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p:sldMasterIdLst>
    <p:sldMasterId id="2147483648" r:id="rId1"/>
  </p:sldMasterIdLst>
  <p:notesMasterIdLst>
    <p:notesMasterId r:id="rId23"/>
  </p:notesMasterIdLst>
  <p:handoutMasterIdLst>
    <p:handoutMasterId r:id="rId24"/>
  </p:handoutMasterIdLst>
  <p:sldIdLst>
    <p:sldId id="578" r:id="rId2"/>
    <p:sldId id="581" r:id="rId3"/>
    <p:sldId id="571" r:id="rId4"/>
    <p:sldId id="570" r:id="rId5"/>
    <p:sldId id="564" r:id="rId6"/>
    <p:sldId id="572" r:id="rId7"/>
    <p:sldId id="563" r:id="rId8"/>
    <p:sldId id="587" r:id="rId9"/>
    <p:sldId id="565" r:id="rId10"/>
    <p:sldId id="567" r:id="rId11"/>
    <p:sldId id="573" r:id="rId12"/>
    <p:sldId id="553" r:id="rId13"/>
    <p:sldId id="552" r:id="rId14"/>
    <p:sldId id="554" r:id="rId15"/>
    <p:sldId id="582" r:id="rId16"/>
    <p:sldId id="268" r:id="rId17"/>
    <p:sldId id="262" r:id="rId18"/>
    <p:sldId id="560" r:id="rId19"/>
    <p:sldId id="575" r:id="rId20"/>
    <p:sldId id="583" r:id="rId21"/>
    <p:sldId id="576"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205"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79A95"/>
    <a:srgbClr val="ECE1CF"/>
    <a:srgbClr val="FDF2F2"/>
    <a:srgbClr val="DD86D3"/>
    <a:srgbClr val="FFCB5B"/>
    <a:srgbClr val="B244A2"/>
    <a:srgbClr val="F7F7F7"/>
    <a:srgbClr val="263238"/>
    <a:srgbClr val="FEFBF2"/>
    <a:srgbClr val="1F6DC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8C271D0-4336-4A7C-82AA-05E8EFFF3A7C}" v="174" dt="2025-03-30T22:14:09.38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6765" autoAdjust="0"/>
    <p:restoredTop sz="93216" autoAdjust="0"/>
  </p:normalViewPr>
  <p:slideViewPr>
    <p:cSldViewPr snapToGrid="0" showGuides="1">
      <p:cViewPr varScale="1">
        <p:scale>
          <a:sx n="91" d="100"/>
          <a:sy n="91" d="100"/>
        </p:scale>
        <p:origin x="594" y="306"/>
      </p:cViewPr>
      <p:guideLst>
        <p:guide orient="horz" pos="2205"/>
        <p:guide pos="3840"/>
      </p:guideLst>
    </p:cSldViewPr>
  </p:slideViewPr>
  <p:outlineViewPr>
    <p:cViewPr>
      <p:scale>
        <a:sx n="33" d="100"/>
        <a:sy n="33" d="100"/>
      </p:scale>
      <p:origin x="0" y="-1296"/>
    </p:cViewPr>
  </p:outlineViewPr>
  <p:notesTextViewPr>
    <p:cViewPr>
      <p:scale>
        <a:sx n="1" d="1"/>
        <a:sy n="1" d="1"/>
      </p:scale>
      <p:origin x="0" y="0"/>
    </p:cViewPr>
  </p:notesTextViewPr>
  <p:notesViewPr>
    <p:cSldViewPr snapToGrid="0" showGuides="1">
      <p:cViewPr varScale="1">
        <p:scale>
          <a:sx n="78" d="100"/>
          <a:sy n="78" d="100"/>
        </p:scale>
        <p:origin x="3108" y="10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2068817494988838E-2"/>
          <c:y val="6.9659797167579224E-2"/>
          <c:w val="0.93235096552177166"/>
          <c:h val="0.75676959368934493"/>
        </c:manualLayout>
      </c:layout>
      <c:lineChart>
        <c:grouping val="stacked"/>
        <c:varyColors val="0"/>
        <c:ser>
          <c:idx val="0"/>
          <c:order val="0"/>
          <c:tx>
            <c:strRef>
              <c:f>Sheet1!$B$1</c:f>
              <c:strCache>
                <c:ptCount val="1"/>
                <c:pt idx="0">
                  <c:v>Placeholder Title1</c:v>
                </c:pt>
              </c:strCache>
            </c:strRef>
          </c:tx>
          <c:spPr>
            <a:ln w="63500" cap="rnd">
              <a:solidFill>
                <a:schemeClr val="accent4"/>
              </a:solidFill>
              <a:round/>
            </a:ln>
            <a:effectLst/>
          </c:spPr>
          <c:marker>
            <c:symbol val="none"/>
          </c:marker>
          <c:dLbls>
            <c:dLbl>
              <c:idx val="0"/>
              <c:layout>
                <c:manualLayout>
                  <c:x val="0"/>
                  <c:y val="1.44444505103554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9004-49D3-A784-DD72D36FB681}"/>
                </c:ext>
              </c:extLst>
            </c:dLbl>
            <c:spPr>
              <a:noFill/>
              <a:ln>
                <a:noFill/>
              </a:ln>
              <a:effectLst/>
            </c:spPr>
            <c:txPr>
              <a:bodyPr rot="0" spcFirstLastPara="1" vertOverflow="ellipsis" vert="horz" wrap="square" anchor="ctr" anchorCtr="1"/>
              <a:lstStyle/>
              <a:p>
                <a:pPr>
                  <a:defRPr sz="1200" b="0" i="0" u="none" strike="noStrike" kern="1200" baseline="0">
                    <a:solidFill>
                      <a:schemeClr val="bg2"/>
                    </a:solidFill>
                    <a:latin typeface="+mn-lt"/>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Sheet1!$A$2:$A$5</c:f>
              <c:numCache>
                <c:formatCode>General</c:formatCode>
                <c:ptCount val="4"/>
                <c:pt idx="0">
                  <c:v>2022</c:v>
                </c:pt>
                <c:pt idx="1">
                  <c:v>2023</c:v>
                </c:pt>
                <c:pt idx="2">
                  <c:v>2024</c:v>
                </c:pt>
                <c:pt idx="3">
                  <c:v>2025</c:v>
                </c:pt>
              </c:numCache>
            </c:numRef>
          </c:cat>
          <c:val>
            <c:numRef>
              <c:f>Sheet1!$B$2:$B$5</c:f>
              <c:numCache>
                <c:formatCode>General</c:formatCode>
                <c:ptCount val="4"/>
                <c:pt idx="0">
                  <c:v>70</c:v>
                </c:pt>
                <c:pt idx="1">
                  <c:v>90</c:v>
                </c:pt>
                <c:pt idx="2">
                  <c:v>160</c:v>
                </c:pt>
                <c:pt idx="3">
                  <c:v>65</c:v>
                </c:pt>
              </c:numCache>
            </c:numRef>
          </c:val>
          <c:smooth val="0"/>
          <c:extLst>
            <c:ext xmlns:c16="http://schemas.microsoft.com/office/drawing/2014/chart" uri="{C3380CC4-5D6E-409C-BE32-E72D297353CC}">
              <c16:uniqueId val="{00000000-DE0A-4402-B8B5-9A4C3718FFEE}"/>
            </c:ext>
          </c:extLst>
        </c:ser>
        <c:dLbls>
          <c:showLegendKey val="0"/>
          <c:showVal val="0"/>
          <c:showCatName val="0"/>
          <c:showSerName val="0"/>
          <c:showPercent val="0"/>
          <c:showBubbleSize val="0"/>
        </c:dLbls>
        <c:smooth val="0"/>
        <c:axId val="2060983056"/>
        <c:axId val="2067395264"/>
      </c:lineChart>
      <c:catAx>
        <c:axId val="2060983056"/>
        <c:scaling>
          <c:orientation val="minMax"/>
        </c:scaling>
        <c:delete val="0"/>
        <c:axPos val="b"/>
        <c:numFmt formatCode="General" sourceLinked="1"/>
        <c:majorTickMark val="none"/>
        <c:minorTickMark val="none"/>
        <c:tickLblPos val="nextTo"/>
        <c:spPr>
          <a:noFill/>
          <a:ln w="6350" cap="flat" cmpd="sng" algn="ctr">
            <a:solidFill>
              <a:schemeClr val="tx2">
                <a:lumMod val="85000"/>
                <a:lumOff val="15000"/>
                <a:alpha val="30000"/>
              </a:schemeClr>
            </a:solidFill>
            <a:round/>
          </a:ln>
          <a:effectLst/>
        </c:spPr>
        <c:txPr>
          <a:bodyPr rot="-60000000" spcFirstLastPara="1" vertOverflow="ellipsis" vert="horz" wrap="square" anchor="ctr" anchorCtr="1"/>
          <a:lstStyle/>
          <a:p>
            <a:pPr>
              <a:defRPr sz="1600" b="1" i="0" u="none" strike="noStrike" kern="1200" baseline="0">
                <a:solidFill>
                  <a:schemeClr val="bg2"/>
                </a:solidFill>
                <a:latin typeface="+mj-lt"/>
                <a:ea typeface="+mn-ea"/>
                <a:cs typeface="Arial" panose="020B0604020202020204" pitchFamily="34" charset="0"/>
              </a:defRPr>
            </a:pPr>
            <a:endParaRPr lang="en-US"/>
          </a:p>
        </c:txPr>
        <c:crossAx val="2067395264"/>
        <c:crosses val="autoZero"/>
        <c:auto val="1"/>
        <c:lblAlgn val="ctr"/>
        <c:lblOffset val="100"/>
        <c:noMultiLvlLbl val="0"/>
      </c:catAx>
      <c:valAx>
        <c:axId val="2067395264"/>
        <c:scaling>
          <c:orientation val="minMax"/>
        </c:scaling>
        <c:delete val="1"/>
        <c:axPos val="l"/>
        <c:numFmt formatCode="General" sourceLinked="1"/>
        <c:majorTickMark val="none"/>
        <c:minorTickMark val="none"/>
        <c:tickLblPos val="nextTo"/>
        <c:crossAx val="2060983056"/>
        <c:crosses val="autoZero"/>
        <c:crossBetween val="between"/>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000">
          <a:solidFill>
            <a:schemeClr val="tx2">
              <a:lumMod val="85000"/>
              <a:lumOff val="15000"/>
            </a:schemeClr>
          </a:solidFill>
          <a:latin typeface="+mn-lt"/>
          <a:cs typeface="Arial" panose="020B0604020202020204" pitchFamily="34" charset="0"/>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3287949767839214"/>
          <c:y val="7.12546143706414E-2"/>
          <c:w val="0.55873202748614048"/>
          <c:h val="0.81280041407039827"/>
        </c:manualLayout>
      </c:layout>
      <c:doughnutChart>
        <c:varyColors val="1"/>
        <c:ser>
          <c:idx val="0"/>
          <c:order val="0"/>
          <c:tx>
            <c:strRef>
              <c:f>Sheet1!$B$1</c:f>
              <c:strCache>
                <c:ptCount val="1"/>
                <c:pt idx="0">
                  <c:v>Entre your percentage</c:v>
                </c:pt>
              </c:strCache>
            </c:strRef>
          </c:tx>
          <c:spPr>
            <a:solidFill>
              <a:schemeClr val="accent2"/>
            </a:solidFill>
            <a:ln w="25400">
              <a:noFill/>
            </a:ln>
          </c:spPr>
          <c:dPt>
            <c:idx val="0"/>
            <c:bubble3D val="0"/>
            <c:explosion val="9"/>
            <c:spPr>
              <a:solidFill>
                <a:schemeClr val="bg2"/>
              </a:solidFill>
              <a:ln w="25400">
                <a:noFill/>
              </a:ln>
              <a:effectLst/>
            </c:spPr>
            <c:extLst>
              <c:ext xmlns:c16="http://schemas.microsoft.com/office/drawing/2014/chart" uri="{C3380CC4-5D6E-409C-BE32-E72D297353CC}">
                <c16:uniqueId val="{00000001-8683-449E-A8BE-CF7D658E1557}"/>
              </c:ext>
            </c:extLst>
          </c:dPt>
          <c:dPt>
            <c:idx val="1"/>
            <c:bubble3D val="0"/>
            <c:spPr>
              <a:solidFill>
                <a:schemeClr val="accent1">
                  <a:lumMod val="75000"/>
                  <a:lumOff val="25000"/>
                </a:schemeClr>
              </a:solidFill>
              <a:ln w="25400">
                <a:noFill/>
              </a:ln>
              <a:effectLst/>
            </c:spPr>
            <c:extLst>
              <c:ext xmlns:c16="http://schemas.microsoft.com/office/drawing/2014/chart" uri="{C3380CC4-5D6E-409C-BE32-E72D297353CC}">
                <c16:uniqueId val="{00000003-8683-449E-A8BE-CF7D658E1557}"/>
              </c:ext>
            </c:extLst>
          </c:dPt>
          <c:dPt>
            <c:idx val="2"/>
            <c:bubble3D val="0"/>
            <c:spPr>
              <a:solidFill>
                <a:schemeClr val="accent4"/>
              </a:solidFill>
              <a:ln w="25400">
                <a:noFill/>
              </a:ln>
              <a:effectLst/>
            </c:spPr>
            <c:extLst>
              <c:ext xmlns:c16="http://schemas.microsoft.com/office/drawing/2014/chart" uri="{C3380CC4-5D6E-409C-BE32-E72D297353CC}">
                <c16:uniqueId val="{00000005-8683-449E-A8BE-CF7D658E1557}"/>
              </c:ext>
            </c:extLst>
          </c:dPt>
          <c:dPt>
            <c:idx val="3"/>
            <c:bubble3D val="0"/>
            <c:spPr>
              <a:solidFill>
                <a:schemeClr val="accent3"/>
              </a:solidFill>
              <a:ln w="25400">
                <a:noFill/>
              </a:ln>
              <a:effectLst/>
            </c:spPr>
            <c:extLst>
              <c:ext xmlns:c16="http://schemas.microsoft.com/office/drawing/2014/chart" uri="{C3380CC4-5D6E-409C-BE32-E72D297353CC}">
                <c16:uniqueId val="{00000007-8683-449E-A8BE-CF7D658E1557}"/>
              </c:ext>
            </c:extLst>
          </c:dPt>
          <c:dLbls>
            <c:dLbl>
              <c:idx val="0"/>
              <c:spPr>
                <a:noFill/>
                <a:ln>
                  <a:noFill/>
                </a:ln>
                <a:effectLst/>
              </c:spPr>
              <c:txPr>
                <a:bodyPr rot="0" spcFirstLastPara="1" vertOverflow="ellipsis" vert="horz" wrap="square" anchor="ctr" anchorCtr="1"/>
                <a:lstStyle/>
                <a:p>
                  <a:pPr>
                    <a:defRPr sz="2400" b="1" i="0" u="none" strike="noStrike" kern="1200" baseline="0">
                      <a:solidFill>
                        <a:schemeClr val="tx2">
                          <a:lumMod val="85000"/>
                          <a:lumOff val="15000"/>
                        </a:schemeClr>
                      </a:solidFill>
                      <a:latin typeface="+mj-lt"/>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01-8683-449E-A8BE-CF7D658E1557}"/>
                </c:ext>
              </c:extLst>
            </c:dLbl>
            <c:dLbl>
              <c:idx val="3"/>
              <c:spPr>
                <a:noFill/>
                <a:ln>
                  <a:noFill/>
                </a:ln>
                <a:effectLst/>
              </c:spPr>
              <c:txPr>
                <a:bodyPr rot="0" spcFirstLastPara="1" vertOverflow="ellipsis" vert="horz" wrap="square" anchor="ctr" anchorCtr="1"/>
                <a:lstStyle/>
                <a:p>
                  <a:pPr>
                    <a:defRPr sz="2400" b="1" i="0" u="none" strike="noStrike" kern="1200" baseline="0">
                      <a:solidFill>
                        <a:schemeClr val="tx2">
                          <a:lumMod val="85000"/>
                          <a:lumOff val="15000"/>
                        </a:schemeClr>
                      </a:solidFill>
                      <a:latin typeface="+mj-lt"/>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07-8683-449E-A8BE-CF7D658E1557}"/>
                </c:ext>
              </c:extLst>
            </c:dLbl>
            <c:spPr>
              <a:noFill/>
              <a:ln>
                <a:noFill/>
              </a:ln>
              <a:effectLst/>
            </c:spPr>
            <c:txPr>
              <a:bodyPr rot="0" spcFirstLastPara="1" vertOverflow="ellipsis" vert="horz" wrap="square" anchor="ctr" anchorCtr="1"/>
              <a:lstStyle/>
              <a:p>
                <a:pPr>
                  <a:defRPr sz="2400" b="1" i="0" u="none" strike="noStrike" kern="1200" baseline="0">
                    <a:solidFill>
                      <a:schemeClr val="bg2"/>
                    </a:solidFill>
                    <a:latin typeface="+mj-lt"/>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Placeholder 02</c:v>
                </c:pt>
                <c:pt idx="1">
                  <c:v>Placeholder 03</c:v>
                </c:pt>
                <c:pt idx="2">
                  <c:v>Placeholder 04</c:v>
                </c:pt>
                <c:pt idx="3">
                  <c:v>Placeholder 01</c:v>
                </c:pt>
              </c:strCache>
            </c:strRef>
          </c:cat>
          <c:val>
            <c:numRef>
              <c:f>Sheet1!$B$2:$B$5</c:f>
              <c:numCache>
                <c:formatCode>0%</c:formatCode>
                <c:ptCount val="4"/>
                <c:pt idx="0">
                  <c:v>0.23</c:v>
                </c:pt>
                <c:pt idx="1">
                  <c:v>0.15</c:v>
                </c:pt>
                <c:pt idx="2">
                  <c:v>0.25</c:v>
                </c:pt>
                <c:pt idx="3">
                  <c:v>0.37</c:v>
                </c:pt>
              </c:numCache>
            </c:numRef>
          </c:val>
          <c:extLst>
            <c:ext xmlns:c16="http://schemas.microsoft.com/office/drawing/2014/chart" uri="{C3380CC4-5D6E-409C-BE32-E72D297353CC}">
              <c16:uniqueId val="{00000008-8683-449E-A8BE-CF7D658E1557}"/>
            </c:ext>
          </c:extLst>
        </c:ser>
        <c:dLbls>
          <c:showLegendKey val="0"/>
          <c:showVal val="0"/>
          <c:showCatName val="0"/>
          <c:showSerName val="0"/>
          <c:showPercent val="0"/>
          <c:showBubbleSize val="0"/>
          <c:showLeaderLines val="1"/>
        </c:dLbls>
        <c:firstSliceAng val="0"/>
        <c:holeSize val="56"/>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chemeClr val="tx2">
              <a:lumMod val="85000"/>
              <a:lumOff val="15000"/>
            </a:schemeClr>
          </a:solidFill>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79AC6021-BBFC-0943-C2A3-BB1A770B396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A"/>
          </a:p>
        </p:txBody>
      </p:sp>
      <p:sp>
        <p:nvSpPr>
          <p:cNvPr id="3" name="Date Placeholder 2">
            <a:extLst>
              <a:ext uri="{FF2B5EF4-FFF2-40B4-BE49-F238E27FC236}">
                <a16:creationId xmlns:a16="http://schemas.microsoft.com/office/drawing/2014/main" id="{F11E0311-0B96-A338-AEC8-0D0B3A55AB3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DB585F8-75AB-4C98-A7B6-4EE478AACF1F}" type="datetimeFigureOut">
              <a:rPr lang="en-CA" smtClean="0"/>
              <a:t>2025-03-30</a:t>
            </a:fld>
            <a:endParaRPr lang="en-CA"/>
          </a:p>
        </p:txBody>
      </p:sp>
      <p:sp>
        <p:nvSpPr>
          <p:cNvPr id="4" name="Footer Placeholder 3">
            <a:extLst>
              <a:ext uri="{FF2B5EF4-FFF2-40B4-BE49-F238E27FC236}">
                <a16:creationId xmlns:a16="http://schemas.microsoft.com/office/drawing/2014/main" id="{FC9072CB-B0B9-E3A8-173A-C8A343A14A4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CA"/>
          </a:p>
        </p:txBody>
      </p:sp>
      <p:sp>
        <p:nvSpPr>
          <p:cNvPr id="5" name="Slide Number Placeholder 4">
            <a:extLst>
              <a:ext uri="{FF2B5EF4-FFF2-40B4-BE49-F238E27FC236}">
                <a16:creationId xmlns:a16="http://schemas.microsoft.com/office/drawing/2014/main" id="{337481E4-8066-ED15-1190-8453F1CCBDD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99984E0-F5B0-477D-991F-7E43E0FEE88D}" type="slidenum">
              <a:rPr lang="en-CA" smtClean="0"/>
              <a:t>‹#›</a:t>
            </a:fld>
            <a:endParaRPr lang="en-CA"/>
          </a:p>
        </p:txBody>
      </p:sp>
    </p:spTree>
    <p:extLst>
      <p:ext uri="{BB962C8B-B14F-4D97-AF65-F5344CB8AC3E}">
        <p14:creationId xmlns:p14="http://schemas.microsoft.com/office/powerpoint/2010/main" val="2086673120"/>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A4806DE-0A56-439F-A8AB-D124BD061CF8}" type="datetimeFigureOut">
              <a:rPr lang="en-US" smtClean="0"/>
              <a:t>3/30/2025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6CE1A8E-EF8F-494C-BC84-881D67597344}" type="slidenum">
              <a:rPr lang="en-US" smtClean="0"/>
              <a:t>‹#›</a:t>
            </a:fld>
            <a:endParaRPr lang="en-US"/>
          </a:p>
        </p:txBody>
      </p:sp>
    </p:spTree>
    <p:extLst>
      <p:ext uri="{BB962C8B-B14F-4D97-AF65-F5344CB8AC3E}">
        <p14:creationId xmlns:p14="http://schemas.microsoft.com/office/powerpoint/2010/main" val="37724686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F6CE1A8E-EF8F-494C-BC84-881D67597344}" type="slidenum">
              <a:rPr lang="en-US" smtClean="0"/>
              <a:t>1</a:t>
            </a:fld>
            <a:endParaRPr lang="en-US"/>
          </a:p>
        </p:txBody>
      </p:sp>
    </p:spTree>
    <p:extLst>
      <p:ext uri="{BB962C8B-B14F-4D97-AF65-F5344CB8AC3E}">
        <p14:creationId xmlns:p14="http://schemas.microsoft.com/office/powerpoint/2010/main" val="4888541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solidFill>
          <a:schemeClr val="accent5"/>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79C0ADF-7C5D-0E81-5A6D-DDE07BA01161}"/>
              </a:ext>
            </a:extLst>
          </p:cNvPr>
          <p:cNvSpPr/>
          <p:nvPr userDrawn="1"/>
        </p:nvSpPr>
        <p:spPr>
          <a:xfrm>
            <a:off x="0" y="1"/>
            <a:ext cx="12192000" cy="685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43" name="Freeform: Shape 1342">
            <a:extLst>
              <a:ext uri="{FF2B5EF4-FFF2-40B4-BE49-F238E27FC236}">
                <a16:creationId xmlns:a16="http://schemas.microsoft.com/office/drawing/2014/main" id="{45D59090-3B43-2FF5-E995-D810FCC23D94}"/>
              </a:ext>
            </a:extLst>
          </p:cNvPr>
          <p:cNvSpPr/>
          <p:nvPr userDrawn="1"/>
        </p:nvSpPr>
        <p:spPr>
          <a:xfrm>
            <a:off x="1229536" y="1913022"/>
            <a:ext cx="10962464" cy="4944979"/>
          </a:xfrm>
          <a:custGeom>
            <a:avLst/>
            <a:gdLst>
              <a:gd name="connsiteX0" fmla="*/ 7249858 w 10962464"/>
              <a:gd name="connsiteY0" fmla="*/ 4863746 h 4944979"/>
              <a:gd name="connsiteX1" fmla="*/ 7242079 w 10962464"/>
              <a:gd name="connsiteY1" fmla="*/ 4881784 h 4944979"/>
              <a:gd name="connsiteX2" fmla="*/ 7232705 w 10962464"/>
              <a:gd name="connsiteY2" fmla="*/ 4937917 h 4944979"/>
              <a:gd name="connsiteX3" fmla="*/ 7241451 w 10962464"/>
              <a:gd name="connsiteY3" fmla="*/ 4936406 h 4944979"/>
              <a:gd name="connsiteX4" fmla="*/ 7242987 w 10962464"/>
              <a:gd name="connsiteY4" fmla="*/ 4930160 h 4944979"/>
              <a:gd name="connsiteX5" fmla="*/ 7244967 w 10962464"/>
              <a:gd name="connsiteY5" fmla="*/ 4928951 h 4944979"/>
              <a:gd name="connsiteX6" fmla="*/ 7244801 w 10962464"/>
              <a:gd name="connsiteY6" fmla="*/ 4925323 h 4944979"/>
              <a:gd name="connsiteX7" fmla="*/ 7244499 w 10962464"/>
              <a:gd name="connsiteY7" fmla="*/ 4910810 h 4944979"/>
              <a:gd name="connsiteX8" fmla="*/ 7245708 w 10962464"/>
              <a:gd name="connsiteY8" fmla="*/ 4883598 h 4944979"/>
              <a:gd name="connsiteX9" fmla="*/ 5911816 w 10962464"/>
              <a:gd name="connsiteY9" fmla="*/ 4836133 h 4944979"/>
              <a:gd name="connsiteX10" fmla="*/ 5912827 w 10962464"/>
              <a:gd name="connsiteY10" fmla="*/ 4842356 h 4944979"/>
              <a:gd name="connsiteX11" fmla="*/ 5915431 w 10962464"/>
              <a:gd name="connsiteY11" fmla="*/ 4836741 h 4944979"/>
              <a:gd name="connsiteX12" fmla="*/ 10800613 w 10962464"/>
              <a:gd name="connsiteY12" fmla="*/ 4808662 h 4944979"/>
              <a:gd name="connsiteX13" fmla="*/ 10803132 w 10962464"/>
              <a:gd name="connsiteY13" fmla="*/ 4863657 h 4944979"/>
              <a:gd name="connsiteX14" fmla="*/ 10812295 w 10962464"/>
              <a:gd name="connsiteY14" fmla="*/ 4865965 h 4944979"/>
              <a:gd name="connsiteX15" fmla="*/ 10809719 w 10962464"/>
              <a:gd name="connsiteY15" fmla="*/ 4823364 h 4944979"/>
              <a:gd name="connsiteX16" fmla="*/ 1096018 w 10962464"/>
              <a:gd name="connsiteY16" fmla="*/ 4804986 h 4944979"/>
              <a:gd name="connsiteX17" fmla="*/ 1103727 w 10962464"/>
              <a:gd name="connsiteY17" fmla="*/ 4807254 h 4944979"/>
              <a:gd name="connsiteX18" fmla="*/ 1112642 w 10962464"/>
              <a:gd name="connsiteY18" fmla="*/ 4814057 h 4944979"/>
              <a:gd name="connsiteX19" fmla="*/ 1122319 w 10962464"/>
              <a:gd name="connsiteY19" fmla="*/ 4828570 h 4944979"/>
              <a:gd name="connsiteX20" fmla="*/ 1126550 w 10962464"/>
              <a:gd name="connsiteY20" fmla="*/ 4839001 h 4944979"/>
              <a:gd name="connsiteX21" fmla="*/ 1132903 w 10962464"/>
              <a:gd name="connsiteY21" fmla="*/ 4856537 h 4944979"/>
              <a:gd name="connsiteX22" fmla="*/ 1138495 w 10962464"/>
              <a:gd name="connsiteY22" fmla="*/ 4871353 h 4944979"/>
              <a:gd name="connsiteX23" fmla="*/ 1143183 w 10962464"/>
              <a:gd name="connsiteY23" fmla="*/ 4886320 h 4944979"/>
              <a:gd name="connsiteX24" fmla="*/ 1150741 w 10962464"/>
              <a:gd name="connsiteY24" fmla="*/ 4916706 h 4944979"/>
              <a:gd name="connsiteX25" fmla="*/ 1156706 w 10962464"/>
              <a:gd name="connsiteY25" fmla="*/ 4944979 h 4944979"/>
              <a:gd name="connsiteX26" fmla="*/ 1131406 w 10962464"/>
              <a:gd name="connsiteY26" fmla="*/ 4944979 h 4944979"/>
              <a:gd name="connsiteX27" fmla="*/ 1131238 w 10962464"/>
              <a:gd name="connsiteY27" fmla="*/ 4944069 h 4944979"/>
              <a:gd name="connsiteX28" fmla="*/ 1112345 w 10962464"/>
              <a:gd name="connsiteY28" fmla="*/ 4871655 h 4944979"/>
              <a:gd name="connsiteX29" fmla="*/ 1103120 w 10962464"/>
              <a:gd name="connsiteY29" fmla="*/ 4846711 h 4944979"/>
              <a:gd name="connsiteX30" fmla="*/ 1096770 w 10962464"/>
              <a:gd name="connsiteY30" fmla="*/ 4833558 h 4944979"/>
              <a:gd name="connsiteX31" fmla="*/ 1095561 w 10962464"/>
              <a:gd name="connsiteY31" fmla="*/ 4832047 h 4944979"/>
              <a:gd name="connsiteX32" fmla="*/ 1089060 w 10962464"/>
              <a:gd name="connsiteY32" fmla="*/ 4843687 h 4944979"/>
              <a:gd name="connsiteX33" fmla="*/ 1080899 w 10962464"/>
              <a:gd name="connsiteY33" fmla="*/ 4860165 h 4944979"/>
              <a:gd name="connsiteX34" fmla="*/ 1064868 w 10962464"/>
              <a:gd name="connsiteY34" fmla="*/ 4892669 h 4944979"/>
              <a:gd name="connsiteX35" fmla="*/ 1052627 w 10962464"/>
              <a:gd name="connsiteY35" fmla="*/ 4923358 h 4944979"/>
              <a:gd name="connsiteX36" fmla="*/ 1047184 w 10962464"/>
              <a:gd name="connsiteY36" fmla="*/ 4940440 h 4944979"/>
              <a:gd name="connsiteX37" fmla="*/ 1045947 w 10962464"/>
              <a:gd name="connsiteY37" fmla="*/ 4944979 h 4944979"/>
              <a:gd name="connsiteX38" fmla="*/ 975368 w 10962464"/>
              <a:gd name="connsiteY38" fmla="*/ 4944979 h 4944979"/>
              <a:gd name="connsiteX39" fmla="*/ 983386 w 10962464"/>
              <a:gd name="connsiteY39" fmla="*/ 4930916 h 4944979"/>
              <a:gd name="connsiteX40" fmla="*/ 990041 w 10962464"/>
              <a:gd name="connsiteY40" fmla="*/ 4925170 h 4944979"/>
              <a:gd name="connsiteX41" fmla="*/ 994875 w 10962464"/>
              <a:gd name="connsiteY41" fmla="*/ 4923055 h 4944979"/>
              <a:gd name="connsiteX42" fmla="*/ 996842 w 10962464"/>
              <a:gd name="connsiteY42" fmla="*/ 4922299 h 4944979"/>
              <a:gd name="connsiteX43" fmla="*/ 1010601 w 10962464"/>
              <a:gd name="connsiteY43" fmla="*/ 4923055 h 4944979"/>
              <a:gd name="connsiteX44" fmla="*/ 1021181 w 10962464"/>
              <a:gd name="connsiteY44" fmla="*/ 4928799 h 4944979"/>
              <a:gd name="connsiteX45" fmla="*/ 1024042 w 10962464"/>
              <a:gd name="connsiteY45" fmla="*/ 4931703 h 4944979"/>
              <a:gd name="connsiteX46" fmla="*/ 1025718 w 10962464"/>
              <a:gd name="connsiteY46" fmla="*/ 4925927 h 4944979"/>
              <a:gd name="connsiteX47" fmla="*/ 1034482 w 10962464"/>
              <a:gd name="connsiteY47" fmla="*/ 4900984 h 4944979"/>
              <a:gd name="connsiteX48" fmla="*/ 1051568 w 10962464"/>
              <a:gd name="connsiteY48" fmla="*/ 4863794 h 4944979"/>
              <a:gd name="connsiteX49" fmla="*/ 1067594 w 10962464"/>
              <a:gd name="connsiteY49" fmla="*/ 4831443 h 4944979"/>
              <a:gd name="connsiteX50" fmla="*/ 1076513 w 10962464"/>
              <a:gd name="connsiteY50" fmla="*/ 4816173 h 4944979"/>
              <a:gd name="connsiteX51" fmla="*/ 1081202 w 10962464"/>
              <a:gd name="connsiteY51" fmla="*/ 4810732 h 4944979"/>
              <a:gd name="connsiteX52" fmla="*/ 1090115 w 10962464"/>
              <a:gd name="connsiteY52" fmla="*/ 4805591 h 4944979"/>
              <a:gd name="connsiteX53" fmla="*/ 1096018 w 10962464"/>
              <a:gd name="connsiteY53" fmla="*/ 4804986 h 4944979"/>
              <a:gd name="connsiteX54" fmla="*/ 4773071 w 10962464"/>
              <a:gd name="connsiteY54" fmla="*/ 4801358 h 4944979"/>
              <a:gd name="connsiteX55" fmla="*/ 4770349 w 10962464"/>
              <a:gd name="connsiteY55" fmla="*/ 4830836 h 4944979"/>
              <a:gd name="connsiteX56" fmla="*/ 4769594 w 10962464"/>
              <a:gd name="connsiteY56" fmla="*/ 4870747 h 4944979"/>
              <a:gd name="connsiteX57" fmla="*/ 4777152 w 10962464"/>
              <a:gd name="connsiteY57" fmla="*/ 4908843 h 4944979"/>
              <a:gd name="connsiteX58" fmla="*/ 4780852 w 10962464"/>
              <a:gd name="connsiteY58" fmla="*/ 4920434 h 4944979"/>
              <a:gd name="connsiteX59" fmla="*/ 4791060 w 10962464"/>
              <a:gd name="connsiteY59" fmla="*/ 4909902 h 4944979"/>
              <a:gd name="connsiteX60" fmla="*/ 4794688 w 10962464"/>
              <a:gd name="connsiteY60" fmla="*/ 4908540 h 4944979"/>
              <a:gd name="connsiteX61" fmla="*/ 4801944 w 10962464"/>
              <a:gd name="connsiteY61" fmla="*/ 4907180 h 4944979"/>
              <a:gd name="connsiteX62" fmla="*/ 4809958 w 10962464"/>
              <a:gd name="connsiteY62" fmla="*/ 4909883 h 4944979"/>
              <a:gd name="connsiteX63" fmla="*/ 4800433 w 10962464"/>
              <a:gd name="connsiteY63" fmla="*/ 4876340 h 4944979"/>
              <a:gd name="connsiteX64" fmla="*/ 4785014 w 10962464"/>
              <a:gd name="connsiteY64" fmla="*/ 4831139 h 4944979"/>
              <a:gd name="connsiteX65" fmla="*/ 4775792 w 10962464"/>
              <a:gd name="connsiteY65" fmla="*/ 4808010 h 4944979"/>
              <a:gd name="connsiteX66" fmla="*/ 4773071 w 10962464"/>
              <a:gd name="connsiteY66" fmla="*/ 4801358 h 4944979"/>
              <a:gd name="connsiteX67" fmla="*/ 4787128 w 10962464"/>
              <a:gd name="connsiteY67" fmla="*/ 4767796 h 4944979"/>
              <a:gd name="connsiteX68" fmla="*/ 4788036 w 10962464"/>
              <a:gd name="connsiteY68" fmla="*/ 4770064 h 4944979"/>
              <a:gd name="connsiteX69" fmla="*/ 4787582 w 10962464"/>
              <a:gd name="connsiteY69" fmla="*/ 4768855 h 4944979"/>
              <a:gd name="connsiteX70" fmla="*/ 4787128 w 10962464"/>
              <a:gd name="connsiteY70" fmla="*/ 4767796 h 4944979"/>
              <a:gd name="connsiteX71" fmla="*/ 7761847 w 10962464"/>
              <a:gd name="connsiteY71" fmla="*/ 4753694 h 4944979"/>
              <a:gd name="connsiteX72" fmla="*/ 7750938 w 10962464"/>
              <a:gd name="connsiteY72" fmla="*/ 4764773 h 4944979"/>
              <a:gd name="connsiteX73" fmla="*/ 7737013 w 10962464"/>
              <a:gd name="connsiteY73" fmla="*/ 4776389 h 4944979"/>
              <a:gd name="connsiteX74" fmla="*/ 7749125 w 10962464"/>
              <a:gd name="connsiteY74" fmla="*/ 4792135 h 4944979"/>
              <a:gd name="connsiteX75" fmla="*/ 7768777 w 10962464"/>
              <a:gd name="connsiteY75" fmla="*/ 4812394 h 4944979"/>
              <a:gd name="connsiteX76" fmla="*/ 7792212 w 10962464"/>
              <a:gd name="connsiteY76" fmla="*/ 4830232 h 4944979"/>
              <a:gd name="connsiteX77" fmla="*/ 7817457 w 10962464"/>
              <a:gd name="connsiteY77" fmla="*/ 4845803 h 4944979"/>
              <a:gd name="connsiteX78" fmla="*/ 7835749 w 10962464"/>
              <a:gd name="connsiteY78" fmla="*/ 4852455 h 4944979"/>
              <a:gd name="connsiteX79" fmla="*/ 7811259 w 10962464"/>
              <a:gd name="connsiteY79" fmla="*/ 4808462 h 4944979"/>
              <a:gd name="connsiteX80" fmla="*/ 7803398 w 10962464"/>
              <a:gd name="connsiteY80" fmla="*/ 4797276 h 4944979"/>
              <a:gd name="connsiteX81" fmla="*/ 7791758 w 10962464"/>
              <a:gd name="connsiteY81" fmla="*/ 4782914 h 4944979"/>
              <a:gd name="connsiteX82" fmla="*/ 7769233 w 10962464"/>
              <a:gd name="connsiteY82" fmla="*/ 4759784 h 4944979"/>
              <a:gd name="connsiteX83" fmla="*/ 1464553 w 10962464"/>
              <a:gd name="connsiteY83" fmla="*/ 4749209 h 4944979"/>
              <a:gd name="connsiteX84" fmla="*/ 1455962 w 10962464"/>
              <a:gd name="connsiteY84" fmla="*/ 4760994 h 4944979"/>
              <a:gd name="connsiteX85" fmla="*/ 1428749 w 10962464"/>
              <a:gd name="connsiteY85" fmla="*/ 4788055 h 4944979"/>
              <a:gd name="connsiteX86" fmla="*/ 1413631 w 10962464"/>
              <a:gd name="connsiteY86" fmla="*/ 4797579 h 4944979"/>
              <a:gd name="connsiteX87" fmla="*/ 1408793 w 10962464"/>
              <a:gd name="connsiteY87" fmla="*/ 4799544 h 4944979"/>
              <a:gd name="connsiteX88" fmla="*/ 1406514 w 10962464"/>
              <a:gd name="connsiteY88" fmla="*/ 4800134 h 4944979"/>
              <a:gd name="connsiteX89" fmla="*/ 1406527 w 10962464"/>
              <a:gd name="connsiteY89" fmla="*/ 4800149 h 4944979"/>
              <a:gd name="connsiteX90" fmla="*/ 1415447 w 10962464"/>
              <a:gd name="connsiteY90" fmla="*/ 4812848 h 4944979"/>
              <a:gd name="connsiteX91" fmla="*/ 1423155 w 10962464"/>
              <a:gd name="connsiteY91" fmla="*/ 4825848 h 4944979"/>
              <a:gd name="connsiteX92" fmla="*/ 1432263 w 10962464"/>
              <a:gd name="connsiteY92" fmla="*/ 4844919 h 4944979"/>
              <a:gd name="connsiteX93" fmla="*/ 1432983 w 10962464"/>
              <a:gd name="connsiteY93" fmla="*/ 4840966 h 4944979"/>
              <a:gd name="connsiteX94" fmla="*/ 1442354 w 10962464"/>
              <a:gd name="connsiteY94" fmla="*/ 4809975 h 4944979"/>
              <a:gd name="connsiteX95" fmla="*/ 1452029 w 10962464"/>
              <a:gd name="connsiteY95" fmla="*/ 4786391 h 4944979"/>
              <a:gd name="connsiteX96" fmla="*/ 1452937 w 10962464"/>
              <a:gd name="connsiteY96" fmla="*/ 4783972 h 4944979"/>
              <a:gd name="connsiteX97" fmla="*/ 1453238 w 10962464"/>
              <a:gd name="connsiteY97" fmla="*/ 4783368 h 4944979"/>
              <a:gd name="connsiteX98" fmla="*/ 1454146 w 10962464"/>
              <a:gd name="connsiteY98" fmla="*/ 4780797 h 4944979"/>
              <a:gd name="connsiteX99" fmla="*/ 1454599 w 10962464"/>
              <a:gd name="connsiteY99" fmla="*/ 4779436 h 4944979"/>
              <a:gd name="connsiteX100" fmla="*/ 1455203 w 10962464"/>
              <a:gd name="connsiteY100" fmla="*/ 4777622 h 4944979"/>
              <a:gd name="connsiteX101" fmla="*/ 1458833 w 10962464"/>
              <a:gd name="connsiteY101" fmla="*/ 4767493 h 4944979"/>
              <a:gd name="connsiteX102" fmla="*/ 4760522 w 10962464"/>
              <a:gd name="connsiteY102" fmla="*/ 4747993 h 4944979"/>
              <a:gd name="connsiteX103" fmla="*/ 4760675 w 10962464"/>
              <a:gd name="connsiteY103" fmla="*/ 4749201 h 4944979"/>
              <a:gd name="connsiteX104" fmla="*/ 4760825 w 10962464"/>
              <a:gd name="connsiteY104" fmla="*/ 4751015 h 4944979"/>
              <a:gd name="connsiteX105" fmla="*/ 4760522 w 10962464"/>
              <a:gd name="connsiteY105" fmla="*/ 4747993 h 4944979"/>
              <a:gd name="connsiteX106" fmla="*/ 1227533 w 10962464"/>
              <a:gd name="connsiteY106" fmla="*/ 4744213 h 4944979"/>
              <a:gd name="connsiteX107" fmla="*/ 1227837 w 10962464"/>
              <a:gd name="connsiteY107" fmla="*/ 4747539 h 4944979"/>
              <a:gd name="connsiteX108" fmla="*/ 1230407 w 10962464"/>
              <a:gd name="connsiteY108" fmla="*/ 4755097 h 4944979"/>
              <a:gd name="connsiteX109" fmla="*/ 1242650 w 10962464"/>
              <a:gd name="connsiteY109" fmla="*/ 4775205 h 4944979"/>
              <a:gd name="connsiteX110" fmla="*/ 1254746 w 10962464"/>
              <a:gd name="connsiteY110" fmla="*/ 4791683 h 4944979"/>
              <a:gd name="connsiteX111" fmla="*/ 1284680 w 10962464"/>
              <a:gd name="connsiteY111" fmla="*/ 4822220 h 4944979"/>
              <a:gd name="connsiteX112" fmla="*/ 1320659 w 10962464"/>
              <a:gd name="connsiteY112" fmla="*/ 4850641 h 4944979"/>
              <a:gd name="connsiteX113" fmla="*/ 1362233 w 10962464"/>
              <a:gd name="connsiteY113" fmla="*/ 4873318 h 4944979"/>
              <a:gd name="connsiteX114" fmla="*/ 1389443 w 10962464"/>
              <a:gd name="connsiteY114" fmla="*/ 4880121 h 4944979"/>
              <a:gd name="connsiteX115" fmla="*/ 1417108 w 10962464"/>
              <a:gd name="connsiteY115" fmla="*/ 4885261 h 4944979"/>
              <a:gd name="connsiteX116" fmla="*/ 1417715 w 10962464"/>
              <a:gd name="connsiteY116" fmla="*/ 4885261 h 4944979"/>
              <a:gd name="connsiteX117" fmla="*/ 1416201 w 10962464"/>
              <a:gd name="connsiteY117" fmla="*/ 4873923 h 4944979"/>
              <a:gd name="connsiteX118" fmla="*/ 1409096 w 10962464"/>
              <a:gd name="connsiteY118" fmla="*/ 4851549 h 4944979"/>
              <a:gd name="connsiteX119" fmla="*/ 1394734 w 10962464"/>
              <a:gd name="connsiteY119" fmla="*/ 4826151 h 4944979"/>
              <a:gd name="connsiteX120" fmla="*/ 1381280 w 10962464"/>
              <a:gd name="connsiteY120" fmla="*/ 4808010 h 4944979"/>
              <a:gd name="connsiteX121" fmla="*/ 1356487 w 10962464"/>
              <a:gd name="connsiteY121" fmla="*/ 4785333 h 4944979"/>
              <a:gd name="connsiteX122" fmla="*/ 1331089 w 10962464"/>
              <a:gd name="connsiteY122" fmla="*/ 4770669 h 4944979"/>
              <a:gd name="connsiteX123" fmla="*/ 1317483 w 10962464"/>
              <a:gd name="connsiteY123" fmla="*/ 4764168 h 4944979"/>
              <a:gd name="connsiteX124" fmla="*/ 1307052 w 10962464"/>
              <a:gd name="connsiteY124" fmla="*/ 4760087 h 4944979"/>
              <a:gd name="connsiteX125" fmla="*/ 1268202 w 10962464"/>
              <a:gd name="connsiteY125" fmla="*/ 4750411 h 4944979"/>
              <a:gd name="connsiteX126" fmla="*/ 1248849 w 10962464"/>
              <a:gd name="connsiteY126" fmla="*/ 4746935 h 4944979"/>
              <a:gd name="connsiteX127" fmla="*/ 1230256 w 10962464"/>
              <a:gd name="connsiteY127" fmla="*/ 4744213 h 4944979"/>
              <a:gd name="connsiteX128" fmla="*/ 1227533 w 10962464"/>
              <a:gd name="connsiteY128" fmla="*/ 4744213 h 4944979"/>
              <a:gd name="connsiteX129" fmla="*/ 7319620 w 10962464"/>
              <a:gd name="connsiteY129" fmla="*/ 4740224 h 4944979"/>
              <a:gd name="connsiteX130" fmla="*/ 7316941 w 10962464"/>
              <a:gd name="connsiteY130" fmla="*/ 4743867 h 4944979"/>
              <a:gd name="connsiteX131" fmla="*/ 7318598 w 10962464"/>
              <a:gd name="connsiteY131" fmla="*/ 4745767 h 4944979"/>
              <a:gd name="connsiteX132" fmla="*/ 7780473 w 10962464"/>
              <a:gd name="connsiteY132" fmla="*/ 4734731 h 4944979"/>
              <a:gd name="connsiteX133" fmla="*/ 7780267 w 10962464"/>
              <a:gd name="connsiteY133" fmla="*/ 4734990 h 4944979"/>
              <a:gd name="connsiteX134" fmla="*/ 7778771 w 10962464"/>
              <a:gd name="connsiteY134" fmla="*/ 4736510 h 4944979"/>
              <a:gd name="connsiteX135" fmla="*/ 7781940 w 10962464"/>
              <a:gd name="connsiteY135" fmla="*/ 4739288 h 4944979"/>
              <a:gd name="connsiteX136" fmla="*/ 4283107 w 10962464"/>
              <a:gd name="connsiteY136" fmla="*/ 4734688 h 4944979"/>
              <a:gd name="connsiteX137" fmla="*/ 4262547 w 10962464"/>
              <a:gd name="connsiteY137" fmla="*/ 4738013 h 4944979"/>
              <a:gd name="connsiteX138" fmla="*/ 4243198 w 10962464"/>
              <a:gd name="connsiteY138" fmla="*/ 4742549 h 4944979"/>
              <a:gd name="connsiteX139" fmla="*/ 4189682 w 10962464"/>
              <a:gd name="connsiteY139" fmla="*/ 4758423 h 4944979"/>
              <a:gd name="connsiteX140" fmla="*/ 4138433 w 10962464"/>
              <a:gd name="connsiteY140" fmla="*/ 4780797 h 4944979"/>
              <a:gd name="connsiteX141" fmla="*/ 4112430 w 10962464"/>
              <a:gd name="connsiteY141" fmla="*/ 4797427 h 4944979"/>
              <a:gd name="connsiteX142" fmla="*/ 4086124 w 10962464"/>
              <a:gd name="connsiteY142" fmla="*/ 4815568 h 4944979"/>
              <a:gd name="connsiteX143" fmla="*/ 4032759 w 10962464"/>
              <a:gd name="connsiteY143" fmla="*/ 4856234 h 4944979"/>
              <a:gd name="connsiteX144" fmla="*/ 4024621 w 10962464"/>
              <a:gd name="connsiteY144" fmla="*/ 4854959 h 4944979"/>
              <a:gd name="connsiteX145" fmla="*/ 4022328 w 10962464"/>
              <a:gd name="connsiteY145" fmla="*/ 4866817 h 4944979"/>
              <a:gd name="connsiteX146" fmla="*/ 4018247 w 10962464"/>
              <a:gd name="connsiteY146" fmla="*/ 4884504 h 4944979"/>
              <a:gd name="connsiteX147" fmla="*/ 4012352 w 10962464"/>
              <a:gd name="connsiteY147" fmla="*/ 4904763 h 4944979"/>
              <a:gd name="connsiteX148" fmla="*/ 4009178 w 10962464"/>
              <a:gd name="connsiteY148" fmla="*/ 4911851 h 4944979"/>
              <a:gd name="connsiteX149" fmla="*/ 4021120 w 10962464"/>
              <a:gd name="connsiteY149" fmla="*/ 4903856 h 4944979"/>
              <a:gd name="connsiteX150" fmla="*/ 4057704 w 10962464"/>
              <a:gd name="connsiteY150" fmla="*/ 4882539 h 4944979"/>
              <a:gd name="connsiteX151" fmla="*/ 4093077 w 10962464"/>
              <a:gd name="connsiteY151" fmla="*/ 4869539 h 4944979"/>
              <a:gd name="connsiteX152" fmla="*/ 4131628 w 10962464"/>
              <a:gd name="connsiteY152" fmla="*/ 4860165 h 4944979"/>
              <a:gd name="connsiteX153" fmla="*/ 4168820 w 10962464"/>
              <a:gd name="connsiteY153" fmla="*/ 4854271 h 4944979"/>
              <a:gd name="connsiteX154" fmla="*/ 4187413 w 10962464"/>
              <a:gd name="connsiteY154" fmla="*/ 4852909 h 4944979"/>
              <a:gd name="connsiteX155" fmla="*/ 4197493 w 10962464"/>
              <a:gd name="connsiteY155" fmla="*/ 4853182 h 4944979"/>
              <a:gd name="connsiteX156" fmla="*/ 4208124 w 10962464"/>
              <a:gd name="connsiteY156" fmla="*/ 4845046 h 4944979"/>
              <a:gd name="connsiteX157" fmla="*/ 4228230 w 10962464"/>
              <a:gd name="connsiteY157" fmla="*/ 4827057 h 4944979"/>
              <a:gd name="connsiteX158" fmla="*/ 4267083 w 10962464"/>
              <a:gd name="connsiteY158" fmla="*/ 4781251 h 4944979"/>
              <a:gd name="connsiteX159" fmla="*/ 4275550 w 10962464"/>
              <a:gd name="connsiteY159" fmla="*/ 4765074 h 4944979"/>
              <a:gd name="connsiteX160" fmla="*/ 4282353 w 10962464"/>
              <a:gd name="connsiteY160" fmla="*/ 4747992 h 4944979"/>
              <a:gd name="connsiteX161" fmla="*/ 4284318 w 10962464"/>
              <a:gd name="connsiteY161" fmla="*/ 4737561 h 4944979"/>
              <a:gd name="connsiteX162" fmla="*/ 4284166 w 10962464"/>
              <a:gd name="connsiteY162" fmla="*/ 4735594 h 4944979"/>
              <a:gd name="connsiteX163" fmla="*/ 4283864 w 10962464"/>
              <a:gd name="connsiteY163" fmla="*/ 4734688 h 4944979"/>
              <a:gd name="connsiteX164" fmla="*/ 4283107 w 10962464"/>
              <a:gd name="connsiteY164" fmla="*/ 4734688 h 4944979"/>
              <a:gd name="connsiteX165" fmla="*/ 6068802 w 10962464"/>
              <a:gd name="connsiteY165" fmla="*/ 4723351 h 4944979"/>
              <a:gd name="connsiteX166" fmla="*/ 6060638 w 10962464"/>
              <a:gd name="connsiteY166" fmla="*/ 4727130 h 4944979"/>
              <a:gd name="connsiteX167" fmla="*/ 6045822 w 10962464"/>
              <a:gd name="connsiteY167" fmla="*/ 4735142 h 4944979"/>
              <a:gd name="connsiteX168" fmla="*/ 6013623 w 10962464"/>
              <a:gd name="connsiteY168" fmla="*/ 4755097 h 4944979"/>
              <a:gd name="connsiteX169" fmla="*/ 5984446 w 10962464"/>
              <a:gd name="connsiteY169" fmla="*/ 4778530 h 4944979"/>
              <a:gd name="connsiteX170" fmla="*/ 5970084 w 10962464"/>
              <a:gd name="connsiteY170" fmla="*/ 4794403 h 4944979"/>
              <a:gd name="connsiteX171" fmla="*/ 5957082 w 10962464"/>
              <a:gd name="connsiteY171" fmla="*/ 4812846 h 4944979"/>
              <a:gd name="connsiteX172" fmla="*/ 5956327 w 10962464"/>
              <a:gd name="connsiteY172" fmla="*/ 4814057 h 4944979"/>
              <a:gd name="connsiteX173" fmla="*/ 5956026 w 10962464"/>
              <a:gd name="connsiteY173" fmla="*/ 4814509 h 4944979"/>
              <a:gd name="connsiteX174" fmla="*/ 5954513 w 10962464"/>
              <a:gd name="connsiteY174" fmla="*/ 4816928 h 4944979"/>
              <a:gd name="connsiteX175" fmla="*/ 5937882 w 10962464"/>
              <a:gd name="connsiteY175" fmla="*/ 4847314 h 4944979"/>
              <a:gd name="connsiteX176" fmla="*/ 5929267 w 10962464"/>
              <a:gd name="connsiteY176" fmla="*/ 4865003 h 4944979"/>
              <a:gd name="connsiteX177" fmla="*/ 5922918 w 10962464"/>
              <a:gd name="connsiteY177" fmla="*/ 4882236 h 4944979"/>
              <a:gd name="connsiteX178" fmla="*/ 5919591 w 10962464"/>
              <a:gd name="connsiteY178" fmla="*/ 4893878 h 4944979"/>
              <a:gd name="connsiteX179" fmla="*/ 5926545 w 10962464"/>
              <a:gd name="connsiteY179" fmla="*/ 4892516 h 4944979"/>
              <a:gd name="connsiteX180" fmla="*/ 5946802 w 10962464"/>
              <a:gd name="connsiteY180" fmla="*/ 4886015 h 4944979"/>
              <a:gd name="connsiteX181" fmla="*/ 5966303 w 10962464"/>
              <a:gd name="connsiteY181" fmla="*/ 4877097 h 4944979"/>
              <a:gd name="connsiteX182" fmla="*/ 5981876 w 10962464"/>
              <a:gd name="connsiteY182" fmla="*/ 4866665 h 4944979"/>
              <a:gd name="connsiteX183" fmla="*/ 5997901 w 10962464"/>
              <a:gd name="connsiteY183" fmla="*/ 4853210 h 4944979"/>
              <a:gd name="connsiteX184" fmla="*/ 6010296 w 10962464"/>
              <a:gd name="connsiteY184" fmla="*/ 4839756 h 4944979"/>
              <a:gd name="connsiteX185" fmla="*/ 6022239 w 10962464"/>
              <a:gd name="connsiteY185" fmla="*/ 4824034 h 4944979"/>
              <a:gd name="connsiteX186" fmla="*/ 6042951 w 10962464"/>
              <a:gd name="connsiteY186" fmla="*/ 4792740 h 4944979"/>
              <a:gd name="connsiteX187" fmla="*/ 6055044 w 10962464"/>
              <a:gd name="connsiteY187" fmla="*/ 4770366 h 4944979"/>
              <a:gd name="connsiteX188" fmla="*/ 6063359 w 10962464"/>
              <a:gd name="connsiteY188" fmla="*/ 4749504 h 4944979"/>
              <a:gd name="connsiteX189" fmla="*/ 6068802 w 10962464"/>
              <a:gd name="connsiteY189" fmla="*/ 4723351 h 4944979"/>
              <a:gd name="connsiteX190" fmla="*/ 8340015 w 10962464"/>
              <a:gd name="connsiteY190" fmla="*/ 4721413 h 4944979"/>
              <a:gd name="connsiteX191" fmla="*/ 8341415 w 10962464"/>
              <a:gd name="connsiteY191" fmla="*/ 4726925 h 4944979"/>
              <a:gd name="connsiteX192" fmla="*/ 8343373 w 10962464"/>
              <a:gd name="connsiteY192" fmla="*/ 4721475 h 4944979"/>
              <a:gd name="connsiteX193" fmla="*/ 7043889 w 10962464"/>
              <a:gd name="connsiteY193" fmla="*/ 4715036 h 4944979"/>
              <a:gd name="connsiteX194" fmla="*/ 7042369 w 10962464"/>
              <a:gd name="connsiteY194" fmla="*/ 4715128 h 4944979"/>
              <a:gd name="connsiteX195" fmla="*/ 7042830 w 10962464"/>
              <a:gd name="connsiteY195" fmla="*/ 4720478 h 4944979"/>
              <a:gd name="connsiteX196" fmla="*/ 7039573 w 10962464"/>
              <a:gd name="connsiteY196" fmla="*/ 4720759 h 4944979"/>
              <a:gd name="connsiteX197" fmla="*/ 7041924 w 10962464"/>
              <a:gd name="connsiteY197" fmla="*/ 4739678 h 4944979"/>
              <a:gd name="connsiteX198" fmla="*/ 7047214 w 10962464"/>
              <a:gd name="connsiteY198" fmla="*/ 4766285 h 4944979"/>
              <a:gd name="connsiteX199" fmla="*/ 7057949 w 10962464"/>
              <a:gd name="connsiteY199" fmla="*/ 4802415 h 4944979"/>
              <a:gd name="connsiteX200" fmla="*/ 7065357 w 10962464"/>
              <a:gd name="connsiteY200" fmla="*/ 4821313 h 4944979"/>
              <a:gd name="connsiteX201" fmla="*/ 7074276 w 10962464"/>
              <a:gd name="connsiteY201" fmla="*/ 4840210 h 4944979"/>
              <a:gd name="connsiteX202" fmla="*/ 7081985 w 10962464"/>
              <a:gd name="connsiteY202" fmla="*/ 4853664 h 4944979"/>
              <a:gd name="connsiteX203" fmla="*/ 7092013 w 10962464"/>
              <a:gd name="connsiteY203" fmla="*/ 4869280 h 4944979"/>
              <a:gd name="connsiteX204" fmla="*/ 7093626 w 10962464"/>
              <a:gd name="connsiteY204" fmla="*/ 4869841 h 4944979"/>
              <a:gd name="connsiteX205" fmla="*/ 7128699 w 10962464"/>
              <a:gd name="connsiteY205" fmla="*/ 4883598 h 4944979"/>
              <a:gd name="connsiteX206" fmla="*/ 7146689 w 10962464"/>
              <a:gd name="connsiteY206" fmla="*/ 4892819 h 4944979"/>
              <a:gd name="connsiteX207" fmla="*/ 7164376 w 10962464"/>
              <a:gd name="connsiteY207" fmla="*/ 4902041 h 4944979"/>
              <a:gd name="connsiteX208" fmla="*/ 7182971 w 10962464"/>
              <a:gd name="connsiteY208" fmla="*/ 4914136 h 4944979"/>
              <a:gd name="connsiteX209" fmla="*/ 7197937 w 10962464"/>
              <a:gd name="connsiteY209" fmla="*/ 4925172 h 4944979"/>
              <a:gd name="connsiteX210" fmla="*/ 7207599 w 10962464"/>
              <a:gd name="connsiteY210" fmla="*/ 4934833 h 4944979"/>
              <a:gd name="connsiteX211" fmla="*/ 7212601 w 10962464"/>
              <a:gd name="connsiteY211" fmla="*/ 4898565 h 4944979"/>
              <a:gd name="connsiteX212" fmla="*/ 7216859 w 10962464"/>
              <a:gd name="connsiteY212" fmla="*/ 4881328 h 4944979"/>
              <a:gd name="connsiteX213" fmla="*/ 7216381 w 10962464"/>
              <a:gd name="connsiteY213" fmla="*/ 4881179 h 4944979"/>
              <a:gd name="connsiteX214" fmla="*/ 7212298 w 10962464"/>
              <a:gd name="connsiteY214" fmla="*/ 4874224 h 4944979"/>
              <a:gd name="connsiteX215" fmla="*/ 7212451 w 10962464"/>
              <a:gd name="connsiteY215" fmla="*/ 4874981 h 4944979"/>
              <a:gd name="connsiteX216" fmla="*/ 7209425 w 10962464"/>
              <a:gd name="connsiteY216" fmla="*/ 4867422 h 4944979"/>
              <a:gd name="connsiteX217" fmla="*/ 7206705 w 10962464"/>
              <a:gd name="connsiteY217" fmla="*/ 4861072 h 4944979"/>
              <a:gd name="connsiteX218" fmla="*/ 7195519 w 10962464"/>
              <a:gd name="connsiteY218" fmla="*/ 4842932 h 4944979"/>
              <a:gd name="connsiteX219" fmla="*/ 7180703 w 10962464"/>
              <a:gd name="connsiteY219" fmla="*/ 4823128 h 4944979"/>
              <a:gd name="connsiteX220" fmla="*/ 7149412 w 10962464"/>
              <a:gd name="connsiteY220" fmla="*/ 4786845 h 4944979"/>
              <a:gd name="connsiteX221" fmla="*/ 7117361 w 10962464"/>
              <a:gd name="connsiteY221" fmla="*/ 4754947 h 4944979"/>
              <a:gd name="connsiteX222" fmla="*/ 7083647 w 10962464"/>
              <a:gd name="connsiteY222" fmla="*/ 4730003 h 4944979"/>
              <a:gd name="connsiteX223" fmla="*/ 7070647 w 10962464"/>
              <a:gd name="connsiteY223" fmla="*/ 4722897 h 4944979"/>
              <a:gd name="connsiteX224" fmla="*/ 7055681 w 10962464"/>
              <a:gd name="connsiteY224" fmla="*/ 4717152 h 4944979"/>
              <a:gd name="connsiteX225" fmla="*/ 7043889 w 10962464"/>
              <a:gd name="connsiteY225" fmla="*/ 4715036 h 4944979"/>
              <a:gd name="connsiteX226" fmla="*/ 1502675 w 10962464"/>
              <a:gd name="connsiteY226" fmla="*/ 4710046 h 4944979"/>
              <a:gd name="connsiteX227" fmla="*/ 1497080 w 10962464"/>
              <a:gd name="connsiteY227" fmla="*/ 4726072 h 4944979"/>
              <a:gd name="connsiteX228" fmla="*/ 1489068 w 10962464"/>
              <a:gd name="connsiteY228" fmla="*/ 4752980 h 4944979"/>
              <a:gd name="connsiteX229" fmla="*/ 1484834 w 10962464"/>
              <a:gd name="connsiteY229" fmla="*/ 4766738 h 4944979"/>
              <a:gd name="connsiteX230" fmla="*/ 1479695 w 10962464"/>
              <a:gd name="connsiteY230" fmla="*/ 4781251 h 4944979"/>
              <a:gd name="connsiteX231" fmla="*/ 1477430 w 10962464"/>
              <a:gd name="connsiteY231" fmla="*/ 4787751 h 4944979"/>
              <a:gd name="connsiteX232" fmla="*/ 1476671 w 10962464"/>
              <a:gd name="connsiteY232" fmla="*/ 4790020 h 4944979"/>
              <a:gd name="connsiteX233" fmla="*/ 1473649 w 10962464"/>
              <a:gd name="connsiteY233" fmla="*/ 4798182 h 4944979"/>
              <a:gd name="connsiteX234" fmla="*/ 1463064 w 10962464"/>
              <a:gd name="connsiteY234" fmla="*/ 4824185 h 4944979"/>
              <a:gd name="connsiteX235" fmla="*/ 1457473 w 10962464"/>
              <a:gd name="connsiteY235" fmla="*/ 4844140 h 4944979"/>
              <a:gd name="connsiteX236" fmla="*/ 1453994 w 10962464"/>
              <a:gd name="connsiteY236" fmla="*/ 4863189 h 4944979"/>
              <a:gd name="connsiteX237" fmla="*/ 1453238 w 10962464"/>
              <a:gd name="connsiteY237" fmla="*/ 4881481 h 4944979"/>
              <a:gd name="connsiteX238" fmla="*/ 1453994 w 10962464"/>
              <a:gd name="connsiteY238" fmla="*/ 4895238 h 4944979"/>
              <a:gd name="connsiteX239" fmla="*/ 1463368 w 10962464"/>
              <a:gd name="connsiteY239" fmla="*/ 4892516 h 4944979"/>
              <a:gd name="connsiteX240" fmla="*/ 1479996 w 10962464"/>
              <a:gd name="connsiteY240" fmla="*/ 4880725 h 4944979"/>
              <a:gd name="connsiteX241" fmla="*/ 1493149 w 10962464"/>
              <a:gd name="connsiteY241" fmla="*/ 4866062 h 4944979"/>
              <a:gd name="connsiteX242" fmla="*/ 1503732 w 10962464"/>
              <a:gd name="connsiteY242" fmla="*/ 4844292 h 4944979"/>
              <a:gd name="connsiteX243" fmla="*/ 1512349 w 10962464"/>
              <a:gd name="connsiteY243" fmla="*/ 4822521 h 4944979"/>
              <a:gd name="connsiteX244" fmla="*/ 1516128 w 10962464"/>
              <a:gd name="connsiteY244" fmla="*/ 4809521 h 4944979"/>
              <a:gd name="connsiteX245" fmla="*/ 1517791 w 10962464"/>
              <a:gd name="connsiteY245" fmla="*/ 4798031 h 4944979"/>
              <a:gd name="connsiteX246" fmla="*/ 1518245 w 10962464"/>
              <a:gd name="connsiteY246" fmla="*/ 4783519 h 4944979"/>
              <a:gd name="connsiteX247" fmla="*/ 1516431 w 10962464"/>
              <a:gd name="connsiteY247" fmla="*/ 4767041 h 4944979"/>
              <a:gd name="connsiteX248" fmla="*/ 1510385 w 10962464"/>
              <a:gd name="connsiteY248" fmla="*/ 4737107 h 4944979"/>
              <a:gd name="connsiteX249" fmla="*/ 1502675 w 10962464"/>
              <a:gd name="connsiteY249" fmla="*/ 4710046 h 4944979"/>
              <a:gd name="connsiteX250" fmla="*/ 7359393 w 10962464"/>
              <a:gd name="connsiteY250" fmla="*/ 4689638 h 4944979"/>
              <a:gd name="connsiteX251" fmla="*/ 7356369 w 10962464"/>
              <a:gd name="connsiteY251" fmla="*/ 4693267 h 4944979"/>
              <a:gd name="connsiteX252" fmla="*/ 7354120 w 10962464"/>
              <a:gd name="connsiteY252" fmla="*/ 4696006 h 4944979"/>
              <a:gd name="connsiteX253" fmla="*/ 7353043 w 10962464"/>
              <a:gd name="connsiteY253" fmla="*/ 4699615 h 4944979"/>
              <a:gd name="connsiteX254" fmla="*/ 7345938 w 10962464"/>
              <a:gd name="connsiteY254" fmla="*/ 4732571 h 4944979"/>
              <a:gd name="connsiteX255" fmla="*/ 7339287 w 10962464"/>
              <a:gd name="connsiteY255" fmla="*/ 4770063 h 4944979"/>
              <a:gd name="connsiteX256" fmla="*/ 7334460 w 10962464"/>
              <a:gd name="connsiteY256" fmla="*/ 4773881 h 4944979"/>
              <a:gd name="connsiteX257" fmla="*/ 7334903 w 10962464"/>
              <a:gd name="connsiteY257" fmla="*/ 4774751 h 4944979"/>
              <a:gd name="connsiteX258" fmla="*/ 7344879 w 10962464"/>
              <a:gd name="connsiteY258" fmla="*/ 4791078 h 4944979"/>
              <a:gd name="connsiteX259" fmla="*/ 7361819 w 10962464"/>
              <a:gd name="connsiteY259" fmla="*/ 4825543 h 4944979"/>
              <a:gd name="connsiteX260" fmla="*/ 7362416 w 10962464"/>
              <a:gd name="connsiteY260" fmla="*/ 4820859 h 4944979"/>
              <a:gd name="connsiteX261" fmla="*/ 7363777 w 10962464"/>
              <a:gd name="connsiteY261" fmla="*/ 4795160 h 4944979"/>
              <a:gd name="connsiteX262" fmla="*/ 7363929 w 10962464"/>
              <a:gd name="connsiteY262" fmla="*/ 4771274 h 4944979"/>
              <a:gd name="connsiteX263" fmla="*/ 7362870 w 10962464"/>
              <a:gd name="connsiteY263" fmla="*/ 4743760 h 4944979"/>
              <a:gd name="connsiteX264" fmla="*/ 7359393 w 10962464"/>
              <a:gd name="connsiteY264" fmla="*/ 4689791 h 4944979"/>
              <a:gd name="connsiteX265" fmla="*/ 7359393 w 10962464"/>
              <a:gd name="connsiteY265" fmla="*/ 4689638 h 4944979"/>
              <a:gd name="connsiteX266" fmla="*/ 483596 w 10962464"/>
              <a:gd name="connsiteY266" fmla="*/ 4673764 h 4944979"/>
              <a:gd name="connsiteX267" fmla="*/ 482991 w 10962464"/>
              <a:gd name="connsiteY267" fmla="*/ 4673915 h 4944979"/>
              <a:gd name="connsiteX268" fmla="*/ 480271 w 10962464"/>
              <a:gd name="connsiteY268" fmla="*/ 4674973 h 4944979"/>
              <a:gd name="connsiteX269" fmla="*/ 464095 w 10962464"/>
              <a:gd name="connsiteY269" fmla="*/ 4686917 h 4944979"/>
              <a:gd name="connsiteX270" fmla="*/ 450488 w 10962464"/>
              <a:gd name="connsiteY270" fmla="*/ 4700976 h 4944979"/>
              <a:gd name="connsiteX271" fmla="*/ 436580 w 10962464"/>
              <a:gd name="connsiteY271" fmla="*/ 4715187 h 4944979"/>
              <a:gd name="connsiteX272" fmla="*/ 422972 w 10962464"/>
              <a:gd name="connsiteY272" fmla="*/ 4729851 h 4944979"/>
              <a:gd name="connsiteX273" fmla="*/ 407403 w 10962464"/>
              <a:gd name="connsiteY273" fmla="*/ 4743759 h 4944979"/>
              <a:gd name="connsiteX274" fmla="*/ 398031 w 10962464"/>
              <a:gd name="connsiteY274" fmla="*/ 4754643 h 4944979"/>
              <a:gd name="connsiteX275" fmla="*/ 389564 w 10962464"/>
              <a:gd name="connsiteY275" fmla="*/ 4774599 h 4944979"/>
              <a:gd name="connsiteX276" fmla="*/ 389129 w 10962464"/>
              <a:gd name="connsiteY276" fmla="*/ 4776121 h 4944979"/>
              <a:gd name="connsiteX277" fmla="*/ 391833 w 10962464"/>
              <a:gd name="connsiteY277" fmla="*/ 4780646 h 4944979"/>
              <a:gd name="connsiteX278" fmla="*/ 395614 w 10962464"/>
              <a:gd name="connsiteY278" fmla="*/ 4789262 h 4944979"/>
              <a:gd name="connsiteX279" fmla="*/ 401812 w 10962464"/>
              <a:gd name="connsiteY279" fmla="*/ 4807556 h 4944979"/>
              <a:gd name="connsiteX280" fmla="*/ 413907 w 10962464"/>
              <a:gd name="connsiteY280" fmla="*/ 4863643 h 4944979"/>
              <a:gd name="connsiteX281" fmla="*/ 416929 w 10962464"/>
              <a:gd name="connsiteY281" fmla="*/ 4891912 h 4944979"/>
              <a:gd name="connsiteX282" fmla="*/ 416326 w 10962464"/>
              <a:gd name="connsiteY282" fmla="*/ 4919577 h 4944979"/>
              <a:gd name="connsiteX283" fmla="*/ 416477 w 10962464"/>
              <a:gd name="connsiteY283" fmla="*/ 4917460 h 4944979"/>
              <a:gd name="connsiteX284" fmla="*/ 415595 w 10962464"/>
              <a:gd name="connsiteY284" fmla="*/ 4935401 h 4944979"/>
              <a:gd name="connsiteX285" fmla="*/ 420708 w 10962464"/>
              <a:gd name="connsiteY285" fmla="*/ 4926380 h 4944979"/>
              <a:gd name="connsiteX286" fmla="*/ 443235 w 10962464"/>
              <a:gd name="connsiteY286" fmla="*/ 4893575 h 4944979"/>
              <a:gd name="connsiteX287" fmla="*/ 456084 w 10962464"/>
              <a:gd name="connsiteY287" fmla="*/ 4879364 h 4944979"/>
              <a:gd name="connsiteX288" fmla="*/ 467922 w 10962464"/>
              <a:gd name="connsiteY288" fmla="*/ 4868257 h 4944979"/>
              <a:gd name="connsiteX289" fmla="*/ 468175 w 10962464"/>
              <a:gd name="connsiteY289" fmla="*/ 4863036 h 4944979"/>
              <a:gd name="connsiteX290" fmla="*/ 477095 w 10962464"/>
              <a:gd name="connsiteY290" fmla="*/ 4837790 h 4944979"/>
              <a:gd name="connsiteX291" fmla="*/ 481782 w 10962464"/>
              <a:gd name="connsiteY291" fmla="*/ 4818893 h 4944979"/>
              <a:gd name="connsiteX292" fmla="*/ 484502 w 10962464"/>
              <a:gd name="connsiteY292" fmla="*/ 4799089 h 4944979"/>
              <a:gd name="connsiteX293" fmla="*/ 487275 w 10962464"/>
              <a:gd name="connsiteY293" fmla="*/ 4760467 h 4944979"/>
              <a:gd name="connsiteX294" fmla="*/ 487229 w 10962464"/>
              <a:gd name="connsiteY294" fmla="*/ 4762202 h 4944979"/>
              <a:gd name="connsiteX295" fmla="*/ 487375 w 10962464"/>
              <a:gd name="connsiteY295" fmla="*/ 4759027 h 4944979"/>
              <a:gd name="connsiteX296" fmla="*/ 487275 w 10962464"/>
              <a:gd name="connsiteY296" fmla="*/ 4760467 h 4944979"/>
              <a:gd name="connsiteX297" fmla="*/ 488434 w 10962464"/>
              <a:gd name="connsiteY297" fmla="*/ 4717907 h 4944979"/>
              <a:gd name="connsiteX298" fmla="*/ 484203 w 10962464"/>
              <a:gd name="connsiteY298" fmla="*/ 4676032 h 4944979"/>
              <a:gd name="connsiteX299" fmla="*/ 483596 w 10962464"/>
              <a:gd name="connsiteY299" fmla="*/ 4673764 h 4944979"/>
              <a:gd name="connsiteX300" fmla="*/ 8401904 w 10962464"/>
              <a:gd name="connsiteY300" fmla="*/ 4672858 h 4944979"/>
              <a:gd name="connsiteX301" fmla="*/ 8400544 w 10962464"/>
              <a:gd name="connsiteY301" fmla="*/ 4674369 h 4944979"/>
              <a:gd name="connsiteX302" fmla="*/ 8400393 w 10962464"/>
              <a:gd name="connsiteY302" fmla="*/ 4674521 h 4944979"/>
              <a:gd name="connsiteX303" fmla="*/ 8399788 w 10962464"/>
              <a:gd name="connsiteY303" fmla="*/ 4675427 h 4944979"/>
              <a:gd name="connsiteX304" fmla="*/ 8381344 w 10962464"/>
              <a:gd name="connsiteY304" fmla="*/ 4700825 h 4944979"/>
              <a:gd name="connsiteX305" fmla="*/ 8372577 w 10962464"/>
              <a:gd name="connsiteY305" fmla="*/ 4714279 h 4944979"/>
              <a:gd name="connsiteX306" fmla="*/ 8365167 w 10962464"/>
              <a:gd name="connsiteY306" fmla="*/ 4728036 h 4944979"/>
              <a:gd name="connsiteX307" fmla="*/ 8358970 w 10962464"/>
              <a:gd name="connsiteY307" fmla="*/ 4745573 h 4944979"/>
              <a:gd name="connsiteX308" fmla="*/ 8356400 w 10962464"/>
              <a:gd name="connsiteY308" fmla="*/ 4756307 h 4944979"/>
              <a:gd name="connsiteX309" fmla="*/ 8356702 w 10962464"/>
              <a:gd name="connsiteY309" fmla="*/ 4759632 h 4944979"/>
              <a:gd name="connsiteX310" fmla="*/ 8356400 w 10962464"/>
              <a:gd name="connsiteY310" fmla="*/ 4764168 h 4944979"/>
              <a:gd name="connsiteX311" fmla="*/ 8367737 w 10962464"/>
              <a:gd name="connsiteY311" fmla="*/ 4815869 h 4944979"/>
              <a:gd name="connsiteX312" fmla="*/ 8373332 w 10962464"/>
              <a:gd name="connsiteY312" fmla="*/ 4845048 h 4944979"/>
              <a:gd name="connsiteX313" fmla="*/ 8376203 w 10962464"/>
              <a:gd name="connsiteY313" fmla="*/ 4859561 h 4944979"/>
              <a:gd name="connsiteX314" fmla="*/ 8380589 w 10962464"/>
              <a:gd name="connsiteY314" fmla="*/ 4874074 h 4944979"/>
              <a:gd name="connsiteX315" fmla="*/ 8382403 w 10962464"/>
              <a:gd name="connsiteY315" fmla="*/ 4878154 h 4944979"/>
              <a:gd name="connsiteX316" fmla="*/ 8388299 w 10962464"/>
              <a:gd name="connsiteY316" fmla="*/ 4862735 h 4944979"/>
              <a:gd name="connsiteX317" fmla="*/ 8394647 w 10962464"/>
              <a:gd name="connsiteY317" fmla="*/ 4840059 h 4944979"/>
              <a:gd name="connsiteX318" fmla="*/ 8403567 w 10962464"/>
              <a:gd name="connsiteY318" fmla="*/ 4797427 h 4944979"/>
              <a:gd name="connsiteX319" fmla="*/ 8407195 w 10962464"/>
              <a:gd name="connsiteY319" fmla="*/ 4764622 h 4944979"/>
              <a:gd name="connsiteX320" fmla="*/ 8408254 w 10962464"/>
              <a:gd name="connsiteY320" fmla="*/ 4732119 h 4944979"/>
              <a:gd name="connsiteX321" fmla="*/ 8406892 w 10962464"/>
              <a:gd name="connsiteY321" fmla="*/ 4714733 h 4944979"/>
              <a:gd name="connsiteX322" fmla="*/ 8406591 w 10962464"/>
              <a:gd name="connsiteY322" fmla="*/ 4711105 h 4944979"/>
              <a:gd name="connsiteX323" fmla="*/ 8406438 w 10962464"/>
              <a:gd name="connsiteY323" fmla="*/ 4709291 h 4944979"/>
              <a:gd name="connsiteX324" fmla="*/ 8406438 w 10962464"/>
              <a:gd name="connsiteY324" fmla="*/ 4708686 h 4944979"/>
              <a:gd name="connsiteX325" fmla="*/ 8405381 w 10962464"/>
              <a:gd name="connsiteY325" fmla="*/ 4699615 h 4944979"/>
              <a:gd name="connsiteX326" fmla="*/ 8403266 w 10962464"/>
              <a:gd name="connsiteY326" fmla="*/ 4682987 h 4944979"/>
              <a:gd name="connsiteX327" fmla="*/ 8401904 w 10962464"/>
              <a:gd name="connsiteY327" fmla="*/ 4672858 h 4944979"/>
              <a:gd name="connsiteX328" fmla="*/ 6934437 w 10962464"/>
              <a:gd name="connsiteY328" fmla="*/ 4671648 h 4944979"/>
              <a:gd name="connsiteX329" fmla="*/ 6939729 w 10962464"/>
              <a:gd name="connsiteY329" fmla="*/ 4704455 h 4944979"/>
              <a:gd name="connsiteX330" fmla="*/ 6945927 w 10962464"/>
              <a:gd name="connsiteY330" fmla="*/ 4728944 h 4944979"/>
              <a:gd name="connsiteX331" fmla="*/ 6952278 w 10962464"/>
              <a:gd name="connsiteY331" fmla="*/ 4751772 h 4944979"/>
              <a:gd name="connsiteX332" fmla="*/ 6971325 w 10962464"/>
              <a:gd name="connsiteY332" fmla="*/ 4798939 h 4944979"/>
              <a:gd name="connsiteX333" fmla="*/ 6982360 w 10962464"/>
              <a:gd name="connsiteY333" fmla="*/ 4817382 h 4944979"/>
              <a:gd name="connsiteX334" fmla="*/ 6996269 w 10962464"/>
              <a:gd name="connsiteY334" fmla="*/ 4835826 h 4944979"/>
              <a:gd name="connsiteX335" fmla="*/ 7009723 w 10962464"/>
              <a:gd name="connsiteY335" fmla="*/ 4848827 h 4944979"/>
              <a:gd name="connsiteX336" fmla="*/ 7018721 w 10962464"/>
              <a:gd name="connsiteY336" fmla="*/ 4856282 h 4944979"/>
              <a:gd name="connsiteX337" fmla="*/ 7020305 w 10962464"/>
              <a:gd name="connsiteY337" fmla="*/ 4854421 h 4944979"/>
              <a:gd name="connsiteX338" fmla="*/ 7031492 w 10962464"/>
              <a:gd name="connsiteY338" fmla="*/ 4850339 h 4944979"/>
              <a:gd name="connsiteX339" fmla="*/ 7040865 w 10962464"/>
              <a:gd name="connsiteY339" fmla="*/ 4851095 h 4944979"/>
              <a:gd name="connsiteX340" fmla="*/ 7042680 w 10962464"/>
              <a:gd name="connsiteY340" fmla="*/ 4851549 h 4944979"/>
              <a:gd name="connsiteX341" fmla="*/ 7049181 w 10962464"/>
              <a:gd name="connsiteY341" fmla="*/ 4853514 h 4944979"/>
              <a:gd name="connsiteX342" fmla="*/ 7055083 w 10962464"/>
              <a:gd name="connsiteY342" fmla="*/ 4855556 h 4944979"/>
              <a:gd name="connsiteX343" fmla="*/ 7051146 w 10962464"/>
              <a:gd name="connsiteY343" fmla="*/ 4848977 h 4944979"/>
              <a:gd name="connsiteX344" fmla="*/ 7035726 w 10962464"/>
              <a:gd name="connsiteY344" fmla="*/ 4813754 h 4944979"/>
              <a:gd name="connsiteX345" fmla="*/ 7025294 w 10962464"/>
              <a:gd name="connsiteY345" fmla="*/ 4780646 h 4944979"/>
              <a:gd name="connsiteX346" fmla="*/ 7017583 w 10962464"/>
              <a:gd name="connsiteY346" fmla="*/ 4744213 h 4944979"/>
              <a:gd name="connsiteX347" fmla="*/ 7014864 w 10962464"/>
              <a:gd name="connsiteY347" fmla="*/ 4725618 h 4944979"/>
              <a:gd name="connsiteX348" fmla="*/ 7014258 w 10962464"/>
              <a:gd name="connsiteY348" fmla="*/ 4716699 h 4944979"/>
              <a:gd name="connsiteX349" fmla="*/ 7014322 w 10962464"/>
              <a:gd name="connsiteY349" fmla="*/ 4714268 h 4944979"/>
              <a:gd name="connsiteX350" fmla="*/ 6990071 w 10962464"/>
              <a:gd name="connsiteY350" fmla="*/ 4697198 h 4944979"/>
              <a:gd name="connsiteX351" fmla="*/ 6991127 w 10962464"/>
              <a:gd name="connsiteY351" fmla="*/ 4697803 h 4944979"/>
              <a:gd name="connsiteX352" fmla="*/ 6966788 w 10962464"/>
              <a:gd name="connsiteY352" fmla="*/ 4683744 h 4944979"/>
              <a:gd name="connsiteX353" fmla="*/ 6939275 w 10962464"/>
              <a:gd name="connsiteY353" fmla="*/ 4672858 h 4944979"/>
              <a:gd name="connsiteX354" fmla="*/ 6934437 w 10962464"/>
              <a:gd name="connsiteY354" fmla="*/ 4671648 h 4944979"/>
              <a:gd name="connsiteX355" fmla="*/ 7795489 w 10962464"/>
              <a:gd name="connsiteY355" fmla="*/ 4655535 h 4944979"/>
              <a:gd name="connsiteX356" fmla="*/ 7791757 w 10962464"/>
              <a:gd name="connsiteY356" fmla="*/ 4656077 h 4944979"/>
              <a:gd name="connsiteX357" fmla="*/ 7755173 w 10962464"/>
              <a:gd name="connsiteY357" fmla="*/ 4664089 h 4944979"/>
              <a:gd name="connsiteX358" fmla="*/ 7718738 w 10962464"/>
              <a:gd name="connsiteY358" fmla="*/ 4672554 h 4944979"/>
              <a:gd name="connsiteX359" fmla="*/ 7646173 w 10962464"/>
              <a:gd name="connsiteY359" fmla="*/ 4691149 h 4944979"/>
              <a:gd name="connsiteX360" fmla="*/ 7585399 w 10962464"/>
              <a:gd name="connsiteY360" fmla="*/ 4712768 h 4944979"/>
              <a:gd name="connsiteX361" fmla="*/ 7557735 w 10962464"/>
              <a:gd name="connsiteY361" fmla="*/ 4725618 h 4944979"/>
              <a:gd name="connsiteX362" fmla="*/ 7532639 w 10962464"/>
              <a:gd name="connsiteY362" fmla="*/ 4740432 h 4944979"/>
              <a:gd name="connsiteX363" fmla="*/ 7505277 w 10962464"/>
              <a:gd name="connsiteY363" fmla="*/ 4758726 h 4944979"/>
              <a:gd name="connsiteX364" fmla="*/ 7478065 w 10962464"/>
              <a:gd name="connsiteY364" fmla="*/ 4780343 h 4944979"/>
              <a:gd name="connsiteX365" fmla="*/ 7475471 w 10962464"/>
              <a:gd name="connsiteY365" fmla="*/ 4780074 h 4944979"/>
              <a:gd name="connsiteX366" fmla="*/ 7472926 w 10962464"/>
              <a:gd name="connsiteY366" fmla="*/ 4824486 h 4944979"/>
              <a:gd name="connsiteX367" fmla="*/ 7466879 w 10962464"/>
              <a:gd name="connsiteY367" fmla="*/ 4860164 h 4944979"/>
              <a:gd name="connsiteX368" fmla="*/ 7464339 w 10962464"/>
              <a:gd name="connsiteY368" fmla="*/ 4869580 h 4944979"/>
              <a:gd name="connsiteX369" fmla="*/ 7468844 w 10962464"/>
              <a:gd name="connsiteY369" fmla="*/ 4867271 h 4944979"/>
              <a:gd name="connsiteX370" fmla="*/ 7499987 w 10962464"/>
              <a:gd name="connsiteY370" fmla="*/ 4855631 h 4944979"/>
              <a:gd name="connsiteX371" fmla="*/ 7578145 w 10962464"/>
              <a:gd name="connsiteY371" fmla="*/ 4832500 h 4944979"/>
              <a:gd name="connsiteX372" fmla="*/ 7616846 w 10962464"/>
              <a:gd name="connsiteY372" fmla="*/ 4824638 h 4944979"/>
              <a:gd name="connsiteX373" fmla="*/ 7619244 w 10962464"/>
              <a:gd name="connsiteY373" fmla="*/ 4824281 h 4944979"/>
              <a:gd name="connsiteX374" fmla="*/ 7620020 w 10962464"/>
              <a:gd name="connsiteY374" fmla="*/ 4822218 h 4944979"/>
              <a:gd name="connsiteX375" fmla="*/ 7643755 w 10962464"/>
              <a:gd name="connsiteY375" fmla="*/ 4809822 h 4944979"/>
              <a:gd name="connsiteX376" fmla="*/ 7661895 w 10962464"/>
              <a:gd name="connsiteY376" fmla="*/ 4798938 h 4944979"/>
              <a:gd name="connsiteX377" fmla="*/ 7676561 w 10962464"/>
              <a:gd name="connsiteY377" fmla="*/ 4790623 h 4944979"/>
              <a:gd name="connsiteX378" fmla="*/ 7715865 w 10962464"/>
              <a:gd name="connsiteY378" fmla="*/ 4762354 h 4944979"/>
              <a:gd name="connsiteX379" fmla="*/ 7753811 w 10962464"/>
              <a:gd name="connsiteY379" fmla="*/ 4727733 h 4944979"/>
              <a:gd name="connsiteX380" fmla="*/ 7766359 w 10962464"/>
              <a:gd name="connsiteY380" fmla="*/ 4713220 h 4944979"/>
              <a:gd name="connsiteX381" fmla="*/ 7777243 w 10962464"/>
              <a:gd name="connsiteY381" fmla="*/ 4698255 h 4944979"/>
              <a:gd name="connsiteX382" fmla="*/ 7794355 w 10962464"/>
              <a:gd name="connsiteY382" fmla="*/ 4672772 h 4944979"/>
              <a:gd name="connsiteX383" fmla="*/ 5030676 w 10962464"/>
              <a:gd name="connsiteY383" fmla="*/ 4650787 h 4944979"/>
              <a:gd name="connsiteX384" fmla="*/ 5015709 w 10962464"/>
              <a:gd name="connsiteY384" fmla="*/ 4659857 h 4944979"/>
              <a:gd name="connsiteX385" fmla="*/ 5002555 w 10962464"/>
              <a:gd name="connsiteY385" fmla="*/ 4669229 h 4944979"/>
              <a:gd name="connsiteX386" fmla="*/ 4989252 w 10962464"/>
              <a:gd name="connsiteY386" fmla="*/ 4679511 h 4944979"/>
              <a:gd name="connsiteX387" fmla="*/ 4974436 w 10962464"/>
              <a:gd name="connsiteY387" fmla="*/ 4692057 h 4944979"/>
              <a:gd name="connsiteX388" fmla="*/ 4949341 w 10962464"/>
              <a:gd name="connsiteY388" fmla="*/ 4719269 h 4944979"/>
              <a:gd name="connsiteX389" fmla="*/ 4927723 w 10962464"/>
              <a:gd name="connsiteY389" fmla="*/ 4757819 h 4944979"/>
              <a:gd name="connsiteX390" fmla="*/ 4920922 w 10962464"/>
              <a:gd name="connsiteY390" fmla="*/ 4775205 h 4944979"/>
              <a:gd name="connsiteX391" fmla="*/ 4915931 w 10962464"/>
              <a:gd name="connsiteY391" fmla="*/ 4789869 h 4944979"/>
              <a:gd name="connsiteX392" fmla="*/ 4913975 w 10962464"/>
              <a:gd name="connsiteY392" fmla="*/ 4792299 h 4944979"/>
              <a:gd name="connsiteX393" fmla="*/ 4916385 w 10962464"/>
              <a:gd name="connsiteY393" fmla="*/ 4796216 h 4944979"/>
              <a:gd name="connsiteX394" fmla="*/ 4931502 w 10962464"/>
              <a:gd name="connsiteY394" fmla="*/ 4829324 h 4944979"/>
              <a:gd name="connsiteX395" fmla="*/ 4947258 w 10962464"/>
              <a:gd name="connsiteY395" fmla="*/ 4888310 h 4944979"/>
              <a:gd name="connsiteX396" fmla="*/ 4964308 w 10962464"/>
              <a:gd name="connsiteY396" fmla="*/ 4864700 h 4944979"/>
              <a:gd name="connsiteX397" fmla="*/ 4989556 w 10962464"/>
              <a:gd name="connsiteY397" fmla="*/ 4842024 h 4944979"/>
              <a:gd name="connsiteX398" fmla="*/ 5001266 w 10962464"/>
              <a:gd name="connsiteY398" fmla="*/ 4831159 h 4944979"/>
              <a:gd name="connsiteX399" fmla="*/ 4999684 w 10962464"/>
              <a:gd name="connsiteY399" fmla="*/ 4828268 h 4944979"/>
              <a:gd name="connsiteX400" fmla="*/ 5008906 w 10962464"/>
              <a:gd name="connsiteY400" fmla="*/ 4793497 h 4944979"/>
              <a:gd name="connsiteX401" fmla="*/ 5015406 w 10962464"/>
              <a:gd name="connsiteY401" fmla="*/ 4759029 h 4944979"/>
              <a:gd name="connsiteX402" fmla="*/ 5020547 w 10962464"/>
              <a:gd name="connsiteY402" fmla="*/ 4726829 h 4944979"/>
              <a:gd name="connsiteX403" fmla="*/ 5024477 w 10962464"/>
              <a:gd name="connsiteY403" fmla="*/ 4699012 h 4944979"/>
              <a:gd name="connsiteX404" fmla="*/ 5028558 w 10962464"/>
              <a:gd name="connsiteY404" fmla="*/ 4673615 h 4944979"/>
              <a:gd name="connsiteX405" fmla="*/ 5030676 w 10962464"/>
              <a:gd name="connsiteY405" fmla="*/ 4650787 h 4944979"/>
              <a:gd name="connsiteX406" fmla="*/ 4811398 w 10962464"/>
              <a:gd name="connsiteY406" fmla="*/ 4650553 h 4944979"/>
              <a:gd name="connsiteX407" fmla="*/ 4807539 w 10962464"/>
              <a:gd name="connsiteY407" fmla="*/ 4654415 h 4944979"/>
              <a:gd name="connsiteX408" fmla="*/ 4798013 w 10962464"/>
              <a:gd name="connsiteY408" fmla="*/ 4671648 h 4944979"/>
              <a:gd name="connsiteX409" fmla="*/ 4784106 w 10962464"/>
              <a:gd name="connsiteY409" fmla="*/ 4714582 h 4944979"/>
              <a:gd name="connsiteX410" fmla="*/ 4783353 w 10962464"/>
              <a:gd name="connsiteY410" fmla="*/ 4745892 h 4944979"/>
              <a:gd name="connsiteX411" fmla="*/ 4783350 w 10962464"/>
              <a:gd name="connsiteY411" fmla="*/ 4745876 h 4944979"/>
              <a:gd name="connsiteX412" fmla="*/ 4783353 w 10962464"/>
              <a:gd name="connsiteY412" fmla="*/ 4745905 h 4944979"/>
              <a:gd name="connsiteX413" fmla="*/ 4783350 w 10962464"/>
              <a:gd name="connsiteY413" fmla="*/ 4746027 h 4944979"/>
              <a:gd name="connsiteX414" fmla="*/ 4783652 w 10962464"/>
              <a:gd name="connsiteY414" fmla="*/ 4748900 h 4944979"/>
              <a:gd name="connsiteX415" fmla="*/ 4783353 w 10962464"/>
              <a:gd name="connsiteY415" fmla="*/ 4745905 h 4944979"/>
              <a:gd name="connsiteX416" fmla="*/ 4783353 w 10962464"/>
              <a:gd name="connsiteY416" fmla="*/ 4745892 h 4944979"/>
              <a:gd name="connsiteX417" fmla="*/ 4788187 w 10962464"/>
              <a:gd name="connsiteY417" fmla="*/ 4770366 h 4944979"/>
              <a:gd name="connsiteX418" fmla="*/ 4788641 w 10962464"/>
              <a:gd name="connsiteY418" fmla="*/ 4771424 h 4944979"/>
              <a:gd name="connsiteX419" fmla="*/ 4788488 w 10962464"/>
              <a:gd name="connsiteY419" fmla="*/ 4777321 h 4944979"/>
              <a:gd name="connsiteX420" fmla="*/ 4787666 w 10962464"/>
              <a:gd name="connsiteY420" fmla="*/ 4778344 h 4944979"/>
              <a:gd name="connsiteX421" fmla="*/ 4792874 w 10962464"/>
              <a:gd name="connsiteY421" fmla="*/ 4788658 h 4944979"/>
              <a:gd name="connsiteX422" fmla="*/ 4806026 w 10962464"/>
              <a:gd name="connsiteY422" fmla="*/ 4821615 h 4944979"/>
              <a:gd name="connsiteX423" fmla="*/ 4818576 w 10962464"/>
              <a:gd name="connsiteY423" fmla="*/ 4857443 h 4944979"/>
              <a:gd name="connsiteX424" fmla="*/ 4819242 w 10962464"/>
              <a:gd name="connsiteY424" fmla="*/ 4859499 h 4944979"/>
              <a:gd name="connsiteX425" fmla="*/ 4819178 w 10962464"/>
              <a:gd name="connsiteY425" fmla="*/ 4857594 h 4944979"/>
              <a:gd name="connsiteX426" fmla="*/ 4820992 w 10962464"/>
              <a:gd name="connsiteY426" fmla="*/ 4823277 h 4944979"/>
              <a:gd name="connsiteX427" fmla="*/ 4824772 w 10962464"/>
              <a:gd name="connsiteY427" fmla="*/ 4785936 h 4944979"/>
              <a:gd name="connsiteX428" fmla="*/ 4831575 w 10962464"/>
              <a:gd name="connsiteY428" fmla="*/ 4747992 h 4944979"/>
              <a:gd name="connsiteX429" fmla="*/ 4835201 w 10962464"/>
              <a:gd name="connsiteY429" fmla="*/ 4738316 h 4944979"/>
              <a:gd name="connsiteX430" fmla="*/ 4838465 w 10962464"/>
              <a:gd name="connsiteY430" fmla="*/ 4735507 h 4944979"/>
              <a:gd name="connsiteX431" fmla="*/ 4837472 w 10962464"/>
              <a:gd name="connsiteY431" fmla="*/ 4733025 h 4944979"/>
              <a:gd name="connsiteX432" fmla="*/ 4834448 w 10962464"/>
              <a:gd name="connsiteY432" fmla="*/ 4725013 h 4944979"/>
              <a:gd name="connsiteX433" fmla="*/ 4828551 w 10962464"/>
              <a:gd name="connsiteY433" fmla="*/ 4709140 h 4944979"/>
              <a:gd name="connsiteX434" fmla="*/ 4817667 w 10962464"/>
              <a:gd name="connsiteY434" fmla="*/ 4676637 h 4944979"/>
              <a:gd name="connsiteX435" fmla="*/ 3583009 w 10962464"/>
              <a:gd name="connsiteY435" fmla="*/ 4646100 h 4944979"/>
              <a:gd name="connsiteX436" fmla="*/ 3576358 w 10962464"/>
              <a:gd name="connsiteY436" fmla="*/ 4648820 h 4944979"/>
              <a:gd name="connsiteX437" fmla="*/ 3563509 w 10962464"/>
              <a:gd name="connsiteY437" fmla="*/ 4658799 h 4944979"/>
              <a:gd name="connsiteX438" fmla="*/ 3544006 w 10962464"/>
              <a:gd name="connsiteY438" fmla="*/ 4679055 h 4944979"/>
              <a:gd name="connsiteX439" fmla="*/ 3530704 w 10962464"/>
              <a:gd name="connsiteY439" fmla="*/ 4692662 h 4944979"/>
              <a:gd name="connsiteX440" fmla="*/ 3517702 w 10962464"/>
              <a:gd name="connsiteY440" fmla="*/ 4705361 h 4944979"/>
              <a:gd name="connsiteX441" fmla="*/ 3492908 w 10962464"/>
              <a:gd name="connsiteY441" fmla="*/ 4733479 h 4944979"/>
              <a:gd name="connsiteX442" fmla="*/ 3470383 w 10962464"/>
              <a:gd name="connsiteY442" fmla="*/ 4762657 h 4944979"/>
              <a:gd name="connsiteX443" fmla="*/ 3451184 w 10962464"/>
              <a:gd name="connsiteY443" fmla="*/ 4791380 h 4944979"/>
              <a:gd name="connsiteX444" fmla="*/ 3438032 w 10962464"/>
              <a:gd name="connsiteY444" fmla="*/ 4815266 h 4944979"/>
              <a:gd name="connsiteX445" fmla="*/ 3431532 w 10962464"/>
              <a:gd name="connsiteY445" fmla="*/ 4828570 h 4944979"/>
              <a:gd name="connsiteX446" fmla="*/ 3427146 w 10962464"/>
              <a:gd name="connsiteY446" fmla="*/ 4840210 h 4944979"/>
              <a:gd name="connsiteX447" fmla="*/ 3424213 w 10962464"/>
              <a:gd name="connsiteY447" fmla="*/ 4843013 h 4944979"/>
              <a:gd name="connsiteX448" fmla="*/ 3426997 w 10962464"/>
              <a:gd name="connsiteY448" fmla="*/ 4855478 h 4944979"/>
              <a:gd name="connsiteX449" fmla="*/ 3430170 w 10962464"/>
              <a:gd name="connsiteY449" fmla="*/ 4873620 h 4944979"/>
              <a:gd name="connsiteX450" fmla="*/ 3433647 w 10962464"/>
              <a:gd name="connsiteY450" fmla="*/ 4892518 h 4944979"/>
              <a:gd name="connsiteX451" fmla="*/ 3437125 w 10962464"/>
              <a:gd name="connsiteY451" fmla="*/ 4928043 h 4944979"/>
              <a:gd name="connsiteX452" fmla="*/ 3437395 w 10962464"/>
              <a:gd name="connsiteY452" fmla="*/ 4940772 h 4944979"/>
              <a:gd name="connsiteX453" fmla="*/ 3459803 w 10962464"/>
              <a:gd name="connsiteY453" fmla="*/ 4919276 h 4944979"/>
              <a:gd name="connsiteX454" fmla="*/ 3490642 w 10962464"/>
              <a:gd name="connsiteY454" fmla="*/ 4893424 h 4944979"/>
              <a:gd name="connsiteX455" fmla="*/ 3521634 w 10962464"/>
              <a:gd name="connsiteY455" fmla="*/ 4870748 h 4944979"/>
              <a:gd name="connsiteX456" fmla="*/ 3546818 w 10962464"/>
              <a:gd name="connsiteY456" fmla="*/ 4855636 h 4944979"/>
              <a:gd name="connsiteX457" fmla="*/ 3547181 w 10962464"/>
              <a:gd name="connsiteY457" fmla="*/ 4852304 h 4944979"/>
              <a:gd name="connsiteX458" fmla="*/ 3554588 w 10962464"/>
              <a:gd name="connsiteY458" fmla="*/ 4834314 h 4944979"/>
              <a:gd name="connsiteX459" fmla="*/ 3563357 w 10962464"/>
              <a:gd name="connsiteY459" fmla="*/ 4808916 h 4944979"/>
              <a:gd name="connsiteX460" fmla="*/ 3568498 w 10962464"/>
              <a:gd name="connsiteY460" fmla="*/ 4790473 h 4944979"/>
              <a:gd name="connsiteX461" fmla="*/ 3571824 w 10962464"/>
              <a:gd name="connsiteY461" fmla="*/ 4772785 h 4944979"/>
              <a:gd name="connsiteX462" fmla="*/ 3579081 w 10962464"/>
              <a:gd name="connsiteY462" fmla="*/ 4738316 h 4944979"/>
              <a:gd name="connsiteX463" fmla="*/ 3588150 w 10962464"/>
              <a:gd name="connsiteY463" fmla="*/ 4669380 h 4944979"/>
              <a:gd name="connsiteX464" fmla="*/ 3586336 w 10962464"/>
              <a:gd name="connsiteY464" fmla="*/ 4652147 h 4944979"/>
              <a:gd name="connsiteX465" fmla="*/ 3584674 w 10962464"/>
              <a:gd name="connsiteY465" fmla="*/ 4647914 h 4944979"/>
              <a:gd name="connsiteX466" fmla="*/ 3583312 w 10962464"/>
              <a:gd name="connsiteY466" fmla="*/ 4646100 h 4944979"/>
              <a:gd name="connsiteX467" fmla="*/ 3583009 w 10962464"/>
              <a:gd name="connsiteY467" fmla="*/ 4646100 h 4944979"/>
              <a:gd name="connsiteX468" fmla="*/ 3994634 w 10962464"/>
              <a:gd name="connsiteY468" fmla="*/ 4634537 h 4944979"/>
              <a:gd name="connsiteX469" fmla="*/ 3987340 w 10962464"/>
              <a:gd name="connsiteY469" fmla="*/ 4638913 h 4944979"/>
              <a:gd name="connsiteX470" fmla="*/ 3980454 w 10962464"/>
              <a:gd name="connsiteY470" fmla="*/ 4651542 h 4944979"/>
              <a:gd name="connsiteX471" fmla="*/ 3969719 w 10962464"/>
              <a:gd name="connsiteY471" fmla="*/ 4673462 h 4944979"/>
              <a:gd name="connsiteX472" fmla="*/ 3953091 w 10962464"/>
              <a:gd name="connsiteY472" fmla="*/ 4716850 h 4944979"/>
              <a:gd name="connsiteX473" fmla="*/ 3946439 w 10962464"/>
              <a:gd name="connsiteY473" fmla="*/ 4743003 h 4944979"/>
              <a:gd name="connsiteX474" fmla="*/ 3944022 w 10962464"/>
              <a:gd name="connsiteY474" fmla="*/ 4756458 h 4944979"/>
              <a:gd name="connsiteX475" fmla="*/ 3942719 w 10962464"/>
              <a:gd name="connsiteY475" fmla="*/ 4766553 h 4944979"/>
              <a:gd name="connsiteX476" fmla="*/ 3946589 w 10962464"/>
              <a:gd name="connsiteY476" fmla="*/ 4773542 h 4944979"/>
              <a:gd name="connsiteX477" fmla="*/ 3953694 w 10962464"/>
              <a:gd name="connsiteY477" fmla="*/ 4790927 h 4944979"/>
              <a:gd name="connsiteX478" fmla="*/ 3964883 w 10962464"/>
              <a:gd name="connsiteY478" fmla="*/ 4827814 h 4944979"/>
              <a:gd name="connsiteX479" fmla="*/ 3973800 w 10962464"/>
              <a:gd name="connsiteY479" fmla="*/ 4866817 h 4944979"/>
              <a:gd name="connsiteX480" fmla="*/ 3976219 w 10962464"/>
              <a:gd name="connsiteY480" fmla="*/ 4892669 h 4944979"/>
              <a:gd name="connsiteX481" fmla="*/ 3975918 w 10962464"/>
              <a:gd name="connsiteY481" fmla="*/ 4907332 h 4944979"/>
              <a:gd name="connsiteX482" fmla="*/ 3970146 w 10962464"/>
              <a:gd name="connsiteY482" fmla="*/ 4936076 h 4944979"/>
              <a:gd name="connsiteX483" fmla="*/ 3981059 w 10962464"/>
              <a:gd name="connsiteY483" fmla="*/ 4915647 h 4944979"/>
              <a:gd name="connsiteX484" fmla="*/ 3991338 w 10962464"/>
              <a:gd name="connsiteY484" fmla="*/ 4889645 h 4944979"/>
              <a:gd name="connsiteX485" fmla="*/ 3997386 w 10962464"/>
              <a:gd name="connsiteY485" fmla="*/ 4865909 h 4944979"/>
              <a:gd name="connsiteX486" fmla="*/ 4002373 w 10962464"/>
              <a:gd name="connsiteY486" fmla="*/ 4840210 h 4944979"/>
              <a:gd name="connsiteX487" fmla="*/ 4008874 w 10962464"/>
              <a:gd name="connsiteY487" fmla="*/ 4788961 h 4944979"/>
              <a:gd name="connsiteX488" fmla="*/ 4008724 w 10962464"/>
              <a:gd name="connsiteY488" fmla="*/ 4775808 h 4944979"/>
              <a:gd name="connsiteX489" fmla="*/ 4007816 w 10962464"/>
              <a:gd name="connsiteY489" fmla="*/ 4739375 h 4944979"/>
              <a:gd name="connsiteX490" fmla="*/ 4005095 w 10962464"/>
              <a:gd name="connsiteY490" fmla="*/ 4702639 h 4944979"/>
              <a:gd name="connsiteX491" fmla="*/ 4001165 w 10962464"/>
              <a:gd name="connsiteY491" fmla="*/ 4666055 h 4944979"/>
              <a:gd name="connsiteX492" fmla="*/ 7801247 w 10962464"/>
              <a:gd name="connsiteY492" fmla="*/ 4627303 h 4944979"/>
              <a:gd name="connsiteX493" fmla="*/ 7796540 w 10962464"/>
              <a:gd name="connsiteY493" fmla="*/ 4630316 h 4944979"/>
              <a:gd name="connsiteX494" fmla="*/ 7800601 w 10962464"/>
              <a:gd name="connsiteY494" fmla="*/ 4629833 h 4944979"/>
              <a:gd name="connsiteX495" fmla="*/ 9995454 w 10962464"/>
              <a:gd name="connsiteY495" fmla="*/ 4624329 h 4944979"/>
              <a:gd name="connsiteX496" fmla="*/ 9989861 w 10962464"/>
              <a:gd name="connsiteY496" fmla="*/ 4625237 h 4944979"/>
              <a:gd name="connsiteX497" fmla="*/ 9970358 w 10962464"/>
              <a:gd name="connsiteY497" fmla="*/ 4635366 h 4944979"/>
              <a:gd name="connsiteX498" fmla="*/ 9955847 w 10962464"/>
              <a:gd name="connsiteY498" fmla="*/ 4646251 h 4944979"/>
              <a:gd name="connsiteX499" fmla="*/ 9942996 w 10962464"/>
              <a:gd name="connsiteY499" fmla="*/ 4658797 h 4944979"/>
              <a:gd name="connsiteX500" fmla="*/ 9928633 w 10962464"/>
              <a:gd name="connsiteY500" fmla="*/ 4675881 h 4944979"/>
              <a:gd name="connsiteX501" fmla="*/ 9916539 w 10962464"/>
              <a:gd name="connsiteY501" fmla="*/ 4693114 h 4944979"/>
              <a:gd name="connsiteX502" fmla="*/ 9929238 w 10962464"/>
              <a:gd name="connsiteY502" fmla="*/ 4689335 h 4944979"/>
              <a:gd name="connsiteX503" fmla="*/ 9946019 w 10962464"/>
              <a:gd name="connsiteY503" fmla="*/ 4684648 h 4944979"/>
              <a:gd name="connsiteX504" fmla="*/ 9974137 w 10962464"/>
              <a:gd name="connsiteY504" fmla="*/ 4676938 h 4944979"/>
              <a:gd name="connsiteX505" fmla="*/ 9992581 w 10962464"/>
              <a:gd name="connsiteY505" fmla="*/ 4668926 h 4944979"/>
              <a:gd name="connsiteX506" fmla="*/ 10008153 w 10962464"/>
              <a:gd name="connsiteY506" fmla="*/ 4659705 h 4944979"/>
              <a:gd name="connsiteX507" fmla="*/ 10028410 w 10962464"/>
              <a:gd name="connsiteY507" fmla="*/ 4642319 h 4944979"/>
              <a:gd name="connsiteX508" fmla="*/ 10037028 w 10962464"/>
              <a:gd name="connsiteY508" fmla="*/ 4630225 h 4944979"/>
              <a:gd name="connsiteX509" fmla="*/ 10036120 w 10962464"/>
              <a:gd name="connsiteY509" fmla="*/ 4629923 h 4944979"/>
              <a:gd name="connsiteX510" fmla="*/ 10026142 w 10962464"/>
              <a:gd name="connsiteY510" fmla="*/ 4627352 h 4944979"/>
              <a:gd name="connsiteX511" fmla="*/ 9995454 w 10962464"/>
              <a:gd name="connsiteY511" fmla="*/ 4624329 h 4944979"/>
              <a:gd name="connsiteX512" fmla="*/ 1829674 w 10962464"/>
              <a:gd name="connsiteY512" fmla="*/ 4621458 h 4944979"/>
              <a:gd name="connsiteX513" fmla="*/ 1829524 w 10962464"/>
              <a:gd name="connsiteY513" fmla="*/ 4621759 h 4944979"/>
              <a:gd name="connsiteX514" fmla="*/ 1829370 w 10962464"/>
              <a:gd name="connsiteY514" fmla="*/ 4622213 h 4944979"/>
              <a:gd name="connsiteX515" fmla="*/ 1829674 w 10962464"/>
              <a:gd name="connsiteY515" fmla="*/ 4621458 h 4944979"/>
              <a:gd name="connsiteX516" fmla="*/ 348898 w 10962464"/>
              <a:gd name="connsiteY516" fmla="*/ 4608154 h 4944979"/>
              <a:gd name="connsiteX517" fmla="*/ 342851 w 10962464"/>
              <a:gd name="connsiteY517" fmla="*/ 4612689 h 4944979"/>
              <a:gd name="connsiteX518" fmla="*/ 328339 w 10962464"/>
              <a:gd name="connsiteY518" fmla="*/ 4629319 h 4944979"/>
              <a:gd name="connsiteX519" fmla="*/ 315183 w 10962464"/>
              <a:gd name="connsiteY519" fmla="*/ 4648366 h 4944979"/>
              <a:gd name="connsiteX520" fmla="*/ 301281 w 10962464"/>
              <a:gd name="connsiteY520" fmla="*/ 4672707 h 4944979"/>
              <a:gd name="connsiteX521" fmla="*/ 289184 w 10962464"/>
              <a:gd name="connsiteY521" fmla="*/ 4700069 h 4944979"/>
              <a:gd name="connsiteX522" fmla="*/ 268475 w 10962464"/>
              <a:gd name="connsiteY522" fmla="*/ 4751318 h 4944979"/>
              <a:gd name="connsiteX523" fmla="*/ 259252 w 10962464"/>
              <a:gd name="connsiteY523" fmla="*/ 4790926 h 4944979"/>
              <a:gd name="connsiteX524" fmla="*/ 256078 w 10962464"/>
              <a:gd name="connsiteY524" fmla="*/ 4810276 h 4944979"/>
              <a:gd name="connsiteX525" fmla="*/ 254016 w 10962464"/>
              <a:gd name="connsiteY525" fmla="*/ 4821423 h 4944979"/>
              <a:gd name="connsiteX526" fmla="*/ 281553 w 10962464"/>
              <a:gd name="connsiteY526" fmla="*/ 4850711 h 4944979"/>
              <a:gd name="connsiteX527" fmla="*/ 289486 w 10962464"/>
              <a:gd name="connsiteY527" fmla="*/ 4833255 h 4944979"/>
              <a:gd name="connsiteX528" fmla="*/ 298861 w 10962464"/>
              <a:gd name="connsiteY528" fmla="*/ 4816777 h 4944979"/>
              <a:gd name="connsiteX529" fmla="*/ 324716 w 10962464"/>
              <a:gd name="connsiteY529" fmla="*/ 4783972 h 4944979"/>
              <a:gd name="connsiteX530" fmla="*/ 339527 w 10962464"/>
              <a:gd name="connsiteY530" fmla="*/ 4770971 h 4944979"/>
              <a:gd name="connsiteX531" fmla="*/ 339543 w 10962464"/>
              <a:gd name="connsiteY531" fmla="*/ 4770961 h 4944979"/>
              <a:gd name="connsiteX532" fmla="*/ 338919 w 10962464"/>
              <a:gd name="connsiteY532" fmla="*/ 4770064 h 4944979"/>
              <a:gd name="connsiteX533" fmla="*/ 349201 w 10962464"/>
              <a:gd name="connsiteY533" fmla="*/ 4717303 h 4944979"/>
              <a:gd name="connsiteX534" fmla="*/ 355399 w 10962464"/>
              <a:gd name="connsiteY534" fmla="*/ 4672707 h 4944979"/>
              <a:gd name="connsiteX535" fmla="*/ 352678 w 10962464"/>
              <a:gd name="connsiteY535" fmla="*/ 4620853 h 4944979"/>
              <a:gd name="connsiteX536" fmla="*/ 348898 w 10962464"/>
              <a:gd name="connsiteY536" fmla="*/ 4608154 h 4944979"/>
              <a:gd name="connsiteX537" fmla="*/ 8955211 w 10962464"/>
              <a:gd name="connsiteY537" fmla="*/ 4605735 h 4944979"/>
              <a:gd name="connsiteX538" fmla="*/ 8949617 w 10962464"/>
              <a:gd name="connsiteY538" fmla="*/ 4609514 h 4944979"/>
              <a:gd name="connsiteX539" fmla="*/ 8940093 w 10962464"/>
              <a:gd name="connsiteY539" fmla="*/ 4616015 h 4944979"/>
              <a:gd name="connsiteX540" fmla="*/ 8930568 w 10962464"/>
              <a:gd name="connsiteY540" fmla="*/ 4623726 h 4944979"/>
              <a:gd name="connsiteX541" fmla="*/ 8919835 w 10962464"/>
              <a:gd name="connsiteY541" fmla="*/ 4631587 h 4944979"/>
              <a:gd name="connsiteX542" fmla="*/ 8895948 w 10962464"/>
              <a:gd name="connsiteY542" fmla="*/ 4652298 h 4944979"/>
              <a:gd name="connsiteX543" fmla="*/ 8874632 w 10962464"/>
              <a:gd name="connsiteY543" fmla="*/ 4675427 h 4944979"/>
              <a:gd name="connsiteX544" fmla="*/ 8851957 w 10962464"/>
              <a:gd name="connsiteY544" fmla="*/ 4699465 h 4944979"/>
              <a:gd name="connsiteX545" fmla="*/ 8831698 w 10962464"/>
              <a:gd name="connsiteY545" fmla="*/ 4721385 h 4944979"/>
              <a:gd name="connsiteX546" fmla="*/ 8823233 w 10962464"/>
              <a:gd name="connsiteY546" fmla="*/ 4731968 h 4944979"/>
              <a:gd name="connsiteX547" fmla="*/ 8814011 w 10962464"/>
              <a:gd name="connsiteY547" fmla="*/ 4743910 h 4944979"/>
              <a:gd name="connsiteX548" fmla="*/ 8804790 w 10962464"/>
              <a:gd name="connsiteY548" fmla="*/ 4756912 h 4944979"/>
              <a:gd name="connsiteX549" fmla="*/ 8795115 w 10962464"/>
              <a:gd name="connsiteY549" fmla="*/ 4770215 h 4944979"/>
              <a:gd name="connsiteX550" fmla="*/ 8779392 w 10962464"/>
              <a:gd name="connsiteY550" fmla="*/ 4795462 h 4944979"/>
              <a:gd name="connsiteX551" fmla="*/ 8767750 w 10962464"/>
              <a:gd name="connsiteY551" fmla="*/ 4817684 h 4944979"/>
              <a:gd name="connsiteX552" fmla="*/ 8764124 w 10962464"/>
              <a:gd name="connsiteY552" fmla="*/ 4828116 h 4944979"/>
              <a:gd name="connsiteX553" fmla="*/ 8762108 w 10962464"/>
              <a:gd name="connsiteY553" fmla="*/ 4835726 h 4944979"/>
              <a:gd name="connsiteX554" fmla="*/ 8764425 w 10962464"/>
              <a:gd name="connsiteY554" fmla="*/ 4844140 h 4944979"/>
              <a:gd name="connsiteX555" fmla="*/ 8772740 w 10962464"/>
              <a:gd name="connsiteY555" fmla="*/ 4881632 h 4944979"/>
              <a:gd name="connsiteX556" fmla="*/ 8777131 w 10962464"/>
              <a:gd name="connsiteY556" fmla="*/ 4917635 h 4944979"/>
              <a:gd name="connsiteX557" fmla="*/ 8790729 w 10962464"/>
              <a:gd name="connsiteY557" fmla="*/ 4899471 h 4944979"/>
              <a:gd name="connsiteX558" fmla="*/ 8812802 w 10962464"/>
              <a:gd name="connsiteY558" fmla="*/ 4872109 h 4944979"/>
              <a:gd name="connsiteX559" fmla="*/ 8836536 w 10962464"/>
              <a:gd name="connsiteY559" fmla="*/ 4844292 h 4944979"/>
              <a:gd name="connsiteX560" fmla="*/ 8839560 w 10962464"/>
              <a:gd name="connsiteY560" fmla="*/ 4840815 h 4944979"/>
              <a:gd name="connsiteX561" fmla="*/ 8862237 w 10962464"/>
              <a:gd name="connsiteY561" fmla="*/ 4814208 h 4944979"/>
              <a:gd name="connsiteX562" fmla="*/ 8887331 w 10962464"/>
              <a:gd name="connsiteY562" fmla="*/ 4788055 h 4944979"/>
              <a:gd name="connsiteX563" fmla="*/ 8912578 w 10962464"/>
              <a:gd name="connsiteY563" fmla="*/ 4764923 h 4944979"/>
              <a:gd name="connsiteX564" fmla="*/ 8923371 w 10962464"/>
              <a:gd name="connsiteY564" fmla="*/ 4754626 h 4944979"/>
              <a:gd name="connsiteX565" fmla="*/ 8937825 w 10962464"/>
              <a:gd name="connsiteY565" fmla="*/ 4713524 h 4944979"/>
              <a:gd name="connsiteX566" fmla="*/ 8947349 w 10962464"/>
              <a:gd name="connsiteY566" fmla="*/ 4670136 h 4944979"/>
              <a:gd name="connsiteX567" fmla="*/ 8947349 w 10962464"/>
              <a:gd name="connsiteY567" fmla="*/ 4670439 h 4944979"/>
              <a:gd name="connsiteX568" fmla="*/ 8950524 w 10962464"/>
              <a:gd name="connsiteY568" fmla="*/ 4650634 h 4944979"/>
              <a:gd name="connsiteX569" fmla="*/ 8953547 w 10962464"/>
              <a:gd name="connsiteY569" fmla="*/ 4627806 h 4944979"/>
              <a:gd name="connsiteX570" fmla="*/ 8955211 w 10962464"/>
              <a:gd name="connsiteY570" fmla="*/ 4605886 h 4944979"/>
              <a:gd name="connsiteX571" fmla="*/ 8955211 w 10962464"/>
              <a:gd name="connsiteY571" fmla="*/ 4605735 h 4944979"/>
              <a:gd name="connsiteX572" fmla="*/ 5099914 w 10962464"/>
              <a:gd name="connsiteY572" fmla="*/ 4590919 h 4944979"/>
              <a:gd name="connsiteX573" fmla="*/ 5086306 w 10962464"/>
              <a:gd name="connsiteY573" fmla="*/ 4604072 h 4944979"/>
              <a:gd name="connsiteX574" fmla="*/ 5075422 w 10962464"/>
              <a:gd name="connsiteY574" fmla="*/ 4616620 h 4944979"/>
              <a:gd name="connsiteX575" fmla="*/ 5063632 w 10962464"/>
              <a:gd name="connsiteY575" fmla="*/ 4632644 h 4944979"/>
              <a:gd name="connsiteX576" fmla="*/ 5053652 w 10962464"/>
              <a:gd name="connsiteY576" fmla="*/ 4646365 h 4944979"/>
              <a:gd name="connsiteX577" fmla="*/ 5053652 w 10962464"/>
              <a:gd name="connsiteY577" fmla="*/ 4653205 h 4944979"/>
              <a:gd name="connsiteX578" fmla="*/ 5052142 w 10962464"/>
              <a:gd name="connsiteY578" fmla="*/ 4670288 h 4944979"/>
              <a:gd name="connsiteX579" fmla="*/ 5046699 w 10962464"/>
              <a:gd name="connsiteY579" fmla="*/ 4705059 h 4944979"/>
              <a:gd name="connsiteX580" fmla="*/ 5043525 w 10962464"/>
              <a:gd name="connsiteY580" fmla="*/ 4728189 h 4944979"/>
              <a:gd name="connsiteX581" fmla="*/ 5039594 w 10962464"/>
              <a:gd name="connsiteY581" fmla="*/ 4752528 h 4944979"/>
              <a:gd name="connsiteX582" fmla="*/ 5037103 w 10962464"/>
              <a:gd name="connsiteY582" fmla="*/ 4768182 h 4944979"/>
              <a:gd name="connsiteX583" fmla="*/ 5047304 w 10962464"/>
              <a:gd name="connsiteY583" fmla="*/ 4755401 h 4944979"/>
              <a:gd name="connsiteX584" fmla="*/ 5059095 w 10962464"/>
              <a:gd name="connsiteY584" fmla="*/ 4742399 h 4944979"/>
              <a:gd name="connsiteX585" fmla="*/ 5071492 w 10962464"/>
              <a:gd name="connsiteY585" fmla="*/ 4731060 h 4944979"/>
              <a:gd name="connsiteX586" fmla="*/ 5079222 w 10962464"/>
              <a:gd name="connsiteY586" fmla="*/ 4726049 h 4944979"/>
              <a:gd name="connsiteX587" fmla="*/ 5077992 w 10962464"/>
              <a:gd name="connsiteY587" fmla="*/ 4723804 h 4944979"/>
              <a:gd name="connsiteX588" fmla="*/ 5082983 w 10962464"/>
              <a:gd name="connsiteY588" fmla="*/ 4708686 h 4944979"/>
              <a:gd name="connsiteX589" fmla="*/ 5088120 w 10962464"/>
              <a:gd name="connsiteY589" fmla="*/ 4693114 h 4944979"/>
              <a:gd name="connsiteX590" fmla="*/ 5096133 w 10962464"/>
              <a:gd name="connsiteY590" fmla="*/ 4658041 h 4944979"/>
              <a:gd name="connsiteX591" fmla="*/ 5099914 w 10962464"/>
              <a:gd name="connsiteY591" fmla="*/ 4627505 h 4944979"/>
              <a:gd name="connsiteX592" fmla="*/ 5100820 w 10962464"/>
              <a:gd name="connsiteY592" fmla="*/ 4612235 h 4944979"/>
              <a:gd name="connsiteX593" fmla="*/ 5100820 w 10962464"/>
              <a:gd name="connsiteY593" fmla="*/ 4598176 h 4944979"/>
              <a:gd name="connsiteX594" fmla="*/ 5099914 w 10962464"/>
              <a:gd name="connsiteY594" fmla="*/ 4590919 h 4944979"/>
              <a:gd name="connsiteX595" fmla="*/ 8217015 w 10962464"/>
              <a:gd name="connsiteY595" fmla="*/ 4589408 h 4944979"/>
              <a:gd name="connsiteX596" fmla="*/ 8217469 w 10962464"/>
              <a:gd name="connsiteY596" fmla="*/ 4614655 h 4944979"/>
              <a:gd name="connsiteX597" fmla="*/ 8221551 w 10962464"/>
              <a:gd name="connsiteY597" fmla="*/ 4635517 h 4944979"/>
              <a:gd name="connsiteX598" fmla="*/ 8228958 w 10962464"/>
              <a:gd name="connsiteY598" fmla="*/ 4658345 h 4944979"/>
              <a:gd name="connsiteX599" fmla="*/ 8242715 w 10962464"/>
              <a:gd name="connsiteY599" fmla="*/ 4690999 h 4944979"/>
              <a:gd name="connsiteX600" fmla="*/ 8251181 w 10962464"/>
              <a:gd name="connsiteY600" fmla="*/ 4707627 h 4944979"/>
              <a:gd name="connsiteX601" fmla="*/ 8260403 w 10962464"/>
              <a:gd name="connsiteY601" fmla="*/ 4722293 h 4944979"/>
              <a:gd name="connsiteX602" fmla="*/ 8272951 w 10962464"/>
              <a:gd name="connsiteY602" fmla="*/ 4737561 h 4944979"/>
              <a:gd name="connsiteX603" fmla="*/ 8285497 w 10962464"/>
              <a:gd name="connsiteY603" fmla="*/ 4749957 h 4944979"/>
              <a:gd name="connsiteX604" fmla="*/ 8302127 w 10962464"/>
              <a:gd name="connsiteY604" fmla="*/ 4761598 h 4944979"/>
              <a:gd name="connsiteX605" fmla="*/ 8319967 w 10962464"/>
              <a:gd name="connsiteY605" fmla="*/ 4771121 h 4944979"/>
              <a:gd name="connsiteX606" fmla="*/ 8326315 w 10962464"/>
              <a:gd name="connsiteY606" fmla="*/ 4773692 h 4944979"/>
              <a:gd name="connsiteX607" fmla="*/ 8325257 w 10962464"/>
              <a:gd name="connsiteY607" fmla="*/ 4762202 h 4944979"/>
              <a:gd name="connsiteX608" fmla="*/ 8322385 w 10962464"/>
              <a:gd name="connsiteY608" fmla="*/ 4744968 h 4944979"/>
              <a:gd name="connsiteX609" fmla="*/ 8317549 w 10962464"/>
              <a:gd name="connsiteY609" fmla="*/ 4726978 h 4944979"/>
              <a:gd name="connsiteX610" fmla="*/ 8307267 w 10962464"/>
              <a:gd name="connsiteY610" fmla="*/ 4695836 h 4944979"/>
              <a:gd name="connsiteX611" fmla="*/ 8306361 w 10962464"/>
              <a:gd name="connsiteY611" fmla="*/ 4693267 h 4944979"/>
              <a:gd name="connsiteX612" fmla="*/ 8306209 w 10962464"/>
              <a:gd name="connsiteY612" fmla="*/ 4692813 h 4944979"/>
              <a:gd name="connsiteX613" fmla="*/ 8305756 w 10962464"/>
              <a:gd name="connsiteY613" fmla="*/ 4691453 h 4944979"/>
              <a:gd name="connsiteX614" fmla="*/ 8296836 w 10962464"/>
              <a:gd name="connsiteY614" fmla="*/ 4671951 h 4944979"/>
              <a:gd name="connsiteX615" fmla="*/ 8286255 w 10962464"/>
              <a:gd name="connsiteY615" fmla="*/ 4654716 h 4944979"/>
              <a:gd name="connsiteX616" fmla="*/ 8263123 w 10962464"/>
              <a:gd name="connsiteY616" fmla="*/ 4627806 h 4944979"/>
              <a:gd name="connsiteX617" fmla="*/ 8236669 w 10962464"/>
              <a:gd name="connsiteY617" fmla="*/ 4603618 h 4944979"/>
              <a:gd name="connsiteX618" fmla="*/ 8223970 w 10962464"/>
              <a:gd name="connsiteY618" fmla="*/ 4594397 h 4944979"/>
              <a:gd name="connsiteX619" fmla="*/ 8217015 w 10962464"/>
              <a:gd name="connsiteY619" fmla="*/ 4589408 h 4944979"/>
              <a:gd name="connsiteX620" fmla="*/ 2177675 w 10962464"/>
              <a:gd name="connsiteY620" fmla="*/ 4589408 h 4944979"/>
              <a:gd name="connsiteX621" fmla="*/ 2166336 w 10962464"/>
              <a:gd name="connsiteY621" fmla="*/ 4591675 h 4944979"/>
              <a:gd name="connsiteX622" fmla="*/ 2153638 w 10962464"/>
              <a:gd name="connsiteY622" fmla="*/ 4594851 h 4944979"/>
              <a:gd name="connsiteX623" fmla="*/ 2129753 w 10962464"/>
              <a:gd name="connsiteY623" fmla="*/ 4602712 h 4944979"/>
              <a:gd name="connsiteX624" fmla="*/ 2100727 w 10962464"/>
              <a:gd name="connsiteY624" fmla="*/ 4614957 h 4944979"/>
              <a:gd name="connsiteX625" fmla="*/ 2071852 w 10962464"/>
              <a:gd name="connsiteY625" fmla="*/ 4630377 h 4944979"/>
              <a:gd name="connsiteX626" fmla="*/ 2045100 w 10962464"/>
              <a:gd name="connsiteY626" fmla="*/ 4646251 h 4944979"/>
              <a:gd name="connsiteX627" fmla="*/ 2020304 w 10962464"/>
              <a:gd name="connsiteY627" fmla="*/ 4663030 h 4944979"/>
              <a:gd name="connsiteX628" fmla="*/ 1996268 w 10962464"/>
              <a:gd name="connsiteY628" fmla="*/ 4682230 h 4944979"/>
              <a:gd name="connsiteX629" fmla="*/ 1974045 w 10962464"/>
              <a:gd name="connsiteY629" fmla="*/ 4704755 h 4944979"/>
              <a:gd name="connsiteX630" fmla="*/ 1928844 w 10962464"/>
              <a:gd name="connsiteY630" fmla="*/ 4753736 h 4944979"/>
              <a:gd name="connsiteX631" fmla="*/ 1924434 w 10962464"/>
              <a:gd name="connsiteY631" fmla="*/ 4753583 h 4944979"/>
              <a:gd name="connsiteX632" fmla="*/ 1924764 w 10962464"/>
              <a:gd name="connsiteY632" fmla="*/ 4779738 h 4944979"/>
              <a:gd name="connsiteX633" fmla="*/ 1921435 w 10962464"/>
              <a:gd name="connsiteY633" fmla="*/ 4816323 h 4944979"/>
              <a:gd name="connsiteX634" fmla="*/ 1919120 w 10962464"/>
              <a:gd name="connsiteY634" fmla="*/ 4830225 h 4944979"/>
              <a:gd name="connsiteX635" fmla="*/ 1934591 w 10962464"/>
              <a:gd name="connsiteY635" fmla="*/ 4819196 h 4944979"/>
              <a:gd name="connsiteX636" fmla="*/ 1968150 w 10962464"/>
              <a:gd name="connsiteY636" fmla="*/ 4799846 h 4944979"/>
              <a:gd name="connsiteX637" fmla="*/ 2004434 w 10962464"/>
              <a:gd name="connsiteY637" fmla="*/ 4783519 h 4944979"/>
              <a:gd name="connsiteX638" fmla="*/ 2041621 w 10962464"/>
              <a:gd name="connsiteY638" fmla="*/ 4770064 h 4944979"/>
              <a:gd name="connsiteX639" fmla="*/ 2053396 w 10962464"/>
              <a:gd name="connsiteY639" fmla="*/ 4767622 h 4944979"/>
              <a:gd name="connsiteX640" fmla="*/ 2056288 w 10962464"/>
              <a:gd name="connsiteY640" fmla="*/ 4764923 h 4944979"/>
              <a:gd name="connsiteX641" fmla="*/ 2066266 w 10962464"/>
              <a:gd name="connsiteY641" fmla="*/ 4755399 h 4944979"/>
              <a:gd name="connsiteX642" fmla="*/ 2087574 w 10962464"/>
              <a:gd name="connsiteY642" fmla="*/ 4734084 h 4944979"/>
              <a:gd name="connsiteX643" fmla="*/ 2107680 w 10962464"/>
              <a:gd name="connsiteY643" fmla="*/ 4712919 h 4944979"/>
              <a:gd name="connsiteX644" fmla="*/ 2126275 w 10962464"/>
              <a:gd name="connsiteY644" fmla="*/ 4691300 h 4944979"/>
              <a:gd name="connsiteX645" fmla="*/ 2151219 w 10962464"/>
              <a:gd name="connsiteY645" fmla="*/ 4655321 h 4944979"/>
              <a:gd name="connsiteX646" fmla="*/ 2173442 w 10962464"/>
              <a:gd name="connsiteY646" fmla="*/ 4615260 h 4944979"/>
              <a:gd name="connsiteX647" fmla="*/ 2181454 w 10962464"/>
              <a:gd name="connsiteY647" fmla="*/ 4592583 h 4944979"/>
              <a:gd name="connsiteX648" fmla="*/ 2181606 w 10962464"/>
              <a:gd name="connsiteY648" fmla="*/ 4589408 h 4944979"/>
              <a:gd name="connsiteX649" fmla="*/ 2177675 w 10962464"/>
              <a:gd name="connsiteY649" fmla="*/ 4589408 h 4944979"/>
              <a:gd name="connsiteX650" fmla="*/ 6177951 w 10962464"/>
              <a:gd name="connsiteY650" fmla="*/ 4585477 h 4944979"/>
              <a:gd name="connsiteX651" fmla="*/ 6146505 w 10962464"/>
              <a:gd name="connsiteY651" fmla="*/ 4598176 h 4944979"/>
              <a:gd name="connsiteX652" fmla="*/ 6109166 w 10962464"/>
              <a:gd name="connsiteY652" fmla="*/ 4617074 h 4944979"/>
              <a:gd name="connsiteX653" fmla="*/ 6084827 w 10962464"/>
              <a:gd name="connsiteY653" fmla="*/ 4632342 h 4944979"/>
              <a:gd name="connsiteX654" fmla="*/ 6064267 w 10962464"/>
              <a:gd name="connsiteY654" fmla="*/ 4649576 h 4944979"/>
              <a:gd name="connsiteX655" fmla="*/ 6044464 w 10962464"/>
              <a:gd name="connsiteY655" fmla="*/ 4670439 h 4944979"/>
              <a:gd name="connsiteX656" fmla="*/ 6025564 w 10962464"/>
              <a:gd name="connsiteY656" fmla="*/ 4693870 h 4944979"/>
              <a:gd name="connsiteX657" fmla="*/ 6011505 w 10962464"/>
              <a:gd name="connsiteY657" fmla="*/ 4721083 h 4944979"/>
              <a:gd name="connsiteX658" fmla="*/ 6007996 w 10962464"/>
              <a:gd name="connsiteY658" fmla="*/ 4729570 h 4944979"/>
              <a:gd name="connsiteX659" fmla="*/ 6023751 w 10962464"/>
              <a:gd name="connsiteY659" fmla="*/ 4719269 h 4944979"/>
              <a:gd name="connsiteX660" fmla="*/ 6043554 w 10962464"/>
              <a:gd name="connsiteY660" fmla="*/ 4708234 h 4944979"/>
              <a:gd name="connsiteX661" fmla="*/ 6059581 w 10962464"/>
              <a:gd name="connsiteY661" fmla="*/ 4700371 h 4944979"/>
              <a:gd name="connsiteX662" fmla="*/ 6069858 w 10962464"/>
              <a:gd name="connsiteY662" fmla="*/ 4697197 h 4944979"/>
              <a:gd name="connsiteX663" fmla="*/ 6081326 w 10962464"/>
              <a:gd name="connsiteY663" fmla="*/ 4698057 h 4944979"/>
              <a:gd name="connsiteX664" fmla="*/ 6101911 w 10962464"/>
              <a:gd name="connsiteY664" fmla="*/ 4684196 h 4944979"/>
              <a:gd name="connsiteX665" fmla="*/ 6123679 w 10962464"/>
              <a:gd name="connsiteY665" fmla="*/ 4666507 h 4944979"/>
              <a:gd name="connsiteX666" fmla="*/ 6164345 w 10962464"/>
              <a:gd name="connsiteY666" fmla="*/ 4615260 h 4944979"/>
              <a:gd name="connsiteX667" fmla="*/ 6177951 w 10962464"/>
              <a:gd name="connsiteY667" fmla="*/ 4585477 h 4944979"/>
              <a:gd name="connsiteX668" fmla="*/ 1852953 w 10962464"/>
              <a:gd name="connsiteY668" fmla="*/ 4582907 h 4944979"/>
              <a:gd name="connsiteX669" fmla="*/ 1829524 w 10962464"/>
              <a:gd name="connsiteY669" fmla="*/ 4622364 h 4944979"/>
              <a:gd name="connsiteX670" fmla="*/ 1782353 w 10962464"/>
              <a:gd name="connsiteY670" fmla="*/ 4772935 h 4944979"/>
              <a:gd name="connsiteX671" fmla="*/ 1781146 w 10962464"/>
              <a:gd name="connsiteY671" fmla="*/ 4774423 h 4944979"/>
              <a:gd name="connsiteX672" fmla="*/ 1789310 w 10962464"/>
              <a:gd name="connsiteY672" fmla="*/ 4790170 h 4944979"/>
              <a:gd name="connsiteX673" fmla="*/ 1797777 w 10962464"/>
              <a:gd name="connsiteY673" fmla="*/ 4810427 h 4944979"/>
              <a:gd name="connsiteX674" fmla="*/ 1822567 w 10962464"/>
              <a:gd name="connsiteY674" fmla="*/ 4883143 h 4944979"/>
              <a:gd name="connsiteX675" fmla="*/ 1827419 w 10962464"/>
              <a:gd name="connsiteY675" fmla="*/ 4907013 h 4944979"/>
              <a:gd name="connsiteX676" fmla="*/ 1841315 w 10962464"/>
              <a:gd name="connsiteY676" fmla="*/ 4893273 h 4944979"/>
              <a:gd name="connsiteX677" fmla="*/ 1870491 w 10962464"/>
              <a:gd name="connsiteY677" fmla="*/ 4867725 h 4944979"/>
              <a:gd name="connsiteX678" fmla="*/ 1892799 w 10962464"/>
              <a:gd name="connsiteY678" fmla="*/ 4849671 h 4944979"/>
              <a:gd name="connsiteX679" fmla="*/ 1891356 w 10962464"/>
              <a:gd name="connsiteY679" fmla="*/ 4844291 h 4944979"/>
              <a:gd name="connsiteX680" fmla="*/ 1893318 w 10962464"/>
              <a:gd name="connsiteY680" fmla="*/ 4834768 h 4944979"/>
              <a:gd name="connsiteX681" fmla="*/ 1895286 w 10962464"/>
              <a:gd name="connsiteY681" fmla="*/ 4824789 h 4944979"/>
              <a:gd name="connsiteX682" fmla="*/ 1898909 w 10962464"/>
              <a:gd name="connsiteY682" fmla="*/ 4733630 h 4944979"/>
              <a:gd name="connsiteX683" fmla="*/ 1889996 w 10962464"/>
              <a:gd name="connsiteY683" fmla="*/ 4676333 h 4944979"/>
              <a:gd name="connsiteX684" fmla="*/ 1884098 w 10962464"/>
              <a:gd name="connsiteY684" fmla="*/ 4648517 h 4944979"/>
              <a:gd name="connsiteX685" fmla="*/ 1880470 w 10962464"/>
              <a:gd name="connsiteY685" fmla="*/ 4633702 h 4944979"/>
              <a:gd name="connsiteX686" fmla="*/ 1876238 w 10962464"/>
              <a:gd name="connsiteY686" fmla="*/ 4620701 h 4944979"/>
              <a:gd name="connsiteX687" fmla="*/ 1870791 w 10962464"/>
              <a:gd name="connsiteY687" fmla="*/ 4607851 h 4944979"/>
              <a:gd name="connsiteX688" fmla="*/ 1862781 w 10962464"/>
              <a:gd name="connsiteY688" fmla="*/ 4594094 h 4944979"/>
              <a:gd name="connsiteX689" fmla="*/ 1853405 w 10962464"/>
              <a:gd name="connsiteY689" fmla="*/ 4583209 h 4944979"/>
              <a:gd name="connsiteX690" fmla="*/ 1852953 w 10962464"/>
              <a:gd name="connsiteY690" fmla="*/ 4582907 h 4944979"/>
              <a:gd name="connsiteX691" fmla="*/ 4425667 w 10962464"/>
              <a:gd name="connsiteY691" fmla="*/ 4577465 h 4944979"/>
              <a:gd name="connsiteX692" fmla="*/ 4418713 w 10962464"/>
              <a:gd name="connsiteY692" fmla="*/ 4578373 h 4944979"/>
              <a:gd name="connsiteX693" fmla="*/ 4402083 w 10962464"/>
              <a:gd name="connsiteY693" fmla="*/ 4580792 h 4944979"/>
              <a:gd name="connsiteX694" fmla="*/ 4369883 w 10962464"/>
              <a:gd name="connsiteY694" fmla="*/ 4587443 h 4944979"/>
              <a:gd name="connsiteX695" fmla="*/ 4307751 w 10962464"/>
              <a:gd name="connsiteY695" fmla="*/ 4606340 h 4944979"/>
              <a:gd name="connsiteX696" fmla="*/ 4277362 w 10962464"/>
              <a:gd name="connsiteY696" fmla="*/ 4619947 h 4944979"/>
              <a:gd name="connsiteX697" fmla="*/ 4250302 w 10962464"/>
              <a:gd name="connsiteY697" fmla="*/ 4634006 h 4944979"/>
              <a:gd name="connsiteX698" fmla="*/ 4229288 w 10962464"/>
              <a:gd name="connsiteY698" fmla="*/ 4646704 h 4944979"/>
              <a:gd name="connsiteX699" fmla="*/ 4217800 w 10962464"/>
              <a:gd name="connsiteY699" fmla="*/ 4654867 h 4944979"/>
              <a:gd name="connsiteX700" fmla="*/ 4207670 w 10962464"/>
              <a:gd name="connsiteY700" fmla="*/ 4663333 h 4944979"/>
              <a:gd name="connsiteX701" fmla="*/ 4185297 w 10962464"/>
              <a:gd name="connsiteY701" fmla="*/ 4685556 h 4944979"/>
              <a:gd name="connsiteX702" fmla="*/ 4173202 w 10962464"/>
              <a:gd name="connsiteY702" fmla="*/ 4698255 h 4944979"/>
              <a:gd name="connsiteX703" fmla="*/ 4157633 w 10962464"/>
              <a:gd name="connsiteY703" fmla="*/ 4716246 h 4944979"/>
              <a:gd name="connsiteX704" fmla="*/ 4157208 w 10962464"/>
              <a:gd name="connsiteY704" fmla="*/ 4716290 h 4944979"/>
              <a:gd name="connsiteX705" fmla="*/ 4152491 w 10962464"/>
              <a:gd name="connsiteY705" fmla="*/ 4739526 h 4944979"/>
              <a:gd name="connsiteX706" fmla="*/ 4150259 w 10962464"/>
              <a:gd name="connsiteY706" fmla="*/ 4747573 h 4944979"/>
              <a:gd name="connsiteX707" fmla="*/ 4177284 w 10962464"/>
              <a:gd name="connsiteY707" fmla="*/ 4736201 h 4944979"/>
              <a:gd name="connsiteX708" fmla="*/ 4214625 w 10962464"/>
              <a:gd name="connsiteY708" fmla="*/ 4724408 h 4944979"/>
              <a:gd name="connsiteX709" fmla="*/ 4255291 w 10962464"/>
              <a:gd name="connsiteY709" fmla="*/ 4713977 h 4944979"/>
              <a:gd name="connsiteX710" fmla="*/ 4274037 w 10962464"/>
              <a:gd name="connsiteY710" fmla="*/ 4710197 h 4944979"/>
              <a:gd name="connsiteX711" fmla="*/ 4285526 w 10962464"/>
              <a:gd name="connsiteY711" fmla="*/ 4709745 h 4944979"/>
              <a:gd name="connsiteX712" fmla="*/ 4294939 w 10962464"/>
              <a:gd name="connsiteY712" fmla="*/ 4711819 h 4944979"/>
              <a:gd name="connsiteX713" fmla="*/ 4295505 w 10962464"/>
              <a:gd name="connsiteY713" fmla="*/ 4711105 h 4944979"/>
              <a:gd name="connsiteX714" fmla="*/ 4296713 w 10962464"/>
              <a:gd name="connsiteY714" fmla="*/ 4710954 h 4944979"/>
              <a:gd name="connsiteX715" fmla="*/ 4323473 w 10962464"/>
              <a:gd name="connsiteY715" fmla="*/ 4699768 h 4944979"/>
              <a:gd name="connsiteX716" fmla="*/ 4340405 w 10962464"/>
              <a:gd name="connsiteY716" fmla="*/ 4688731 h 4944979"/>
              <a:gd name="connsiteX717" fmla="*/ 4355218 w 10962464"/>
              <a:gd name="connsiteY717" fmla="*/ 4675881 h 4944979"/>
              <a:gd name="connsiteX718" fmla="*/ 4381523 w 10962464"/>
              <a:gd name="connsiteY718" fmla="*/ 4648366 h 4944979"/>
              <a:gd name="connsiteX719" fmla="*/ 4395432 w 10962464"/>
              <a:gd name="connsiteY719" fmla="*/ 4631888 h 4944979"/>
              <a:gd name="connsiteX720" fmla="*/ 4406318 w 10962464"/>
              <a:gd name="connsiteY720" fmla="*/ 4615864 h 4944979"/>
              <a:gd name="connsiteX721" fmla="*/ 4425667 w 10962464"/>
              <a:gd name="connsiteY721" fmla="*/ 4577465 h 4944979"/>
              <a:gd name="connsiteX722" fmla="*/ 9910897 w 10962464"/>
              <a:gd name="connsiteY722" fmla="*/ 4576052 h 4944979"/>
              <a:gd name="connsiteX723" fmla="*/ 9905351 w 10962464"/>
              <a:gd name="connsiteY723" fmla="*/ 4578977 h 4944979"/>
              <a:gd name="connsiteX724" fmla="*/ 9894770 w 10962464"/>
              <a:gd name="connsiteY724" fmla="*/ 4579128 h 4944979"/>
              <a:gd name="connsiteX725" fmla="*/ 9884187 w 10962464"/>
              <a:gd name="connsiteY725" fmla="*/ 4580338 h 4944979"/>
              <a:gd name="connsiteX726" fmla="*/ 9864836 w 10962464"/>
              <a:gd name="connsiteY726" fmla="*/ 4583210 h 4944979"/>
              <a:gd name="connsiteX727" fmla="*/ 9834147 w 10962464"/>
              <a:gd name="connsiteY727" fmla="*/ 4596060 h 4944979"/>
              <a:gd name="connsiteX728" fmla="*/ 9822205 w 10962464"/>
              <a:gd name="connsiteY728" fmla="*/ 4602712 h 4944979"/>
              <a:gd name="connsiteX729" fmla="*/ 9808902 w 10962464"/>
              <a:gd name="connsiteY729" fmla="*/ 4609817 h 4944979"/>
              <a:gd name="connsiteX730" fmla="*/ 9783201 w 10962464"/>
              <a:gd name="connsiteY730" fmla="*/ 4626598 h 4944979"/>
              <a:gd name="connsiteX731" fmla="*/ 9757653 w 10962464"/>
              <a:gd name="connsiteY731" fmla="*/ 4643227 h 4944979"/>
              <a:gd name="connsiteX732" fmla="*/ 9750850 w 10962464"/>
              <a:gd name="connsiteY732" fmla="*/ 4647460 h 4944979"/>
              <a:gd name="connsiteX733" fmla="*/ 9759768 w 10962464"/>
              <a:gd name="connsiteY733" fmla="*/ 4649576 h 4944979"/>
              <a:gd name="connsiteX734" fmla="*/ 9785469 w 10962464"/>
              <a:gd name="connsiteY734" fmla="*/ 4652599 h 4944979"/>
              <a:gd name="connsiteX735" fmla="*/ 9822659 w 10962464"/>
              <a:gd name="connsiteY735" fmla="*/ 4651390 h 4944979"/>
              <a:gd name="connsiteX736" fmla="*/ 9858488 w 10962464"/>
              <a:gd name="connsiteY736" fmla="*/ 4645041 h 4944979"/>
              <a:gd name="connsiteX737" fmla="*/ 9888572 w 10962464"/>
              <a:gd name="connsiteY737" fmla="*/ 4635517 h 4944979"/>
              <a:gd name="connsiteX738" fmla="*/ 9917899 w 10962464"/>
              <a:gd name="connsiteY738" fmla="*/ 4622516 h 4944979"/>
              <a:gd name="connsiteX739" fmla="*/ 9942994 w 10962464"/>
              <a:gd name="connsiteY739" fmla="*/ 4607549 h 4944979"/>
              <a:gd name="connsiteX740" fmla="*/ 9949739 w 10962464"/>
              <a:gd name="connsiteY740" fmla="*/ 4602861 h 4944979"/>
              <a:gd name="connsiteX741" fmla="*/ 9916692 w 10962464"/>
              <a:gd name="connsiteY741" fmla="*/ 4582152 h 4944979"/>
              <a:gd name="connsiteX742" fmla="*/ 2755321 w 10962464"/>
              <a:gd name="connsiteY742" fmla="*/ 4566582 h 4944979"/>
              <a:gd name="connsiteX743" fmla="*/ 2753507 w 10962464"/>
              <a:gd name="connsiteY743" fmla="*/ 4570058 h 4944979"/>
              <a:gd name="connsiteX744" fmla="*/ 2746401 w 10962464"/>
              <a:gd name="connsiteY744" fmla="*/ 4588351 h 4944979"/>
              <a:gd name="connsiteX745" fmla="*/ 2742017 w 10962464"/>
              <a:gd name="connsiteY745" fmla="*/ 4606038 h 4944979"/>
              <a:gd name="connsiteX746" fmla="*/ 2736575 w 10962464"/>
              <a:gd name="connsiteY746" fmla="*/ 4640205 h 4944979"/>
              <a:gd name="connsiteX747" fmla="*/ 2734005 w 10962464"/>
              <a:gd name="connsiteY747" fmla="*/ 4675580 h 4944979"/>
              <a:gd name="connsiteX748" fmla="*/ 2731434 w 10962464"/>
              <a:gd name="connsiteY748" fmla="*/ 4711257 h 4944979"/>
              <a:gd name="connsiteX749" fmla="*/ 2729418 w 10962464"/>
              <a:gd name="connsiteY749" fmla="*/ 4745970 h 4944979"/>
              <a:gd name="connsiteX750" fmla="*/ 2735213 w 10962464"/>
              <a:gd name="connsiteY750" fmla="*/ 4749203 h 4944979"/>
              <a:gd name="connsiteX751" fmla="*/ 2742771 w 10962464"/>
              <a:gd name="connsiteY751" fmla="*/ 4755854 h 4944979"/>
              <a:gd name="connsiteX752" fmla="*/ 2754865 w 10962464"/>
              <a:gd name="connsiteY752" fmla="*/ 4771123 h 4944979"/>
              <a:gd name="connsiteX753" fmla="*/ 2765902 w 10962464"/>
              <a:gd name="connsiteY753" fmla="*/ 4788810 h 4944979"/>
              <a:gd name="connsiteX754" fmla="*/ 2775879 w 10962464"/>
              <a:gd name="connsiteY754" fmla="*/ 4806650 h 4944979"/>
              <a:gd name="connsiteX755" fmla="*/ 2792811 w 10962464"/>
              <a:gd name="connsiteY755" fmla="*/ 4840210 h 4944979"/>
              <a:gd name="connsiteX756" fmla="*/ 2800682 w 10962464"/>
              <a:gd name="connsiteY756" fmla="*/ 4862551 h 4944979"/>
              <a:gd name="connsiteX757" fmla="*/ 2824860 w 10962464"/>
              <a:gd name="connsiteY757" fmla="*/ 4820556 h 4944979"/>
              <a:gd name="connsiteX758" fmla="*/ 2844417 w 10962464"/>
              <a:gd name="connsiteY758" fmla="*/ 4794248 h 4944979"/>
              <a:gd name="connsiteX759" fmla="*/ 2839829 w 10962464"/>
              <a:gd name="connsiteY759" fmla="*/ 4787299 h 4944979"/>
              <a:gd name="connsiteX760" fmla="*/ 2838015 w 10962464"/>
              <a:gd name="connsiteY760" fmla="*/ 4766436 h 4944979"/>
              <a:gd name="connsiteX761" fmla="*/ 2835142 w 10962464"/>
              <a:gd name="connsiteY761" fmla="*/ 4743306 h 4944979"/>
              <a:gd name="connsiteX762" fmla="*/ 2824257 w 10962464"/>
              <a:gd name="connsiteY762" fmla="*/ 4699012 h 4944979"/>
              <a:gd name="connsiteX763" fmla="*/ 2812465 w 10962464"/>
              <a:gd name="connsiteY763" fmla="*/ 4667264 h 4944979"/>
              <a:gd name="connsiteX764" fmla="*/ 2797347 w 10962464"/>
              <a:gd name="connsiteY764" fmla="*/ 4635820 h 4944979"/>
              <a:gd name="connsiteX765" fmla="*/ 2780264 w 10962464"/>
              <a:gd name="connsiteY765" fmla="*/ 4605584 h 4944979"/>
              <a:gd name="connsiteX766" fmla="*/ 2762577 w 10962464"/>
              <a:gd name="connsiteY766" fmla="*/ 4576709 h 4944979"/>
              <a:gd name="connsiteX767" fmla="*/ 2755321 w 10962464"/>
              <a:gd name="connsiteY767" fmla="*/ 4566582 h 4944979"/>
              <a:gd name="connsiteX768" fmla="*/ 7876773 w 10962464"/>
              <a:gd name="connsiteY768" fmla="*/ 4565368 h 4944979"/>
              <a:gd name="connsiteX769" fmla="*/ 7869914 w 10962464"/>
              <a:gd name="connsiteY769" fmla="*/ 4573686 h 4944979"/>
              <a:gd name="connsiteX770" fmla="*/ 7841493 w 10962464"/>
              <a:gd name="connsiteY770" fmla="*/ 4598630 h 4944979"/>
              <a:gd name="connsiteX771" fmla="*/ 7834619 w 10962464"/>
              <a:gd name="connsiteY771" fmla="*/ 4603699 h 4944979"/>
              <a:gd name="connsiteX772" fmla="*/ 7824167 w 10962464"/>
              <a:gd name="connsiteY772" fmla="*/ 4636048 h 4944979"/>
              <a:gd name="connsiteX773" fmla="*/ 7826829 w 10962464"/>
              <a:gd name="connsiteY773" fmla="*/ 4639599 h 4944979"/>
              <a:gd name="connsiteX774" fmla="*/ 7828643 w 10962464"/>
              <a:gd name="connsiteY774" fmla="*/ 4645493 h 4944979"/>
              <a:gd name="connsiteX775" fmla="*/ 7827888 w 10962464"/>
              <a:gd name="connsiteY775" fmla="*/ 4657740 h 4944979"/>
              <a:gd name="connsiteX776" fmla="*/ 7823503 w 10962464"/>
              <a:gd name="connsiteY776" fmla="*/ 4671042 h 4944979"/>
              <a:gd name="connsiteX777" fmla="*/ 7816619 w 10962464"/>
              <a:gd name="connsiteY777" fmla="*/ 4682211 h 4944979"/>
              <a:gd name="connsiteX778" fmla="*/ 7815794 w 10962464"/>
              <a:gd name="connsiteY778" fmla="*/ 4689638 h 4944979"/>
              <a:gd name="connsiteX779" fmla="*/ 7815945 w 10962464"/>
              <a:gd name="connsiteY779" fmla="*/ 4727886 h 4944979"/>
              <a:gd name="connsiteX780" fmla="*/ 7817307 w 10962464"/>
              <a:gd name="connsiteY780" fmla="*/ 4740283 h 4944979"/>
              <a:gd name="connsiteX781" fmla="*/ 7818968 w 10962464"/>
              <a:gd name="connsiteY781" fmla="*/ 4751168 h 4944979"/>
              <a:gd name="connsiteX782" fmla="*/ 7820179 w 10962464"/>
              <a:gd name="connsiteY782" fmla="*/ 4759180 h 4944979"/>
              <a:gd name="connsiteX783" fmla="*/ 7821539 w 10962464"/>
              <a:gd name="connsiteY783" fmla="*/ 4767796 h 4944979"/>
              <a:gd name="connsiteX784" fmla="*/ 7821389 w 10962464"/>
              <a:gd name="connsiteY784" fmla="*/ 4767495 h 4944979"/>
              <a:gd name="connsiteX785" fmla="*/ 7821236 w 10962464"/>
              <a:gd name="connsiteY785" fmla="*/ 4774600 h 4944979"/>
              <a:gd name="connsiteX786" fmla="*/ 7820275 w 10962464"/>
              <a:gd name="connsiteY786" fmla="*/ 4775707 h 4944979"/>
              <a:gd name="connsiteX787" fmla="*/ 7820481 w 10962464"/>
              <a:gd name="connsiteY787" fmla="*/ 4776262 h 4944979"/>
              <a:gd name="connsiteX788" fmla="*/ 7820739 w 10962464"/>
              <a:gd name="connsiteY788" fmla="*/ 4780219 h 4944979"/>
              <a:gd name="connsiteX789" fmla="*/ 7830761 w 10962464"/>
              <a:gd name="connsiteY789" fmla="*/ 4794554 h 4944979"/>
              <a:gd name="connsiteX790" fmla="*/ 7832010 w 10962464"/>
              <a:gd name="connsiteY790" fmla="*/ 4796497 h 4944979"/>
              <a:gd name="connsiteX791" fmla="*/ 7841041 w 10962464"/>
              <a:gd name="connsiteY791" fmla="*/ 4777019 h 4944979"/>
              <a:gd name="connsiteX792" fmla="*/ 7854193 w 10962464"/>
              <a:gd name="connsiteY792" fmla="*/ 4746935 h 4944979"/>
              <a:gd name="connsiteX793" fmla="*/ 7871730 w 10962464"/>
              <a:gd name="connsiteY793" fmla="*/ 4683290 h 4944979"/>
              <a:gd name="connsiteX794" fmla="*/ 7875811 w 10962464"/>
              <a:gd name="connsiteY794" fmla="*/ 4656984 h 4944979"/>
              <a:gd name="connsiteX795" fmla="*/ 7878231 w 10962464"/>
              <a:gd name="connsiteY795" fmla="*/ 4629017 h 4944979"/>
              <a:gd name="connsiteX796" fmla="*/ 7878835 w 10962464"/>
              <a:gd name="connsiteY796" fmla="*/ 4600293 h 4944979"/>
              <a:gd name="connsiteX797" fmla="*/ 7878079 w 10962464"/>
              <a:gd name="connsiteY797" fmla="*/ 4573535 h 4944979"/>
              <a:gd name="connsiteX798" fmla="*/ 5905380 w 10962464"/>
              <a:gd name="connsiteY798" fmla="*/ 4564312 h 4944979"/>
              <a:gd name="connsiteX799" fmla="*/ 5899184 w 10962464"/>
              <a:gd name="connsiteY799" fmla="*/ 4584117 h 4944979"/>
              <a:gd name="connsiteX800" fmla="*/ 5885276 w 10962464"/>
              <a:gd name="connsiteY800" fmla="*/ 4627806 h 4944979"/>
              <a:gd name="connsiteX801" fmla="*/ 5877868 w 10962464"/>
              <a:gd name="connsiteY801" fmla="*/ 4655773 h 4944979"/>
              <a:gd name="connsiteX802" fmla="*/ 5875146 w 10962464"/>
              <a:gd name="connsiteY802" fmla="*/ 4684345 h 4944979"/>
              <a:gd name="connsiteX803" fmla="*/ 5875449 w 10962464"/>
              <a:gd name="connsiteY803" fmla="*/ 4700825 h 4944979"/>
              <a:gd name="connsiteX804" fmla="*/ 5878019 w 10962464"/>
              <a:gd name="connsiteY804" fmla="*/ 4717907 h 4944979"/>
              <a:gd name="connsiteX805" fmla="*/ 5910522 w 10962464"/>
              <a:gd name="connsiteY805" fmla="*/ 4802717 h 4944979"/>
              <a:gd name="connsiteX806" fmla="*/ 5919591 w 10962464"/>
              <a:gd name="connsiteY806" fmla="*/ 4818138 h 4944979"/>
              <a:gd name="connsiteX807" fmla="*/ 5922161 w 10962464"/>
              <a:gd name="connsiteY807" fmla="*/ 4816777 h 4944979"/>
              <a:gd name="connsiteX808" fmla="*/ 5922615 w 10962464"/>
              <a:gd name="connsiteY808" fmla="*/ 4816323 h 4944979"/>
              <a:gd name="connsiteX809" fmla="*/ 5928813 w 10962464"/>
              <a:gd name="connsiteY809" fmla="*/ 4808311 h 4944979"/>
              <a:gd name="connsiteX810" fmla="*/ 5944385 w 10962464"/>
              <a:gd name="connsiteY810" fmla="*/ 4777472 h 4944979"/>
              <a:gd name="connsiteX811" fmla="*/ 5952397 w 10962464"/>
              <a:gd name="connsiteY811" fmla="*/ 4759027 h 4944979"/>
              <a:gd name="connsiteX812" fmla="*/ 5957386 w 10962464"/>
              <a:gd name="connsiteY812" fmla="*/ 4743910 h 4944979"/>
              <a:gd name="connsiteX813" fmla="*/ 5959956 w 10962464"/>
              <a:gd name="connsiteY813" fmla="*/ 4733328 h 4944979"/>
              <a:gd name="connsiteX814" fmla="*/ 5961316 w 10962464"/>
              <a:gd name="connsiteY814" fmla="*/ 4722594 h 4944979"/>
              <a:gd name="connsiteX815" fmla="*/ 5962676 w 10962464"/>
              <a:gd name="connsiteY815" fmla="*/ 4703093 h 4944979"/>
              <a:gd name="connsiteX816" fmla="*/ 5962224 w 10962464"/>
              <a:gd name="connsiteY816" fmla="*/ 4686766 h 4944979"/>
              <a:gd name="connsiteX817" fmla="*/ 5959805 w 10962464"/>
              <a:gd name="connsiteY817" fmla="*/ 4669228 h 4944979"/>
              <a:gd name="connsiteX818" fmla="*/ 5951338 w 10962464"/>
              <a:gd name="connsiteY818" fmla="*/ 4642622 h 4944979"/>
              <a:gd name="connsiteX819" fmla="*/ 5940151 w 10962464"/>
              <a:gd name="connsiteY819" fmla="*/ 4618585 h 4944979"/>
              <a:gd name="connsiteX820" fmla="*/ 5921102 w 10962464"/>
              <a:gd name="connsiteY820" fmla="*/ 4586988 h 4944979"/>
              <a:gd name="connsiteX821" fmla="*/ 5905380 w 10962464"/>
              <a:gd name="connsiteY821" fmla="*/ 4564312 h 4944979"/>
              <a:gd name="connsiteX822" fmla="*/ 1067890 w 10962464"/>
              <a:gd name="connsiteY822" fmla="*/ 4555846 h 4944979"/>
              <a:gd name="connsiteX823" fmla="*/ 1067890 w 10962464"/>
              <a:gd name="connsiteY823" fmla="*/ 4555999 h 4944979"/>
              <a:gd name="connsiteX824" fmla="*/ 1098732 w 10962464"/>
              <a:gd name="connsiteY824" fmla="*/ 4600444 h 4944979"/>
              <a:gd name="connsiteX825" fmla="*/ 1114907 w 10962464"/>
              <a:gd name="connsiteY825" fmla="*/ 4622667 h 4944979"/>
              <a:gd name="connsiteX826" fmla="*/ 1129872 w 10962464"/>
              <a:gd name="connsiteY826" fmla="*/ 4641262 h 4944979"/>
              <a:gd name="connsiteX827" fmla="*/ 1146958 w 10962464"/>
              <a:gd name="connsiteY827" fmla="*/ 4660613 h 4944979"/>
              <a:gd name="connsiteX828" fmla="*/ 1164946 w 10962464"/>
              <a:gd name="connsiteY828" fmla="*/ 4678300 h 4944979"/>
              <a:gd name="connsiteX829" fmla="*/ 1202741 w 10962464"/>
              <a:gd name="connsiteY829" fmla="*/ 4708837 h 4944979"/>
              <a:gd name="connsiteX830" fmla="*/ 1219822 w 10962464"/>
              <a:gd name="connsiteY830" fmla="*/ 4717756 h 4944979"/>
              <a:gd name="connsiteX831" fmla="*/ 1221971 w 10962464"/>
              <a:gd name="connsiteY831" fmla="*/ 4720271 h 4944979"/>
              <a:gd name="connsiteX832" fmla="*/ 1235848 w 10962464"/>
              <a:gd name="connsiteY832" fmla="*/ 4720025 h 4944979"/>
              <a:gd name="connsiteX833" fmla="*/ 1255503 w 10962464"/>
              <a:gd name="connsiteY833" fmla="*/ 4722897 h 4944979"/>
              <a:gd name="connsiteX834" fmla="*/ 1293445 w 10962464"/>
              <a:gd name="connsiteY834" fmla="*/ 4730608 h 4944979"/>
              <a:gd name="connsiteX835" fmla="*/ 1332450 w 10962464"/>
              <a:gd name="connsiteY835" fmla="*/ 4743760 h 4944979"/>
              <a:gd name="connsiteX836" fmla="*/ 1340933 w 10962464"/>
              <a:gd name="connsiteY836" fmla="*/ 4748635 h 4944979"/>
              <a:gd name="connsiteX837" fmla="*/ 1336229 w 10962464"/>
              <a:gd name="connsiteY837" fmla="*/ 4720782 h 4944979"/>
              <a:gd name="connsiteX838" fmla="*/ 1336498 w 10962464"/>
              <a:gd name="connsiteY838" fmla="*/ 4682871 h 4944979"/>
              <a:gd name="connsiteX839" fmla="*/ 1334262 w 10962464"/>
              <a:gd name="connsiteY839" fmla="*/ 4682987 h 4944979"/>
              <a:gd name="connsiteX840" fmla="*/ 1279083 w 10962464"/>
              <a:gd name="connsiteY840" fmla="*/ 4633098 h 4944979"/>
              <a:gd name="connsiteX841" fmla="*/ 1224206 w 10962464"/>
              <a:gd name="connsiteY841" fmla="*/ 4603770 h 4944979"/>
              <a:gd name="connsiteX842" fmla="*/ 1195483 w 10962464"/>
              <a:gd name="connsiteY842" fmla="*/ 4591222 h 4944979"/>
              <a:gd name="connsiteX843" fmla="*/ 1166911 w 10962464"/>
              <a:gd name="connsiteY843" fmla="*/ 4580488 h 4944979"/>
              <a:gd name="connsiteX844" fmla="*/ 1112791 w 10962464"/>
              <a:gd name="connsiteY844" fmla="*/ 4565825 h 4944979"/>
              <a:gd name="connsiteX845" fmla="*/ 1110234 w 10962464"/>
              <a:gd name="connsiteY845" fmla="*/ 4565238 h 4944979"/>
              <a:gd name="connsiteX846" fmla="*/ 1104627 w 10962464"/>
              <a:gd name="connsiteY846" fmla="*/ 4567942 h 4944979"/>
              <a:gd name="connsiteX847" fmla="*/ 1101452 w 10962464"/>
              <a:gd name="connsiteY847" fmla="*/ 4567790 h 4944979"/>
              <a:gd name="connsiteX848" fmla="*/ 1095556 w 10962464"/>
              <a:gd name="connsiteY848" fmla="*/ 4564766 h 4944979"/>
              <a:gd name="connsiteX849" fmla="*/ 1091117 w 10962464"/>
              <a:gd name="connsiteY849" fmla="*/ 4560851 h 4944979"/>
              <a:gd name="connsiteX850" fmla="*/ 1085125 w 10962464"/>
              <a:gd name="connsiteY850" fmla="*/ 4559476 h 4944979"/>
              <a:gd name="connsiteX851" fmla="*/ 1072426 w 10962464"/>
              <a:gd name="connsiteY851" fmla="*/ 4556754 h 4944979"/>
              <a:gd name="connsiteX852" fmla="*/ 1067890 w 10962464"/>
              <a:gd name="connsiteY852" fmla="*/ 4555846 h 4944979"/>
              <a:gd name="connsiteX853" fmla="*/ 10326088 w 10962464"/>
              <a:gd name="connsiteY853" fmla="*/ 4552213 h 4944979"/>
              <a:gd name="connsiteX854" fmla="*/ 10328042 w 10962464"/>
              <a:gd name="connsiteY854" fmla="*/ 4554486 h 4944979"/>
              <a:gd name="connsiteX855" fmla="*/ 10338927 w 10962464"/>
              <a:gd name="connsiteY855" fmla="*/ 4564766 h 4944979"/>
              <a:gd name="connsiteX856" fmla="*/ 10359788 w 10962464"/>
              <a:gd name="connsiteY856" fmla="*/ 4581698 h 4944979"/>
              <a:gd name="connsiteX857" fmla="*/ 10378534 w 10962464"/>
              <a:gd name="connsiteY857" fmla="*/ 4601048 h 4944979"/>
              <a:gd name="connsiteX858" fmla="*/ 10395164 w 10962464"/>
              <a:gd name="connsiteY858" fmla="*/ 4624935 h 4944979"/>
              <a:gd name="connsiteX859" fmla="*/ 10401665 w 10962464"/>
              <a:gd name="connsiteY859" fmla="*/ 4635971 h 4944979"/>
              <a:gd name="connsiteX860" fmla="*/ 10405746 w 10962464"/>
              <a:gd name="connsiteY860" fmla="*/ 4642319 h 4944979"/>
              <a:gd name="connsiteX861" fmla="*/ 10405896 w 10962464"/>
              <a:gd name="connsiteY861" fmla="*/ 4642472 h 4944979"/>
              <a:gd name="connsiteX862" fmla="*/ 10409072 w 10962464"/>
              <a:gd name="connsiteY862" fmla="*/ 4644587 h 4944979"/>
              <a:gd name="connsiteX863" fmla="*/ 10424795 w 10962464"/>
              <a:gd name="connsiteY863" fmla="*/ 4653507 h 4944979"/>
              <a:gd name="connsiteX864" fmla="*/ 10441122 w 10962464"/>
              <a:gd name="connsiteY864" fmla="*/ 4664693 h 4944979"/>
              <a:gd name="connsiteX865" fmla="*/ 10472868 w 10962464"/>
              <a:gd name="connsiteY865" fmla="*/ 4691451 h 4944979"/>
              <a:gd name="connsiteX866" fmla="*/ 10500988 w 10962464"/>
              <a:gd name="connsiteY866" fmla="*/ 4717907 h 4944979"/>
              <a:gd name="connsiteX867" fmla="*/ 10528199 w 10962464"/>
              <a:gd name="connsiteY867" fmla="*/ 4745270 h 4944979"/>
              <a:gd name="connsiteX868" fmla="*/ 10556317 w 10962464"/>
              <a:gd name="connsiteY868" fmla="*/ 4774750 h 4944979"/>
              <a:gd name="connsiteX869" fmla="*/ 10573935 w 10962464"/>
              <a:gd name="connsiteY869" fmla="*/ 4794391 h 4944979"/>
              <a:gd name="connsiteX870" fmla="*/ 10598494 w 10962464"/>
              <a:gd name="connsiteY870" fmla="*/ 4803626 h 4944979"/>
              <a:gd name="connsiteX871" fmla="*/ 10599431 w 10962464"/>
              <a:gd name="connsiteY871" fmla="*/ 4803940 h 4944979"/>
              <a:gd name="connsiteX872" fmla="*/ 10598647 w 10962464"/>
              <a:gd name="connsiteY872" fmla="*/ 4803172 h 4944979"/>
              <a:gd name="connsiteX873" fmla="*/ 10584134 w 10962464"/>
              <a:gd name="connsiteY873" fmla="*/ 4789567 h 4944979"/>
              <a:gd name="connsiteX874" fmla="*/ 10570679 w 10962464"/>
              <a:gd name="connsiteY874" fmla="*/ 4775053 h 4944979"/>
              <a:gd name="connsiteX875" fmla="*/ 10547096 w 10962464"/>
              <a:gd name="connsiteY875" fmla="*/ 4746330 h 4944979"/>
              <a:gd name="connsiteX876" fmla="*/ 10520790 w 10962464"/>
              <a:gd name="connsiteY876" fmla="*/ 4719874 h 4944979"/>
              <a:gd name="connsiteX877" fmla="*/ 10493729 w 10962464"/>
              <a:gd name="connsiteY877" fmla="*/ 4692210 h 4944979"/>
              <a:gd name="connsiteX878" fmla="*/ 10466670 w 10962464"/>
              <a:gd name="connsiteY878" fmla="*/ 4666660 h 4944979"/>
              <a:gd name="connsiteX879" fmla="*/ 10441272 w 10962464"/>
              <a:gd name="connsiteY879" fmla="*/ 4639448 h 4944979"/>
              <a:gd name="connsiteX880" fmla="*/ 10405789 w 10962464"/>
              <a:gd name="connsiteY880" fmla="*/ 4594871 h 4944979"/>
              <a:gd name="connsiteX881" fmla="*/ 10397129 w 10962464"/>
              <a:gd name="connsiteY881" fmla="*/ 4596514 h 4944979"/>
              <a:gd name="connsiteX882" fmla="*/ 10395769 w 10962464"/>
              <a:gd name="connsiteY882" fmla="*/ 4596665 h 4944979"/>
              <a:gd name="connsiteX883" fmla="*/ 10386698 w 10962464"/>
              <a:gd name="connsiteY883" fmla="*/ 4593340 h 4944979"/>
              <a:gd name="connsiteX884" fmla="*/ 10376115 w 10962464"/>
              <a:gd name="connsiteY884" fmla="*/ 4580036 h 4944979"/>
              <a:gd name="connsiteX885" fmla="*/ 10361270 w 10962464"/>
              <a:gd name="connsiteY885" fmla="*/ 4555592 h 4944979"/>
              <a:gd name="connsiteX886" fmla="*/ 10357823 w 10962464"/>
              <a:gd name="connsiteY886" fmla="*/ 4556149 h 4944979"/>
              <a:gd name="connsiteX887" fmla="*/ 4840343 w 10962464"/>
              <a:gd name="connsiteY887" fmla="*/ 4549952 h 4944979"/>
              <a:gd name="connsiteX888" fmla="*/ 4836413 w 10962464"/>
              <a:gd name="connsiteY888" fmla="*/ 4565069 h 4944979"/>
              <a:gd name="connsiteX889" fmla="*/ 4831878 w 10962464"/>
              <a:gd name="connsiteY889" fmla="*/ 4587442 h 4944979"/>
              <a:gd name="connsiteX890" fmla="*/ 4830215 w 10962464"/>
              <a:gd name="connsiteY890" fmla="*/ 4610573 h 4944979"/>
              <a:gd name="connsiteX891" fmla="*/ 4831121 w 10962464"/>
              <a:gd name="connsiteY891" fmla="*/ 4631284 h 4944979"/>
              <a:gd name="connsiteX892" fmla="*/ 4836262 w 10962464"/>
              <a:gd name="connsiteY892" fmla="*/ 4657740 h 4944979"/>
              <a:gd name="connsiteX893" fmla="*/ 4843972 w 10962464"/>
              <a:gd name="connsiteY893" fmla="*/ 4683138 h 4944979"/>
              <a:gd name="connsiteX894" fmla="*/ 4860148 w 10962464"/>
              <a:gd name="connsiteY894" fmla="*/ 4728338 h 4944979"/>
              <a:gd name="connsiteX895" fmla="*/ 4861357 w 10962464"/>
              <a:gd name="connsiteY895" fmla="*/ 4730909 h 4944979"/>
              <a:gd name="connsiteX896" fmla="*/ 4861218 w 10962464"/>
              <a:gd name="connsiteY896" fmla="*/ 4731384 h 4944979"/>
              <a:gd name="connsiteX897" fmla="*/ 4875114 w 10962464"/>
              <a:gd name="connsiteY897" fmla="*/ 4738013 h 4944979"/>
              <a:gd name="connsiteX898" fmla="*/ 4885847 w 10962464"/>
              <a:gd name="connsiteY898" fmla="*/ 4749957 h 4944979"/>
              <a:gd name="connsiteX899" fmla="*/ 4895407 w 10962464"/>
              <a:gd name="connsiteY899" fmla="*/ 4762784 h 4944979"/>
              <a:gd name="connsiteX900" fmla="*/ 4896884 w 10962464"/>
              <a:gd name="connsiteY900" fmla="*/ 4746178 h 4944979"/>
              <a:gd name="connsiteX901" fmla="*/ 4894615 w 10962464"/>
              <a:gd name="connsiteY901" fmla="*/ 4713524 h 4944979"/>
              <a:gd name="connsiteX902" fmla="*/ 4890836 w 10962464"/>
              <a:gd name="connsiteY902" fmla="*/ 4686010 h 4944979"/>
              <a:gd name="connsiteX903" fmla="*/ 4884487 w 10962464"/>
              <a:gd name="connsiteY903" fmla="*/ 4657286 h 4944979"/>
              <a:gd name="connsiteX904" fmla="*/ 4875719 w 10962464"/>
              <a:gd name="connsiteY904" fmla="*/ 4628562 h 4944979"/>
              <a:gd name="connsiteX905" fmla="*/ 4866798 w 10962464"/>
              <a:gd name="connsiteY905" fmla="*/ 4603467 h 4944979"/>
              <a:gd name="connsiteX906" fmla="*/ 4849566 w 10962464"/>
              <a:gd name="connsiteY906" fmla="*/ 4567336 h 4944979"/>
              <a:gd name="connsiteX907" fmla="*/ 4840343 w 10962464"/>
              <a:gd name="connsiteY907" fmla="*/ 4549952 h 4944979"/>
              <a:gd name="connsiteX908" fmla="*/ 7007303 w 10962464"/>
              <a:gd name="connsiteY908" fmla="*/ 4530147 h 4944979"/>
              <a:gd name="connsiteX909" fmla="*/ 7002164 w 10962464"/>
              <a:gd name="connsiteY909" fmla="*/ 4530752 h 4944979"/>
              <a:gd name="connsiteX910" fmla="*/ 7001560 w 10962464"/>
              <a:gd name="connsiteY910" fmla="*/ 4536347 h 4944979"/>
              <a:gd name="connsiteX911" fmla="*/ 7009118 w 10962464"/>
              <a:gd name="connsiteY911" fmla="*/ 4591827 h 4944979"/>
              <a:gd name="connsiteX912" fmla="*/ 7018342 w 10962464"/>
              <a:gd name="connsiteY912" fmla="*/ 4625086 h 4944979"/>
              <a:gd name="connsiteX913" fmla="*/ 7031038 w 10962464"/>
              <a:gd name="connsiteY913" fmla="*/ 4655624 h 4944979"/>
              <a:gd name="connsiteX914" fmla="*/ 7044341 w 10962464"/>
              <a:gd name="connsiteY914" fmla="*/ 4681323 h 4944979"/>
              <a:gd name="connsiteX915" fmla="*/ 7049184 w 10962464"/>
              <a:gd name="connsiteY915" fmla="*/ 4690662 h 4944979"/>
              <a:gd name="connsiteX916" fmla="*/ 7050692 w 10962464"/>
              <a:gd name="connsiteY916" fmla="*/ 4690697 h 4944979"/>
              <a:gd name="connsiteX917" fmla="*/ 7055378 w 10962464"/>
              <a:gd name="connsiteY917" fmla="*/ 4691453 h 4944979"/>
              <a:gd name="connsiteX918" fmla="*/ 7070043 w 10962464"/>
              <a:gd name="connsiteY918" fmla="*/ 4695836 h 4944979"/>
              <a:gd name="connsiteX919" fmla="*/ 7086974 w 10962464"/>
              <a:gd name="connsiteY919" fmla="*/ 4703244 h 4944979"/>
              <a:gd name="connsiteX920" fmla="*/ 7105416 w 10962464"/>
              <a:gd name="connsiteY920" fmla="*/ 4714733 h 4944979"/>
              <a:gd name="connsiteX921" fmla="*/ 7121896 w 10962464"/>
              <a:gd name="connsiteY921" fmla="*/ 4726526 h 4944979"/>
              <a:gd name="connsiteX922" fmla="*/ 7149864 w 10962464"/>
              <a:gd name="connsiteY922" fmla="*/ 4751620 h 4944979"/>
              <a:gd name="connsiteX923" fmla="*/ 7155841 w 10962464"/>
              <a:gd name="connsiteY923" fmla="*/ 4758008 h 4944979"/>
              <a:gd name="connsiteX924" fmla="*/ 7159386 w 10962464"/>
              <a:gd name="connsiteY924" fmla="*/ 4733931 h 4944979"/>
              <a:gd name="connsiteX925" fmla="*/ 7160595 w 10962464"/>
              <a:gd name="connsiteY925" fmla="*/ 4727129 h 4944979"/>
              <a:gd name="connsiteX926" fmla="*/ 7162107 w 10962464"/>
              <a:gd name="connsiteY926" fmla="*/ 4719872 h 4944979"/>
              <a:gd name="connsiteX927" fmla="*/ 7167701 w 10962464"/>
              <a:gd name="connsiteY927" fmla="*/ 4701126 h 4944979"/>
              <a:gd name="connsiteX928" fmla="*/ 7175687 w 10962464"/>
              <a:gd name="connsiteY928" fmla="*/ 4683039 h 4944979"/>
              <a:gd name="connsiteX929" fmla="*/ 7175562 w 10962464"/>
              <a:gd name="connsiteY929" fmla="*/ 4682836 h 4944979"/>
              <a:gd name="connsiteX930" fmla="*/ 7175562 w 10962464"/>
              <a:gd name="connsiteY930" fmla="*/ 4683138 h 4944979"/>
              <a:gd name="connsiteX931" fmla="*/ 7175261 w 10962464"/>
              <a:gd name="connsiteY931" fmla="*/ 4682382 h 4944979"/>
              <a:gd name="connsiteX932" fmla="*/ 7164225 w 10962464"/>
              <a:gd name="connsiteY932" fmla="*/ 4663938 h 4944979"/>
              <a:gd name="connsiteX933" fmla="*/ 7149864 w 10962464"/>
              <a:gd name="connsiteY933" fmla="*/ 4641111 h 4944979"/>
              <a:gd name="connsiteX934" fmla="*/ 7133083 w 10962464"/>
              <a:gd name="connsiteY934" fmla="*/ 4619039 h 4944979"/>
              <a:gd name="connsiteX935" fmla="*/ 7115698 w 10962464"/>
              <a:gd name="connsiteY935" fmla="*/ 4598026 h 4944979"/>
              <a:gd name="connsiteX936" fmla="*/ 7089998 w 10962464"/>
              <a:gd name="connsiteY936" fmla="*/ 4573535 h 4944979"/>
              <a:gd name="connsiteX937" fmla="*/ 7075182 w 10962464"/>
              <a:gd name="connsiteY937" fmla="*/ 4560836 h 4944979"/>
              <a:gd name="connsiteX938" fmla="*/ 7061576 w 10962464"/>
              <a:gd name="connsiteY938" fmla="*/ 4551161 h 4944979"/>
              <a:gd name="connsiteX939" fmla="*/ 7052205 w 10962464"/>
              <a:gd name="connsiteY939" fmla="*/ 4545719 h 4944979"/>
              <a:gd name="connsiteX940" fmla="*/ 7041470 w 10962464"/>
              <a:gd name="connsiteY940" fmla="*/ 4540276 h 4944979"/>
              <a:gd name="connsiteX941" fmla="*/ 7022724 w 10962464"/>
              <a:gd name="connsiteY941" fmla="*/ 4533020 h 4944979"/>
              <a:gd name="connsiteX942" fmla="*/ 7007303 w 10962464"/>
              <a:gd name="connsiteY942" fmla="*/ 4530147 h 4944979"/>
              <a:gd name="connsiteX943" fmla="*/ 7421073 w 10962464"/>
              <a:gd name="connsiteY943" fmla="*/ 4529844 h 4944979"/>
              <a:gd name="connsiteX944" fmla="*/ 7420771 w 10962464"/>
              <a:gd name="connsiteY944" fmla="*/ 4530449 h 4944979"/>
              <a:gd name="connsiteX945" fmla="*/ 7410641 w 10962464"/>
              <a:gd name="connsiteY945" fmla="*/ 4549044 h 4944979"/>
              <a:gd name="connsiteX946" fmla="*/ 7406409 w 10962464"/>
              <a:gd name="connsiteY946" fmla="*/ 4557056 h 4944979"/>
              <a:gd name="connsiteX947" fmla="*/ 7378291 w 10962464"/>
              <a:gd name="connsiteY947" fmla="*/ 4626597 h 4944979"/>
              <a:gd name="connsiteX948" fmla="*/ 7366249 w 10962464"/>
              <a:gd name="connsiteY948" fmla="*/ 4659883 h 4944979"/>
              <a:gd name="connsiteX949" fmla="*/ 7368766 w 10962464"/>
              <a:gd name="connsiteY949" fmla="*/ 4660763 h 4944979"/>
              <a:gd name="connsiteX950" fmla="*/ 7373755 w 10962464"/>
              <a:gd name="connsiteY950" fmla="*/ 4664241 h 4944979"/>
              <a:gd name="connsiteX951" fmla="*/ 7377987 w 10962464"/>
              <a:gd name="connsiteY951" fmla="*/ 4669683 h 4944979"/>
              <a:gd name="connsiteX952" fmla="*/ 7382976 w 10962464"/>
              <a:gd name="connsiteY952" fmla="*/ 4682231 h 4944979"/>
              <a:gd name="connsiteX953" fmla="*/ 7387361 w 10962464"/>
              <a:gd name="connsiteY953" fmla="*/ 4729549 h 4944979"/>
              <a:gd name="connsiteX954" fmla="*/ 7388721 w 10962464"/>
              <a:gd name="connsiteY954" fmla="*/ 4768704 h 4944979"/>
              <a:gd name="connsiteX955" fmla="*/ 7387965 w 10962464"/>
              <a:gd name="connsiteY955" fmla="*/ 4809673 h 4944979"/>
              <a:gd name="connsiteX956" fmla="*/ 7384185 w 10962464"/>
              <a:gd name="connsiteY956" fmla="*/ 4847920 h 4944979"/>
              <a:gd name="connsiteX957" fmla="*/ 7379111 w 10962464"/>
              <a:gd name="connsiteY957" fmla="*/ 4873188 h 4944979"/>
              <a:gd name="connsiteX958" fmla="*/ 7388117 w 10962464"/>
              <a:gd name="connsiteY958" fmla="*/ 4902645 h 4944979"/>
              <a:gd name="connsiteX959" fmla="*/ 7390021 w 10962464"/>
              <a:gd name="connsiteY959" fmla="*/ 4916822 h 4944979"/>
              <a:gd name="connsiteX960" fmla="*/ 7434237 w 10962464"/>
              <a:gd name="connsiteY960" fmla="*/ 4885858 h 4944979"/>
              <a:gd name="connsiteX961" fmla="*/ 7434376 w 10962464"/>
              <a:gd name="connsiteY961" fmla="*/ 4885260 h 4944979"/>
              <a:gd name="connsiteX962" fmla="*/ 7434679 w 10962464"/>
              <a:gd name="connsiteY962" fmla="*/ 4884201 h 4944979"/>
              <a:gd name="connsiteX963" fmla="*/ 7434271 w 10962464"/>
              <a:gd name="connsiteY963" fmla="*/ 4885834 h 4944979"/>
              <a:gd name="connsiteX964" fmla="*/ 7434614 w 10962464"/>
              <a:gd name="connsiteY964" fmla="*/ 4885595 h 4944979"/>
              <a:gd name="connsiteX965" fmla="*/ 7441632 w 10962464"/>
              <a:gd name="connsiteY965" fmla="*/ 4860467 h 4944979"/>
              <a:gd name="connsiteX966" fmla="*/ 7446924 w 10962464"/>
              <a:gd name="connsiteY966" fmla="*/ 4831441 h 4944979"/>
              <a:gd name="connsiteX967" fmla="*/ 7450855 w 10962464"/>
              <a:gd name="connsiteY967" fmla="*/ 4798938 h 4944979"/>
              <a:gd name="connsiteX968" fmla="*/ 7452669 w 10962464"/>
              <a:gd name="connsiteY968" fmla="*/ 4732117 h 4944979"/>
              <a:gd name="connsiteX969" fmla="*/ 7451459 w 10962464"/>
              <a:gd name="connsiteY969" fmla="*/ 4710651 h 4944979"/>
              <a:gd name="connsiteX970" fmla="*/ 7450249 w 10962464"/>
              <a:gd name="connsiteY970" fmla="*/ 4687370 h 4944979"/>
              <a:gd name="connsiteX971" fmla="*/ 7446470 w 10962464"/>
              <a:gd name="connsiteY971" fmla="*/ 4649877 h 4944979"/>
              <a:gd name="connsiteX972" fmla="*/ 7440423 w 10962464"/>
              <a:gd name="connsiteY972" fmla="*/ 4611025 h 4944979"/>
              <a:gd name="connsiteX973" fmla="*/ 7423793 w 10962464"/>
              <a:gd name="connsiteY973" fmla="*/ 4537251 h 4944979"/>
              <a:gd name="connsiteX974" fmla="*/ 7421073 w 10962464"/>
              <a:gd name="connsiteY974" fmla="*/ 4529844 h 4944979"/>
              <a:gd name="connsiteX975" fmla="*/ 9750395 w 10962464"/>
              <a:gd name="connsiteY975" fmla="*/ 4525940 h 4944979"/>
              <a:gd name="connsiteX976" fmla="*/ 9748279 w 10962464"/>
              <a:gd name="connsiteY976" fmla="*/ 4528484 h 4944979"/>
              <a:gd name="connsiteX977" fmla="*/ 9706705 w 10962464"/>
              <a:gd name="connsiteY977" fmla="*/ 4532414 h 4944979"/>
              <a:gd name="connsiteX978" fmla="*/ 9684483 w 10962464"/>
              <a:gd name="connsiteY978" fmla="*/ 4539519 h 4944979"/>
              <a:gd name="connsiteX979" fmla="*/ 9659690 w 10962464"/>
              <a:gd name="connsiteY979" fmla="*/ 4549044 h 4944979"/>
              <a:gd name="connsiteX980" fmla="*/ 9614187 w 10962464"/>
              <a:gd name="connsiteY980" fmla="*/ 4571267 h 4944979"/>
              <a:gd name="connsiteX981" fmla="*/ 9577904 w 10962464"/>
              <a:gd name="connsiteY981" fmla="*/ 4590919 h 4944979"/>
              <a:gd name="connsiteX982" fmla="*/ 9539203 w 10962464"/>
              <a:gd name="connsiteY982" fmla="*/ 4611025 h 4944979"/>
              <a:gd name="connsiteX983" fmla="*/ 9514258 w 10962464"/>
              <a:gd name="connsiteY983" fmla="*/ 4625689 h 4944979"/>
              <a:gd name="connsiteX984" fmla="*/ 9500351 w 10962464"/>
              <a:gd name="connsiteY984" fmla="*/ 4634156 h 4944979"/>
              <a:gd name="connsiteX985" fmla="*/ 9497780 w 10962464"/>
              <a:gd name="connsiteY985" fmla="*/ 4635667 h 4944979"/>
              <a:gd name="connsiteX986" fmla="*/ 9510025 w 10962464"/>
              <a:gd name="connsiteY986" fmla="*/ 4637935 h 4944979"/>
              <a:gd name="connsiteX987" fmla="*/ 9531190 w 10962464"/>
              <a:gd name="connsiteY987" fmla="*/ 4640505 h 4944979"/>
              <a:gd name="connsiteX988" fmla="*/ 9569288 w 10962464"/>
              <a:gd name="connsiteY988" fmla="*/ 4642622 h 4944979"/>
              <a:gd name="connsiteX989" fmla="*/ 9595592 w 10962464"/>
              <a:gd name="connsiteY989" fmla="*/ 4643227 h 4944979"/>
              <a:gd name="connsiteX990" fmla="*/ 9632782 w 10962464"/>
              <a:gd name="connsiteY990" fmla="*/ 4642018 h 4944979"/>
              <a:gd name="connsiteX991" fmla="*/ 9666947 w 10962464"/>
              <a:gd name="connsiteY991" fmla="*/ 4637632 h 4944979"/>
              <a:gd name="connsiteX992" fmla="*/ 9699752 w 10962464"/>
              <a:gd name="connsiteY992" fmla="*/ 4631284 h 4944979"/>
              <a:gd name="connsiteX993" fmla="*/ 9731046 w 10962464"/>
              <a:gd name="connsiteY993" fmla="*/ 4625237 h 4944979"/>
              <a:gd name="connsiteX994" fmla="*/ 9736497 w 10962464"/>
              <a:gd name="connsiteY994" fmla="*/ 4626935 h 4944979"/>
              <a:gd name="connsiteX995" fmla="*/ 9761130 w 10962464"/>
              <a:gd name="connsiteY995" fmla="*/ 4610874 h 4944979"/>
              <a:gd name="connsiteX996" fmla="*/ 9793632 w 10962464"/>
              <a:gd name="connsiteY996" fmla="*/ 4589559 h 4944979"/>
              <a:gd name="connsiteX997" fmla="*/ 9810111 w 10962464"/>
              <a:gd name="connsiteY997" fmla="*/ 4580639 h 4944979"/>
              <a:gd name="connsiteX998" fmla="*/ 9829008 w 10962464"/>
              <a:gd name="connsiteY998" fmla="*/ 4570512 h 4944979"/>
              <a:gd name="connsiteX999" fmla="*/ 9830933 w 10962464"/>
              <a:gd name="connsiteY999" fmla="*/ 4569835 h 4944979"/>
              <a:gd name="connsiteX1000" fmla="*/ 9827043 w 10962464"/>
              <a:gd name="connsiteY1000" fmla="*/ 4568848 h 4944979"/>
              <a:gd name="connsiteX1001" fmla="*/ 9808902 w 10962464"/>
              <a:gd name="connsiteY1001" fmla="*/ 4562801 h 4944979"/>
              <a:gd name="connsiteX1002" fmla="*/ 9792878 w 10962464"/>
              <a:gd name="connsiteY1002" fmla="*/ 4555696 h 4944979"/>
              <a:gd name="connsiteX1003" fmla="*/ 9759770 w 10962464"/>
              <a:gd name="connsiteY1003" fmla="*/ 4533926 h 4944979"/>
              <a:gd name="connsiteX1004" fmla="*/ 10010572 w 10962464"/>
              <a:gd name="connsiteY1004" fmla="*/ 4518356 h 4944979"/>
              <a:gd name="connsiteX1005" fmla="*/ 10013897 w 10962464"/>
              <a:gd name="connsiteY1005" fmla="*/ 4525916 h 4944979"/>
              <a:gd name="connsiteX1006" fmla="*/ 10028862 w 10962464"/>
              <a:gd name="connsiteY1006" fmla="*/ 4557359 h 4944979"/>
              <a:gd name="connsiteX1007" fmla="*/ 10045341 w 10962464"/>
              <a:gd name="connsiteY1007" fmla="*/ 4584723 h 4944979"/>
              <a:gd name="connsiteX1008" fmla="*/ 10064087 w 10962464"/>
              <a:gd name="connsiteY1008" fmla="*/ 4608759 h 4944979"/>
              <a:gd name="connsiteX1009" fmla="*/ 10071645 w 10962464"/>
              <a:gd name="connsiteY1009" fmla="*/ 4615714 h 4944979"/>
              <a:gd name="connsiteX1010" fmla="*/ 10080414 w 10962464"/>
              <a:gd name="connsiteY1010" fmla="*/ 4622062 h 4944979"/>
              <a:gd name="connsiteX1011" fmla="*/ 10110045 w 10962464"/>
              <a:gd name="connsiteY1011" fmla="*/ 4636878 h 4944979"/>
              <a:gd name="connsiteX1012" fmla="*/ 10136198 w 10962464"/>
              <a:gd name="connsiteY1012" fmla="*/ 4641262 h 4944979"/>
              <a:gd name="connsiteX1013" fmla="*/ 10142548 w 10962464"/>
              <a:gd name="connsiteY1013" fmla="*/ 4641262 h 4944979"/>
              <a:gd name="connsiteX1014" fmla="*/ 10135744 w 10962464"/>
              <a:gd name="connsiteY1014" fmla="*/ 4633099 h 4944979"/>
              <a:gd name="connsiteX1015" fmla="*/ 10121534 w 10962464"/>
              <a:gd name="connsiteY1015" fmla="*/ 4614050 h 4944979"/>
              <a:gd name="connsiteX1016" fmla="*/ 10090997 w 10962464"/>
              <a:gd name="connsiteY1016" fmla="*/ 4574291 h 4944979"/>
              <a:gd name="connsiteX1017" fmla="*/ 10071948 w 10962464"/>
              <a:gd name="connsiteY1017" fmla="*/ 4556453 h 4944979"/>
              <a:gd name="connsiteX1018" fmla="*/ 10049120 w 10962464"/>
              <a:gd name="connsiteY1018" fmla="*/ 4539822 h 4944979"/>
              <a:gd name="connsiteX1019" fmla="*/ 10022210 w 10962464"/>
              <a:gd name="connsiteY1019" fmla="*/ 4524252 h 4944979"/>
              <a:gd name="connsiteX1020" fmla="*/ 10010572 w 10962464"/>
              <a:gd name="connsiteY1020" fmla="*/ 4518356 h 4944979"/>
              <a:gd name="connsiteX1021" fmla="*/ 5537871 w 10962464"/>
              <a:gd name="connsiteY1021" fmla="*/ 4515180 h 4944979"/>
              <a:gd name="connsiteX1022" fmla="*/ 5537570 w 10962464"/>
              <a:gd name="connsiteY1022" fmla="*/ 4515331 h 4944979"/>
              <a:gd name="connsiteX1023" fmla="*/ 5531976 w 10962464"/>
              <a:gd name="connsiteY1023" fmla="*/ 4519715 h 4944979"/>
              <a:gd name="connsiteX1024" fmla="*/ 5522149 w 10962464"/>
              <a:gd name="connsiteY1024" fmla="*/ 4532566 h 4944979"/>
              <a:gd name="connsiteX1025" fmla="*/ 5508543 w 10962464"/>
              <a:gd name="connsiteY1025" fmla="*/ 4557056 h 4944979"/>
              <a:gd name="connsiteX1026" fmla="*/ 5499170 w 10962464"/>
              <a:gd name="connsiteY1026" fmla="*/ 4573686 h 4944979"/>
              <a:gd name="connsiteX1027" fmla="*/ 5489797 w 10962464"/>
              <a:gd name="connsiteY1027" fmla="*/ 4589257 h 4944979"/>
              <a:gd name="connsiteX1028" fmla="*/ 5473017 w 10962464"/>
              <a:gd name="connsiteY1028" fmla="*/ 4622818 h 4944979"/>
              <a:gd name="connsiteX1029" fmla="*/ 5458805 w 10962464"/>
              <a:gd name="connsiteY1029" fmla="*/ 4656681 h 4944979"/>
              <a:gd name="connsiteX1030" fmla="*/ 5447619 w 10962464"/>
              <a:gd name="connsiteY1030" fmla="*/ 4689335 h 4944979"/>
              <a:gd name="connsiteX1031" fmla="*/ 5440968 w 10962464"/>
              <a:gd name="connsiteY1031" fmla="*/ 4715792 h 4944979"/>
              <a:gd name="connsiteX1032" fmla="*/ 5438095 w 10962464"/>
              <a:gd name="connsiteY1032" fmla="*/ 4730455 h 4944979"/>
              <a:gd name="connsiteX1033" fmla="*/ 5436735 w 10962464"/>
              <a:gd name="connsiteY1033" fmla="*/ 4742851 h 4944979"/>
              <a:gd name="connsiteX1034" fmla="*/ 5434633 w 10962464"/>
              <a:gd name="connsiteY1034" fmla="*/ 4746330 h 4944979"/>
              <a:gd name="connsiteX1035" fmla="*/ 5440663 w 10962464"/>
              <a:gd name="connsiteY1035" fmla="*/ 4757969 h 4944979"/>
              <a:gd name="connsiteX1036" fmla="*/ 5448374 w 10962464"/>
              <a:gd name="connsiteY1036" fmla="*/ 4774599 h 4944979"/>
              <a:gd name="connsiteX1037" fmla="*/ 5456688 w 10962464"/>
              <a:gd name="connsiteY1037" fmla="*/ 4791983 h 4944979"/>
              <a:gd name="connsiteX1038" fmla="*/ 5469237 w 10962464"/>
              <a:gd name="connsiteY1038" fmla="*/ 4825394 h 4944979"/>
              <a:gd name="connsiteX1039" fmla="*/ 5472704 w 10962464"/>
              <a:gd name="connsiteY1039" fmla="*/ 4837340 h 4944979"/>
              <a:gd name="connsiteX1040" fmla="*/ 5488738 w 10962464"/>
              <a:gd name="connsiteY1040" fmla="*/ 4811032 h 4944979"/>
              <a:gd name="connsiteX1041" fmla="*/ 5512019 w 10962464"/>
              <a:gd name="connsiteY1041" fmla="*/ 4778227 h 4944979"/>
              <a:gd name="connsiteX1042" fmla="*/ 5536207 w 10962464"/>
              <a:gd name="connsiteY1042" fmla="*/ 4748446 h 4944979"/>
              <a:gd name="connsiteX1043" fmla="*/ 5556482 w 10962464"/>
              <a:gd name="connsiteY1043" fmla="*/ 4727630 h 4944979"/>
              <a:gd name="connsiteX1044" fmla="*/ 5555861 w 10962464"/>
              <a:gd name="connsiteY1044" fmla="*/ 4723653 h 4944979"/>
              <a:gd name="connsiteX1045" fmla="*/ 5558431 w 10962464"/>
              <a:gd name="connsiteY1045" fmla="*/ 4704302 h 4944979"/>
              <a:gd name="connsiteX1046" fmla="*/ 5560397 w 10962464"/>
              <a:gd name="connsiteY1046" fmla="*/ 4677543 h 4944979"/>
              <a:gd name="connsiteX1047" fmla="*/ 5560700 w 10962464"/>
              <a:gd name="connsiteY1047" fmla="*/ 4658495 h 4944979"/>
              <a:gd name="connsiteX1048" fmla="*/ 5559338 w 10962464"/>
              <a:gd name="connsiteY1048" fmla="*/ 4640656 h 4944979"/>
              <a:gd name="connsiteX1049" fmla="*/ 5557525 w 10962464"/>
              <a:gd name="connsiteY1049" fmla="*/ 4605583 h 4944979"/>
              <a:gd name="connsiteX1050" fmla="*/ 5548605 w 10962464"/>
              <a:gd name="connsiteY1050" fmla="*/ 4536647 h 4944979"/>
              <a:gd name="connsiteX1051" fmla="*/ 5542406 w 10962464"/>
              <a:gd name="connsiteY1051" fmla="*/ 4520472 h 4944979"/>
              <a:gd name="connsiteX1052" fmla="*/ 5539684 w 10962464"/>
              <a:gd name="connsiteY1052" fmla="*/ 4516691 h 4944979"/>
              <a:gd name="connsiteX1053" fmla="*/ 5537871 w 10962464"/>
              <a:gd name="connsiteY1053" fmla="*/ 4515180 h 4944979"/>
              <a:gd name="connsiteX1054" fmla="*/ 7310411 w 10962464"/>
              <a:gd name="connsiteY1054" fmla="*/ 4514877 h 4944979"/>
              <a:gd name="connsiteX1055" fmla="*/ 7309656 w 10962464"/>
              <a:gd name="connsiteY1055" fmla="*/ 4515482 h 4944979"/>
              <a:gd name="connsiteX1056" fmla="*/ 7297865 w 10962464"/>
              <a:gd name="connsiteY1056" fmla="*/ 4529844 h 4944979"/>
              <a:gd name="connsiteX1057" fmla="*/ 7289323 w 10962464"/>
              <a:gd name="connsiteY1057" fmla="*/ 4541435 h 4944979"/>
              <a:gd name="connsiteX1058" fmla="*/ 7288341 w 10962464"/>
              <a:gd name="connsiteY1058" fmla="*/ 4542997 h 4944979"/>
              <a:gd name="connsiteX1059" fmla="*/ 7288137 w 10962464"/>
              <a:gd name="connsiteY1059" fmla="*/ 4543043 h 4944979"/>
              <a:gd name="connsiteX1060" fmla="*/ 7287281 w 10962464"/>
              <a:gd name="connsiteY1060" fmla="*/ 4544206 h 4944979"/>
              <a:gd name="connsiteX1061" fmla="*/ 7267766 w 10962464"/>
              <a:gd name="connsiteY1061" fmla="*/ 4571984 h 4944979"/>
              <a:gd name="connsiteX1062" fmla="*/ 7267931 w 10962464"/>
              <a:gd name="connsiteY1062" fmla="*/ 4571719 h 4944979"/>
              <a:gd name="connsiteX1063" fmla="*/ 7266571 w 10962464"/>
              <a:gd name="connsiteY1063" fmla="*/ 4573686 h 4944979"/>
              <a:gd name="connsiteX1064" fmla="*/ 7267766 w 10962464"/>
              <a:gd name="connsiteY1064" fmla="*/ 4571984 h 4944979"/>
              <a:gd name="connsiteX1065" fmla="*/ 7263698 w 10962464"/>
              <a:gd name="connsiteY1065" fmla="*/ 4578522 h 4944979"/>
              <a:gd name="connsiteX1066" fmla="*/ 7243893 w 10962464"/>
              <a:gd name="connsiteY1066" fmla="*/ 4612839 h 4944979"/>
              <a:gd name="connsiteX1067" fmla="*/ 7223939 w 10962464"/>
              <a:gd name="connsiteY1067" fmla="*/ 4646401 h 4944979"/>
              <a:gd name="connsiteX1068" fmla="*/ 7203531 w 10962464"/>
              <a:gd name="connsiteY1068" fmla="*/ 4680112 h 4944979"/>
              <a:gd name="connsiteX1069" fmla="*/ 7194762 w 10962464"/>
              <a:gd name="connsiteY1069" fmla="*/ 4698557 h 4944979"/>
              <a:gd name="connsiteX1070" fmla="*/ 7189017 w 10962464"/>
              <a:gd name="connsiteY1070" fmla="*/ 4715035 h 4944979"/>
              <a:gd name="connsiteX1071" fmla="*/ 7185842 w 10962464"/>
              <a:gd name="connsiteY1071" fmla="*/ 4727432 h 4944979"/>
              <a:gd name="connsiteX1072" fmla="*/ 7183121 w 10962464"/>
              <a:gd name="connsiteY1072" fmla="*/ 4742095 h 4944979"/>
              <a:gd name="connsiteX1073" fmla="*/ 7178131 w 10962464"/>
              <a:gd name="connsiteY1073" fmla="*/ 4776865 h 4944979"/>
              <a:gd name="connsiteX1074" fmla="*/ 7175359 w 10962464"/>
              <a:gd name="connsiteY1074" fmla="*/ 4778871 h 4944979"/>
              <a:gd name="connsiteX1075" fmla="*/ 7178435 w 10962464"/>
              <a:gd name="connsiteY1075" fmla="*/ 4782158 h 4944979"/>
              <a:gd name="connsiteX1076" fmla="*/ 7202019 w 10962464"/>
              <a:gd name="connsiteY1076" fmla="*/ 4809824 h 4944979"/>
              <a:gd name="connsiteX1077" fmla="*/ 7223032 w 10962464"/>
              <a:gd name="connsiteY1077" fmla="*/ 4839455 h 4944979"/>
              <a:gd name="connsiteX1078" fmla="*/ 7227963 w 10962464"/>
              <a:gd name="connsiteY1078" fmla="*/ 4848625 h 4944979"/>
              <a:gd name="connsiteX1079" fmla="*/ 7244649 w 10962464"/>
              <a:gd name="connsiteY1079" fmla="*/ 4813151 h 4944979"/>
              <a:gd name="connsiteX1080" fmla="*/ 7263244 w 10962464"/>
              <a:gd name="connsiteY1080" fmla="*/ 4778833 h 4944979"/>
              <a:gd name="connsiteX1081" fmla="*/ 7285013 w 10962464"/>
              <a:gd name="connsiteY1081" fmla="*/ 4744365 h 4944979"/>
              <a:gd name="connsiteX1082" fmla="*/ 7308145 w 10962464"/>
              <a:gd name="connsiteY1082" fmla="*/ 4713525 h 4944979"/>
              <a:gd name="connsiteX1083" fmla="*/ 7322010 w 10962464"/>
              <a:gd name="connsiteY1083" fmla="*/ 4696084 h 4944979"/>
              <a:gd name="connsiteX1084" fmla="*/ 7324319 w 10962464"/>
              <a:gd name="connsiteY1084" fmla="*/ 4683742 h 4944979"/>
              <a:gd name="connsiteX1085" fmla="*/ 7326587 w 10962464"/>
              <a:gd name="connsiteY1085" fmla="*/ 4654867 h 4944979"/>
              <a:gd name="connsiteX1086" fmla="*/ 7326286 w 10962464"/>
              <a:gd name="connsiteY1086" fmla="*/ 4596211 h 4944979"/>
              <a:gd name="connsiteX1087" fmla="*/ 7324319 w 10962464"/>
              <a:gd name="connsiteY1087" fmla="*/ 4565522 h 4944979"/>
              <a:gd name="connsiteX1088" fmla="*/ 7320087 w 10962464"/>
              <a:gd name="connsiteY1088" fmla="*/ 4538310 h 4944979"/>
              <a:gd name="connsiteX1089" fmla="*/ 7317214 w 10962464"/>
              <a:gd name="connsiteY1089" fmla="*/ 4528936 h 4944979"/>
              <a:gd name="connsiteX1090" fmla="*/ 7312679 w 10962464"/>
              <a:gd name="connsiteY1090" fmla="*/ 4518355 h 4944979"/>
              <a:gd name="connsiteX1091" fmla="*/ 7310411 w 10962464"/>
              <a:gd name="connsiteY1091" fmla="*/ 4514877 h 4944979"/>
              <a:gd name="connsiteX1092" fmla="*/ 38836 w 10962464"/>
              <a:gd name="connsiteY1092" fmla="*/ 4511401 h 4944979"/>
              <a:gd name="connsiteX1093" fmla="*/ 44733 w 10962464"/>
              <a:gd name="connsiteY1093" fmla="*/ 4561592 h 4944979"/>
              <a:gd name="connsiteX1094" fmla="*/ 55920 w 10962464"/>
              <a:gd name="connsiteY1094" fmla="*/ 4622969 h 4944979"/>
              <a:gd name="connsiteX1095" fmla="*/ 68167 w 10962464"/>
              <a:gd name="connsiteY1095" fmla="*/ 4665903 h 4944979"/>
              <a:gd name="connsiteX1096" fmla="*/ 76177 w 10962464"/>
              <a:gd name="connsiteY1096" fmla="*/ 4685556 h 4944979"/>
              <a:gd name="connsiteX1097" fmla="*/ 80258 w 10962464"/>
              <a:gd name="connsiteY1097" fmla="*/ 4694928 h 4944979"/>
              <a:gd name="connsiteX1098" fmla="*/ 81496 w 10962464"/>
              <a:gd name="connsiteY1098" fmla="*/ 4697898 h 4944979"/>
              <a:gd name="connsiteX1099" fmla="*/ 82377 w 10962464"/>
              <a:gd name="connsiteY1099" fmla="*/ 4698104 h 4944979"/>
              <a:gd name="connsiteX1100" fmla="*/ 88725 w 10962464"/>
              <a:gd name="connsiteY1100" fmla="*/ 4700222 h 4944979"/>
              <a:gd name="connsiteX1101" fmla="*/ 98704 w 10962464"/>
              <a:gd name="connsiteY1101" fmla="*/ 4704302 h 4944979"/>
              <a:gd name="connsiteX1102" fmla="*/ 133323 w 10962464"/>
              <a:gd name="connsiteY1102" fmla="*/ 4722594 h 4944979"/>
              <a:gd name="connsiteX1103" fmla="*/ 150257 w 10962464"/>
              <a:gd name="connsiteY1103" fmla="*/ 4733026 h 4944979"/>
              <a:gd name="connsiteX1104" fmla="*/ 167945 w 10962464"/>
              <a:gd name="connsiteY1104" fmla="*/ 4744516 h 4944979"/>
              <a:gd name="connsiteX1105" fmla="*/ 198025 w 10962464"/>
              <a:gd name="connsiteY1105" fmla="*/ 4767495 h 4944979"/>
              <a:gd name="connsiteX1106" fmla="*/ 225992 w 10962464"/>
              <a:gd name="connsiteY1106" fmla="*/ 4793346 h 4944979"/>
              <a:gd name="connsiteX1107" fmla="*/ 232645 w 10962464"/>
              <a:gd name="connsiteY1107" fmla="*/ 4799996 h 4944979"/>
              <a:gd name="connsiteX1108" fmla="*/ 234005 w 10962464"/>
              <a:gd name="connsiteY1108" fmla="*/ 4791681 h 4944979"/>
              <a:gd name="connsiteX1109" fmla="*/ 241717 w 10962464"/>
              <a:gd name="connsiteY1109" fmla="*/ 4755702 h 4944979"/>
              <a:gd name="connsiteX1110" fmla="*/ 257643 w 10962464"/>
              <a:gd name="connsiteY1110" fmla="*/ 4714168 h 4944979"/>
              <a:gd name="connsiteX1111" fmla="*/ 248820 w 10962464"/>
              <a:gd name="connsiteY1111" fmla="*/ 4712465 h 4944979"/>
              <a:gd name="connsiteX1112" fmla="*/ 218889 w 10962464"/>
              <a:gd name="connsiteY1112" fmla="*/ 4663484 h 4944979"/>
              <a:gd name="connsiteX1113" fmla="*/ 187595 w 10962464"/>
              <a:gd name="connsiteY1113" fmla="*/ 4623119 h 4944979"/>
              <a:gd name="connsiteX1114" fmla="*/ 135591 w 10962464"/>
              <a:gd name="connsiteY1114" fmla="*/ 4573987 h 4944979"/>
              <a:gd name="connsiteX1115" fmla="*/ 78142 w 10962464"/>
              <a:gd name="connsiteY1115" fmla="*/ 4532868 h 4944979"/>
              <a:gd name="connsiteX1116" fmla="*/ 54711 w 10962464"/>
              <a:gd name="connsiteY1116" fmla="*/ 4519262 h 4944979"/>
              <a:gd name="connsiteX1117" fmla="*/ 38836 w 10962464"/>
              <a:gd name="connsiteY1117" fmla="*/ 4511401 h 4944979"/>
              <a:gd name="connsiteX1118" fmla="*/ 442327 w 10962464"/>
              <a:gd name="connsiteY1118" fmla="*/ 4505959 h 4944979"/>
              <a:gd name="connsiteX1119" fmla="*/ 437186 w 10962464"/>
              <a:gd name="connsiteY1119" fmla="*/ 4510192 h 4944979"/>
              <a:gd name="connsiteX1120" fmla="*/ 418290 w 10962464"/>
              <a:gd name="connsiteY1120" fmla="*/ 4530903 h 4944979"/>
              <a:gd name="connsiteX1121" fmla="*/ 408762 w 10962464"/>
              <a:gd name="connsiteY1121" fmla="*/ 4541032 h 4944979"/>
              <a:gd name="connsiteX1122" fmla="*/ 400452 w 10962464"/>
              <a:gd name="connsiteY1122" fmla="*/ 4551613 h 4944979"/>
              <a:gd name="connsiteX1123" fmla="*/ 386693 w 10962464"/>
              <a:gd name="connsiteY1123" fmla="*/ 4576559 h 4944979"/>
              <a:gd name="connsiteX1124" fmla="*/ 374597 w 10962464"/>
              <a:gd name="connsiteY1124" fmla="*/ 4602561 h 4944979"/>
              <a:gd name="connsiteX1125" fmla="*/ 374446 w 10962464"/>
              <a:gd name="connsiteY1125" fmla="*/ 4603316 h 4944979"/>
              <a:gd name="connsiteX1126" fmla="*/ 373646 w 10962464"/>
              <a:gd name="connsiteY1126" fmla="*/ 4604526 h 4944979"/>
              <a:gd name="connsiteX1127" fmla="*/ 374295 w 10962464"/>
              <a:gd name="connsiteY1127" fmla="*/ 4606340 h 4944979"/>
              <a:gd name="connsiteX1128" fmla="*/ 378380 w 10962464"/>
              <a:gd name="connsiteY1128" fmla="*/ 4626900 h 4944979"/>
              <a:gd name="connsiteX1129" fmla="*/ 380193 w 10962464"/>
              <a:gd name="connsiteY1129" fmla="*/ 4660460 h 4944979"/>
              <a:gd name="connsiteX1130" fmla="*/ 377171 w 10962464"/>
              <a:gd name="connsiteY1130" fmla="*/ 4699615 h 4944979"/>
              <a:gd name="connsiteX1131" fmla="*/ 371124 w 10962464"/>
              <a:gd name="connsiteY1131" fmla="*/ 4734385 h 4944979"/>
              <a:gd name="connsiteX1132" fmla="*/ 365885 w 10962464"/>
              <a:gd name="connsiteY1132" fmla="*/ 4761064 h 4944979"/>
              <a:gd name="connsiteX1133" fmla="*/ 368372 w 10962464"/>
              <a:gd name="connsiteY1133" fmla="*/ 4760973 h 4944979"/>
              <a:gd name="connsiteX1134" fmla="*/ 369910 w 10962464"/>
              <a:gd name="connsiteY1134" fmla="*/ 4756307 h 4944979"/>
              <a:gd name="connsiteX1135" fmla="*/ 378682 w 10962464"/>
              <a:gd name="connsiteY1135" fmla="*/ 4739223 h 4944979"/>
              <a:gd name="connsiteX1136" fmla="*/ 388507 w 10962464"/>
              <a:gd name="connsiteY1136" fmla="*/ 4727583 h 4944979"/>
              <a:gd name="connsiteX1137" fmla="*/ 400147 w 10962464"/>
              <a:gd name="connsiteY1137" fmla="*/ 4717303 h 4944979"/>
              <a:gd name="connsiteX1138" fmla="*/ 411032 w 10962464"/>
              <a:gd name="connsiteY1138" fmla="*/ 4706267 h 4944979"/>
              <a:gd name="connsiteX1139" fmla="*/ 421918 w 10962464"/>
              <a:gd name="connsiteY1139" fmla="*/ 4694476 h 4944979"/>
              <a:gd name="connsiteX1140" fmla="*/ 434010 w 10962464"/>
              <a:gd name="connsiteY1140" fmla="*/ 4682230 h 4944979"/>
              <a:gd name="connsiteX1141" fmla="*/ 435916 w 10962464"/>
              <a:gd name="connsiteY1141" fmla="*/ 4680276 h 4944979"/>
              <a:gd name="connsiteX1142" fmla="*/ 441875 w 10962464"/>
              <a:gd name="connsiteY1142" fmla="*/ 4650634 h 4944979"/>
              <a:gd name="connsiteX1143" fmla="*/ 444441 w 10962464"/>
              <a:gd name="connsiteY1143" fmla="*/ 4623121 h 4944979"/>
              <a:gd name="connsiteX1144" fmla="*/ 444897 w 10962464"/>
              <a:gd name="connsiteY1144" fmla="*/ 4594397 h 4944979"/>
              <a:gd name="connsiteX1145" fmla="*/ 445955 w 10962464"/>
              <a:gd name="connsiteY1145" fmla="*/ 4564161 h 4944979"/>
              <a:gd name="connsiteX1146" fmla="*/ 446106 w 10962464"/>
              <a:gd name="connsiteY1146" fmla="*/ 4534985 h 4944979"/>
              <a:gd name="connsiteX1147" fmla="*/ 442929 w 10962464"/>
              <a:gd name="connsiteY1147" fmla="*/ 4508227 h 4944979"/>
              <a:gd name="connsiteX1148" fmla="*/ 442327 w 10962464"/>
              <a:gd name="connsiteY1148" fmla="*/ 4505959 h 4944979"/>
              <a:gd name="connsiteX1149" fmla="*/ 9624921 w 10962464"/>
              <a:gd name="connsiteY1149" fmla="*/ 4503692 h 4944979"/>
              <a:gd name="connsiteX1150" fmla="*/ 9596196 w 10962464"/>
              <a:gd name="connsiteY1150" fmla="*/ 4505053 h 4944979"/>
              <a:gd name="connsiteX1151" fmla="*/ 9558855 w 10962464"/>
              <a:gd name="connsiteY1151" fmla="*/ 4509286 h 4944979"/>
              <a:gd name="connsiteX1152" fmla="*/ 9521818 w 10962464"/>
              <a:gd name="connsiteY1152" fmla="*/ 4514274 h 4944979"/>
              <a:gd name="connsiteX1153" fmla="*/ 9485385 w 10962464"/>
              <a:gd name="connsiteY1153" fmla="*/ 4520321 h 4944979"/>
              <a:gd name="connsiteX1154" fmla="*/ 9471022 w 10962464"/>
              <a:gd name="connsiteY1154" fmla="*/ 4523949 h 4944979"/>
              <a:gd name="connsiteX1155" fmla="*/ 9433380 w 10962464"/>
              <a:gd name="connsiteY1155" fmla="*/ 4534079 h 4944979"/>
              <a:gd name="connsiteX1156" fmla="*/ 9415088 w 10962464"/>
              <a:gd name="connsiteY1156" fmla="*/ 4539521 h 4944979"/>
              <a:gd name="connsiteX1157" fmla="*/ 9397248 w 10962464"/>
              <a:gd name="connsiteY1157" fmla="*/ 4546022 h 4944979"/>
              <a:gd name="connsiteX1158" fmla="*/ 9361722 w 10962464"/>
              <a:gd name="connsiteY1158" fmla="*/ 4559778 h 4944979"/>
              <a:gd name="connsiteX1159" fmla="*/ 9344488 w 10962464"/>
              <a:gd name="connsiteY1159" fmla="*/ 4566279 h 4944979"/>
              <a:gd name="connsiteX1160" fmla="*/ 9329672 w 10962464"/>
              <a:gd name="connsiteY1160" fmla="*/ 4572477 h 4944979"/>
              <a:gd name="connsiteX1161" fmla="*/ 9319241 w 10962464"/>
              <a:gd name="connsiteY1161" fmla="*/ 4579582 h 4944979"/>
              <a:gd name="connsiteX1162" fmla="*/ 9329068 w 10962464"/>
              <a:gd name="connsiteY1162" fmla="*/ 4583361 h 4944979"/>
              <a:gd name="connsiteX1163" fmla="*/ 9355373 w 10962464"/>
              <a:gd name="connsiteY1163" fmla="*/ 4589408 h 4944979"/>
              <a:gd name="connsiteX1164" fmla="*/ 9382585 w 10962464"/>
              <a:gd name="connsiteY1164" fmla="*/ 4592886 h 4944979"/>
              <a:gd name="connsiteX1165" fmla="*/ 9439125 w 10962464"/>
              <a:gd name="connsiteY1165" fmla="*/ 4598026 h 4944979"/>
              <a:gd name="connsiteX1166" fmla="*/ 9475255 w 10962464"/>
              <a:gd name="connsiteY1166" fmla="*/ 4598026 h 4944979"/>
              <a:gd name="connsiteX1167" fmla="*/ 9494152 w 10962464"/>
              <a:gd name="connsiteY1167" fmla="*/ 4597422 h 4944979"/>
              <a:gd name="connsiteX1168" fmla="*/ 9513806 w 10962464"/>
              <a:gd name="connsiteY1168" fmla="*/ 4595455 h 4944979"/>
              <a:gd name="connsiteX1169" fmla="*/ 9515482 w 10962464"/>
              <a:gd name="connsiteY1169" fmla="*/ 4596849 h 4944979"/>
              <a:gd name="connsiteX1170" fmla="*/ 9517283 w 10962464"/>
              <a:gd name="connsiteY1170" fmla="*/ 4595757 h 4944979"/>
              <a:gd name="connsiteX1171" fmla="*/ 9551750 w 10962464"/>
              <a:gd name="connsiteY1171" fmla="*/ 4577919 h 4944979"/>
              <a:gd name="connsiteX1172" fmla="*/ 9594685 w 10962464"/>
              <a:gd name="connsiteY1172" fmla="*/ 4554637 h 4944979"/>
              <a:gd name="connsiteX1173" fmla="*/ 9631269 w 10962464"/>
              <a:gd name="connsiteY1173" fmla="*/ 4535891 h 4944979"/>
              <a:gd name="connsiteX1174" fmla="*/ 9665888 w 10962464"/>
              <a:gd name="connsiteY1174" fmla="*/ 4520623 h 4944979"/>
              <a:gd name="connsiteX1175" fmla="*/ 9677824 w 10962464"/>
              <a:gd name="connsiteY1175" fmla="*/ 4516915 h 4944979"/>
              <a:gd name="connsiteX1176" fmla="*/ 9640591 w 10962464"/>
              <a:gd name="connsiteY1176" fmla="*/ 4503978 h 4944979"/>
              <a:gd name="connsiteX1177" fmla="*/ 9639281 w 10962464"/>
              <a:gd name="connsiteY1177" fmla="*/ 4504902 h 4944979"/>
              <a:gd name="connsiteX1178" fmla="*/ 9629909 w 10962464"/>
              <a:gd name="connsiteY1178" fmla="*/ 4503692 h 4944979"/>
              <a:gd name="connsiteX1179" fmla="*/ 9624921 w 10962464"/>
              <a:gd name="connsiteY1179" fmla="*/ 4503692 h 4944979"/>
              <a:gd name="connsiteX1180" fmla="*/ 5036119 w 10962464"/>
              <a:gd name="connsiteY1180" fmla="*/ 4498855 h 4944979"/>
              <a:gd name="connsiteX1181" fmla="*/ 5029617 w 10962464"/>
              <a:gd name="connsiteY1181" fmla="*/ 4505507 h 4944979"/>
              <a:gd name="connsiteX1182" fmla="*/ 5028537 w 10962464"/>
              <a:gd name="connsiteY1182" fmla="*/ 4506748 h 4944979"/>
              <a:gd name="connsiteX1183" fmla="*/ 5027045 w 10962464"/>
              <a:gd name="connsiteY1183" fmla="*/ 4511098 h 4944979"/>
              <a:gd name="connsiteX1184" fmla="*/ 5022656 w 10962464"/>
              <a:gd name="connsiteY1184" fmla="*/ 4513501 h 4944979"/>
              <a:gd name="connsiteX1185" fmla="*/ 5014349 w 10962464"/>
              <a:gd name="connsiteY1185" fmla="*/ 4523043 h 4944979"/>
              <a:gd name="connsiteX1186" fmla="*/ 4986532 w 10962464"/>
              <a:gd name="connsiteY1186" fmla="*/ 4552672 h 4944979"/>
              <a:gd name="connsiteX1187" fmla="*/ 4970507 w 10962464"/>
              <a:gd name="connsiteY1187" fmla="*/ 4578827 h 4944979"/>
              <a:gd name="connsiteX1188" fmla="*/ 4957656 w 10962464"/>
              <a:gd name="connsiteY1188" fmla="*/ 4604224 h 4944979"/>
              <a:gd name="connsiteX1189" fmla="*/ 4942539 w 10962464"/>
              <a:gd name="connsiteY1189" fmla="*/ 4648669 h 4944979"/>
              <a:gd name="connsiteX1190" fmla="*/ 4936342 w 10962464"/>
              <a:gd name="connsiteY1190" fmla="*/ 4670893 h 4944979"/>
              <a:gd name="connsiteX1191" fmla="*/ 4932259 w 10962464"/>
              <a:gd name="connsiteY1191" fmla="*/ 4691302 h 4944979"/>
              <a:gd name="connsiteX1192" fmla="*/ 4930496 w 10962464"/>
              <a:gd name="connsiteY1192" fmla="*/ 4707845 h 4944979"/>
              <a:gd name="connsiteX1193" fmla="*/ 4941178 w 10962464"/>
              <a:gd name="connsiteY1193" fmla="*/ 4693267 h 4944979"/>
              <a:gd name="connsiteX1194" fmla="*/ 4967332 w 10962464"/>
              <a:gd name="connsiteY1194" fmla="*/ 4667568 h 4944979"/>
              <a:gd name="connsiteX1195" fmla="*/ 4996962 w 10962464"/>
              <a:gd name="connsiteY1195" fmla="*/ 4644589 h 4944979"/>
              <a:gd name="connsiteX1196" fmla="*/ 5011325 w 10962464"/>
              <a:gd name="connsiteY1196" fmla="*/ 4634913 h 4944979"/>
              <a:gd name="connsiteX1197" fmla="*/ 5022209 w 10962464"/>
              <a:gd name="connsiteY1197" fmla="*/ 4628866 h 4944979"/>
              <a:gd name="connsiteX1198" fmla="*/ 5026547 w 10962464"/>
              <a:gd name="connsiteY1198" fmla="*/ 4627173 h 4944979"/>
              <a:gd name="connsiteX1199" fmla="*/ 5030222 w 10962464"/>
              <a:gd name="connsiteY1199" fmla="*/ 4615864 h 4944979"/>
              <a:gd name="connsiteX1200" fmla="*/ 5035815 w 10962464"/>
              <a:gd name="connsiteY1200" fmla="*/ 4595001 h 4944979"/>
              <a:gd name="connsiteX1201" fmla="*/ 5039747 w 10962464"/>
              <a:gd name="connsiteY1201" fmla="*/ 4553126 h 4944979"/>
              <a:gd name="connsiteX1202" fmla="*/ 5038385 w 10962464"/>
              <a:gd name="connsiteY1202" fmla="*/ 4514274 h 4944979"/>
              <a:gd name="connsiteX1203" fmla="*/ 5036269 w 10962464"/>
              <a:gd name="connsiteY1203" fmla="*/ 4499912 h 4944979"/>
              <a:gd name="connsiteX1204" fmla="*/ 5036119 w 10962464"/>
              <a:gd name="connsiteY1204" fmla="*/ 4498855 h 4944979"/>
              <a:gd name="connsiteX1205" fmla="*/ 1437970 w 10962464"/>
              <a:gd name="connsiteY1205" fmla="*/ 4498552 h 4944979"/>
              <a:gd name="connsiteX1206" fmla="*/ 1435250 w 10962464"/>
              <a:gd name="connsiteY1206" fmla="*/ 4501878 h 4944979"/>
              <a:gd name="connsiteX1207" fmla="*/ 1427995 w 10962464"/>
              <a:gd name="connsiteY1207" fmla="*/ 4513368 h 4944979"/>
              <a:gd name="connsiteX1208" fmla="*/ 1419678 w 10962464"/>
              <a:gd name="connsiteY1208" fmla="*/ 4528031 h 4944979"/>
              <a:gd name="connsiteX1209" fmla="*/ 1401838 w 10962464"/>
              <a:gd name="connsiteY1209" fmla="*/ 4556302 h 4944979"/>
              <a:gd name="connsiteX1210" fmla="*/ 1393979 w 10962464"/>
              <a:gd name="connsiteY1210" fmla="*/ 4570512 h 4944979"/>
              <a:gd name="connsiteX1211" fmla="*/ 1386570 w 10962464"/>
              <a:gd name="connsiteY1211" fmla="*/ 4586234 h 4944979"/>
              <a:gd name="connsiteX1212" fmla="*/ 1379464 w 10962464"/>
              <a:gd name="connsiteY1212" fmla="*/ 4601504 h 4944979"/>
              <a:gd name="connsiteX1213" fmla="*/ 1373571 w 10962464"/>
              <a:gd name="connsiteY1213" fmla="*/ 4616168 h 4944979"/>
              <a:gd name="connsiteX1214" fmla="*/ 1368278 w 10962464"/>
              <a:gd name="connsiteY1214" fmla="*/ 4633401 h 4944979"/>
              <a:gd name="connsiteX1215" fmla="*/ 1364196 w 10962464"/>
              <a:gd name="connsiteY1215" fmla="*/ 4650937 h 4944979"/>
              <a:gd name="connsiteX1216" fmla="*/ 1360872 w 10962464"/>
              <a:gd name="connsiteY1216" fmla="*/ 4685558 h 4944979"/>
              <a:gd name="connsiteX1217" fmla="*/ 1360718 w 10962464"/>
              <a:gd name="connsiteY1217" fmla="*/ 4714582 h 4944979"/>
              <a:gd name="connsiteX1218" fmla="*/ 1362534 w 10962464"/>
              <a:gd name="connsiteY1218" fmla="*/ 4731212 h 4944979"/>
              <a:gd name="connsiteX1219" fmla="*/ 1364651 w 10962464"/>
              <a:gd name="connsiteY1219" fmla="*/ 4744817 h 4944979"/>
              <a:gd name="connsiteX1220" fmla="*/ 1367523 w 10962464"/>
              <a:gd name="connsiteY1220" fmla="*/ 4757819 h 4944979"/>
              <a:gd name="connsiteX1221" fmla="*/ 1367061 w 10962464"/>
              <a:gd name="connsiteY1221" fmla="*/ 4763644 h 4944979"/>
              <a:gd name="connsiteX1222" fmla="*/ 1374024 w 10962464"/>
              <a:gd name="connsiteY1222" fmla="*/ 4767645 h 4944979"/>
              <a:gd name="connsiteX1223" fmla="*/ 1385061 w 10962464"/>
              <a:gd name="connsiteY1223" fmla="*/ 4777019 h 4944979"/>
              <a:gd name="connsiteX1224" fmla="*/ 1391862 w 10962464"/>
              <a:gd name="connsiteY1224" fmla="*/ 4783519 h 4944979"/>
              <a:gd name="connsiteX1225" fmla="*/ 1392973 w 10962464"/>
              <a:gd name="connsiteY1225" fmla="*/ 4784777 h 4944979"/>
              <a:gd name="connsiteX1226" fmla="*/ 1396850 w 10962464"/>
              <a:gd name="connsiteY1226" fmla="*/ 4777019 h 4944979"/>
              <a:gd name="connsiteX1227" fmla="*/ 1400629 w 10962464"/>
              <a:gd name="connsiteY1227" fmla="*/ 4775961 h 4944979"/>
              <a:gd name="connsiteX1228" fmla="*/ 1404259 w 10962464"/>
              <a:gd name="connsiteY1228" fmla="*/ 4774600 h 4944979"/>
              <a:gd name="connsiteX1229" fmla="*/ 1415145 w 10962464"/>
              <a:gd name="connsiteY1229" fmla="*/ 4767344 h 4944979"/>
              <a:gd name="connsiteX1230" fmla="*/ 1453392 w 10962464"/>
              <a:gd name="connsiteY1230" fmla="*/ 4723805 h 4944979"/>
              <a:gd name="connsiteX1231" fmla="*/ 1463066 w 10962464"/>
              <a:gd name="connsiteY1231" fmla="*/ 4707024 h 4944979"/>
              <a:gd name="connsiteX1232" fmla="*/ 1471079 w 10962464"/>
              <a:gd name="connsiteY1232" fmla="*/ 4688278 h 4944979"/>
              <a:gd name="connsiteX1233" fmla="*/ 1477730 w 10962464"/>
              <a:gd name="connsiteY1233" fmla="*/ 4664241 h 4944979"/>
              <a:gd name="connsiteX1234" fmla="*/ 1481209 w 10962464"/>
              <a:gd name="connsiteY1234" fmla="*/ 4640053 h 4944979"/>
              <a:gd name="connsiteX1235" fmla="*/ 1481659 w 10962464"/>
              <a:gd name="connsiteY1235" fmla="*/ 4622062 h 4944979"/>
              <a:gd name="connsiteX1236" fmla="*/ 1480753 w 10962464"/>
              <a:gd name="connsiteY1236" fmla="*/ 4603318 h 4944979"/>
              <a:gd name="connsiteX1237" fmla="*/ 1476219 w 10962464"/>
              <a:gd name="connsiteY1237" fmla="*/ 4568697 h 4944979"/>
              <a:gd name="connsiteX1238" fmla="*/ 1470322 w 10962464"/>
              <a:gd name="connsiteY1238" fmla="*/ 4548138 h 4944979"/>
              <a:gd name="connsiteX1239" fmla="*/ 1462461 w 10962464"/>
              <a:gd name="connsiteY1239" fmla="*/ 4529241 h 4944979"/>
              <a:gd name="connsiteX1240" fmla="*/ 1449459 w 10962464"/>
              <a:gd name="connsiteY1240" fmla="*/ 4507773 h 4944979"/>
              <a:gd name="connsiteX1241" fmla="*/ 1439935 w 10962464"/>
              <a:gd name="connsiteY1241" fmla="*/ 4499006 h 4944979"/>
              <a:gd name="connsiteX1242" fmla="*/ 1439179 w 10962464"/>
              <a:gd name="connsiteY1242" fmla="*/ 4498702 h 4944979"/>
              <a:gd name="connsiteX1243" fmla="*/ 1438121 w 10962464"/>
              <a:gd name="connsiteY1243" fmla="*/ 4498552 h 4944979"/>
              <a:gd name="connsiteX1244" fmla="*/ 1437970 w 10962464"/>
              <a:gd name="connsiteY1244" fmla="*/ 4498552 h 4944979"/>
              <a:gd name="connsiteX1245" fmla="*/ 10773181 w 10962464"/>
              <a:gd name="connsiteY1245" fmla="*/ 4490708 h 4944979"/>
              <a:gd name="connsiteX1246" fmla="*/ 10776279 w 10962464"/>
              <a:gd name="connsiteY1246" fmla="*/ 4508679 h 4944979"/>
              <a:gd name="connsiteX1247" fmla="*/ 10779150 w 10962464"/>
              <a:gd name="connsiteY1247" fmla="*/ 4534682 h 4944979"/>
              <a:gd name="connsiteX1248" fmla="*/ 10780209 w 10962464"/>
              <a:gd name="connsiteY1248" fmla="*/ 4570510 h 4944979"/>
              <a:gd name="connsiteX1249" fmla="*/ 10780058 w 10962464"/>
              <a:gd name="connsiteY1249" fmla="*/ 4605281 h 4944979"/>
              <a:gd name="connsiteX1250" fmla="*/ 10777792 w 10962464"/>
              <a:gd name="connsiteY1250" fmla="*/ 4643982 h 4944979"/>
              <a:gd name="connsiteX1251" fmla="*/ 10776835 w 10962464"/>
              <a:gd name="connsiteY1251" fmla="*/ 4647701 h 4944979"/>
              <a:gd name="connsiteX1252" fmla="*/ 10783988 w 10962464"/>
              <a:gd name="connsiteY1252" fmla="*/ 4659402 h 4944979"/>
              <a:gd name="connsiteX1253" fmla="*/ 10812712 w 10962464"/>
              <a:gd name="connsiteY1253" fmla="*/ 4701580 h 4944979"/>
              <a:gd name="connsiteX1254" fmla="*/ 10814468 w 10962464"/>
              <a:gd name="connsiteY1254" fmla="*/ 4704478 h 4944979"/>
              <a:gd name="connsiteX1255" fmla="*/ 10816794 w 10962464"/>
              <a:gd name="connsiteY1255" fmla="*/ 4692662 h 4944979"/>
              <a:gd name="connsiteX1256" fmla="*/ 10821934 w 10962464"/>
              <a:gd name="connsiteY1256" fmla="*/ 4673613 h 4944979"/>
              <a:gd name="connsiteX1257" fmla="*/ 10827074 w 10962464"/>
              <a:gd name="connsiteY1257" fmla="*/ 4656531 h 4944979"/>
              <a:gd name="connsiteX1258" fmla="*/ 10831004 w 10962464"/>
              <a:gd name="connsiteY1258" fmla="*/ 4643530 h 4944979"/>
              <a:gd name="connsiteX1259" fmla="*/ 10830098 w 10962464"/>
              <a:gd name="connsiteY1259" fmla="*/ 4642622 h 4944979"/>
              <a:gd name="connsiteX1260" fmla="*/ 10829342 w 10962464"/>
              <a:gd name="connsiteY1260" fmla="*/ 4642321 h 4944979"/>
              <a:gd name="connsiteX1261" fmla="*/ 10825109 w 10962464"/>
              <a:gd name="connsiteY1261" fmla="*/ 4641413 h 4944979"/>
              <a:gd name="connsiteX1262" fmla="*/ 10819818 w 10962464"/>
              <a:gd name="connsiteY1262" fmla="*/ 4640354 h 4944979"/>
              <a:gd name="connsiteX1263" fmla="*/ 10812258 w 10962464"/>
              <a:gd name="connsiteY1263" fmla="*/ 4637180 h 4944979"/>
              <a:gd name="connsiteX1264" fmla="*/ 10810444 w 10962464"/>
              <a:gd name="connsiteY1264" fmla="*/ 4636121 h 4944979"/>
              <a:gd name="connsiteX1265" fmla="*/ 10802281 w 10962464"/>
              <a:gd name="connsiteY1265" fmla="*/ 4621761 h 4944979"/>
              <a:gd name="connsiteX1266" fmla="*/ 10814225 w 10962464"/>
              <a:gd name="connsiteY1266" fmla="*/ 4612085 h 4944979"/>
              <a:gd name="connsiteX1267" fmla="*/ 10816794 w 10962464"/>
              <a:gd name="connsiteY1267" fmla="*/ 4612387 h 4944979"/>
              <a:gd name="connsiteX1268" fmla="*/ 10825562 w 10962464"/>
              <a:gd name="connsiteY1268" fmla="*/ 4616318 h 4944979"/>
              <a:gd name="connsiteX1269" fmla="*/ 10826282 w 10962464"/>
              <a:gd name="connsiteY1269" fmla="*/ 4616460 h 4944979"/>
              <a:gd name="connsiteX1270" fmla="*/ 10824959 w 10962464"/>
              <a:gd name="connsiteY1270" fmla="*/ 4611027 h 4944979"/>
              <a:gd name="connsiteX1271" fmla="*/ 10817853 w 10962464"/>
              <a:gd name="connsiteY1271" fmla="*/ 4587594 h 4944979"/>
              <a:gd name="connsiteX1272" fmla="*/ 10815131 w 10962464"/>
              <a:gd name="connsiteY1272" fmla="*/ 4575048 h 4944979"/>
              <a:gd name="connsiteX1273" fmla="*/ 10812260 w 10962464"/>
              <a:gd name="connsiteY1273" fmla="*/ 4562954 h 4944979"/>
              <a:gd name="connsiteX1274" fmla="*/ 10809387 w 10962464"/>
              <a:gd name="connsiteY1274" fmla="*/ 4550707 h 4944979"/>
              <a:gd name="connsiteX1275" fmla="*/ 10806817 w 10962464"/>
              <a:gd name="connsiteY1275" fmla="*/ 4536800 h 4944979"/>
              <a:gd name="connsiteX1276" fmla="*/ 10802886 w 10962464"/>
              <a:gd name="connsiteY1276" fmla="*/ 4517298 h 4944979"/>
              <a:gd name="connsiteX1277" fmla="*/ 10799528 w 10962464"/>
              <a:gd name="connsiteY1277" fmla="*/ 4498352 h 4944979"/>
              <a:gd name="connsiteX1278" fmla="*/ 10799258 w 10962464"/>
              <a:gd name="connsiteY1278" fmla="*/ 4498399 h 4944979"/>
              <a:gd name="connsiteX1279" fmla="*/ 10790641 w 10962464"/>
              <a:gd name="connsiteY1279" fmla="*/ 4497190 h 4944979"/>
              <a:gd name="connsiteX1280" fmla="*/ 10778547 w 10962464"/>
              <a:gd name="connsiteY1280" fmla="*/ 4493562 h 4944979"/>
              <a:gd name="connsiteX1281" fmla="*/ 8746737 w 10962464"/>
              <a:gd name="connsiteY1281" fmla="*/ 4488423 h 4944979"/>
              <a:gd name="connsiteX1282" fmla="*/ 8744772 w 10962464"/>
              <a:gd name="connsiteY1282" fmla="*/ 4489480 h 4944979"/>
              <a:gd name="connsiteX1283" fmla="*/ 8741597 w 10962464"/>
              <a:gd name="connsiteY1283" fmla="*/ 4492503 h 4944979"/>
              <a:gd name="connsiteX1284" fmla="*/ 8732979 w 10962464"/>
              <a:gd name="connsiteY1284" fmla="*/ 4506411 h 4944979"/>
              <a:gd name="connsiteX1285" fmla="*/ 8712722 w 10962464"/>
              <a:gd name="connsiteY1285" fmla="*/ 4568999 h 4944979"/>
              <a:gd name="connsiteX1286" fmla="*/ 8705012 w 10962464"/>
              <a:gd name="connsiteY1286" fmla="*/ 4601350 h 4944979"/>
              <a:gd name="connsiteX1287" fmla="*/ 8700628 w 10962464"/>
              <a:gd name="connsiteY1287" fmla="*/ 4617829 h 4944979"/>
              <a:gd name="connsiteX1288" fmla="*/ 8697605 w 10962464"/>
              <a:gd name="connsiteY1288" fmla="*/ 4635667 h 4944979"/>
              <a:gd name="connsiteX1289" fmla="*/ 8694732 w 10962464"/>
              <a:gd name="connsiteY1289" fmla="*/ 4660914 h 4944979"/>
              <a:gd name="connsiteX1290" fmla="*/ 8693824 w 10962464"/>
              <a:gd name="connsiteY1290" fmla="*/ 4679357 h 4944979"/>
              <a:gd name="connsiteX1291" fmla="*/ 8692619 w 10962464"/>
              <a:gd name="connsiteY1291" fmla="*/ 4682730 h 4944979"/>
              <a:gd name="connsiteX1292" fmla="*/ 8707735 w 10962464"/>
              <a:gd name="connsiteY1292" fmla="*/ 4705510 h 4944979"/>
              <a:gd name="connsiteX1293" fmla="*/ 8724969 w 10962464"/>
              <a:gd name="connsiteY1293" fmla="*/ 4737409 h 4944979"/>
              <a:gd name="connsiteX1294" fmla="*/ 8740842 w 10962464"/>
              <a:gd name="connsiteY1294" fmla="*/ 4772029 h 4944979"/>
              <a:gd name="connsiteX1295" fmla="*/ 8751031 w 10962464"/>
              <a:gd name="connsiteY1295" fmla="*/ 4799014 h 4944979"/>
              <a:gd name="connsiteX1296" fmla="*/ 8756715 w 10962464"/>
              <a:gd name="connsiteY1296" fmla="*/ 4788810 h 4944979"/>
              <a:gd name="connsiteX1297" fmla="*/ 8774101 w 10962464"/>
              <a:gd name="connsiteY1297" fmla="*/ 4759935 h 4944979"/>
              <a:gd name="connsiteX1298" fmla="*/ 8784835 w 10962464"/>
              <a:gd name="connsiteY1298" fmla="*/ 4745121 h 4944979"/>
              <a:gd name="connsiteX1299" fmla="*/ 8794811 w 10962464"/>
              <a:gd name="connsiteY1299" fmla="*/ 4730909 h 4944979"/>
              <a:gd name="connsiteX1300" fmla="*/ 8802465 w 10962464"/>
              <a:gd name="connsiteY1300" fmla="*/ 4721023 h 4944979"/>
              <a:gd name="connsiteX1301" fmla="*/ 8801160 w 10962464"/>
              <a:gd name="connsiteY1301" fmla="*/ 4717606 h 4944979"/>
              <a:gd name="connsiteX1302" fmla="*/ 8802068 w 10962464"/>
              <a:gd name="connsiteY1302" fmla="*/ 4705964 h 4944979"/>
              <a:gd name="connsiteX1303" fmla="*/ 8801915 w 10962464"/>
              <a:gd name="connsiteY1303" fmla="*/ 4691905 h 4944979"/>
              <a:gd name="connsiteX1304" fmla="*/ 8800405 w 10962464"/>
              <a:gd name="connsiteY1304" fmla="*/ 4666206 h 4944979"/>
              <a:gd name="connsiteX1305" fmla="*/ 8795718 w 10962464"/>
              <a:gd name="connsiteY1305" fmla="*/ 4633853 h 4944979"/>
              <a:gd name="connsiteX1306" fmla="*/ 8788461 w 10962464"/>
              <a:gd name="connsiteY1306" fmla="*/ 4599839 h 4944979"/>
              <a:gd name="connsiteX1307" fmla="*/ 8778635 w 10962464"/>
              <a:gd name="connsiteY1307" fmla="*/ 4565672 h 4944979"/>
              <a:gd name="connsiteX1308" fmla="*/ 8772739 w 10962464"/>
              <a:gd name="connsiteY1308" fmla="*/ 4549498 h 4944979"/>
              <a:gd name="connsiteX1309" fmla="*/ 8766995 w 10962464"/>
              <a:gd name="connsiteY1309" fmla="*/ 4532414 h 4944979"/>
              <a:gd name="connsiteX1310" fmla="*/ 8758529 w 10962464"/>
              <a:gd name="connsiteY1310" fmla="*/ 4507319 h 4944979"/>
              <a:gd name="connsiteX1311" fmla="*/ 8751574 w 10962464"/>
              <a:gd name="connsiteY1311" fmla="*/ 4493562 h 4944979"/>
              <a:gd name="connsiteX1312" fmla="*/ 8747040 w 10962464"/>
              <a:gd name="connsiteY1312" fmla="*/ 4488573 h 4944979"/>
              <a:gd name="connsiteX1313" fmla="*/ 8746737 w 10962464"/>
              <a:gd name="connsiteY1313" fmla="*/ 4488423 h 4944979"/>
              <a:gd name="connsiteX1314" fmla="*/ 8845267 w 10962464"/>
              <a:gd name="connsiteY1314" fmla="*/ 4488229 h 4944979"/>
              <a:gd name="connsiteX1315" fmla="*/ 8840466 w 10962464"/>
              <a:gd name="connsiteY1315" fmla="*/ 4496133 h 4944979"/>
              <a:gd name="connsiteX1316" fmla="*/ 8823383 w 10962464"/>
              <a:gd name="connsiteY1316" fmla="*/ 4526822 h 4944979"/>
              <a:gd name="connsiteX1317" fmla="*/ 8810534 w 10962464"/>
              <a:gd name="connsiteY1317" fmla="*/ 4552521 h 4944979"/>
              <a:gd name="connsiteX1318" fmla="*/ 8806148 w 10962464"/>
              <a:gd name="connsiteY1318" fmla="*/ 4565674 h 4944979"/>
              <a:gd name="connsiteX1319" fmla="*/ 8803995 w 10962464"/>
              <a:gd name="connsiteY1319" fmla="*/ 4568282 h 4944979"/>
              <a:gd name="connsiteX1320" fmla="*/ 8805847 w 10962464"/>
              <a:gd name="connsiteY1320" fmla="*/ 4573987 h 4944979"/>
              <a:gd name="connsiteX1321" fmla="*/ 8814614 w 10962464"/>
              <a:gd name="connsiteY1321" fmla="*/ 4608305 h 4944979"/>
              <a:gd name="connsiteX1322" fmla="*/ 8820661 w 10962464"/>
              <a:gd name="connsiteY1322" fmla="*/ 4641564 h 4944979"/>
              <a:gd name="connsiteX1323" fmla="*/ 8824896 w 10962464"/>
              <a:gd name="connsiteY1323" fmla="*/ 4680566 h 4944979"/>
              <a:gd name="connsiteX1324" fmla="*/ 8825397 w 10962464"/>
              <a:gd name="connsiteY1324" fmla="*/ 4693795 h 4944979"/>
              <a:gd name="connsiteX1325" fmla="*/ 8842583 w 10962464"/>
              <a:gd name="connsiteY1325" fmla="*/ 4675427 h 4944979"/>
              <a:gd name="connsiteX1326" fmla="*/ 8867679 w 10962464"/>
              <a:gd name="connsiteY1326" fmla="*/ 4648366 h 4944979"/>
              <a:gd name="connsiteX1327" fmla="*/ 8879924 w 10962464"/>
              <a:gd name="connsiteY1327" fmla="*/ 4635366 h 4944979"/>
              <a:gd name="connsiteX1328" fmla="*/ 8893228 w 10962464"/>
              <a:gd name="connsiteY1328" fmla="*/ 4623423 h 4944979"/>
              <a:gd name="connsiteX1329" fmla="*/ 8911066 w 10962464"/>
              <a:gd name="connsiteY1329" fmla="*/ 4609514 h 4944979"/>
              <a:gd name="connsiteX1330" fmla="*/ 8912575 w 10962464"/>
              <a:gd name="connsiteY1330" fmla="*/ 4608314 h 4944979"/>
              <a:gd name="connsiteX1331" fmla="*/ 8912577 w 10962464"/>
              <a:gd name="connsiteY1331" fmla="*/ 4608305 h 4944979"/>
              <a:gd name="connsiteX1332" fmla="*/ 8914694 w 10962464"/>
              <a:gd name="connsiteY1332" fmla="*/ 4603921 h 4944979"/>
              <a:gd name="connsiteX1333" fmla="*/ 8914089 w 10962464"/>
              <a:gd name="connsiteY1333" fmla="*/ 4605283 h 4944979"/>
              <a:gd name="connsiteX1334" fmla="*/ 8918495 w 10962464"/>
              <a:gd name="connsiteY1334" fmla="*/ 4595587 h 4944979"/>
              <a:gd name="connsiteX1335" fmla="*/ 8918322 w 10962464"/>
              <a:gd name="connsiteY1335" fmla="*/ 4596060 h 4944979"/>
              <a:gd name="connsiteX1336" fmla="*/ 8918624 w 10962464"/>
              <a:gd name="connsiteY1336" fmla="*/ 4595305 h 4944979"/>
              <a:gd name="connsiteX1337" fmla="*/ 8918495 w 10962464"/>
              <a:gd name="connsiteY1337" fmla="*/ 4595587 h 4944979"/>
              <a:gd name="connsiteX1338" fmla="*/ 8924520 w 10962464"/>
              <a:gd name="connsiteY1338" fmla="*/ 4579128 h 4944979"/>
              <a:gd name="connsiteX1339" fmla="*/ 8930416 w 10962464"/>
              <a:gd name="connsiteY1339" fmla="*/ 4559778 h 4944979"/>
              <a:gd name="connsiteX1340" fmla="*/ 8937974 w 10962464"/>
              <a:gd name="connsiteY1340" fmla="*/ 4525310 h 4944979"/>
              <a:gd name="connsiteX1341" fmla="*/ 8938425 w 10962464"/>
              <a:gd name="connsiteY1341" fmla="*/ 4521454 h 4944979"/>
              <a:gd name="connsiteX1342" fmla="*/ 8911519 w 10962464"/>
              <a:gd name="connsiteY1342" fmla="*/ 4514123 h 4944979"/>
              <a:gd name="connsiteX1343" fmla="*/ 8893529 w 10962464"/>
              <a:gd name="connsiteY1343" fmla="*/ 4508379 h 4944979"/>
              <a:gd name="connsiteX1344" fmla="*/ 8878108 w 10962464"/>
              <a:gd name="connsiteY1344" fmla="*/ 4503088 h 4944979"/>
              <a:gd name="connsiteX1345" fmla="*/ 8845908 w 10962464"/>
              <a:gd name="connsiteY1345" fmla="*/ 4488726 h 4944979"/>
              <a:gd name="connsiteX1346" fmla="*/ 3000680 w 10962464"/>
              <a:gd name="connsiteY1346" fmla="*/ 4485853 h 4944979"/>
              <a:gd name="connsiteX1347" fmla="*/ 2973921 w 10962464"/>
              <a:gd name="connsiteY1347" fmla="*/ 4508832 h 4944979"/>
              <a:gd name="connsiteX1348" fmla="*/ 2946257 w 10962464"/>
              <a:gd name="connsiteY1348" fmla="*/ 4536345 h 4944979"/>
              <a:gd name="connsiteX1349" fmla="*/ 2934012 w 10962464"/>
              <a:gd name="connsiteY1349" fmla="*/ 4550858 h 4944979"/>
              <a:gd name="connsiteX1350" fmla="*/ 2909671 w 10962464"/>
              <a:gd name="connsiteY1350" fmla="*/ 4581396 h 4944979"/>
              <a:gd name="connsiteX1351" fmla="*/ 2898182 w 10962464"/>
              <a:gd name="connsiteY1351" fmla="*/ 4596514 h 4944979"/>
              <a:gd name="connsiteX1352" fmla="*/ 2886391 w 10962464"/>
              <a:gd name="connsiteY1352" fmla="*/ 4612689 h 4944979"/>
              <a:gd name="connsiteX1353" fmla="*/ 2845120 w 10962464"/>
              <a:gd name="connsiteY1353" fmla="*/ 4682987 h 4944979"/>
              <a:gd name="connsiteX1354" fmla="*/ 2843725 w 10962464"/>
              <a:gd name="connsiteY1354" fmla="*/ 4683907 h 4944979"/>
              <a:gd name="connsiteX1355" fmla="*/ 2854946 w 10962464"/>
              <a:gd name="connsiteY1355" fmla="*/ 4715339 h 4944979"/>
              <a:gd name="connsiteX1356" fmla="*/ 2861446 w 10962464"/>
              <a:gd name="connsiteY1356" fmla="*/ 4749655 h 4944979"/>
              <a:gd name="connsiteX1357" fmla="*/ 2862958 w 10962464"/>
              <a:gd name="connsiteY1357" fmla="*/ 4766587 h 4944979"/>
              <a:gd name="connsiteX1358" fmla="*/ 2863163 w 10962464"/>
              <a:gd name="connsiteY1358" fmla="*/ 4769028 h 4944979"/>
              <a:gd name="connsiteX1359" fmla="*/ 2871272 w 10962464"/>
              <a:gd name="connsiteY1359" fmla="*/ 4758121 h 4944979"/>
              <a:gd name="connsiteX1360" fmla="*/ 2900902 w 10962464"/>
              <a:gd name="connsiteY1360" fmla="*/ 4726072 h 4944979"/>
              <a:gd name="connsiteX1361" fmla="*/ 2930079 w 10962464"/>
              <a:gd name="connsiteY1361" fmla="*/ 4698709 h 4944979"/>
              <a:gd name="connsiteX1362" fmla="*/ 2939635 w 10962464"/>
              <a:gd name="connsiteY1362" fmla="*/ 4690646 h 4944979"/>
              <a:gd name="connsiteX1363" fmla="*/ 2950337 w 10962464"/>
              <a:gd name="connsiteY1363" fmla="*/ 4673764 h 4944979"/>
              <a:gd name="connsiteX1364" fmla="*/ 2955177 w 10962464"/>
              <a:gd name="connsiteY1364" fmla="*/ 4663938 h 4944979"/>
              <a:gd name="connsiteX1365" fmla="*/ 2960617 w 10962464"/>
              <a:gd name="connsiteY1365" fmla="*/ 4654112 h 4944979"/>
              <a:gd name="connsiteX1366" fmla="*/ 2971351 w 10962464"/>
              <a:gd name="connsiteY1366" fmla="*/ 4634006 h 4944979"/>
              <a:gd name="connsiteX1367" fmla="*/ 2986469 w 10962464"/>
              <a:gd name="connsiteY1367" fmla="*/ 4598933 h 4944979"/>
              <a:gd name="connsiteX1368" fmla="*/ 2992366 w 10962464"/>
              <a:gd name="connsiteY1368" fmla="*/ 4580942 h 4944979"/>
              <a:gd name="connsiteX1369" fmla="*/ 2996902 w 10962464"/>
              <a:gd name="connsiteY1369" fmla="*/ 4562498 h 4944979"/>
              <a:gd name="connsiteX1370" fmla="*/ 3002042 w 10962464"/>
              <a:gd name="connsiteY1370" fmla="*/ 4529844 h 4944979"/>
              <a:gd name="connsiteX1371" fmla="*/ 3003099 w 10962464"/>
              <a:gd name="connsiteY1371" fmla="*/ 4497947 h 4944979"/>
              <a:gd name="connsiteX1372" fmla="*/ 3001286 w 10962464"/>
              <a:gd name="connsiteY1372" fmla="*/ 4487213 h 4944979"/>
              <a:gd name="connsiteX1373" fmla="*/ 3000680 w 10962464"/>
              <a:gd name="connsiteY1373" fmla="*/ 4485853 h 4944979"/>
              <a:gd name="connsiteX1374" fmla="*/ 4097918 w 10962464"/>
              <a:gd name="connsiteY1374" fmla="*/ 4484037 h 4944979"/>
              <a:gd name="connsiteX1375" fmla="*/ 4096859 w 10962464"/>
              <a:gd name="connsiteY1375" fmla="*/ 4485701 h 4944979"/>
              <a:gd name="connsiteX1376" fmla="*/ 4091112 w 10962464"/>
              <a:gd name="connsiteY1376" fmla="*/ 4495527 h 4944979"/>
              <a:gd name="connsiteX1377" fmla="*/ 4072821 w 10962464"/>
              <a:gd name="connsiteY1377" fmla="*/ 4530599 h 4944979"/>
              <a:gd name="connsiteX1378" fmla="*/ 4056193 w 10962464"/>
              <a:gd name="connsiteY1378" fmla="*/ 4565220 h 4944979"/>
              <a:gd name="connsiteX1379" fmla="*/ 4027015 w 10962464"/>
              <a:gd name="connsiteY1379" fmla="*/ 4645797 h 4944979"/>
              <a:gd name="connsiteX1380" fmla="*/ 4022385 w 10962464"/>
              <a:gd name="connsiteY1380" fmla="*/ 4650222 h 4944979"/>
              <a:gd name="connsiteX1381" fmla="*/ 4028075 w 10962464"/>
              <a:gd name="connsiteY1381" fmla="*/ 4681474 h 4944979"/>
              <a:gd name="connsiteX1382" fmla="*/ 4031550 w 10962464"/>
              <a:gd name="connsiteY1382" fmla="*/ 4717907 h 4944979"/>
              <a:gd name="connsiteX1383" fmla="*/ 4033063 w 10962464"/>
              <a:gd name="connsiteY1383" fmla="*/ 4754947 h 4944979"/>
              <a:gd name="connsiteX1384" fmla="*/ 4033364 w 10962464"/>
              <a:gd name="connsiteY1384" fmla="*/ 4772332 h 4944979"/>
              <a:gd name="connsiteX1385" fmla="*/ 4033364 w 10962464"/>
              <a:gd name="connsiteY1385" fmla="*/ 4794102 h 4944979"/>
              <a:gd name="connsiteX1386" fmla="*/ 4029640 w 10962464"/>
              <a:gd name="connsiteY1386" fmla="*/ 4826934 h 4944979"/>
              <a:gd name="connsiteX1387" fmla="*/ 4043342 w 10962464"/>
              <a:gd name="connsiteY1387" fmla="*/ 4816022 h 4944979"/>
              <a:gd name="connsiteX1388" fmla="*/ 4074334 w 10962464"/>
              <a:gd name="connsiteY1388" fmla="*/ 4793345 h 4944979"/>
              <a:gd name="connsiteX1389" fmla="*/ 4105627 w 10962464"/>
              <a:gd name="connsiteY1389" fmla="*/ 4771877 h 4944979"/>
              <a:gd name="connsiteX1390" fmla="*/ 4121018 w 10962464"/>
              <a:gd name="connsiteY1390" fmla="*/ 4762998 h 4944979"/>
              <a:gd name="connsiteX1391" fmla="*/ 4120141 w 10962464"/>
              <a:gd name="connsiteY1391" fmla="*/ 4760691 h 4944979"/>
              <a:gd name="connsiteX1392" fmla="*/ 4124827 w 10962464"/>
              <a:gd name="connsiteY1392" fmla="*/ 4747689 h 4944979"/>
              <a:gd name="connsiteX1393" fmla="*/ 4133141 w 10962464"/>
              <a:gd name="connsiteY1393" fmla="*/ 4712163 h 4944979"/>
              <a:gd name="connsiteX1394" fmla="*/ 4137828 w 10962464"/>
              <a:gd name="connsiteY1394" fmla="*/ 4668926 h 4944979"/>
              <a:gd name="connsiteX1395" fmla="*/ 4135258 w 10962464"/>
              <a:gd name="connsiteY1395" fmla="*/ 4617225 h 4944979"/>
              <a:gd name="connsiteX1396" fmla="*/ 4126187 w 10962464"/>
              <a:gd name="connsiteY1396" fmla="*/ 4566429 h 4944979"/>
              <a:gd name="connsiteX1397" fmla="*/ 4118478 w 10962464"/>
              <a:gd name="connsiteY1397" fmla="*/ 4541787 h 4944979"/>
              <a:gd name="connsiteX1398" fmla="*/ 4111220 w 10962464"/>
              <a:gd name="connsiteY1398" fmla="*/ 4519413 h 4944979"/>
              <a:gd name="connsiteX1399" fmla="*/ 4102754 w 10962464"/>
              <a:gd name="connsiteY1399" fmla="*/ 4496585 h 4944979"/>
              <a:gd name="connsiteX1400" fmla="*/ 4097918 w 10962464"/>
              <a:gd name="connsiteY1400" fmla="*/ 4484037 h 4944979"/>
              <a:gd name="connsiteX1401" fmla="*/ 2875203 w 10962464"/>
              <a:gd name="connsiteY1401" fmla="*/ 4482679 h 4944979"/>
              <a:gd name="connsiteX1402" fmla="*/ 2875052 w 10962464"/>
              <a:gd name="connsiteY1402" fmla="*/ 4482980 h 4944979"/>
              <a:gd name="connsiteX1403" fmla="*/ 2875138 w 10962464"/>
              <a:gd name="connsiteY1403" fmla="*/ 4482785 h 4944979"/>
              <a:gd name="connsiteX1404" fmla="*/ 2876262 w 10962464"/>
              <a:gd name="connsiteY1404" fmla="*/ 4480258 h 4944979"/>
              <a:gd name="connsiteX1405" fmla="*/ 2875657 w 10962464"/>
              <a:gd name="connsiteY1405" fmla="*/ 4481317 h 4944979"/>
              <a:gd name="connsiteX1406" fmla="*/ 2875506 w 10962464"/>
              <a:gd name="connsiteY1406" fmla="*/ 4481771 h 4944979"/>
              <a:gd name="connsiteX1407" fmla="*/ 2876262 w 10962464"/>
              <a:gd name="connsiteY1407" fmla="*/ 4480258 h 4944979"/>
              <a:gd name="connsiteX1408" fmla="*/ 6852349 w 10962464"/>
              <a:gd name="connsiteY1408" fmla="*/ 4478747 h 4944979"/>
              <a:gd name="connsiteX1409" fmla="*/ 6849325 w 10962464"/>
              <a:gd name="connsiteY1409" fmla="*/ 4479049 h 4944979"/>
              <a:gd name="connsiteX1410" fmla="*/ 6848720 w 10962464"/>
              <a:gd name="connsiteY1410" fmla="*/ 4479201 h 4944979"/>
              <a:gd name="connsiteX1411" fmla="*/ 6849174 w 10962464"/>
              <a:gd name="connsiteY1411" fmla="*/ 4481468 h 4944979"/>
              <a:gd name="connsiteX1412" fmla="*/ 6862931 w 10962464"/>
              <a:gd name="connsiteY1412" fmla="*/ 4521227 h 4944979"/>
              <a:gd name="connsiteX1413" fmla="*/ 6881905 w 10962464"/>
              <a:gd name="connsiteY1413" fmla="*/ 4559613 h 4944979"/>
              <a:gd name="connsiteX1414" fmla="*/ 6881072 w 10962464"/>
              <a:gd name="connsiteY1414" fmla="*/ 4558114 h 4944979"/>
              <a:gd name="connsiteX1415" fmla="*/ 6882583 w 10962464"/>
              <a:gd name="connsiteY1415" fmla="*/ 4560987 h 4944979"/>
              <a:gd name="connsiteX1416" fmla="*/ 6881905 w 10962464"/>
              <a:gd name="connsiteY1416" fmla="*/ 4559613 h 4944979"/>
              <a:gd name="connsiteX1417" fmla="*/ 6900572 w 10962464"/>
              <a:gd name="connsiteY1417" fmla="*/ 4593187 h 4944979"/>
              <a:gd name="connsiteX1418" fmla="*/ 6911306 w 10962464"/>
              <a:gd name="connsiteY1418" fmla="*/ 4609968 h 4944979"/>
              <a:gd name="connsiteX1419" fmla="*/ 6923400 w 10962464"/>
              <a:gd name="connsiteY1419" fmla="*/ 4625237 h 4944979"/>
              <a:gd name="connsiteX1420" fmla="*/ 6942146 w 10962464"/>
              <a:gd name="connsiteY1420" fmla="*/ 4644436 h 4944979"/>
              <a:gd name="connsiteX1421" fmla="*/ 6944450 w 10962464"/>
              <a:gd name="connsiteY1421" fmla="*/ 4648804 h 4944979"/>
              <a:gd name="connsiteX1422" fmla="*/ 6959835 w 10962464"/>
              <a:gd name="connsiteY1422" fmla="*/ 4653810 h 4944979"/>
              <a:gd name="connsiteX1423" fmla="*/ 6977522 w 10962464"/>
              <a:gd name="connsiteY1423" fmla="*/ 4661217 h 4944979"/>
              <a:gd name="connsiteX1424" fmla="*/ 7011690 w 10962464"/>
              <a:gd name="connsiteY1424" fmla="*/ 4681627 h 4944979"/>
              <a:gd name="connsiteX1425" fmla="*/ 7019556 w 10962464"/>
              <a:gd name="connsiteY1425" fmla="*/ 4687286 h 4944979"/>
              <a:gd name="connsiteX1426" fmla="*/ 7011690 w 10962464"/>
              <a:gd name="connsiteY1426" fmla="*/ 4672253 h 4944979"/>
              <a:gd name="connsiteX1427" fmla="*/ 7012747 w 10962464"/>
              <a:gd name="connsiteY1427" fmla="*/ 4674219 h 4944979"/>
              <a:gd name="connsiteX1428" fmla="*/ 7000653 w 10962464"/>
              <a:gd name="connsiteY1428" fmla="*/ 4649425 h 4944979"/>
              <a:gd name="connsiteX1429" fmla="*/ 6991431 w 10962464"/>
              <a:gd name="connsiteY1429" fmla="*/ 4622516 h 4944979"/>
              <a:gd name="connsiteX1430" fmla="*/ 6978882 w 10962464"/>
              <a:gd name="connsiteY1430" fmla="*/ 4566582 h 4944979"/>
              <a:gd name="connsiteX1431" fmla="*/ 6976917 w 10962464"/>
              <a:gd name="connsiteY1431" fmla="*/ 4547382 h 4944979"/>
              <a:gd name="connsiteX1432" fmla="*/ 6976768 w 10962464"/>
              <a:gd name="connsiteY1432" fmla="*/ 4538008 h 4944979"/>
              <a:gd name="connsiteX1433" fmla="*/ 6977403 w 10962464"/>
              <a:gd name="connsiteY1433" fmla="*/ 4531647 h 4944979"/>
              <a:gd name="connsiteX1434" fmla="*/ 6976917 w 10962464"/>
              <a:gd name="connsiteY1434" fmla="*/ 4531053 h 4944979"/>
              <a:gd name="connsiteX1435" fmla="*/ 6960741 w 10962464"/>
              <a:gd name="connsiteY1435" fmla="*/ 4516540 h 4944979"/>
              <a:gd name="connsiteX1436" fmla="*/ 6947588 w 10962464"/>
              <a:gd name="connsiteY1436" fmla="*/ 4510646 h 4944979"/>
              <a:gd name="connsiteX1437" fmla="*/ 6927635 w 10962464"/>
              <a:gd name="connsiteY1437" fmla="*/ 4504599 h 4944979"/>
              <a:gd name="connsiteX1438" fmla="*/ 6909038 w 10962464"/>
              <a:gd name="connsiteY1438" fmla="*/ 4497039 h 4944979"/>
              <a:gd name="connsiteX1439" fmla="*/ 6890445 w 10962464"/>
              <a:gd name="connsiteY1439" fmla="*/ 4489933 h 4944979"/>
              <a:gd name="connsiteX1440" fmla="*/ 6872151 w 10962464"/>
              <a:gd name="connsiteY1440" fmla="*/ 4482829 h 4944979"/>
              <a:gd name="connsiteX1441" fmla="*/ 6852349 w 10962464"/>
              <a:gd name="connsiteY1441" fmla="*/ 4478747 h 4944979"/>
              <a:gd name="connsiteX1442" fmla="*/ 8397066 w 10962464"/>
              <a:gd name="connsiteY1442" fmla="*/ 4469978 h 4944979"/>
              <a:gd name="connsiteX1443" fmla="*/ 8378473 w 10962464"/>
              <a:gd name="connsiteY1443" fmla="*/ 4488423 h 4944979"/>
              <a:gd name="connsiteX1444" fmla="*/ 8355343 w 10962464"/>
              <a:gd name="connsiteY1444" fmla="*/ 4514576 h 4944979"/>
              <a:gd name="connsiteX1445" fmla="*/ 8340375 w 10962464"/>
              <a:gd name="connsiteY1445" fmla="*/ 4534985 h 4944979"/>
              <a:gd name="connsiteX1446" fmla="*/ 8327829 w 10962464"/>
              <a:gd name="connsiteY1446" fmla="*/ 4558265 h 4944979"/>
              <a:gd name="connsiteX1447" fmla="*/ 8322537 w 10962464"/>
              <a:gd name="connsiteY1447" fmla="*/ 4574140 h 4944979"/>
              <a:gd name="connsiteX1448" fmla="*/ 8319363 w 10962464"/>
              <a:gd name="connsiteY1448" fmla="*/ 4589257 h 4944979"/>
              <a:gd name="connsiteX1449" fmla="*/ 8317245 w 10962464"/>
              <a:gd name="connsiteY1449" fmla="*/ 4607549 h 4944979"/>
              <a:gd name="connsiteX1450" fmla="*/ 8316642 w 10962464"/>
              <a:gd name="connsiteY1450" fmla="*/ 4617677 h 4944979"/>
              <a:gd name="connsiteX1451" fmla="*/ 8317245 w 10962464"/>
              <a:gd name="connsiteY1451" fmla="*/ 4627957 h 4944979"/>
              <a:gd name="connsiteX1452" fmla="*/ 8319211 w 10962464"/>
              <a:gd name="connsiteY1452" fmla="*/ 4642924 h 4944979"/>
              <a:gd name="connsiteX1453" fmla="*/ 8323443 w 10962464"/>
              <a:gd name="connsiteY1453" fmla="*/ 4661519 h 4944979"/>
              <a:gd name="connsiteX1454" fmla="*/ 8332515 w 10962464"/>
              <a:gd name="connsiteY1454" fmla="*/ 4692813 h 4944979"/>
              <a:gd name="connsiteX1455" fmla="*/ 8336899 w 10962464"/>
              <a:gd name="connsiteY1455" fmla="*/ 4701279 h 4944979"/>
              <a:gd name="connsiteX1456" fmla="*/ 8337353 w 10962464"/>
              <a:gd name="connsiteY1456" fmla="*/ 4701731 h 4944979"/>
              <a:gd name="connsiteX1457" fmla="*/ 8339469 w 10962464"/>
              <a:gd name="connsiteY1457" fmla="*/ 4703394 h 4944979"/>
              <a:gd name="connsiteX1458" fmla="*/ 8350657 w 10962464"/>
              <a:gd name="connsiteY1458" fmla="*/ 4690696 h 4944979"/>
              <a:gd name="connsiteX1459" fmla="*/ 8350939 w 10962464"/>
              <a:gd name="connsiteY1459" fmla="*/ 4690237 h 4944979"/>
              <a:gd name="connsiteX1460" fmla="*/ 8395706 w 10962464"/>
              <a:gd name="connsiteY1460" fmla="*/ 4617526 h 4944979"/>
              <a:gd name="connsiteX1461" fmla="*/ 8400998 w 10962464"/>
              <a:gd name="connsiteY1461" fmla="*/ 4602107 h 4944979"/>
              <a:gd name="connsiteX1462" fmla="*/ 8404172 w 10962464"/>
              <a:gd name="connsiteY1462" fmla="*/ 4586837 h 4944979"/>
              <a:gd name="connsiteX1463" fmla="*/ 8406591 w 10962464"/>
              <a:gd name="connsiteY1463" fmla="*/ 4559778 h 4944979"/>
              <a:gd name="connsiteX1464" fmla="*/ 8404626 w 10962464"/>
              <a:gd name="connsiteY1464" fmla="*/ 4532414 h 4944979"/>
              <a:gd name="connsiteX1465" fmla="*/ 8399334 w 10962464"/>
              <a:gd name="connsiteY1465" fmla="*/ 4489480 h 4944979"/>
              <a:gd name="connsiteX1466" fmla="*/ 8397066 w 10962464"/>
              <a:gd name="connsiteY1466" fmla="*/ 4469978 h 4944979"/>
              <a:gd name="connsiteX1467" fmla="*/ 9393922 w 10962464"/>
              <a:gd name="connsiteY1467" fmla="*/ 4464839 h 4944979"/>
              <a:gd name="connsiteX1468" fmla="*/ 9352349 w 10962464"/>
              <a:gd name="connsiteY1468" fmla="*/ 4464991 h 4944979"/>
              <a:gd name="connsiteX1469" fmla="*/ 9275703 w 10962464"/>
              <a:gd name="connsiteY1469" fmla="*/ 4469375 h 4944979"/>
              <a:gd name="connsiteX1470" fmla="*/ 9237759 w 10962464"/>
              <a:gd name="connsiteY1470" fmla="*/ 4475422 h 4944979"/>
              <a:gd name="connsiteX1471" fmla="*/ 9205406 w 10962464"/>
              <a:gd name="connsiteY1471" fmla="*/ 4481469 h 4944979"/>
              <a:gd name="connsiteX1472" fmla="*/ 9169578 w 10962464"/>
              <a:gd name="connsiteY1472" fmla="*/ 4489935 h 4944979"/>
              <a:gd name="connsiteX1473" fmla="*/ 9149319 w 10962464"/>
              <a:gd name="connsiteY1473" fmla="*/ 4495074 h 4944979"/>
              <a:gd name="connsiteX1474" fmla="*/ 9131027 w 10962464"/>
              <a:gd name="connsiteY1474" fmla="*/ 4499156 h 4944979"/>
              <a:gd name="connsiteX1475" fmla="*/ 9102152 w 10962464"/>
              <a:gd name="connsiteY1475" fmla="*/ 4507018 h 4944979"/>
              <a:gd name="connsiteX1476" fmla="*/ 9071614 w 10962464"/>
              <a:gd name="connsiteY1476" fmla="*/ 4516693 h 4944979"/>
              <a:gd name="connsiteX1477" fmla="*/ 9042740 w 10962464"/>
              <a:gd name="connsiteY1477" fmla="*/ 4527728 h 4944979"/>
              <a:gd name="connsiteX1478" fmla="*/ 9031711 w 10962464"/>
              <a:gd name="connsiteY1478" fmla="*/ 4531847 h 4944979"/>
              <a:gd name="connsiteX1479" fmla="*/ 9024901 w 10962464"/>
              <a:gd name="connsiteY1479" fmla="*/ 4535439 h 4944979"/>
              <a:gd name="connsiteX1480" fmla="*/ 9022552 w 10962464"/>
              <a:gd name="connsiteY1480" fmla="*/ 4535269 h 4944979"/>
              <a:gd name="connsiteX1481" fmla="*/ 9017646 w 10962464"/>
              <a:gd name="connsiteY1481" fmla="*/ 4537102 h 4944979"/>
              <a:gd name="connsiteX1482" fmla="*/ 9032460 w 10962464"/>
              <a:gd name="connsiteY1482" fmla="*/ 4542846 h 4944979"/>
              <a:gd name="connsiteX1483" fmla="*/ 9062696 w 10962464"/>
              <a:gd name="connsiteY1483" fmla="*/ 4553278 h 4944979"/>
              <a:gd name="connsiteX1484" fmla="*/ 9115910 w 10962464"/>
              <a:gd name="connsiteY1484" fmla="*/ 4567488 h 4944979"/>
              <a:gd name="connsiteX1485" fmla="*/ 9143122 w 10962464"/>
              <a:gd name="connsiteY1485" fmla="*/ 4573535 h 4944979"/>
              <a:gd name="connsiteX1486" fmla="*/ 9157484 w 10962464"/>
              <a:gd name="connsiteY1486" fmla="*/ 4575349 h 4944979"/>
              <a:gd name="connsiteX1487" fmla="*/ 9169124 w 10962464"/>
              <a:gd name="connsiteY1487" fmla="*/ 4576105 h 4944979"/>
              <a:gd name="connsiteX1488" fmla="*/ 9201022 w 10962464"/>
              <a:gd name="connsiteY1488" fmla="*/ 4575803 h 4944979"/>
              <a:gd name="connsiteX1489" fmla="*/ 9232921 w 10962464"/>
              <a:gd name="connsiteY1489" fmla="*/ 4574895 h 4944979"/>
              <a:gd name="connsiteX1490" fmla="*/ 9264970 w 10962464"/>
              <a:gd name="connsiteY1490" fmla="*/ 4571872 h 4944979"/>
              <a:gd name="connsiteX1491" fmla="*/ 9298145 w 10962464"/>
              <a:gd name="connsiteY1491" fmla="*/ 4566180 h 4944979"/>
              <a:gd name="connsiteX1492" fmla="*/ 9299891 w 10962464"/>
              <a:gd name="connsiteY1492" fmla="*/ 4564011 h 4944979"/>
              <a:gd name="connsiteX1493" fmla="*/ 9309265 w 10962464"/>
              <a:gd name="connsiteY1493" fmla="*/ 4556151 h 4944979"/>
              <a:gd name="connsiteX1494" fmla="*/ 9316672 w 10962464"/>
              <a:gd name="connsiteY1494" fmla="*/ 4551615 h 4944979"/>
              <a:gd name="connsiteX1495" fmla="*/ 9335418 w 10962464"/>
              <a:gd name="connsiteY1495" fmla="*/ 4543300 h 4944979"/>
              <a:gd name="connsiteX1496" fmla="*/ 9352954 w 10962464"/>
              <a:gd name="connsiteY1496" fmla="*/ 4536800 h 4944979"/>
              <a:gd name="connsiteX1497" fmla="*/ 9388632 w 10962464"/>
              <a:gd name="connsiteY1497" fmla="*/ 4523043 h 4944979"/>
              <a:gd name="connsiteX1498" fmla="*/ 9405865 w 10962464"/>
              <a:gd name="connsiteY1498" fmla="*/ 4516693 h 4944979"/>
              <a:gd name="connsiteX1499" fmla="*/ 9424763 w 10962464"/>
              <a:gd name="connsiteY1499" fmla="*/ 4510949 h 4944979"/>
              <a:gd name="connsiteX1500" fmla="*/ 9472883 w 10962464"/>
              <a:gd name="connsiteY1500" fmla="*/ 4499202 h 4944979"/>
              <a:gd name="connsiteX1501" fmla="*/ 9468453 w 10962464"/>
              <a:gd name="connsiteY1501" fmla="*/ 4496434 h 4944979"/>
              <a:gd name="connsiteX1502" fmla="*/ 9445776 w 10962464"/>
              <a:gd name="connsiteY1502" fmla="*/ 4479201 h 4944979"/>
              <a:gd name="connsiteX1503" fmla="*/ 9433102 w 10962464"/>
              <a:gd name="connsiteY1503" fmla="*/ 4467966 h 4944979"/>
              <a:gd name="connsiteX1504" fmla="*/ 9426879 w 10962464"/>
              <a:gd name="connsiteY1504" fmla="*/ 4467863 h 4944979"/>
              <a:gd name="connsiteX1505" fmla="*/ 9410552 w 10962464"/>
              <a:gd name="connsiteY1505" fmla="*/ 4465898 h 4944979"/>
              <a:gd name="connsiteX1506" fmla="*/ 9393922 w 10962464"/>
              <a:gd name="connsiteY1506" fmla="*/ 4464839 h 4944979"/>
              <a:gd name="connsiteX1507" fmla="*/ 3932805 w 10962464"/>
              <a:gd name="connsiteY1507" fmla="*/ 4462879 h 4944979"/>
              <a:gd name="connsiteX1508" fmla="*/ 3927241 w 10962464"/>
              <a:gd name="connsiteY1508" fmla="*/ 4466199 h 4944979"/>
              <a:gd name="connsiteX1509" fmla="*/ 3909249 w 10962464"/>
              <a:gd name="connsiteY1509" fmla="*/ 4471792 h 4944979"/>
              <a:gd name="connsiteX1510" fmla="*/ 3890654 w 10962464"/>
              <a:gd name="connsiteY1510" fmla="*/ 4471945 h 4944979"/>
              <a:gd name="connsiteX1511" fmla="*/ 3890101 w 10962464"/>
              <a:gd name="connsiteY1511" fmla="*/ 4471662 h 4944979"/>
              <a:gd name="connsiteX1512" fmla="*/ 3893527 w 10962464"/>
              <a:gd name="connsiteY1512" fmla="*/ 4485248 h 4944979"/>
              <a:gd name="connsiteX1513" fmla="*/ 3898970 w 10962464"/>
              <a:gd name="connsiteY1513" fmla="*/ 4519262 h 4944979"/>
              <a:gd name="connsiteX1514" fmla="*/ 3901538 w 10962464"/>
              <a:gd name="connsiteY1514" fmla="*/ 4553126 h 4944979"/>
              <a:gd name="connsiteX1515" fmla="*/ 3908039 w 10962464"/>
              <a:gd name="connsiteY1515" fmla="*/ 4582756 h 4944979"/>
              <a:gd name="connsiteX1516" fmla="*/ 3912727 w 10962464"/>
              <a:gd name="connsiteY1516" fmla="*/ 4594549 h 4944979"/>
              <a:gd name="connsiteX1517" fmla="*/ 3919530 w 10962464"/>
              <a:gd name="connsiteY1517" fmla="*/ 4606643 h 4944979"/>
              <a:gd name="connsiteX1518" fmla="*/ 3931319 w 10962464"/>
              <a:gd name="connsiteY1518" fmla="*/ 4623121 h 4944979"/>
              <a:gd name="connsiteX1519" fmla="*/ 3945832 w 10962464"/>
              <a:gd name="connsiteY1519" fmla="*/ 4644890 h 4944979"/>
              <a:gd name="connsiteX1520" fmla="*/ 3951241 w 10962464"/>
              <a:gd name="connsiteY1520" fmla="*/ 4654372 h 4944979"/>
              <a:gd name="connsiteX1521" fmla="*/ 3957927 w 10962464"/>
              <a:gd name="connsiteY1521" fmla="*/ 4641111 h 4944979"/>
              <a:gd name="connsiteX1522" fmla="*/ 3966242 w 10962464"/>
              <a:gd name="connsiteY1522" fmla="*/ 4625540 h 4944979"/>
              <a:gd name="connsiteX1523" fmla="*/ 3974929 w 10962464"/>
              <a:gd name="connsiteY1523" fmla="*/ 4611589 h 4944979"/>
              <a:gd name="connsiteX1524" fmla="*/ 3971383 w 10962464"/>
              <a:gd name="connsiteY1524" fmla="*/ 4608608 h 4944979"/>
              <a:gd name="connsiteX1525" fmla="*/ 3962766 w 10962464"/>
              <a:gd name="connsiteY1525" fmla="*/ 4600596 h 4944979"/>
              <a:gd name="connsiteX1526" fmla="*/ 3951729 w 10962464"/>
              <a:gd name="connsiteY1526" fmla="*/ 4582001 h 4944979"/>
              <a:gd name="connsiteX1527" fmla="*/ 3939485 w 10962464"/>
              <a:gd name="connsiteY1527" fmla="*/ 4537556 h 4944979"/>
              <a:gd name="connsiteX1528" fmla="*/ 3932378 w 10962464"/>
              <a:gd name="connsiteY1528" fmla="*/ 4491446 h 4944979"/>
              <a:gd name="connsiteX1529" fmla="*/ 7905744 w 10962464"/>
              <a:gd name="connsiteY1529" fmla="*/ 4462268 h 4944979"/>
              <a:gd name="connsiteX1530" fmla="*/ 7882894 w 10962464"/>
              <a:gd name="connsiteY1530" fmla="*/ 4464942 h 4944979"/>
              <a:gd name="connsiteX1531" fmla="*/ 7883067 w 10962464"/>
              <a:gd name="connsiteY1531" fmla="*/ 4470281 h 4944979"/>
              <a:gd name="connsiteX1532" fmla="*/ 7883067 w 10962464"/>
              <a:gd name="connsiteY1532" fmla="*/ 4470886 h 4944979"/>
              <a:gd name="connsiteX1533" fmla="*/ 7880497 w 10962464"/>
              <a:gd name="connsiteY1533" fmla="*/ 4469072 h 4944979"/>
              <a:gd name="connsiteX1534" fmla="*/ 7866019 w 10962464"/>
              <a:gd name="connsiteY1534" fmla="*/ 4467226 h 4944979"/>
              <a:gd name="connsiteX1535" fmla="*/ 7864115 w 10962464"/>
              <a:gd name="connsiteY1535" fmla="*/ 4467493 h 4944979"/>
              <a:gd name="connsiteX1536" fmla="*/ 7859031 w 10962464"/>
              <a:gd name="connsiteY1536" fmla="*/ 4469526 h 4944979"/>
              <a:gd name="connsiteX1537" fmla="*/ 7859129 w 10962464"/>
              <a:gd name="connsiteY1537" fmla="*/ 4468188 h 4944979"/>
              <a:gd name="connsiteX1538" fmla="*/ 7848448 w 10962464"/>
              <a:gd name="connsiteY1538" fmla="*/ 4469677 h 4944979"/>
              <a:gd name="connsiteX1539" fmla="*/ 7786467 w 10962464"/>
              <a:gd name="connsiteY1539" fmla="*/ 4481015 h 4944979"/>
              <a:gd name="connsiteX1540" fmla="*/ 7755777 w 10962464"/>
              <a:gd name="connsiteY1540" fmla="*/ 4491597 h 4944979"/>
              <a:gd name="connsiteX1541" fmla="*/ 7724031 w 10962464"/>
              <a:gd name="connsiteY1541" fmla="*/ 4503388 h 4944979"/>
              <a:gd name="connsiteX1542" fmla="*/ 7693493 w 10962464"/>
              <a:gd name="connsiteY1542" fmla="*/ 4517448 h 4944979"/>
              <a:gd name="connsiteX1543" fmla="*/ 7663862 w 10962464"/>
              <a:gd name="connsiteY1543" fmla="*/ 4533775 h 4944979"/>
              <a:gd name="connsiteX1544" fmla="*/ 7647686 w 10962464"/>
              <a:gd name="connsiteY1544" fmla="*/ 4544206 h 4944979"/>
              <a:gd name="connsiteX1545" fmla="*/ 7632115 w 10962464"/>
              <a:gd name="connsiteY1545" fmla="*/ 4555242 h 4944979"/>
              <a:gd name="connsiteX1546" fmla="*/ 7602361 w 10962464"/>
              <a:gd name="connsiteY1546" fmla="*/ 4582464 h 4944979"/>
              <a:gd name="connsiteX1547" fmla="*/ 7601123 w 10962464"/>
              <a:gd name="connsiteY1547" fmla="*/ 4600293 h 4944979"/>
              <a:gd name="connsiteX1548" fmla="*/ 7596891 w 10962464"/>
              <a:gd name="connsiteY1548" fmla="*/ 4635669 h 4944979"/>
              <a:gd name="connsiteX1549" fmla="*/ 7591449 w 10962464"/>
              <a:gd name="connsiteY1549" fmla="*/ 4671648 h 4944979"/>
              <a:gd name="connsiteX1550" fmla="*/ 7588405 w 10962464"/>
              <a:gd name="connsiteY1550" fmla="*/ 4685231 h 4944979"/>
              <a:gd name="connsiteX1551" fmla="*/ 7603997 w 10962464"/>
              <a:gd name="connsiteY1551" fmla="*/ 4679206 h 4944979"/>
              <a:gd name="connsiteX1552" fmla="*/ 7682455 w 10962464"/>
              <a:gd name="connsiteY1552" fmla="*/ 4655623 h 4944979"/>
              <a:gd name="connsiteX1553" fmla="*/ 7702914 w 10962464"/>
              <a:gd name="connsiteY1553" fmla="*/ 4650914 h 4944979"/>
              <a:gd name="connsiteX1554" fmla="*/ 7709064 w 10962464"/>
              <a:gd name="connsiteY1554" fmla="*/ 4647157 h 4944979"/>
              <a:gd name="connsiteX1555" fmla="*/ 7715111 w 10962464"/>
              <a:gd name="connsiteY1555" fmla="*/ 4646552 h 4944979"/>
              <a:gd name="connsiteX1556" fmla="*/ 7729171 w 10962464"/>
              <a:gd name="connsiteY1556" fmla="*/ 4640657 h 4944979"/>
              <a:gd name="connsiteX1557" fmla="*/ 7747311 w 10962464"/>
              <a:gd name="connsiteY1557" fmla="*/ 4631888 h 4944979"/>
              <a:gd name="connsiteX1558" fmla="*/ 7764091 w 10962464"/>
              <a:gd name="connsiteY1558" fmla="*/ 4621759 h 4944979"/>
              <a:gd name="connsiteX1559" fmla="*/ 7778756 w 10962464"/>
              <a:gd name="connsiteY1559" fmla="*/ 4612992 h 4944979"/>
              <a:gd name="connsiteX1560" fmla="*/ 7817003 w 10962464"/>
              <a:gd name="connsiteY1560" fmla="*/ 4586234 h 4944979"/>
              <a:gd name="connsiteX1561" fmla="*/ 7854193 w 10962464"/>
              <a:gd name="connsiteY1561" fmla="*/ 4554637 h 4944979"/>
              <a:gd name="connsiteX1562" fmla="*/ 7871427 w 10962464"/>
              <a:gd name="connsiteY1562" fmla="*/ 4533926 h 4944979"/>
              <a:gd name="connsiteX1563" fmla="*/ 7885789 w 10962464"/>
              <a:gd name="connsiteY1563" fmla="*/ 4510797 h 4944979"/>
              <a:gd name="connsiteX1564" fmla="*/ 7895765 w 10962464"/>
              <a:gd name="connsiteY1564" fmla="*/ 4490084 h 4944979"/>
              <a:gd name="connsiteX1565" fmla="*/ 7905443 w 10962464"/>
              <a:gd name="connsiteY1565" fmla="*/ 4464084 h 4944979"/>
              <a:gd name="connsiteX1566" fmla="*/ 7905744 w 10962464"/>
              <a:gd name="connsiteY1566" fmla="*/ 4462268 h 4944979"/>
              <a:gd name="connsiteX1567" fmla="*/ 9863327 w 10962464"/>
              <a:gd name="connsiteY1567" fmla="*/ 4460909 h 4944979"/>
              <a:gd name="connsiteX1568" fmla="*/ 9866349 w 10962464"/>
              <a:gd name="connsiteY1568" fmla="*/ 4467107 h 4944979"/>
              <a:gd name="connsiteX1569" fmla="*/ 9876176 w 10962464"/>
              <a:gd name="connsiteY1569" fmla="*/ 4486761 h 4944979"/>
              <a:gd name="connsiteX1570" fmla="*/ 9885398 w 10962464"/>
              <a:gd name="connsiteY1570" fmla="*/ 4503389 h 4944979"/>
              <a:gd name="connsiteX1571" fmla="*/ 9895376 w 10962464"/>
              <a:gd name="connsiteY1571" fmla="*/ 4520018 h 4944979"/>
              <a:gd name="connsiteX1572" fmla="*/ 9907470 w 10962464"/>
              <a:gd name="connsiteY1572" fmla="*/ 4536799 h 4944979"/>
              <a:gd name="connsiteX1573" fmla="*/ 9918960 w 10962464"/>
              <a:gd name="connsiteY1573" fmla="*/ 4550406 h 4944979"/>
              <a:gd name="connsiteX1574" fmla="*/ 9930901 w 10962464"/>
              <a:gd name="connsiteY1574" fmla="*/ 4561743 h 4944979"/>
              <a:gd name="connsiteX1575" fmla="*/ 9944357 w 10962464"/>
              <a:gd name="connsiteY1575" fmla="*/ 4571721 h 4944979"/>
              <a:gd name="connsiteX1576" fmla="*/ 9961440 w 10962464"/>
              <a:gd name="connsiteY1576" fmla="*/ 4581246 h 4944979"/>
              <a:gd name="connsiteX1577" fmla="*/ 9980033 w 10962464"/>
              <a:gd name="connsiteY1577" fmla="*/ 4588804 h 4944979"/>
              <a:gd name="connsiteX1578" fmla="*/ 10011176 w 10962464"/>
              <a:gd name="connsiteY1578" fmla="*/ 4596815 h 4944979"/>
              <a:gd name="connsiteX1579" fmla="*/ 10025083 w 10962464"/>
              <a:gd name="connsiteY1579" fmla="*/ 4599244 h 4944979"/>
              <a:gd name="connsiteX1580" fmla="*/ 10008001 w 10962464"/>
              <a:gd name="connsiteY1580" fmla="*/ 4571419 h 4944979"/>
              <a:gd name="connsiteX1581" fmla="*/ 9990464 w 10962464"/>
              <a:gd name="connsiteY1581" fmla="*/ 4534382 h 4944979"/>
              <a:gd name="connsiteX1582" fmla="*/ 9987172 w 10962464"/>
              <a:gd name="connsiteY1582" fmla="*/ 4526909 h 4944979"/>
              <a:gd name="connsiteX1583" fmla="*/ 9969150 w 10962464"/>
              <a:gd name="connsiteY1583" fmla="*/ 4509890 h 4944979"/>
              <a:gd name="connsiteX1584" fmla="*/ 9947682 w 10962464"/>
              <a:gd name="connsiteY1584" fmla="*/ 4492806 h 4944979"/>
              <a:gd name="connsiteX1585" fmla="*/ 9904445 w 10962464"/>
              <a:gd name="connsiteY1585" fmla="*/ 4471794 h 4944979"/>
              <a:gd name="connsiteX1586" fmla="*/ 9879652 w 10962464"/>
              <a:gd name="connsiteY1586" fmla="*/ 4465444 h 4944979"/>
              <a:gd name="connsiteX1587" fmla="*/ 9866349 w 10962464"/>
              <a:gd name="connsiteY1587" fmla="*/ 4461815 h 4944979"/>
              <a:gd name="connsiteX1588" fmla="*/ 9863327 w 10962464"/>
              <a:gd name="connsiteY1588" fmla="*/ 4460909 h 4944979"/>
              <a:gd name="connsiteX1589" fmla="*/ 2631507 w 10962464"/>
              <a:gd name="connsiteY1589" fmla="*/ 4456526 h 4944979"/>
              <a:gd name="connsiteX1590" fmla="*/ 2629994 w 10962464"/>
              <a:gd name="connsiteY1590" fmla="*/ 4462420 h 4944979"/>
              <a:gd name="connsiteX1591" fmla="*/ 2626215 w 10962464"/>
              <a:gd name="connsiteY1591" fmla="*/ 4508227 h 4944979"/>
              <a:gd name="connsiteX1592" fmla="*/ 2625611 w 10962464"/>
              <a:gd name="connsiteY1592" fmla="*/ 4551766 h 4944979"/>
              <a:gd name="connsiteX1593" fmla="*/ 2631658 w 10962464"/>
              <a:gd name="connsiteY1593" fmla="*/ 4602410 h 4944979"/>
              <a:gd name="connsiteX1594" fmla="*/ 2635740 w 10962464"/>
              <a:gd name="connsiteY1594" fmla="*/ 4628865 h 4944979"/>
              <a:gd name="connsiteX1595" fmla="*/ 2641636 w 10962464"/>
              <a:gd name="connsiteY1595" fmla="*/ 4656984 h 4944979"/>
              <a:gd name="connsiteX1596" fmla="*/ 2637178 w 10962464"/>
              <a:gd name="connsiteY1596" fmla="*/ 4663401 h 4944979"/>
              <a:gd name="connsiteX1597" fmla="*/ 2644961 w 10962464"/>
              <a:gd name="connsiteY1597" fmla="*/ 4670136 h 4944979"/>
              <a:gd name="connsiteX1598" fmla="*/ 2668242 w 10962464"/>
              <a:gd name="connsiteY1598" fmla="*/ 4699312 h 4944979"/>
              <a:gd name="connsiteX1599" fmla="*/ 2689105 w 10962464"/>
              <a:gd name="connsiteY1599" fmla="*/ 4733780 h 4944979"/>
              <a:gd name="connsiteX1600" fmla="*/ 2696231 w 10962464"/>
              <a:gd name="connsiteY1600" fmla="*/ 4746222 h 4944979"/>
              <a:gd name="connsiteX1601" fmla="*/ 2696966 w 10962464"/>
              <a:gd name="connsiteY1601" fmla="*/ 4745422 h 4944979"/>
              <a:gd name="connsiteX1602" fmla="*/ 2703768 w 10962464"/>
              <a:gd name="connsiteY1602" fmla="*/ 4741342 h 4944979"/>
              <a:gd name="connsiteX1603" fmla="*/ 2704862 w 10962464"/>
              <a:gd name="connsiteY1603" fmla="*/ 4741061 h 4944979"/>
              <a:gd name="connsiteX1604" fmla="*/ 2707246 w 10962464"/>
              <a:gd name="connsiteY1604" fmla="*/ 4701582 h 4944979"/>
              <a:gd name="connsiteX1605" fmla="*/ 2709815 w 10962464"/>
              <a:gd name="connsiteY1605" fmla="*/ 4661822 h 4944979"/>
              <a:gd name="connsiteX1606" fmla="*/ 2713898 w 10962464"/>
              <a:gd name="connsiteY1606" fmla="*/ 4623121 h 4944979"/>
              <a:gd name="connsiteX1607" fmla="*/ 2719897 w 10962464"/>
              <a:gd name="connsiteY1607" fmla="*/ 4593579 h 4944979"/>
              <a:gd name="connsiteX1608" fmla="*/ 2717375 w 10962464"/>
              <a:gd name="connsiteY1608" fmla="*/ 4591827 h 4944979"/>
              <a:gd name="connsiteX1609" fmla="*/ 2715409 w 10962464"/>
              <a:gd name="connsiteY1609" fmla="*/ 4584420 h 4944979"/>
              <a:gd name="connsiteX1610" fmla="*/ 2698477 w 10962464"/>
              <a:gd name="connsiteY1610" fmla="*/ 4542544 h 4944979"/>
              <a:gd name="connsiteX1611" fmla="*/ 2686989 w 10962464"/>
              <a:gd name="connsiteY1611" fmla="*/ 4519112 h 4944979"/>
              <a:gd name="connsiteX1612" fmla="*/ 2674893 w 10962464"/>
              <a:gd name="connsiteY1612" fmla="*/ 4499006 h 4944979"/>
              <a:gd name="connsiteX1613" fmla="*/ 2663102 w 10962464"/>
              <a:gd name="connsiteY1613" fmla="*/ 4483434 h 4944979"/>
              <a:gd name="connsiteX1614" fmla="*/ 2650253 w 10962464"/>
              <a:gd name="connsiteY1614" fmla="*/ 4470432 h 4944979"/>
              <a:gd name="connsiteX1615" fmla="*/ 2631507 w 10962464"/>
              <a:gd name="connsiteY1615" fmla="*/ 4456526 h 4944979"/>
              <a:gd name="connsiteX1616" fmla="*/ 3447859 w 10962464"/>
              <a:gd name="connsiteY1616" fmla="*/ 4445641 h 4944979"/>
              <a:gd name="connsiteX1617" fmla="*/ 3446800 w 10962464"/>
              <a:gd name="connsiteY1617" fmla="*/ 4446547 h 4944979"/>
              <a:gd name="connsiteX1618" fmla="*/ 3441359 w 10962464"/>
              <a:gd name="connsiteY1618" fmla="*/ 4453954 h 4944979"/>
              <a:gd name="connsiteX1619" fmla="*/ 3440905 w 10962464"/>
              <a:gd name="connsiteY1619" fmla="*/ 4454862 h 4944979"/>
              <a:gd name="connsiteX1620" fmla="*/ 3432892 w 10962464"/>
              <a:gd name="connsiteY1620" fmla="*/ 4471491 h 4944979"/>
              <a:gd name="connsiteX1621" fmla="*/ 3425788 w 10962464"/>
              <a:gd name="connsiteY1621" fmla="*/ 4488272 h 4944979"/>
              <a:gd name="connsiteX1622" fmla="*/ 3411273 w 10962464"/>
              <a:gd name="connsiteY1622" fmla="*/ 4522740 h 4944979"/>
              <a:gd name="connsiteX1623" fmla="*/ 3396459 w 10962464"/>
              <a:gd name="connsiteY1623" fmla="*/ 4558114 h 4944979"/>
              <a:gd name="connsiteX1624" fmla="*/ 3384063 w 10962464"/>
              <a:gd name="connsiteY1624" fmla="*/ 4593944 h 4944979"/>
              <a:gd name="connsiteX1625" fmla="*/ 3375598 w 10962464"/>
              <a:gd name="connsiteY1625" fmla="*/ 4630227 h 4944979"/>
              <a:gd name="connsiteX1626" fmla="*/ 3372422 w 10962464"/>
              <a:gd name="connsiteY1626" fmla="*/ 4651391 h 4944979"/>
              <a:gd name="connsiteX1627" fmla="*/ 3370609 w 10962464"/>
              <a:gd name="connsiteY1627" fmla="*/ 4670288 h 4944979"/>
              <a:gd name="connsiteX1628" fmla="*/ 3370609 w 10962464"/>
              <a:gd name="connsiteY1628" fmla="*/ 4669532 h 4944979"/>
              <a:gd name="connsiteX1629" fmla="*/ 3370306 w 10962464"/>
              <a:gd name="connsiteY1629" fmla="*/ 4681777 h 4944979"/>
              <a:gd name="connsiteX1630" fmla="*/ 3370306 w 10962464"/>
              <a:gd name="connsiteY1630" fmla="*/ 4684650 h 4944979"/>
              <a:gd name="connsiteX1631" fmla="*/ 3370201 w 10962464"/>
              <a:gd name="connsiteY1631" fmla="*/ 4685004 h 4944979"/>
              <a:gd name="connsiteX1632" fmla="*/ 3371061 w 10962464"/>
              <a:gd name="connsiteY1632" fmla="*/ 4686766 h 4944979"/>
              <a:gd name="connsiteX1633" fmla="*/ 3381794 w 10962464"/>
              <a:gd name="connsiteY1633" fmla="*/ 4708234 h 4944979"/>
              <a:gd name="connsiteX1634" fmla="*/ 3389052 w 10962464"/>
              <a:gd name="connsiteY1634" fmla="*/ 4725770 h 4944979"/>
              <a:gd name="connsiteX1635" fmla="*/ 3394796 w 10962464"/>
              <a:gd name="connsiteY1635" fmla="*/ 4743760 h 4944979"/>
              <a:gd name="connsiteX1636" fmla="*/ 3406435 w 10962464"/>
              <a:gd name="connsiteY1636" fmla="*/ 4780949 h 4944979"/>
              <a:gd name="connsiteX1637" fmla="*/ 3414582 w 10962464"/>
              <a:gd name="connsiteY1637" fmla="*/ 4806578 h 4944979"/>
              <a:gd name="connsiteX1638" fmla="*/ 3421100 w 10962464"/>
              <a:gd name="connsiteY1638" fmla="*/ 4793949 h 4944979"/>
              <a:gd name="connsiteX1639" fmla="*/ 3442870 w 10962464"/>
              <a:gd name="connsiteY1639" fmla="*/ 4758726 h 4944979"/>
              <a:gd name="connsiteX1640" fmla="*/ 3463733 w 10962464"/>
              <a:gd name="connsiteY1640" fmla="*/ 4729851 h 4944979"/>
              <a:gd name="connsiteX1641" fmla="*/ 3487618 w 10962464"/>
              <a:gd name="connsiteY1641" fmla="*/ 4700977 h 4944979"/>
              <a:gd name="connsiteX1642" fmla="*/ 3492388 w 10962464"/>
              <a:gd name="connsiteY1642" fmla="*/ 4695932 h 4944979"/>
              <a:gd name="connsiteX1643" fmla="*/ 3491398 w 10962464"/>
              <a:gd name="connsiteY1643" fmla="*/ 4691907 h 4944979"/>
              <a:gd name="connsiteX1644" fmla="*/ 3493212 w 10962464"/>
              <a:gd name="connsiteY1644" fmla="*/ 4677394 h 4944979"/>
              <a:gd name="connsiteX1645" fmla="*/ 3492607 w 10962464"/>
              <a:gd name="connsiteY1645" fmla="*/ 4647008 h 4944979"/>
              <a:gd name="connsiteX1646" fmla="*/ 3490339 w 10962464"/>
              <a:gd name="connsiteY1646" fmla="*/ 4610121 h 4944979"/>
              <a:gd name="connsiteX1647" fmla="*/ 3486258 w 10962464"/>
              <a:gd name="connsiteY1647" fmla="*/ 4570361 h 4944979"/>
              <a:gd name="connsiteX1648" fmla="*/ 3483235 w 10962464"/>
              <a:gd name="connsiteY1648" fmla="*/ 4552521 h 4944979"/>
              <a:gd name="connsiteX1649" fmla="*/ 3480060 w 10962464"/>
              <a:gd name="connsiteY1649" fmla="*/ 4534532 h 4944979"/>
              <a:gd name="connsiteX1650" fmla="*/ 3471896 w 10962464"/>
              <a:gd name="connsiteY1650" fmla="*/ 4499761 h 4944979"/>
              <a:gd name="connsiteX1651" fmla="*/ 3465244 w 10962464"/>
              <a:gd name="connsiteY1651" fmla="*/ 4477236 h 4944979"/>
              <a:gd name="connsiteX1652" fmla="*/ 3456325 w 10962464"/>
              <a:gd name="connsiteY1652" fmla="*/ 4454711 h 4944979"/>
              <a:gd name="connsiteX1653" fmla="*/ 3451941 w 10962464"/>
              <a:gd name="connsiteY1653" fmla="*/ 4448664 h 4944979"/>
              <a:gd name="connsiteX1654" fmla="*/ 3448767 w 10962464"/>
              <a:gd name="connsiteY1654" fmla="*/ 4446093 h 4944979"/>
              <a:gd name="connsiteX1655" fmla="*/ 3448463 w 10962464"/>
              <a:gd name="connsiteY1655" fmla="*/ 4445942 h 4944979"/>
              <a:gd name="connsiteX1656" fmla="*/ 8139765 w 10962464"/>
              <a:gd name="connsiteY1656" fmla="*/ 4442465 h 4944979"/>
              <a:gd name="connsiteX1657" fmla="*/ 8147325 w 10962464"/>
              <a:gd name="connsiteY1657" fmla="*/ 4472549 h 4944979"/>
              <a:gd name="connsiteX1658" fmla="*/ 8176198 w 10962464"/>
              <a:gd name="connsiteY1658" fmla="*/ 4527276 h 4944979"/>
              <a:gd name="connsiteX1659" fmla="*/ 8193282 w 10962464"/>
              <a:gd name="connsiteY1659" fmla="*/ 4547382 h 4944979"/>
              <a:gd name="connsiteX1660" fmla="*/ 8209799 w 10962464"/>
              <a:gd name="connsiteY1660" fmla="*/ 4563760 h 4944979"/>
              <a:gd name="connsiteX1661" fmla="*/ 8220643 w 10962464"/>
              <a:gd name="connsiteY1661" fmla="*/ 4564917 h 4944979"/>
              <a:gd name="connsiteX1662" fmla="*/ 8229715 w 10962464"/>
              <a:gd name="connsiteY1662" fmla="*/ 4569604 h 4944979"/>
              <a:gd name="connsiteX1663" fmla="*/ 8243321 w 10962464"/>
              <a:gd name="connsiteY1663" fmla="*/ 4579582 h 4944979"/>
              <a:gd name="connsiteX1664" fmla="*/ 8259798 w 10962464"/>
              <a:gd name="connsiteY1664" fmla="*/ 4593338 h 4944979"/>
              <a:gd name="connsiteX1665" fmla="*/ 8272507 w 10962464"/>
              <a:gd name="connsiteY1665" fmla="*/ 4605523 h 4944979"/>
              <a:gd name="connsiteX1666" fmla="*/ 8270835 w 10962464"/>
              <a:gd name="connsiteY1666" fmla="*/ 4597573 h 4944979"/>
              <a:gd name="connsiteX1667" fmla="*/ 8262520 w 10962464"/>
              <a:gd name="connsiteY1667" fmla="*/ 4569907 h 4944979"/>
              <a:gd name="connsiteX1668" fmla="*/ 8249066 w 10962464"/>
              <a:gd name="connsiteY1668" fmla="*/ 4544812 h 4944979"/>
              <a:gd name="connsiteX1669" fmla="*/ 8234251 w 10962464"/>
              <a:gd name="connsiteY1669" fmla="*/ 4521984 h 4944979"/>
              <a:gd name="connsiteX1670" fmla="*/ 8218075 w 10962464"/>
              <a:gd name="connsiteY1670" fmla="*/ 4502331 h 4944979"/>
              <a:gd name="connsiteX1671" fmla="*/ 8198120 w 10962464"/>
              <a:gd name="connsiteY1671" fmla="*/ 4483888 h 4944979"/>
              <a:gd name="connsiteX1672" fmla="*/ 8166826 w 10962464"/>
              <a:gd name="connsiteY1672" fmla="*/ 4459700 h 4944979"/>
              <a:gd name="connsiteX1673" fmla="*/ 8139765 w 10962464"/>
              <a:gd name="connsiteY1673" fmla="*/ 4442465 h 4944979"/>
              <a:gd name="connsiteX1674" fmla="*/ 8780313 w 10962464"/>
              <a:gd name="connsiteY1674" fmla="*/ 4435634 h 4944979"/>
              <a:gd name="connsiteX1675" fmla="*/ 8778786 w 10962464"/>
              <a:gd name="connsiteY1675" fmla="*/ 4440649 h 4944979"/>
              <a:gd name="connsiteX1676" fmla="*/ 8773496 w 10962464"/>
              <a:gd name="connsiteY1676" fmla="*/ 4462722 h 4944979"/>
              <a:gd name="connsiteX1677" fmla="*/ 8769507 w 10962464"/>
              <a:gd name="connsiteY1677" fmla="*/ 4479641 h 4944979"/>
              <a:gd name="connsiteX1678" fmla="*/ 8776367 w 10962464"/>
              <a:gd name="connsiteY1678" fmla="*/ 4490084 h 4944979"/>
              <a:gd name="connsiteX1679" fmla="*/ 8783473 w 10962464"/>
              <a:gd name="connsiteY1679" fmla="*/ 4508075 h 4944979"/>
              <a:gd name="connsiteX1680" fmla="*/ 8792639 w 10962464"/>
              <a:gd name="connsiteY1680" fmla="*/ 4535696 h 4944979"/>
              <a:gd name="connsiteX1681" fmla="*/ 8796626 w 10962464"/>
              <a:gd name="connsiteY1681" fmla="*/ 4527427 h 4944979"/>
              <a:gd name="connsiteX1682" fmla="*/ 8807812 w 10962464"/>
              <a:gd name="connsiteY1682" fmla="*/ 4505959 h 4944979"/>
              <a:gd name="connsiteX1683" fmla="*/ 8825197 w 10962464"/>
              <a:gd name="connsiteY1683" fmla="*/ 4475573 h 4944979"/>
              <a:gd name="connsiteX1684" fmla="*/ 8840659 w 10962464"/>
              <a:gd name="connsiteY1684" fmla="*/ 4451139 h 4944979"/>
              <a:gd name="connsiteX1685" fmla="*/ 8826710 w 10962464"/>
              <a:gd name="connsiteY1685" fmla="*/ 4448815 h 4944979"/>
              <a:gd name="connsiteX1686" fmla="*/ 8789067 w 10962464"/>
              <a:gd name="connsiteY1686" fmla="*/ 4439140 h 4944979"/>
              <a:gd name="connsiteX1687" fmla="*/ 5083889 w 10962464"/>
              <a:gd name="connsiteY1687" fmla="*/ 4426439 h 4944979"/>
              <a:gd name="connsiteX1688" fmla="*/ 5075575 w 10962464"/>
              <a:gd name="connsiteY1688" fmla="*/ 4434905 h 4944979"/>
              <a:gd name="connsiteX1689" fmla="*/ 5065294 w 10962464"/>
              <a:gd name="connsiteY1689" fmla="*/ 4446093 h 4944979"/>
              <a:gd name="connsiteX1690" fmla="*/ 5054410 w 10962464"/>
              <a:gd name="connsiteY1690" fmla="*/ 4461512 h 4944979"/>
              <a:gd name="connsiteX1691" fmla="*/ 5048538 w 10962464"/>
              <a:gd name="connsiteY1691" fmla="*/ 4471816 h 4944979"/>
              <a:gd name="connsiteX1692" fmla="*/ 5052142 w 10962464"/>
              <a:gd name="connsiteY1692" fmla="*/ 4473003 h 4944979"/>
              <a:gd name="connsiteX1693" fmla="*/ 5057131 w 10962464"/>
              <a:gd name="connsiteY1693" fmla="*/ 4485248 h 4944979"/>
              <a:gd name="connsiteX1694" fmla="*/ 5058644 w 10962464"/>
              <a:gd name="connsiteY1694" fmla="*/ 4493714 h 4944979"/>
              <a:gd name="connsiteX1695" fmla="*/ 5062724 w 10962464"/>
              <a:gd name="connsiteY1695" fmla="*/ 4529846 h 4944979"/>
              <a:gd name="connsiteX1696" fmla="*/ 5062272 w 10962464"/>
              <a:gd name="connsiteY1696" fmla="*/ 4566128 h 4944979"/>
              <a:gd name="connsiteX1697" fmla="*/ 5060458 w 10962464"/>
              <a:gd name="connsiteY1697" fmla="*/ 4584269 h 4944979"/>
              <a:gd name="connsiteX1698" fmla="*/ 5058945 w 10962464"/>
              <a:gd name="connsiteY1698" fmla="*/ 4595606 h 4944979"/>
              <a:gd name="connsiteX1699" fmla="*/ 5057695 w 10962464"/>
              <a:gd name="connsiteY1699" fmla="*/ 4602518 h 4944979"/>
              <a:gd name="connsiteX1700" fmla="*/ 5076027 w 10962464"/>
              <a:gd name="connsiteY1700" fmla="*/ 4581093 h 4944979"/>
              <a:gd name="connsiteX1701" fmla="*/ 5086927 w 10962464"/>
              <a:gd name="connsiteY1701" fmla="*/ 4572308 h 4944979"/>
              <a:gd name="connsiteX1702" fmla="*/ 5086913 w 10962464"/>
              <a:gd name="connsiteY1702" fmla="*/ 4572173 h 4944979"/>
              <a:gd name="connsiteX1703" fmla="*/ 5090087 w 10962464"/>
              <a:gd name="connsiteY1703" fmla="*/ 4556451 h 4944979"/>
              <a:gd name="connsiteX1704" fmla="*/ 5093262 w 10962464"/>
              <a:gd name="connsiteY1704" fmla="*/ 4528938 h 4944979"/>
              <a:gd name="connsiteX1705" fmla="*/ 5094471 w 10962464"/>
              <a:gd name="connsiteY1705" fmla="*/ 4514576 h 4944979"/>
              <a:gd name="connsiteX1706" fmla="*/ 5093867 w 10962464"/>
              <a:gd name="connsiteY1706" fmla="*/ 4501423 h 4944979"/>
              <a:gd name="connsiteX1707" fmla="*/ 5091448 w 10962464"/>
              <a:gd name="connsiteY1707" fmla="*/ 4482223 h 4944979"/>
              <a:gd name="connsiteX1708" fmla="*/ 5088878 w 10962464"/>
              <a:gd name="connsiteY1708" fmla="*/ 4459397 h 4944979"/>
              <a:gd name="connsiteX1709" fmla="*/ 5086155 w 10962464"/>
              <a:gd name="connsiteY1709" fmla="*/ 4438081 h 4944979"/>
              <a:gd name="connsiteX1710" fmla="*/ 5084191 w 10962464"/>
              <a:gd name="connsiteY1710" fmla="*/ 4428103 h 4944979"/>
              <a:gd name="connsiteX1711" fmla="*/ 5083889 w 10962464"/>
              <a:gd name="connsiteY1711" fmla="*/ 4426439 h 4944979"/>
              <a:gd name="connsiteX1712" fmla="*/ 10150001 w 10962464"/>
              <a:gd name="connsiteY1712" fmla="*/ 4425819 h 4944979"/>
              <a:gd name="connsiteX1713" fmla="*/ 10147687 w 10962464"/>
              <a:gd name="connsiteY1713" fmla="*/ 4426893 h 4944979"/>
              <a:gd name="connsiteX1714" fmla="*/ 10134081 w 10962464"/>
              <a:gd name="connsiteY1714" fmla="*/ 4426592 h 4944979"/>
              <a:gd name="connsiteX1715" fmla="*/ 10129405 w 10962464"/>
              <a:gd name="connsiteY1715" fmla="*/ 4426360 h 4944979"/>
              <a:gd name="connsiteX1716" fmla="*/ 10127734 w 10962464"/>
              <a:gd name="connsiteY1716" fmla="*/ 4426439 h 4944979"/>
              <a:gd name="connsiteX1717" fmla="*/ 10114732 w 10962464"/>
              <a:gd name="connsiteY1717" fmla="*/ 4427952 h 4944979"/>
              <a:gd name="connsiteX1718" fmla="*/ 10106266 w 10962464"/>
              <a:gd name="connsiteY1718" fmla="*/ 4430069 h 4944979"/>
              <a:gd name="connsiteX1719" fmla="*/ 10107023 w 10962464"/>
              <a:gd name="connsiteY1719" fmla="*/ 4430976 h 4944979"/>
              <a:gd name="connsiteX1720" fmla="*/ 10127884 w 10962464"/>
              <a:gd name="connsiteY1720" fmla="*/ 4448966 h 4944979"/>
              <a:gd name="connsiteX1721" fmla="*/ 10151014 w 10962464"/>
              <a:gd name="connsiteY1721" fmla="*/ 4464234 h 4944979"/>
              <a:gd name="connsiteX1722" fmla="*/ 10176412 w 10962464"/>
              <a:gd name="connsiteY1722" fmla="*/ 4479352 h 4944979"/>
              <a:gd name="connsiteX1723" fmla="*/ 10202112 w 10962464"/>
              <a:gd name="connsiteY1723" fmla="*/ 4492505 h 4944979"/>
              <a:gd name="connsiteX1724" fmla="*/ 10227358 w 10962464"/>
              <a:gd name="connsiteY1724" fmla="*/ 4503237 h 4944979"/>
              <a:gd name="connsiteX1725" fmla="*/ 10292666 w 10962464"/>
              <a:gd name="connsiteY1725" fmla="*/ 4522588 h 4944979"/>
              <a:gd name="connsiteX1726" fmla="*/ 10326077 w 10962464"/>
              <a:gd name="connsiteY1726" fmla="*/ 4527425 h 4944979"/>
              <a:gd name="connsiteX1727" fmla="*/ 10348037 w 10962464"/>
              <a:gd name="connsiteY1727" fmla="*/ 4530169 h 4944979"/>
              <a:gd name="connsiteX1728" fmla="*/ 10347091 w 10962464"/>
              <a:gd name="connsiteY1728" fmla="*/ 4528182 h 4944979"/>
              <a:gd name="connsiteX1729" fmla="*/ 10339790 w 10962464"/>
              <a:gd name="connsiteY1729" fmla="*/ 4511149 h 4944979"/>
              <a:gd name="connsiteX1730" fmla="*/ 10336508 w 10962464"/>
              <a:gd name="connsiteY1730" fmla="*/ 4508832 h 4944979"/>
              <a:gd name="connsiteX1731" fmla="*/ 10336393 w 10962464"/>
              <a:gd name="connsiteY1731" fmla="*/ 4508684 h 4944979"/>
              <a:gd name="connsiteX1732" fmla="*/ 10334543 w 10962464"/>
              <a:gd name="connsiteY1732" fmla="*/ 4508982 h 4944979"/>
              <a:gd name="connsiteX1733" fmla="*/ 10328193 w 10962464"/>
              <a:gd name="connsiteY1733" fmla="*/ 4505202 h 4944979"/>
              <a:gd name="connsiteX1734" fmla="*/ 10328496 w 10962464"/>
              <a:gd name="connsiteY1734" fmla="*/ 4505505 h 4944979"/>
              <a:gd name="connsiteX1735" fmla="*/ 10321692 w 10962464"/>
              <a:gd name="connsiteY1735" fmla="*/ 4499609 h 4944979"/>
              <a:gd name="connsiteX1736" fmla="*/ 10315343 w 10962464"/>
              <a:gd name="connsiteY1736" fmla="*/ 4494166 h 4944979"/>
              <a:gd name="connsiteX1737" fmla="*/ 10306726 w 10962464"/>
              <a:gd name="connsiteY1737" fmla="*/ 4486759 h 4944979"/>
              <a:gd name="connsiteX1738" fmla="*/ 10296597 w 10962464"/>
              <a:gd name="connsiteY1738" fmla="*/ 4478898 h 4944979"/>
              <a:gd name="connsiteX1739" fmla="*/ 10263338 w 10962464"/>
              <a:gd name="connsiteY1739" fmla="*/ 4457884 h 4944979"/>
              <a:gd name="connsiteX1740" fmla="*/ 10223882 w 10962464"/>
              <a:gd name="connsiteY1740" fmla="*/ 4439138 h 4944979"/>
              <a:gd name="connsiteX1741" fmla="*/ 10172179 w 10962464"/>
              <a:gd name="connsiteY1741" fmla="*/ 4426289 h 4944979"/>
              <a:gd name="connsiteX1742" fmla="*/ 6237969 w 10962464"/>
              <a:gd name="connsiteY1742" fmla="*/ 4420997 h 4944979"/>
              <a:gd name="connsiteX1743" fmla="*/ 6237211 w 10962464"/>
              <a:gd name="connsiteY1743" fmla="*/ 4421148 h 4944979"/>
              <a:gd name="connsiteX1744" fmla="*/ 6218162 w 10962464"/>
              <a:gd name="connsiteY1744" fmla="*/ 4429614 h 4944979"/>
              <a:gd name="connsiteX1745" fmla="*/ 6200628 w 10962464"/>
              <a:gd name="connsiteY1745" fmla="*/ 4438987 h 4944979"/>
              <a:gd name="connsiteX1746" fmla="*/ 6152856 w 10962464"/>
              <a:gd name="connsiteY1746" fmla="*/ 4468013 h 4944979"/>
              <a:gd name="connsiteX1747" fmla="*/ 6109164 w 10962464"/>
              <a:gd name="connsiteY1747" fmla="*/ 4502785 h 4944979"/>
              <a:gd name="connsiteX1748" fmla="*/ 6088303 w 10962464"/>
              <a:gd name="connsiteY1748" fmla="*/ 4525611 h 4944979"/>
              <a:gd name="connsiteX1749" fmla="*/ 6067441 w 10962464"/>
              <a:gd name="connsiteY1749" fmla="*/ 4549950 h 4944979"/>
              <a:gd name="connsiteX1750" fmla="*/ 6026321 w 10962464"/>
              <a:gd name="connsiteY1750" fmla="*/ 4602863 h 4944979"/>
              <a:gd name="connsiteX1751" fmla="*/ 6018751 w 10962464"/>
              <a:gd name="connsiteY1751" fmla="*/ 4603651 h 4944979"/>
              <a:gd name="connsiteX1752" fmla="*/ 6019669 w 10962464"/>
              <a:gd name="connsiteY1752" fmla="*/ 4616015 h 4944979"/>
              <a:gd name="connsiteX1753" fmla="*/ 6020276 w 10962464"/>
              <a:gd name="connsiteY1753" fmla="*/ 4634156 h 4944979"/>
              <a:gd name="connsiteX1754" fmla="*/ 6019821 w 10962464"/>
              <a:gd name="connsiteY1754" fmla="*/ 4655170 h 4944979"/>
              <a:gd name="connsiteX1755" fmla="*/ 6018655 w 10962464"/>
              <a:gd name="connsiteY1755" fmla="*/ 4662216 h 4944979"/>
              <a:gd name="connsiteX1756" fmla="*/ 6027531 w 10962464"/>
              <a:gd name="connsiteY1756" fmla="*/ 4652145 h 4944979"/>
              <a:gd name="connsiteX1757" fmla="*/ 6057466 w 10962464"/>
              <a:gd name="connsiteY1757" fmla="*/ 4622213 h 4944979"/>
              <a:gd name="connsiteX1758" fmla="*/ 6088303 w 10962464"/>
              <a:gd name="connsiteY1758" fmla="*/ 4600594 h 4944979"/>
              <a:gd name="connsiteX1759" fmla="*/ 6123226 w 10962464"/>
              <a:gd name="connsiteY1759" fmla="*/ 4581698 h 4944979"/>
              <a:gd name="connsiteX1760" fmla="*/ 6157543 w 10962464"/>
              <a:gd name="connsiteY1760" fmla="*/ 4566580 h 4944979"/>
              <a:gd name="connsiteX1761" fmla="*/ 6175230 w 10962464"/>
              <a:gd name="connsiteY1761" fmla="*/ 4560382 h 4944979"/>
              <a:gd name="connsiteX1762" fmla="*/ 6184576 w 10962464"/>
              <a:gd name="connsiteY1762" fmla="*/ 4558175 h 4944979"/>
              <a:gd name="connsiteX1763" fmla="*/ 6193068 w 10962464"/>
              <a:gd name="connsiteY1763" fmla="*/ 4547079 h 4944979"/>
              <a:gd name="connsiteX1764" fmla="*/ 6207883 w 10962464"/>
              <a:gd name="connsiteY1764" fmla="*/ 4524554 h 4944979"/>
              <a:gd name="connsiteX1765" fmla="*/ 6233733 w 10962464"/>
              <a:gd name="connsiteY1765" fmla="*/ 4470281 h 4944979"/>
              <a:gd name="connsiteX1766" fmla="*/ 6237816 w 10962464"/>
              <a:gd name="connsiteY1766" fmla="*/ 4452442 h 4944979"/>
              <a:gd name="connsiteX1767" fmla="*/ 6240085 w 10962464"/>
              <a:gd name="connsiteY1767" fmla="*/ 4434150 h 4944979"/>
              <a:gd name="connsiteX1768" fmla="*/ 6239329 w 10962464"/>
              <a:gd name="connsiteY1768" fmla="*/ 4423567 h 4944979"/>
              <a:gd name="connsiteX1769" fmla="*/ 6238572 w 10962464"/>
              <a:gd name="connsiteY1769" fmla="*/ 4421753 h 4944979"/>
              <a:gd name="connsiteX1770" fmla="*/ 6237969 w 10962464"/>
              <a:gd name="connsiteY1770" fmla="*/ 4420997 h 4944979"/>
              <a:gd name="connsiteX1771" fmla="*/ 4508470 w 10962464"/>
              <a:gd name="connsiteY1771" fmla="*/ 4416134 h 4944979"/>
              <a:gd name="connsiteX1772" fmla="*/ 4483568 w 10962464"/>
              <a:gd name="connsiteY1772" fmla="*/ 4420394 h 4944979"/>
              <a:gd name="connsiteX1773" fmla="*/ 4432166 w 10962464"/>
              <a:gd name="connsiteY1773" fmla="*/ 4436267 h 4944979"/>
              <a:gd name="connsiteX1774" fmla="*/ 4384093 w 10962464"/>
              <a:gd name="connsiteY1774" fmla="*/ 4458340 h 4944979"/>
              <a:gd name="connsiteX1775" fmla="*/ 4356126 w 10962464"/>
              <a:gd name="connsiteY1775" fmla="*/ 4474665 h 4944979"/>
              <a:gd name="connsiteX1776" fmla="*/ 4327403 w 10962464"/>
              <a:gd name="connsiteY1776" fmla="*/ 4493109 h 4944979"/>
              <a:gd name="connsiteX1777" fmla="*/ 4298680 w 10962464"/>
              <a:gd name="connsiteY1777" fmla="*/ 4513366 h 4944979"/>
              <a:gd name="connsiteX1778" fmla="*/ 4273366 w 10962464"/>
              <a:gd name="connsiteY1778" fmla="*/ 4533245 h 4944979"/>
              <a:gd name="connsiteX1779" fmla="*/ 4272827 w 10962464"/>
              <a:gd name="connsiteY1779" fmla="*/ 4555999 h 4944979"/>
              <a:gd name="connsiteX1780" fmla="*/ 4271015 w 10962464"/>
              <a:gd name="connsiteY1780" fmla="*/ 4574140 h 4944979"/>
              <a:gd name="connsiteX1781" fmla="*/ 4268293 w 10962464"/>
              <a:gd name="connsiteY1781" fmla="*/ 4591676 h 4944979"/>
              <a:gd name="connsiteX1782" fmla="*/ 4265963 w 10962464"/>
              <a:gd name="connsiteY1782" fmla="*/ 4598260 h 4944979"/>
              <a:gd name="connsiteX1783" fmla="*/ 4276155 w 10962464"/>
              <a:gd name="connsiteY1783" fmla="*/ 4593036 h 4944979"/>
              <a:gd name="connsiteX1784" fmla="*/ 4349171 w 10962464"/>
              <a:gd name="connsiteY1784" fmla="*/ 4567488 h 4944979"/>
              <a:gd name="connsiteX1785" fmla="*/ 4417047 w 10962464"/>
              <a:gd name="connsiteY1785" fmla="*/ 4554356 h 4944979"/>
              <a:gd name="connsiteX1786" fmla="*/ 4417049 w 10962464"/>
              <a:gd name="connsiteY1786" fmla="*/ 4554335 h 4944979"/>
              <a:gd name="connsiteX1787" fmla="*/ 4427027 w 10962464"/>
              <a:gd name="connsiteY1787" fmla="*/ 4547834 h 4944979"/>
              <a:gd name="connsiteX1788" fmla="*/ 4437609 w 10962464"/>
              <a:gd name="connsiteY1788" fmla="*/ 4540730 h 4944979"/>
              <a:gd name="connsiteX1789" fmla="*/ 4456960 w 10962464"/>
              <a:gd name="connsiteY1789" fmla="*/ 4524554 h 4944979"/>
              <a:gd name="connsiteX1790" fmla="*/ 4495964 w 10962464"/>
              <a:gd name="connsiteY1790" fmla="*/ 4476933 h 4944979"/>
              <a:gd name="connsiteX1791" fmla="*/ 4515314 w 10962464"/>
              <a:gd name="connsiteY1791" fmla="*/ 4436267 h 4944979"/>
              <a:gd name="connsiteX1792" fmla="*/ 4516825 w 10962464"/>
              <a:gd name="connsiteY1792" fmla="*/ 4430523 h 4944979"/>
              <a:gd name="connsiteX1793" fmla="*/ 4518188 w 10962464"/>
              <a:gd name="connsiteY1793" fmla="*/ 4424173 h 4944979"/>
              <a:gd name="connsiteX1794" fmla="*/ 4518792 w 10962464"/>
              <a:gd name="connsiteY1794" fmla="*/ 4417521 h 4944979"/>
              <a:gd name="connsiteX1795" fmla="*/ 4518663 w 10962464"/>
              <a:gd name="connsiteY1795" fmla="*/ 4416245 h 4944979"/>
              <a:gd name="connsiteX1796" fmla="*/ 4514559 w 10962464"/>
              <a:gd name="connsiteY1796" fmla="*/ 4417823 h 4944979"/>
              <a:gd name="connsiteX1797" fmla="*/ 4511232 w 10962464"/>
              <a:gd name="connsiteY1797" fmla="*/ 4417823 h 4944979"/>
              <a:gd name="connsiteX1798" fmla="*/ 2234668 w 10962464"/>
              <a:gd name="connsiteY1798" fmla="*/ 4401496 h 4944979"/>
              <a:gd name="connsiteX1799" fmla="*/ 2228016 w 10962464"/>
              <a:gd name="connsiteY1799" fmla="*/ 4403764 h 4944979"/>
              <a:gd name="connsiteX1800" fmla="*/ 2202468 w 10962464"/>
              <a:gd name="connsiteY1800" fmla="*/ 4415404 h 4944979"/>
              <a:gd name="connsiteX1801" fmla="*/ 2173593 w 10962464"/>
              <a:gd name="connsiteY1801" fmla="*/ 4430976 h 4944979"/>
              <a:gd name="connsiteX1802" fmla="*/ 2125304 w 10962464"/>
              <a:gd name="connsiteY1802" fmla="*/ 4463899 h 4944979"/>
              <a:gd name="connsiteX1803" fmla="*/ 2126275 w 10962464"/>
              <a:gd name="connsiteY1803" fmla="*/ 4463176 h 4944979"/>
              <a:gd name="connsiteX1804" fmla="*/ 2123706 w 10962464"/>
              <a:gd name="connsiteY1804" fmla="*/ 4464990 h 4944979"/>
              <a:gd name="connsiteX1805" fmla="*/ 2125304 w 10962464"/>
              <a:gd name="connsiteY1805" fmla="*/ 4463899 h 4944979"/>
              <a:gd name="connsiteX1806" fmla="*/ 2099517 w 10962464"/>
              <a:gd name="connsiteY1806" fmla="*/ 4483131 h 4944979"/>
              <a:gd name="connsiteX1807" fmla="*/ 2085760 w 10962464"/>
              <a:gd name="connsiteY1807" fmla="*/ 4494168 h 4944979"/>
              <a:gd name="connsiteX1808" fmla="*/ 2072910 w 10962464"/>
              <a:gd name="connsiteY1808" fmla="*/ 4504599 h 4944979"/>
              <a:gd name="connsiteX1809" fmla="*/ 2058551 w 10962464"/>
              <a:gd name="connsiteY1809" fmla="*/ 4517448 h 4944979"/>
              <a:gd name="connsiteX1810" fmla="*/ 2046156 w 10962464"/>
              <a:gd name="connsiteY1810" fmla="*/ 4529693 h 4944979"/>
              <a:gd name="connsiteX1811" fmla="*/ 2040864 w 10962464"/>
              <a:gd name="connsiteY1811" fmla="*/ 4535740 h 4944979"/>
              <a:gd name="connsiteX1812" fmla="*/ 2034820 w 10962464"/>
              <a:gd name="connsiteY1812" fmla="*/ 4542543 h 4944979"/>
              <a:gd name="connsiteX1813" fmla="*/ 2025897 w 10962464"/>
              <a:gd name="connsiteY1813" fmla="*/ 4553277 h 4944979"/>
              <a:gd name="connsiteX1814" fmla="*/ 1998687 w 10962464"/>
              <a:gd name="connsiteY1814" fmla="*/ 4587896 h 4944979"/>
              <a:gd name="connsiteX1815" fmla="*/ 1992421 w 10962464"/>
              <a:gd name="connsiteY1815" fmla="*/ 4592410 h 4944979"/>
              <a:gd name="connsiteX1816" fmla="*/ 1993246 w 10962464"/>
              <a:gd name="connsiteY1816" fmla="*/ 4617225 h 4944979"/>
              <a:gd name="connsiteX1817" fmla="*/ 1991278 w 10962464"/>
              <a:gd name="connsiteY1817" fmla="*/ 4637785 h 4944979"/>
              <a:gd name="connsiteX1818" fmla="*/ 1987806 w 10962464"/>
              <a:gd name="connsiteY1818" fmla="*/ 4654262 h 4944979"/>
              <a:gd name="connsiteX1819" fmla="*/ 1987110 w 10962464"/>
              <a:gd name="connsiteY1819" fmla="*/ 4657588 h 4944979"/>
              <a:gd name="connsiteX1820" fmla="*/ 1989767 w 10962464"/>
              <a:gd name="connsiteY1820" fmla="*/ 4655321 h 4944979"/>
              <a:gd name="connsiteX1821" fmla="*/ 2006702 w 10962464"/>
              <a:gd name="connsiteY1821" fmla="*/ 4642622 h 4944979"/>
              <a:gd name="connsiteX1822" fmla="*/ 2022121 w 10962464"/>
              <a:gd name="connsiteY1822" fmla="*/ 4631888 h 4944979"/>
              <a:gd name="connsiteX1823" fmla="*/ 2056439 w 10962464"/>
              <a:gd name="connsiteY1823" fmla="*/ 4610724 h 4944979"/>
              <a:gd name="connsiteX1824" fmla="*/ 2091202 w 10962464"/>
              <a:gd name="connsiteY1824" fmla="*/ 4592129 h 4944979"/>
              <a:gd name="connsiteX1825" fmla="*/ 2109343 w 10962464"/>
              <a:gd name="connsiteY1825" fmla="*/ 4584267 h 4944979"/>
              <a:gd name="connsiteX1826" fmla="*/ 2129753 w 10962464"/>
              <a:gd name="connsiteY1826" fmla="*/ 4576406 h 4944979"/>
              <a:gd name="connsiteX1827" fmla="*/ 2156406 w 10962464"/>
              <a:gd name="connsiteY1827" fmla="*/ 4568953 h 4944979"/>
              <a:gd name="connsiteX1828" fmla="*/ 2158475 w 10962464"/>
              <a:gd name="connsiteY1828" fmla="*/ 4566883 h 4944979"/>
              <a:gd name="connsiteX1829" fmla="*/ 2178431 w 10962464"/>
              <a:gd name="connsiteY1829" fmla="*/ 4539067 h 4944979"/>
              <a:gd name="connsiteX1830" fmla="*/ 2197026 w 10962464"/>
              <a:gd name="connsiteY1830" fmla="*/ 4503994 h 4944979"/>
              <a:gd name="connsiteX1831" fmla="*/ 2216830 w 10962464"/>
              <a:gd name="connsiteY1831" fmla="*/ 4455315 h 4944979"/>
              <a:gd name="connsiteX1832" fmla="*/ 2226202 w 10962464"/>
              <a:gd name="connsiteY1832" fmla="*/ 4430069 h 4944979"/>
              <a:gd name="connsiteX1833" fmla="*/ 2234517 w 10962464"/>
              <a:gd name="connsiteY1833" fmla="*/ 4402705 h 4944979"/>
              <a:gd name="connsiteX1834" fmla="*/ 2234668 w 10962464"/>
              <a:gd name="connsiteY1834" fmla="*/ 4401496 h 4944979"/>
              <a:gd name="connsiteX1835" fmla="*/ 1936102 w 10962464"/>
              <a:gd name="connsiteY1835" fmla="*/ 4401345 h 4944979"/>
              <a:gd name="connsiteX1836" fmla="*/ 1935344 w 10962464"/>
              <a:gd name="connsiteY1836" fmla="*/ 4402705 h 4944979"/>
              <a:gd name="connsiteX1837" fmla="*/ 1928543 w 10962464"/>
              <a:gd name="connsiteY1837" fmla="*/ 4416463 h 4944979"/>
              <a:gd name="connsiteX1838" fmla="*/ 1902990 w 10962464"/>
              <a:gd name="connsiteY1838" fmla="*/ 4476479 h 4944979"/>
              <a:gd name="connsiteX1839" fmla="*/ 1893168 w 10962464"/>
              <a:gd name="connsiteY1839" fmla="*/ 4509133 h 4944979"/>
              <a:gd name="connsiteX1840" fmla="*/ 1886517 w 10962464"/>
              <a:gd name="connsiteY1840" fmla="*/ 4540124 h 4944979"/>
              <a:gd name="connsiteX1841" fmla="*/ 1881108 w 10962464"/>
              <a:gd name="connsiteY1841" fmla="*/ 4577686 h 4944979"/>
              <a:gd name="connsiteX1842" fmla="*/ 1881979 w 10962464"/>
              <a:gd name="connsiteY1842" fmla="*/ 4578825 h 4944979"/>
              <a:gd name="connsiteX1843" fmla="*/ 1887726 w 10962464"/>
              <a:gd name="connsiteY1843" fmla="*/ 4587594 h 4944979"/>
              <a:gd name="connsiteX1844" fmla="*/ 1896641 w 10962464"/>
              <a:gd name="connsiteY1844" fmla="*/ 4606037 h 4944979"/>
              <a:gd name="connsiteX1845" fmla="*/ 1903598 w 10962464"/>
              <a:gd name="connsiteY1845" fmla="*/ 4625086 h 4944979"/>
              <a:gd name="connsiteX1846" fmla="*/ 1912367 w 10962464"/>
              <a:gd name="connsiteY1846" fmla="*/ 4662879 h 4944979"/>
              <a:gd name="connsiteX1847" fmla="*/ 1919474 w 10962464"/>
              <a:gd name="connsiteY1847" fmla="*/ 4701580 h 4944979"/>
              <a:gd name="connsiteX1848" fmla="*/ 1920834 w 10962464"/>
              <a:gd name="connsiteY1848" fmla="*/ 4711256 h 4944979"/>
              <a:gd name="connsiteX1849" fmla="*/ 1922243 w 10962464"/>
              <a:gd name="connsiteY1849" fmla="*/ 4724399 h 4944979"/>
              <a:gd name="connsiteX1850" fmla="*/ 1951672 w 10962464"/>
              <a:gd name="connsiteY1850" fmla="*/ 4692510 h 4944979"/>
              <a:gd name="connsiteX1851" fmla="*/ 1959475 w 10962464"/>
              <a:gd name="connsiteY1851" fmla="*/ 4684317 h 4944979"/>
              <a:gd name="connsiteX1852" fmla="*/ 1957569 w 10962464"/>
              <a:gd name="connsiteY1852" fmla="*/ 4676486 h 4944979"/>
              <a:gd name="connsiteX1853" fmla="*/ 1959986 w 10962464"/>
              <a:gd name="connsiteY1853" fmla="*/ 4666357 h 4944979"/>
              <a:gd name="connsiteX1854" fmla="*/ 1962559 w 10962464"/>
              <a:gd name="connsiteY1854" fmla="*/ 4653959 h 4944979"/>
              <a:gd name="connsiteX1855" fmla="*/ 1967092 w 10962464"/>
              <a:gd name="connsiteY1855" fmla="*/ 4632039 h 4944979"/>
              <a:gd name="connsiteX1856" fmla="*/ 1968453 w 10962464"/>
              <a:gd name="connsiteY1856" fmla="*/ 4607246 h 4944979"/>
              <a:gd name="connsiteX1857" fmla="*/ 1968301 w 10962464"/>
              <a:gd name="connsiteY1857" fmla="*/ 4580942 h 4944979"/>
              <a:gd name="connsiteX1858" fmla="*/ 1964824 w 10962464"/>
              <a:gd name="connsiteY1858" fmla="*/ 4529542 h 4944979"/>
              <a:gd name="connsiteX1859" fmla="*/ 1961500 w 10962464"/>
              <a:gd name="connsiteY1859" fmla="*/ 4501726 h 4944979"/>
              <a:gd name="connsiteX1860" fmla="*/ 1956359 w 10962464"/>
              <a:gd name="connsiteY1860" fmla="*/ 4473153 h 4944979"/>
              <a:gd name="connsiteX1861" fmla="*/ 1950161 w 10962464"/>
              <a:gd name="connsiteY1861" fmla="*/ 4443371 h 4944979"/>
              <a:gd name="connsiteX1862" fmla="*/ 1942753 w 10962464"/>
              <a:gd name="connsiteY1862" fmla="*/ 4416009 h 4944979"/>
              <a:gd name="connsiteX1863" fmla="*/ 1941383 w 10962464"/>
              <a:gd name="connsiteY1863" fmla="*/ 4412987 h 4944979"/>
              <a:gd name="connsiteX1864" fmla="*/ 1940640 w 10962464"/>
              <a:gd name="connsiteY1864" fmla="*/ 4412380 h 4944979"/>
              <a:gd name="connsiteX1865" fmla="*/ 1940116 w 10962464"/>
              <a:gd name="connsiteY1865" fmla="*/ 4410195 h 4944979"/>
              <a:gd name="connsiteX1866" fmla="*/ 5933015 w 10962464"/>
              <a:gd name="connsiteY1866" fmla="*/ 4398863 h 4944979"/>
              <a:gd name="connsiteX1867" fmla="*/ 5926659 w 10962464"/>
              <a:gd name="connsiteY1867" fmla="*/ 4405375 h 4944979"/>
              <a:gd name="connsiteX1868" fmla="*/ 5923370 w 10962464"/>
              <a:gd name="connsiteY1868" fmla="*/ 4418731 h 4944979"/>
              <a:gd name="connsiteX1869" fmla="*/ 5918534 w 10962464"/>
              <a:gd name="connsiteY1869" fmla="*/ 4442616 h 4944979"/>
              <a:gd name="connsiteX1870" fmla="*/ 5913544 w 10962464"/>
              <a:gd name="connsiteY1870" fmla="*/ 4488876 h 4944979"/>
              <a:gd name="connsiteX1871" fmla="*/ 5913847 w 10962464"/>
              <a:gd name="connsiteY1871" fmla="*/ 4515937 h 4944979"/>
              <a:gd name="connsiteX1872" fmla="*/ 5915056 w 10962464"/>
              <a:gd name="connsiteY1872" fmla="*/ 4529542 h 4944979"/>
              <a:gd name="connsiteX1873" fmla="*/ 5916325 w 10962464"/>
              <a:gd name="connsiteY1873" fmla="*/ 4539388 h 4944979"/>
              <a:gd name="connsiteX1874" fmla="*/ 5922161 w 10962464"/>
              <a:gd name="connsiteY1874" fmla="*/ 4545566 h 4944979"/>
              <a:gd name="connsiteX1875" fmla="*/ 5933501 w 10962464"/>
              <a:gd name="connsiteY1875" fmla="*/ 4560533 h 4944979"/>
              <a:gd name="connsiteX1876" fmla="*/ 5953757 w 10962464"/>
              <a:gd name="connsiteY1876" fmla="*/ 4593338 h 4944979"/>
              <a:gd name="connsiteX1877" fmla="*/ 5972352 w 10962464"/>
              <a:gd name="connsiteY1877" fmla="*/ 4628714 h 4944979"/>
              <a:gd name="connsiteX1878" fmla="*/ 5981119 w 10962464"/>
              <a:gd name="connsiteY1878" fmla="*/ 4654110 h 4944979"/>
              <a:gd name="connsiteX1879" fmla="*/ 5984597 w 10962464"/>
              <a:gd name="connsiteY1879" fmla="*/ 4668321 h 4944979"/>
              <a:gd name="connsiteX1880" fmla="*/ 5986377 w 10962464"/>
              <a:gd name="connsiteY1880" fmla="*/ 4697717 h 4944979"/>
              <a:gd name="connsiteX1881" fmla="*/ 5992004 w 10962464"/>
              <a:gd name="connsiteY1881" fmla="*/ 4673462 h 4944979"/>
              <a:gd name="connsiteX1882" fmla="*/ 5995330 w 10962464"/>
              <a:gd name="connsiteY1882" fmla="*/ 4645797 h 4944979"/>
              <a:gd name="connsiteX1883" fmla="*/ 5995028 w 10962464"/>
              <a:gd name="connsiteY1883" fmla="*/ 4621307 h 4944979"/>
              <a:gd name="connsiteX1884" fmla="*/ 5993216 w 10962464"/>
              <a:gd name="connsiteY1884" fmla="*/ 4595154 h 4944979"/>
              <a:gd name="connsiteX1885" fmla="*/ 5986411 w 10962464"/>
              <a:gd name="connsiteY1885" fmla="*/ 4544055 h 4944979"/>
              <a:gd name="connsiteX1886" fmla="*/ 5982935 w 10962464"/>
              <a:gd name="connsiteY1886" fmla="*/ 4531357 h 4944979"/>
              <a:gd name="connsiteX1887" fmla="*/ 5972654 w 10962464"/>
              <a:gd name="connsiteY1887" fmla="*/ 4496434 h 4944979"/>
              <a:gd name="connsiteX1888" fmla="*/ 5960560 w 10962464"/>
              <a:gd name="connsiteY1888" fmla="*/ 4461665 h 4944979"/>
              <a:gd name="connsiteX1889" fmla="*/ 5947256 w 10962464"/>
              <a:gd name="connsiteY1889" fmla="*/ 4427347 h 4944979"/>
              <a:gd name="connsiteX1890" fmla="*/ 9150983 w 10962464"/>
              <a:gd name="connsiteY1890" fmla="*/ 4393787 h 4944979"/>
              <a:gd name="connsiteX1891" fmla="*/ 9124376 w 10962464"/>
              <a:gd name="connsiteY1891" fmla="*/ 4394090 h 4944979"/>
              <a:gd name="connsiteX1892" fmla="*/ 9093082 w 10962464"/>
              <a:gd name="connsiteY1892" fmla="*/ 4396961 h 4944979"/>
              <a:gd name="connsiteX1893" fmla="*/ 9075999 w 10962464"/>
              <a:gd name="connsiteY1893" fmla="*/ 4399834 h 4944979"/>
              <a:gd name="connsiteX1894" fmla="*/ 9059369 w 10962464"/>
              <a:gd name="connsiteY1894" fmla="*/ 4402404 h 4944979"/>
              <a:gd name="connsiteX1895" fmla="*/ 9043647 w 10962464"/>
              <a:gd name="connsiteY1895" fmla="*/ 4405427 h 4944979"/>
              <a:gd name="connsiteX1896" fmla="*/ 9029588 w 10962464"/>
              <a:gd name="connsiteY1896" fmla="*/ 4408451 h 4944979"/>
              <a:gd name="connsiteX1897" fmla="*/ 8999352 w 10962464"/>
              <a:gd name="connsiteY1897" fmla="*/ 4417220 h 4944979"/>
              <a:gd name="connsiteX1898" fmla="*/ 8965943 w 10962464"/>
              <a:gd name="connsiteY1898" fmla="*/ 4427197 h 4944979"/>
              <a:gd name="connsiteX1899" fmla="*/ 8934044 w 10962464"/>
              <a:gd name="connsiteY1899" fmla="*/ 4436267 h 4944979"/>
              <a:gd name="connsiteX1900" fmla="*/ 8903054 w 10962464"/>
              <a:gd name="connsiteY1900" fmla="*/ 4449117 h 4944979"/>
              <a:gd name="connsiteX1901" fmla="*/ 8890656 w 10962464"/>
              <a:gd name="connsiteY1901" fmla="*/ 4455618 h 4944979"/>
              <a:gd name="connsiteX1902" fmla="*/ 8878865 w 10962464"/>
              <a:gd name="connsiteY1902" fmla="*/ 4460909 h 4944979"/>
              <a:gd name="connsiteX1903" fmla="*/ 8868284 w 10962464"/>
              <a:gd name="connsiteY1903" fmla="*/ 4466805 h 4944979"/>
              <a:gd name="connsiteX1904" fmla="*/ 8862084 w 10962464"/>
              <a:gd name="connsiteY1904" fmla="*/ 4470281 h 4944979"/>
              <a:gd name="connsiteX1905" fmla="*/ 8862235 w 10962464"/>
              <a:gd name="connsiteY1905" fmla="*/ 4470281 h 4944979"/>
              <a:gd name="connsiteX1906" fmla="*/ 8883854 w 10962464"/>
              <a:gd name="connsiteY1906" fmla="*/ 4479050 h 4944979"/>
              <a:gd name="connsiteX1907" fmla="*/ 8906833 w 10962464"/>
              <a:gd name="connsiteY1907" fmla="*/ 4487062 h 4944979"/>
              <a:gd name="connsiteX1908" fmla="*/ 8927089 w 10962464"/>
              <a:gd name="connsiteY1908" fmla="*/ 4493413 h 4944979"/>
              <a:gd name="connsiteX1909" fmla="*/ 8926788 w 10962464"/>
              <a:gd name="connsiteY1909" fmla="*/ 4493262 h 4944979"/>
              <a:gd name="connsiteX1910" fmla="*/ 8972293 w 10962464"/>
              <a:gd name="connsiteY1910" fmla="*/ 4504750 h 4944979"/>
              <a:gd name="connsiteX1911" fmla="*/ 9017352 w 10962464"/>
              <a:gd name="connsiteY1911" fmla="*/ 4510530 h 4944979"/>
              <a:gd name="connsiteX1912" fmla="*/ 9033065 w 10962464"/>
              <a:gd name="connsiteY1912" fmla="*/ 4504900 h 4944979"/>
              <a:gd name="connsiteX1913" fmla="*/ 9066929 w 10962464"/>
              <a:gd name="connsiteY1913" fmla="*/ 4492051 h 4944979"/>
              <a:gd name="connsiteX1914" fmla="*/ 9103514 w 10962464"/>
              <a:gd name="connsiteY1914" fmla="*/ 4480712 h 4944979"/>
              <a:gd name="connsiteX1915" fmla="*/ 9139342 w 10962464"/>
              <a:gd name="connsiteY1915" fmla="*/ 4471945 h 4944979"/>
              <a:gd name="connsiteX1916" fmla="*/ 9144029 w 10962464"/>
              <a:gd name="connsiteY1916" fmla="*/ 4470735 h 4944979"/>
              <a:gd name="connsiteX1917" fmla="*/ 9181519 w 10962464"/>
              <a:gd name="connsiteY1917" fmla="*/ 4461514 h 4944979"/>
              <a:gd name="connsiteX1918" fmla="*/ 9217803 w 10962464"/>
              <a:gd name="connsiteY1918" fmla="*/ 4453653 h 4944979"/>
              <a:gd name="connsiteX1919" fmla="*/ 9240200 w 10962464"/>
              <a:gd name="connsiteY1919" fmla="*/ 4449690 h 4944979"/>
              <a:gd name="connsiteX1920" fmla="*/ 9208882 w 10962464"/>
              <a:gd name="connsiteY1920" fmla="*/ 4428858 h 4944979"/>
              <a:gd name="connsiteX1921" fmla="*/ 9177437 w 10962464"/>
              <a:gd name="connsiteY1921" fmla="*/ 4403159 h 4944979"/>
              <a:gd name="connsiteX1922" fmla="*/ 9170687 w 10962464"/>
              <a:gd name="connsiteY1922" fmla="*/ 4397009 h 4944979"/>
              <a:gd name="connsiteX1923" fmla="*/ 9162472 w 10962464"/>
              <a:gd name="connsiteY1923" fmla="*/ 4395298 h 4944979"/>
              <a:gd name="connsiteX1924" fmla="*/ 9150983 w 10962464"/>
              <a:gd name="connsiteY1924" fmla="*/ 4393787 h 4944979"/>
              <a:gd name="connsiteX1925" fmla="*/ 4852016 w 10962464"/>
              <a:gd name="connsiteY1925" fmla="*/ 4393285 h 4944979"/>
              <a:gd name="connsiteX1926" fmla="*/ 4850019 w 10962464"/>
              <a:gd name="connsiteY1926" fmla="*/ 4400136 h 4944979"/>
              <a:gd name="connsiteX1927" fmla="*/ 4845181 w 10962464"/>
              <a:gd name="connsiteY1927" fmla="*/ 4421300 h 4944979"/>
              <a:gd name="connsiteX1928" fmla="*/ 4842310 w 10962464"/>
              <a:gd name="connsiteY1928" fmla="*/ 4483283 h 4944979"/>
              <a:gd name="connsiteX1929" fmla="*/ 4849111 w 10962464"/>
              <a:gd name="connsiteY1929" fmla="*/ 4521077 h 4944979"/>
              <a:gd name="connsiteX1930" fmla="*/ 4849122 w 10962464"/>
              <a:gd name="connsiteY1930" fmla="*/ 4521165 h 4944979"/>
              <a:gd name="connsiteX1931" fmla="*/ 4851834 w 10962464"/>
              <a:gd name="connsiteY1931" fmla="*/ 4524705 h 4944979"/>
              <a:gd name="connsiteX1932" fmla="*/ 4854100 w 10962464"/>
              <a:gd name="connsiteY1932" fmla="*/ 4528333 h 4944979"/>
              <a:gd name="connsiteX1933" fmla="*/ 4862111 w 10962464"/>
              <a:gd name="connsiteY1933" fmla="*/ 4542241 h 4944979"/>
              <a:gd name="connsiteX1934" fmla="*/ 4878592 w 10962464"/>
              <a:gd name="connsiteY1934" fmla="*/ 4574140 h 4944979"/>
              <a:gd name="connsiteX1935" fmla="*/ 4886452 w 10962464"/>
              <a:gd name="connsiteY1935" fmla="*/ 4591222 h 4944979"/>
              <a:gd name="connsiteX1936" fmla="*/ 4893558 w 10962464"/>
              <a:gd name="connsiteY1936" fmla="*/ 4609968 h 4944979"/>
              <a:gd name="connsiteX1937" fmla="*/ 4904744 w 10962464"/>
              <a:gd name="connsiteY1937" fmla="*/ 4644133 h 4944979"/>
              <a:gd name="connsiteX1938" fmla="*/ 4912142 w 10962464"/>
              <a:gd name="connsiteY1938" fmla="*/ 4675437 h 4944979"/>
              <a:gd name="connsiteX1939" fmla="*/ 4915177 w 10962464"/>
              <a:gd name="connsiteY1939" fmla="*/ 4659705 h 4944979"/>
              <a:gd name="connsiteX1940" fmla="*/ 4925153 w 10962464"/>
              <a:gd name="connsiteY1940" fmla="*/ 4625841 h 4944979"/>
              <a:gd name="connsiteX1941" fmla="*/ 4938307 w 10962464"/>
              <a:gd name="connsiteY1941" fmla="*/ 4590921 h 4944979"/>
              <a:gd name="connsiteX1942" fmla="*/ 4938723 w 10962464"/>
              <a:gd name="connsiteY1942" fmla="*/ 4590084 h 4944979"/>
              <a:gd name="connsiteX1943" fmla="*/ 4933921 w 10962464"/>
              <a:gd name="connsiteY1943" fmla="*/ 4587140 h 4944979"/>
              <a:gd name="connsiteX1944" fmla="*/ 4923037 w 10962464"/>
              <a:gd name="connsiteY1944" fmla="*/ 4541032 h 4944979"/>
              <a:gd name="connsiteX1945" fmla="*/ 4910640 w 10962464"/>
              <a:gd name="connsiteY1945" fmla="*/ 4500820 h 4944979"/>
              <a:gd name="connsiteX1946" fmla="*/ 4903685 w 10962464"/>
              <a:gd name="connsiteY1946" fmla="*/ 4485097 h 4944979"/>
              <a:gd name="connsiteX1947" fmla="*/ 4895373 w 10962464"/>
              <a:gd name="connsiteY1947" fmla="*/ 4469072 h 4944979"/>
              <a:gd name="connsiteX1948" fmla="*/ 4877230 w 10962464"/>
              <a:gd name="connsiteY1948" fmla="*/ 4437023 h 4944979"/>
              <a:gd name="connsiteX1949" fmla="*/ 4859543 w 10962464"/>
              <a:gd name="connsiteY1949" fmla="*/ 4405276 h 4944979"/>
              <a:gd name="connsiteX1950" fmla="*/ 4852713 w 10962464"/>
              <a:gd name="connsiteY1950" fmla="*/ 4393846 h 4944979"/>
              <a:gd name="connsiteX1951" fmla="*/ 10344369 w 10962464"/>
              <a:gd name="connsiteY1951" fmla="*/ 4392728 h 4944979"/>
              <a:gd name="connsiteX1952" fmla="*/ 10345578 w 10962464"/>
              <a:gd name="connsiteY1952" fmla="*/ 4420242 h 4944979"/>
              <a:gd name="connsiteX1953" fmla="*/ 10349811 w 10962464"/>
              <a:gd name="connsiteY1953" fmla="*/ 4455013 h 4944979"/>
              <a:gd name="connsiteX1954" fmla="*/ 10357823 w 10962464"/>
              <a:gd name="connsiteY1954" fmla="*/ 4487364 h 4944979"/>
              <a:gd name="connsiteX1955" fmla="*/ 10364023 w 10962464"/>
              <a:gd name="connsiteY1955" fmla="*/ 4505354 h 4944979"/>
              <a:gd name="connsiteX1956" fmla="*/ 10369616 w 10962464"/>
              <a:gd name="connsiteY1956" fmla="*/ 4518356 h 4944979"/>
              <a:gd name="connsiteX1957" fmla="*/ 10370133 w 10962464"/>
              <a:gd name="connsiteY1957" fmla="*/ 4519285 h 4944979"/>
              <a:gd name="connsiteX1958" fmla="*/ 10394861 w 10962464"/>
              <a:gd name="connsiteY1958" fmla="*/ 4563709 h 4944979"/>
              <a:gd name="connsiteX1959" fmla="*/ 10399096 w 10962464"/>
              <a:gd name="connsiteY1959" fmla="*/ 4544055 h 4944979"/>
              <a:gd name="connsiteX1960" fmla="*/ 10399245 w 10962464"/>
              <a:gd name="connsiteY1960" fmla="*/ 4513519 h 4944979"/>
              <a:gd name="connsiteX1961" fmla="*/ 10396374 w 10962464"/>
              <a:gd name="connsiteY1961" fmla="*/ 4483283 h 4944979"/>
              <a:gd name="connsiteX1962" fmla="*/ 10389419 w 10962464"/>
              <a:gd name="connsiteY1962" fmla="*/ 4455164 h 4944979"/>
              <a:gd name="connsiteX1963" fmla="*/ 10380499 w 10962464"/>
              <a:gd name="connsiteY1963" fmla="*/ 4431279 h 4944979"/>
              <a:gd name="connsiteX1964" fmla="*/ 10370522 w 10962464"/>
              <a:gd name="connsiteY1964" fmla="*/ 4415707 h 4944979"/>
              <a:gd name="connsiteX1965" fmla="*/ 10351625 w 10962464"/>
              <a:gd name="connsiteY1965" fmla="*/ 4396961 h 4944979"/>
              <a:gd name="connsiteX1966" fmla="*/ 10344369 w 10962464"/>
              <a:gd name="connsiteY1966" fmla="*/ 4392728 h 4944979"/>
              <a:gd name="connsiteX1967" fmla="*/ 997745 w 10962464"/>
              <a:gd name="connsiteY1967" fmla="*/ 4388192 h 4944979"/>
              <a:gd name="connsiteX1968" fmla="*/ 998199 w 10962464"/>
              <a:gd name="connsiteY1968" fmla="*/ 4392274 h 4944979"/>
              <a:gd name="connsiteX1969" fmla="*/ 1001224 w 10962464"/>
              <a:gd name="connsiteY1969" fmla="*/ 4403462 h 4944979"/>
              <a:gd name="connsiteX1970" fmla="*/ 1004852 w 10962464"/>
              <a:gd name="connsiteY1970" fmla="*/ 4412684 h 4944979"/>
              <a:gd name="connsiteX1971" fmla="*/ 1018455 w 10962464"/>
              <a:gd name="connsiteY1971" fmla="*/ 4436569 h 4944979"/>
              <a:gd name="connsiteX1972" fmla="*/ 1036143 w 10962464"/>
              <a:gd name="connsiteY1972" fmla="*/ 4461815 h 4944979"/>
              <a:gd name="connsiteX1973" fmla="*/ 1072426 w 10962464"/>
              <a:gd name="connsiteY1973" fmla="*/ 4507924 h 4944979"/>
              <a:gd name="connsiteX1974" fmla="*/ 1092229 w 10962464"/>
              <a:gd name="connsiteY1974" fmla="*/ 4529089 h 4944979"/>
              <a:gd name="connsiteX1975" fmla="*/ 1102652 w 10962464"/>
              <a:gd name="connsiteY1975" fmla="*/ 4538089 h 4944979"/>
              <a:gd name="connsiteX1976" fmla="*/ 1122769 w 10962464"/>
              <a:gd name="connsiteY1976" fmla="*/ 4542695 h 4944979"/>
              <a:gd name="connsiteX1977" fmla="*/ 1160107 w 10962464"/>
              <a:gd name="connsiteY1977" fmla="*/ 4552370 h 4944979"/>
              <a:gd name="connsiteX1978" fmla="*/ 1198507 w 10962464"/>
              <a:gd name="connsiteY1978" fmla="*/ 4565825 h 4944979"/>
              <a:gd name="connsiteX1979" fmla="*/ 1234337 w 10962464"/>
              <a:gd name="connsiteY1979" fmla="*/ 4581093 h 4944979"/>
              <a:gd name="connsiteX1980" fmla="*/ 1269559 w 10962464"/>
              <a:gd name="connsiteY1980" fmla="*/ 4598630 h 4944979"/>
              <a:gd name="connsiteX1981" fmla="*/ 1270217 w 10962464"/>
              <a:gd name="connsiteY1981" fmla="*/ 4599023 h 4944979"/>
              <a:gd name="connsiteX1982" fmla="*/ 1268199 w 10962464"/>
              <a:gd name="connsiteY1982" fmla="*/ 4588199 h 4944979"/>
              <a:gd name="connsiteX1983" fmla="*/ 1266234 w 10962464"/>
              <a:gd name="connsiteY1983" fmla="*/ 4551917 h 4944979"/>
              <a:gd name="connsiteX1984" fmla="*/ 1267445 w 10962464"/>
              <a:gd name="connsiteY1984" fmla="*/ 4515633 h 4944979"/>
              <a:gd name="connsiteX1985" fmla="*/ 1267834 w 10962464"/>
              <a:gd name="connsiteY1985" fmla="*/ 4510755 h 4944979"/>
              <a:gd name="connsiteX1986" fmla="*/ 1264116 w 10962464"/>
              <a:gd name="connsiteY1986" fmla="*/ 4510947 h 4944979"/>
              <a:gd name="connsiteX1987" fmla="*/ 1238568 w 10962464"/>
              <a:gd name="connsiteY1987" fmla="*/ 4486910 h 4944979"/>
              <a:gd name="connsiteX1988" fmla="*/ 1227382 w 10962464"/>
              <a:gd name="connsiteY1988" fmla="*/ 4477084 h 4944979"/>
              <a:gd name="connsiteX1989" fmla="*/ 1217253 w 10962464"/>
              <a:gd name="connsiteY1989" fmla="*/ 4469374 h 4944979"/>
              <a:gd name="connsiteX1990" fmla="*/ 1202436 w 10962464"/>
              <a:gd name="connsiteY1990" fmla="*/ 4460001 h 4944979"/>
              <a:gd name="connsiteX1991" fmla="*/ 1184145 w 10962464"/>
              <a:gd name="connsiteY1991" fmla="*/ 4451082 h 4944979"/>
              <a:gd name="connsiteX1992" fmla="*/ 1147258 w 10962464"/>
              <a:gd name="connsiteY1992" fmla="*/ 4437477 h 4944979"/>
              <a:gd name="connsiteX1993" fmla="*/ 1110824 w 10962464"/>
              <a:gd name="connsiteY1993" fmla="*/ 4423568 h 4944979"/>
              <a:gd name="connsiteX1994" fmla="*/ 1073937 w 10962464"/>
              <a:gd name="connsiteY1994" fmla="*/ 4408903 h 4944979"/>
              <a:gd name="connsiteX1995" fmla="*/ 1067744 w 10962464"/>
              <a:gd name="connsiteY1995" fmla="*/ 4406673 h 4944979"/>
              <a:gd name="connsiteX1996" fmla="*/ 1068647 w 10962464"/>
              <a:gd name="connsiteY1996" fmla="*/ 4406938 h 4944979"/>
              <a:gd name="connsiteX1997" fmla="*/ 1066378 w 10962464"/>
              <a:gd name="connsiteY1997" fmla="*/ 4406183 h 4944979"/>
              <a:gd name="connsiteX1998" fmla="*/ 1067744 w 10962464"/>
              <a:gd name="connsiteY1998" fmla="*/ 4406673 h 4944979"/>
              <a:gd name="connsiteX1999" fmla="*/ 1034027 w 10962464"/>
              <a:gd name="connsiteY1999" fmla="*/ 4396809 h 4944979"/>
              <a:gd name="connsiteX2000" fmla="*/ 1033967 w 10962464"/>
              <a:gd name="connsiteY2000" fmla="*/ 4396793 h 4944979"/>
              <a:gd name="connsiteX2001" fmla="*/ 1032364 w 10962464"/>
              <a:gd name="connsiteY2001" fmla="*/ 4397566 h 4944979"/>
              <a:gd name="connsiteX2002" fmla="*/ 1023293 w 10962464"/>
              <a:gd name="connsiteY2002" fmla="*/ 4394392 h 4944979"/>
              <a:gd name="connsiteX2003" fmla="*/ 1022436 w 10962464"/>
              <a:gd name="connsiteY2003" fmla="*/ 4393657 h 4944979"/>
              <a:gd name="connsiteX2004" fmla="*/ 1016794 w 10962464"/>
              <a:gd name="connsiteY2004" fmla="*/ 4392124 h 4944979"/>
              <a:gd name="connsiteX2005" fmla="*/ 998651 w 10962464"/>
              <a:gd name="connsiteY2005" fmla="*/ 4388192 h 4944979"/>
              <a:gd name="connsiteX2006" fmla="*/ 997745 w 10962464"/>
              <a:gd name="connsiteY2006" fmla="*/ 4388192 h 4944979"/>
              <a:gd name="connsiteX2007" fmla="*/ 314883 w 10962464"/>
              <a:gd name="connsiteY2007" fmla="*/ 4386984 h 4944979"/>
              <a:gd name="connsiteX2008" fmla="*/ 312463 w 10962464"/>
              <a:gd name="connsiteY2008" fmla="*/ 4387891 h 4944979"/>
              <a:gd name="connsiteX2009" fmla="*/ 304151 w 10962464"/>
              <a:gd name="connsiteY2009" fmla="*/ 4393636 h 4944979"/>
              <a:gd name="connsiteX2010" fmla="*/ 291300 w 10962464"/>
              <a:gd name="connsiteY2010" fmla="*/ 4409660 h 4944979"/>
              <a:gd name="connsiteX2011" fmla="*/ 262577 w 10962464"/>
              <a:gd name="connsiteY2011" fmla="*/ 4461815 h 4944979"/>
              <a:gd name="connsiteX2012" fmla="*/ 239449 w 10962464"/>
              <a:gd name="connsiteY2012" fmla="*/ 4518053 h 4944979"/>
              <a:gd name="connsiteX2013" fmla="*/ 227503 w 10962464"/>
              <a:gd name="connsiteY2013" fmla="*/ 4565523 h 4944979"/>
              <a:gd name="connsiteX2014" fmla="*/ 218283 w 10962464"/>
              <a:gd name="connsiteY2014" fmla="*/ 4612236 h 4944979"/>
              <a:gd name="connsiteX2015" fmla="*/ 213153 w 10962464"/>
              <a:gd name="connsiteY2015" fmla="*/ 4615799 h 4944979"/>
              <a:gd name="connsiteX2016" fmla="*/ 219946 w 10962464"/>
              <a:gd name="connsiteY2016" fmla="*/ 4623423 h 4944979"/>
              <a:gd name="connsiteX2017" fmla="*/ 244438 w 10962464"/>
              <a:gd name="connsiteY2017" fmla="*/ 4656983 h 4944979"/>
              <a:gd name="connsiteX2018" fmla="*/ 265871 w 10962464"/>
              <a:gd name="connsiteY2018" fmla="*/ 4692708 h 4944979"/>
              <a:gd name="connsiteX2019" fmla="*/ 269832 w 10962464"/>
              <a:gd name="connsiteY2019" fmla="*/ 4682380 h 4944979"/>
              <a:gd name="connsiteX2020" fmla="*/ 277544 w 10962464"/>
              <a:gd name="connsiteY2020" fmla="*/ 4664693 h 4944979"/>
              <a:gd name="connsiteX2021" fmla="*/ 286615 w 10962464"/>
              <a:gd name="connsiteY2021" fmla="*/ 4647761 h 4944979"/>
              <a:gd name="connsiteX2022" fmla="*/ 309592 w 10962464"/>
              <a:gd name="connsiteY2022" fmla="*/ 4612841 h 4944979"/>
              <a:gd name="connsiteX2023" fmla="*/ 321684 w 10962464"/>
              <a:gd name="connsiteY2023" fmla="*/ 4598630 h 4944979"/>
              <a:gd name="connsiteX2024" fmla="*/ 325520 w 10962464"/>
              <a:gd name="connsiteY2024" fmla="*/ 4595222 h 4944979"/>
              <a:gd name="connsiteX2025" fmla="*/ 324862 w 10962464"/>
              <a:gd name="connsiteY2025" fmla="*/ 4592130 h 4944979"/>
              <a:gd name="connsiteX2026" fmla="*/ 328641 w 10962464"/>
              <a:gd name="connsiteY2026" fmla="*/ 4542846 h 4944979"/>
              <a:gd name="connsiteX2027" fmla="*/ 329398 w 10962464"/>
              <a:gd name="connsiteY2027" fmla="*/ 4508076 h 4944979"/>
              <a:gd name="connsiteX2028" fmla="*/ 327431 w 10962464"/>
              <a:gd name="connsiteY2028" fmla="*/ 4468921 h 4944979"/>
              <a:gd name="connsiteX2029" fmla="*/ 323802 w 10962464"/>
              <a:gd name="connsiteY2029" fmla="*/ 4433093 h 4944979"/>
              <a:gd name="connsiteX2030" fmla="*/ 318964 w 10962464"/>
              <a:gd name="connsiteY2030" fmla="*/ 4398171 h 4944979"/>
              <a:gd name="connsiteX2031" fmla="*/ 316093 w 10962464"/>
              <a:gd name="connsiteY2031" fmla="*/ 4388799 h 4944979"/>
              <a:gd name="connsiteX2032" fmla="*/ 314883 w 10962464"/>
              <a:gd name="connsiteY2032" fmla="*/ 4386984 h 4944979"/>
              <a:gd name="connsiteX2033" fmla="*/ 9666191 w 10962464"/>
              <a:gd name="connsiteY2033" fmla="*/ 4381540 h 4944979"/>
              <a:gd name="connsiteX2034" fmla="*/ 9654248 w 10962464"/>
              <a:gd name="connsiteY2034" fmla="*/ 4381994 h 4944979"/>
              <a:gd name="connsiteX2035" fmla="*/ 9662111 w 10962464"/>
              <a:gd name="connsiteY2035" fmla="*/ 4393785 h 4944979"/>
              <a:gd name="connsiteX2036" fmla="*/ 9673448 w 10962464"/>
              <a:gd name="connsiteY2036" fmla="*/ 4410263 h 4944979"/>
              <a:gd name="connsiteX2037" fmla="*/ 9698241 w 10962464"/>
              <a:gd name="connsiteY2037" fmla="*/ 4442917 h 4944979"/>
              <a:gd name="connsiteX2038" fmla="*/ 9719558 w 10962464"/>
              <a:gd name="connsiteY2038" fmla="*/ 4464536 h 4944979"/>
              <a:gd name="connsiteX2039" fmla="*/ 9743443 w 10962464"/>
              <a:gd name="connsiteY2039" fmla="*/ 4487061 h 4944979"/>
              <a:gd name="connsiteX2040" fmla="*/ 9768236 w 10962464"/>
              <a:gd name="connsiteY2040" fmla="*/ 4508529 h 4944979"/>
              <a:gd name="connsiteX2041" fmla="*/ 9792575 w 10962464"/>
              <a:gd name="connsiteY2041" fmla="*/ 4526820 h 4944979"/>
              <a:gd name="connsiteX2042" fmla="*/ 9809657 w 10962464"/>
              <a:gd name="connsiteY2042" fmla="*/ 4536042 h 4944979"/>
              <a:gd name="connsiteX2043" fmla="*/ 9827194 w 10962464"/>
              <a:gd name="connsiteY2043" fmla="*/ 4542997 h 4944979"/>
              <a:gd name="connsiteX2044" fmla="*/ 9861210 w 10962464"/>
              <a:gd name="connsiteY2044" fmla="*/ 4550707 h 4944979"/>
              <a:gd name="connsiteX2045" fmla="*/ 9885755 w 10962464"/>
              <a:gd name="connsiteY2045" fmla="*/ 4548680 h 4944979"/>
              <a:gd name="connsiteX2046" fmla="*/ 9866501 w 10962464"/>
              <a:gd name="connsiteY2046" fmla="*/ 4519867 h 4944979"/>
              <a:gd name="connsiteX2047" fmla="*/ 9846544 w 10962464"/>
              <a:gd name="connsiteY2047" fmla="*/ 4482526 h 4944979"/>
              <a:gd name="connsiteX2048" fmla="*/ 9838986 w 10962464"/>
              <a:gd name="connsiteY2048" fmla="*/ 4466653 h 4944979"/>
              <a:gd name="connsiteX2049" fmla="*/ 9833771 w 10962464"/>
              <a:gd name="connsiteY2049" fmla="*/ 4452745 h 4944979"/>
              <a:gd name="connsiteX2050" fmla="*/ 9835256 w 10962464"/>
              <a:gd name="connsiteY2050" fmla="*/ 4446866 h 4944979"/>
              <a:gd name="connsiteX2051" fmla="*/ 9827497 w 10962464"/>
              <a:gd name="connsiteY2051" fmla="*/ 4440197 h 4944979"/>
              <a:gd name="connsiteX2052" fmla="*/ 9813890 w 10962464"/>
              <a:gd name="connsiteY2052" fmla="*/ 4430068 h 4944979"/>
              <a:gd name="connsiteX2053" fmla="*/ 9754024 w 10962464"/>
              <a:gd name="connsiteY2053" fmla="*/ 4401647 h 4944979"/>
              <a:gd name="connsiteX2054" fmla="*/ 9733918 w 10962464"/>
              <a:gd name="connsiteY2054" fmla="*/ 4395599 h 4944979"/>
              <a:gd name="connsiteX2055" fmla="*/ 9711393 w 10962464"/>
              <a:gd name="connsiteY2055" fmla="*/ 4389402 h 4944979"/>
              <a:gd name="connsiteX2056" fmla="*/ 9666191 w 10962464"/>
              <a:gd name="connsiteY2056" fmla="*/ 4381540 h 4944979"/>
              <a:gd name="connsiteX2057" fmla="*/ 1331604 w 10962464"/>
              <a:gd name="connsiteY2057" fmla="*/ 4378484 h 4944979"/>
              <a:gd name="connsiteX2058" fmla="*/ 1330483 w 10962464"/>
              <a:gd name="connsiteY2058" fmla="*/ 4379272 h 4944979"/>
              <a:gd name="connsiteX2059" fmla="*/ 1322622 w 10962464"/>
              <a:gd name="connsiteY2059" fmla="*/ 4388192 h 4944979"/>
              <a:gd name="connsiteX2060" fmla="*/ 1314459 w 10962464"/>
              <a:gd name="connsiteY2060" fmla="*/ 4401950 h 4944979"/>
              <a:gd name="connsiteX2061" fmla="*/ 1308714 w 10962464"/>
              <a:gd name="connsiteY2061" fmla="*/ 4415706 h 4944979"/>
              <a:gd name="connsiteX2062" fmla="*/ 1297981 w 10962464"/>
              <a:gd name="connsiteY2062" fmla="*/ 4456221 h 4944979"/>
              <a:gd name="connsiteX2063" fmla="*/ 1292841 w 10962464"/>
              <a:gd name="connsiteY2063" fmla="*/ 4501120 h 4944979"/>
              <a:gd name="connsiteX2064" fmla="*/ 1290876 w 10962464"/>
              <a:gd name="connsiteY2064" fmla="*/ 4549044 h 4944979"/>
              <a:gd name="connsiteX2065" fmla="*/ 1291631 w 10962464"/>
              <a:gd name="connsiteY2065" fmla="*/ 4573837 h 4944979"/>
              <a:gd name="connsiteX2066" fmla="*/ 1294201 w 10962464"/>
              <a:gd name="connsiteY2066" fmla="*/ 4595001 h 4944979"/>
              <a:gd name="connsiteX2067" fmla="*/ 1296015 w 10962464"/>
              <a:gd name="connsiteY2067" fmla="*/ 4601653 h 4944979"/>
              <a:gd name="connsiteX2068" fmla="*/ 1298434 w 10962464"/>
              <a:gd name="connsiteY2068" fmla="*/ 4609514 h 4944979"/>
              <a:gd name="connsiteX2069" fmla="*/ 1298132 w 10962464"/>
              <a:gd name="connsiteY2069" fmla="*/ 4608757 h 4944979"/>
              <a:gd name="connsiteX2070" fmla="*/ 1299342 w 10962464"/>
              <a:gd name="connsiteY2070" fmla="*/ 4616771 h 4944979"/>
              <a:gd name="connsiteX2071" fmla="*/ 1298853 w 10962464"/>
              <a:gd name="connsiteY2071" fmla="*/ 4617488 h 4944979"/>
              <a:gd name="connsiteX2072" fmla="*/ 1312493 w 10962464"/>
              <a:gd name="connsiteY2072" fmla="*/ 4627959 h 4944979"/>
              <a:gd name="connsiteX2073" fmla="*/ 1339359 w 10962464"/>
              <a:gd name="connsiteY2073" fmla="*/ 4653551 h 4944979"/>
              <a:gd name="connsiteX2074" fmla="*/ 1340916 w 10962464"/>
              <a:gd name="connsiteY2074" fmla="*/ 4639902 h 4944979"/>
              <a:gd name="connsiteX2075" fmla="*/ 1345755 w 10962464"/>
              <a:gd name="connsiteY2075" fmla="*/ 4621912 h 4944979"/>
              <a:gd name="connsiteX2076" fmla="*/ 1352706 w 10962464"/>
              <a:gd name="connsiteY2076" fmla="*/ 4600898 h 4944979"/>
              <a:gd name="connsiteX2077" fmla="*/ 1360718 w 10962464"/>
              <a:gd name="connsiteY2077" fmla="*/ 4582606 h 4944979"/>
              <a:gd name="connsiteX2078" fmla="*/ 1369184 w 10962464"/>
              <a:gd name="connsiteY2078" fmla="*/ 4564163 h 4944979"/>
              <a:gd name="connsiteX2079" fmla="*/ 1388083 w 10962464"/>
              <a:gd name="connsiteY2079" fmla="*/ 4531509 h 4944979"/>
              <a:gd name="connsiteX2080" fmla="*/ 1389021 w 10962464"/>
              <a:gd name="connsiteY2080" fmla="*/ 4530022 h 4944979"/>
              <a:gd name="connsiteX2081" fmla="*/ 1387175 w 10962464"/>
              <a:gd name="connsiteY2081" fmla="*/ 4511703 h 4944979"/>
              <a:gd name="connsiteX2082" fmla="*/ 1384756 w 10962464"/>
              <a:gd name="connsiteY2082" fmla="*/ 4496434 h 4944979"/>
              <a:gd name="connsiteX2083" fmla="*/ 1379920 w 10962464"/>
              <a:gd name="connsiteY2083" fmla="*/ 4476025 h 4944979"/>
              <a:gd name="connsiteX2084" fmla="*/ 1374022 w 10962464"/>
              <a:gd name="connsiteY2084" fmla="*/ 4456524 h 4944979"/>
              <a:gd name="connsiteX2085" fmla="*/ 1359963 w 10962464"/>
              <a:gd name="connsiteY2085" fmla="*/ 4421451 h 4944979"/>
              <a:gd name="connsiteX2086" fmla="*/ 1347415 w 10962464"/>
              <a:gd name="connsiteY2086" fmla="*/ 4397263 h 4944979"/>
              <a:gd name="connsiteX2087" fmla="*/ 1337589 w 10962464"/>
              <a:gd name="connsiteY2087" fmla="*/ 4381309 h 4944979"/>
              <a:gd name="connsiteX2088" fmla="*/ 1334718 w 10962464"/>
              <a:gd name="connsiteY2088" fmla="*/ 4383204 h 4944979"/>
              <a:gd name="connsiteX2089" fmla="*/ 7545151 w 10962464"/>
              <a:gd name="connsiteY2089" fmla="*/ 4364998 h 4944979"/>
              <a:gd name="connsiteX2090" fmla="*/ 7544240 w 10962464"/>
              <a:gd name="connsiteY2090" fmla="*/ 4366155 h 4944979"/>
              <a:gd name="connsiteX2091" fmla="*/ 7530524 w 10962464"/>
              <a:gd name="connsiteY2091" fmla="*/ 4392728 h 4944979"/>
              <a:gd name="connsiteX2092" fmla="*/ 7496811 w 10962464"/>
              <a:gd name="connsiteY2092" fmla="*/ 4463176 h 4944979"/>
              <a:gd name="connsiteX2093" fmla="*/ 7481543 w 10962464"/>
              <a:gd name="connsiteY2093" fmla="*/ 4499156 h 4944979"/>
              <a:gd name="connsiteX2094" fmla="*/ 7469145 w 10962464"/>
              <a:gd name="connsiteY2094" fmla="*/ 4534380 h 4944979"/>
              <a:gd name="connsiteX2095" fmla="*/ 7462192 w 10962464"/>
              <a:gd name="connsiteY2095" fmla="*/ 4573232 h 4944979"/>
              <a:gd name="connsiteX2096" fmla="*/ 7458443 w 10962464"/>
              <a:gd name="connsiteY2096" fmla="*/ 4576197 h 4944979"/>
              <a:gd name="connsiteX2097" fmla="*/ 7462646 w 10962464"/>
              <a:gd name="connsiteY2097" fmla="*/ 4594246 h 4944979"/>
              <a:gd name="connsiteX2098" fmla="*/ 7469298 w 10962464"/>
              <a:gd name="connsiteY2098" fmla="*/ 4632190 h 4944979"/>
              <a:gd name="connsiteX2099" fmla="*/ 7471566 w 10962464"/>
              <a:gd name="connsiteY2099" fmla="*/ 4651239 h 4944979"/>
              <a:gd name="connsiteX2100" fmla="*/ 7473681 w 10962464"/>
              <a:gd name="connsiteY2100" fmla="*/ 4669985 h 4944979"/>
              <a:gd name="connsiteX2101" fmla="*/ 7475949 w 10962464"/>
              <a:gd name="connsiteY2101" fmla="*/ 4707477 h 4944979"/>
              <a:gd name="connsiteX2102" fmla="*/ 7477310 w 10962464"/>
              <a:gd name="connsiteY2102" fmla="*/ 4747992 h 4944979"/>
              <a:gd name="connsiteX2103" fmla="*/ 7477270 w 10962464"/>
              <a:gd name="connsiteY2103" fmla="*/ 4748669 h 4944979"/>
              <a:gd name="connsiteX2104" fmla="*/ 7481089 w 10962464"/>
              <a:gd name="connsiteY2104" fmla="*/ 4745573 h 4944979"/>
              <a:gd name="connsiteX2105" fmla="*/ 7497870 w 10962464"/>
              <a:gd name="connsiteY2105" fmla="*/ 4733479 h 4944979"/>
              <a:gd name="connsiteX2106" fmla="*/ 7514046 w 10962464"/>
              <a:gd name="connsiteY2106" fmla="*/ 4722896 h 4944979"/>
              <a:gd name="connsiteX2107" fmla="*/ 7532187 w 10962464"/>
              <a:gd name="connsiteY2107" fmla="*/ 4711709 h 4944979"/>
              <a:gd name="connsiteX2108" fmla="*/ 7560015 w 10962464"/>
              <a:gd name="connsiteY2108" fmla="*/ 4697049 h 4944979"/>
              <a:gd name="connsiteX2109" fmla="*/ 7559702 w 10962464"/>
              <a:gd name="connsiteY2109" fmla="*/ 4695989 h 4944979"/>
              <a:gd name="connsiteX2110" fmla="*/ 7561667 w 10962464"/>
              <a:gd name="connsiteY2110" fmla="*/ 4690394 h 4944979"/>
              <a:gd name="connsiteX2111" fmla="*/ 7562724 w 10962464"/>
              <a:gd name="connsiteY2111" fmla="*/ 4686766 h 4944979"/>
              <a:gd name="connsiteX2112" fmla="*/ 7563732 w 10962464"/>
              <a:gd name="connsiteY2112" fmla="*/ 4683136 h 4944979"/>
              <a:gd name="connsiteX2113" fmla="*/ 7564237 w 10962464"/>
              <a:gd name="connsiteY2113" fmla="*/ 4681323 h 4944979"/>
              <a:gd name="connsiteX2114" fmla="*/ 7574667 w 10962464"/>
              <a:gd name="connsiteY2114" fmla="*/ 4615109 h 4944979"/>
              <a:gd name="connsiteX2115" fmla="*/ 7577993 w 10962464"/>
              <a:gd name="connsiteY2115" fmla="*/ 4580187 h 4944979"/>
              <a:gd name="connsiteX2116" fmla="*/ 7579354 w 10962464"/>
              <a:gd name="connsiteY2116" fmla="*/ 4544660 h 4944979"/>
              <a:gd name="connsiteX2117" fmla="*/ 7578599 w 10962464"/>
              <a:gd name="connsiteY2117" fmla="*/ 4529846 h 4944979"/>
              <a:gd name="connsiteX2118" fmla="*/ 7575121 w 10962464"/>
              <a:gd name="connsiteY2118" fmla="*/ 4491597 h 4944979"/>
              <a:gd name="connsiteX2119" fmla="*/ 7568469 w 10962464"/>
              <a:gd name="connsiteY2119" fmla="*/ 4453199 h 4944979"/>
              <a:gd name="connsiteX2120" fmla="*/ 7559399 w 10962464"/>
              <a:gd name="connsiteY2120" fmla="*/ 4417067 h 4944979"/>
              <a:gd name="connsiteX2121" fmla="*/ 7550025 w 10962464"/>
              <a:gd name="connsiteY2121" fmla="*/ 4381390 h 4944979"/>
              <a:gd name="connsiteX2122" fmla="*/ 6943205 w 10962464"/>
              <a:gd name="connsiteY2122" fmla="*/ 4362945 h 4944979"/>
              <a:gd name="connsiteX2123" fmla="*/ 6945019 w 10962464"/>
              <a:gd name="connsiteY2123" fmla="*/ 4376098 h 4944979"/>
              <a:gd name="connsiteX2124" fmla="*/ 6964369 w 10962464"/>
              <a:gd name="connsiteY2124" fmla="*/ 4424324 h 4944979"/>
              <a:gd name="connsiteX2125" fmla="*/ 6988708 w 10962464"/>
              <a:gd name="connsiteY2125" fmla="*/ 4462268 h 4944979"/>
              <a:gd name="connsiteX2126" fmla="*/ 7020155 w 10962464"/>
              <a:gd name="connsiteY2126" fmla="*/ 4505959 h 4944979"/>
              <a:gd name="connsiteX2127" fmla="*/ 7019970 w 10962464"/>
              <a:gd name="connsiteY2127" fmla="*/ 4507018 h 4944979"/>
              <a:gd name="connsiteX2128" fmla="*/ 7020759 w 10962464"/>
              <a:gd name="connsiteY2128" fmla="*/ 4507018 h 4944979"/>
              <a:gd name="connsiteX2129" fmla="*/ 7039656 w 10962464"/>
              <a:gd name="connsiteY2129" fmla="*/ 4512611 h 4944979"/>
              <a:gd name="connsiteX2130" fmla="*/ 7076846 w 10962464"/>
              <a:gd name="connsiteY2130" fmla="*/ 4531509 h 4944979"/>
              <a:gd name="connsiteX2131" fmla="*/ 7092266 w 10962464"/>
              <a:gd name="connsiteY2131" fmla="*/ 4542544 h 4944979"/>
              <a:gd name="connsiteX2132" fmla="*/ 7106512 w 10962464"/>
              <a:gd name="connsiteY2132" fmla="*/ 4554816 h 4944979"/>
              <a:gd name="connsiteX2133" fmla="*/ 7119102 w 10962464"/>
              <a:gd name="connsiteY2133" fmla="*/ 4516907 h 4944979"/>
              <a:gd name="connsiteX2134" fmla="*/ 7112676 w 10962464"/>
              <a:gd name="connsiteY2134" fmla="*/ 4507773 h 4944979"/>
              <a:gd name="connsiteX2135" fmla="*/ 7101637 w 10962464"/>
              <a:gd name="connsiteY2135" fmla="*/ 4491597 h 4944979"/>
              <a:gd name="connsiteX2136" fmla="*/ 7076695 w 10962464"/>
              <a:gd name="connsiteY2136" fmla="*/ 4459395 h 4944979"/>
              <a:gd name="connsiteX2137" fmla="*/ 7036330 w 10962464"/>
              <a:gd name="connsiteY2137" fmla="*/ 4421451 h 4944979"/>
              <a:gd name="connsiteX2138" fmla="*/ 7013805 w 10962464"/>
              <a:gd name="connsiteY2138" fmla="*/ 4401647 h 4944979"/>
              <a:gd name="connsiteX2139" fmla="*/ 6990826 w 10962464"/>
              <a:gd name="connsiteY2139" fmla="*/ 4385320 h 4944979"/>
              <a:gd name="connsiteX2140" fmla="*/ 6970871 w 10962464"/>
              <a:gd name="connsiteY2140" fmla="*/ 4373527 h 4944979"/>
              <a:gd name="connsiteX2141" fmla="*/ 6950612 w 10962464"/>
              <a:gd name="connsiteY2141" fmla="*/ 4364609 h 4944979"/>
              <a:gd name="connsiteX2142" fmla="*/ 6943205 w 10962464"/>
              <a:gd name="connsiteY2142" fmla="*/ 4362945 h 4944979"/>
              <a:gd name="connsiteX2143" fmla="*/ 7470355 w 10962464"/>
              <a:gd name="connsiteY2143" fmla="*/ 4357352 h 4944979"/>
              <a:gd name="connsiteX2144" fmla="*/ 7470355 w 10962464"/>
              <a:gd name="connsiteY2144" fmla="*/ 4358260 h 4944979"/>
              <a:gd name="connsiteX2145" fmla="*/ 7473681 w 10962464"/>
              <a:gd name="connsiteY2145" fmla="*/ 4373529 h 4944979"/>
              <a:gd name="connsiteX2146" fmla="*/ 7481845 w 10962464"/>
              <a:gd name="connsiteY2146" fmla="*/ 4392578 h 4944979"/>
              <a:gd name="connsiteX2147" fmla="*/ 7492880 w 10962464"/>
              <a:gd name="connsiteY2147" fmla="*/ 4411776 h 4944979"/>
              <a:gd name="connsiteX2148" fmla="*/ 7493380 w 10962464"/>
              <a:gd name="connsiteY2148" fmla="*/ 4412460 h 4944979"/>
              <a:gd name="connsiteX2149" fmla="*/ 7501044 w 10962464"/>
              <a:gd name="connsiteY2149" fmla="*/ 4396658 h 4944979"/>
              <a:gd name="connsiteX2150" fmla="*/ 7514357 w 10962464"/>
              <a:gd name="connsiteY2150" fmla="*/ 4370275 h 4944979"/>
              <a:gd name="connsiteX2151" fmla="*/ 7499835 w 10962464"/>
              <a:gd name="connsiteY2151" fmla="*/ 4365366 h 4944979"/>
              <a:gd name="connsiteX2152" fmla="*/ 7470658 w 10962464"/>
              <a:gd name="connsiteY2152" fmla="*/ 4357352 h 4944979"/>
              <a:gd name="connsiteX2153" fmla="*/ 7470355 w 10962464"/>
              <a:gd name="connsiteY2153" fmla="*/ 4357352 h 4944979"/>
              <a:gd name="connsiteX2154" fmla="*/ 5356610 w 10962464"/>
              <a:gd name="connsiteY2154" fmla="*/ 4356898 h 4944979"/>
              <a:gd name="connsiteX2155" fmla="*/ 5355702 w 10962464"/>
              <a:gd name="connsiteY2155" fmla="*/ 4357957 h 4944979"/>
              <a:gd name="connsiteX2156" fmla="*/ 5352226 w 10962464"/>
              <a:gd name="connsiteY2156" fmla="*/ 4366574 h 4944979"/>
              <a:gd name="connsiteX2157" fmla="*/ 5351923 w 10962464"/>
              <a:gd name="connsiteY2157" fmla="*/ 4367481 h 4944979"/>
              <a:gd name="connsiteX2158" fmla="*/ 5348447 w 10962464"/>
              <a:gd name="connsiteY2158" fmla="*/ 4385472 h 4944979"/>
              <a:gd name="connsiteX2159" fmla="*/ 5345877 w 10962464"/>
              <a:gd name="connsiteY2159" fmla="*/ 4403461 h 4944979"/>
              <a:gd name="connsiteX2160" fmla="*/ 5340585 w 10962464"/>
              <a:gd name="connsiteY2160" fmla="*/ 4440500 h 4944979"/>
              <a:gd name="connsiteX2161" fmla="*/ 5335295 w 10962464"/>
              <a:gd name="connsiteY2161" fmla="*/ 4478444 h 4944979"/>
              <a:gd name="connsiteX2162" fmla="*/ 5332422 w 10962464"/>
              <a:gd name="connsiteY2162" fmla="*/ 4516239 h 4944979"/>
              <a:gd name="connsiteX2163" fmla="*/ 5333480 w 10962464"/>
              <a:gd name="connsiteY2163" fmla="*/ 4553580 h 4944979"/>
              <a:gd name="connsiteX2164" fmla="*/ 5335899 w 10962464"/>
              <a:gd name="connsiteY2164" fmla="*/ 4574745 h 4944979"/>
              <a:gd name="connsiteX2165" fmla="*/ 5338999 w 10962464"/>
              <a:gd name="connsiteY2165" fmla="*/ 4593049 h 4944979"/>
              <a:gd name="connsiteX2166" fmla="*/ 5338923 w 10962464"/>
              <a:gd name="connsiteY2166" fmla="*/ 4592733 h 4944979"/>
              <a:gd name="connsiteX2167" fmla="*/ 5339074 w 10962464"/>
              <a:gd name="connsiteY2167" fmla="*/ 4593490 h 4944979"/>
              <a:gd name="connsiteX2168" fmla="*/ 5338999 w 10962464"/>
              <a:gd name="connsiteY2168" fmla="*/ 4593049 h 4944979"/>
              <a:gd name="connsiteX2169" fmla="*/ 5341795 w 10962464"/>
              <a:gd name="connsiteY2169" fmla="*/ 4604677 h 4944979"/>
              <a:gd name="connsiteX2170" fmla="*/ 5341342 w 10962464"/>
              <a:gd name="connsiteY2170" fmla="*/ 4602561 h 4944979"/>
              <a:gd name="connsiteX2171" fmla="*/ 5342703 w 10962464"/>
              <a:gd name="connsiteY2171" fmla="*/ 4607549 h 4944979"/>
              <a:gd name="connsiteX2172" fmla="*/ 5342673 w 10962464"/>
              <a:gd name="connsiteY2172" fmla="*/ 4608478 h 4944979"/>
              <a:gd name="connsiteX2173" fmla="*/ 5343307 w 10962464"/>
              <a:gd name="connsiteY2173" fmla="*/ 4609211 h 4944979"/>
              <a:gd name="connsiteX2174" fmla="*/ 5359182 w 10962464"/>
              <a:gd name="connsiteY2174" fmla="*/ 4627202 h 4944979"/>
              <a:gd name="connsiteX2175" fmla="*/ 5370669 w 10962464"/>
              <a:gd name="connsiteY2175" fmla="*/ 4642319 h 4944979"/>
              <a:gd name="connsiteX2176" fmla="*/ 5380799 w 10962464"/>
              <a:gd name="connsiteY2176" fmla="*/ 4658192 h 4944979"/>
              <a:gd name="connsiteX2177" fmla="*/ 5401662 w 10962464"/>
              <a:gd name="connsiteY2177" fmla="*/ 4691149 h 4944979"/>
              <a:gd name="connsiteX2178" fmla="*/ 5416095 w 10962464"/>
              <a:gd name="connsiteY2178" fmla="*/ 4713830 h 4944979"/>
              <a:gd name="connsiteX2179" fmla="*/ 5419198 w 10962464"/>
              <a:gd name="connsiteY2179" fmla="*/ 4699766 h 4944979"/>
              <a:gd name="connsiteX2180" fmla="*/ 5431292 w 10962464"/>
              <a:gd name="connsiteY2180" fmla="*/ 4660159 h 4944979"/>
              <a:gd name="connsiteX2181" fmla="*/ 5444141 w 10962464"/>
              <a:gd name="connsiteY2181" fmla="*/ 4626748 h 4944979"/>
              <a:gd name="connsiteX2182" fmla="*/ 5459864 w 10962464"/>
              <a:gd name="connsiteY2182" fmla="*/ 4592733 h 4944979"/>
              <a:gd name="connsiteX2183" fmla="*/ 5463331 w 10962464"/>
              <a:gd name="connsiteY2183" fmla="*/ 4586316 h 4944979"/>
              <a:gd name="connsiteX2184" fmla="*/ 5462131 w 10962464"/>
              <a:gd name="connsiteY2184" fmla="*/ 4584117 h 4944979"/>
              <a:gd name="connsiteX2185" fmla="*/ 5460166 w 10962464"/>
              <a:gd name="connsiteY2185" fmla="*/ 4569604 h 4944979"/>
              <a:gd name="connsiteX2186" fmla="*/ 5451701 w 10962464"/>
              <a:gd name="connsiteY2186" fmla="*/ 4540276 h 4944979"/>
              <a:gd name="connsiteX2187" fmla="*/ 5439909 w 10962464"/>
              <a:gd name="connsiteY2187" fmla="*/ 4505203 h 4944979"/>
              <a:gd name="connsiteX2188" fmla="*/ 5425698 w 10962464"/>
              <a:gd name="connsiteY2188" fmla="*/ 4467712 h 4944979"/>
              <a:gd name="connsiteX2189" fmla="*/ 5418140 w 10962464"/>
              <a:gd name="connsiteY2189" fmla="*/ 4451234 h 4944979"/>
              <a:gd name="connsiteX2190" fmla="*/ 5410428 w 10962464"/>
              <a:gd name="connsiteY2190" fmla="*/ 4434604 h 4944979"/>
              <a:gd name="connsiteX2191" fmla="*/ 5393647 w 10962464"/>
              <a:gd name="connsiteY2191" fmla="*/ 4403159 h 4944979"/>
              <a:gd name="connsiteX2192" fmla="*/ 5381402 w 10962464"/>
              <a:gd name="connsiteY2192" fmla="*/ 4383053 h 4944979"/>
              <a:gd name="connsiteX2193" fmla="*/ 5367042 w 10962464"/>
              <a:gd name="connsiteY2193" fmla="*/ 4363550 h 4944979"/>
              <a:gd name="connsiteX2194" fmla="*/ 5361298 w 10962464"/>
              <a:gd name="connsiteY2194" fmla="*/ 4358714 h 4944979"/>
              <a:gd name="connsiteX2195" fmla="*/ 5357516 w 10962464"/>
              <a:gd name="connsiteY2195" fmla="*/ 4357051 h 4944979"/>
              <a:gd name="connsiteX2196" fmla="*/ 5356610 w 10962464"/>
              <a:gd name="connsiteY2196" fmla="*/ 4356898 h 4944979"/>
              <a:gd name="connsiteX2197" fmla="*/ 7242533 w 10962464"/>
              <a:gd name="connsiteY2197" fmla="*/ 4349039 h 4944979"/>
              <a:gd name="connsiteX2198" fmla="*/ 7237695 w 10962464"/>
              <a:gd name="connsiteY2198" fmla="*/ 4352818 h 4944979"/>
              <a:gd name="connsiteX2199" fmla="*/ 7191889 w 10962464"/>
              <a:gd name="connsiteY2199" fmla="*/ 4414044 h 4944979"/>
              <a:gd name="connsiteX2200" fmla="*/ 7173445 w 10962464"/>
              <a:gd name="connsiteY2200" fmla="*/ 4447455 h 4944979"/>
              <a:gd name="connsiteX2201" fmla="*/ 7164374 w 10962464"/>
              <a:gd name="connsiteY2201" fmla="*/ 4466502 h 4944979"/>
              <a:gd name="connsiteX2202" fmla="*/ 7157121 w 10962464"/>
              <a:gd name="connsiteY2202" fmla="*/ 4484342 h 4944979"/>
              <a:gd name="connsiteX2203" fmla="*/ 7143665 w 10962464"/>
              <a:gd name="connsiteY2203" fmla="*/ 4521077 h 4944979"/>
              <a:gd name="connsiteX2204" fmla="*/ 7136408 w 10962464"/>
              <a:gd name="connsiteY2204" fmla="*/ 4541184 h 4944979"/>
              <a:gd name="connsiteX2205" fmla="*/ 7130965 w 10962464"/>
              <a:gd name="connsiteY2205" fmla="*/ 4558267 h 4944979"/>
              <a:gd name="connsiteX2206" fmla="*/ 7129755 w 10962464"/>
              <a:gd name="connsiteY2206" fmla="*/ 4562500 h 4944979"/>
              <a:gd name="connsiteX2207" fmla="*/ 7127035 w 10962464"/>
              <a:gd name="connsiteY2207" fmla="*/ 4568547 h 4944979"/>
              <a:gd name="connsiteX2208" fmla="*/ 7124616 w 10962464"/>
              <a:gd name="connsiteY2208" fmla="*/ 4570662 h 4944979"/>
              <a:gd name="connsiteX2209" fmla="*/ 7123165 w 10962464"/>
              <a:gd name="connsiteY2209" fmla="*/ 4571000 h 4944979"/>
              <a:gd name="connsiteX2210" fmla="*/ 7136561 w 10962464"/>
              <a:gd name="connsiteY2210" fmla="*/ 4584117 h 4944979"/>
              <a:gd name="connsiteX2211" fmla="*/ 7160747 w 10962464"/>
              <a:gd name="connsiteY2211" fmla="*/ 4613900 h 4944979"/>
              <a:gd name="connsiteX2212" fmla="*/ 7182063 w 10962464"/>
              <a:gd name="connsiteY2212" fmla="*/ 4645041 h 4944979"/>
              <a:gd name="connsiteX2213" fmla="*/ 7189032 w 10962464"/>
              <a:gd name="connsiteY2213" fmla="*/ 4656497 h 4944979"/>
              <a:gd name="connsiteX2214" fmla="*/ 7203833 w 10962464"/>
              <a:gd name="connsiteY2214" fmla="*/ 4632190 h 4944979"/>
              <a:gd name="connsiteX2215" fmla="*/ 7224393 w 10962464"/>
              <a:gd name="connsiteY2215" fmla="*/ 4597420 h 4944979"/>
              <a:gd name="connsiteX2216" fmla="*/ 7243592 w 10962464"/>
              <a:gd name="connsiteY2216" fmla="*/ 4564312 h 4944979"/>
              <a:gd name="connsiteX2217" fmla="*/ 7267174 w 10962464"/>
              <a:gd name="connsiteY2217" fmla="*/ 4529995 h 4944979"/>
              <a:gd name="connsiteX2218" fmla="*/ 7269837 w 10962464"/>
              <a:gd name="connsiteY2218" fmla="*/ 4526384 h 4944979"/>
              <a:gd name="connsiteX2219" fmla="*/ 7272315 w 10962464"/>
              <a:gd name="connsiteY2219" fmla="*/ 4513217 h 4944979"/>
              <a:gd name="connsiteX2220" fmla="*/ 7273524 w 10962464"/>
              <a:gd name="connsiteY2220" fmla="*/ 4496133 h 4944979"/>
              <a:gd name="connsiteX2221" fmla="*/ 7273373 w 10962464"/>
              <a:gd name="connsiteY2221" fmla="*/ 4472095 h 4944979"/>
              <a:gd name="connsiteX2222" fmla="*/ 7271105 w 10962464"/>
              <a:gd name="connsiteY2222" fmla="*/ 4447907 h 4944979"/>
              <a:gd name="connsiteX2223" fmla="*/ 7261884 w 10962464"/>
              <a:gd name="connsiteY2223" fmla="*/ 4397264 h 4944979"/>
              <a:gd name="connsiteX2224" fmla="*/ 7248882 w 10962464"/>
              <a:gd name="connsiteY2224" fmla="*/ 4356749 h 4944979"/>
              <a:gd name="connsiteX2225" fmla="*/ 7245557 w 10962464"/>
              <a:gd name="connsiteY2225" fmla="*/ 4351608 h 4944979"/>
              <a:gd name="connsiteX2226" fmla="*/ 7242533 w 10962464"/>
              <a:gd name="connsiteY2226" fmla="*/ 4349039 h 4944979"/>
              <a:gd name="connsiteX2227" fmla="*/ 4203135 w 10962464"/>
              <a:gd name="connsiteY2227" fmla="*/ 4345561 h 4944979"/>
              <a:gd name="connsiteX2228" fmla="*/ 4199809 w 10962464"/>
              <a:gd name="connsiteY2228" fmla="*/ 4350399 h 4944979"/>
              <a:gd name="connsiteX2229" fmla="*/ 4185902 w 10962464"/>
              <a:gd name="connsiteY2229" fmla="*/ 4374284 h 4944979"/>
              <a:gd name="connsiteX2230" fmla="*/ 4171691 w 10962464"/>
              <a:gd name="connsiteY2230" fmla="*/ 4400437 h 4944979"/>
              <a:gd name="connsiteX2231" fmla="*/ 4148409 w 10962464"/>
              <a:gd name="connsiteY2231" fmla="*/ 4458338 h 4944979"/>
              <a:gd name="connsiteX2232" fmla="*/ 4142212 w 10962464"/>
              <a:gd name="connsiteY2232" fmla="*/ 4481015 h 4944979"/>
              <a:gd name="connsiteX2233" fmla="*/ 4139038 w 10962464"/>
              <a:gd name="connsiteY2233" fmla="*/ 4495074 h 4944979"/>
              <a:gd name="connsiteX2234" fmla="*/ 4136315 w 10962464"/>
              <a:gd name="connsiteY2234" fmla="*/ 4512157 h 4944979"/>
              <a:gd name="connsiteX2235" fmla="*/ 4134560 w 10962464"/>
              <a:gd name="connsiteY2235" fmla="*/ 4513446 h 4944979"/>
              <a:gd name="connsiteX2236" fmla="*/ 4136014 w 10962464"/>
              <a:gd name="connsiteY2236" fmla="*/ 4517448 h 4944979"/>
              <a:gd name="connsiteX2237" fmla="*/ 4147655 w 10962464"/>
              <a:gd name="connsiteY2237" fmla="*/ 4553277 h 4944979"/>
              <a:gd name="connsiteX2238" fmla="*/ 4156724 w 10962464"/>
              <a:gd name="connsiteY2238" fmla="*/ 4594094 h 4944979"/>
              <a:gd name="connsiteX2239" fmla="*/ 4160807 w 10962464"/>
              <a:gd name="connsiteY2239" fmla="*/ 4631738 h 4944979"/>
              <a:gd name="connsiteX2240" fmla="*/ 4162318 w 10962464"/>
              <a:gd name="connsiteY2240" fmla="*/ 4656378 h 4944979"/>
              <a:gd name="connsiteX2241" fmla="*/ 4162318 w 10962464"/>
              <a:gd name="connsiteY2241" fmla="*/ 4668472 h 4944979"/>
              <a:gd name="connsiteX2242" fmla="*/ 4161754 w 10962464"/>
              <a:gd name="connsiteY2242" fmla="*/ 4674907 h 4944979"/>
              <a:gd name="connsiteX2243" fmla="*/ 4170180 w 10962464"/>
              <a:gd name="connsiteY2243" fmla="*/ 4665601 h 4944979"/>
              <a:gd name="connsiteX2244" fmla="*/ 4187413 w 10962464"/>
              <a:gd name="connsiteY2244" fmla="*/ 4648669 h 4944979"/>
              <a:gd name="connsiteX2245" fmla="*/ 4205100 w 10962464"/>
              <a:gd name="connsiteY2245" fmla="*/ 4633401 h 4944979"/>
              <a:gd name="connsiteX2246" fmla="*/ 4236018 w 10962464"/>
              <a:gd name="connsiteY2246" fmla="*/ 4614077 h 4944979"/>
              <a:gd name="connsiteX2247" fmla="*/ 4235032 w 10962464"/>
              <a:gd name="connsiteY2247" fmla="*/ 4611481 h 4944979"/>
              <a:gd name="connsiteX2248" fmla="*/ 4242139 w 10962464"/>
              <a:gd name="connsiteY2248" fmla="*/ 4594397 h 4944979"/>
              <a:gd name="connsiteX2249" fmla="*/ 4246825 w 10962464"/>
              <a:gd name="connsiteY2249" fmla="*/ 4567942 h 4944979"/>
              <a:gd name="connsiteX2250" fmla="*/ 4248942 w 10962464"/>
              <a:gd name="connsiteY2250" fmla="*/ 4540881 h 4944979"/>
              <a:gd name="connsiteX2251" fmla="*/ 4247884 w 10962464"/>
              <a:gd name="connsiteY2251" fmla="*/ 4508529 h 4944979"/>
              <a:gd name="connsiteX2252" fmla="*/ 4244106 w 10962464"/>
              <a:gd name="connsiteY2252" fmla="*/ 4474060 h 4944979"/>
              <a:gd name="connsiteX2253" fmla="*/ 4229590 w 10962464"/>
              <a:gd name="connsiteY2253" fmla="*/ 4408148 h 4944979"/>
              <a:gd name="connsiteX2254" fmla="*/ 4225509 w 10962464"/>
              <a:gd name="connsiteY2254" fmla="*/ 4394089 h 4944979"/>
              <a:gd name="connsiteX2255" fmla="*/ 4220219 w 10962464"/>
              <a:gd name="connsiteY2255" fmla="*/ 4379726 h 4944979"/>
              <a:gd name="connsiteX2256" fmla="*/ 4209335 w 10962464"/>
              <a:gd name="connsiteY2256" fmla="*/ 4354481 h 4944979"/>
              <a:gd name="connsiteX2257" fmla="*/ 4203438 w 10962464"/>
              <a:gd name="connsiteY2257" fmla="*/ 4345863 h 4944979"/>
              <a:gd name="connsiteX2258" fmla="*/ 4203135 w 10962464"/>
              <a:gd name="connsiteY2258" fmla="*/ 4345561 h 4944979"/>
              <a:gd name="connsiteX2259" fmla="*/ 3553381 w 10962464"/>
              <a:gd name="connsiteY2259" fmla="*/ 4342992 h 4944979"/>
              <a:gd name="connsiteX2260" fmla="*/ 3545672 w 10962464"/>
              <a:gd name="connsiteY2260" fmla="*/ 4353726 h 4944979"/>
              <a:gd name="connsiteX2261" fmla="*/ 3535692 w 10962464"/>
              <a:gd name="connsiteY2261" fmla="*/ 4369145 h 4944979"/>
              <a:gd name="connsiteX2262" fmla="*/ 3516040 w 10962464"/>
              <a:gd name="connsiteY2262" fmla="*/ 4399531 h 4944979"/>
              <a:gd name="connsiteX2263" fmla="*/ 3500317 w 10962464"/>
              <a:gd name="connsiteY2263" fmla="*/ 4428558 h 4944979"/>
              <a:gd name="connsiteX2264" fmla="*/ 3493061 w 10962464"/>
              <a:gd name="connsiteY2264" fmla="*/ 4444884 h 4944979"/>
              <a:gd name="connsiteX2265" fmla="*/ 3489129 w 10962464"/>
              <a:gd name="connsiteY2265" fmla="*/ 4454561 h 4944979"/>
              <a:gd name="connsiteX2266" fmla="*/ 3486863 w 10962464"/>
              <a:gd name="connsiteY2266" fmla="*/ 4461212 h 4944979"/>
              <a:gd name="connsiteX2267" fmla="*/ 3486863 w 10962464"/>
              <a:gd name="connsiteY2267" fmla="*/ 4461363 h 4944979"/>
              <a:gd name="connsiteX2268" fmla="*/ 3486315 w 10962464"/>
              <a:gd name="connsiteY2268" fmla="*/ 4462619 h 4944979"/>
              <a:gd name="connsiteX2269" fmla="*/ 3486560 w 10962464"/>
              <a:gd name="connsiteY2269" fmla="*/ 4463176 h 4944979"/>
              <a:gd name="connsiteX2270" fmla="*/ 3492456 w 10962464"/>
              <a:gd name="connsiteY2270" fmla="*/ 4481620 h 4944979"/>
              <a:gd name="connsiteX2271" fmla="*/ 3502434 w 10962464"/>
              <a:gd name="connsiteY2271" fmla="*/ 4521531 h 4944979"/>
              <a:gd name="connsiteX2272" fmla="*/ 3509538 w 10962464"/>
              <a:gd name="connsiteY2272" fmla="*/ 4559022 h 4944979"/>
              <a:gd name="connsiteX2273" fmla="*/ 3514226 w 10962464"/>
              <a:gd name="connsiteY2273" fmla="*/ 4598026 h 4944979"/>
              <a:gd name="connsiteX2274" fmla="*/ 3516946 w 10962464"/>
              <a:gd name="connsiteY2274" fmla="*/ 4634913 h 4944979"/>
              <a:gd name="connsiteX2275" fmla="*/ 3517855 w 10962464"/>
              <a:gd name="connsiteY2275" fmla="*/ 4659705 h 4944979"/>
              <a:gd name="connsiteX2276" fmla="*/ 3518005 w 10962464"/>
              <a:gd name="connsiteY2276" fmla="*/ 4669683 h 4944979"/>
              <a:gd name="connsiteX2277" fmla="*/ 3517973 w 10962464"/>
              <a:gd name="connsiteY2277" fmla="*/ 4670110 h 4944979"/>
              <a:gd name="connsiteX2278" fmla="*/ 3538867 w 10962464"/>
              <a:gd name="connsiteY2278" fmla="*/ 4648217 h 4944979"/>
              <a:gd name="connsiteX2279" fmla="*/ 3553833 w 10962464"/>
              <a:gd name="connsiteY2279" fmla="*/ 4634156 h 4944979"/>
              <a:gd name="connsiteX2280" fmla="*/ 3565308 w 10962464"/>
              <a:gd name="connsiteY2280" fmla="*/ 4627230 h 4944979"/>
              <a:gd name="connsiteX2281" fmla="*/ 3569254 w 10962464"/>
              <a:gd name="connsiteY2281" fmla="*/ 4608911 h 4944979"/>
              <a:gd name="connsiteX2282" fmla="*/ 3574092 w 10962464"/>
              <a:gd name="connsiteY2282" fmla="*/ 4585478 h 4944979"/>
              <a:gd name="connsiteX2283" fmla="*/ 3577719 w 10962464"/>
              <a:gd name="connsiteY2283" fmla="*/ 4560232 h 4944979"/>
              <a:gd name="connsiteX2284" fmla="*/ 3579535 w 10962464"/>
              <a:gd name="connsiteY2284" fmla="*/ 4536497 h 4944979"/>
              <a:gd name="connsiteX2285" fmla="*/ 3579535 w 10962464"/>
              <a:gd name="connsiteY2285" fmla="*/ 4532718 h 4944979"/>
              <a:gd name="connsiteX2286" fmla="*/ 3578022 w 10962464"/>
              <a:gd name="connsiteY2286" fmla="*/ 4494923 h 4944979"/>
              <a:gd name="connsiteX2287" fmla="*/ 3575603 w 10962464"/>
              <a:gd name="connsiteY2287" fmla="*/ 4458340 h 4944979"/>
              <a:gd name="connsiteX2288" fmla="*/ 3565324 w 10962464"/>
              <a:gd name="connsiteY2288" fmla="*/ 4384262 h 4944979"/>
              <a:gd name="connsiteX2289" fmla="*/ 3559124 w 10962464"/>
              <a:gd name="connsiteY2289" fmla="*/ 4358411 h 4944979"/>
              <a:gd name="connsiteX2290" fmla="*/ 3554438 w 10962464"/>
              <a:gd name="connsiteY2290" fmla="*/ 4344655 h 4944979"/>
              <a:gd name="connsiteX2291" fmla="*/ 3553381 w 10962464"/>
              <a:gd name="connsiteY2291" fmla="*/ 4342992 h 4944979"/>
              <a:gd name="connsiteX2292" fmla="*/ 2761211 w 10962464"/>
              <a:gd name="connsiteY2292" fmla="*/ 4338218 h 4944979"/>
              <a:gd name="connsiteX2293" fmla="*/ 2760095 w 10962464"/>
              <a:gd name="connsiteY2293" fmla="*/ 4338272 h 4944979"/>
              <a:gd name="connsiteX2294" fmla="*/ 2752448 w 10962464"/>
              <a:gd name="connsiteY2294" fmla="*/ 4364155 h 4944979"/>
              <a:gd name="connsiteX2295" fmla="*/ 2747309 w 10962464"/>
              <a:gd name="connsiteY2295" fmla="*/ 4406635 h 4944979"/>
              <a:gd name="connsiteX2296" fmla="*/ 2747460 w 10962464"/>
              <a:gd name="connsiteY2296" fmla="*/ 4448814 h 4944979"/>
              <a:gd name="connsiteX2297" fmla="*/ 2750634 w 10962464"/>
              <a:gd name="connsiteY2297" fmla="*/ 4503540 h 4944979"/>
              <a:gd name="connsiteX2298" fmla="*/ 2750726 w 10962464"/>
              <a:gd name="connsiteY2298" fmla="*/ 4537273 h 4944979"/>
              <a:gd name="connsiteX2299" fmla="*/ 2763787 w 10962464"/>
              <a:gd name="connsiteY2299" fmla="*/ 4540126 h 4944979"/>
              <a:gd name="connsiteX2300" fmla="*/ 2764693 w 10962464"/>
              <a:gd name="connsiteY2300" fmla="*/ 4540276 h 4944979"/>
              <a:gd name="connsiteX2301" fmla="*/ 2778450 w 10962464"/>
              <a:gd name="connsiteY2301" fmla="*/ 4554789 h 4944979"/>
              <a:gd name="connsiteX2302" fmla="*/ 2790243 w 10962464"/>
              <a:gd name="connsiteY2302" fmla="*/ 4573234 h 4944979"/>
              <a:gd name="connsiteX2303" fmla="*/ 2810650 w 10962464"/>
              <a:gd name="connsiteY2303" fmla="*/ 4607399 h 4944979"/>
              <a:gd name="connsiteX2304" fmla="*/ 2819721 w 10962464"/>
              <a:gd name="connsiteY2304" fmla="*/ 4624180 h 4944979"/>
              <a:gd name="connsiteX2305" fmla="*/ 2828338 w 10962464"/>
              <a:gd name="connsiteY2305" fmla="*/ 4640808 h 4944979"/>
              <a:gd name="connsiteX2306" fmla="*/ 2833225 w 10962464"/>
              <a:gd name="connsiteY2306" fmla="*/ 4654496 h 4944979"/>
              <a:gd name="connsiteX2307" fmla="*/ 2860760 w 10962464"/>
              <a:gd name="connsiteY2307" fmla="*/ 4608668 h 4944979"/>
              <a:gd name="connsiteX2308" fmla="*/ 2860236 w 10962464"/>
              <a:gd name="connsiteY2308" fmla="*/ 4608305 h 4944979"/>
              <a:gd name="connsiteX2309" fmla="*/ 2853132 w 10962464"/>
              <a:gd name="connsiteY2309" fmla="*/ 4547079 h 4944979"/>
              <a:gd name="connsiteX2310" fmla="*/ 2836653 w 10962464"/>
              <a:gd name="connsiteY2310" fmla="*/ 4482677 h 4944979"/>
              <a:gd name="connsiteX2311" fmla="*/ 2812163 w 10962464"/>
              <a:gd name="connsiteY2311" fmla="*/ 4420545 h 4944979"/>
              <a:gd name="connsiteX2312" fmla="*/ 2798255 w 10962464"/>
              <a:gd name="connsiteY2312" fmla="*/ 4388948 h 4944979"/>
              <a:gd name="connsiteX2313" fmla="*/ 2784935 w 10962464"/>
              <a:gd name="connsiteY2313" fmla="*/ 4364972 h 4944979"/>
              <a:gd name="connsiteX2314" fmla="*/ 2784194 w 10962464"/>
              <a:gd name="connsiteY2314" fmla="*/ 4364458 h 4944979"/>
              <a:gd name="connsiteX2315" fmla="*/ 2784120 w 10962464"/>
              <a:gd name="connsiteY2315" fmla="*/ 4363503 h 4944979"/>
              <a:gd name="connsiteX2316" fmla="*/ 2783137 w 10962464"/>
              <a:gd name="connsiteY2316" fmla="*/ 4361736 h 4944979"/>
              <a:gd name="connsiteX2317" fmla="*/ 2774822 w 10962464"/>
              <a:gd name="connsiteY2317" fmla="*/ 4350851 h 4944979"/>
              <a:gd name="connsiteX2318" fmla="*/ 2765601 w 10962464"/>
              <a:gd name="connsiteY2318" fmla="*/ 4341479 h 4944979"/>
              <a:gd name="connsiteX2319" fmla="*/ 1329275 w 10962464"/>
              <a:gd name="connsiteY2319" fmla="*/ 4325908 h 4944979"/>
              <a:gd name="connsiteX2320" fmla="*/ 1329728 w 10962464"/>
              <a:gd name="connsiteY2320" fmla="*/ 4328025 h 4944979"/>
              <a:gd name="connsiteX2321" fmla="*/ 1329421 w 10962464"/>
              <a:gd name="connsiteY2321" fmla="*/ 4326657 h 4944979"/>
              <a:gd name="connsiteX2322" fmla="*/ 10692679 w 10962464"/>
              <a:gd name="connsiteY2322" fmla="*/ 4319256 h 4944979"/>
              <a:gd name="connsiteX2323" fmla="*/ 10693435 w 10962464"/>
              <a:gd name="connsiteY2323" fmla="*/ 4325303 h 4944979"/>
              <a:gd name="connsiteX2324" fmla="*/ 10704924 w 10962464"/>
              <a:gd name="connsiteY2324" fmla="*/ 4365364 h 4944979"/>
              <a:gd name="connsiteX2325" fmla="*/ 10719588 w 10962464"/>
              <a:gd name="connsiteY2325" fmla="*/ 4405124 h 4944979"/>
              <a:gd name="connsiteX2326" fmla="*/ 10726089 w 10962464"/>
              <a:gd name="connsiteY2326" fmla="*/ 4416917 h 4944979"/>
              <a:gd name="connsiteX2327" fmla="*/ 10731985 w 10962464"/>
              <a:gd name="connsiteY2327" fmla="*/ 4425079 h 4944979"/>
              <a:gd name="connsiteX2328" fmla="*/ 10767209 w 10962464"/>
              <a:gd name="connsiteY2328" fmla="*/ 4458036 h 4944979"/>
              <a:gd name="connsiteX2329" fmla="*/ 10789432 w 10962464"/>
              <a:gd name="connsiteY2329" fmla="*/ 4471340 h 4944979"/>
              <a:gd name="connsiteX2330" fmla="*/ 10795025 w 10962464"/>
              <a:gd name="connsiteY2330" fmla="*/ 4472851 h 4944979"/>
              <a:gd name="connsiteX2331" fmla="*/ 10793362 w 10962464"/>
              <a:gd name="connsiteY2331" fmla="*/ 4460305 h 4944979"/>
              <a:gd name="connsiteX2332" fmla="*/ 10787919 w 10962464"/>
              <a:gd name="connsiteY2332" fmla="*/ 4440802 h 4944979"/>
              <a:gd name="connsiteX2333" fmla="*/ 10780512 w 10962464"/>
              <a:gd name="connsiteY2333" fmla="*/ 4422964 h 4944979"/>
              <a:gd name="connsiteX2334" fmla="*/ 10764336 w 10962464"/>
              <a:gd name="connsiteY2334" fmla="*/ 4393635 h 4944979"/>
              <a:gd name="connsiteX2335" fmla="*/ 10746498 w 10962464"/>
              <a:gd name="connsiteY2335" fmla="*/ 4368237 h 4944979"/>
              <a:gd name="connsiteX2336" fmla="*/ 10733799 w 10962464"/>
              <a:gd name="connsiteY2336" fmla="*/ 4354178 h 4944979"/>
              <a:gd name="connsiteX2337" fmla="*/ 10718832 w 10962464"/>
              <a:gd name="connsiteY2337" fmla="*/ 4340421 h 4944979"/>
              <a:gd name="connsiteX2338" fmla="*/ 10703411 w 10962464"/>
              <a:gd name="connsiteY2338" fmla="*/ 4327571 h 4944979"/>
              <a:gd name="connsiteX2339" fmla="*/ 10692679 w 10962464"/>
              <a:gd name="connsiteY2339" fmla="*/ 4319256 h 4944979"/>
              <a:gd name="connsiteX2340" fmla="*/ 3551264 w 10962464"/>
              <a:gd name="connsiteY2340" fmla="*/ 4316082 h 4944979"/>
              <a:gd name="connsiteX2341" fmla="*/ 3557159 w 10962464"/>
              <a:gd name="connsiteY2341" fmla="*/ 4316234 h 4944979"/>
              <a:gd name="connsiteX2342" fmla="*/ 3564568 w 10962464"/>
              <a:gd name="connsiteY2342" fmla="*/ 4319408 h 4944979"/>
              <a:gd name="connsiteX2343" fmla="*/ 3572579 w 10962464"/>
              <a:gd name="connsiteY2343" fmla="*/ 4327269 h 4944979"/>
              <a:gd name="connsiteX2344" fmla="*/ 3580441 w 10962464"/>
              <a:gd name="connsiteY2344" fmla="*/ 4342841 h 4944979"/>
              <a:gd name="connsiteX2345" fmla="*/ 3583463 w 10962464"/>
              <a:gd name="connsiteY2345" fmla="*/ 4353726 h 4944979"/>
              <a:gd name="connsiteX2346" fmla="*/ 3587698 w 10962464"/>
              <a:gd name="connsiteY2346" fmla="*/ 4371867 h 4944979"/>
              <a:gd name="connsiteX2347" fmla="*/ 3591475 w 10962464"/>
              <a:gd name="connsiteY2347" fmla="*/ 4387286 h 4944979"/>
              <a:gd name="connsiteX2348" fmla="*/ 3594349 w 10962464"/>
              <a:gd name="connsiteY2348" fmla="*/ 4402707 h 4944979"/>
              <a:gd name="connsiteX2349" fmla="*/ 3598431 w 10962464"/>
              <a:gd name="connsiteY2349" fmla="*/ 4433697 h 4944979"/>
              <a:gd name="connsiteX2350" fmla="*/ 3601152 w 10962464"/>
              <a:gd name="connsiteY2350" fmla="*/ 4464387 h 4944979"/>
              <a:gd name="connsiteX2351" fmla="*/ 3602966 w 10962464"/>
              <a:gd name="connsiteY2351" fmla="*/ 4495074 h 4944979"/>
              <a:gd name="connsiteX2352" fmla="*/ 3603874 w 10962464"/>
              <a:gd name="connsiteY2352" fmla="*/ 4521834 h 4944979"/>
              <a:gd name="connsiteX2353" fmla="*/ 3604025 w 10962464"/>
              <a:gd name="connsiteY2353" fmla="*/ 4531660 h 4944979"/>
              <a:gd name="connsiteX2354" fmla="*/ 3601303 w 10962464"/>
              <a:gd name="connsiteY2354" fmla="*/ 4571872 h 4944979"/>
              <a:gd name="connsiteX2355" fmla="*/ 3594652 w 10962464"/>
              <a:gd name="connsiteY2355" fmla="*/ 4607248 h 4944979"/>
              <a:gd name="connsiteX2356" fmla="*/ 3591324 w 10962464"/>
              <a:gd name="connsiteY2356" fmla="*/ 4623726 h 4944979"/>
              <a:gd name="connsiteX2357" fmla="*/ 3591167 w 10962464"/>
              <a:gd name="connsiteY2357" fmla="*/ 4624449 h 4944979"/>
              <a:gd name="connsiteX2358" fmla="*/ 3603269 w 10962464"/>
              <a:gd name="connsiteY2358" fmla="*/ 4631587 h 4944979"/>
              <a:gd name="connsiteX2359" fmla="*/ 3611885 w 10962464"/>
              <a:gd name="connsiteY2359" fmla="*/ 4657438 h 4944979"/>
              <a:gd name="connsiteX2360" fmla="*/ 3612791 w 10962464"/>
              <a:gd name="connsiteY2360" fmla="*/ 4666206 h 4944979"/>
              <a:gd name="connsiteX2361" fmla="*/ 3610977 w 10962464"/>
              <a:gd name="connsiteY2361" fmla="*/ 4697954 h 4944979"/>
              <a:gd name="connsiteX2362" fmla="*/ 3605534 w 10962464"/>
              <a:gd name="connsiteY2362" fmla="*/ 4732723 h 4944979"/>
              <a:gd name="connsiteX2363" fmla="*/ 3597977 w 10962464"/>
              <a:gd name="connsiteY2363" fmla="*/ 4767495 h 4944979"/>
              <a:gd name="connsiteX2364" fmla="*/ 3594803 w 10962464"/>
              <a:gd name="connsiteY2364" fmla="*/ 4785787 h 4944979"/>
              <a:gd name="connsiteX2365" fmla="*/ 3590571 w 10962464"/>
              <a:gd name="connsiteY2365" fmla="*/ 4803172 h 4944979"/>
              <a:gd name="connsiteX2366" fmla="*/ 3578627 w 10962464"/>
              <a:gd name="connsiteY2366" fmla="*/ 4840815 h 4944979"/>
              <a:gd name="connsiteX2367" fmla="*/ 3577219 w 10962464"/>
              <a:gd name="connsiteY2367" fmla="*/ 4844314 h 4944979"/>
              <a:gd name="connsiteX2368" fmla="*/ 3578172 w 10962464"/>
              <a:gd name="connsiteY2368" fmla="*/ 4844292 h 4944979"/>
              <a:gd name="connsiteX2369" fmla="*/ 3582709 w 10962464"/>
              <a:gd name="connsiteY2369" fmla="*/ 4845502 h 4944979"/>
              <a:gd name="connsiteX2370" fmla="*/ 3585428 w 10962464"/>
              <a:gd name="connsiteY2370" fmla="*/ 4847165 h 4944979"/>
              <a:gd name="connsiteX2371" fmla="*/ 3598732 w 10962464"/>
              <a:gd name="connsiteY2371" fmla="*/ 4870295 h 4944979"/>
              <a:gd name="connsiteX2372" fmla="*/ 3599488 w 10962464"/>
              <a:gd name="connsiteY2372" fmla="*/ 4879214 h 4944979"/>
              <a:gd name="connsiteX2373" fmla="*/ 3599488 w 10962464"/>
              <a:gd name="connsiteY2373" fmla="*/ 4887226 h 4944979"/>
              <a:gd name="connsiteX2374" fmla="*/ 3597222 w 10962464"/>
              <a:gd name="connsiteY2374" fmla="*/ 4920182 h 4944979"/>
              <a:gd name="connsiteX2375" fmla="*/ 3593139 w 10962464"/>
              <a:gd name="connsiteY2375" fmla="*/ 4938626 h 4944979"/>
              <a:gd name="connsiteX2376" fmla="*/ 3591487 w 10962464"/>
              <a:gd name="connsiteY2376" fmla="*/ 4944979 h 4944979"/>
              <a:gd name="connsiteX2377" fmla="*/ 3566127 w 10962464"/>
              <a:gd name="connsiteY2377" fmla="*/ 4944979 h 4944979"/>
              <a:gd name="connsiteX2378" fmla="*/ 3571219 w 10962464"/>
              <a:gd name="connsiteY2378" fmla="*/ 4924718 h 4944979"/>
              <a:gd name="connsiteX2379" fmla="*/ 3573941 w 10962464"/>
              <a:gd name="connsiteY2379" fmla="*/ 4910356 h 4944979"/>
              <a:gd name="connsiteX2380" fmla="*/ 3575148 w 10962464"/>
              <a:gd name="connsiteY2380" fmla="*/ 4896146 h 4944979"/>
              <a:gd name="connsiteX2381" fmla="*/ 3573638 w 10962464"/>
              <a:gd name="connsiteY2381" fmla="*/ 4871958 h 4944979"/>
              <a:gd name="connsiteX2382" fmla="*/ 3573033 w 10962464"/>
              <a:gd name="connsiteY2382" fmla="*/ 4870144 h 4944979"/>
              <a:gd name="connsiteX2383" fmla="*/ 3558521 w 10962464"/>
              <a:gd name="connsiteY2383" fmla="*/ 4876492 h 4944979"/>
              <a:gd name="connsiteX2384" fmla="*/ 3535843 w 10962464"/>
              <a:gd name="connsiteY2384" fmla="*/ 4891158 h 4944979"/>
              <a:gd name="connsiteX2385" fmla="*/ 3510596 w 10962464"/>
              <a:gd name="connsiteY2385" fmla="*/ 4909450 h 4944979"/>
              <a:gd name="connsiteX2386" fmla="*/ 3468099 w 10962464"/>
              <a:gd name="connsiteY2386" fmla="*/ 4944979 h 4944979"/>
              <a:gd name="connsiteX2387" fmla="*/ 3412756 w 10962464"/>
              <a:gd name="connsiteY2387" fmla="*/ 4944979 h 4944979"/>
              <a:gd name="connsiteX2388" fmla="*/ 3412029 w 10962464"/>
              <a:gd name="connsiteY2388" fmla="*/ 4923659 h 4944979"/>
              <a:gd name="connsiteX2389" fmla="*/ 3408400 w 10962464"/>
              <a:gd name="connsiteY2389" fmla="*/ 4892518 h 4944979"/>
              <a:gd name="connsiteX2390" fmla="*/ 3405227 w 10962464"/>
              <a:gd name="connsiteY2390" fmla="*/ 4875434 h 4944979"/>
              <a:gd name="connsiteX2391" fmla="*/ 3402354 w 10962464"/>
              <a:gd name="connsiteY2391" fmla="*/ 4858805 h 4944979"/>
              <a:gd name="connsiteX2392" fmla="*/ 3399029 w 10962464"/>
              <a:gd name="connsiteY2392" fmla="*/ 4843234 h 4944979"/>
              <a:gd name="connsiteX2393" fmla="*/ 3395702 w 10962464"/>
              <a:gd name="connsiteY2393" fmla="*/ 4829325 h 4944979"/>
              <a:gd name="connsiteX2394" fmla="*/ 3386331 w 10962464"/>
              <a:gd name="connsiteY2394" fmla="*/ 4799241 h 4944979"/>
              <a:gd name="connsiteX2395" fmla="*/ 3375596 w 10962464"/>
              <a:gd name="connsiteY2395" fmla="*/ 4766134 h 4944979"/>
              <a:gd name="connsiteX2396" fmla="*/ 3365771 w 10962464"/>
              <a:gd name="connsiteY2396" fmla="*/ 4734387 h 4944979"/>
              <a:gd name="connsiteX2397" fmla="*/ 3352315 w 10962464"/>
              <a:gd name="connsiteY2397" fmla="*/ 4703697 h 4944979"/>
              <a:gd name="connsiteX2398" fmla="*/ 3345663 w 10962464"/>
              <a:gd name="connsiteY2398" fmla="*/ 4691453 h 4944979"/>
              <a:gd name="connsiteX2399" fmla="*/ 3340069 w 10962464"/>
              <a:gd name="connsiteY2399" fmla="*/ 4679812 h 4944979"/>
              <a:gd name="connsiteX2400" fmla="*/ 3334022 w 10962464"/>
              <a:gd name="connsiteY2400" fmla="*/ 4669382 h 4944979"/>
              <a:gd name="connsiteX2401" fmla="*/ 3330395 w 10962464"/>
              <a:gd name="connsiteY2401" fmla="*/ 4663335 h 4944979"/>
              <a:gd name="connsiteX2402" fmla="*/ 3330395 w 10962464"/>
              <a:gd name="connsiteY2402" fmla="*/ 4663485 h 4944979"/>
              <a:gd name="connsiteX2403" fmla="*/ 3322081 w 10962464"/>
              <a:gd name="connsiteY2403" fmla="*/ 4685255 h 4944979"/>
              <a:gd name="connsiteX2404" fmla="*/ 3314521 w 10962464"/>
              <a:gd name="connsiteY2404" fmla="*/ 4708384 h 4944979"/>
              <a:gd name="connsiteX2405" fmla="*/ 3308626 w 10962464"/>
              <a:gd name="connsiteY2405" fmla="*/ 4728794 h 4944979"/>
              <a:gd name="connsiteX2406" fmla="*/ 3308776 w 10962464"/>
              <a:gd name="connsiteY2406" fmla="*/ 4728490 h 4944979"/>
              <a:gd name="connsiteX2407" fmla="*/ 3298194 w 10962464"/>
              <a:gd name="connsiteY2407" fmla="*/ 4774146 h 4944979"/>
              <a:gd name="connsiteX2408" fmla="*/ 3293463 w 10962464"/>
              <a:gd name="connsiteY2408" fmla="*/ 4819245 h 4944979"/>
              <a:gd name="connsiteX2409" fmla="*/ 3299403 w 10962464"/>
              <a:gd name="connsiteY2409" fmla="*/ 4834615 h 4944979"/>
              <a:gd name="connsiteX2410" fmla="*/ 3313010 w 10962464"/>
              <a:gd name="connsiteY2410" fmla="*/ 4868177 h 4944979"/>
              <a:gd name="connsiteX2411" fmla="*/ 3325103 w 10962464"/>
              <a:gd name="connsiteY2411" fmla="*/ 4904460 h 4944979"/>
              <a:gd name="connsiteX2412" fmla="*/ 3334629 w 10962464"/>
              <a:gd name="connsiteY2412" fmla="*/ 4940137 h 4944979"/>
              <a:gd name="connsiteX2413" fmla="*/ 3335838 w 10962464"/>
              <a:gd name="connsiteY2413" fmla="*/ 4944824 h 4944979"/>
              <a:gd name="connsiteX2414" fmla="*/ 3335879 w 10962464"/>
              <a:gd name="connsiteY2414" fmla="*/ 4944979 h 4944979"/>
              <a:gd name="connsiteX2415" fmla="*/ 3310554 w 10962464"/>
              <a:gd name="connsiteY2415" fmla="*/ 4944979 h 4944979"/>
              <a:gd name="connsiteX2416" fmla="*/ 3307265 w 10962464"/>
              <a:gd name="connsiteY2416" fmla="*/ 4931822 h 4944979"/>
              <a:gd name="connsiteX2417" fmla="*/ 3298799 w 10962464"/>
              <a:gd name="connsiteY2417" fmla="*/ 4903099 h 4944979"/>
              <a:gd name="connsiteX2418" fmla="*/ 3288367 w 10962464"/>
              <a:gd name="connsiteY2418" fmla="*/ 4872713 h 4944979"/>
              <a:gd name="connsiteX2419" fmla="*/ 3276728 w 10962464"/>
              <a:gd name="connsiteY2419" fmla="*/ 4843989 h 4944979"/>
              <a:gd name="connsiteX2420" fmla="*/ 3273373 w 10962464"/>
              <a:gd name="connsiteY2420" fmla="*/ 4835472 h 4944979"/>
              <a:gd name="connsiteX2421" fmla="*/ 3268866 w 10962464"/>
              <a:gd name="connsiteY2421" fmla="*/ 4827360 h 4944979"/>
              <a:gd name="connsiteX2422" fmla="*/ 3269010 w 10962464"/>
              <a:gd name="connsiteY2422" fmla="*/ 4824394 h 4944979"/>
              <a:gd name="connsiteX2423" fmla="*/ 3266901 w 10962464"/>
              <a:gd name="connsiteY2423" fmla="*/ 4819045 h 4944979"/>
              <a:gd name="connsiteX2424" fmla="*/ 3261460 w 10962464"/>
              <a:gd name="connsiteY2424" fmla="*/ 4834011 h 4944979"/>
              <a:gd name="connsiteX2425" fmla="*/ 3251633 w 10962464"/>
              <a:gd name="connsiteY2425" fmla="*/ 4864398 h 4944979"/>
              <a:gd name="connsiteX2426" fmla="*/ 3238481 w 10962464"/>
              <a:gd name="connsiteY2426" fmla="*/ 4917914 h 4944979"/>
              <a:gd name="connsiteX2427" fmla="*/ 3233097 w 10962464"/>
              <a:gd name="connsiteY2427" fmla="*/ 4944979 h 4944979"/>
              <a:gd name="connsiteX2428" fmla="*/ 3209046 w 10962464"/>
              <a:gd name="connsiteY2428" fmla="*/ 4944979 h 4944979"/>
              <a:gd name="connsiteX2429" fmla="*/ 3209153 w 10962464"/>
              <a:gd name="connsiteY2429" fmla="*/ 4937718 h 4944979"/>
              <a:gd name="connsiteX2430" fmla="*/ 3217467 w 10962464"/>
              <a:gd name="connsiteY2430" fmla="*/ 4899168 h 4944979"/>
              <a:gd name="connsiteX2431" fmla="*/ 3227444 w 10962464"/>
              <a:gd name="connsiteY2431" fmla="*/ 4859862 h 4944979"/>
              <a:gd name="connsiteX2432" fmla="*/ 3239992 w 10962464"/>
              <a:gd name="connsiteY2432" fmla="*/ 4821010 h 4944979"/>
              <a:gd name="connsiteX2433" fmla="*/ 3246494 w 10962464"/>
              <a:gd name="connsiteY2433" fmla="*/ 4804229 h 4944979"/>
              <a:gd name="connsiteX2434" fmla="*/ 3250424 w 10962464"/>
              <a:gd name="connsiteY2434" fmla="*/ 4796368 h 4944979"/>
              <a:gd name="connsiteX2435" fmla="*/ 3253598 w 10962464"/>
              <a:gd name="connsiteY2435" fmla="*/ 4791681 h 4944979"/>
              <a:gd name="connsiteX2436" fmla="*/ 3260098 w 10962464"/>
              <a:gd name="connsiteY2436" fmla="*/ 4787448 h 4944979"/>
              <a:gd name="connsiteX2437" fmla="*/ 3271351 w 10962464"/>
              <a:gd name="connsiteY2437" fmla="*/ 4788632 h 4944979"/>
              <a:gd name="connsiteX2438" fmla="*/ 3274158 w 10962464"/>
              <a:gd name="connsiteY2438" fmla="*/ 4767645 h 4944979"/>
              <a:gd name="connsiteX2439" fmla="*/ 3287612 w 10962464"/>
              <a:gd name="connsiteY2439" fmla="*/ 4713525 h 4944979"/>
              <a:gd name="connsiteX2440" fmla="*/ 3292902 w 10962464"/>
              <a:gd name="connsiteY2440" fmla="*/ 4695384 h 4944979"/>
              <a:gd name="connsiteX2441" fmla="*/ 3297890 w 10962464"/>
              <a:gd name="connsiteY2441" fmla="*/ 4679963 h 4944979"/>
              <a:gd name="connsiteX2442" fmla="*/ 3311499 w 10962464"/>
              <a:gd name="connsiteY2442" fmla="*/ 4647460 h 4944979"/>
              <a:gd name="connsiteX2443" fmla="*/ 3314066 w 10962464"/>
              <a:gd name="connsiteY2443" fmla="*/ 4644135 h 4944979"/>
              <a:gd name="connsiteX2444" fmla="*/ 3319813 w 10962464"/>
              <a:gd name="connsiteY2444" fmla="*/ 4638692 h 4944979"/>
              <a:gd name="connsiteX2445" fmla="*/ 3325103 w 10962464"/>
              <a:gd name="connsiteY2445" fmla="*/ 4635971 h 4944979"/>
              <a:gd name="connsiteX2446" fmla="*/ 3332965 w 10962464"/>
              <a:gd name="connsiteY2446" fmla="*/ 4635215 h 4944979"/>
              <a:gd name="connsiteX2447" fmla="*/ 3343547 w 10962464"/>
              <a:gd name="connsiteY2447" fmla="*/ 4640507 h 4944979"/>
              <a:gd name="connsiteX2448" fmla="*/ 3348121 w 10962464"/>
              <a:gd name="connsiteY2448" fmla="*/ 4646176 h 4944979"/>
              <a:gd name="connsiteX2449" fmla="*/ 3350955 w 10962464"/>
              <a:gd name="connsiteY2449" fmla="*/ 4626598 h 4944979"/>
              <a:gd name="connsiteX2450" fmla="*/ 3359876 w 10962464"/>
              <a:gd name="connsiteY2450" fmla="*/ 4588805 h 4944979"/>
              <a:gd name="connsiteX2451" fmla="*/ 3387691 w 10962464"/>
              <a:gd name="connsiteY2451" fmla="*/ 4514577 h 4944979"/>
              <a:gd name="connsiteX2452" fmla="*/ 3402807 w 10962464"/>
              <a:gd name="connsiteY2452" fmla="*/ 4479050 h 4944979"/>
              <a:gd name="connsiteX2453" fmla="*/ 3409612 w 10962464"/>
              <a:gd name="connsiteY2453" fmla="*/ 4462874 h 4944979"/>
              <a:gd name="connsiteX2454" fmla="*/ 3417624 w 10962464"/>
              <a:gd name="connsiteY2454" fmla="*/ 4445942 h 4944979"/>
              <a:gd name="connsiteX2455" fmla="*/ 3430776 w 10962464"/>
              <a:gd name="connsiteY2455" fmla="*/ 4427952 h 4944979"/>
              <a:gd name="connsiteX2456" fmla="*/ 3438034 w 10962464"/>
              <a:gd name="connsiteY2456" fmla="*/ 4423114 h 4944979"/>
              <a:gd name="connsiteX2457" fmla="*/ 3443021 w 10962464"/>
              <a:gd name="connsiteY2457" fmla="*/ 4421603 h 4944979"/>
              <a:gd name="connsiteX2458" fmla="*/ 3444986 w 10962464"/>
              <a:gd name="connsiteY2458" fmla="*/ 4421149 h 4944979"/>
              <a:gd name="connsiteX2459" fmla="*/ 3458594 w 10962464"/>
              <a:gd name="connsiteY2459" fmla="*/ 4423568 h 4944979"/>
              <a:gd name="connsiteX2460" fmla="*/ 3468419 w 10962464"/>
              <a:gd name="connsiteY2460" fmla="*/ 4430523 h 4944979"/>
              <a:gd name="connsiteX2461" fmla="*/ 3470920 w 10962464"/>
              <a:gd name="connsiteY2461" fmla="*/ 4433726 h 4944979"/>
              <a:gd name="connsiteX2462" fmla="*/ 3473257 w 10962464"/>
              <a:gd name="connsiteY2462" fmla="*/ 4428104 h 4944979"/>
              <a:gd name="connsiteX2463" fmla="*/ 3484898 w 10962464"/>
              <a:gd name="connsiteY2463" fmla="*/ 4404369 h 4944979"/>
              <a:gd name="connsiteX2464" fmla="*/ 3506213 w 10962464"/>
              <a:gd name="connsiteY2464" fmla="*/ 4369448 h 4944979"/>
              <a:gd name="connsiteX2465" fmla="*/ 3525866 w 10962464"/>
              <a:gd name="connsiteY2465" fmla="*/ 4339213 h 4944979"/>
              <a:gd name="connsiteX2466" fmla="*/ 3536448 w 10962464"/>
              <a:gd name="connsiteY2466" fmla="*/ 4325001 h 4944979"/>
              <a:gd name="connsiteX2467" fmla="*/ 3541740 w 10962464"/>
              <a:gd name="connsiteY2467" fmla="*/ 4320164 h 4944979"/>
              <a:gd name="connsiteX2468" fmla="*/ 3551264 w 10962464"/>
              <a:gd name="connsiteY2468" fmla="*/ 4316082 h 4944979"/>
              <a:gd name="connsiteX2469" fmla="*/ 6815613 w 10962464"/>
              <a:gd name="connsiteY2469" fmla="*/ 4309581 h 4944979"/>
              <a:gd name="connsiteX2470" fmla="*/ 6816067 w 10962464"/>
              <a:gd name="connsiteY2470" fmla="*/ 4311849 h 4944979"/>
              <a:gd name="connsiteX2471" fmla="*/ 6824381 w 10962464"/>
              <a:gd name="connsiteY2471" fmla="*/ 4337397 h 4944979"/>
              <a:gd name="connsiteX2472" fmla="*/ 6836778 w 10962464"/>
              <a:gd name="connsiteY2472" fmla="*/ 4363853 h 4944979"/>
              <a:gd name="connsiteX2473" fmla="*/ 6850382 w 10962464"/>
              <a:gd name="connsiteY2473" fmla="*/ 4390762 h 4944979"/>
              <a:gd name="connsiteX2474" fmla="*/ 6862931 w 10962464"/>
              <a:gd name="connsiteY2474" fmla="*/ 4416613 h 4944979"/>
              <a:gd name="connsiteX2475" fmla="*/ 6876839 w 10962464"/>
              <a:gd name="connsiteY2475" fmla="*/ 4440498 h 4944979"/>
              <a:gd name="connsiteX2476" fmla="*/ 6894393 w 10962464"/>
              <a:gd name="connsiteY2476" fmla="*/ 4464572 h 4944979"/>
              <a:gd name="connsiteX2477" fmla="*/ 6897853 w 10962464"/>
              <a:gd name="connsiteY2477" fmla="*/ 4465898 h 4944979"/>
              <a:gd name="connsiteX2478" fmla="*/ 6913876 w 10962464"/>
              <a:gd name="connsiteY2478" fmla="*/ 4471945 h 4944979"/>
              <a:gd name="connsiteX2479" fmla="*/ 6928692 w 10962464"/>
              <a:gd name="connsiteY2479" fmla="*/ 4478143 h 4944979"/>
              <a:gd name="connsiteX2480" fmla="*/ 6943205 w 10962464"/>
              <a:gd name="connsiteY2480" fmla="*/ 4483585 h 4944979"/>
              <a:gd name="connsiteX2481" fmla="*/ 6958173 w 10962464"/>
              <a:gd name="connsiteY2481" fmla="*/ 4487969 h 4944979"/>
              <a:gd name="connsiteX2482" fmla="*/ 6971930 w 10962464"/>
              <a:gd name="connsiteY2482" fmla="*/ 4494319 h 4944979"/>
              <a:gd name="connsiteX2483" fmla="*/ 6987047 w 10962464"/>
              <a:gd name="connsiteY2483" fmla="*/ 4506110 h 4944979"/>
              <a:gd name="connsiteX2484" fmla="*/ 6990505 w 10962464"/>
              <a:gd name="connsiteY2484" fmla="*/ 4509841 h 4944979"/>
              <a:gd name="connsiteX2485" fmla="*/ 6991995 w 10962464"/>
              <a:gd name="connsiteY2485" fmla="*/ 4509214 h 4944979"/>
              <a:gd name="connsiteX2486" fmla="*/ 6976010 w 10962464"/>
              <a:gd name="connsiteY2486" fmla="*/ 4487061 h 4944979"/>
              <a:gd name="connsiteX2487" fmla="*/ 6955905 w 10962464"/>
              <a:gd name="connsiteY2487" fmla="*/ 4458035 h 4944979"/>
              <a:gd name="connsiteX2488" fmla="*/ 6936705 w 10962464"/>
              <a:gd name="connsiteY2488" fmla="*/ 4423719 h 4944979"/>
              <a:gd name="connsiteX2489" fmla="*/ 6924308 w 10962464"/>
              <a:gd name="connsiteY2489" fmla="*/ 4392576 h 4944979"/>
              <a:gd name="connsiteX2490" fmla="*/ 6919470 w 10962464"/>
              <a:gd name="connsiteY2490" fmla="*/ 4372167 h 4944979"/>
              <a:gd name="connsiteX2491" fmla="*/ 6919287 w 10962464"/>
              <a:gd name="connsiteY2491" fmla="*/ 4369997 h 4944979"/>
              <a:gd name="connsiteX2492" fmla="*/ 6918413 w 10962464"/>
              <a:gd name="connsiteY2492" fmla="*/ 4369446 h 4944979"/>
              <a:gd name="connsiteX2493" fmla="*/ 6917959 w 10962464"/>
              <a:gd name="connsiteY2493" fmla="*/ 4368842 h 4944979"/>
              <a:gd name="connsiteX2494" fmla="*/ 6896039 w 10962464"/>
              <a:gd name="connsiteY2494" fmla="*/ 4350397 h 4944979"/>
              <a:gd name="connsiteX2495" fmla="*/ 6873060 w 10962464"/>
              <a:gd name="connsiteY2495" fmla="*/ 4333467 h 4944979"/>
              <a:gd name="connsiteX2496" fmla="*/ 6860965 w 10962464"/>
              <a:gd name="connsiteY2496" fmla="*/ 4327420 h 4944979"/>
              <a:gd name="connsiteX2497" fmla="*/ 6848116 w 10962464"/>
              <a:gd name="connsiteY2497" fmla="*/ 4322129 h 4944979"/>
              <a:gd name="connsiteX2498" fmla="*/ 6822113 w 10962464"/>
              <a:gd name="connsiteY2498" fmla="*/ 4311244 h 4944979"/>
              <a:gd name="connsiteX2499" fmla="*/ 6815613 w 10962464"/>
              <a:gd name="connsiteY2499" fmla="*/ 4309581 h 4944979"/>
              <a:gd name="connsiteX2500" fmla="*/ 8850446 w 10962464"/>
              <a:gd name="connsiteY2500" fmla="*/ 4307314 h 4944979"/>
              <a:gd name="connsiteX2501" fmla="*/ 8813406 w 10962464"/>
              <a:gd name="connsiteY2501" fmla="*/ 4308825 h 4944979"/>
              <a:gd name="connsiteX2502" fmla="*/ 8773496 w 10962464"/>
              <a:gd name="connsiteY2502" fmla="*/ 4312152 h 4944979"/>
              <a:gd name="connsiteX2503" fmla="*/ 8755506 w 10962464"/>
              <a:gd name="connsiteY2503" fmla="*/ 4314721 h 4944979"/>
              <a:gd name="connsiteX2504" fmla="*/ 8737364 w 10962464"/>
              <a:gd name="connsiteY2504" fmla="*/ 4317594 h 4944979"/>
              <a:gd name="connsiteX2505" fmla="*/ 8702444 w 10962464"/>
              <a:gd name="connsiteY2505" fmla="*/ 4325001 h 4944979"/>
              <a:gd name="connsiteX2506" fmla="*/ 8679767 w 10962464"/>
              <a:gd name="connsiteY2506" fmla="*/ 4331201 h 4944979"/>
              <a:gd name="connsiteX2507" fmla="*/ 8657091 w 10962464"/>
              <a:gd name="connsiteY2507" fmla="*/ 4339665 h 4944979"/>
              <a:gd name="connsiteX2508" fmla="*/ 8650893 w 10962464"/>
              <a:gd name="connsiteY2508" fmla="*/ 4343898 h 4944979"/>
              <a:gd name="connsiteX2509" fmla="*/ 8648322 w 10962464"/>
              <a:gd name="connsiteY2509" fmla="*/ 4347074 h 4944979"/>
              <a:gd name="connsiteX2510" fmla="*/ 8647868 w 10962464"/>
              <a:gd name="connsiteY2510" fmla="*/ 4347980 h 4944979"/>
              <a:gd name="connsiteX2511" fmla="*/ 8648625 w 10962464"/>
              <a:gd name="connsiteY2511" fmla="*/ 4349039 h 4944979"/>
              <a:gd name="connsiteX2512" fmla="*/ 8655880 w 10962464"/>
              <a:gd name="connsiteY2512" fmla="*/ 4354783 h 4944979"/>
              <a:gd name="connsiteX2513" fmla="*/ 8656788 w 10962464"/>
              <a:gd name="connsiteY2513" fmla="*/ 4355237 h 4944979"/>
              <a:gd name="connsiteX2514" fmla="*/ 8673115 w 10962464"/>
              <a:gd name="connsiteY2514" fmla="*/ 4363552 h 4944979"/>
              <a:gd name="connsiteX2515" fmla="*/ 8689745 w 10962464"/>
              <a:gd name="connsiteY2515" fmla="*/ 4370959 h 4944979"/>
              <a:gd name="connsiteX2516" fmla="*/ 8723910 w 10962464"/>
              <a:gd name="connsiteY2516" fmla="*/ 4386227 h 4944979"/>
              <a:gd name="connsiteX2517" fmla="*/ 8758983 w 10962464"/>
              <a:gd name="connsiteY2517" fmla="*/ 4401799 h 4944979"/>
              <a:gd name="connsiteX2518" fmla="*/ 8794510 w 10962464"/>
              <a:gd name="connsiteY2518" fmla="*/ 4414952 h 4944979"/>
              <a:gd name="connsiteX2519" fmla="*/ 8830641 w 10962464"/>
              <a:gd name="connsiteY2519" fmla="*/ 4424173 h 4944979"/>
              <a:gd name="connsiteX2520" fmla="*/ 8851654 w 10962464"/>
              <a:gd name="connsiteY2520" fmla="*/ 4427801 h 4944979"/>
              <a:gd name="connsiteX2521" fmla="*/ 8870552 w 10962464"/>
              <a:gd name="connsiteY2521" fmla="*/ 4430069 h 4944979"/>
              <a:gd name="connsiteX2522" fmla="*/ 8869795 w 10962464"/>
              <a:gd name="connsiteY2522" fmla="*/ 4430069 h 4944979"/>
              <a:gd name="connsiteX2523" fmla="*/ 8882041 w 10962464"/>
              <a:gd name="connsiteY2523" fmla="*/ 4430523 h 4944979"/>
              <a:gd name="connsiteX2524" fmla="*/ 8879773 w 10962464"/>
              <a:gd name="connsiteY2524" fmla="*/ 4430371 h 4944979"/>
              <a:gd name="connsiteX2525" fmla="*/ 8884912 w 10962464"/>
              <a:gd name="connsiteY2525" fmla="*/ 4430523 h 4944979"/>
              <a:gd name="connsiteX2526" fmla="*/ 8885511 w 10962464"/>
              <a:gd name="connsiteY2526" fmla="*/ 4430709 h 4944979"/>
              <a:gd name="connsiteX2527" fmla="*/ 8886574 w 10962464"/>
              <a:gd name="connsiteY2527" fmla="*/ 4430220 h 4944979"/>
              <a:gd name="connsiteX2528" fmla="*/ 8908193 w 10962464"/>
              <a:gd name="connsiteY2528" fmla="*/ 4419940 h 4944979"/>
              <a:gd name="connsiteX2529" fmla="*/ 8925882 w 10962464"/>
              <a:gd name="connsiteY2529" fmla="*/ 4412987 h 4944979"/>
              <a:gd name="connsiteX2530" fmla="*/ 8944023 w 10962464"/>
              <a:gd name="connsiteY2530" fmla="*/ 4407544 h 4944979"/>
              <a:gd name="connsiteX2531" fmla="*/ 8981514 w 10962464"/>
              <a:gd name="connsiteY2531" fmla="*/ 4396660 h 4944979"/>
              <a:gd name="connsiteX2532" fmla="*/ 9007634 w 10962464"/>
              <a:gd name="connsiteY2532" fmla="*/ 4388976 h 4944979"/>
              <a:gd name="connsiteX2533" fmla="*/ 8994818 w 10962464"/>
              <a:gd name="connsiteY2533" fmla="*/ 4381994 h 4944979"/>
              <a:gd name="connsiteX2534" fmla="*/ 8960047 w 10962464"/>
              <a:gd name="connsiteY2534" fmla="*/ 4359470 h 4944979"/>
              <a:gd name="connsiteX2535" fmla="*/ 8931626 w 10962464"/>
              <a:gd name="connsiteY2535" fmla="*/ 4338003 h 4944979"/>
              <a:gd name="connsiteX2536" fmla="*/ 8903357 w 10962464"/>
              <a:gd name="connsiteY2536" fmla="*/ 4313512 h 4944979"/>
              <a:gd name="connsiteX2537" fmla="*/ 8898497 w 10962464"/>
              <a:gd name="connsiteY2537" fmla="*/ 4308706 h 4944979"/>
              <a:gd name="connsiteX2538" fmla="*/ 8895345 w 10962464"/>
              <a:gd name="connsiteY2538" fmla="*/ 4309430 h 4944979"/>
              <a:gd name="connsiteX2539" fmla="*/ 8880830 w 10962464"/>
              <a:gd name="connsiteY2539" fmla="*/ 4307314 h 4944979"/>
              <a:gd name="connsiteX2540" fmla="*/ 8850446 w 10962464"/>
              <a:gd name="connsiteY2540" fmla="*/ 4307314 h 4944979"/>
              <a:gd name="connsiteX2541" fmla="*/ 8403569 w 10962464"/>
              <a:gd name="connsiteY2541" fmla="*/ 4306256 h 4944979"/>
              <a:gd name="connsiteX2542" fmla="*/ 8401148 w 10962464"/>
              <a:gd name="connsiteY2542" fmla="*/ 4309128 h 4944979"/>
              <a:gd name="connsiteX2543" fmla="*/ 8381647 w 10962464"/>
              <a:gd name="connsiteY2543" fmla="*/ 4334980 h 4944979"/>
              <a:gd name="connsiteX2544" fmla="*/ 8363355 w 10962464"/>
              <a:gd name="connsiteY2544" fmla="*/ 4364610 h 4944979"/>
              <a:gd name="connsiteX2545" fmla="*/ 8346120 w 10962464"/>
              <a:gd name="connsiteY2545" fmla="*/ 4394846 h 4944979"/>
              <a:gd name="connsiteX2546" fmla="*/ 8330551 w 10962464"/>
              <a:gd name="connsiteY2546" fmla="*/ 4425533 h 4944979"/>
              <a:gd name="connsiteX2547" fmla="*/ 8325108 w 10962464"/>
              <a:gd name="connsiteY2547" fmla="*/ 4436721 h 4944979"/>
              <a:gd name="connsiteX2548" fmla="*/ 8309839 w 10962464"/>
              <a:gd name="connsiteY2548" fmla="*/ 4483131 h 4944979"/>
              <a:gd name="connsiteX2549" fmla="*/ 8303640 w 10962464"/>
              <a:gd name="connsiteY2549" fmla="*/ 4507168 h 4944979"/>
              <a:gd name="connsiteX2550" fmla="*/ 8299331 w 10962464"/>
              <a:gd name="connsiteY2550" fmla="*/ 4528720 h 4944979"/>
              <a:gd name="connsiteX2551" fmla="*/ 8299105 w 10962464"/>
              <a:gd name="connsiteY2551" fmla="*/ 4529846 h 4944979"/>
              <a:gd name="connsiteX2552" fmla="*/ 8297291 w 10962464"/>
              <a:gd name="connsiteY2552" fmla="*/ 4556149 h 4944979"/>
              <a:gd name="connsiteX2553" fmla="*/ 8298337 w 10962464"/>
              <a:gd name="connsiteY2553" fmla="*/ 4580722 h 4944979"/>
              <a:gd name="connsiteX2554" fmla="*/ 8305303 w 10962464"/>
              <a:gd name="connsiteY2554" fmla="*/ 4552974 h 4944979"/>
              <a:gd name="connsiteX2555" fmla="*/ 8311047 w 10962464"/>
              <a:gd name="connsiteY2555" fmla="*/ 4540275 h 4944979"/>
              <a:gd name="connsiteX2556" fmla="*/ 8323141 w 10962464"/>
              <a:gd name="connsiteY2556" fmla="*/ 4518355 h 4944979"/>
              <a:gd name="connsiteX2557" fmla="*/ 8346574 w 10962464"/>
              <a:gd name="connsiteY2557" fmla="*/ 4488724 h 4944979"/>
              <a:gd name="connsiteX2558" fmla="*/ 8371217 w 10962464"/>
              <a:gd name="connsiteY2558" fmla="*/ 4461815 h 4944979"/>
              <a:gd name="connsiteX2559" fmla="*/ 8384367 w 10962464"/>
              <a:gd name="connsiteY2559" fmla="*/ 4449872 h 4944979"/>
              <a:gd name="connsiteX2560" fmla="*/ 8390346 w 10962464"/>
              <a:gd name="connsiteY2560" fmla="*/ 4445573 h 4944979"/>
              <a:gd name="connsiteX2561" fmla="*/ 8393590 w 10962464"/>
              <a:gd name="connsiteY2561" fmla="*/ 4435359 h 4944979"/>
              <a:gd name="connsiteX2562" fmla="*/ 8397066 w 10962464"/>
              <a:gd name="connsiteY2562" fmla="*/ 4422964 h 4944979"/>
              <a:gd name="connsiteX2563" fmla="*/ 8402056 w 10962464"/>
              <a:gd name="connsiteY2563" fmla="*/ 4397869 h 4944979"/>
              <a:gd name="connsiteX2564" fmla="*/ 8405532 w 10962464"/>
              <a:gd name="connsiteY2564" fmla="*/ 4354027 h 4944979"/>
              <a:gd name="connsiteX2565" fmla="*/ 8405231 w 10962464"/>
              <a:gd name="connsiteY2565" fmla="*/ 4330898 h 4944979"/>
              <a:gd name="connsiteX2566" fmla="*/ 8404174 w 10962464"/>
              <a:gd name="connsiteY2566" fmla="*/ 4311244 h 4944979"/>
              <a:gd name="connsiteX2567" fmla="*/ 8403569 w 10962464"/>
              <a:gd name="connsiteY2567" fmla="*/ 4306256 h 4944979"/>
              <a:gd name="connsiteX2568" fmla="*/ 9501710 w 10962464"/>
              <a:gd name="connsiteY2568" fmla="*/ 4306103 h 4944979"/>
              <a:gd name="connsiteX2569" fmla="*/ 9471173 w 10962464"/>
              <a:gd name="connsiteY2569" fmla="*/ 4307917 h 4944979"/>
              <a:gd name="connsiteX2570" fmla="*/ 9470719 w 10962464"/>
              <a:gd name="connsiteY2570" fmla="*/ 4308068 h 4944979"/>
              <a:gd name="connsiteX2571" fmla="*/ 9475709 w 10962464"/>
              <a:gd name="connsiteY2571" fmla="*/ 4315929 h 4944979"/>
              <a:gd name="connsiteX2572" fmla="*/ 9485385 w 10962464"/>
              <a:gd name="connsiteY2572" fmla="*/ 4329687 h 4944979"/>
              <a:gd name="connsiteX2573" fmla="*/ 9506397 w 10962464"/>
              <a:gd name="connsiteY2573" fmla="*/ 4354783 h 4944979"/>
              <a:gd name="connsiteX2574" fmla="*/ 9531493 w 10962464"/>
              <a:gd name="connsiteY2574" fmla="*/ 4381842 h 4944979"/>
              <a:gd name="connsiteX2575" fmla="*/ 9553262 w 10962464"/>
              <a:gd name="connsiteY2575" fmla="*/ 4406938 h 4944979"/>
              <a:gd name="connsiteX2576" fmla="*/ 9590300 w 10962464"/>
              <a:gd name="connsiteY2576" fmla="*/ 4441557 h 4944979"/>
              <a:gd name="connsiteX2577" fmla="*/ 9609954 w 10962464"/>
              <a:gd name="connsiteY2577" fmla="*/ 4457583 h 4944979"/>
              <a:gd name="connsiteX2578" fmla="*/ 9629757 w 10962464"/>
              <a:gd name="connsiteY2578" fmla="*/ 4471491 h 4944979"/>
              <a:gd name="connsiteX2579" fmla="*/ 9668004 w 10962464"/>
              <a:gd name="connsiteY2579" fmla="*/ 4489027 h 4944979"/>
              <a:gd name="connsiteX2580" fmla="*/ 9702321 w 10962464"/>
              <a:gd name="connsiteY2580" fmla="*/ 4496284 h 4944979"/>
              <a:gd name="connsiteX2581" fmla="*/ 9716006 w 10962464"/>
              <a:gd name="connsiteY2581" fmla="*/ 4495279 h 4944979"/>
              <a:gd name="connsiteX2582" fmla="*/ 9702626 w 10962464"/>
              <a:gd name="connsiteY2582" fmla="*/ 4482677 h 4944979"/>
              <a:gd name="connsiteX2583" fmla="*/ 9673902 w 10962464"/>
              <a:gd name="connsiteY2583" fmla="*/ 4452291 h 4944979"/>
              <a:gd name="connsiteX2584" fmla="*/ 9650469 w 10962464"/>
              <a:gd name="connsiteY2584" fmla="*/ 4420545 h 4944979"/>
              <a:gd name="connsiteX2585" fmla="*/ 9630211 w 10962464"/>
              <a:gd name="connsiteY2585" fmla="*/ 4389099 h 4944979"/>
              <a:gd name="connsiteX2586" fmla="*/ 9627038 w 10962464"/>
              <a:gd name="connsiteY2586" fmla="*/ 4381994 h 4944979"/>
              <a:gd name="connsiteX2587" fmla="*/ 9626130 w 10962464"/>
              <a:gd name="connsiteY2587" fmla="*/ 4378063 h 4944979"/>
              <a:gd name="connsiteX2588" fmla="*/ 9626130 w 10962464"/>
              <a:gd name="connsiteY2588" fmla="*/ 4373075 h 4944979"/>
              <a:gd name="connsiteX2589" fmla="*/ 9626289 w 10962464"/>
              <a:gd name="connsiteY2589" fmla="*/ 4372762 h 4944979"/>
              <a:gd name="connsiteX2590" fmla="*/ 9624465 w 10962464"/>
              <a:gd name="connsiteY2590" fmla="*/ 4370505 h 4944979"/>
              <a:gd name="connsiteX2591" fmla="*/ 9620535 w 10962464"/>
              <a:gd name="connsiteY2591" fmla="*/ 4366120 h 4944979"/>
              <a:gd name="connsiteX2592" fmla="*/ 9600580 w 10962464"/>
              <a:gd name="connsiteY2592" fmla="*/ 4347223 h 4944979"/>
              <a:gd name="connsiteX2593" fmla="*/ 9578811 w 10962464"/>
              <a:gd name="connsiteY2593" fmla="*/ 4330896 h 4944979"/>
              <a:gd name="connsiteX2594" fmla="*/ 9558705 w 10962464"/>
              <a:gd name="connsiteY2594" fmla="*/ 4320767 h 4944979"/>
              <a:gd name="connsiteX2595" fmla="*/ 9536935 w 10962464"/>
              <a:gd name="connsiteY2595" fmla="*/ 4312604 h 4944979"/>
              <a:gd name="connsiteX2596" fmla="*/ 9501710 w 10962464"/>
              <a:gd name="connsiteY2596" fmla="*/ 4306103 h 4944979"/>
              <a:gd name="connsiteX2597" fmla="*/ 2987376 w 10962464"/>
              <a:gd name="connsiteY2597" fmla="*/ 4305802 h 4944979"/>
              <a:gd name="connsiteX2598" fmla="*/ 2974679 w 10962464"/>
              <a:gd name="connsiteY2598" fmla="*/ 4317745 h 4944979"/>
              <a:gd name="connsiteX2599" fmla="*/ 2952455 w 10962464"/>
              <a:gd name="connsiteY2599" fmla="*/ 4345561 h 4944979"/>
              <a:gd name="connsiteX2600" fmla="*/ 2930987 w 10962464"/>
              <a:gd name="connsiteY2600" fmla="*/ 4376855 h 4944979"/>
              <a:gd name="connsiteX2601" fmla="*/ 2917491 w 10962464"/>
              <a:gd name="connsiteY2601" fmla="*/ 4400836 h 4944979"/>
              <a:gd name="connsiteX2602" fmla="*/ 2916474 w 10962464"/>
              <a:gd name="connsiteY2602" fmla="*/ 4407392 h 4944979"/>
              <a:gd name="connsiteX2603" fmla="*/ 2912796 w 10962464"/>
              <a:gd name="connsiteY2603" fmla="*/ 4409178 h 4944979"/>
              <a:gd name="connsiteX2604" fmla="*/ 2911335 w 10962464"/>
              <a:gd name="connsiteY2604" fmla="*/ 4411776 h 4944979"/>
              <a:gd name="connsiteX2605" fmla="*/ 2893495 w 10962464"/>
              <a:gd name="connsiteY2605" fmla="*/ 4446396 h 4944979"/>
              <a:gd name="connsiteX2606" fmla="*/ 2876262 w 10962464"/>
              <a:gd name="connsiteY2606" fmla="*/ 4480561 h 4944979"/>
              <a:gd name="connsiteX2607" fmla="*/ 2876413 w 10962464"/>
              <a:gd name="connsiteY2607" fmla="*/ 4480107 h 4944979"/>
              <a:gd name="connsiteX2608" fmla="*/ 2876262 w 10962464"/>
              <a:gd name="connsiteY2608" fmla="*/ 4480409 h 4944979"/>
              <a:gd name="connsiteX2609" fmla="*/ 2875657 w 10962464"/>
              <a:gd name="connsiteY2609" fmla="*/ 4481620 h 4944979"/>
              <a:gd name="connsiteX2610" fmla="*/ 2875138 w 10962464"/>
              <a:gd name="connsiteY2610" fmla="*/ 4482785 h 4944979"/>
              <a:gd name="connsiteX2611" fmla="*/ 2874749 w 10962464"/>
              <a:gd name="connsiteY2611" fmla="*/ 4483434 h 4944979"/>
              <a:gd name="connsiteX2612" fmla="*/ 2875355 w 10962464"/>
              <a:gd name="connsiteY2612" fmla="*/ 4482072 h 4944979"/>
              <a:gd name="connsiteX2613" fmla="*/ 2870516 w 10962464"/>
              <a:gd name="connsiteY2613" fmla="*/ 4491900 h 4944979"/>
              <a:gd name="connsiteX2614" fmla="*/ 2869005 w 10962464"/>
              <a:gd name="connsiteY2614" fmla="*/ 4495074 h 4944979"/>
              <a:gd name="connsiteX2615" fmla="*/ 2866855 w 10962464"/>
              <a:gd name="connsiteY2615" fmla="*/ 4498210 h 4944979"/>
              <a:gd name="connsiteX2616" fmla="*/ 2875808 w 10962464"/>
              <a:gd name="connsiteY2616" fmla="*/ 4533321 h 4944979"/>
              <a:gd name="connsiteX2617" fmla="*/ 2881399 w 10962464"/>
              <a:gd name="connsiteY2617" fmla="*/ 4578249 h 4944979"/>
              <a:gd name="connsiteX2618" fmla="*/ 2892892 w 10962464"/>
              <a:gd name="connsiteY2618" fmla="*/ 4563103 h 4944979"/>
              <a:gd name="connsiteX2619" fmla="*/ 2917683 w 10962464"/>
              <a:gd name="connsiteY2619" fmla="*/ 4532263 h 4944979"/>
              <a:gd name="connsiteX2620" fmla="*/ 2947012 w 10962464"/>
              <a:gd name="connsiteY2620" fmla="*/ 4500517 h 4944979"/>
              <a:gd name="connsiteX2621" fmla="*/ 2949203 w 10962464"/>
              <a:gd name="connsiteY2621" fmla="*/ 4498503 h 4944979"/>
              <a:gd name="connsiteX2622" fmla="*/ 2952908 w 10962464"/>
              <a:gd name="connsiteY2622" fmla="*/ 4489178 h 4944979"/>
              <a:gd name="connsiteX2623" fmla="*/ 2956989 w 10962464"/>
              <a:gd name="connsiteY2623" fmla="*/ 4477538 h 4944979"/>
              <a:gd name="connsiteX2624" fmla="*/ 2964850 w 10962464"/>
              <a:gd name="connsiteY2624" fmla="*/ 4454862 h 4944979"/>
              <a:gd name="connsiteX2625" fmla="*/ 2977550 w 10962464"/>
              <a:gd name="connsiteY2625" fmla="*/ 4409206 h 4944979"/>
              <a:gd name="connsiteX2626" fmla="*/ 2985412 w 10962464"/>
              <a:gd name="connsiteY2626" fmla="*/ 4357655 h 4944979"/>
              <a:gd name="connsiteX2627" fmla="*/ 2987376 w 10962464"/>
              <a:gd name="connsiteY2627" fmla="*/ 4305802 h 4944979"/>
              <a:gd name="connsiteX2628" fmla="*/ 3929291 w 10962464"/>
              <a:gd name="connsiteY2628" fmla="*/ 4303527 h 4944979"/>
              <a:gd name="connsiteX2629" fmla="*/ 3919377 w 10962464"/>
              <a:gd name="connsiteY2629" fmla="*/ 4314267 h 4944979"/>
              <a:gd name="connsiteX2630" fmla="*/ 3889293 w 10962464"/>
              <a:gd name="connsiteY2630" fmla="*/ 4338002 h 4944979"/>
              <a:gd name="connsiteX2631" fmla="*/ 3873117 w 10962464"/>
              <a:gd name="connsiteY2631" fmla="*/ 4345712 h 4944979"/>
              <a:gd name="connsiteX2632" fmla="*/ 3867976 w 10962464"/>
              <a:gd name="connsiteY2632" fmla="*/ 4347072 h 4944979"/>
              <a:gd name="connsiteX2633" fmla="*/ 3866041 w 10962464"/>
              <a:gd name="connsiteY2633" fmla="*/ 4347348 h 4944979"/>
              <a:gd name="connsiteX2634" fmla="*/ 3866164 w 10962464"/>
              <a:gd name="connsiteY2634" fmla="*/ 4347526 h 4944979"/>
              <a:gd name="connsiteX2635" fmla="*/ 3873572 w 10962464"/>
              <a:gd name="connsiteY2635" fmla="*/ 4361133 h 4944979"/>
              <a:gd name="connsiteX2636" fmla="*/ 3879770 w 10962464"/>
              <a:gd name="connsiteY2636" fmla="*/ 4375041 h 4944979"/>
              <a:gd name="connsiteX2637" fmla="*/ 3886418 w 10962464"/>
              <a:gd name="connsiteY2637" fmla="*/ 4394465 h 4944979"/>
              <a:gd name="connsiteX2638" fmla="*/ 3887479 w 10962464"/>
              <a:gd name="connsiteY2638" fmla="*/ 4391065 h 4944979"/>
              <a:gd name="connsiteX2639" fmla="*/ 3900330 w 10962464"/>
              <a:gd name="connsiteY2639" fmla="*/ 4361282 h 4944979"/>
              <a:gd name="connsiteX2640" fmla="*/ 3912574 w 10962464"/>
              <a:gd name="connsiteY2640" fmla="*/ 4339060 h 4944979"/>
              <a:gd name="connsiteX2641" fmla="*/ 3913633 w 10962464"/>
              <a:gd name="connsiteY2641" fmla="*/ 4336792 h 4944979"/>
              <a:gd name="connsiteX2642" fmla="*/ 3913936 w 10962464"/>
              <a:gd name="connsiteY2642" fmla="*/ 4336188 h 4944979"/>
              <a:gd name="connsiteX2643" fmla="*/ 3915146 w 10962464"/>
              <a:gd name="connsiteY2643" fmla="*/ 4333769 h 4944979"/>
              <a:gd name="connsiteX2644" fmla="*/ 3915750 w 10962464"/>
              <a:gd name="connsiteY2644" fmla="*/ 4332559 h 4944979"/>
              <a:gd name="connsiteX2645" fmla="*/ 3916657 w 10962464"/>
              <a:gd name="connsiteY2645" fmla="*/ 4330745 h 4944979"/>
              <a:gd name="connsiteX2646" fmla="*/ 3921495 w 10962464"/>
              <a:gd name="connsiteY2646" fmla="*/ 4321070 h 4944979"/>
              <a:gd name="connsiteX2647" fmla="*/ 31577 w 10962464"/>
              <a:gd name="connsiteY2647" fmla="*/ 4300359 h 4944979"/>
              <a:gd name="connsiteX2648" fmla="*/ 30066 w 10962464"/>
              <a:gd name="connsiteY2648" fmla="*/ 4314418 h 4944979"/>
              <a:gd name="connsiteX2649" fmla="*/ 33243 w 10962464"/>
              <a:gd name="connsiteY2649" fmla="*/ 4359771 h 4944979"/>
              <a:gd name="connsiteX2650" fmla="*/ 40649 w 10962464"/>
              <a:gd name="connsiteY2650" fmla="*/ 4402554 h 4944979"/>
              <a:gd name="connsiteX2651" fmla="*/ 55463 w 10962464"/>
              <a:gd name="connsiteY2651" fmla="*/ 4454559 h 4944979"/>
              <a:gd name="connsiteX2652" fmla="*/ 65442 w 10962464"/>
              <a:gd name="connsiteY2652" fmla="*/ 4478446 h 4944979"/>
              <a:gd name="connsiteX2653" fmla="*/ 73909 w 10962464"/>
              <a:gd name="connsiteY2653" fmla="*/ 4498702 h 4944979"/>
              <a:gd name="connsiteX2654" fmla="*/ 74968 w 10962464"/>
              <a:gd name="connsiteY2654" fmla="*/ 4500517 h 4944979"/>
              <a:gd name="connsiteX2655" fmla="*/ 74652 w 10962464"/>
              <a:gd name="connsiteY2655" fmla="*/ 4502150 h 4944979"/>
              <a:gd name="connsiteX2656" fmla="*/ 102935 w 10962464"/>
              <a:gd name="connsiteY2656" fmla="*/ 4519716 h 4944979"/>
              <a:gd name="connsiteX2657" fmla="*/ 134231 w 10962464"/>
              <a:gd name="connsiteY2657" fmla="*/ 4541637 h 4944979"/>
              <a:gd name="connsiteX2658" fmla="*/ 164616 w 10962464"/>
              <a:gd name="connsiteY2658" fmla="*/ 4565672 h 4944979"/>
              <a:gd name="connsiteX2659" fmla="*/ 191525 w 10962464"/>
              <a:gd name="connsiteY2659" fmla="*/ 4591524 h 4944979"/>
              <a:gd name="connsiteX2660" fmla="*/ 196136 w 10962464"/>
              <a:gd name="connsiteY2660" fmla="*/ 4596698 h 4944979"/>
              <a:gd name="connsiteX2661" fmla="*/ 200896 w 10962464"/>
              <a:gd name="connsiteY2661" fmla="*/ 4572477 h 4944979"/>
              <a:gd name="connsiteX2662" fmla="*/ 208759 w 10962464"/>
              <a:gd name="connsiteY2662" fmla="*/ 4536497 h 4944979"/>
              <a:gd name="connsiteX2663" fmla="*/ 218895 w 10962464"/>
              <a:gd name="connsiteY2663" fmla="*/ 4507722 h 4944979"/>
              <a:gd name="connsiteX2664" fmla="*/ 211326 w 10962464"/>
              <a:gd name="connsiteY2664" fmla="*/ 4506262 h 4944979"/>
              <a:gd name="connsiteX2665" fmla="*/ 193641 w 10962464"/>
              <a:gd name="connsiteY2665" fmla="*/ 4475270 h 4944979"/>
              <a:gd name="connsiteX2666" fmla="*/ 175198 w 10962464"/>
              <a:gd name="connsiteY2666" fmla="*/ 4444733 h 4944979"/>
              <a:gd name="connsiteX2667" fmla="*/ 153122 w 10962464"/>
              <a:gd name="connsiteY2667" fmla="*/ 4414498 h 4944979"/>
              <a:gd name="connsiteX2668" fmla="*/ 131505 w 10962464"/>
              <a:gd name="connsiteY2668" fmla="*/ 4388646 h 4944979"/>
              <a:gd name="connsiteX2669" fmla="*/ 86151 w 10962464"/>
              <a:gd name="connsiteY2669" fmla="*/ 4343596 h 4944979"/>
              <a:gd name="connsiteX2670" fmla="*/ 76753 w 10962464"/>
              <a:gd name="connsiteY2670" fmla="*/ 4336038 h 4944979"/>
              <a:gd name="connsiteX2671" fmla="*/ 71941 w 10962464"/>
              <a:gd name="connsiteY2671" fmla="*/ 4332861 h 4944979"/>
              <a:gd name="connsiteX2672" fmla="*/ 71152 w 10962464"/>
              <a:gd name="connsiteY2672" fmla="*/ 4331532 h 4944979"/>
              <a:gd name="connsiteX2673" fmla="*/ 35207 w 10962464"/>
              <a:gd name="connsiteY2673" fmla="*/ 4302627 h 4944979"/>
              <a:gd name="connsiteX2674" fmla="*/ 31577 w 10962464"/>
              <a:gd name="connsiteY2674" fmla="*/ 4300359 h 4944979"/>
              <a:gd name="connsiteX2675" fmla="*/ 9720010 w 10962464"/>
              <a:gd name="connsiteY2675" fmla="*/ 4294463 h 4944979"/>
              <a:gd name="connsiteX2676" fmla="*/ 9720012 w 10962464"/>
              <a:gd name="connsiteY2676" fmla="*/ 4294463 h 4944979"/>
              <a:gd name="connsiteX2677" fmla="*/ 9720139 w 10962464"/>
              <a:gd name="connsiteY2677" fmla="*/ 4294566 h 4944979"/>
              <a:gd name="connsiteX2678" fmla="*/ 10013292 w 10962464"/>
              <a:gd name="connsiteY2678" fmla="*/ 4293707 h 4944979"/>
              <a:gd name="connsiteX2679" fmla="*/ 9995452 w 10962464"/>
              <a:gd name="connsiteY2679" fmla="*/ 4294917 h 4944979"/>
              <a:gd name="connsiteX2680" fmla="*/ 9978219 w 10962464"/>
              <a:gd name="connsiteY2680" fmla="*/ 4297637 h 4944979"/>
              <a:gd name="connsiteX2681" fmla="*/ 9959170 w 10962464"/>
              <a:gd name="connsiteY2681" fmla="*/ 4300207 h 4944979"/>
              <a:gd name="connsiteX2682" fmla="*/ 9948135 w 10962464"/>
              <a:gd name="connsiteY2682" fmla="*/ 4300964 h 4944979"/>
              <a:gd name="connsiteX2683" fmla="*/ 10012233 w 10962464"/>
              <a:gd name="connsiteY2683" fmla="*/ 4353573 h 4944979"/>
              <a:gd name="connsiteX2684" fmla="*/ 10025840 w 10962464"/>
              <a:gd name="connsiteY2684" fmla="*/ 4363098 h 4944979"/>
              <a:gd name="connsiteX2685" fmla="*/ 10041410 w 10962464"/>
              <a:gd name="connsiteY2685" fmla="*/ 4372924 h 4944979"/>
              <a:gd name="connsiteX2686" fmla="*/ 10058494 w 10962464"/>
              <a:gd name="connsiteY2686" fmla="*/ 4381540 h 4944979"/>
              <a:gd name="connsiteX2687" fmla="*/ 10072855 w 10962464"/>
              <a:gd name="connsiteY2687" fmla="*/ 4387588 h 4944979"/>
              <a:gd name="connsiteX2688" fmla="*/ 10097346 w 10962464"/>
              <a:gd name="connsiteY2688" fmla="*/ 4396204 h 4944979"/>
              <a:gd name="connsiteX2689" fmla="*/ 10102173 w 10962464"/>
              <a:gd name="connsiteY2689" fmla="*/ 4399707 h 4944979"/>
              <a:gd name="connsiteX2690" fmla="*/ 10121382 w 10962464"/>
              <a:gd name="connsiteY2690" fmla="*/ 4401042 h 4944979"/>
              <a:gd name="connsiteX2691" fmla="*/ 10131757 w 10962464"/>
              <a:gd name="connsiteY2691" fmla="*/ 4401607 h 4944979"/>
              <a:gd name="connsiteX2692" fmla="*/ 10148746 w 10962464"/>
              <a:gd name="connsiteY2692" fmla="*/ 4400740 h 4944979"/>
              <a:gd name="connsiteX2693" fmla="*/ 10158421 w 10962464"/>
              <a:gd name="connsiteY2693" fmla="*/ 4400740 h 4944979"/>
              <a:gd name="connsiteX2694" fmla="*/ 10198181 w 10962464"/>
              <a:gd name="connsiteY2694" fmla="*/ 4405427 h 4944979"/>
              <a:gd name="connsiteX2695" fmla="*/ 10237638 w 10962464"/>
              <a:gd name="connsiteY2695" fmla="*/ 4417823 h 4944979"/>
              <a:gd name="connsiteX2696" fmla="*/ 10285222 w 10962464"/>
              <a:gd name="connsiteY2696" fmla="*/ 4443278 h 4944979"/>
              <a:gd name="connsiteX2697" fmla="*/ 10277548 w 10962464"/>
              <a:gd name="connsiteY2697" fmla="*/ 4431580 h 4944979"/>
              <a:gd name="connsiteX2698" fmla="*/ 10263792 w 10962464"/>
              <a:gd name="connsiteY2698" fmla="*/ 4405126 h 4944979"/>
              <a:gd name="connsiteX2699" fmla="*/ 10254985 w 10962464"/>
              <a:gd name="connsiteY2699" fmla="*/ 4381334 h 4944979"/>
              <a:gd name="connsiteX2700" fmla="*/ 10247767 w 10962464"/>
              <a:gd name="connsiteY2700" fmla="*/ 4376098 h 4944979"/>
              <a:gd name="connsiteX2701" fmla="*/ 10230078 w 10962464"/>
              <a:gd name="connsiteY2701" fmla="*/ 4359166 h 4944979"/>
              <a:gd name="connsiteX2702" fmla="*/ 10212240 w 10962464"/>
              <a:gd name="connsiteY2702" fmla="*/ 4345712 h 4944979"/>
              <a:gd name="connsiteX2703" fmla="*/ 10196365 w 10962464"/>
              <a:gd name="connsiteY2703" fmla="*/ 4335129 h 4944979"/>
              <a:gd name="connsiteX2704" fmla="*/ 10179586 w 10962464"/>
              <a:gd name="connsiteY2704" fmla="*/ 4326058 h 4944979"/>
              <a:gd name="connsiteX2705" fmla="*/ 10162956 w 10962464"/>
              <a:gd name="connsiteY2705" fmla="*/ 4317291 h 4944979"/>
              <a:gd name="connsiteX2706" fmla="*/ 10146024 w 10962464"/>
              <a:gd name="connsiteY2706" fmla="*/ 4309731 h 4944979"/>
              <a:gd name="connsiteX2707" fmla="*/ 10116243 w 10962464"/>
              <a:gd name="connsiteY2707" fmla="*/ 4300510 h 4944979"/>
              <a:gd name="connsiteX2708" fmla="*/ 10086311 w 10962464"/>
              <a:gd name="connsiteY2708" fmla="*/ 4295068 h 4944979"/>
              <a:gd name="connsiteX2709" fmla="*/ 10013292 w 10962464"/>
              <a:gd name="connsiteY2709" fmla="*/ 4293707 h 4944979"/>
              <a:gd name="connsiteX2710" fmla="*/ 9718348 w 10962464"/>
              <a:gd name="connsiteY2710" fmla="*/ 4293555 h 4944979"/>
              <a:gd name="connsiteX2711" fmla="*/ 9719255 w 10962464"/>
              <a:gd name="connsiteY2711" fmla="*/ 4294160 h 4944979"/>
              <a:gd name="connsiteX2712" fmla="*/ 9719859 w 10962464"/>
              <a:gd name="connsiteY2712" fmla="*/ 4294614 h 4944979"/>
              <a:gd name="connsiteX2713" fmla="*/ 9718348 w 10962464"/>
              <a:gd name="connsiteY2713" fmla="*/ 4293555 h 4944979"/>
              <a:gd name="connsiteX2714" fmla="*/ 429322 w 10962464"/>
              <a:gd name="connsiteY2714" fmla="*/ 4292197 h 4944979"/>
              <a:gd name="connsiteX2715" fmla="*/ 426149 w 10962464"/>
              <a:gd name="connsiteY2715" fmla="*/ 4292498 h 4944979"/>
              <a:gd name="connsiteX2716" fmla="*/ 420404 w 10962464"/>
              <a:gd name="connsiteY2716" fmla="*/ 4294766 h 4944979"/>
              <a:gd name="connsiteX2717" fmla="*/ 404832 w 10962464"/>
              <a:gd name="connsiteY2717" fmla="*/ 4305500 h 4944979"/>
              <a:gd name="connsiteX2718" fmla="*/ 391227 w 10962464"/>
              <a:gd name="connsiteY2718" fmla="*/ 4319862 h 4944979"/>
              <a:gd name="connsiteX2719" fmla="*/ 378376 w 10962464"/>
              <a:gd name="connsiteY2719" fmla="*/ 4337549 h 4944979"/>
              <a:gd name="connsiteX2720" fmla="*/ 360990 w 10962464"/>
              <a:gd name="connsiteY2720" fmla="*/ 4366575 h 4944979"/>
              <a:gd name="connsiteX2721" fmla="*/ 352377 w 10962464"/>
              <a:gd name="connsiteY2721" fmla="*/ 4381844 h 4944979"/>
              <a:gd name="connsiteX2722" fmla="*/ 344060 w 10962464"/>
              <a:gd name="connsiteY2722" fmla="*/ 4396810 h 4944979"/>
              <a:gd name="connsiteX2723" fmla="*/ 343306 w 10962464"/>
              <a:gd name="connsiteY2723" fmla="*/ 4397817 h 4944979"/>
              <a:gd name="connsiteX2724" fmla="*/ 347839 w 10962464"/>
              <a:gd name="connsiteY2724" fmla="*/ 4425232 h 4944979"/>
              <a:gd name="connsiteX2725" fmla="*/ 351923 w 10962464"/>
              <a:gd name="connsiteY2725" fmla="*/ 4465142 h 4944979"/>
              <a:gd name="connsiteX2726" fmla="*/ 354039 w 10962464"/>
              <a:gd name="connsiteY2726" fmla="*/ 4506111 h 4944979"/>
              <a:gd name="connsiteX2727" fmla="*/ 352980 w 10962464"/>
              <a:gd name="connsiteY2727" fmla="*/ 4546022 h 4944979"/>
              <a:gd name="connsiteX2728" fmla="*/ 350424 w 10962464"/>
              <a:gd name="connsiteY2728" fmla="*/ 4582915 h 4944979"/>
              <a:gd name="connsiteX2729" fmla="*/ 353737 w 10962464"/>
              <a:gd name="connsiteY2729" fmla="*/ 4582453 h 4944979"/>
              <a:gd name="connsiteX2730" fmla="*/ 356810 w 10962464"/>
              <a:gd name="connsiteY2730" fmla="*/ 4583450 h 4944979"/>
              <a:gd name="connsiteX2731" fmla="*/ 365677 w 10962464"/>
              <a:gd name="connsiteY2731" fmla="*/ 4563406 h 4944979"/>
              <a:gd name="connsiteX2732" fmla="*/ 374295 w 10962464"/>
              <a:gd name="connsiteY2732" fmla="*/ 4547380 h 4944979"/>
              <a:gd name="connsiteX2733" fmla="*/ 385483 w 10962464"/>
              <a:gd name="connsiteY2733" fmla="*/ 4530298 h 4944979"/>
              <a:gd name="connsiteX2734" fmla="*/ 398634 w 10962464"/>
              <a:gd name="connsiteY2734" fmla="*/ 4515634 h 4944979"/>
              <a:gd name="connsiteX2735" fmla="*/ 410579 w 10962464"/>
              <a:gd name="connsiteY2735" fmla="*/ 4502028 h 4944979"/>
              <a:gd name="connsiteX2736" fmla="*/ 422219 w 10962464"/>
              <a:gd name="connsiteY2736" fmla="*/ 4491033 h 4944979"/>
              <a:gd name="connsiteX2737" fmla="*/ 420553 w 10962464"/>
              <a:gd name="connsiteY2737" fmla="*/ 4489935 h 4944979"/>
              <a:gd name="connsiteX2738" fmla="*/ 418590 w 10962464"/>
              <a:gd name="connsiteY2738" fmla="*/ 4480864 h 4944979"/>
              <a:gd name="connsiteX2739" fmla="*/ 431741 w 10962464"/>
              <a:gd name="connsiteY2739" fmla="*/ 4423871 h 4944979"/>
              <a:gd name="connsiteX2740" fmla="*/ 437639 w 10962464"/>
              <a:gd name="connsiteY2740" fmla="*/ 4370507 h 4944979"/>
              <a:gd name="connsiteX2741" fmla="*/ 438546 w 10962464"/>
              <a:gd name="connsiteY2741" fmla="*/ 4339213 h 4944979"/>
              <a:gd name="connsiteX2742" fmla="*/ 437940 w 10962464"/>
              <a:gd name="connsiteY2742" fmla="*/ 4321676 h 4944979"/>
              <a:gd name="connsiteX2743" fmla="*/ 435977 w 10962464"/>
              <a:gd name="connsiteY2743" fmla="*/ 4306559 h 4944979"/>
              <a:gd name="connsiteX2744" fmla="*/ 432193 w 10962464"/>
              <a:gd name="connsiteY2744" fmla="*/ 4294766 h 4944979"/>
              <a:gd name="connsiteX2745" fmla="*/ 430988 w 10962464"/>
              <a:gd name="connsiteY2745" fmla="*/ 4292952 h 4944979"/>
              <a:gd name="connsiteX2746" fmla="*/ 430381 w 10962464"/>
              <a:gd name="connsiteY2746" fmla="*/ 4292498 h 4944979"/>
              <a:gd name="connsiteX2747" fmla="*/ 430230 w 10962464"/>
              <a:gd name="connsiteY2747" fmla="*/ 4292347 h 4944979"/>
              <a:gd name="connsiteX2748" fmla="*/ 429322 w 10962464"/>
              <a:gd name="connsiteY2748" fmla="*/ 4292197 h 4944979"/>
              <a:gd name="connsiteX2749" fmla="*/ 5024023 w 10962464"/>
              <a:gd name="connsiteY2749" fmla="*/ 4280856 h 4944979"/>
              <a:gd name="connsiteX2750" fmla="*/ 5012985 w 10962464"/>
              <a:gd name="connsiteY2750" fmla="*/ 4294073 h 4944979"/>
              <a:gd name="connsiteX2751" fmla="*/ 5013137 w 10962464"/>
              <a:gd name="connsiteY2751" fmla="*/ 4293858 h 4944979"/>
              <a:gd name="connsiteX2752" fmla="*/ 5012533 w 10962464"/>
              <a:gd name="connsiteY2752" fmla="*/ 4294614 h 4944979"/>
              <a:gd name="connsiteX2753" fmla="*/ 5012985 w 10962464"/>
              <a:gd name="connsiteY2753" fmla="*/ 4294073 h 4944979"/>
              <a:gd name="connsiteX2754" fmla="*/ 4998173 w 10962464"/>
              <a:gd name="connsiteY2754" fmla="*/ 4314871 h 4944979"/>
              <a:gd name="connsiteX2755" fmla="*/ 4982298 w 10962464"/>
              <a:gd name="connsiteY2755" fmla="*/ 4337851 h 4944979"/>
              <a:gd name="connsiteX2756" fmla="*/ 4968087 w 10962464"/>
              <a:gd name="connsiteY2756" fmla="*/ 4360677 h 4944979"/>
              <a:gd name="connsiteX2757" fmla="*/ 4961133 w 10962464"/>
              <a:gd name="connsiteY2757" fmla="*/ 4372621 h 4944979"/>
              <a:gd name="connsiteX2758" fmla="*/ 4955690 w 10962464"/>
              <a:gd name="connsiteY2758" fmla="*/ 4383656 h 4944979"/>
              <a:gd name="connsiteX2759" fmla="*/ 4942388 w 10962464"/>
              <a:gd name="connsiteY2759" fmla="*/ 4422510 h 4944979"/>
              <a:gd name="connsiteX2760" fmla="*/ 4933015 w 10962464"/>
              <a:gd name="connsiteY2760" fmla="*/ 4461512 h 4944979"/>
              <a:gd name="connsiteX2761" fmla="*/ 4930897 w 10962464"/>
              <a:gd name="connsiteY2761" fmla="*/ 4478746 h 4944979"/>
              <a:gd name="connsiteX2762" fmla="*/ 4927275 w 10962464"/>
              <a:gd name="connsiteY2762" fmla="*/ 4482185 h 4944979"/>
              <a:gd name="connsiteX2763" fmla="*/ 4934074 w 10962464"/>
              <a:gd name="connsiteY2763" fmla="*/ 4497796 h 4944979"/>
              <a:gd name="connsiteX2764" fmla="*/ 4942840 w 10962464"/>
              <a:gd name="connsiteY2764" fmla="*/ 4525310 h 4944979"/>
              <a:gd name="connsiteX2765" fmla="*/ 4950097 w 10962464"/>
              <a:gd name="connsiteY2765" fmla="*/ 4553126 h 4944979"/>
              <a:gd name="connsiteX2766" fmla="*/ 4952452 w 10962464"/>
              <a:gd name="connsiteY2766" fmla="*/ 4563477 h 4944979"/>
              <a:gd name="connsiteX2767" fmla="*/ 4954029 w 10962464"/>
              <a:gd name="connsiteY2767" fmla="*/ 4560533 h 4944979"/>
              <a:gd name="connsiteX2768" fmla="*/ 4963099 w 10962464"/>
              <a:gd name="connsiteY2768" fmla="*/ 4545568 h 4944979"/>
              <a:gd name="connsiteX2769" fmla="*/ 4975495 w 10962464"/>
              <a:gd name="connsiteY2769" fmla="*/ 4529996 h 4944979"/>
              <a:gd name="connsiteX2770" fmla="*/ 4998928 w 10962464"/>
              <a:gd name="connsiteY2770" fmla="*/ 4505657 h 4944979"/>
              <a:gd name="connsiteX2771" fmla="*/ 5007768 w 10962464"/>
              <a:gd name="connsiteY2771" fmla="*/ 4495966 h 4944979"/>
              <a:gd name="connsiteX2772" fmla="*/ 5020244 w 10962464"/>
              <a:gd name="connsiteY2772" fmla="*/ 4459395 h 4944979"/>
              <a:gd name="connsiteX2773" fmla="*/ 5025988 w 10962464"/>
              <a:gd name="connsiteY2773" fmla="*/ 4439441 h 4944979"/>
              <a:gd name="connsiteX2774" fmla="*/ 5029767 w 10962464"/>
              <a:gd name="connsiteY2774" fmla="*/ 4420242 h 4944979"/>
              <a:gd name="connsiteX2775" fmla="*/ 5031732 w 10962464"/>
              <a:gd name="connsiteY2775" fmla="*/ 4395449 h 4944979"/>
              <a:gd name="connsiteX2776" fmla="*/ 5032186 w 10962464"/>
              <a:gd name="connsiteY2776" fmla="*/ 4368689 h 4944979"/>
              <a:gd name="connsiteX2777" fmla="*/ 5030523 w 10962464"/>
              <a:gd name="connsiteY2777" fmla="*/ 4318651 h 4944979"/>
              <a:gd name="connsiteX2778" fmla="*/ 5026744 w 10962464"/>
              <a:gd name="connsiteY2778" fmla="*/ 4294160 h 4944979"/>
              <a:gd name="connsiteX2779" fmla="*/ 5024023 w 10962464"/>
              <a:gd name="connsiteY2779" fmla="*/ 4280856 h 4944979"/>
              <a:gd name="connsiteX2780" fmla="*/ 8112099 w 10962464"/>
              <a:gd name="connsiteY2780" fmla="*/ 4279044 h 4944979"/>
              <a:gd name="connsiteX2781" fmla="*/ 8111495 w 10962464"/>
              <a:gd name="connsiteY2781" fmla="*/ 4279648 h 4944979"/>
              <a:gd name="connsiteX2782" fmla="*/ 8110589 w 10962464"/>
              <a:gd name="connsiteY2782" fmla="*/ 4281161 h 4944979"/>
              <a:gd name="connsiteX2783" fmla="*/ 8108017 w 10962464"/>
              <a:gd name="connsiteY2783" fmla="*/ 4290836 h 4944979"/>
              <a:gd name="connsiteX2784" fmla="*/ 8106959 w 10962464"/>
              <a:gd name="connsiteY2784" fmla="*/ 4308220 h 4944979"/>
              <a:gd name="connsiteX2785" fmla="*/ 8107715 w 10962464"/>
              <a:gd name="connsiteY2785" fmla="*/ 4325455 h 4944979"/>
              <a:gd name="connsiteX2786" fmla="*/ 8122379 w 10962464"/>
              <a:gd name="connsiteY2786" fmla="*/ 4380333 h 4944979"/>
              <a:gd name="connsiteX2787" fmla="*/ 8132205 w 10962464"/>
              <a:gd name="connsiteY2787" fmla="*/ 4403916 h 4944979"/>
              <a:gd name="connsiteX2788" fmla="*/ 8138340 w 10962464"/>
              <a:gd name="connsiteY2788" fmla="*/ 4415952 h 4944979"/>
              <a:gd name="connsiteX2789" fmla="*/ 8146417 w 10962464"/>
              <a:gd name="connsiteY2789" fmla="*/ 4419486 h 4944979"/>
              <a:gd name="connsiteX2790" fmla="*/ 8161836 w 10962464"/>
              <a:gd name="connsiteY2790" fmla="*/ 4428255 h 4944979"/>
              <a:gd name="connsiteX2791" fmla="*/ 8191165 w 10962464"/>
              <a:gd name="connsiteY2791" fmla="*/ 4448361 h 4944979"/>
              <a:gd name="connsiteX2792" fmla="*/ 8220341 w 10962464"/>
              <a:gd name="connsiteY2792" fmla="*/ 4472095 h 4944979"/>
              <a:gd name="connsiteX2793" fmla="*/ 8245287 w 10962464"/>
              <a:gd name="connsiteY2793" fmla="*/ 4497644 h 4944979"/>
              <a:gd name="connsiteX2794" fmla="*/ 8267811 w 10962464"/>
              <a:gd name="connsiteY2794" fmla="*/ 4530752 h 4944979"/>
              <a:gd name="connsiteX2795" fmla="*/ 8274591 w 10962464"/>
              <a:gd name="connsiteY2795" fmla="*/ 4542224 h 4944979"/>
              <a:gd name="connsiteX2796" fmla="*/ 8274767 w 10962464"/>
              <a:gd name="connsiteY2796" fmla="*/ 4534229 h 4944979"/>
              <a:gd name="connsiteX2797" fmla="*/ 8277939 w 10962464"/>
              <a:gd name="connsiteY2797" fmla="*/ 4514577 h 4944979"/>
              <a:gd name="connsiteX2798" fmla="*/ 8281569 w 10962464"/>
              <a:gd name="connsiteY2798" fmla="*/ 4497796 h 4944979"/>
              <a:gd name="connsiteX2799" fmla="*/ 8284355 w 10962464"/>
              <a:gd name="connsiteY2799" fmla="*/ 4487132 h 4944979"/>
              <a:gd name="connsiteX2800" fmla="*/ 8277184 w 10962464"/>
              <a:gd name="connsiteY2800" fmla="*/ 4484947 h 4944979"/>
              <a:gd name="connsiteX2801" fmla="*/ 8248158 w 10962464"/>
              <a:gd name="connsiteY2801" fmla="*/ 4428558 h 4944979"/>
              <a:gd name="connsiteX2802" fmla="*/ 8233041 w 10962464"/>
              <a:gd name="connsiteY2802" fmla="*/ 4402404 h 4944979"/>
              <a:gd name="connsiteX2803" fmla="*/ 8217619 w 10962464"/>
              <a:gd name="connsiteY2803" fmla="*/ 4377611 h 4944979"/>
              <a:gd name="connsiteX2804" fmla="*/ 8183001 w 10962464"/>
              <a:gd name="connsiteY2804" fmla="*/ 4337700 h 4944979"/>
              <a:gd name="connsiteX2805" fmla="*/ 8143695 w 10962464"/>
              <a:gd name="connsiteY2805" fmla="*/ 4302326 h 4944979"/>
              <a:gd name="connsiteX2806" fmla="*/ 8129031 w 10962464"/>
              <a:gd name="connsiteY2806" fmla="*/ 4290533 h 4944979"/>
              <a:gd name="connsiteX2807" fmla="*/ 8112855 w 10962464"/>
              <a:gd name="connsiteY2807" fmla="*/ 4279347 h 4944979"/>
              <a:gd name="connsiteX2808" fmla="*/ 8112099 w 10962464"/>
              <a:gd name="connsiteY2808" fmla="*/ 4279044 h 4944979"/>
              <a:gd name="connsiteX2809" fmla="*/ 1389141 w 10962464"/>
              <a:gd name="connsiteY2809" fmla="*/ 4277380 h 4944979"/>
              <a:gd name="connsiteX2810" fmla="*/ 1386119 w 10962464"/>
              <a:gd name="connsiteY2810" fmla="*/ 4281461 h 4944979"/>
              <a:gd name="connsiteX2811" fmla="*/ 1371302 w 10962464"/>
              <a:gd name="connsiteY2811" fmla="*/ 4307162 h 4944979"/>
              <a:gd name="connsiteX2812" fmla="*/ 1361023 w 10962464"/>
              <a:gd name="connsiteY2812" fmla="*/ 4333315 h 4944979"/>
              <a:gd name="connsiteX2813" fmla="*/ 1361476 w 10962464"/>
              <a:gd name="connsiteY2813" fmla="*/ 4332258 h 4944979"/>
              <a:gd name="connsiteX2814" fmla="*/ 1353267 w 10962464"/>
              <a:gd name="connsiteY2814" fmla="*/ 4360276 h 4944979"/>
              <a:gd name="connsiteX2815" fmla="*/ 1354975 w 10962464"/>
              <a:gd name="connsiteY2815" fmla="*/ 4362341 h 4944979"/>
              <a:gd name="connsiteX2816" fmla="*/ 1359963 w 10962464"/>
              <a:gd name="connsiteY2816" fmla="*/ 4369597 h 4944979"/>
              <a:gd name="connsiteX2817" fmla="*/ 1369486 w 10962464"/>
              <a:gd name="connsiteY2817" fmla="*/ 4385924 h 4944979"/>
              <a:gd name="connsiteX2818" fmla="*/ 1386116 w 10962464"/>
              <a:gd name="connsiteY2818" fmla="*/ 4419334 h 4944979"/>
              <a:gd name="connsiteX2819" fmla="*/ 1398664 w 10962464"/>
              <a:gd name="connsiteY2819" fmla="*/ 4451686 h 4944979"/>
              <a:gd name="connsiteX2820" fmla="*/ 1408490 w 10962464"/>
              <a:gd name="connsiteY2820" fmla="*/ 4488875 h 4944979"/>
              <a:gd name="connsiteX2821" fmla="*/ 1409450 w 10962464"/>
              <a:gd name="connsiteY2821" fmla="*/ 4496058 h 4944979"/>
              <a:gd name="connsiteX2822" fmla="*/ 1412572 w 10962464"/>
              <a:gd name="connsiteY2822" fmla="*/ 4490994 h 4944979"/>
              <a:gd name="connsiteX2823" fmla="*/ 1416351 w 10962464"/>
              <a:gd name="connsiteY2823" fmla="*/ 4485399 h 4944979"/>
              <a:gd name="connsiteX2824" fmla="*/ 1417564 w 10962464"/>
              <a:gd name="connsiteY2824" fmla="*/ 4483888 h 4944979"/>
              <a:gd name="connsiteX2825" fmla="*/ 1424516 w 10962464"/>
              <a:gd name="connsiteY2825" fmla="*/ 4477538 h 4944979"/>
              <a:gd name="connsiteX2826" fmla="*/ 1435854 w 10962464"/>
              <a:gd name="connsiteY2826" fmla="*/ 4473759 h 4944979"/>
              <a:gd name="connsiteX2827" fmla="*/ 1438186 w 10962464"/>
              <a:gd name="connsiteY2827" fmla="*/ 4474219 h 4944979"/>
              <a:gd name="connsiteX2828" fmla="*/ 1440543 w 10962464"/>
              <a:gd name="connsiteY2828" fmla="*/ 4463025 h 4944979"/>
              <a:gd name="connsiteX2829" fmla="*/ 1442962 w 10962464"/>
              <a:gd name="connsiteY2829" fmla="*/ 4444430 h 4944979"/>
              <a:gd name="connsiteX2830" fmla="*/ 1442355 w 10962464"/>
              <a:gd name="connsiteY2830" fmla="*/ 4421300 h 4944979"/>
              <a:gd name="connsiteX2831" fmla="*/ 1439484 w 10962464"/>
              <a:gd name="connsiteY2831" fmla="*/ 4399983 h 4944979"/>
              <a:gd name="connsiteX2832" fmla="*/ 1425120 w 10962464"/>
              <a:gd name="connsiteY2832" fmla="*/ 4351154 h 4944979"/>
              <a:gd name="connsiteX2833" fmla="*/ 1415899 w 10962464"/>
              <a:gd name="connsiteY2833" fmla="*/ 4329233 h 4944979"/>
              <a:gd name="connsiteX2834" fmla="*/ 1405468 w 10962464"/>
              <a:gd name="connsiteY2834" fmla="*/ 4306256 h 4944979"/>
              <a:gd name="connsiteX2835" fmla="*/ 1389141 w 10962464"/>
              <a:gd name="connsiteY2835" fmla="*/ 4277380 h 4944979"/>
              <a:gd name="connsiteX2836" fmla="*/ 3694730 w 10962464"/>
              <a:gd name="connsiteY2836" fmla="*/ 4271333 h 4944979"/>
              <a:gd name="connsiteX2837" fmla="*/ 3694730 w 10962464"/>
              <a:gd name="connsiteY2837" fmla="*/ 4274660 h 4944979"/>
              <a:gd name="connsiteX2838" fmla="*/ 3696393 w 10962464"/>
              <a:gd name="connsiteY2838" fmla="*/ 4282369 h 4944979"/>
              <a:gd name="connsiteX2839" fmla="*/ 3706220 w 10962464"/>
              <a:gd name="connsiteY2839" fmla="*/ 4303686 h 4944979"/>
              <a:gd name="connsiteX2840" fmla="*/ 3716348 w 10962464"/>
              <a:gd name="connsiteY2840" fmla="*/ 4321524 h 4944979"/>
              <a:gd name="connsiteX2841" fmla="*/ 3742502 w 10962464"/>
              <a:gd name="connsiteY2841" fmla="*/ 4355387 h 4944979"/>
              <a:gd name="connsiteX2842" fmla="*/ 3775005 w 10962464"/>
              <a:gd name="connsiteY2842" fmla="*/ 4387891 h 4944979"/>
              <a:gd name="connsiteX2843" fmla="*/ 3813706 w 10962464"/>
              <a:gd name="connsiteY2843" fmla="*/ 4415253 h 4944979"/>
              <a:gd name="connsiteX2844" fmla="*/ 3840012 w 10962464"/>
              <a:gd name="connsiteY2844" fmla="*/ 4425079 h 4944979"/>
              <a:gd name="connsiteX2845" fmla="*/ 3866919 w 10962464"/>
              <a:gd name="connsiteY2845" fmla="*/ 4433394 h 4944979"/>
              <a:gd name="connsiteX2846" fmla="*/ 3867524 w 10962464"/>
              <a:gd name="connsiteY2846" fmla="*/ 4433545 h 4944979"/>
              <a:gd name="connsiteX2847" fmla="*/ 3867373 w 10962464"/>
              <a:gd name="connsiteY2847" fmla="*/ 4422208 h 4944979"/>
              <a:gd name="connsiteX2848" fmla="*/ 3862839 w 10962464"/>
              <a:gd name="connsiteY2848" fmla="*/ 4399229 h 4944979"/>
              <a:gd name="connsiteX2849" fmla="*/ 3851501 w 10962464"/>
              <a:gd name="connsiteY2849" fmla="*/ 4372319 h 4944979"/>
              <a:gd name="connsiteX2850" fmla="*/ 3840163 w 10962464"/>
              <a:gd name="connsiteY2850" fmla="*/ 4352667 h 4944979"/>
              <a:gd name="connsiteX2851" fmla="*/ 3818243 w 10962464"/>
              <a:gd name="connsiteY2851" fmla="*/ 4327269 h 4944979"/>
              <a:gd name="connsiteX2852" fmla="*/ 3794659 w 10962464"/>
              <a:gd name="connsiteY2852" fmla="*/ 4309733 h 4944979"/>
              <a:gd name="connsiteX2853" fmla="*/ 3781959 w 10962464"/>
              <a:gd name="connsiteY2853" fmla="*/ 4301719 h 4944979"/>
              <a:gd name="connsiteX2854" fmla="*/ 3772134 w 10962464"/>
              <a:gd name="connsiteY2854" fmla="*/ 4296429 h 4944979"/>
              <a:gd name="connsiteX2855" fmla="*/ 3734640 w 10962464"/>
              <a:gd name="connsiteY2855" fmla="*/ 4282369 h 4944979"/>
              <a:gd name="connsiteX2856" fmla="*/ 3715744 w 10962464"/>
              <a:gd name="connsiteY2856" fmla="*/ 4276625 h 4944979"/>
              <a:gd name="connsiteX2857" fmla="*/ 3697603 w 10962464"/>
              <a:gd name="connsiteY2857" fmla="*/ 4271787 h 4944979"/>
              <a:gd name="connsiteX2858" fmla="*/ 3694730 w 10962464"/>
              <a:gd name="connsiteY2858" fmla="*/ 4271333 h 4944979"/>
              <a:gd name="connsiteX2859" fmla="*/ 3971988 w 10962464"/>
              <a:gd name="connsiteY2859" fmla="*/ 4269216 h 4944979"/>
              <a:gd name="connsiteX2860" fmla="*/ 3964580 w 10962464"/>
              <a:gd name="connsiteY2860" fmla="*/ 4284486 h 4944979"/>
              <a:gd name="connsiteX2861" fmla="*/ 3953544 w 10962464"/>
              <a:gd name="connsiteY2861" fmla="*/ 4310336 h 4944979"/>
              <a:gd name="connsiteX2862" fmla="*/ 3947648 w 10962464"/>
              <a:gd name="connsiteY2862" fmla="*/ 4323640 h 4944979"/>
              <a:gd name="connsiteX2863" fmla="*/ 3940996 w 10962464"/>
              <a:gd name="connsiteY2863" fmla="*/ 4337397 h 4944979"/>
              <a:gd name="connsiteX2864" fmla="*/ 3937974 w 10962464"/>
              <a:gd name="connsiteY2864" fmla="*/ 4343595 h 4944979"/>
              <a:gd name="connsiteX2865" fmla="*/ 3936915 w 10962464"/>
              <a:gd name="connsiteY2865" fmla="*/ 4345712 h 4944979"/>
              <a:gd name="connsiteX2866" fmla="*/ 3932985 w 10962464"/>
              <a:gd name="connsiteY2866" fmla="*/ 4353573 h 4944979"/>
              <a:gd name="connsiteX2867" fmla="*/ 3919530 w 10962464"/>
              <a:gd name="connsiteY2867" fmla="*/ 4378214 h 4944979"/>
              <a:gd name="connsiteX2868" fmla="*/ 3911668 w 10962464"/>
              <a:gd name="connsiteY2868" fmla="*/ 4397263 h 4944979"/>
              <a:gd name="connsiteX2869" fmla="*/ 3906074 w 10962464"/>
              <a:gd name="connsiteY2869" fmla="*/ 4415706 h 4944979"/>
              <a:gd name="connsiteX2870" fmla="*/ 3903201 w 10962464"/>
              <a:gd name="connsiteY2870" fmla="*/ 4433848 h 4944979"/>
              <a:gd name="connsiteX2871" fmla="*/ 3902295 w 10962464"/>
              <a:gd name="connsiteY2871" fmla="*/ 4447604 h 4944979"/>
              <a:gd name="connsiteX2872" fmla="*/ 3911971 w 10962464"/>
              <a:gd name="connsiteY2872" fmla="*/ 4445941 h 4944979"/>
              <a:gd name="connsiteX2873" fmla="*/ 3929809 w 10962464"/>
              <a:gd name="connsiteY2873" fmla="*/ 4436266 h 4944979"/>
              <a:gd name="connsiteX2874" fmla="*/ 3944623 w 10962464"/>
              <a:gd name="connsiteY2874" fmla="*/ 4423114 h 4944979"/>
              <a:gd name="connsiteX2875" fmla="*/ 3957626 w 10962464"/>
              <a:gd name="connsiteY2875" fmla="*/ 4402705 h 4944979"/>
              <a:gd name="connsiteX2876" fmla="*/ 3968661 w 10962464"/>
              <a:gd name="connsiteY2876" fmla="*/ 4381994 h 4944979"/>
              <a:gd name="connsiteX2877" fmla="*/ 3973953 w 10962464"/>
              <a:gd name="connsiteY2877" fmla="*/ 4369597 h 4944979"/>
              <a:gd name="connsiteX2878" fmla="*/ 3976976 w 10962464"/>
              <a:gd name="connsiteY2878" fmla="*/ 4358260 h 4944979"/>
              <a:gd name="connsiteX2879" fmla="*/ 3979092 w 10962464"/>
              <a:gd name="connsiteY2879" fmla="*/ 4343898 h 4944979"/>
              <a:gd name="connsiteX2880" fmla="*/ 3979245 w 10962464"/>
              <a:gd name="connsiteY2880" fmla="*/ 4327420 h 4944979"/>
              <a:gd name="connsiteX2881" fmla="*/ 3976522 w 10962464"/>
              <a:gd name="connsiteY2881" fmla="*/ 4297033 h 4944979"/>
              <a:gd name="connsiteX2882" fmla="*/ 3971988 w 10962464"/>
              <a:gd name="connsiteY2882" fmla="*/ 4269216 h 4944979"/>
              <a:gd name="connsiteX2883" fmla="*/ 9286284 w 10962464"/>
              <a:gd name="connsiteY2883" fmla="*/ 4253948 h 4944979"/>
              <a:gd name="connsiteX2884" fmla="*/ 9281447 w 10962464"/>
              <a:gd name="connsiteY2884" fmla="*/ 4254402 h 4944979"/>
              <a:gd name="connsiteX2885" fmla="*/ 9281901 w 10962464"/>
              <a:gd name="connsiteY2885" fmla="*/ 4255460 h 4944979"/>
              <a:gd name="connsiteX2886" fmla="*/ 9293995 w 10962464"/>
              <a:gd name="connsiteY2886" fmla="*/ 4276625 h 4944979"/>
              <a:gd name="connsiteX2887" fmla="*/ 9315916 w 10962464"/>
              <a:gd name="connsiteY2887" fmla="*/ 4305498 h 4944979"/>
              <a:gd name="connsiteX2888" fmla="*/ 9329068 w 10962464"/>
              <a:gd name="connsiteY2888" fmla="*/ 4320465 h 4944979"/>
              <a:gd name="connsiteX2889" fmla="*/ 9340860 w 10962464"/>
              <a:gd name="connsiteY2889" fmla="*/ 4334978 h 4944979"/>
              <a:gd name="connsiteX2890" fmla="*/ 9364293 w 10962464"/>
              <a:gd name="connsiteY2890" fmla="*/ 4362342 h 4944979"/>
              <a:gd name="connsiteX2891" fmla="*/ 9389538 w 10962464"/>
              <a:gd name="connsiteY2891" fmla="*/ 4390310 h 4944979"/>
              <a:gd name="connsiteX2892" fmla="*/ 9414483 w 10962464"/>
              <a:gd name="connsiteY2892" fmla="*/ 4415707 h 4944979"/>
              <a:gd name="connsiteX2893" fmla="*/ 9440486 w 10962464"/>
              <a:gd name="connsiteY2893" fmla="*/ 4441406 h 4944979"/>
              <a:gd name="connsiteX2894" fmla="*/ 9453335 w 10962464"/>
              <a:gd name="connsiteY2894" fmla="*/ 4453048 h 4944979"/>
              <a:gd name="connsiteX2895" fmla="*/ 9467093 w 10962464"/>
              <a:gd name="connsiteY2895" fmla="*/ 4464688 h 4944979"/>
              <a:gd name="connsiteX2896" fmla="*/ 9495060 w 10962464"/>
              <a:gd name="connsiteY2896" fmla="*/ 4484643 h 4944979"/>
              <a:gd name="connsiteX2897" fmla="*/ 9506851 w 10962464"/>
              <a:gd name="connsiteY2897" fmla="*/ 4491446 h 4944979"/>
              <a:gd name="connsiteX2898" fmla="*/ 9506854 w 10962464"/>
              <a:gd name="connsiteY2898" fmla="*/ 4491456 h 4944979"/>
              <a:gd name="connsiteX2899" fmla="*/ 9539053 w 10962464"/>
              <a:gd name="connsiteY2899" fmla="*/ 4486912 h 4944979"/>
              <a:gd name="connsiteX2900" fmla="*/ 9576392 w 10962464"/>
              <a:gd name="connsiteY2900" fmla="*/ 4482377 h 4944979"/>
              <a:gd name="connsiteX2901" fmla="*/ 9599009 w 10962464"/>
              <a:gd name="connsiteY2901" fmla="*/ 4480261 h 4944979"/>
              <a:gd name="connsiteX2902" fmla="*/ 9595742 w 10962464"/>
              <a:gd name="connsiteY2902" fmla="*/ 4478143 h 4944979"/>
              <a:gd name="connsiteX2903" fmla="*/ 9566717 w 10962464"/>
              <a:gd name="connsiteY2903" fmla="*/ 4454105 h 4944979"/>
              <a:gd name="connsiteX2904" fmla="*/ 9537842 w 10962464"/>
              <a:gd name="connsiteY2904" fmla="*/ 4426590 h 4944979"/>
              <a:gd name="connsiteX2905" fmla="*/ 9512596 w 10962464"/>
              <a:gd name="connsiteY2905" fmla="*/ 4397564 h 4944979"/>
              <a:gd name="connsiteX2906" fmla="*/ 9474801 w 10962464"/>
              <a:gd name="connsiteY2906" fmla="*/ 4355992 h 4944979"/>
              <a:gd name="connsiteX2907" fmla="*/ 9453637 w 10962464"/>
              <a:gd name="connsiteY2907" fmla="*/ 4327268 h 4944979"/>
              <a:gd name="connsiteX2908" fmla="*/ 9445776 w 10962464"/>
              <a:gd name="connsiteY2908" fmla="*/ 4313360 h 4944979"/>
              <a:gd name="connsiteX2909" fmla="*/ 9445514 w 10962464"/>
              <a:gd name="connsiteY2909" fmla="*/ 4311549 h 4944979"/>
              <a:gd name="connsiteX2910" fmla="*/ 9426728 w 10962464"/>
              <a:gd name="connsiteY2910" fmla="*/ 4296731 h 4944979"/>
              <a:gd name="connsiteX2911" fmla="*/ 9399970 w 10962464"/>
              <a:gd name="connsiteY2911" fmla="*/ 4283277 h 4944979"/>
              <a:gd name="connsiteX2912" fmla="*/ 9369735 w 10962464"/>
              <a:gd name="connsiteY2912" fmla="*/ 4271938 h 4944979"/>
              <a:gd name="connsiteX2913" fmla="*/ 9331789 w 10962464"/>
              <a:gd name="connsiteY2913" fmla="*/ 4260903 h 4944979"/>
              <a:gd name="connsiteX2914" fmla="*/ 9312439 w 10962464"/>
              <a:gd name="connsiteY2914" fmla="*/ 4256216 h 4944979"/>
              <a:gd name="connsiteX2915" fmla="*/ 9293052 w 10962464"/>
              <a:gd name="connsiteY2915" fmla="*/ 4254060 h 4944979"/>
              <a:gd name="connsiteX2916" fmla="*/ 9295356 w 10962464"/>
              <a:gd name="connsiteY2916" fmla="*/ 4254100 h 4944979"/>
              <a:gd name="connsiteX2917" fmla="*/ 9292030 w 10962464"/>
              <a:gd name="connsiteY2917" fmla="*/ 4253948 h 4944979"/>
              <a:gd name="connsiteX2918" fmla="*/ 9293052 w 10962464"/>
              <a:gd name="connsiteY2918" fmla="*/ 4254060 h 4944979"/>
              <a:gd name="connsiteX2919" fmla="*/ 7976344 w 10962464"/>
              <a:gd name="connsiteY2919" fmla="*/ 4253343 h 4944979"/>
              <a:gd name="connsiteX2920" fmla="*/ 7965651 w 10962464"/>
              <a:gd name="connsiteY2920" fmla="*/ 4256143 h 4944979"/>
              <a:gd name="connsiteX2921" fmla="*/ 7963191 w 10962464"/>
              <a:gd name="connsiteY2921" fmla="*/ 4257879 h 4944979"/>
              <a:gd name="connsiteX2922" fmla="*/ 7958455 w 10962464"/>
              <a:gd name="connsiteY2922" fmla="*/ 4258027 h 4944979"/>
              <a:gd name="connsiteX2923" fmla="*/ 7948637 w 10962464"/>
              <a:gd name="connsiteY2923" fmla="*/ 4260596 h 4944979"/>
              <a:gd name="connsiteX2924" fmla="*/ 7950643 w 10962464"/>
              <a:gd name="connsiteY2924" fmla="*/ 4259995 h 4944979"/>
              <a:gd name="connsiteX2925" fmla="*/ 7947469 w 10962464"/>
              <a:gd name="connsiteY2925" fmla="*/ 4260903 h 4944979"/>
              <a:gd name="connsiteX2926" fmla="*/ 7948637 w 10962464"/>
              <a:gd name="connsiteY2926" fmla="*/ 4260596 h 4944979"/>
              <a:gd name="connsiteX2927" fmla="*/ 7943085 w 10962464"/>
              <a:gd name="connsiteY2927" fmla="*/ 4262263 h 4944979"/>
              <a:gd name="connsiteX2928" fmla="*/ 7870671 w 10962464"/>
              <a:gd name="connsiteY2928" fmla="*/ 4289776 h 4944979"/>
              <a:gd name="connsiteX2929" fmla="*/ 7837109 w 10962464"/>
              <a:gd name="connsiteY2929" fmla="*/ 4306256 h 4944979"/>
              <a:gd name="connsiteX2930" fmla="*/ 7804909 w 10962464"/>
              <a:gd name="connsiteY2930" fmla="*/ 4324395 h 4944979"/>
              <a:gd name="connsiteX2931" fmla="*/ 7784954 w 10962464"/>
              <a:gd name="connsiteY2931" fmla="*/ 4338456 h 4944979"/>
              <a:gd name="connsiteX2932" fmla="*/ 7764545 w 10962464"/>
              <a:gd name="connsiteY2932" fmla="*/ 4355387 h 4944979"/>
              <a:gd name="connsiteX2933" fmla="*/ 7729018 w 10962464"/>
              <a:gd name="connsiteY2933" fmla="*/ 4387738 h 4944979"/>
              <a:gd name="connsiteX2934" fmla="*/ 7719797 w 10962464"/>
              <a:gd name="connsiteY2934" fmla="*/ 4398169 h 4944979"/>
              <a:gd name="connsiteX2935" fmla="*/ 7716321 w 10962464"/>
              <a:gd name="connsiteY2935" fmla="*/ 4400294 h 4944979"/>
              <a:gd name="connsiteX2936" fmla="*/ 7716321 w 10962464"/>
              <a:gd name="connsiteY2936" fmla="*/ 4426138 h 4944979"/>
              <a:gd name="connsiteX2937" fmla="*/ 7710879 w 10962464"/>
              <a:gd name="connsiteY2937" fmla="*/ 4461362 h 4944979"/>
              <a:gd name="connsiteX2938" fmla="*/ 7704607 w 10962464"/>
              <a:gd name="connsiteY2938" fmla="*/ 4485799 h 4944979"/>
              <a:gd name="connsiteX2939" fmla="*/ 7765755 w 10962464"/>
              <a:gd name="connsiteY2939" fmla="*/ 4462117 h 4944979"/>
              <a:gd name="connsiteX2940" fmla="*/ 7785408 w 10962464"/>
              <a:gd name="connsiteY2940" fmla="*/ 4455919 h 4944979"/>
              <a:gd name="connsiteX2941" fmla="*/ 7805968 w 10962464"/>
              <a:gd name="connsiteY2941" fmla="*/ 4451383 h 4944979"/>
              <a:gd name="connsiteX2942" fmla="*/ 7839807 w 10962464"/>
              <a:gd name="connsiteY2942" fmla="*/ 4446074 h 4944979"/>
              <a:gd name="connsiteX2943" fmla="*/ 7849657 w 10962464"/>
              <a:gd name="connsiteY2943" fmla="*/ 4440651 h 4944979"/>
              <a:gd name="connsiteX2944" fmla="*/ 7882161 w 10962464"/>
              <a:gd name="connsiteY2944" fmla="*/ 4413287 h 4944979"/>
              <a:gd name="connsiteX2945" fmla="*/ 7918140 w 10962464"/>
              <a:gd name="connsiteY2945" fmla="*/ 4370353 h 4944979"/>
              <a:gd name="connsiteX2946" fmla="*/ 7949131 w 10962464"/>
              <a:gd name="connsiteY2946" fmla="*/ 4322733 h 4944979"/>
              <a:gd name="connsiteX2947" fmla="*/ 7964702 w 10962464"/>
              <a:gd name="connsiteY2947" fmla="*/ 4290986 h 4944979"/>
              <a:gd name="connsiteX2948" fmla="*/ 7975285 w 10962464"/>
              <a:gd name="connsiteY2948" fmla="*/ 4258785 h 4944979"/>
              <a:gd name="connsiteX2949" fmla="*/ 7976344 w 10962464"/>
              <a:gd name="connsiteY2949" fmla="*/ 4253343 h 4944979"/>
              <a:gd name="connsiteX2950" fmla="*/ 10839168 w 10962464"/>
              <a:gd name="connsiteY2950" fmla="*/ 4250924 h 4944979"/>
              <a:gd name="connsiteX2951" fmla="*/ 10838411 w 10962464"/>
              <a:gd name="connsiteY2951" fmla="*/ 4252889 h 4944979"/>
              <a:gd name="connsiteX2952" fmla="*/ 10831910 w 10962464"/>
              <a:gd name="connsiteY2952" fmla="*/ 4269670 h 4944979"/>
              <a:gd name="connsiteX2953" fmla="*/ 10825411 w 10962464"/>
              <a:gd name="connsiteY2953" fmla="*/ 4290381 h 4944979"/>
              <a:gd name="connsiteX2954" fmla="*/ 10818910 w 10962464"/>
              <a:gd name="connsiteY2954" fmla="*/ 4314267 h 4944979"/>
              <a:gd name="connsiteX2955" fmla="*/ 10810141 w 10962464"/>
              <a:gd name="connsiteY2955" fmla="*/ 4363399 h 4944979"/>
              <a:gd name="connsiteX2956" fmla="*/ 10809536 w 10962464"/>
              <a:gd name="connsiteY2956" fmla="*/ 4371110 h 4944979"/>
              <a:gd name="connsiteX2957" fmla="*/ 10807875 w 10962464"/>
              <a:gd name="connsiteY2957" fmla="*/ 4405879 h 4944979"/>
              <a:gd name="connsiteX2958" fmla="*/ 10813014 w 10962464"/>
              <a:gd name="connsiteY2958" fmla="*/ 4401950 h 4944979"/>
              <a:gd name="connsiteX2959" fmla="*/ 10819969 w 10962464"/>
              <a:gd name="connsiteY2959" fmla="*/ 4394542 h 4944979"/>
              <a:gd name="connsiteX2960" fmla="*/ 10825259 w 10962464"/>
              <a:gd name="connsiteY2960" fmla="*/ 4387437 h 4944979"/>
              <a:gd name="connsiteX2961" fmla="*/ 10843400 w 10962464"/>
              <a:gd name="connsiteY2961" fmla="*/ 4353724 h 4944979"/>
              <a:gd name="connsiteX2962" fmla="*/ 10848993 w 10962464"/>
              <a:gd name="connsiteY2962" fmla="*/ 4334675 h 4944979"/>
              <a:gd name="connsiteX2963" fmla="*/ 10852773 w 10962464"/>
              <a:gd name="connsiteY2963" fmla="*/ 4314721 h 4944979"/>
              <a:gd name="connsiteX2964" fmla="*/ 10851261 w 10962464"/>
              <a:gd name="connsiteY2964" fmla="*/ 4289927 h 4944979"/>
              <a:gd name="connsiteX2965" fmla="*/ 10845668 w 10962464"/>
              <a:gd name="connsiteY2965" fmla="*/ 4267856 h 4944979"/>
              <a:gd name="connsiteX2966" fmla="*/ 10839168 w 10962464"/>
              <a:gd name="connsiteY2966" fmla="*/ 4250924 h 4944979"/>
              <a:gd name="connsiteX2967" fmla="*/ 5829245 w 10962464"/>
              <a:gd name="connsiteY2967" fmla="*/ 4248653 h 4944979"/>
              <a:gd name="connsiteX2968" fmla="*/ 5824802 w 10962464"/>
              <a:gd name="connsiteY2968" fmla="*/ 4253192 h 4944979"/>
              <a:gd name="connsiteX2969" fmla="*/ 5808778 w 10962464"/>
              <a:gd name="connsiteY2969" fmla="*/ 4263171 h 4944979"/>
              <a:gd name="connsiteX2970" fmla="*/ 5790788 w 10962464"/>
              <a:gd name="connsiteY2970" fmla="*/ 4268008 h 4944979"/>
              <a:gd name="connsiteX2971" fmla="*/ 5790137 w 10962464"/>
              <a:gd name="connsiteY2971" fmla="*/ 4267869 h 4944979"/>
              <a:gd name="connsiteX2972" fmla="*/ 5796986 w 10962464"/>
              <a:gd name="connsiteY2972" fmla="*/ 4280102 h 4944979"/>
              <a:gd name="connsiteX2973" fmla="*/ 5811047 w 10962464"/>
              <a:gd name="connsiteY2973" fmla="*/ 4311545 h 4944979"/>
              <a:gd name="connsiteX2974" fmla="*/ 5822234 w 10962464"/>
              <a:gd name="connsiteY2974" fmla="*/ 4343596 h 4944979"/>
              <a:gd name="connsiteX2975" fmla="*/ 5836141 w 10962464"/>
              <a:gd name="connsiteY2975" fmla="*/ 4370505 h 4944979"/>
              <a:gd name="connsiteX2976" fmla="*/ 5843700 w 10962464"/>
              <a:gd name="connsiteY2976" fmla="*/ 4380785 h 4944979"/>
              <a:gd name="connsiteX2977" fmla="*/ 5853376 w 10962464"/>
              <a:gd name="connsiteY2977" fmla="*/ 4390763 h 4944979"/>
              <a:gd name="connsiteX2978" fmla="*/ 5868945 w 10962464"/>
              <a:gd name="connsiteY2978" fmla="*/ 4403613 h 4944979"/>
              <a:gd name="connsiteX2979" fmla="*/ 5888599 w 10962464"/>
              <a:gd name="connsiteY2979" fmla="*/ 4420999 h 4944979"/>
              <a:gd name="connsiteX2980" fmla="*/ 5895970 w 10962464"/>
              <a:gd name="connsiteY2980" fmla="*/ 4428504 h 4944979"/>
              <a:gd name="connsiteX2981" fmla="*/ 5898880 w 10962464"/>
              <a:gd name="connsiteY2981" fmla="*/ 4414498 h 4944979"/>
              <a:gd name="connsiteX2982" fmla="*/ 5902963 w 10962464"/>
              <a:gd name="connsiteY2982" fmla="*/ 4397263 h 4944979"/>
              <a:gd name="connsiteX2983" fmla="*/ 5907895 w 10962464"/>
              <a:gd name="connsiteY2983" fmla="*/ 4381394 h 4944979"/>
              <a:gd name="connsiteX2984" fmla="*/ 5903717 w 10962464"/>
              <a:gd name="connsiteY2984" fmla="*/ 4379425 h 4944979"/>
              <a:gd name="connsiteX2985" fmla="*/ 5893437 w 10962464"/>
              <a:gd name="connsiteY2985" fmla="*/ 4373982 h 4944979"/>
              <a:gd name="connsiteX2986" fmla="*/ 5878017 w 10962464"/>
              <a:gd name="connsiteY2986" fmla="*/ 4358865 h 4944979"/>
              <a:gd name="connsiteX2987" fmla="*/ 5854736 w 10962464"/>
              <a:gd name="connsiteY2987" fmla="*/ 4319105 h 4944979"/>
              <a:gd name="connsiteX2988" fmla="*/ 5836141 w 10962464"/>
              <a:gd name="connsiteY2988" fmla="*/ 4276322 h 4944979"/>
              <a:gd name="connsiteX2989" fmla="*/ 2686234 w 10962464"/>
              <a:gd name="connsiteY2989" fmla="*/ 4247296 h 4944979"/>
              <a:gd name="connsiteX2990" fmla="*/ 2680337 w 10962464"/>
              <a:gd name="connsiteY2990" fmla="*/ 4270578 h 4944979"/>
              <a:gd name="connsiteX2991" fmla="*/ 2670057 w 10962464"/>
              <a:gd name="connsiteY2991" fmla="*/ 4381542 h 4944979"/>
              <a:gd name="connsiteX2992" fmla="*/ 2672778 w 10962464"/>
              <a:gd name="connsiteY2992" fmla="*/ 4415556 h 4944979"/>
              <a:gd name="connsiteX2993" fmla="*/ 2675197 w 10962464"/>
              <a:gd name="connsiteY2993" fmla="*/ 4435058 h 4944979"/>
              <a:gd name="connsiteX2994" fmla="*/ 2679429 w 10962464"/>
              <a:gd name="connsiteY2994" fmla="*/ 4461363 h 4944979"/>
              <a:gd name="connsiteX2995" fmla="*/ 2678090 w 10962464"/>
              <a:gd name="connsiteY2995" fmla="*/ 4463290 h 4944979"/>
              <a:gd name="connsiteX2996" fmla="*/ 2684267 w 10962464"/>
              <a:gd name="connsiteY2996" fmla="*/ 4469827 h 4944979"/>
              <a:gd name="connsiteX2997" fmla="*/ 2696815 w 10962464"/>
              <a:gd name="connsiteY2997" fmla="*/ 4487667 h 4944979"/>
              <a:gd name="connsiteX2998" fmla="*/ 2715712 w 10962464"/>
              <a:gd name="connsiteY2998" fmla="*/ 4520926 h 4944979"/>
              <a:gd name="connsiteX2999" fmla="*/ 2726060 w 10962464"/>
              <a:gd name="connsiteY2999" fmla="*/ 4544152 h 4944979"/>
              <a:gd name="connsiteX3000" fmla="*/ 2725690 w 10962464"/>
              <a:gd name="connsiteY3000" fmla="*/ 4490387 h 4944979"/>
              <a:gd name="connsiteX3001" fmla="*/ 2723573 w 10962464"/>
              <a:gd name="connsiteY3001" fmla="*/ 4462268 h 4944979"/>
              <a:gd name="connsiteX3002" fmla="*/ 2724632 w 10962464"/>
              <a:gd name="connsiteY3002" fmla="*/ 4381691 h 4944979"/>
              <a:gd name="connsiteX3003" fmla="*/ 2732493 w 10962464"/>
              <a:gd name="connsiteY3003" fmla="*/ 4342689 h 4944979"/>
              <a:gd name="connsiteX3004" fmla="*/ 2738540 w 10962464"/>
              <a:gd name="connsiteY3004" fmla="*/ 4325606 h 4944979"/>
              <a:gd name="connsiteX3005" fmla="*/ 2741413 w 10962464"/>
              <a:gd name="connsiteY3005" fmla="*/ 4319861 h 4944979"/>
              <a:gd name="connsiteX3006" fmla="*/ 2742958 w 10962464"/>
              <a:gd name="connsiteY3006" fmla="*/ 4317946 h 4944979"/>
              <a:gd name="connsiteX3007" fmla="*/ 2735970 w 10962464"/>
              <a:gd name="connsiteY3007" fmla="*/ 4306860 h 4944979"/>
              <a:gd name="connsiteX3008" fmla="*/ 2716921 w 10962464"/>
              <a:gd name="connsiteY3008" fmla="*/ 4279799 h 4944979"/>
              <a:gd name="connsiteX3009" fmla="*/ 2693792 w 10962464"/>
              <a:gd name="connsiteY3009" fmla="*/ 4252588 h 4944979"/>
              <a:gd name="connsiteX3010" fmla="*/ 2686234 w 10962464"/>
              <a:gd name="connsiteY3010" fmla="*/ 4247296 h 4944979"/>
              <a:gd name="connsiteX3011" fmla="*/ 2293475 w 10962464"/>
              <a:gd name="connsiteY3011" fmla="*/ 4243969 h 4944979"/>
              <a:gd name="connsiteX3012" fmla="*/ 2269741 w 10962464"/>
              <a:gd name="connsiteY3012" fmla="*/ 4256065 h 4944979"/>
              <a:gd name="connsiteX3013" fmla="*/ 2242832 w 10962464"/>
              <a:gd name="connsiteY3013" fmla="*/ 4273298 h 4944979"/>
              <a:gd name="connsiteX3014" fmla="*/ 2222877 w 10962464"/>
              <a:gd name="connsiteY3014" fmla="*/ 4288567 h 4944979"/>
              <a:gd name="connsiteX3015" fmla="*/ 2194153 w 10962464"/>
              <a:gd name="connsiteY3015" fmla="*/ 4311849 h 4944979"/>
              <a:gd name="connsiteX3016" fmla="*/ 2164221 w 10962464"/>
              <a:gd name="connsiteY3016" fmla="*/ 4337397 h 4944979"/>
              <a:gd name="connsiteX3017" fmla="*/ 2137612 w 10962464"/>
              <a:gd name="connsiteY3017" fmla="*/ 4366726 h 4944979"/>
              <a:gd name="connsiteX3018" fmla="*/ 2114483 w 10962464"/>
              <a:gd name="connsiteY3018" fmla="*/ 4393181 h 4944979"/>
              <a:gd name="connsiteX3019" fmla="*/ 2106320 w 10962464"/>
              <a:gd name="connsiteY3019" fmla="*/ 4404670 h 4944979"/>
              <a:gd name="connsiteX3020" fmla="*/ 2101281 w 10962464"/>
              <a:gd name="connsiteY3020" fmla="*/ 4405784 h 4944979"/>
              <a:gd name="connsiteX3021" fmla="*/ 2100877 w 10962464"/>
              <a:gd name="connsiteY3021" fmla="*/ 4414345 h 4944979"/>
              <a:gd name="connsiteX3022" fmla="*/ 2096644 w 10962464"/>
              <a:gd name="connsiteY3022" fmla="*/ 4450326 h 4944979"/>
              <a:gd name="connsiteX3023" fmla="*/ 2095811 w 10962464"/>
              <a:gd name="connsiteY3023" fmla="*/ 4454922 h 4944979"/>
              <a:gd name="connsiteX3024" fmla="*/ 2120379 w 10962464"/>
              <a:gd name="connsiteY3024" fmla="*/ 4436872 h 4944979"/>
              <a:gd name="connsiteX3025" fmla="*/ 2151824 w 10962464"/>
              <a:gd name="connsiteY3025" fmla="*/ 4415253 h 4944979"/>
              <a:gd name="connsiteX3026" fmla="*/ 2185687 w 10962464"/>
              <a:gd name="connsiteY3026" fmla="*/ 4395752 h 4944979"/>
              <a:gd name="connsiteX3027" fmla="*/ 2223482 w 10962464"/>
              <a:gd name="connsiteY3027" fmla="*/ 4378971 h 4944979"/>
              <a:gd name="connsiteX3028" fmla="*/ 2232703 w 10962464"/>
              <a:gd name="connsiteY3028" fmla="*/ 4376098 h 4944979"/>
              <a:gd name="connsiteX3029" fmla="*/ 2235259 w 10962464"/>
              <a:gd name="connsiteY3029" fmla="*/ 4376098 h 4944979"/>
              <a:gd name="connsiteX3030" fmla="*/ 2255984 w 10962464"/>
              <a:gd name="connsiteY3030" fmla="*/ 4345409 h 4944979"/>
              <a:gd name="connsiteX3031" fmla="*/ 2275939 w 10962464"/>
              <a:gd name="connsiteY3031" fmla="*/ 4308070 h 4944979"/>
              <a:gd name="connsiteX3032" fmla="*/ 2294080 w 10962464"/>
              <a:gd name="connsiteY3032" fmla="*/ 4256820 h 4944979"/>
              <a:gd name="connsiteX3033" fmla="*/ 2294232 w 10962464"/>
              <a:gd name="connsiteY3033" fmla="*/ 4247901 h 4944979"/>
              <a:gd name="connsiteX3034" fmla="*/ 2293475 w 10962464"/>
              <a:gd name="connsiteY3034" fmla="*/ 4243969 h 4944979"/>
              <a:gd name="connsiteX3035" fmla="*/ 6335326 w 10962464"/>
              <a:gd name="connsiteY3035" fmla="*/ 4232783 h 4944979"/>
              <a:gd name="connsiteX3036" fmla="*/ 6328825 w 10962464"/>
              <a:gd name="connsiteY3036" fmla="*/ 4235503 h 4944979"/>
              <a:gd name="connsiteX3037" fmla="*/ 6313254 w 10962464"/>
              <a:gd name="connsiteY3037" fmla="*/ 4242155 h 4944979"/>
              <a:gd name="connsiteX3038" fmla="*/ 6283775 w 10962464"/>
              <a:gd name="connsiteY3038" fmla="*/ 4256971 h 4944979"/>
              <a:gd name="connsiteX3039" fmla="*/ 6228596 w 10962464"/>
              <a:gd name="connsiteY3039" fmla="*/ 4291138 h 4944979"/>
              <a:gd name="connsiteX3040" fmla="*/ 6202746 w 10962464"/>
              <a:gd name="connsiteY3040" fmla="*/ 4312150 h 4944979"/>
              <a:gd name="connsiteX3041" fmla="*/ 6180221 w 10962464"/>
              <a:gd name="connsiteY3041" fmla="*/ 4332710 h 4944979"/>
              <a:gd name="connsiteX3042" fmla="*/ 6163135 w 10962464"/>
              <a:gd name="connsiteY3042" fmla="*/ 4350399 h 4944979"/>
              <a:gd name="connsiteX3043" fmla="*/ 6154216 w 10962464"/>
              <a:gd name="connsiteY3043" fmla="*/ 4361284 h 4944979"/>
              <a:gd name="connsiteX3044" fmla="*/ 6146658 w 10962464"/>
              <a:gd name="connsiteY3044" fmla="*/ 4372016 h 4944979"/>
              <a:gd name="connsiteX3045" fmla="*/ 6130632 w 10962464"/>
              <a:gd name="connsiteY3045" fmla="*/ 4399378 h 4944979"/>
              <a:gd name="connsiteX3046" fmla="*/ 6122320 w 10962464"/>
              <a:gd name="connsiteY3046" fmla="*/ 4414799 h 4944979"/>
              <a:gd name="connsiteX3047" fmla="*/ 6111889 w 10962464"/>
              <a:gd name="connsiteY3047" fmla="*/ 4436115 h 4944979"/>
              <a:gd name="connsiteX3048" fmla="*/ 6110814 w 10962464"/>
              <a:gd name="connsiteY3048" fmla="*/ 4436519 h 4944979"/>
              <a:gd name="connsiteX3049" fmla="*/ 6112190 w 10962464"/>
              <a:gd name="connsiteY3049" fmla="*/ 4460606 h 4944979"/>
              <a:gd name="connsiteX3050" fmla="*/ 6112128 w 10962464"/>
              <a:gd name="connsiteY3050" fmla="*/ 4468189 h 4944979"/>
              <a:gd name="connsiteX3051" fmla="*/ 6135470 w 10962464"/>
              <a:gd name="connsiteY3051" fmla="*/ 4450174 h 4944979"/>
              <a:gd name="connsiteX3052" fmla="*/ 6168427 w 10962464"/>
              <a:gd name="connsiteY3052" fmla="*/ 4429312 h 4944979"/>
              <a:gd name="connsiteX3053" fmla="*/ 6205163 w 10962464"/>
              <a:gd name="connsiteY3053" fmla="*/ 4408752 h 4944979"/>
              <a:gd name="connsiteX3054" fmla="*/ 6222396 w 10962464"/>
              <a:gd name="connsiteY3054" fmla="*/ 4400286 h 4944979"/>
              <a:gd name="connsiteX3055" fmla="*/ 6233280 w 10962464"/>
              <a:gd name="connsiteY3055" fmla="*/ 4396961 h 4944979"/>
              <a:gd name="connsiteX3056" fmla="*/ 6243264 w 10962464"/>
              <a:gd name="connsiteY3056" fmla="*/ 4396533 h 4944979"/>
              <a:gd name="connsiteX3057" fmla="*/ 6243864 w 10962464"/>
              <a:gd name="connsiteY3057" fmla="*/ 4395146 h 4944979"/>
              <a:gd name="connsiteX3058" fmla="*/ 6245074 w 10962464"/>
              <a:gd name="connsiteY3058" fmla="*/ 4394693 h 4944979"/>
              <a:gd name="connsiteX3059" fmla="*/ 6268053 w 10962464"/>
              <a:gd name="connsiteY3059" fmla="*/ 4377006 h 4944979"/>
              <a:gd name="connsiteX3060" fmla="*/ 6281508 w 10962464"/>
              <a:gd name="connsiteY3060" fmla="*/ 4362039 h 4944979"/>
              <a:gd name="connsiteX3061" fmla="*/ 6292543 w 10962464"/>
              <a:gd name="connsiteY3061" fmla="*/ 4345863 h 4944979"/>
              <a:gd name="connsiteX3062" fmla="*/ 6310835 w 10962464"/>
              <a:gd name="connsiteY3062" fmla="*/ 4312604 h 4944979"/>
              <a:gd name="connsiteX3063" fmla="*/ 6320057 w 10962464"/>
              <a:gd name="connsiteY3063" fmla="*/ 4293103 h 4944979"/>
              <a:gd name="connsiteX3064" fmla="*/ 6326558 w 10962464"/>
              <a:gd name="connsiteY3064" fmla="*/ 4274811 h 4944979"/>
              <a:gd name="connsiteX3065" fmla="*/ 6335326 w 10962464"/>
              <a:gd name="connsiteY3065" fmla="*/ 4232783 h 4944979"/>
              <a:gd name="connsiteX3066" fmla="*/ 9099430 w 10962464"/>
              <a:gd name="connsiteY3066" fmla="*/ 4230818 h 4944979"/>
              <a:gd name="connsiteX3067" fmla="*/ 9075244 w 10962464"/>
              <a:gd name="connsiteY3067" fmla="*/ 4231724 h 4944979"/>
              <a:gd name="connsiteX3068" fmla="*/ 9073430 w 10962464"/>
              <a:gd name="connsiteY3068" fmla="*/ 4232329 h 4944979"/>
              <a:gd name="connsiteX3069" fmla="*/ 9079475 w 10962464"/>
              <a:gd name="connsiteY3069" fmla="*/ 4246842 h 4944979"/>
              <a:gd name="connsiteX3070" fmla="*/ 9093686 w 10962464"/>
              <a:gd name="connsiteY3070" fmla="*/ 4269821 h 4944979"/>
              <a:gd name="connsiteX3071" fmla="*/ 9111524 w 10962464"/>
              <a:gd name="connsiteY3071" fmla="*/ 4295522 h 4944979"/>
              <a:gd name="connsiteX3072" fmla="*/ 9149167 w 10962464"/>
              <a:gd name="connsiteY3072" fmla="*/ 4342385 h 4944979"/>
              <a:gd name="connsiteX3073" fmla="*/ 9167762 w 10962464"/>
              <a:gd name="connsiteY3073" fmla="*/ 4361282 h 4944979"/>
              <a:gd name="connsiteX3074" fmla="*/ 9188322 w 10962464"/>
              <a:gd name="connsiteY3074" fmla="*/ 4379877 h 4944979"/>
              <a:gd name="connsiteX3075" fmla="*/ 9211755 w 10962464"/>
              <a:gd name="connsiteY3075" fmla="*/ 4399531 h 4944979"/>
              <a:gd name="connsiteX3076" fmla="*/ 9242595 w 10962464"/>
              <a:gd name="connsiteY3076" fmla="*/ 4422811 h 4944979"/>
              <a:gd name="connsiteX3077" fmla="*/ 9273889 w 10962464"/>
              <a:gd name="connsiteY3077" fmla="*/ 4438383 h 4944979"/>
              <a:gd name="connsiteX3078" fmla="*/ 9276107 w 10962464"/>
              <a:gd name="connsiteY3078" fmla="*/ 4444584 h 4944979"/>
              <a:gd name="connsiteX3079" fmla="*/ 9292634 w 10962464"/>
              <a:gd name="connsiteY3079" fmla="*/ 4442616 h 4944979"/>
              <a:gd name="connsiteX3080" fmla="*/ 9331789 w 10962464"/>
              <a:gd name="connsiteY3080" fmla="*/ 4440651 h 4944979"/>
              <a:gd name="connsiteX3081" fmla="*/ 9368223 w 10962464"/>
              <a:gd name="connsiteY3081" fmla="*/ 4439895 h 4944979"/>
              <a:gd name="connsiteX3082" fmla="*/ 9375025 w 10962464"/>
              <a:gd name="connsiteY3082" fmla="*/ 4439895 h 4944979"/>
              <a:gd name="connsiteX3083" fmla="*/ 9404635 w 10962464"/>
              <a:gd name="connsiteY3083" fmla="*/ 4440624 h 4944979"/>
              <a:gd name="connsiteX3084" fmla="*/ 9403749 w 10962464"/>
              <a:gd name="connsiteY3084" fmla="*/ 4439745 h 4944979"/>
              <a:gd name="connsiteX3085" fmla="*/ 9376839 w 10962464"/>
              <a:gd name="connsiteY3085" fmla="*/ 4412985 h 4944979"/>
              <a:gd name="connsiteX3086" fmla="*/ 9349477 w 10962464"/>
              <a:gd name="connsiteY3086" fmla="*/ 4382750 h 4944979"/>
              <a:gd name="connsiteX3087" fmla="*/ 9325439 w 10962464"/>
              <a:gd name="connsiteY3087" fmla="*/ 4355237 h 4944979"/>
              <a:gd name="connsiteX3088" fmla="*/ 9300646 w 10962464"/>
              <a:gd name="connsiteY3088" fmla="*/ 4325455 h 4944979"/>
              <a:gd name="connsiteX3089" fmla="*/ 9287646 w 10962464"/>
              <a:gd name="connsiteY3089" fmla="*/ 4310639 h 4944979"/>
              <a:gd name="connsiteX3090" fmla="*/ 9280361 w 10962464"/>
              <a:gd name="connsiteY3090" fmla="*/ 4300724 h 4944979"/>
              <a:gd name="connsiteX3091" fmla="*/ 9276760 w 10962464"/>
              <a:gd name="connsiteY3091" fmla="*/ 4299604 h 4944979"/>
              <a:gd name="connsiteX3092" fmla="*/ 9272225 w 10962464"/>
              <a:gd name="connsiteY3092" fmla="*/ 4296428 h 4944979"/>
              <a:gd name="connsiteX3093" fmla="*/ 9247432 w 10962464"/>
              <a:gd name="connsiteY3093" fmla="*/ 4282369 h 4944979"/>
              <a:gd name="connsiteX3094" fmla="*/ 9218557 w 10962464"/>
              <a:gd name="connsiteY3094" fmla="*/ 4267705 h 4944979"/>
              <a:gd name="connsiteX3095" fmla="*/ 9187567 w 10962464"/>
              <a:gd name="connsiteY3095" fmla="*/ 4254099 h 4944979"/>
              <a:gd name="connsiteX3096" fmla="*/ 9156727 w 10962464"/>
              <a:gd name="connsiteY3096" fmla="*/ 4243214 h 4944979"/>
              <a:gd name="connsiteX3097" fmla="*/ 9128004 w 10962464"/>
              <a:gd name="connsiteY3097" fmla="*/ 4235353 h 4944979"/>
              <a:gd name="connsiteX3098" fmla="*/ 9113642 w 10962464"/>
              <a:gd name="connsiteY3098" fmla="*/ 4232329 h 4944979"/>
              <a:gd name="connsiteX3099" fmla="*/ 9099430 w 10962464"/>
              <a:gd name="connsiteY3099" fmla="*/ 4230818 h 4944979"/>
              <a:gd name="connsiteX3100" fmla="*/ 5431443 w 10962464"/>
              <a:gd name="connsiteY3100" fmla="*/ 4230517 h 4944979"/>
              <a:gd name="connsiteX3101" fmla="*/ 5426604 w 10962464"/>
              <a:gd name="connsiteY3101" fmla="*/ 4242912 h 4944979"/>
              <a:gd name="connsiteX3102" fmla="*/ 5420860 w 10962464"/>
              <a:gd name="connsiteY3102" fmla="*/ 4260298 h 4944979"/>
              <a:gd name="connsiteX3103" fmla="*/ 5409673 w 10962464"/>
              <a:gd name="connsiteY3103" fmla="*/ 4294766 h 4944979"/>
              <a:gd name="connsiteX3104" fmla="*/ 5401962 w 10962464"/>
              <a:gd name="connsiteY3104" fmla="*/ 4326815 h 4944979"/>
              <a:gd name="connsiteX3105" fmla="*/ 5399090 w 10962464"/>
              <a:gd name="connsiteY3105" fmla="*/ 4344352 h 4944979"/>
              <a:gd name="connsiteX3106" fmla="*/ 5397883 w 10962464"/>
              <a:gd name="connsiteY3106" fmla="*/ 4354632 h 4944979"/>
              <a:gd name="connsiteX3107" fmla="*/ 5397429 w 10962464"/>
              <a:gd name="connsiteY3107" fmla="*/ 4361738 h 4944979"/>
              <a:gd name="connsiteX3108" fmla="*/ 5397429 w 10962464"/>
              <a:gd name="connsiteY3108" fmla="*/ 4361888 h 4944979"/>
              <a:gd name="connsiteX3109" fmla="*/ 5397276 w 10962464"/>
              <a:gd name="connsiteY3109" fmla="*/ 4362796 h 4944979"/>
              <a:gd name="connsiteX3110" fmla="*/ 5397883 w 10962464"/>
              <a:gd name="connsiteY3110" fmla="*/ 4363550 h 4944979"/>
              <a:gd name="connsiteX3111" fmla="*/ 5408313 w 10962464"/>
              <a:gd name="connsiteY3111" fmla="*/ 4379879 h 4944979"/>
              <a:gd name="connsiteX3112" fmla="*/ 5428117 w 10962464"/>
              <a:gd name="connsiteY3112" fmla="*/ 4415858 h 4944979"/>
              <a:gd name="connsiteX3113" fmla="*/ 5444593 w 10962464"/>
              <a:gd name="connsiteY3113" fmla="*/ 4450326 h 4944979"/>
              <a:gd name="connsiteX3114" fmla="*/ 5459109 w 10962464"/>
              <a:gd name="connsiteY3114" fmla="*/ 4486759 h 4944979"/>
              <a:gd name="connsiteX3115" fmla="*/ 5471202 w 10962464"/>
              <a:gd name="connsiteY3115" fmla="*/ 4521681 h 4944979"/>
              <a:gd name="connsiteX3116" fmla="*/ 5479215 w 10962464"/>
              <a:gd name="connsiteY3116" fmla="*/ 4546474 h 4944979"/>
              <a:gd name="connsiteX3117" fmla="*/ 5481529 w 10962464"/>
              <a:gd name="connsiteY3117" fmla="*/ 4554573 h 4944979"/>
              <a:gd name="connsiteX3118" fmla="*/ 5495845 w 10962464"/>
              <a:gd name="connsiteY3118" fmla="*/ 4528635 h 4944979"/>
              <a:gd name="connsiteX3119" fmla="*/ 5506729 w 10962464"/>
              <a:gd name="connsiteY3119" fmla="*/ 4511249 h 4944979"/>
              <a:gd name="connsiteX3120" fmla="*/ 5515864 w 10962464"/>
              <a:gd name="connsiteY3120" fmla="*/ 4501807 h 4944979"/>
              <a:gd name="connsiteX3121" fmla="*/ 5515045 w 10962464"/>
              <a:gd name="connsiteY3121" fmla="*/ 4483585 h 4944979"/>
              <a:gd name="connsiteX3122" fmla="*/ 5513833 w 10962464"/>
              <a:gd name="connsiteY3122" fmla="*/ 4459700 h 4944979"/>
              <a:gd name="connsiteX3123" fmla="*/ 5510962 w 10962464"/>
              <a:gd name="connsiteY3123" fmla="*/ 4434453 h 4944979"/>
              <a:gd name="connsiteX3124" fmla="*/ 5506578 w 10962464"/>
              <a:gd name="connsiteY3124" fmla="*/ 4411020 h 4944979"/>
              <a:gd name="connsiteX3125" fmla="*/ 5505672 w 10962464"/>
              <a:gd name="connsiteY3125" fmla="*/ 4407241 h 4944979"/>
              <a:gd name="connsiteX3126" fmla="*/ 5494633 w 10962464"/>
              <a:gd name="connsiteY3126" fmla="*/ 4371110 h 4944979"/>
              <a:gd name="connsiteX3127" fmla="*/ 5482842 w 10962464"/>
              <a:gd name="connsiteY3127" fmla="*/ 4336340 h 4944979"/>
              <a:gd name="connsiteX3128" fmla="*/ 5453817 w 10962464"/>
              <a:gd name="connsiteY3128" fmla="*/ 4267404 h 4944979"/>
              <a:gd name="connsiteX3129" fmla="*/ 5441119 w 10962464"/>
              <a:gd name="connsiteY3129" fmla="*/ 4243971 h 4944979"/>
              <a:gd name="connsiteX3130" fmla="*/ 5432955 w 10962464"/>
              <a:gd name="connsiteY3130" fmla="*/ 4231877 h 4944979"/>
              <a:gd name="connsiteX3131" fmla="*/ 5431443 w 10962464"/>
              <a:gd name="connsiteY3131" fmla="*/ 4230517 h 4944979"/>
              <a:gd name="connsiteX3132" fmla="*/ 4656816 w 10962464"/>
              <a:gd name="connsiteY3132" fmla="*/ 4227945 h 4944979"/>
              <a:gd name="connsiteX3133" fmla="*/ 4645327 w 10962464"/>
              <a:gd name="connsiteY3133" fmla="*/ 4228853 h 4944979"/>
              <a:gd name="connsiteX3134" fmla="*/ 4632326 w 10962464"/>
              <a:gd name="connsiteY3134" fmla="*/ 4230517 h 4944979"/>
              <a:gd name="connsiteX3135" fmla="*/ 4607685 w 10962464"/>
              <a:gd name="connsiteY3135" fmla="*/ 4235656 h 4944979"/>
              <a:gd name="connsiteX3136" fmla="*/ 4577449 w 10962464"/>
              <a:gd name="connsiteY3136" fmla="*/ 4244425 h 4944979"/>
              <a:gd name="connsiteX3137" fmla="*/ 4546911 w 10962464"/>
              <a:gd name="connsiteY3137" fmla="*/ 4256368 h 4944979"/>
              <a:gd name="connsiteX3138" fmla="*/ 4518489 w 10962464"/>
              <a:gd name="connsiteY3138" fmla="*/ 4268915 h 4944979"/>
              <a:gd name="connsiteX3139" fmla="*/ 4491881 w 10962464"/>
              <a:gd name="connsiteY3139" fmla="*/ 4282672 h 4944979"/>
              <a:gd name="connsiteX3140" fmla="*/ 4465879 w 10962464"/>
              <a:gd name="connsiteY3140" fmla="*/ 4298999 h 4944979"/>
              <a:gd name="connsiteX3141" fmla="*/ 4441238 w 10962464"/>
              <a:gd name="connsiteY3141" fmla="*/ 4318804 h 4944979"/>
              <a:gd name="connsiteX3142" fmla="*/ 4390594 w 10962464"/>
              <a:gd name="connsiteY3142" fmla="*/ 4362192 h 4944979"/>
              <a:gd name="connsiteX3143" fmla="*/ 4385055 w 10962464"/>
              <a:gd name="connsiteY3143" fmla="*/ 4361323 h 4944979"/>
              <a:gd name="connsiteX3144" fmla="*/ 4382280 w 10962464"/>
              <a:gd name="connsiteY3144" fmla="*/ 4387738 h 4944979"/>
              <a:gd name="connsiteX3145" fmla="*/ 4374870 w 10962464"/>
              <a:gd name="connsiteY3145" fmla="*/ 4423719 h 4944979"/>
              <a:gd name="connsiteX3146" fmla="*/ 4370783 w 10962464"/>
              <a:gd name="connsiteY3146" fmla="*/ 4437762 h 4944979"/>
              <a:gd name="connsiteX3147" fmla="*/ 4388326 w 10962464"/>
              <a:gd name="connsiteY3147" fmla="*/ 4428104 h 4944979"/>
              <a:gd name="connsiteX3148" fmla="*/ 4423854 w 10962464"/>
              <a:gd name="connsiteY3148" fmla="*/ 4412684 h 4944979"/>
              <a:gd name="connsiteX3149" fmla="*/ 4461798 w 10962464"/>
              <a:gd name="connsiteY3149" fmla="*/ 4400589 h 4944979"/>
              <a:gd name="connsiteX3150" fmla="*/ 4500348 w 10962464"/>
              <a:gd name="connsiteY3150" fmla="*/ 4391519 h 4944979"/>
              <a:gd name="connsiteX3151" fmla="*/ 4512765 w 10962464"/>
              <a:gd name="connsiteY3151" fmla="*/ 4390430 h 4944979"/>
              <a:gd name="connsiteX3152" fmla="*/ 4515919 w 10962464"/>
              <a:gd name="connsiteY3152" fmla="*/ 4388041 h 4944979"/>
              <a:gd name="connsiteX3153" fmla="*/ 4526956 w 10962464"/>
              <a:gd name="connsiteY3153" fmla="*/ 4379879 h 4944979"/>
              <a:gd name="connsiteX3154" fmla="*/ 4550538 w 10962464"/>
              <a:gd name="connsiteY3154" fmla="*/ 4361133 h 4944979"/>
              <a:gd name="connsiteX3155" fmla="*/ 4572914 w 10962464"/>
              <a:gd name="connsiteY3155" fmla="*/ 4342538 h 4944979"/>
              <a:gd name="connsiteX3156" fmla="*/ 4593926 w 10962464"/>
              <a:gd name="connsiteY3156" fmla="*/ 4323187 h 4944979"/>
              <a:gd name="connsiteX3157" fmla="*/ 4622951 w 10962464"/>
              <a:gd name="connsiteY3157" fmla="*/ 4290382 h 4944979"/>
              <a:gd name="connsiteX3158" fmla="*/ 4649558 w 10962464"/>
              <a:gd name="connsiteY3158" fmla="*/ 4253192 h 4944979"/>
              <a:gd name="connsiteX3159" fmla="*/ 4660143 w 10962464"/>
              <a:gd name="connsiteY3159" fmla="*/ 4231575 h 4944979"/>
              <a:gd name="connsiteX3160" fmla="*/ 4660746 w 10962464"/>
              <a:gd name="connsiteY3160" fmla="*/ 4228399 h 4944979"/>
              <a:gd name="connsiteX3161" fmla="*/ 4656816 w 10962464"/>
              <a:gd name="connsiteY3161" fmla="*/ 4227945 h 4944979"/>
              <a:gd name="connsiteX3162" fmla="*/ 5993969 w 10962464"/>
              <a:gd name="connsiteY3162" fmla="*/ 4227341 h 4944979"/>
              <a:gd name="connsiteX3163" fmla="*/ 5993364 w 10962464"/>
              <a:gd name="connsiteY3163" fmla="*/ 4229155 h 4944979"/>
              <a:gd name="connsiteX3164" fmla="*/ 5990343 w 10962464"/>
              <a:gd name="connsiteY3164" fmla="*/ 4240040 h 4944979"/>
              <a:gd name="connsiteX3165" fmla="*/ 5981573 w 10962464"/>
              <a:gd name="connsiteY3165" fmla="*/ 4278590 h 4944979"/>
              <a:gd name="connsiteX3166" fmla="*/ 5974468 w 10962464"/>
              <a:gd name="connsiteY3166" fmla="*/ 4316232 h 4944979"/>
              <a:gd name="connsiteX3167" fmla="*/ 5966909 w 10962464"/>
              <a:gd name="connsiteY3167" fmla="*/ 4401648 h 4944979"/>
              <a:gd name="connsiteX3168" fmla="*/ 5963826 w 10962464"/>
              <a:gd name="connsiteY3168" fmla="*/ 4406752 h 4944979"/>
              <a:gd name="connsiteX3169" fmla="*/ 5977341 w 10962464"/>
              <a:gd name="connsiteY3169" fmla="*/ 4435512 h 4944979"/>
              <a:gd name="connsiteX3170" fmla="*/ 5990039 w 10962464"/>
              <a:gd name="connsiteY3170" fmla="*/ 4469827 h 4944979"/>
              <a:gd name="connsiteX3171" fmla="*/ 6000923 w 10962464"/>
              <a:gd name="connsiteY3171" fmla="*/ 4505354 h 4944979"/>
              <a:gd name="connsiteX3172" fmla="*/ 6005912 w 10962464"/>
              <a:gd name="connsiteY3172" fmla="*/ 4521681 h 4944979"/>
              <a:gd name="connsiteX3173" fmla="*/ 6011505 w 10962464"/>
              <a:gd name="connsiteY3173" fmla="*/ 4542846 h 4944979"/>
              <a:gd name="connsiteX3174" fmla="*/ 6016254 w 10962464"/>
              <a:gd name="connsiteY3174" fmla="*/ 4574994 h 4944979"/>
              <a:gd name="connsiteX3175" fmla="*/ 6026321 w 10962464"/>
              <a:gd name="connsiteY3175" fmla="*/ 4561439 h 4944979"/>
              <a:gd name="connsiteX3176" fmla="*/ 6050508 w 10962464"/>
              <a:gd name="connsiteY3176" fmla="*/ 4531658 h 4944979"/>
              <a:gd name="connsiteX3177" fmla="*/ 6075301 w 10962464"/>
              <a:gd name="connsiteY3177" fmla="*/ 4502935 h 4944979"/>
              <a:gd name="connsiteX3178" fmla="*/ 6087405 w 10962464"/>
              <a:gd name="connsiteY3178" fmla="*/ 4490956 h 4944979"/>
              <a:gd name="connsiteX3179" fmla="*/ 6086338 w 10962464"/>
              <a:gd name="connsiteY3179" fmla="*/ 4489481 h 4944979"/>
              <a:gd name="connsiteX3180" fmla="*/ 6087549 w 10962464"/>
              <a:gd name="connsiteY3180" fmla="*/ 4475724 h 4944979"/>
              <a:gd name="connsiteX3181" fmla="*/ 6086488 w 10962464"/>
              <a:gd name="connsiteY3181" fmla="*/ 4439291 h 4944979"/>
              <a:gd name="connsiteX3182" fmla="*/ 6079991 w 10962464"/>
              <a:gd name="connsiteY3182" fmla="*/ 4396206 h 4944979"/>
              <a:gd name="connsiteX3183" fmla="*/ 6064267 w 10962464"/>
              <a:gd name="connsiteY3183" fmla="*/ 4346771 h 4944979"/>
              <a:gd name="connsiteX3184" fmla="*/ 6042497 w 10962464"/>
              <a:gd name="connsiteY3184" fmla="*/ 4299905 h 4944979"/>
              <a:gd name="connsiteX3185" fmla="*/ 6028740 w 10962464"/>
              <a:gd name="connsiteY3185" fmla="*/ 4277985 h 4944979"/>
              <a:gd name="connsiteX3186" fmla="*/ 6015890 w 10962464"/>
              <a:gd name="connsiteY3186" fmla="*/ 4258181 h 4944979"/>
              <a:gd name="connsiteX3187" fmla="*/ 6001831 w 10962464"/>
              <a:gd name="connsiteY3187" fmla="*/ 4238225 h 4944979"/>
              <a:gd name="connsiteX3188" fmla="*/ 5993969 w 10962464"/>
              <a:gd name="connsiteY3188" fmla="*/ 4227341 h 4944979"/>
              <a:gd name="connsiteX3189" fmla="*/ 10105963 w 10962464"/>
              <a:gd name="connsiteY3189" fmla="*/ 4222806 h 4944979"/>
              <a:gd name="connsiteX3190" fmla="*/ 10107204 w 10962464"/>
              <a:gd name="connsiteY3190" fmla="*/ 4223682 h 4944979"/>
              <a:gd name="connsiteX3191" fmla="*/ 10107196 w 10962464"/>
              <a:gd name="connsiteY3191" fmla="*/ 4223649 h 4944979"/>
              <a:gd name="connsiteX3192" fmla="*/ 10106869 w 10962464"/>
              <a:gd name="connsiteY3192" fmla="*/ 4223411 h 4944979"/>
              <a:gd name="connsiteX3193" fmla="*/ 10105963 w 10962464"/>
              <a:gd name="connsiteY3193" fmla="*/ 4222806 h 4944979"/>
              <a:gd name="connsiteX3194" fmla="*/ 8887936 w 10962464"/>
              <a:gd name="connsiteY3194" fmla="*/ 4219329 h 4944979"/>
              <a:gd name="connsiteX3195" fmla="*/ 8887482 w 10962464"/>
              <a:gd name="connsiteY3195" fmla="*/ 4222655 h 4944979"/>
              <a:gd name="connsiteX3196" fmla="*/ 8883552 w 10962464"/>
              <a:gd name="connsiteY3196" fmla="*/ 4221748 h 4944979"/>
              <a:gd name="connsiteX3197" fmla="*/ 8885366 w 10962464"/>
              <a:gd name="connsiteY3197" fmla="*/ 4220689 h 4944979"/>
              <a:gd name="connsiteX3198" fmla="*/ 8887936 w 10962464"/>
              <a:gd name="connsiteY3198" fmla="*/ 4219329 h 4944979"/>
              <a:gd name="connsiteX3199" fmla="*/ 4306994 w 10962464"/>
              <a:gd name="connsiteY3199" fmla="*/ 4219329 h 4944979"/>
              <a:gd name="connsiteX3200" fmla="*/ 4306843 w 10962464"/>
              <a:gd name="connsiteY3200" fmla="*/ 4219630 h 4944979"/>
              <a:gd name="connsiteX3201" fmla="*/ 4306538 w 10962464"/>
              <a:gd name="connsiteY3201" fmla="*/ 4219933 h 4944979"/>
              <a:gd name="connsiteX3202" fmla="*/ 4306994 w 10962464"/>
              <a:gd name="connsiteY3202" fmla="*/ 4219329 h 4944979"/>
              <a:gd name="connsiteX3203" fmla="*/ 8737063 w 10962464"/>
              <a:gd name="connsiteY3203" fmla="*/ 4218270 h 4944979"/>
              <a:gd name="connsiteX3204" fmla="*/ 8699268 w 10962464"/>
              <a:gd name="connsiteY3204" fmla="*/ 4218875 h 4944979"/>
              <a:gd name="connsiteX3205" fmla="*/ 8662683 w 10962464"/>
              <a:gd name="connsiteY3205" fmla="*/ 4220538 h 4944979"/>
              <a:gd name="connsiteX3206" fmla="*/ 8588456 w 10962464"/>
              <a:gd name="connsiteY3206" fmla="*/ 4229306 h 4944979"/>
              <a:gd name="connsiteX3207" fmla="*/ 8562454 w 10962464"/>
              <a:gd name="connsiteY3207" fmla="*/ 4235051 h 4944979"/>
              <a:gd name="connsiteX3208" fmla="*/ 8548546 w 10962464"/>
              <a:gd name="connsiteY3208" fmla="*/ 4239435 h 4944979"/>
              <a:gd name="connsiteX3209" fmla="*/ 8546882 w 10962464"/>
              <a:gd name="connsiteY3209" fmla="*/ 4240493 h 4944979"/>
              <a:gd name="connsiteX3210" fmla="*/ 8557465 w 10962464"/>
              <a:gd name="connsiteY3210" fmla="*/ 4248505 h 4944979"/>
              <a:gd name="connsiteX3211" fmla="*/ 8572583 w 10962464"/>
              <a:gd name="connsiteY3211" fmla="*/ 4258785 h 4944979"/>
              <a:gd name="connsiteX3212" fmla="*/ 8602515 w 10962464"/>
              <a:gd name="connsiteY3212" fmla="*/ 4279044 h 4944979"/>
              <a:gd name="connsiteX3213" fmla="*/ 8631239 w 10962464"/>
              <a:gd name="connsiteY3213" fmla="*/ 4295371 h 4944979"/>
              <a:gd name="connsiteX3214" fmla="*/ 8647414 w 10962464"/>
              <a:gd name="connsiteY3214" fmla="*/ 4303080 h 4944979"/>
              <a:gd name="connsiteX3215" fmla="*/ 8656939 w 10962464"/>
              <a:gd name="connsiteY3215" fmla="*/ 4307162 h 4944979"/>
              <a:gd name="connsiteX3216" fmla="*/ 8663590 w 10962464"/>
              <a:gd name="connsiteY3216" fmla="*/ 4309430 h 4944979"/>
              <a:gd name="connsiteX3217" fmla="*/ 8663741 w 10962464"/>
              <a:gd name="connsiteY3217" fmla="*/ 4309430 h 4944979"/>
              <a:gd name="connsiteX3218" fmla="*/ 8665262 w 10962464"/>
              <a:gd name="connsiteY3218" fmla="*/ 4310131 h 4944979"/>
              <a:gd name="connsiteX3219" fmla="*/ 8665858 w 10962464"/>
              <a:gd name="connsiteY3219" fmla="*/ 4309884 h 4944979"/>
              <a:gd name="connsiteX3220" fmla="*/ 8684454 w 10962464"/>
              <a:gd name="connsiteY3220" fmla="*/ 4304291 h 4944979"/>
              <a:gd name="connsiteX3221" fmla="*/ 8724515 w 10962464"/>
              <a:gd name="connsiteY3221" fmla="*/ 4295220 h 4944979"/>
              <a:gd name="connsiteX3222" fmla="*/ 8762157 w 10962464"/>
              <a:gd name="connsiteY3222" fmla="*/ 4289022 h 4944979"/>
              <a:gd name="connsiteX3223" fmla="*/ 8801162 w 10962464"/>
              <a:gd name="connsiteY3223" fmla="*/ 4285242 h 4944979"/>
              <a:gd name="connsiteX3224" fmla="*/ 8838049 w 10962464"/>
              <a:gd name="connsiteY3224" fmla="*/ 4283277 h 4944979"/>
              <a:gd name="connsiteX3225" fmla="*/ 8863597 w 10962464"/>
              <a:gd name="connsiteY3225" fmla="*/ 4282521 h 4944979"/>
              <a:gd name="connsiteX3226" fmla="*/ 8872971 w 10962464"/>
              <a:gd name="connsiteY3226" fmla="*/ 4282521 h 4944979"/>
              <a:gd name="connsiteX3227" fmla="*/ 8851654 w 10962464"/>
              <a:gd name="connsiteY3227" fmla="*/ 4261206 h 4944979"/>
              <a:gd name="connsiteX3228" fmla="*/ 8838047 w 10962464"/>
              <a:gd name="connsiteY3228" fmla="*/ 4245936 h 4944979"/>
              <a:gd name="connsiteX3229" fmla="*/ 8831590 w 10962464"/>
              <a:gd name="connsiteY3229" fmla="*/ 4234808 h 4944979"/>
              <a:gd name="connsiteX3230" fmla="*/ 8812953 w 10962464"/>
              <a:gd name="connsiteY3230" fmla="*/ 4230364 h 4944979"/>
              <a:gd name="connsiteX3231" fmla="*/ 8789672 w 10962464"/>
              <a:gd name="connsiteY3231" fmla="*/ 4224922 h 4944979"/>
              <a:gd name="connsiteX3232" fmla="*/ 8764576 w 10962464"/>
              <a:gd name="connsiteY3232" fmla="*/ 4220689 h 4944979"/>
              <a:gd name="connsiteX3233" fmla="*/ 8740842 w 10962464"/>
              <a:gd name="connsiteY3233" fmla="*/ 4218423 h 4944979"/>
              <a:gd name="connsiteX3234" fmla="*/ 8737063 w 10962464"/>
              <a:gd name="connsiteY3234" fmla="*/ 4218270 h 4944979"/>
              <a:gd name="connsiteX3235" fmla="*/ 953450 w 10962464"/>
              <a:gd name="connsiteY3235" fmla="*/ 4216910 h 4944979"/>
              <a:gd name="connsiteX3236" fmla="*/ 947403 w 10962464"/>
              <a:gd name="connsiteY3236" fmla="*/ 4217061 h 4944979"/>
              <a:gd name="connsiteX3237" fmla="*/ 946646 w 10962464"/>
              <a:gd name="connsiteY3237" fmla="*/ 4220992 h 4944979"/>
              <a:gd name="connsiteX3238" fmla="*/ 947251 w 10962464"/>
              <a:gd name="connsiteY3238" fmla="*/ 4227039 h 4944979"/>
              <a:gd name="connsiteX3239" fmla="*/ 962219 w 10962464"/>
              <a:gd name="connsiteY3239" fmla="*/ 4266799 h 4944979"/>
              <a:gd name="connsiteX3240" fmla="*/ 986557 w 10962464"/>
              <a:gd name="connsiteY3240" fmla="*/ 4312152 h 4944979"/>
              <a:gd name="connsiteX3241" fmla="*/ 999860 w 10962464"/>
              <a:gd name="connsiteY3241" fmla="*/ 4332559 h 4944979"/>
              <a:gd name="connsiteX3242" fmla="*/ 1014676 w 10962464"/>
              <a:gd name="connsiteY3242" fmla="*/ 4351458 h 4944979"/>
              <a:gd name="connsiteX3243" fmla="*/ 1026317 w 10962464"/>
              <a:gd name="connsiteY3243" fmla="*/ 4364156 h 4944979"/>
              <a:gd name="connsiteX3244" fmla="*/ 1035560 w 10962464"/>
              <a:gd name="connsiteY3244" fmla="*/ 4372165 h 4944979"/>
              <a:gd name="connsiteX3245" fmla="*/ 1040680 w 10962464"/>
              <a:gd name="connsiteY3245" fmla="*/ 4373529 h 4944979"/>
              <a:gd name="connsiteX3246" fmla="*/ 1080589 w 10962464"/>
              <a:gd name="connsiteY3246" fmla="*/ 4385623 h 4944979"/>
              <a:gd name="connsiteX3247" fmla="*/ 1116267 w 10962464"/>
              <a:gd name="connsiteY3247" fmla="*/ 4399531 h 4944979"/>
              <a:gd name="connsiteX3248" fmla="*/ 1153909 w 10962464"/>
              <a:gd name="connsiteY3248" fmla="*/ 4413893 h 4944979"/>
              <a:gd name="connsiteX3249" fmla="*/ 1181200 w 10962464"/>
              <a:gd name="connsiteY3249" fmla="*/ 4423837 h 4944979"/>
              <a:gd name="connsiteX3250" fmla="*/ 1179458 w 10962464"/>
              <a:gd name="connsiteY3250" fmla="*/ 4410717 h 4944979"/>
              <a:gd name="connsiteX3251" fmla="*/ 1176737 w 10962464"/>
              <a:gd name="connsiteY3251" fmla="*/ 4373075 h 4944979"/>
              <a:gd name="connsiteX3252" fmla="*/ 1177193 w 10962464"/>
              <a:gd name="connsiteY3252" fmla="*/ 4334675 h 4944979"/>
              <a:gd name="connsiteX3253" fmla="*/ 1179529 w 10962464"/>
              <a:gd name="connsiteY3253" fmla="*/ 4315778 h 4944979"/>
              <a:gd name="connsiteX3254" fmla="*/ 1177645 w 10962464"/>
              <a:gd name="connsiteY3254" fmla="*/ 4316686 h 4944979"/>
              <a:gd name="connsiteX3255" fmla="*/ 1174469 w 10962464"/>
              <a:gd name="connsiteY3255" fmla="*/ 4316535 h 4944979"/>
              <a:gd name="connsiteX3256" fmla="*/ 1168575 w 10962464"/>
              <a:gd name="connsiteY3256" fmla="*/ 4313512 h 4944979"/>
              <a:gd name="connsiteX3257" fmla="*/ 1164946 w 10962464"/>
              <a:gd name="connsiteY3257" fmla="*/ 4311093 h 4944979"/>
              <a:gd name="connsiteX3258" fmla="*/ 1149980 w 10962464"/>
              <a:gd name="connsiteY3258" fmla="*/ 4301267 h 4944979"/>
              <a:gd name="connsiteX3259" fmla="*/ 1131686 w 10962464"/>
              <a:gd name="connsiteY3259" fmla="*/ 4290079 h 4944979"/>
              <a:gd name="connsiteX3260" fmla="*/ 1098276 w 10962464"/>
              <a:gd name="connsiteY3260" fmla="*/ 4269822 h 4944979"/>
              <a:gd name="connsiteX3261" fmla="*/ 1081495 w 10962464"/>
              <a:gd name="connsiteY3261" fmla="*/ 4260298 h 4944979"/>
              <a:gd name="connsiteX3262" fmla="*/ 1062599 w 10962464"/>
              <a:gd name="connsiteY3262" fmla="*/ 4250926 h 4944979"/>
              <a:gd name="connsiteX3263" fmla="*/ 1027375 w 10962464"/>
              <a:gd name="connsiteY3263" fmla="*/ 4236261 h 4944979"/>
              <a:gd name="connsiteX3264" fmla="*/ 953450 w 10962464"/>
              <a:gd name="connsiteY3264" fmla="*/ 4216910 h 4944979"/>
              <a:gd name="connsiteX3265" fmla="*/ 8874329 w 10962464"/>
              <a:gd name="connsiteY3265" fmla="*/ 4212526 h 4944979"/>
              <a:gd name="connsiteX3266" fmla="*/ 8857096 w 10962464"/>
              <a:gd name="connsiteY3266" fmla="*/ 4214039 h 4944979"/>
              <a:gd name="connsiteX3267" fmla="*/ 8852711 w 10962464"/>
              <a:gd name="connsiteY3267" fmla="*/ 4215550 h 4944979"/>
              <a:gd name="connsiteX3268" fmla="*/ 8850746 w 10962464"/>
              <a:gd name="connsiteY3268" fmla="*/ 4216910 h 4944979"/>
              <a:gd name="connsiteX3269" fmla="*/ 8850746 w 10962464"/>
              <a:gd name="connsiteY3269" fmla="*/ 4217213 h 4944979"/>
              <a:gd name="connsiteX3270" fmla="*/ 8853317 w 10962464"/>
              <a:gd name="connsiteY3270" fmla="*/ 4223865 h 4944979"/>
              <a:gd name="connsiteX3271" fmla="*/ 8862991 w 10962464"/>
              <a:gd name="connsiteY3271" fmla="*/ 4236865 h 4944979"/>
              <a:gd name="connsiteX3272" fmla="*/ 8882795 w 10962464"/>
              <a:gd name="connsiteY3272" fmla="*/ 4256820 h 4944979"/>
              <a:gd name="connsiteX3273" fmla="*/ 8896099 w 10962464"/>
              <a:gd name="connsiteY3273" fmla="*/ 4270427 h 4944979"/>
              <a:gd name="connsiteX3274" fmla="*/ 8908496 w 10962464"/>
              <a:gd name="connsiteY3274" fmla="*/ 4283731 h 4944979"/>
              <a:gd name="connsiteX3275" fmla="*/ 8936162 w 10962464"/>
              <a:gd name="connsiteY3275" fmla="*/ 4309128 h 4944979"/>
              <a:gd name="connsiteX3276" fmla="*/ 8964884 w 10962464"/>
              <a:gd name="connsiteY3276" fmla="*/ 4332258 h 4944979"/>
              <a:gd name="connsiteX3277" fmla="*/ 8993155 w 10962464"/>
              <a:gd name="connsiteY3277" fmla="*/ 4352062 h 4944979"/>
              <a:gd name="connsiteX3278" fmla="*/ 9016738 w 10962464"/>
              <a:gd name="connsiteY3278" fmla="*/ 4365667 h 4944979"/>
              <a:gd name="connsiteX3279" fmla="*/ 9029891 w 10962464"/>
              <a:gd name="connsiteY3279" fmla="*/ 4372472 h 4944979"/>
              <a:gd name="connsiteX3280" fmla="*/ 9041379 w 10962464"/>
              <a:gd name="connsiteY3280" fmla="*/ 4377158 h 4944979"/>
              <a:gd name="connsiteX3281" fmla="*/ 9044172 w 10962464"/>
              <a:gd name="connsiteY3281" fmla="*/ 4380217 h 4944979"/>
              <a:gd name="connsiteX3282" fmla="*/ 9056649 w 10962464"/>
              <a:gd name="connsiteY3282" fmla="*/ 4377761 h 4944979"/>
              <a:gd name="connsiteX3283" fmla="*/ 9074790 w 10962464"/>
              <a:gd name="connsiteY3283" fmla="*/ 4375041 h 4944979"/>
              <a:gd name="connsiteX3284" fmla="*/ 9093837 w 10962464"/>
              <a:gd name="connsiteY3284" fmla="*/ 4371867 h 4944979"/>
              <a:gd name="connsiteX3285" fmla="*/ 9129364 w 10962464"/>
              <a:gd name="connsiteY3285" fmla="*/ 4369145 h 4944979"/>
              <a:gd name="connsiteX3286" fmla="*/ 9141385 w 10962464"/>
              <a:gd name="connsiteY3286" fmla="*/ 4369013 h 4944979"/>
              <a:gd name="connsiteX3287" fmla="*/ 9120746 w 10962464"/>
              <a:gd name="connsiteY3287" fmla="*/ 4346468 h 4944979"/>
              <a:gd name="connsiteX3288" fmla="*/ 9095651 w 10962464"/>
              <a:gd name="connsiteY3288" fmla="*/ 4315023 h 4944979"/>
              <a:gd name="connsiteX3289" fmla="*/ 9073731 w 10962464"/>
              <a:gd name="connsiteY3289" fmla="*/ 4283578 h 4944979"/>
              <a:gd name="connsiteX3290" fmla="*/ 9058917 w 10962464"/>
              <a:gd name="connsiteY3290" fmla="*/ 4257624 h 4944979"/>
              <a:gd name="connsiteX3291" fmla="*/ 9056195 w 10962464"/>
              <a:gd name="connsiteY3291" fmla="*/ 4257274 h 4944979"/>
              <a:gd name="connsiteX3292" fmla="*/ 9038357 w 10962464"/>
              <a:gd name="connsiteY3292" fmla="*/ 4249413 h 4944979"/>
              <a:gd name="connsiteX3293" fmla="*/ 9013110 w 10962464"/>
              <a:gd name="connsiteY3293" fmla="*/ 4240192 h 4944979"/>
              <a:gd name="connsiteX3294" fmla="*/ 8994818 w 10962464"/>
              <a:gd name="connsiteY3294" fmla="*/ 4234599 h 4944979"/>
              <a:gd name="connsiteX3295" fmla="*/ 8977280 w 10962464"/>
              <a:gd name="connsiteY3295" fmla="*/ 4230971 h 4944979"/>
              <a:gd name="connsiteX3296" fmla="*/ 8943115 w 10962464"/>
              <a:gd name="connsiteY3296" fmla="*/ 4222957 h 4944979"/>
              <a:gd name="connsiteX3297" fmla="*/ 8874329 w 10962464"/>
              <a:gd name="connsiteY3297" fmla="*/ 4212526 h 4944979"/>
              <a:gd name="connsiteX3298" fmla="*/ 1248697 w 10962464"/>
              <a:gd name="connsiteY3298" fmla="*/ 4209501 h 4944979"/>
              <a:gd name="connsiteX3299" fmla="*/ 1244315 w 10962464"/>
              <a:gd name="connsiteY3299" fmla="*/ 4212223 h 4944979"/>
              <a:gd name="connsiteX3300" fmla="*/ 1234186 w 10962464"/>
              <a:gd name="connsiteY3300" fmla="*/ 4224166 h 4944979"/>
              <a:gd name="connsiteX3301" fmla="*/ 1224055 w 10962464"/>
              <a:gd name="connsiteY3301" fmla="*/ 4241400 h 4944979"/>
              <a:gd name="connsiteX3302" fmla="*/ 1219068 w 10962464"/>
              <a:gd name="connsiteY3302" fmla="*/ 4252284 h 4944979"/>
              <a:gd name="connsiteX3303" fmla="*/ 1215135 w 10962464"/>
              <a:gd name="connsiteY3303" fmla="*/ 4262263 h 4944979"/>
              <a:gd name="connsiteX3304" fmla="*/ 1210450 w 10962464"/>
              <a:gd name="connsiteY3304" fmla="*/ 4278437 h 4944979"/>
              <a:gd name="connsiteX3305" fmla="*/ 1206822 w 10962464"/>
              <a:gd name="connsiteY3305" fmla="*/ 4297637 h 4944979"/>
              <a:gd name="connsiteX3306" fmla="*/ 1201984 w 10962464"/>
              <a:gd name="connsiteY3306" fmla="*/ 4332861 h 4944979"/>
              <a:gd name="connsiteX3307" fmla="*/ 1201532 w 10962464"/>
              <a:gd name="connsiteY3307" fmla="*/ 4360073 h 4944979"/>
              <a:gd name="connsiteX3308" fmla="*/ 1202135 w 10962464"/>
              <a:gd name="connsiteY3308" fmla="*/ 4387738 h 4944979"/>
              <a:gd name="connsiteX3309" fmla="*/ 1205160 w 10962464"/>
              <a:gd name="connsiteY3309" fmla="*/ 4414496 h 4944979"/>
              <a:gd name="connsiteX3310" fmla="*/ 1208031 w 10962464"/>
              <a:gd name="connsiteY3310" fmla="*/ 4435661 h 4944979"/>
              <a:gd name="connsiteX3311" fmla="*/ 1208333 w 10962464"/>
              <a:gd name="connsiteY3311" fmla="*/ 4436418 h 4944979"/>
              <a:gd name="connsiteX3312" fmla="*/ 1208182 w 10962464"/>
              <a:gd name="connsiteY3312" fmla="*/ 4436266 h 4944979"/>
              <a:gd name="connsiteX3313" fmla="*/ 1208198 w 10962464"/>
              <a:gd name="connsiteY3313" fmla="*/ 4436389 h 4944979"/>
              <a:gd name="connsiteX3314" fmla="*/ 1224963 w 10962464"/>
              <a:gd name="connsiteY3314" fmla="*/ 4445187 h 4944979"/>
              <a:gd name="connsiteX3315" fmla="*/ 1240987 w 10962464"/>
              <a:gd name="connsiteY3315" fmla="*/ 4456373 h 4944979"/>
              <a:gd name="connsiteX3316" fmla="*/ 1246734 w 10962464"/>
              <a:gd name="connsiteY3316" fmla="*/ 4461060 h 4944979"/>
              <a:gd name="connsiteX3317" fmla="*/ 1252022 w 10962464"/>
              <a:gd name="connsiteY3317" fmla="*/ 4465594 h 4944979"/>
              <a:gd name="connsiteX3318" fmla="*/ 1270083 w 10962464"/>
              <a:gd name="connsiteY3318" fmla="*/ 4482514 h 4944979"/>
              <a:gd name="connsiteX3319" fmla="*/ 1270768 w 10962464"/>
              <a:gd name="connsiteY3319" fmla="*/ 4473910 h 4944979"/>
              <a:gd name="connsiteX3320" fmla="*/ 1276966 w 10962464"/>
              <a:gd name="connsiteY3320" fmla="*/ 4436870 h 4944979"/>
              <a:gd name="connsiteX3321" fmla="*/ 1282562 w 10962464"/>
              <a:gd name="connsiteY3321" fmla="*/ 4417520 h 4944979"/>
              <a:gd name="connsiteX3322" fmla="*/ 1289817 w 10962464"/>
              <a:gd name="connsiteY3322" fmla="*/ 4397110 h 4944979"/>
              <a:gd name="connsiteX3323" fmla="*/ 1298585 w 10962464"/>
              <a:gd name="connsiteY3323" fmla="*/ 4380785 h 4944979"/>
              <a:gd name="connsiteX3324" fmla="*/ 1307354 w 10962464"/>
              <a:gd name="connsiteY3324" fmla="*/ 4368237 h 4944979"/>
              <a:gd name="connsiteX3325" fmla="*/ 1310074 w 10962464"/>
              <a:gd name="connsiteY3325" fmla="*/ 4364609 h 4944979"/>
              <a:gd name="connsiteX3326" fmla="*/ 1311510 w 10962464"/>
              <a:gd name="connsiteY3326" fmla="*/ 4363425 h 4944979"/>
              <a:gd name="connsiteX3327" fmla="*/ 1309622 w 10962464"/>
              <a:gd name="connsiteY3327" fmla="*/ 4353421 h 4944979"/>
              <a:gd name="connsiteX3328" fmla="*/ 1304029 w 10962464"/>
              <a:gd name="connsiteY3328" fmla="*/ 4325000 h 4944979"/>
              <a:gd name="connsiteX3329" fmla="*/ 1294956 w 10962464"/>
              <a:gd name="connsiteY3329" fmla="*/ 4293254 h 4944979"/>
              <a:gd name="connsiteX3330" fmla="*/ 1281353 w 10962464"/>
              <a:gd name="connsiteY3330" fmla="*/ 4261506 h 4944979"/>
              <a:gd name="connsiteX3331" fmla="*/ 1252629 w 10962464"/>
              <a:gd name="connsiteY3331" fmla="*/ 4213432 h 4944979"/>
              <a:gd name="connsiteX3332" fmla="*/ 1248697 w 10962464"/>
              <a:gd name="connsiteY3332" fmla="*/ 4209501 h 4944979"/>
              <a:gd name="connsiteX3333" fmla="*/ 7658269 w 10962464"/>
              <a:gd name="connsiteY3333" fmla="*/ 4209049 h 4944979"/>
              <a:gd name="connsiteX3334" fmla="*/ 7656605 w 10962464"/>
              <a:gd name="connsiteY3334" fmla="*/ 4211317 h 4944979"/>
              <a:gd name="connsiteX3335" fmla="*/ 7650105 w 10962464"/>
              <a:gd name="connsiteY3335" fmla="*/ 4220237 h 4944979"/>
              <a:gd name="connsiteX3336" fmla="*/ 7636651 w 10962464"/>
              <a:gd name="connsiteY3336" fmla="*/ 4239284 h 4944979"/>
              <a:gd name="connsiteX3337" fmla="*/ 7611556 w 10962464"/>
              <a:gd name="connsiteY3337" fmla="*/ 4279345 h 4944979"/>
              <a:gd name="connsiteX3338" fmla="*/ 7593415 w 10962464"/>
              <a:gd name="connsiteY3338" fmla="*/ 4316837 h 4944979"/>
              <a:gd name="connsiteX3339" fmla="*/ 7578902 w 10962464"/>
              <a:gd name="connsiteY3339" fmla="*/ 4355689 h 4944979"/>
              <a:gd name="connsiteX3340" fmla="*/ 7574369 w 10962464"/>
              <a:gd name="connsiteY3340" fmla="*/ 4377777 h 4944979"/>
              <a:gd name="connsiteX3341" fmla="*/ 7577237 w 10962464"/>
              <a:gd name="connsiteY3341" fmla="*/ 4387740 h 4944979"/>
              <a:gd name="connsiteX3342" fmla="*/ 7582227 w 10962464"/>
              <a:gd name="connsiteY3342" fmla="*/ 4407543 h 4944979"/>
              <a:gd name="connsiteX3343" fmla="*/ 7591750 w 10962464"/>
              <a:gd name="connsiteY3343" fmla="*/ 4444431 h 4944979"/>
              <a:gd name="connsiteX3344" fmla="*/ 7598705 w 10962464"/>
              <a:gd name="connsiteY3344" fmla="*/ 4481771 h 4944979"/>
              <a:gd name="connsiteX3345" fmla="*/ 7602635 w 10962464"/>
              <a:gd name="connsiteY3345" fmla="*/ 4520170 h 4944979"/>
              <a:gd name="connsiteX3346" fmla="*/ 7603463 w 10962464"/>
              <a:gd name="connsiteY3346" fmla="*/ 4548252 h 4944979"/>
              <a:gd name="connsiteX3347" fmla="*/ 7620020 w 10962464"/>
              <a:gd name="connsiteY3347" fmla="*/ 4533321 h 4944979"/>
              <a:gd name="connsiteX3348" fmla="*/ 7637557 w 10962464"/>
              <a:gd name="connsiteY3348" fmla="*/ 4521531 h 4944979"/>
              <a:gd name="connsiteX3349" fmla="*/ 7655850 w 10962464"/>
              <a:gd name="connsiteY3349" fmla="*/ 4510040 h 4944979"/>
              <a:gd name="connsiteX3350" fmla="*/ 7679602 w 10962464"/>
              <a:gd name="connsiteY3350" fmla="*/ 4497318 h 4944979"/>
              <a:gd name="connsiteX3351" fmla="*/ 7677469 w 10962464"/>
              <a:gd name="connsiteY3351" fmla="*/ 4492505 h 4944979"/>
              <a:gd name="connsiteX3352" fmla="*/ 7682003 w 10962464"/>
              <a:gd name="connsiteY3352" fmla="*/ 4477084 h 4944979"/>
              <a:gd name="connsiteX3353" fmla="*/ 7691074 w 10962464"/>
              <a:gd name="connsiteY3353" fmla="*/ 4428103 h 4944979"/>
              <a:gd name="connsiteX3354" fmla="*/ 7693342 w 10962464"/>
              <a:gd name="connsiteY3354" fmla="*/ 4379122 h 4944979"/>
              <a:gd name="connsiteX3355" fmla="*/ 7693041 w 10962464"/>
              <a:gd name="connsiteY3355" fmla="*/ 4371865 h 4944979"/>
              <a:gd name="connsiteX3356" fmla="*/ 7689260 w 10962464"/>
              <a:gd name="connsiteY3356" fmla="*/ 4332712 h 4944979"/>
              <a:gd name="connsiteX3357" fmla="*/ 7682759 w 10962464"/>
              <a:gd name="connsiteY3357" fmla="*/ 4295825 h 4944979"/>
              <a:gd name="connsiteX3358" fmla="*/ 7677923 w 10962464"/>
              <a:gd name="connsiteY3358" fmla="*/ 4278136 h 4944979"/>
              <a:gd name="connsiteX3359" fmla="*/ 7674142 w 10962464"/>
              <a:gd name="connsiteY3359" fmla="*/ 4260298 h 4944979"/>
              <a:gd name="connsiteX3360" fmla="*/ 7665677 w 10962464"/>
              <a:gd name="connsiteY3360" fmla="*/ 4227039 h 4944979"/>
              <a:gd name="connsiteX3361" fmla="*/ 7659964 w 10962464"/>
              <a:gd name="connsiteY3361" fmla="*/ 4213166 h 4944979"/>
              <a:gd name="connsiteX3362" fmla="*/ 7659629 w 10962464"/>
              <a:gd name="connsiteY3362" fmla="*/ 4212980 h 4944979"/>
              <a:gd name="connsiteX3363" fmla="*/ 7658975 w 10962464"/>
              <a:gd name="connsiteY3363" fmla="*/ 4210764 h 4944979"/>
              <a:gd name="connsiteX3364" fmla="*/ 5428117 w 10962464"/>
              <a:gd name="connsiteY3364" fmla="*/ 4203456 h 4944979"/>
              <a:gd name="connsiteX3365" fmla="*/ 5436130 w 10962464"/>
              <a:gd name="connsiteY3365" fmla="*/ 4204665 h 4944979"/>
              <a:gd name="connsiteX3366" fmla="*/ 5445955 w 10962464"/>
              <a:gd name="connsiteY3366" fmla="*/ 4210107 h 4944979"/>
              <a:gd name="connsiteX3367" fmla="*/ 5457596 w 10962464"/>
              <a:gd name="connsiteY3367" fmla="*/ 4223109 h 4944979"/>
              <a:gd name="connsiteX3368" fmla="*/ 5463341 w 10962464"/>
              <a:gd name="connsiteY3368" fmla="*/ 4232935 h 4944979"/>
              <a:gd name="connsiteX3369" fmla="*/ 5472109 w 10962464"/>
              <a:gd name="connsiteY3369" fmla="*/ 4249413 h 4944979"/>
              <a:gd name="connsiteX3370" fmla="*/ 5479669 w 10962464"/>
              <a:gd name="connsiteY3370" fmla="*/ 4263321 h 4944979"/>
              <a:gd name="connsiteX3371" fmla="*/ 5486470 w 10962464"/>
              <a:gd name="connsiteY3371" fmla="*/ 4277380 h 4944979"/>
              <a:gd name="connsiteX3372" fmla="*/ 5498415 w 10962464"/>
              <a:gd name="connsiteY3372" fmla="*/ 4306256 h 4944979"/>
              <a:gd name="connsiteX3373" fmla="*/ 5508995 w 10962464"/>
              <a:gd name="connsiteY3373" fmla="*/ 4335131 h 4944979"/>
              <a:gd name="connsiteX3374" fmla="*/ 5518671 w 10962464"/>
              <a:gd name="connsiteY3374" fmla="*/ 4364307 h 4944979"/>
              <a:gd name="connsiteX3375" fmla="*/ 5526533 w 10962464"/>
              <a:gd name="connsiteY3375" fmla="*/ 4390460 h 4944979"/>
              <a:gd name="connsiteX3376" fmla="*/ 5529103 w 10962464"/>
              <a:gd name="connsiteY3376" fmla="*/ 4399985 h 4944979"/>
              <a:gd name="connsiteX3377" fmla="*/ 5536813 w 10962464"/>
              <a:gd name="connsiteY3377" fmla="*/ 4439592 h 4944979"/>
              <a:gd name="connsiteX3378" fmla="*/ 5539384 w 10962464"/>
              <a:gd name="connsiteY3378" fmla="*/ 4475573 h 4944979"/>
              <a:gd name="connsiteX3379" fmla="*/ 5540441 w 10962464"/>
              <a:gd name="connsiteY3379" fmla="*/ 4492354 h 4944979"/>
              <a:gd name="connsiteX3380" fmla="*/ 5540448 w 10962464"/>
              <a:gd name="connsiteY3380" fmla="*/ 4492484 h 4944979"/>
              <a:gd name="connsiteX3381" fmla="*/ 5553897 w 10962464"/>
              <a:gd name="connsiteY3381" fmla="*/ 4496284 h 4944979"/>
              <a:gd name="connsiteX3382" fmla="*/ 5568863 w 10962464"/>
              <a:gd name="connsiteY3382" fmla="*/ 4518959 h 4944979"/>
              <a:gd name="connsiteX3383" fmla="*/ 5571885 w 10962464"/>
              <a:gd name="connsiteY3383" fmla="*/ 4527124 h 4944979"/>
              <a:gd name="connsiteX3384" fmla="*/ 5578236 w 10962464"/>
              <a:gd name="connsiteY3384" fmla="*/ 4558265 h 4944979"/>
              <a:gd name="connsiteX3385" fmla="*/ 5582015 w 10962464"/>
              <a:gd name="connsiteY3385" fmla="*/ 4593187 h 4944979"/>
              <a:gd name="connsiteX3386" fmla="*/ 5583528 w 10962464"/>
              <a:gd name="connsiteY3386" fmla="*/ 4628714 h 4944979"/>
              <a:gd name="connsiteX3387" fmla="*/ 5585188 w 10962464"/>
              <a:gd name="connsiteY3387" fmla="*/ 4647157 h 4944979"/>
              <a:gd name="connsiteX3388" fmla="*/ 5585491 w 10962464"/>
              <a:gd name="connsiteY3388" fmla="*/ 4664996 h 4944979"/>
              <a:gd name="connsiteX3389" fmla="*/ 5583528 w 10962464"/>
              <a:gd name="connsiteY3389" fmla="*/ 4704453 h 4944979"/>
              <a:gd name="connsiteX3390" fmla="*/ 5583006 w 10962464"/>
              <a:gd name="connsiteY3390" fmla="*/ 4708719 h 4944979"/>
              <a:gd name="connsiteX3391" fmla="*/ 5584131 w 10962464"/>
              <a:gd name="connsiteY3391" fmla="*/ 4708383 h 4944979"/>
              <a:gd name="connsiteX3392" fmla="*/ 5588816 w 10962464"/>
              <a:gd name="connsiteY3392" fmla="*/ 4708383 h 4944979"/>
              <a:gd name="connsiteX3393" fmla="*/ 5591840 w 10962464"/>
              <a:gd name="connsiteY3393" fmla="*/ 4709291 h 4944979"/>
              <a:gd name="connsiteX3394" fmla="*/ 5610586 w 10962464"/>
              <a:gd name="connsiteY3394" fmla="*/ 4728338 h 4944979"/>
              <a:gd name="connsiteX3395" fmla="*/ 5613610 w 10962464"/>
              <a:gd name="connsiteY3395" fmla="*/ 4736653 h 4944979"/>
              <a:gd name="connsiteX3396" fmla="*/ 5615574 w 10962464"/>
              <a:gd name="connsiteY3396" fmla="*/ 4744213 h 4944979"/>
              <a:gd name="connsiteX3397" fmla="*/ 5621926 w 10962464"/>
              <a:gd name="connsiteY3397" fmla="*/ 4776714 h 4944979"/>
              <a:gd name="connsiteX3398" fmla="*/ 5622834 w 10962464"/>
              <a:gd name="connsiteY3398" fmla="*/ 4795613 h 4944979"/>
              <a:gd name="connsiteX3399" fmla="*/ 5622982 w 10962464"/>
              <a:gd name="connsiteY3399" fmla="*/ 4814811 h 4944979"/>
              <a:gd name="connsiteX3400" fmla="*/ 5615727 w 10962464"/>
              <a:gd name="connsiteY3400" fmla="*/ 4890853 h 4944979"/>
              <a:gd name="connsiteX3401" fmla="*/ 5612551 w 10962464"/>
              <a:gd name="connsiteY3401" fmla="*/ 4908540 h 4944979"/>
              <a:gd name="connsiteX3402" fmla="*/ 5610643 w 10962464"/>
              <a:gd name="connsiteY3402" fmla="*/ 4917171 h 4944979"/>
              <a:gd name="connsiteX3403" fmla="*/ 5618295 w 10962464"/>
              <a:gd name="connsiteY3403" fmla="*/ 4912321 h 4944979"/>
              <a:gd name="connsiteX3404" fmla="*/ 5626157 w 10962464"/>
              <a:gd name="connsiteY3404" fmla="*/ 4911716 h 4944979"/>
              <a:gd name="connsiteX3405" fmla="*/ 5633565 w 10962464"/>
              <a:gd name="connsiteY3405" fmla="*/ 4914890 h 4944979"/>
              <a:gd name="connsiteX3406" fmla="*/ 5641276 w 10962464"/>
              <a:gd name="connsiteY3406" fmla="*/ 4923509 h 4944979"/>
              <a:gd name="connsiteX3407" fmla="*/ 5646566 w 10962464"/>
              <a:gd name="connsiteY3407" fmla="*/ 4935149 h 4944979"/>
              <a:gd name="connsiteX3408" fmla="*/ 5647173 w 10962464"/>
              <a:gd name="connsiteY3408" fmla="*/ 4937114 h 4944979"/>
              <a:gd name="connsiteX3409" fmla="*/ 5648833 w 10962464"/>
              <a:gd name="connsiteY3409" fmla="*/ 4943916 h 4944979"/>
              <a:gd name="connsiteX3410" fmla="*/ 5649033 w 10962464"/>
              <a:gd name="connsiteY3410" fmla="*/ 4944979 h 4944979"/>
              <a:gd name="connsiteX3411" fmla="*/ 5623671 w 10962464"/>
              <a:gd name="connsiteY3411" fmla="*/ 4944979 h 4944979"/>
              <a:gd name="connsiteX3412" fmla="*/ 5623435 w 10962464"/>
              <a:gd name="connsiteY3412" fmla="*/ 4944069 h 4944979"/>
              <a:gd name="connsiteX3413" fmla="*/ 5621775 w 10962464"/>
              <a:gd name="connsiteY3413" fmla="*/ 4939532 h 4944979"/>
              <a:gd name="connsiteX3414" fmla="*/ 5620867 w 10962464"/>
              <a:gd name="connsiteY3414" fmla="*/ 4940288 h 4944979"/>
              <a:gd name="connsiteX3415" fmla="*/ 5616296 w 10962464"/>
              <a:gd name="connsiteY3415" fmla="*/ 4944979 h 4944979"/>
              <a:gd name="connsiteX3416" fmla="*/ 5578368 w 10962464"/>
              <a:gd name="connsiteY3416" fmla="*/ 4944979 h 4944979"/>
              <a:gd name="connsiteX3417" fmla="*/ 5578991 w 10962464"/>
              <a:gd name="connsiteY3417" fmla="*/ 4943161 h 4944979"/>
              <a:gd name="connsiteX3418" fmla="*/ 5585642 w 10962464"/>
              <a:gd name="connsiteY3418" fmla="*/ 4915495 h 4944979"/>
              <a:gd name="connsiteX3419" fmla="*/ 5591840 w 10962464"/>
              <a:gd name="connsiteY3419" fmla="*/ 4883596 h 4944979"/>
              <a:gd name="connsiteX3420" fmla="*/ 5596377 w 10962464"/>
              <a:gd name="connsiteY3420" fmla="*/ 4850036 h 4944979"/>
              <a:gd name="connsiteX3421" fmla="*/ 5598342 w 10962464"/>
              <a:gd name="connsiteY3421" fmla="*/ 4817382 h 4944979"/>
              <a:gd name="connsiteX3422" fmla="*/ 5597888 w 10962464"/>
              <a:gd name="connsiteY3422" fmla="*/ 4787599 h 4944979"/>
              <a:gd name="connsiteX3423" fmla="*/ 5596829 w 10962464"/>
              <a:gd name="connsiteY3423" fmla="*/ 4773086 h 4944979"/>
              <a:gd name="connsiteX3424" fmla="*/ 5594259 w 10962464"/>
              <a:gd name="connsiteY3424" fmla="*/ 4759027 h 4944979"/>
              <a:gd name="connsiteX3425" fmla="*/ 5586700 w 10962464"/>
              <a:gd name="connsiteY3425" fmla="*/ 4736048 h 4944979"/>
              <a:gd name="connsiteX3426" fmla="*/ 5585642 w 10962464"/>
              <a:gd name="connsiteY3426" fmla="*/ 4734385 h 4944979"/>
              <a:gd name="connsiteX3427" fmla="*/ 5573245 w 10962464"/>
              <a:gd name="connsiteY3427" fmla="*/ 4744213 h 4944979"/>
              <a:gd name="connsiteX3428" fmla="*/ 5555104 w 10962464"/>
              <a:gd name="connsiteY3428" fmla="*/ 4764168 h 4944979"/>
              <a:gd name="connsiteX3429" fmla="*/ 5535301 w 10962464"/>
              <a:gd name="connsiteY3429" fmla="*/ 4788356 h 4944979"/>
              <a:gd name="connsiteX3430" fmla="*/ 5500683 w 10962464"/>
              <a:gd name="connsiteY3430" fmla="*/ 4837488 h 4944979"/>
              <a:gd name="connsiteX3431" fmla="*/ 5487529 w 10962464"/>
              <a:gd name="connsiteY3431" fmla="*/ 4860467 h 4944979"/>
              <a:gd name="connsiteX3432" fmla="*/ 5475285 w 10962464"/>
              <a:gd name="connsiteY3432" fmla="*/ 4885260 h 4944979"/>
              <a:gd name="connsiteX3433" fmla="*/ 5462888 w 10962464"/>
              <a:gd name="connsiteY3433" fmla="*/ 4913227 h 4944979"/>
              <a:gd name="connsiteX3434" fmla="*/ 5450747 w 10962464"/>
              <a:gd name="connsiteY3434" fmla="*/ 4944979 h 4944979"/>
              <a:gd name="connsiteX3435" fmla="*/ 5425817 w 10962464"/>
              <a:gd name="connsiteY3435" fmla="*/ 4944979 h 4944979"/>
              <a:gd name="connsiteX3436" fmla="*/ 5434163 w 10962464"/>
              <a:gd name="connsiteY3436" fmla="*/ 4918669 h 4944979"/>
              <a:gd name="connsiteX3437" fmla="*/ 5450036 w 10962464"/>
              <a:gd name="connsiteY3437" fmla="*/ 4881328 h 4944979"/>
              <a:gd name="connsiteX3438" fmla="*/ 5453922 w 10962464"/>
              <a:gd name="connsiteY3438" fmla="*/ 4873423 h 4944979"/>
              <a:gd name="connsiteX3439" fmla="*/ 5453363 w 10962464"/>
              <a:gd name="connsiteY3439" fmla="*/ 4865154 h 4944979"/>
              <a:gd name="connsiteX3440" fmla="*/ 5451701 w 10962464"/>
              <a:gd name="connsiteY3440" fmla="*/ 4853664 h 4944979"/>
              <a:gd name="connsiteX3441" fmla="*/ 5443990 w 10962464"/>
              <a:gd name="connsiteY3441" fmla="*/ 4828267 h 4944979"/>
              <a:gd name="connsiteX3442" fmla="*/ 5432501 w 10962464"/>
              <a:gd name="connsiteY3442" fmla="*/ 4798938 h 4944979"/>
              <a:gd name="connsiteX3443" fmla="*/ 5425094 w 10962464"/>
              <a:gd name="connsiteY3443" fmla="*/ 4783366 h 4944979"/>
              <a:gd name="connsiteX3444" fmla="*/ 5418140 w 10962464"/>
              <a:gd name="connsiteY3444" fmla="*/ 4768098 h 4944979"/>
              <a:gd name="connsiteX3445" fmla="*/ 5410883 w 10962464"/>
              <a:gd name="connsiteY3445" fmla="*/ 4753888 h 4944979"/>
              <a:gd name="connsiteX3446" fmla="*/ 5404080 w 10962464"/>
              <a:gd name="connsiteY3446" fmla="*/ 4741189 h 4944979"/>
              <a:gd name="connsiteX3447" fmla="*/ 5387299 w 10962464"/>
              <a:gd name="connsiteY3447" fmla="*/ 4714581 h 4944979"/>
              <a:gd name="connsiteX3448" fmla="*/ 5368402 w 10962464"/>
              <a:gd name="connsiteY3448" fmla="*/ 4685253 h 4944979"/>
              <a:gd name="connsiteX3449" fmla="*/ 5350715 w 10962464"/>
              <a:gd name="connsiteY3449" fmla="*/ 4657135 h 4944979"/>
              <a:gd name="connsiteX3450" fmla="*/ 5329852 w 10962464"/>
              <a:gd name="connsiteY3450" fmla="*/ 4630830 h 4944979"/>
              <a:gd name="connsiteX3451" fmla="*/ 5320178 w 10962464"/>
              <a:gd name="connsiteY3451" fmla="*/ 4620701 h 4944979"/>
              <a:gd name="connsiteX3452" fmla="*/ 5311862 w 10962464"/>
              <a:gd name="connsiteY3452" fmla="*/ 4610874 h 4944979"/>
              <a:gd name="connsiteX3453" fmla="*/ 5303246 w 10962464"/>
              <a:gd name="connsiteY3453" fmla="*/ 4602258 h 4944979"/>
              <a:gd name="connsiteX3454" fmla="*/ 5298104 w 10962464"/>
              <a:gd name="connsiteY3454" fmla="*/ 4597269 h 4944979"/>
              <a:gd name="connsiteX3455" fmla="*/ 5298104 w 10962464"/>
              <a:gd name="connsiteY3455" fmla="*/ 4597420 h 4944979"/>
              <a:gd name="connsiteX3456" fmla="*/ 5295688 w 10962464"/>
              <a:gd name="connsiteY3456" fmla="*/ 4620550 h 4944979"/>
              <a:gd name="connsiteX3457" fmla="*/ 5294325 w 10962464"/>
              <a:gd name="connsiteY3457" fmla="*/ 4644889 h 4944979"/>
              <a:gd name="connsiteX3458" fmla="*/ 5293876 w 10962464"/>
              <a:gd name="connsiteY3458" fmla="*/ 4665872 h 4944979"/>
              <a:gd name="connsiteX3459" fmla="*/ 5293873 w 10962464"/>
              <a:gd name="connsiteY3459" fmla="*/ 4665752 h 4944979"/>
              <a:gd name="connsiteX3460" fmla="*/ 5293873 w 10962464"/>
              <a:gd name="connsiteY3460" fmla="*/ 4666053 h 4944979"/>
              <a:gd name="connsiteX3461" fmla="*/ 5293876 w 10962464"/>
              <a:gd name="connsiteY3461" fmla="*/ 4665872 h 4944979"/>
              <a:gd name="connsiteX3462" fmla="*/ 5295384 w 10962464"/>
              <a:gd name="connsiteY3462" fmla="*/ 4712616 h 4944979"/>
              <a:gd name="connsiteX3463" fmla="*/ 5302265 w 10962464"/>
              <a:gd name="connsiteY3463" fmla="*/ 4756980 h 4944979"/>
              <a:gd name="connsiteX3464" fmla="*/ 5312014 w 10962464"/>
              <a:gd name="connsiteY3464" fmla="*/ 4770366 h 4944979"/>
              <a:gd name="connsiteX3465" fmla="*/ 5333784 w 10962464"/>
              <a:gd name="connsiteY3465" fmla="*/ 4799241 h 4944979"/>
              <a:gd name="connsiteX3466" fmla="*/ 5354798 w 10962464"/>
              <a:gd name="connsiteY3466" fmla="*/ 4831290 h 4944979"/>
              <a:gd name="connsiteX3467" fmla="*/ 5373090 w 10962464"/>
              <a:gd name="connsiteY3467" fmla="*/ 4863340 h 4944979"/>
              <a:gd name="connsiteX3468" fmla="*/ 5375509 w 10962464"/>
              <a:gd name="connsiteY3468" fmla="*/ 4867573 h 4944979"/>
              <a:gd name="connsiteX3469" fmla="*/ 5394709 w 10962464"/>
              <a:gd name="connsiteY3469" fmla="*/ 4901134 h 4944979"/>
              <a:gd name="connsiteX3470" fmla="*/ 5412242 w 10962464"/>
              <a:gd name="connsiteY3470" fmla="*/ 4933789 h 4944979"/>
              <a:gd name="connsiteX3471" fmla="*/ 5417738 w 10962464"/>
              <a:gd name="connsiteY3471" fmla="*/ 4944979 h 4944979"/>
              <a:gd name="connsiteX3472" fmla="*/ 5390249 w 10962464"/>
              <a:gd name="connsiteY3472" fmla="*/ 4944979 h 4944979"/>
              <a:gd name="connsiteX3473" fmla="*/ 5382461 w 10962464"/>
              <a:gd name="connsiteY3473" fmla="*/ 4929405 h 4944979"/>
              <a:gd name="connsiteX3474" fmla="*/ 5364320 w 10962464"/>
              <a:gd name="connsiteY3474" fmla="*/ 4897203 h 4944979"/>
              <a:gd name="connsiteX3475" fmla="*/ 5353890 w 10962464"/>
              <a:gd name="connsiteY3475" fmla="*/ 4879214 h 4944979"/>
              <a:gd name="connsiteX3476" fmla="*/ 5344971 w 10962464"/>
              <a:gd name="connsiteY3476" fmla="*/ 4862735 h 4944979"/>
              <a:gd name="connsiteX3477" fmla="*/ 5329400 w 10962464"/>
              <a:gd name="connsiteY3477" fmla="*/ 4837187 h 4944979"/>
              <a:gd name="connsiteX3478" fmla="*/ 5311560 w 10962464"/>
              <a:gd name="connsiteY3478" fmla="*/ 4810580 h 4944979"/>
              <a:gd name="connsiteX3479" fmla="*/ 5292814 w 10962464"/>
              <a:gd name="connsiteY3479" fmla="*/ 4785787 h 4944979"/>
              <a:gd name="connsiteX3480" fmla="*/ 5287385 w 10962464"/>
              <a:gd name="connsiteY3480" fmla="*/ 4778392 h 4944979"/>
              <a:gd name="connsiteX3481" fmla="*/ 5286918 w 10962464"/>
              <a:gd name="connsiteY3481" fmla="*/ 4778378 h 4944979"/>
              <a:gd name="connsiteX3482" fmla="*/ 5280418 w 10962464"/>
              <a:gd name="connsiteY3482" fmla="*/ 4771575 h 4944979"/>
              <a:gd name="connsiteX3483" fmla="*/ 5279601 w 10962464"/>
              <a:gd name="connsiteY3483" fmla="*/ 4767790 h 4944979"/>
              <a:gd name="connsiteX3484" fmla="*/ 5276942 w 10962464"/>
              <a:gd name="connsiteY3484" fmla="*/ 4764168 h 4944979"/>
              <a:gd name="connsiteX3485" fmla="*/ 5275582 w 10962464"/>
              <a:gd name="connsiteY3485" fmla="*/ 4779890 h 4944979"/>
              <a:gd name="connsiteX3486" fmla="*/ 5273918 w 10962464"/>
              <a:gd name="connsiteY3486" fmla="*/ 4811789 h 4944979"/>
              <a:gd name="connsiteX3487" fmla="*/ 5274977 w 10962464"/>
              <a:gd name="connsiteY3487" fmla="*/ 4866817 h 4944979"/>
              <a:gd name="connsiteX3488" fmla="*/ 5276638 w 10962464"/>
              <a:gd name="connsiteY3488" fmla="*/ 4894634 h 4944979"/>
              <a:gd name="connsiteX3489" fmla="*/ 5278756 w 10962464"/>
              <a:gd name="connsiteY3489" fmla="*/ 4908996 h 4944979"/>
              <a:gd name="connsiteX3490" fmla="*/ 5281324 w 10962464"/>
              <a:gd name="connsiteY3490" fmla="*/ 4920485 h 4944979"/>
              <a:gd name="connsiteX3491" fmla="*/ 5288600 w 10962464"/>
              <a:gd name="connsiteY3491" fmla="*/ 4944979 h 4944979"/>
              <a:gd name="connsiteX3492" fmla="*/ 5264308 w 10962464"/>
              <a:gd name="connsiteY3492" fmla="*/ 4944979 h 4944979"/>
              <a:gd name="connsiteX3493" fmla="*/ 5251393 w 10962464"/>
              <a:gd name="connsiteY3493" fmla="*/ 4893121 h 4944979"/>
              <a:gd name="connsiteX3494" fmla="*/ 5249579 w 10962464"/>
              <a:gd name="connsiteY3494" fmla="*/ 4853664 h 4944979"/>
              <a:gd name="connsiteX3495" fmla="*/ 5249125 w 10962464"/>
              <a:gd name="connsiteY3495" fmla="*/ 4813149 h 4944979"/>
              <a:gd name="connsiteX3496" fmla="*/ 5251242 w 10962464"/>
              <a:gd name="connsiteY3496" fmla="*/ 4772483 h 4944979"/>
              <a:gd name="connsiteX3497" fmla="*/ 5253207 w 10962464"/>
              <a:gd name="connsiteY3497" fmla="*/ 4754643 h 4944979"/>
              <a:gd name="connsiteX3498" fmla="*/ 5255022 w 10962464"/>
              <a:gd name="connsiteY3498" fmla="*/ 4746027 h 4944979"/>
              <a:gd name="connsiteX3499" fmla="*/ 5256836 w 10962464"/>
              <a:gd name="connsiteY3499" fmla="*/ 4740584 h 4944979"/>
              <a:gd name="connsiteX3500" fmla="*/ 5261974 w 10962464"/>
              <a:gd name="connsiteY3500" fmla="*/ 4734841 h 4944979"/>
              <a:gd name="connsiteX3501" fmla="*/ 5272843 w 10962464"/>
              <a:gd name="connsiteY3501" fmla="*/ 4733238 h 4944979"/>
              <a:gd name="connsiteX3502" fmla="*/ 5270289 w 10962464"/>
              <a:gd name="connsiteY3502" fmla="*/ 4712465 h 4944979"/>
              <a:gd name="connsiteX3503" fmla="*/ 5269383 w 10962464"/>
              <a:gd name="connsiteY3503" fmla="*/ 4656681 h 4944979"/>
              <a:gd name="connsiteX3504" fmla="*/ 5269835 w 10962464"/>
              <a:gd name="connsiteY3504" fmla="*/ 4637785 h 4944979"/>
              <a:gd name="connsiteX3505" fmla="*/ 5270741 w 10962464"/>
              <a:gd name="connsiteY3505" fmla="*/ 4621456 h 4944979"/>
              <a:gd name="connsiteX3506" fmla="*/ 5275579 w 10962464"/>
              <a:gd name="connsiteY3506" fmla="*/ 4586535 h 4944979"/>
              <a:gd name="connsiteX3507" fmla="*/ 5277243 w 10962464"/>
              <a:gd name="connsiteY3507" fmla="*/ 4582604 h 4944979"/>
              <a:gd name="connsiteX3508" fmla="*/ 5281477 w 10962464"/>
              <a:gd name="connsiteY3508" fmla="*/ 4575802 h 4944979"/>
              <a:gd name="connsiteX3509" fmla="*/ 5285859 w 10962464"/>
              <a:gd name="connsiteY3509" fmla="*/ 4571870 h 4944979"/>
              <a:gd name="connsiteX3510" fmla="*/ 5293266 w 10962464"/>
              <a:gd name="connsiteY3510" fmla="*/ 4569150 h 4944979"/>
              <a:gd name="connsiteX3511" fmla="*/ 5304908 w 10962464"/>
              <a:gd name="connsiteY3511" fmla="*/ 4571418 h 4944979"/>
              <a:gd name="connsiteX3512" fmla="*/ 5311129 w 10962464"/>
              <a:gd name="connsiteY3512" fmla="*/ 4575984 h 4944979"/>
              <a:gd name="connsiteX3513" fmla="*/ 5308838 w 10962464"/>
              <a:gd name="connsiteY3513" fmla="*/ 4556451 h 4944979"/>
              <a:gd name="connsiteX3514" fmla="*/ 5307779 w 10962464"/>
              <a:gd name="connsiteY3514" fmla="*/ 4517599 h 4944979"/>
              <a:gd name="connsiteX3515" fmla="*/ 5315641 w 10962464"/>
              <a:gd name="connsiteY3515" fmla="*/ 4438686 h 4944979"/>
              <a:gd name="connsiteX3516" fmla="*/ 5321084 w 10962464"/>
              <a:gd name="connsiteY3516" fmla="*/ 4400437 h 4944979"/>
              <a:gd name="connsiteX3517" fmla="*/ 5323501 w 10962464"/>
              <a:gd name="connsiteY3517" fmla="*/ 4383053 h 4944979"/>
              <a:gd name="connsiteX3518" fmla="*/ 5326830 w 10962464"/>
              <a:gd name="connsiteY3518" fmla="*/ 4364609 h 4944979"/>
              <a:gd name="connsiteX3519" fmla="*/ 5334991 w 10962464"/>
              <a:gd name="connsiteY3519" fmla="*/ 4343898 h 4944979"/>
              <a:gd name="connsiteX3520" fmla="*/ 5340738 w 10962464"/>
              <a:gd name="connsiteY3520" fmla="*/ 4337246 h 4944979"/>
              <a:gd name="connsiteX3521" fmla="*/ 5345120 w 10962464"/>
              <a:gd name="connsiteY3521" fmla="*/ 4334526 h 4944979"/>
              <a:gd name="connsiteX3522" fmla="*/ 5346934 w 10962464"/>
              <a:gd name="connsiteY3522" fmla="*/ 4333618 h 4944979"/>
              <a:gd name="connsiteX3523" fmla="*/ 5360693 w 10962464"/>
              <a:gd name="connsiteY3523" fmla="*/ 4332409 h 4944979"/>
              <a:gd name="connsiteX3524" fmla="*/ 5372031 w 10962464"/>
              <a:gd name="connsiteY3524" fmla="*/ 4336642 h 4944979"/>
              <a:gd name="connsiteX3525" fmla="*/ 5374872 w 10962464"/>
              <a:gd name="connsiteY3525" fmla="*/ 4338821 h 4944979"/>
              <a:gd name="connsiteX3526" fmla="*/ 5375659 w 10962464"/>
              <a:gd name="connsiteY3526" fmla="*/ 4333013 h 4944979"/>
              <a:gd name="connsiteX3527" fmla="*/ 5380801 w 10962464"/>
              <a:gd name="connsiteY3527" fmla="*/ 4307011 h 4944979"/>
              <a:gd name="connsiteX3528" fmla="*/ 5392438 w 10962464"/>
              <a:gd name="connsiteY3528" fmla="*/ 4267858 h 4944979"/>
              <a:gd name="connsiteX3529" fmla="*/ 5403778 w 10962464"/>
              <a:gd name="connsiteY3529" fmla="*/ 4233540 h 4944979"/>
              <a:gd name="connsiteX3530" fmla="*/ 5410428 w 10962464"/>
              <a:gd name="connsiteY3530" fmla="*/ 4217213 h 4944979"/>
              <a:gd name="connsiteX3531" fmla="*/ 5414207 w 10962464"/>
              <a:gd name="connsiteY3531" fmla="*/ 4211166 h 4944979"/>
              <a:gd name="connsiteX3532" fmla="*/ 5422373 w 10962464"/>
              <a:gd name="connsiteY3532" fmla="*/ 4204816 h 4944979"/>
              <a:gd name="connsiteX3533" fmla="*/ 5428117 w 10962464"/>
              <a:gd name="connsiteY3533" fmla="*/ 4203456 h 4944979"/>
              <a:gd name="connsiteX3534" fmla="*/ 10608776 w 10962464"/>
              <a:gd name="connsiteY3534" fmla="*/ 4190908 h 4944979"/>
              <a:gd name="connsiteX3535" fmla="*/ 10613315 w 10962464"/>
              <a:gd name="connsiteY3535" fmla="*/ 4200864 h 4944979"/>
              <a:gd name="connsiteX3536" fmla="*/ 10612102 w 10962464"/>
              <a:gd name="connsiteY3536" fmla="*/ 4198315 h 4944979"/>
              <a:gd name="connsiteX3537" fmla="*/ 10613463 w 10962464"/>
              <a:gd name="connsiteY3537" fmla="*/ 4201188 h 4944979"/>
              <a:gd name="connsiteX3538" fmla="*/ 10613315 w 10962464"/>
              <a:gd name="connsiteY3538" fmla="*/ 4200864 h 4944979"/>
              <a:gd name="connsiteX3539" fmla="*/ 10619510 w 10962464"/>
              <a:gd name="connsiteY3539" fmla="*/ 4213886 h 4944979"/>
              <a:gd name="connsiteX3540" fmla="*/ 10626615 w 10962464"/>
              <a:gd name="connsiteY3540" fmla="*/ 4229609 h 4944979"/>
              <a:gd name="connsiteX3541" fmla="*/ 10634326 w 10962464"/>
              <a:gd name="connsiteY3541" fmla="*/ 4242458 h 4944979"/>
              <a:gd name="connsiteX3542" fmla="*/ 10653675 w 10962464"/>
              <a:gd name="connsiteY3542" fmla="*/ 4261506 h 4944979"/>
              <a:gd name="connsiteX3543" fmla="*/ 10662444 w 10962464"/>
              <a:gd name="connsiteY3543" fmla="*/ 4270576 h 4944979"/>
              <a:gd name="connsiteX3544" fmla="*/ 10669246 w 10962464"/>
              <a:gd name="connsiteY3544" fmla="*/ 4277228 h 4944979"/>
              <a:gd name="connsiteX3545" fmla="*/ 10672573 w 10962464"/>
              <a:gd name="connsiteY3545" fmla="*/ 4279799 h 4944979"/>
              <a:gd name="connsiteX3546" fmla="*/ 10685272 w 10962464"/>
              <a:gd name="connsiteY3546" fmla="*/ 4288416 h 4944979"/>
              <a:gd name="connsiteX3547" fmla="*/ 10686821 w 10962464"/>
              <a:gd name="connsiteY3547" fmla="*/ 4290236 h 4944979"/>
              <a:gd name="connsiteX3548" fmla="*/ 10687086 w 10962464"/>
              <a:gd name="connsiteY3548" fmla="*/ 4290079 h 4944979"/>
              <a:gd name="connsiteX3549" fmla="*/ 10687992 w 10962464"/>
              <a:gd name="connsiteY3549" fmla="*/ 4290079 h 4944979"/>
              <a:gd name="connsiteX3550" fmla="*/ 10696155 w 10962464"/>
              <a:gd name="connsiteY3550" fmla="*/ 4292044 h 4944979"/>
              <a:gd name="connsiteX3551" fmla="*/ 10699482 w 10962464"/>
              <a:gd name="connsiteY3551" fmla="*/ 4293557 h 4944979"/>
              <a:gd name="connsiteX3552" fmla="*/ 10702959 w 10962464"/>
              <a:gd name="connsiteY3552" fmla="*/ 4295672 h 4944979"/>
              <a:gd name="connsiteX3553" fmla="*/ 10718529 w 10962464"/>
              <a:gd name="connsiteY3553" fmla="*/ 4307465 h 4944979"/>
              <a:gd name="connsiteX3554" fmla="*/ 10745742 w 10962464"/>
              <a:gd name="connsiteY3554" fmla="*/ 4330293 h 4944979"/>
              <a:gd name="connsiteX3555" fmla="*/ 10758592 w 10962464"/>
              <a:gd name="connsiteY3555" fmla="*/ 4343596 h 4944979"/>
              <a:gd name="connsiteX3556" fmla="*/ 10771743 w 10962464"/>
              <a:gd name="connsiteY3556" fmla="*/ 4359470 h 4944979"/>
              <a:gd name="connsiteX3557" fmla="*/ 10772505 w 10962464"/>
              <a:gd name="connsiteY3557" fmla="*/ 4360584 h 4944979"/>
              <a:gd name="connsiteX3558" fmla="*/ 10772499 w 10962464"/>
              <a:gd name="connsiteY3558" fmla="*/ 4360527 h 4944979"/>
              <a:gd name="connsiteX3559" fmla="*/ 10767812 w 10962464"/>
              <a:gd name="connsiteY3559" fmla="*/ 4326209 h 4944979"/>
              <a:gd name="connsiteX3560" fmla="*/ 10765696 w 10962464"/>
              <a:gd name="connsiteY3560" fmla="*/ 4308371 h 4944979"/>
              <a:gd name="connsiteX3561" fmla="*/ 10764642 w 10962464"/>
              <a:gd name="connsiteY3561" fmla="*/ 4301877 h 4944979"/>
              <a:gd name="connsiteX3562" fmla="*/ 10754964 w 10962464"/>
              <a:gd name="connsiteY3562" fmla="*/ 4283729 h 4944979"/>
              <a:gd name="connsiteX3563" fmla="*/ 10739543 w 10962464"/>
              <a:gd name="connsiteY3563" fmla="*/ 4262414 h 4944979"/>
              <a:gd name="connsiteX3564" fmla="*/ 10704018 w 10962464"/>
              <a:gd name="connsiteY3564" fmla="*/ 4230061 h 4944979"/>
              <a:gd name="connsiteX3565" fmla="*/ 10675747 w 10962464"/>
              <a:gd name="connsiteY3565" fmla="*/ 4212979 h 4944979"/>
              <a:gd name="connsiteX3566" fmla="*/ 10647326 w 10962464"/>
              <a:gd name="connsiteY3566" fmla="*/ 4201792 h 4944979"/>
              <a:gd name="connsiteX3567" fmla="*/ 10628277 w 10962464"/>
              <a:gd name="connsiteY3567" fmla="*/ 4195745 h 4944979"/>
              <a:gd name="connsiteX3568" fmla="*/ 10608776 w 10962464"/>
              <a:gd name="connsiteY3568" fmla="*/ 4190908 h 4944979"/>
              <a:gd name="connsiteX3569" fmla="*/ 272706 w 10962464"/>
              <a:gd name="connsiteY3569" fmla="*/ 4188641 h 4944979"/>
              <a:gd name="connsiteX3570" fmla="*/ 265448 w 10962464"/>
              <a:gd name="connsiteY3570" fmla="*/ 4198769 h 4944979"/>
              <a:gd name="connsiteX3571" fmla="*/ 247761 w 10962464"/>
              <a:gd name="connsiteY3571" fmla="*/ 4227644 h 4944979"/>
              <a:gd name="connsiteX3572" fmla="*/ 230677 w 10962464"/>
              <a:gd name="connsiteY3572" fmla="*/ 4257879 h 4944979"/>
              <a:gd name="connsiteX3573" fmla="*/ 215563 w 10962464"/>
              <a:gd name="connsiteY3573" fmla="*/ 4289324 h 4944979"/>
              <a:gd name="connsiteX3574" fmla="*/ 203767 w 10962464"/>
              <a:gd name="connsiteY3574" fmla="*/ 4321072 h 4944979"/>
              <a:gd name="connsiteX3575" fmla="*/ 192885 w 10962464"/>
              <a:gd name="connsiteY3575" fmla="*/ 4365366 h 4944979"/>
              <a:gd name="connsiteX3576" fmla="*/ 190011 w 10962464"/>
              <a:gd name="connsiteY3576" fmla="*/ 4388495 h 4944979"/>
              <a:gd name="connsiteX3577" fmla="*/ 188197 w 10962464"/>
              <a:gd name="connsiteY3577" fmla="*/ 4409359 h 4944979"/>
              <a:gd name="connsiteX3578" fmla="*/ 183608 w 10962464"/>
              <a:gd name="connsiteY3578" fmla="*/ 4416307 h 4944979"/>
              <a:gd name="connsiteX3579" fmla="*/ 203165 w 10962464"/>
              <a:gd name="connsiteY3579" fmla="*/ 4442616 h 4944979"/>
              <a:gd name="connsiteX3580" fmla="*/ 227155 w 10962464"/>
              <a:gd name="connsiteY3580" fmla="*/ 4484283 h 4944979"/>
              <a:gd name="connsiteX3581" fmla="*/ 234912 w 10962464"/>
              <a:gd name="connsiteY3581" fmla="*/ 4462269 h 4944979"/>
              <a:gd name="connsiteX3582" fmla="*/ 251843 w 10962464"/>
              <a:gd name="connsiteY3582" fmla="*/ 4428709 h 4944979"/>
              <a:gd name="connsiteX3583" fmla="*/ 261820 w 10962464"/>
              <a:gd name="connsiteY3583" fmla="*/ 4410869 h 4944979"/>
              <a:gd name="connsiteX3584" fmla="*/ 272857 w 10962464"/>
              <a:gd name="connsiteY3584" fmla="*/ 4393182 h 4944979"/>
              <a:gd name="connsiteX3585" fmla="*/ 284953 w 10962464"/>
              <a:gd name="connsiteY3585" fmla="*/ 4377914 h 4944979"/>
              <a:gd name="connsiteX3586" fmla="*/ 292513 w 10962464"/>
              <a:gd name="connsiteY3586" fmla="*/ 4371262 h 4944979"/>
              <a:gd name="connsiteX3587" fmla="*/ 298603 w 10962464"/>
              <a:gd name="connsiteY3587" fmla="*/ 4367899 h 4944979"/>
              <a:gd name="connsiteX3588" fmla="*/ 296590 w 10962464"/>
              <a:gd name="connsiteY3588" fmla="*/ 4333316 h 4944979"/>
              <a:gd name="connsiteX3589" fmla="*/ 294020 w 10962464"/>
              <a:gd name="connsiteY3589" fmla="*/ 4297639 h 4944979"/>
              <a:gd name="connsiteX3590" fmla="*/ 291452 w 10962464"/>
              <a:gd name="connsiteY3590" fmla="*/ 4262264 h 4944979"/>
              <a:gd name="connsiteX3591" fmla="*/ 286007 w 10962464"/>
              <a:gd name="connsiteY3591" fmla="*/ 4228098 h 4944979"/>
              <a:gd name="connsiteX3592" fmla="*/ 281625 w 10962464"/>
              <a:gd name="connsiteY3592" fmla="*/ 4210411 h 4944979"/>
              <a:gd name="connsiteX3593" fmla="*/ 274517 w 10962464"/>
              <a:gd name="connsiteY3593" fmla="*/ 4192117 h 4944979"/>
              <a:gd name="connsiteX3594" fmla="*/ 272706 w 10962464"/>
              <a:gd name="connsiteY3594" fmla="*/ 4188641 h 4944979"/>
              <a:gd name="connsiteX3595" fmla="*/ 10259709 w 10962464"/>
              <a:gd name="connsiteY3595" fmla="*/ 4185917 h 4944979"/>
              <a:gd name="connsiteX3596" fmla="*/ 10259709 w 10962464"/>
              <a:gd name="connsiteY3596" fmla="*/ 4186221 h 4944979"/>
              <a:gd name="connsiteX3597" fmla="*/ 10259696 w 10962464"/>
              <a:gd name="connsiteY3597" fmla="*/ 4186002 h 4944979"/>
              <a:gd name="connsiteX3598" fmla="*/ 4334054 w 10962464"/>
              <a:gd name="connsiteY3598" fmla="*/ 4183651 h 4944979"/>
              <a:gd name="connsiteX3599" fmla="*/ 4306238 w 10962464"/>
              <a:gd name="connsiteY3599" fmla="*/ 4220235 h 4944979"/>
              <a:gd name="connsiteX3600" fmla="*/ 4305807 w 10962464"/>
              <a:gd name="connsiteY3600" fmla="*/ 4221200 h 4944979"/>
              <a:gd name="connsiteX3601" fmla="*/ 4241988 w 10962464"/>
              <a:gd name="connsiteY3601" fmla="*/ 4364307 h 4944979"/>
              <a:gd name="connsiteX3602" fmla="*/ 4241083 w 10962464"/>
              <a:gd name="connsiteY3602" fmla="*/ 4365171 h 4944979"/>
              <a:gd name="connsiteX3603" fmla="*/ 4247430 w 10962464"/>
              <a:gd name="connsiteY3603" fmla="*/ 4381994 h 4944979"/>
              <a:gd name="connsiteX3604" fmla="*/ 4253477 w 10962464"/>
              <a:gd name="connsiteY3604" fmla="*/ 4403159 h 4944979"/>
              <a:gd name="connsiteX3605" fmla="*/ 4269653 w 10962464"/>
              <a:gd name="connsiteY3605" fmla="*/ 4478293 h 4944979"/>
              <a:gd name="connsiteX3606" fmla="*/ 4271721 w 10962464"/>
              <a:gd name="connsiteY3606" fmla="*/ 4502934 h 4944979"/>
              <a:gd name="connsiteX3607" fmla="*/ 4287340 w 10962464"/>
              <a:gd name="connsiteY3607" fmla="*/ 4490691 h 4944979"/>
              <a:gd name="connsiteX3608" fmla="*/ 4319240 w 10962464"/>
              <a:gd name="connsiteY3608" fmla="*/ 4468770 h 4944979"/>
              <a:gd name="connsiteX3609" fmla="*/ 4342635 w 10962464"/>
              <a:gd name="connsiteY3609" fmla="*/ 4453951 h 4944979"/>
              <a:gd name="connsiteX3610" fmla="*/ 4341765 w 10962464"/>
              <a:gd name="connsiteY3610" fmla="*/ 4447907 h 4944979"/>
              <a:gd name="connsiteX3611" fmla="*/ 4344939 w 10962464"/>
              <a:gd name="connsiteY3611" fmla="*/ 4438684 h 4944979"/>
              <a:gd name="connsiteX3612" fmla="*/ 4348114 w 10962464"/>
              <a:gd name="connsiteY3612" fmla="*/ 4429011 h 4944979"/>
              <a:gd name="connsiteX3613" fmla="*/ 4362323 w 10962464"/>
              <a:gd name="connsiteY3613" fmla="*/ 4338908 h 4944979"/>
              <a:gd name="connsiteX3614" fmla="*/ 4360056 w 10962464"/>
              <a:gd name="connsiteY3614" fmla="*/ 4281009 h 4944979"/>
              <a:gd name="connsiteX3615" fmla="*/ 4357487 w 10962464"/>
              <a:gd name="connsiteY3615" fmla="*/ 4252588 h 4944979"/>
              <a:gd name="connsiteX3616" fmla="*/ 4355519 w 10962464"/>
              <a:gd name="connsiteY3616" fmla="*/ 4237319 h 4944979"/>
              <a:gd name="connsiteX3617" fmla="*/ 4352801 w 10962464"/>
              <a:gd name="connsiteY3617" fmla="*/ 4224016 h 4944979"/>
              <a:gd name="connsiteX3618" fmla="*/ 4348869 w 10962464"/>
              <a:gd name="connsiteY3618" fmla="*/ 4210560 h 4944979"/>
              <a:gd name="connsiteX3619" fmla="*/ 4342520 w 10962464"/>
              <a:gd name="connsiteY3619" fmla="*/ 4195896 h 4944979"/>
              <a:gd name="connsiteX3620" fmla="*/ 4334355 w 10962464"/>
              <a:gd name="connsiteY3620" fmla="*/ 4183953 h 4944979"/>
              <a:gd name="connsiteX3621" fmla="*/ 4334054 w 10962464"/>
              <a:gd name="connsiteY3621" fmla="*/ 4183651 h 4944979"/>
              <a:gd name="connsiteX3622" fmla="*/ 10260315 w 10962464"/>
              <a:gd name="connsiteY3622" fmla="*/ 4183046 h 4944979"/>
              <a:gd name="connsiteX3623" fmla="*/ 10259658 w 10962464"/>
              <a:gd name="connsiteY3623" fmla="*/ 4185372 h 4944979"/>
              <a:gd name="connsiteX3624" fmla="*/ 10259696 w 10962464"/>
              <a:gd name="connsiteY3624" fmla="*/ 4186002 h 4944979"/>
              <a:gd name="connsiteX3625" fmla="*/ 10258499 w 10962464"/>
              <a:gd name="connsiteY3625" fmla="*/ 4193628 h 4944979"/>
              <a:gd name="connsiteX3626" fmla="*/ 10257718 w 10962464"/>
              <a:gd name="connsiteY3626" fmla="*/ 4194263 h 4944979"/>
              <a:gd name="connsiteX3627" fmla="*/ 10257141 w 10962464"/>
              <a:gd name="connsiteY3627" fmla="*/ 4198164 h 4944979"/>
              <a:gd name="connsiteX3628" fmla="*/ 10256534 w 10962464"/>
              <a:gd name="connsiteY3628" fmla="*/ 4256519 h 4944979"/>
              <a:gd name="connsiteX3629" fmla="*/ 10259256 w 10962464"/>
              <a:gd name="connsiteY3629" fmla="*/ 4286905 h 4944979"/>
              <a:gd name="connsiteX3630" fmla="*/ 10262583 w 10962464"/>
              <a:gd name="connsiteY3630" fmla="*/ 4315477 h 4944979"/>
              <a:gd name="connsiteX3631" fmla="*/ 10273618 w 10962464"/>
              <a:gd name="connsiteY3631" fmla="*/ 4358714 h 4944979"/>
              <a:gd name="connsiteX3632" fmla="*/ 10288282 w 10962464"/>
              <a:gd name="connsiteY3632" fmla="*/ 4399229 h 4944979"/>
              <a:gd name="connsiteX3633" fmla="*/ 10300529 w 10962464"/>
              <a:gd name="connsiteY3633" fmla="*/ 4421453 h 4944979"/>
              <a:gd name="connsiteX3634" fmla="*/ 10315191 w 10962464"/>
              <a:gd name="connsiteY3634" fmla="*/ 4443222 h 4944979"/>
              <a:gd name="connsiteX3635" fmla="*/ 10325456 w 10962464"/>
              <a:gd name="connsiteY3635" fmla="*/ 4455294 h 4944979"/>
              <a:gd name="connsiteX3636" fmla="*/ 10321842 w 10962464"/>
              <a:gd name="connsiteY3636" fmla="*/ 4432790 h 4944979"/>
              <a:gd name="connsiteX3637" fmla="*/ 10319576 w 10962464"/>
              <a:gd name="connsiteY3637" fmla="*/ 4396507 h 4944979"/>
              <a:gd name="connsiteX3638" fmla="*/ 10320028 w 10962464"/>
              <a:gd name="connsiteY3638" fmla="*/ 4384867 h 4944979"/>
              <a:gd name="connsiteX3639" fmla="*/ 10320347 w 10962464"/>
              <a:gd name="connsiteY3639" fmla="*/ 4383856 h 4944979"/>
              <a:gd name="connsiteX3640" fmla="*/ 10320785 w 10962464"/>
              <a:gd name="connsiteY3640" fmla="*/ 4364458 h 4944979"/>
              <a:gd name="connsiteX3641" fmla="*/ 10321087 w 10962464"/>
              <a:gd name="connsiteY3641" fmla="*/ 4342689 h 4944979"/>
              <a:gd name="connsiteX3642" fmla="*/ 10320181 w 10962464"/>
              <a:gd name="connsiteY3642" fmla="*/ 4322432 h 4944979"/>
              <a:gd name="connsiteX3643" fmla="*/ 10318517 w 10962464"/>
              <a:gd name="connsiteY3643" fmla="*/ 4306105 h 4944979"/>
              <a:gd name="connsiteX3644" fmla="*/ 10301284 w 10962464"/>
              <a:gd name="connsiteY3644" fmla="*/ 4250623 h 4944979"/>
              <a:gd name="connsiteX3645" fmla="*/ 10300679 w 10962464"/>
              <a:gd name="connsiteY3645" fmla="*/ 4249112 h 4944979"/>
              <a:gd name="connsiteX3646" fmla="*/ 10300376 w 10962464"/>
              <a:gd name="connsiteY3646" fmla="*/ 4248507 h 4944979"/>
              <a:gd name="connsiteX3647" fmla="*/ 10300529 w 10962464"/>
              <a:gd name="connsiteY3647" fmla="*/ 4248809 h 4944979"/>
              <a:gd name="connsiteX3648" fmla="*/ 10300376 w 10962464"/>
              <a:gd name="connsiteY3648" fmla="*/ 4248355 h 4944979"/>
              <a:gd name="connsiteX3649" fmla="*/ 10299167 w 10962464"/>
              <a:gd name="connsiteY3649" fmla="*/ 4245936 h 4944979"/>
              <a:gd name="connsiteX3650" fmla="*/ 10300073 w 10962464"/>
              <a:gd name="connsiteY3650" fmla="*/ 4247902 h 4944979"/>
              <a:gd name="connsiteX3651" fmla="*/ 10263037 w 10962464"/>
              <a:gd name="connsiteY3651" fmla="*/ 4186222 h 4944979"/>
              <a:gd name="connsiteX3652" fmla="*/ 10260315 w 10962464"/>
              <a:gd name="connsiteY3652" fmla="*/ 4183046 h 4944979"/>
              <a:gd name="connsiteX3653" fmla="*/ 2054626 w 10962464"/>
              <a:gd name="connsiteY3653" fmla="*/ 4181686 h 4944979"/>
              <a:gd name="connsiteX3654" fmla="*/ 2046460 w 10962464"/>
              <a:gd name="connsiteY3654" fmla="*/ 4194990 h 4944979"/>
              <a:gd name="connsiteX3655" fmla="*/ 2031192 w 10962464"/>
              <a:gd name="connsiteY3655" fmla="*/ 4221898 h 4944979"/>
              <a:gd name="connsiteX3656" fmla="*/ 2002618 w 10962464"/>
              <a:gd name="connsiteY3656" fmla="*/ 4277380 h 4944979"/>
              <a:gd name="connsiteX3657" fmla="*/ 1990978 w 10962464"/>
              <a:gd name="connsiteY3657" fmla="*/ 4307011 h 4944979"/>
              <a:gd name="connsiteX3658" fmla="*/ 1980246 w 10962464"/>
              <a:gd name="connsiteY3658" fmla="*/ 4340119 h 4944979"/>
              <a:gd name="connsiteX3659" fmla="*/ 1970720 w 10962464"/>
              <a:gd name="connsiteY3659" fmla="*/ 4373982 h 4944979"/>
              <a:gd name="connsiteX3660" fmla="*/ 1964143 w 10962464"/>
              <a:gd name="connsiteY3660" fmla="*/ 4406735 h 4944979"/>
              <a:gd name="connsiteX3661" fmla="*/ 1970720 w 10962464"/>
              <a:gd name="connsiteY3661" fmla="*/ 4423114 h 4944979"/>
              <a:gd name="connsiteX3662" fmla="*/ 1979338 w 10962464"/>
              <a:gd name="connsiteY3662" fmla="*/ 4462722 h 4944979"/>
              <a:gd name="connsiteX3663" fmla="*/ 1985988 w 10962464"/>
              <a:gd name="connsiteY3663" fmla="*/ 4500364 h 4944979"/>
              <a:gd name="connsiteX3664" fmla="*/ 1986596 w 10962464"/>
              <a:gd name="connsiteY3664" fmla="*/ 4500667 h 4944979"/>
              <a:gd name="connsiteX3665" fmla="*/ 1990677 w 10962464"/>
              <a:gd name="connsiteY3665" fmla="*/ 4540275 h 4944979"/>
              <a:gd name="connsiteX3666" fmla="*/ 1991269 w 10962464"/>
              <a:gd name="connsiteY3666" fmla="*/ 4558092 h 4944979"/>
              <a:gd name="connsiteX3667" fmla="*/ 2027713 w 10962464"/>
              <a:gd name="connsiteY3667" fmla="*/ 4513366 h 4944979"/>
              <a:gd name="connsiteX3668" fmla="*/ 2056132 w 10962464"/>
              <a:gd name="connsiteY3668" fmla="*/ 4486154 h 4944979"/>
              <a:gd name="connsiteX3669" fmla="*/ 2065627 w 10962464"/>
              <a:gd name="connsiteY3669" fmla="*/ 4478417 h 4944979"/>
              <a:gd name="connsiteX3670" fmla="*/ 2067627 w 10962464"/>
              <a:gd name="connsiteY3670" fmla="*/ 4469677 h 4944979"/>
              <a:gd name="connsiteX3671" fmla="*/ 2069438 w 10962464"/>
              <a:gd name="connsiteY3671" fmla="*/ 4462117 h 4944979"/>
              <a:gd name="connsiteX3672" fmla="*/ 2071096 w 10962464"/>
              <a:gd name="connsiteY3672" fmla="*/ 4453500 h 4944979"/>
              <a:gd name="connsiteX3673" fmla="*/ 2075329 w 10962464"/>
              <a:gd name="connsiteY3673" fmla="*/ 4422207 h 4944979"/>
              <a:gd name="connsiteX3674" fmla="*/ 2077294 w 10962464"/>
              <a:gd name="connsiteY3674" fmla="*/ 4386077 h 4944979"/>
              <a:gd name="connsiteX3675" fmla="*/ 2078505 w 10962464"/>
              <a:gd name="connsiteY3675" fmla="*/ 4352213 h 4944979"/>
              <a:gd name="connsiteX3676" fmla="*/ 2078505 w 10962464"/>
              <a:gd name="connsiteY3676" fmla="*/ 4333315 h 4944979"/>
              <a:gd name="connsiteX3677" fmla="*/ 2077597 w 10962464"/>
              <a:gd name="connsiteY3677" fmla="*/ 4320011 h 4944979"/>
              <a:gd name="connsiteX3678" fmla="*/ 2068228 w 10962464"/>
              <a:gd name="connsiteY3678" fmla="*/ 4249413 h 4944979"/>
              <a:gd name="connsiteX3679" fmla="*/ 2062181 w 10962464"/>
              <a:gd name="connsiteY3679" fmla="*/ 4212677 h 4944979"/>
              <a:gd name="connsiteX3680" fmla="*/ 2058101 w 10962464"/>
              <a:gd name="connsiteY3680" fmla="*/ 4194687 h 4944979"/>
              <a:gd name="connsiteX3681" fmla="*/ 2054626 w 10962464"/>
              <a:gd name="connsiteY3681" fmla="*/ 4181686 h 4944979"/>
              <a:gd name="connsiteX3682" fmla="*/ 4916839 w 10962464"/>
              <a:gd name="connsiteY3682" fmla="*/ 4169894 h 4944979"/>
              <a:gd name="connsiteX3683" fmla="*/ 4907315 w 10962464"/>
              <a:gd name="connsiteY3683" fmla="*/ 4180476 h 4944979"/>
              <a:gd name="connsiteX3684" fmla="*/ 4909128 w 10962464"/>
              <a:gd name="connsiteY3684" fmla="*/ 4178058 h 4944979"/>
              <a:gd name="connsiteX3685" fmla="*/ 4907315 w 10962464"/>
              <a:gd name="connsiteY3685" fmla="*/ 4180477 h 4944979"/>
              <a:gd name="connsiteX3686" fmla="*/ 4907315 w 10962464"/>
              <a:gd name="connsiteY3686" fmla="*/ 4180476 h 4944979"/>
              <a:gd name="connsiteX3687" fmla="*/ 4900512 w 10962464"/>
              <a:gd name="connsiteY3687" fmla="*/ 4189547 h 4944979"/>
              <a:gd name="connsiteX3688" fmla="*/ 4892347 w 10962464"/>
              <a:gd name="connsiteY3688" fmla="*/ 4203305 h 4944979"/>
              <a:gd name="connsiteX3689" fmla="*/ 4879649 w 10962464"/>
              <a:gd name="connsiteY3689" fmla="*/ 4228399 h 4944979"/>
              <a:gd name="connsiteX3690" fmla="*/ 4871335 w 10962464"/>
              <a:gd name="connsiteY3690" fmla="*/ 4252588 h 4944979"/>
              <a:gd name="connsiteX3691" fmla="*/ 4864683 w 10962464"/>
              <a:gd name="connsiteY3691" fmla="*/ 4279044 h 4944979"/>
              <a:gd name="connsiteX3692" fmla="*/ 4861205 w 10962464"/>
              <a:gd name="connsiteY3692" fmla="*/ 4312756 h 4944979"/>
              <a:gd name="connsiteX3693" fmla="*/ 4862111 w 10962464"/>
              <a:gd name="connsiteY3693" fmla="*/ 4346317 h 4944979"/>
              <a:gd name="connsiteX3694" fmla="*/ 4867497 w 10962464"/>
              <a:gd name="connsiteY3694" fmla="*/ 4374122 h 4944979"/>
              <a:gd name="connsiteX3695" fmla="*/ 4868311 w 10962464"/>
              <a:gd name="connsiteY3695" fmla="*/ 4375343 h 4944979"/>
              <a:gd name="connsiteX3696" fmla="*/ 4885695 w 10962464"/>
              <a:gd name="connsiteY3696" fmla="*/ 4404672 h 4944979"/>
              <a:gd name="connsiteX3697" fmla="*/ 4903685 w 10962464"/>
              <a:gd name="connsiteY3697" fmla="*/ 4437023 h 4944979"/>
              <a:gd name="connsiteX3698" fmla="*/ 4911423 w 10962464"/>
              <a:gd name="connsiteY3698" fmla="*/ 4450947 h 4944979"/>
              <a:gd name="connsiteX3699" fmla="*/ 4912605 w 10962464"/>
              <a:gd name="connsiteY3699" fmla="*/ 4444127 h 4944979"/>
              <a:gd name="connsiteX3700" fmla="*/ 4921376 w 10962464"/>
              <a:gd name="connsiteY3700" fmla="*/ 4411473 h 4944979"/>
              <a:gd name="connsiteX3701" fmla="*/ 4932711 w 10962464"/>
              <a:gd name="connsiteY3701" fmla="*/ 4378366 h 4944979"/>
              <a:gd name="connsiteX3702" fmla="*/ 4941178 w 10962464"/>
              <a:gd name="connsiteY3702" fmla="*/ 4360376 h 4944979"/>
              <a:gd name="connsiteX3703" fmla="*/ 4950097 w 10962464"/>
              <a:gd name="connsiteY3703" fmla="*/ 4345258 h 4944979"/>
              <a:gd name="connsiteX3704" fmla="*/ 4952190 w 10962464"/>
              <a:gd name="connsiteY3704" fmla="*/ 4341993 h 4944979"/>
              <a:gd name="connsiteX3705" fmla="*/ 4951005 w 10962464"/>
              <a:gd name="connsiteY3705" fmla="*/ 4341479 h 4944979"/>
              <a:gd name="connsiteX3706" fmla="*/ 4947678 w 10962464"/>
              <a:gd name="connsiteY3706" fmla="*/ 4333164 h 4944979"/>
              <a:gd name="connsiteX3707" fmla="*/ 4946016 w 10962464"/>
              <a:gd name="connsiteY3707" fmla="*/ 4310185 h 4944979"/>
              <a:gd name="connsiteX3708" fmla="*/ 4941026 w 10962464"/>
              <a:gd name="connsiteY3708" fmla="*/ 4275416 h 4944979"/>
              <a:gd name="connsiteX3709" fmla="*/ 4936039 w 10962464"/>
              <a:gd name="connsiteY3709" fmla="*/ 4241703 h 4944979"/>
              <a:gd name="connsiteX3710" fmla="*/ 4928932 w 10962464"/>
              <a:gd name="connsiteY3710" fmla="*/ 4206328 h 4944979"/>
              <a:gd name="connsiteX3711" fmla="*/ 4923642 w 10962464"/>
              <a:gd name="connsiteY3711" fmla="*/ 4188035 h 4944979"/>
              <a:gd name="connsiteX3712" fmla="*/ 4917293 w 10962464"/>
              <a:gd name="connsiteY3712" fmla="*/ 4170801 h 4944979"/>
              <a:gd name="connsiteX3713" fmla="*/ 4918350 w 10962464"/>
              <a:gd name="connsiteY3713" fmla="*/ 4173673 h 4944979"/>
              <a:gd name="connsiteX3714" fmla="*/ 4916839 w 10962464"/>
              <a:gd name="connsiteY3714" fmla="*/ 4169894 h 4944979"/>
              <a:gd name="connsiteX3715" fmla="*/ 2823651 w 10962464"/>
              <a:gd name="connsiteY3715" fmla="*/ 4168533 h 4944979"/>
              <a:gd name="connsiteX3716" fmla="*/ 2823500 w 10962464"/>
              <a:gd name="connsiteY3716" fmla="*/ 4168987 h 4944979"/>
              <a:gd name="connsiteX3717" fmla="*/ 2820477 w 10962464"/>
              <a:gd name="connsiteY3717" fmla="*/ 4185164 h 4944979"/>
              <a:gd name="connsiteX3718" fmla="*/ 2814429 w 10962464"/>
              <a:gd name="connsiteY3718" fmla="*/ 4223712 h 4944979"/>
              <a:gd name="connsiteX3719" fmla="*/ 2809441 w 10962464"/>
              <a:gd name="connsiteY3719" fmla="*/ 4262868 h 4944979"/>
              <a:gd name="connsiteX3720" fmla="*/ 2807022 w 10962464"/>
              <a:gd name="connsiteY3720" fmla="*/ 4302930 h 4944979"/>
              <a:gd name="connsiteX3721" fmla="*/ 2806418 w 10962464"/>
              <a:gd name="connsiteY3721" fmla="*/ 4322129 h 4944979"/>
              <a:gd name="connsiteX3722" fmla="*/ 2806721 w 10962464"/>
              <a:gd name="connsiteY3722" fmla="*/ 4339968 h 4944979"/>
              <a:gd name="connsiteX3723" fmla="*/ 2808197 w 10962464"/>
              <a:gd name="connsiteY3723" fmla="*/ 4356225 h 4944979"/>
              <a:gd name="connsiteX3724" fmla="*/ 2823198 w 10962464"/>
              <a:gd name="connsiteY3724" fmla="*/ 4383809 h 4944979"/>
              <a:gd name="connsiteX3725" fmla="*/ 2838770 w 10962464"/>
              <a:gd name="connsiteY3725" fmla="*/ 4420091 h 4944979"/>
              <a:gd name="connsiteX3726" fmla="*/ 2853585 w 10962464"/>
              <a:gd name="connsiteY3726" fmla="*/ 4456675 h 4944979"/>
              <a:gd name="connsiteX3727" fmla="*/ 2856402 w 10962464"/>
              <a:gd name="connsiteY3727" fmla="*/ 4465363 h 4944979"/>
              <a:gd name="connsiteX3728" fmla="*/ 2889565 w 10962464"/>
              <a:gd name="connsiteY3728" fmla="*/ 4400136 h 4944979"/>
              <a:gd name="connsiteX3729" fmla="*/ 2893549 w 10962464"/>
              <a:gd name="connsiteY3729" fmla="*/ 4392976 h 4944979"/>
              <a:gd name="connsiteX3730" fmla="*/ 2895008 w 10962464"/>
              <a:gd name="connsiteY3730" fmla="*/ 4375495 h 4944979"/>
              <a:gd name="connsiteX3731" fmla="*/ 2894855 w 10962464"/>
              <a:gd name="connsiteY3731" fmla="*/ 4360225 h 4944979"/>
              <a:gd name="connsiteX3732" fmla="*/ 2894704 w 10962464"/>
              <a:gd name="connsiteY3732" fmla="*/ 4347526 h 4944979"/>
              <a:gd name="connsiteX3733" fmla="*/ 2883820 w 10962464"/>
              <a:gd name="connsiteY3733" fmla="*/ 4281613 h 4944979"/>
              <a:gd name="connsiteX3734" fmla="*/ 2862352 w 10962464"/>
              <a:gd name="connsiteY3734" fmla="*/ 4234145 h 4944979"/>
              <a:gd name="connsiteX3735" fmla="*/ 2837257 w 10962464"/>
              <a:gd name="connsiteY3735" fmla="*/ 4188338 h 4944979"/>
              <a:gd name="connsiteX3736" fmla="*/ 2826977 w 10962464"/>
              <a:gd name="connsiteY3736" fmla="*/ 4173220 h 4944979"/>
              <a:gd name="connsiteX3737" fmla="*/ 2823651 w 10962464"/>
              <a:gd name="connsiteY3737" fmla="*/ 4168533 h 4944979"/>
              <a:gd name="connsiteX3738" fmla="*/ 7388571 w 10962464"/>
              <a:gd name="connsiteY3738" fmla="*/ 4159312 h 4944979"/>
              <a:gd name="connsiteX3739" fmla="*/ 7391291 w 10962464"/>
              <a:gd name="connsiteY3739" fmla="*/ 4172162 h 4944979"/>
              <a:gd name="connsiteX3740" fmla="*/ 7406107 w 10962464"/>
              <a:gd name="connsiteY3740" fmla="*/ 4205571 h 4944979"/>
              <a:gd name="connsiteX3741" fmla="*/ 7414119 w 10962464"/>
              <a:gd name="connsiteY3741" fmla="*/ 4221748 h 4944979"/>
              <a:gd name="connsiteX3742" fmla="*/ 7423794 w 10962464"/>
              <a:gd name="connsiteY3742" fmla="*/ 4237771 h 4944979"/>
              <a:gd name="connsiteX3743" fmla="*/ 7454333 w 10962464"/>
              <a:gd name="connsiteY3743" fmla="*/ 4277077 h 4944979"/>
              <a:gd name="connsiteX3744" fmla="*/ 7487137 w 10962464"/>
              <a:gd name="connsiteY3744" fmla="*/ 4310639 h 4944979"/>
              <a:gd name="connsiteX3745" fmla="*/ 7499685 w 10962464"/>
              <a:gd name="connsiteY3745" fmla="*/ 4321070 h 4944979"/>
              <a:gd name="connsiteX3746" fmla="*/ 7515105 w 10962464"/>
              <a:gd name="connsiteY3746" fmla="*/ 4334374 h 4944979"/>
              <a:gd name="connsiteX3747" fmla="*/ 7528075 w 10962464"/>
              <a:gd name="connsiteY3747" fmla="*/ 4344220 h 4944979"/>
              <a:gd name="connsiteX3748" fmla="*/ 7528408 w 10962464"/>
              <a:gd name="connsiteY3748" fmla="*/ 4343596 h 4944979"/>
              <a:gd name="connsiteX3749" fmla="*/ 7532792 w 10962464"/>
              <a:gd name="connsiteY3749" fmla="*/ 4336188 h 4944979"/>
              <a:gd name="connsiteX3750" fmla="*/ 7543827 w 10962464"/>
              <a:gd name="connsiteY3750" fmla="*/ 4324851 h 4944979"/>
              <a:gd name="connsiteX3751" fmla="*/ 7556223 w 10962464"/>
              <a:gd name="connsiteY3751" fmla="*/ 4326060 h 4944979"/>
              <a:gd name="connsiteX3752" fmla="*/ 7560827 w 10962464"/>
              <a:gd name="connsiteY3752" fmla="*/ 4331359 h 4944979"/>
              <a:gd name="connsiteX3753" fmla="*/ 7561970 w 10962464"/>
              <a:gd name="connsiteY3753" fmla="*/ 4327722 h 4944979"/>
              <a:gd name="connsiteX3754" fmla="*/ 7580111 w 10962464"/>
              <a:gd name="connsiteY3754" fmla="*/ 4286451 h 4944979"/>
              <a:gd name="connsiteX3755" fmla="*/ 7597173 w 10962464"/>
              <a:gd name="connsiteY3755" fmla="*/ 4257884 h 4944979"/>
              <a:gd name="connsiteX3756" fmla="*/ 7587217 w 10962464"/>
              <a:gd name="connsiteY3756" fmla="*/ 4251075 h 4944979"/>
              <a:gd name="connsiteX3757" fmla="*/ 7532792 w 10962464"/>
              <a:gd name="connsiteY3757" fmla="*/ 4220386 h 4944979"/>
              <a:gd name="connsiteX3758" fmla="*/ 7466425 w 10962464"/>
              <a:gd name="connsiteY3758" fmla="*/ 4190604 h 4944979"/>
              <a:gd name="connsiteX3759" fmla="*/ 7433017 w 10962464"/>
              <a:gd name="connsiteY3759" fmla="*/ 4176545 h 4944979"/>
              <a:gd name="connsiteX3760" fmla="*/ 7399303 w 10962464"/>
              <a:gd name="connsiteY3760" fmla="*/ 4162788 h 4944979"/>
              <a:gd name="connsiteX3761" fmla="*/ 7388571 w 10962464"/>
              <a:gd name="connsiteY3761" fmla="*/ 4159312 h 4944979"/>
              <a:gd name="connsiteX3762" fmla="*/ 6884094 w 10962464"/>
              <a:gd name="connsiteY3762" fmla="*/ 4147975 h 4944979"/>
              <a:gd name="connsiteX3763" fmla="*/ 6881525 w 10962464"/>
              <a:gd name="connsiteY3763" fmla="*/ 4148126 h 4944979"/>
              <a:gd name="connsiteX3764" fmla="*/ 6881223 w 10962464"/>
              <a:gd name="connsiteY3764" fmla="*/ 4150241 h 4944979"/>
              <a:gd name="connsiteX3765" fmla="*/ 6882583 w 10962464"/>
              <a:gd name="connsiteY3765" fmla="*/ 4159917 h 4944979"/>
              <a:gd name="connsiteX3766" fmla="*/ 6892862 w 10962464"/>
              <a:gd name="connsiteY3766" fmla="*/ 4193780 h 4944979"/>
              <a:gd name="connsiteX3767" fmla="*/ 6904654 w 10962464"/>
              <a:gd name="connsiteY3767" fmla="*/ 4227795 h 4944979"/>
              <a:gd name="connsiteX3768" fmla="*/ 6919319 w 10962464"/>
              <a:gd name="connsiteY3768" fmla="*/ 4264229 h 4944979"/>
              <a:gd name="connsiteX3769" fmla="*/ 6934587 w 10962464"/>
              <a:gd name="connsiteY3769" fmla="*/ 4295522 h 4944979"/>
              <a:gd name="connsiteX3770" fmla="*/ 6958625 w 10962464"/>
              <a:gd name="connsiteY3770" fmla="*/ 4338608 h 4944979"/>
              <a:gd name="connsiteX3771" fmla="*/ 6959417 w 10962464"/>
              <a:gd name="connsiteY3771" fmla="*/ 4342009 h 4944979"/>
              <a:gd name="connsiteX3772" fmla="*/ 6964068 w 10962464"/>
              <a:gd name="connsiteY3772" fmla="*/ 4343444 h 4944979"/>
              <a:gd name="connsiteX3773" fmla="*/ 6981000 w 10962464"/>
              <a:gd name="connsiteY3773" fmla="*/ 4351305 h 4944979"/>
              <a:gd name="connsiteX3774" fmla="*/ 7016526 w 10962464"/>
              <a:gd name="connsiteY3774" fmla="*/ 4373376 h 4944979"/>
              <a:gd name="connsiteX3775" fmla="*/ 7031946 w 10962464"/>
              <a:gd name="connsiteY3775" fmla="*/ 4384866 h 4944979"/>
              <a:gd name="connsiteX3776" fmla="*/ 7046459 w 10962464"/>
              <a:gd name="connsiteY3776" fmla="*/ 4397564 h 4944979"/>
              <a:gd name="connsiteX3777" fmla="*/ 7054437 w 10962464"/>
              <a:gd name="connsiteY3777" fmla="*/ 4405307 h 4944979"/>
              <a:gd name="connsiteX3778" fmla="*/ 7058856 w 10962464"/>
              <a:gd name="connsiteY3778" fmla="*/ 4363853 h 4944979"/>
              <a:gd name="connsiteX3779" fmla="*/ 7066868 w 10962464"/>
              <a:gd name="connsiteY3779" fmla="*/ 4323187 h 4944979"/>
              <a:gd name="connsiteX3780" fmla="*/ 7069837 w 10962464"/>
              <a:gd name="connsiteY3780" fmla="*/ 4313407 h 4944979"/>
              <a:gd name="connsiteX3781" fmla="*/ 7063541 w 10962464"/>
              <a:gd name="connsiteY3781" fmla="*/ 4312303 h 4944979"/>
              <a:gd name="connsiteX3782" fmla="*/ 7035573 w 10962464"/>
              <a:gd name="connsiteY3782" fmla="*/ 4273752 h 4944979"/>
              <a:gd name="connsiteX3783" fmla="*/ 7004885 w 10962464"/>
              <a:gd name="connsiteY3783" fmla="*/ 4235656 h 4944979"/>
              <a:gd name="connsiteX3784" fmla="*/ 6960287 w 10962464"/>
              <a:gd name="connsiteY3784" fmla="*/ 4194385 h 4944979"/>
              <a:gd name="connsiteX3785" fmla="*/ 6912365 w 10962464"/>
              <a:gd name="connsiteY3785" fmla="*/ 4159011 h 4944979"/>
              <a:gd name="connsiteX3786" fmla="*/ 6894074 w 10962464"/>
              <a:gd name="connsiteY3786" fmla="*/ 4149788 h 4944979"/>
              <a:gd name="connsiteX3787" fmla="*/ 6884094 w 10962464"/>
              <a:gd name="connsiteY3787" fmla="*/ 4147975 h 4944979"/>
              <a:gd name="connsiteX3788" fmla="*/ 7184331 w 10962464"/>
              <a:gd name="connsiteY3788" fmla="*/ 4145555 h 4944979"/>
              <a:gd name="connsiteX3789" fmla="*/ 7173295 w 10962464"/>
              <a:gd name="connsiteY3789" fmla="*/ 4159312 h 4944979"/>
              <a:gd name="connsiteX3790" fmla="*/ 7157724 w 10962464"/>
              <a:gd name="connsiteY3790" fmla="*/ 4181535 h 4944979"/>
              <a:gd name="connsiteX3791" fmla="*/ 7122802 w 10962464"/>
              <a:gd name="connsiteY3791" fmla="*/ 4242912 h 4944979"/>
              <a:gd name="connsiteX3792" fmla="*/ 7096196 w 10962464"/>
              <a:gd name="connsiteY3792" fmla="*/ 4309279 h 4944979"/>
              <a:gd name="connsiteX3793" fmla="*/ 7084706 w 10962464"/>
              <a:gd name="connsiteY3793" fmla="*/ 4359016 h 4944979"/>
              <a:gd name="connsiteX3794" fmla="*/ 7078206 w 10962464"/>
              <a:gd name="connsiteY3794" fmla="*/ 4416009 h 4944979"/>
              <a:gd name="connsiteX3795" fmla="*/ 7070905 w 10962464"/>
              <a:gd name="connsiteY3795" fmla="*/ 4421291 h 4944979"/>
              <a:gd name="connsiteX3796" fmla="*/ 7102847 w 10962464"/>
              <a:gd name="connsiteY3796" fmla="*/ 4452291 h 4944979"/>
              <a:gd name="connsiteX3797" fmla="*/ 7124920 w 10962464"/>
              <a:gd name="connsiteY3797" fmla="*/ 4481771 h 4944979"/>
              <a:gd name="connsiteX3798" fmla="*/ 7129498 w 10962464"/>
              <a:gd name="connsiteY3798" fmla="*/ 4488565 h 4944979"/>
              <a:gd name="connsiteX3799" fmla="*/ 7132779 w 10962464"/>
              <a:gd name="connsiteY3799" fmla="*/ 4479655 h 4944979"/>
              <a:gd name="connsiteX3800" fmla="*/ 7147443 w 10962464"/>
              <a:gd name="connsiteY3800" fmla="*/ 4444431 h 4944979"/>
              <a:gd name="connsiteX3801" fmla="*/ 7165131 w 10962464"/>
              <a:gd name="connsiteY3801" fmla="*/ 4410869 h 4944979"/>
              <a:gd name="connsiteX3802" fmla="*/ 7176317 w 10962464"/>
              <a:gd name="connsiteY3802" fmla="*/ 4393031 h 4944979"/>
              <a:gd name="connsiteX3803" fmla="*/ 7187355 w 10962464"/>
              <a:gd name="connsiteY3803" fmla="*/ 4376552 h 4944979"/>
              <a:gd name="connsiteX3804" fmla="*/ 7211089 w 10962464"/>
              <a:gd name="connsiteY3804" fmla="*/ 4345411 h 4944979"/>
              <a:gd name="connsiteX3805" fmla="*/ 7218345 w 10962464"/>
              <a:gd name="connsiteY3805" fmla="*/ 4337549 h 4944979"/>
              <a:gd name="connsiteX3806" fmla="*/ 7223183 w 10962464"/>
              <a:gd name="connsiteY3806" fmla="*/ 4333013 h 4944979"/>
              <a:gd name="connsiteX3807" fmla="*/ 7223859 w 10962464"/>
              <a:gd name="connsiteY3807" fmla="*/ 4332496 h 4944979"/>
              <a:gd name="connsiteX3808" fmla="*/ 7223787 w 10962464"/>
              <a:gd name="connsiteY3808" fmla="*/ 4329688 h 4944979"/>
              <a:gd name="connsiteX3809" fmla="*/ 7223485 w 10962464"/>
              <a:gd name="connsiteY3809" fmla="*/ 4319408 h 4944979"/>
              <a:gd name="connsiteX3810" fmla="*/ 7222578 w 10962464"/>
              <a:gd name="connsiteY3810" fmla="*/ 4298244 h 4944979"/>
              <a:gd name="connsiteX3811" fmla="*/ 7215625 w 10962464"/>
              <a:gd name="connsiteY3811" fmla="*/ 4254100 h 4944979"/>
              <a:gd name="connsiteX3812" fmla="*/ 7200053 w 10962464"/>
              <a:gd name="connsiteY3812" fmla="*/ 4193629 h 4944979"/>
              <a:gd name="connsiteX3813" fmla="*/ 7184331 w 10962464"/>
              <a:gd name="connsiteY3813" fmla="*/ 4145555 h 4944979"/>
              <a:gd name="connsiteX3814" fmla="*/ 4915931 w 10962464"/>
              <a:gd name="connsiteY3814" fmla="*/ 4142230 h 4944979"/>
              <a:gd name="connsiteX3815" fmla="*/ 4928177 w 10962464"/>
              <a:gd name="connsiteY3815" fmla="*/ 4144345 h 4944979"/>
              <a:gd name="connsiteX3816" fmla="*/ 4930596 w 10962464"/>
              <a:gd name="connsiteY3816" fmla="*/ 4146159 h 4944979"/>
              <a:gd name="connsiteX3817" fmla="*/ 4933316 w 10962464"/>
              <a:gd name="connsiteY3817" fmla="*/ 4149788 h 4944979"/>
              <a:gd name="connsiteX3818" fmla="*/ 4934829 w 10962464"/>
              <a:gd name="connsiteY3818" fmla="*/ 4152660 h 4944979"/>
              <a:gd name="connsiteX3819" fmla="*/ 4938004 w 10962464"/>
              <a:gd name="connsiteY3819" fmla="*/ 4160369 h 4944979"/>
              <a:gd name="connsiteX3820" fmla="*/ 4945562 w 10962464"/>
              <a:gd name="connsiteY3820" fmla="*/ 4180628 h 4944979"/>
              <a:gd name="connsiteX3821" fmla="*/ 4950702 w 10962464"/>
              <a:gd name="connsiteY3821" fmla="*/ 4197409 h 4944979"/>
              <a:gd name="connsiteX3822" fmla="*/ 4955086 w 10962464"/>
              <a:gd name="connsiteY3822" fmla="*/ 4215096 h 4944979"/>
              <a:gd name="connsiteX3823" fmla="*/ 4958564 w 10962464"/>
              <a:gd name="connsiteY3823" fmla="*/ 4235505 h 4944979"/>
              <a:gd name="connsiteX3824" fmla="*/ 4961133 w 10962464"/>
              <a:gd name="connsiteY3824" fmla="*/ 4253192 h 4944979"/>
              <a:gd name="connsiteX3825" fmla="*/ 4966878 w 10962464"/>
              <a:gd name="connsiteY3825" fmla="*/ 4291138 h 4944979"/>
              <a:gd name="connsiteX3826" fmla="*/ 4969281 w 10962464"/>
              <a:gd name="connsiteY3826" fmla="*/ 4315367 h 4944979"/>
              <a:gd name="connsiteX3827" fmla="*/ 4978973 w 10962464"/>
              <a:gd name="connsiteY3827" fmla="*/ 4301569 h 4944979"/>
              <a:gd name="connsiteX3828" fmla="*/ 4988043 w 10962464"/>
              <a:gd name="connsiteY3828" fmla="*/ 4288567 h 4944979"/>
              <a:gd name="connsiteX3829" fmla="*/ 5000138 w 10962464"/>
              <a:gd name="connsiteY3829" fmla="*/ 4273148 h 4944979"/>
              <a:gd name="connsiteX3830" fmla="*/ 5010869 w 10962464"/>
              <a:gd name="connsiteY3830" fmla="*/ 4261052 h 4944979"/>
              <a:gd name="connsiteX3831" fmla="*/ 5018882 w 10962464"/>
              <a:gd name="connsiteY3831" fmla="*/ 4255006 h 4944979"/>
              <a:gd name="connsiteX3832" fmla="*/ 5024931 w 10962464"/>
              <a:gd name="connsiteY3832" fmla="*/ 4252284 h 4944979"/>
              <a:gd name="connsiteX3833" fmla="*/ 5029918 w 10962464"/>
              <a:gd name="connsiteY3833" fmla="*/ 4251680 h 4944979"/>
              <a:gd name="connsiteX3834" fmla="*/ 5036420 w 10962464"/>
              <a:gd name="connsiteY3834" fmla="*/ 4253645 h 4944979"/>
              <a:gd name="connsiteX3835" fmla="*/ 5039594 w 10962464"/>
              <a:gd name="connsiteY3835" fmla="*/ 4256063 h 4944979"/>
              <a:gd name="connsiteX3836" fmla="*/ 5042012 w 10962464"/>
              <a:gd name="connsiteY3836" fmla="*/ 4259541 h 4944979"/>
              <a:gd name="connsiteX3837" fmla="*/ 5043826 w 10962464"/>
              <a:gd name="connsiteY3837" fmla="*/ 4264378 h 4944979"/>
              <a:gd name="connsiteX3838" fmla="*/ 5044431 w 10962464"/>
              <a:gd name="connsiteY3838" fmla="*/ 4266343 h 4944979"/>
              <a:gd name="connsiteX3839" fmla="*/ 5045339 w 10962464"/>
              <a:gd name="connsiteY3839" fmla="*/ 4270124 h 4944979"/>
              <a:gd name="connsiteX3840" fmla="*/ 5047304 w 10962464"/>
              <a:gd name="connsiteY3840" fmla="*/ 4278891 h 4944979"/>
              <a:gd name="connsiteX3841" fmla="*/ 5053351 w 10962464"/>
              <a:gd name="connsiteY3841" fmla="*/ 4314569 h 4944979"/>
              <a:gd name="connsiteX3842" fmla="*/ 5055166 w 10962464"/>
              <a:gd name="connsiteY3842" fmla="*/ 4351456 h 4944979"/>
              <a:gd name="connsiteX3843" fmla="*/ 5055316 w 10962464"/>
              <a:gd name="connsiteY3843" fmla="*/ 4388797 h 4944979"/>
              <a:gd name="connsiteX3844" fmla="*/ 5052231 w 10962464"/>
              <a:gd name="connsiteY3844" fmla="*/ 4425670 h 4944979"/>
              <a:gd name="connsiteX3845" fmla="*/ 5063179 w 10962464"/>
              <a:gd name="connsiteY3845" fmla="*/ 4414195 h 4944979"/>
              <a:gd name="connsiteX3846" fmla="*/ 5068923 w 10962464"/>
              <a:gd name="connsiteY3846" fmla="*/ 4408601 h 4944979"/>
              <a:gd name="connsiteX3847" fmla="*/ 5076180 w 10962464"/>
              <a:gd name="connsiteY3847" fmla="*/ 4403007 h 4944979"/>
              <a:gd name="connsiteX3848" fmla="*/ 5077691 w 10962464"/>
              <a:gd name="connsiteY3848" fmla="*/ 4402251 h 4944979"/>
              <a:gd name="connsiteX3849" fmla="*/ 5082226 w 10962464"/>
              <a:gd name="connsiteY3849" fmla="*/ 4400437 h 4944979"/>
              <a:gd name="connsiteX3850" fmla="*/ 5082680 w 10962464"/>
              <a:gd name="connsiteY3850" fmla="*/ 4400286 h 4944979"/>
              <a:gd name="connsiteX3851" fmla="*/ 5085704 w 10962464"/>
              <a:gd name="connsiteY3851" fmla="*/ 4400136 h 4944979"/>
              <a:gd name="connsiteX3852" fmla="*/ 5091600 w 10962464"/>
              <a:gd name="connsiteY3852" fmla="*/ 4400286 h 4944979"/>
              <a:gd name="connsiteX3853" fmla="*/ 5104600 w 10962464"/>
              <a:gd name="connsiteY3853" fmla="*/ 4414799 h 4944979"/>
              <a:gd name="connsiteX3854" fmla="*/ 5106565 w 10962464"/>
              <a:gd name="connsiteY3854" fmla="*/ 4422811 h 4944979"/>
              <a:gd name="connsiteX3855" fmla="*/ 5111706 w 10962464"/>
              <a:gd name="connsiteY3855" fmla="*/ 4458035 h 4944979"/>
              <a:gd name="connsiteX3856" fmla="*/ 5115184 w 10962464"/>
              <a:gd name="connsiteY3856" fmla="*/ 4487364 h 4944979"/>
              <a:gd name="connsiteX3857" fmla="*/ 5117450 w 10962464"/>
              <a:gd name="connsiteY3857" fmla="*/ 4518204 h 4944979"/>
              <a:gd name="connsiteX3858" fmla="*/ 5116241 w 10962464"/>
              <a:gd name="connsiteY3858" fmla="*/ 4530752 h 4944979"/>
              <a:gd name="connsiteX3859" fmla="*/ 5114427 w 10962464"/>
              <a:gd name="connsiteY3859" fmla="*/ 4546776 h 4944979"/>
              <a:gd name="connsiteX3860" fmla="*/ 5112311 w 10962464"/>
              <a:gd name="connsiteY3860" fmla="*/ 4562649 h 4944979"/>
              <a:gd name="connsiteX3861" fmla="*/ 5111878 w 10962464"/>
              <a:gd name="connsiteY3861" fmla="*/ 4564826 h 4944979"/>
              <a:gd name="connsiteX3862" fmla="*/ 5114123 w 10962464"/>
              <a:gd name="connsiteY3862" fmla="*/ 4565823 h 4944979"/>
              <a:gd name="connsiteX3863" fmla="*/ 5116996 w 10962464"/>
              <a:gd name="connsiteY3863" fmla="*/ 4568091 h 4944979"/>
              <a:gd name="connsiteX3864" fmla="*/ 5120321 w 10962464"/>
              <a:gd name="connsiteY3864" fmla="*/ 4574138 h 4944979"/>
              <a:gd name="connsiteX3865" fmla="*/ 5121230 w 10962464"/>
              <a:gd name="connsiteY3865" fmla="*/ 4577616 h 4944979"/>
              <a:gd name="connsiteX3866" fmla="*/ 5123345 w 10962464"/>
              <a:gd name="connsiteY3866" fmla="*/ 4593036 h 4944979"/>
              <a:gd name="connsiteX3867" fmla="*/ 5124101 w 10962464"/>
              <a:gd name="connsiteY3867" fmla="*/ 4611025 h 4944979"/>
              <a:gd name="connsiteX3868" fmla="*/ 5121682 w 10962464"/>
              <a:gd name="connsiteY3868" fmla="*/ 4640959 h 4944979"/>
              <a:gd name="connsiteX3869" fmla="*/ 5116542 w 10962464"/>
              <a:gd name="connsiteY3869" fmla="*/ 4674822 h 4944979"/>
              <a:gd name="connsiteX3870" fmla="*/ 5108833 w 10962464"/>
              <a:gd name="connsiteY3870" fmla="*/ 4704907 h 4944979"/>
              <a:gd name="connsiteX3871" fmla="*/ 5105738 w 10962464"/>
              <a:gd name="connsiteY3871" fmla="*/ 4713851 h 4944979"/>
              <a:gd name="connsiteX3872" fmla="*/ 5105809 w 10962464"/>
              <a:gd name="connsiteY3872" fmla="*/ 4713827 h 4944979"/>
              <a:gd name="connsiteX3873" fmla="*/ 5114123 w 10962464"/>
              <a:gd name="connsiteY3873" fmla="*/ 4712919 h 4944979"/>
              <a:gd name="connsiteX3874" fmla="*/ 5124858 w 10962464"/>
              <a:gd name="connsiteY3874" fmla="*/ 4714279 h 4944979"/>
              <a:gd name="connsiteX3875" fmla="*/ 5131509 w 10962464"/>
              <a:gd name="connsiteY3875" fmla="*/ 4718060 h 4944979"/>
              <a:gd name="connsiteX3876" fmla="*/ 5135290 w 10962464"/>
              <a:gd name="connsiteY3876" fmla="*/ 4722594 h 4944979"/>
              <a:gd name="connsiteX3877" fmla="*/ 5138463 w 10962464"/>
              <a:gd name="connsiteY3877" fmla="*/ 4730606 h 4944979"/>
              <a:gd name="connsiteX3878" fmla="*/ 5140126 w 10962464"/>
              <a:gd name="connsiteY3878" fmla="*/ 4765227 h 4944979"/>
              <a:gd name="connsiteX3879" fmla="*/ 5137556 w 10962464"/>
              <a:gd name="connsiteY3879" fmla="*/ 4801509 h 4944979"/>
              <a:gd name="connsiteX3880" fmla="*/ 5131509 w 10962464"/>
              <a:gd name="connsiteY3880" fmla="*/ 4841721 h 4944979"/>
              <a:gd name="connsiteX3881" fmla="*/ 5124404 w 10962464"/>
              <a:gd name="connsiteY3881" fmla="*/ 4877549 h 4944979"/>
              <a:gd name="connsiteX3882" fmla="*/ 5119265 w 10962464"/>
              <a:gd name="connsiteY3882" fmla="*/ 4894029 h 4944979"/>
              <a:gd name="connsiteX3883" fmla="*/ 5113066 w 10962464"/>
              <a:gd name="connsiteY3883" fmla="*/ 4912775 h 4944979"/>
              <a:gd name="connsiteX3884" fmla="*/ 5107471 w 10962464"/>
              <a:gd name="connsiteY3884" fmla="*/ 4928951 h 4944979"/>
              <a:gd name="connsiteX3885" fmla="*/ 5101462 w 10962464"/>
              <a:gd name="connsiteY3885" fmla="*/ 4944979 h 4944979"/>
              <a:gd name="connsiteX3886" fmla="*/ 5075967 w 10962464"/>
              <a:gd name="connsiteY3886" fmla="*/ 4944979 h 4944979"/>
              <a:gd name="connsiteX3887" fmla="*/ 5079655 w 10962464"/>
              <a:gd name="connsiteY3887" fmla="*/ 4937718 h 4944979"/>
              <a:gd name="connsiteX3888" fmla="*/ 5089633 w 10962464"/>
              <a:gd name="connsiteY3888" fmla="*/ 4910203 h 4944979"/>
              <a:gd name="connsiteX3889" fmla="*/ 5100065 w 10962464"/>
              <a:gd name="connsiteY3889" fmla="*/ 4878306 h 4944979"/>
              <a:gd name="connsiteX3890" fmla="*/ 5104298 w 10962464"/>
              <a:gd name="connsiteY3890" fmla="*/ 4863643 h 4944979"/>
              <a:gd name="connsiteX3891" fmla="*/ 5107623 w 10962464"/>
              <a:gd name="connsiteY3891" fmla="*/ 4846106 h 4944979"/>
              <a:gd name="connsiteX3892" fmla="*/ 5112612 w 10962464"/>
              <a:gd name="connsiteY3892" fmla="*/ 4815871 h 4944979"/>
              <a:gd name="connsiteX3893" fmla="*/ 5116241 w 10962464"/>
              <a:gd name="connsiteY3893" fmla="*/ 4779589 h 4944979"/>
              <a:gd name="connsiteX3894" fmla="*/ 5117300 w 10962464"/>
              <a:gd name="connsiteY3894" fmla="*/ 4759784 h 4944979"/>
              <a:gd name="connsiteX3895" fmla="*/ 5117601 w 10962464"/>
              <a:gd name="connsiteY3895" fmla="*/ 4744364 h 4944979"/>
              <a:gd name="connsiteX3896" fmla="*/ 5115937 w 10962464"/>
              <a:gd name="connsiteY3896" fmla="*/ 4736655 h 4944979"/>
              <a:gd name="connsiteX3897" fmla="*/ 5112612 w 10962464"/>
              <a:gd name="connsiteY3897" fmla="*/ 4736655 h 4944979"/>
              <a:gd name="connsiteX3898" fmla="*/ 5103087 w 10962464"/>
              <a:gd name="connsiteY3898" fmla="*/ 4738921 h 4944979"/>
              <a:gd name="connsiteX3899" fmla="*/ 5089330 w 10962464"/>
              <a:gd name="connsiteY3899" fmla="*/ 4746328 h 4944979"/>
              <a:gd name="connsiteX3900" fmla="*/ 5057886 w 10962464"/>
              <a:gd name="connsiteY3900" fmla="*/ 4778681 h 4944979"/>
              <a:gd name="connsiteX3901" fmla="*/ 5040804 w 10962464"/>
              <a:gd name="connsiteY3901" fmla="*/ 4804683 h 4944979"/>
              <a:gd name="connsiteX3902" fmla="*/ 5035781 w 10962464"/>
              <a:gd name="connsiteY3902" fmla="*/ 4813971 h 4944979"/>
              <a:gd name="connsiteX3903" fmla="*/ 5040199 w 10962464"/>
              <a:gd name="connsiteY3903" fmla="*/ 4814057 h 4944979"/>
              <a:gd name="connsiteX3904" fmla="*/ 5046398 w 10962464"/>
              <a:gd name="connsiteY3904" fmla="*/ 4817533 h 4944979"/>
              <a:gd name="connsiteX3905" fmla="*/ 5049269 w 10962464"/>
              <a:gd name="connsiteY3905" fmla="*/ 4821615 h 4944979"/>
              <a:gd name="connsiteX3906" fmla="*/ 5050932 w 10962464"/>
              <a:gd name="connsiteY3906" fmla="*/ 4826907 h 4944979"/>
              <a:gd name="connsiteX3907" fmla="*/ 5051991 w 10962464"/>
              <a:gd name="connsiteY3907" fmla="*/ 4837488 h 4944979"/>
              <a:gd name="connsiteX3908" fmla="*/ 5052292 w 10962464"/>
              <a:gd name="connsiteY3908" fmla="*/ 4854874 h 4944979"/>
              <a:gd name="connsiteX3909" fmla="*/ 5051537 w 10962464"/>
              <a:gd name="connsiteY3909" fmla="*/ 4873015 h 4944979"/>
              <a:gd name="connsiteX3910" fmla="*/ 5048362 w 10962464"/>
              <a:gd name="connsiteY3910" fmla="*/ 4893273 h 4944979"/>
              <a:gd name="connsiteX3911" fmla="*/ 5044282 w 10962464"/>
              <a:gd name="connsiteY3911" fmla="*/ 4912170 h 4944979"/>
              <a:gd name="connsiteX3912" fmla="*/ 5040804 w 10962464"/>
              <a:gd name="connsiteY3912" fmla="*/ 4929857 h 4944979"/>
              <a:gd name="connsiteX3913" fmla="*/ 5037411 w 10962464"/>
              <a:gd name="connsiteY3913" fmla="*/ 4944979 h 4944979"/>
              <a:gd name="connsiteX3914" fmla="*/ 5012961 w 10962464"/>
              <a:gd name="connsiteY3914" fmla="*/ 4944979 h 4944979"/>
              <a:gd name="connsiteX3915" fmla="*/ 5017975 w 10962464"/>
              <a:gd name="connsiteY3915" fmla="*/ 4925927 h 4944979"/>
              <a:gd name="connsiteX3916" fmla="*/ 5022965 w 10962464"/>
              <a:gd name="connsiteY3916" fmla="*/ 4900982 h 4944979"/>
              <a:gd name="connsiteX3917" fmla="*/ 5027802 w 10962464"/>
              <a:gd name="connsiteY3917" fmla="*/ 4877549 h 4944979"/>
              <a:gd name="connsiteX3918" fmla="*/ 5029163 w 10962464"/>
              <a:gd name="connsiteY3918" fmla="*/ 4854269 h 4944979"/>
              <a:gd name="connsiteX3919" fmla="*/ 5029012 w 10962464"/>
              <a:gd name="connsiteY3919" fmla="*/ 4839151 h 4944979"/>
              <a:gd name="connsiteX3920" fmla="*/ 5022965 w 10962464"/>
              <a:gd name="connsiteY3920" fmla="*/ 4842780 h 4944979"/>
              <a:gd name="connsiteX3921" fmla="*/ 5010720 w 10962464"/>
              <a:gd name="connsiteY3921" fmla="*/ 4853815 h 4944979"/>
              <a:gd name="connsiteX3922" fmla="*/ 4997869 w 10962464"/>
              <a:gd name="connsiteY3922" fmla="*/ 4865154 h 4944979"/>
              <a:gd name="connsiteX3923" fmla="*/ 4985473 w 10962464"/>
              <a:gd name="connsiteY3923" fmla="*/ 4876038 h 4944979"/>
              <a:gd name="connsiteX3924" fmla="*/ 4975648 w 10962464"/>
              <a:gd name="connsiteY3924" fmla="*/ 4886772 h 4944979"/>
              <a:gd name="connsiteX3925" fmla="*/ 4958262 w 10962464"/>
              <a:gd name="connsiteY3925" fmla="*/ 4913833 h 4944979"/>
              <a:gd name="connsiteX3926" fmla="*/ 4944353 w 10962464"/>
              <a:gd name="connsiteY3926" fmla="*/ 4942405 h 4944979"/>
              <a:gd name="connsiteX3927" fmla="*/ 4943557 w 10962464"/>
              <a:gd name="connsiteY3927" fmla="*/ 4944979 h 4944979"/>
              <a:gd name="connsiteX3928" fmla="*/ 4919260 w 10962464"/>
              <a:gd name="connsiteY3928" fmla="*/ 4944979 h 4944979"/>
              <a:gd name="connsiteX3929" fmla="*/ 4927120 w 10962464"/>
              <a:gd name="connsiteY3929" fmla="*/ 4924869 h 4944979"/>
              <a:gd name="connsiteX3930" fmla="*/ 4929462 w 10962464"/>
              <a:gd name="connsiteY3930" fmla="*/ 4920320 h 4944979"/>
              <a:gd name="connsiteX3931" fmla="*/ 4928327 w 10962464"/>
              <a:gd name="connsiteY3931" fmla="*/ 4919123 h 4944979"/>
              <a:gd name="connsiteX3932" fmla="*/ 4927722 w 10962464"/>
              <a:gd name="connsiteY3932" fmla="*/ 4908088 h 4944979"/>
              <a:gd name="connsiteX3933" fmla="*/ 4924850 w 10962464"/>
              <a:gd name="connsiteY3933" fmla="*/ 4891608 h 4944979"/>
              <a:gd name="connsiteX3934" fmla="*/ 4920164 w 10962464"/>
              <a:gd name="connsiteY3934" fmla="*/ 4871956 h 4944979"/>
              <a:gd name="connsiteX3935" fmla="*/ 4908372 w 10962464"/>
              <a:gd name="connsiteY3935" fmla="*/ 4833557 h 4944979"/>
              <a:gd name="connsiteX3936" fmla="*/ 4894010 w 10962464"/>
              <a:gd name="connsiteY3936" fmla="*/ 4804079 h 4944979"/>
              <a:gd name="connsiteX3937" fmla="*/ 4874660 w 10962464"/>
              <a:gd name="connsiteY3937" fmla="*/ 4773691 h 4944979"/>
              <a:gd name="connsiteX3938" fmla="*/ 4857425 w 10962464"/>
              <a:gd name="connsiteY3938" fmla="*/ 4753736 h 4944979"/>
              <a:gd name="connsiteX3939" fmla="*/ 4854552 w 10962464"/>
              <a:gd name="connsiteY3939" fmla="*/ 4751771 h 4944979"/>
              <a:gd name="connsiteX3940" fmla="*/ 4851831 w 10962464"/>
              <a:gd name="connsiteY3940" fmla="*/ 4763411 h 4944979"/>
              <a:gd name="connsiteX3941" fmla="*/ 4849565 w 10962464"/>
              <a:gd name="connsiteY3941" fmla="*/ 4776564 h 4944979"/>
              <a:gd name="connsiteX3942" fmla="*/ 4843066 w 10962464"/>
              <a:gd name="connsiteY3942" fmla="*/ 4839907 h 4944979"/>
              <a:gd name="connsiteX3943" fmla="*/ 4844576 w 10962464"/>
              <a:gd name="connsiteY3943" fmla="*/ 4904458 h 4944979"/>
              <a:gd name="connsiteX3944" fmla="*/ 4852418 w 10962464"/>
              <a:gd name="connsiteY3944" fmla="*/ 4944979 h 4944979"/>
              <a:gd name="connsiteX3945" fmla="*/ 4814913 w 10962464"/>
              <a:gd name="connsiteY3945" fmla="*/ 4944979 h 4944979"/>
              <a:gd name="connsiteX3946" fmla="*/ 4802550 w 10962464"/>
              <a:gd name="connsiteY3946" fmla="*/ 4931519 h 4944979"/>
              <a:gd name="connsiteX3947" fmla="*/ 4801190 w 10962464"/>
              <a:gd name="connsiteY3947" fmla="*/ 4930613 h 4944979"/>
              <a:gd name="connsiteX3948" fmla="*/ 4800585 w 10962464"/>
              <a:gd name="connsiteY3948" fmla="*/ 4930914 h 4944979"/>
              <a:gd name="connsiteX3949" fmla="*/ 4799376 w 10962464"/>
              <a:gd name="connsiteY3949" fmla="*/ 4932124 h 4944979"/>
              <a:gd name="connsiteX3950" fmla="*/ 4794538 w 10962464"/>
              <a:gd name="connsiteY3950" fmla="*/ 4940589 h 4944979"/>
              <a:gd name="connsiteX3951" fmla="*/ 4793451 w 10962464"/>
              <a:gd name="connsiteY3951" fmla="*/ 4944979 h 4944979"/>
              <a:gd name="connsiteX3952" fmla="*/ 4764698 w 10962464"/>
              <a:gd name="connsiteY3952" fmla="*/ 4944979 h 4944979"/>
              <a:gd name="connsiteX3953" fmla="*/ 4762337 w 10962464"/>
              <a:gd name="connsiteY3953" fmla="*/ 4938474 h 4944979"/>
              <a:gd name="connsiteX3954" fmla="*/ 4757197 w 10962464"/>
              <a:gd name="connsiteY3954" fmla="*/ 4923055 h 4944979"/>
              <a:gd name="connsiteX3955" fmla="*/ 4749184 w 10962464"/>
              <a:gd name="connsiteY3955" fmla="*/ 4890401 h 4944979"/>
              <a:gd name="connsiteX3956" fmla="*/ 4746010 w 10962464"/>
              <a:gd name="connsiteY3956" fmla="*/ 4853664 h 4944979"/>
              <a:gd name="connsiteX3957" fmla="*/ 4748278 w 10962464"/>
              <a:gd name="connsiteY3957" fmla="*/ 4817836 h 4944979"/>
              <a:gd name="connsiteX3958" fmla="*/ 4750092 w 10962464"/>
              <a:gd name="connsiteY3958" fmla="*/ 4799996 h 4944979"/>
              <a:gd name="connsiteX3959" fmla="*/ 4754627 w 10962464"/>
              <a:gd name="connsiteY3959" fmla="*/ 4776111 h 4944979"/>
              <a:gd name="connsiteX3960" fmla="*/ 4762941 w 10962464"/>
              <a:gd name="connsiteY3960" fmla="*/ 4765528 h 4944979"/>
              <a:gd name="connsiteX3961" fmla="*/ 4763103 w 10962464"/>
              <a:gd name="connsiteY3961" fmla="*/ 4765465 h 4944979"/>
              <a:gd name="connsiteX3962" fmla="*/ 4762790 w 10962464"/>
              <a:gd name="connsiteY3962" fmla="*/ 4764017 h 4944979"/>
              <a:gd name="connsiteX3963" fmla="*/ 4760675 w 10962464"/>
              <a:gd name="connsiteY3963" fmla="*/ 4748900 h 4944979"/>
              <a:gd name="connsiteX3964" fmla="*/ 4759616 w 10962464"/>
              <a:gd name="connsiteY3964" fmla="*/ 4734387 h 4944979"/>
              <a:gd name="connsiteX3965" fmla="*/ 4760219 w 10962464"/>
              <a:gd name="connsiteY3965" fmla="*/ 4719723 h 4944979"/>
              <a:gd name="connsiteX3966" fmla="*/ 4765963 w 10962464"/>
              <a:gd name="connsiteY3966" fmla="*/ 4691603 h 4944979"/>
              <a:gd name="connsiteX3967" fmla="*/ 4776244 w 10962464"/>
              <a:gd name="connsiteY3967" fmla="*/ 4663787 h 4944979"/>
              <a:gd name="connsiteX3968" fmla="*/ 4784409 w 10962464"/>
              <a:gd name="connsiteY3968" fmla="*/ 4647309 h 4944979"/>
              <a:gd name="connsiteX3969" fmla="*/ 4802400 w 10962464"/>
              <a:gd name="connsiteY3969" fmla="*/ 4626446 h 4944979"/>
              <a:gd name="connsiteX3970" fmla="*/ 4807236 w 10962464"/>
              <a:gd name="connsiteY3970" fmla="*/ 4623726 h 4944979"/>
              <a:gd name="connsiteX3971" fmla="*/ 4808245 w 10962464"/>
              <a:gd name="connsiteY3971" fmla="*/ 4624003 h 4944979"/>
              <a:gd name="connsiteX3972" fmla="*/ 4807085 w 10962464"/>
              <a:gd name="connsiteY3972" fmla="*/ 4602863 h 4944979"/>
              <a:gd name="connsiteX3973" fmla="*/ 4812526 w 10962464"/>
              <a:gd name="connsiteY3973" fmla="*/ 4565069 h 4944979"/>
              <a:gd name="connsiteX3974" fmla="*/ 4816759 w 10962464"/>
              <a:gd name="connsiteY3974" fmla="*/ 4547230 h 4944979"/>
              <a:gd name="connsiteX3975" fmla="*/ 4819482 w 10962464"/>
              <a:gd name="connsiteY3975" fmla="*/ 4538159 h 4944979"/>
              <a:gd name="connsiteX3976" fmla="*/ 4823864 w 10962464"/>
              <a:gd name="connsiteY3976" fmla="*/ 4527576 h 4944979"/>
              <a:gd name="connsiteX3977" fmla="*/ 4826643 w 10962464"/>
              <a:gd name="connsiteY3977" fmla="*/ 4523284 h 4944979"/>
              <a:gd name="connsiteX3978" fmla="*/ 4820691 w 10962464"/>
              <a:gd name="connsiteY3978" fmla="*/ 4497342 h 4944979"/>
              <a:gd name="connsiteX3979" fmla="*/ 4818576 w 10962464"/>
              <a:gd name="connsiteY3979" fmla="*/ 4477084 h 4944979"/>
              <a:gd name="connsiteX3980" fmla="*/ 4818423 w 10962464"/>
              <a:gd name="connsiteY3980" fmla="*/ 4458340 h 4944979"/>
              <a:gd name="connsiteX3981" fmla="*/ 4821750 w 10962464"/>
              <a:gd name="connsiteY3981" fmla="*/ 4421905 h 4944979"/>
              <a:gd name="connsiteX3982" fmla="*/ 4825377 w 10962464"/>
              <a:gd name="connsiteY3982" fmla="*/ 4402554 h 4944979"/>
              <a:gd name="connsiteX3983" fmla="*/ 4830365 w 10962464"/>
              <a:gd name="connsiteY3983" fmla="*/ 4384867 h 4944979"/>
              <a:gd name="connsiteX3984" fmla="*/ 4832935 w 10962464"/>
              <a:gd name="connsiteY3984" fmla="*/ 4376251 h 4944979"/>
              <a:gd name="connsiteX3985" fmla="*/ 4841893 w 10962464"/>
              <a:gd name="connsiteY3985" fmla="*/ 4363710 h 4944979"/>
              <a:gd name="connsiteX3986" fmla="*/ 4839587 w 10962464"/>
              <a:gd name="connsiteY3986" fmla="*/ 4353423 h 4944979"/>
              <a:gd name="connsiteX3987" fmla="*/ 4837773 w 10962464"/>
              <a:gd name="connsiteY3987" fmla="*/ 4318350 h 4944979"/>
              <a:gd name="connsiteX3988" fmla="*/ 4840797 w 10962464"/>
              <a:gd name="connsiteY3988" fmla="*/ 4282672 h 4944979"/>
              <a:gd name="connsiteX3989" fmla="*/ 4849111 w 10962464"/>
              <a:gd name="connsiteY3989" fmla="*/ 4245936 h 4944979"/>
              <a:gd name="connsiteX3990" fmla="*/ 4855008 w 10962464"/>
              <a:gd name="connsiteY3990" fmla="*/ 4227945 h 4944979"/>
              <a:gd name="connsiteX3991" fmla="*/ 4863475 w 10962464"/>
              <a:gd name="connsiteY3991" fmla="*/ 4208595 h 4944979"/>
              <a:gd name="connsiteX3992" fmla="*/ 4872090 w 10962464"/>
              <a:gd name="connsiteY3992" fmla="*/ 4192117 h 4944979"/>
              <a:gd name="connsiteX3993" fmla="*/ 4880859 w 10962464"/>
              <a:gd name="connsiteY3993" fmla="*/ 4177453 h 4944979"/>
              <a:gd name="connsiteX3994" fmla="*/ 4894314 w 10962464"/>
              <a:gd name="connsiteY3994" fmla="*/ 4159917 h 4944979"/>
              <a:gd name="connsiteX3995" fmla="*/ 4899453 w 10962464"/>
              <a:gd name="connsiteY3995" fmla="*/ 4154324 h 4944979"/>
              <a:gd name="connsiteX3996" fmla="*/ 4903536 w 10962464"/>
              <a:gd name="connsiteY3996" fmla="*/ 4150392 h 4944979"/>
              <a:gd name="connsiteX3997" fmla="*/ 4907617 w 10962464"/>
              <a:gd name="connsiteY3997" fmla="*/ 4147218 h 4944979"/>
              <a:gd name="connsiteX3998" fmla="*/ 4915025 w 10962464"/>
              <a:gd name="connsiteY3998" fmla="*/ 4142985 h 4944979"/>
              <a:gd name="connsiteX3999" fmla="*/ 4915931 w 10962464"/>
              <a:gd name="connsiteY3999" fmla="*/ 4142230 h 4944979"/>
              <a:gd name="connsiteX4000" fmla="*/ 8373031 w 10962464"/>
              <a:gd name="connsiteY4000" fmla="*/ 4141322 h 4944979"/>
              <a:gd name="connsiteX4001" fmla="*/ 8363809 w 10962464"/>
              <a:gd name="connsiteY4001" fmla="*/ 4150091 h 4944979"/>
              <a:gd name="connsiteX4002" fmla="*/ 8347329 w 10962464"/>
              <a:gd name="connsiteY4002" fmla="*/ 4166267 h 4944979"/>
              <a:gd name="connsiteX4003" fmla="*/ 8331909 w 10962464"/>
              <a:gd name="connsiteY4003" fmla="*/ 4182442 h 4944979"/>
              <a:gd name="connsiteX4004" fmla="*/ 8315281 w 10962464"/>
              <a:gd name="connsiteY4004" fmla="*/ 4200432 h 4944979"/>
              <a:gd name="connsiteX4005" fmla="*/ 8286859 w 10962464"/>
              <a:gd name="connsiteY4005" fmla="*/ 4240192 h 4944979"/>
              <a:gd name="connsiteX4006" fmla="*/ 8263579 w 10962464"/>
              <a:gd name="connsiteY4006" fmla="*/ 4283428 h 4944979"/>
              <a:gd name="connsiteX4007" fmla="*/ 8249972 w 10962464"/>
              <a:gd name="connsiteY4007" fmla="*/ 4322281 h 4944979"/>
              <a:gd name="connsiteX4008" fmla="*/ 8242565 w 10962464"/>
              <a:gd name="connsiteY4008" fmla="*/ 4355992 h 4944979"/>
              <a:gd name="connsiteX4009" fmla="*/ 8241203 w 10962464"/>
              <a:gd name="connsiteY4009" fmla="*/ 4368994 h 4944979"/>
              <a:gd name="connsiteX4010" fmla="*/ 8239907 w 10962464"/>
              <a:gd name="connsiteY4010" fmla="*/ 4370242 h 4944979"/>
              <a:gd name="connsiteX4011" fmla="*/ 8249065 w 10962464"/>
              <a:gd name="connsiteY4011" fmla="*/ 4383507 h 4944979"/>
              <a:gd name="connsiteX4012" fmla="*/ 8267055 w 10962464"/>
              <a:gd name="connsiteY4012" fmla="*/ 4414498 h 4944979"/>
              <a:gd name="connsiteX4013" fmla="*/ 8284441 w 10962464"/>
              <a:gd name="connsiteY4013" fmla="*/ 4446396 h 4944979"/>
              <a:gd name="connsiteX4014" fmla="*/ 8291563 w 10962464"/>
              <a:gd name="connsiteY4014" fmla="*/ 4460962 h 4944979"/>
              <a:gd name="connsiteX4015" fmla="*/ 8301826 w 10962464"/>
              <a:gd name="connsiteY4015" fmla="*/ 4431279 h 4944979"/>
              <a:gd name="connsiteX4016" fmla="*/ 8310595 w 10962464"/>
              <a:gd name="connsiteY4016" fmla="*/ 4412684 h 4944979"/>
              <a:gd name="connsiteX4017" fmla="*/ 8318002 w 10962464"/>
              <a:gd name="connsiteY4017" fmla="*/ 4398625 h 4944979"/>
              <a:gd name="connsiteX4018" fmla="*/ 8334329 w 10962464"/>
              <a:gd name="connsiteY4018" fmla="*/ 4367481 h 4944979"/>
              <a:gd name="connsiteX4019" fmla="*/ 8352167 w 10962464"/>
              <a:gd name="connsiteY4019" fmla="*/ 4337700 h 4944979"/>
              <a:gd name="connsiteX4020" fmla="*/ 8369761 w 10962464"/>
              <a:gd name="connsiteY4020" fmla="*/ 4313366 h 4944979"/>
              <a:gd name="connsiteX4021" fmla="*/ 8367739 w 10962464"/>
              <a:gd name="connsiteY4021" fmla="*/ 4308070 h 4944979"/>
              <a:gd name="connsiteX4022" fmla="*/ 8375600 w 10962464"/>
              <a:gd name="connsiteY4022" fmla="*/ 4227342 h 4944979"/>
              <a:gd name="connsiteX4023" fmla="*/ 8375449 w 10962464"/>
              <a:gd name="connsiteY4023" fmla="*/ 4191060 h 4944979"/>
              <a:gd name="connsiteX4024" fmla="*/ 8374089 w 10962464"/>
              <a:gd name="connsiteY4024" fmla="*/ 4153719 h 4944979"/>
              <a:gd name="connsiteX4025" fmla="*/ 8373181 w 10962464"/>
              <a:gd name="connsiteY4025" fmla="*/ 4143136 h 4944979"/>
              <a:gd name="connsiteX4026" fmla="*/ 8373031 w 10962464"/>
              <a:gd name="connsiteY4026" fmla="*/ 4141322 h 4944979"/>
              <a:gd name="connsiteX4027" fmla="*/ 2817302 w 10962464"/>
              <a:gd name="connsiteY4027" fmla="*/ 4135427 h 4944979"/>
              <a:gd name="connsiteX4028" fmla="*/ 2824709 w 10962464"/>
              <a:gd name="connsiteY4028" fmla="*/ 4136182 h 4944979"/>
              <a:gd name="connsiteX4029" fmla="*/ 2831060 w 10962464"/>
              <a:gd name="connsiteY4029" fmla="*/ 4139962 h 4944979"/>
              <a:gd name="connsiteX4030" fmla="*/ 2831361 w 10962464"/>
              <a:gd name="connsiteY4030" fmla="*/ 4140265 h 4944979"/>
              <a:gd name="connsiteX4031" fmla="*/ 2836653 w 10962464"/>
              <a:gd name="connsiteY4031" fmla="*/ 4145253 h 4944979"/>
              <a:gd name="connsiteX4032" fmla="*/ 2839375 w 10962464"/>
              <a:gd name="connsiteY4032" fmla="*/ 4148427 h 4944979"/>
              <a:gd name="connsiteX4033" fmla="*/ 2844816 w 10962464"/>
              <a:gd name="connsiteY4033" fmla="*/ 4155533 h 4944979"/>
              <a:gd name="connsiteX4034" fmla="*/ 2867039 w 10962464"/>
              <a:gd name="connsiteY4034" fmla="*/ 4189850 h 4944979"/>
              <a:gd name="connsiteX4035" fmla="*/ 2885180 w 10962464"/>
              <a:gd name="connsiteY4035" fmla="*/ 4224166 h 4944979"/>
              <a:gd name="connsiteX4036" fmla="*/ 2901507 w 10962464"/>
              <a:gd name="connsiteY4036" fmla="*/ 4258181 h 4944979"/>
              <a:gd name="connsiteX4037" fmla="*/ 2913149 w 10962464"/>
              <a:gd name="connsiteY4037" fmla="*/ 4296279 h 4944979"/>
              <a:gd name="connsiteX4038" fmla="*/ 2918288 w 10962464"/>
              <a:gd name="connsiteY4038" fmla="*/ 4332258 h 4944979"/>
              <a:gd name="connsiteX4039" fmla="*/ 2919312 w 10962464"/>
              <a:gd name="connsiteY4039" fmla="*/ 4349915 h 4944979"/>
              <a:gd name="connsiteX4040" fmla="*/ 2927812 w 10962464"/>
              <a:gd name="connsiteY4040" fmla="*/ 4336945 h 4944979"/>
              <a:gd name="connsiteX4041" fmla="*/ 2950944 w 10962464"/>
              <a:gd name="connsiteY4041" fmla="*/ 4307465 h 4944979"/>
              <a:gd name="connsiteX4042" fmla="*/ 2965306 w 10962464"/>
              <a:gd name="connsiteY4042" fmla="*/ 4292044 h 4944979"/>
              <a:gd name="connsiteX4043" fmla="*/ 2972410 w 10962464"/>
              <a:gd name="connsiteY4043" fmla="*/ 4285846 h 4944979"/>
              <a:gd name="connsiteX4044" fmla="*/ 2976039 w 10962464"/>
              <a:gd name="connsiteY4044" fmla="*/ 4283277 h 4944979"/>
              <a:gd name="connsiteX4045" fmla="*/ 2988283 w 10962464"/>
              <a:gd name="connsiteY4045" fmla="*/ 4277834 h 4944979"/>
              <a:gd name="connsiteX4046" fmla="*/ 2999924 w 10962464"/>
              <a:gd name="connsiteY4046" fmla="*/ 4278439 h 4944979"/>
              <a:gd name="connsiteX4047" fmla="*/ 3003705 w 10962464"/>
              <a:gd name="connsiteY4047" fmla="*/ 4280555 h 4944979"/>
              <a:gd name="connsiteX4048" fmla="*/ 3006122 w 10962464"/>
              <a:gd name="connsiteY4048" fmla="*/ 4282672 h 4944979"/>
              <a:gd name="connsiteX4049" fmla="*/ 3008993 w 10962464"/>
              <a:gd name="connsiteY4049" fmla="*/ 4287056 h 4944979"/>
              <a:gd name="connsiteX4050" fmla="*/ 3010507 w 10962464"/>
              <a:gd name="connsiteY4050" fmla="*/ 4291592 h 4944979"/>
              <a:gd name="connsiteX4051" fmla="*/ 3010960 w 10962464"/>
              <a:gd name="connsiteY4051" fmla="*/ 4293557 h 4944979"/>
              <a:gd name="connsiteX4052" fmla="*/ 3011415 w 10962464"/>
              <a:gd name="connsiteY4052" fmla="*/ 4295825 h 4944979"/>
              <a:gd name="connsiteX4053" fmla="*/ 3011866 w 10962464"/>
              <a:gd name="connsiteY4053" fmla="*/ 4300208 h 4944979"/>
              <a:gd name="connsiteX4054" fmla="*/ 3012472 w 10962464"/>
              <a:gd name="connsiteY4054" fmla="*/ 4320465 h 4944979"/>
              <a:gd name="connsiteX4055" fmla="*/ 3010356 w 10962464"/>
              <a:gd name="connsiteY4055" fmla="*/ 4359620 h 4944979"/>
              <a:gd name="connsiteX4056" fmla="*/ 3005214 w 10962464"/>
              <a:gd name="connsiteY4056" fmla="*/ 4397112 h 4944979"/>
              <a:gd name="connsiteX4057" fmla="*/ 3001134 w 10962464"/>
              <a:gd name="connsiteY4057" fmla="*/ 4417672 h 4944979"/>
              <a:gd name="connsiteX4058" fmla="*/ 2996599 w 10962464"/>
              <a:gd name="connsiteY4058" fmla="*/ 4436418 h 4944979"/>
              <a:gd name="connsiteX4059" fmla="*/ 2987368 w 10962464"/>
              <a:gd name="connsiteY4059" fmla="*/ 4465548 h 4944979"/>
              <a:gd name="connsiteX4060" fmla="*/ 2992819 w 10962464"/>
              <a:gd name="connsiteY4060" fmla="*/ 4461966 h 4944979"/>
              <a:gd name="connsiteX4061" fmla="*/ 3005064 w 10962464"/>
              <a:gd name="connsiteY4061" fmla="*/ 4459397 h 4944979"/>
              <a:gd name="connsiteX4062" fmla="*/ 3014286 w 10962464"/>
              <a:gd name="connsiteY4062" fmla="*/ 4463025 h 4944979"/>
              <a:gd name="connsiteX4063" fmla="*/ 3016855 w 10962464"/>
              <a:gd name="connsiteY4063" fmla="*/ 4465293 h 4944979"/>
              <a:gd name="connsiteX4064" fmla="*/ 3023811 w 10962464"/>
              <a:gd name="connsiteY4064" fmla="*/ 4476630 h 4944979"/>
              <a:gd name="connsiteX4065" fmla="*/ 3026833 w 10962464"/>
              <a:gd name="connsiteY4065" fmla="*/ 4488119 h 4944979"/>
              <a:gd name="connsiteX4066" fmla="*/ 3027892 w 10962464"/>
              <a:gd name="connsiteY4066" fmla="*/ 4513065 h 4944979"/>
              <a:gd name="connsiteX4067" fmla="*/ 3026532 w 10962464"/>
              <a:gd name="connsiteY4067" fmla="*/ 4532566 h 4944979"/>
              <a:gd name="connsiteX4068" fmla="*/ 3008692 w 10962464"/>
              <a:gd name="connsiteY4068" fmla="*/ 4609968 h 4944979"/>
              <a:gd name="connsiteX4069" fmla="*/ 2992366 w 10962464"/>
              <a:gd name="connsiteY4069" fmla="*/ 4646704 h 4944979"/>
              <a:gd name="connsiteX4070" fmla="*/ 2987532 w 10962464"/>
              <a:gd name="connsiteY4070" fmla="*/ 4655810 h 4944979"/>
              <a:gd name="connsiteX4071" fmla="*/ 3006576 w 10962464"/>
              <a:gd name="connsiteY4071" fmla="*/ 4652298 h 4944979"/>
              <a:gd name="connsiteX4072" fmla="*/ 3011413 w 10962464"/>
              <a:gd name="connsiteY4072" fmla="*/ 4654415 h 4944979"/>
              <a:gd name="connsiteX4073" fmla="*/ 3021239 w 10962464"/>
              <a:gd name="connsiteY4073" fmla="*/ 4675580 h 4944979"/>
              <a:gd name="connsiteX4074" fmla="*/ 3022298 w 10962464"/>
              <a:gd name="connsiteY4074" fmla="*/ 4684801 h 4944979"/>
              <a:gd name="connsiteX4075" fmla="*/ 3022750 w 10962464"/>
              <a:gd name="connsiteY4075" fmla="*/ 4706570 h 4944979"/>
              <a:gd name="connsiteX4076" fmla="*/ 3018667 w 10962464"/>
              <a:gd name="connsiteY4076" fmla="*/ 4745271 h 4944979"/>
              <a:gd name="connsiteX4077" fmla="*/ 3002190 w 10962464"/>
              <a:gd name="connsiteY4077" fmla="*/ 4822523 h 4944979"/>
              <a:gd name="connsiteX4078" fmla="*/ 2995992 w 10962464"/>
              <a:gd name="connsiteY4078" fmla="*/ 4840966 h 4944979"/>
              <a:gd name="connsiteX4079" fmla="*/ 2988584 w 10962464"/>
              <a:gd name="connsiteY4079" fmla="*/ 4858653 h 4944979"/>
              <a:gd name="connsiteX4080" fmla="*/ 2986226 w 10962464"/>
              <a:gd name="connsiteY4080" fmla="*/ 4864263 h 4944979"/>
              <a:gd name="connsiteX4081" fmla="*/ 2992819 w 10962464"/>
              <a:gd name="connsiteY4081" fmla="*/ 4861678 h 4944979"/>
              <a:gd name="connsiteX4082" fmla="*/ 3007483 w 10962464"/>
              <a:gd name="connsiteY4082" fmla="*/ 4863643 h 4944979"/>
              <a:gd name="connsiteX4083" fmla="*/ 3009600 w 10962464"/>
              <a:gd name="connsiteY4083" fmla="*/ 4865608 h 4944979"/>
              <a:gd name="connsiteX4084" fmla="*/ 3013831 w 10962464"/>
              <a:gd name="connsiteY4084" fmla="*/ 4882993 h 4944979"/>
              <a:gd name="connsiteX4085" fmla="*/ 3013227 w 10962464"/>
              <a:gd name="connsiteY4085" fmla="*/ 4901438 h 4944979"/>
              <a:gd name="connsiteX4086" fmla="*/ 3011262 w 10962464"/>
              <a:gd name="connsiteY4086" fmla="*/ 4921393 h 4944979"/>
              <a:gd name="connsiteX4087" fmla="*/ 3007937 w 10962464"/>
              <a:gd name="connsiteY4087" fmla="*/ 4941347 h 4944979"/>
              <a:gd name="connsiteX4088" fmla="*/ 3007298 w 10962464"/>
              <a:gd name="connsiteY4088" fmla="*/ 4944979 h 4944979"/>
              <a:gd name="connsiteX4089" fmla="*/ 2982454 w 10962464"/>
              <a:gd name="connsiteY4089" fmla="*/ 4944979 h 4944979"/>
              <a:gd name="connsiteX4090" fmla="*/ 2983447 w 10962464"/>
              <a:gd name="connsiteY4090" fmla="*/ 4939532 h 4944979"/>
              <a:gd name="connsiteX4091" fmla="*/ 2989341 w 10962464"/>
              <a:gd name="connsiteY4091" fmla="*/ 4889342 h 4944979"/>
              <a:gd name="connsiteX4092" fmla="*/ 2973469 w 10962464"/>
              <a:gd name="connsiteY4092" fmla="*/ 4897205 h 4944979"/>
              <a:gd name="connsiteX4093" fmla="*/ 2950036 w 10962464"/>
              <a:gd name="connsiteY4093" fmla="*/ 4910810 h 4944979"/>
              <a:gd name="connsiteX4094" fmla="*/ 2902299 w 10962464"/>
              <a:gd name="connsiteY4094" fmla="*/ 4944979 h 4944979"/>
              <a:gd name="connsiteX4095" fmla="*/ 2861992 w 10962464"/>
              <a:gd name="connsiteY4095" fmla="*/ 4944979 h 4944979"/>
              <a:gd name="connsiteX4096" fmla="*/ 2863412 w 10962464"/>
              <a:gd name="connsiteY4096" fmla="*/ 4943615 h 4944979"/>
              <a:gd name="connsiteX4097" fmla="*/ 2893798 w 10962464"/>
              <a:gd name="connsiteY4097" fmla="*/ 4919577 h 4944979"/>
              <a:gd name="connsiteX4098" fmla="*/ 2925092 w 10962464"/>
              <a:gd name="connsiteY4098" fmla="*/ 4897657 h 4944979"/>
              <a:gd name="connsiteX4099" fmla="*/ 2953374 w 10962464"/>
              <a:gd name="connsiteY4099" fmla="*/ 4880094 h 4944979"/>
              <a:gd name="connsiteX4100" fmla="*/ 2953058 w 10962464"/>
              <a:gd name="connsiteY4100" fmla="*/ 4878457 h 4944979"/>
              <a:gd name="connsiteX4101" fmla="*/ 2954116 w 10962464"/>
              <a:gd name="connsiteY4101" fmla="*/ 4876643 h 4944979"/>
              <a:gd name="connsiteX4102" fmla="*/ 2962582 w 10962464"/>
              <a:gd name="connsiteY4102" fmla="*/ 4856386 h 4944979"/>
              <a:gd name="connsiteX4103" fmla="*/ 2972559 w 10962464"/>
              <a:gd name="connsiteY4103" fmla="*/ 4832500 h 4944979"/>
              <a:gd name="connsiteX4104" fmla="*/ 2987375 w 10962464"/>
              <a:gd name="connsiteY4104" fmla="*/ 4780495 h 4944979"/>
              <a:gd name="connsiteX4105" fmla="*/ 2994784 w 10962464"/>
              <a:gd name="connsiteY4105" fmla="*/ 4737712 h 4944979"/>
              <a:gd name="connsiteX4106" fmla="*/ 2997957 w 10962464"/>
              <a:gd name="connsiteY4106" fmla="*/ 4692359 h 4944979"/>
              <a:gd name="connsiteX4107" fmla="*/ 2996446 w 10962464"/>
              <a:gd name="connsiteY4107" fmla="*/ 4678300 h 4944979"/>
              <a:gd name="connsiteX4108" fmla="*/ 2992818 w 10962464"/>
              <a:gd name="connsiteY4108" fmla="*/ 4680568 h 4944979"/>
              <a:gd name="connsiteX4109" fmla="*/ 2956705 w 10962464"/>
              <a:gd name="connsiteY4109" fmla="*/ 4709608 h 4944979"/>
              <a:gd name="connsiteX4110" fmla="*/ 2956083 w 10962464"/>
              <a:gd name="connsiteY4110" fmla="*/ 4710652 h 4944979"/>
              <a:gd name="connsiteX4111" fmla="*/ 2952304 w 10962464"/>
              <a:gd name="connsiteY4111" fmla="*/ 4713147 h 4944979"/>
              <a:gd name="connsiteX4112" fmla="*/ 2941871 w 10962464"/>
              <a:gd name="connsiteY4112" fmla="*/ 4721537 h 4944979"/>
              <a:gd name="connsiteX4113" fmla="*/ 2896519 w 10962464"/>
              <a:gd name="connsiteY4113" fmla="*/ 4766587 h 4944979"/>
              <a:gd name="connsiteX4114" fmla="*/ 2874900 w 10962464"/>
              <a:gd name="connsiteY4114" fmla="*/ 4792438 h 4944979"/>
              <a:gd name="connsiteX4115" fmla="*/ 2852827 w 10962464"/>
              <a:gd name="connsiteY4115" fmla="*/ 4822674 h 4944979"/>
              <a:gd name="connsiteX4116" fmla="*/ 2834385 w 10962464"/>
              <a:gd name="connsiteY4116" fmla="*/ 4853210 h 4944979"/>
              <a:gd name="connsiteX4117" fmla="*/ 2816698 w 10962464"/>
              <a:gd name="connsiteY4117" fmla="*/ 4884203 h 4944979"/>
              <a:gd name="connsiteX4118" fmla="*/ 2808844 w 10962464"/>
              <a:gd name="connsiteY4118" fmla="*/ 4885718 h 4944979"/>
              <a:gd name="connsiteX4119" fmla="*/ 2818964 w 10962464"/>
              <a:gd name="connsiteY4119" fmla="*/ 4914438 h 4944979"/>
              <a:gd name="connsiteX4120" fmla="*/ 2825638 w 10962464"/>
              <a:gd name="connsiteY4120" fmla="*/ 4944979 h 4944979"/>
              <a:gd name="connsiteX4121" fmla="*/ 2800517 w 10962464"/>
              <a:gd name="connsiteY4121" fmla="*/ 4944979 h 4944979"/>
              <a:gd name="connsiteX4122" fmla="*/ 2800218 w 10962464"/>
              <a:gd name="connsiteY4122" fmla="*/ 4943464 h 4944979"/>
              <a:gd name="connsiteX4123" fmla="*/ 2788276 w 10962464"/>
              <a:gd name="connsiteY4123" fmla="*/ 4895994 h 4944979"/>
              <a:gd name="connsiteX4124" fmla="*/ 2765145 w 10962464"/>
              <a:gd name="connsiteY4124" fmla="*/ 4839756 h 4944979"/>
              <a:gd name="connsiteX4125" fmla="*/ 2736423 w 10962464"/>
              <a:gd name="connsiteY4125" fmla="*/ 4787601 h 4944979"/>
              <a:gd name="connsiteX4126" fmla="*/ 2723573 w 10962464"/>
              <a:gd name="connsiteY4126" fmla="*/ 4771577 h 4944979"/>
              <a:gd name="connsiteX4127" fmla="*/ 2715258 w 10962464"/>
              <a:gd name="connsiteY4127" fmla="*/ 4765831 h 4944979"/>
              <a:gd name="connsiteX4128" fmla="*/ 2712839 w 10962464"/>
              <a:gd name="connsiteY4128" fmla="*/ 4764925 h 4944979"/>
              <a:gd name="connsiteX4129" fmla="*/ 2711630 w 10962464"/>
              <a:gd name="connsiteY4129" fmla="*/ 4766739 h 4944979"/>
              <a:gd name="connsiteX4130" fmla="*/ 2708757 w 10962464"/>
              <a:gd name="connsiteY4130" fmla="*/ 4776111 h 4944979"/>
              <a:gd name="connsiteX4131" fmla="*/ 2703919 w 10962464"/>
              <a:gd name="connsiteY4131" fmla="*/ 4811033 h 4944979"/>
              <a:gd name="connsiteX4132" fmla="*/ 2700291 w 10962464"/>
              <a:gd name="connsiteY4132" fmla="*/ 4846862 h 4944979"/>
              <a:gd name="connsiteX4133" fmla="*/ 2698326 w 10962464"/>
              <a:gd name="connsiteY4133" fmla="*/ 4886017 h 4944979"/>
              <a:gd name="connsiteX4134" fmla="*/ 2699082 w 10962464"/>
              <a:gd name="connsiteY4134" fmla="*/ 4920788 h 4944979"/>
              <a:gd name="connsiteX4135" fmla="*/ 2700937 w 10962464"/>
              <a:gd name="connsiteY4135" fmla="*/ 4944979 h 4944979"/>
              <a:gd name="connsiteX4136" fmla="*/ 2676197 w 10962464"/>
              <a:gd name="connsiteY4136" fmla="*/ 4944979 h 4944979"/>
              <a:gd name="connsiteX4137" fmla="*/ 2674743 w 10962464"/>
              <a:gd name="connsiteY4137" fmla="*/ 4923962 h 4944979"/>
              <a:gd name="connsiteX4138" fmla="*/ 2673684 w 10962464"/>
              <a:gd name="connsiteY4138" fmla="*/ 4884052 h 4944979"/>
              <a:gd name="connsiteX4139" fmla="*/ 2675801 w 10962464"/>
              <a:gd name="connsiteY4139" fmla="*/ 4843083 h 4944979"/>
              <a:gd name="connsiteX4140" fmla="*/ 2679883 w 10962464"/>
              <a:gd name="connsiteY4140" fmla="*/ 4803172 h 4944979"/>
              <a:gd name="connsiteX4141" fmla="*/ 2684491 w 10962464"/>
              <a:gd name="connsiteY4141" fmla="*/ 4775302 h 4944979"/>
              <a:gd name="connsiteX4142" fmla="*/ 2683964 w 10962464"/>
              <a:gd name="connsiteY4142" fmla="*/ 4774599 h 4944979"/>
              <a:gd name="connsiteX4143" fmla="*/ 2675650 w 10962464"/>
              <a:gd name="connsiteY4143" fmla="*/ 4759632 h 4944979"/>
              <a:gd name="connsiteX4144" fmla="*/ 2667032 w 10962464"/>
              <a:gd name="connsiteY4144" fmla="*/ 4744364 h 4944979"/>
              <a:gd name="connsiteX4145" fmla="*/ 2649648 w 10962464"/>
              <a:gd name="connsiteY4145" fmla="*/ 4715338 h 4944979"/>
              <a:gd name="connsiteX4146" fmla="*/ 2636797 w 10962464"/>
              <a:gd name="connsiteY4146" fmla="*/ 4697650 h 4944979"/>
              <a:gd name="connsiteX4147" fmla="*/ 2623192 w 10962464"/>
              <a:gd name="connsiteY4147" fmla="*/ 4683288 h 4944979"/>
              <a:gd name="connsiteX4148" fmla="*/ 2607620 w 10962464"/>
              <a:gd name="connsiteY4148" fmla="*/ 4672554 h 4944979"/>
              <a:gd name="connsiteX4149" fmla="*/ 2601876 w 10962464"/>
              <a:gd name="connsiteY4149" fmla="*/ 4670286 h 4944979"/>
              <a:gd name="connsiteX4150" fmla="*/ 2598701 w 10962464"/>
              <a:gd name="connsiteY4150" fmla="*/ 4669985 h 4944979"/>
              <a:gd name="connsiteX4151" fmla="*/ 2597794 w 10962464"/>
              <a:gd name="connsiteY4151" fmla="*/ 4670136 h 4944979"/>
              <a:gd name="connsiteX4152" fmla="*/ 2597643 w 10962464"/>
              <a:gd name="connsiteY4152" fmla="*/ 4670286 h 4944979"/>
              <a:gd name="connsiteX4153" fmla="*/ 2597039 w 10962464"/>
              <a:gd name="connsiteY4153" fmla="*/ 4670740 h 4944979"/>
              <a:gd name="connsiteX4154" fmla="*/ 2595828 w 10962464"/>
              <a:gd name="connsiteY4154" fmla="*/ 4672554 h 4944979"/>
              <a:gd name="connsiteX4155" fmla="*/ 2592049 w 10962464"/>
              <a:gd name="connsiteY4155" fmla="*/ 4684347 h 4944979"/>
              <a:gd name="connsiteX4156" fmla="*/ 2590084 w 10962464"/>
              <a:gd name="connsiteY4156" fmla="*/ 4699465 h 4944979"/>
              <a:gd name="connsiteX4157" fmla="*/ 2589479 w 10962464"/>
              <a:gd name="connsiteY4157" fmla="*/ 4717001 h 4944979"/>
              <a:gd name="connsiteX4158" fmla="*/ 2590387 w 10962464"/>
              <a:gd name="connsiteY4158" fmla="*/ 4748293 h 4944979"/>
              <a:gd name="connsiteX4159" fmla="*/ 2596282 w 10962464"/>
              <a:gd name="connsiteY4159" fmla="*/ 4801660 h 4944979"/>
              <a:gd name="connsiteX4160" fmla="*/ 2609434 w 10962464"/>
              <a:gd name="connsiteY4160" fmla="*/ 4858653 h 4944979"/>
              <a:gd name="connsiteX4161" fmla="*/ 2607470 w 10962464"/>
              <a:gd name="connsiteY4161" fmla="*/ 4867723 h 4944979"/>
              <a:gd name="connsiteX4162" fmla="*/ 2605805 w 10962464"/>
              <a:gd name="connsiteY4162" fmla="*/ 4868823 h 4944979"/>
              <a:gd name="connsiteX4163" fmla="*/ 2617448 w 10962464"/>
              <a:gd name="connsiteY4163" fmla="*/ 4879819 h 4944979"/>
              <a:gd name="connsiteX4164" fmla="*/ 2629391 w 10962464"/>
              <a:gd name="connsiteY4164" fmla="*/ 4893424 h 4944979"/>
              <a:gd name="connsiteX4165" fmla="*/ 2642544 w 10962464"/>
              <a:gd name="connsiteY4165" fmla="*/ 4908088 h 4944979"/>
              <a:gd name="connsiteX4166" fmla="*/ 2653730 w 10962464"/>
              <a:gd name="connsiteY4166" fmla="*/ 4925172 h 4944979"/>
              <a:gd name="connsiteX4167" fmla="*/ 2662347 w 10962464"/>
              <a:gd name="connsiteY4167" fmla="*/ 4941196 h 4944979"/>
              <a:gd name="connsiteX4168" fmla="*/ 2664021 w 10962464"/>
              <a:gd name="connsiteY4168" fmla="*/ 4944979 h 4944979"/>
              <a:gd name="connsiteX4169" fmla="*/ 2636166 w 10962464"/>
              <a:gd name="connsiteY4169" fmla="*/ 4944979 h 4944979"/>
              <a:gd name="connsiteX4170" fmla="*/ 2627577 w 10962464"/>
              <a:gd name="connsiteY4170" fmla="*/ 4929405 h 4944979"/>
              <a:gd name="connsiteX4171" fmla="*/ 2619262 w 10962464"/>
              <a:gd name="connsiteY4171" fmla="*/ 4918822 h 4944979"/>
              <a:gd name="connsiteX4172" fmla="*/ 2609738 w 10962464"/>
              <a:gd name="connsiteY4172" fmla="*/ 4908692 h 4944979"/>
              <a:gd name="connsiteX4173" fmla="*/ 2590841 w 10962464"/>
              <a:gd name="connsiteY4173" fmla="*/ 4887982 h 4944979"/>
              <a:gd name="connsiteX4174" fmla="*/ 2585700 w 10962464"/>
              <a:gd name="connsiteY4174" fmla="*/ 4883749 h 4944979"/>
              <a:gd name="connsiteX4175" fmla="*/ 2585095 w 10962464"/>
              <a:gd name="connsiteY4175" fmla="*/ 4886017 h 4944979"/>
              <a:gd name="connsiteX4176" fmla="*/ 2581921 w 10962464"/>
              <a:gd name="connsiteY4176" fmla="*/ 4912775 h 4944979"/>
              <a:gd name="connsiteX4177" fmla="*/ 2582074 w 10962464"/>
              <a:gd name="connsiteY4177" fmla="*/ 4941951 h 4944979"/>
              <a:gd name="connsiteX4178" fmla="*/ 2582179 w 10962464"/>
              <a:gd name="connsiteY4178" fmla="*/ 4944979 h 4944979"/>
              <a:gd name="connsiteX4179" fmla="*/ 2557482 w 10962464"/>
              <a:gd name="connsiteY4179" fmla="*/ 4944979 h 4944979"/>
              <a:gd name="connsiteX4180" fmla="*/ 2557279 w 10962464"/>
              <a:gd name="connsiteY4180" fmla="*/ 4940591 h 4944979"/>
              <a:gd name="connsiteX4181" fmla="*/ 2556977 w 10962464"/>
              <a:gd name="connsiteY4181" fmla="*/ 4922601 h 4944979"/>
              <a:gd name="connsiteX4182" fmla="*/ 2557431 w 10962464"/>
              <a:gd name="connsiteY4182" fmla="*/ 4903250 h 4944979"/>
              <a:gd name="connsiteX4183" fmla="*/ 2560001 w 10962464"/>
              <a:gd name="connsiteY4183" fmla="*/ 4884958 h 4944979"/>
              <a:gd name="connsiteX4184" fmla="*/ 2562723 w 10962464"/>
              <a:gd name="connsiteY4184" fmla="*/ 4873318 h 4944979"/>
              <a:gd name="connsiteX4185" fmla="*/ 2567711 w 10962464"/>
              <a:gd name="connsiteY4185" fmla="*/ 4862130 h 4944979"/>
              <a:gd name="connsiteX4186" fmla="*/ 2581620 w 10962464"/>
              <a:gd name="connsiteY4186" fmla="*/ 4855328 h 4944979"/>
              <a:gd name="connsiteX4187" fmla="*/ 2583307 w 10962464"/>
              <a:gd name="connsiteY4187" fmla="*/ 4855826 h 4944979"/>
              <a:gd name="connsiteX4188" fmla="*/ 2571489 w 10962464"/>
              <a:gd name="connsiteY4188" fmla="*/ 4803775 h 4944979"/>
              <a:gd name="connsiteX4189" fmla="*/ 2566804 w 10962464"/>
              <a:gd name="connsiteY4189" fmla="*/ 4765377 h 4944979"/>
              <a:gd name="connsiteX4190" fmla="*/ 2564989 w 10962464"/>
              <a:gd name="connsiteY4190" fmla="*/ 4725618 h 4944979"/>
              <a:gd name="connsiteX4191" fmla="*/ 2565140 w 10962464"/>
              <a:gd name="connsiteY4191" fmla="*/ 4705662 h 4944979"/>
              <a:gd name="connsiteX4192" fmla="*/ 2566500 w 10962464"/>
              <a:gd name="connsiteY4192" fmla="*/ 4687521 h 4944979"/>
              <a:gd name="connsiteX4193" fmla="*/ 2571036 w 10962464"/>
              <a:gd name="connsiteY4193" fmla="*/ 4667868 h 4944979"/>
              <a:gd name="connsiteX4194" fmla="*/ 2573152 w 10962464"/>
              <a:gd name="connsiteY4194" fmla="*/ 4663030 h 4944979"/>
              <a:gd name="connsiteX4195" fmla="*/ 2582374 w 10962464"/>
              <a:gd name="connsiteY4195" fmla="*/ 4650785 h 4944979"/>
              <a:gd name="connsiteX4196" fmla="*/ 2596736 w 10962464"/>
              <a:gd name="connsiteY4196" fmla="*/ 4645343 h 4944979"/>
              <a:gd name="connsiteX4197" fmla="*/ 2610039 w 10962464"/>
              <a:gd name="connsiteY4197" fmla="*/ 4646703 h 4944979"/>
              <a:gd name="connsiteX4198" fmla="*/ 2614810 w 10962464"/>
              <a:gd name="connsiteY4198" fmla="*/ 4649125 h 4944979"/>
              <a:gd name="connsiteX4199" fmla="*/ 2611249 w 10962464"/>
              <a:gd name="connsiteY4199" fmla="*/ 4631587 h 4944979"/>
              <a:gd name="connsiteX4200" fmla="*/ 2607016 w 10962464"/>
              <a:gd name="connsiteY4200" fmla="*/ 4603770 h 4944979"/>
              <a:gd name="connsiteX4201" fmla="*/ 2600969 w 10962464"/>
              <a:gd name="connsiteY4201" fmla="*/ 4547533 h 4944979"/>
              <a:gd name="connsiteX4202" fmla="*/ 2601423 w 10962464"/>
              <a:gd name="connsiteY4202" fmla="*/ 4510646 h 4944979"/>
              <a:gd name="connsiteX4203" fmla="*/ 2603841 w 10962464"/>
              <a:gd name="connsiteY4203" fmla="*/ 4470735 h 4944979"/>
              <a:gd name="connsiteX4204" fmla="*/ 2607470 w 10962464"/>
              <a:gd name="connsiteY4204" fmla="*/ 4450629 h 4944979"/>
              <a:gd name="connsiteX4205" fmla="*/ 2612610 w 10962464"/>
              <a:gd name="connsiteY4205" fmla="*/ 4437930 h 4944979"/>
              <a:gd name="connsiteX4206" fmla="*/ 2623646 w 10962464"/>
              <a:gd name="connsiteY4206" fmla="*/ 4429917 h 4944979"/>
              <a:gd name="connsiteX4207" fmla="*/ 2636041 w 10962464"/>
              <a:gd name="connsiteY4207" fmla="*/ 4430825 h 4944979"/>
              <a:gd name="connsiteX4208" fmla="*/ 2650964 w 10962464"/>
              <a:gd name="connsiteY4208" fmla="*/ 4439581 h 4944979"/>
              <a:gd name="connsiteX4209" fmla="*/ 2650556 w 10962464"/>
              <a:gd name="connsiteY4209" fmla="*/ 4436872 h 4944979"/>
              <a:gd name="connsiteX4210" fmla="*/ 2646474 w 10962464"/>
              <a:gd name="connsiteY4210" fmla="*/ 4395903 h 4944979"/>
              <a:gd name="connsiteX4211" fmla="*/ 2645566 w 10962464"/>
              <a:gd name="connsiteY4211" fmla="*/ 4371867 h 4944979"/>
              <a:gd name="connsiteX4212" fmla="*/ 2645869 w 10962464"/>
              <a:gd name="connsiteY4212" fmla="*/ 4352969 h 4944979"/>
              <a:gd name="connsiteX4213" fmla="*/ 2654486 w 10962464"/>
              <a:gd name="connsiteY4213" fmla="*/ 4275114 h 4944979"/>
              <a:gd name="connsiteX4214" fmla="*/ 2663707 w 10962464"/>
              <a:gd name="connsiteY4214" fmla="*/ 4237018 h 4944979"/>
              <a:gd name="connsiteX4215" fmla="*/ 2668545 w 10962464"/>
              <a:gd name="connsiteY4215" fmla="*/ 4227039 h 4944979"/>
              <a:gd name="connsiteX4216" fmla="*/ 2674895 w 10962464"/>
              <a:gd name="connsiteY4216" fmla="*/ 4221900 h 4944979"/>
              <a:gd name="connsiteX4217" fmla="*/ 2682756 w 10962464"/>
              <a:gd name="connsiteY4217" fmla="*/ 4220387 h 4944979"/>
              <a:gd name="connsiteX4218" fmla="*/ 2700142 w 10962464"/>
              <a:gd name="connsiteY4218" fmla="*/ 4226133 h 4944979"/>
              <a:gd name="connsiteX4219" fmla="*/ 2705886 w 10962464"/>
              <a:gd name="connsiteY4219" fmla="*/ 4230667 h 4944979"/>
              <a:gd name="connsiteX4220" fmla="*/ 2718888 w 10962464"/>
              <a:gd name="connsiteY4220" fmla="*/ 4242761 h 4944979"/>
              <a:gd name="connsiteX4221" fmla="*/ 2742622 w 10962464"/>
              <a:gd name="connsiteY4221" fmla="*/ 4273148 h 4944979"/>
              <a:gd name="connsiteX4222" fmla="*/ 2752750 w 10962464"/>
              <a:gd name="connsiteY4222" fmla="*/ 4287660 h 4944979"/>
              <a:gd name="connsiteX4223" fmla="*/ 2763787 w 10962464"/>
              <a:gd name="connsiteY4223" fmla="*/ 4304895 h 4944979"/>
              <a:gd name="connsiteX4224" fmla="*/ 2770286 w 10962464"/>
              <a:gd name="connsiteY4224" fmla="*/ 4314601 h 4944979"/>
              <a:gd name="connsiteX4225" fmla="*/ 2771497 w 10962464"/>
              <a:gd name="connsiteY4225" fmla="*/ 4315023 h 4944979"/>
              <a:gd name="connsiteX4226" fmla="*/ 2776485 w 10962464"/>
              <a:gd name="connsiteY4226" fmla="*/ 4318500 h 4944979"/>
              <a:gd name="connsiteX4227" fmla="*/ 2777846 w 10962464"/>
              <a:gd name="connsiteY4227" fmla="*/ 4319407 h 4944979"/>
              <a:gd name="connsiteX4228" fmla="*/ 2781663 w 10962464"/>
              <a:gd name="connsiteY4228" fmla="*/ 4323016 h 4944979"/>
              <a:gd name="connsiteX4229" fmla="*/ 2781775 w 10962464"/>
              <a:gd name="connsiteY4229" fmla="*/ 4313815 h 4944979"/>
              <a:gd name="connsiteX4230" fmla="*/ 2782834 w 10962464"/>
              <a:gd name="connsiteY4230" fmla="*/ 4293406 h 4944979"/>
              <a:gd name="connsiteX4231" fmla="*/ 2784043 w 10962464"/>
              <a:gd name="connsiteY4231" fmla="*/ 4272997 h 4944979"/>
              <a:gd name="connsiteX4232" fmla="*/ 2788126 w 10962464"/>
              <a:gd name="connsiteY4232" fmla="*/ 4233842 h 4944979"/>
              <a:gd name="connsiteX4233" fmla="*/ 2793719 w 10962464"/>
              <a:gd name="connsiteY4233" fmla="*/ 4197258 h 4944979"/>
              <a:gd name="connsiteX4234" fmla="*/ 2800824 w 10962464"/>
              <a:gd name="connsiteY4234" fmla="*/ 4157952 h 4944979"/>
              <a:gd name="connsiteX4235" fmla="*/ 2803394 w 10962464"/>
              <a:gd name="connsiteY4235" fmla="*/ 4148731 h 4944979"/>
              <a:gd name="connsiteX4236" fmla="*/ 2805662 w 10962464"/>
              <a:gd name="connsiteY4236" fmla="*/ 4143439 h 4944979"/>
              <a:gd name="connsiteX4237" fmla="*/ 2809744 w 10962464"/>
              <a:gd name="connsiteY4237" fmla="*/ 4138451 h 4944979"/>
              <a:gd name="connsiteX4238" fmla="*/ 2817302 w 10962464"/>
              <a:gd name="connsiteY4238" fmla="*/ 4135427 h 4944979"/>
              <a:gd name="connsiteX4239" fmla="*/ 5552685 w 10962464"/>
              <a:gd name="connsiteY4239" fmla="*/ 4124239 h 4944979"/>
              <a:gd name="connsiteX4240" fmla="*/ 5549964 w 10962464"/>
              <a:gd name="connsiteY4240" fmla="*/ 4124541 h 4944979"/>
              <a:gd name="connsiteX4241" fmla="*/ 5550720 w 10962464"/>
              <a:gd name="connsiteY4241" fmla="*/ 4127867 h 4944979"/>
              <a:gd name="connsiteX4242" fmla="*/ 5554348 w 10962464"/>
              <a:gd name="connsiteY4242" fmla="*/ 4134971 h 4944979"/>
              <a:gd name="connsiteX4243" fmla="*/ 5569313 w 10962464"/>
              <a:gd name="connsiteY4243" fmla="*/ 4153114 h 4944979"/>
              <a:gd name="connsiteX4244" fmla="*/ 5583677 w 10962464"/>
              <a:gd name="connsiteY4244" fmla="*/ 4167778 h 4944979"/>
              <a:gd name="connsiteX4245" fmla="*/ 5617539 w 10962464"/>
              <a:gd name="connsiteY4245" fmla="*/ 4193780 h 4944979"/>
              <a:gd name="connsiteX4246" fmla="*/ 5657149 w 10962464"/>
              <a:gd name="connsiteY4246" fmla="*/ 4216759 h 4944979"/>
              <a:gd name="connsiteX4247" fmla="*/ 5701443 w 10962464"/>
              <a:gd name="connsiteY4247" fmla="*/ 4233237 h 4944979"/>
              <a:gd name="connsiteX4248" fmla="*/ 5729409 w 10962464"/>
              <a:gd name="connsiteY4248" fmla="*/ 4236110 h 4944979"/>
              <a:gd name="connsiteX4249" fmla="*/ 5757530 w 10962464"/>
              <a:gd name="connsiteY4249" fmla="*/ 4237168 h 4944979"/>
              <a:gd name="connsiteX4250" fmla="*/ 5758134 w 10962464"/>
              <a:gd name="connsiteY4250" fmla="*/ 4237168 h 4944979"/>
              <a:gd name="connsiteX4251" fmla="*/ 5755111 w 10962464"/>
              <a:gd name="connsiteY4251" fmla="*/ 4226131 h 4944979"/>
              <a:gd name="connsiteX4252" fmla="*/ 5744832 w 10962464"/>
              <a:gd name="connsiteY4252" fmla="*/ 4204967 h 4944979"/>
              <a:gd name="connsiteX4253" fmla="*/ 5726992 w 10962464"/>
              <a:gd name="connsiteY4253" fmla="*/ 4181837 h 4944979"/>
              <a:gd name="connsiteX4254" fmla="*/ 5711118 w 10962464"/>
              <a:gd name="connsiteY4254" fmla="*/ 4165813 h 4944979"/>
              <a:gd name="connsiteX4255" fmla="*/ 5683302 w 10962464"/>
              <a:gd name="connsiteY4255" fmla="*/ 4146915 h 4944979"/>
              <a:gd name="connsiteX4256" fmla="*/ 5656090 w 10962464"/>
              <a:gd name="connsiteY4256" fmla="*/ 4136030 h 4944979"/>
              <a:gd name="connsiteX4257" fmla="*/ 5641730 w 10962464"/>
              <a:gd name="connsiteY4257" fmla="*/ 4131496 h 4944979"/>
              <a:gd name="connsiteX4258" fmla="*/ 5630842 w 10962464"/>
              <a:gd name="connsiteY4258" fmla="*/ 4128924 h 4944979"/>
              <a:gd name="connsiteX4259" fmla="*/ 5591083 w 10962464"/>
              <a:gd name="connsiteY4259" fmla="*/ 4124995 h 4944979"/>
              <a:gd name="connsiteX4260" fmla="*/ 5571431 w 10962464"/>
              <a:gd name="connsiteY4260" fmla="*/ 4124239 h 4944979"/>
              <a:gd name="connsiteX4261" fmla="*/ 5552685 w 10962464"/>
              <a:gd name="connsiteY4261" fmla="*/ 4124239 h 4944979"/>
              <a:gd name="connsiteX4262" fmla="*/ 6746979 w 10962464"/>
              <a:gd name="connsiteY4262" fmla="*/ 4108668 h 4944979"/>
              <a:gd name="connsiteX4263" fmla="*/ 6740779 w 10962464"/>
              <a:gd name="connsiteY4263" fmla="*/ 4109122 h 4944979"/>
              <a:gd name="connsiteX4264" fmla="*/ 6737907 w 10962464"/>
              <a:gd name="connsiteY4264" fmla="*/ 4110180 h 4944979"/>
              <a:gd name="connsiteX4265" fmla="*/ 6737152 w 10962464"/>
              <a:gd name="connsiteY4265" fmla="*/ 4110634 h 4944979"/>
              <a:gd name="connsiteX4266" fmla="*/ 6737001 w 10962464"/>
              <a:gd name="connsiteY4266" fmla="*/ 4110785 h 4944979"/>
              <a:gd name="connsiteX4267" fmla="*/ 6736700 w 10962464"/>
              <a:gd name="connsiteY4267" fmla="*/ 4111540 h 4944979"/>
              <a:gd name="connsiteX4268" fmla="*/ 6736397 w 10962464"/>
              <a:gd name="connsiteY4268" fmla="*/ 4113656 h 4944979"/>
              <a:gd name="connsiteX4269" fmla="*/ 6737907 w 10962464"/>
              <a:gd name="connsiteY4269" fmla="*/ 4125903 h 4944979"/>
              <a:gd name="connsiteX4270" fmla="*/ 6742444 w 10962464"/>
              <a:gd name="connsiteY4270" fmla="*/ 4140415 h 4944979"/>
              <a:gd name="connsiteX4271" fmla="*/ 6749245 w 10962464"/>
              <a:gd name="connsiteY4271" fmla="*/ 4156590 h 4944979"/>
              <a:gd name="connsiteX4272" fmla="*/ 6763155 w 10962464"/>
              <a:gd name="connsiteY4272" fmla="*/ 4184710 h 4944979"/>
              <a:gd name="connsiteX4273" fmla="*/ 6790819 w 10962464"/>
              <a:gd name="connsiteY4273" fmla="*/ 4230667 h 4944979"/>
              <a:gd name="connsiteX4274" fmla="*/ 6826647 w 10962464"/>
              <a:gd name="connsiteY4274" fmla="*/ 4276928 h 4944979"/>
              <a:gd name="connsiteX4275" fmla="*/ 6828765 w 10962464"/>
              <a:gd name="connsiteY4275" fmla="*/ 4285997 h 4944979"/>
              <a:gd name="connsiteX4276" fmla="*/ 6827768 w 10962464"/>
              <a:gd name="connsiteY4276" fmla="*/ 4287579 h 4944979"/>
              <a:gd name="connsiteX4277" fmla="*/ 6842974 w 10962464"/>
              <a:gd name="connsiteY4277" fmla="*/ 4292649 h 4944979"/>
              <a:gd name="connsiteX4278" fmla="*/ 6859454 w 10962464"/>
              <a:gd name="connsiteY4278" fmla="*/ 4300056 h 4944979"/>
              <a:gd name="connsiteX4279" fmla="*/ 6877595 w 10962464"/>
              <a:gd name="connsiteY4279" fmla="*/ 4307766 h 4944979"/>
              <a:gd name="connsiteX4280" fmla="*/ 6894980 w 10962464"/>
              <a:gd name="connsiteY4280" fmla="*/ 4318651 h 4944979"/>
              <a:gd name="connsiteX4281" fmla="*/ 6909492 w 10962464"/>
              <a:gd name="connsiteY4281" fmla="*/ 4329536 h 4944979"/>
              <a:gd name="connsiteX4282" fmla="*/ 6925889 w 10962464"/>
              <a:gd name="connsiteY4282" fmla="*/ 4343977 h 4944979"/>
              <a:gd name="connsiteX4283" fmla="*/ 6928087 w 10962464"/>
              <a:gd name="connsiteY4283" fmla="*/ 4341932 h 4944979"/>
              <a:gd name="connsiteX4284" fmla="*/ 6931477 w 10962464"/>
              <a:gd name="connsiteY4284" fmla="*/ 4340922 h 4944979"/>
              <a:gd name="connsiteX4285" fmla="*/ 6913575 w 10962464"/>
              <a:gd name="connsiteY4285" fmla="*/ 4308524 h 4944979"/>
              <a:gd name="connsiteX4286" fmla="*/ 6895888 w 10962464"/>
              <a:gd name="connsiteY4286" fmla="*/ 4272695 h 4944979"/>
              <a:gd name="connsiteX4287" fmla="*/ 6880618 w 10962464"/>
              <a:gd name="connsiteY4287" fmla="*/ 4234599 h 4944979"/>
              <a:gd name="connsiteX4288" fmla="*/ 6867617 w 10962464"/>
              <a:gd name="connsiteY4288" fmla="*/ 4196653 h 4944979"/>
              <a:gd name="connsiteX4289" fmla="*/ 6860303 w 10962464"/>
              <a:gd name="connsiteY4289" fmla="*/ 4170114 h 4944979"/>
              <a:gd name="connsiteX4290" fmla="*/ 6859303 w 10962464"/>
              <a:gd name="connsiteY4290" fmla="*/ 4169592 h 4944979"/>
              <a:gd name="connsiteX4291" fmla="*/ 6845395 w 10962464"/>
              <a:gd name="connsiteY4291" fmla="*/ 4159463 h 4944979"/>
              <a:gd name="connsiteX4292" fmla="*/ 6831184 w 10962464"/>
              <a:gd name="connsiteY4292" fmla="*/ 4149183 h 4944979"/>
              <a:gd name="connsiteX4293" fmla="*/ 6803216 w 10962464"/>
              <a:gd name="connsiteY4293" fmla="*/ 4130135 h 4944979"/>
              <a:gd name="connsiteX4294" fmla="*/ 6784167 w 10962464"/>
              <a:gd name="connsiteY4294" fmla="*/ 4119402 h 4944979"/>
              <a:gd name="connsiteX4295" fmla="*/ 6765725 w 10962464"/>
              <a:gd name="connsiteY4295" fmla="*/ 4111994 h 4944979"/>
              <a:gd name="connsiteX4296" fmla="*/ 6746979 w 10962464"/>
              <a:gd name="connsiteY4296" fmla="*/ 4108668 h 4944979"/>
              <a:gd name="connsiteX4297" fmla="*/ 27345 w 10962464"/>
              <a:gd name="connsiteY4297" fmla="*/ 4108063 h 4944979"/>
              <a:gd name="connsiteX4298" fmla="*/ 26744 w 10962464"/>
              <a:gd name="connsiteY4298" fmla="*/ 4109423 h 4944979"/>
              <a:gd name="connsiteX4299" fmla="*/ 24927 w 10962464"/>
              <a:gd name="connsiteY4299" fmla="*/ 4120157 h 4944979"/>
              <a:gd name="connsiteX4300" fmla="*/ 25985 w 10962464"/>
              <a:gd name="connsiteY4300" fmla="*/ 4152054 h 4944979"/>
              <a:gd name="connsiteX4301" fmla="*/ 31124 w 10962464"/>
              <a:gd name="connsiteY4301" fmla="*/ 4184708 h 4944979"/>
              <a:gd name="connsiteX4302" fmla="*/ 35662 w 10962464"/>
              <a:gd name="connsiteY4302" fmla="*/ 4203153 h 4944979"/>
              <a:gd name="connsiteX4303" fmla="*/ 41557 w 10962464"/>
              <a:gd name="connsiteY4303" fmla="*/ 4221143 h 4944979"/>
              <a:gd name="connsiteX4304" fmla="*/ 56673 w 10962464"/>
              <a:gd name="connsiteY4304" fmla="*/ 4256216 h 4944979"/>
              <a:gd name="connsiteX4305" fmla="*/ 67410 w 10962464"/>
              <a:gd name="connsiteY4305" fmla="*/ 4276322 h 4944979"/>
              <a:gd name="connsiteX4306" fmla="*/ 72851 w 10962464"/>
              <a:gd name="connsiteY4306" fmla="*/ 4286148 h 4944979"/>
              <a:gd name="connsiteX4307" fmla="*/ 77688 w 10962464"/>
              <a:gd name="connsiteY4307" fmla="*/ 4295974 h 4944979"/>
              <a:gd name="connsiteX4308" fmla="*/ 88186 w 10962464"/>
              <a:gd name="connsiteY4308" fmla="*/ 4312534 h 4944979"/>
              <a:gd name="connsiteX4309" fmla="*/ 97947 w 10962464"/>
              <a:gd name="connsiteY4309" fmla="*/ 4320768 h 4944979"/>
              <a:gd name="connsiteX4310" fmla="*/ 127123 w 10962464"/>
              <a:gd name="connsiteY4310" fmla="*/ 4348131 h 4944979"/>
              <a:gd name="connsiteX4311" fmla="*/ 156752 w 10962464"/>
              <a:gd name="connsiteY4311" fmla="*/ 4380180 h 4944979"/>
              <a:gd name="connsiteX4312" fmla="*/ 164874 w 10962464"/>
              <a:gd name="connsiteY4312" fmla="*/ 4391105 h 4944979"/>
              <a:gd name="connsiteX4313" fmla="*/ 165069 w 10962464"/>
              <a:gd name="connsiteY4313" fmla="*/ 4388799 h 4944979"/>
              <a:gd name="connsiteX4314" fmla="*/ 166580 w 10962464"/>
              <a:gd name="connsiteY4314" fmla="*/ 4371867 h 4944979"/>
              <a:gd name="connsiteX4315" fmla="*/ 173079 w 10962464"/>
              <a:gd name="connsiteY4315" fmla="*/ 4337549 h 4944979"/>
              <a:gd name="connsiteX4316" fmla="*/ 184301 w 10962464"/>
              <a:gd name="connsiteY4316" fmla="*/ 4306117 h 4944979"/>
              <a:gd name="connsiteX4317" fmla="*/ 182907 w 10962464"/>
              <a:gd name="connsiteY4317" fmla="*/ 4305197 h 4944979"/>
              <a:gd name="connsiteX4318" fmla="*/ 141633 w 10962464"/>
              <a:gd name="connsiteY4318" fmla="*/ 4234899 h 4944979"/>
              <a:gd name="connsiteX4319" fmla="*/ 129844 w 10962464"/>
              <a:gd name="connsiteY4319" fmla="*/ 4218724 h 4944979"/>
              <a:gd name="connsiteX4320" fmla="*/ 118354 w 10962464"/>
              <a:gd name="connsiteY4320" fmla="*/ 4203606 h 4944979"/>
              <a:gd name="connsiteX4321" fmla="*/ 94017 w 10962464"/>
              <a:gd name="connsiteY4321" fmla="*/ 4173068 h 4944979"/>
              <a:gd name="connsiteX4322" fmla="*/ 81769 w 10962464"/>
              <a:gd name="connsiteY4322" fmla="*/ 4158555 h 4944979"/>
              <a:gd name="connsiteX4323" fmla="*/ 54103 w 10962464"/>
              <a:gd name="connsiteY4323" fmla="*/ 4131040 h 4944979"/>
              <a:gd name="connsiteX4324" fmla="*/ 27345 w 10962464"/>
              <a:gd name="connsiteY4324" fmla="*/ 4108063 h 4944979"/>
              <a:gd name="connsiteX4325" fmla="*/ 8083721 w 10962464"/>
              <a:gd name="connsiteY4325" fmla="*/ 4107214 h 4944979"/>
              <a:gd name="connsiteX4326" fmla="*/ 8061455 w 10962464"/>
              <a:gd name="connsiteY4326" fmla="*/ 4148427 h 4944979"/>
              <a:gd name="connsiteX4327" fmla="*/ 8059371 w 10962464"/>
              <a:gd name="connsiteY4327" fmla="*/ 4151548 h 4944979"/>
              <a:gd name="connsiteX4328" fmla="*/ 8063269 w 10962464"/>
              <a:gd name="connsiteY4328" fmla="*/ 4165964 h 4944979"/>
              <a:gd name="connsiteX4329" fmla="*/ 8074607 w 10962464"/>
              <a:gd name="connsiteY4329" fmla="*/ 4200129 h 4944979"/>
              <a:gd name="connsiteX4330" fmla="*/ 8082015 w 10962464"/>
              <a:gd name="connsiteY4330" fmla="*/ 4217061 h 4944979"/>
              <a:gd name="connsiteX4331" fmla="*/ 8091991 w 10962464"/>
              <a:gd name="connsiteY4331" fmla="*/ 4233388 h 4944979"/>
              <a:gd name="connsiteX4332" fmla="*/ 8109457 w 10962464"/>
              <a:gd name="connsiteY4332" fmla="*/ 4252872 h 4944979"/>
              <a:gd name="connsiteX4333" fmla="*/ 8110285 w 10962464"/>
              <a:gd name="connsiteY4333" fmla="*/ 4253797 h 4944979"/>
              <a:gd name="connsiteX4334" fmla="*/ 8111344 w 10962464"/>
              <a:gd name="connsiteY4334" fmla="*/ 4254402 h 4944979"/>
              <a:gd name="connsiteX4335" fmla="*/ 8111504 w 10962464"/>
              <a:gd name="connsiteY4335" fmla="*/ 4255114 h 4944979"/>
              <a:gd name="connsiteX4336" fmla="*/ 8120716 w 10962464"/>
              <a:gd name="connsiteY4336" fmla="*/ 4257274 h 4944979"/>
              <a:gd name="connsiteX4337" fmla="*/ 8130241 w 10962464"/>
              <a:gd name="connsiteY4337" fmla="*/ 4262415 h 4944979"/>
              <a:gd name="connsiteX4338" fmla="*/ 8144753 w 10962464"/>
              <a:gd name="connsiteY4338" fmla="*/ 4273300 h 4944979"/>
              <a:gd name="connsiteX4339" fmla="*/ 8175291 w 10962464"/>
              <a:gd name="connsiteY4339" fmla="*/ 4298697 h 4944979"/>
              <a:gd name="connsiteX4340" fmla="*/ 8202351 w 10962464"/>
              <a:gd name="connsiteY4340" fmla="*/ 4323943 h 4944979"/>
              <a:gd name="connsiteX4341" fmla="*/ 8220947 w 10962464"/>
              <a:gd name="connsiteY4341" fmla="*/ 4344806 h 4944979"/>
              <a:gd name="connsiteX4342" fmla="*/ 8222155 w 10962464"/>
              <a:gd name="connsiteY4342" fmla="*/ 4337851 h 4944979"/>
              <a:gd name="connsiteX4343" fmla="*/ 8227737 w 10962464"/>
              <a:gd name="connsiteY4343" fmla="*/ 4315291 h 4944979"/>
              <a:gd name="connsiteX4344" fmla="*/ 8227297 w 10962464"/>
              <a:gd name="connsiteY4344" fmla="*/ 4315025 h 4944979"/>
              <a:gd name="connsiteX4345" fmla="*/ 8221249 w 10962464"/>
              <a:gd name="connsiteY4345" fmla="*/ 4293255 h 4944979"/>
              <a:gd name="connsiteX4346" fmla="*/ 8216109 w 10962464"/>
              <a:gd name="connsiteY4346" fmla="*/ 4277533 h 4944979"/>
              <a:gd name="connsiteX4347" fmla="*/ 8205981 w 10962464"/>
              <a:gd name="connsiteY4347" fmla="*/ 4249413 h 4944979"/>
              <a:gd name="connsiteX4348" fmla="*/ 8200840 w 10962464"/>
              <a:gd name="connsiteY4348" fmla="*/ 4238076 h 4944979"/>
              <a:gd name="connsiteX4349" fmla="*/ 8194339 w 10962464"/>
              <a:gd name="connsiteY4349" fmla="*/ 4226434 h 4944979"/>
              <a:gd name="connsiteX4350" fmla="*/ 8181489 w 10962464"/>
              <a:gd name="connsiteY4350" fmla="*/ 4207084 h 4944979"/>
              <a:gd name="connsiteX4351" fmla="*/ 8164104 w 10962464"/>
              <a:gd name="connsiteY4351" fmla="*/ 4184105 h 4944979"/>
              <a:gd name="connsiteX4352" fmla="*/ 8143697 w 10962464"/>
              <a:gd name="connsiteY4352" fmla="*/ 4160068 h 4944979"/>
              <a:gd name="connsiteX4353" fmla="*/ 8098343 w 10962464"/>
              <a:gd name="connsiteY4353" fmla="*/ 4118646 h 4944979"/>
              <a:gd name="connsiteX4354" fmla="*/ 152972 w 10962464"/>
              <a:gd name="connsiteY4354" fmla="*/ 4104889 h 4944979"/>
              <a:gd name="connsiteX4355" fmla="*/ 153045 w 10962464"/>
              <a:gd name="connsiteY4355" fmla="*/ 4105006 h 4944979"/>
              <a:gd name="connsiteX4356" fmla="*/ 153124 w 10962464"/>
              <a:gd name="connsiteY4356" fmla="*/ 4105190 h 4944979"/>
              <a:gd name="connsiteX4357" fmla="*/ 152972 w 10962464"/>
              <a:gd name="connsiteY4357" fmla="*/ 4104889 h 4944979"/>
              <a:gd name="connsiteX4358" fmla="*/ 151762 w 10962464"/>
              <a:gd name="connsiteY4358" fmla="*/ 4102470 h 4944979"/>
              <a:gd name="connsiteX4359" fmla="*/ 151767 w 10962464"/>
              <a:gd name="connsiteY4359" fmla="*/ 4102475 h 4944979"/>
              <a:gd name="connsiteX4360" fmla="*/ 151915 w 10962464"/>
              <a:gd name="connsiteY4360" fmla="*/ 4102771 h 4944979"/>
              <a:gd name="connsiteX4361" fmla="*/ 151888 w 10962464"/>
              <a:gd name="connsiteY4361" fmla="*/ 4102686 h 4944979"/>
              <a:gd name="connsiteX4362" fmla="*/ 152367 w 10962464"/>
              <a:gd name="connsiteY4362" fmla="*/ 4103524 h 4944979"/>
              <a:gd name="connsiteX4363" fmla="*/ 152370 w 10962464"/>
              <a:gd name="connsiteY4363" fmla="*/ 4103528 h 4944979"/>
              <a:gd name="connsiteX4364" fmla="*/ 152521 w 10962464"/>
              <a:gd name="connsiteY4364" fmla="*/ 4103981 h 4944979"/>
              <a:gd name="connsiteX4365" fmla="*/ 151762 w 10962464"/>
              <a:gd name="connsiteY4365" fmla="*/ 4102470 h 4944979"/>
              <a:gd name="connsiteX4366" fmla="*/ 9771712 w 10962464"/>
              <a:gd name="connsiteY4366" fmla="*/ 4102167 h 4944979"/>
              <a:gd name="connsiteX4367" fmla="*/ 9772166 w 10962464"/>
              <a:gd name="connsiteY4367" fmla="*/ 4102771 h 4944979"/>
              <a:gd name="connsiteX4368" fmla="*/ 9785620 w 10962464"/>
              <a:gd name="connsiteY4368" fmla="*/ 4119249 h 4944979"/>
              <a:gd name="connsiteX4369" fmla="*/ 9791516 w 10962464"/>
              <a:gd name="connsiteY4369" fmla="*/ 4126204 h 4944979"/>
              <a:gd name="connsiteX4370" fmla="*/ 9845486 w 10962464"/>
              <a:gd name="connsiteY4370" fmla="*/ 4178359 h 4944979"/>
              <a:gd name="connsiteX4371" fmla="*/ 9873605 w 10962464"/>
              <a:gd name="connsiteY4371" fmla="*/ 4203606 h 4944979"/>
              <a:gd name="connsiteX4372" fmla="*/ 9888420 w 10962464"/>
              <a:gd name="connsiteY4372" fmla="*/ 4217061 h 4944979"/>
              <a:gd name="connsiteX4373" fmla="*/ 9903688 w 10962464"/>
              <a:gd name="connsiteY4373" fmla="*/ 4229306 h 4944979"/>
              <a:gd name="connsiteX4374" fmla="*/ 9931655 w 10962464"/>
              <a:gd name="connsiteY4374" fmla="*/ 4248355 h 4944979"/>
              <a:gd name="connsiteX4375" fmla="*/ 9963857 w 10962464"/>
              <a:gd name="connsiteY4375" fmla="*/ 4268613 h 4944979"/>
              <a:gd name="connsiteX4376" fmla="*/ 9965568 w 10962464"/>
              <a:gd name="connsiteY4376" fmla="*/ 4274368 h 4944979"/>
              <a:gd name="connsiteX4377" fmla="*/ 9967335 w 10962464"/>
              <a:gd name="connsiteY4377" fmla="*/ 4274205 h 4944979"/>
              <a:gd name="connsiteX4378" fmla="*/ 9986231 w 10962464"/>
              <a:gd name="connsiteY4378" fmla="*/ 4271030 h 4944979"/>
              <a:gd name="connsiteX4379" fmla="*/ 10025840 w 10962464"/>
              <a:gd name="connsiteY4379" fmla="*/ 4268159 h 4944979"/>
              <a:gd name="connsiteX4380" fmla="*/ 10036120 w 10962464"/>
              <a:gd name="connsiteY4380" fmla="*/ 4268611 h 4944979"/>
              <a:gd name="connsiteX4381" fmla="*/ 10063633 w 10962464"/>
              <a:gd name="connsiteY4381" fmla="*/ 4269216 h 4944979"/>
              <a:gd name="connsiteX4382" fmla="*/ 10105358 w 10962464"/>
              <a:gd name="connsiteY4382" fmla="*/ 4272997 h 4944979"/>
              <a:gd name="connsiteX4383" fmla="*/ 10119346 w 10962464"/>
              <a:gd name="connsiteY4383" fmla="*/ 4276620 h 4944979"/>
              <a:gd name="connsiteX4384" fmla="*/ 10107301 w 10962464"/>
              <a:gd name="connsiteY4384" fmla="*/ 4224103 h 4944979"/>
              <a:gd name="connsiteX4385" fmla="*/ 10085554 w 10962464"/>
              <a:gd name="connsiteY4385" fmla="*/ 4207385 h 4944979"/>
              <a:gd name="connsiteX4386" fmla="*/ 10060761 w 10962464"/>
              <a:gd name="connsiteY4386" fmla="*/ 4191663 h 4944979"/>
              <a:gd name="connsiteX4387" fmla="*/ 10032038 w 10962464"/>
              <a:gd name="connsiteY4387" fmla="*/ 4175790 h 4944979"/>
              <a:gd name="connsiteX4388" fmla="*/ 9970810 w 10962464"/>
              <a:gd name="connsiteY4388" fmla="*/ 4149032 h 4944979"/>
              <a:gd name="connsiteX4389" fmla="*/ 9950554 w 10962464"/>
              <a:gd name="connsiteY4389" fmla="*/ 4142077 h 4944979"/>
              <a:gd name="connsiteX4390" fmla="*/ 9928483 w 10962464"/>
              <a:gd name="connsiteY4390" fmla="*/ 4134367 h 4944979"/>
              <a:gd name="connsiteX4391" fmla="*/ 9892351 w 10962464"/>
              <a:gd name="connsiteY4391" fmla="*/ 4123785 h 4944979"/>
              <a:gd name="connsiteX4392" fmla="*/ 9854102 w 10962464"/>
              <a:gd name="connsiteY4392" fmla="*/ 4114865 h 4944979"/>
              <a:gd name="connsiteX4393" fmla="*/ 9779573 w 10962464"/>
              <a:gd name="connsiteY4393" fmla="*/ 4102470 h 4944979"/>
              <a:gd name="connsiteX4394" fmla="*/ 9771712 w 10962464"/>
              <a:gd name="connsiteY4394" fmla="*/ 4102167 h 4944979"/>
              <a:gd name="connsiteX4395" fmla="*/ 5785139 w 10962464"/>
              <a:gd name="connsiteY4395" fmla="*/ 4095799 h 4944979"/>
              <a:gd name="connsiteX4396" fmla="*/ 5778243 w 10962464"/>
              <a:gd name="connsiteY4396" fmla="*/ 4108818 h 4944979"/>
              <a:gd name="connsiteX4397" fmla="*/ 5755262 w 10962464"/>
              <a:gd name="connsiteY4397" fmla="*/ 4139508 h 4944979"/>
              <a:gd name="connsiteX4398" fmla="*/ 5741657 w 10962464"/>
              <a:gd name="connsiteY4398" fmla="*/ 4150997 h 4944979"/>
              <a:gd name="connsiteX4399" fmla="*/ 5737123 w 10962464"/>
              <a:gd name="connsiteY4399" fmla="*/ 4153567 h 4944979"/>
              <a:gd name="connsiteX4400" fmla="*/ 5734989 w 10962464"/>
              <a:gd name="connsiteY4400" fmla="*/ 4154468 h 4944979"/>
              <a:gd name="connsiteX4401" fmla="*/ 5745435 w 10962464"/>
              <a:gd name="connsiteY4401" fmla="*/ 4165661 h 4944979"/>
              <a:gd name="connsiteX4402" fmla="*/ 5754960 w 10962464"/>
              <a:gd name="connsiteY4402" fmla="*/ 4177453 h 4944979"/>
              <a:gd name="connsiteX4403" fmla="*/ 5766875 w 10962464"/>
              <a:gd name="connsiteY4403" fmla="*/ 4195218 h 4944979"/>
              <a:gd name="connsiteX4404" fmla="*/ 5767054 w 10962464"/>
              <a:gd name="connsiteY4404" fmla="*/ 4190757 h 4944979"/>
              <a:gd name="connsiteX4405" fmla="*/ 5771892 w 10962464"/>
              <a:gd name="connsiteY4405" fmla="*/ 4158707 h 4944979"/>
              <a:gd name="connsiteX4406" fmla="*/ 5778090 w 10962464"/>
              <a:gd name="connsiteY4406" fmla="*/ 4134065 h 4944979"/>
              <a:gd name="connsiteX4407" fmla="*/ 5778544 w 10962464"/>
              <a:gd name="connsiteY4407" fmla="*/ 4131496 h 4944979"/>
              <a:gd name="connsiteX4408" fmla="*/ 5778695 w 10962464"/>
              <a:gd name="connsiteY4408" fmla="*/ 4130740 h 4944979"/>
              <a:gd name="connsiteX4409" fmla="*/ 5779299 w 10962464"/>
              <a:gd name="connsiteY4409" fmla="*/ 4128018 h 4944979"/>
              <a:gd name="connsiteX4410" fmla="*/ 5779601 w 10962464"/>
              <a:gd name="connsiteY4410" fmla="*/ 4126658 h 4944979"/>
              <a:gd name="connsiteX4411" fmla="*/ 5780055 w 10962464"/>
              <a:gd name="connsiteY4411" fmla="*/ 4124693 h 4944979"/>
              <a:gd name="connsiteX4412" fmla="*/ 5782173 w 10962464"/>
              <a:gd name="connsiteY4412" fmla="*/ 4114110 h 4944979"/>
              <a:gd name="connsiteX4413" fmla="*/ 396518 w 10962464"/>
              <a:gd name="connsiteY4413" fmla="*/ 4078432 h 4944979"/>
              <a:gd name="connsiteX4414" fmla="*/ 377774 w 10962464"/>
              <a:gd name="connsiteY4414" fmla="*/ 4092341 h 4944979"/>
              <a:gd name="connsiteX4415" fmla="*/ 364920 w 10962464"/>
              <a:gd name="connsiteY4415" fmla="*/ 4105343 h 4944979"/>
              <a:gd name="connsiteX4416" fmla="*/ 353129 w 10962464"/>
              <a:gd name="connsiteY4416" fmla="*/ 4120913 h 4944979"/>
              <a:gd name="connsiteX4417" fmla="*/ 341038 w 10962464"/>
              <a:gd name="connsiteY4417" fmla="*/ 4141020 h 4944979"/>
              <a:gd name="connsiteX4418" fmla="*/ 329549 w 10962464"/>
              <a:gd name="connsiteY4418" fmla="*/ 4164451 h 4944979"/>
              <a:gd name="connsiteX4419" fmla="*/ 312614 w 10962464"/>
              <a:gd name="connsiteY4419" fmla="*/ 4206328 h 4944979"/>
              <a:gd name="connsiteX4420" fmla="*/ 310652 w 10962464"/>
              <a:gd name="connsiteY4420" fmla="*/ 4213736 h 4944979"/>
              <a:gd name="connsiteX4421" fmla="*/ 308103 w 10962464"/>
              <a:gd name="connsiteY4421" fmla="*/ 4215507 h 4944979"/>
              <a:gd name="connsiteX4422" fmla="*/ 314126 w 10962464"/>
              <a:gd name="connsiteY4422" fmla="*/ 4245180 h 4944979"/>
              <a:gd name="connsiteX4423" fmla="*/ 318210 w 10962464"/>
              <a:gd name="connsiteY4423" fmla="*/ 4283881 h 4944979"/>
              <a:gd name="connsiteX4424" fmla="*/ 320780 w 10962464"/>
              <a:gd name="connsiteY4424" fmla="*/ 4323641 h 4944979"/>
              <a:gd name="connsiteX4425" fmla="*/ 323164 w 10962464"/>
              <a:gd name="connsiteY4425" fmla="*/ 4363158 h 4944979"/>
              <a:gd name="connsiteX4426" fmla="*/ 324103 w 10962464"/>
              <a:gd name="connsiteY4426" fmla="*/ 4363401 h 4944979"/>
              <a:gd name="connsiteX4427" fmla="*/ 330758 w 10962464"/>
              <a:gd name="connsiteY4427" fmla="*/ 4367481 h 4944979"/>
              <a:gd name="connsiteX4428" fmla="*/ 331783 w 10962464"/>
              <a:gd name="connsiteY4428" fmla="*/ 4368600 h 4944979"/>
              <a:gd name="connsiteX4429" fmla="*/ 338919 w 10962464"/>
              <a:gd name="connsiteY4429" fmla="*/ 4356144 h 4944979"/>
              <a:gd name="connsiteX4430" fmla="*/ 359779 w 10962464"/>
              <a:gd name="connsiteY4430" fmla="*/ 4321676 h 4944979"/>
              <a:gd name="connsiteX4431" fmla="*/ 383064 w 10962464"/>
              <a:gd name="connsiteY4431" fmla="*/ 4292498 h 4944979"/>
              <a:gd name="connsiteX4432" fmla="*/ 391043 w 10962464"/>
              <a:gd name="connsiteY4432" fmla="*/ 4285594 h 4944979"/>
              <a:gd name="connsiteX4433" fmla="*/ 386388 w 10962464"/>
              <a:gd name="connsiteY4433" fmla="*/ 4278893 h 4944979"/>
              <a:gd name="connsiteX4434" fmla="*/ 392284 w 10962464"/>
              <a:gd name="connsiteY4434" fmla="*/ 4250773 h 4944979"/>
              <a:gd name="connsiteX4435" fmla="*/ 396365 w 10962464"/>
              <a:gd name="connsiteY4435" fmla="*/ 4224317 h 4944979"/>
              <a:gd name="connsiteX4436" fmla="*/ 402413 w 10962464"/>
              <a:gd name="connsiteY4436" fmla="*/ 4173674 h 4944979"/>
              <a:gd name="connsiteX4437" fmla="*/ 401807 w 10962464"/>
              <a:gd name="connsiteY4437" fmla="*/ 4130135 h 4944979"/>
              <a:gd name="connsiteX4438" fmla="*/ 398031 w 10962464"/>
              <a:gd name="connsiteY4438" fmla="*/ 4084329 h 4944979"/>
              <a:gd name="connsiteX4439" fmla="*/ 396518 w 10962464"/>
              <a:gd name="connsiteY4439" fmla="*/ 4078432 h 4944979"/>
              <a:gd name="connsiteX4440" fmla="*/ 1336835 w 10962464"/>
              <a:gd name="connsiteY4440" fmla="*/ 4073747 h 4944979"/>
              <a:gd name="connsiteX4441" fmla="*/ 1336229 w 10962464"/>
              <a:gd name="connsiteY4441" fmla="*/ 4073898 h 4944979"/>
              <a:gd name="connsiteX4442" fmla="*/ 1333810 w 10962464"/>
              <a:gd name="connsiteY4442" fmla="*/ 4075561 h 4944979"/>
              <a:gd name="connsiteX4443" fmla="*/ 1320808 w 10962464"/>
              <a:gd name="connsiteY4443" fmla="*/ 4090980 h 4944979"/>
              <a:gd name="connsiteX4444" fmla="*/ 1310982 w 10962464"/>
              <a:gd name="connsiteY4444" fmla="*/ 4107912 h 4944979"/>
              <a:gd name="connsiteX4445" fmla="*/ 1300854 w 10962464"/>
              <a:gd name="connsiteY4445" fmla="*/ 4124995 h 4944979"/>
              <a:gd name="connsiteX4446" fmla="*/ 1291027 w 10962464"/>
              <a:gd name="connsiteY4446" fmla="*/ 4142531 h 4944979"/>
              <a:gd name="connsiteX4447" fmla="*/ 1279236 w 10962464"/>
              <a:gd name="connsiteY4447" fmla="*/ 4159615 h 4944979"/>
              <a:gd name="connsiteX4448" fmla="*/ 1272735 w 10962464"/>
              <a:gd name="connsiteY4448" fmla="*/ 4172465 h 4944979"/>
              <a:gd name="connsiteX4449" fmla="*/ 1269257 w 10962464"/>
              <a:gd name="connsiteY4449" fmla="*/ 4193931 h 4944979"/>
              <a:gd name="connsiteX4450" fmla="*/ 1269257 w 10962464"/>
              <a:gd name="connsiteY4450" fmla="*/ 4195229 h 4944979"/>
              <a:gd name="connsiteX4451" fmla="*/ 1273036 w 10962464"/>
              <a:gd name="connsiteY4451" fmla="*/ 4199070 h 4944979"/>
              <a:gd name="connsiteX4452" fmla="*/ 1278782 w 10962464"/>
              <a:gd name="connsiteY4452" fmla="*/ 4206478 h 4944979"/>
              <a:gd name="connsiteX4453" fmla="*/ 1289212 w 10962464"/>
              <a:gd name="connsiteY4453" fmla="*/ 4222805 h 4944979"/>
              <a:gd name="connsiteX4454" fmla="*/ 1314158 w 10962464"/>
              <a:gd name="connsiteY4454" fmla="*/ 4274357 h 4944979"/>
              <a:gd name="connsiteX4455" fmla="*/ 1323681 w 10962464"/>
              <a:gd name="connsiteY4455" fmla="*/ 4301115 h 4944979"/>
              <a:gd name="connsiteX4456" fmla="*/ 1329421 w 10962464"/>
              <a:gd name="connsiteY4456" fmla="*/ 4326657 h 4944979"/>
              <a:gd name="connsiteX4457" fmla="*/ 1332489 w 10962464"/>
              <a:gd name="connsiteY4457" fmla="*/ 4342360 h 4944979"/>
              <a:gd name="connsiteX4458" fmla="*/ 1335019 w 10962464"/>
              <a:gd name="connsiteY4458" fmla="*/ 4333466 h 4944979"/>
              <a:gd name="connsiteX4459" fmla="*/ 1349081 w 10962464"/>
              <a:gd name="connsiteY4459" fmla="*/ 4296277 h 4944979"/>
              <a:gd name="connsiteX4460" fmla="*/ 1358303 w 10962464"/>
              <a:gd name="connsiteY4460" fmla="*/ 4279496 h 4944979"/>
              <a:gd name="connsiteX4461" fmla="*/ 1367518 w 10962464"/>
              <a:gd name="connsiteY4461" fmla="*/ 4265485 h 4944979"/>
              <a:gd name="connsiteX4462" fmla="*/ 1366615 w 10962464"/>
              <a:gd name="connsiteY4462" fmla="*/ 4260903 h 4944979"/>
              <a:gd name="connsiteX4463" fmla="*/ 1369337 w 10962464"/>
              <a:gd name="connsiteY4463" fmla="*/ 4234296 h 4944979"/>
              <a:gd name="connsiteX4464" fmla="*/ 1369337 w 10962464"/>
              <a:gd name="connsiteY4464" fmla="*/ 4214794 h 4944979"/>
              <a:gd name="connsiteX4465" fmla="*/ 1367372 w 10962464"/>
              <a:gd name="connsiteY4465" fmla="*/ 4194990 h 4944979"/>
              <a:gd name="connsiteX4466" fmla="*/ 1361007 w 10962464"/>
              <a:gd name="connsiteY4466" fmla="*/ 4157093 h 4944979"/>
              <a:gd name="connsiteX4467" fmla="*/ 1361325 w 10962464"/>
              <a:gd name="connsiteY4467" fmla="*/ 4158557 h 4944979"/>
              <a:gd name="connsiteX4468" fmla="*/ 1360722 w 10962464"/>
              <a:gd name="connsiteY4468" fmla="*/ 4155382 h 4944979"/>
              <a:gd name="connsiteX4469" fmla="*/ 1361007 w 10962464"/>
              <a:gd name="connsiteY4469" fmla="*/ 4157093 h 4944979"/>
              <a:gd name="connsiteX4470" fmla="*/ 1351953 w 10962464"/>
              <a:gd name="connsiteY4470" fmla="*/ 4115319 h 4944979"/>
              <a:gd name="connsiteX4471" fmla="*/ 1337894 w 10962464"/>
              <a:gd name="connsiteY4471" fmla="*/ 4075712 h 4944979"/>
              <a:gd name="connsiteX4472" fmla="*/ 1336835 w 10962464"/>
              <a:gd name="connsiteY4472" fmla="*/ 4073747 h 4944979"/>
              <a:gd name="connsiteX4473" fmla="*/ 6060186 w 10962464"/>
              <a:gd name="connsiteY4473" fmla="*/ 4066187 h 4944979"/>
              <a:gd name="connsiteX4474" fmla="*/ 6058221 w 10962464"/>
              <a:gd name="connsiteY4474" fmla="*/ 4071630 h 4944979"/>
              <a:gd name="connsiteX4475" fmla="*/ 6050964 w 10962464"/>
              <a:gd name="connsiteY4475" fmla="*/ 4098237 h 4944979"/>
              <a:gd name="connsiteX4476" fmla="*/ 6044008 w 10962464"/>
              <a:gd name="connsiteY4476" fmla="*/ 4127263 h 4944979"/>
              <a:gd name="connsiteX4477" fmla="*/ 6036450 w 10962464"/>
              <a:gd name="connsiteY4477" fmla="*/ 4189093 h 4944979"/>
              <a:gd name="connsiteX4478" fmla="*/ 6036301 w 10962464"/>
              <a:gd name="connsiteY4478" fmla="*/ 4212677 h 4944979"/>
              <a:gd name="connsiteX4479" fmla="*/ 6036903 w 10962464"/>
              <a:gd name="connsiteY4479" fmla="*/ 4227039 h 4944979"/>
              <a:gd name="connsiteX4480" fmla="*/ 6038569 w 10962464"/>
              <a:gd name="connsiteY4480" fmla="*/ 4244122 h 4944979"/>
              <a:gd name="connsiteX4481" fmla="*/ 6037153 w 10962464"/>
              <a:gd name="connsiteY4481" fmla="*/ 4245864 h 4944979"/>
              <a:gd name="connsiteX4482" fmla="*/ 6039626 w 10962464"/>
              <a:gd name="connsiteY4482" fmla="*/ 4249413 h 4944979"/>
              <a:gd name="connsiteX4483" fmla="*/ 6060034 w 10962464"/>
              <a:gd name="connsiteY4483" fmla="*/ 4281159 h 4944979"/>
              <a:gd name="connsiteX4484" fmla="*/ 6079235 w 10962464"/>
              <a:gd name="connsiteY4484" fmla="*/ 4318350 h 4944979"/>
              <a:gd name="connsiteX4485" fmla="*/ 6092839 w 10962464"/>
              <a:gd name="connsiteY4485" fmla="*/ 4353573 h 4944979"/>
              <a:gd name="connsiteX4486" fmla="*/ 6100398 w 10962464"/>
              <a:gd name="connsiteY4486" fmla="*/ 4377912 h 4944979"/>
              <a:gd name="connsiteX4487" fmla="*/ 6103573 w 10962464"/>
              <a:gd name="connsiteY4487" fmla="*/ 4389552 h 4944979"/>
              <a:gd name="connsiteX4488" fmla="*/ 6104682 w 10962464"/>
              <a:gd name="connsiteY4488" fmla="*/ 4395966 h 4944979"/>
              <a:gd name="connsiteX4489" fmla="*/ 6110980 w 10962464"/>
              <a:gd name="connsiteY4489" fmla="*/ 4383809 h 4944979"/>
              <a:gd name="connsiteX4490" fmla="*/ 6123226 w 10962464"/>
              <a:gd name="connsiteY4490" fmla="*/ 4363096 h 4944979"/>
              <a:gd name="connsiteX4491" fmla="*/ 6136378 w 10962464"/>
              <a:gd name="connsiteY4491" fmla="*/ 4343746 h 4944979"/>
              <a:gd name="connsiteX4492" fmla="*/ 6161085 w 10962464"/>
              <a:gd name="connsiteY4492" fmla="*/ 4317320 h 4944979"/>
              <a:gd name="connsiteX4493" fmla="*/ 6159205 w 10962464"/>
              <a:gd name="connsiteY4493" fmla="*/ 4314721 h 4944979"/>
              <a:gd name="connsiteX4494" fmla="*/ 6161777 w 10962464"/>
              <a:gd name="connsiteY4494" fmla="*/ 4296428 h 4944979"/>
              <a:gd name="connsiteX4495" fmla="*/ 6159509 w 10962464"/>
              <a:gd name="connsiteY4495" fmla="*/ 4269670 h 4944979"/>
              <a:gd name="connsiteX4496" fmla="*/ 6154519 w 10962464"/>
              <a:gd name="connsiteY4496" fmla="*/ 4243063 h 4944979"/>
              <a:gd name="connsiteX4497" fmla="*/ 6145147 w 10962464"/>
              <a:gd name="connsiteY4497" fmla="*/ 4212072 h 4944979"/>
              <a:gd name="connsiteX4498" fmla="*/ 6132750 w 10962464"/>
              <a:gd name="connsiteY4498" fmla="*/ 4179720 h 4944979"/>
              <a:gd name="connsiteX4499" fmla="*/ 6101760 w 10962464"/>
              <a:gd name="connsiteY4499" fmla="*/ 4119854 h 4944979"/>
              <a:gd name="connsiteX4500" fmla="*/ 6094199 w 10962464"/>
              <a:gd name="connsiteY4500" fmla="*/ 4107307 h 4944979"/>
              <a:gd name="connsiteX4501" fmla="*/ 6085431 w 10962464"/>
              <a:gd name="connsiteY4501" fmla="*/ 4094759 h 4944979"/>
              <a:gd name="connsiteX4502" fmla="*/ 6068349 w 10962464"/>
              <a:gd name="connsiteY4502" fmla="*/ 4073141 h 4944979"/>
              <a:gd name="connsiteX4503" fmla="*/ 6060487 w 10962464"/>
              <a:gd name="connsiteY4503" fmla="*/ 4066338 h 4944979"/>
              <a:gd name="connsiteX4504" fmla="*/ 6060186 w 10962464"/>
              <a:gd name="connsiteY4504" fmla="*/ 4066187 h 4944979"/>
              <a:gd name="connsiteX4505" fmla="*/ 3558066 w 10962464"/>
              <a:gd name="connsiteY4505" fmla="*/ 4065734 h 4944979"/>
              <a:gd name="connsiteX4506" fmla="*/ 3558066 w 10962464"/>
              <a:gd name="connsiteY4506" fmla="*/ 4065884 h 4944979"/>
              <a:gd name="connsiteX4507" fmla="*/ 3583616 w 10962464"/>
              <a:gd name="connsiteY4507" fmla="*/ 4113656 h 4944979"/>
              <a:gd name="connsiteX4508" fmla="*/ 3597222 w 10962464"/>
              <a:gd name="connsiteY4508" fmla="*/ 4137543 h 4944979"/>
              <a:gd name="connsiteX4509" fmla="*/ 3609920 w 10962464"/>
              <a:gd name="connsiteY4509" fmla="*/ 4157800 h 4944979"/>
              <a:gd name="connsiteX4510" fmla="*/ 3624585 w 10962464"/>
              <a:gd name="connsiteY4510" fmla="*/ 4178964 h 4944979"/>
              <a:gd name="connsiteX4511" fmla="*/ 3640457 w 10962464"/>
              <a:gd name="connsiteY4511" fmla="*/ 4198616 h 4944979"/>
              <a:gd name="connsiteX4512" fmla="*/ 3674473 w 10962464"/>
              <a:gd name="connsiteY4512" fmla="*/ 4233388 h 4944979"/>
              <a:gd name="connsiteX4513" fmla="*/ 3690345 w 10962464"/>
              <a:gd name="connsiteY4513" fmla="*/ 4244272 h 4944979"/>
              <a:gd name="connsiteX4514" fmla="*/ 3692087 w 10962464"/>
              <a:gd name="connsiteY4514" fmla="*/ 4246860 h 4944979"/>
              <a:gd name="connsiteX4515" fmla="*/ 3705768 w 10962464"/>
              <a:gd name="connsiteY4515" fmla="*/ 4248204 h 4944979"/>
              <a:gd name="connsiteX4516" fmla="*/ 3724966 w 10962464"/>
              <a:gd name="connsiteY4516" fmla="*/ 4253345 h 4944979"/>
              <a:gd name="connsiteX4517" fmla="*/ 3761851 w 10962464"/>
              <a:gd name="connsiteY4517" fmla="*/ 4265437 h 4944979"/>
              <a:gd name="connsiteX4518" fmla="*/ 3799041 w 10962464"/>
              <a:gd name="connsiteY4518" fmla="*/ 4282974 h 4944979"/>
              <a:gd name="connsiteX4519" fmla="*/ 3806472 w 10962464"/>
              <a:gd name="connsiteY4519" fmla="*/ 4288479 h 4944979"/>
              <a:gd name="connsiteX4520" fmla="*/ 3805088 w 10962464"/>
              <a:gd name="connsiteY4520" fmla="*/ 4260903 h 4944979"/>
              <a:gd name="connsiteX4521" fmla="*/ 3809829 w 10962464"/>
              <a:gd name="connsiteY4521" fmla="*/ 4223097 h 4944979"/>
              <a:gd name="connsiteX4522" fmla="*/ 3807809 w 10962464"/>
              <a:gd name="connsiteY4522" fmla="*/ 4222957 h 4944979"/>
              <a:gd name="connsiteX4523" fmla="*/ 3758829 w 10962464"/>
              <a:gd name="connsiteY4523" fmla="*/ 4167021 h 4944979"/>
              <a:gd name="connsiteX4524" fmla="*/ 3707733 w 10962464"/>
              <a:gd name="connsiteY4524" fmla="*/ 4131496 h 4944979"/>
              <a:gd name="connsiteX4525" fmla="*/ 3680671 w 10962464"/>
              <a:gd name="connsiteY4525" fmla="*/ 4115773 h 4944979"/>
              <a:gd name="connsiteX4526" fmla="*/ 3653610 w 10962464"/>
              <a:gd name="connsiteY4526" fmla="*/ 4101865 h 4944979"/>
              <a:gd name="connsiteX4527" fmla="*/ 3601604 w 10962464"/>
              <a:gd name="connsiteY4527" fmla="*/ 4081002 h 4944979"/>
              <a:gd name="connsiteX4528" fmla="*/ 3599664 w 10962464"/>
              <a:gd name="connsiteY4528" fmla="*/ 4080310 h 4944979"/>
              <a:gd name="connsiteX4529" fmla="*/ 3592836 w 10962464"/>
              <a:gd name="connsiteY4529" fmla="*/ 4082665 h 4944979"/>
              <a:gd name="connsiteX4530" fmla="*/ 3589663 w 10962464"/>
              <a:gd name="connsiteY4530" fmla="*/ 4082061 h 4944979"/>
              <a:gd name="connsiteX4531" fmla="*/ 3584220 w 10962464"/>
              <a:gd name="connsiteY4531" fmla="*/ 4078432 h 4944979"/>
              <a:gd name="connsiteX4532" fmla="*/ 3579421 w 10962464"/>
              <a:gd name="connsiteY4532" fmla="*/ 4073106 h 4944979"/>
              <a:gd name="connsiteX4533" fmla="*/ 3574847 w 10962464"/>
              <a:gd name="connsiteY4533" fmla="*/ 4071477 h 4944979"/>
              <a:gd name="connsiteX4534" fmla="*/ 3562449 w 10962464"/>
              <a:gd name="connsiteY4534" fmla="*/ 4067245 h 4944979"/>
              <a:gd name="connsiteX4535" fmla="*/ 3558066 w 10962464"/>
              <a:gd name="connsiteY4535" fmla="*/ 4065734 h 4944979"/>
              <a:gd name="connsiteX4536" fmla="*/ 6383004 w 10962464"/>
              <a:gd name="connsiteY4536" fmla="*/ 4052743 h 4944979"/>
              <a:gd name="connsiteX4537" fmla="*/ 6379320 w 10962464"/>
              <a:gd name="connsiteY4537" fmla="*/ 4055454 h 4944979"/>
              <a:gd name="connsiteX4538" fmla="*/ 6376143 w 10962464"/>
              <a:gd name="connsiteY4538" fmla="*/ 4056211 h 4944979"/>
              <a:gd name="connsiteX4539" fmla="*/ 6373601 w 10962464"/>
              <a:gd name="connsiteY4539" fmla="*/ 4055447 h 4944979"/>
              <a:gd name="connsiteX4540" fmla="*/ 6350442 w 10962464"/>
              <a:gd name="connsiteY4540" fmla="*/ 4066035 h 4944979"/>
              <a:gd name="connsiteX4541" fmla="*/ 6304787 w 10962464"/>
              <a:gd name="connsiteY4541" fmla="*/ 4094456 h 4944979"/>
              <a:gd name="connsiteX4542" fmla="*/ 6263972 w 10962464"/>
              <a:gd name="connsiteY4542" fmla="*/ 4128169 h 4944979"/>
              <a:gd name="connsiteX4543" fmla="*/ 6241142 w 10962464"/>
              <a:gd name="connsiteY4543" fmla="*/ 4151148 h 4944979"/>
              <a:gd name="connsiteX4544" fmla="*/ 6218164 w 10962464"/>
              <a:gd name="connsiteY4544" fmla="*/ 4176395 h 4944979"/>
              <a:gd name="connsiteX4545" fmla="*/ 6195487 w 10962464"/>
              <a:gd name="connsiteY4545" fmla="*/ 4203456 h 4944979"/>
              <a:gd name="connsiteX4546" fmla="*/ 6176145 w 10962464"/>
              <a:gd name="connsiteY4546" fmla="*/ 4229099 h 4944979"/>
              <a:gd name="connsiteX4547" fmla="*/ 6181581 w 10962464"/>
              <a:gd name="connsiteY4547" fmla="*/ 4251378 h 4944979"/>
              <a:gd name="connsiteX4548" fmla="*/ 6184452 w 10962464"/>
              <a:gd name="connsiteY4548" fmla="*/ 4269369 h 4944979"/>
              <a:gd name="connsiteX4549" fmla="*/ 6186265 w 10962464"/>
              <a:gd name="connsiteY4549" fmla="*/ 4287056 h 4944979"/>
              <a:gd name="connsiteX4550" fmla="*/ 6185649 w 10962464"/>
              <a:gd name="connsiteY4550" fmla="*/ 4294619 h 4944979"/>
              <a:gd name="connsiteX4551" fmla="*/ 6194731 w 10962464"/>
              <a:gd name="connsiteY4551" fmla="*/ 4286451 h 4944979"/>
              <a:gd name="connsiteX4552" fmla="*/ 6258680 w 10962464"/>
              <a:gd name="connsiteY4552" fmla="*/ 4243063 h 4944979"/>
              <a:gd name="connsiteX4553" fmla="*/ 6320287 w 10962464"/>
              <a:gd name="connsiteY4553" fmla="*/ 4213290 h 4944979"/>
              <a:gd name="connsiteX4554" fmla="*/ 6320207 w 10962464"/>
              <a:gd name="connsiteY4554" fmla="*/ 4212526 h 4944979"/>
              <a:gd name="connsiteX4555" fmla="*/ 6328220 w 10962464"/>
              <a:gd name="connsiteY4555" fmla="*/ 4203606 h 4944979"/>
              <a:gd name="connsiteX4556" fmla="*/ 6336536 w 10962464"/>
              <a:gd name="connsiteY4556" fmla="*/ 4194082 h 4944979"/>
              <a:gd name="connsiteX4557" fmla="*/ 6351048 w 10962464"/>
              <a:gd name="connsiteY4557" fmla="*/ 4173522 h 4944979"/>
              <a:gd name="connsiteX4558" fmla="*/ 6376597 w 10962464"/>
              <a:gd name="connsiteY4558" fmla="*/ 4117587 h 4944979"/>
              <a:gd name="connsiteX4559" fmla="*/ 6384913 w 10962464"/>
              <a:gd name="connsiteY4559" fmla="*/ 4073292 h 4944979"/>
              <a:gd name="connsiteX4560" fmla="*/ 6384913 w 10962464"/>
              <a:gd name="connsiteY4560" fmla="*/ 4067397 h 4944979"/>
              <a:gd name="connsiteX4561" fmla="*/ 6384608 w 10962464"/>
              <a:gd name="connsiteY4561" fmla="*/ 4060896 h 4944979"/>
              <a:gd name="connsiteX4562" fmla="*/ 6383549 w 10962464"/>
              <a:gd name="connsiteY4562" fmla="*/ 4054395 h 4944979"/>
              <a:gd name="connsiteX4563" fmla="*/ 6383099 w 10962464"/>
              <a:gd name="connsiteY4563" fmla="*/ 4052884 h 4944979"/>
              <a:gd name="connsiteX4564" fmla="*/ 5817395 w 10962464"/>
              <a:gd name="connsiteY4564" fmla="*/ 4051524 h 4944979"/>
              <a:gd name="connsiteX4565" fmla="*/ 5814221 w 10962464"/>
              <a:gd name="connsiteY4565" fmla="*/ 4068152 h 4944979"/>
              <a:gd name="connsiteX4566" fmla="*/ 5810138 w 10962464"/>
              <a:gd name="connsiteY4566" fmla="*/ 4095969 h 4944979"/>
              <a:gd name="connsiteX4567" fmla="*/ 5807870 w 10962464"/>
              <a:gd name="connsiteY4567" fmla="*/ 4110331 h 4944979"/>
              <a:gd name="connsiteX4568" fmla="*/ 5804848 w 10962464"/>
              <a:gd name="connsiteY4568" fmla="*/ 4125298 h 4944979"/>
              <a:gd name="connsiteX4569" fmla="*/ 5803486 w 10962464"/>
              <a:gd name="connsiteY4569" fmla="*/ 4131950 h 4944979"/>
              <a:gd name="connsiteX4570" fmla="*/ 5803034 w 10962464"/>
              <a:gd name="connsiteY4570" fmla="*/ 4134367 h 4944979"/>
              <a:gd name="connsiteX4571" fmla="*/ 5801219 w 10962464"/>
              <a:gd name="connsiteY4571" fmla="*/ 4142985 h 4944979"/>
              <a:gd name="connsiteX4572" fmla="*/ 5794416 w 10962464"/>
              <a:gd name="connsiteY4572" fmla="*/ 4170197 h 4944979"/>
              <a:gd name="connsiteX4573" fmla="*/ 5791696 w 10962464"/>
              <a:gd name="connsiteY4573" fmla="*/ 4190757 h 4944979"/>
              <a:gd name="connsiteX4574" fmla="*/ 5790939 w 10962464"/>
              <a:gd name="connsiteY4574" fmla="*/ 4210107 h 4944979"/>
              <a:gd name="connsiteX4575" fmla="*/ 5792753 w 10962464"/>
              <a:gd name="connsiteY4575" fmla="*/ 4228399 h 4944979"/>
              <a:gd name="connsiteX4576" fmla="*/ 5795475 w 10962464"/>
              <a:gd name="connsiteY4576" fmla="*/ 4241854 h 4944979"/>
              <a:gd name="connsiteX4577" fmla="*/ 5804394 w 10962464"/>
              <a:gd name="connsiteY4577" fmla="*/ 4237773 h 4944979"/>
              <a:gd name="connsiteX4578" fmla="*/ 5819059 w 10962464"/>
              <a:gd name="connsiteY4578" fmla="*/ 4223865 h 4944979"/>
              <a:gd name="connsiteX4579" fmla="*/ 5829943 w 10962464"/>
              <a:gd name="connsiteY4579" fmla="*/ 4207385 h 4944979"/>
              <a:gd name="connsiteX4580" fmla="*/ 5837351 w 10962464"/>
              <a:gd name="connsiteY4580" fmla="*/ 4184407 h 4944979"/>
              <a:gd name="connsiteX4581" fmla="*/ 5842643 w 10962464"/>
              <a:gd name="connsiteY4581" fmla="*/ 4161580 h 4944979"/>
              <a:gd name="connsiteX4582" fmla="*/ 5844456 w 10962464"/>
              <a:gd name="connsiteY4582" fmla="*/ 4148124 h 4944979"/>
              <a:gd name="connsiteX4583" fmla="*/ 5844456 w 10962464"/>
              <a:gd name="connsiteY4583" fmla="*/ 4136484 h 4944979"/>
              <a:gd name="connsiteX4584" fmla="*/ 5842792 w 10962464"/>
              <a:gd name="connsiteY4584" fmla="*/ 4122122 h 4944979"/>
              <a:gd name="connsiteX4585" fmla="*/ 5838711 w 10962464"/>
              <a:gd name="connsiteY4585" fmla="*/ 4106098 h 4944979"/>
              <a:gd name="connsiteX4586" fmla="*/ 5828886 w 10962464"/>
              <a:gd name="connsiteY4586" fmla="*/ 4077223 h 4944979"/>
              <a:gd name="connsiteX4587" fmla="*/ 5817395 w 10962464"/>
              <a:gd name="connsiteY4587" fmla="*/ 4051524 h 4944979"/>
              <a:gd name="connsiteX4588" fmla="*/ 3931925 w 10962464"/>
              <a:gd name="connsiteY4588" fmla="*/ 4051524 h 4944979"/>
              <a:gd name="connsiteX4589" fmla="*/ 3928750 w 10962464"/>
              <a:gd name="connsiteY4589" fmla="*/ 4054547 h 4944979"/>
              <a:gd name="connsiteX4590" fmla="*/ 3920285 w 10962464"/>
              <a:gd name="connsiteY4590" fmla="*/ 4065129 h 4944979"/>
              <a:gd name="connsiteX4591" fmla="*/ 3910306 w 10962464"/>
              <a:gd name="connsiteY4591" fmla="*/ 4078736 h 4944979"/>
              <a:gd name="connsiteX4592" fmla="*/ 3889293 w 10962464"/>
              <a:gd name="connsiteY4592" fmla="*/ 4104738 h 4944979"/>
              <a:gd name="connsiteX4593" fmla="*/ 3879770 w 10962464"/>
              <a:gd name="connsiteY4593" fmla="*/ 4117889 h 4944979"/>
              <a:gd name="connsiteX4594" fmla="*/ 3870546 w 10962464"/>
              <a:gd name="connsiteY4594" fmla="*/ 4132705 h 4944979"/>
              <a:gd name="connsiteX4595" fmla="*/ 3861780 w 10962464"/>
              <a:gd name="connsiteY4595" fmla="*/ 4147067 h 4944979"/>
              <a:gd name="connsiteX4596" fmla="*/ 3854221 w 10962464"/>
              <a:gd name="connsiteY4596" fmla="*/ 4160975 h 4944979"/>
              <a:gd name="connsiteX4597" fmla="*/ 3846964 w 10962464"/>
              <a:gd name="connsiteY4597" fmla="*/ 4177453 h 4944979"/>
              <a:gd name="connsiteX4598" fmla="*/ 3840918 w 10962464"/>
              <a:gd name="connsiteY4598" fmla="*/ 4194385 h 4944979"/>
              <a:gd name="connsiteX4599" fmla="*/ 3833510 w 10962464"/>
              <a:gd name="connsiteY4599" fmla="*/ 4228399 h 4944979"/>
              <a:gd name="connsiteX4600" fmla="*/ 3829882 w 10962464"/>
              <a:gd name="connsiteY4600" fmla="*/ 4257274 h 4944979"/>
              <a:gd name="connsiteX4601" fmla="*/ 3829731 w 10962464"/>
              <a:gd name="connsiteY4601" fmla="*/ 4274055 h 4944979"/>
              <a:gd name="connsiteX4602" fmla="*/ 3830334 w 10962464"/>
              <a:gd name="connsiteY4602" fmla="*/ 4287813 h 4944979"/>
              <a:gd name="connsiteX4603" fmla="*/ 3831696 w 10962464"/>
              <a:gd name="connsiteY4603" fmla="*/ 4301115 h 4944979"/>
              <a:gd name="connsiteX4604" fmla="*/ 3830669 w 10962464"/>
              <a:gd name="connsiteY4604" fmla="*/ 4306414 h 4944979"/>
              <a:gd name="connsiteX4605" fmla="*/ 3837593 w 10962464"/>
              <a:gd name="connsiteY4605" fmla="*/ 4311547 h 4944979"/>
              <a:gd name="connsiteX4606" fmla="*/ 3847569 w 10962464"/>
              <a:gd name="connsiteY4606" fmla="*/ 4322129 h 4944979"/>
              <a:gd name="connsiteX4607" fmla="*/ 3853616 w 10962464"/>
              <a:gd name="connsiteY4607" fmla="*/ 4329385 h 4944979"/>
              <a:gd name="connsiteX4608" fmla="*/ 3854205 w 10962464"/>
              <a:gd name="connsiteY4608" fmla="*/ 4330236 h 4944979"/>
              <a:gd name="connsiteX4609" fmla="*/ 3858756 w 10962464"/>
              <a:gd name="connsiteY4609" fmla="*/ 4323338 h 4944979"/>
              <a:gd name="connsiteX4610" fmla="*/ 3862535 w 10962464"/>
              <a:gd name="connsiteY4610" fmla="*/ 4322733 h 4944979"/>
              <a:gd name="connsiteX4611" fmla="*/ 3866314 w 10962464"/>
              <a:gd name="connsiteY4611" fmla="*/ 4321827 h 4944979"/>
              <a:gd name="connsiteX4612" fmla="*/ 3877955 w 10962464"/>
              <a:gd name="connsiteY4612" fmla="*/ 4315780 h 4944979"/>
              <a:gd name="connsiteX4613" fmla="*/ 3921039 w 10962464"/>
              <a:gd name="connsiteY4613" fmla="*/ 4276928 h 4944979"/>
              <a:gd name="connsiteX4614" fmla="*/ 3932529 w 10962464"/>
              <a:gd name="connsiteY4614" fmla="*/ 4261357 h 4944979"/>
              <a:gd name="connsiteX4615" fmla="*/ 3942658 w 10962464"/>
              <a:gd name="connsiteY4615" fmla="*/ 4243668 h 4944979"/>
              <a:gd name="connsiteX4616" fmla="*/ 3952030 w 10962464"/>
              <a:gd name="connsiteY4616" fmla="*/ 4220538 h 4944979"/>
              <a:gd name="connsiteX4617" fmla="*/ 3958231 w 10962464"/>
              <a:gd name="connsiteY4617" fmla="*/ 4196955 h 4944979"/>
              <a:gd name="connsiteX4618" fmla="*/ 3960800 w 10962464"/>
              <a:gd name="connsiteY4618" fmla="*/ 4179267 h 4944979"/>
              <a:gd name="connsiteX4619" fmla="*/ 3962161 w 10962464"/>
              <a:gd name="connsiteY4619" fmla="*/ 4160521 h 4944979"/>
              <a:gd name="connsiteX4620" fmla="*/ 3961706 w 10962464"/>
              <a:gd name="connsiteY4620" fmla="*/ 4125752 h 4944979"/>
              <a:gd name="connsiteX4621" fmla="*/ 3958231 w 10962464"/>
              <a:gd name="connsiteY4621" fmla="*/ 4104585 h 4944979"/>
              <a:gd name="connsiteX4622" fmla="*/ 3952637 w 10962464"/>
              <a:gd name="connsiteY4622" fmla="*/ 4084933 h 4944979"/>
              <a:gd name="connsiteX4623" fmla="*/ 3942205 w 10962464"/>
              <a:gd name="connsiteY4623" fmla="*/ 4062105 h 4944979"/>
              <a:gd name="connsiteX4624" fmla="*/ 3933739 w 10962464"/>
              <a:gd name="connsiteY4624" fmla="*/ 4052279 h 4944979"/>
              <a:gd name="connsiteX4625" fmla="*/ 3933134 w 10962464"/>
              <a:gd name="connsiteY4625" fmla="*/ 4051825 h 4944979"/>
              <a:gd name="connsiteX4626" fmla="*/ 3932077 w 10962464"/>
              <a:gd name="connsiteY4626" fmla="*/ 4051524 h 4944979"/>
              <a:gd name="connsiteX4627" fmla="*/ 3931925 w 10962464"/>
              <a:gd name="connsiteY4627" fmla="*/ 4051524 h 4944979"/>
              <a:gd name="connsiteX4628" fmla="*/ 4734065 w 10962464"/>
              <a:gd name="connsiteY4628" fmla="*/ 4047894 h 4944979"/>
              <a:gd name="connsiteX4629" fmla="*/ 4727262 w 10962464"/>
              <a:gd name="connsiteY4629" fmla="*/ 4049407 h 4944979"/>
              <a:gd name="connsiteX4630" fmla="*/ 4700656 w 10962464"/>
              <a:gd name="connsiteY4630" fmla="*/ 4058023 h 4944979"/>
              <a:gd name="connsiteX4631" fmla="*/ 4670118 w 10962464"/>
              <a:gd name="connsiteY4631" fmla="*/ 4070117 h 4944979"/>
              <a:gd name="connsiteX4632" fmla="*/ 4617796 w 10962464"/>
              <a:gd name="connsiteY4632" fmla="*/ 4097459 h 4944979"/>
              <a:gd name="connsiteX4633" fmla="*/ 4619322 w 10962464"/>
              <a:gd name="connsiteY4633" fmla="*/ 4096574 h 4944979"/>
              <a:gd name="connsiteX4634" fmla="*/ 4616602 w 10962464"/>
              <a:gd name="connsiteY4634" fmla="*/ 4098084 h 4944979"/>
              <a:gd name="connsiteX4635" fmla="*/ 4617796 w 10962464"/>
              <a:gd name="connsiteY4635" fmla="*/ 4097459 h 4944979"/>
              <a:gd name="connsiteX4636" fmla="*/ 4590448 w 10962464"/>
              <a:gd name="connsiteY4636" fmla="*/ 4113354 h 4944979"/>
              <a:gd name="connsiteX4637" fmla="*/ 4575481 w 10962464"/>
              <a:gd name="connsiteY4637" fmla="*/ 4122727 h 4944979"/>
              <a:gd name="connsiteX4638" fmla="*/ 4561574 w 10962464"/>
              <a:gd name="connsiteY4638" fmla="*/ 4131646 h 4944979"/>
              <a:gd name="connsiteX4639" fmla="*/ 4545852 w 10962464"/>
              <a:gd name="connsiteY4639" fmla="*/ 4142834 h 4944979"/>
              <a:gd name="connsiteX4640" fmla="*/ 4532246 w 10962464"/>
              <a:gd name="connsiteY4640" fmla="*/ 4153567 h 4944979"/>
              <a:gd name="connsiteX4641" fmla="*/ 4526198 w 10962464"/>
              <a:gd name="connsiteY4641" fmla="*/ 4158858 h 4944979"/>
              <a:gd name="connsiteX4642" fmla="*/ 4519395 w 10962464"/>
              <a:gd name="connsiteY4642" fmla="*/ 4164905 h 4944979"/>
              <a:gd name="connsiteX4643" fmla="*/ 4509265 w 10962464"/>
              <a:gd name="connsiteY4643" fmla="*/ 4174580 h 4944979"/>
              <a:gd name="connsiteX4644" fmla="*/ 4478275 w 10962464"/>
              <a:gd name="connsiteY4644" fmla="*/ 4205874 h 4944979"/>
              <a:gd name="connsiteX4645" fmla="*/ 4471725 w 10962464"/>
              <a:gd name="connsiteY4645" fmla="*/ 4209512 h 4944979"/>
              <a:gd name="connsiteX4646" fmla="*/ 4469660 w 10962464"/>
              <a:gd name="connsiteY4646" fmla="*/ 4234446 h 4944979"/>
              <a:gd name="connsiteX4647" fmla="*/ 4465276 w 10962464"/>
              <a:gd name="connsiteY4647" fmla="*/ 4254552 h 4944979"/>
              <a:gd name="connsiteX4648" fmla="*/ 4459984 w 10962464"/>
              <a:gd name="connsiteY4648" fmla="*/ 4270578 h 4944979"/>
              <a:gd name="connsiteX4649" fmla="*/ 4458924 w 10962464"/>
              <a:gd name="connsiteY4649" fmla="*/ 4273786 h 4944979"/>
              <a:gd name="connsiteX4650" fmla="*/ 4462555 w 10962464"/>
              <a:gd name="connsiteY4650" fmla="*/ 4271333 h 4944979"/>
              <a:gd name="connsiteX4651" fmla="*/ 4480847 w 10962464"/>
              <a:gd name="connsiteY4651" fmla="*/ 4260601 h 4944979"/>
              <a:gd name="connsiteX4652" fmla="*/ 4497477 w 10962464"/>
              <a:gd name="connsiteY4652" fmla="*/ 4251832 h 4944979"/>
              <a:gd name="connsiteX4653" fmla="*/ 4533910 w 10962464"/>
              <a:gd name="connsiteY4653" fmla="*/ 4234900 h 4944979"/>
              <a:gd name="connsiteX4654" fmla="*/ 4570493 w 10962464"/>
              <a:gd name="connsiteY4654" fmla="*/ 4220538 h 4944979"/>
              <a:gd name="connsiteX4655" fmla="*/ 4589391 w 10962464"/>
              <a:gd name="connsiteY4655" fmla="*/ 4214945 h 4944979"/>
              <a:gd name="connsiteX4656" fmla="*/ 4610556 w 10962464"/>
              <a:gd name="connsiteY4656" fmla="*/ 4209503 h 4944979"/>
              <a:gd name="connsiteX4657" fmla="*/ 4636799 w 10962464"/>
              <a:gd name="connsiteY4657" fmla="*/ 4205273 h 4944979"/>
              <a:gd name="connsiteX4658" fmla="*/ 4639430 w 10962464"/>
              <a:gd name="connsiteY4658" fmla="*/ 4203153 h 4944979"/>
              <a:gd name="connsiteX4659" fmla="*/ 4662409 w 10962464"/>
              <a:gd name="connsiteY4659" fmla="*/ 4177755 h 4944979"/>
              <a:gd name="connsiteX4660" fmla="*/ 4684934 w 10962464"/>
              <a:gd name="connsiteY4660" fmla="*/ 4145101 h 4944979"/>
              <a:gd name="connsiteX4661" fmla="*/ 4710180 w 10962464"/>
              <a:gd name="connsiteY4661" fmla="*/ 4099143 h 4944979"/>
              <a:gd name="connsiteX4662" fmla="*/ 4722426 w 10962464"/>
              <a:gd name="connsiteY4662" fmla="*/ 4075258 h 4944979"/>
              <a:gd name="connsiteX4663" fmla="*/ 4733763 w 10962464"/>
              <a:gd name="connsiteY4663" fmla="*/ 4048953 h 4944979"/>
              <a:gd name="connsiteX4664" fmla="*/ 4734065 w 10962464"/>
              <a:gd name="connsiteY4664" fmla="*/ 4047894 h 4944979"/>
              <a:gd name="connsiteX4665" fmla="*/ 1189892 w 10962464"/>
              <a:gd name="connsiteY4665" fmla="*/ 4041545 h 4944979"/>
              <a:gd name="connsiteX4666" fmla="*/ 1185052 w 10962464"/>
              <a:gd name="connsiteY4666" fmla="*/ 4047442 h 4944979"/>
              <a:gd name="connsiteX4667" fmla="*/ 1174774 w 10962464"/>
              <a:gd name="connsiteY4667" fmla="*/ 4066943 h 4944979"/>
              <a:gd name="connsiteX4668" fmla="*/ 1166608 w 10962464"/>
              <a:gd name="connsiteY4668" fmla="*/ 4088562 h 4944979"/>
              <a:gd name="connsiteX4669" fmla="*/ 1158747 w 10962464"/>
              <a:gd name="connsiteY4669" fmla="*/ 4115623 h 4944979"/>
              <a:gd name="connsiteX4670" fmla="*/ 1153457 w 10962464"/>
              <a:gd name="connsiteY4670" fmla="*/ 4145101 h 4944979"/>
              <a:gd name="connsiteX4671" fmla="*/ 1145443 w 10962464"/>
              <a:gd name="connsiteY4671" fmla="*/ 4199827 h 4944979"/>
              <a:gd name="connsiteX4672" fmla="*/ 1145897 w 10962464"/>
              <a:gd name="connsiteY4672" fmla="*/ 4240493 h 4944979"/>
              <a:gd name="connsiteX4673" fmla="*/ 1147258 w 10962464"/>
              <a:gd name="connsiteY4673" fmla="*/ 4259995 h 4944979"/>
              <a:gd name="connsiteX4674" fmla="*/ 1147904 w 10962464"/>
              <a:gd name="connsiteY4674" fmla="*/ 4270651 h 4944979"/>
              <a:gd name="connsiteX4675" fmla="*/ 1182389 w 10962464"/>
              <a:gd name="connsiteY4675" fmla="*/ 4293225 h 4944979"/>
              <a:gd name="connsiteX4676" fmla="*/ 1185959 w 10962464"/>
              <a:gd name="connsiteY4676" fmla="*/ 4274658 h 4944979"/>
              <a:gd name="connsiteX4677" fmla="*/ 1191101 w 10962464"/>
              <a:gd name="connsiteY4677" fmla="*/ 4256367 h 4944979"/>
              <a:gd name="connsiteX4678" fmla="*/ 1208484 w 10962464"/>
              <a:gd name="connsiteY4678" fmla="*/ 4218421 h 4944979"/>
              <a:gd name="connsiteX4679" fmla="*/ 1219816 w 10962464"/>
              <a:gd name="connsiteY4679" fmla="*/ 4202253 h 4944979"/>
              <a:gd name="connsiteX4680" fmla="*/ 1218613 w 10962464"/>
              <a:gd name="connsiteY4680" fmla="*/ 4201188 h 4944979"/>
              <a:gd name="connsiteX4681" fmla="*/ 1216043 w 10962464"/>
              <a:gd name="connsiteY4681" fmla="*/ 4147520 h 4944979"/>
              <a:gd name="connsiteX4682" fmla="*/ 1211507 w 10962464"/>
              <a:gd name="connsiteY4682" fmla="*/ 4102621 h 4944979"/>
              <a:gd name="connsiteX4683" fmla="*/ 1196693 w 10962464"/>
              <a:gd name="connsiteY4683" fmla="*/ 4052884 h 4944979"/>
              <a:gd name="connsiteX4684" fmla="*/ 1189892 w 10962464"/>
              <a:gd name="connsiteY4684" fmla="*/ 4041545 h 4944979"/>
              <a:gd name="connsiteX4685" fmla="*/ 10818608 w 10962464"/>
              <a:gd name="connsiteY4685" fmla="*/ 4040184 h 4944979"/>
              <a:gd name="connsiteX4686" fmla="*/ 10817647 w 10962464"/>
              <a:gd name="connsiteY4686" fmla="*/ 4042548 h 4944979"/>
              <a:gd name="connsiteX4687" fmla="*/ 10815283 w 10962464"/>
              <a:gd name="connsiteY4687" fmla="*/ 4050314 h 4944979"/>
              <a:gd name="connsiteX4688" fmla="*/ 10814079 w 10962464"/>
              <a:gd name="connsiteY4688" fmla="*/ 4051319 h 4944979"/>
              <a:gd name="connsiteX4689" fmla="*/ 10811350 w 10962464"/>
              <a:gd name="connsiteY4689" fmla="*/ 4058023 h 4944979"/>
              <a:gd name="connsiteX4690" fmla="*/ 10793663 w 10962464"/>
              <a:gd name="connsiteY4690" fmla="*/ 4117435 h 4944979"/>
              <a:gd name="connsiteX4691" fmla="*/ 10782477 w 10962464"/>
              <a:gd name="connsiteY4691" fmla="*/ 4179720 h 4944979"/>
              <a:gd name="connsiteX4692" fmla="*/ 10781418 w 10962464"/>
              <a:gd name="connsiteY4692" fmla="*/ 4214339 h 4944979"/>
              <a:gd name="connsiteX4693" fmla="*/ 10783232 w 10962464"/>
              <a:gd name="connsiteY4693" fmla="*/ 4251075 h 4944979"/>
              <a:gd name="connsiteX4694" fmla="*/ 10787465 w 10962464"/>
              <a:gd name="connsiteY4694" fmla="*/ 4287962 h 4944979"/>
              <a:gd name="connsiteX4695" fmla="*/ 10788800 w 10962464"/>
              <a:gd name="connsiteY4695" fmla="*/ 4296341 h 4944979"/>
              <a:gd name="connsiteX4696" fmla="*/ 10794525 w 10962464"/>
              <a:gd name="connsiteY4696" fmla="*/ 4310396 h 4944979"/>
              <a:gd name="connsiteX4697" fmla="*/ 10797291 w 10962464"/>
              <a:gd name="connsiteY4697" fmla="*/ 4298393 h 4944979"/>
              <a:gd name="connsiteX4698" fmla="*/ 10807875 w 10962464"/>
              <a:gd name="connsiteY4698" fmla="*/ 4263472 h 4944979"/>
              <a:gd name="connsiteX4699" fmla="*/ 10815585 w 10962464"/>
              <a:gd name="connsiteY4699" fmla="*/ 4243517 h 4944979"/>
              <a:gd name="connsiteX4700" fmla="*/ 10818002 w 10962464"/>
              <a:gd name="connsiteY4700" fmla="*/ 4237891 h 4944979"/>
              <a:gd name="connsiteX4701" fmla="*/ 10817399 w 10962464"/>
              <a:gd name="connsiteY4701" fmla="*/ 4237167 h 4944979"/>
              <a:gd name="connsiteX4702" fmla="*/ 10818305 w 10962464"/>
              <a:gd name="connsiteY4702" fmla="*/ 4227642 h 4944979"/>
              <a:gd name="connsiteX4703" fmla="*/ 10818608 w 10962464"/>
              <a:gd name="connsiteY4703" fmla="*/ 4227038 h 4944979"/>
              <a:gd name="connsiteX4704" fmla="*/ 10823445 w 10962464"/>
              <a:gd name="connsiteY4704" fmla="*/ 4208896 h 4944979"/>
              <a:gd name="connsiteX4705" fmla="*/ 10828435 w 10962464"/>
              <a:gd name="connsiteY4705" fmla="*/ 4186371 h 4944979"/>
              <a:gd name="connsiteX4706" fmla="*/ 10833120 w 10962464"/>
              <a:gd name="connsiteY4706" fmla="*/ 4162788 h 4944979"/>
              <a:gd name="connsiteX4707" fmla="*/ 10836296 w 10962464"/>
              <a:gd name="connsiteY4707" fmla="*/ 4139658 h 4944979"/>
              <a:gd name="connsiteX4708" fmla="*/ 10836900 w 10962464"/>
              <a:gd name="connsiteY4708" fmla="*/ 4114562 h 4944979"/>
              <a:gd name="connsiteX4709" fmla="*/ 10834331 w 10962464"/>
              <a:gd name="connsiteY4709" fmla="*/ 4090223 h 4944979"/>
              <a:gd name="connsiteX4710" fmla="*/ 10826922 w 10962464"/>
              <a:gd name="connsiteY4710" fmla="*/ 4062710 h 4944979"/>
              <a:gd name="connsiteX4711" fmla="*/ 10818608 w 10962464"/>
              <a:gd name="connsiteY4711" fmla="*/ 4040184 h 4944979"/>
              <a:gd name="connsiteX4712" fmla="*/ 8089121 w 10962464"/>
              <a:gd name="connsiteY4712" fmla="*/ 4037614 h 4944979"/>
              <a:gd name="connsiteX4713" fmla="*/ 8022754 w 10962464"/>
              <a:gd name="connsiteY4713" fmla="*/ 4070571 h 4944979"/>
              <a:gd name="connsiteX4714" fmla="*/ 7955933 w 10962464"/>
              <a:gd name="connsiteY4714" fmla="*/ 4108214 h 4944979"/>
              <a:gd name="connsiteX4715" fmla="*/ 7893951 w 10962464"/>
              <a:gd name="connsiteY4715" fmla="*/ 4152056 h 4944979"/>
              <a:gd name="connsiteX4716" fmla="*/ 7837865 w 10962464"/>
              <a:gd name="connsiteY4716" fmla="*/ 4203305 h 4944979"/>
              <a:gd name="connsiteX4717" fmla="*/ 7831135 w 10962464"/>
              <a:gd name="connsiteY4717" fmla="*/ 4210811 h 4944979"/>
              <a:gd name="connsiteX4718" fmla="*/ 7831516 w 10962464"/>
              <a:gd name="connsiteY4718" fmla="*/ 4229004 h 4944979"/>
              <a:gd name="connsiteX4719" fmla="*/ 7830693 w 10962464"/>
              <a:gd name="connsiteY4719" fmla="*/ 4241466 h 4944979"/>
              <a:gd name="connsiteX4720" fmla="*/ 7831667 w 10962464"/>
              <a:gd name="connsiteY4720" fmla="*/ 4246540 h 4944979"/>
              <a:gd name="connsiteX4721" fmla="*/ 7830331 w 10962464"/>
              <a:gd name="connsiteY4721" fmla="*/ 4246948 h 4944979"/>
              <a:gd name="connsiteX4722" fmla="*/ 7830307 w 10962464"/>
              <a:gd name="connsiteY4722" fmla="*/ 4247296 h 4944979"/>
              <a:gd name="connsiteX4723" fmla="*/ 7828191 w 10962464"/>
              <a:gd name="connsiteY4723" fmla="*/ 4265439 h 4944979"/>
              <a:gd name="connsiteX4724" fmla="*/ 7823655 w 10962464"/>
              <a:gd name="connsiteY4724" fmla="*/ 4285696 h 4944979"/>
              <a:gd name="connsiteX4725" fmla="*/ 7823412 w 10962464"/>
              <a:gd name="connsiteY4725" fmla="*/ 4286438 h 4944979"/>
              <a:gd name="connsiteX4726" fmla="*/ 7831365 w 10962464"/>
              <a:gd name="connsiteY4726" fmla="*/ 4281461 h 4944979"/>
              <a:gd name="connsiteX4727" fmla="*/ 7865379 w 10962464"/>
              <a:gd name="connsiteY4727" fmla="*/ 4265136 h 4944979"/>
              <a:gd name="connsiteX4728" fmla="*/ 7902267 w 10962464"/>
              <a:gd name="connsiteY4728" fmla="*/ 4250320 h 4944979"/>
              <a:gd name="connsiteX4729" fmla="*/ 7938549 w 10962464"/>
              <a:gd name="connsiteY4729" fmla="*/ 4237922 h 4944979"/>
              <a:gd name="connsiteX4730" fmla="*/ 7956290 w 10962464"/>
              <a:gd name="connsiteY4730" fmla="*/ 4232601 h 4944979"/>
              <a:gd name="connsiteX4731" fmla="*/ 7960620 w 10962464"/>
              <a:gd name="connsiteY4731" fmla="*/ 4229155 h 4944979"/>
              <a:gd name="connsiteX4732" fmla="*/ 7970900 w 10962464"/>
              <a:gd name="connsiteY4732" fmla="*/ 4220538 h 4944979"/>
              <a:gd name="connsiteX4733" fmla="*/ 7991309 w 10962464"/>
              <a:gd name="connsiteY4733" fmla="*/ 4200583 h 4944979"/>
              <a:gd name="connsiteX4734" fmla="*/ 8010055 w 10962464"/>
              <a:gd name="connsiteY4734" fmla="*/ 4178964 h 4944979"/>
              <a:gd name="connsiteX4735" fmla="*/ 8028045 w 10962464"/>
              <a:gd name="connsiteY4735" fmla="*/ 4153870 h 4944979"/>
              <a:gd name="connsiteX4736" fmla="*/ 8044825 w 10962464"/>
              <a:gd name="connsiteY4736" fmla="*/ 4127564 h 4944979"/>
              <a:gd name="connsiteX4737" fmla="*/ 8058885 w 10962464"/>
              <a:gd name="connsiteY4737" fmla="*/ 4102470 h 4944979"/>
              <a:gd name="connsiteX4738" fmla="*/ 8074607 w 10962464"/>
              <a:gd name="connsiteY4738" fmla="*/ 4071931 h 4944979"/>
              <a:gd name="connsiteX4739" fmla="*/ 8088968 w 10962464"/>
              <a:gd name="connsiteY4739" fmla="*/ 4038219 h 4944979"/>
              <a:gd name="connsiteX4740" fmla="*/ 8089121 w 10962464"/>
              <a:gd name="connsiteY4740" fmla="*/ 4037614 h 4944979"/>
              <a:gd name="connsiteX4741" fmla="*/ 866221 w 10962464"/>
              <a:gd name="connsiteY4741" fmla="*/ 4020833 h 4944979"/>
              <a:gd name="connsiteX4742" fmla="*/ 883759 w 10962464"/>
              <a:gd name="connsiteY4742" fmla="*/ 4068303 h 4944979"/>
              <a:gd name="connsiteX4743" fmla="*/ 909156 w 10962464"/>
              <a:gd name="connsiteY4743" fmla="*/ 4125296 h 4944979"/>
              <a:gd name="connsiteX4744" fmla="*/ 931227 w 10962464"/>
              <a:gd name="connsiteY4744" fmla="*/ 4164148 h 4944979"/>
              <a:gd name="connsiteX4745" fmla="*/ 943623 w 10962464"/>
              <a:gd name="connsiteY4745" fmla="*/ 4181383 h 4944979"/>
              <a:gd name="connsiteX4746" fmla="*/ 949822 w 10962464"/>
              <a:gd name="connsiteY4746" fmla="*/ 4189546 h 4944979"/>
              <a:gd name="connsiteX4747" fmla="*/ 951743 w 10962464"/>
              <a:gd name="connsiteY4747" fmla="*/ 4192133 h 4944979"/>
              <a:gd name="connsiteX4748" fmla="*/ 952543 w 10962464"/>
              <a:gd name="connsiteY4748" fmla="*/ 4192117 h 4944979"/>
              <a:gd name="connsiteX4749" fmla="*/ 959194 w 10962464"/>
              <a:gd name="connsiteY4749" fmla="*/ 4192571 h 4944979"/>
              <a:gd name="connsiteX4750" fmla="*/ 969777 w 10962464"/>
              <a:gd name="connsiteY4750" fmla="*/ 4194234 h 4944979"/>
              <a:gd name="connsiteX4751" fmla="*/ 1007874 w 10962464"/>
              <a:gd name="connsiteY4751" fmla="*/ 4203759 h 4944979"/>
              <a:gd name="connsiteX4752" fmla="*/ 1026772 w 10962464"/>
              <a:gd name="connsiteY4752" fmla="*/ 4209806 h 4944979"/>
              <a:gd name="connsiteX4753" fmla="*/ 1046575 w 10962464"/>
              <a:gd name="connsiteY4753" fmla="*/ 4216759 h 4944979"/>
              <a:gd name="connsiteX4754" fmla="*/ 1081346 w 10962464"/>
              <a:gd name="connsiteY4754" fmla="*/ 4232028 h 4944979"/>
              <a:gd name="connsiteX4755" fmla="*/ 1114754 w 10962464"/>
              <a:gd name="connsiteY4755" fmla="*/ 4250472 h 4944979"/>
              <a:gd name="connsiteX4756" fmla="*/ 1122023 w 10962464"/>
              <a:gd name="connsiteY4756" fmla="*/ 4254894 h 4944979"/>
              <a:gd name="connsiteX4757" fmla="*/ 1121409 w 10962464"/>
              <a:gd name="connsiteY4757" fmla="*/ 4247296 h 4944979"/>
              <a:gd name="connsiteX4758" fmla="*/ 1120351 w 10962464"/>
              <a:gd name="connsiteY4758" fmla="*/ 4210561 h 4944979"/>
              <a:gd name="connsiteX4759" fmla="*/ 1126061 w 10962464"/>
              <a:gd name="connsiteY4759" fmla="*/ 4165996 h 4944979"/>
              <a:gd name="connsiteX4760" fmla="*/ 1117930 w 10962464"/>
              <a:gd name="connsiteY4760" fmla="*/ 4166416 h 4944979"/>
              <a:gd name="connsiteX4761" fmla="*/ 1077263 w 10962464"/>
              <a:gd name="connsiteY4761" fmla="*/ 4125901 h 4944979"/>
              <a:gd name="connsiteX4762" fmla="*/ 1037201 w 10962464"/>
              <a:gd name="connsiteY4762" fmla="*/ 4094155 h 4944979"/>
              <a:gd name="connsiteX4763" fmla="*/ 975069 w 10962464"/>
              <a:gd name="connsiteY4763" fmla="*/ 4058779 h 4944979"/>
              <a:gd name="connsiteX4764" fmla="*/ 909458 w 10962464"/>
              <a:gd name="connsiteY4764" fmla="*/ 4032475 h 4944979"/>
              <a:gd name="connsiteX4765" fmla="*/ 883457 w 10962464"/>
              <a:gd name="connsiteY4765" fmla="*/ 4024764 h 4944979"/>
              <a:gd name="connsiteX4766" fmla="*/ 866221 w 10962464"/>
              <a:gd name="connsiteY4766" fmla="*/ 4020833 h 4944979"/>
              <a:gd name="connsiteX4767" fmla="*/ 2193247 w 10962464"/>
              <a:gd name="connsiteY4767" fmla="*/ 4017357 h 4944979"/>
              <a:gd name="connsiteX4768" fmla="*/ 2192037 w 10962464"/>
              <a:gd name="connsiteY4768" fmla="*/ 4019322 h 4944979"/>
              <a:gd name="connsiteX4769" fmla="*/ 2182060 w 10962464"/>
              <a:gd name="connsiteY4769" fmla="*/ 4035044 h 4944979"/>
              <a:gd name="connsiteX4770" fmla="*/ 2162860 w 10962464"/>
              <a:gd name="connsiteY4770" fmla="*/ 4065884 h 4944979"/>
              <a:gd name="connsiteX4771" fmla="*/ 2144870 w 10962464"/>
              <a:gd name="connsiteY4771" fmla="*/ 4096423 h 4944979"/>
              <a:gd name="connsiteX4772" fmla="*/ 2129451 w 10962464"/>
              <a:gd name="connsiteY4772" fmla="*/ 4127112 h 4944979"/>
              <a:gd name="connsiteX4773" fmla="*/ 2118868 w 10962464"/>
              <a:gd name="connsiteY4773" fmla="*/ 4151752 h 4944979"/>
              <a:gd name="connsiteX4774" fmla="*/ 2109797 w 10962464"/>
              <a:gd name="connsiteY4774" fmla="*/ 4175941 h 4944979"/>
              <a:gd name="connsiteX4775" fmla="*/ 2091204 w 10962464"/>
              <a:gd name="connsiteY4775" fmla="*/ 4230818 h 4944979"/>
              <a:gd name="connsiteX4776" fmla="*/ 2089985 w 10962464"/>
              <a:gd name="connsiteY4776" fmla="*/ 4231456 h 4944979"/>
              <a:gd name="connsiteX4777" fmla="*/ 2092865 w 10962464"/>
              <a:gd name="connsiteY4777" fmla="*/ 4246237 h 4944979"/>
              <a:gd name="connsiteX4778" fmla="*/ 2094378 w 10962464"/>
              <a:gd name="connsiteY4778" fmla="*/ 4257576 h 4944979"/>
              <a:gd name="connsiteX4779" fmla="*/ 2099668 w 10962464"/>
              <a:gd name="connsiteY4779" fmla="*/ 4296882 h 4944979"/>
              <a:gd name="connsiteX4780" fmla="*/ 2103599 w 10962464"/>
              <a:gd name="connsiteY4780" fmla="*/ 4338305 h 4944979"/>
              <a:gd name="connsiteX4781" fmla="*/ 2102858 w 10962464"/>
              <a:gd name="connsiteY4781" fmla="*/ 4368897 h 4944979"/>
              <a:gd name="connsiteX4782" fmla="*/ 2108436 w 10962464"/>
              <a:gd name="connsiteY4782" fmla="*/ 4362341 h 4944979"/>
              <a:gd name="connsiteX4783" fmla="*/ 2130508 w 10962464"/>
              <a:gd name="connsiteY4783" fmla="*/ 4337548 h 4944979"/>
              <a:gd name="connsiteX4784" fmla="*/ 2141694 w 10962464"/>
              <a:gd name="connsiteY4784" fmla="*/ 4325001 h 4944979"/>
              <a:gd name="connsiteX4785" fmla="*/ 2148030 w 10962464"/>
              <a:gd name="connsiteY4785" fmla="*/ 4318815 h 4944979"/>
              <a:gd name="connsiteX4786" fmla="*/ 2147894 w 10962464"/>
              <a:gd name="connsiteY4786" fmla="*/ 4315931 h 4944979"/>
              <a:gd name="connsiteX4787" fmla="*/ 2152430 w 10962464"/>
              <a:gd name="connsiteY4787" fmla="*/ 4307011 h 4944979"/>
              <a:gd name="connsiteX4788" fmla="*/ 2156359 w 10962464"/>
              <a:gd name="connsiteY4788" fmla="*/ 4299150 h 4944979"/>
              <a:gd name="connsiteX4789" fmla="*/ 2157569 w 10962464"/>
              <a:gd name="connsiteY4789" fmla="*/ 4296429 h 4944979"/>
              <a:gd name="connsiteX4790" fmla="*/ 2183724 w 10962464"/>
              <a:gd name="connsiteY4790" fmla="*/ 4229458 h 4944979"/>
              <a:gd name="connsiteX4791" fmla="*/ 2194154 w 10962464"/>
              <a:gd name="connsiteY4791" fmla="*/ 4193176 h 4944979"/>
              <a:gd name="connsiteX4792" fmla="*/ 2201108 w 10962464"/>
              <a:gd name="connsiteY4792" fmla="*/ 4158707 h 4944979"/>
              <a:gd name="connsiteX4793" fmla="*/ 2205341 w 10962464"/>
              <a:gd name="connsiteY4793" fmla="*/ 4118948 h 4944979"/>
              <a:gd name="connsiteX4794" fmla="*/ 2203981 w 10962464"/>
              <a:gd name="connsiteY4794" fmla="*/ 4082061 h 4944979"/>
              <a:gd name="connsiteX4795" fmla="*/ 2198689 w 10962464"/>
              <a:gd name="connsiteY4795" fmla="*/ 4046232 h 4944979"/>
              <a:gd name="connsiteX4796" fmla="*/ 2193247 w 10962464"/>
              <a:gd name="connsiteY4796" fmla="*/ 4017357 h 4944979"/>
              <a:gd name="connsiteX4797" fmla="*/ 7765078 w 10962464"/>
              <a:gd name="connsiteY4797" fmla="*/ 4013675 h 4944979"/>
              <a:gd name="connsiteX4798" fmla="*/ 7764243 w 10962464"/>
              <a:gd name="connsiteY4798" fmla="*/ 4014335 h 4944979"/>
              <a:gd name="connsiteX4799" fmla="*/ 7764077 w 10962464"/>
              <a:gd name="connsiteY4799" fmla="*/ 4014124 h 4944979"/>
              <a:gd name="connsiteX4800" fmla="*/ 7756231 w 10962464"/>
              <a:gd name="connsiteY4800" fmla="*/ 4024312 h 4944979"/>
              <a:gd name="connsiteX4801" fmla="*/ 7740811 w 10962464"/>
              <a:gd name="connsiteY4801" fmla="*/ 4044872 h 4944979"/>
              <a:gd name="connsiteX4802" fmla="*/ 7713297 w 10962464"/>
              <a:gd name="connsiteY4802" fmla="*/ 4086446 h 4944979"/>
              <a:gd name="connsiteX4803" fmla="*/ 7699389 w 10962464"/>
              <a:gd name="connsiteY4803" fmla="*/ 4116681 h 4944979"/>
              <a:gd name="connsiteX4804" fmla="*/ 7688505 w 10962464"/>
              <a:gd name="connsiteY4804" fmla="*/ 4148881 h 4944979"/>
              <a:gd name="connsiteX4805" fmla="*/ 7683365 w 10962464"/>
              <a:gd name="connsiteY4805" fmla="*/ 4175488 h 4944979"/>
              <a:gd name="connsiteX4806" fmla="*/ 7681829 w 10962464"/>
              <a:gd name="connsiteY4806" fmla="*/ 4201854 h 4944979"/>
              <a:gd name="connsiteX4807" fmla="*/ 7683516 w 10962464"/>
              <a:gd name="connsiteY4807" fmla="*/ 4203908 h 4944979"/>
              <a:gd name="connsiteX4808" fmla="*/ 7685179 w 10962464"/>
              <a:gd name="connsiteY4808" fmla="*/ 4207689 h 4944979"/>
              <a:gd name="connsiteX4809" fmla="*/ 7690167 w 10962464"/>
              <a:gd name="connsiteY4809" fmla="*/ 4222655 h 4944979"/>
              <a:gd name="connsiteX4810" fmla="*/ 7694702 w 10962464"/>
              <a:gd name="connsiteY4810" fmla="*/ 4238981 h 4944979"/>
              <a:gd name="connsiteX4811" fmla="*/ 7699238 w 10962464"/>
              <a:gd name="connsiteY4811" fmla="*/ 4258635 h 4944979"/>
              <a:gd name="connsiteX4812" fmla="*/ 7702867 w 10962464"/>
              <a:gd name="connsiteY4812" fmla="*/ 4275112 h 4944979"/>
              <a:gd name="connsiteX4813" fmla="*/ 7707704 w 10962464"/>
              <a:gd name="connsiteY4813" fmla="*/ 4293254 h 4944979"/>
              <a:gd name="connsiteX4814" fmla="*/ 7711180 w 10962464"/>
              <a:gd name="connsiteY4814" fmla="*/ 4311999 h 4944979"/>
              <a:gd name="connsiteX4815" fmla="*/ 7716321 w 10962464"/>
              <a:gd name="connsiteY4815" fmla="*/ 4350096 h 4944979"/>
              <a:gd name="connsiteX4816" fmla="*/ 7716321 w 10962464"/>
              <a:gd name="connsiteY4816" fmla="*/ 4366405 h 4944979"/>
              <a:gd name="connsiteX4817" fmla="*/ 7733855 w 10962464"/>
              <a:gd name="connsiteY4817" fmla="*/ 4349340 h 4944979"/>
              <a:gd name="connsiteX4818" fmla="*/ 7763487 w 10962464"/>
              <a:gd name="connsiteY4818" fmla="*/ 4323943 h 4944979"/>
              <a:gd name="connsiteX4819" fmla="*/ 7791007 w 10962464"/>
              <a:gd name="connsiteY4819" fmla="*/ 4306719 h 4944979"/>
              <a:gd name="connsiteX4820" fmla="*/ 7791001 w 10962464"/>
              <a:gd name="connsiteY4820" fmla="*/ 4306709 h 4944979"/>
              <a:gd name="connsiteX4821" fmla="*/ 7793269 w 10962464"/>
              <a:gd name="connsiteY4821" fmla="*/ 4297488 h 4944979"/>
              <a:gd name="connsiteX4822" fmla="*/ 7793420 w 10962464"/>
              <a:gd name="connsiteY4822" fmla="*/ 4297336 h 4944979"/>
              <a:gd name="connsiteX4823" fmla="*/ 7796747 w 10962464"/>
              <a:gd name="connsiteY4823" fmla="*/ 4288416 h 4944979"/>
              <a:gd name="connsiteX4824" fmla="*/ 7801584 w 10962464"/>
              <a:gd name="connsiteY4824" fmla="*/ 4272695 h 4944979"/>
              <a:gd name="connsiteX4825" fmla="*/ 7805514 w 10962464"/>
              <a:gd name="connsiteY4825" fmla="*/ 4245030 h 4944979"/>
              <a:gd name="connsiteX4826" fmla="*/ 7806875 w 10962464"/>
              <a:gd name="connsiteY4826" fmla="*/ 4218876 h 4944979"/>
              <a:gd name="connsiteX4827" fmla="*/ 7805363 w 10962464"/>
              <a:gd name="connsiteY4827" fmla="*/ 4194839 h 4944979"/>
              <a:gd name="connsiteX4828" fmla="*/ 7794327 w 10962464"/>
              <a:gd name="connsiteY4828" fmla="*/ 4121366 h 4944979"/>
              <a:gd name="connsiteX4829" fmla="*/ 7786467 w 10962464"/>
              <a:gd name="connsiteY4829" fmla="*/ 4082061 h 4944979"/>
              <a:gd name="connsiteX4830" fmla="*/ 7778605 w 10962464"/>
              <a:gd name="connsiteY4830" fmla="*/ 4046081 h 4944979"/>
              <a:gd name="connsiteX4831" fmla="*/ 4438367 w 10962464"/>
              <a:gd name="connsiteY4831" fmla="*/ 4013426 h 4944979"/>
              <a:gd name="connsiteX4832" fmla="*/ 4437459 w 10962464"/>
              <a:gd name="connsiteY4832" fmla="*/ 4014788 h 4944979"/>
              <a:gd name="connsiteX4833" fmla="*/ 4429144 w 10962464"/>
              <a:gd name="connsiteY4833" fmla="*/ 4027637 h 4944979"/>
              <a:gd name="connsiteX4834" fmla="*/ 4396792 w 10962464"/>
              <a:gd name="connsiteY4834" fmla="*/ 4084178 h 4944979"/>
              <a:gd name="connsiteX4835" fmla="*/ 4383337 w 10962464"/>
              <a:gd name="connsiteY4835" fmla="*/ 4115470 h 4944979"/>
              <a:gd name="connsiteX4836" fmla="*/ 4373209 w 10962464"/>
              <a:gd name="connsiteY4836" fmla="*/ 4145555 h 4944979"/>
              <a:gd name="connsiteX4837" fmla="*/ 4363441 w 10962464"/>
              <a:gd name="connsiteY4837" fmla="*/ 4182391 h 4944979"/>
              <a:gd name="connsiteX4838" fmla="*/ 4363834 w 10962464"/>
              <a:gd name="connsiteY4838" fmla="*/ 4183046 h 4944979"/>
              <a:gd name="connsiteX4839" fmla="*/ 4368521 w 10962464"/>
              <a:gd name="connsiteY4839" fmla="*/ 4192418 h 4944979"/>
              <a:gd name="connsiteX4840" fmla="*/ 4375324 w 10962464"/>
              <a:gd name="connsiteY4840" fmla="*/ 4211769 h 4944979"/>
              <a:gd name="connsiteX4841" fmla="*/ 4380012 w 10962464"/>
              <a:gd name="connsiteY4841" fmla="*/ 4231423 h 4944979"/>
              <a:gd name="connsiteX4842" fmla="*/ 4384394 w 10962464"/>
              <a:gd name="connsiteY4842" fmla="*/ 4269972 h 4944979"/>
              <a:gd name="connsiteX4843" fmla="*/ 4386965 w 10962464"/>
              <a:gd name="connsiteY4843" fmla="*/ 4309277 h 4944979"/>
              <a:gd name="connsiteX4844" fmla="*/ 4386359 w 10962464"/>
              <a:gd name="connsiteY4844" fmla="*/ 4319105 h 4944979"/>
              <a:gd name="connsiteX4845" fmla="*/ 4386231 w 10962464"/>
              <a:gd name="connsiteY4845" fmla="*/ 4333220 h 4944979"/>
              <a:gd name="connsiteX4846" fmla="*/ 4420376 w 10962464"/>
              <a:gd name="connsiteY4846" fmla="*/ 4303837 h 4944979"/>
              <a:gd name="connsiteX4847" fmla="*/ 4428451 w 10962464"/>
              <a:gd name="connsiteY4847" fmla="*/ 4297147 h 4944979"/>
              <a:gd name="connsiteX4848" fmla="*/ 4427481 w 10962464"/>
              <a:gd name="connsiteY4848" fmla="*/ 4289324 h 4944979"/>
              <a:gd name="connsiteX4849" fmla="*/ 4431109 w 10962464"/>
              <a:gd name="connsiteY4849" fmla="*/ 4279498 h 4944979"/>
              <a:gd name="connsiteX4850" fmla="*/ 4435042 w 10962464"/>
              <a:gd name="connsiteY4850" fmla="*/ 4267554 h 4944979"/>
              <a:gd name="connsiteX4851" fmla="*/ 4442146 w 10962464"/>
              <a:gd name="connsiteY4851" fmla="*/ 4246239 h 4944979"/>
              <a:gd name="connsiteX4852" fmla="*/ 4446379 w 10962464"/>
              <a:gd name="connsiteY4852" fmla="*/ 4221748 h 4944979"/>
              <a:gd name="connsiteX4853" fmla="*/ 4449251 w 10962464"/>
              <a:gd name="connsiteY4853" fmla="*/ 4195594 h 4944979"/>
              <a:gd name="connsiteX4854" fmla="*/ 4451820 w 10962464"/>
              <a:gd name="connsiteY4854" fmla="*/ 4144044 h 4944979"/>
              <a:gd name="connsiteX4855" fmla="*/ 4451820 w 10962464"/>
              <a:gd name="connsiteY4855" fmla="*/ 4116075 h 4944979"/>
              <a:gd name="connsiteX4856" fmla="*/ 4450008 w 10962464"/>
              <a:gd name="connsiteY4856" fmla="*/ 4087201 h 4944979"/>
              <a:gd name="connsiteX4857" fmla="*/ 4447286 w 10962464"/>
              <a:gd name="connsiteY4857" fmla="*/ 4056814 h 4944979"/>
              <a:gd name="connsiteX4858" fmla="*/ 4443203 w 10962464"/>
              <a:gd name="connsiteY4858" fmla="*/ 4028847 h 4944979"/>
              <a:gd name="connsiteX4859" fmla="*/ 4442114 w 10962464"/>
              <a:gd name="connsiteY4859" fmla="*/ 4025372 h 4944979"/>
              <a:gd name="connsiteX4860" fmla="*/ 4441388 w 10962464"/>
              <a:gd name="connsiteY4860" fmla="*/ 4024614 h 4944979"/>
              <a:gd name="connsiteX4861" fmla="*/ 4441101 w 10962464"/>
              <a:gd name="connsiteY4861" fmla="*/ 4022144 h 4944979"/>
              <a:gd name="connsiteX4862" fmla="*/ 10507639 w 10962464"/>
              <a:gd name="connsiteY4862" fmla="*/ 3983644 h 4944979"/>
              <a:gd name="connsiteX4863" fmla="*/ 10526687 w 10962464"/>
              <a:gd name="connsiteY4863" fmla="*/ 4037917 h 4944979"/>
              <a:gd name="connsiteX4864" fmla="*/ 10554806 w 10962464"/>
              <a:gd name="connsiteY4864" fmla="*/ 4091282 h 4944979"/>
              <a:gd name="connsiteX4865" fmla="*/ 10586856 w 10962464"/>
              <a:gd name="connsiteY4865" fmla="*/ 4139054 h 4944979"/>
              <a:gd name="connsiteX4866" fmla="*/ 10599101 w 10962464"/>
              <a:gd name="connsiteY4866" fmla="*/ 4152357 h 4944979"/>
              <a:gd name="connsiteX4867" fmla="*/ 10613915 w 10962464"/>
              <a:gd name="connsiteY4867" fmla="*/ 4166115 h 4944979"/>
              <a:gd name="connsiteX4868" fmla="*/ 10613936 w 10962464"/>
              <a:gd name="connsiteY4868" fmla="*/ 4166689 h 4944979"/>
              <a:gd name="connsiteX4869" fmla="*/ 10621475 w 10962464"/>
              <a:gd name="connsiteY4869" fmla="*/ 4167776 h 4944979"/>
              <a:gd name="connsiteX4870" fmla="*/ 10639011 w 10962464"/>
              <a:gd name="connsiteY4870" fmla="*/ 4172614 h 4944979"/>
              <a:gd name="connsiteX4871" fmla="*/ 10675143 w 10962464"/>
              <a:gd name="connsiteY4871" fmla="*/ 4185616 h 4944979"/>
              <a:gd name="connsiteX4872" fmla="*/ 10693284 w 10962464"/>
              <a:gd name="connsiteY4872" fmla="*/ 4193628 h 4944979"/>
              <a:gd name="connsiteX4873" fmla="*/ 10708855 w 10962464"/>
              <a:gd name="connsiteY4873" fmla="*/ 4203153 h 4944979"/>
              <a:gd name="connsiteX4874" fmla="*/ 10719054 w 10962464"/>
              <a:gd name="connsiteY4874" fmla="*/ 4211137 h 4944979"/>
              <a:gd name="connsiteX4875" fmla="*/ 10702051 w 10962464"/>
              <a:gd name="connsiteY4875" fmla="*/ 4172766 h 4944979"/>
              <a:gd name="connsiteX4876" fmla="*/ 10691166 w 10962464"/>
              <a:gd name="connsiteY4876" fmla="*/ 4149637 h 4944979"/>
              <a:gd name="connsiteX4877" fmla="*/ 10667886 w 10962464"/>
              <a:gd name="connsiteY4877" fmla="*/ 4103830 h 4944979"/>
              <a:gd name="connsiteX4878" fmla="*/ 10654583 w 10962464"/>
              <a:gd name="connsiteY4878" fmla="*/ 4082515 h 4944979"/>
              <a:gd name="connsiteX4879" fmla="*/ 10639313 w 10962464"/>
              <a:gd name="connsiteY4879" fmla="*/ 4062256 h 4944979"/>
              <a:gd name="connsiteX4880" fmla="*/ 10614823 w 10962464"/>
              <a:gd name="connsiteY4880" fmla="*/ 4035952 h 4944979"/>
              <a:gd name="connsiteX4881" fmla="*/ 10600611 w 10962464"/>
              <a:gd name="connsiteY4881" fmla="*/ 4023101 h 4944979"/>
              <a:gd name="connsiteX4882" fmla="*/ 10588216 w 10962464"/>
              <a:gd name="connsiteY4882" fmla="*/ 4013729 h 4944979"/>
              <a:gd name="connsiteX4883" fmla="*/ 10569621 w 10962464"/>
              <a:gd name="connsiteY4883" fmla="*/ 4002995 h 4944979"/>
              <a:gd name="connsiteX4884" fmla="*/ 10550572 w 10962464"/>
              <a:gd name="connsiteY4884" fmla="*/ 3994228 h 4944979"/>
              <a:gd name="connsiteX4885" fmla="*/ 10527141 w 10962464"/>
              <a:gd name="connsiteY4885" fmla="*/ 3987727 h 4944979"/>
              <a:gd name="connsiteX4886" fmla="*/ 10507639 w 10962464"/>
              <a:gd name="connsiteY4886" fmla="*/ 3983644 h 4944979"/>
              <a:gd name="connsiteX4887" fmla="*/ 2196119 w 10962464"/>
              <a:gd name="connsiteY4887" fmla="*/ 3982738 h 4944979"/>
              <a:gd name="connsiteX4888" fmla="*/ 2203527 w 10962464"/>
              <a:gd name="connsiteY4888" fmla="*/ 3984703 h 4944979"/>
              <a:gd name="connsiteX4889" fmla="*/ 2208063 w 10962464"/>
              <a:gd name="connsiteY4889" fmla="*/ 3988634 h 4944979"/>
              <a:gd name="connsiteX4890" fmla="*/ 2216679 w 10962464"/>
              <a:gd name="connsiteY4890" fmla="*/ 4008891 h 4944979"/>
              <a:gd name="connsiteX4891" fmla="*/ 2218797 w 10962464"/>
              <a:gd name="connsiteY4891" fmla="*/ 4017962 h 4944979"/>
              <a:gd name="connsiteX4892" fmla="*/ 2221971 w 10962464"/>
              <a:gd name="connsiteY4892" fmla="*/ 4035801 h 4944979"/>
              <a:gd name="connsiteX4893" fmla="*/ 2226959 w 10962464"/>
              <a:gd name="connsiteY4893" fmla="*/ 4065734 h 4944979"/>
              <a:gd name="connsiteX4894" fmla="*/ 2228169 w 10962464"/>
              <a:gd name="connsiteY4894" fmla="*/ 4075107 h 4944979"/>
              <a:gd name="connsiteX4895" fmla="*/ 2230437 w 10962464"/>
              <a:gd name="connsiteY4895" fmla="*/ 4115773 h 4944979"/>
              <a:gd name="connsiteX4896" fmla="*/ 2226959 w 10962464"/>
              <a:gd name="connsiteY4896" fmla="*/ 4154625 h 4944979"/>
              <a:gd name="connsiteX4897" fmla="*/ 2219249 w 10962464"/>
              <a:gd name="connsiteY4897" fmla="*/ 4194839 h 4944979"/>
              <a:gd name="connsiteX4898" fmla="*/ 2197178 w 10962464"/>
              <a:gd name="connsiteY4898" fmla="*/ 4266194 h 4944979"/>
              <a:gd name="connsiteX4899" fmla="*/ 2190082 w 10962464"/>
              <a:gd name="connsiteY4899" fmla="*/ 4283289 h 4944979"/>
              <a:gd name="connsiteX4900" fmla="*/ 2210480 w 10962464"/>
              <a:gd name="connsiteY4900" fmla="*/ 4266647 h 4944979"/>
              <a:gd name="connsiteX4901" fmla="*/ 2244193 w 10962464"/>
              <a:gd name="connsiteY4901" fmla="*/ 4242308 h 4944979"/>
              <a:gd name="connsiteX4902" fmla="*/ 2276393 w 10962464"/>
              <a:gd name="connsiteY4902" fmla="*/ 4224166 h 4944979"/>
              <a:gd name="connsiteX4903" fmla="*/ 2284708 w 10962464"/>
              <a:gd name="connsiteY4903" fmla="*/ 4220538 h 4944979"/>
              <a:gd name="connsiteX4904" fmla="*/ 2291056 w 10962464"/>
              <a:gd name="connsiteY4904" fmla="*/ 4218270 h 4944979"/>
              <a:gd name="connsiteX4905" fmla="*/ 2302546 w 10962464"/>
              <a:gd name="connsiteY4905" fmla="*/ 4218875 h 4944979"/>
              <a:gd name="connsiteX4906" fmla="*/ 2314035 w 10962464"/>
              <a:gd name="connsiteY4906" fmla="*/ 4228399 h 4944979"/>
              <a:gd name="connsiteX4907" fmla="*/ 2318268 w 10962464"/>
              <a:gd name="connsiteY4907" fmla="*/ 4239284 h 4944979"/>
              <a:gd name="connsiteX4908" fmla="*/ 2318421 w 10962464"/>
              <a:gd name="connsiteY4908" fmla="*/ 4242004 h 4944979"/>
              <a:gd name="connsiteX4909" fmla="*/ 2319176 w 10962464"/>
              <a:gd name="connsiteY4909" fmla="*/ 4254099 h 4944979"/>
              <a:gd name="connsiteX4910" fmla="*/ 2314188 w 10962464"/>
              <a:gd name="connsiteY4910" fmla="*/ 4277380 h 4944979"/>
              <a:gd name="connsiteX4911" fmla="*/ 2308139 w 10962464"/>
              <a:gd name="connsiteY4911" fmla="*/ 4295068 h 4944979"/>
              <a:gd name="connsiteX4912" fmla="*/ 2291964 w 10962464"/>
              <a:gd name="connsiteY4912" fmla="*/ 4331350 h 4944979"/>
              <a:gd name="connsiteX4913" fmla="*/ 2272614 w 10962464"/>
              <a:gd name="connsiteY4913" fmla="*/ 4365667 h 4944979"/>
              <a:gd name="connsiteX4914" fmla="*/ 2257941 w 10962464"/>
              <a:gd name="connsiteY4914" fmla="*/ 4386470 h 4944979"/>
              <a:gd name="connsiteX4915" fmla="*/ 2258101 w 10962464"/>
              <a:gd name="connsiteY4915" fmla="*/ 4386832 h 4944979"/>
              <a:gd name="connsiteX4916" fmla="*/ 2258706 w 10962464"/>
              <a:gd name="connsiteY4916" fmla="*/ 4388495 h 4944979"/>
              <a:gd name="connsiteX4917" fmla="*/ 2259159 w 10962464"/>
              <a:gd name="connsiteY4917" fmla="*/ 4391367 h 4944979"/>
              <a:gd name="connsiteX4918" fmla="*/ 2259310 w 10962464"/>
              <a:gd name="connsiteY4918" fmla="*/ 4400740 h 4944979"/>
              <a:gd name="connsiteX4919" fmla="*/ 2255531 w 10962464"/>
              <a:gd name="connsiteY4919" fmla="*/ 4419486 h 4944979"/>
              <a:gd name="connsiteX4920" fmla="*/ 2242378 w 10962464"/>
              <a:gd name="connsiteY4920" fmla="*/ 4457129 h 4944979"/>
              <a:gd name="connsiteX4921" fmla="*/ 2210480 w 10962464"/>
              <a:gd name="connsiteY4921" fmla="*/ 4532263 h 4944979"/>
              <a:gd name="connsiteX4922" fmla="*/ 2192037 w 10962464"/>
              <a:gd name="connsiteY4922" fmla="*/ 4563255 h 4944979"/>
              <a:gd name="connsiteX4923" fmla="*/ 2190325 w 10962464"/>
              <a:gd name="connsiteY4923" fmla="*/ 4565564 h 4944979"/>
              <a:gd name="connsiteX4924" fmla="*/ 2191129 w 10962464"/>
              <a:gd name="connsiteY4924" fmla="*/ 4565672 h 4944979"/>
              <a:gd name="connsiteX4925" fmla="*/ 2199595 w 10962464"/>
              <a:gd name="connsiteY4925" fmla="*/ 4570510 h 4944979"/>
              <a:gd name="connsiteX4926" fmla="*/ 2202770 w 10962464"/>
              <a:gd name="connsiteY4926" fmla="*/ 4574291 h 4944979"/>
              <a:gd name="connsiteX4927" fmla="*/ 2203828 w 10962464"/>
              <a:gd name="connsiteY4927" fmla="*/ 4575954 h 4944979"/>
              <a:gd name="connsiteX4928" fmla="*/ 2205795 w 10962464"/>
              <a:gd name="connsiteY4928" fmla="*/ 4581244 h 4944979"/>
              <a:gd name="connsiteX4929" fmla="*/ 2205945 w 10962464"/>
              <a:gd name="connsiteY4929" fmla="*/ 4583814 h 4944979"/>
              <a:gd name="connsiteX4930" fmla="*/ 2206247 w 10962464"/>
              <a:gd name="connsiteY4930" fmla="*/ 4587140 h 4944979"/>
              <a:gd name="connsiteX4931" fmla="*/ 2205038 w 10962464"/>
              <a:gd name="connsiteY4931" fmla="*/ 4599839 h 4944979"/>
              <a:gd name="connsiteX4932" fmla="*/ 2202468 w 10962464"/>
              <a:gd name="connsiteY4932" fmla="*/ 4608759 h 4944979"/>
              <a:gd name="connsiteX4933" fmla="*/ 2185235 w 10962464"/>
              <a:gd name="connsiteY4933" fmla="*/ 4645947 h 4944979"/>
              <a:gd name="connsiteX4934" fmla="*/ 2164372 w 10962464"/>
              <a:gd name="connsiteY4934" fmla="*/ 4680566 h 4944979"/>
              <a:gd name="connsiteX4935" fmla="*/ 2153336 w 10962464"/>
              <a:gd name="connsiteY4935" fmla="*/ 4696743 h 4944979"/>
              <a:gd name="connsiteX4936" fmla="*/ 2139882 w 10962464"/>
              <a:gd name="connsiteY4936" fmla="*/ 4713220 h 4944979"/>
              <a:gd name="connsiteX4937" fmla="*/ 2114483 w 10962464"/>
              <a:gd name="connsiteY4937" fmla="*/ 4741794 h 4944979"/>
              <a:gd name="connsiteX4938" fmla="*/ 2088329 w 10962464"/>
              <a:gd name="connsiteY4938" fmla="*/ 4768401 h 4944979"/>
              <a:gd name="connsiteX4939" fmla="*/ 2080122 w 10962464"/>
              <a:gd name="connsiteY4939" fmla="*/ 4776410 h 4944979"/>
              <a:gd name="connsiteX4940" fmla="*/ 2083492 w 10962464"/>
              <a:gd name="connsiteY4940" fmla="*/ 4778379 h 4944979"/>
              <a:gd name="connsiteX4941" fmla="*/ 2087120 w 10962464"/>
              <a:gd name="connsiteY4941" fmla="*/ 4788810 h 4944979"/>
              <a:gd name="connsiteX4942" fmla="*/ 2087120 w 10962464"/>
              <a:gd name="connsiteY4942" fmla="*/ 4789869 h 4944979"/>
              <a:gd name="connsiteX4943" fmla="*/ 2087725 w 10962464"/>
              <a:gd name="connsiteY4943" fmla="*/ 4801509 h 4944979"/>
              <a:gd name="connsiteX4944" fmla="*/ 2084247 w 10962464"/>
              <a:gd name="connsiteY4944" fmla="*/ 4824337 h 4944979"/>
              <a:gd name="connsiteX4945" fmla="*/ 2079259 w 10962464"/>
              <a:gd name="connsiteY4945" fmla="*/ 4841269 h 4944979"/>
              <a:gd name="connsiteX4946" fmla="*/ 2063240 w 10962464"/>
              <a:gd name="connsiteY4946" fmla="*/ 4877702 h 4944979"/>
              <a:gd name="connsiteX4947" fmla="*/ 2042983 w 10962464"/>
              <a:gd name="connsiteY4947" fmla="*/ 4909600 h 4944979"/>
              <a:gd name="connsiteX4948" fmla="*/ 2018950 w 10962464"/>
              <a:gd name="connsiteY4948" fmla="*/ 4938021 h 4944979"/>
              <a:gd name="connsiteX4949" fmla="*/ 2012284 w 10962464"/>
              <a:gd name="connsiteY4949" fmla="*/ 4944203 h 4944979"/>
              <a:gd name="connsiteX4950" fmla="*/ 2012622 w 10962464"/>
              <a:gd name="connsiteY4950" fmla="*/ 4944979 h 4944979"/>
              <a:gd name="connsiteX4951" fmla="*/ 1966838 w 10962464"/>
              <a:gd name="connsiteY4951" fmla="*/ 4944979 h 4944979"/>
              <a:gd name="connsiteX4952" fmla="*/ 1977365 w 10962464"/>
              <a:gd name="connsiteY4952" fmla="*/ 4941629 h 4944979"/>
              <a:gd name="connsiteX4953" fmla="*/ 1977372 w 10962464"/>
              <a:gd name="connsiteY4953" fmla="*/ 4941499 h 4944979"/>
              <a:gd name="connsiteX4954" fmla="*/ 1986596 w 10962464"/>
              <a:gd name="connsiteY4954" fmla="*/ 4933789 h 4944979"/>
              <a:gd name="connsiteX4955" fmla="*/ 1996268 w 10962464"/>
              <a:gd name="connsiteY4955" fmla="*/ 4925624 h 4944979"/>
              <a:gd name="connsiteX4956" fmla="*/ 2013654 w 10962464"/>
              <a:gd name="connsiteY4956" fmla="*/ 4907332 h 4944979"/>
              <a:gd name="connsiteX4957" fmla="*/ 2046911 w 10962464"/>
              <a:gd name="connsiteY4957" fmla="*/ 4855478 h 4944979"/>
              <a:gd name="connsiteX4958" fmla="*/ 2061427 w 10962464"/>
              <a:gd name="connsiteY4958" fmla="*/ 4812848 h 4944979"/>
              <a:gd name="connsiteX4959" fmla="*/ 2062181 w 10962464"/>
              <a:gd name="connsiteY4959" fmla="*/ 4806951 h 4944979"/>
              <a:gd name="connsiteX4960" fmla="*/ 2062787 w 10962464"/>
              <a:gd name="connsiteY4960" fmla="*/ 4800450 h 4944979"/>
              <a:gd name="connsiteX4961" fmla="*/ 2062633 w 10962464"/>
              <a:gd name="connsiteY4961" fmla="*/ 4793799 h 4944979"/>
              <a:gd name="connsiteX4962" fmla="*/ 2062357 w 10962464"/>
              <a:gd name="connsiteY4962" fmla="*/ 4792416 h 4944979"/>
              <a:gd name="connsiteX4963" fmla="*/ 2058402 w 10962464"/>
              <a:gd name="connsiteY4963" fmla="*/ 4794554 h 4944979"/>
              <a:gd name="connsiteX4964" fmla="*/ 2055075 w 10962464"/>
              <a:gd name="connsiteY4964" fmla="*/ 4794856 h 4944979"/>
              <a:gd name="connsiteX4965" fmla="*/ 2052166 w 10962464"/>
              <a:gd name="connsiteY4965" fmla="*/ 4793529 h 4944979"/>
              <a:gd name="connsiteX4966" fmla="*/ 2028014 w 10962464"/>
              <a:gd name="connsiteY4966" fmla="*/ 4800603 h 4944979"/>
              <a:gd name="connsiteX4967" fmla="*/ 1978733 w 10962464"/>
              <a:gd name="connsiteY4967" fmla="*/ 4822220 h 4944979"/>
              <a:gd name="connsiteX4968" fmla="*/ 1933528 w 10962464"/>
              <a:gd name="connsiteY4968" fmla="*/ 4849735 h 4944979"/>
              <a:gd name="connsiteX4969" fmla="*/ 1907678 w 10962464"/>
              <a:gd name="connsiteY4969" fmla="*/ 4869236 h 4944979"/>
              <a:gd name="connsiteX4970" fmla="*/ 1881373 w 10962464"/>
              <a:gd name="connsiteY4970" fmla="*/ 4891005 h 4944979"/>
              <a:gd name="connsiteX4971" fmla="*/ 1855066 w 10962464"/>
              <a:gd name="connsiteY4971" fmla="*/ 4914438 h 4944979"/>
              <a:gd name="connsiteX4972" fmla="*/ 1832342 w 10962464"/>
              <a:gd name="connsiteY4972" fmla="*/ 4937023 h 4944979"/>
              <a:gd name="connsiteX4973" fmla="*/ 1833101 w 10962464"/>
              <a:gd name="connsiteY4973" fmla="*/ 4944979 h 4944979"/>
              <a:gd name="connsiteX4974" fmla="*/ 1808354 w 10962464"/>
              <a:gd name="connsiteY4974" fmla="*/ 4944979 h 4944979"/>
              <a:gd name="connsiteX4975" fmla="*/ 1803973 w 10962464"/>
              <a:gd name="connsiteY4975" fmla="*/ 4916100 h 4944979"/>
              <a:gd name="connsiteX4976" fmla="*/ 1796263 w 10962464"/>
              <a:gd name="connsiteY4976" fmla="*/ 4882236 h 4944979"/>
              <a:gd name="connsiteX4977" fmla="*/ 1774192 w 10962464"/>
              <a:gd name="connsiteY4977" fmla="*/ 4818439 h 4944979"/>
              <a:gd name="connsiteX4978" fmla="*/ 1768598 w 10962464"/>
              <a:gd name="connsiteY4978" fmla="*/ 4804834 h 4944979"/>
              <a:gd name="connsiteX4979" fmla="*/ 1761793 w 10962464"/>
              <a:gd name="connsiteY4979" fmla="*/ 4791227 h 4944979"/>
              <a:gd name="connsiteX4980" fmla="*/ 1748036 w 10962464"/>
              <a:gd name="connsiteY4980" fmla="*/ 4767493 h 4944979"/>
              <a:gd name="connsiteX4981" fmla="*/ 1741235 w 10962464"/>
              <a:gd name="connsiteY4981" fmla="*/ 4759632 h 4944979"/>
              <a:gd name="connsiteX4982" fmla="*/ 1740932 w 10962464"/>
              <a:gd name="connsiteY4982" fmla="*/ 4759330 h 4944979"/>
              <a:gd name="connsiteX4983" fmla="*/ 1738213 w 10962464"/>
              <a:gd name="connsiteY4983" fmla="*/ 4764470 h 4944979"/>
              <a:gd name="connsiteX4984" fmla="*/ 1727173 w 10962464"/>
              <a:gd name="connsiteY4984" fmla="*/ 4789867 h 4944979"/>
              <a:gd name="connsiteX4985" fmla="*/ 1716141 w 10962464"/>
              <a:gd name="connsiteY4985" fmla="*/ 4817533 h 4944979"/>
              <a:gd name="connsiteX4986" fmla="*/ 1699812 w 10962464"/>
              <a:gd name="connsiteY4986" fmla="*/ 4877700 h 4944979"/>
              <a:gd name="connsiteX4987" fmla="*/ 1696335 w 10962464"/>
              <a:gd name="connsiteY4987" fmla="*/ 4900982 h 4944979"/>
              <a:gd name="connsiteX4988" fmla="*/ 1694827 w 10962464"/>
              <a:gd name="connsiteY4988" fmla="*/ 4915344 h 4944979"/>
              <a:gd name="connsiteX4989" fmla="*/ 1694071 w 10962464"/>
              <a:gd name="connsiteY4989" fmla="*/ 4932578 h 4944979"/>
              <a:gd name="connsiteX4990" fmla="*/ 1692714 w 10962464"/>
              <a:gd name="connsiteY4990" fmla="*/ 4933836 h 4944979"/>
              <a:gd name="connsiteX4991" fmla="*/ 1694524 w 10962464"/>
              <a:gd name="connsiteY4991" fmla="*/ 4937417 h 4944979"/>
              <a:gd name="connsiteX4992" fmla="*/ 1697988 w 10962464"/>
              <a:gd name="connsiteY4992" fmla="*/ 4944979 h 4944979"/>
              <a:gd name="connsiteX4993" fmla="*/ 1670835 w 10962464"/>
              <a:gd name="connsiteY4993" fmla="*/ 4944979 h 4944979"/>
              <a:gd name="connsiteX4994" fmla="*/ 1669726 w 10962464"/>
              <a:gd name="connsiteY4994" fmla="*/ 4942556 h 4944979"/>
              <a:gd name="connsiteX4995" fmla="*/ 1658690 w 10962464"/>
              <a:gd name="connsiteY4995" fmla="*/ 4920787 h 4944979"/>
              <a:gd name="connsiteX4996" fmla="*/ 1652496 w 10962464"/>
              <a:gd name="connsiteY4996" fmla="*/ 4908845 h 4944979"/>
              <a:gd name="connsiteX4997" fmla="*/ 1651739 w 10962464"/>
              <a:gd name="connsiteY4997" fmla="*/ 4910507 h 4944979"/>
              <a:gd name="connsiteX4998" fmla="*/ 1647204 w 10962464"/>
              <a:gd name="connsiteY4998" fmla="*/ 4920937 h 4944979"/>
              <a:gd name="connsiteX4999" fmla="*/ 1638040 w 10962464"/>
              <a:gd name="connsiteY4999" fmla="*/ 4944979 h 4944979"/>
              <a:gd name="connsiteX5000" fmla="*/ 1611410 w 10962464"/>
              <a:gd name="connsiteY5000" fmla="*/ 4944979 h 4944979"/>
              <a:gd name="connsiteX5001" fmla="*/ 1617421 w 10962464"/>
              <a:gd name="connsiteY5001" fmla="*/ 4928951 h 4944979"/>
              <a:gd name="connsiteX5002" fmla="*/ 1633594 w 10962464"/>
              <a:gd name="connsiteY5002" fmla="*/ 4891459 h 4944979"/>
              <a:gd name="connsiteX5003" fmla="*/ 1641611 w 10962464"/>
              <a:gd name="connsiteY5003" fmla="*/ 4879819 h 4944979"/>
              <a:gd name="connsiteX5004" fmla="*/ 1656121 w 10962464"/>
              <a:gd name="connsiteY5004" fmla="*/ 4876492 h 4944979"/>
              <a:gd name="connsiteX5005" fmla="*/ 1663077 w 10962464"/>
              <a:gd name="connsiteY5005" fmla="*/ 4880725 h 4944979"/>
              <a:gd name="connsiteX5006" fmla="*/ 1665645 w 10962464"/>
              <a:gd name="connsiteY5006" fmla="*/ 4883447 h 4944979"/>
              <a:gd name="connsiteX5007" fmla="*/ 1672376 w 10962464"/>
              <a:gd name="connsiteY5007" fmla="*/ 4894219 h 4944979"/>
              <a:gd name="connsiteX5008" fmla="*/ 1674717 w 10962464"/>
              <a:gd name="connsiteY5008" fmla="*/ 4878154 h 4944979"/>
              <a:gd name="connsiteX5009" fmla="*/ 1695581 w 10962464"/>
              <a:gd name="connsiteY5009" fmla="*/ 4801810 h 4944979"/>
              <a:gd name="connsiteX5010" fmla="*/ 1710394 w 10962464"/>
              <a:gd name="connsiteY5010" fmla="*/ 4766284 h 4944979"/>
              <a:gd name="connsiteX5011" fmla="*/ 1719163 w 10962464"/>
              <a:gd name="connsiteY5011" fmla="*/ 4747387 h 4944979"/>
              <a:gd name="connsiteX5012" fmla="*/ 1725511 w 10962464"/>
              <a:gd name="connsiteY5012" fmla="*/ 4738770 h 4944979"/>
              <a:gd name="connsiteX5013" fmla="*/ 1730955 w 10962464"/>
              <a:gd name="connsiteY5013" fmla="*/ 4734990 h 4944979"/>
              <a:gd name="connsiteX5014" fmla="*/ 1738816 w 10962464"/>
              <a:gd name="connsiteY5014" fmla="*/ 4733025 h 4944979"/>
              <a:gd name="connsiteX5015" fmla="*/ 1758167 w 10962464"/>
              <a:gd name="connsiteY5015" fmla="*/ 4741491 h 4944979"/>
              <a:gd name="connsiteX5016" fmla="*/ 1763035 w 10962464"/>
              <a:gd name="connsiteY5016" fmla="*/ 4747493 h 4944979"/>
              <a:gd name="connsiteX5017" fmla="*/ 1772832 w 10962464"/>
              <a:gd name="connsiteY5017" fmla="*/ 4707477 h 4944979"/>
              <a:gd name="connsiteX5018" fmla="*/ 1797623 w 10962464"/>
              <a:gd name="connsiteY5018" fmla="*/ 4634006 h 4944979"/>
              <a:gd name="connsiteX5019" fmla="*/ 1814857 w 10962464"/>
              <a:gd name="connsiteY5019" fmla="*/ 4596362 h 4944979"/>
              <a:gd name="connsiteX5020" fmla="*/ 1824535 w 10962464"/>
              <a:gd name="connsiteY5020" fmla="*/ 4579884 h 4944979"/>
              <a:gd name="connsiteX5021" fmla="*/ 1836778 w 10962464"/>
              <a:gd name="connsiteY5021" fmla="*/ 4563707 h 4944979"/>
              <a:gd name="connsiteX5022" fmla="*/ 1847965 w 10962464"/>
              <a:gd name="connsiteY5022" fmla="*/ 4557056 h 4944979"/>
              <a:gd name="connsiteX5023" fmla="*/ 1859489 w 10962464"/>
              <a:gd name="connsiteY5023" fmla="*/ 4559195 h 4944979"/>
              <a:gd name="connsiteX5024" fmla="*/ 1869732 w 10962464"/>
              <a:gd name="connsiteY5024" fmla="*/ 4500515 h 4944979"/>
              <a:gd name="connsiteX5025" fmla="*/ 1875178 w 10962464"/>
              <a:gd name="connsiteY5025" fmla="*/ 4480712 h 4944979"/>
              <a:gd name="connsiteX5026" fmla="*/ 1881830 w 10962464"/>
              <a:gd name="connsiteY5026" fmla="*/ 4461966 h 4944979"/>
              <a:gd name="connsiteX5027" fmla="*/ 1896492 w 10962464"/>
              <a:gd name="connsiteY5027" fmla="*/ 4427347 h 4944979"/>
              <a:gd name="connsiteX5028" fmla="*/ 1914333 w 10962464"/>
              <a:gd name="connsiteY5028" fmla="*/ 4389552 h 4944979"/>
              <a:gd name="connsiteX5029" fmla="*/ 1918414 w 10962464"/>
              <a:gd name="connsiteY5029" fmla="*/ 4381691 h 4944979"/>
              <a:gd name="connsiteX5030" fmla="*/ 1928995 w 10962464"/>
              <a:gd name="connsiteY5030" fmla="*/ 4368689 h 4944979"/>
              <a:gd name="connsiteX5031" fmla="*/ 1932925 w 10962464"/>
              <a:gd name="connsiteY5031" fmla="*/ 4367178 h 4944979"/>
              <a:gd name="connsiteX5032" fmla="*/ 1939580 w 10962464"/>
              <a:gd name="connsiteY5032" fmla="*/ 4367481 h 4944979"/>
              <a:gd name="connsiteX5033" fmla="*/ 1945775 w 10962464"/>
              <a:gd name="connsiteY5033" fmla="*/ 4371110 h 4944979"/>
              <a:gd name="connsiteX5034" fmla="*/ 1945911 w 10962464"/>
              <a:gd name="connsiteY5034" fmla="*/ 4371278 h 4944979"/>
              <a:gd name="connsiteX5035" fmla="*/ 1946984 w 10962464"/>
              <a:gd name="connsiteY5035" fmla="*/ 4366423 h 4944979"/>
              <a:gd name="connsiteX5036" fmla="*/ 1956055 w 10962464"/>
              <a:gd name="connsiteY5036" fmla="*/ 4333769 h 4944979"/>
              <a:gd name="connsiteX5037" fmla="*/ 1978435 w 10962464"/>
              <a:gd name="connsiteY5037" fmla="*/ 4270879 h 4944979"/>
              <a:gd name="connsiteX5038" fmla="*/ 1997176 w 10962464"/>
              <a:gd name="connsiteY5038" fmla="*/ 4233085 h 4944979"/>
              <a:gd name="connsiteX5039" fmla="*/ 2015622 w 10962464"/>
              <a:gd name="connsiteY5039" fmla="*/ 4198616 h 4944979"/>
              <a:gd name="connsiteX5040" fmla="*/ 2034669 w 10962464"/>
              <a:gd name="connsiteY5040" fmla="*/ 4166719 h 4944979"/>
              <a:gd name="connsiteX5041" fmla="*/ 2057042 w 10962464"/>
              <a:gd name="connsiteY5041" fmla="*/ 4148729 h 4944979"/>
              <a:gd name="connsiteX5042" fmla="*/ 2075632 w 10962464"/>
              <a:gd name="connsiteY5042" fmla="*/ 4166719 h 4944979"/>
              <a:gd name="connsiteX5043" fmla="*/ 2080167 w 10962464"/>
              <a:gd name="connsiteY5043" fmla="*/ 4181081 h 4944979"/>
              <a:gd name="connsiteX5044" fmla="*/ 2080679 w 10962464"/>
              <a:gd name="connsiteY5044" fmla="*/ 4183715 h 4944979"/>
              <a:gd name="connsiteX5045" fmla="*/ 2092564 w 10962464"/>
              <a:gd name="connsiteY5045" fmla="*/ 4150997 h 4944979"/>
              <a:gd name="connsiteX5046" fmla="*/ 2124310 w 10962464"/>
              <a:gd name="connsiteY5046" fmla="*/ 4082665 h 4944979"/>
              <a:gd name="connsiteX5047" fmla="*/ 2144265 w 10962464"/>
              <a:gd name="connsiteY5047" fmla="*/ 4048802 h 4944979"/>
              <a:gd name="connsiteX5048" fmla="*/ 2164976 w 10962464"/>
              <a:gd name="connsiteY5048" fmla="*/ 4015694 h 4944979"/>
              <a:gd name="connsiteX5049" fmla="*/ 2175559 w 10962464"/>
              <a:gd name="connsiteY5049" fmla="*/ 3999367 h 4944979"/>
              <a:gd name="connsiteX5050" fmla="*/ 2183724 w 10962464"/>
              <a:gd name="connsiteY5050" fmla="*/ 3988634 h 4944979"/>
              <a:gd name="connsiteX5051" fmla="*/ 2196119 w 10962464"/>
              <a:gd name="connsiteY5051" fmla="*/ 3982738 h 4944979"/>
              <a:gd name="connsiteX5052" fmla="*/ 8339317 w 10962464"/>
              <a:gd name="connsiteY5052" fmla="*/ 3980167 h 4944979"/>
              <a:gd name="connsiteX5053" fmla="*/ 8339015 w 10962464"/>
              <a:gd name="connsiteY5053" fmla="*/ 3980319 h 4944979"/>
              <a:gd name="connsiteX5054" fmla="*/ 8330398 w 10962464"/>
              <a:gd name="connsiteY5054" fmla="*/ 3985308 h 4944979"/>
              <a:gd name="connsiteX5055" fmla="*/ 8310897 w 10962464"/>
              <a:gd name="connsiteY5055" fmla="*/ 4002390 h 4944979"/>
              <a:gd name="connsiteX5056" fmla="*/ 8300615 w 10962464"/>
              <a:gd name="connsiteY5056" fmla="*/ 4012520 h 4944979"/>
              <a:gd name="connsiteX5057" fmla="*/ 8291393 w 10962464"/>
              <a:gd name="connsiteY5057" fmla="*/ 4022950 h 4944979"/>
              <a:gd name="connsiteX5058" fmla="*/ 8252240 w 10962464"/>
              <a:gd name="connsiteY5058" fmla="*/ 4073292 h 4944979"/>
              <a:gd name="connsiteX5059" fmla="*/ 8235005 w 10962464"/>
              <a:gd name="connsiteY5059" fmla="*/ 4101260 h 4944979"/>
              <a:gd name="connsiteX5060" fmla="*/ 8220947 w 10962464"/>
              <a:gd name="connsiteY5060" fmla="*/ 4128472 h 4944979"/>
              <a:gd name="connsiteX5061" fmla="*/ 8211725 w 10962464"/>
              <a:gd name="connsiteY5061" fmla="*/ 4152357 h 4944979"/>
              <a:gd name="connsiteX5062" fmla="*/ 8204921 w 10962464"/>
              <a:gd name="connsiteY5062" fmla="*/ 4176849 h 4944979"/>
              <a:gd name="connsiteX5063" fmla="*/ 8204165 w 10962464"/>
              <a:gd name="connsiteY5063" fmla="*/ 4194233 h 4944979"/>
              <a:gd name="connsiteX5064" fmla="*/ 8202217 w 10962464"/>
              <a:gd name="connsiteY5064" fmla="*/ 4196107 h 4944979"/>
              <a:gd name="connsiteX5065" fmla="*/ 8220493 w 10962464"/>
              <a:gd name="connsiteY5065" fmla="*/ 4224771 h 4944979"/>
              <a:gd name="connsiteX5066" fmla="*/ 8229412 w 10962464"/>
              <a:gd name="connsiteY5066" fmla="*/ 4245030 h 4944979"/>
              <a:gd name="connsiteX5067" fmla="*/ 8237275 w 10962464"/>
              <a:gd name="connsiteY5067" fmla="*/ 4266497 h 4944979"/>
              <a:gd name="connsiteX5068" fmla="*/ 8240737 w 10962464"/>
              <a:gd name="connsiteY5068" fmla="*/ 4278065 h 4944979"/>
              <a:gd name="connsiteX5069" fmla="*/ 8242565 w 10962464"/>
              <a:gd name="connsiteY5069" fmla="*/ 4273148 h 4944979"/>
              <a:gd name="connsiteX5070" fmla="*/ 8247553 w 10962464"/>
              <a:gd name="connsiteY5070" fmla="*/ 4262868 h 4944979"/>
              <a:gd name="connsiteX5071" fmla="*/ 8259043 w 10962464"/>
              <a:gd name="connsiteY5071" fmla="*/ 4241401 h 4944979"/>
              <a:gd name="connsiteX5072" fmla="*/ 8277789 w 10962464"/>
              <a:gd name="connsiteY5072" fmla="*/ 4210864 h 4944979"/>
              <a:gd name="connsiteX5073" fmla="*/ 8302127 w 10962464"/>
              <a:gd name="connsiteY5073" fmla="*/ 4179721 h 4944979"/>
              <a:gd name="connsiteX5074" fmla="*/ 8326619 w 10962464"/>
              <a:gd name="connsiteY5074" fmla="*/ 4153870 h 4944979"/>
              <a:gd name="connsiteX5075" fmla="*/ 8329347 w 10962464"/>
              <a:gd name="connsiteY5075" fmla="*/ 4151191 h 4944979"/>
              <a:gd name="connsiteX5076" fmla="*/ 8328431 w 10962464"/>
              <a:gd name="connsiteY5076" fmla="*/ 4149484 h 4944979"/>
              <a:gd name="connsiteX5077" fmla="*/ 8332967 w 10962464"/>
              <a:gd name="connsiteY5077" fmla="*/ 4133762 h 4944979"/>
              <a:gd name="connsiteX5078" fmla="*/ 8335991 w 10962464"/>
              <a:gd name="connsiteY5078" fmla="*/ 4120459 h 4944979"/>
              <a:gd name="connsiteX5079" fmla="*/ 8340073 w 10962464"/>
              <a:gd name="connsiteY5079" fmla="*/ 4098538 h 4944979"/>
              <a:gd name="connsiteX5080" fmla="*/ 8343701 w 10962464"/>
              <a:gd name="connsiteY5080" fmla="*/ 4039731 h 4944979"/>
              <a:gd name="connsiteX5081" fmla="*/ 8342339 w 10962464"/>
              <a:gd name="connsiteY5081" fmla="*/ 4011612 h 4944979"/>
              <a:gd name="connsiteX5082" fmla="*/ 8340224 w 10962464"/>
              <a:gd name="connsiteY5082" fmla="*/ 3985609 h 4944979"/>
              <a:gd name="connsiteX5083" fmla="*/ 8339317 w 10962464"/>
              <a:gd name="connsiteY5083" fmla="*/ 3980167 h 4944979"/>
              <a:gd name="connsiteX5084" fmla="*/ 10160083 w 10962464"/>
              <a:gd name="connsiteY5084" fmla="*/ 3974423 h 4944979"/>
              <a:gd name="connsiteX5085" fmla="*/ 10159932 w 10962464"/>
              <a:gd name="connsiteY5085" fmla="*/ 3974725 h 4944979"/>
              <a:gd name="connsiteX5086" fmla="*/ 10151012 w 10962464"/>
              <a:gd name="connsiteY5086" fmla="*/ 4004506 h 4944979"/>
              <a:gd name="connsiteX5087" fmla="*/ 10143001 w 10962464"/>
              <a:gd name="connsiteY5087" fmla="*/ 4038673 h 4944979"/>
              <a:gd name="connsiteX5088" fmla="*/ 10136047 w 10962464"/>
              <a:gd name="connsiteY5088" fmla="*/ 4075710 h 4944979"/>
              <a:gd name="connsiteX5089" fmla="*/ 10131511 w 10962464"/>
              <a:gd name="connsiteY5089" fmla="*/ 4110028 h 4944979"/>
              <a:gd name="connsiteX5090" fmla="*/ 10129546 w 10962464"/>
              <a:gd name="connsiteY5090" fmla="*/ 4136786 h 4944979"/>
              <a:gd name="connsiteX5091" fmla="*/ 10128034 w 10962464"/>
              <a:gd name="connsiteY5091" fmla="*/ 4165811 h 4944979"/>
              <a:gd name="connsiteX5092" fmla="*/ 10128186 w 10962464"/>
              <a:gd name="connsiteY5092" fmla="*/ 4195896 h 4944979"/>
              <a:gd name="connsiteX5093" fmla="*/ 10131813 w 10962464"/>
              <a:gd name="connsiteY5093" fmla="*/ 4224166 h 4944979"/>
              <a:gd name="connsiteX5094" fmla="*/ 10136953 w 10962464"/>
              <a:gd name="connsiteY5094" fmla="*/ 4248959 h 4944979"/>
              <a:gd name="connsiteX5095" fmla="*/ 10144815 w 10962464"/>
              <a:gd name="connsiteY5095" fmla="*/ 4276776 h 4944979"/>
              <a:gd name="connsiteX5096" fmla="*/ 10141840 w 10962464"/>
              <a:gd name="connsiteY5096" fmla="*/ 4282450 h 4944979"/>
              <a:gd name="connsiteX5097" fmla="*/ 10142699 w 10962464"/>
              <a:gd name="connsiteY5097" fmla="*/ 4282672 h 4944979"/>
              <a:gd name="connsiteX5098" fmla="*/ 10163561 w 10962464"/>
              <a:gd name="connsiteY5098" fmla="*/ 4290533 h 4944979"/>
              <a:gd name="connsiteX5099" fmla="*/ 10180341 w 10962464"/>
              <a:gd name="connsiteY5099" fmla="*/ 4298696 h 4944979"/>
              <a:gd name="connsiteX5100" fmla="*/ 10196215 w 10962464"/>
              <a:gd name="connsiteY5100" fmla="*/ 4307162 h 4944979"/>
              <a:gd name="connsiteX5101" fmla="*/ 10212845 w 10962464"/>
              <a:gd name="connsiteY5101" fmla="*/ 4316383 h 4944979"/>
              <a:gd name="connsiteX5102" fmla="*/ 10230078 w 10962464"/>
              <a:gd name="connsiteY5102" fmla="*/ 4328477 h 4944979"/>
              <a:gd name="connsiteX5103" fmla="*/ 10241763 w 10962464"/>
              <a:gd name="connsiteY5103" fmla="*/ 4337046 h 4944979"/>
              <a:gd name="connsiteX5104" fmla="*/ 10235219 w 10962464"/>
              <a:gd name="connsiteY5104" fmla="*/ 4297790 h 4944979"/>
              <a:gd name="connsiteX5105" fmla="*/ 10233405 w 10962464"/>
              <a:gd name="connsiteY5105" fmla="*/ 4278893 h 4944979"/>
              <a:gd name="connsiteX5106" fmla="*/ 10231743 w 10962464"/>
              <a:gd name="connsiteY5106" fmla="*/ 4258938 h 4944979"/>
              <a:gd name="connsiteX5107" fmla="*/ 10231138 w 10962464"/>
              <a:gd name="connsiteY5107" fmla="*/ 4239889 h 4944979"/>
              <a:gd name="connsiteX5108" fmla="*/ 10231138 w 10962464"/>
              <a:gd name="connsiteY5108" fmla="*/ 4220691 h 4944979"/>
              <a:gd name="connsiteX5109" fmla="*/ 10232045 w 10962464"/>
              <a:gd name="connsiteY5109" fmla="*/ 4201794 h 4944979"/>
              <a:gd name="connsiteX5110" fmla="*/ 10234765 w 10962464"/>
              <a:gd name="connsiteY5110" fmla="*/ 4181989 h 4944979"/>
              <a:gd name="connsiteX5111" fmla="*/ 10234928 w 10962464"/>
              <a:gd name="connsiteY5111" fmla="*/ 4181521 h 4944979"/>
              <a:gd name="connsiteX5112" fmla="*/ 10234009 w 10962464"/>
              <a:gd name="connsiteY5112" fmla="*/ 4171406 h 4944979"/>
              <a:gd name="connsiteX5113" fmla="*/ 10233102 w 10962464"/>
              <a:gd name="connsiteY5113" fmla="*/ 4154776 h 4944979"/>
              <a:gd name="connsiteX5114" fmla="*/ 10228869 w 10962464"/>
              <a:gd name="connsiteY5114" fmla="*/ 4123633 h 4944979"/>
              <a:gd name="connsiteX5115" fmla="*/ 10222671 w 10962464"/>
              <a:gd name="connsiteY5115" fmla="*/ 4097783 h 4944979"/>
              <a:gd name="connsiteX5116" fmla="*/ 10215414 w 10962464"/>
              <a:gd name="connsiteY5116" fmla="*/ 4072990 h 4944979"/>
              <a:gd name="connsiteX5117" fmla="*/ 10205285 w 10962464"/>
              <a:gd name="connsiteY5117" fmla="*/ 4047440 h 4944979"/>
              <a:gd name="connsiteX5118" fmla="*/ 10195762 w 10962464"/>
              <a:gd name="connsiteY5118" fmla="*/ 4023857 h 4944979"/>
              <a:gd name="connsiteX5119" fmla="*/ 10184876 w 10962464"/>
              <a:gd name="connsiteY5119" fmla="*/ 4003751 h 4944979"/>
              <a:gd name="connsiteX5120" fmla="*/ 10172631 w 10962464"/>
              <a:gd name="connsiteY5120" fmla="*/ 3986214 h 4944979"/>
              <a:gd name="connsiteX5121" fmla="*/ 10160991 w 10962464"/>
              <a:gd name="connsiteY5121" fmla="*/ 3975028 h 4944979"/>
              <a:gd name="connsiteX5122" fmla="*/ 10160083 w 10962464"/>
              <a:gd name="connsiteY5122" fmla="*/ 3974423 h 4944979"/>
              <a:gd name="connsiteX5123" fmla="*/ 8115767 w 10962464"/>
              <a:gd name="connsiteY5123" fmla="*/ 3974393 h 4944979"/>
              <a:gd name="connsiteX5124" fmla="*/ 8105751 w 10962464"/>
              <a:gd name="connsiteY5124" fmla="*/ 3993472 h 4944979"/>
              <a:gd name="connsiteX5125" fmla="*/ 8096580 w 10962464"/>
              <a:gd name="connsiteY5125" fmla="*/ 4008804 h 4944979"/>
              <a:gd name="connsiteX5126" fmla="*/ 8100610 w 10962464"/>
              <a:gd name="connsiteY5126" fmla="*/ 4008437 h 4944979"/>
              <a:gd name="connsiteX5127" fmla="*/ 8108017 w 10962464"/>
              <a:gd name="connsiteY5127" fmla="*/ 4011461 h 4944979"/>
              <a:gd name="connsiteX5128" fmla="*/ 8112099 w 10962464"/>
              <a:gd name="connsiteY5128" fmla="*/ 4016299 h 4944979"/>
              <a:gd name="connsiteX5129" fmla="*/ 8113309 w 10962464"/>
              <a:gd name="connsiteY5129" fmla="*/ 4017508 h 4944979"/>
              <a:gd name="connsiteX5130" fmla="*/ 8115273 w 10962464"/>
              <a:gd name="connsiteY5130" fmla="*/ 4026729 h 4944979"/>
              <a:gd name="connsiteX5131" fmla="*/ 8115123 w 10962464"/>
              <a:gd name="connsiteY5131" fmla="*/ 4033986 h 4944979"/>
              <a:gd name="connsiteX5132" fmla="*/ 8112401 w 10962464"/>
              <a:gd name="connsiteY5132" fmla="*/ 4047291 h 4944979"/>
              <a:gd name="connsiteX5133" fmla="*/ 8108017 w 10962464"/>
              <a:gd name="connsiteY5133" fmla="*/ 4059837 h 4944979"/>
              <a:gd name="connsiteX5134" fmla="*/ 8100005 w 10962464"/>
              <a:gd name="connsiteY5134" fmla="*/ 4077072 h 4944979"/>
              <a:gd name="connsiteX5135" fmla="*/ 8094955 w 10962464"/>
              <a:gd name="connsiteY5135" fmla="*/ 4086419 h 4944979"/>
              <a:gd name="connsiteX5136" fmla="*/ 8124346 w 10962464"/>
              <a:gd name="connsiteY5136" fmla="*/ 4109877 h 4944979"/>
              <a:gd name="connsiteX5137" fmla="*/ 8176351 w 10962464"/>
              <a:gd name="connsiteY5137" fmla="*/ 4161429 h 4944979"/>
              <a:gd name="connsiteX5138" fmla="*/ 8183104 w 10962464"/>
              <a:gd name="connsiteY5138" fmla="*/ 4170302 h 4944979"/>
              <a:gd name="connsiteX5139" fmla="*/ 8183756 w 10962464"/>
              <a:gd name="connsiteY5139" fmla="*/ 4163847 h 4944979"/>
              <a:gd name="connsiteX5140" fmla="*/ 8188594 w 10962464"/>
              <a:gd name="connsiteY5140" fmla="*/ 4147670 h 4944979"/>
              <a:gd name="connsiteX5141" fmla="*/ 8194339 w 10962464"/>
              <a:gd name="connsiteY5141" fmla="*/ 4131343 h 4944979"/>
              <a:gd name="connsiteX5142" fmla="*/ 8203240 w 10962464"/>
              <a:gd name="connsiteY5142" fmla="*/ 4111653 h 4944979"/>
              <a:gd name="connsiteX5143" fmla="*/ 8189501 w 10962464"/>
              <a:gd name="connsiteY5143" fmla="*/ 4084176 h 4944979"/>
              <a:gd name="connsiteX5144" fmla="*/ 8173175 w 10962464"/>
              <a:gd name="connsiteY5144" fmla="*/ 4055150 h 4944979"/>
              <a:gd name="connsiteX5145" fmla="*/ 8156243 w 10962464"/>
              <a:gd name="connsiteY5145" fmla="*/ 4027637 h 4944979"/>
              <a:gd name="connsiteX5146" fmla="*/ 8139009 w 10962464"/>
              <a:gd name="connsiteY5146" fmla="*/ 4002240 h 4944979"/>
              <a:gd name="connsiteX5147" fmla="*/ 9257714 w 10962464"/>
              <a:gd name="connsiteY5147" fmla="*/ 3970341 h 4944979"/>
              <a:gd name="connsiteX5148" fmla="*/ 9241235 w 10962464"/>
              <a:gd name="connsiteY5148" fmla="*/ 3970795 h 4944979"/>
              <a:gd name="connsiteX5149" fmla="*/ 9224455 w 10962464"/>
              <a:gd name="connsiteY5149" fmla="*/ 3972760 h 4944979"/>
              <a:gd name="connsiteX5150" fmla="*/ 9191347 w 10962464"/>
              <a:gd name="connsiteY5150" fmla="*/ 3978051 h 4944979"/>
              <a:gd name="connsiteX5151" fmla="*/ 9190288 w 10962464"/>
              <a:gd name="connsiteY5151" fmla="*/ 3978353 h 4944979"/>
              <a:gd name="connsiteX5152" fmla="*/ 9190138 w 10962464"/>
              <a:gd name="connsiteY5152" fmla="*/ 3978353 h 4944979"/>
              <a:gd name="connsiteX5153" fmla="*/ 9188173 w 10962464"/>
              <a:gd name="connsiteY5153" fmla="*/ 3978807 h 4944979"/>
              <a:gd name="connsiteX5154" fmla="*/ 9197093 w 10962464"/>
              <a:gd name="connsiteY5154" fmla="*/ 3984854 h 4944979"/>
              <a:gd name="connsiteX5155" fmla="*/ 9211907 w 10962464"/>
              <a:gd name="connsiteY5155" fmla="*/ 3994680 h 4944979"/>
              <a:gd name="connsiteX5156" fmla="*/ 9219921 w 10962464"/>
              <a:gd name="connsiteY5156" fmla="*/ 3999971 h 4944979"/>
              <a:gd name="connsiteX5157" fmla="*/ 9220524 w 10962464"/>
              <a:gd name="connsiteY5157" fmla="*/ 4000273 h 4944979"/>
              <a:gd name="connsiteX5158" fmla="*/ 9222187 w 10962464"/>
              <a:gd name="connsiteY5158" fmla="*/ 4001332 h 4944979"/>
              <a:gd name="connsiteX5159" fmla="*/ 9225514 w 10962464"/>
              <a:gd name="connsiteY5159" fmla="*/ 4003449 h 4944979"/>
              <a:gd name="connsiteX5160" fmla="*/ 9241387 w 10962464"/>
              <a:gd name="connsiteY5160" fmla="*/ 4012972 h 4944979"/>
              <a:gd name="connsiteX5161" fmla="*/ 9272528 w 10962464"/>
              <a:gd name="connsiteY5161" fmla="*/ 4027334 h 4944979"/>
              <a:gd name="connsiteX5162" fmla="*/ 9305182 w 10962464"/>
              <a:gd name="connsiteY5162" fmla="*/ 4039580 h 4944979"/>
              <a:gd name="connsiteX5163" fmla="*/ 9349629 w 10962464"/>
              <a:gd name="connsiteY5163" fmla="*/ 4051371 h 4944979"/>
              <a:gd name="connsiteX5164" fmla="*/ 9373968 w 10962464"/>
              <a:gd name="connsiteY5164" fmla="*/ 4056058 h 4944979"/>
              <a:gd name="connsiteX5165" fmla="*/ 9391354 w 10962464"/>
              <a:gd name="connsiteY5165" fmla="*/ 4057872 h 4944979"/>
              <a:gd name="connsiteX5166" fmla="*/ 9388330 w 10962464"/>
              <a:gd name="connsiteY5166" fmla="*/ 4054092 h 4944979"/>
              <a:gd name="connsiteX5167" fmla="*/ 9376690 w 10962464"/>
              <a:gd name="connsiteY5167" fmla="*/ 4043207 h 4944979"/>
              <a:gd name="connsiteX5168" fmla="*/ 9364293 w 10962464"/>
              <a:gd name="connsiteY5168" fmla="*/ 4033684 h 4944979"/>
              <a:gd name="connsiteX5169" fmla="*/ 9339349 w 10962464"/>
              <a:gd name="connsiteY5169" fmla="*/ 4014484 h 4944979"/>
              <a:gd name="connsiteX5170" fmla="*/ 9295961 w 10962464"/>
              <a:gd name="connsiteY5170" fmla="*/ 3979261 h 4944979"/>
              <a:gd name="connsiteX5171" fmla="*/ 9291577 w 10962464"/>
              <a:gd name="connsiteY5171" fmla="*/ 3977296 h 4944979"/>
              <a:gd name="connsiteX5172" fmla="*/ 9288554 w 10962464"/>
              <a:gd name="connsiteY5172" fmla="*/ 3975482 h 4944979"/>
              <a:gd name="connsiteX5173" fmla="*/ 9277215 w 10962464"/>
              <a:gd name="connsiteY5173" fmla="*/ 3972760 h 4944979"/>
              <a:gd name="connsiteX5174" fmla="*/ 9257714 w 10962464"/>
              <a:gd name="connsiteY5174" fmla="*/ 3970341 h 4944979"/>
              <a:gd name="connsiteX5175" fmla="*/ 5365228 w 10962464"/>
              <a:gd name="connsiteY5175" fmla="*/ 3960666 h 4944979"/>
              <a:gd name="connsiteX5176" fmla="*/ 5365228 w 10962464"/>
              <a:gd name="connsiteY5176" fmla="*/ 3960816 h 4944979"/>
              <a:gd name="connsiteX5177" fmla="*/ 5402115 w 10962464"/>
              <a:gd name="connsiteY5177" fmla="*/ 4000425 h 4944979"/>
              <a:gd name="connsiteX5178" fmla="*/ 5421316 w 10962464"/>
              <a:gd name="connsiteY5178" fmla="*/ 4020078 h 4944979"/>
              <a:gd name="connsiteX5179" fmla="*/ 5438700 w 10962464"/>
              <a:gd name="connsiteY5179" fmla="*/ 4036405 h 4944979"/>
              <a:gd name="connsiteX5180" fmla="*/ 5458352 w 10962464"/>
              <a:gd name="connsiteY5180" fmla="*/ 4053035 h 4944979"/>
              <a:gd name="connsiteX5181" fmla="*/ 5478610 w 10962464"/>
              <a:gd name="connsiteY5181" fmla="*/ 4067849 h 4944979"/>
              <a:gd name="connsiteX5182" fmla="*/ 5520488 w 10962464"/>
              <a:gd name="connsiteY5182" fmla="*/ 4092793 h 4944979"/>
              <a:gd name="connsiteX5183" fmla="*/ 5538627 w 10962464"/>
              <a:gd name="connsiteY5183" fmla="*/ 4099143 h 4944979"/>
              <a:gd name="connsiteX5184" fmla="*/ 5541431 w 10962464"/>
              <a:gd name="connsiteY5184" fmla="*/ 4101589 h 4944979"/>
              <a:gd name="connsiteX5185" fmla="*/ 5554650 w 10962464"/>
              <a:gd name="connsiteY5185" fmla="*/ 4099446 h 4944979"/>
              <a:gd name="connsiteX5186" fmla="*/ 5574454 w 10962464"/>
              <a:gd name="connsiteY5186" fmla="*/ 4099446 h 4944979"/>
              <a:gd name="connsiteX5187" fmla="*/ 5613155 w 10962464"/>
              <a:gd name="connsiteY5187" fmla="*/ 4101714 h 4944979"/>
              <a:gd name="connsiteX5188" fmla="*/ 5653520 w 10962464"/>
              <a:gd name="connsiteY5188" fmla="*/ 4109122 h 4944979"/>
              <a:gd name="connsiteX5189" fmla="*/ 5662727 w 10962464"/>
              <a:gd name="connsiteY5189" fmla="*/ 4112774 h 4944979"/>
              <a:gd name="connsiteX5190" fmla="*/ 5654278 w 10962464"/>
              <a:gd name="connsiteY5190" fmla="*/ 4086595 h 4944979"/>
              <a:gd name="connsiteX5191" fmla="*/ 5649035 w 10962464"/>
              <a:gd name="connsiteY5191" fmla="*/ 4048110 h 4944979"/>
              <a:gd name="connsiteX5192" fmla="*/ 5647021 w 10962464"/>
              <a:gd name="connsiteY5192" fmla="*/ 4048499 h 4944979"/>
              <a:gd name="connsiteX5193" fmla="*/ 5585341 w 10962464"/>
              <a:gd name="connsiteY5193" fmla="*/ 4007077 h 4944979"/>
              <a:gd name="connsiteX5194" fmla="*/ 5526835 w 10962464"/>
              <a:gd name="connsiteY5194" fmla="*/ 3985913 h 4944979"/>
              <a:gd name="connsiteX5195" fmla="*/ 5496599 w 10962464"/>
              <a:gd name="connsiteY5195" fmla="*/ 3977597 h 4944979"/>
              <a:gd name="connsiteX5196" fmla="*/ 5466818 w 10962464"/>
              <a:gd name="connsiteY5196" fmla="*/ 3971096 h 4944979"/>
              <a:gd name="connsiteX5197" fmla="*/ 5411186 w 10962464"/>
              <a:gd name="connsiteY5197" fmla="*/ 3964294 h 4944979"/>
              <a:gd name="connsiteX5198" fmla="*/ 5410250 w 10962464"/>
              <a:gd name="connsiteY5198" fmla="*/ 3964213 h 4944979"/>
              <a:gd name="connsiteX5199" fmla="*/ 5403326 w 10962464"/>
              <a:gd name="connsiteY5199" fmla="*/ 3968830 h 4944979"/>
              <a:gd name="connsiteX5200" fmla="*/ 5400149 w 10962464"/>
              <a:gd name="connsiteY5200" fmla="*/ 3969133 h 4944979"/>
              <a:gd name="connsiteX5201" fmla="*/ 5393951 w 10962464"/>
              <a:gd name="connsiteY5201" fmla="*/ 3967016 h 4944979"/>
              <a:gd name="connsiteX5202" fmla="*/ 5386554 w 10962464"/>
              <a:gd name="connsiteY5202" fmla="*/ 3962186 h 4944979"/>
              <a:gd name="connsiteX5203" fmla="*/ 5382915 w 10962464"/>
              <a:gd name="connsiteY5203" fmla="*/ 3961875 h 4944979"/>
              <a:gd name="connsiteX5204" fmla="*/ 5369913 w 10962464"/>
              <a:gd name="connsiteY5204" fmla="*/ 3960967 h 4944979"/>
              <a:gd name="connsiteX5205" fmla="*/ 5365228 w 10962464"/>
              <a:gd name="connsiteY5205" fmla="*/ 3960666 h 4944979"/>
              <a:gd name="connsiteX5206" fmla="*/ 267005 w 10962464"/>
              <a:gd name="connsiteY5206" fmla="*/ 3960285 h 4944979"/>
              <a:gd name="connsiteX5207" fmla="*/ 262423 w 10962464"/>
              <a:gd name="connsiteY5207" fmla="*/ 3963689 h 4944979"/>
              <a:gd name="connsiteX5208" fmla="*/ 253202 w 10962464"/>
              <a:gd name="connsiteY5208" fmla="*/ 3973061 h 4944979"/>
              <a:gd name="connsiteX5209" fmla="*/ 244890 w 10962464"/>
              <a:gd name="connsiteY5209" fmla="*/ 3983946 h 4944979"/>
              <a:gd name="connsiteX5210" fmla="*/ 243893 w 10962464"/>
              <a:gd name="connsiteY5210" fmla="*/ 3985740 h 4944979"/>
              <a:gd name="connsiteX5211" fmla="*/ 243830 w 10962464"/>
              <a:gd name="connsiteY5211" fmla="*/ 3986517 h 4944979"/>
              <a:gd name="connsiteX5212" fmla="*/ 243228 w 10962464"/>
              <a:gd name="connsiteY5212" fmla="*/ 3986936 h 4944979"/>
              <a:gd name="connsiteX5213" fmla="*/ 229772 w 10962464"/>
              <a:gd name="connsiteY5213" fmla="*/ 4011158 h 4944979"/>
              <a:gd name="connsiteX5214" fmla="*/ 215863 w 10962464"/>
              <a:gd name="connsiteY5214" fmla="*/ 4042755 h 4944979"/>
              <a:gd name="connsiteX5215" fmla="*/ 191374 w 10962464"/>
              <a:gd name="connsiteY5215" fmla="*/ 4104887 h 4944979"/>
              <a:gd name="connsiteX5216" fmla="*/ 174892 w 10962464"/>
              <a:gd name="connsiteY5216" fmla="*/ 4169289 h 4944979"/>
              <a:gd name="connsiteX5217" fmla="*/ 167789 w 10962464"/>
              <a:gd name="connsiteY5217" fmla="*/ 4230515 h 4944979"/>
              <a:gd name="connsiteX5218" fmla="*/ 167264 w 10962464"/>
              <a:gd name="connsiteY5218" fmla="*/ 4230878 h 4944979"/>
              <a:gd name="connsiteX5219" fmla="*/ 194801 w 10962464"/>
              <a:gd name="connsiteY5219" fmla="*/ 4276704 h 4944979"/>
              <a:gd name="connsiteX5220" fmla="*/ 199686 w 10962464"/>
              <a:gd name="connsiteY5220" fmla="*/ 4263020 h 4944979"/>
              <a:gd name="connsiteX5221" fmla="*/ 208305 w 10962464"/>
              <a:gd name="connsiteY5221" fmla="*/ 4246390 h 4944979"/>
              <a:gd name="connsiteX5222" fmla="*/ 217374 w 10962464"/>
              <a:gd name="connsiteY5222" fmla="*/ 4229610 h 4944979"/>
              <a:gd name="connsiteX5223" fmla="*/ 237783 w 10962464"/>
              <a:gd name="connsiteY5223" fmla="*/ 4195444 h 4944979"/>
              <a:gd name="connsiteX5224" fmla="*/ 249572 w 10962464"/>
              <a:gd name="connsiteY5224" fmla="*/ 4176999 h 4944979"/>
              <a:gd name="connsiteX5225" fmla="*/ 263330 w 10962464"/>
              <a:gd name="connsiteY5225" fmla="*/ 4162488 h 4944979"/>
              <a:gd name="connsiteX5226" fmla="*/ 264239 w 10962464"/>
              <a:gd name="connsiteY5226" fmla="*/ 4162185 h 4944979"/>
              <a:gd name="connsiteX5227" fmla="*/ 277301 w 10962464"/>
              <a:gd name="connsiteY5227" fmla="*/ 4159331 h 4944979"/>
              <a:gd name="connsiteX5228" fmla="*/ 277390 w 10962464"/>
              <a:gd name="connsiteY5228" fmla="*/ 4125750 h 4944979"/>
              <a:gd name="connsiteX5229" fmla="*/ 280566 w 10962464"/>
              <a:gd name="connsiteY5229" fmla="*/ 4071025 h 4944979"/>
              <a:gd name="connsiteX5230" fmla="*/ 280717 w 10962464"/>
              <a:gd name="connsiteY5230" fmla="*/ 4028847 h 4944979"/>
              <a:gd name="connsiteX5231" fmla="*/ 275577 w 10962464"/>
              <a:gd name="connsiteY5231" fmla="*/ 3986365 h 4944979"/>
              <a:gd name="connsiteX5232" fmla="*/ 267885 w 10962464"/>
              <a:gd name="connsiteY5232" fmla="*/ 3960328 h 4944979"/>
              <a:gd name="connsiteX5233" fmla="*/ 7322505 w 10962464"/>
              <a:gd name="connsiteY5233" fmla="*/ 3959004 h 4944979"/>
              <a:gd name="connsiteX5234" fmla="*/ 7322505 w 10962464"/>
              <a:gd name="connsiteY5234" fmla="*/ 3960818 h 4944979"/>
              <a:gd name="connsiteX5235" fmla="*/ 7327494 w 10962464"/>
              <a:gd name="connsiteY5235" fmla="*/ 3987274 h 4944979"/>
              <a:gd name="connsiteX5236" fmla="*/ 7333541 w 10962464"/>
              <a:gd name="connsiteY5236" fmla="*/ 4008741 h 4944979"/>
              <a:gd name="connsiteX5237" fmla="*/ 7343369 w 10962464"/>
              <a:gd name="connsiteY5237" fmla="*/ 4033232 h 4944979"/>
              <a:gd name="connsiteX5238" fmla="*/ 7356519 w 10962464"/>
              <a:gd name="connsiteY5238" fmla="*/ 4055908 h 4944979"/>
              <a:gd name="connsiteX5239" fmla="*/ 7386907 w 10962464"/>
              <a:gd name="connsiteY5239" fmla="*/ 4092341 h 4944979"/>
              <a:gd name="connsiteX5240" fmla="*/ 7419106 w 10962464"/>
              <a:gd name="connsiteY5240" fmla="*/ 4124392 h 4944979"/>
              <a:gd name="connsiteX5241" fmla="*/ 7431654 w 10962464"/>
              <a:gd name="connsiteY5241" fmla="*/ 4135276 h 4944979"/>
              <a:gd name="connsiteX5242" fmla="*/ 7446016 w 10962464"/>
              <a:gd name="connsiteY5242" fmla="*/ 4147672 h 4944979"/>
              <a:gd name="connsiteX5243" fmla="*/ 7462041 w 10962464"/>
              <a:gd name="connsiteY5243" fmla="*/ 4159011 h 4944979"/>
              <a:gd name="connsiteX5244" fmla="*/ 7474589 w 10962464"/>
              <a:gd name="connsiteY5244" fmla="*/ 4167022 h 4944979"/>
              <a:gd name="connsiteX5245" fmla="*/ 7480333 w 10962464"/>
              <a:gd name="connsiteY5245" fmla="*/ 4168686 h 4944979"/>
              <a:gd name="connsiteX5246" fmla="*/ 7484271 w 10962464"/>
              <a:gd name="connsiteY5246" fmla="*/ 4172111 h 4944979"/>
              <a:gd name="connsiteX5247" fmla="*/ 7503465 w 10962464"/>
              <a:gd name="connsiteY5247" fmla="*/ 4180174 h 4944979"/>
              <a:gd name="connsiteX5248" fmla="*/ 7574517 w 10962464"/>
              <a:gd name="connsiteY5248" fmla="*/ 4215701 h 4944979"/>
              <a:gd name="connsiteX5249" fmla="*/ 7588601 w 10962464"/>
              <a:gd name="connsiteY5249" fmla="*/ 4224189 h 4944979"/>
              <a:gd name="connsiteX5250" fmla="*/ 7587971 w 10962464"/>
              <a:gd name="connsiteY5250" fmla="*/ 4211166 h 4944979"/>
              <a:gd name="connsiteX5251" fmla="*/ 7588727 w 10962464"/>
              <a:gd name="connsiteY5251" fmla="*/ 4175941 h 4944979"/>
              <a:gd name="connsiteX5252" fmla="*/ 7590541 w 10962464"/>
              <a:gd name="connsiteY5252" fmla="*/ 4141322 h 4944979"/>
              <a:gd name="connsiteX5253" fmla="*/ 7592337 w 10962464"/>
              <a:gd name="connsiteY5253" fmla="*/ 4123976 h 4944979"/>
              <a:gd name="connsiteX5254" fmla="*/ 7568469 w 10962464"/>
              <a:gd name="connsiteY5254" fmla="*/ 4092945 h 4944979"/>
              <a:gd name="connsiteX5255" fmla="*/ 7555467 w 10962464"/>
              <a:gd name="connsiteY5255" fmla="*/ 4079945 h 4944979"/>
              <a:gd name="connsiteX5256" fmla="*/ 7541711 w 10962464"/>
              <a:gd name="connsiteY5256" fmla="*/ 4067246 h 4944979"/>
              <a:gd name="connsiteX5257" fmla="*/ 7516161 w 10962464"/>
              <a:gd name="connsiteY5257" fmla="*/ 4046837 h 4944979"/>
              <a:gd name="connsiteX5258" fmla="*/ 7489404 w 10962464"/>
              <a:gd name="connsiteY5258" fmla="*/ 4028394 h 4944979"/>
              <a:gd name="connsiteX5259" fmla="*/ 7460983 w 10962464"/>
              <a:gd name="connsiteY5259" fmla="*/ 4011916 h 4944979"/>
              <a:gd name="connsiteX5260" fmla="*/ 7433468 w 10962464"/>
              <a:gd name="connsiteY5260" fmla="*/ 3996799 h 4944979"/>
              <a:gd name="connsiteX5261" fmla="*/ 7376021 w 10962464"/>
              <a:gd name="connsiteY5261" fmla="*/ 3975633 h 4944979"/>
              <a:gd name="connsiteX5262" fmla="*/ 7346693 w 10962464"/>
              <a:gd name="connsiteY5262" fmla="*/ 3966260 h 4944979"/>
              <a:gd name="connsiteX5263" fmla="*/ 7322505 w 10962464"/>
              <a:gd name="connsiteY5263" fmla="*/ 3959004 h 4944979"/>
              <a:gd name="connsiteX5264" fmla="*/ 7102242 w 10962464"/>
              <a:gd name="connsiteY5264" fmla="*/ 3951141 h 4944979"/>
              <a:gd name="connsiteX5265" fmla="*/ 7099823 w 10962464"/>
              <a:gd name="connsiteY5265" fmla="*/ 3954769 h 4944979"/>
              <a:gd name="connsiteX5266" fmla="*/ 7079965 w 10962464"/>
              <a:gd name="connsiteY5266" fmla="*/ 3994901 h 4944979"/>
              <a:gd name="connsiteX5267" fmla="*/ 7079717 w 10962464"/>
              <a:gd name="connsiteY5267" fmla="*/ 3997250 h 4944979"/>
              <a:gd name="connsiteX5268" fmla="*/ 7075443 w 10962464"/>
              <a:gd name="connsiteY5268" fmla="*/ 4004036 h 4944979"/>
              <a:gd name="connsiteX5269" fmla="*/ 7070798 w 10962464"/>
              <a:gd name="connsiteY5269" fmla="*/ 4013426 h 4944979"/>
              <a:gd name="connsiteX5270" fmla="*/ 7048576 w 10962464"/>
              <a:gd name="connsiteY5270" fmla="*/ 4073292 h 4944979"/>
              <a:gd name="connsiteX5271" fmla="*/ 7039808 w 10962464"/>
              <a:gd name="connsiteY5271" fmla="*/ 4105795 h 4944979"/>
              <a:gd name="connsiteX5272" fmla="*/ 7032551 w 10962464"/>
              <a:gd name="connsiteY5272" fmla="*/ 4142379 h 4944979"/>
              <a:gd name="connsiteX5273" fmla="*/ 7028619 w 10962464"/>
              <a:gd name="connsiteY5273" fmla="*/ 4177755 h 4944979"/>
              <a:gd name="connsiteX5274" fmla="*/ 7025595 w 10962464"/>
              <a:gd name="connsiteY5274" fmla="*/ 4213282 h 4944979"/>
              <a:gd name="connsiteX5275" fmla="*/ 7019267 w 10962464"/>
              <a:gd name="connsiteY5275" fmla="*/ 4217861 h 4944979"/>
              <a:gd name="connsiteX5276" fmla="*/ 7040411 w 10962464"/>
              <a:gd name="connsiteY5276" fmla="*/ 4239587 h 4944979"/>
              <a:gd name="connsiteX5277" fmla="*/ 7062635 w 10962464"/>
              <a:gd name="connsiteY5277" fmla="*/ 4268916 h 4944979"/>
              <a:gd name="connsiteX5278" fmla="*/ 7077236 w 10962464"/>
              <a:gd name="connsiteY5278" fmla="*/ 4289046 h 4944979"/>
              <a:gd name="connsiteX5279" fmla="*/ 7079263 w 10962464"/>
              <a:gd name="connsiteY5279" fmla="*/ 4282370 h 4944979"/>
              <a:gd name="connsiteX5280" fmla="*/ 7092871 w 10962464"/>
              <a:gd name="connsiteY5280" fmla="*/ 4247599 h 4944979"/>
              <a:gd name="connsiteX5281" fmla="*/ 7110407 w 10962464"/>
              <a:gd name="connsiteY5281" fmla="*/ 4212980 h 4944979"/>
              <a:gd name="connsiteX5282" fmla="*/ 7129607 w 10962464"/>
              <a:gd name="connsiteY5282" fmla="*/ 4179872 h 4944979"/>
              <a:gd name="connsiteX5283" fmla="*/ 7147801 w 10962464"/>
              <a:gd name="connsiteY5283" fmla="*/ 4152324 h 4944979"/>
              <a:gd name="connsiteX5284" fmla="*/ 7146840 w 10962464"/>
              <a:gd name="connsiteY5284" fmla="*/ 4150997 h 4944979"/>
              <a:gd name="connsiteX5285" fmla="*/ 7146990 w 10962464"/>
              <a:gd name="connsiteY5285" fmla="*/ 4148880 h 4944979"/>
              <a:gd name="connsiteX5286" fmla="*/ 7146235 w 10962464"/>
              <a:gd name="connsiteY5286" fmla="*/ 4126960 h 4944979"/>
              <a:gd name="connsiteX5287" fmla="*/ 7145327 w 10962464"/>
              <a:gd name="connsiteY5287" fmla="*/ 4101108 h 4944979"/>
              <a:gd name="connsiteX5288" fmla="*/ 7136862 w 10962464"/>
              <a:gd name="connsiteY5288" fmla="*/ 4047592 h 4944979"/>
              <a:gd name="connsiteX5289" fmla="*/ 7125675 w 10962464"/>
              <a:gd name="connsiteY5289" fmla="*/ 4005717 h 4944979"/>
              <a:gd name="connsiteX5290" fmla="*/ 7109499 w 10962464"/>
              <a:gd name="connsiteY5290" fmla="*/ 3963235 h 4944979"/>
              <a:gd name="connsiteX5291" fmla="*/ 7102242 w 10962464"/>
              <a:gd name="connsiteY5291" fmla="*/ 3951141 h 4944979"/>
              <a:gd name="connsiteX5292" fmla="*/ 6836474 w 10962464"/>
              <a:gd name="connsiteY5292" fmla="*/ 3950538 h 4944979"/>
              <a:gd name="connsiteX5293" fmla="*/ 6836324 w 10962464"/>
              <a:gd name="connsiteY5293" fmla="*/ 3954468 h 4944979"/>
              <a:gd name="connsiteX5294" fmla="*/ 6837684 w 10962464"/>
              <a:gd name="connsiteY5294" fmla="*/ 3974122 h 4944979"/>
              <a:gd name="connsiteX5295" fmla="*/ 6841011 w 10962464"/>
              <a:gd name="connsiteY5295" fmla="*/ 3991961 h 4944979"/>
              <a:gd name="connsiteX5296" fmla="*/ 6850382 w 10962464"/>
              <a:gd name="connsiteY5296" fmla="*/ 4025218 h 4944979"/>
              <a:gd name="connsiteX5297" fmla="*/ 6862931 w 10962464"/>
              <a:gd name="connsiteY5297" fmla="*/ 4058477 h 4944979"/>
              <a:gd name="connsiteX5298" fmla="*/ 6875629 w 10962464"/>
              <a:gd name="connsiteY5298" fmla="*/ 4091888 h 4944979"/>
              <a:gd name="connsiteX5299" fmla="*/ 6888421 w 10962464"/>
              <a:gd name="connsiteY5299" fmla="*/ 4124228 h 4944979"/>
              <a:gd name="connsiteX5300" fmla="*/ 6895130 w 10962464"/>
              <a:gd name="connsiteY5300" fmla="*/ 4124844 h 4944979"/>
              <a:gd name="connsiteX5301" fmla="*/ 6904807 w 10962464"/>
              <a:gd name="connsiteY5301" fmla="*/ 4127717 h 4944979"/>
              <a:gd name="connsiteX5302" fmla="*/ 6922192 w 10962464"/>
              <a:gd name="connsiteY5302" fmla="*/ 4136484 h 4944979"/>
              <a:gd name="connsiteX5303" fmla="*/ 6939578 w 10962464"/>
              <a:gd name="connsiteY5303" fmla="*/ 4147975 h 4944979"/>
              <a:gd name="connsiteX5304" fmla="*/ 6956055 w 10962464"/>
              <a:gd name="connsiteY5304" fmla="*/ 4159917 h 4944979"/>
              <a:gd name="connsiteX5305" fmla="*/ 6985534 w 10962464"/>
              <a:gd name="connsiteY5305" fmla="*/ 4183199 h 4944979"/>
              <a:gd name="connsiteX5306" fmla="*/ 7001939 w 10962464"/>
              <a:gd name="connsiteY5306" fmla="*/ 4200056 h 4944979"/>
              <a:gd name="connsiteX5307" fmla="*/ 7006245 w 10962464"/>
              <a:gd name="connsiteY5307" fmla="*/ 4152054 h 4944979"/>
              <a:gd name="connsiteX5308" fmla="*/ 7012822 w 10962464"/>
              <a:gd name="connsiteY5308" fmla="*/ 4120486 h 4944979"/>
              <a:gd name="connsiteX5309" fmla="*/ 7005339 w 10962464"/>
              <a:gd name="connsiteY5309" fmla="*/ 4115773 h 4944979"/>
              <a:gd name="connsiteX5310" fmla="*/ 6995060 w 10962464"/>
              <a:gd name="connsiteY5310" fmla="*/ 4097632 h 4944979"/>
              <a:gd name="connsiteX5311" fmla="*/ 6982812 w 10962464"/>
              <a:gd name="connsiteY5311" fmla="*/ 4077828 h 4944979"/>
              <a:gd name="connsiteX5312" fmla="*/ 6954391 w 10962464"/>
              <a:gd name="connsiteY5312" fmla="*/ 4042152 h 4944979"/>
              <a:gd name="connsiteX5313" fmla="*/ 6930356 w 10962464"/>
              <a:gd name="connsiteY5313" fmla="*/ 4018265 h 4944979"/>
              <a:gd name="connsiteX5314" fmla="*/ 6903597 w 10962464"/>
              <a:gd name="connsiteY5314" fmla="*/ 3996042 h 4944979"/>
              <a:gd name="connsiteX5315" fmla="*/ 6875479 w 10962464"/>
              <a:gd name="connsiteY5315" fmla="*/ 3975633 h 4944979"/>
              <a:gd name="connsiteX5316" fmla="*/ 6847360 w 10962464"/>
              <a:gd name="connsiteY5316" fmla="*/ 3956736 h 4944979"/>
              <a:gd name="connsiteX5317" fmla="*/ 6836474 w 10962464"/>
              <a:gd name="connsiteY5317" fmla="*/ 3950538 h 4944979"/>
              <a:gd name="connsiteX5318" fmla="*/ 9344607 w 10962464"/>
              <a:gd name="connsiteY5318" fmla="*/ 3946516 h 4944979"/>
              <a:gd name="connsiteX5319" fmla="*/ 9343884 w 10962464"/>
              <a:gd name="connsiteY5319" fmla="*/ 3960061 h 4944979"/>
              <a:gd name="connsiteX5320" fmla="*/ 9342222 w 10962464"/>
              <a:gd name="connsiteY5320" fmla="*/ 3968225 h 4944979"/>
              <a:gd name="connsiteX5321" fmla="*/ 9337686 w 10962464"/>
              <a:gd name="connsiteY5321" fmla="*/ 3977901 h 4944979"/>
              <a:gd name="connsiteX5322" fmla="*/ 9334667 w 10962464"/>
              <a:gd name="connsiteY5322" fmla="*/ 3978510 h 4944979"/>
              <a:gd name="connsiteX5323" fmla="*/ 9359304 w 10962464"/>
              <a:gd name="connsiteY5323" fmla="*/ 3999065 h 4944979"/>
              <a:gd name="connsiteX5324" fmla="*/ 9388632 w 10962464"/>
              <a:gd name="connsiteY5324" fmla="*/ 4021287 h 4944979"/>
              <a:gd name="connsiteX5325" fmla="*/ 9402994 w 10962464"/>
              <a:gd name="connsiteY5325" fmla="*/ 4034138 h 4944979"/>
              <a:gd name="connsiteX5326" fmla="*/ 9414237 w 10962464"/>
              <a:gd name="connsiteY5326" fmla="*/ 4047875 h 4944979"/>
              <a:gd name="connsiteX5327" fmla="*/ 9414459 w 10962464"/>
              <a:gd name="connsiteY5327" fmla="*/ 4048735 h 4944979"/>
              <a:gd name="connsiteX5328" fmla="*/ 9415239 w 10962464"/>
              <a:gd name="connsiteY5328" fmla="*/ 4048953 h 4944979"/>
              <a:gd name="connsiteX5329" fmla="*/ 9420833 w 10962464"/>
              <a:gd name="connsiteY5329" fmla="*/ 4056814 h 4944979"/>
              <a:gd name="connsiteX5330" fmla="*/ 9422495 w 10962464"/>
              <a:gd name="connsiteY5330" fmla="*/ 4072235 h 4944979"/>
              <a:gd name="connsiteX5331" fmla="*/ 9423554 w 10962464"/>
              <a:gd name="connsiteY5331" fmla="*/ 4079793 h 4944979"/>
              <a:gd name="connsiteX5332" fmla="*/ 9427333 w 10962464"/>
              <a:gd name="connsiteY5332" fmla="*/ 4080700 h 4944979"/>
              <a:gd name="connsiteX5333" fmla="*/ 9433078 w 10962464"/>
              <a:gd name="connsiteY5333" fmla="*/ 4082362 h 4944979"/>
              <a:gd name="connsiteX5334" fmla="*/ 9445474 w 10962464"/>
              <a:gd name="connsiteY5334" fmla="*/ 4086898 h 4944979"/>
              <a:gd name="connsiteX5335" fmla="*/ 9459231 w 10962464"/>
              <a:gd name="connsiteY5335" fmla="*/ 4093247 h 4944979"/>
              <a:gd name="connsiteX5336" fmla="*/ 9469361 w 10962464"/>
              <a:gd name="connsiteY5336" fmla="*/ 4099748 h 4944979"/>
              <a:gd name="connsiteX5337" fmla="*/ 9492490 w 10962464"/>
              <a:gd name="connsiteY5337" fmla="*/ 4117284 h 4944979"/>
              <a:gd name="connsiteX5338" fmla="*/ 9512446 w 10962464"/>
              <a:gd name="connsiteY5338" fmla="*/ 4133762 h 4944979"/>
              <a:gd name="connsiteX5339" fmla="*/ 9540867 w 10962464"/>
              <a:gd name="connsiteY5339" fmla="*/ 4157800 h 4944979"/>
              <a:gd name="connsiteX5340" fmla="*/ 9569742 w 10962464"/>
              <a:gd name="connsiteY5340" fmla="*/ 4183348 h 4944979"/>
              <a:gd name="connsiteX5341" fmla="*/ 9600431 w 10962464"/>
              <a:gd name="connsiteY5341" fmla="*/ 4210106 h 4944979"/>
              <a:gd name="connsiteX5342" fmla="*/ 9627189 w 10962464"/>
              <a:gd name="connsiteY5342" fmla="*/ 4234296 h 4944979"/>
              <a:gd name="connsiteX5343" fmla="*/ 9654702 w 10962464"/>
              <a:gd name="connsiteY5343" fmla="*/ 4259239 h 4944979"/>
              <a:gd name="connsiteX5344" fmla="*/ 9668612 w 10962464"/>
              <a:gd name="connsiteY5344" fmla="*/ 4271938 h 4944979"/>
              <a:gd name="connsiteX5345" fmla="*/ 9684485 w 10962464"/>
              <a:gd name="connsiteY5345" fmla="*/ 4285392 h 4944979"/>
              <a:gd name="connsiteX5346" fmla="*/ 9712151 w 10962464"/>
              <a:gd name="connsiteY5346" fmla="*/ 4309277 h 4944979"/>
              <a:gd name="connsiteX5347" fmla="*/ 9741629 w 10962464"/>
              <a:gd name="connsiteY5347" fmla="*/ 4333315 h 4944979"/>
              <a:gd name="connsiteX5348" fmla="*/ 9753572 w 10962464"/>
              <a:gd name="connsiteY5348" fmla="*/ 4342538 h 4944979"/>
              <a:gd name="connsiteX5349" fmla="*/ 9806937 w 10962464"/>
              <a:gd name="connsiteY5349" fmla="*/ 4386529 h 4944979"/>
              <a:gd name="connsiteX5350" fmla="*/ 9819334 w 10962464"/>
              <a:gd name="connsiteY5350" fmla="*/ 4397717 h 4944979"/>
              <a:gd name="connsiteX5351" fmla="*/ 9831427 w 10962464"/>
              <a:gd name="connsiteY5351" fmla="*/ 4408298 h 4944979"/>
              <a:gd name="connsiteX5352" fmla="*/ 9855313 w 10962464"/>
              <a:gd name="connsiteY5352" fmla="*/ 4428254 h 4944979"/>
              <a:gd name="connsiteX5353" fmla="*/ 9859546 w 10962464"/>
              <a:gd name="connsiteY5353" fmla="*/ 4432790 h 4944979"/>
              <a:gd name="connsiteX5354" fmla="*/ 9860281 w 10962464"/>
              <a:gd name="connsiteY5354" fmla="*/ 4434718 h 4944979"/>
              <a:gd name="connsiteX5355" fmla="*/ 9869525 w 10962464"/>
              <a:gd name="connsiteY5355" fmla="*/ 4437173 h 4944979"/>
              <a:gd name="connsiteX5356" fmla="*/ 9887513 w 10962464"/>
              <a:gd name="connsiteY5356" fmla="*/ 4442011 h 4944979"/>
              <a:gd name="connsiteX5357" fmla="*/ 9905807 w 10962464"/>
              <a:gd name="connsiteY5357" fmla="*/ 4446698 h 4944979"/>
              <a:gd name="connsiteX5358" fmla="*/ 9925165 w 10962464"/>
              <a:gd name="connsiteY5358" fmla="*/ 4453480 h 4944979"/>
              <a:gd name="connsiteX5359" fmla="*/ 9913365 w 10962464"/>
              <a:gd name="connsiteY5359" fmla="*/ 4444731 h 4944979"/>
              <a:gd name="connsiteX5360" fmla="*/ 9894619 w 10962464"/>
              <a:gd name="connsiteY5360" fmla="*/ 4431882 h 4944979"/>
              <a:gd name="connsiteX5361" fmla="*/ 9857431 w 10962464"/>
              <a:gd name="connsiteY5361" fmla="*/ 4403461 h 4944979"/>
              <a:gd name="connsiteX5362" fmla="*/ 9860000 w 10962464"/>
              <a:gd name="connsiteY5362" fmla="*/ 4405427 h 4944979"/>
              <a:gd name="connsiteX5363" fmla="*/ 9824019 w 10962464"/>
              <a:gd name="connsiteY5363" fmla="*/ 4378517 h 4944979"/>
              <a:gd name="connsiteX5364" fmla="*/ 9803763 w 10962464"/>
              <a:gd name="connsiteY5364" fmla="*/ 4362493 h 4944979"/>
              <a:gd name="connsiteX5365" fmla="*/ 9786831 w 10962464"/>
              <a:gd name="connsiteY5365" fmla="*/ 4348282 h 4944979"/>
              <a:gd name="connsiteX5366" fmla="*/ 9777457 w 10962464"/>
              <a:gd name="connsiteY5366" fmla="*/ 4340874 h 4944979"/>
              <a:gd name="connsiteX5367" fmla="*/ 9775038 w 10962464"/>
              <a:gd name="connsiteY5367" fmla="*/ 4338908 h 4944979"/>
              <a:gd name="connsiteX5368" fmla="*/ 9770956 w 10962464"/>
              <a:gd name="connsiteY5368" fmla="*/ 4335583 h 4944979"/>
              <a:gd name="connsiteX5369" fmla="*/ 9768840 w 10962464"/>
              <a:gd name="connsiteY5369" fmla="*/ 4333920 h 4944979"/>
              <a:gd name="connsiteX5370" fmla="*/ 9749038 w 10962464"/>
              <a:gd name="connsiteY5370" fmla="*/ 4317743 h 4944979"/>
              <a:gd name="connsiteX5371" fmla="*/ 9751607 w 10962464"/>
              <a:gd name="connsiteY5371" fmla="*/ 4319710 h 4944979"/>
              <a:gd name="connsiteX5372" fmla="*/ 9724395 w 10962464"/>
              <a:gd name="connsiteY5372" fmla="*/ 4298091 h 4944979"/>
              <a:gd name="connsiteX5373" fmla="*/ 9726965 w 10962464"/>
              <a:gd name="connsiteY5373" fmla="*/ 4300056 h 4944979"/>
              <a:gd name="connsiteX5374" fmla="*/ 9720139 w 10962464"/>
              <a:gd name="connsiteY5374" fmla="*/ 4294566 h 4944979"/>
              <a:gd name="connsiteX5375" fmla="*/ 9720766 w 10962464"/>
              <a:gd name="connsiteY5375" fmla="*/ 4295068 h 4944979"/>
              <a:gd name="connsiteX5376" fmla="*/ 9720012 w 10962464"/>
              <a:gd name="connsiteY5376" fmla="*/ 4294463 h 4944979"/>
              <a:gd name="connsiteX5377" fmla="*/ 9719255 w 10962464"/>
              <a:gd name="connsiteY5377" fmla="*/ 4293858 h 4944979"/>
              <a:gd name="connsiteX5378" fmla="*/ 9718196 w 10962464"/>
              <a:gd name="connsiteY5378" fmla="*/ 4292952 h 4944979"/>
              <a:gd name="connsiteX5379" fmla="*/ 9718348 w 10962464"/>
              <a:gd name="connsiteY5379" fmla="*/ 4293103 h 4944979"/>
              <a:gd name="connsiteX5380" fmla="*/ 9714720 w 10962464"/>
              <a:gd name="connsiteY5380" fmla="*/ 4290230 h 4944979"/>
              <a:gd name="connsiteX5381" fmla="*/ 9690229 w 10962464"/>
              <a:gd name="connsiteY5381" fmla="*/ 4270578 h 4944979"/>
              <a:gd name="connsiteX5382" fmla="*/ 9630212 w 10962464"/>
              <a:gd name="connsiteY5382" fmla="*/ 4220992 h 4944979"/>
              <a:gd name="connsiteX5383" fmla="*/ 9613582 w 10962464"/>
              <a:gd name="connsiteY5383" fmla="*/ 4206932 h 4944979"/>
              <a:gd name="connsiteX5384" fmla="*/ 9600431 w 10962464"/>
              <a:gd name="connsiteY5384" fmla="*/ 4194687 h 4944979"/>
              <a:gd name="connsiteX5385" fmla="*/ 9571102 w 10962464"/>
              <a:gd name="connsiteY5385" fmla="*/ 4167626 h 4944979"/>
              <a:gd name="connsiteX5386" fmla="*/ 9544041 w 10962464"/>
              <a:gd name="connsiteY5386" fmla="*/ 4140414 h 4944979"/>
              <a:gd name="connsiteX5387" fmla="*/ 9517888 w 10962464"/>
              <a:gd name="connsiteY5387" fmla="*/ 4110936 h 4944979"/>
              <a:gd name="connsiteX5388" fmla="*/ 9494154 w 10962464"/>
              <a:gd name="connsiteY5388" fmla="*/ 4080700 h 4944979"/>
              <a:gd name="connsiteX5389" fmla="*/ 9470418 w 10962464"/>
              <a:gd name="connsiteY5389" fmla="*/ 4053186 h 4944979"/>
              <a:gd name="connsiteX5390" fmla="*/ 9466337 w 10962464"/>
              <a:gd name="connsiteY5390" fmla="*/ 4050616 h 4944979"/>
              <a:gd name="connsiteX5391" fmla="*/ 9464825 w 10962464"/>
              <a:gd name="connsiteY5391" fmla="*/ 4050162 h 4944979"/>
              <a:gd name="connsiteX5392" fmla="*/ 9459836 w 10962464"/>
              <a:gd name="connsiteY5392" fmla="*/ 4050162 h 4944979"/>
              <a:gd name="connsiteX5393" fmla="*/ 9451975 w 10962464"/>
              <a:gd name="connsiteY5393" fmla="*/ 4051070 h 4944979"/>
              <a:gd name="connsiteX5394" fmla="*/ 9438671 w 10962464"/>
              <a:gd name="connsiteY5394" fmla="*/ 4045778 h 4944979"/>
              <a:gd name="connsiteX5395" fmla="*/ 9427787 w 10962464"/>
              <a:gd name="connsiteY5395" fmla="*/ 4034289 h 4944979"/>
              <a:gd name="connsiteX5396" fmla="*/ 9402843 w 10962464"/>
              <a:gd name="connsiteY5396" fmla="*/ 4007682 h 4944979"/>
              <a:gd name="connsiteX5397" fmla="*/ 9375933 w 10962464"/>
              <a:gd name="connsiteY5397" fmla="*/ 3981981 h 4944979"/>
              <a:gd name="connsiteX5398" fmla="*/ 9362328 w 10962464"/>
              <a:gd name="connsiteY5398" fmla="*/ 3968376 h 4944979"/>
              <a:gd name="connsiteX5399" fmla="*/ 9349931 w 10962464"/>
              <a:gd name="connsiteY5399" fmla="*/ 3954468 h 4944979"/>
              <a:gd name="connsiteX5400" fmla="*/ 9263715 w 10962464"/>
              <a:gd name="connsiteY5400" fmla="*/ 3943299 h 4944979"/>
              <a:gd name="connsiteX5401" fmla="*/ 9262040 w 10962464"/>
              <a:gd name="connsiteY5401" fmla="*/ 3946819 h 4944979"/>
              <a:gd name="connsiteX5402" fmla="*/ 9268724 w 10962464"/>
              <a:gd name="connsiteY5402" fmla="*/ 3947637 h 4944979"/>
              <a:gd name="connsiteX5403" fmla="*/ 40803 w 10962464"/>
              <a:gd name="connsiteY5403" fmla="*/ 3928012 h 4944979"/>
              <a:gd name="connsiteX5404" fmla="*/ 42765 w 10962464"/>
              <a:gd name="connsiteY5404" fmla="*/ 3979865 h 4944979"/>
              <a:gd name="connsiteX5405" fmla="*/ 50626 w 10962464"/>
              <a:gd name="connsiteY5405" fmla="*/ 4031416 h 4944979"/>
              <a:gd name="connsiteX5406" fmla="*/ 63325 w 10962464"/>
              <a:gd name="connsiteY5406" fmla="*/ 4077072 h 4944979"/>
              <a:gd name="connsiteX5407" fmla="*/ 71189 w 10962464"/>
              <a:gd name="connsiteY5407" fmla="*/ 4099748 h 4944979"/>
              <a:gd name="connsiteX5408" fmla="*/ 75269 w 10962464"/>
              <a:gd name="connsiteY5408" fmla="*/ 4111388 h 4944979"/>
              <a:gd name="connsiteX5409" fmla="*/ 79059 w 10962464"/>
              <a:gd name="connsiteY5409" fmla="*/ 4120930 h 4944979"/>
              <a:gd name="connsiteX5410" fmla="*/ 81013 w 10962464"/>
              <a:gd name="connsiteY5410" fmla="*/ 4122727 h 4944979"/>
              <a:gd name="connsiteX5411" fmla="*/ 110344 w 10962464"/>
              <a:gd name="connsiteY5411" fmla="*/ 4154473 h 4944979"/>
              <a:gd name="connsiteX5412" fmla="*/ 135134 w 10962464"/>
              <a:gd name="connsiteY5412" fmla="*/ 4185313 h 4944979"/>
              <a:gd name="connsiteX5413" fmla="*/ 146625 w 10962464"/>
              <a:gd name="connsiteY5413" fmla="*/ 4200456 h 4944979"/>
              <a:gd name="connsiteX5414" fmla="*/ 152219 w 10962464"/>
              <a:gd name="connsiteY5414" fmla="*/ 4155531 h 4944979"/>
              <a:gd name="connsiteX5415" fmla="*/ 161211 w 10962464"/>
              <a:gd name="connsiteY5415" fmla="*/ 4120259 h 4944979"/>
              <a:gd name="connsiteX5416" fmla="*/ 159171 w 10962464"/>
              <a:gd name="connsiteY5416" fmla="*/ 4117284 h 4944979"/>
              <a:gd name="connsiteX5417" fmla="*/ 157660 w 10962464"/>
              <a:gd name="connsiteY5417" fmla="*/ 4114110 h 4944979"/>
              <a:gd name="connsiteX5418" fmla="*/ 152821 w 10962464"/>
              <a:gd name="connsiteY5418" fmla="*/ 4104284 h 4944979"/>
              <a:gd name="connsiteX5419" fmla="*/ 153426 w 10962464"/>
              <a:gd name="connsiteY5419" fmla="*/ 4105644 h 4944979"/>
              <a:gd name="connsiteX5420" fmla="*/ 153045 w 10962464"/>
              <a:gd name="connsiteY5420" fmla="*/ 4105006 h 4944979"/>
              <a:gd name="connsiteX5421" fmla="*/ 152521 w 10962464"/>
              <a:gd name="connsiteY5421" fmla="*/ 4103830 h 4944979"/>
              <a:gd name="connsiteX5422" fmla="*/ 152370 w 10962464"/>
              <a:gd name="connsiteY5422" fmla="*/ 4103528 h 4944979"/>
              <a:gd name="connsiteX5423" fmla="*/ 152370 w 10962464"/>
              <a:gd name="connsiteY5423" fmla="*/ 4103527 h 4944979"/>
              <a:gd name="connsiteX5424" fmla="*/ 152367 w 10962464"/>
              <a:gd name="connsiteY5424" fmla="*/ 4103524 h 4944979"/>
              <a:gd name="connsiteX5425" fmla="*/ 151762 w 10962464"/>
              <a:gd name="connsiteY5425" fmla="*/ 4102317 h 4944979"/>
              <a:gd name="connsiteX5426" fmla="*/ 151888 w 10962464"/>
              <a:gd name="connsiteY5426" fmla="*/ 4102686 h 4944979"/>
              <a:gd name="connsiteX5427" fmla="*/ 151767 w 10962464"/>
              <a:gd name="connsiteY5427" fmla="*/ 4102475 h 4944979"/>
              <a:gd name="connsiteX5428" fmla="*/ 134683 w 10962464"/>
              <a:gd name="connsiteY5428" fmla="*/ 4068606 h 4944979"/>
              <a:gd name="connsiteX5429" fmla="*/ 116843 w 10962464"/>
              <a:gd name="connsiteY5429" fmla="*/ 4033986 h 4944979"/>
              <a:gd name="connsiteX5430" fmla="*/ 115323 w 10962464"/>
              <a:gd name="connsiteY5430" fmla="*/ 4031283 h 4944979"/>
              <a:gd name="connsiteX5431" fmla="*/ 111550 w 10962464"/>
              <a:gd name="connsiteY5431" fmla="*/ 4029451 h 4944979"/>
              <a:gd name="connsiteX5432" fmla="*/ 110507 w 10962464"/>
              <a:gd name="connsiteY5432" fmla="*/ 4022730 h 4944979"/>
              <a:gd name="connsiteX5433" fmla="*/ 97188 w 10962464"/>
              <a:gd name="connsiteY5433" fmla="*/ 3999065 h 4944979"/>
              <a:gd name="connsiteX5434" fmla="*/ 75722 w 10962464"/>
              <a:gd name="connsiteY5434" fmla="*/ 3967771 h 4944979"/>
              <a:gd name="connsiteX5435" fmla="*/ 53502 w 10962464"/>
              <a:gd name="connsiteY5435" fmla="*/ 3939955 h 4944979"/>
              <a:gd name="connsiteX5436" fmla="*/ 40803 w 10962464"/>
              <a:gd name="connsiteY5436" fmla="*/ 3928012 h 4944979"/>
              <a:gd name="connsiteX5437" fmla="*/ 9665739 w 10962464"/>
              <a:gd name="connsiteY5437" fmla="*/ 3925291 h 4944979"/>
              <a:gd name="connsiteX5438" fmla="*/ 9686450 w 10962464"/>
              <a:gd name="connsiteY5438" fmla="*/ 3949329 h 4944979"/>
              <a:gd name="connsiteX5439" fmla="*/ 9739059 w 10962464"/>
              <a:gd name="connsiteY5439" fmla="*/ 4007077 h 4944979"/>
              <a:gd name="connsiteX5440" fmla="*/ 9766725 w 10962464"/>
              <a:gd name="connsiteY5440" fmla="*/ 4034743 h 4944979"/>
              <a:gd name="connsiteX5441" fmla="*/ 9794843 w 10962464"/>
              <a:gd name="connsiteY5441" fmla="*/ 4059536 h 4944979"/>
              <a:gd name="connsiteX5442" fmla="*/ 9828252 w 10962464"/>
              <a:gd name="connsiteY5442" fmla="*/ 4080550 h 4944979"/>
              <a:gd name="connsiteX5443" fmla="*/ 9829652 w 10962464"/>
              <a:gd name="connsiteY5443" fmla="*/ 4085257 h 4944979"/>
              <a:gd name="connsiteX5444" fmla="*/ 9846846 w 10962464"/>
              <a:gd name="connsiteY5444" fmla="*/ 4087957 h 4944979"/>
              <a:gd name="connsiteX5445" fmla="*/ 9884490 w 10962464"/>
              <a:gd name="connsiteY5445" fmla="*/ 4095969 h 4944979"/>
              <a:gd name="connsiteX5446" fmla="*/ 9902933 w 10962464"/>
              <a:gd name="connsiteY5446" fmla="*/ 4100957 h 4944979"/>
              <a:gd name="connsiteX5447" fmla="*/ 9921074 w 10962464"/>
              <a:gd name="connsiteY5447" fmla="*/ 4106098 h 4944979"/>
              <a:gd name="connsiteX5448" fmla="*/ 9956601 w 10962464"/>
              <a:gd name="connsiteY5448" fmla="*/ 4118041 h 4944979"/>
              <a:gd name="connsiteX5449" fmla="*/ 9994546 w 10962464"/>
              <a:gd name="connsiteY5449" fmla="*/ 4131950 h 4944979"/>
              <a:gd name="connsiteX5450" fmla="*/ 9997133 w 10962464"/>
              <a:gd name="connsiteY5450" fmla="*/ 4133175 h 4944979"/>
              <a:gd name="connsiteX5451" fmla="*/ 9995605 w 10962464"/>
              <a:gd name="connsiteY5451" fmla="*/ 4128171 h 4944979"/>
              <a:gd name="connsiteX5452" fmla="*/ 9990615 w 10962464"/>
              <a:gd name="connsiteY5452" fmla="*/ 4108063 h 4944979"/>
              <a:gd name="connsiteX5453" fmla="*/ 9986836 w 10962464"/>
              <a:gd name="connsiteY5453" fmla="*/ 4089016 h 4944979"/>
              <a:gd name="connsiteX5454" fmla="*/ 9983208 w 10962464"/>
              <a:gd name="connsiteY5454" fmla="*/ 4068002 h 4944979"/>
              <a:gd name="connsiteX5455" fmla="*/ 9980059 w 10962464"/>
              <a:gd name="connsiteY5455" fmla="*/ 4036263 h 4944979"/>
              <a:gd name="connsiteX5456" fmla="*/ 9978372 w 10962464"/>
              <a:gd name="connsiteY5456" fmla="*/ 4036103 h 4944979"/>
              <a:gd name="connsiteX5457" fmla="*/ 9973835 w 10962464"/>
              <a:gd name="connsiteY5457" fmla="*/ 4032173 h 4944979"/>
              <a:gd name="connsiteX5458" fmla="*/ 9970963 w 10962464"/>
              <a:gd name="connsiteY5458" fmla="*/ 4029905 h 4944979"/>
              <a:gd name="connsiteX5459" fmla="*/ 9966428 w 10962464"/>
              <a:gd name="connsiteY5459" fmla="*/ 4026428 h 4944979"/>
              <a:gd name="connsiteX5460" fmla="*/ 9908981 w 10962464"/>
              <a:gd name="connsiteY5460" fmla="*/ 3991960 h 4944979"/>
              <a:gd name="connsiteX5461" fmla="*/ 9877838 w 10962464"/>
              <a:gd name="connsiteY5461" fmla="*/ 3975783 h 4944979"/>
              <a:gd name="connsiteX5462" fmla="*/ 9845487 w 10962464"/>
              <a:gd name="connsiteY5462" fmla="*/ 3961120 h 4944979"/>
              <a:gd name="connsiteX5463" fmla="*/ 9831427 w 10962464"/>
              <a:gd name="connsiteY5463" fmla="*/ 3956282 h 4944979"/>
              <a:gd name="connsiteX5464" fmla="*/ 9794692 w 10962464"/>
              <a:gd name="connsiteY5464" fmla="*/ 3945096 h 4944979"/>
              <a:gd name="connsiteX5465" fmla="*/ 9756596 w 10962464"/>
              <a:gd name="connsiteY5465" fmla="*/ 3936931 h 4944979"/>
              <a:gd name="connsiteX5466" fmla="*/ 9719709 w 10962464"/>
              <a:gd name="connsiteY5466" fmla="*/ 3931792 h 4944979"/>
              <a:gd name="connsiteX5467" fmla="*/ 9683123 w 10962464"/>
              <a:gd name="connsiteY5467" fmla="*/ 3926955 h 4944979"/>
              <a:gd name="connsiteX5468" fmla="*/ 9665739 w 10962464"/>
              <a:gd name="connsiteY5468" fmla="*/ 3925291 h 4944979"/>
              <a:gd name="connsiteX5469" fmla="*/ 7683213 w 10962464"/>
              <a:gd name="connsiteY5469" fmla="*/ 3924837 h 4944979"/>
              <a:gd name="connsiteX5470" fmla="*/ 7675653 w 10962464"/>
              <a:gd name="connsiteY5470" fmla="*/ 3940107 h 4944979"/>
              <a:gd name="connsiteX5471" fmla="*/ 7660839 w 10962464"/>
              <a:gd name="connsiteY5471" fmla="*/ 3972761 h 4944979"/>
              <a:gd name="connsiteX5472" fmla="*/ 7646173 w 10962464"/>
              <a:gd name="connsiteY5472" fmla="*/ 4005868 h 4944979"/>
              <a:gd name="connsiteX5473" fmla="*/ 7633476 w 10962464"/>
              <a:gd name="connsiteY5473" fmla="*/ 4041545 h 4944979"/>
              <a:gd name="connsiteX5474" fmla="*/ 7623801 w 10962464"/>
              <a:gd name="connsiteY5474" fmla="*/ 4077526 h 4944979"/>
              <a:gd name="connsiteX5475" fmla="*/ 7620625 w 10962464"/>
              <a:gd name="connsiteY5475" fmla="*/ 4091585 h 4944979"/>
              <a:gd name="connsiteX5476" fmla="*/ 7616091 w 10962464"/>
              <a:gd name="connsiteY5476" fmla="*/ 4125752 h 4944979"/>
              <a:gd name="connsiteX5477" fmla="*/ 7613369 w 10962464"/>
              <a:gd name="connsiteY5477" fmla="*/ 4159766 h 4944979"/>
              <a:gd name="connsiteX5478" fmla="*/ 7612310 w 10962464"/>
              <a:gd name="connsiteY5478" fmla="*/ 4224771 h 4944979"/>
              <a:gd name="connsiteX5479" fmla="*/ 7612462 w 10962464"/>
              <a:gd name="connsiteY5479" fmla="*/ 4226142 h 4944979"/>
              <a:gd name="connsiteX5480" fmla="*/ 7612915 w 10962464"/>
              <a:gd name="connsiteY5480" fmla="*/ 4230213 h 4944979"/>
              <a:gd name="connsiteX5481" fmla="*/ 7613011 w 10962464"/>
              <a:gd name="connsiteY5481" fmla="*/ 4231367 h 4944979"/>
              <a:gd name="connsiteX5482" fmla="*/ 7620022 w 10962464"/>
              <a:gd name="connsiteY5482" fmla="*/ 4219630 h 4944979"/>
              <a:gd name="connsiteX5483" fmla="*/ 7630754 w 10962464"/>
              <a:gd name="connsiteY5483" fmla="*/ 4204513 h 4944979"/>
              <a:gd name="connsiteX5484" fmla="*/ 7640582 w 10962464"/>
              <a:gd name="connsiteY5484" fmla="*/ 4191058 h 4944979"/>
              <a:gd name="connsiteX5485" fmla="*/ 7646478 w 10962464"/>
              <a:gd name="connsiteY5485" fmla="*/ 4184710 h 4944979"/>
              <a:gd name="connsiteX5486" fmla="*/ 7658207 w 10962464"/>
              <a:gd name="connsiteY5486" fmla="*/ 4182383 h 4944979"/>
              <a:gd name="connsiteX5487" fmla="*/ 7658873 w 10962464"/>
              <a:gd name="connsiteY5487" fmla="*/ 4171406 h 4944979"/>
              <a:gd name="connsiteX5488" fmla="*/ 7665223 w 10962464"/>
              <a:gd name="connsiteY5488" fmla="*/ 4140566 h 4944979"/>
              <a:gd name="connsiteX5489" fmla="*/ 7674445 w 10962464"/>
              <a:gd name="connsiteY5489" fmla="*/ 4112448 h 4944979"/>
              <a:gd name="connsiteX5490" fmla="*/ 7686690 w 10962464"/>
              <a:gd name="connsiteY5490" fmla="*/ 4084329 h 4944979"/>
              <a:gd name="connsiteX5491" fmla="*/ 7707551 w 10962464"/>
              <a:gd name="connsiteY5491" fmla="*/ 4049105 h 4944979"/>
              <a:gd name="connsiteX5492" fmla="*/ 7715597 w 10962464"/>
              <a:gd name="connsiteY5492" fmla="*/ 4038177 h 4944979"/>
              <a:gd name="connsiteX5493" fmla="*/ 7712994 w 10962464"/>
              <a:gd name="connsiteY5493" fmla="*/ 4027032 h 4944979"/>
              <a:gd name="connsiteX5494" fmla="*/ 7692434 w 10962464"/>
              <a:gd name="connsiteY5494" fmla="*/ 3954166 h 4944979"/>
              <a:gd name="connsiteX5495" fmla="*/ 7683213 w 10962464"/>
              <a:gd name="connsiteY5495" fmla="*/ 3924837 h 4944979"/>
              <a:gd name="connsiteX5496" fmla="*/ 3840257 w 10962464"/>
              <a:gd name="connsiteY5496" fmla="*/ 3920438 h 4944979"/>
              <a:gd name="connsiteX5497" fmla="*/ 3839405 w 10962464"/>
              <a:gd name="connsiteY5497" fmla="*/ 3920908 h 4944979"/>
              <a:gd name="connsiteX5498" fmla="*/ 3830487 w 10962464"/>
              <a:gd name="connsiteY5498" fmla="*/ 3928919 h 4944979"/>
              <a:gd name="connsiteX5499" fmla="*/ 3820812 w 10962464"/>
              <a:gd name="connsiteY5499" fmla="*/ 3941769 h 4944979"/>
              <a:gd name="connsiteX5500" fmla="*/ 3813555 w 10962464"/>
              <a:gd name="connsiteY5500" fmla="*/ 3954771 h 4944979"/>
              <a:gd name="connsiteX5501" fmla="*/ 3798134 w 10962464"/>
              <a:gd name="connsiteY5501" fmla="*/ 3993774 h 4944979"/>
              <a:gd name="connsiteX5502" fmla="*/ 3787854 w 10962464"/>
              <a:gd name="connsiteY5502" fmla="*/ 4037766 h 4944979"/>
              <a:gd name="connsiteX5503" fmla="*/ 3780295 w 10962464"/>
              <a:gd name="connsiteY5503" fmla="*/ 4085084 h 4944979"/>
              <a:gd name="connsiteX5504" fmla="*/ 3778179 w 10962464"/>
              <a:gd name="connsiteY5504" fmla="*/ 4109726 h 4944979"/>
              <a:gd name="connsiteX5505" fmla="*/ 3778330 w 10962464"/>
              <a:gd name="connsiteY5505" fmla="*/ 4131042 h 4944979"/>
              <a:gd name="connsiteX5506" fmla="*/ 3779389 w 10962464"/>
              <a:gd name="connsiteY5506" fmla="*/ 4137844 h 4944979"/>
              <a:gd name="connsiteX5507" fmla="*/ 3780749 w 10962464"/>
              <a:gd name="connsiteY5507" fmla="*/ 4145858 h 4944979"/>
              <a:gd name="connsiteX5508" fmla="*/ 3780446 w 10962464"/>
              <a:gd name="connsiteY5508" fmla="*/ 4145101 h 4944979"/>
              <a:gd name="connsiteX5509" fmla="*/ 3780749 w 10962464"/>
              <a:gd name="connsiteY5509" fmla="*/ 4153114 h 4944979"/>
              <a:gd name="connsiteX5510" fmla="*/ 3780259 w 10962464"/>
              <a:gd name="connsiteY5510" fmla="*/ 4153671 h 4944979"/>
              <a:gd name="connsiteX5511" fmla="*/ 3792691 w 10962464"/>
              <a:gd name="connsiteY5511" fmla="*/ 4165811 h 4944979"/>
              <a:gd name="connsiteX5512" fmla="*/ 3816125 w 10962464"/>
              <a:gd name="connsiteY5512" fmla="*/ 4194058 h 4944979"/>
              <a:gd name="connsiteX5513" fmla="*/ 3819147 w 10962464"/>
              <a:gd name="connsiteY5513" fmla="*/ 4181081 h 4944979"/>
              <a:gd name="connsiteX5514" fmla="*/ 3826102 w 10962464"/>
              <a:gd name="connsiteY5514" fmla="*/ 4163847 h 4944979"/>
              <a:gd name="connsiteX5515" fmla="*/ 3835475 w 10962464"/>
              <a:gd name="connsiteY5515" fmla="*/ 4143741 h 4944979"/>
              <a:gd name="connsiteX5516" fmla="*/ 3845604 w 10962464"/>
              <a:gd name="connsiteY5516" fmla="*/ 4126507 h 4944979"/>
              <a:gd name="connsiteX5517" fmla="*/ 3856035 w 10962464"/>
              <a:gd name="connsiteY5517" fmla="*/ 4109272 h 4944979"/>
              <a:gd name="connsiteX5518" fmla="*/ 3878560 w 10962464"/>
              <a:gd name="connsiteY5518" fmla="*/ 4079037 h 4944979"/>
              <a:gd name="connsiteX5519" fmla="*/ 3879937 w 10962464"/>
              <a:gd name="connsiteY5519" fmla="*/ 4077334 h 4944979"/>
              <a:gd name="connsiteX5520" fmla="*/ 3880224 w 10962464"/>
              <a:gd name="connsiteY5520" fmla="*/ 4058779 h 4944979"/>
              <a:gd name="connsiteX5521" fmla="*/ 3879619 w 10962464"/>
              <a:gd name="connsiteY5521" fmla="*/ 4043359 h 4944979"/>
              <a:gd name="connsiteX5522" fmla="*/ 3877200 w 10962464"/>
              <a:gd name="connsiteY5522" fmla="*/ 4022498 h 4944979"/>
              <a:gd name="connsiteX5523" fmla="*/ 3873572 w 10962464"/>
              <a:gd name="connsiteY5523" fmla="*/ 4002541 h 4944979"/>
              <a:gd name="connsiteX5524" fmla="*/ 3863745 w 10962464"/>
              <a:gd name="connsiteY5524" fmla="*/ 3966108 h 4944979"/>
              <a:gd name="connsiteX5525" fmla="*/ 3854070 w 10962464"/>
              <a:gd name="connsiteY5525" fmla="*/ 3940710 h 4944979"/>
              <a:gd name="connsiteX5526" fmla="*/ 3846135 w 10962464"/>
              <a:gd name="connsiteY5526" fmla="*/ 3923556 h 4944979"/>
              <a:gd name="connsiteX5527" fmla="*/ 3842730 w 10962464"/>
              <a:gd name="connsiteY5527" fmla="*/ 3925291 h 4944979"/>
              <a:gd name="connsiteX5528" fmla="*/ 1256558 w 10962464"/>
              <a:gd name="connsiteY5528" fmla="*/ 3919698 h 4944979"/>
              <a:gd name="connsiteX5529" fmla="*/ 1252478 w 10962464"/>
              <a:gd name="connsiteY5529" fmla="*/ 3924990 h 4944979"/>
              <a:gd name="connsiteX5530" fmla="*/ 1239022 w 10962464"/>
              <a:gd name="connsiteY5530" fmla="*/ 3949630 h 4944979"/>
              <a:gd name="connsiteX5531" fmla="*/ 1232219 w 10962464"/>
              <a:gd name="connsiteY5531" fmla="*/ 3961724 h 4944979"/>
              <a:gd name="connsiteX5532" fmla="*/ 1226628 w 10962464"/>
              <a:gd name="connsiteY5532" fmla="*/ 3973969 h 4944979"/>
              <a:gd name="connsiteX5533" fmla="*/ 1219068 w 10962464"/>
              <a:gd name="connsiteY5533" fmla="*/ 4001484 h 4944979"/>
              <a:gd name="connsiteX5534" fmla="*/ 1213474 w 10962464"/>
              <a:gd name="connsiteY5534" fmla="*/ 4029602 h 4944979"/>
              <a:gd name="connsiteX5535" fmla="*/ 1213474 w 10962464"/>
              <a:gd name="connsiteY5535" fmla="*/ 4030359 h 4944979"/>
              <a:gd name="connsiteX5536" fmla="*/ 1213020 w 10962464"/>
              <a:gd name="connsiteY5536" fmla="*/ 4031661 h 4944979"/>
              <a:gd name="connsiteX5537" fmla="*/ 1214380 w 10962464"/>
              <a:gd name="connsiteY5537" fmla="*/ 4033684 h 4944979"/>
              <a:gd name="connsiteX5538" fmla="*/ 1223300 w 10962464"/>
              <a:gd name="connsiteY5538" fmla="*/ 4052733 h 4944979"/>
              <a:gd name="connsiteX5539" fmla="*/ 1232976 w 10962464"/>
              <a:gd name="connsiteY5539" fmla="*/ 4084781 h 4944979"/>
              <a:gd name="connsiteX5540" fmla="*/ 1239327 w 10962464"/>
              <a:gd name="connsiteY5540" fmla="*/ 4123634 h 4944979"/>
              <a:gd name="connsiteX5541" fmla="*/ 1241592 w 10962464"/>
              <a:gd name="connsiteY5541" fmla="*/ 4158858 h 4944979"/>
              <a:gd name="connsiteX5542" fmla="*/ 1242804 w 10962464"/>
              <a:gd name="connsiteY5542" fmla="*/ 4186110 h 4944979"/>
              <a:gd name="connsiteX5543" fmla="*/ 1245464 w 10962464"/>
              <a:gd name="connsiteY5543" fmla="*/ 4185378 h 4944979"/>
              <a:gd name="connsiteX5544" fmla="*/ 1245826 w 10962464"/>
              <a:gd name="connsiteY5544" fmla="*/ 4180931 h 4944979"/>
              <a:gd name="connsiteX5545" fmla="*/ 1250361 w 10962464"/>
              <a:gd name="connsiteY5545" fmla="*/ 4162336 h 4944979"/>
              <a:gd name="connsiteX5546" fmla="*/ 1257165 w 10962464"/>
              <a:gd name="connsiteY5546" fmla="*/ 4148731 h 4944979"/>
              <a:gd name="connsiteX5547" fmla="*/ 1266084 w 10962464"/>
              <a:gd name="connsiteY5547" fmla="*/ 4136032 h 4944979"/>
              <a:gd name="connsiteX5548" fmla="*/ 1274095 w 10962464"/>
              <a:gd name="connsiteY5548" fmla="*/ 4122728 h 4944979"/>
              <a:gd name="connsiteX5549" fmla="*/ 1281956 w 10962464"/>
              <a:gd name="connsiteY5549" fmla="*/ 4108668 h 4944979"/>
              <a:gd name="connsiteX5550" fmla="*/ 1290725 w 10962464"/>
              <a:gd name="connsiteY5550" fmla="*/ 4093853 h 4944979"/>
              <a:gd name="connsiteX5551" fmla="*/ 1291695 w 10962464"/>
              <a:gd name="connsiteY5551" fmla="*/ 4092201 h 4944979"/>
              <a:gd name="connsiteX5552" fmla="*/ 1290422 w 10962464"/>
              <a:gd name="connsiteY5552" fmla="*/ 4060594 h 4944979"/>
              <a:gd name="connsiteX5553" fmla="*/ 1286492 w 10962464"/>
              <a:gd name="connsiteY5553" fmla="*/ 4033232 h 4944979"/>
              <a:gd name="connsiteX5554" fmla="*/ 1280142 w 10962464"/>
              <a:gd name="connsiteY5554" fmla="*/ 4005112 h 4944979"/>
              <a:gd name="connsiteX5555" fmla="*/ 1273944 w 10962464"/>
              <a:gd name="connsiteY5555" fmla="*/ 3975482 h 4944979"/>
              <a:gd name="connsiteX5556" fmla="*/ 1267143 w 10962464"/>
              <a:gd name="connsiteY5556" fmla="*/ 3947061 h 4944979"/>
              <a:gd name="connsiteX5557" fmla="*/ 1257617 w 10962464"/>
              <a:gd name="connsiteY5557" fmla="*/ 3921814 h 4944979"/>
              <a:gd name="connsiteX5558" fmla="*/ 1256558 w 10962464"/>
              <a:gd name="connsiteY5558" fmla="*/ 3919698 h 4944979"/>
              <a:gd name="connsiteX5559" fmla="*/ 6128516 w 10962464"/>
              <a:gd name="connsiteY5559" fmla="*/ 3917430 h 4944979"/>
              <a:gd name="connsiteX5560" fmla="*/ 6128366 w 10962464"/>
              <a:gd name="connsiteY5560" fmla="*/ 3918186 h 4944979"/>
              <a:gd name="connsiteX5561" fmla="*/ 6128366 w 10962464"/>
              <a:gd name="connsiteY5561" fmla="*/ 3917733 h 4944979"/>
              <a:gd name="connsiteX5562" fmla="*/ 6128516 w 10962464"/>
              <a:gd name="connsiteY5562" fmla="*/ 3917430 h 4944979"/>
              <a:gd name="connsiteX5563" fmla="*/ 6677891 w 10962464"/>
              <a:gd name="connsiteY5563" fmla="*/ 3902312 h 4944979"/>
              <a:gd name="connsiteX5564" fmla="*/ 6678950 w 10962464"/>
              <a:gd name="connsiteY5564" fmla="*/ 3908359 h 4944979"/>
              <a:gd name="connsiteX5565" fmla="*/ 6694672 w 10962464"/>
              <a:gd name="connsiteY5565" fmla="*/ 3951444 h 4944979"/>
              <a:gd name="connsiteX5566" fmla="*/ 6712359 w 10962464"/>
              <a:gd name="connsiteY5566" fmla="*/ 3991204 h 4944979"/>
              <a:gd name="connsiteX5567" fmla="*/ 6739117 w 10962464"/>
              <a:gd name="connsiteY5567" fmla="*/ 4034743 h 4944979"/>
              <a:gd name="connsiteX5568" fmla="*/ 6753931 w 10962464"/>
              <a:gd name="connsiteY5568" fmla="*/ 4057117 h 4944979"/>
              <a:gd name="connsiteX5569" fmla="*/ 6771015 w 10962464"/>
              <a:gd name="connsiteY5569" fmla="*/ 4080246 h 4944979"/>
              <a:gd name="connsiteX5570" fmla="*/ 6769698 w 10962464"/>
              <a:gd name="connsiteY5570" fmla="*/ 4087751 h 4944979"/>
              <a:gd name="connsiteX5571" fmla="*/ 6780239 w 10962464"/>
              <a:gd name="connsiteY5571" fmla="*/ 4090830 h 4944979"/>
              <a:gd name="connsiteX5572" fmla="*/ 6813495 w 10962464"/>
              <a:gd name="connsiteY5572" fmla="*/ 4107611 h 4944979"/>
              <a:gd name="connsiteX5573" fmla="*/ 6846906 w 10962464"/>
              <a:gd name="connsiteY5573" fmla="*/ 4130135 h 4944979"/>
              <a:gd name="connsiteX5574" fmla="*/ 6858433 w 10962464"/>
              <a:gd name="connsiteY5574" fmla="*/ 4138335 h 4944979"/>
              <a:gd name="connsiteX5575" fmla="*/ 6858849 w 10962464"/>
              <a:gd name="connsiteY5575" fmla="*/ 4137089 h 4944979"/>
              <a:gd name="connsiteX5576" fmla="*/ 6863233 w 10962464"/>
              <a:gd name="connsiteY5576" fmla="*/ 4130589 h 4944979"/>
              <a:gd name="connsiteX5577" fmla="*/ 6864034 w 10962464"/>
              <a:gd name="connsiteY5577" fmla="*/ 4129931 h 4944979"/>
              <a:gd name="connsiteX5578" fmla="*/ 6849626 w 10962464"/>
              <a:gd name="connsiteY5578" fmla="*/ 4093248 h 4944979"/>
              <a:gd name="connsiteX5579" fmla="*/ 6835265 w 10962464"/>
              <a:gd name="connsiteY5579" fmla="*/ 4056058 h 4944979"/>
              <a:gd name="connsiteX5580" fmla="*/ 6822718 w 10962464"/>
              <a:gd name="connsiteY5580" fmla="*/ 4019171 h 4944979"/>
              <a:gd name="connsiteX5581" fmla="*/ 6815800 w 10962464"/>
              <a:gd name="connsiteY5581" fmla="*/ 3989803 h 4944979"/>
              <a:gd name="connsiteX5582" fmla="*/ 6812587 w 10962464"/>
              <a:gd name="connsiteY5582" fmla="*/ 3989239 h 4944979"/>
              <a:gd name="connsiteX5583" fmla="*/ 6807600 w 10962464"/>
              <a:gd name="connsiteY5583" fmla="*/ 3983343 h 4944979"/>
              <a:gd name="connsiteX5584" fmla="*/ 6774643 w 10962464"/>
              <a:gd name="connsiteY5584" fmla="*/ 3952352 h 4944979"/>
              <a:gd name="connsiteX5585" fmla="*/ 6754385 w 10962464"/>
              <a:gd name="connsiteY5585" fmla="*/ 3935874 h 4944979"/>
              <a:gd name="connsiteX5586" fmla="*/ 6735034 w 10962464"/>
              <a:gd name="connsiteY5586" fmla="*/ 3922722 h 4944979"/>
              <a:gd name="connsiteX5587" fmla="*/ 6717802 w 10962464"/>
              <a:gd name="connsiteY5587" fmla="*/ 3913500 h 4944979"/>
              <a:gd name="connsiteX5588" fmla="*/ 6700718 w 10962464"/>
              <a:gd name="connsiteY5588" fmla="*/ 3907150 h 4944979"/>
              <a:gd name="connsiteX5589" fmla="*/ 6677891 w 10962464"/>
              <a:gd name="connsiteY5589" fmla="*/ 3902312 h 4944979"/>
              <a:gd name="connsiteX5590" fmla="*/ 4811469 w 10962464"/>
              <a:gd name="connsiteY5590" fmla="*/ 3898079 h 4944979"/>
              <a:gd name="connsiteX5591" fmla="*/ 4786523 w 10962464"/>
              <a:gd name="connsiteY5591" fmla="*/ 3907453 h 4944979"/>
              <a:gd name="connsiteX5592" fmla="*/ 4757801 w 10962464"/>
              <a:gd name="connsiteY5592" fmla="*/ 3921361 h 4944979"/>
              <a:gd name="connsiteX5593" fmla="*/ 4736333 w 10962464"/>
              <a:gd name="connsiteY5593" fmla="*/ 3934211 h 4944979"/>
              <a:gd name="connsiteX5594" fmla="*/ 4705040 w 10962464"/>
              <a:gd name="connsiteY5594" fmla="*/ 3954016 h 4944979"/>
              <a:gd name="connsiteX5595" fmla="*/ 4672385 w 10962464"/>
              <a:gd name="connsiteY5595" fmla="*/ 3975936 h 4944979"/>
              <a:gd name="connsiteX5596" fmla="*/ 4642605 w 10962464"/>
              <a:gd name="connsiteY5596" fmla="*/ 4002089 h 4944979"/>
              <a:gd name="connsiteX5597" fmla="*/ 4616602 w 10962464"/>
              <a:gd name="connsiteY5597" fmla="*/ 4025672 h 4944979"/>
              <a:gd name="connsiteX5598" fmla="*/ 4607078 w 10962464"/>
              <a:gd name="connsiteY5598" fmla="*/ 4036255 h 4944979"/>
              <a:gd name="connsiteX5599" fmla="*/ 4602016 w 10962464"/>
              <a:gd name="connsiteY5599" fmla="*/ 4036782 h 4944979"/>
              <a:gd name="connsiteX5600" fmla="*/ 4600577 w 10962464"/>
              <a:gd name="connsiteY5600" fmla="*/ 4045628 h 4944979"/>
              <a:gd name="connsiteX5601" fmla="*/ 4592112 w 10962464"/>
              <a:gd name="connsiteY5601" fmla="*/ 4080851 h 4944979"/>
              <a:gd name="connsiteX5602" fmla="*/ 4590996 w 10962464"/>
              <a:gd name="connsiteY5602" fmla="*/ 4084564 h 4944979"/>
              <a:gd name="connsiteX5603" fmla="*/ 4616752 w 10962464"/>
              <a:gd name="connsiteY5603" fmla="*/ 4069816 h 4944979"/>
              <a:gd name="connsiteX5604" fmla="*/ 4650465 w 10962464"/>
              <a:gd name="connsiteY5604" fmla="*/ 4051976 h 4944979"/>
              <a:gd name="connsiteX5605" fmla="*/ 4686447 w 10962464"/>
              <a:gd name="connsiteY5605" fmla="*/ 4036557 h 4944979"/>
              <a:gd name="connsiteX5606" fmla="*/ 4726054 w 10962464"/>
              <a:gd name="connsiteY5606" fmla="*/ 4024160 h 4944979"/>
              <a:gd name="connsiteX5607" fmla="*/ 4735578 w 10962464"/>
              <a:gd name="connsiteY5607" fmla="*/ 4022346 h 4944979"/>
              <a:gd name="connsiteX5608" fmla="*/ 4738449 w 10962464"/>
              <a:gd name="connsiteY5608" fmla="*/ 4022682 h 4944979"/>
              <a:gd name="connsiteX5609" fmla="*/ 4762487 w 10962464"/>
              <a:gd name="connsiteY5609" fmla="*/ 3994682 h 4944979"/>
              <a:gd name="connsiteX5610" fmla="*/ 4786674 w 10962464"/>
              <a:gd name="connsiteY5610" fmla="*/ 3959912 h 4944979"/>
              <a:gd name="connsiteX5611" fmla="*/ 4810561 w 10962464"/>
              <a:gd name="connsiteY5611" fmla="*/ 3911081 h 4944979"/>
              <a:gd name="connsiteX5612" fmla="*/ 4811770 w 10962464"/>
              <a:gd name="connsiteY5612" fmla="*/ 3902162 h 4944979"/>
              <a:gd name="connsiteX5613" fmla="*/ 4811469 w 10962464"/>
              <a:gd name="connsiteY5613" fmla="*/ 3898079 h 4944979"/>
              <a:gd name="connsiteX5614" fmla="*/ 3507574 w 10962464"/>
              <a:gd name="connsiteY5614" fmla="*/ 3891882 h 4944979"/>
              <a:gd name="connsiteX5615" fmla="*/ 3507574 w 10962464"/>
              <a:gd name="connsiteY5615" fmla="*/ 3896115 h 4944979"/>
              <a:gd name="connsiteX5616" fmla="*/ 3509237 w 10962464"/>
              <a:gd name="connsiteY5616" fmla="*/ 3907604 h 4944979"/>
              <a:gd name="connsiteX5617" fmla="*/ 3511805 w 10962464"/>
              <a:gd name="connsiteY5617" fmla="*/ 3917128 h 4944979"/>
              <a:gd name="connsiteX5618" fmla="*/ 3522540 w 10962464"/>
              <a:gd name="connsiteY5618" fmla="*/ 3942526 h 4944979"/>
              <a:gd name="connsiteX5619" fmla="*/ 3537052 w 10962464"/>
              <a:gd name="connsiteY5619" fmla="*/ 3969585 h 4944979"/>
              <a:gd name="connsiteX5620" fmla="*/ 3567741 w 10962464"/>
              <a:gd name="connsiteY5620" fmla="*/ 4019625 h 4944979"/>
              <a:gd name="connsiteX5621" fmla="*/ 3584974 w 10962464"/>
              <a:gd name="connsiteY5621" fmla="*/ 4042907 h 4944979"/>
              <a:gd name="connsiteX5622" fmla="*/ 3592892 w 10962464"/>
              <a:gd name="connsiteY5622" fmla="*/ 4051494 h 4944979"/>
              <a:gd name="connsiteX5623" fmla="*/ 3614153 w 10962464"/>
              <a:gd name="connsiteY5623" fmla="*/ 4059082 h 4944979"/>
              <a:gd name="connsiteX5624" fmla="*/ 3650134 w 10962464"/>
              <a:gd name="connsiteY5624" fmla="*/ 4072990 h 4944979"/>
              <a:gd name="connsiteX5625" fmla="*/ 3686717 w 10962464"/>
              <a:gd name="connsiteY5625" fmla="*/ 4090828 h 4944979"/>
              <a:gd name="connsiteX5626" fmla="*/ 3720582 w 10962464"/>
              <a:gd name="connsiteY5626" fmla="*/ 4110179 h 4944979"/>
              <a:gd name="connsiteX5627" fmla="*/ 3753539 w 10962464"/>
              <a:gd name="connsiteY5627" fmla="*/ 4131646 h 4944979"/>
              <a:gd name="connsiteX5628" fmla="*/ 3753963 w 10962464"/>
              <a:gd name="connsiteY5628" fmla="*/ 4131973 h 4944979"/>
              <a:gd name="connsiteX5629" fmla="*/ 3753235 w 10962464"/>
              <a:gd name="connsiteY5629" fmla="*/ 4121065 h 4944979"/>
              <a:gd name="connsiteX5630" fmla="*/ 3755504 w 10962464"/>
              <a:gd name="connsiteY5630" fmla="*/ 4084783 h 4944979"/>
              <a:gd name="connsiteX5631" fmla="*/ 3760945 w 10962464"/>
              <a:gd name="connsiteY5631" fmla="*/ 4048802 h 4944979"/>
              <a:gd name="connsiteX5632" fmla="*/ 3761782 w 10962464"/>
              <a:gd name="connsiteY5632" fmla="*/ 4044523 h 4944979"/>
              <a:gd name="connsiteX5633" fmla="*/ 3758071 w 10962464"/>
              <a:gd name="connsiteY5633" fmla="*/ 4044267 h 4944979"/>
              <a:gd name="connsiteX5634" fmla="*/ 3735546 w 10962464"/>
              <a:gd name="connsiteY5634" fmla="*/ 4017357 h 4944979"/>
              <a:gd name="connsiteX5635" fmla="*/ 3725571 w 10962464"/>
              <a:gd name="connsiteY5635" fmla="*/ 4006322 h 4944979"/>
              <a:gd name="connsiteX5636" fmla="*/ 3716348 w 10962464"/>
              <a:gd name="connsiteY5636" fmla="*/ 3997554 h 4944979"/>
              <a:gd name="connsiteX5637" fmla="*/ 3702742 w 10962464"/>
              <a:gd name="connsiteY5637" fmla="*/ 3986670 h 4944979"/>
              <a:gd name="connsiteX5638" fmla="*/ 3685658 w 10962464"/>
              <a:gd name="connsiteY5638" fmla="*/ 3975633 h 4944979"/>
              <a:gd name="connsiteX5639" fmla="*/ 3650586 w 10962464"/>
              <a:gd name="connsiteY5639" fmla="*/ 3957795 h 4944979"/>
              <a:gd name="connsiteX5640" fmla="*/ 3615967 w 10962464"/>
              <a:gd name="connsiteY5640" fmla="*/ 3939804 h 4944979"/>
              <a:gd name="connsiteX5641" fmla="*/ 3581044 w 10962464"/>
              <a:gd name="connsiteY5641" fmla="*/ 3921058 h 4944979"/>
              <a:gd name="connsiteX5642" fmla="*/ 3573789 w 10962464"/>
              <a:gd name="connsiteY5642" fmla="*/ 3917581 h 4944979"/>
              <a:gd name="connsiteX5643" fmla="*/ 3575904 w 10962464"/>
              <a:gd name="connsiteY5643" fmla="*/ 3918639 h 4944979"/>
              <a:gd name="connsiteX5644" fmla="*/ 3542646 w 10962464"/>
              <a:gd name="connsiteY5644" fmla="*/ 3904580 h 4944979"/>
              <a:gd name="connsiteX5645" fmla="*/ 3541475 w 10962464"/>
              <a:gd name="connsiteY5645" fmla="*/ 3904112 h 4944979"/>
              <a:gd name="connsiteX5646" fmla="*/ 3541436 w 10962464"/>
              <a:gd name="connsiteY5646" fmla="*/ 3904125 h 4944979"/>
              <a:gd name="connsiteX5647" fmla="*/ 3541128 w 10962464"/>
              <a:gd name="connsiteY5647" fmla="*/ 3903973 h 4944979"/>
              <a:gd name="connsiteX5648" fmla="*/ 3526018 w 10962464"/>
              <a:gd name="connsiteY5648" fmla="*/ 3897929 h 4944979"/>
              <a:gd name="connsiteX5649" fmla="*/ 3508480 w 10962464"/>
              <a:gd name="connsiteY5649" fmla="*/ 3892032 h 4944979"/>
              <a:gd name="connsiteX5650" fmla="*/ 3507574 w 10962464"/>
              <a:gd name="connsiteY5650" fmla="*/ 3891882 h 4944979"/>
              <a:gd name="connsiteX5651" fmla="*/ 6145751 w 10962464"/>
              <a:gd name="connsiteY5651" fmla="*/ 3875555 h 4944979"/>
              <a:gd name="connsiteX5652" fmla="*/ 6128215 w 10962464"/>
              <a:gd name="connsiteY5652" fmla="*/ 3918035 h 4944979"/>
              <a:gd name="connsiteX5653" fmla="*/ 6102968 w 10962464"/>
              <a:gd name="connsiteY5653" fmla="*/ 4073747 h 4944979"/>
              <a:gd name="connsiteX5654" fmla="*/ 6102089 w 10962464"/>
              <a:gd name="connsiteY5654" fmla="*/ 4075204 h 4944979"/>
              <a:gd name="connsiteX5655" fmla="*/ 6112644 w 10962464"/>
              <a:gd name="connsiteY5655" fmla="*/ 4089922 h 4944979"/>
              <a:gd name="connsiteX5656" fmla="*/ 6123829 w 10962464"/>
              <a:gd name="connsiteY5656" fmla="*/ 4108818 h 4944979"/>
              <a:gd name="connsiteX5657" fmla="*/ 6158751 w 10962464"/>
              <a:gd name="connsiteY5657" fmla="*/ 4177302 h 4944979"/>
              <a:gd name="connsiteX5658" fmla="*/ 6166948 w 10962464"/>
              <a:gd name="connsiteY5658" fmla="*/ 4200329 h 4944979"/>
              <a:gd name="connsiteX5659" fmla="*/ 6179009 w 10962464"/>
              <a:gd name="connsiteY5659" fmla="*/ 4184407 h 4944979"/>
              <a:gd name="connsiteX5660" fmla="*/ 6204255 w 10962464"/>
              <a:gd name="connsiteY5660" fmla="*/ 4155079 h 4944979"/>
              <a:gd name="connsiteX5661" fmla="*/ 6223411 w 10962464"/>
              <a:gd name="connsiteY5661" fmla="*/ 4134335 h 4944979"/>
              <a:gd name="connsiteX5662" fmla="*/ 6221036 w 10962464"/>
              <a:gd name="connsiteY5662" fmla="*/ 4128775 h 4944979"/>
              <a:gd name="connsiteX5663" fmla="*/ 6221641 w 10962464"/>
              <a:gd name="connsiteY5663" fmla="*/ 4119100 h 4944979"/>
              <a:gd name="connsiteX5664" fmla="*/ 6222247 w 10962464"/>
              <a:gd name="connsiteY5664" fmla="*/ 4108971 h 4944979"/>
              <a:gd name="connsiteX5665" fmla="*/ 6212872 w 10962464"/>
              <a:gd name="connsiteY5665" fmla="*/ 4018265 h 4944979"/>
              <a:gd name="connsiteX5666" fmla="*/ 6195790 w 10962464"/>
              <a:gd name="connsiteY5666" fmla="*/ 3962934 h 4944979"/>
              <a:gd name="connsiteX5667" fmla="*/ 6185964 w 10962464"/>
              <a:gd name="connsiteY5667" fmla="*/ 3936176 h 4944979"/>
              <a:gd name="connsiteX5668" fmla="*/ 6180221 w 10962464"/>
              <a:gd name="connsiteY5668" fmla="*/ 3921966 h 4944979"/>
              <a:gd name="connsiteX5669" fmla="*/ 6174172 w 10962464"/>
              <a:gd name="connsiteY5669" fmla="*/ 3909720 h 4944979"/>
              <a:gd name="connsiteX5670" fmla="*/ 6166916 w 10962464"/>
              <a:gd name="connsiteY5670" fmla="*/ 3897778 h 4944979"/>
              <a:gd name="connsiteX5671" fmla="*/ 6157089 w 10962464"/>
              <a:gd name="connsiteY5671" fmla="*/ 3885230 h 4944979"/>
              <a:gd name="connsiteX5672" fmla="*/ 6146203 w 10962464"/>
              <a:gd name="connsiteY5672" fmla="*/ 3875856 h 4944979"/>
              <a:gd name="connsiteX5673" fmla="*/ 6145751 w 10962464"/>
              <a:gd name="connsiteY5673" fmla="*/ 3875555 h 4944979"/>
              <a:gd name="connsiteX5674" fmla="*/ 341790 w 10962464"/>
              <a:gd name="connsiteY5674" fmla="*/ 3869355 h 4944979"/>
              <a:gd name="connsiteX5675" fmla="*/ 334232 w 10962464"/>
              <a:gd name="connsiteY5675" fmla="*/ 3874647 h 4944979"/>
              <a:gd name="connsiteX5676" fmla="*/ 311103 w 10962464"/>
              <a:gd name="connsiteY5676" fmla="*/ 3901859 h 4944979"/>
              <a:gd name="connsiteX5677" fmla="*/ 292055 w 10962464"/>
              <a:gd name="connsiteY5677" fmla="*/ 3928919 h 4944979"/>
              <a:gd name="connsiteX5678" fmla="*/ 285012 w 10962464"/>
              <a:gd name="connsiteY5678" fmla="*/ 3940088 h 4944979"/>
              <a:gd name="connsiteX5679" fmla="*/ 286615 w 10962464"/>
              <a:gd name="connsiteY5679" fmla="*/ 3942071 h 4944979"/>
              <a:gd name="connsiteX5680" fmla="*/ 289486 w 10962464"/>
              <a:gd name="connsiteY5680" fmla="*/ 3947816 h 4944979"/>
              <a:gd name="connsiteX5681" fmla="*/ 295534 w 10962464"/>
              <a:gd name="connsiteY5681" fmla="*/ 3964899 h 4944979"/>
              <a:gd name="connsiteX5682" fmla="*/ 303394 w 10962464"/>
              <a:gd name="connsiteY5682" fmla="*/ 4003901 h 4944979"/>
              <a:gd name="connsiteX5683" fmla="*/ 304453 w 10962464"/>
              <a:gd name="connsiteY5683" fmla="*/ 4084479 h 4944979"/>
              <a:gd name="connsiteX5684" fmla="*/ 302335 w 10962464"/>
              <a:gd name="connsiteY5684" fmla="*/ 4112597 h 4944979"/>
              <a:gd name="connsiteX5685" fmla="*/ 301967 w 10962464"/>
              <a:gd name="connsiteY5685" fmla="*/ 4166054 h 4944979"/>
              <a:gd name="connsiteX5686" fmla="*/ 312312 w 10962464"/>
              <a:gd name="connsiteY5686" fmla="*/ 4142834 h 4944979"/>
              <a:gd name="connsiteX5687" fmla="*/ 331210 w 10962464"/>
              <a:gd name="connsiteY5687" fmla="*/ 4109575 h 4944979"/>
              <a:gd name="connsiteX5688" fmla="*/ 343759 w 10962464"/>
              <a:gd name="connsiteY5688" fmla="*/ 4091736 h 4944979"/>
              <a:gd name="connsiteX5689" fmla="*/ 349874 w 10962464"/>
              <a:gd name="connsiteY5689" fmla="*/ 4085263 h 4944979"/>
              <a:gd name="connsiteX5690" fmla="*/ 348593 w 10962464"/>
              <a:gd name="connsiteY5690" fmla="*/ 4083422 h 4944979"/>
              <a:gd name="connsiteX5691" fmla="*/ 352827 w 10962464"/>
              <a:gd name="connsiteY5691" fmla="*/ 4057117 h 4944979"/>
              <a:gd name="connsiteX5692" fmla="*/ 355245 w 10962464"/>
              <a:gd name="connsiteY5692" fmla="*/ 4037616 h 4944979"/>
              <a:gd name="connsiteX5693" fmla="*/ 357968 w 10962464"/>
              <a:gd name="connsiteY5693" fmla="*/ 4003601 h 4944979"/>
              <a:gd name="connsiteX5694" fmla="*/ 347688 w 10962464"/>
              <a:gd name="connsiteY5694" fmla="*/ 3892637 h 4944979"/>
              <a:gd name="connsiteX5695" fmla="*/ 341790 w 10962464"/>
              <a:gd name="connsiteY5695" fmla="*/ 3869355 h 4944979"/>
              <a:gd name="connsiteX5696" fmla="*/ 8125403 w 10962464"/>
              <a:gd name="connsiteY5696" fmla="*/ 3868903 h 4944979"/>
              <a:gd name="connsiteX5697" fmla="*/ 8117391 w 10962464"/>
              <a:gd name="connsiteY5697" fmla="*/ 3873287 h 4944979"/>
              <a:gd name="connsiteX5698" fmla="*/ 8099099 w 10962464"/>
              <a:gd name="connsiteY5698" fmla="*/ 3883416 h 4944979"/>
              <a:gd name="connsiteX5699" fmla="*/ 8066747 w 10962464"/>
              <a:gd name="connsiteY5699" fmla="*/ 3902616 h 4944979"/>
              <a:gd name="connsiteX5700" fmla="*/ 8064479 w 10962464"/>
              <a:gd name="connsiteY5700" fmla="*/ 3904127 h 4944979"/>
              <a:gd name="connsiteX5701" fmla="*/ 8061605 w 10962464"/>
              <a:gd name="connsiteY5701" fmla="*/ 3905941 h 4944979"/>
              <a:gd name="connsiteX5702" fmla="*/ 8061304 w 10962464"/>
              <a:gd name="connsiteY5702" fmla="*/ 3906093 h 4944979"/>
              <a:gd name="connsiteX5703" fmla="*/ 8057827 w 10962464"/>
              <a:gd name="connsiteY5703" fmla="*/ 3908359 h 4944979"/>
              <a:gd name="connsiteX5704" fmla="*/ 8040744 w 10962464"/>
              <a:gd name="connsiteY5704" fmla="*/ 3919547 h 4944979"/>
              <a:gd name="connsiteX5705" fmla="*/ 8008997 w 10962464"/>
              <a:gd name="connsiteY5705" fmla="*/ 3942526 h 4944979"/>
              <a:gd name="connsiteX5706" fmla="*/ 7978611 w 10962464"/>
              <a:gd name="connsiteY5706" fmla="*/ 3965505 h 4944979"/>
              <a:gd name="connsiteX5707" fmla="*/ 7962737 w 10962464"/>
              <a:gd name="connsiteY5707" fmla="*/ 3979413 h 4944979"/>
              <a:gd name="connsiteX5708" fmla="*/ 7950493 w 10962464"/>
              <a:gd name="connsiteY5708" fmla="*/ 3991658 h 4944979"/>
              <a:gd name="connsiteX5709" fmla="*/ 7910809 w 10962464"/>
              <a:gd name="connsiteY5709" fmla="*/ 4036951 h 4944979"/>
              <a:gd name="connsiteX5710" fmla="*/ 7906651 w 10962464"/>
              <a:gd name="connsiteY5710" fmla="*/ 4065583 h 4944979"/>
              <a:gd name="connsiteX5711" fmla="*/ 7895615 w 10962464"/>
              <a:gd name="connsiteY5711" fmla="*/ 4104738 h 4944979"/>
              <a:gd name="connsiteX5712" fmla="*/ 7887589 w 10962464"/>
              <a:gd name="connsiteY5712" fmla="*/ 4125796 h 4944979"/>
              <a:gd name="connsiteX5713" fmla="*/ 7895161 w 10962464"/>
              <a:gd name="connsiteY5713" fmla="*/ 4120157 h 4944979"/>
              <a:gd name="connsiteX5714" fmla="*/ 7924036 w 10962464"/>
              <a:gd name="connsiteY5714" fmla="*/ 4099446 h 4944979"/>
              <a:gd name="connsiteX5715" fmla="*/ 7959713 w 10962464"/>
              <a:gd name="connsiteY5715" fmla="*/ 4077223 h 4944979"/>
              <a:gd name="connsiteX5716" fmla="*/ 7993728 w 10962464"/>
              <a:gd name="connsiteY5716" fmla="*/ 4057872 h 4944979"/>
              <a:gd name="connsiteX5717" fmla="*/ 8027893 w 10962464"/>
              <a:gd name="connsiteY5717" fmla="*/ 4039882 h 4944979"/>
              <a:gd name="connsiteX5718" fmla="*/ 8048185 w 10962464"/>
              <a:gd name="connsiteY5718" fmla="*/ 4029780 h 4944979"/>
              <a:gd name="connsiteX5719" fmla="*/ 8048455 w 10962464"/>
              <a:gd name="connsiteY5719" fmla="*/ 4027185 h 4944979"/>
              <a:gd name="connsiteX5720" fmla="*/ 8056784 w 10962464"/>
              <a:gd name="connsiteY5720" fmla="*/ 4019116 h 4944979"/>
              <a:gd name="connsiteX5721" fmla="*/ 8056617 w 10962464"/>
              <a:gd name="connsiteY5721" fmla="*/ 4019324 h 4944979"/>
              <a:gd name="connsiteX5722" fmla="*/ 8058130 w 10962464"/>
              <a:gd name="connsiteY5722" fmla="*/ 4017811 h 4944979"/>
              <a:gd name="connsiteX5723" fmla="*/ 8056784 w 10962464"/>
              <a:gd name="connsiteY5723" fmla="*/ 4019116 h 4944979"/>
              <a:gd name="connsiteX5724" fmla="*/ 8076271 w 10962464"/>
              <a:gd name="connsiteY5724" fmla="*/ 3994682 h 4944979"/>
              <a:gd name="connsiteX5725" fmla="*/ 8092144 w 10962464"/>
              <a:gd name="connsiteY5725" fmla="*/ 3967470 h 4944979"/>
              <a:gd name="connsiteX5726" fmla="*/ 8122530 w 10962464"/>
              <a:gd name="connsiteY5726" fmla="*/ 3890369 h 4944979"/>
              <a:gd name="connsiteX5727" fmla="*/ 8124345 w 10962464"/>
              <a:gd name="connsiteY5727" fmla="*/ 3881299 h 4944979"/>
              <a:gd name="connsiteX5728" fmla="*/ 8125403 w 10962464"/>
              <a:gd name="connsiteY5728" fmla="*/ 3869962 h 4944979"/>
              <a:gd name="connsiteX5729" fmla="*/ 8125403 w 10962464"/>
              <a:gd name="connsiteY5729" fmla="*/ 3868903 h 4944979"/>
              <a:gd name="connsiteX5730" fmla="*/ 8149355 w 10962464"/>
              <a:gd name="connsiteY5730" fmla="*/ 3865559 h 4944979"/>
              <a:gd name="connsiteX5731" fmla="*/ 8148835 w 10962464"/>
              <a:gd name="connsiteY5731" fmla="*/ 3884171 h 4944979"/>
              <a:gd name="connsiteX5732" fmla="*/ 8143998 w 10962464"/>
              <a:gd name="connsiteY5732" fmla="*/ 3904882 h 4944979"/>
              <a:gd name="connsiteX5733" fmla="*/ 8138253 w 10962464"/>
              <a:gd name="connsiteY5733" fmla="*/ 3923326 h 4944979"/>
              <a:gd name="connsiteX5734" fmla="*/ 8127057 w 10962464"/>
              <a:gd name="connsiteY5734" fmla="*/ 3951505 h 4944979"/>
              <a:gd name="connsiteX5735" fmla="*/ 8147475 w 10962464"/>
              <a:gd name="connsiteY5735" fmla="*/ 3974877 h 4944979"/>
              <a:gd name="connsiteX5736" fmla="*/ 8158106 w 10962464"/>
              <a:gd name="connsiteY5736" fmla="*/ 3989665 h 4944979"/>
              <a:gd name="connsiteX5737" fmla="*/ 8160325 w 10962464"/>
              <a:gd name="connsiteY5737" fmla="*/ 3975936 h 4944979"/>
              <a:gd name="connsiteX5738" fmla="*/ 8168487 w 10962464"/>
              <a:gd name="connsiteY5738" fmla="*/ 3942223 h 4944979"/>
              <a:gd name="connsiteX5739" fmla="*/ 8176541 w 10962464"/>
              <a:gd name="connsiteY5739" fmla="*/ 3919244 h 4944979"/>
              <a:gd name="connsiteX5740" fmla="*/ 8172570 w 10962464"/>
              <a:gd name="connsiteY5740" fmla="*/ 3918035 h 4944979"/>
              <a:gd name="connsiteX5741" fmla="*/ 10749218 w 10962464"/>
              <a:gd name="connsiteY5741" fmla="*/ 3863157 h 4944979"/>
              <a:gd name="connsiteX5742" fmla="*/ 10747556 w 10962464"/>
              <a:gd name="connsiteY5742" fmla="*/ 3866786 h 4944979"/>
              <a:gd name="connsiteX5743" fmla="*/ 10742870 w 10962464"/>
              <a:gd name="connsiteY5743" fmla="*/ 3877670 h 4944979"/>
              <a:gd name="connsiteX5744" fmla="*/ 10733799 w 10962464"/>
              <a:gd name="connsiteY5744" fmla="*/ 3900800 h 4944979"/>
              <a:gd name="connsiteX5745" fmla="*/ 10715204 w 10962464"/>
              <a:gd name="connsiteY5745" fmla="*/ 3956433 h 4944979"/>
              <a:gd name="connsiteX5746" fmla="*/ 10707192 w 10962464"/>
              <a:gd name="connsiteY5746" fmla="*/ 3988482 h 4944979"/>
              <a:gd name="connsiteX5747" fmla="*/ 10702808 w 10962464"/>
              <a:gd name="connsiteY5747" fmla="*/ 4016752 h 4944979"/>
              <a:gd name="connsiteX5748" fmla="*/ 10702204 w 10962464"/>
              <a:gd name="connsiteY5748" fmla="*/ 4056058 h 4944979"/>
              <a:gd name="connsiteX5749" fmla="*/ 10707192 w 10962464"/>
              <a:gd name="connsiteY5749" fmla="*/ 4096724 h 4944979"/>
              <a:gd name="connsiteX5750" fmla="*/ 10710669 w 10962464"/>
              <a:gd name="connsiteY5750" fmla="*/ 4112750 h 4944979"/>
              <a:gd name="connsiteX5751" fmla="*/ 10710868 w 10962464"/>
              <a:gd name="connsiteY5751" fmla="*/ 4113442 h 4944979"/>
              <a:gd name="connsiteX5752" fmla="*/ 10712936 w 10962464"/>
              <a:gd name="connsiteY5752" fmla="*/ 4115922 h 4944979"/>
              <a:gd name="connsiteX5753" fmla="*/ 10715656 w 10962464"/>
              <a:gd name="connsiteY5753" fmla="*/ 4122423 h 4944979"/>
              <a:gd name="connsiteX5754" fmla="*/ 10729717 w 10962464"/>
              <a:gd name="connsiteY5754" fmla="*/ 4149788 h 4944979"/>
              <a:gd name="connsiteX5755" fmla="*/ 10744682 w 10962464"/>
              <a:gd name="connsiteY5755" fmla="*/ 4176696 h 4944979"/>
              <a:gd name="connsiteX5756" fmla="*/ 10752694 w 10962464"/>
              <a:gd name="connsiteY5756" fmla="*/ 4188639 h 4944979"/>
              <a:gd name="connsiteX5757" fmla="*/ 10757316 w 10962464"/>
              <a:gd name="connsiteY5757" fmla="*/ 4196775 h 4944979"/>
              <a:gd name="connsiteX5758" fmla="*/ 10757835 w 10962464"/>
              <a:gd name="connsiteY5758" fmla="*/ 4180929 h 4944979"/>
              <a:gd name="connsiteX5759" fmla="*/ 10763428 w 10962464"/>
              <a:gd name="connsiteY5759" fmla="*/ 4141623 h 4944979"/>
              <a:gd name="connsiteX5760" fmla="*/ 10781418 w 10962464"/>
              <a:gd name="connsiteY5760" fmla="*/ 4070268 h 4944979"/>
              <a:gd name="connsiteX5761" fmla="*/ 10792839 w 10962464"/>
              <a:gd name="connsiteY5761" fmla="*/ 4039490 h 4944979"/>
              <a:gd name="connsiteX5762" fmla="*/ 10796084 w 10962464"/>
              <a:gd name="connsiteY5762" fmla="*/ 4025672 h 4944979"/>
              <a:gd name="connsiteX5763" fmla="*/ 10798502 w 10962464"/>
              <a:gd name="connsiteY5763" fmla="*/ 4011764 h 4944979"/>
              <a:gd name="connsiteX5764" fmla="*/ 10799410 w 10962464"/>
              <a:gd name="connsiteY5764" fmla="*/ 3982587 h 4944979"/>
              <a:gd name="connsiteX5765" fmla="*/ 10796385 w 10962464"/>
              <a:gd name="connsiteY5765" fmla="*/ 3952654 h 4944979"/>
              <a:gd name="connsiteX5766" fmla="*/ 10790641 w 10962464"/>
              <a:gd name="connsiteY5766" fmla="*/ 3931640 h 4944979"/>
              <a:gd name="connsiteX5767" fmla="*/ 10783839 w 10962464"/>
              <a:gd name="connsiteY5767" fmla="*/ 3914860 h 4944979"/>
              <a:gd name="connsiteX5768" fmla="*/ 10770534 w 10962464"/>
              <a:gd name="connsiteY5768" fmla="*/ 3890974 h 4944979"/>
              <a:gd name="connsiteX5769" fmla="*/ 10754510 w 10962464"/>
              <a:gd name="connsiteY5769" fmla="*/ 3869054 h 4944979"/>
              <a:gd name="connsiteX5770" fmla="*/ 10749218 w 10962464"/>
              <a:gd name="connsiteY5770" fmla="*/ 3863157 h 4944979"/>
              <a:gd name="connsiteX5771" fmla="*/ 9115004 w 10962464"/>
              <a:gd name="connsiteY5771" fmla="*/ 3854692 h 4944979"/>
              <a:gd name="connsiteX5772" fmla="*/ 9087185 w 10962464"/>
              <a:gd name="connsiteY5772" fmla="*/ 3855449 h 4944979"/>
              <a:gd name="connsiteX5773" fmla="*/ 9060277 w 10962464"/>
              <a:gd name="connsiteY5773" fmla="*/ 3859529 h 4944979"/>
              <a:gd name="connsiteX5774" fmla="*/ 9024599 w 10962464"/>
              <a:gd name="connsiteY5774" fmla="*/ 3869054 h 4944979"/>
              <a:gd name="connsiteX5775" fmla="*/ 8998446 w 10962464"/>
              <a:gd name="connsiteY5775" fmla="*/ 3877821 h 4944979"/>
              <a:gd name="connsiteX5776" fmla="*/ 9015680 w 10962464"/>
              <a:gd name="connsiteY5776" fmla="*/ 3889312 h 4944979"/>
              <a:gd name="connsiteX5777" fmla="*/ 9053776 w 10962464"/>
              <a:gd name="connsiteY5777" fmla="*/ 3914710 h 4944979"/>
              <a:gd name="connsiteX5778" fmla="*/ 9078720 w 10962464"/>
              <a:gd name="connsiteY5778" fmla="*/ 3929524 h 4944979"/>
              <a:gd name="connsiteX5779" fmla="*/ 9105479 w 10962464"/>
              <a:gd name="connsiteY5779" fmla="*/ 3940107 h 4944979"/>
              <a:gd name="connsiteX5780" fmla="*/ 9121352 w 10962464"/>
              <a:gd name="connsiteY5780" fmla="*/ 3944340 h 4944979"/>
              <a:gd name="connsiteX5781" fmla="*/ 9138587 w 10962464"/>
              <a:gd name="connsiteY5781" fmla="*/ 3946607 h 4944979"/>
              <a:gd name="connsiteX5782" fmla="*/ 9229140 w 10962464"/>
              <a:gd name="connsiteY5782" fmla="*/ 3938898 h 4944979"/>
              <a:gd name="connsiteX5783" fmla="*/ 9246526 w 10962464"/>
              <a:gd name="connsiteY5783" fmla="*/ 3934362 h 4944979"/>
              <a:gd name="connsiteX5784" fmla="*/ 9245921 w 10962464"/>
              <a:gd name="connsiteY5784" fmla="*/ 3931641 h 4944979"/>
              <a:gd name="connsiteX5785" fmla="*/ 9245618 w 10962464"/>
              <a:gd name="connsiteY5785" fmla="*/ 3931037 h 4944979"/>
              <a:gd name="connsiteX5786" fmla="*/ 9239724 w 10962464"/>
              <a:gd name="connsiteY5786" fmla="*/ 3922872 h 4944979"/>
              <a:gd name="connsiteX5787" fmla="*/ 9214477 w 10962464"/>
              <a:gd name="connsiteY5787" fmla="*/ 3899440 h 4944979"/>
              <a:gd name="connsiteX5788" fmla="*/ 9198905 w 10962464"/>
              <a:gd name="connsiteY5788" fmla="*/ 3886590 h 4944979"/>
              <a:gd name="connsiteX5789" fmla="*/ 9185754 w 10962464"/>
              <a:gd name="connsiteY5789" fmla="*/ 3877520 h 4944979"/>
              <a:gd name="connsiteX5790" fmla="*/ 9176380 w 10962464"/>
              <a:gd name="connsiteY5790" fmla="*/ 3872077 h 4944979"/>
              <a:gd name="connsiteX5791" fmla="*/ 9166554 w 10962464"/>
              <a:gd name="connsiteY5791" fmla="*/ 3867844 h 4944979"/>
              <a:gd name="connsiteX5792" fmla="*/ 9148261 w 10962464"/>
              <a:gd name="connsiteY5792" fmla="*/ 3861192 h 4944979"/>
              <a:gd name="connsiteX5793" fmla="*/ 9132538 w 10962464"/>
              <a:gd name="connsiteY5793" fmla="*/ 3857110 h 4944979"/>
              <a:gd name="connsiteX5794" fmla="*/ 9115004 w 10962464"/>
              <a:gd name="connsiteY5794" fmla="*/ 3854692 h 4944979"/>
              <a:gd name="connsiteX5795" fmla="*/ 5723364 w 10962464"/>
              <a:gd name="connsiteY5795" fmla="*/ 3851819 h 4944979"/>
              <a:gd name="connsiteX5796" fmla="*/ 5721098 w 10962464"/>
              <a:gd name="connsiteY5796" fmla="*/ 3855447 h 4944979"/>
              <a:gd name="connsiteX5797" fmla="*/ 5715654 w 10962464"/>
              <a:gd name="connsiteY5797" fmla="*/ 3867844 h 4944979"/>
              <a:gd name="connsiteX5798" fmla="*/ 5709456 w 10962464"/>
              <a:gd name="connsiteY5798" fmla="*/ 3883565 h 4944979"/>
              <a:gd name="connsiteX5799" fmla="*/ 5695850 w 10962464"/>
              <a:gd name="connsiteY5799" fmla="*/ 3914103 h 4944979"/>
              <a:gd name="connsiteX5800" fmla="*/ 5689955 w 10962464"/>
              <a:gd name="connsiteY5800" fmla="*/ 3929372 h 4944979"/>
              <a:gd name="connsiteX5801" fmla="*/ 5684966 w 10962464"/>
              <a:gd name="connsiteY5801" fmla="*/ 3946002 h 4944979"/>
              <a:gd name="connsiteX5802" fmla="*/ 5680128 w 10962464"/>
              <a:gd name="connsiteY5802" fmla="*/ 3962177 h 4944979"/>
              <a:gd name="connsiteX5803" fmla="*/ 5676348 w 10962464"/>
              <a:gd name="connsiteY5803" fmla="*/ 3977447 h 4944979"/>
              <a:gd name="connsiteX5804" fmla="*/ 5673628 w 10962464"/>
              <a:gd name="connsiteY5804" fmla="*/ 3995285 h 4944979"/>
              <a:gd name="connsiteX5805" fmla="*/ 5672115 w 10962464"/>
              <a:gd name="connsiteY5805" fmla="*/ 4013124 h 4944979"/>
              <a:gd name="connsiteX5806" fmla="*/ 5673628 w 10962464"/>
              <a:gd name="connsiteY5806" fmla="*/ 4047894 h 4944979"/>
              <a:gd name="connsiteX5807" fmla="*/ 5677560 w 10962464"/>
              <a:gd name="connsiteY5807" fmla="*/ 4076769 h 4944979"/>
              <a:gd name="connsiteX5808" fmla="*/ 5681641 w 10962464"/>
              <a:gd name="connsiteY5808" fmla="*/ 4092945 h 4944979"/>
              <a:gd name="connsiteX5809" fmla="*/ 5685722 w 10962464"/>
              <a:gd name="connsiteY5809" fmla="*/ 4106096 h 4944979"/>
              <a:gd name="connsiteX5810" fmla="*/ 5690409 w 10962464"/>
              <a:gd name="connsiteY5810" fmla="*/ 4118644 h 4944979"/>
              <a:gd name="connsiteX5811" fmla="*/ 5690740 w 10962464"/>
              <a:gd name="connsiteY5811" fmla="*/ 4123882 h 4944979"/>
              <a:gd name="connsiteX5812" fmla="*/ 5698118 w 10962464"/>
              <a:gd name="connsiteY5812" fmla="*/ 4126809 h 4944979"/>
              <a:gd name="connsiteX5813" fmla="*/ 5710362 w 10962464"/>
              <a:gd name="connsiteY5813" fmla="*/ 4134519 h 4944979"/>
              <a:gd name="connsiteX5814" fmla="*/ 5718073 w 10962464"/>
              <a:gd name="connsiteY5814" fmla="*/ 4139962 h 4944979"/>
              <a:gd name="connsiteX5815" fmla="*/ 5719427 w 10962464"/>
              <a:gd name="connsiteY5815" fmla="*/ 4141119 h 4944979"/>
              <a:gd name="connsiteX5816" fmla="*/ 5722156 w 10962464"/>
              <a:gd name="connsiteY5816" fmla="*/ 4133007 h 4944979"/>
              <a:gd name="connsiteX5817" fmla="*/ 5725632 w 10962464"/>
              <a:gd name="connsiteY5817" fmla="*/ 4131496 h 4944979"/>
              <a:gd name="connsiteX5818" fmla="*/ 5729110 w 10962464"/>
              <a:gd name="connsiteY5818" fmla="*/ 4129680 h 4944979"/>
              <a:gd name="connsiteX5819" fmla="*/ 5738786 w 10962464"/>
              <a:gd name="connsiteY5819" fmla="*/ 4120913 h 4944979"/>
              <a:gd name="connsiteX5820" fmla="*/ 5770531 w 10962464"/>
              <a:gd name="connsiteY5820" fmla="*/ 4072385 h 4944979"/>
              <a:gd name="connsiteX5821" fmla="*/ 5777638 w 10962464"/>
              <a:gd name="connsiteY5821" fmla="*/ 4054395 h 4944979"/>
              <a:gd name="connsiteX5822" fmla="*/ 5782930 w 10962464"/>
              <a:gd name="connsiteY5822" fmla="*/ 4034741 h 4944979"/>
              <a:gd name="connsiteX5823" fmla="*/ 5786102 w 10962464"/>
              <a:gd name="connsiteY5823" fmla="*/ 4009950 h 4944979"/>
              <a:gd name="connsiteX5824" fmla="*/ 5786102 w 10962464"/>
              <a:gd name="connsiteY5824" fmla="*/ 3985609 h 4944979"/>
              <a:gd name="connsiteX5825" fmla="*/ 5785872 w 10962464"/>
              <a:gd name="connsiteY5825" fmla="*/ 3983652 h 4944979"/>
              <a:gd name="connsiteX5826" fmla="*/ 5783987 w 10962464"/>
              <a:gd name="connsiteY5826" fmla="*/ 3967771 h 4944979"/>
              <a:gd name="connsiteX5827" fmla="*/ 5780509 w 10962464"/>
              <a:gd name="connsiteY5827" fmla="*/ 3949327 h 4944979"/>
              <a:gd name="connsiteX5828" fmla="*/ 5771136 w 10962464"/>
              <a:gd name="connsiteY5828" fmla="*/ 3915767 h 4944979"/>
              <a:gd name="connsiteX5829" fmla="*/ 5762370 w 10962464"/>
              <a:gd name="connsiteY5829" fmla="*/ 3896264 h 4944979"/>
              <a:gd name="connsiteX5830" fmla="*/ 5751936 w 10962464"/>
              <a:gd name="connsiteY5830" fmla="*/ 3878729 h 4944979"/>
              <a:gd name="connsiteX5831" fmla="*/ 5736064 w 10962464"/>
              <a:gd name="connsiteY5831" fmla="*/ 3859378 h 4944979"/>
              <a:gd name="connsiteX5832" fmla="*/ 5725329 w 10962464"/>
              <a:gd name="connsiteY5832" fmla="*/ 3852122 h 4944979"/>
              <a:gd name="connsiteX5833" fmla="*/ 5724573 w 10962464"/>
              <a:gd name="connsiteY5833" fmla="*/ 3851819 h 4944979"/>
              <a:gd name="connsiteX5834" fmla="*/ 5723516 w 10962464"/>
              <a:gd name="connsiteY5834" fmla="*/ 3851819 h 4944979"/>
              <a:gd name="connsiteX5835" fmla="*/ 5723364 w 10962464"/>
              <a:gd name="connsiteY5835" fmla="*/ 3851819 h 4944979"/>
              <a:gd name="connsiteX5836" fmla="*/ 6472293 w 10962464"/>
              <a:gd name="connsiteY5836" fmla="*/ 3835039 h 4944979"/>
              <a:gd name="connsiteX5837" fmla="*/ 6468361 w 10962464"/>
              <a:gd name="connsiteY5837" fmla="*/ 3835644 h 4944979"/>
              <a:gd name="connsiteX5838" fmla="*/ 6457477 w 10962464"/>
              <a:gd name="connsiteY5838" fmla="*/ 3839423 h 4944979"/>
              <a:gd name="connsiteX5839" fmla="*/ 6445382 w 10962464"/>
              <a:gd name="connsiteY5839" fmla="*/ 3844412 h 4944979"/>
              <a:gd name="connsiteX5840" fmla="*/ 6422857 w 10962464"/>
              <a:gd name="connsiteY5840" fmla="*/ 3855599 h 4944979"/>
              <a:gd name="connsiteX5841" fmla="*/ 6395948 w 10962464"/>
              <a:gd name="connsiteY5841" fmla="*/ 3871926 h 4944979"/>
              <a:gd name="connsiteX5842" fmla="*/ 6369490 w 10962464"/>
              <a:gd name="connsiteY5842" fmla="*/ 3891428 h 4944979"/>
              <a:gd name="connsiteX5843" fmla="*/ 6345302 w 10962464"/>
              <a:gd name="connsiteY5843" fmla="*/ 3910929 h 4944979"/>
              <a:gd name="connsiteX5844" fmla="*/ 6323080 w 10962464"/>
              <a:gd name="connsiteY5844" fmla="*/ 3931037 h 4944979"/>
              <a:gd name="connsiteX5845" fmla="*/ 6302068 w 10962464"/>
              <a:gd name="connsiteY5845" fmla="*/ 3953411 h 4944979"/>
              <a:gd name="connsiteX5846" fmla="*/ 6283321 w 10962464"/>
              <a:gd name="connsiteY5846" fmla="*/ 3978808 h 4944979"/>
              <a:gd name="connsiteX5847" fmla="*/ 6245528 w 10962464"/>
              <a:gd name="connsiteY5847" fmla="*/ 4033837 h 4944979"/>
              <a:gd name="connsiteX5848" fmla="*/ 6241189 w 10962464"/>
              <a:gd name="connsiteY5848" fmla="*/ 4034289 h 4944979"/>
              <a:gd name="connsiteX5849" fmla="*/ 6245225 w 10962464"/>
              <a:gd name="connsiteY5849" fmla="*/ 4060140 h 4944979"/>
              <a:gd name="connsiteX5850" fmla="*/ 6247191 w 10962464"/>
              <a:gd name="connsiteY5850" fmla="*/ 4096726 h 4944979"/>
              <a:gd name="connsiteX5851" fmla="*/ 6246778 w 10962464"/>
              <a:gd name="connsiteY5851" fmla="*/ 4111190 h 4944979"/>
              <a:gd name="connsiteX5852" fmla="*/ 6260643 w 10962464"/>
              <a:gd name="connsiteY5852" fmla="*/ 4097934 h 4944979"/>
              <a:gd name="connsiteX5853" fmla="*/ 6291030 w 10962464"/>
              <a:gd name="connsiteY5853" fmla="*/ 4073896 h 4944979"/>
              <a:gd name="connsiteX5854" fmla="*/ 6324591 w 10962464"/>
              <a:gd name="connsiteY5854" fmla="*/ 4052581 h 4944979"/>
              <a:gd name="connsiteX5855" fmla="*/ 6359515 w 10962464"/>
              <a:gd name="connsiteY5855" fmla="*/ 4033986 h 4944979"/>
              <a:gd name="connsiteX5856" fmla="*/ 6370237 w 10962464"/>
              <a:gd name="connsiteY5856" fmla="*/ 4030162 h 4944979"/>
              <a:gd name="connsiteX5857" fmla="*/ 6373270 w 10962464"/>
              <a:gd name="connsiteY5857" fmla="*/ 4026428 h 4944979"/>
              <a:gd name="connsiteX5858" fmla="*/ 6381735 w 10962464"/>
              <a:gd name="connsiteY5858" fmla="*/ 4015695 h 4944979"/>
              <a:gd name="connsiteX5859" fmla="*/ 6399727 w 10962464"/>
              <a:gd name="connsiteY5859" fmla="*/ 3991507 h 4944979"/>
              <a:gd name="connsiteX5860" fmla="*/ 6416658 w 10962464"/>
              <a:gd name="connsiteY5860" fmla="*/ 3967771 h 4944979"/>
              <a:gd name="connsiteX5861" fmla="*/ 6432079 w 10962464"/>
              <a:gd name="connsiteY5861" fmla="*/ 3943736 h 4944979"/>
              <a:gd name="connsiteX5862" fmla="*/ 6451731 w 10962464"/>
              <a:gd name="connsiteY5862" fmla="*/ 3904580 h 4944979"/>
              <a:gd name="connsiteX5863" fmla="*/ 6467907 w 10962464"/>
              <a:gd name="connsiteY5863" fmla="*/ 3861797 h 4944979"/>
              <a:gd name="connsiteX5864" fmla="*/ 6472594 w 10962464"/>
              <a:gd name="connsiteY5864" fmla="*/ 3838214 h 4944979"/>
              <a:gd name="connsiteX5865" fmla="*/ 6472293 w 10962464"/>
              <a:gd name="connsiteY5865" fmla="*/ 3835039 h 4944979"/>
              <a:gd name="connsiteX5866" fmla="*/ 10530013 w 10962464"/>
              <a:gd name="connsiteY5866" fmla="*/ 3835038 h 4944979"/>
              <a:gd name="connsiteX5867" fmla="*/ 10520641 w 10962464"/>
              <a:gd name="connsiteY5867" fmla="*/ 3835643 h 4944979"/>
              <a:gd name="connsiteX5868" fmla="*/ 10517919 w 10962464"/>
              <a:gd name="connsiteY5868" fmla="*/ 3836398 h 4944979"/>
              <a:gd name="connsiteX5869" fmla="*/ 10517315 w 10962464"/>
              <a:gd name="connsiteY5869" fmla="*/ 3837003 h 4944979"/>
              <a:gd name="connsiteX5870" fmla="*/ 10515651 w 10962464"/>
              <a:gd name="connsiteY5870" fmla="*/ 3840177 h 4944979"/>
              <a:gd name="connsiteX5871" fmla="*/ 10514896 w 10962464"/>
              <a:gd name="connsiteY5871" fmla="*/ 3843958 h 4944979"/>
              <a:gd name="connsiteX5872" fmla="*/ 10514442 w 10962464"/>
              <a:gd name="connsiteY5872" fmla="*/ 3855447 h 4944979"/>
              <a:gd name="connsiteX5873" fmla="*/ 10514593 w 10962464"/>
              <a:gd name="connsiteY5873" fmla="*/ 3871019 h 4944979"/>
              <a:gd name="connsiteX5874" fmla="*/ 10518524 w 10962464"/>
              <a:gd name="connsiteY5874" fmla="*/ 3899440 h 4944979"/>
              <a:gd name="connsiteX5875" fmla="*/ 10523058 w 10962464"/>
              <a:gd name="connsiteY5875" fmla="*/ 3918638 h 4944979"/>
              <a:gd name="connsiteX5876" fmla="*/ 10529559 w 10962464"/>
              <a:gd name="connsiteY5876" fmla="*/ 3935268 h 4944979"/>
              <a:gd name="connsiteX5877" fmla="*/ 10543317 w 10962464"/>
              <a:gd name="connsiteY5877" fmla="*/ 3957793 h 4944979"/>
              <a:gd name="connsiteX5878" fmla="*/ 10553294 w 10962464"/>
              <a:gd name="connsiteY5878" fmla="*/ 3968828 h 4944979"/>
              <a:gd name="connsiteX5879" fmla="*/ 10553748 w 10962464"/>
              <a:gd name="connsiteY5879" fmla="*/ 3969806 h 4944979"/>
              <a:gd name="connsiteX5880" fmla="*/ 10561609 w 10962464"/>
              <a:gd name="connsiteY5880" fmla="*/ 3972004 h 4944979"/>
              <a:gd name="connsiteX5881" fmla="*/ 10578541 w 10962464"/>
              <a:gd name="connsiteY5881" fmla="*/ 3979715 h 4944979"/>
              <a:gd name="connsiteX5882" fmla="*/ 10595623 w 10962464"/>
              <a:gd name="connsiteY5882" fmla="*/ 3988936 h 4944979"/>
              <a:gd name="connsiteX5883" fmla="*/ 10605298 w 10962464"/>
              <a:gd name="connsiteY5883" fmla="*/ 3995588 h 4944979"/>
              <a:gd name="connsiteX5884" fmla="*/ 10612555 w 10962464"/>
              <a:gd name="connsiteY5884" fmla="*/ 4000879 h 4944979"/>
              <a:gd name="connsiteX5885" fmla="*/ 10628126 w 10962464"/>
              <a:gd name="connsiteY5885" fmla="*/ 4014334 h 4944979"/>
              <a:gd name="connsiteX5886" fmla="*/ 10654733 w 10962464"/>
              <a:gd name="connsiteY5886" fmla="*/ 4042150 h 4944979"/>
              <a:gd name="connsiteX5887" fmla="*/ 10668792 w 10962464"/>
              <a:gd name="connsiteY5887" fmla="*/ 4059383 h 4944979"/>
              <a:gd name="connsiteX5888" fmla="*/ 10679391 w 10962464"/>
              <a:gd name="connsiteY5888" fmla="*/ 4074760 h 4944979"/>
              <a:gd name="connsiteX5889" fmla="*/ 10677107 w 10962464"/>
              <a:gd name="connsiteY5889" fmla="*/ 4042906 h 4944979"/>
              <a:gd name="connsiteX5890" fmla="*/ 10678344 w 10962464"/>
              <a:gd name="connsiteY5890" fmla="*/ 4023937 h 4944979"/>
              <a:gd name="connsiteX5891" fmla="*/ 10677712 w 10962464"/>
              <a:gd name="connsiteY5891" fmla="*/ 4023706 h 4944979"/>
              <a:gd name="connsiteX5892" fmla="*/ 10673782 w 10962464"/>
              <a:gd name="connsiteY5892" fmla="*/ 4015240 h 4944979"/>
              <a:gd name="connsiteX5893" fmla="*/ 10674538 w 10962464"/>
              <a:gd name="connsiteY5893" fmla="*/ 4010251 h 4944979"/>
              <a:gd name="connsiteX5894" fmla="*/ 10674235 w 10962464"/>
              <a:gd name="connsiteY5894" fmla="*/ 4006925 h 4944979"/>
              <a:gd name="connsiteX5895" fmla="*/ 10674538 w 10962464"/>
              <a:gd name="connsiteY5895" fmla="*/ 4008739 h 4944979"/>
              <a:gd name="connsiteX5896" fmla="*/ 10673782 w 10962464"/>
              <a:gd name="connsiteY5896" fmla="*/ 4002692 h 4944979"/>
              <a:gd name="connsiteX5897" fmla="*/ 10673479 w 10962464"/>
              <a:gd name="connsiteY5897" fmla="*/ 4000425 h 4944979"/>
              <a:gd name="connsiteX5898" fmla="*/ 10668037 w 10962464"/>
              <a:gd name="connsiteY5898" fmla="*/ 3981075 h 4944979"/>
              <a:gd name="connsiteX5899" fmla="*/ 10658211 w 10962464"/>
              <a:gd name="connsiteY5899" fmla="*/ 3956280 h 4944979"/>
              <a:gd name="connsiteX5900" fmla="*/ 10643244 w 10962464"/>
              <a:gd name="connsiteY5900" fmla="*/ 3928918 h 4944979"/>
              <a:gd name="connsiteX5901" fmla="*/ 10624498 w 10962464"/>
              <a:gd name="connsiteY5901" fmla="*/ 3902614 h 4944979"/>
              <a:gd name="connsiteX5902" fmla="*/ 10583227 w 10962464"/>
              <a:gd name="connsiteY5902" fmla="*/ 3862099 h 4944979"/>
              <a:gd name="connsiteX5903" fmla="*/ 10560249 w 10962464"/>
              <a:gd name="connsiteY5903" fmla="*/ 3848191 h 4944979"/>
              <a:gd name="connsiteX5904" fmla="*/ 10537421 w 10962464"/>
              <a:gd name="connsiteY5904" fmla="*/ 3836701 h 4944979"/>
              <a:gd name="connsiteX5905" fmla="*/ 10530013 w 10962464"/>
              <a:gd name="connsiteY5905" fmla="*/ 3835038 h 4944979"/>
              <a:gd name="connsiteX5906" fmla="*/ 1105079 w 10962464"/>
              <a:gd name="connsiteY5906" fmla="*/ 3834887 h 4944979"/>
              <a:gd name="connsiteX5907" fmla="*/ 1102963 w 10962464"/>
              <a:gd name="connsiteY5907" fmla="*/ 3836400 h 4944979"/>
              <a:gd name="connsiteX5908" fmla="*/ 1096313 w 10962464"/>
              <a:gd name="connsiteY5908" fmla="*/ 3843958 h 4944979"/>
              <a:gd name="connsiteX5909" fmla="*/ 1087695 w 10962464"/>
              <a:gd name="connsiteY5909" fmla="*/ 3862553 h 4944979"/>
              <a:gd name="connsiteX5910" fmla="*/ 1072125 w 10962464"/>
              <a:gd name="connsiteY5910" fmla="*/ 3920000 h 4944979"/>
              <a:gd name="connsiteX5911" fmla="*/ 1062902 w 10962464"/>
              <a:gd name="connsiteY5911" fmla="*/ 3980169 h 4944979"/>
              <a:gd name="connsiteX5912" fmla="*/ 1062599 w 10962464"/>
              <a:gd name="connsiteY5912" fmla="*/ 4028997 h 4944979"/>
              <a:gd name="connsiteX5913" fmla="*/ 1064718 w 10962464"/>
              <a:gd name="connsiteY5913" fmla="*/ 4076467 h 4944979"/>
              <a:gd name="connsiteX5914" fmla="*/ 1060658 w 10962464"/>
              <a:gd name="connsiteY5914" fmla="*/ 4081053 h 4944979"/>
              <a:gd name="connsiteX5915" fmla="*/ 1068947 w 10962464"/>
              <a:gd name="connsiteY5915" fmla="*/ 4086746 h 4944979"/>
              <a:gd name="connsiteX5916" fmla="*/ 1100544 w 10962464"/>
              <a:gd name="connsiteY5916" fmla="*/ 4113505 h 4944979"/>
              <a:gd name="connsiteX5917" fmla="*/ 1129083 w 10962464"/>
              <a:gd name="connsiteY5917" fmla="*/ 4142422 h 4944979"/>
              <a:gd name="connsiteX5918" fmla="*/ 1130326 w 10962464"/>
              <a:gd name="connsiteY5918" fmla="*/ 4132705 h 4944979"/>
              <a:gd name="connsiteX5919" fmla="*/ 1133652 w 10962464"/>
              <a:gd name="connsiteY5919" fmla="*/ 4113656 h 4944979"/>
              <a:gd name="connsiteX5920" fmla="*/ 1138490 w 10962464"/>
              <a:gd name="connsiteY5920" fmla="*/ 4095063 h 4944979"/>
              <a:gd name="connsiteX5921" fmla="*/ 1152549 w 10962464"/>
              <a:gd name="connsiteY5921" fmla="*/ 4055604 h 4944979"/>
              <a:gd name="connsiteX5922" fmla="*/ 1161017 w 10962464"/>
              <a:gd name="connsiteY5922" fmla="*/ 4038976 h 4944979"/>
              <a:gd name="connsiteX5923" fmla="*/ 1164272 w 10962464"/>
              <a:gd name="connsiteY5923" fmla="*/ 4034225 h 4944979"/>
              <a:gd name="connsiteX5924" fmla="*/ 1163285 w 10962464"/>
              <a:gd name="connsiteY5924" fmla="*/ 4032173 h 4944979"/>
              <a:gd name="connsiteX5925" fmla="*/ 1155271 w 10962464"/>
              <a:gd name="connsiteY5925" fmla="*/ 3983343 h 4944979"/>
              <a:gd name="connsiteX5926" fmla="*/ 1147711 w 10962464"/>
              <a:gd name="connsiteY5926" fmla="*/ 3949329 h 4944979"/>
              <a:gd name="connsiteX5927" fmla="*/ 1136524 w 10962464"/>
              <a:gd name="connsiteY5927" fmla="*/ 3911685 h 4944979"/>
              <a:gd name="connsiteX5928" fmla="*/ 1124582 w 10962464"/>
              <a:gd name="connsiteY5928" fmla="*/ 3877670 h 4944979"/>
              <a:gd name="connsiteX5929" fmla="*/ 1111582 w 10962464"/>
              <a:gd name="connsiteY5929" fmla="*/ 3844865 h 4944979"/>
              <a:gd name="connsiteX5930" fmla="*/ 1106593 w 10962464"/>
              <a:gd name="connsiteY5930" fmla="*/ 3836400 h 4944979"/>
              <a:gd name="connsiteX5931" fmla="*/ 1105079 w 10962464"/>
              <a:gd name="connsiteY5931" fmla="*/ 3834887 h 4944979"/>
              <a:gd name="connsiteX5932" fmla="*/ 8301977 w 10962464"/>
              <a:gd name="connsiteY5932" fmla="*/ 3829786 h 4944979"/>
              <a:gd name="connsiteX5933" fmla="*/ 8302127 w 10962464"/>
              <a:gd name="connsiteY5933" fmla="*/ 3830503 h 4944979"/>
              <a:gd name="connsiteX5934" fmla="*/ 8301977 w 10962464"/>
              <a:gd name="connsiteY5934" fmla="*/ 3830049 h 4944979"/>
              <a:gd name="connsiteX5935" fmla="*/ 10465008 w 10962464"/>
              <a:gd name="connsiteY5935" fmla="*/ 3829294 h 4944979"/>
              <a:gd name="connsiteX5936" fmla="*/ 10430842 w 10962464"/>
              <a:gd name="connsiteY5936" fmla="*/ 3831259 h 4944979"/>
              <a:gd name="connsiteX5937" fmla="*/ 10426307 w 10962464"/>
              <a:gd name="connsiteY5937" fmla="*/ 3832621 h 4944979"/>
              <a:gd name="connsiteX5938" fmla="*/ 10424795 w 10962464"/>
              <a:gd name="connsiteY5938" fmla="*/ 3833527 h 4944979"/>
              <a:gd name="connsiteX5939" fmla="*/ 10425249 w 10962464"/>
              <a:gd name="connsiteY5939" fmla="*/ 3836400 h 4944979"/>
              <a:gd name="connsiteX5940" fmla="*/ 10431145 w 10962464"/>
              <a:gd name="connsiteY5940" fmla="*/ 3859075 h 4944979"/>
              <a:gd name="connsiteX5941" fmla="*/ 10440668 w 10962464"/>
              <a:gd name="connsiteY5941" fmla="*/ 3882508 h 4944979"/>
              <a:gd name="connsiteX5942" fmla="*/ 10454274 w 10962464"/>
              <a:gd name="connsiteY5942" fmla="*/ 3909569 h 4944979"/>
              <a:gd name="connsiteX5943" fmla="*/ 10472263 w 10962464"/>
              <a:gd name="connsiteY5943" fmla="*/ 3935420 h 4944979"/>
              <a:gd name="connsiteX5944" fmla="*/ 10483754 w 10962464"/>
              <a:gd name="connsiteY5944" fmla="*/ 3946759 h 4944979"/>
              <a:gd name="connsiteX5945" fmla="*/ 10496755 w 10962464"/>
              <a:gd name="connsiteY5945" fmla="*/ 3958096 h 4944979"/>
              <a:gd name="connsiteX5946" fmla="*/ 10496815 w 10962464"/>
              <a:gd name="connsiteY5946" fmla="*/ 3959834 h 4944979"/>
              <a:gd name="connsiteX5947" fmla="*/ 10501138 w 10962464"/>
              <a:gd name="connsiteY5947" fmla="*/ 3958096 h 4944979"/>
              <a:gd name="connsiteX5948" fmla="*/ 10502649 w 10962464"/>
              <a:gd name="connsiteY5948" fmla="*/ 3958096 h 4944979"/>
              <a:gd name="connsiteX5949" fmla="*/ 10515277 w 10962464"/>
              <a:gd name="connsiteY5949" fmla="*/ 3960045 h 4944979"/>
              <a:gd name="connsiteX5950" fmla="*/ 10501138 w 10962464"/>
              <a:gd name="connsiteY5950" fmla="*/ 3931640 h 4944979"/>
              <a:gd name="connsiteX5951" fmla="*/ 10492218 w 10962464"/>
              <a:gd name="connsiteY5951" fmla="*/ 3892788 h 4944979"/>
              <a:gd name="connsiteX5952" fmla="*/ 10489801 w 10962464"/>
              <a:gd name="connsiteY5952" fmla="*/ 3874798 h 4944979"/>
              <a:gd name="connsiteX5953" fmla="*/ 10489498 w 10962464"/>
              <a:gd name="connsiteY5953" fmla="*/ 3856202 h 4944979"/>
              <a:gd name="connsiteX5954" fmla="*/ 10489801 w 10962464"/>
              <a:gd name="connsiteY5954" fmla="*/ 3846678 h 4944979"/>
              <a:gd name="connsiteX5955" fmla="*/ 10490858 w 10962464"/>
              <a:gd name="connsiteY5955" fmla="*/ 3835944 h 4944979"/>
              <a:gd name="connsiteX5956" fmla="*/ 10490923 w 10962464"/>
              <a:gd name="connsiteY5956" fmla="*/ 3835806 h 4944979"/>
              <a:gd name="connsiteX5957" fmla="*/ 10481788 w 10962464"/>
              <a:gd name="connsiteY5957" fmla="*/ 3832922 h 4944979"/>
              <a:gd name="connsiteX5958" fmla="*/ 10467086 w 10962464"/>
              <a:gd name="connsiteY5958" fmla="*/ 3829743 h 4944979"/>
              <a:gd name="connsiteX5959" fmla="*/ 7863415 w 10962464"/>
              <a:gd name="connsiteY5959" fmla="*/ 3827480 h 4944979"/>
              <a:gd name="connsiteX5960" fmla="*/ 7854646 w 10962464"/>
              <a:gd name="connsiteY5960" fmla="*/ 3838668 h 4944979"/>
              <a:gd name="connsiteX5961" fmla="*/ 7837413 w 10962464"/>
              <a:gd name="connsiteY5961" fmla="*/ 3861496 h 4944979"/>
              <a:gd name="connsiteX5962" fmla="*/ 7820783 w 10962464"/>
              <a:gd name="connsiteY5962" fmla="*/ 3884927 h 4944979"/>
              <a:gd name="connsiteX5963" fmla="*/ 7806119 w 10962464"/>
              <a:gd name="connsiteY5963" fmla="*/ 3908813 h 4944979"/>
              <a:gd name="connsiteX5964" fmla="*/ 7794025 w 10962464"/>
              <a:gd name="connsiteY5964" fmla="*/ 3933908 h 4944979"/>
              <a:gd name="connsiteX5965" fmla="*/ 7785105 w 10962464"/>
              <a:gd name="connsiteY5965" fmla="*/ 3961574 h 4944979"/>
              <a:gd name="connsiteX5966" fmla="*/ 7784500 w 10962464"/>
              <a:gd name="connsiteY5966" fmla="*/ 3963691 h 4944979"/>
              <a:gd name="connsiteX5967" fmla="*/ 7783140 w 10962464"/>
              <a:gd name="connsiteY5967" fmla="*/ 3969284 h 4944979"/>
              <a:gd name="connsiteX5968" fmla="*/ 7779821 w 10962464"/>
              <a:gd name="connsiteY5968" fmla="*/ 3991344 h 4944979"/>
              <a:gd name="connsiteX5969" fmla="*/ 7786617 w 10962464"/>
              <a:gd name="connsiteY5969" fmla="*/ 4001030 h 4944979"/>
              <a:gd name="connsiteX5970" fmla="*/ 7794629 w 10962464"/>
              <a:gd name="connsiteY5970" fmla="*/ 4017206 h 4944979"/>
              <a:gd name="connsiteX5971" fmla="*/ 7794781 w 10962464"/>
              <a:gd name="connsiteY5971" fmla="*/ 4018870 h 4944979"/>
              <a:gd name="connsiteX5972" fmla="*/ 7806723 w 10962464"/>
              <a:gd name="connsiteY5972" fmla="*/ 4057571 h 4944979"/>
              <a:gd name="connsiteX5973" fmla="*/ 7814283 w 10962464"/>
              <a:gd name="connsiteY5973" fmla="*/ 4095818 h 4944979"/>
              <a:gd name="connsiteX5974" fmla="*/ 7827434 w 10962464"/>
              <a:gd name="connsiteY5974" fmla="*/ 4170046 h 4944979"/>
              <a:gd name="connsiteX5975" fmla="*/ 7828234 w 10962464"/>
              <a:gd name="connsiteY5975" fmla="*/ 4178286 h 4944979"/>
              <a:gd name="connsiteX5976" fmla="*/ 7838168 w 10962464"/>
              <a:gd name="connsiteY5976" fmla="*/ 4167929 h 4944979"/>
              <a:gd name="connsiteX5977" fmla="*/ 7846072 w 10962464"/>
              <a:gd name="connsiteY5977" fmla="*/ 4160731 h 4944979"/>
              <a:gd name="connsiteX5978" fmla="*/ 7845425 w 10962464"/>
              <a:gd name="connsiteY5978" fmla="*/ 4156592 h 4944979"/>
              <a:gd name="connsiteX5979" fmla="*/ 7848902 w 10962464"/>
              <a:gd name="connsiteY5979" fmla="*/ 4150846 h 4944979"/>
              <a:gd name="connsiteX5980" fmla="*/ 7857368 w 10962464"/>
              <a:gd name="connsiteY5980" fmla="*/ 4134218 h 4944979"/>
              <a:gd name="connsiteX5981" fmla="*/ 7866589 w 10962464"/>
              <a:gd name="connsiteY5981" fmla="*/ 4111994 h 4944979"/>
              <a:gd name="connsiteX5982" fmla="*/ 7874451 w 10962464"/>
              <a:gd name="connsiteY5982" fmla="*/ 4089166 h 4944979"/>
              <a:gd name="connsiteX5983" fmla="*/ 7880951 w 10962464"/>
              <a:gd name="connsiteY5983" fmla="*/ 4067397 h 4944979"/>
              <a:gd name="connsiteX5984" fmla="*/ 7888207 w 10962464"/>
              <a:gd name="connsiteY5984" fmla="*/ 4017357 h 4944979"/>
              <a:gd name="connsiteX5985" fmla="*/ 7890323 w 10962464"/>
              <a:gd name="connsiteY5985" fmla="*/ 3990599 h 4944979"/>
              <a:gd name="connsiteX5986" fmla="*/ 7890625 w 10962464"/>
              <a:gd name="connsiteY5986" fmla="*/ 3966865 h 4944979"/>
              <a:gd name="connsiteX5987" fmla="*/ 7888359 w 10962464"/>
              <a:gd name="connsiteY5987" fmla="*/ 3934816 h 4944979"/>
              <a:gd name="connsiteX5988" fmla="*/ 7886999 w 10962464"/>
              <a:gd name="connsiteY5988" fmla="*/ 3919698 h 4944979"/>
              <a:gd name="connsiteX5989" fmla="*/ 7885184 w 10962464"/>
              <a:gd name="connsiteY5989" fmla="*/ 3903825 h 4944979"/>
              <a:gd name="connsiteX5990" fmla="*/ 7876869 w 10962464"/>
              <a:gd name="connsiteY5990" fmla="*/ 3871625 h 4944979"/>
              <a:gd name="connsiteX5991" fmla="*/ 7868554 w 10962464"/>
              <a:gd name="connsiteY5991" fmla="*/ 3843202 h 4944979"/>
              <a:gd name="connsiteX5992" fmla="*/ 7863415 w 10962464"/>
              <a:gd name="connsiteY5992" fmla="*/ 3827480 h 4944979"/>
              <a:gd name="connsiteX5993" fmla="*/ 3909247 w 10962464"/>
              <a:gd name="connsiteY5993" fmla="*/ 3826423 h 4944979"/>
              <a:gd name="connsiteX5994" fmla="*/ 3905773 w 10962464"/>
              <a:gd name="connsiteY5994" fmla="*/ 3830051 h 4944979"/>
              <a:gd name="connsiteX5995" fmla="*/ 3888084 w 10962464"/>
              <a:gd name="connsiteY5995" fmla="*/ 3853936 h 4944979"/>
              <a:gd name="connsiteX5996" fmla="*/ 3874806 w 10962464"/>
              <a:gd name="connsiteY5996" fmla="*/ 3878680 h 4944979"/>
              <a:gd name="connsiteX5997" fmla="*/ 3875233 w 10962464"/>
              <a:gd name="connsiteY5997" fmla="*/ 3877670 h 4944979"/>
              <a:gd name="connsiteX5998" fmla="*/ 3874781 w 10962464"/>
              <a:gd name="connsiteY5998" fmla="*/ 3878729 h 4944979"/>
              <a:gd name="connsiteX5999" fmla="*/ 3874806 w 10962464"/>
              <a:gd name="connsiteY5999" fmla="*/ 3878680 h 4944979"/>
              <a:gd name="connsiteX6000" fmla="*/ 3863927 w 10962464"/>
              <a:gd name="connsiteY6000" fmla="*/ 3904358 h 4944979"/>
              <a:gd name="connsiteX6001" fmla="*/ 3865408 w 10962464"/>
              <a:gd name="connsiteY6001" fmla="*/ 3906545 h 4944979"/>
              <a:gd name="connsiteX6002" fmla="*/ 3869489 w 10962464"/>
              <a:gd name="connsiteY6002" fmla="*/ 3914407 h 4944979"/>
              <a:gd name="connsiteX6003" fmla="*/ 3877047 w 10962464"/>
              <a:gd name="connsiteY6003" fmla="*/ 3931640 h 4944979"/>
              <a:gd name="connsiteX6004" fmla="*/ 3889748 w 10962464"/>
              <a:gd name="connsiteY6004" fmla="*/ 3966713 h 4944979"/>
              <a:gd name="connsiteX6005" fmla="*/ 3898365 w 10962464"/>
              <a:gd name="connsiteY6005" fmla="*/ 4000425 h 4944979"/>
              <a:gd name="connsiteX6006" fmla="*/ 3903808 w 10962464"/>
              <a:gd name="connsiteY6006" fmla="*/ 4038522 h 4944979"/>
              <a:gd name="connsiteX6007" fmla="*/ 3903947 w 10962464"/>
              <a:gd name="connsiteY6007" fmla="*/ 4046258 h 4944979"/>
              <a:gd name="connsiteX6008" fmla="*/ 3907435 w 10962464"/>
              <a:gd name="connsiteY6008" fmla="*/ 4041849 h 4944979"/>
              <a:gd name="connsiteX6009" fmla="*/ 3911818 w 10962464"/>
              <a:gd name="connsiteY6009" fmla="*/ 4036708 h 4944979"/>
              <a:gd name="connsiteX6010" fmla="*/ 3913179 w 10962464"/>
              <a:gd name="connsiteY6010" fmla="*/ 4035348 h 4944979"/>
              <a:gd name="connsiteX6011" fmla="*/ 3921344 w 10962464"/>
              <a:gd name="connsiteY6011" fmla="*/ 4029300 h 4944979"/>
              <a:gd name="connsiteX6012" fmla="*/ 3933134 w 10962464"/>
              <a:gd name="connsiteY6012" fmla="*/ 4026882 h 4944979"/>
              <a:gd name="connsiteX6013" fmla="*/ 3935136 w 10962464"/>
              <a:gd name="connsiteY6013" fmla="*/ 4027528 h 4944979"/>
              <a:gd name="connsiteX6014" fmla="*/ 3938727 w 10962464"/>
              <a:gd name="connsiteY6014" fmla="*/ 4016752 h 4944979"/>
              <a:gd name="connsiteX6015" fmla="*/ 3943264 w 10962464"/>
              <a:gd name="connsiteY6015" fmla="*/ 3998611 h 4944979"/>
              <a:gd name="connsiteX6016" fmla="*/ 3945380 w 10962464"/>
              <a:gd name="connsiteY6016" fmla="*/ 3975482 h 4944979"/>
              <a:gd name="connsiteX6017" fmla="*/ 3945076 w 10962464"/>
              <a:gd name="connsiteY6017" fmla="*/ 3954016 h 4944979"/>
              <a:gd name="connsiteX6018" fmla="*/ 3936459 w 10962464"/>
              <a:gd name="connsiteY6018" fmla="*/ 3903976 h 4944979"/>
              <a:gd name="connsiteX6019" fmla="*/ 3929807 w 10962464"/>
              <a:gd name="connsiteY6019" fmla="*/ 3881148 h 4944979"/>
              <a:gd name="connsiteX6020" fmla="*/ 3922098 w 10962464"/>
              <a:gd name="connsiteY6020" fmla="*/ 3857110 h 4944979"/>
              <a:gd name="connsiteX6021" fmla="*/ 3909247 w 10962464"/>
              <a:gd name="connsiteY6021" fmla="*/ 3826423 h 4944979"/>
              <a:gd name="connsiteX6022" fmla="*/ 809529 w 10962464"/>
              <a:gd name="connsiteY6022" fmla="*/ 3817805 h 4944979"/>
              <a:gd name="connsiteX6023" fmla="*/ 811343 w 10962464"/>
              <a:gd name="connsiteY6023" fmla="*/ 3831864 h 4944979"/>
              <a:gd name="connsiteX6024" fmla="*/ 825101 w 10962464"/>
              <a:gd name="connsiteY6024" fmla="*/ 3875251 h 4944979"/>
              <a:gd name="connsiteX6025" fmla="*/ 842486 w 10962464"/>
              <a:gd name="connsiteY6025" fmla="*/ 3915011 h 4944979"/>
              <a:gd name="connsiteX6026" fmla="*/ 869093 w 10962464"/>
              <a:gd name="connsiteY6026" fmla="*/ 3962026 h 4944979"/>
              <a:gd name="connsiteX6027" fmla="*/ 884512 w 10962464"/>
              <a:gd name="connsiteY6027" fmla="*/ 3982889 h 4944979"/>
              <a:gd name="connsiteX6028" fmla="*/ 897516 w 10962464"/>
              <a:gd name="connsiteY6028" fmla="*/ 4000576 h 4944979"/>
              <a:gd name="connsiteX6029" fmla="*/ 899027 w 10962464"/>
              <a:gd name="connsiteY6029" fmla="*/ 4002087 h 4944979"/>
              <a:gd name="connsiteX6030" fmla="*/ 899106 w 10962464"/>
              <a:gd name="connsiteY6030" fmla="*/ 4003638 h 4944979"/>
              <a:gd name="connsiteX6031" fmla="*/ 930472 w 10962464"/>
              <a:gd name="connsiteY6031" fmla="*/ 4013880 h 4944979"/>
              <a:gd name="connsiteX6032" fmla="*/ 966149 w 10962464"/>
              <a:gd name="connsiteY6032" fmla="*/ 4027788 h 4944979"/>
              <a:gd name="connsiteX6033" fmla="*/ 1001374 w 10962464"/>
              <a:gd name="connsiteY6033" fmla="*/ 4043964 h 4944979"/>
              <a:gd name="connsiteX6034" fmla="*/ 1033724 w 10962464"/>
              <a:gd name="connsiteY6034" fmla="*/ 4062558 h 4944979"/>
              <a:gd name="connsiteX6035" fmla="*/ 1039392 w 10962464"/>
              <a:gd name="connsiteY6035" fmla="*/ 4066448 h 4944979"/>
              <a:gd name="connsiteX6036" fmla="*/ 1038260 w 10962464"/>
              <a:gd name="connsiteY6036" fmla="*/ 4041999 h 4944979"/>
              <a:gd name="connsiteX6037" fmla="*/ 1037352 w 10962464"/>
              <a:gd name="connsiteY6037" fmla="*/ 4005112 h 4944979"/>
              <a:gd name="connsiteX6038" fmla="*/ 1040309 w 10962464"/>
              <a:gd name="connsiteY6038" fmla="*/ 3975085 h 4944979"/>
              <a:gd name="connsiteX6039" fmla="*/ 1032665 w 10962464"/>
              <a:gd name="connsiteY6039" fmla="*/ 3975482 h 4944979"/>
              <a:gd name="connsiteX6040" fmla="*/ 1008175 w 10962464"/>
              <a:gd name="connsiteY6040" fmla="*/ 3949478 h 4944979"/>
              <a:gd name="connsiteX6041" fmla="*/ 983079 w 10962464"/>
              <a:gd name="connsiteY6041" fmla="*/ 3924233 h 4944979"/>
              <a:gd name="connsiteX6042" fmla="*/ 954509 w 10962464"/>
              <a:gd name="connsiteY6042" fmla="*/ 3900044 h 4944979"/>
              <a:gd name="connsiteX6043" fmla="*/ 927446 w 10962464"/>
              <a:gd name="connsiteY6043" fmla="*/ 3880089 h 4944979"/>
              <a:gd name="connsiteX6044" fmla="*/ 872721 w 10962464"/>
              <a:gd name="connsiteY6044" fmla="*/ 3846981 h 4944979"/>
              <a:gd name="connsiteX6045" fmla="*/ 864860 w 10962464"/>
              <a:gd name="connsiteY6045" fmla="*/ 3843281 h 4944979"/>
              <a:gd name="connsiteX6046" fmla="*/ 864709 w 10962464"/>
              <a:gd name="connsiteY6046" fmla="*/ 3843354 h 4944979"/>
              <a:gd name="connsiteX6047" fmla="*/ 855641 w 10962464"/>
              <a:gd name="connsiteY6047" fmla="*/ 3840179 h 4944979"/>
              <a:gd name="connsiteX6048" fmla="*/ 853377 w 10962464"/>
              <a:gd name="connsiteY6048" fmla="*/ 3837877 h 4944979"/>
              <a:gd name="connsiteX6049" fmla="*/ 813611 w 10962464"/>
              <a:gd name="connsiteY6049" fmla="*/ 3819165 h 4944979"/>
              <a:gd name="connsiteX6050" fmla="*/ 809529 w 10962464"/>
              <a:gd name="connsiteY6050" fmla="*/ 3817805 h 4944979"/>
              <a:gd name="connsiteX6051" fmla="*/ 4581680 w 10962464"/>
              <a:gd name="connsiteY6051" fmla="*/ 3808583 h 4944979"/>
              <a:gd name="connsiteX6052" fmla="*/ 4572004 w 10962464"/>
              <a:gd name="connsiteY6052" fmla="*/ 3820828 h 4944979"/>
              <a:gd name="connsiteX6053" fmla="*/ 4553712 w 10962464"/>
              <a:gd name="connsiteY6053" fmla="*/ 3845772 h 4944979"/>
              <a:gd name="connsiteX6054" fmla="*/ 4518790 w 10962464"/>
              <a:gd name="connsiteY6054" fmla="*/ 3897626 h 4944979"/>
              <a:gd name="connsiteX6055" fmla="*/ 4503673 w 10962464"/>
              <a:gd name="connsiteY6055" fmla="*/ 3925745 h 4944979"/>
              <a:gd name="connsiteX6056" fmla="*/ 4489159 w 10962464"/>
              <a:gd name="connsiteY6056" fmla="*/ 3957491 h 4944979"/>
              <a:gd name="connsiteX6057" fmla="*/ 4475856 w 10962464"/>
              <a:gd name="connsiteY6057" fmla="*/ 3989995 h 4944979"/>
              <a:gd name="connsiteX6058" fmla="*/ 4465500 w 10962464"/>
              <a:gd name="connsiteY6058" fmla="*/ 4021606 h 4944979"/>
              <a:gd name="connsiteX6059" fmla="*/ 4470114 w 10962464"/>
              <a:gd name="connsiteY6059" fmla="*/ 4038673 h 4944979"/>
              <a:gd name="connsiteX6060" fmla="*/ 4474044 w 10962464"/>
              <a:gd name="connsiteY6060" fmla="*/ 4079037 h 4944979"/>
              <a:gd name="connsiteX6061" fmla="*/ 4476312 w 10962464"/>
              <a:gd name="connsiteY6061" fmla="*/ 4117133 h 4944979"/>
              <a:gd name="connsiteX6062" fmla="*/ 4476463 w 10962464"/>
              <a:gd name="connsiteY6062" fmla="*/ 4117889 h 4944979"/>
              <a:gd name="connsiteX6063" fmla="*/ 4476011 w 10962464"/>
              <a:gd name="connsiteY6063" fmla="*/ 4157800 h 4944979"/>
              <a:gd name="connsiteX6064" fmla="*/ 4474562 w 10962464"/>
              <a:gd name="connsiteY6064" fmla="*/ 4175269 h 4944979"/>
              <a:gd name="connsiteX6065" fmla="*/ 4515766 w 10962464"/>
              <a:gd name="connsiteY6065" fmla="*/ 4135275 h 4944979"/>
              <a:gd name="connsiteX6066" fmla="*/ 4547062 w 10962464"/>
              <a:gd name="connsiteY6066" fmla="*/ 4111540 h 4944979"/>
              <a:gd name="connsiteX6067" fmla="*/ 4558366 w 10962464"/>
              <a:gd name="connsiteY6067" fmla="*/ 4104376 h 4944979"/>
              <a:gd name="connsiteX6068" fmla="*/ 4561120 w 10962464"/>
              <a:gd name="connsiteY6068" fmla="*/ 4096574 h 4944979"/>
              <a:gd name="connsiteX6069" fmla="*/ 4563842 w 10962464"/>
              <a:gd name="connsiteY6069" fmla="*/ 4089166 h 4944979"/>
              <a:gd name="connsiteX6070" fmla="*/ 4566412 w 10962464"/>
              <a:gd name="connsiteY6070" fmla="*/ 4080700 h 4944979"/>
              <a:gd name="connsiteX6071" fmla="*/ 4574272 w 10962464"/>
              <a:gd name="connsiteY6071" fmla="*/ 4050164 h 4944979"/>
              <a:gd name="connsiteX6072" fmla="*/ 4580473 w 10962464"/>
              <a:gd name="connsiteY6072" fmla="*/ 4014484 h 4944979"/>
              <a:gd name="connsiteX6073" fmla="*/ 4585610 w 10962464"/>
              <a:gd name="connsiteY6073" fmla="*/ 3980924 h 4944979"/>
              <a:gd name="connsiteX6074" fmla="*/ 4587879 w 10962464"/>
              <a:gd name="connsiteY6074" fmla="*/ 3962027 h 4944979"/>
              <a:gd name="connsiteX6075" fmla="*/ 4588483 w 10962464"/>
              <a:gd name="connsiteY6075" fmla="*/ 3948724 h 4944979"/>
              <a:gd name="connsiteX6076" fmla="*/ 4587426 w 10962464"/>
              <a:gd name="connsiteY6076" fmla="*/ 3877520 h 4944979"/>
              <a:gd name="connsiteX6077" fmla="*/ 4585610 w 10962464"/>
              <a:gd name="connsiteY6077" fmla="*/ 3840331 h 4944979"/>
              <a:gd name="connsiteX6078" fmla="*/ 4583647 w 10962464"/>
              <a:gd name="connsiteY6078" fmla="*/ 3821887 h 4944979"/>
              <a:gd name="connsiteX6079" fmla="*/ 4581680 w 10962464"/>
              <a:gd name="connsiteY6079" fmla="*/ 3808583 h 4944979"/>
              <a:gd name="connsiteX6080" fmla="*/ 5273163 w 10962464"/>
              <a:gd name="connsiteY6080" fmla="*/ 3805863 h 4944979"/>
              <a:gd name="connsiteX6081" fmla="*/ 5272254 w 10962464"/>
              <a:gd name="connsiteY6081" fmla="*/ 3806014 h 4944979"/>
              <a:gd name="connsiteX6082" fmla="*/ 5273311 w 10962464"/>
              <a:gd name="connsiteY6082" fmla="*/ 3810096 h 4944979"/>
              <a:gd name="connsiteX6083" fmla="*/ 5277848 w 10962464"/>
              <a:gd name="connsiteY6083" fmla="*/ 3820677 h 4944979"/>
              <a:gd name="connsiteX6084" fmla="*/ 5282686 w 10962464"/>
              <a:gd name="connsiteY6084" fmla="*/ 3829294 h 4944979"/>
              <a:gd name="connsiteX6085" fmla="*/ 5299618 w 10962464"/>
              <a:gd name="connsiteY6085" fmla="*/ 3851063 h 4944979"/>
              <a:gd name="connsiteX6086" fmla="*/ 5320630 w 10962464"/>
              <a:gd name="connsiteY6086" fmla="*/ 3873590 h 4944979"/>
              <a:gd name="connsiteX6087" fmla="*/ 5363112 w 10962464"/>
              <a:gd name="connsiteY6087" fmla="*/ 3914105 h 4944979"/>
              <a:gd name="connsiteX6088" fmla="*/ 5385637 w 10962464"/>
              <a:gd name="connsiteY6088" fmla="*/ 3932246 h 4944979"/>
              <a:gd name="connsiteX6089" fmla="*/ 5394688 w 10962464"/>
              <a:gd name="connsiteY6089" fmla="*/ 3938073 h 4944979"/>
              <a:gd name="connsiteX6090" fmla="*/ 5417535 w 10962464"/>
              <a:gd name="connsiteY6090" fmla="*/ 3939955 h 4944979"/>
              <a:gd name="connsiteX6091" fmla="*/ 5455935 w 10962464"/>
              <a:gd name="connsiteY6091" fmla="*/ 3944188 h 4944979"/>
              <a:gd name="connsiteX6092" fmla="*/ 5495845 w 10962464"/>
              <a:gd name="connsiteY6092" fmla="*/ 3952049 h 4944979"/>
              <a:gd name="connsiteX6093" fmla="*/ 5533487 w 10962464"/>
              <a:gd name="connsiteY6093" fmla="*/ 3962026 h 4944979"/>
              <a:gd name="connsiteX6094" fmla="*/ 5570525 w 10962464"/>
              <a:gd name="connsiteY6094" fmla="*/ 3974122 h 4944979"/>
              <a:gd name="connsiteX6095" fmla="*/ 5567199 w 10962464"/>
              <a:gd name="connsiteY6095" fmla="*/ 3964143 h 4944979"/>
              <a:gd name="connsiteX6096" fmla="*/ 5560095 w 10962464"/>
              <a:gd name="connsiteY6096" fmla="*/ 3928466 h 4944979"/>
              <a:gd name="connsiteX6097" fmla="*/ 5556163 w 10962464"/>
              <a:gd name="connsiteY6097" fmla="*/ 3892336 h 4944979"/>
              <a:gd name="connsiteX6098" fmla="*/ 5555901 w 10962464"/>
              <a:gd name="connsiteY6098" fmla="*/ 3888325 h 4944979"/>
              <a:gd name="connsiteX6099" fmla="*/ 5553139 w 10962464"/>
              <a:gd name="connsiteY6099" fmla="*/ 3888858 h 4944979"/>
              <a:gd name="connsiteX6100" fmla="*/ 5524416 w 10962464"/>
              <a:gd name="connsiteY6100" fmla="*/ 3868752 h 4944979"/>
              <a:gd name="connsiteX6101" fmla="*/ 5512021 w 10962464"/>
              <a:gd name="connsiteY6101" fmla="*/ 3860740 h 4944979"/>
              <a:gd name="connsiteX6102" fmla="*/ 5500834 w 10962464"/>
              <a:gd name="connsiteY6102" fmla="*/ 3854541 h 4944979"/>
              <a:gd name="connsiteX6103" fmla="*/ 5484959 w 10962464"/>
              <a:gd name="connsiteY6103" fmla="*/ 3847437 h 4944979"/>
              <a:gd name="connsiteX6104" fmla="*/ 5465609 w 10962464"/>
              <a:gd name="connsiteY6104" fmla="*/ 3841237 h 4944979"/>
              <a:gd name="connsiteX6105" fmla="*/ 5427059 w 10962464"/>
              <a:gd name="connsiteY6105" fmla="*/ 3833074 h 4944979"/>
              <a:gd name="connsiteX6106" fmla="*/ 5388962 w 10962464"/>
              <a:gd name="connsiteY6106" fmla="*/ 3824609 h 4944979"/>
              <a:gd name="connsiteX6107" fmla="*/ 5350412 w 10962464"/>
              <a:gd name="connsiteY6107" fmla="*/ 3815387 h 4944979"/>
              <a:gd name="connsiteX6108" fmla="*/ 5344730 w 10962464"/>
              <a:gd name="connsiteY6108" fmla="*/ 3814294 h 4944979"/>
              <a:gd name="connsiteX6109" fmla="*/ 5344969 w 10962464"/>
              <a:gd name="connsiteY6109" fmla="*/ 3814329 h 4944979"/>
              <a:gd name="connsiteX6110" fmla="*/ 5342552 w 10962464"/>
              <a:gd name="connsiteY6110" fmla="*/ 3813875 h 4944979"/>
              <a:gd name="connsiteX6111" fmla="*/ 5344730 w 10962464"/>
              <a:gd name="connsiteY6111" fmla="*/ 3814294 h 4944979"/>
              <a:gd name="connsiteX6112" fmla="*/ 5309292 w 10962464"/>
              <a:gd name="connsiteY6112" fmla="*/ 3809188 h 4944979"/>
              <a:gd name="connsiteX6113" fmla="*/ 5307624 w 10962464"/>
              <a:gd name="connsiteY6113" fmla="*/ 3808988 h 4944979"/>
              <a:gd name="connsiteX6114" fmla="*/ 5307327 w 10962464"/>
              <a:gd name="connsiteY6114" fmla="*/ 3809188 h 4944979"/>
              <a:gd name="connsiteX6115" fmla="*/ 5304006 w 10962464"/>
              <a:gd name="connsiteY6115" fmla="*/ 3808556 h 4944979"/>
              <a:gd name="connsiteX6116" fmla="*/ 5291605 w 10962464"/>
              <a:gd name="connsiteY6116" fmla="*/ 3807072 h 4944979"/>
              <a:gd name="connsiteX6117" fmla="*/ 5273163 w 10962464"/>
              <a:gd name="connsiteY6117" fmla="*/ 3805863 h 4944979"/>
              <a:gd name="connsiteX6118" fmla="*/ 10031735 w 10962464"/>
              <a:gd name="connsiteY6118" fmla="*/ 3795734 h 4944979"/>
              <a:gd name="connsiteX6119" fmla="*/ 10029014 w 10962464"/>
              <a:gd name="connsiteY6119" fmla="*/ 3806920 h 4944979"/>
              <a:gd name="connsiteX6120" fmla="*/ 10022817 w 10962464"/>
              <a:gd name="connsiteY6120" fmla="*/ 3843958 h 4944979"/>
              <a:gd name="connsiteX6121" fmla="*/ 10017071 w 10962464"/>
              <a:gd name="connsiteY6121" fmla="*/ 3880845 h 4944979"/>
              <a:gd name="connsiteX6122" fmla="*/ 10007093 w 10962464"/>
              <a:gd name="connsiteY6122" fmla="*/ 3955073 h 4944979"/>
              <a:gd name="connsiteX6123" fmla="*/ 10004372 w 10962464"/>
              <a:gd name="connsiteY6123" fmla="*/ 4019474 h 4944979"/>
              <a:gd name="connsiteX6124" fmla="*/ 10005885 w 10962464"/>
              <a:gd name="connsiteY6124" fmla="*/ 4049860 h 4944979"/>
              <a:gd name="connsiteX6125" fmla="*/ 10010116 w 10962464"/>
              <a:gd name="connsiteY6125" fmla="*/ 4078736 h 4944979"/>
              <a:gd name="connsiteX6126" fmla="*/ 10016768 w 10962464"/>
              <a:gd name="connsiteY6126" fmla="*/ 4110936 h 4944979"/>
              <a:gd name="connsiteX6127" fmla="*/ 10026596 w 10962464"/>
              <a:gd name="connsiteY6127" fmla="*/ 4144194 h 4944979"/>
              <a:gd name="connsiteX6128" fmla="*/ 10025361 w 10962464"/>
              <a:gd name="connsiteY6128" fmla="*/ 4146550 h 4944979"/>
              <a:gd name="connsiteX6129" fmla="*/ 10063784 w 10962464"/>
              <a:gd name="connsiteY6129" fmla="*/ 4164754 h 4944979"/>
              <a:gd name="connsiteX6130" fmla="*/ 10094624 w 10962464"/>
              <a:gd name="connsiteY6130" fmla="*/ 4183802 h 4944979"/>
              <a:gd name="connsiteX6131" fmla="*/ 10103476 w 10962464"/>
              <a:gd name="connsiteY6131" fmla="*/ 4190546 h 4944979"/>
              <a:gd name="connsiteX6132" fmla="*/ 10102939 w 10962464"/>
              <a:gd name="connsiteY6132" fmla="*/ 4184557 h 4944979"/>
              <a:gd name="connsiteX6133" fmla="*/ 10103845 w 10962464"/>
              <a:gd name="connsiteY6133" fmla="*/ 4151299 h 4944979"/>
              <a:gd name="connsiteX6134" fmla="*/ 10111859 w 10962464"/>
              <a:gd name="connsiteY6134" fmla="*/ 4070117 h 4944979"/>
              <a:gd name="connsiteX6135" fmla="*/ 10119115 w 10962464"/>
              <a:gd name="connsiteY6135" fmla="*/ 4031265 h 4944979"/>
              <a:gd name="connsiteX6136" fmla="*/ 10119628 w 10962464"/>
              <a:gd name="connsiteY6136" fmla="*/ 4029140 h 4944979"/>
              <a:gd name="connsiteX6137" fmla="*/ 10118662 w 10962464"/>
              <a:gd name="connsiteY6137" fmla="*/ 4028242 h 4944979"/>
              <a:gd name="connsiteX6138" fmla="*/ 10116092 w 10962464"/>
              <a:gd name="connsiteY6138" fmla="*/ 4001635 h 4944979"/>
              <a:gd name="connsiteX6139" fmla="*/ 10112765 w 10962464"/>
              <a:gd name="connsiteY6139" fmla="*/ 3980773 h 4944979"/>
              <a:gd name="connsiteX6140" fmla="*/ 10110497 w 10962464"/>
              <a:gd name="connsiteY6140" fmla="*/ 3964143 h 4944979"/>
              <a:gd name="connsiteX6141" fmla="*/ 10099008 w 10962464"/>
              <a:gd name="connsiteY6141" fmla="*/ 3917127 h 4944979"/>
              <a:gd name="connsiteX6142" fmla="*/ 10081170 w 10962464"/>
              <a:gd name="connsiteY6142" fmla="*/ 3869054 h 4944979"/>
              <a:gd name="connsiteX6143" fmla="*/ 10072401 w 10962464"/>
              <a:gd name="connsiteY6143" fmla="*/ 3851971 h 4944979"/>
              <a:gd name="connsiteX6144" fmla="*/ 10062575 w 10962464"/>
              <a:gd name="connsiteY6144" fmla="*/ 3836249 h 4944979"/>
              <a:gd name="connsiteX6145" fmla="*/ 10041410 w 10962464"/>
              <a:gd name="connsiteY6145" fmla="*/ 3805106 h 4944979"/>
              <a:gd name="connsiteX6146" fmla="*/ 10031735 w 10962464"/>
              <a:gd name="connsiteY6146" fmla="*/ 3795734 h 4944979"/>
              <a:gd name="connsiteX6147" fmla="*/ 8988317 w 10962464"/>
              <a:gd name="connsiteY6147" fmla="*/ 3794221 h 4944979"/>
              <a:gd name="connsiteX6148" fmla="*/ 8951882 w 10962464"/>
              <a:gd name="connsiteY6148" fmla="*/ 3794373 h 4944979"/>
              <a:gd name="connsiteX6149" fmla="*/ 8915148 w 10962464"/>
              <a:gd name="connsiteY6149" fmla="*/ 3796338 h 4944979"/>
              <a:gd name="connsiteX6150" fmla="*/ 8878562 w 10962464"/>
              <a:gd name="connsiteY6150" fmla="*/ 3799513 h 4944979"/>
              <a:gd name="connsiteX6151" fmla="*/ 8845002 w 10962464"/>
              <a:gd name="connsiteY6151" fmla="*/ 3805710 h 4944979"/>
              <a:gd name="connsiteX6152" fmla="*/ 8841071 w 10962464"/>
              <a:gd name="connsiteY6152" fmla="*/ 3806618 h 4944979"/>
              <a:gd name="connsiteX6153" fmla="*/ 8845607 w 10962464"/>
              <a:gd name="connsiteY6153" fmla="*/ 3809642 h 4944979"/>
              <a:gd name="connsiteX6154" fmla="*/ 8863746 w 10962464"/>
              <a:gd name="connsiteY6154" fmla="*/ 3820073 h 4944979"/>
              <a:gd name="connsiteX6155" fmla="*/ 8885366 w 10962464"/>
              <a:gd name="connsiteY6155" fmla="*/ 3831411 h 4944979"/>
              <a:gd name="connsiteX6156" fmla="*/ 8928451 w 10962464"/>
              <a:gd name="connsiteY6156" fmla="*/ 3848948 h 4944979"/>
              <a:gd name="connsiteX6157" fmla="*/ 8954452 w 10962464"/>
              <a:gd name="connsiteY6157" fmla="*/ 3856204 h 4944979"/>
              <a:gd name="connsiteX6158" fmla="*/ 8967757 w 10962464"/>
              <a:gd name="connsiteY6158" fmla="*/ 3858924 h 4944979"/>
              <a:gd name="connsiteX6159" fmla="*/ 8978162 w 10962464"/>
              <a:gd name="connsiteY6159" fmla="*/ 3860491 h 4944979"/>
              <a:gd name="connsiteX6160" fmla="*/ 8985898 w 10962464"/>
              <a:gd name="connsiteY6160" fmla="*/ 3856506 h 4944979"/>
              <a:gd name="connsiteX6161" fmla="*/ 9003435 w 10962464"/>
              <a:gd name="connsiteY6161" fmla="*/ 3849703 h 4944979"/>
              <a:gd name="connsiteX6162" fmla="*/ 9040472 w 10962464"/>
              <a:gd name="connsiteY6162" fmla="*/ 3839272 h 4944979"/>
              <a:gd name="connsiteX6163" fmla="*/ 9079627 w 10962464"/>
              <a:gd name="connsiteY6163" fmla="*/ 3831260 h 4944979"/>
              <a:gd name="connsiteX6164" fmla="*/ 9106538 w 10962464"/>
              <a:gd name="connsiteY6164" fmla="*/ 3829597 h 4944979"/>
              <a:gd name="connsiteX6165" fmla="*/ 9121201 w 10962464"/>
              <a:gd name="connsiteY6165" fmla="*/ 3830202 h 4944979"/>
              <a:gd name="connsiteX6166" fmla="*/ 9147948 w 10962464"/>
              <a:gd name="connsiteY6166" fmla="*/ 3836214 h 4944979"/>
              <a:gd name="connsiteX6167" fmla="*/ 9127399 w 10962464"/>
              <a:gd name="connsiteY6167" fmla="*/ 3824759 h 4944979"/>
              <a:gd name="connsiteX6168" fmla="*/ 9101698 w 10962464"/>
              <a:gd name="connsiteY6168" fmla="*/ 3814025 h 4944979"/>
              <a:gd name="connsiteX6169" fmla="*/ 9078117 w 10962464"/>
              <a:gd name="connsiteY6169" fmla="*/ 3807525 h 4944979"/>
              <a:gd name="connsiteX6170" fmla="*/ 9052567 w 10962464"/>
              <a:gd name="connsiteY6170" fmla="*/ 3801931 h 4944979"/>
              <a:gd name="connsiteX6171" fmla="*/ 9001470 w 10962464"/>
              <a:gd name="connsiteY6171" fmla="*/ 3794373 h 4944979"/>
              <a:gd name="connsiteX6172" fmla="*/ 8988317 w 10962464"/>
              <a:gd name="connsiteY6172" fmla="*/ 3794221 h 4944979"/>
              <a:gd name="connsiteX6173" fmla="*/ 204375 w 10962464"/>
              <a:gd name="connsiteY6173" fmla="*/ 3790593 h 4944979"/>
              <a:gd name="connsiteX6174" fmla="*/ 201047 w 10962464"/>
              <a:gd name="connsiteY6174" fmla="*/ 3795280 h 4944979"/>
              <a:gd name="connsiteX6175" fmla="*/ 190767 w 10962464"/>
              <a:gd name="connsiteY6175" fmla="*/ 3810397 h 4944979"/>
              <a:gd name="connsiteX6176" fmla="*/ 165670 w 10962464"/>
              <a:gd name="connsiteY6176" fmla="*/ 3856204 h 4944979"/>
              <a:gd name="connsiteX6177" fmla="*/ 144204 w 10962464"/>
              <a:gd name="connsiteY6177" fmla="*/ 3903673 h 4944979"/>
              <a:gd name="connsiteX6178" fmla="*/ 133323 w 10962464"/>
              <a:gd name="connsiteY6178" fmla="*/ 3969585 h 4944979"/>
              <a:gd name="connsiteX6179" fmla="*/ 133172 w 10962464"/>
              <a:gd name="connsiteY6179" fmla="*/ 3982284 h 4944979"/>
              <a:gd name="connsiteX6180" fmla="*/ 133016 w 10962464"/>
              <a:gd name="connsiteY6180" fmla="*/ 3997554 h 4944979"/>
              <a:gd name="connsiteX6181" fmla="*/ 134489 w 10962464"/>
              <a:gd name="connsiteY6181" fmla="*/ 4015211 h 4944979"/>
              <a:gd name="connsiteX6182" fmla="*/ 138462 w 10962464"/>
              <a:gd name="connsiteY6182" fmla="*/ 4022346 h 4944979"/>
              <a:gd name="connsiteX6183" fmla="*/ 171625 w 10962464"/>
              <a:gd name="connsiteY6183" fmla="*/ 4087571 h 4944979"/>
              <a:gd name="connsiteX6184" fmla="*/ 174440 w 10962464"/>
              <a:gd name="connsiteY6184" fmla="*/ 4078885 h 4944979"/>
              <a:gd name="connsiteX6185" fmla="*/ 189256 w 10962464"/>
              <a:gd name="connsiteY6185" fmla="*/ 4042301 h 4944979"/>
              <a:gd name="connsiteX6186" fmla="*/ 204826 w 10962464"/>
              <a:gd name="connsiteY6186" fmla="*/ 4006019 h 4944979"/>
              <a:gd name="connsiteX6187" fmla="*/ 219808 w 10962464"/>
              <a:gd name="connsiteY6187" fmla="*/ 3978469 h 4944979"/>
              <a:gd name="connsiteX6188" fmla="*/ 221303 w 10962464"/>
              <a:gd name="connsiteY6188" fmla="*/ 3962027 h 4944979"/>
              <a:gd name="connsiteX6189" fmla="*/ 221606 w 10962464"/>
              <a:gd name="connsiteY6189" fmla="*/ 3944188 h 4944979"/>
              <a:gd name="connsiteX6190" fmla="*/ 221003 w 10962464"/>
              <a:gd name="connsiteY6190" fmla="*/ 3924990 h 4944979"/>
              <a:gd name="connsiteX6191" fmla="*/ 218583 w 10962464"/>
              <a:gd name="connsiteY6191" fmla="*/ 3884927 h 4944979"/>
              <a:gd name="connsiteX6192" fmla="*/ 213595 w 10962464"/>
              <a:gd name="connsiteY6192" fmla="*/ 3845772 h 4944979"/>
              <a:gd name="connsiteX6193" fmla="*/ 207547 w 10962464"/>
              <a:gd name="connsiteY6193" fmla="*/ 3807223 h 4944979"/>
              <a:gd name="connsiteX6194" fmla="*/ 204526 w 10962464"/>
              <a:gd name="connsiteY6194" fmla="*/ 3791047 h 4944979"/>
              <a:gd name="connsiteX6195" fmla="*/ 204375 w 10962464"/>
              <a:gd name="connsiteY6195" fmla="*/ 3790593 h 4944979"/>
              <a:gd name="connsiteX6196" fmla="*/ 8293207 w 10962464"/>
              <a:gd name="connsiteY6196" fmla="*/ 3788023 h 4944979"/>
              <a:gd name="connsiteX6197" fmla="*/ 8292755 w 10962464"/>
              <a:gd name="connsiteY6197" fmla="*/ 3788174 h 4944979"/>
              <a:gd name="connsiteX6198" fmla="*/ 8280963 w 10962464"/>
              <a:gd name="connsiteY6198" fmla="*/ 3794976 h 4944979"/>
              <a:gd name="connsiteX6199" fmla="*/ 8269624 w 10962464"/>
              <a:gd name="connsiteY6199" fmla="*/ 3804955 h 4944979"/>
              <a:gd name="connsiteX6200" fmla="*/ 8260706 w 10962464"/>
              <a:gd name="connsiteY6200" fmla="*/ 3814781 h 4944979"/>
              <a:gd name="connsiteX6201" fmla="*/ 8252995 w 10962464"/>
              <a:gd name="connsiteY6201" fmla="*/ 3825061 h 4944979"/>
              <a:gd name="connsiteX6202" fmla="*/ 8245135 w 10962464"/>
              <a:gd name="connsiteY6202" fmla="*/ 3837306 h 4944979"/>
              <a:gd name="connsiteX6203" fmla="*/ 8231377 w 10962464"/>
              <a:gd name="connsiteY6203" fmla="*/ 3860435 h 4944979"/>
              <a:gd name="connsiteX6204" fmla="*/ 8205829 w 10962464"/>
              <a:gd name="connsiteY6204" fmla="*/ 3908964 h 4944979"/>
              <a:gd name="connsiteX6205" fmla="*/ 8181337 w 10962464"/>
              <a:gd name="connsiteY6205" fmla="*/ 3991658 h 4944979"/>
              <a:gd name="connsiteX6206" fmla="*/ 8180128 w 10962464"/>
              <a:gd name="connsiteY6206" fmla="*/ 4001181 h 4944979"/>
              <a:gd name="connsiteX6207" fmla="*/ 8179069 w 10962464"/>
              <a:gd name="connsiteY6207" fmla="*/ 4010251 h 4944979"/>
              <a:gd name="connsiteX6208" fmla="*/ 8175787 w 10962464"/>
              <a:gd name="connsiteY6208" fmla="*/ 4015148 h 4944979"/>
              <a:gd name="connsiteX6209" fmla="*/ 8190107 w 10962464"/>
              <a:gd name="connsiteY6209" fmla="*/ 4037766 h 4944979"/>
              <a:gd name="connsiteX6210" fmla="*/ 8208399 w 10962464"/>
              <a:gd name="connsiteY6210" fmla="*/ 4069513 h 4944979"/>
              <a:gd name="connsiteX6211" fmla="*/ 8216810 w 10962464"/>
              <a:gd name="connsiteY6211" fmla="*/ 4086333 h 4944979"/>
              <a:gd name="connsiteX6212" fmla="*/ 8228505 w 10962464"/>
              <a:gd name="connsiteY6212" fmla="*/ 4066187 h 4944979"/>
              <a:gd name="connsiteX6213" fmla="*/ 8272799 w 10962464"/>
              <a:gd name="connsiteY6213" fmla="*/ 4008588 h 4944979"/>
              <a:gd name="connsiteX6214" fmla="*/ 8286556 w 10962464"/>
              <a:gd name="connsiteY6214" fmla="*/ 3993018 h 4944979"/>
              <a:gd name="connsiteX6215" fmla="*/ 8298999 w 10962464"/>
              <a:gd name="connsiteY6215" fmla="*/ 3981022 h 4944979"/>
              <a:gd name="connsiteX6216" fmla="*/ 8298499 w 10962464"/>
              <a:gd name="connsiteY6216" fmla="*/ 3979715 h 4944979"/>
              <a:gd name="connsiteX6217" fmla="*/ 8302094 w 10962464"/>
              <a:gd name="connsiteY6217" fmla="*/ 3831895 h 4944979"/>
              <a:gd name="connsiteX6218" fmla="*/ 8302127 w 10962464"/>
              <a:gd name="connsiteY6218" fmla="*/ 3830503 h 4944979"/>
              <a:gd name="connsiteX6219" fmla="*/ 8301977 w 10962464"/>
              <a:gd name="connsiteY6219" fmla="*/ 3829748 h 4944979"/>
              <a:gd name="connsiteX6220" fmla="*/ 8301977 w 10962464"/>
              <a:gd name="connsiteY6220" fmla="*/ 3829786 h 4944979"/>
              <a:gd name="connsiteX6221" fmla="*/ 7025746 w 10962464"/>
              <a:gd name="connsiteY6221" fmla="*/ 3773963 h 4944979"/>
              <a:gd name="connsiteX6222" fmla="*/ 7011083 w 10962464"/>
              <a:gd name="connsiteY6222" fmla="*/ 3806012 h 4944979"/>
              <a:gd name="connsiteX6223" fmla="*/ 6997629 w 10962464"/>
              <a:gd name="connsiteY6223" fmla="*/ 3842597 h 4944979"/>
              <a:gd name="connsiteX6224" fmla="*/ 6992488 w 10962464"/>
              <a:gd name="connsiteY6224" fmla="*/ 3860889 h 4944979"/>
              <a:gd name="connsiteX6225" fmla="*/ 6983115 w 10962464"/>
              <a:gd name="connsiteY6225" fmla="*/ 3898835 h 4944979"/>
              <a:gd name="connsiteX6226" fmla="*/ 6979034 w 10962464"/>
              <a:gd name="connsiteY6226" fmla="*/ 3917428 h 4944979"/>
              <a:gd name="connsiteX6227" fmla="*/ 6975102 w 10962464"/>
              <a:gd name="connsiteY6227" fmla="*/ 3937082 h 4944979"/>
              <a:gd name="connsiteX6228" fmla="*/ 6967090 w 10962464"/>
              <a:gd name="connsiteY6228" fmla="*/ 4018263 h 4944979"/>
              <a:gd name="connsiteX6229" fmla="*/ 6965567 w 10962464"/>
              <a:gd name="connsiteY6229" fmla="*/ 4020684 h 4944979"/>
              <a:gd name="connsiteX6230" fmla="*/ 6988708 w 10962464"/>
              <a:gd name="connsiteY6230" fmla="*/ 4044267 h 4944979"/>
              <a:gd name="connsiteX6231" fmla="*/ 7008967 w 10962464"/>
              <a:gd name="connsiteY6231" fmla="*/ 4072688 h 4944979"/>
              <a:gd name="connsiteX6232" fmla="*/ 7017583 w 10962464"/>
              <a:gd name="connsiteY6232" fmla="*/ 4087505 h 4944979"/>
              <a:gd name="connsiteX6233" fmla="*/ 7019128 w 10962464"/>
              <a:gd name="connsiteY6233" fmla="*/ 4090215 h 4944979"/>
              <a:gd name="connsiteX6234" fmla="*/ 7022120 w 10962464"/>
              <a:gd name="connsiteY6234" fmla="*/ 4075861 h 4944979"/>
              <a:gd name="connsiteX6235" fmla="*/ 7035575 w 10962464"/>
              <a:gd name="connsiteY6235" fmla="*/ 4034289 h 4944979"/>
              <a:gd name="connsiteX6236" fmla="*/ 7050692 w 10962464"/>
              <a:gd name="connsiteY6236" fmla="*/ 3997251 h 4944979"/>
              <a:gd name="connsiteX6237" fmla="*/ 7056315 w 10962464"/>
              <a:gd name="connsiteY6237" fmla="*/ 3985155 h 4944979"/>
              <a:gd name="connsiteX6238" fmla="*/ 7058855 w 10962464"/>
              <a:gd name="connsiteY6238" fmla="*/ 3966108 h 4944979"/>
              <a:gd name="connsiteX6239" fmla="*/ 7059157 w 10962464"/>
              <a:gd name="connsiteY6239" fmla="*/ 3955073 h 4944979"/>
              <a:gd name="connsiteX6240" fmla="*/ 7059914 w 10962464"/>
              <a:gd name="connsiteY6240" fmla="*/ 3943885 h 4944979"/>
              <a:gd name="connsiteX6241" fmla="*/ 7061273 w 10962464"/>
              <a:gd name="connsiteY6241" fmla="*/ 3921057 h 4944979"/>
              <a:gd name="connsiteX6242" fmla="*/ 7060366 w 10962464"/>
              <a:gd name="connsiteY6242" fmla="*/ 3882810 h 4944979"/>
              <a:gd name="connsiteX6243" fmla="*/ 7058100 w 10962464"/>
              <a:gd name="connsiteY6243" fmla="*/ 3863913 h 4944979"/>
              <a:gd name="connsiteX6244" fmla="*/ 7054471 w 10962464"/>
              <a:gd name="connsiteY6244" fmla="*/ 3845318 h 4944979"/>
              <a:gd name="connsiteX6245" fmla="*/ 7045400 w 10962464"/>
              <a:gd name="connsiteY6245" fmla="*/ 3813570 h 4944979"/>
              <a:gd name="connsiteX6246" fmla="*/ 7033003 w 10962464"/>
              <a:gd name="connsiteY6246" fmla="*/ 3784092 h 4944979"/>
              <a:gd name="connsiteX6247" fmla="*/ 7026805 w 10962464"/>
              <a:gd name="connsiteY6247" fmla="*/ 3775021 h 4944979"/>
              <a:gd name="connsiteX6248" fmla="*/ 7025746 w 10962464"/>
              <a:gd name="connsiteY6248" fmla="*/ 3773963 h 4944979"/>
              <a:gd name="connsiteX6249" fmla="*/ 9197243 w 10962464"/>
              <a:gd name="connsiteY6249" fmla="*/ 3764741 h 4944979"/>
              <a:gd name="connsiteX6250" fmla="*/ 9198604 w 10962464"/>
              <a:gd name="connsiteY6250" fmla="*/ 3773661 h 4944979"/>
              <a:gd name="connsiteX6251" fmla="*/ 9201930 w 10962464"/>
              <a:gd name="connsiteY6251" fmla="*/ 3789685 h 4944979"/>
              <a:gd name="connsiteX6252" fmla="*/ 9212210 w 10962464"/>
              <a:gd name="connsiteY6252" fmla="*/ 3826120 h 4944979"/>
              <a:gd name="connsiteX6253" fmla="*/ 9226722 w 10962464"/>
              <a:gd name="connsiteY6253" fmla="*/ 3860739 h 4944979"/>
              <a:gd name="connsiteX6254" fmla="*/ 9238060 w 10962464"/>
              <a:gd name="connsiteY6254" fmla="*/ 3878880 h 4944979"/>
              <a:gd name="connsiteX6255" fmla="*/ 9252272 w 10962464"/>
              <a:gd name="connsiteY6255" fmla="*/ 3896567 h 4944979"/>
              <a:gd name="connsiteX6256" fmla="*/ 9253329 w 10962464"/>
              <a:gd name="connsiteY6256" fmla="*/ 3897626 h 4944979"/>
              <a:gd name="connsiteX6257" fmla="*/ 9253632 w 10962464"/>
              <a:gd name="connsiteY6257" fmla="*/ 3898079 h 4944979"/>
              <a:gd name="connsiteX6258" fmla="*/ 9255597 w 10962464"/>
              <a:gd name="connsiteY6258" fmla="*/ 3900195 h 4944979"/>
              <a:gd name="connsiteX6259" fmla="*/ 9280088 w 10962464"/>
              <a:gd name="connsiteY6259" fmla="*/ 3924685 h 4944979"/>
              <a:gd name="connsiteX6260" fmla="*/ 9294752 w 10962464"/>
              <a:gd name="connsiteY6260" fmla="*/ 3937838 h 4944979"/>
              <a:gd name="connsiteX6261" fmla="*/ 9309568 w 10962464"/>
              <a:gd name="connsiteY6261" fmla="*/ 3948722 h 4944979"/>
              <a:gd name="connsiteX6262" fmla="*/ 9319848 w 10962464"/>
              <a:gd name="connsiteY6262" fmla="*/ 3955223 h 4944979"/>
              <a:gd name="connsiteX6263" fmla="*/ 9320451 w 10962464"/>
              <a:gd name="connsiteY6263" fmla="*/ 3948118 h 4944979"/>
              <a:gd name="connsiteX6264" fmla="*/ 9319848 w 10962464"/>
              <a:gd name="connsiteY6264" fmla="*/ 3926802 h 4944979"/>
              <a:gd name="connsiteX6265" fmla="*/ 9316672 w 10962464"/>
              <a:gd name="connsiteY6265" fmla="*/ 3905638 h 4944979"/>
              <a:gd name="connsiteX6266" fmla="*/ 9310928 w 10962464"/>
              <a:gd name="connsiteY6266" fmla="*/ 3887798 h 4944979"/>
              <a:gd name="connsiteX6267" fmla="*/ 9302462 w 10962464"/>
              <a:gd name="connsiteY6267" fmla="*/ 3868751 h 4944979"/>
              <a:gd name="connsiteX6268" fmla="*/ 9292938 w 10962464"/>
              <a:gd name="connsiteY6268" fmla="*/ 3853179 h 4944979"/>
              <a:gd name="connsiteX6269" fmla="*/ 9281147 w 10962464"/>
              <a:gd name="connsiteY6269" fmla="*/ 3837306 h 4944979"/>
              <a:gd name="connsiteX6270" fmla="*/ 9256806 w 10962464"/>
              <a:gd name="connsiteY6270" fmla="*/ 3808734 h 4944979"/>
              <a:gd name="connsiteX6271" fmla="*/ 9238665 w 10962464"/>
              <a:gd name="connsiteY6271" fmla="*/ 3790894 h 4944979"/>
              <a:gd name="connsiteX6272" fmla="*/ 9220978 w 10962464"/>
              <a:gd name="connsiteY6272" fmla="*/ 3777138 h 4944979"/>
              <a:gd name="connsiteX6273" fmla="*/ 9197243 w 10962464"/>
              <a:gd name="connsiteY6273" fmla="*/ 3764741 h 4944979"/>
              <a:gd name="connsiteX6274" fmla="*/ 9583650 w 10962464"/>
              <a:gd name="connsiteY6274" fmla="*/ 3761719 h 4944979"/>
              <a:gd name="connsiteX6275" fmla="*/ 9569218 w 10962464"/>
              <a:gd name="connsiteY6275" fmla="*/ 3761830 h 4944979"/>
              <a:gd name="connsiteX6276" fmla="*/ 9568985 w 10962464"/>
              <a:gd name="connsiteY6276" fmla="*/ 3762021 h 4944979"/>
              <a:gd name="connsiteX6277" fmla="*/ 9567156 w 10962464"/>
              <a:gd name="connsiteY6277" fmla="*/ 3761846 h 4944979"/>
              <a:gd name="connsiteX6278" fmla="*/ 9564147 w 10962464"/>
              <a:gd name="connsiteY6278" fmla="*/ 3761870 h 4944979"/>
              <a:gd name="connsiteX6279" fmla="*/ 9565660 w 10962464"/>
              <a:gd name="connsiteY6279" fmla="*/ 3764289 h 4944979"/>
              <a:gd name="connsiteX6280" fmla="*/ 9571403 w 10962464"/>
              <a:gd name="connsiteY6280" fmla="*/ 3773661 h 4944979"/>
              <a:gd name="connsiteX6281" fmla="*/ 9584102 w 10962464"/>
              <a:gd name="connsiteY6281" fmla="*/ 3793315 h 4944979"/>
              <a:gd name="connsiteX6282" fmla="*/ 9611768 w 10962464"/>
              <a:gd name="connsiteY6282" fmla="*/ 3831562 h 4944979"/>
              <a:gd name="connsiteX6283" fmla="*/ 9639735 w 10962464"/>
              <a:gd name="connsiteY6283" fmla="*/ 3862553 h 4944979"/>
              <a:gd name="connsiteX6284" fmla="*/ 9670274 w 10962464"/>
              <a:gd name="connsiteY6284" fmla="*/ 3890672 h 4944979"/>
              <a:gd name="connsiteX6285" fmla="*/ 9688318 w 10962464"/>
              <a:gd name="connsiteY6285" fmla="*/ 3902701 h 4944979"/>
              <a:gd name="connsiteX6286" fmla="*/ 9699299 w 10962464"/>
              <a:gd name="connsiteY6286" fmla="*/ 3903823 h 4944979"/>
              <a:gd name="connsiteX6287" fmla="*/ 9719558 w 10962464"/>
              <a:gd name="connsiteY6287" fmla="*/ 3906696 h 4944979"/>
              <a:gd name="connsiteX6288" fmla="*/ 9757351 w 10962464"/>
              <a:gd name="connsiteY6288" fmla="*/ 3911837 h 4944979"/>
              <a:gd name="connsiteX6289" fmla="*/ 9794540 w 10962464"/>
              <a:gd name="connsiteY6289" fmla="*/ 3919395 h 4944979"/>
              <a:gd name="connsiteX6290" fmla="*/ 9831579 w 10962464"/>
              <a:gd name="connsiteY6290" fmla="*/ 3930280 h 4944979"/>
              <a:gd name="connsiteX6291" fmla="*/ 9858121 w 10962464"/>
              <a:gd name="connsiteY6291" fmla="*/ 3940103 h 4944979"/>
              <a:gd name="connsiteX6292" fmla="*/ 9850474 w 10962464"/>
              <a:gd name="connsiteY6292" fmla="*/ 3919093 h 4944979"/>
              <a:gd name="connsiteX6293" fmla="*/ 9846090 w 10962464"/>
              <a:gd name="connsiteY6293" fmla="*/ 3898383 h 4944979"/>
              <a:gd name="connsiteX6294" fmla="*/ 9842311 w 10962464"/>
              <a:gd name="connsiteY6294" fmla="*/ 3877218 h 4944979"/>
              <a:gd name="connsiteX6295" fmla="*/ 9839521 w 10962464"/>
              <a:gd name="connsiteY6295" fmla="*/ 3850313 h 4944979"/>
              <a:gd name="connsiteX6296" fmla="*/ 9833845 w 10962464"/>
              <a:gd name="connsiteY6296" fmla="*/ 3850459 h 4944979"/>
              <a:gd name="connsiteX6297" fmla="*/ 9821297 w 10962464"/>
              <a:gd name="connsiteY6297" fmla="*/ 3840482 h 4944979"/>
              <a:gd name="connsiteX6298" fmla="*/ 9779422 w 10962464"/>
              <a:gd name="connsiteY6298" fmla="*/ 3813724 h 4944979"/>
              <a:gd name="connsiteX6299" fmla="*/ 9734826 w 10962464"/>
              <a:gd name="connsiteY6299" fmla="*/ 3793315 h 4944979"/>
              <a:gd name="connsiteX6300" fmla="*/ 9728022 w 10962464"/>
              <a:gd name="connsiteY6300" fmla="*/ 3790896 h 4944979"/>
              <a:gd name="connsiteX6301" fmla="*/ 9690380 w 10962464"/>
              <a:gd name="connsiteY6301" fmla="*/ 3779708 h 4944979"/>
              <a:gd name="connsiteX6302" fmla="*/ 9653794 w 10962464"/>
              <a:gd name="connsiteY6302" fmla="*/ 3771847 h 4944979"/>
              <a:gd name="connsiteX6303" fmla="*/ 9635655 w 10962464"/>
              <a:gd name="connsiteY6303" fmla="*/ 3769580 h 4944979"/>
              <a:gd name="connsiteX6304" fmla="*/ 9617664 w 10962464"/>
              <a:gd name="connsiteY6304" fmla="*/ 3766405 h 4944979"/>
              <a:gd name="connsiteX6305" fmla="*/ 9583650 w 10962464"/>
              <a:gd name="connsiteY6305" fmla="*/ 3761719 h 4944979"/>
              <a:gd name="connsiteX6306" fmla="*/ 210723 w 10962464"/>
              <a:gd name="connsiteY6306" fmla="*/ 3757486 h 4944979"/>
              <a:gd name="connsiteX6307" fmla="*/ 218283 w 10962464"/>
              <a:gd name="connsiteY6307" fmla="*/ 3760510 h 4944979"/>
              <a:gd name="connsiteX6308" fmla="*/ 222364 w 10962464"/>
              <a:gd name="connsiteY6308" fmla="*/ 3765498 h 4944979"/>
              <a:gd name="connsiteX6309" fmla="*/ 224632 w 10962464"/>
              <a:gd name="connsiteY6309" fmla="*/ 3770790 h 4944979"/>
              <a:gd name="connsiteX6310" fmla="*/ 227201 w 10962464"/>
              <a:gd name="connsiteY6310" fmla="*/ 3780011 h 4944979"/>
              <a:gd name="connsiteX6311" fmla="*/ 234305 w 10962464"/>
              <a:gd name="connsiteY6311" fmla="*/ 3819317 h 4944979"/>
              <a:gd name="connsiteX6312" fmla="*/ 239900 w 10962464"/>
              <a:gd name="connsiteY6312" fmla="*/ 3855901 h 4944979"/>
              <a:gd name="connsiteX6313" fmla="*/ 243980 w 10962464"/>
              <a:gd name="connsiteY6313" fmla="*/ 3895056 h 4944979"/>
              <a:gd name="connsiteX6314" fmla="*/ 245190 w 10962464"/>
              <a:gd name="connsiteY6314" fmla="*/ 3915465 h 4944979"/>
              <a:gd name="connsiteX6315" fmla="*/ 246250 w 10962464"/>
              <a:gd name="connsiteY6315" fmla="*/ 3935874 h 4944979"/>
              <a:gd name="connsiteX6316" fmla="*/ 246364 w 10962464"/>
              <a:gd name="connsiteY6316" fmla="*/ 3945224 h 4944979"/>
              <a:gd name="connsiteX6317" fmla="*/ 250180 w 10962464"/>
              <a:gd name="connsiteY6317" fmla="*/ 3941617 h 4944979"/>
              <a:gd name="connsiteX6318" fmla="*/ 251540 w 10962464"/>
              <a:gd name="connsiteY6318" fmla="*/ 3940710 h 4944979"/>
              <a:gd name="connsiteX6319" fmla="*/ 256529 w 10962464"/>
              <a:gd name="connsiteY6319" fmla="*/ 3937233 h 4944979"/>
              <a:gd name="connsiteX6320" fmla="*/ 257606 w 10962464"/>
              <a:gd name="connsiteY6320" fmla="*/ 3936857 h 4944979"/>
              <a:gd name="connsiteX6321" fmla="*/ 264239 w 10962464"/>
              <a:gd name="connsiteY6321" fmla="*/ 3926955 h 4944979"/>
              <a:gd name="connsiteX6322" fmla="*/ 275273 w 10962464"/>
              <a:gd name="connsiteY6322" fmla="*/ 3909720 h 4944979"/>
              <a:gd name="connsiteX6323" fmla="*/ 285402 w 10962464"/>
              <a:gd name="connsiteY6323" fmla="*/ 3895207 h 4944979"/>
              <a:gd name="connsiteX6324" fmla="*/ 309136 w 10962464"/>
              <a:gd name="connsiteY6324" fmla="*/ 3864821 h 4944979"/>
              <a:gd name="connsiteX6325" fmla="*/ 322140 w 10962464"/>
              <a:gd name="connsiteY6325" fmla="*/ 3852727 h 4944979"/>
              <a:gd name="connsiteX6326" fmla="*/ 327882 w 10962464"/>
              <a:gd name="connsiteY6326" fmla="*/ 3848192 h 4944979"/>
              <a:gd name="connsiteX6327" fmla="*/ 345269 w 10962464"/>
              <a:gd name="connsiteY6327" fmla="*/ 3842447 h 4944979"/>
              <a:gd name="connsiteX6328" fmla="*/ 353129 w 10962464"/>
              <a:gd name="connsiteY6328" fmla="*/ 3843959 h 4944979"/>
              <a:gd name="connsiteX6329" fmla="*/ 359479 w 10962464"/>
              <a:gd name="connsiteY6329" fmla="*/ 3849098 h 4944979"/>
              <a:gd name="connsiteX6330" fmla="*/ 364317 w 10962464"/>
              <a:gd name="connsiteY6330" fmla="*/ 3859077 h 4944979"/>
              <a:gd name="connsiteX6331" fmla="*/ 373538 w 10962464"/>
              <a:gd name="connsiteY6331" fmla="*/ 3897173 h 4944979"/>
              <a:gd name="connsiteX6332" fmla="*/ 382155 w 10962464"/>
              <a:gd name="connsiteY6332" fmla="*/ 3975028 h 4944979"/>
              <a:gd name="connsiteX6333" fmla="*/ 382456 w 10962464"/>
              <a:gd name="connsiteY6333" fmla="*/ 3993926 h 4944979"/>
              <a:gd name="connsiteX6334" fmla="*/ 381550 w 10962464"/>
              <a:gd name="connsiteY6334" fmla="*/ 4017962 h 4944979"/>
              <a:gd name="connsiteX6335" fmla="*/ 377468 w 10962464"/>
              <a:gd name="connsiteY6335" fmla="*/ 4058931 h 4944979"/>
              <a:gd name="connsiteX6336" fmla="*/ 377060 w 10962464"/>
              <a:gd name="connsiteY6336" fmla="*/ 4061640 h 4944979"/>
              <a:gd name="connsiteX6337" fmla="*/ 391984 w 10962464"/>
              <a:gd name="connsiteY6337" fmla="*/ 4052884 h 4944979"/>
              <a:gd name="connsiteX6338" fmla="*/ 404381 w 10962464"/>
              <a:gd name="connsiteY6338" fmla="*/ 4051976 h 4944979"/>
              <a:gd name="connsiteX6339" fmla="*/ 415414 w 10962464"/>
              <a:gd name="connsiteY6339" fmla="*/ 4059990 h 4944979"/>
              <a:gd name="connsiteX6340" fmla="*/ 420553 w 10962464"/>
              <a:gd name="connsiteY6340" fmla="*/ 4072688 h 4944979"/>
              <a:gd name="connsiteX6341" fmla="*/ 424183 w 10962464"/>
              <a:gd name="connsiteY6341" fmla="*/ 4092795 h 4944979"/>
              <a:gd name="connsiteX6342" fmla="*/ 426601 w 10962464"/>
              <a:gd name="connsiteY6342" fmla="*/ 4132705 h 4944979"/>
              <a:gd name="connsiteX6343" fmla="*/ 427054 w 10962464"/>
              <a:gd name="connsiteY6343" fmla="*/ 4169592 h 4944979"/>
              <a:gd name="connsiteX6344" fmla="*/ 421010 w 10962464"/>
              <a:gd name="connsiteY6344" fmla="*/ 4225679 h 4944979"/>
              <a:gd name="connsiteX6345" fmla="*/ 416774 w 10962464"/>
              <a:gd name="connsiteY6345" fmla="*/ 4253495 h 4944979"/>
              <a:gd name="connsiteX6346" fmla="*/ 413144 w 10962464"/>
              <a:gd name="connsiteY6346" fmla="*/ 4271373 h 4944979"/>
              <a:gd name="connsiteX6347" fmla="*/ 417985 w 10962464"/>
              <a:gd name="connsiteY6347" fmla="*/ 4268915 h 4944979"/>
              <a:gd name="connsiteX6348" fmla="*/ 431288 w 10962464"/>
              <a:gd name="connsiteY6348" fmla="*/ 4267554 h 4944979"/>
              <a:gd name="connsiteX6349" fmla="*/ 445651 w 10962464"/>
              <a:gd name="connsiteY6349" fmla="*/ 4272997 h 4944979"/>
              <a:gd name="connsiteX6350" fmla="*/ 454875 w 10962464"/>
              <a:gd name="connsiteY6350" fmla="*/ 4285242 h 4944979"/>
              <a:gd name="connsiteX6351" fmla="*/ 456988 w 10962464"/>
              <a:gd name="connsiteY6351" fmla="*/ 4290079 h 4944979"/>
              <a:gd name="connsiteX6352" fmla="*/ 461525 w 10962464"/>
              <a:gd name="connsiteY6352" fmla="*/ 4309733 h 4944979"/>
              <a:gd name="connsiteX6353" fmla="*/ 462885 w 10962464"/>
              <a:gd name="connsiteY6353" fmla="*/ 4327874 h 4944979"/>
              <a:gd name="connsiteX6354" fmla="*/ 463036 w 10962464"/>
              <a:gd name="connsiteY6354" fmla="*/ 4347829 h 4944979"/>
              <a:gd name="connsiteX6355" fmla="*/ 461219 w 10962464"/>
              <a:gd name="connsiteY6355" fmla="*/ 4387589 h 4944979"/>
              <a:gd name="connsiteX6356" fmla="*/ 456535 w 10962464"/>
              <a:gd name="connsiteY6356" fmla="*/ 4425987 h 4944979"/>
              <a:gd name="connsiteX6357" fmla="*/ 444717 w 10962464"/>
              <a:gd name="connsiteY6357" fmla="*/ 4478038 h 4944979"/>
              <a:gd name="connsiteX6358" fmla="*/ 446408 w 10962464"/>
              <a:gd name="connsiteY6358" fmla="*/ 4477538 h 4944979"/>
              <a:gd name="connsiteX6359" fmla="*/ 460316 w 10962464"/>
              <a:gd name="connsiteY6359" fmla="*/ 4484340 h 4944979"/>
              <a:gd name="connsiteX6360" fmla="*/ 465304 w 10962464"/>
              <a:gd name="connsiteY6360" fmla="*/ 4495528 h 4944979"/>
              <a:gd name="connsiteX6361" fmla="*/ 468025 w 10962464"/>
              <a:gd name="connsiteY6361" fmla="*/ 4507168 h 4944979"/>
              <a:gd name="connsiteX6362" fmla="*/ 470594 w 10962464"/>
              <a:gd name="connsiteY6362" fmla="*/ 4525460 h 4944979"/>
              <a:gd name="connsiteX6363" fmla="*/ 471051 w 10962464"/>
              <a:gd name="connsiteY6363" fmla="*/ 4544811 h 4944979"/>
              <a:gd name="connsiteX6364" fmla="*/ 470745 w 10962464"/>
              <a:gd name="connsiteY6364" fmla="*/ 4562801 h 4944979"/>
              <a:gd name="connsiteX6365" fmla="*/ 469842 w 10962464"/>
              <a:gd name="connsiteY6365" fmla="*/ 4582455 h 4944979"/>
              <a:gd name="connsiteX6366" fmla="*/ 469686 w 10962464"/>
              <a:gd name="connsiteY6366" fmla="*/ 4601805 h 4944979"/>
              <a:gd name="connsiteX6367" fmla="*/ 467874 w 10962464"/>
              <a:gd name="connsiteY6367" fmla="*/ 4642319 h 4944979"/>
              <a:gd name="connsiteX6368" fmla="*/ 465409 w 10962464"/>
              <a:gd name="connsiteY6368" fmla="*/ 4655902 h 4944979"/>
              <a:gd name="connsiteX6369" fmla="*/ 476341 w 10962464"/>
              <a:gd name="connsiteY6369" fmla="*/ 4650331 h 4944979"/>
              <a:gd name="connsiteX6370" fmla="*/ 488737 w 10962464"/>
              <a:gd name="connsiteY6370" fmla="*/ 4649274 h 4944979"/>
              <a:gd name="connsiteX6371" fmla="*/ 504308 w 10962464"/>
              <a:gd name="connsiteY6371" fmla="*/ 4659100 h 4944979"/>
              <a:gd name="connsiteX6372" fmla="*/ 510051 w 10962464"/>
              <a:gd name="connsiteY6372" fmla="*/ 4680566 h 4944979"/>
              <a:gd name="connsiteX6373" fmla="*/ 513228 w 10962464"/>
              <a:gd name="connsiteY6373" fmla="*/ 4719420 h 4944979"/>
              <a:gd name="connsiteX6374" fmla="*/ 512019 w 10962464"/>
              <a:gd name="connsiteY6374" fmla="*/ 4759935 h 4944979"/>
              <a:gd name="connsiteX6375" fmla="*/ 509298 w 10962464"/>
              <a:gd name="connsiteY6375" fmla="*/ 4799846 h 4944979"/>
              <a:gd name="connsiteX6376" fmla="*/ 503553 w 10962464"/>
              <a:gd name="connsiteY6376" fmla="*/ 4835523 h 4944979"/>
              <a:gd name="connsiteX6377" fmla="*/ 495619 w 10962464"/>
              <a:gd name="connsiteY6377" fmla="*/ 4858959 h 4944979"/>
              <a:gd name="connsiteX6378" fmla="*/ 499320 w 10962464"/>
              <a:gd name="connsiteY6378" fmla="*/ 4860770 h 4944979"/>
              <a:gd name="connsiteX6379" fmla="*/ 504459 w 10962464"/>
              <a:gd name="connsiteY6379" fmla="*/ 4866212 h 4944979"/>
              <a:gd name="connsiteX6380" fmla="*/ 507179 w 10962464"/>
              <a:gd name="connsiteY6380" fmla="*/ 4870747 h 4944979"/>
              <a:gd name="connsiteX6381" fmla="*/ 510051 w 10962464"/>
              <a:gd name="connsiteY6381" fmla="*/ 4876794 h 4944979"/>
              <a:gd name="connsiteX6382" fmla="*/ 513228 w 10962464"/>
              <a:gd name="connsiteY6382" fmla="*/ 4885714 h 4944979"/>
              <a:gd name="connsiteX6383" fmla="*/ 522148 w 10962464"/>
              <a:gd name="connsiteY6383" fmla="*/ 4924716 h 4944979"/>
              <a:gd name="connsiteX6384" fmla="*/ 525579 w 10962464"/>
              <a:gd name="connsiteY6384" fmla="*/ 4944979 h 4944979"/>
              <a:gd name="connsiteX6385" fmla="*/ 500790 w 10962464"/>
              <a:gd name="connsiteY6385" fmla="*/ 4944979 h 4944979"/>
              <a:gd name="connsiteX6386" fmla="*/ 500228 w 10962464"/>
              <a:gd name="connsiteY6386" fmla="*/ 4941497 h 4944979"/>
              <a:gd name="connsiteX6387" fmla="*/ 495541 w 10962464"/>
              <a:gd name="connsiteY6387" fmla="*/ 4916704 h 4944979"/>
              <a:gd name="connsiteX6388" fmla="*/ 486470 w 10962464"/>
              <a:gd name="connsiteY6388" fmla="*/ 4884655 h 4944979"/>
              <a:gd name="connsiteX6389" fmla="*/ 482541 w 10962464"/>
              <a:gd name="connsiteY6389" fmla="*/ 4887831 h 4944979"/>
              <a:gd name="connsiteX6390" fmla="*/ 462127 w 10962464"/>
              <a:gd name="connsiteY6390" fmla="*/ 4909297 h 4944979"/>
              <a:gd name="connsiteX6391" fmla="*/ 445955 w 10962464"/>
              <a:gd name="connsiteY6391" fmla="*/ 4932276 h 4944979"/>
              <a:gd name="connsiteX6392" fmla="*/ 446558 w 10962464"/>
              <a:gd name="connsiteY6392" fmla="*/ 4931217 h 4944979"/>
              <a:gd name="connsiteX6393" fmla="*/ 438647 w 10962464"/>
              <a:gd name="connsiteY6393" fmla="*/ 4944979 h 4944979"/>
              <a:gd name="connsiteX6394" fmla="*/ 390619 w 10962464"/>
              <a:gd name="connsiteY6394" fmla="*/ 4944979 h 4944979"/>
              <a:gd name="connsiteX6395" fmla="*/ 390925 w 10962464"/>
              <a:gd name="connsiteY6395" fmla="*/ 4939382 h 4944979"/>
              <a:gd name="connsiteX6396" fmla="*/ 390976 w 10962464"/>
              <a:gd name="connsiteY6396" fmla="*/ 4938336 h 4944979"/>
              <a:gd name="connsiteX6397" fmla="*/ 392290 w 10962464"/>
              <a:gd name="connsiteY6397" fmla="*/ 4910507 h 4944979"/>
              <a:gd name="connsiteX6398" fmla="*/ 390925 w 10962464"/>
              <a:gd name="connsiteY6398" fmla="*/ 4877549 h 4944979"/>
              <a:gd name="connsiteX6399" fmla="*/ 385332 w 10962464"/>
              <a:gd name="connsiteY6399" fmla="*/ 4843535 h 4944979"/>
              <a:gd name="connsiteX6400" fmla="*/ 368855 w 10962464"/>
              <a:gd name="connsiteY6400" fmla="*/ 4790020 h 4944979"/>
              <a:gd name="connsiteX6401" fmla="*/ 365983 w 10962464"/>
              <a:gd name="connsiteY6401" fmla="*/ 4785182 h 4944979"/>
              <a:gd name="connsiteX6402" fmla="*/ 361146 w 10962464"/>
              <a:gd name="connsiteY6402" fmla="*/ 4786844 h 4944979"/>
              <a:gd name="connsiteX6403" fmla="*/ 348447 w 10962464"/>
              <a:gd name="connsiteY6403" fmla="*/ 4795914 h 4944979"/>
              <a:gd name="connsiteX6404" fmla="*/ 334539 w 10962464"/>
              <a:gd name="connsiteY6404" fmla="*/ 4810276 h 4944979"/>
              <a:gd name="connsiteX6405" fmla="*/ 327130 w 10962464"/>
              <a:gd name="connsiteY6405" fmla="*/ 4819650 h 4944979"/>
              <a:gd name="connsiteX6406" fmla="*/ 320930 w 10962464"/>
              <a:gd name="connsiteY6406" fmla="*/ 4828418 h 4944979"/>
              <a:gd name="connsiteX6407" fmla="*/ 312618 w 10962464"/>
              <a:gd name="connsiteY6407" fmla="*/ 4842930 h 4944979"/>
              <a:gd name="connsiteX6408" fmla="*/ 304453 w 10962464"/>
              <a:gd name="connsiteY6408" fmla="*/ 4860618 h 4944979"/>
              <a:gd name="connsiteX6409" fmla="*/ 291452 w 10962464"/>
              <a:gd name="connsiteY6409" fmla="*/ 4893726 h 4944979"/>
              <a:gd name="connsiteX6410" fmla="*/ 284502 w 10962464"/>
              <a:gd name="connsiteY6410" fmla="*/ 4920031 h 4944979"/>
              <a:gd name="connsiteX6411" fmla="*/ 278925 w 10962464"/>
              <a:gd name="connsiteY6411" fmla="*/ 4944979 h 4944979"/>
              <a:gd name="connsiteX6412" fmla="*/ 254275 w 10962464"/>
              <a:gd name="connsiteY6412" fmla="*/ 4944979 h 4944979"/>
              <a:gd name="connsiteX6413" fmla="*/ 257287 w 10962464"/>
              <a:gd name="connsiteY6413" fmla="*/ 4926834 h 4944979"/>
              <a:gd name="connsiteX6414" fmla="*/ 266813 w 10962464"/>
              <a:gd name="connsiteY6414" fmla="*/ 4889645 h 4944979"/>
              <a:gd name="connsiteX6415" fmla="*/ 273470 w 10962464"/>
              <a:gd name="connsiteY6415" fmla="*/ 4871991 h 4944979"/>
              <a:gd name="connsiteX6416" fmla="*/ 271497 w 10962464"/>
              <a:gd name="connsiteY6416" fmla="*/ 4872410 h 4944979"/>
              <a:gd name="connsiteX6417" fmla="*/ 268475 w 10962464"/>
              <a:gd name="connsiteY6417" fmla="*/ 4871504 h 4944979"/>
              <a:gd name="connsiteX6418" fmla="*/ 263487 w 10962464"/>
              <a:gd name="connsiteY6418" fmla="*/ 4867271 h 4944979"/>
              <a:gd name="connsiteX6419" fmla="*/ 260616 w 10962464"/>
              <a:gd name="connsiteY6419" fmla="*/ 4863944 h 4944979"/>
              <a:gd name="connsiteX6420" fmla="*/ 248518 w 10962464"/>
              <a:gd name="connsiteY6420" fmla="*/ 4850793 h 4944979"/>
              <a:gd name="connsiteX6421" fmla="*/ 233400 w 10962464"/>
              <a:gd name="connsiteY6421" fmla="*/ 4835523 h 4944979"/>
              <a:gd name="connsiteX6422" fmla="*/ 205735 w 10962464"/>
              <a:gd name="connsiteY6422" fmla="*/ 4807859 h 4944979"/>
              <a:gd name="connsiteX6423" fmla="*/ 191676 w 10962464"/>
              <a:gd name="connsiteY6423" fmla="*/ 4794706 h 4944979"/>
              <a:gd name="connsiteX6424" fmla="*/ 175501 w 10962464"/>
              <a:gd name="connsiteY6424" fmla="*/ 4781251 h 4944979"/>
              <a:gd name="connsiteX6425" fmla="*/ 144811 w 10962464"/>
              <a:gd name="connsiteY6425" fmla="*/ 4758726 h 4944979"/>
              <a:gd name="connsiteX6426" fmla="*/ 77538 w 10962464"/>
              <a:gd name="connsiteY6426" fmla="*/ 4722443 h 4944979"/>
              <a:gd name="connsiteX6427" fmla="*/ 71641 w 10962464"/>
              <a:gd name="connsiteY6427" fmla="*/ 4721083 h 4944979"/>
              <a:gd name="connsiteX6428" fmla="*/ 69980 w 10962464"/>
              <a:gd name="connsiteY6428" fmla="*/ 4724711 h 4944979"/>
              <a:gd name="connsiteX6429" fmla="*/ 69070 w 10962464"/>
              <a:gd name="connsiteY6429" fmla="*/ 4730758 h 4944979"/>
              <a:gd name="connsiteX6430" fmla="*/ 74216 w 10962464"/>
              <a:gd name="connsiteY6430" fmla="*/ 4772937 h 4944979"/>
              <a:gd name="connsiteX6431" fmla="*/ 87062 w 10962464"/>
              <a:gd name="connsiteY6431" fmla="*/ 4822824 h 4944979"/>
              <a:gd name="connsiteX6432" fmla="*/ 95076 w 10962464"/>
              <a:gd name="connsiteY6432" fmla="*/ 4845803 h 4944979"/>
              <a:gd name="connsiteX6433" fmla="*/ 105054 w 10962464"/>
              <a:gd name="connsiteY6433" fmla="*/ 4867725 h 4944979"/>
              <a:gd name="connsiteX6434" fmla="*/ 113371 w 10962464"/>
              <a:gd name="connsiteY6434" fmla="*/ 4882690 h 4944979"/>
              <a:gd name="connsiteX6435" fmla="*/ 120654 w 10962464"/>
              <a:gd name="connsiteY6435" fmla="*/ 4892932 h 4944979"/>
              <a:gd name="connsiteX6436" fmla="*/ 124860 w 10962464"/>
              <a:gd name="connsiteY6436" fmla="*/ 4895238 h 4944979"/>
              <a:gd name="connsiteX6437" fmla="*/ 160687 w 10962464"/>
              <a:gd name="connsiteY6437" fmla="*/ 4916403 h 4944979"/>
              <a:gd name="connsiteX6438" fmla="*/ 192130 w 10962464"/>
              <a:gd name="connsiteY6438" fmla="*/ 4938474 h 4944979"/>
              <a:gd name="connsiteX6439" fmla="*/ 201608 w 10962464"/>
              <a:gd name="connsiteY6439" fmla="*/ 4944979 h 4944979"/>
              <a:gd name="connsiteX6440" fmla="*/ 158388 w 10962464"/>
              <a:gd name="connsiteY6440" fmla="*/ 4944979 h 4944979"/>
              <a:gd name="connsiteX6441" fmla="*/ 148591 w 10962464"/>
              <a:gd name="connsiteY6441" fmla="*/ 4938021 h 4944979"/>
              <a:gd name="connsiteX6442" fmla="*/ 141939 w 10962464"/>
              <a:gd name="connsiteY6442" fmla="*/ 4933638 h 4944979"/>
              <a:gd name="connsiteX6443" fmla="*/ 143904 w 10962464"/>
              <a:gd name="connsiteY6443" fmla="*/ 4934998 h 4944979"/>
              <a:gd name="connsiteX6444" fmla="*/ 112612 w 10962464"/>
              <a:gd name="connsiteY6444" fmla="*/ 4916857 h 4944979"/>
              <a:gd name="connsiteX6445" fmla="*/ 111876 w 10962464"/>
              <a:gd name="connsiteY6445" fmla="*/ 4916452 h 4944979"/>
              <a:gd name="connsiteX6446" fmla="*/ 111403 w 10962464"/>
              <a:gd name="connsiteY6446" fmla="*/ 4916554 h 4944979"/>
              <a:gd name="connsiteX6447" fmla="*/ 108189 w 10962464"/>
              <a:gd name="connsiteY6447" fmla="*/ 4914433 h 4944979"/>
              <a:gd name="connsiteX6448" fmla="*/ 96890 w 10962464"/>
              <a:gd name="connsiteY6448" fmla="*/ 4908239 h 4944979"/>
              <a:gd name="connsiteX6449" fmla="*/ 80258 w 10962464"/>
              <a:gd name="connsiteY6449" fmla="*/ 4900227 h 4944979"/>
              <a:gd name="connsiteX6450" fmla="*/ 79355 w 10962464"/>
              <a:gd name="connsiteY6450" fmla="*/ 4900076 h 4944979"/>
              <a:gd name="connsiteX6451" fmla="*/ 78904 w 10962464"/>
              <a:gd name="connsiteY6451" fmla="*/ 4904158 h 4944979"/>
              <a:gd name="connsiteX6452" fmla="*/ 79199 w 10962464"/>
              <a:gd name="connsiteY6452" fmla="*/ 4915798 h 4944979"/>
              <a:gd name="connsiteX6453" fmla="*/ 80561 w 10962464"/>
              <a:gd name="connsiteY6453" fmla="*/ 4925473 h 4944979"/>
              <a:gd name="connsiteX6454" fmla="*/ 86133 w 10962464"/>
              <a:gd name="connsiteY6454" fmla="*/ 4944979 h 4944979"/>
              <a:gd name="connsiteX6455" fmla="*/ 61196 w 10962464"/>
              <a:gd name="connsiteY6455" fmla="*/ 4944979 h 4944979"/>
              <a:gd name="connsiteX6456" fmla="*/ 55920 w 10962464"/>
              <a:gd name="connsiteY6456" fmla="*/ 4926078 h 4944979"/>
              <a:gd name="connsiteX6457" fmla="*/ 54711 w 10962464"/>
              <a:gd name="connsiteY6457" fmla="*/ 4901890 h 4944979"/>
              <a:gd name="connsiteX6458" fmla="*/ 56828 w 10962464"/>
              <a:gd name="connsiteY6458" fmla="*/ 4890099 h 4944979"/>
              <a:gd name="connsiteX6459" fmla="*/ 64388 w 10962464"/>
              <a:gd name="connsiteY6459" fmla="*/ 4879062 h 4944979"/>
              <a:gd name="connsiteX6460" fmla="*/ 75271 w 10962464"/>
              <a:gd name="connsiteY6460" fmla="*/ 4874981 h 4944979"/>
              <a:gd name="connsiteX6461" fmla="*/ 81167 w 10962464"/>
              <a:gd name="connsiteY6461" fmla="*/ 4875132 h 4944979"/>
              <a:gd name="connsiteX6462" fmla="*/ 81743 w 10962464"/>
              <a:gd name="connsiteY6462" fmla="*/ 4875270 h 4944979"/>
              <a:gd name="connsiteX6463" fmla="*/ 69226 w 10962464"/>
              <a:gd name="connsiteY6463" fmla="*/ 4847467 h 4944979"/>
              <a:gd name="connsiteX6464" fmla="*/ 58339 w 10962464"/>
              <a:gd name="connsiteY6464" fmla="*/ 4812394 h 4944979"/>
              <a:gd name="connsiteX6465" fmla="*/ 49115 w 10962464"/>
              <a:gd name="connsiteY6465" fmla="*/ 4773391 h 4944979"/>
              <a:gd name="connsiteX6466" fmla="*/ 44280 w 10962464"/>
              <a:gd name="connsiteY6466" fmla="*/ 4731514 h 4944979"/>
              <a:gd name="connsiteX6467" fmla="*/ 50173 w 10962464"/>
              <a:gd name="connsiteY6467" fmla="*/ 4708535 h 4944979"/>
              <a:gd name="connsiteX6468" fmla="*/ 54711 w 10962464"/>
              <a:gd name="connsiteY6468" fmla="*/ 4702640 h 4944979"/>
              <a:gd name="connsiteX6469" fmla="*/ 56122 w 10962464"/>
              <a:gd name="connsiteY6469" fmla="*/ 4701493 h 4944979"/>
              <a:gd name="connsiteX6470" fmla="*/ 53200 w 10962464"/>
              <a:gd name="connsiteY6470" fmla="*/ 4694627 h 4944979"/>
              <a:gd name="connsiteX6471" fmla="*/ 46245 w 10962464"/>
              <a:gd name="connsiteY6471" fmla="*/ 4677695 h 4944979"/>
              <a:gd name="connsiteX6472" fmla="*/ 35056 w 10962464"/>
              <a:gd name="connsiteY6472" fmla="*/ 4641714 h 4944979"/>
              <a:gd name="connsiteX6473" fmla="*/ 26894 w 10962464"/>
              <a:gd name="connsiteY6473" fmla="*/ 4601199 h 4944979"/>
              <a:gd name="connsiteX6474" fmla="*/ 20243 w 10962464"/>
              <a:gd name="connsiteY6474" fmla="*/ 4563406 h 4944979"/>
              <a:gd name="connsiteX6475" fmla="*/ 16916 w 10962464"/>
              <a:gd name="connsiteY6475" fmla="*/ 4543451 h 4944979"/>
              <a:gd name="connsiteX6476" fmla="*/ 14953 w 10962464"/>
              <a:gd name="connsiteY6476" fmla="*/ 4523495 h 4944979"/>
              <a:gd name="connsiteX6477" fmla="*/ 14347 w 10962464"/>
              <a:gd name="connsiteY6477" fmla="*/ 4505051 h 4944979"/>
              <a:gd name="connsiteX6478" fmla="*/ 18583 w 10962464"/>
              <a:gd name="connsiteY6478" fmla="*/ 4487667 h 4944979"/>
              <a:gd name="connsiteX6479" fmla="*/ 20695 w 10962464"/>
              <a:gd name="connsiteY6479" fmla="*/ 4485701 h 4944979"/>
              <a:gd name="connsiteX6480" fmla="*/ 35207 w 10962464"/>
              <a:gd name="connsiteY6480" fmla="*/ 4483736 h 4944979"/>
              <a:gd name="connsiteX6481" fmla="*/ 41799 w 10962464"/>
              <a:gd name="connsiteY6481" fmla="*/ 4486318 h 4944979"/>
              <a:gd name="connsiteX6482" fmla="*/ 39443 w 10962464"/>
              <a:gd name="connsiteY6482" fmla="*/ 4480712 h 4944979"/>
              <a:gd name="connsiteX6483" fmla="*/ 32034 w 10962464"/>
              <a:gd name="connsiteY6483" fmla="*/ 4463025 h 4944979"/>
              <a:gd name="connsiteX6484" fmla="*/ 25834 w 10962464"/>
              <a:gd name="connsiteY6484" fmla="*/ 4444582 h 4944979"/>
              <a:gd name="connsiteX6485" fmla="*/ 9356 w 10962464"/>
              <a:gd name="connsiteY6485" fmla="*/ 4367331 h 4944979"/>
              <a:gd name="connsiteX6486" fmla="*/ 5273 w 10962464"/>
              <a:gd name="connsiteY6486" fmla="*/ 4328630 h 4944979"/>
              <a:gd name="connsiteX6487" fmla="*/ 5728 w 10962464"/>
              <a:gd name="connsiteY6487" fmla="*/ 4306860 h 4944979"/>
              <a:gd name="connsiteX6488" fmla="*/ 6787 w 10962464"/>
              <a:gd name="connsiteY6488" fmla="*/ 4297639 h 4944979"/>
              <a:gd name="connsiteX6489" fmla="*/ 16614 w 10962464"/>
              <a:gd name="connsiteY6489" fmla="*/ 4276474 h 4944979"/>
              <a:gd name="connsiteX6490" fmla="*/ 21451 w 10962464"/>
              <a:gd name="connsiteY6490" fmla="*/ 4274357 h 4944979"/>
              <a:gd name="connsiteX6491" fmla="*/ 40408 w 10962464"/>
              <a:gd name="connsiteY6491" fmla="*/ 4277853 h 4944979"/>
              <a:gd name="connsiteX6492" fmla="*/ 35662 w 10962464"/>
              <a:gd name="connsiteY6492" fmla="*/ 4268915 h 4944979"/>
              <a:gd name="connsiteX6493" fmla="*/ 19335 w 10962464"/>
              <a:gd name="connsiteY6493" fmla="*/ 4232178 h 4944979"/>
              <a:gd name="connsiteX6494" fmla="*/ 1497 w 10962464"/>
              <a:gd name="connsiteY6494" fmla="*/ 4154776 h 4944979"/>
              <a:gd name="connsiteX6495" fmla="*/ 134 w 10962464"/>
              <a:gd name="connsiteY6495" fmla="*/ 4135275 h 4944979"/>
              <a:gd name="connsiteX6496" fmla="*/ 1192 w 10962464"/>
              <a:gd name="connsiteY6496" fmla="*/ 4110329 h 4944979"/>
              <a:gd name="connsiteX6497" fmla="*/ 4217 w 10962464"/>
              <a:gd name="connsiteY6497" fmla="*/ 4098840 h 4944979"/>
              <a:gd name="connsiteX6498" fmla="*/ 11171 w 10962464"/>
              <a:gd name="connsiteY6498" fmla="*/ 4087503 h 4944979"/>
              <a:gd name="connsiteX6499" fmla="*/ 13740 w 10962464"/>
              <a:gd name="connsiteY6499" fmla="*/ 4085235 h 4944979"/>
              <a:gd name="connsiteX6500" fmla="*/ 22963 w 10962464"/>
              <a:gd name="connsiteY6500" fmla="*/ 4081607 h 4944979"/>
              <a:gd name="connsiteX6501" fmla="*/ 35207 w 10962464"/>
              <a:gd name="connsiteY6501" fmla="*/ 4084176 h 4944979"/>
              <a:gd name="connsiteX6502" fmla="*/ 40849 w 10962464"/>
              <a:gd name="connsiteY6502" fmla="*/ 4087884 h 4944979"/>
              <a:gd name="connsiteX6503" fmla="*/ 31578 w 10962464"/>
              <a:gd name="connsiteY6503" fmla="*/ 4058628 h 4944979"/>
              <a:gd name="connsiteX6504" fmla="*/ 27044 w 10962464"/>
              <a:gd name="connsiteY6504" fmla="*/ 4039882 h 4944979"/>
              <a:gd name="connsiteX6505" fmla="*/ 22960 w 10962464"/>
              <a:gd name="connsiteY6505" fmla="*/ 4019322 h 4944979"/>
              <a:gd name="connsiteX6506" fmla="*/ 17821 w 10962464"/>
              <a:gd name="connsiteY6506" fmla="*/ 3981830 h 4944979"/>
              <a:gd name="connsiteX6507" fmla="*/ 15707 w 10962464"/>
              <a:gd name="connsiteY6507" fmla="*/ 3942675 h 4944979"/>
              <a:gd name="connsiteX6508" fmla="*/ 16308 w 10962464"/>
              <a:gd name="connsiteY6508" fmla="*/ 3922418 h 4944979"/>
              <a:gd name="connsiteX6509" fmla="*/ 16765 w 10962464"/>
              <a:gd name="connsiteY6509" fmla="*/ 3918035 h 4944979"/>
              <a:gd name="connsiteX6510" fmla="*/ 17216 w 10962464"/>
              <a:gd name="connsiteY6510" fmla="*/ 3915767 h 4944979"/>
              <a:gd name="connsiteX6511" fmla="*/ 17670 w 10962464"/>
              <a:gd name="connsiteY6511" fmla="*/ 3913802 h 4944979"/>
              <a:gd name="connsiteX6512" fmla="*/ 19181 w 10962464"/>
              <a:gd name="connsiteY6512" fmla="*/ 3909266 h 4944979"/>
              <a:gd name="connsiteX6513" fmla="*/ 22055 w 10962464"/>
              <a:gd name="connsiteY6513" fmla="*/ 3904882 h 4944979"/>
              <a:gd name="connsiteX6514" fmla="*/ 24474 w 10962464"/>
              <a:gd name="connsiteY6514" fmla="*/ 3902765 h 4944979"/>
              <a:gd name="connsiteX6515" fmla="*/ 28104 w 10962464"/>
              <a:gd name="connsiteY6515" fmla="*/ 3900649 h 4944979"/>
              <a:gd name="connsiteX6516" fmla="*/ 39743 w 10962464"/>
              <a:gd name="connsiteY6516" fmla="*/ 3900044 h 4944979"/>
              <a:gd name="connsiteX6517" fmla="*/ 51986 w 10962464"/>
              <a:gd name="connsiteY6517" fmla="*/ 3905487 h 4944979"/>
              <a:gd name="connsiteX6518" fmla="*/ 55614 w 10962464"/>
              <a:gd name="connsiteY6518" fmla="*/ 3908056 h 4944979"/>
              <a:gd name="connsiteX6519" fmla="*/ 62722 w 10962464"/>
              <a:gd name="connsiteY6519" fmla="*/ 3914254 h 4944979"/>
              <a:gd name="connsiteX6520" fmla="*/ 77082 w 10962464"/>
              <a:gd name="connsiteY6520" fmla="*/ 3929675 h 4944979"/>
              <a:gd name="connsiteX6521" fmla="*/ 100212 w 10962464"/>
              <a:gd name="connsiteY6521" fmla="*/ 3959155 h 4944979"/>
              <a:gd name="connsiteX6522" fmla="*/ 108704 w 10962464"/>
              <a:gd name="connsiteY6522" fmla="*/ 3972112 h 4944979"/>
              <a:gd name="connsiteX6523" fmla="*/ 109736 w 10962464"/>
              <a:gd name="connsiteY6523" fmla="*/ 3954317 h 4944979"/>
              <a:gd name="connsiteX6524" fmla="*/ 114877 w 10962464"/>
              <a:gd name="connsiteY6524" fmla="*/ 3918338 h 4944979"/>
              <a:gd name="connsiteX6525" fmla="*/ 126517 w 10962464"/>
              <a:gd name="connsiteY6525" fmla="*/ 3880240 h 4944979"/>
              <a:gd name="connsiteX6526" fmla="*/ 142844 w 10962464"/>
              <a:gd name="connsiteY6526" fmla="*/ 3846226 h 4944979"/>
              <a:gd name="connsiteX6527" fmla="*/ 160985 w 10962464"/>
              <a:gd name="connsiteY6527" fmla="*/ 3811910 h 4944979"/>
              <a:gd name="connsiteX6528" fmla="*/ 183208 w 10962464"/>
              <a:gd name="connsiteY6528" fmla="*/ 3777592 h 4944979"/>
              <a:gd name="connsiteX6529" fmla="*/ 188649 w 10962464"/>
              <a:gd name="connsiteY6529" fmla="*/ 3770487 h 4944979"/>
              <a:gd name="connsiteX6530" fmla="*/ 191371 w 10962464"/>
              <a:gd name="connsiteY6530" fmla="*/ 3767312 h 4944979"/>
              <a:gd name="connsiteX6531" fmla="*/ 196664 w 10962464"/>
              <a:gd name="connsiteY6531" fmla="*/ 3762324 h 4944979"/>
              <a:gd name="connsiteX6532" fmla="*/ 196966 w 10962464"/>
              <a:gd name="connsiteY6532" fmla="*/ 3762021 h 4944979"/>
              <a:gd name="connsiteX6533" fmla="*/ 203315 w 10962464"/>
              <a:gd name="connsiteY6533" fmla="*/ 3758242 h 4944979"/>
              <a:gd name="connsiteX6534" fmla="*/ 210723 w 10962464"/>
              <a:gd name="connsiteY6534" fmla="*/ 3757486 h 4944979"/>
              <a:gd name="connsiteX6535" fmla="*/ 7600971 w 10962464"/>
              <a:gd name="connsiteY6535" fmla="*/ 3757334 h 4944979"/>
              <a:gd name="connsiteX6536" fmla="*/ 7590995 w 10962464"/>
              <a:gd name="connsiteY6536" fmla="*/ 3773359 h 4944979"/>
              <a:gd name="connsiteX6537" fmla="*/ 7577387 w 10962464"/>
              <a:gd name="connsiteY6537" fmla="*/ 3803746 h 4944979"/>
              <a:gd name="connsiteX6538" fmla="*/ 7570736 w 10962464"/>
              <a:gd name="connsiteY6538" fmla="*/ 3820223 h 4944979"/>
              <a:gd name="connsiteX6539" fmla="*/ 7563329 w 10962464"/>
              <a:gd name="connsiteY6539" fmla="*/ 3836247 h 4944979"/>
              <a:gd name="connsiteX6540" fmla="*/ 7551084 w 10962464"/>
              <a:gd name="connsiteY6540" fmla="*/ 3870414 h 4944979"/>
              <a:gd name="connsiteX6541" fmla="*/ 7540955 w 10962464"/>
              <a:gd name="connsiteY6541" fmla="*/ 3907150 h 4944979"/>
              <a:gd name="connsiteX6542" fmla="*/ 7539442 w 10962464"/>
              <a:gd name="connsiteY6542" fmla="*/ 3914103 h 4944979"/>
              <a:gd name="connsiteX6543" fmla="*/ 7533395 w 10962464"/>
              <a:gd name="connsiteY6543" fmla="*/ 3961270 h 4944979"/>
              <a:gd name="connsiteX6544" fmla="*/ 7534001 w 10962464"/>
              <a:gd name="connsiteY6544" fmla="*/ 4009496 h 4944979"/>
              <a:gd name="connsiteX6545" fmla="*/ 7535815 w 10962464"/>
              <a:gd name="connsiteY6545" fmla="*/ 4024917 h 4944979"/>
              <a:gd name="connsiteX6546" fmla="*/ 7532673 w 10962464"/>
              <a:gd name="connsiteY6546" fmla="*/ 4029680 h 4944979"/>
              <a:gd name="connsiteX6547" fmla="*/ 7553049 w 10962464"/>
              <a:gd name="connsiteY6547" fmla="*/ 4045628 h 4944979"/>
              <a:gd name="connsiteX6548" fmla="*/ 7568621 w 10962464"/>
              <a:gd name="connsiteY6548" fmla="*/ 4059688 h 4944979"/>
              <a:gd name="connsiteX6549" fmla="*/ 7583437 w 10962464"/>
              <a:gd name="connsiteY6549" fmla="*/ 4073898 h 4944979"/>
              <a:gd name="connsiteX6550" fmla="*/ 7596959 w 10962464"/>
              <a:gd name="connsiteY6550" fmla="*/ 4091082 h 4944979"/>
              <a:gd name="connsiteX6551" fmla="*/ 7602333 w 10962464"/>
              <a:gd name="connsiteY6551" fmla="*/ 4064524 h 4944979"/>
              <a:gd name="connsiteX6552" fmla="*/ 7612462 w 10962464"/>
              <a:gd name="connsiteY6552" fmla="*/ 4028394 h 4944979"/>
              <a:gd name="connsiteX6553" fmla="*/ 7625312 w 10962464"/>
              <a:gd name="connsiteY6553" fmla="*/ 3993926 h 4944979"/>
              <a:gd name="connsiteX6554" fmla="*/ 7640429 w 10962464"/>
              <a:gd name="connsiteY6554" fmla="*/ 3960213 h 4944979"/>
              <a:gd name="connsiteX6555" fmla="*/ 7648441 w 10962464"/>
              <a:gd name="connsiteY6555" fmla="*/ 3942072 h 4944979"/>
              <a:gd name="connsiteX6556" fmla="*/ 7653360 w 10962464"/>
              <a:gd name="connsiteY6556" fmla="*/ 3931895 h 4944979"/>
              <a:gd name="connsiteX6557" fmla="*/ 7652675 w 10962464"/>
              <a:gd name="connsiteY6557" fmla="*/ 3910778 h 4944979"/>
              <a:gd name="connsiteX6558" fmla="*/ 7645265 w 10962464"/>
              <a:gd name="connsiteY6558" fmla="*/ 3871171 h 4944979"/>
              <a:gd name="connsiteX6559" fmla="*/ 7634079 w 10962464"/>
              <a:gd name="connsiteY6559" fmla="*/ 3832317 h 4944979"/>
              <a:gd name="connsiteX6560" fmla="*/ 7616693 w 10962464"/>
              <a:gd name="connsiteY6560" fmla="*/ 3789837 h 4944979"/>
              <a:gd name="connsiteX6561" fmla="*/ 7606867 w 10962464"/>
              <a:gd name="connsiteY6561" fmla="*/ 3769277 h 4944979"/>
              <a:gd name="connsiteX6562" fmla="*/ 7602181 w 10962464"/>
              <a:gd name="connsiteY6562" fmla="*/ 3759753 h 4944979"/>
              <a:gd name="connsiteX6563" fmla="*/ 7600971 w 10962464"/>
              <a:gd name="connsiteY6563" fmla="*/ 3757334 h 4944979"/>
              <a:gd name="connsiteX6564" fmla="*/ 5601258 w 10962464"/>
              <a:gd name="connsiteY6564" fmla="*/ 3747087 h 4944979"/>
              <a:gd name="connsiteX6565" fmla="*/ 5599401 w 10962464"/>
              <a:gd name="connsiteY6565" fmla="*/ 3748868 h 4944979"/>
              <a:gd name="connsiteX6566" fmla="*/ 5592899 w 10962464"/>
              <a:gd name="connsiteY6566" fmla="*/ 3758847 h 4944979"/>
              <a:gd name="connsiteX6567" fmla="*/ 5586700 w 10962464"/>
              <a:gd name="connsiteY6567" fmla="*/ 3773661 h 4944979"/>
              <a:gd name="connsiteX6568" fmla="*/ 5582921 w 10962464"/>
              <a:gd name="connsiteY6568" fmla="*/ 3788023 h 4944979"/>
              <a:gd name="connsiteX6569" fmla="*/ 5577932 w 10962464"/>
              <a:gd name="connsiteY6569" fmla="*/ 3829748 h 4944979"/>
              <a:gd name="connsiteX6570" fmla="*/ 5579293 w 10962464"/>
              <a:gd name="connsiteY6570" fmla="*/ 3874950 h 4944979"/>
              <a:gd name="connsiteX6571" fmla="*/ 5584131 w 10962464"/>
              <a:gd name="connsiteY6571" fmla="*/ 3922571 h 4944979"/>
              <a:gd name="connsiteX6572" fmla="*/ 5588364 w 10962464"/>
              <a:gd name="connsiteY6572" fmla="*/ 3946910 h 4944979"/>
              <a:gd name="connsiteX6573" fmla="*/ 5593958 w 10962464"/>
              <a:gd name="connsiteY6573" fmla="*/ 3967470 h 4944979"/>
              <a:gd name="connsiteX6574" fmla="*/ 5596678 w 10962464"/>
              <a:gd name="connsiteY6574" fmla="*/ 3973818 h 4944979"/>
              <a:gd name="connsiteX6575" fmla="*/ 5600156 w 10962464"/>
              <a:gd name="connsiteY6575" fmla="*/ 3981227 h 4944979"/>
              <a:gd name="connsiteX6576" fmla="*/ 5599702 w 10962464"/>
              <a:gd name="connsiteY6576" fmla="*/ 3980470 h 4944979"/>
              <a:gd name="connsiteX6577" fmla="*/ 5601970 w 10962464"/>
              <a:gd name="connsiteY6577" fmla="*/ 3988181 h 4944979"/>
              <a:gd name="connsiteX6578" fmla="*/ 5601891 w 10962464"/>
              <a:gd name="connsiteY6578" fmla="*/ 3988336 h 4944979"/>
              <a:gd name="connsiteX6579" fmla="*/ 5617692 w 10962464"/>
              <a:gd name="connsiteY6579" fmla="*/ 3997250 h 4944979"/>
              <a:gd name="connsiteX6580" fmla="*/ 5647726 w 10962464"/>
              <a:gd name="connsiteY6580" fmla="*/ 4018567 h 4944979"/>
              <a:gd name="connsiteX6581" fmla="*/ 5647324 w 10962464"/>
              <a:gd name="connsiteY6581" fmla="*/ 4005717 h 4944979"/>
              <a:gd name="connsiteX6582" fmla="*/ 5649590 w 10962464"/>
              <a:gd name="connsiteY6582" fmla="*/ 3987273 h 4944979"/>
              <a:gd name="connsiteX6583" fmla="*/ 5653522 w 10962464"/>
              <a:gd name="connsiteY6583" fmla="*/ 3965503 h 4944979"/>
              <a:gd name="connsiteX6584" fmla="*/ 5658812 w 10962464"/>
              <a:gd name="connsiteY6584" fmla="*/ 3946304 h 4944979"/>
              <a:gd name="connsiteX6585" fmla="*/ 5664557 w 10962464"/>
              <a:gd name="connsiteY6585" fmla="*/ 3926953 h 4944979"/>
              <a:gd name="connsiteX6586" fmla="*/ 5678466 w 10962464"/>
              <a:gd name="connsiteY6586" fmla="*/ 3892031 h 4944979"/>
              <a:gd name="connsiteX6587" fmla="*/ 5679048 w 10962464"/>
              <a:gd name="connsiteY6587" fmla="*/ 3890736 h 4944979"/>
              <a:gd name="connsiteX6588" fmla="*/ 5674384 w 10962464"/>
              <a:gd name="connsiteY6588" fmla="*/ 3871774 h 4944979"/>
              <a:gd name="connsiteX6589" fmla="*/ 5669849 w 10962464"/>
              <a:gd name="connsiteY6589" fmla="*/ 3856960 h 4944979"/>
              <a:gd name="connsiteX6590" fmla="*/ 5662138 w 10962464"/>
              <a:gd name="connsiteY6590" fmla="*/ 3837458 h 4944979"/>
              <a:gd name="connsiteX6591" fmla="*/ 5653520 w 10962464"/>
              <a:gd name="connsiteY6591" fmla="*/ 3819014 h 4944979"/>
              <a:gd name="connsiteX6592" fmla="*/ 5634624 w 10962464"/>
              <a:gd name="connsiteY6592" fmla="*/ 3786360 h 4944979"/>
              <a:gd name="connsiteX6593" fmla="*/ 5618751 w 10962464"/>
              <a:gd name="connsiteY6593" fmla="*/ 3764289 h 4944979"/>
              <a:gd name="connsiteX6594" fmla="*/ 5606549 w 10962464"/>
              <a:gd name="connsiteY6594" fmla="*/ 3749625 h 4944979"/>
              <a:gd name="connsiteX6595" fmla="*/ 5604842 w 10962464"/>
              <a:gd name="connsiteY6595" fmla="*/ 3751136 h 4944979"/>
              <a:gd name="connsiteX6596" fmla="*/ 7288943 w 10962464"/>
              <a:gd name="connsiteY6596" fmla="*/ 3747054 h 4944979"/>
              <a:gd name="connsiteX6597" fmla="*/ 7288943 w 10962464"/>
              <a:gd name="connsiteY6597" fmla="*/ 3752498 h 4944979"/>
              <a:gd name="connsiteX6598" fmla="*/ 7293783 w 10962464"/>
              <a:gd name="connsiteY6598" fmla="*/ 3785000 h 4944979"/>
              <a:gd name="connsiteX6599" fmla="*/ 7303458 w 10962464"/>
              <a:gd name="connsiteY6599" fmla="*/ 3817957 h 4944979"/>
              <a:gd name="connsiteX6600" fmla="*/ 7325075 w 10962464"/>
              <a:gd name="connsiteY6600" fmla="*/ 3868600 h 4944979"/>
              <a:gd name="connsiteX6601" fmla="*/ 7352439 w 10962464"/>
              <a:gd name="connsiteY6601" fmla="*/ 3915616 h 4944979"/>
              <a:gd name="connsiteX6602" fmla="*/ 7379046 w 10962464"/>
              <a:gd name="connsiteY6602" fmla="*/ 3947213 h 4944979"/>
              <a:gd name="connsiteX6603" fmla="*/ 7387612 w 10962464"/>
              <a:gd name="connsiteY6603" fmla="*/ 3954065 h 4944979"/>
              <a:gd name="connsiteX6604" fmla="*/ 7419258 w 10962464"/>
              <a:gd name="connsiteY6604" fmla="*/ 3964748 h 4944979"/>
              <a:gd name="connsiteX6605" fmla="*/ 7438155 w 10962464"/>
              <a:gd name="connsiteY6605" fmla="*/ 3972458 h 4944979"/>
              <a:gd name="connsiteX6606" fmla="*/ 7455995 w 10962464"/>
              <a:gd name="connsiteY6606" fmla="*/ 3981681 h 4944979"/>
              <a:gd name="connsiteX6607" fmla="*/ 7511039 w 10962464"/>
              <a:gd name="connsiteY6607" fmla="*/ 4014707 h 4944979"/>
              <a:gd name="connsiteX6608" fmla="*/ 7509056 w 10962464"/>
              <a:gd name="connsiteY6608" fmla="*/ 3989692 h 4944979"/>
              <a:gd name="connsiteX6609" fmla="*/ 7509663 w 10962464"/>
              <a:gd name="connsiteY6609" fmla="*/ 3955073 h 4944979"/>
              <a:gd name="connsiteX6610" fmla="*/ 7513800 w 10962464"/>
              <a:gd name="connsiteY6610" fmla="*/ 3931086 h 4944979"/>
              <a:gd name="connsiteX6611" fmla="*/ 7510267 w 10962464"/>
              <a:gd name="connsiteY6611" fmla="*/ 3928013 h 4944979"/>
              <a:gd name="connsiteX6612" fmla="*/ 7503161 w 10962464"/>
              <a:gd name="connsiteY6612" fmla="*/ 3916524 h 4944979"/>
              <a:gd name="connsiteX6613" fmla="*/ 7474589 w 10962464"/>
              <a:gd name="connsiteY6613" fmla="*/ 3879788 h 4944979"/>
              <a:gd name="connsiteX6614" fmla="*/ 7457809 w 10962464"/>
              <a:gd name="connsiteY6614" fmla="*/ 3860286 h 4944979"/>
              <a:gd name="connsiteX6615" fmla="*/ 7441027 w 10962464"/>
              <a:gd name="connsiteY6615" fmla="*/ 3843505 h 4944979"/>
              <a:gd name="connsiteX6616" fmla="*/ 7413211 w 10962464"/>
              <a:gd name="connsiteY6616" fmla="*/ 3820828 h 4944979"/>
              <a:gd name="connsiteX6617" fmla="*/ 7383883 w 10962464"/>
              <a:gd name="connsiteY6617" fmla="*/ 3799513 h 4944979"/>
              <a:gd name="connsiteX6618" fmla="*/ 7319179 w 10962464"/>
              <a:gd name="connsiteY6618" fmla="*/ 3761265 h 4944979"/>
              <a:gd name="connsiteX6619" fmla="*/ 7313169 w 10962464"/>
              <a:gd name="connsiteY6619" fmla="*/ 3758193 h 4944979"/>
              <a:gd name="connsiteX6620" fmla="*/ 7315249 w 10962464"/>
              <a:gd name="connsiteY6620" fmla="*/ 3759150 h 4944979"/>
              <a:gd name="connsiteX6621" fmla="*/ 7312376 w 10962464"/>
              <a:gd name="connsiteY6621" fmla="*/ 3757788 h 4944979"/>
              <a:gd name="connsiteX6622" fmla="*/ 7313169 w 10962464"/>
              <a:gd name="connsiteY6622" fmla="*/ 3758193 h 4944979"/>
              <a:gd name="connsiteX6623" fmla="*/ 7305531 w 10962464"/>
              <a:gd name="connsiteY6623" fmla="*/ 3754680 h 4944979"/>
              <a:gd name="connsiteX6624" fmla="*/ 7301341 w 10962464"/>
              <a:gd name="connsiteY6624" fmla="*/ 3753857 h 4944979"/>
              <a:gd name="connsiteX6625" fmla="*/ 7299352 w 10962464"/>
              <a:gd name="connsiteY6625" fmla="*/ 3751839 h 4944979"/>
              <a:gd name="connsiteX6626" fmla="*/ 3777878 w 10962464"/>
              <a:gd name="connsiteY6626" fmla="*/ 3742520 h 4944979"/>
              <a:gd name="connsiteX6627" fmla="*/ 3773191 w 10962464"/>
              <a:gd name="connsiteY6627" fmla="*/ 3744788 h 4944979"/>
              <a:gd name="connsiteX6628" fmla="*/ 3761700 w 10962464"/>
              <a:gd name="connsiteY6628" fmla="*/ 3755369 h 4944979"/>
              <a:gd name="connsiteX6629" fmla="*/ 3749606 w 10962464"/>
              <a:gd name="connsiteY6629" fmla="*/ 3771395 h 4944979"/>
              <a:gd name="connsiteX6630" fmla="*/ 3743410 w 10962464"/>
              <a:gd name="connsiteY6630" fmla="*/ 3781675 h 4944979"/>
              <a:gd name="connsiteX6631" fmla="*/ 3738269 w 10962464"/>
              <a:gd name="connsiteY6631" fmla="*/ 3791197 h 4944979"/>
              <a:gd name="connsiteX6632" fmla="*/ 3731769 w 10962464"/>
              <a:gd name="connsiteY6632" fmla="*/ 3806618 h 4944979"/>
              <a:gd name="connsiteX6633" fmla="*/ 3725872 w 10962464"/>
              <a:gd name="connsiteY6633" fmla="*/ 3825213 h 4944979"/>
              <a:gd name="connsiteX6634" fmla="*/ 3717104 w 10962464"/>
              <a:gd name="connsiteY6634" fmla="*/ 3859682 h 4944979"/>
              <a:gd name="connsiteX6635" fmla="*/ 3713476 w 10962464"/>
              <a:gd name="connsiteY6635" fmla="*/ 3886590 h 4944979"/>
              <a:gd name="connsiteX6636" fmla="*/ 3710905 w 10962464"/>
              <a:gd name="connsiteY6636" fmla="*/ 3914105 h 4944979"/>
              <a:gd name="connsiteX6637" fmla="*/ 3710755 w 10962464"/>
              <a:gd name="connsiteY6637" fmla="*/ 3941014 h 4944979"/>
              <a:gd name="connsiteX6638" fmla="*/ 3711209 w 10962464"/>
              <a:gd name="connsiteY6638" fmla="*/ 3962481 h 4944979"/>
              <a:gd name="connsiteX6639" fmla="*/ 3711360 w 10962464"/>
              <a:gd name="connsiteY6639" fmla="*/ 3963237 h 4944979"/>
              <a:gd name="connsiteX6640" fmla="*/ 3711209 w 10962464"/>
              <a:gd name="connsiteY6640" fmla="*/ 3963086 h 4944979"/>
              <a:gd name="connsiteX6641" fmla="*/ 3711209 w 10962464"/>
              <a:gd name="connsiteY6641" fmla="*/ 3963437 h 4944979"/>
              <a:gd name="connsiteX6642" fmla="*/ 3727080 w 10962464"/>
              <a:gd name="connsiteY6642" fmla="*/ 3974272 h 4944979"/>
              <a:gd name="connsiteX6643" fmla="*/ 3741594 w 10962464"/>
              <a:gd name="connsiteY6643" fmla="*/ 3987274 h 4944979"/>
              <a:gd name="connsiteX6644" fmla="*/ 3746734 w 10962464"/>
              <a:gd name="connsiteY6644" fmla="*/ 3992717 h 4944979"/>
              <a:gd name="connsiteX6645" fmla="*/ 3751419 w 10962464"/>
              <a:gd name="connsiteY6645" fmla="*/ 3997856 h 4944979"/>
              <a:gd name="connsiteX6646" fmla="*/ 3767243 w 10962464"/>
              <a:gd name="connsiteY6646" fmla="*/ 4016599 h 4944979"/>
              <a:gd name="connsiteX6647" fmla="*/ 3768957 w 10962464"/>
              <a:gd name="connsiteY6647" fmla="*/ 4007833 h 4944979"/>
              <a:gd name="connsiteX6648" fmla="*/ 3779539 w 10962464"/>
              <a:gd name="connsiteY6648" fmla="*/ 3971703 h 4944979"/>
              <a:gd name="connsiteX6649" fmla="*/ 3787249 w 10962464"/>
              <a:gd name="connsiteY6649" fmla="*/ 3953108 h 4944979"/>
              <a:gd name="connsiteX6650" fmla="*/ 3796774 w 10962464"/>
              <a:gd name="connsiteY6650" fmla="*/ 3933757 h 4944979"/>
              <a:gd name="connsiteX6651" fmla="*/ 3807357 w 10962464"/>
              <a:gd name="connsiteY6651" fmla="*/ 3918489 h 4944979"/>
              <a:gd name="connsiteX6652" fmla="*/ 3817485 w 10962464"/>
              <a:gd name="connsiteY6652" fmla="*/ 3906999 h 4944979"/>
              <a:gd name="connsiteX6653" fmla="*/ 3820659 w 10962464"/>
              <a:gd name="connsiteY6653" fmla="*/ 3903823 h 4944979"/>
              <a:gd name="connsiteX6654" fmla="*/ 3822342 w 10962464"/>
              <a:gd name="connsiteY6654" fmla="*/ 3902730 h 4944979"/>
              <a:gd name="connsiteX6655" fmla="*/ 3821566 w 10962464"/>
              <a:gd name="connsiteY6655" fmla="*/ 3892637 h 4944979"/>
              <a:gd name="connsiteX6656" fmla="*/ 3819299 w 10962464"/>
              <a:gd name="connsiteY6656" fmla="*/ 3863762 h 4944979"/>
              <a:gd name="connsiteX6657" fmla="*/ 3814009 w 10962464"/>
              <a:gd name="connsiteY6657" fmla="*/ 3831108 h 4944979"/>
              <a:gd name="connsiteX6658" fmla="*/ 3804182 w 10962464"/>
              <a:gd name="connsiteY6658" fmla="*/ 3798002 h 4944979"/>
              <a:gd name="connsiteX6659" fmla="*/ 3781354 w 10962464"/>
              <a:gd name="connsiteY6659" fmla="*/ 3746903 h 4944979"/>
              <a:gd name="connsiteX6660" fmla="*/ 3777878 w 10962464"/>
              <a:gd name="connsiteY6660" fmla="*/ 3742520 h 4944979"/>
              <a:gd name="connsiteX6661" fmla="*/ 6745334 w 10962464"/>
              <a:gd name="connsiteY6661" fmla="*/ 3740590 h 4944979"/>
              <a:gd name="connsiteX6662" fmla="*/ 6745183 w 10962464"/>
              <a:gd name="connsiteY6662" fmla="*/ 3740670 h 4944979"/>
              <a:gd name="connsiteX6663" fmla="*/ 6749245 w 10962464"/>
              <a:gd name="connsiteY6663" fmla="*/ 3768068 h 4944979"/>
              <a:gd name="connsiteX6664" fmla="*/ 6762398 w 10962464"/>
              <a:gd name="connsiteY6664" fmla="*/ 3808734 h 4944979"/>
              <a:gd name="connsiteX6665" fmla="*/ 6780239 w 10962464"/>
              <a:gd name="connsiteY6665" fmla="*/ 3846983 h 4944979"/>
              <a:gd name="connsiteX6666" fmla="*/ 6806089 w 10962464"/>
              <a:gd name="connsiteY6666" fmla="*/ 3895207 h 4944979"/>
              <a:gd name="connsiteX6667" fmla="*/ 6820408 w 10962464"/>
              <a:gd name="connsiteY6667" fmla="*/ 3925801 h 4944979"/>
              <a:gd name="connsiteX6668" fmla="*/ 6833149 w 10962464"/>
              <a:gd name="connsiteY6668" fmla="*/ 3922872 h 4944979"/>
              <a:gd name="connsiteX6669" fmla="*/ 6832848 w 10962464"/>
              <a:gd name="connsiteY6669" fmla="*/ 3923176 h 4944979"/>
              <a:gd name="connsiteX6670" fmla="*/ 6851441 w 10962464"/>
              <a:gd name="connsiteY6670" fmla="*/ 3930583 h 4944979"/>
              <a:gd name="connsiteX6671" fmla="*/ 6870036 w 10962464"/>
              <a:gd name="connsiteY6671" fmla="*/ 3942375 h 4944979"/>
              <a:gd name="connsiteX6672" fmla="*/ 6902993 w 10962464"/>
              <a:gd name="connsiteY6672" fmla="*/ 3964748 h 4944979"/>
              <a:gd name="connsiteX6673" fmla="*/ 6918413 w 10962464"/>
              <a:gd name="connsiteY6673" fmla="*/ 3976237 h 4944979"/>
              <a:gd name="connsiteX6674" fmla="*/ 6933229 w 10962464"/>
              <a:gd name="connsiteY6674" fmla="*/ 3987728 h 4944979"/>
              <a:gd name="connsiteX6675" fmla="*/ 6944001 w 10962464"/>
              <a:gd name="connsiteY6675" fmla="*/ 3998707 h 4944979"/>
              <a:gd name="connsiteX6676" fmla="*/ 6949864 w 10962464"/>
              <a:gd name="connsiteY6676" fmla="*/ 3944572 h 4944979"/>
              <a:gd name="connsiteX6677" fmla="*/ 6949405 w 10962464"/>
              <a:gd name="connsiteY6677" fmla="*/ 3944491 h 4944979"/>
              <a:gd name="connsiteX6678" fmla="*/ 6917204 w 10962464"/>
              <a:gd name="connsiteY6678" fmla="*/ 3891882 h 4944979"/>
              <a:gd name="connsiteX6679" fmla="*/ 6875176 w 10962464"/>
              <a:gd name="connsiteY6679" fmla="*/ 3840331 h 4944979"/>
              <a:gd name="connsiteX6680" fmla="*/ 6826951 w 10962464"/>
              <a:gd name="connsiteY6680" fmla="*/ 3794221 h 4944979"/>
              <a:gd name="connsiteX6681" fmla="*/ 6801101 w 10962464"/>
              <a:gd name="connsiteY6681" fmla="*/ 3771395 h 4944979"/>
              <a:gd name="connsiteX6682" fmla="*/ 6776006 w 10962464"/>
              <a:gd name="connsiteY6682" fmla="*/ 3753101 h 4944979"/>
              <a:gd name="connsiteX6683" fmla="*/ 6763910 w 10962464"/>
              <a:gd name="connsiteY6683" fmla="*/ 3746602 h 4944979"/>
              <a:gd name="connsiteX6684" fmla="*/ 6751667 w 10962464"/>
              <a:gd name="connsiteY6684" fmla="*/ 3741915 h 4944979"/>
              <a:gd name="connsiteX6685" fmla="*/ 1193671 w 10962464"/>
              <a:gd name="connsiteY6685" fmla="*/ 3715308 h 4944979"/>
              <a:gd name="connsiteX6686" fmla="*/ 1190646 w 10962464"/>
              <a:gd name="connsiteY6686" fmla="*/ 3716366 h 4944979"/>
              <a:gd name="connsiteX6687" fmla="*/ 1185505 w 10962464"/>
              <a:gd name="connsiteY6687" fmla="*/ 3719842 h 4944979"/>
              <a:gd name="connsiteX6688" fmla="*/ 1172957 w 10962464"/>
              <a:gd name="connsiteY6688" fmla="*/ 3734054 h 4944979"/>
              <a:gd name="connsiteX6689" fmla="*/ 1163131 w 10962464"/>
              <a:gd name="connsiteY6689" fmla="*/ 3751287 h 4944979"/>
              <a:gd name="connsiteX6690" fmla="*/ 1154968 w 10962464"/>
              <a:gd name="connsiteY6690" fmla="*/ 3771545 h 4944979"/>
              <a:gd name="connsiteX6691" fmla="*/ 1144990 w 10962464"/>
              <a:gd name="connsiteY6691" fmla="*/ 3803896 h 4944979"/>
              <a:gd name="connsiteX6692" fmla="*/ 1140152 w 10962464"/>
              <a:gd name="connsiteY6692" fmla="*/ 3820828 h 4944979"/>
              <a:gd name="connsiteX6693" fmla="*/ 1135619 w 10962464"/>
              <a:gd name="connsiteY6693" fmla="*/ 3837458 h 4944979"/>
              <a:gd name="connsiteX6694" fmla="*/ 1135168 w 10962464"/>
              <a:gd name="connsiteY6694" fmla="*/ 3838490 h 4944979"/>
              <a:gd name="connsiteX6695" fmla="*/ 1146199 w 10962464"/>
              <a:gd name="connsiteY6695" fmla="*/ 3864518 h 4944979"/>
              <a:gd name="connsiteX6696" fmla="*/ 1159656 w 10962464"/>
              <a:gd name="connsiteY6696" fmla="*/ 3902312 h 4944979"/>
              <a:gd name="connsiteX6697" fmla="*/ 1171295 w 10962464"/>
              <a:gd name="connsiteY6697" fmla="*/ 3941618 h 4944979"/>
              <a:gd name="connsiteX6698" fmla="*/ 1179762 w 10962464"/>
              <a:gd name="connsiteY6698" fmla="*/ 3980621 h 4944979"/>
              <a:gd name="connsiteX6699" fmla="*/ 1185911 w 10962464"/>
              <a:gd name="connsiteY6699" fmla="*/ 4016546 h 4944979"/>
              <a:gd name="connsiteX6700" fmla="*/ 1188833 w 10962464"/>
              <a:gd name="connsiteY6700" fmla="*/ 4015392 h 4944979"/>
              <a:gd name="connsiteX6701" fmla="*/ 1191574 w 10962464"/>
              <a:gd name="connsiteY6701" fmla="*/ 4015603 h 4944979"/>
              <a:gd name="connsiteX6702" fmla="*/ 1195483 w 10962464"/>
              <a:gd name="connsiteY6702" fmla="*/ 3993623 h 4944979"/>
              <a:gd name="connsiteX6703" fmla="*/ 1200021 w 10962464"/>
              <a:gd name="connsiteY6703" fmla="*/ 3976086 h 4944979"/>
              <a:gd name="connsiteX6704" fmla="*/ 1206822 w 10962464"/>
              <a:gd name="connsiteY6704" fmla="*/ 3956736 h 4944979"/>
              <a:gd name="connsiteX6705" fmla="*/ 1216197 w 10962464"/>
              <a:gd name="connsiteY6705" fmla="*/ 3939501 h 4944979"/>
              <a:gd name="connsiteX6706" fmla="*/ 1224509 w 10962464"/>
              <a:gd name="connsiteY6706" fmla="*/ 3923477 h 4944979"/>
              <a:gd name="connsiteX6707" fmla="*/ 1233145 w 10962464"/>
              <a:gd name="connsiteY6707" fmla="*/ 3910150 h 4944979"/>
              <a:gd name="connsiteX6708" fmla="*/ 1231918 w 10962464"/>
              <a:gd name="connsiteY6708" fmla="*/ 3909720 h 4944979"/>
              <a:gd name="connsiteX6709" fmla="*/ 1227834 w 10962464"/>
              <a:gd name="connsiteY6709" fmla="*/ 3901254 h 4944979"/>
              <a:gd name="connsiteX6710" fmla="*/ 1227079 w 10962464"/>
              <a:gd name="connsiteY6710" fmla="*/ 3842750 h 4944979"/>
              <a:gd name="connsiteX6711" fmla="*/ 1220124 w 10962464"/>
              <a:gd name="connsiteY6711" fmla="*/ 3789536 h 4944979"/>
              <a:gd name="connsiteX6712" fmla="*/ 1213623 w 10962464"/>
              <a:gd name="connsiteY6712" fmla="*/ 3758847 h 4944979"/>
              <a:gd name="connsiteX6713" fmla="*/ 1208939 w 10962464"/>
              <a:gd name="connsiteY6713" fmla="*/ 3741915 h 4944979"/>
              <a:gd name="connsiteX6714" fmla="*/ 1203495 w 10962464"/>
              <a:gd name="connsiteY6714" fmla="*/ 3727703 h 4944979"/>
              <a:gd name="connsiteX6715" fmla="*/ 1196994 w 10962464"/>
              <a:gd name="connsiteY6715" fmla="*/ 3717122 h 4944979"/>
              <a:gd name="connsiteX6716" fmla="*/ 1195483 w 10962464"/>
              <a:gd name="connsiteY6716" fmla="*/ 3715609 h 4944979"/>
              <a:gd name="connsiteX6717" fmla="*/ 1194726 w 10962464"/>
              <a:gd name="connsiteY6717" fmla="*/ 3715308 h 4944979"/>
              <a:gd name="connsiteX6718" fmla="*/ 1194575 w 10962464"/>
              <a:gd name="connsiteY6718" fmla="*/ 3715308 h 4944979"/>
              <a:gd name="connsiteX6719" fmla="*/ 1193671 w 10962464"/>
              <a:gd name="connsiteY6719" fmla="*/ 3715308 h 4944979"/>
              <a:gd name="connsiteX6720" fmla="*/ 3477942 w 10962464"/>
              <a:gd name="connsiteY6720" fmla="*/ 3715005 h 4944979"/>
              <a:gd name="connsiteX6721" fmla="*/ 3476732 w 10962464"/>
              <a:gd name="connsiteY6721" fmla="*/ 3718784 h 4944979"/>
              <a:gd name="connsiteX6722" fmla="*/ 3476582 w 10962464"/>
              <a:gd name="connsiteY6722" fmla="*/ 3724831 h 4944979"/>
              <a:gd name="connsiteX6723" fmla="*/ 3486863 w 10962464"/>
              <a:gd name="connsiteY6723" fmla="*/ 3766101 h 4944979"/>
              <a:gd name="connsiteX6724" fmla="*/ 3505759 w 10962464"/>
              <a:gd name="connsiteY6724" fmla="*/ 3814024 h 4944979"/>
              <a:gd name="connsiteX6725" fmla="*/ 3516493 w 10962464"/>
              <a:gd name="connsiteY6725" fmla="*/ 3835793 h 4944979"/>
              <a:gd name="connsiteX6726" fmla="*/ 3529040 w 10962464"/>
              <a:gd name="connsiteY6726" fmla="*/ 3856353 h 4944979"/>
              <a:gd name="connsiteX6727" fmla="*/ 3539168 w 10962464"/>
              <a:gd name="connsiteY6727" fmla="*/ 3870261 h 4944979"/>
              <a:gd name="connsiteX6728" fmla="*/ 3548315 w 10962464"/>
              <a:gd name="connsiteY6728" fmla="*/ 3880197 h 4944979"/>
              <a:gd name="connsiteX6729" fmla="*/ 3552170 w 10962464"/>
              <a:gd name="connsiteY6729" fmla="*/ 3881752 h 4944979"/>
              <a:gd name="connsiteX6730" fmla="*/ 3590417 w 10962464"/>
              <a:gd name="connsiteY6730" fmla="*/ 3898383 h 4944979"/>
              <a:gd name="connsiteX6731" fmla="*/ 3624281 w 10962464"/>
              <a:gd name="connsiteY6731" fmla="*/ 3916371 h 4944979"/>
              <a:gd name="connsiteX6732" fmla="*/ 3660109 w 10962464"/>
              <a:gd name="connsiteY6732" fmla="*/ 3934967 h 4944979"/>
              <a:gd name="connsiteX6733" fmla="*/ 3686053 w 10962464"/>
              <a:gd name="connsiteY6733" fmla="*/ 3947994 h 4944979"/>
              <a:gd name="connsiteX6734" fmla="*/ 3685809 w 10962464"/>
              <a:gd name="connsiteY6734" fmla="*/ 3934211 h 4944979"/>
              <a:gd name="connsiteX6735" fmla="*/ 3687473 w 10962464"/>
              <a:gd name="connsiteY6735" fmla="*/ 3896416 h 4944979"/>
              <a:gd name="connsiteX6736" fmla="*/ 3692310 w 10962464"/>
              <a:gd name="connsiteY6736" fmla="*/ 3858320 h 4944979"/>
              <a:gd name="connsiteX6737" fmla="*/ 3696767 w 10962464"/>
              <a:gd name="connsiteY6737" fmla="*/ 3840144 h 4944979"/>
              <a:gd name="connsiteX6738" fmla="*/ 3694882 w 10962464"/>
              <a:gd name="connsiteY6738" fmla="*/ 3840783 h 4944979"/>
              <a:gd name="connsiteX6739" fmla="*/ 3691706 w 10962464"/>
              <a:gd name="connsiteY6739" fmla="*/ 3840179 h 4944979"/>
              <a:gd name="connsiteX6740" fmla="*/ 3686265 w 10962464"/>
              <a:gd name="connsiteY6740" fmla="*/ 3836550 h 4944979"/>
              <a:gd name="connsiteX6741" fmla="*/ 3682938 w 10962464"/>
              <a:gd name="connsiteY6741" fmla="*/ 3833678 h 4944979"/>
              <a:gd name="connsiteX6742" fmla="*/ 3669332 w 10962464"/>
              <a:gd name="connsiteY6742" fmla="*/ 3822188 h 4944979"/>
              <a:gd name="connsiteX6743" fmla="*/ 3657455 w 10962464"/>
              <a:gd name="connsiteY6743" fmla="*/ 3812773 h 4944979"/>
              <a:gd name="connsiteX6744" fmla="*/ 3657240 w 10962464"/>
              <a:gd name="connsiteY6744" fmla="*/ 3812967 h 4944979"/>
              <a:gd name="connsiteX6745" fmla="*/ 3656156 w 10962464"/>
              <a:gd name="connsiteY6745" fmla="*/ 3811742 h 4944979"/>
              <a:gd name="connsiteX6746" fmla="*/ 3652551 w 10962464"/>
              <a:gd name="connsiteY6746" fmla="*/ 3808885 h 4944979"/>
              <a:gd name="connsiteX6747" fmla="*/ 3621712 w 10962464"/>
              <a:gd name="connsiteY6747" fmla="*/ 3784847 h 4944979"/>
              <a:gd name="connsiteX6748" fmla="*/ 3606140 w 10962464"/>
              <a:gd name="connsiteY6748" fmla="*/ 3773509 h 4944979"/>
              <a:gd name="connsiteX6749" fmla="*/ 3588452 w 10962464"/>
              <a:gd name="connsiteY6749" fmla="*/ 3762019 h 4944979"/>
              <a:gd name="connsiteX6750" fmla="*/ 3555194 w 10962464"/>
              <a:gd name="connsiteY6750" fmla="*/ 3743426 h 4944979"/>
              <a:gd name="connsiteX6751" fmla="*/ 3483990 w 10962464"/>
              <a:gd name="connsiteY6751" fmla="*/ 3715609 h 4944979"/>
              <a:gd name="connsiteX6752" fmla="*/ 3477942 w 10962464"/>
              <a:gd name="connsiteY6752" fmla="*/ 3715005 h 4944979"/>
              <a:gd name="connsiteX6753" fmla="*/ 8014627 w 10962464"/>
              <a:gd name="connsiteY6753" fmla="*/ 3703834 h 4944979"/>
              <a:gd name="connsiteX6754" fmla="*/ 8019429 w 10962464"/>
              <a:gd name="connsiteY6754" fmla="*/ 3723924 h 4944979"/>
              <a:gd name="connsiteX6755" fmla="*/ 8024869 w 10962464"/>
              <a:gd name="connsiteY6755" fmla="*/ 3762021 h 4944979"/>
              <a:gd name="connsiteX6756" fmla="*/ 8025190 w 10962464"/>
              <a:gd name="connsiteY6756" fmla="*/ 3767000 h 4944979"/>
              <a:gd name="connsiteX6757" fmla="*/ 8026383 w 10962464"/>
              <a:gd name="connsiteY6757" fmla="*/ 3765346 h 4944979"/>
              <a:gd name="connsiteX6758" fmla="*/ 8049363 w 10962464"/>
              <a:gd name="connsiteY6758" fmla="*/ 3737833 h 4944979"/>
              <a:gd name="connsiteX6759" fmla="*/ 8053109 w 10962464"/>
              <a:gd name="connsiteY6759" fmla="*/ 3734260 h 4944979"/>
              <a:gd name="connsiteX6760" fmla="*/ 8038627 w 10962464"/>
              <a:gd name="connsiteY6760" fmla="*/ 3721355 h 4944979"/>
              <a:gd name="connsiteX6761" fmla="*/ 8019579 w 10962464"/>
              <a:gd name="connsiteY6761" fmla="*/ 3706993 h 4944979"/>
              <a:gd name="connsiteX6762" fmla="*/ 6639795 w 10962464"/>
              <a:gd name="connsiteY6762" fmla="*/ 3689304 h 4944979"/>
              <a:gd name="connsiteX6763" fmla="*/ 6644179 w 10962464"/>
              <a:gd name="connsiteY6763" fmla="*/ 3712887 h 4944979"/>
              <a:gd name="connsiteX6764" fmla="*/ 6681367 w 10962464"/>
              <a:gd name="connsiteY6764" fmla="*/ 3817955 h 4944979"/>
              <a:gd name="connsiteX6765" fmla="*/ 6698148 w 10962464"/>
              <a:gd name="connsiteY6765" fmla="*/ 3847737 h 4944979"/>
              <a:gd name="connsiteX6766" fmla="*/ 6708429 w 10962464"/>
              <a:gd name="connsiteY6766" fmla="*/ 3864367 h 4944979"/>
              <a:gd name="connsiteX6767" fmla="*/ 6723395 w 10962464"/>
              <a:gd name="connsiteY6767" fmla="*/ 3886438 h 4944979"/>
              <a:gd name="connsiteX6768" fmla="*/ 6722934 w 10962464"/>
              <a:gd name="connsiteY6768" fmla="*/ 3889066 h 4944979"/>
              <a:gd name="connsiteX6769" fmla="*/ 6731558 w 10962464"/>
              <a:gd name="connsiteY6769" fmla="*/ 3892486 h 4944979"/>
              <a:gd name="connsiteX6770" fmla="*/ 6750455 w 10962464"/>
              <a:gd name="connsiteY6770" fmla="*/ 3903371 h 4944979"/>
              <a:gd name="connsiteX6771" fmla="*/ 6781445 w 10962464"/>
              <a:gd name="connsiteY6771" fmla="*/ 3925593 h 4944979"/>
              <a:gd name="connsiteX6772" fmla="*/ 6800681 w 10962464"/>
              <a:gd name="connsiteY6772" fmla="*/ 3942396 h 4944979"/>
              <a:gd name="connsiteX6773" fmla="*/ 6777820 w 10962464"/>
              <a:gd name="connsiteY6773" fmla="*/ 3893847 h 4944979"/>
              <a:gd name="connsiteX6774" fmla="*/ 6764061 w 10962464"/>
              <a:gd name="connsiteY6774" fmla="*/ 3869204 h 4944979"/>
              <a:gd name="connsiteX6775" fmla="*/ 6731257 w 10962464"/>
              <a:gd name="connsiteY6775" fmla="*/ 3795734 h 4944979"/>
              <a:gd name="connsiteX6776" fmla="*/ 6722035 w 10962464"/>
              <a:gd name="connsiteY6776" fmla="*/ 3757032 h 4944979"/>
              <a:gd name="connsiteX6777" fmla="*/ 6720372 w 10962464"/>
              <a:gd name="connsiteY6777" fmla="*/ 3739042 h 4944979"/>
              <a:gd name="connsiteX6778" fmla="*/ 6720675 w 10962464"/>
              <a:gd name="connsiteY6778" fmla="*/ 3732541 h 4944979"/>
              <a:gd name="connsiteX6779" fmla="*/ 6721335 w 10962464"/>
              <a:gd name="connsiteY6779" fmla="*/ 3729898 h 4944979"/>
              <a:gd name="connsiteX6780" fmla="*/ 6709789 w 10962464"/>
              <a:gd name="connsiteY6780" fmla="*/ 3722412 h 4944979"/>
              <a:gd name="connsiteX6781" fmla="*/ 6681216 w 10962464"/>
              <a:gd name="connsiteY6781" fmla="*/ 3705782 h 4944979"/>
              <a:gd name="connsiteX6782" fmla="*/ 6648864 w 10962464"/>
              <a:gd name="connsiteY6782" fmla="*/ 3690815 h 4944979"/>
              <a:gd name="connsiteX6783" fmla="*/ 6639795 w 10962464"/>
              <a:gd name="connsiteY6783" fmla="*/ 3689304 h 4944979"/>
              <a:gd name="connsiteX6784" fmla="*/ 6202140 w 10962464"/>
              <a:gd name="connsiteY6784" fmla="*/ 3684468 h 4944979"/>
              <a:gd name="connsiteX6785" fmla="*/ 6201687 w 10962464"/>
              <a:gd name="connsiteY6785" fmla="*/ 3685979 h 4944979"/>
              <a:gd name="connsiteX6786" fmla="*/ 6197000 w 10962464"/>
              <a:gd name="connsiteY6786" fmla="*/ 3700492 h 4944979"/>
              <a:gd name="connsiteX6787" fmla="*/ 6180221 w 10962464"/>
              <a:gd name="connsiteY6787" fmla="*/ 3763532 h 4944979"/>
              <a:gd name="connsiteX6788" fmla="*/ 6175230 w 10962464"/>
              <a:gd name="connsiteY6788" fmla="*/ 3797245 h 4944979"/>
              <a:gd name="connsiteX6789" fmla="*/ 6173115 w 10962464"/>
              <a:gd name="connsiteY6789" fmla="*/ 3828992 h 4944979"/>
              <a:gd name="connsiteX6790" fmla="*/ 6173115 w 10962464"/>
              <a:gd name="connsiteY6790" fmla="*/ 3866657 h 4944979"/>
              <a:gd name="connsiteX6791" fmla="*/ 6174172 w 10962464"/>
              <a:gd name="connsiteY6791" fmla="*/ 3867693 h 4944979"/>
              <a:gd name="connsiteX6792" fmla="*/ 6181127 w 10962464"/>
              <a:gd name="connsiteY6792" fmla="*/ 3875555 h 4944979"/>
              <a:gd name="connsiteX6793" fmla="*/ 6192616 w 10962464"/>
              <a:gd name="connsiteY6793" fmla="*/ 3892486 h 4944979"/>
              <a:gd name="connsiteX6794" fmla="*/ 6202140 w 10962464"/>
              <a:gd name="connsiteY6794" fmla="*/ 3910324 h 4944979"/>
              <a:gd name="connsiteX6795" fmla="*/ 6216200 w 10962464"/>
              <a:gd name="connsiteY6795" fmla="*/ 3946456 h 4944979"/>
              <a:gd name="connsiteX6796" fmla="*/ 6228747 w 10962464"/>
              <a:gd name="connsiteY6796" fmla="*/ 3983797 h 4944979"/>
              <a:gd name="connsiteX6797" fmla="*/ 6231618 w 10962464"/>
              <a:gd name="connsiteY6797" fmla="*/ 3992717 h 4944979"/>
              <a:gd name="connsiteX6798" fmla="*/ 6234914 w 10962464"/>
              <a:gd name="connsiteY6798" fmla="*/ 4005717 h 4944979"/>
              <a:gd name="connsiteX6799" fmla="*/ 6259435 w 10962464"/>
              <a:gd name="connsiteY6799" fmla="*/ 3969889 h 4944979"/>
              <a:gd name="connsiteX6800" fmla="*/ 6265259 w 10962464"/>
              <a:gd name="connsiteY6800" fmla="*/ 3961697 h 4944979"/>
              <a:gd name="connsiteX6801" fmla="*/ 6262158 w 10962464"/>
              <a:gd name="connsiteY6801" fmla="*/ 3953863 h 4944979"/>
              <a:gd name="connsiteX6802" fmla="*/ 6263215 w 10962464"/>
              <a:gd name="connsiteY6802" fmla="*/ 3943432 h 4944979"/>
              <a:gd name="connsiteX6803" fmla="*/ 6263972 w 10962464"/>
              <a:gd name="connsiteY6803" fmla="*/ 3930884 h 4944979"/>
              <a:gd name="connsiteX6804" fmla="*/ 6265332 w 10962464"/>
              <a:gd name="connsiteY6804" fmla="*/ 3908510 h 4944979"/>
              <a:gd name="connsiteX6805" fmla="*/ 6263215 w 10962464"/>
              <a:gd name="connsiteY6805" fmla="*/ 3883717 h 4944979"/>
              <a:gd name="connsiteX6806" fmla="*/ 6259285 w 10962464"/>
              <a:gd name="connsiteY6806" fmla="*/ 3857715 h 4944979"/>
              <a:gd name="connsiteX6807" fmla="*/ 6248549 w 10962464"/>
              <a:gd name="connsiteY6807" fmla="*/ 3807223 h 4944979"/>
              <a:gd name="connsiteX6808" fmla="*/ 6241295 w 10962464"/>
              <a:gd name="connsiteY6808" fmla="*/ 3780162 h 4944979"/>
              <a:gd name="connsiteX6809" fmla="*/ 6232225 w 10962464"/>
              <a:gd name="connsiteY6809" fmla="*/ 3752647 h 4944979"/>
              <a:gd name="connsiteX6810" fmla="*/ 6221944 w 10962464"/>
              <a:gd name="connsiteY6810" fmla="*/ 3724075 h 4944979"/>
              <a:gd name="connsiteX6811" fmla="*/ 6210757 w 10962464"/>
              <a:gd name="connsiteY6811" fmla="*/ 3698073 h 4944979"/>
              <a:gd name="connsiteX6812" fmla="*/ 6208689 w 10962464"/>
              <a:gd name="connsiteY6812" fmla="*/ 3694808 h 4944979"/>
              <a:gd name="connsiteX6813" fmla="*/ 6208336 w 10962464"/>
              <a:gd name="connsiteY6813" fmla="*/ 3694595 h 4944979"/>
              <a:gd name="connsiteX6814" fmla="*/ 6207963 w 10962464"/>
              <a:gd name="connsiteY6814" fmla="*/ 3693662 h 4944979"/>
              <a:gd name="connsiteX6815" fmla="*/ 10696155 w 10962464"/>
              <a:gd name="connsiteY6815" fmla="*/ 3679478 h 4944979"/>
              <a:gd name="connsiteX6816" fmla="*/ 10694945 w 10962464"/>
              <a:gd name="connsiteY6816" fmla="*/ 3680838 h 4944979"/>
              <a:gd name="connsiteX6817" fmla="*/ 10668792 w 10962464"/>
              <a:gd name="connsiteY6817" fmla="*/ 3734052 h 4944979"/>
              <a:gd name="connsiteX6818" fmla="*/ 10657152 w 10962464"/>
              <a:gd name="connsiteY6818" fmla="*/ 3761718 h 4944979"/>
              <a:gd name="connsiteX6819" fmla="*/ 10647175 w 10962464"/>
              <a:gd name="connsiteY6819" fmla="*/ 3786360 h 4944979"/>
              <a:gd name="connsiteX6820" fmla="*/ 10634778 w 10962464"/>
              <a:gd name="connsiteY6820" fmla="*/ 3844261 h 4944979"/>
              <a:gd name="connsiteX6821" fmla="*/ 10636138 w 10962464"/>
              <a:gd name="connsiteY6821" fmla="*/ 3870868 h 4944979"/>
              <a:gd name="connsiteX6822" fmla="*/ 10633940 w 10962464"/>
              <a:gd name="connsiteY6822" fmla="*/ 3876862 h 4944979"/>
              <a:gd name="connsiteX6823" fmla="*/ 10640674 w 10962464"/>
              <a:gd name="connsiteY6823" fmla="*/ 3884019 h 4944979"/>
              <a:gd name="connsiteX6824" fmla="*/ 10664409 w 10962464"/>
              <a:gd name="connsiteY6824" fmla="*/ 3916371 h 4944979"/>
              <a:gd name="connsiteX6825" fmla="*/ 10673479 w 10962464"/>
              <a:gd name="connsiteY6825" fmla="*/ 3932245 h 4944979"/>
              <a:gd name="connsiteX6826" fmla="*/ 10682701 w 10962464"/>
              <a:gd name="connsiteY6826" fmla="*/ 3950840 h 4944979"/>
              <a:gd name="connsiteX6827" fmla="*/ 10687621 w 10962464"/>
              <a:gd name="connsiteY6827" fmla="*/ 3964026 h 4944979"/>
              <a:gd name="connsiteX6828" fmla="*/ 10688294 w 10962464"/>
              <a:gd name="connsiteY6828" fmla="*/ 3960818 h 4944979"/>
              <a:gd name="connsiteX6829" fmla="*/ 10699785 w 10962464"/>
              <a:gd name="connsiteY6829" fmla="*/ 3923477 h 4944979"/>
              <a:gd name="connsiteX6830" fmla="*/ 10714298 w 10962464"/>
              <a:gd name="connsiteY6830" fmla="*/ 3882962 h 4944979"/>
              <a:gd name="connsiteX6831" fmla="*/ 10721100 w 10962464"/>
              <a:gd name="connsiteY6831" fmla="*/ 3866030 h 4944979"/>
              <a:gd name="connsiteX6832" fmla="*/ 10728811 w 10962464"/>
              <a:gd name="connsiteY6832" fmla="*/ 3848948 h 4944979"/>
              <a:gd name="connsiteX6833" fmla="*/ 10731832 w 10962464"/>
              <a:gd name="connsiteY6833" fmla="*/ 3843656 h 4944979"/>
              <a:gd name="connsiteX6834" fmla="*/ 10735597 w 10962464"/>
              <a:gd name="connsiteY6834" fmla="*/ 3839791 h 4944979"/>
              <a:gd name="connsiteX6835" fmla="*/ 10738484 w 10962464"/>
              <a:gd name="connsiteY6835" fmla="*/ 3824305 h 4944979"/>
              <a:gd name="connsiteX6836" fmla="*/ 10739091 w 10962464"/>
              <a:gd name="connsiteY6836" fmla="*/ 3809791 h 4944979"/>
              <a:gd name="connsiteX6837" fmla="*/ 10739392 w 10962464"/>
              <a:gd name="connsiteY6837" fmla="*/ 3793466 h 4944979"/>
              <a:gd name="connsiteX6838" fmla="*/ 10736822 w 10962464"/>
              <a:gd name="connsiteY6838" fmla="*/ 3760811 h 4944979"/>
              <a:gd name="connsiteX6839" fmla="*/ 10734705 w 10962464"/>
              <a:gd name="connsiteY6839" fmla="*/ 3750833 h 4944979"/>
              <a:gd name="connsiteX6840" fmla="*/ 10730775 w 10962464"/>
              <a:gd name="connsiteY6840" fmla="*/ 3737530 h 4944979"/>
              <a:gd name="connsiteX6841" fmla="*/ 10722310 w 10962464"/>
              <a:gd name="connsiteY6841" fmla="*/ 3716365 h 4944979"/>
              <a:gd name="connsiteX6842" fmla="*/ 10705832 w 10962464"/>
              <a:gd name="connsiteY6842" fmla="*/ 3687793 h 4944979"/>
              <a:gd name="connsiteX6843" fmla="*/ 10698423 w 10962464"/>
              <a:gd name="connsiteY6843" fmla="*/ 3680536 h 4944979"/>
              <a:gd name="connsiteX6844" fmla="*/ 10696912 w 10962464"/>
              <a:gd name="connsiteY6844" fmla="*/ 3679629 h 4944979"/>
              <a:gd name="connsiteX6845" fmla="*/ 10696155 w 10962464"/>
              <a:gd name="connsiteY6845" fmla="*/ 3679478 h 4944979"/>
              <a:gd name="connsiteX6846" fmla="*/ 7976041 w 10962464"/>
              <a:gd name="connsiteY6846" fmla="*/ 3668593 h 4944979"/>
              <a:gd name="connsiteX6847" fmla="*/ 7961528 w 10962464"/>
              <a:gd name="connsiteY6847" fmla="*/ 3687341 h 4944979"/>
              <a:gd name="connsiteX6848" fmla="*/ 7945050 w 10962464"/>
              <a:gd name="connsiteY6848" fmla="*/ 3710470 h 4944979"/>
              <a:gd name="connsiteX6849" fmla="*/ 7928873 w 10962464"/>
              <a:gd name="connsiteY6849" fmla="*/ 3732995 h 4944979"/>
              <a:gd name="connsiteX6850" fmla="*/ 7914815 w 10962464"/>
              <a:gd name="connsiteY6850" fmla="*/ 3755369 h 4944979"/>
              <a:gd name="connsiteX6851" fmla="*/ 7887887 w 10962464"/>
              <a:gd name="connsiteY6851" fmla="*/ 3824418 h 4944979"/>
              <a:gd name="connsiteX6852" fmla="*/ 7893497 w 10962464"/>
              <a:gd name="connsiteY6852" fmla="*/ 3842145 h 4944979"/>
              <a:gd name="connsiteX6853" fmla="*/ 7903929 w 10962464"/>
              <a:gd name="connsiteY6853" fmla="*/ 3877823 h 4944979"/>
              <a:gd name="connsiteX6854" fmla="*/ 7908615 w 10962464"/>
              <a:gd name="connsiteY6854" fmla="*/ 3895661 h 4944979"/>
              <a:gd name="connsiteX6855" fmla="*/ 7911187 w 10962464"/>
              <a:gd name="connsiteY6855" fmla="*/ 3913651 h 4944979"/>
              <a:gd name="connsiteX6856" fmla="*/ 7914209 w 10962464"/>
              <a:gd name="connsiteY6856" fmla="*/ 3950538 h 4944979"/>
              <a:gd name="connsiteX6857" fmla="*/ 7914965 w 10962464"/>
              <a:gd name="connsiteY6857" fmla="*/ 3990903 h 4944979"/>
              <a:gd name="connsiteX6858" fmla="*/ 7914669 w 10962464"/>
              <a:gd name="connsiteY6858" fmla="*/ 3994653 h 4944979"/>
              <a:gd name="connsiteX6859" fmla="*/ 7924490 w 10962464"/>
              <a:gd name="connsiteY6859" fmla="*/ 3983343 h 4944979"/>
              <a:gd name="connsiteX6860" fmla="*/ 7952003 w 10962464"/>
              <a:gd name="connsiteY6860" fmla="*/ 3955526 h 4944979"/>
              <a:gd name="connsiteX6861" fmla="*/ 7967725 w 10962464"/>
              <a:gd name="connsiteY6861" fmla="*/ 3942374 h 4944979"/>
              <a:gd name="connsiteX6862" fmla="*/ 7980205 w 10962464"/>
              <a:gd name="connsiteY6862" fmla="*/ 3932927 h 4944979"/>
              <a:gd name="connsiteX6863" fmla="*/ 7982541 w 10962464"/>
              <a:gd name="connsiteY6863" fmla="*/ 3926501 h 4944979"/>
              <a:gd name="connsiteX6864" fmla="*/ 7986169 w 10962464"/>
              <a:gd name="connsiteY6864" fmla="*/ 3916070 h 4944979"/>
              <a:gd name="connsiteX6865" fmla="*/ 7991763 w 10962464"/>
              <a:gd name="connsiteY6865" fmla="*/ 3895811 h 4944979"/>
              <a:gd name="connsiteX6866" fmla="*/ 8000229 w 10962464"/>
              <a:gd name="connsiteY6866" fmla="*/ 3845924 h 4944979"/>
              <a:gd name="connsiteX6867" fmla="*/ 8002043 w 10962464"/>
              <a:gd name="connsiteY6867" fmla="*/ 3819014 h 4944979"/>
              <a:gd name="connsiteX6868" fmla="*/ 8002497 w 10962464"/>
              <a:gd name="connsiteY6868" fmla="*/ 3794826 h 4944979"/>
              <a:gd name="connsiteX6869" fmla="*/ 7987530 w 10962464"/>
              <a:gd name="connsiteY6869" fmla="*/ 3695503 h 4944979"/>
              <a:gd name="connsiteX6870" fmla="*/ 7976344 w 10962464"/>
              <a:gd name="connsiteY6870" fmla="*/ 3669198 h 4944979"/>
              <a:gd name="connsiteX6871" fmla="*/ 7976041 w 10962464"/>
              <a:gd name="connsiteY6871" fmla="*/ 3668593 h 4944979"/>
              <a:gd name="connsiteX6872" fmla="*/ 8885969 w 10962464"/>
              <a:gd name="connsiteY6872" fmla="*/ 3663454 h 4944979"/>
              <a:gd name="connsiteX6873" fmla="*/ 8834117 w 10962464"/>
              <a:gd name="connsiteY6873" fmla="*/ 3664965 h 4944979"/>
              <a:gd name="connsiteX6874" fmla="*/ 8783171 w 10962464"/>
              <a:gd name="connsiteY6874" fmla="*/ 3672978 h 4944979"/>
              <a:gd name="connsiteX6875" fmla="*/ 8758377 w 10962464"/>
              <a:gd name="connsiteY6875" fmla="*/ 3680083 h 4944979"/>
              <a:gd name="connsiteX6876" fmla="*/ 8735852 w 10962464"/>
              <a:gd name="connsiteY6876" fmla="*/ 3686887 h 4944979"/>
              <a:gd name="connsiteX6877" fmla="*/ 8712873 w 10962464"/>
              <a:gd name="connsiteY6877" fmla="*/ 3694899 h 4944979"/>
              <a:gd name="connsiteX6878" fmla="*/ 8700174 w 10962464"/>
              <a:gd name="connsiteY6878" fmla="*/ 3699433 h 4944979"/>
              <a:gd name="connsiteX6879" fmla="*/ 8701687 w 10962464"/>
              <a:gd name="connsiteY6879" fmla="*/ 3700492 h 4944979"/>
              <a:gd name="connsiteX6880" fmla="*/ 8711362 w 10962464"/>
              <a:gd name="connsiteY6880" fmla="*/ 3706388 h 4944979"/>
              <a:gd name="connsiteX6881" fmla="*/ 8745981 w 10962464"/>
              <a:gd name="connsiteY6881" fmla="*/ 3725435 h 4944979"/>
              <a:gd name="connsiteX6882" fmla="*/ 8780146 w 10962464"/>
              <a:gd name="connsiteY6882" fmla="*/ 3742821 h 4944979"/>
              <a:gd name="connsiteX6883" fmla="*/ 8860118 w 10962464"/>
              <a:gd name="connsiteY6883" fmla="*/ 3773661 h 4944979"/>
              <a:gd name="connsiteX6884" fmla="*/ 8864110 w 10962464"/>
              <a:gd name="connsiteY6884" fmla="*/ 3778034 h 4944979"/>
              <a:gd name="connsiteX6885" fmla="*/ 8895192 w 10962464"/>
              <a:gd name="connsiteY6885" fmla="*/ 3773056 h 4944979"/>
              <a:gd name="connsiteX6886" fmla="*/ 8931776 w 10962464"/>
              <a:gd name="connsiteY6886" fmla="*/ 3770336 h 4944979"/>
              <a:gd name="connsiteX6887" fmla="*/ 8968966 w 10962464"/>
              <a:gd name="connsiteY6887" fmla="*/ 3769731 h 4944979"/>
              <a:gd name="connsiteX6888" fmla="*/ 8985746 w 10962464"/>
              <a:gd name="connsiteY6888" fmla="*/ 3769277 h 4944979"/>
              <a:gd name="connsiteX6889" fmla="*/ 9007515 w 10962464"/>
              <a:gd name="connsiteY6889" fmla="*/ 3769731 h 4944979"/>
              <a:gd name="connsiteX6890" fmla="*/ 9039731 w 10962464"/>
              <a:gd name="connsiteY6890" fmla="*/ 3774080 h 4944979"/>
              <a:gd name="connsiteX6891" fmla="*/ 9029891 w 10962464"/>
              <a:gd name="connsiteY6891" fmla="*/ 3761113 h 4944979"/>
              <a:gd name="connsiteX6892" fmla="*/ 9007971 w 10962464"/>
              <a:gd name="connsiteY6892" fmla="*/ 3729518 h 4944979"/>
              <a:gd name="connsiteX6893" fmla="*/ 8987108 w 10962464"/>
              <a:gd name="connsiteY6893" fmla="*/ 3697771 h 4944979"/>
              <a:gd name="connsiteX6894" fmla="*/ 8978824 w 10962464"/>
              <a:gd name="connsiteY6894" fmla="*/ 3682554 h 4944979"/>
              <a:gd name="connsiteX6895" fmla="*/ 8977280 w 10962464"/>
              <a:gd name="connsiteY6895" fmla="*/ 3683106 h 4944979"/>
              <a:gd name="connsiteX6896" fmla="*/ 8964430 w 10962464"/>
              <a:gd name="connsiteY6896" fmla="*/ 3678118 h 4944979"/>
              <a:gd name="connsiteX6897" fmla="*/ 8929054 w 10962464"/>
              <a:gd name="connsiteY6897" fmla="*/ 3669047 h 4944979"/>
              <a:gd name="connsiteX6898" fmla="*/ 8885969 w 10962464"/>
              <a:gd name="connsiteY6898" fmla="*/ 3663454 h 4944979"/>
              <a:gd name="connsiteX6899" fmla="*/ 4737999 w 10962464"/>
              <a:gd name="connsiteY6899" fmla="*/ 3661489 h 4944979"/>
              <a:gd name="connsiteX6900" fmla="*/ 4736486 w 10962464"/>
              <a:gd name="connsiteY6900" fmla="*/ 3663303 h 4944979"/>
              <a:gd name="connsiteX6901" fmla="*/ 4724696 w 10962464"/>
              <a:gd name="connsiteY6901" fmla="*/ 3677816 h 4944979"/>
              <a:gd name="connsiteX6902" fmla="*/ 4702017 w 10962464"/>
              <a:gd name="connsiteY6902" fmla="*/ 3706237 h 4944979"/>
              <a:gd name="connsiteX6903" fmla="*/ 4680703 w 10962464"/>
              <a:gd name="connsiteY6903" fmla="*/ 3734508 h 4944979"/>
              <a:gd name="connsiteX6904" fmla="*/ 4661805 w 10962464"/>
              <a:gd name="connsiteY6904" fmla="*/ 3763230 h 4944979"/>
              <a:gd name="connsiteX6905" fmla="*/ 4648502 w 10962464"/>
              <a:gd name="connsiteY6905" fmla="*/ 3786360 h 4944979"/>
              <a:gd name="connsiteX6906" fmla="*/ 4636710 w 10962464"/>
              <a:gd name="connsiteY6906" fmla="*/ 3809339 h 4944979"/>
              <a:gd name="connsiteX6907" fmla="*/ 4611766 w 10962464"/>
              <a:gd name="connsiteY6907" fmla="*/ 3861646 h 4944979"/>
              <a:gd name="connsiteX6908" fmla="*/ 4610867 w 10962464"/>
              <a:gd name="connsiteY6908" fmla="*/ 3861988 h 4944979"/>
              <a:gd name="connsiteX6909" fmla="*/ 4612067 w 10962464"/>
              <a:gd name="connsiteY6909" fmla="*/ 3877520 h 4944979"/>
              <a:gd name="connsiteX6910" fmla="*/ 4612218 w 10962464"/>
              <a:gd name="connsiteY6910" fmla="*/ 3889009 h 4944979"/>
              <a:gd name="connsiteX6911" fmla="*/ 4612973 w 10962464"/>
              <a:gd name="connsiteY6911" fmla="*/ 3928769 h 4944979"/>
              <a:gd name="connsiteX6912" fmla="*/ 4612067 w 10962464"/>
              <a:gd name="connsiteY6912" fmla="*/ 3970343 h 4944979"/>
              <a:gd name="connsiteX6913" fmla="*/ 4607779 w 10962464"/>
              <a:gd name="connsiteY6913" fmla="*/ 4000476 h 4944979"/>
              <a:gd name="connsiteX6914" fmla="*/ 4614182 w 10962464"/>
              <a:gd name="connsiteY6914" fmla="*/ 3994531 h 4944979"/>
              <a:gd name="connsiteX6915" fmla="*/ 4638976 w 10962464"/>
              <a:gd name="connsiteY6915" fmla="*/ 3972458 h 4944979"/>
              <a:gd name="connsiteX6916" fmla="*/ 4651523 w 10962464"/>
              <a:gd name="connsiteY6916" fmla="*/ 3961272 h 4944979"/>
              <a:gd name="connsiteX6917" fmla="*/ 4658082 w 10962464"/>
              <a:gd name="connsiteY6917" fmla="*/ 3956177 h 4944979"/>
              <a:gd name="connsiteX6918" fmla="*/ 4658329 w 10962464"/>
              <a:gd name="connsiteY6918" fmla="*/ 3952957 h 4944979"/>
              <a:gd name="connsiteX6919" fmla="*/ 4663770 w 10962464"/>
              <a:gd name="connsiteY6919" fmla="*/ 3944642 h 4944979"/>
              <a:gd name="connsiteX6920" fmla="*/ 4668608 w 10962464"/>
              <a:gd name="connsiteY6920" fmla="*/ 3937235 h 4944979"/>
              <a:gd name="connsiteX6921" fmla="*/ 4670121 w 10962464"/>
              <a:gd name="connsiteY6921" fmla="*/ 3934665 h 4944979"/>
              <a:gd name="connsiteX6922" fmla="*/ 4703831 w 10962464"/>
              <a:gd name="connsiteY6922" fmla="*/ 3871171 h 4944979"/>
              <a:gd name="connsiteX6923" fmla="*/ 4718345 w 10962464"/>
              <a:gd name="connsiteY6923" fmla="*/ 3836249 h 4944979"/>
              <a:gd name="connsiteX6924" fmla="*/ 4729380 w 10962464"/>
              <a:gd name="connsiteY6924" fmla="*/ 3802839 h 4944979"/>
              <a:gd name="connsiteX6925" fmla="*/ 4738150 w 10962464"/>
              <a:gd name="connsiteY6925" fmla="*/ 3763835 h 4944979"/>
              <a:gd name="connsiteX6926" fmla="*/ 4741021 w 10962464"/>
              <a:gd name="connsiteY6926" fmla="*/ 3727100 h 4944979"/>
              <a:gd name="connsiteX6927" fmla="*/ 4739964 w 10962464"/>
              <a:gd name="connsiteY6927" fmla="*/ 3690816 h 4944979"/>
              <a:gd name="connsiteX6928" fmla="*/ 4737999 w 10962464"/>
              <a:gd name="connsiteY6928" fmla="*/ 3661489 h 4944979"/>
              <a:gd name="connsiteX6929" fmla="*/ 10435225 w 10962464"/>
              <a:gd name="connsiteY6929" fmla="*/ 3654080 h 4944979"/>
              <a:gd name="connsiteX6930" fmla="*/ 10439611 w 10962464"/>
              <a:gd name="connsiteY6930" fmla="*/ 3669652 h 4944979"/>
              <a:gd name="connsiteX6931" fmla="*/ 10447924 w 10962464"/>
              <a:gd name="connsiteY6931" fmla="*/ 3693084 h 4944979"/>
              <a:gd name="connsiteX6932" fmla="*/ 10459868 w 10962464"/>
              <a:gd name="connsiteY6932" fmla="*/ 3715609 h 4944979"/>
              <a:gd name="connsiteX6933" fmla="*/ 10472416 w 10962464"/>
              <a:gd name="connsiteY6933" fmla="*/ 3739647 h 4944979"/>
              <a:gd name="connsiteX6934" fmla="*/ 10487079 w 10962464"/>
              <a:gd name="connsiteY6934" fmla="*/ 3764137 h 4944979"/>
              <a:gd name="connsiteX6935" fmla="*/ 10501592 w 10962464"/>
              <a:gd name="connsiteY6935" fmla="*/ 3782882 h 4944979"/>
              <a:gd name="connsiteX6936" fmla="*/ 10510058 w 10962464"/>
              <a:gd name="connsiteY6936" fmla="*/ 3792558 h 4944979"/>
              <a:gd name="connsiteX6937" fmla="*/ 10523058 w 10962464"/>
              <a:gd name="connsiteY6937" fmla="*/ 3806012 h 4944979"/>
              <a:gd name="connsiteX6938" fmla="*/ 10523224 w 10962464"/>
              <a:gd name="connsiteY6938" fmla="*/ 3810770 h 4944979"/>
              <a:gd name="connsiteX6939" fmla="*/ 10527141 w 10962464"/>
              <a:gd name="connsiteY6939" fmla="*/ 3810548 h 4944979"/>
              <a:gd name="connsiteX6940" fmla="*/ 10534548 w 10962464"/>
              <a:gd name="connsiteY6940" fmla="*/ 3810850 h 4944979"/>
              <a:gd name="connsiteX6941" fmla="*/ 10552235 w 10962464"/>
              <a:gd name="connsiteY6941" fmla="*/ 3816443 h 4944979"/>
              <a:gd name="connsiteX6942" fmla="*/ 10568714 w 10962464"/>
              <a:gd name="connsiteY6942" fmla="*/ 3824758 h 4944979"/>
              <a:gd name="connsiteX6943" fmla="*/ 10583077 w 10962464"/>
              <a:gd name="connsiteY6943" fmla="*/ 3832922 h 4944979"/>
              <a:gd name="connsiteX6944" fmla="*/ 10607205 w 10962464"/>
              <a:gd name="connsiteY6944" fmla="*/ 3850725 h 4944979"/>
              <a:gd name="connsiteX6945" fmla="*/ 10598496 w 10962464"/>
              <a:gd name="connsiteY6945" fmla="*/ 3818108 h 4944979"/>
              <a:gd name="connsiteX6946" fmla="*/ 10585343 w 10962464"/>
              <a:gd name="connsiteY6946" fmla="*/ 3783336 h 4944979"/>
              <a:gd name="connsiteX6947" fmla="*/ 10552992 w 10962464"/>
              <a:gd name="connsiteY6947" fmla="*/ 3734506 h 4944979"/>
              <a:gd name="connsiteX6948" fmla="*/ 10530164 w 10962464"/>
              <a:gd name="connsiteY6948" fmla="*/ 3709412 h 4944979"/>
              <a:gd name="connsiteX6949" fmla="*/ 10504162 w 10962464"/>
              <a:gd name="connsiteY6949" fmla="*/ 3686887 h 4944979"/>
              <a:gd name="connsiteX6950" fmla="*/ 10491009 w 10962464"/>
              <a:gd name="connsiteY6950" fmla="*/ 3678873 h 4944979"/>
              <a:gd name="connsiteX6951" fmla="*/ 10475136 w 10962464"/>
              <a:gd name="connsiteY6951" fmla="*/ 3671466 h 4944979"/>
              <a:gd name="connsiteX6952" fmla="*/ 10458507 w 10962464"/>
              <a:gd name="connsiteY6952" fmla="*/ 3663756 h 4944979"/>
              <a:gd name="connsiteX6953" fmla="*/ 10442633 w 10962464"/>
              <a:gd name="connsiteY6953" fmla="*/ 3656047 h 4944979"/>
              <a:gd name="connsiteX6954" fmla="*/ 10435225 w 10962464"/>
              <a:gd name="connsiteY6954" fmla="*/ 3654080 h 4944979"/>
              <a:gd name="connsiteX6955" fmla="*/ 1016944 w 10962464"/>
              <a:gd name="connsiteY6955" fmla="*/ 3652114 h 4944979"/>
              <a:gd name="connsiteX6956" fmla="*/ 1012258 w 10962464"/>
              <a:gd name="connsiteY6956" fmla="*/ 3663756 h 4944979"/>
              <a:gd name="connsiteX6957" fmla="*/ 1001978 w 10962464"/>
              <a:gd name="connsiteY6957" fmla="*/ 3695956 h 4944979"/>
              <a:gd name="connsiteX6958" fmla="*/ 992605 w 10962464"/>
              <a:gd name="connsiteY6958" fmla="*/ 3729365 h 4944979"/>
              <a:gd name="connsiteX6959" fmla="*/ 985500 w 10962464"/>
              <a:gd name="connsiteY6959" fmla="*/ 3763381 h 4944979"/>
              <a:gd name="connsiteX6960" fmla="*/ 981570 w 10962464"/>
              <a:gd name="connsiteY6960" fmla="*/ 3797092 h 4944979"/>
              <a:gd name="connsiteX6961" fmla="*/ 981570 w 10962464"/>
              <a:gd name="connsiteY6961" fmla="*/ 3842748 h 4944979"/>
              <a:gd name="connsiteX6962" fmla="*/ 984290 w 10962464"/>
              <a:gd name="connsiteY6962" fmla="*/ 3865878 h 4944979"/>
              <a:gd name="connsiteX6963" fmla="*/ 987466 w 10962464"/>
              <a:gd name="connsiteY6963" fmla="*/ 3886438 h 4944979"/>
              <a:gd name="connsiteX6964" fmla="*/ 984570 w 10962464"/>
              <a:gd name="connsiteY6964" fmla="*/ 3894718 h 4944979"/>
              <a:gd name="connsiteX6965" fmla="*/ 1009536 w 10962464"/>
              <a:gd name="connsiteY6965" fmla="*/ 3915464 h 4944979"/>
              <a:gd name="connsiteX6966" fmla="*/ 1042758 w 10962464"/>
              <a:gd name="connsiteY6966" fmla="*/ 3950202 h 4944979"/>
              <a:gd name="connsiteX6967" fmla="*/ 1045062 w 10962464"/>
              <a:gd name="connsiteY6967" fmla="*/ 3926802 h 4944979"/>
              <a:gd name="connsiteX6968" fmla="*/ 1053681 w 10962464"/>
              <a:gd name="connsiteY6968" fmla="*/ 3890218 h 4944979"/>
              <a:gd name="connsiteX6969" fmla="*/ 1059123 w 10962464"/>
              <a:gd name="connsiteY6969" fmla="*/ 3870565 h 4944979"/>
              <a:gd name="connsiteX6970" fmla="*/ 1065622 w 10962464"/>
              <a:gd name="connsiteY6970" fmla="*/ 3850762 h 4944979"/>
              <a:gd name="connsiteX6971" fmla="*/ 1073787 w 10962464"/>
              <a:gd name="connsiteY6971" fmla="*/ 3833073 h 4944979"/>
              <a:gd name="connsiteX6972" fmla="*/ 1079531 w 10962464"/>
              <a:gd name="connsiteY6972" fmla="*/ 3824759 h 4944979"/>
              <a:gd name="connsiteX6973" fmla="*/ 1084581 w 10962464"/>
              <a:gd name="connsiteY6973" fmla="*/ 3820087 h 4944979"/>
              <a:gd name="connsiteX6974" fmla="*/ 1074542 w 10962464"/>
              <a:gd name="connsiteY6974" fmla="*/ 3786965 h 4944979"/>
              <a:gd name="connsiteX6975" fmla="*/ 1063657 w 10962464"/>
              <a:gd name="connsiteY6975" fmla="*/ 3752949 h 4944979"/>
              <a:gd name="connsiteX6976" fmla="*/ 1052773 w 10962464"/>
              <a:gd name="connsiteY6976" fmla="*/ 3719238 h 4944979"/>
              <a:gd name="connsiteX6977" fmla="*/ 1039320 w 10962464"/>
              <a:gd name="connsiteY6977" fmla="*/ 3687339 h 4944979"/>
              <a:gd name="connsiteX6978" fmla="*/ 1030853 w 10962464"/>
              <a:gd name="connsiteY6978" fmla="*/ 3671314 h 4944979"/>
              <a:gd name="connsiteX6979" fmla="*/ 1019666 w 10962464"/>
              <a:gd name="connsiteY6979" fmla="*/ 3655139 h 4944979"/>
              <a:gd name="connsiteX6980" fmla="*/ 1016944 w 10962464"/>
              <a:gd name="connsiteY6980" fmla="*/ 3652114 h 4944979"/>
              <a:gd name="connsiteX6981" fmla="*/ 6497385 w 10962464"/>
              <a:gd name="connsiteY6981" fmla="*/ 3642289 h 4944979"/>
              <a:gd name="connsiteX6982" fmla="*/ 6491187 w 10962464"/>
              <a:gd name="connsiteY6982" fmla="*/ 3645464 h 4944979"/>
              <a:gd name="connsiteX6983" fmla="*/ 6467605 w 10962464"/>
              <a:gd name="connsiteY6983" fmla="*/ 3660581 h 4944979"/>
              <a:gd name="connsiteX6984" fmla="*/ 6441299 w 10962464"/>
              <a:gd name="connsiteY6984" fmla="*/ 3680083 h 4944979"/>
              <a:gd name="connsiteX6985" fmla="*/ 6398627 w 10962464"/>
              <a:gd name="connsiteY6985" fmla="*/ 3719128 h 4944979"/>
              <a:gd name="connsiteX6986" fmla="*/ 6399122 w 10962464"/>
              <a:gd name="connsiteY6986" fmla="*/ 3718633 h 4944979"/>
              <a:gd name="connsiteX6987" fmla="*/ 6396854 w 10962464"/>
              <a:gd name="connsiteY6987" fmla="*/ 3720750 h 4944979"/>
              <a:gd name="connsiteX6988" fmla="*/ 6398627 w 10962464"/>
              <a:gd name="connsiteY6988" fmla="*/ 3719128 h 4944979"/>
              <a:gd name="connsiteX6989" fmla="*/ 6375538 w 10962464"/>
              <a:gd name="connsiteY6989" fmla="*/ 3742216 h 4944979"/>
              <a:gd name="connsiteX6990" fmla="*/ 6363445 w 10962464"/>
              <a:gd name="connsiteY6990" fmla="*/ 3755066 h 4944979"/>
              <a:gd name="connsiteX6991" fmla="*/ 6352258 w 10962464"/>
              <a:gd name="connsiteY6991" fmla="*/ 3767160 h 4944979"/>
              <a:gd name="connsiteX6992" fmla="*/ 6339861 w 10962464"/>
              <a:gd name="connsiteY6992" fmla="*/ 3781976 h 4944979"/>
              <a:gd name="connsiteX6993" fmla="*/ 6329430 w 10962464"/>
              <a:gd name="connsiteY6993" fmla="*/ 3795884 h 4944979"/>
              <a:gd name="connsiteX6994" fmla="*/ 6325045 w 10962464"/>
              <a:gd name="connsiteY6994" fmla="*/ 3802536 h 4944979"/>
              <a:gd name="connsiteX6995" fmla="*/ 6320056 w 10962464"/>
              <a:gd name="connsiteY6995" fmla="*/ 3810246 h 4944979"/>
              <a:gd name="connsiteX6996" fmla="*/ 6312649 w 10962464"/>
              <a:gd name="connsiteY6996" fmla="*/ 3822188 h 4944979"/>
              <a:gd name="connsiteX6997" fmla="*/ 6290728 w 10962464"/>
              <a:gd name="connsiteY6997" fmla="*/ 3860435 h 4944979"/>
              <a:gd name="connsiteX6998" fmla="*/ 6284808 w 10962464"/>
              <a:gd name="connsiteY6998" fmla="*/ 3866094 h 4944979"/>
              <a:gd name="connsiteX6999" fmla="*/ 6289065 w 10962464"/>
              <a:gd name="connsiteY6999" fmla="*/ 3890068 h 4944979"/>
              <a:gd name="connsiteX7000" fmla="*/ 6289973 w 10962464"/>
              <a:gd name="connsiteY7000" fmla="*/ 3910628 h 4944979"/>
              <a:gd name="connsiteX7001" fmla="*/ 6288916 w 10962464"/>
              <a:gd name="connsiteY7001" fmla="*/ 3927408 h 4944979"/>
              <a:gd name="connsiteX7002" fmla="*/ 6288688 w 10962464"/>
              <a:gd name="connsiteY7002" fmla="*/ 3931227 h 4944979"/>
              <a:gd name="connsiteX7003" fmla="*/ 6291787 w 10962464"/>
              <a:gd name="connsiteY7003" fmla="*/ 3927710 h 4944979"/>
              <a:gd name="connsiteX7004" fmla="*/ 6306754 w 10962464"/>
              <a:gd name="connsiteY7004" fmla="*/ 3912745 h 4944979"/>
              <a:gd name="connsiteX7005" fmla="*/ 6320509 w 10962464"/>
              <a:gd name="connsiteY7005" fmla="*/ 3899894 h 4944979"/>
              <a:gd name="connsiteX7006" fmla="*/ 6351500 w 10962464"/>
              <a:gd name="connsiteY7006" fmla="*/ 3874194 h 4944979"/>
              <a:gd name="connsiteX7007" fmla="*/ 6383248 w 10962464"/>
              <a:gd name="connsiteY7007" fmla="*/ 3850913 h 4944979"/>
              <a:gd name="connsiteX7008" fmla="*/ 6400030 w 10962464"/>
              <a:gd name="connsiteY7008" fmla="*/ 3840633 h 4944979"/>
              <a:gd name="connsiteX7009" fmla="*/ 6419077 w 10962464"/>
              <a:gd name="connsiteY7009" fmla="*/ 3830051 h 4944979"/>
              <a:gd name="connsiteX7010" fmla="*/ 6443770 w 10962464"/>
              <a:gd name="connsiteY7010" fmla="*/ 3819136 h 4944979"/>
              <a:gd name="connsiteX7011" fmla="*/ 6445532 w 10962464"/>
              <a:gd name="connsiteY7011" fmla="*/ 3816746 h 4944979"/>
              <a:gd name="connsiteX7012" fmla="*/ 6461254 w 10962464"/>
              <a:gd name="connsiteY7012" fmla="*/ 3786360 h 4944979"/>
              <a:gd name="connsiteX7013" fmla="*/ 6474710 w 10962464"/>
              <a:gd name="connsiteY7013" fmla="*/ 3749019 h 4944979"/>
              <a:gd name="connsiteX7014" fmla="*/ 6487408 w 10962464"/>
              <a:gd name="connsiteY7014" fmla="*/ 3698073 h 4944979"/>
              <a:gd name="connsiteX7015" fmla="*/ 6493152 w 10962464"/>
              <a:gd name="connsiteY7015" fmla="*/ 3671769 h 4944979"/>
              <a:gd name="connsiteX7016" fmla="*/ 6497385 w 10962464"/>
              <a:gd name="connsiteY7016" fmla="*/ 3643499 h 4944979"/>
              <a:gd name="connsiteX7017" fmla="*/ 6497385 w 10962464"/>
              <a:gd name="connsiteY7017" fmla="*/ 3642289 h 4944979"/>
              <a:gd name="connsiteX7018" fmla="*/ 5203619 w 10962464"/>
              <a:gd name="connsiteY7018" fmla="*/ 3641683 h 4944979"/>
              <a:gd name="connsiteX7019" fmla="*/ 5197573 w 10962464"/>
              <a:gd name="connsiteY7019" fmla="*/ 3642591 h 4944979"/>
              <a:gd name="connsiteX7020" fmla="*/ 5197422 w 10962464"/>
              <a:gd name="connsiteY7020" fmla="*/ 3646673 h 4944979"/>
              <a:gd name="connsiteX7021" fmla="*/ 5198782 w 10962464"/>
              <a:gd name="connsiteY7021" fmla="*/ 3652568 h 4944979"/>
              <a:gd name="connsiteX7022" fmla="*/ 5219342 w 10962464"/>
              <a:gd name="connsiteY7022" fmla="*/ 3689909 h 4944979"/>
              <a:gd name="connsiteX7023" fmla="*/ 5249880 w 10962464"/>
              <a:gd name="connsiteY7023" fmla="*/ 3731332 h 4944979"/>
              <a:gd name="connsiteX7024" fmla="*/ 5265905 w 10962464"/>
              <a:gd name="connsiteY7024" fmla="*/ 3749624 h 4944979"/>
              <a:gd name="connsiteX7025" fmla="*/ 5283289 w 10962464"/>
              <a:gd name="connsiteY7025" fmla="*/ 3766254 h 4944979"/>
              <a:gd name="connsiteX7026" fmla="*/ 5296594 w 10962464"/>
              <a:gd name="connsiteY7026" fmla="*/ 3777138 h 4944979"/>
              <a:gd name="connsiteX7027" fmla="*/ 5306951 w 10962464"/>
              <a:gd name="connsiteY7027" fmla="*/ 3783766 h 4944979"/>
              <a:gd name="connsiteX7028" fmla="*/ 5312315 w 10962464"/>
              <a:gd name="connsiteY7028" fmla="*/ 3784395 h 4944979"/>
              <a:gd name="connsiteX7029" fmla="*/ 5353436 w 10962464"/>
              <a:gd name="connsiteY7029" fmla="*/ 3790745 h 4944979"/>
              <a:gd name="connsiteX7030" fmla="*/ 5390776 w 10962464"/>
              <a:gd name="connsiteY7030" fmla="*/ 3799513 h 4944979"/>
              <a:gd name="connsiteX7031" fmla="*/ 5430082 w 10962464"/>
              <a:gd name="connsiteY7031" fmla="*/ 3808432 h 4944979"/>
              <a:gd name="connsiteX7032" fmla="*/ 5458616 w 10962464"/>
              <a:gd name="connsiteY7032" fmla="*/ 3814403 h 4944979"/>
              <a:gd name="connsiteX7033" fmla="*/ 5455026 w 10962464"/>
              <a:gd name="connsiteY7033" fmla="*/ 3801779 h 4944979"/>
              <a:gd name="connsiteX7034" fmla="*/ 5446863 w 10962464"/>
              <a:gd name="connsiteY7034" fmla="*/ 3764892 h 4944979"/>
              <a:gd name="connsiteX7035" fmla="*/ 5441723 w 10962464"/>
              <a:gd name="connsiteY7035" fmla="*/ 3726796 h 4944979"/>
              <a:gd name="connsiteX7036" fmla="*/ 5441365 w 10962464"/>
              <a:gd name="connsiteY7036" fmla="*/ 3707582 h 4944979"/>
              <a:gd name="connsiteX7037" fmla="*/ 5439756 w 10962464"/>
              <a:gd name="connsiteY7037" fmla="*/ 3708654 h 4944979"/>
              <a:gd name="connsiteX7038" fmla="*/ 5436582 w 10962464"/>
              <a:gd name="connsiteY7038" fmla="*/ 3708958 h 4944979"/>
              <a:gd name="connsiteX7039" fmla="*/ 5430383 w 10962464"/>
              <a:gd name="connsiteY7039" fmla="*/ 3706840 h 4944979"/>
              <a:gd name="connsiteX7040" fmla="*/ 5426452 w 10962464"/>
              <a:gd name="connsiteY7040" fmla="*/ 3704875 h 4944979"/>
              <a:gd name="connsiteX7041" fmla="*/ 5410278 w 10962464"/>
              <a:gd name="connsiteY7041" fmla="*/ 3697165 h 4944979"/>
              <a:gd name="connsiteX7042" fmla="*/ 5390624 w 10962464"/>
              <a:gd name="connsiteY7042" fmla="*/ 3688699 h 4944979"/>
              <a:gd name="connsiteX7043" fmla="*/ 5354643 w 10962464"/>
              <a:gd name="connsiteY7043" fmla="*/ 3673280 h 4944979"/>
              <a:gd name="connsiteX7044" fmla="*/ 5336655 w 10962464"/>
              <a:gd name="connsiteY7044" fmla="*/ 3666325 h 4944979"/>
              <a:gd name="connsiteX7045" fmla="*/ 5316549 w 10962464"/>
              <a:gd name="connsiteY7045" fmla="*/ 3659824 h 4944979"/>
              <a:gd name="connsiteX7046" fmla="*/ 5279662 w 10962464"/>
              <a:gd name="connsiteY7046" fmla="*/ 3650301 h 4944979"/>
              <a:gd name="connsiteX7047" fmla="*/ 5203619 w 10962464"/>
              <a:gd name="connsiteY7047" fmla="*/ 3641683 h 4944979"/>
              <a:gd name="connsiteX7048" fmla="*/ 5643693 w 10962464"/>
              <a:gd name="connsiteY7048" fmla="*/ 3638812 h 4944979"/>
              <a:gd name="connsiteX7049" fmla="*/ 5641276 w 10962464"/>
              <a:gd name="connsiteY7049" fmla="*/ 3643196 h 4944979"/>
              <a:gd name="connsiteX7050" fmla="*/ 5630240 w 10962464"/>
              <a:gd name="connsiteY7050" fmla="*/ 3670710 h 4944979"/>
              <a:gd name="connsiteX7051" fmla="*/ 5623740 w 10962464"/>
              <a:gd name="connsiteY7051" fmla="*/ 3698073 h 4944979"/>
              <a:gd name="connsiteX7052" fmla="*/ 5624041 w 10962464"/>
              <a:gd name="connsiteY7052" fmla="*/ 3696864 h 4944979"/>
              <a:gd name="connsiteX7053" fmla="*/ 5619772 w 10962464"/>
              <a:gd name="connsiteY7053" fmla="*/ 3726945 h 4944979"/>
              <a:gd name="connsiteX7054" fmla="*/ 5621470 w 10962464"/>
              <a:gd name="connsiteY7054" fmla="*/ 3728461 h 4944979"/>
              <a:gd name="connsiteX7055" fmla="*/ 5627519 w 10962464"/>
              <a:gd name="connsiteY7055" fmla="*/ 3734960 h 4944979"/>
              <a:gd name="connsiteX7056" fmla="*/ 5639159 w 10962464"/>
              <a:gd name="connsiteY7056" fmla="*/ 3749776 h 4944979"/>
              <a:gd name="connsiteX7057" fmla="*/ 5660325 w 10962464"/>
              <a:gd name="connsiteY7057" fmla="*/ 3780465 h 4944979"/>
              <a:gd name="connsiteX7058" fmla="*/ 5677257 w 10962464"/>
              <a:gd name="connsiteY7058" fmla="*/ 3810851 h 4944979"/>
              <a:gd name="connsiteX7059" fmla="*/ 5692221 w 10962464"/>
              <a:gd name="connsiteY7059" fmla="*/ 3846226 h 4944979"/>
              <a:gd name="connsiteX7060" fmla="*/ 5694462 w 10962464"/>
              <a:gd name="connsiteY7060" fmla="*/ 3854161 h 4944979"/>
              <a:gd name="connsiteX7061" fmla="*/ 5696909 w 10962464"/>
              <a:gd name="connsiteY7061" fmla="*/ 3848494 h 4944979"/>
              <a:gd name="connsiteX7062" fmla="*/ 5699932 w 10962464"/>
              <a:gd name="connsiteY7062" fmla="*/ 3842445 h 4944979"/>
              <a:gd name="connsiteX7063" fmla="*/ 5700839 w 10962464"/>
              <a:gd name="connsiteY7063" fmla="*/ 3840783 h 4944979"/>
              <a:gd name="connsiteX7064" fmla="*/ 5706887 w 10962464"/>
              <a:gd name="connsiteY7064" fmla="*/ 3832619 h 4944979"/>
              <a:gd name="connsiteX7065" fmla="*/ 5717619 w 10962464"/>
              <a:gd name="connsiteY7065" fmla="*/ 3827327 h 4944979"/>
              <a:gd name="connsiteX7066" fmla="*/ 5719995 w 10962464"/>
              <a:gd name="connsiteY7066" fmla="*/ 3827450 h 4944979"/>
              <a:gd name="connsiteX7067" fmla="*/ 5720794 w 10962464"/>
              <a:gd name="connsiteY7067" fmla="*/ 3815386 h 4944979"/>
              <a:gd name="connsiteX7068" fmla="*/ 5720643 w 10962464"/>
              <a:gd name="connsiteY7068" fmla="*/ 3796640 h 4944979"/>
              <a:gd name="connsiteX7069" fmla="*/ 5716711 w 10962464"/>
              <a:gd name="connsiteY7069" fmla="*/ 3773812 h 4944979"/>
              <a:gd name="connsiteX7070" fmla="*/ 5710967 w 10962464"/>
              <a:gd name="connsiteY7070" fmla="*/ 3753101 h 4944979"/>
              <a:gd name="connsiteX7071" fmla="*/ 5689802 w 10962464"/>
              <a:gd name="connsiteY7071" fmla="*/ 3706840 h 4944979"/>
              <a:gd name="connsiteX7072" fmla="*/ 5677558 w 10962464"/>
              <a:gd name="connsiteY7072" fmla="*/ 3686433 h 4944979"/>
              <a:gd name="connsiteX7073" fmla="*/ 5663950 w 10962464"/>
              <a:gd name="connsiteY7073" fmla="*/ 3665117 h 4944979"/>
              <a:gd name="connsiteX7074" fmla="*/ 5643693 w 10962464"/>
              <a:gd name="connsiteY7074" fmla="*/ 3638812 h 4944979"/>
              <a:gd name="connsiteX7075" fmla="*/ 8226153 w 10962464"/>
              <a:gd name="connsiteY7075" fmla="*/ 3634661 h 4944979"/>
              <a:gd name="connsiteX7076" fmla="*/ 8211574 w 10962464"/>
              <a:gd name="connsiteY7076" fmla="*/ 3642289 h 4944979"/>
              <a:gd name="connsiteX7077" fmla="*/ 8202957 w 10962464"/>
              <a:gd name="connsiteY7077" fmla="*/ 3647428 h 4944979"/>
              <a:gd name="connsiteX7078" fmla="*/ 8198271 w 10962464"/>
              <a:gd name="connsiteY7078" fmla="*/ 3650301 h 4944979"/>
              <a:gd name="connsiteX7079" fmla="*/ 8198120 w 10962464"/>
              <a:gd name="connsiteY7079" fmla="*/ 3650452 h 4944979"/>
              <a:gd name="connsiteX7080" fmla="*/ 8195701 w 10962464"/>
              <a:gd name="connsiteY7080" fmla="*/ 3651965 h 4944979"/>
              <a:gd name="connsiteX7081" fmla="*/ 8193433 w 10962464"/>
              <a:gd name="connsiteY7081" fmla="*/ 3653325 h 4944979"/>
              <a:gd name="connsiteX7082" fmla="*/ 8163349 w 10962464"/>
              <a:gd name="connsiteY7082" fmla="*/ 3673280 h 4944979"/>
              <a:gd name="connsiteX7083" fmla="*/ 8149272 w 10962464"/>
              <a:gd name="connsiteY7083" fmla="*/ 3683425 h 4944979"/>
              <a:gd name="connsiteX7084" fmla="*/ 8144603 w 10962464"/>
              <a:gd name="connsiteY7084" fmla="*/ 3688096 h 4944979"/>
              <a:gd name="connsiteX7085" fmla="*/ 8140671 w 10962464"/>
              <a:gd name="connsiteY7085" fmla="*/ 3692177 h 4944979"/>
              <a:gd name="connsiteX7086" fmla="*/ 8139829 w 10962464"/>
              <a:gd name="connsiteY7086" fmla="*/ 3690237 h 4944979"/>
              <a:gd name="connsiteX7087" fmla="*/ 8131904 w 10962464"/>
              <a:gd name="connsiteY7087" fmla="*/ 3695956 h 4944979"/>
              <a:gd name="connsiteX7088" fmla="*/ 8087571 w 10962464"/>
              <a:gd name="connsiteY7088" fmla="*/ 3735206 h 4944979"/>
              <a:gd name="connsiteX7089" fmla="*/ 8088363 w 10962464"/>
              <a:gd name="connsiteY7089" fmla="*/ 3736019 h 4944979"/>
              <a:gd name="connsiteX7090" fmla="*/ 8083980 w 10962464"/>
              <a:gd name="connsiteY7090" fmla="*/ 3740101 h 4944979"/>
              <a:gd name="connsiteX7091" fmla="*/ 8074909 w 10962464"/>
              <a:gd name="connsiteY7091" fmla="*/ 3749171 h 4944979"/>
              <a:gd name="connsiteX7092" fmla="*/ 8071735 w 10962464"/>
              <a:gd name="connsiteY7092" fmla="*/ 3752496 h 4944979"/>
              <a:gd name="connsiteX7093" fmla="*/ 8070677 w 10962464"/>
              <a:gd name="connsiteY7093" fmla="*/ 3751393 h 4944979"/>
              <a:gd name="connsiteX7094" fmla="*/ 8050118 w 10962464"/>
              <a:gd name="connsiteY7094" fmla="*/ 3775174 h 4944979"/>
              <a:gd name="connsiteX7095" fmla="*/ 8027249 w 10962464"/>
              <a:gd name="connsiteY7095" fmla="*/ 3806669 h 4944979"/>
              <a:gd name="connsiteX7096" fmla="*/ 8025777 w 10962464"/>
              <a:gd name="connsiteY7096" fmla="*/ 3841842 h 4944979"/>
              <a:gd name="connsiteX7097" fmla="*/ 8020939 w 10962464"/>
              <a:gd name="connsiteY7097" fmla="*/ 3877821 h 4944979"/>
              <a:gd name="connsiteX7098" fmla="*/ 8013959 w 10962464"/>
              <a:gd name="connsiteY7098" fmla="*/ 3908152 h 4944979"/>
              <a:gd name="connsiteX7099" fmla="*/ 8015951 w 10962464"/>
              <a:gd name="connsiteY7099" fmla="*/ 3906696 h 4944979"/>
              <a:gd name="connsiteX7100" fmla="*/ 8046035 w 10962464"/>
              <a:gd name="connsiteY7100" fmla="*/ 3886590 h 4944979"/>
              <a:gd name="connsiteX7101" fmla="*/ 8048605 w 10962464"/>
              <a:gd name="connsiteY7101" fmla="*/ 3884927 h 4944979"/>
              <a:gd name="connsiteX7102" fmla="*/ 8052991 w 10962464"/>
              <a:gd name="connsiteY7102" fmla="*/ 3882357 h 4944979"/>
              <a:gd name="connsiteX7103" fmla="*/ 8087911 w 10962464"/>
              <a:gd name="connsiteY7103" fmla="*/ 3861496 h 4944979"/>
              <a:gd name="connsiteX7104" fmla="*/ 8104843 w 10962464"/>
              <a:gd name="connsiteY7104" fmla="*/ 3852122 h 4944979"/>
              <a:gd name="connsiteX7105" fmla="*/ 8118085 w 10962464"/>
              <a:gd name="connsiteY7105" fmla="*/ 3844945 h 4944979"/>
              <a:gd name="connsiteX7106" fmla="*/ 8130393 w 10962464"/>
              <a:gd name="connsiteY7106" fmla="*/ 3835039 h 4944979"/>
              <a:gd name="connsiteX7107" fmla="*/ 8148533 w 10962464"/>
              <a:gd name="connsiteY7107" fmla="*/ 3811304 h 4944979"/>
              <a:gd name="connsiteX7108" fmla="*/ 8165315 w 10962464"/>
              <a:gd name="connsiteY7108" fmla="*/ 3783941 h 4944979"/>
              <a:gd name="connsiteX7109" fmla="*/ 8170153 w 10962464"/>
              <a:gd name="connsiteY7109" fmla="*/ 3774720 h 4944979"/>
              <a:gd name="connsiteX7110" fmla="*/ 8186932 w 10962464"/>
              <a:gd name="connsiteY7110" fmla="*/ 3740402 h 4944979"/>
              <a:gd name="connsiteX7111" fmla="*/ 8204016 w 10962464"/>
              <a:gd name="connsiteY7111" fmla="*/ 3707294 h 4944979"/>
              <a:gd name="connsiteX7112" fmla="*/ 8220948 w 10962464"/>
              <a:gd name="connsiteY7112" fmla="*/ 3671164 h 4944979"/>
              <a:gd name="connsiteX7113" fmla="*/ 8227901 w 10962464"/>
              <a:gd name="connsiteY7113" fmla="*/ 3653174 h 4944979"/>
              <a:gd name="connsiteX7114" fmla="*/ 8231050 w 10962464"/>
              <a:gd name="connsiteY7114" fmla="*/ 3642650 h 4944979"/>
              <a:gd name="connsiteX7115" fmla="*/ 8226692 w 10962464"/>
              <a:gd name="connsiteY7115" fmla="*/ 3634880 h 4944979"/>
              <a:gd name="connsiteX7116" fmla="*/ 758886 w 10962464"/>
              <a:gd name="connsiteY7116" fmla="*/ 3632009 h 4944979"/>
              <a:gd name="connsiteX7117" fmla="*/ 758735 w 10962464"/>
              <a:gd name="connsiteY7117" fmla="*/ 3633369 h 4944979"/>
              <a:gd name="connsiteX7118" fmla="*/ 759492 w 10962464"/>
              <a:gd name="connsiteY7118" fmla="*/ 3644254 h 4944979"/>
              <a:gd name="connsiteX7119" fmla="*/ 768111 w 10962464"/>
              <a:gd name="connsiteY7119" fmla="*/ 3675096 h 4944979"/>
              <a:gd name="connsiteX7120" fmla="*/ 780809 w 10962464"/>
              <a:gd name="connsiteY7120" fmla="*/ 3705633 h 4944979"/>
              <a:gd name="connsiteX7121" fmla="*/ 789577 w 10962464"/>
              <a:gd name="connsiteY7121" fmla="*/ 3722564 h 4944979"/>
              <a:gd name="connsiteX7122" fmla="*/ 799555 w 10962464"/>
              <a:gd name="connsiteY7122" fmla="*/ 3738741 h 4944979"/>
              <a:gd name="connsiteX7123" fmla="*/ 822534 w 10962464"/>
              <a:gd name="connsiteY7123" fmla="*/ 3769277 h 4944979"/>
              <a:gd name="connsiteX7124" fmla="*/ 837803 w 10962464"/>
              <a:gd name="connsiteY7124" fmla="*/ 3786209 h 4944979"/>
              <a:gd name="connsiteX7125" fmla="*/ 845361 w 10962464"/>
              <a:gd name="connsiteY7125" fmla="*/ 3794373 h 4944979"/>
              <a:gd name="connsiteX7126" fmla="*/ 852464 w 10962464"/>
              <a:gd name="connsiteY7126" fmla="*/ 3802688 h 4944979"/>
              <a:gd name="connsiteX7127" fmla="*/ 866106 w 10962464"/>
              <a:gd name="connsiteY7127" fmla="*/ 3815808 h 4944979"/>
              <a:gd name="connsiteX7128" fmla="*/ 878315 w 10962464"/>
              <a:gd name="connsiteY7128" fmla="*/ 3821885 h 4944979"/>
              <a:gd name="connsiteX7129" fmla="*/ 913237 w 10962464"/>
              <a:gd name="connsiteY7129" fmla="*/ 3841539 h 4944979"/>
              <a:gd name="connsiteX7130" fmla="*/ 949671 w 10962464"/>
              <a:gd name="connsiteY7130" fmla="*/ 3865727 h 4944979"/>
              <a:gd name="connsiteX7131" fmla="*/ 960704 w 10962464"/>
              <a:gd name="connsiteY7131" fmla="*/ 3874891 h 4944979"/>
              <a:gd name="connsiteX7132" fmla="*/ 960253 w 10962464"/>
              <a:gd name="connsiteY7132" fmla="*/ 3871925 h 4944979"/>
              <a:gd name="connsiteX7133" fmla="*/ 957683 w 10962464"/>
              <a:gd name="connsiteY7133" fmla="*/ 3854993 h 4944979"/>
              <a:gd name="connsiteX7134" fmla="*/ 955869 w 10962464"/>
              <a:gd name="connsiteY7134" fmla="*/ 3820071 h 4944979"/>
              <a:gd name="connsiteX7135" fmla="*/ 959244 w 10962464"/>
              <a:gd name="connsiteY7135" fmla="*/ 3787526 h 4944979"/>
              <a:gd name="connsiteX7136" fmla="*/ 956779 w 10962464"/>
              <a:gd name="connsiteY7136" fmla="*/ 3786663 h 4944979"/>
              <a:gd name="connsiteX7137" fmla="*/ 900086 w 10962464"/>
              <a:gd name="connsiteY7137" fmla="*/ 3728007 h 4944979"/>
              <a:gd name="connsiteX7138" fmla="*/ 884817 w 10962464"/>
              <a:gd name="connsiteY7138" fmla="*/ 3715157 h 4944979"/>
              <a:gd name="connsiteX7139" fmla="*/ 870001 w 10962464"/>
              <a:gd name="connsiteY7139" fmla="*/ 3703214 h 4944979"/>
              <a:gd name="connsiteX7140" fmla="*/ 839012 w 10962464"/>
              <a:gd name="connsiteY7140" fmla="*/ 3679329 h 4944979"/>
              <a:gd name="connsiteX7141" fmla="*/ 823590 w 10962464"/>
              <a:gd name="connsiteY7141" fmla="*/ 3668141 h 4944979"/>
              <a:gd name="connsiteX7142" fmla="*/ 790331 w 10962464"/>
              <a:gd name="connsiteY7142" fmla="*/ 3648035 h 4944979"/>
              <a:gd name="connsiteX7143" fmla="*/ 758886 w 10962464"/>
              <a:gd name="connsiteY7143" fmla="*/ 3632009 h 4944979"/>
              <a:gd name="connsiteX7144" fmla="*/ 9891897 w 10962464"/>
              <a:gd name="connsiteY7144" fmla="*/ 3627776 h 4944979"/>
              <a:gd name="connsiteX7145" fmla="*/ 9885095 w 10962464"/>
              <a:gd name="connsiteY7145" fmla="*/ 3652872 h 4944979"/>
              <a:gd name="connsiteX7146" fmla="*/ 9877384 w 10962464"/>
              <a:gd name="connsiteY7146" fmla="*/ 3683712 h 4944979"/>
              <a:gd name="connsiteX7147" fmla="*/ 9864533 w 10962464"/>
              <a:gd name="connsiteY7147" fmla="*/ 3745392 h 4944979"/>
              <a:gd name="connsiteX7148" fmla="*/ 9862871 w 10962464"/>
              <a:gd name="connsiteY7148" fmla="*/ 3777743 h 4944979"/>
              <a:gd name="connsiteX7149" fmla="*/ 9861813 w 10962464"/>
              <a:gd name="connsiteY7149" fmla="*/ 3811456 h 4944979"/>
              <a:gd name="connsiteX7150" fmla="*/ 9863325 w 10962464"/>
              <a:gd name="connsiteY7150" fmla="*/ 3845016 h 4944979"/>
              <a:gd name="connsiteX7151" fmla="*/ 9867255 w 10962464"/>
              <a:gd name="connsiteY7151" fmla="*/ 3878578 h 4944979"/>
              <a:gd name="connsiteX7152" fmla="*/ 9870883 w 10962464"/>
              <a:gd name="connsiteY7152" fmla="*/ 3897475 h 4944979"/>
              <a:gd name="connsiteX7153" fmla="*/ 9875267 w 10962464"/>
              <a:gd name="connsiteY7153" fmla="*/ 3916070 h 4944979"/>
              <a:gd name="connsiteX7154" fmla="*/ 9889462 w 10962464"/>
              <a:gd name="connsiteY7154" fmla="*/ 3954023 h 4944979"/>
              <a:gd name="connsiteX7155" fmla="*/ 9905201 w 10962464"/>
              <a:gd name="connsiteY7155" fmla="*/ 3961724 h 4944979"/>
              <a:gd name="connsiteX7156" fmla="*/ 9936495 w 10962464"/>
              <a:gd name="connsiteY7156" fmla="*/ 3978959 h 4944979"/>
              <a:gd name="connsiteX7157" fmla="*/ 9967788 w 10962464"/>
              <a:gd name="connsiteY7157" fmla="*/ 3997553 h 4944979"/>
              <a:gd name="connsiteX7158" fmla="*/ 9979787 w 10962464"/>
              <a:gd name="connsiteY7158" fmla="*/ 4005780 h 4944979"/>
              <a:gd name="connsiteX7159" fmla="*/ 9980033 w 10962464"/>
              <a:gd name="connsiteY7159" fmla="*/ 3989239 h 4944979"/>
              <a:gd name="connsiteX7160" fmla="*/ 9987591 w 10962464"/>
              <a:gd name="connsiteY7160" fmla="*/ 3907604 h 4944979"/>
              <a:gd name="connsiteX7161" fmla="*/ 9990637 w 10962464"/>
              <a:gd name="connsiteY7161" fmla="*/ 3888206 h 4944979"/>
              <a:gd name="connsiteX7162" fmla="*/ 9989255 w 10962464"/>
              <a:gd name="connsiteY7162" fmla="*/ 3879637 h 4944979"/>
              <a:gd name="connsiteX7163" fmla="*/ 9990918 w 10962464"/>
              <a:gd name="connsiteY7163" fmla="*/ 3873741 h 4944979"/>
              <a:gd name="connsiteX7164" fmla="*/ 9990767 w 10962464"/>
              <a:gd name="connsiteY7164" fmla="*/ 3858471 h 4944979"/>
              <a:gd name="connsiteX7165" fmla="*/ 9989556 w 10962464"/>
              <a:gd name="connsiteY7165" fmla="*/ 3838364 h 4944979"/>
              <a:gd name="connsiteX7166" fmla="*/ 9986533 w 10962464"/>
              <a:gd name="connsiteY7166" fmla="*/ 3819014 h 4944979"/>
              <a:gd name="connsiteX7167" fmla="*/ 9983812 w 10962464"/>
              <a:gd name="connsiteY7167" fmla="*/ 3802082 h 4944979"/>
              <a:gd name="connsiteX7168" fmla="*/ 9973382 w 10962464"/>
              <a:gd name="connsiteY7168" fmla="*/ 3756579 h 4944979"/>
              <a:gd name="connsiteX7169" fmla="*/ 9958112 w 10962464"/>
              <a:gd name="connsiteY7169" fmla="*/ 3710167 h 4944979"/>
              <a:gd name="connsiteX7170" fmla="*/ 9945414 w 10962464"/>
              <a:gd name="connsiteY7170" fmla="*/ 3686433 h 4944979"/>
              <a:gd name="connsiteX7171" fmla="*/ 9929389 w 10962464"/>
              <a:gd name="connsiteY7171" fmla="*/ 3664513 h 4944979"/>
              <a:gd name="connsiteX7172" fmla="*/ 9913817 w 10962464"/>
              <a:gd name="connsiteY7172" fmla="*/ 3647581 h 4944979"/>
              <a:gd name="connsiteX7173" fmla="*/ 9893410 w 10962464"/>
              <a:gd name="connsiteY7173" fmla="*/ 3628835 h 4944979"/>
              <a:gd name="connsiteX7174" fmla="*/ 9891897 w 10962464"/>
              <a:gd name="connsiteY7174" fmla="*/ 3627776 h 4944979"/>
              <a:gd name="connsiteX7175" fmla="*/ 9094896 w 10962464"/>
              <a:gd name="connsiteY7175" fmla="*/ 3621579 h 4944979"/>
              <a:gd name="connsiteX7176" fmla="*/ 9098373 w 10962464"/>
              <a:gd name="connsiteY7176" fmla="*/ 3655291 h 4944979"/>
              <a:gd name="connsiteX7177" fmla="*/ 9106234 w 10962464"/>
              <a:gd name="connsiteY7177" fmla="*/ 3696411 h 4944979"/>
              <a:gd name="connsiteX7178" fmla="*/ 9114246 w 10962464"/>
              <a:gd name="connsiteY7178" fmla="*/ 3724075 h 4944979"/>
              <a:gd name="connsiteX7179" fmla="*/ 9125131 w 10962464"/>
              <a:gd name="connsiteY7179" fmla="*/ 3748567 h 4944979"/>
              <a:gd name="connsiteX7180" fmla="*/ 9139795 w 10962464"/>
              <a:gd name="connsiteY7180" fmla="*/ 3773359 h 4944979"/>
              <a:gd name="connsiteX7181" fmla="*/ 9157180 w 10962464"/>
              <a:gd name="connsiteY7181" fmla="*/ 3798002 h 4944979"/>
              <a:gd name="connsiteX7182" fmla="*/ 9179404 w 10962464"/>
              <a:gd name="connsiteY7182" fmla="*/ 3819014 h 4944979"/>
              <a:gd name="connsiteX7183" fmla="*/ 9186175 w 10962464"/>
              <a:gd name="connsiteY7183" fmla="*/ 3824404 h 4944979"/>
              <a:gd name="connsiteX7184" fmla="*/ 9180766 w 10962464"/>
              <a:gd name="connsiteY7184" fmla="*/ 3806769 h 4944979"/>
              <a:gd name="connsiteX7185" fmla="*/ 9175625 w 10962464"/>
              <a:gd name="connsiteY7185" fmla="*/ 3784697 h 4944979"/>
              <a:gd name="connsiteX7186" fmla="*/ 9172601 w 10962464"/>
              <a:gd name="connsiteY7186" fmla="*/ 3767160 h 4944979"/>
              <a:gd name="connsiteX7187" fmla="*/ 9172450 w 10962464"/>
              <a:gd name="connsiteY7187" fmla="*/ 3756426 h 4944979"/>
              <a:gd name="connsiteX7188" fmla="*/ 9176369 w 10962464"/>
              <a:gd name="connsiteY7188" fmla="*/ 3745930 h 4944979"/>
              <a:gd name="connsiteX7189" fmla="*/ 9168519 w 10962464"/>
              <a:gd name="connsiteY7189" fmla="*/ 3721809 h 4944979"/>
              <a:gd name="connsiteX7190" fmla="*/ 9157634 w 10962464"/>
              <a:gd name="connsiteY7190" fmla="*/ 3696108 h 4944979"/>
              <a:gd name="connsiteX7191" fmla="*/ 9119689 w 10962464"/>
              <a:gd name="connsiteY7191" fmla="*/ 3642894 h 4944979"/>
              <a:gd name="connsiteX7192" fmla="*/ 9094896 w 10962464"/>
              <a:gd name="connsiteY7192" fmla="*/ 3621579 h 4944979"/>
              <a:gd name="connsiteX7193" fmla="*/ 3881281 w 10962464"/>
              <a:gd name="connsiteY7193" fmla="*/ 3617646 h 4944979"/>
              <a:gd name="connsiteX7194" fmla="*/ 3880676 w 10962464"/>
              <a:gd name="connsiteY7194" fmla="*/ 3617798 h 4944979"/>
              <a:gd name="connsiteX7195" fmla="*/ 3877955 w 10962464"/>
              <a:gd name="connsiteY7195" fmla="*/ 3619158 h 4944979"/>
              <a:gd name="connsiteX7196" fmla="*/ 3863293 w 10962464"/>
              <a:gd name="connsiteY7196" fmla="*/ 3633066 h 4944979"/>
              <a:gd name="connsiteX7197" fmla="*/ 3851499 w 10962464"/>
              <a:gd name="connsiteY7197" fmla="*/ 3648638 h 4944979"/>
              <a:gd name="connsiteX7198" fmla="*/ 3839405 w 10962464"/>
              <a:gd name="connsiteY7198" fmla="*/ 3664511 h 4944979"/>
              <a:gd name="connsiteX7199" fmla="*/ 3827614 w 10962464"/>
              <a:gd name="connsiteY7199" fmla="*/ 3680838 h 4944979"/>
              <a:gd name="connsiteX7200" fmla="*/ 3813857 w 10962464"/>
              <a:gd name="connsiteY7200" fmla="*/ 3696410 h 4944979"/>
              <a:gd name="connsiteX7201" fmla="*/ 3805842 w 10962464"/>
              <a:gd name="connsiteY7201" fmla="*/ 3708351 h 4944979"/>
              <a:gd name="connsiteX7202" fmla="*/ 3799798 w 10962464"/>
              <a:gd name="connsiteY7202" fmla="*/ 3729214 h 4944979"/>
              <a:gd name="connsiteX7203" fmla="*/ 3799579 w 10962464"/>
              <a:gd name="connsiteY7203" fmla="*/ 3730733 h 4944979"/>
              <a:gd name="connsiteX7204" fmla="*/ 3802971 w 10962464"/>
              <a:gd name="connsiteY7204" fmla="*/ 3735112 h 4944979"/>
              <a:gd name="connsiteX7205" fmla="*/ 3807809 w 10962464"/>
              <a:gd name="connsiteY7205" fmla="*/ 3743124 h 4944979"/>
              <a:gd name="connsiteX7206" fmla="*/ 3816275 w 10962464"/>
              <a:gd name="connsiteY7206" fmla="*/ 3760510 h 4944979"/>
              <a:gd name="connsiteX7207" fmla="*/ 3835172 w 10962464"/>
              <a:gd name="connsiteY7207" fmla="*/ 3814630 h 4944979"/>
              <a:gd name="connsiteX7208" fmla="*/ 3841523 w 10962464"/>
              <a:gd name="connsiteY7208" fmla="*/ 3842447 h 4944979"/>
              <a:gd name="connsiteX7209" fmla="*/ 3844394 w 10962464"/>
              <a:gd name="connsiteY7209" fmla="*/ 3869962 h 4944979"/>
              <a:gd name="connsiteX7210" fmla="*/ 3844244 w 10962464"/>
              <a:gd name="connsiteY7210" fmla="*/ 3867844 h 4944979"/>
              <a:gd name="connsiteX7211" fmla="*/ 3845432 w 10962464"/>
              <a:gd name="connsiteY7211" fmla="*/ 3883597 h 4944979"/>
              <a:gd name="connsiteX7212" fmla="*/ 3848627 w 10962464"/>
              <a:gd name="connsiteY7212" fmla="*/ 3875856 h 4944979"/>
              <a:gd name="connsiteX7213" fmla="*/ 3866919 w 10962464"/>
              <a:gd name="connsiteY7213" fmla="*/ 3840482 h 4944979"/>
              <a:gd name="connsiteX7214" fmla="*/ 3877955 w 10962464"/>
              <a:gd name="connsiteY7214" fmla="*/ 3824759 h 4944979"/>
              <a:gd name="connsiteX7215" fmla="*/ 3889387 w 10962464"/>
              <a:gd name="connsiteY7215" fmla="*/ 3811038 h 4944979"/>
              <a:gd name="connsiteX7216" fmla="*/ 3889141 w 10962464"/>
              <a:gd name="connsiteY7216" fmla="*/ 3807221 h 4944979"/>
              <a:gd name="connsiteX7217" fmla="*/ 3894887 w 10962464"/>
              <a:gd name="connsiteY7217" fmla="*/ 3781068 h 4944979"/>
              <a:gd name="connsiteX7218" fmla="*/ 3897155 w 10962464"/>
              <a:gd name="connsiteY7218" fmla="*/ 3761718 h 4944979"/>
              <a:gd name="connsiteX7219" fmla="*/ 3897457 w 10962464"/>
              <a:gd name="connsiteY7219" fmla="*/ 3741762 h 4944979"/>
              <a:gd name="connsiteX7220" fmla="*/ 3895494 w 10962464"/>
              <a:gd name="connsiteY7220" fmla="*/ 3701763 h 4944979"/>
              <a:gd name="connsiteX7221" fmla="*/ 3895793 w 10962464"/>
              <a:gd name="connsiteY7221" fmla="*/ 3704875 h 4944979"/>
              <a:gd name="connsiteX7222" fmla="*/ 3895492 w 10962464"/>
              <a:gd name="connsiteY7222" fmla="*/ 3701700 h 4944979"/>
              <a:gd name="connsiteX7223" fmla="*/ 3895494 w 10962464"/>
              <a:gd name="connsiteY7223" fmla="*/ 3701763 h 4944979"/>
              <a:gd name="connsiteX7224" fmla="*/ 3891560 w 10962464"/>
              <a:gd name="connsiteY7224" fmla="*/ 3660732 h 4944979"/>
              <a:gd name="connsiteX7225" fmla="*/ 3882189 w 10962464"/>
              <a:gd name="connsiteY7225" fmla="*/ 3619763 h 4944979"/>
              <a:gd name="connsiteX7226" fmla="*/ 3881281 w 10962464"/>
              <a:gd name="connsiteY7226" fmla="*/ 3617646 h 4944979"/>
              <a:gd name="connsiteX7227" fmla="*/ 6937914 w 10962464"/>
              <a:gd name="connsiteY7227" fmla="*/ 3615984 h 4944979"/>
              <a:gd name="connsiteX7228" fmla="*/ 6931412 w 10962464"/>
              <a:gd name="connsiteY7228" fmla="*/ 3632160 h 4944979"/>
              <a:gd name="connsiteX7229" fmla="*/ 6922797 w 10962464"/>
              <a:gd name="connsiteY7229" fmla="*/ 3666779 h 4944979"/>
              <a:gd name="connsiteX7230" fmla="*/ 6916446 w 10962464"/>
              <a:gd name="connsiteY7230" fmla="*/ 3704271 h 4944979"/>
              <a:gd name="connsiteX7231" fmla="*/ 6914347 w 10962464"/>
              <a:gd name="connsiteY7231" fmla="*/ 3730648 h 4944979"/>
              <a:gd name="connsiteX7232" fmla="*/ 6916446 w 10962464"/>
              <a:gd name="connsiteY7232" fmla="*/ 3737833 h 4944979"/>
              <a:gd name="connsiteX7233" fmla="*/ 6913490 w 10962464"/>
              <a:gd name="connsiteY7233" fmla="*/ 3741428 h 4944979"/>
              <a:gd name="connsiteX7234" fmla="*/ 6913271 w 10962464"/>
              <a:gd name="connsiteY7234" fmla="*/ 3744181 h 4944979"/>
              <a:gd name="connsiteX7235" fmla="*/ 6911610 w 10962464"/>
              <a:gd name="connsiteY7235" fmla="*/ 3783033 h 4944979"/>
              <a:gd name="connsiteX7236" fmla="*/ 6910248 w 10962464"/>
              <a:gd name="connsiteY7236" fmla="*/ 3821282 h 4944979"/>
              <a:gd name="connsiteX7237" fmla="*/ 6910248 w 10962464"/>
              <a:gd name="connsiteY7237" fmla="*/ 3821433 h 4944979"/>
              <a:gd name="connsiteX7238" fmla="*/ 6910248 w 10962464"/>
              <a:gd name="connsiteY7238" fmla="*/ 3822642 h 4944979"/>
              <a:gd name="connsiteX7239" fmla="*/ 6910248 w 10962464"/>
              <a:gd name="connsiteY7239" fmla="*/ 3823094 h 4944979"/>
              <a:gd name="connsiteX7240" fmla="*/ 6910248 w 10962464"/>
              <a:gd name="connsiteY7240" fmla="*/ 3823247 h 4944979"/>
              <a:gd name="connsiteX7241" fmla="*/ 6909944 w 10962464"/>
              <a:gd name="connsiteY7241" fmla="*/ 3834132 h 4944979"/>
              <a:gd name="connsiteX7242" fmla="*/ 6909794 w 10962464"/>
              <a:gd name="connsiteY7242" fmla="*/ 3837760 h 4944979"/>
              <a:gd name="connsiteX7243" fmla="*/ 6909157 w 10962464"/>
              <a:gd name="connsiteY7243" fmla="*/ 3841582 h 4944979"/>
              <a:gd name="connsiteX7244" fmla="*/ 6932170 w 10962464"/>
              <a:gd name="connsiteY7244" fmla="*/ 3869962 h 4944979"/>
              <a:gd name="connsiteX7245" fmla="*/ 6955889 w 10962464"/>
              <a:gd name="connsiteY7245" fmla="*/ 3908121 h 4944979"/>
              <a:gd name="connsiteX7246" fmla="*/ 6959985 w 10962464"/>
              <a:gd name="connsiteY7246" fmla="*/ 3889612 h 4944979"/>
              <a:gd name="connsiteX7247" fmla="*/ 6969509 w 10962464"/>
              <a:gd name="connsiteY7247" fmla="*/ 3851214 h 4944979"/>
              <a:gd name="connsiteX7248" fmla="*/ 6982812 w 10962464"/>
              <a:gd name="connsiteY7248" fmla="*/ 3810094 h 4944979"/>
              <a:gd name="connsiteX7249" fmla="*/ 6983952 w 10962464"/>
              <a:gd name="connsiteY7249" fmla="*/ 3807369 h 4944979"/>
              <a:gd name="connsiteX7250" fmla="*/ 6983418 w 10962464"/>
              <a:gd name="connsiteY7250" fmla="*/ 3796941 h 4944979"/>
              <a:gd name="connsiteX7251" fmla="*/ 6982360 w 10962464"/>
              <a:gd name="connsiteY7251" fmla="*/ 3784697 h 4944979"/>
              <a:gd name="connsiteX7252" fmla="*/ 6980093 w 10962464"/>
              <a:gd name="connsiteY7252" fmla="*/ 3760811 h 4944979"/>
              <a:gd name="connsiteX7253" fmla="*/ 6972382 w 10962464"/>
              <a:gd name="connsiteY7253" fmla="*/ 3714097 h 4944979"/>
              <a:gd name="connsiteX7254" fmla="*/ 6957868 w 10962464"/>
              <a:gd name="connsiteY7254" fmla="*/ 3663906 h 4944979"/>
              <a:gd name="connsiteX7255" fmla="*/ 6937914 w 10962464"/>
              <a:gd name="connsiteY7255" fmla="*/ 3615984 h 4944979"/>
              <a:gd name="connsiteX7256" fmla="*/ 8274161 w 10962464"/>
              <a:gd name="connsiteY7256" fmla="*/ 3600412 h 4944979"/>
              <a:gd name="connsiteX7257" fmla="*/ 8263729 w 10962464"/>
              <a:gd name="connsiteY7257" fmla="*/ 3611600 h 4944979"/>
              <a:gd name="connsiteX7258" fmla="*/ 8259405 w 10962464"/>
              <a:gd name="connsiteY7258" fmla="*/ 3618022 h 4944979"/>
              <a:gd name="connsiteX7259" fmla="*/ 8259951 w 10962464"/>
              <a:gd name="connsiteY7259" fmla="*/ 3628381 h 4944979"/>
              <a:gd name="connsiteX7260" fmla="*/ 8248613 w 10962464"/>
              <a:gd name="connsiteY7260" fmla="*/ 3668746 h 4944979"/>
              <a:gd name="connsiteX7261" fmla="*/ 8233343 w 10962464"/>
              <a:gd name="connsiteY7261" fmla="*/ 3703969 h 4944979"/>
              <a:gd name="connsiteX7262" fmla="*/ 8215657 w 10962464"/>
              <a:gd name="connsiteY7262" fmla="*/ 3738134 h 4944979"/>
              <a:gd name="connsiteX7263" fmla="*/ 8180433 w 10962464"/>
              <a:gd name="connsiteY7263" fmla="*/ 3806769 h 4944979"/>
              <a:gd name="connsiteX7264" fmla="*/ 8173857 w 10962464"/>
              <a:gd name="connsiteY7264" fmla="*/ 3816684 h 4944979"/>
              <a:gd name="connsiteX7265" fmla="*/ 8173629 w 10962464"/>
              <a:gd name="connsiteY7265" fmla="*/ 3818560 h 4944979"/>
              <a:gd name="connsiteX7266" fmla="*/ 8172116 w 10962464"/>
              <a:gd name="connsiteY7266" fmla="*/ 3830351 h 4944979"/>
              <a:gd name="connsiteX7267" fmla="*/ 8171209 w 10962464"/>
              <a:gd name="connsiteY7267" fmla="*/ 3840177 h 4944979"/>
              <a:gd name="connsiteX7268" fmla="*/ 8166711 w 10962464"/>
              <a:gd name="connsiteY7268" fmla="*/ 3847235 h 4944979"/>
              <a:gd name="connsiteX7269" fmla="*/ 8170907 w 10962464"/>
              <a:gd name="connsiteY7269" fmla="*/ 3856355 h 4944979"/>
              <a:gd name="connsiteX7270" fmla="*/ 8187377 w 10962464"/>
              <a:gd name="connsiteY7270" fmla="*/ 3893632 h 4944979"/>
              <a:gd name="connsiteX7271" fmla="*/ 8192829 w 10962464"/>
              <a:gd name="connsiteY7271" fmla="*/ 3881903 h 4944979"/>
              <a:gd name="connsiteX7272" fmla="*/ 8197059 w 10962464"/>
              <a:gd name="connsiteY7272" fmla="*/ 3874042 h 4944979"/>
              <a:gd name="connsiteX7273" fmla="*/ 8215201 w 10962464"/>
              <a:gd name="connsiteY7273" fmla="*/ 3841539 h 4944979"/>
              <a:gd name="connsiteX7274" fmla="*/ 8234551 w 10962464"/>
              <a:gd name="connsiteY7274" fmla="*/ 3810397 h 4944979"/>
              <a:gd name="connsiteX7275" fmla="*/ 8246495 w 10962464"/>
              <a:gd name="connsiteY7275" fmla="*/ 3795430 h 4944979"/>
              <a:gd name="connsiteX7276" fmla="*/ 8260099 w 10962464"/>
              <a:gd name="connsiteY7276" fmla="*/ 3781673 h 4944979"/>
              <a:gd name="connsiteX7277" fmla="*/ 8267963 w 10962464"/>
              <a:gd name="connsiteY7277" fmla="*/ 3775626 h 4944979"/>
              <a:gd name="connsiteX7278" fmla="*/ 8269383 w 10962464"/>
              <a:gd name="connsiteY7278" fmla="*/ 3774678 h 4944979"/>
              <a:gd name="connsiteX7279" fmla="*/ 8275976 w 10962464"/>
              <a:gd name="connsiteY7279" fmla="*/ 3739798 h 4944979"/>
              <a:gd name="connsiteX7280" fmla="*/ 8279605 w 10962464"/>
              <a:gd name="connsiteY7280" fmla="*/ 3710015 h 4944979"/>
              <a:gd name="connsiteX7281" fmla="*/ 8280812 w 10962464"/>
              <a:gd name="connsiteY7281" fmla="*/ 3677814 h 4944979"/>
              <a:gd name="connsiteX7282" fmla="*/ 8276125 w 10962464"/>
              <a:gd name="connsiteY7282" fmla="*/ 3616285 h 4944979"/>
              <a:gd name="connsiteX7283" fmla="*/ 8274311 w 10962464"/>
              <a:gd name="connsiteY7283" fmla="*/ 3601923 h 4944979"/>
              <a:gd name="connsiteX7284" fmla="*/ 8274161 w 10962464"/>
              <a:gd name="connsiteY7284" fmla="*/ 3600412 h 4944979"/>
              <a:gd name="connsiteX7285" fmla="*/ 878919 w 10962464"/>
              <a:gd name="connsiteY7285" fmla="*/ 3596784 h 4944979"/>
              <a:gd name="connsiteX7286" fmla="*/ 879294 w 10962464"/>
              <a:gd name="connsiteY7286" fmla="*/ 3597217 h 4944979"/>
              <a:gd name="connsiteX7287" fmla="*/ 880129 w 10962464"/>
              <a:gd name="connsiteY7287" fmla="*/ 3598297 h 4944979"/>
              <a:gd name="connsiteX7288" fmla="*/ 879829 w 10962464"/>
              <a:gd name="connsiteY7288" fmla="*/ 3597843 h 4944979"/>
              <a:gd name="connsiteX7289" fmla="*/ 879294 w 10962464"/>
              <a:gd name="connsiteY7289" fmla="*/ 3597217 h 4944979"/>
              <a:gd name="connsiteX7290" fmla="*/ 879072 w 10962464"/>
              <a:gd name="connsiteY7290" fmla="*/ 3596935 h 4944979"/>
              <a:gd name="connsiteX7291" fmla="*/ 878919 w 10962464"/>
              <a:gd name="connsiteY7291" fmla="*/ 3596784 h 4944979"/>
              <a:gd name="connsiteX7292" fmla="*/ 5494786 w 10962464"/>
              <a:gd name="connsiteY7292" fmla="*/ 3592703 h 4944979"/>
              <a:gd name="connsiteX7293" fmla="*/ 5490854 w 10962464"/>
              <a:gd name="connsiteY7293" fmla="*/ 3596029 h 4944979"/>
              <a:gd name="connsiteX7294" fmla="*/ 5482389 w 10962464"/>
              <a:gd name="connsiteY7294" fmla="*/ 3609181 h 4944979"/>
              <a:gd name="connsiteX7295" fmla="*/ 5474831 w 10962464"/>
              <a:gd name="connsiteY7295" fmla="*/ 3627776 h 4944979"/>
              <a:gd name="connsiteX7296" fmla="*/ 5471353 w 10962464"/>
              <a:gd name="connsiteY7296" fmla="*/ 3639264 h 4944979"/>
              <a:gd name="connsiteX7297" fmla="*/ 5468934 w 10962464"/>
              <a:gd name="connsiteY7297" fmla="*/ 3649697 h 4944979"/>
              <a:gd name="connsiteX7298" fmla="*/ 5466666 w 10962464"/>
              <a:gd name="connsiteY7298" fmla="*/ 3666325 h 4944979"/>
              <a:gd name="connsiteX7299" fmla="*/ 5465759 w 10962464"/>
              <a:gd name="connsiteY7299" fmla="*/ 3685828 h 4944979"/>
              <a:gd name="connsiteX7300" fmla="*/ 5466061 w 10962464"/>
              <a:gd name="connsiteY7300" fmla="*/ 3721353 h 4944979"/>
              <a:gd name="connsiteX7301" fmla="*/ 5469388 w 10962464"/>
              <a:gd name="connsiteY7301" fmla="*/ 3748414 h 4944979"/>
              <a:gd name="connsiteX7302" fmla="*/ 5473923 w 10962464"/>
              <a:gd name="connsiteY7302" fmla="*/ 3775777 h 4944979"/>
              <a:gd name="connsiteX7303" fmla="*/ 5480726 w 10962464"/>
              <a:gd name="connsiteY7303" fmla="*/ 3801930 h 4944979"/>
              <a:gd name="connsiteX7304" fmla="*/ 5486308 w 10962464"/>
              <a:gd name="connsiteY7304" fmla="*/ 3821393 h 4944979"/>
              <a:gd name="connsiteX7305" fmla="*/ 5486621 w 10962464"/>
              <a:gd name="connsiteY7305" fmla="*/ 3822491 h 4944979"/>
              <a:gd name="connsiteX7306" fmla="*/ 5486799 w 10962464"/>
              <a:gd name="connsiteY7306" fmla="*/ 3822847 h 4944979"/>
              <a:gd name="connsiteX7307" fmla="*/ 5505065 w 10962464"/>
              <a:gd name="connsiteY7307" fmla="*/ 3829294 h 4944979"/>
              <a:gd name="connsiteX7308" fmla="*/ 5522451 w 10962464"/>
              <a:gd name="connsiteY7308" fmla="*/ 3838063 h 4944979"/>
              <a:gd name="connsiteX7309" fmla="*/ 5528800 w 10962464"/>
              <a:gd name="connsiteY7309" fmla="*/ 3841993 h 4944979"/>
              <a:gd name="connsiteX7310" fmla="*/ 5534697 w 10962464"/>
              <a:gd name="connsiteY7310" fmla="*/ 3845773 h 4944979"/>
              <a:gd name="connsiteX7311" fmla="*/ 5554002 w 10962464"/>
              <a:gd name="connsiteY7311" fmla="*/ 3859215 h 4944979"/>
              <a:gd name="connsiteX7312" fmla="*/ 5553442 w 10962464"/>
              <a:gd name="connsiteY7312" fmla="*/ 3850611 h 4944979"/>
              <a:gd name="connsiteX7313" fmla="*/ 5554348 w 10962464"/>
              <a:gd name="connsiteY7313" fmla="*/ 3812967 h 4944979"/>
              <a:gd name="connsiteX7314" fmla="*/ 5557071 w 10962464"/>
              <a:gd name="connsiteY7314" fmla="*/ 3793012 h 4944979"/>
              <a:gd name="connsiteX7315" fmla="*/ 5561303 w 10962464"/>
              <a:gd name="connsiteY7315" fmla="*/ 3771847 h 4944979"/>
              <a:gd name="connsiteX7316" fmla="*/ 5567652 w 10962464"/>
              <a:gd name="connsiteY7316" fmla="*/ 3754463 h 4944979"/>
              <a:gd name="connsiteX7317" fmla="*/ 5574457 w 10962464"/>
              <a:gd name="connsiteY7317" fmla="*/ 3740856 h 4944979"/>
              <a:gd name="connsiteX7318" fmla="*/ 5577479 w 10962464"/>
              <a:gd name="connsiteY7318" fmla="*/ 3737077 h 4944979"/>
              <a:gd name="connsiteX7319" fmla="*/ 5578727 w 10962464"/>
              <a:gd name="connsiteY7319" fmla="*/ 3735703 h 4944979"/>
              <a:gd name="connsiteX7320" fmla="*/ 5575513 w 10962464"/>
              <a:gd name="connsiteY7320" fmla="*/ 3726494 h 4944979"/>
              <a:gd name="connsiteX7321" fmla="*/ 5565990 w 10962464"/>
              <a:gd name="connsiteY7321" fmla="*/ 3699132 h 4944979"/>
              <a:gd name="connsiteX7322" fmla="*/ 5552534 w 10962464"/>
              <a:gd name="connsiteY7322" fmla="*/ 3669047 h 4944979"/>
              <a:gd name="connsiteX7323" fmla="*/ 5534544 w 10962464"/>
              <a:gd name="connsiteY7323" fmla="*/ 3639567 h 4944979"/>
              <a:gd name="connsiteX7324" fmla="*/ 5499321 w 10962464"/>
              <a:gd name="connsiteY7324" fmla="*/ 3596029 h 4944979"/>
              <a:gd name="connsiteX7325" fmla="*/ 5494786 w 10962464"/>
              <a:gd name="connsiteY7325" fmla="*/ 3592703 h 4944979"/>
              <a:gd name="connsiteX7326" fmla="*/ 9458930 w 10962464"/>
              <a:gd name="connsiteY7326" fmla="*/ 3588924 h 4944979"/>
              <a:gd name="connsiteX7327" fmla="*/ 9423435 w 10962464"/>
              <a:gd name="connsiteY7327" fmla="*/ 3589375 h 4944979"/>
              <a:gd name="connsiteX7328" fmla="*/ 9423621 w 10962464"/>
              <a:gd name="connsiteY7328" fmla="*/ 3590004 h 4944979"/>
              <a:gd name="connsiteX7329" fmla="*/ 9430507 w 10962464"/>
              <a:gd name="connsiteY7329" fmla="*/ 3601623 h 4944979"/>
              <a:gd name="connsiteX7330" fmla="*/ 9443660 w 10962464"/>
              <a:gd name="connsiteY7330" fmla="*/ 3623694 h 4944979"/>
              <a:gd name="connsiteX7331" fmla="*/ 9471930 w 10962464"/>
              <a:gd name="connsiteY7331" fmla="*/ 3664814 h 4944979"/>
              <a:gd name="connsiteX7332" fmla="*/ 9494758 w 10962464"/>
              <a:gd name="connsiteY7332" fmla="*/ 3689002 h 4944979"/>
              <a:gd name="connsiteX7333" fmla="*/ 9520457 w 10962464"/>
              <a:gd name="connsiteY7333" fmla="*/ 3711226 h 4944979"/>
              <a:gd name="connsiteX7334" fmla="*/ 9543133 w 10962464"/>
              <a:gd name="connsiteY7334" fmla="*/ 3725889 h 4944979"/>
              <a:gd name="connsiteX7335" fmla="*/ 9567113 w 10962464"/>
              <a:gd name="connsiteY7335" fmla="*/ 3737364 h 4944979"/>
              <a:gd name="connsiteX7336" fmla="*/ 9568985 w 10962464"/>
              <a:gd name="connsiteY7336" fmla="*/ 3736774 h 4944979"/>
              <a:gd name="connsiteX7337" fmla="*/ 9573067 w 10962464"/>
              <a:gd name="connsiteY7337" fmla="*/ 3736623 h 4944979"/>
              <a:gd name="connsiteX7338" fmla="*/ 9588789 w 10962464"/>
              <a:gd name="connsiteY7338" fmla="*/ 3737682 h 4944979"/>
              <a:gd name="connsiteX7339" fmla="*/ 9605569 w 10962464"/>
              <a:gd name="connsiteY7339" fmla="*/ 3739496 h 4944979"/>
              <a:gd name="connsiteX7340" fmla="*/ 9625373 w 10962464"/>
              <a:gd name="connsiteY7340" fmla="*/ 3742670 h 4944979"/>
              <a:gd name="connsiteX7341" fmla="*/ 9642003 w 10962464"/>
              <a:gd name="connsiteY7341" fmla="*/ 3745543 h 4944979"/>
              <a:gd name="connsiteX7342" fmla="*/ 9660598 w 10962464"/>
              <a:gd name="connsiteY7342" fmla="*/ 3747811 h 4944979"/>
              <a:gd name="connsiteX7343" fmla="*/ 9679192 w 10962464"/>
              <a:gd name="connsiteY7343" fmla="*/ 3751590 h 4944979"/>
              <a:gd name="connsiteX7344" fmla="*/ 9716533 w 10962464"/>
              <a:gd name="connsiteY7344" fmla="*/ 3761115 h 4944979"/>
              <a:gd name="connsiteX7345" fmla="*/ 9732196 w 10962464"/>
              <a:gd name="connsiteY7345" fmla="*/ 3767468 h 4944979"/>
              <a:gd name="connsiteX7346" fmla="*/ 9722732 w 10962464"/>
              <a:gd name="connsiteY7346" fmla="*/ 3744334 h 4944979"/>
              <a:gd name="connsiteX7347" fmla="*/ 9710335 w 10962464"/>
              <a:gd name="connsiteY7347" fmla="*/ 3707447 h 4944979"/>
              <a:gd name="connsiteX7348" fmla="*/ 9704545 w 10962464"/>
              <a:gd name="connsiteY7348" fmla="*/ 3674591 h 4944979"/>
              <a:gd name="connsiteX7349" fmla="*/ 9697333 w 10962464"/>
              <a:gd name="connsiteY7349" fmla="*/ 3669501 h 4944979"/>
              <a:gd name="connsiteX7350" fmla="*/ 9697333 w 10962464"/>
              <a:gd name="connsiteY7350" fmla="*/ 3669350 h 4944979"/>
              <a:gd name="connsiteX7351" fmla="*/ 9690380 w 10962464"/>
              <a:gd name="connsiteY7351" fmla="*/ 3662849 h 4944979"/>
              <a:gd name="connsiteX7352" fmla="*/ 9677530 w 10962464"/>
              <a:gd name="connsiteY7352" fmla="*/ 3652418 h 4944979"/>
              <a:gd name="connsiteX7353" fmla="*/ 9653342 w 10962464"/>
              <a:gd name="connsiteY7353" fmla="*/ 3638359 h 4944979"/>
              <a:gd name="connsiteX7354" fmla="*/ 9629608 w 10962464"/>
              <a:gd name="connsiteY7354" fmla="*/ 3627324 h 4944979"/>
              <a:gd name="connsiteX7355" fmla="*/ 9606780 w 10962464"/>
              <a:gd name="connsiteY7355" fmla="*/ 3619764 h 4944979"/>
              <a:gd name="connsiteX7356" fmla="*/ 9534518 w 10962464"/>
              <a:gd name="connsiteY7356" fmla="*/ 3602530 h 4944979"/>
              <a:gd name="connsiteX7357" fmla="*/ 9495211 w 10962464"/>
              <a:gd name="connsiteY7357" fmla="*/ 3595122 h 4944979"/>
              <a:gd name="connsiteX7358" fmla="*/ 9458930 w 10962464"/>
              <a:gd name="connsiteY7358" fmla="*/ 3588924 h 4944979"/>
              <a:gd name="connsiteX7359" fmla="*/ 10329100 w 10962464"/>
              <a:gd name="connsiteY7359" fmla="*/ 3572596 h 4944979"/>
              <a:gd name="connsiteX7360" fmla="*/ 10318668 w 10962464"/>
              <a:gd name="connsiteY7360" fmla="*/ 3573050 h 4944979"/>
              <a:gd name="connsiteX7361" fmla="*/ 10315191 w 10962464"/>
              <a:gd name="connsiteY7361" fmla="*/ 3574107 h 4944979"/>
              <a:gd name="connsiteX7362" fmla="*/ 10315948 w 10962464"/>
              <a:gd name="connsiteY7362" fmla="*/ 3582573 h 4944979"/>
              <a:gd name="connsiteX7363" fmla="*/ 10320784 w 10962464"/>
              <a:gd name="connsiteY7363" fmla="*/ 3598295 h 4944979"/>
              <a:gd name="connsiteX7364" fmla="*/ 10327739 w 10962464"/>
              <a:gd name="connsiteY7364" fmla="*/ 3618403 h 4944979"/>
              <a:gd name="connsiteX7365" fmla="*/ 10342404 w 10962464"/>
              <a:gd name="connsiteY7365" fmla="*/ 3654533 h 4944979"/>
              <a:gd name="connsiteX7366" fmla="*/ 10356614 w 10962464"/>
              <a:gd name="connsiteY7366" fmla="*/ 3684163 h 4944979"/>
              <a:gd name="connsiteX7367" fmla="*/ 10365230 w 10962464"/>
              <a:gd name="connsiteY7367" fmla="*/ 3701096 h 4944979"/>
              <a:gd name="connsiteX7368" fmla="*/ 10373847 w 10962464"/>
              <a:gd name="connsiteY7368" fmla="*/ 3714852 h 4944979"/>
              <a:gd name="connsiteX7369" fmla="*/ 10394105 w 10962464"/>
              <a:gd name="connsiteY7369" fmla="*/ 3744483 h 4944979"/>
              <a:gd name="connsiteX7370" fmla="*/ 10412548 w 10962464"/>
              <a:gd name="connsiteY7370" fmla="*/ 3769730 h 4944979"/>
              <a:gd name="connsiteX7371" fmla="*/ 10443842 w 10962464"/>
              <a:gd name="connsiteY7371" fmla="*/ 3802988 h 4944979"/>
              <a:gd name="connsiteX7372" fmla="*/ 10443914 w 10962464"/>
              <a:gd name="connsiteY7372" fmla="*/ 3805045 h 4944979"/>
              <a:gd name="connsiteX7373" fmla="*/ 10455331 w 10962464"/>
              <a:gd name="connsiteY7373" fmla="*/ 3804350 h 4944979"/>
              <a:gd name="connsiteX7374" fmla="*/ 10462136 w 10962464"/>
              <a:gd name="connsiteY7374" fmla="*/ 3804501 h 4944979"/>
              <a:gd name="connsiteX7375" fmla="*/ 10481334 w 10962464"/>
              <a:gd name="connsiteY7375" fmla="*/ 3807223 h 4944979"/>
              <a:gd name="connsiteX7376" fmla="*/ 10493690 w 10962464"/>
              <a:gd name="connsiteY7376" fmla="*/ 3810856 h 4944979"/>
              <a:gd name="connsiteX7377" fmla="*/ 10486475 w 10962464"/>
              <a:gd name="connsiteY7377" fmla="*/ 3803141 h 4944979"/>
              <a:gd name="connsiteX7378" fmla="*/ 10470752 w 10962464"/>
              <a:gd name="connsiteY7378" fmla="*/ 3783790 h 4944979"/>
              <a:gd name="connsiteX7379" fmla="*/ 10458809 w 10962464"/>
              <a:gd name="connsiteY7379" fmla="*/ 3766254 h 4944979"/>
              <a:gd name="connsiteX7380" fmla="*/ 10450343 w 10962464"/>
              <a:gd name="connsiteY7380" fmla="*/ 3750682 h 4944979"/>
              <a:gd name="connsiteX7381" fmla="*/ 10441425 w 10962464"/>
              <a:gd name="connsiteY7381" fmla="*/ 3733449 h 4944979"/>
              <a:gd name="connsiteX7382" fmla="*/ 10431597 w 10962464"/>
              <a:gd name="connsiteY7382" fmla="*/ 3715306 h 4944979"/>
              <a:gd name="connsiteX7383" fmla="*/ 10422225 w 10962464"/>
              <a:gd name="connsiteY7383" fmla="*/ 3695503 h 4944979"/>
              <a:gd name="connsiteX7384" fmla="*/ 10416027 w 10962464"/>
              <a:gd name="connsiteY7384" fmla="*/ 3677211 h 4944979"/>
              <a:gd name="connsiteX7385" fmla="*/ 10411037 w 10962464"/>
              <a:gd name="connsiteY7385" fmla="*/ 3659221 h 4944979"/>
              <a:gd name="connsiteX7386" fmla="*/ 10408922 w 10962464"/>
              <a:gd name="connsiteY7386" fmla="*/ 3648033 h 4944979"/>
              <a:gd name="connsiteX7387" fmla="*/ 10409072 w 10962464"/>
              <a:gd name="connsiteY7387" fmla="*/ 3642138 h 4944979"/>
              <a:gd name="connsiteX7388" fmla="*/ 10410886 w 10962464"/>
              <a:gd name="connsiteY7388" fmla="*/ 3636998 h 4944979"/>
              <a:gd name="connsiteX7389" fmla="*/ 10416176 w 10962464"/>
              <a:gd name="connsiteY7389" fmla="*/ 3631555 h 4944979"/>
              <a:gd name="connsiteX7390" fmla="*/ 10421171 w 10962464"/>
              <a:gd name="connsiteY7390" fmla="*/ 3629954 h 4944979"/>
              <a:gd name="connsiteX7391" fmla="*/ 10412701 w 10962464"/>
              <a:gd name="connsiteY7391" fmla="*/ 3621426 h 4944979"/>
              <a:gd name="connsiteX7392" fmla="*/ 10387454 w 10962464"/>
              <a:gd name="connsiteY7392" fmla="*/ 3599808 h 4944979"/>
              <a:gd name="connsiteX7393" fmla="*/ 10345426 w 10962464"/>
              <a:gd name="connsiteY7393" fmla="*/ 3576073 h 4944979"/>
              <a:gd name="connsiteX7394" fmla="*/ 10329100 w 10962464"/>
              <a:gd name="connsiteY7394" fmla="*/ 3572596 h 4944979"/>
              <a:gd name="connsiteX7395" fmla="*/ 3738873 w 10962464"/>
              <a:gd name="connsiteY7395" fmla="*/ 3569118 h 4944979"/>
              <a:gd name="connsiteX7396" fmla="*/ 3733430 w 10962464"/>
              <a:gd name="connsiteY7396" fmla="*/ 3574410 h 4944979"/>
              <a:gd name="connsiteX7397" fmla="*/ 3721036 w 10962464"/>
              <a:gd name="connsiteY7397" fmla="*/ 3592702 h 4944979"/>
              <a:gd name="connsiteX7398" fmla="*/ 3710301 w 10962464"/>
              <a:gd name="connsiteY7398" fmla="*/ 3613262 h 4944979"/>
              <a:gd name="connsiteX7399" fmla="*/ 3699417 w 10962464"/>
              <a:gd name="connsiteY7399" fmla="*/ 3639113 h 4944979"/>
              <a:gd name="connsiteX7400" fmla="*/ 3690800 w 10962464"/>
              <a:gd name="connsiteY7400" fmla="*/ 3667838 h 4944979"/>
              <a:gd name="connsiteX7401" fmla="*/ 3676591 w 10962464"/>
              <a:gd name="connsiteY7401" fmla="*/ 3721353 h 4944979"/>
              <a:gd name="connsiteX7402" fmla="*/ 3672357 w 10962464"/>
              <a:gd name="connsiteY7402" fmla="*/ 3761868 h 4944979"/>
              <a:gd name="connsiteX7403" fmla="*/ 3671449 w 10962464"/>
              <a:gd name="connsiteY7403" fmla="*/ 3781370 h 4944979"/>
              <a:gd name="connsiteX7404" fmla="*/ 3670815 w 10962464"/>
              <a:gd name="connsiteY7404" fmla="*/ 3791853 h 4944979"/>
              <a:gd name="connsiteX7405" fmla="*/ 3702240 w 10962464"/>
              <a:gd name="connsiteY7405" fmla="*/ 3818062 h 4944979"/>
              <a:gd name="connsiteX7406" fmla="*/ 3708033 w 10962464"/>
              <a:gd name="connsiteY7406" fmla="*/ 3799663 h 4944979"/>
              <a:gd name="connsiteX7407" fmla="*/ 3715290 w 10962464"/>
              <a:gd name="connsiteY7407" fmla="*/ 3782127 h 4944979"/>
              <a:gd name="connsiteX7408" fmla="*/ 3737059 w 10962464"/>
              <a:gd name="connsiteY7408" fmla="*/ 3746451 h 4944979"/>
              <a:gd name="connsiteX7409" fmla="*/ 3749944 w 10962464"/>
              <a:gd name="connsiteY7409" fmla="*/ 3732082 h 4944979"/>
              <a:gd name="connsiteX7410" fmla="*/ 3749002 w 10962464"/>
              <a:gd name="connsiteY7410" fmla="*/ 3731029 h 4944979"/>
              <a:gd name="connsiteX7411" fmla="*/ 3752631 w 10962464"/>
              <a:gd name="connsiteY7411" fmla="*/ 3677361 h 4944979"/>
              <a:gd name="connsiteX7412" fmla="*/ 3753386 w 10962464"/>
              <a:gd name="connsiteY7412" fmla="*/ 3632311 h 4944979"/>
              <a:gd name="connsiteX7413" fmla="*/ 3744316 w 10962464"/>
              <a:gd name="connsiteY7413" fmla="*/ 3581212 h 4944979"/>
              <a:gd name="connsiteX7414" fmla="*/ 3738873 w 10962464"/>
              <a:gd name="connsiteY7414" fmla="*/ 3569118 h 4944979"/>
              <a:gd name="connsiteX7415" fmla="*/ 6731860 w 10962464"/>
              <a:gd name="connsiteY7415" fmla="*/ 3560049 h 4944979"/>
              <a:gd name="connsiteX7416" fmla="*/ 6732013 w 10962464"/>
              <a:gd name="connsiteY7416" fmla="*/ 3560502 h 4944979"/>
              <a:gd name="connsiteX7417" fmla="*/ 6736093 w 10962464"/>
              <a:gd name="connsiteY7417" fmla="*/ 3576527 h 4944979"/>
              <a:gd name="connsiteX7418" fmla="*/ 6746826 w 10962464"/>
              <a:gd name="connsiteY7418" fmla="*/ 3614019 h 4944979"/>
              <a:gd name="connsiteX7419" fmla="*/ 6758618 w 10962464"/>
              <a:gd name="connsiteY7419" fmla="*/ 3651661 h 4944979"/>
              <a:gd name="connsiteX7420" fmla="*/ 6773130 w 10962464"/>
              <a:gd name="connsiteY7420" fmla="*/ 3689002 h 4944979"/>
              <a:gd name="connsiteX7421" fmla="*/ 6780539 w 10962464"/>
              <a:gd name="connsiteY7421" fmla="*/ 3706690 h 4944979"/>
              <a:gd name="connsiteX7422" fmla="*/ 6788400 w 10962464"/>
              <a:gd name="connsiteY7422" fmla="*/ 3722866 h 4944979"/>
              <a:gd name="connsiteX7423" fmla="*/ 6797087 w 10962464"/>
              <a:gd name="connsiteY7423" fmla="*/ 3738002 h 4944979"/>
              <a:gd name="connsiteX7424" fmla="*/ 6821811 w 10962464"/>
              <a:gd name="connsiteY7424" fmla="*/ 3756428 h 4944979"/>
              <a:gd name="connsiteX7425" fmla="*/ 6851139 w 10962464"/>
              <a:gd name="connsiteY7425" fmla="*/ 3782732 h 4944979"/>
              <a:gd name="connsiteX7426" fmla="*/ 6880014 w 10962464"/>
              <a:gd name="connsiteY7426" fmla="*/ 3809793 h 4944979"/>
              <a:gd name="connsiteX7427" fmla="*/ 6885883 w 10962464"/>
              <a:gd name="connsiteY7427" fmla="*/ 3816146 h 4944979"/>
              <a:gd name="connsiteX7428" fmla="*/ 6888629 w 10962464"/>
              <a:gd name="connsiteY7428" fmla="*/ 3743123 h 4944979"/>
              <a:gd name="connsiteX7429" fmla="*/ 6889357 w 10962464"/>
              <a:gd name="connsiteY7429" fmla="*/ 3733847 h 4944979"/>
              <a:gd name="connsiteX7430" fmla="*/ 6883491 w 10962464"/>
              <a:gd name="connsiteY7430" fmla="*/ 3717877 h 4944979"/>
              <a:gd name="connsiteX7431" fmla="*/ 6876839 w 10962464"/>
              <a:gd name="connsiteY7431" fmla="*/ 3704120 h 4944979"/>
              <a:gd name="connsiteX7432" fmla="*/ 6871396 w 10962464"/>
              <a:gd name="connsiteY7432" fmla="*/ 3692631 h 4944979"/>
              <a:gd name="connsiteX7433" fmla="*/ 6833904 w 10962464"/>
              <a:gd name="connsiteY7433" fmla="*/ 3637452 h 4944979"/>
              <a:gd name="connsiteX7434" fmla="*/ 6794599 w 10962464"/>
              <a:gd name="connsiteY7434" fmla="*/ 3603436 h 4944979"/>
              <a:gd name="connsiteX7435" fmla="*/ 6752573 w 10962464"/>
              <a:gd name="connsiteY7435" fmla="*/ 3572445 h 4944979"/>
              <a:gd name="connsiteX7436" fmla="*/ 6736851 w 10962464"/>
              <a:gd name="connsiteY7436" fmla="*/ 3562921 h 4944979"/>
              <a:gd name="connsiteX7437" fmla="*/ 6731860 w 10962464"/>
              <a:gd name="connsiteY7437" fmla="*/ 3560049 h 4944979"/>
              <a:gd name="connsiteX7438" fmla="*/ 7530621 w 10962464"/>
              <a:gd name="connsiteY7438" fmla="*/ 3553264 h 4944979"/>
              <a:gd name="connsiteX7439" fmla="*/ 7512232 w 10962464"/>
              <a:gd name="connsiteY7439" fmla="*/ 3582120 h 4944979"/>
              <a:gd name="connsiteX7440" fmla="*/ 7498776 w 10962464"/>
              <a:gd name="connsiteY7440" fmla="*/ 3615228 h 4944979"/>
              <a:gd name="connsiteX7441" fmla="*/ 7484717 w 10962464"/>
              <a:gd name="connsiteY7441" fmla="*/ 3651511 h 4944979"/>
              <a:gd name="connsiteX7442" fmla="*/ 7461889 w 10962464"/>
              <a:gd name="connsiteY7442" fmla="*/ 3719842 h 4944979"/>
              <a:gd name="connsiteX7443" fmla="*/ 7456449 w 10962464"/>
              <a:gd name="connsiteY7443" fmla="*/ 3742520 h 4944979"/>
              <a:gd name="connsiteX7444" fmla="*/ 7453423 w 10962464"/>
              <a:gd name="connsiteY7444" fmla="*/ 3767765 h 4944979"/>
              <a:gd name="connsiteX7445" fmla="*/ 7452517 w 10962464"/>
              <a:gd name="connsiteY7445" fmla="*/ 3794976 h 4944979"/>
              <a:gd name="connsiteX7446" fmla="*/ 7454482 w 10962464"/>
              <a:gd name="connsiteY7446" fmla="*/ 3810850 h 4944979"/>
              <a:gd name="connsiteX7447" fmla="*/ 7456145 w 10962464"/>
              <a:gd name="connsiteY7447" fmla="*/ 3819920 h 4944979"/>
              <a:gd name="connsiteX7448" fmla="*/ 7456296 w 10962464"/>
              <a:gd name="connsiteY7448" fmla="*/ 3820073 h 4944979"/>
              <a:gd name="connsiteX7449" fmla="*/ 7456823 w 10962464"/>
              <a:gd name="connsiteY7449" fmla="*/ 3828107 h 4944979"/>
              <a:gd name="connsiteX7450" fmla="*/ 7480938 w 10962464"/>
              <a:gd name="connsiteY7450" fmla="*/ 3849703 h 4944979"/>
              <a:gd name="connsiteX7451" fmla="*/ 7504975 w 10962464"/>
              <a:gd name="connsiteY7451" fmla="*/ 3878880 h 4944979"/>
              <a:gd name="connsiteX7452" fmla="*/ 7519368 w 10962464"/>
              <a:gd name="connsiteY7452" fmla="*/ 3898818 h 4944979"/>
              <a:gd name="connsiteX7453" fmla="*/ 7522209 w 10962464"/>
              <a:gd name="connsiteY7453" fmla="*/ 3882357 h 4944979"/>
              <a:gd name="connsiteX7454" fmla="*/ 7533547 w 10962464"/>
              <a:gd name="connsiteY7454" fmla="*/ 3846680 h 4944979"/>
              <a:gd name="connsiteX7455" fmla="*/ 7540047 w 10962464"/>
              <a:gd name="connsiteY7455" fmla="*/ 3829445 h 4944979"/>
              <a:gd name="connsiteX7456" fmla="*/ 7547757 w 10962464"/>
              <a:gd name="connsiteY7456" fmla="*/ 3812967 h 4944979"/>
              <a:gd name="connsiteX7457" fmla="*/ 7553957 w 10962464"/>
              <a:gd name="connsiteY7457" fmla="*/ 3797698 h 4944979"/>
              <a:gd name="connsiteX7458" fmla="*/ 7561515 w 10962464"/>
              <a:gd name="connsiteY7458" fmla="*/ 3779708 h 4944979"/>
              <a:gd name="connsiteX7459" fmla="*/ 7568621 w 10962464"/>
              <a:gd name="connsiteY7459" fmla="*/ 3764894 h 4944979"/>
              <a:gd name="connsiteX7460" fmla="*/ 7575877 w 10962464"/>
              <a:gd name="connsiteY7460" fmla="*/ 3751438 h 4944979"/>
              <a:gd name="connsiteX7461" fmla="*/ 7577387 w 10962464"/>
              <a:gd name="connsiteY7461" fmla="*/ 3748414 h 4944979"/>
              <a:gd name="connsiteX7462" fmla="*/ 7578945 w 10962464"/>
              <a:gd name="connsiteY7462" fmla="*/ 3747073 h 4944979"/>
              <a:gd name="connsiteX7463" fmla="*/ 7581773 w 10962464"/>
              <a:gd name="connsiteY7463" fmla="*/ 3721506 h 4944979"/>
              <a:gd name="connsiteX7464" fmla="*/ 7581319 w 10962464"/>
              <a:gd name="connsiteY7464" fmla="*/ 3695353 h 4944979"/>
              <a:gd name="connsiteX7465" fmla="*/ 7576179 w 10962464"/>
              <a:gd name="connsiteY7465" fmla="*/ 3662849 h 4944979"/>
              <a:gd name="connsiteX7466" fmla="*/ 7567865 w 10962464"/>
              <a:gd name="connsiteY7466" fmla="*/ 3631706 h 4944979"/>
              <a:gd name="connsiteX7467" fmla="*/ 7548513 w 10962464"/>
              <a:gd name="connsiteY7467" fmla="*/ 3587412 h 4944979"/>
              <a:gd name="connsiteX7468" fmla="*/ 7537175 w 10962464"/>
              <a:gd name="connsiteY7468" fmla="*/ 3565189 h 4944979"/>
              <a:gd name="connsiteX7469" fmla="*/ 7531345 w 10962464"/>
              <a:gd name="connsiteY7469" fmla="*/ 3553944 h 4944979"/>
              <a:gd name="connsiteX7470" fmla="*/ 7531279 w 10962464"/>
              <a:gd name="connsiteY7470" fmla="*/ 3554002 h 4944979"/>
              <a:gd name="connsiteX7471" fmla="*/ 8759740 w 10962464"/>
              <a:gd name="connsiteY7471" fmla="*/ 3549466 h 4944979"/>
              <a:gd name="connsiteX7472" fmla="*/ 8727388 w 10962464"/>
              <a:gd name="connsiteY7472" fmla="*/ 3549920 h 4944979"/>
              <a:gd name="connsiteX7473" fmla="*/ 8692919 w 10962464"/>
              <a:gd name="connsiteY7473" fmla="*/ 3552944 h 4944979"/>
              <a:gd name="connsiteX7474" fmla="*/ 8626703 w 10962464"/>
              <a:gd name="connsiteY7474" fmla="*/ 3566096 h 4944979"/>
              <a:gd name="connsiteX7475" fmla="*/ 8612494 w 10962464"/>
              <a:gd name="connsiteY7475" fmla="*/ 3569875 h 4944979"/>
              <a:gd name="connsiteX7476" fmla="*/ 8597981 w 10962464"/>
              <a:gd name="connsiteY7476" fmla="*/ 3574864 h 4944979"/>
              <a:gd name="connsiteX7477" fmla="*/ 8572583 w 10962464"/>
              <a:gd name="connsiteY7477" fmla="*/ 3585296 h 4944979"/>
              <a:gd name="connsiteX7478" fmla="*/ 8563814 w 10962464"/>
              <a:gd name="connsiteY7478" fmla="*/ 3591040 h 4944979"/>
              <a:gd name="connsiteX7479" fmla="*/ 8563512 w 10962464"/>
              <a:gd name="connsiteY7479" fmla="*/ 3591343 h 4944979"/>
              <a:gd name="connsiteX7480" fmla="*/ 8568198 w 10962464"/>
              <a:gd name="connsiteY7480" fmla="*/ 3594668 h 4944979"/>
              <a:gd name="connsiteX7481" fmla="*/ 8591781 w 10962464"/>
              <a:gd name="connsiteY7481" fmla="*/ 3609030 h 4944979"/>
              <a:gd name="connsiteX7482" fmla="*/ 8617633 w 10962464"/>
              <a:gd name="connsiteY7482" fmla="*/ 3623694 h 4944979"/>
              <a:gd name="connsiteX7483" fmla="*/ 8674929 w 10962464"/>
              <a:gd name="connsiteY7483" fmla="*/ 3648186 h 4944979"/>
              <a:gd name="connsiteX7484" fmla="*/ 8697454 w 10962464"/>
              <a:gd name="connsiteY7484" fmla="*/ 3654836 h 4944979"/>
              <a:gd name="connsiteX7485" fmla="*/ 8711514 w 10962464"/>
              <a:gd name="connsiteY7485" fmla="*/ 3658313 h 4944979"/>
              <a:gd name="connsiteX7486" fmla="*/ 8728446 w 10962464"/>
              <a:gd name="connsiteY7486" fmla="*/ 3661487 h 4944979"/>
              <a:gd name="connsiteX7487" fmla="*/ 8729643 w 10962464"/>
              <a:gd name="connsiteY7487" fmla="*/ 3663184 h 4944979"/>
              <a:gd name="connsiteX7488" fmla="*/ 8733736 w 10962464"/>
              <a:gd name="connsiteY7488" fmla="*/ 3661791 h 4944979"/>
              <a:gd name="connsiteX7489" fmla="*/ 8769868 w 10962464"/>
              <a:gd name="connsiteY7489" fmla="*/ 3650906 h 4944979"/>
              <a:gd name="connsiteX7490" fmla="*/ 8810835 w 10962464"/>
              <a:gd name="connsiteY7490" fmla="*/ 3642743 h 4944979"/>
              <a:gd name="connsiteX7491" fmla="*/ 8848479 w 10962464"/>
              <a:gd name="connsiteY7491" fmla="*/ 3639417 h 4944979"/>
              <a:gd name="connsiteX7492" fmla="*/ 8873877 w 10962464"/>
              <a:gd name="connsiteY7492" fmla="*/ 3638812 h 4944979"/>
              <a:gd name="connsiteX7493" fmla="*/ 8885969 w 10962464"/>
              <a:gd name="connsiteY7493" fmla="*/ 3638963 h 4944979"/>
              <a:gd name="connsiteX7494" fmla="*/ 8892505 w 10962464"/>
              <a:gd name="connsiteY7494" fmla="*/ 3639686 h 4944979"/>
              <a:gd name="connsiteX7495" fmla="*/ 8882644 w 10962464"/>
              <a:gd name="connsiteY7495" fmla="*/ 3630346 h 4944979"/>
              <a:gd name="connsiteX7496" fmla="*/ 8866167 w 10962464"/>
              <a:gd name="connsiteY7496" fmla="*/ 3612810 h 4944979"/>
              <a:gd name="connsiteX7497" fmla="*/ 8851200 w 10962464"/>
              <a:gd name="connsiteY7497" fmla="*/ 3594821 h 4944979"/>
              <a:gd name="connsiteX7498" fmla="*/ 8832681 w 10962464"/>
              <a:gd name="connsiteY7498" fmla="*/ 3563735 h 4944979"/>
              <a:gd name="connsiteX7499" fmla="*/ 8829884 w 10962464"/>
              <a:gd name="connsiteY7499" fmla="*/ 3564736 h 4944979"/>
              <a:gd name="connsiteX7500" fmla="*/ 8812953 w 10962464"/>
              <a:gd name="connsiteY7500" fmla="*/ 3557177 h 4944979"/>
              <a:gd name="connsiteX7501" fmla="*/ 8786649 w 10962464"/>
              <a:gd name="connsiteY7501" fmla="*/ 3552037 h 4944979"/>
              <a:gd name="connsiteX7502" fmla="*/ 8759740 w 10962464"/>
              <a:gd name="connsiteY7502" fmla="*/ 3549466 h 4944979"/>
              <a:gd name="connsiteX7503" fmla="*/ 10686632 w 10962464"/>
              <a:gd name="connsiteY7503" fmla="*/ 3538280 h 4944979"/>
              <a:gd name="connsiteX7504" fmla="*/ 10685876 w 10962464"/>
              <a:gd name="connsiteY7504" fmla="*/ 3545989 h 4944979"/>
              <a:gd name="connsiteX7505" fmla="*/ 10683458 w 10962464"/>
              <a:gd name="connsiteY7505" fmla="*/ 3572596 h 4944979"/>
              <a:gd name="connsiteX7506" fmla="*/ 10681190 w 10962464"/>
              <a:gd name="connsiteY7506" fmla="*/ 3623694 h 4944979"/>
              <a:gd name="connsiteX7507" fmla="*/ 10681396 w 10962464"/>
              <a:gd name="connsiteY7507" fmla="*/ 3660688 h 4944979"/>
              <a:gd name="connsiteX7508" fmla="*/ 10688446 w 10962464"/>
              <a:gd name="connsiteY7508" fmla="*/ 3655744 h 4944979"/>
              <a:gd name="connsiteX7509" fmla="*/ 10696307 w 10962464"/>
              <a:gd name="connsiteY7509" fmla="*/ 3654988 h 4944979"/>
              <a:gd name="connsiteX7510" fmla="*/ 10700389 w 10962464"/>
              <a:gd name="connsiteY7510" fmla="*/ 3655290 h 4944979"/>
              <a:gd name="connsiteX7511" fmla="*/ 10714450 w 10962464"/>
              <a:gd name="connsiteY7511" fmla="*/ 3663324 h 4944979"/>
              <a:gd name="connsiteX7512" fmla="*/ 10714750 w 10962464"/>
              <a:gd name="connsiteY7512" fmla="*/ 3649998 h 4944979"/>
              <a:gd name="connsiteX7513" fmla="*/ 10710971 w 10962464"/>
              <a:gd name="connsiteY7513" fmla="*/ 3608577 h 4944979"/>
              <a:gd name="connsiteX7514" fmla="*/ 10698272 w 10962464"/>
              <a:gd name="connsiteY7514" fmla="*/ 3567758 h 4944979"/>
              <a:gd name="connsiteX7515" fmla="*/ 10686632 w 10962464"/>
              <a:gd name="connsiteY7515" fmla="*/ 3538280 h 4944979"/>
              <a:gd name="connsiteX7516" fmla="*/ 7217135 w 10962464"/>
              <a:gd name="connsiteY7516" fmla="*/ 3522407 h 4944979"/>
              <a:gd name="connsiteX7517" fmla="*/ 7217135 w 10962464"/>
              <a:gd name="connsiteY7517" fmla="*/ 3523012 h 4944979"/>
              <a:gd name="connsiteX7518" fmla="*/ 7225299 w 10962464"/>
              <a:gd name="connsiteY7518" fmla="*/ 3557631 h 4944979"/>
              <a:gd name="connsiteX7519" fmla="*/ 7235277 w 10962464"/>
              <a:gd name="connsiteY7519" fmla="*/ 3589377 h 4944979"/>
              <a:gd name="connsiteX7520" fmla="*/ 7244649 w 10962464"/>
              <a:gd name="connsiteY7520" fmla="*/ 3615682 h 4944979"/>
              <a:gd name="connsiteX7521" fmla="*/ 7256289 w 10962464"/>
              <a:gd name="connsiteY7521" fmla="*/ 3643649 h 4944979"/>
              <a:gd name="connsiteX7522" fmla="*/ 7269442 w 10962464"/>
              <a:gd name="connsiteY7522" fmla="*/ 3670560 h 4944979"/>
              <a:gd name="connsiteX7523" fmla="*/ 7283804 w 10962464"/>
              <a:gd name="connsiteY7523" fmla="*/ 3694294 h 4944979"/>
              <a:gd name="connsiteX7524" fmla="*/ 7299981 w 10962464"/>
              <a:gd name="connsiteY7524" fmla="*/ 3716819 h 4944979"/>
              <a:gd name="connsiteX7525" fmla="*/ 7308295 w 10962464"/>
              <a:gd name="connsiteY7525" fmla="*/ 3726797 h 4944979"/>
              <a:gd name="connsiteX7526" fmla="*/ 7311685 w 10962464"/>
              <a:gd name="connsiteY7526" fmla="*/ 3730519 h 4944979"/>
              <a:gd name="connsiteX7527" fmla="*/ 7327797 w 10962464"/>
              <a:gd name="connsiteY7527" fmla="*/ 3738437 h 4944979"/>
              <a:gd name="connsiteX7528" fmla="*/ 7360451 w 10962464"/>
              <a:gd name="connsiteY7528" fmla="*/ 3756277 h 4944979"/>
              <a:gd name="connsiteX7529" fmla="*/ 7393256 w 10962464"/>
              <a:gd name="connsiteY7529" fmla="*/ 3776534 h 4944979"/>
              <a:gd name="connsiteX7530" fmla="*/ 7423037 w 10962464"/>
              <a:gd name="connsiteY7530" fmla="*/ 3797851 h 4944979"/>
              <a:gd name="connsiteX7531" fmla="*/ 7429062 w 10962464"/>
              <a:gd name="connsiteY7531" fmla="*/ 3803246 h 4944979"/>
              <a:gd name="connsiteX7532" fmla="*/ 7428178 w 10962464"/>
              <a:gd name="connsiteY7532" fmla="*/ 3783639 h 4944979"/>
              <a:gd name="connsiteX7533" fmla="*/ 7429237 w 10962464"/>
              <a:gd name="connsiteY7533" fmla="*/ 3766101 h 4944979"/>
              <a:gd name="connsiteX7534" fmla="*/ 7431051 w 10962464"/>
              <a:gd name="connsiteY7534" fmla="*/ 3748414 h 4944979"/>
              <a:gd name="connsiteX7535" fmla="*/ 7434698 w 10962464"/>
              <a:gd name="connsiteY7535" fmla="*/ 3730033 h 4944979"/>
              <a:gd name="connsiteX7536" fmla="*/ 7429839 w 10962464"/>
              <a:gd name="connsiteY7536" fmla="*/ 3722261 h 4944979"/>
              <a:gd name="connsiteX7537" fmla="*/ 7384790 w 10962464"/>
              <a:gd name="connsiteY7537" fmla="*/ 3664059 h 4944979"/>
              <a:gd name="connsiteX7538" fmla="*/ 7332785 w 10962464"/>
              <a:gd name="connsiteY7538" fmla="*/ 3611902 h 4944979"/>
              <a:gd name="connsiteX7539" fmla="*/ 7275187 w 10962464"/>
              <a:gd name="connsiteY7539" fmla="*/ 3564887 h 4944979"/>
              <a:gd name="connsiteX7540" fmla="*/ 7217135 w 10962464"/>
              <a:gd name="connsiteY7540" fmla="*/ 3522407 h 4944979"/>
              <a:gd name="connsiteX7541" fmla="*/ 8956418 w 10962464"/>
              <a:gd name="connsiteY7541" fmla="*/ 3518476 h 4944979"/>
              <a:gd name="connsiteX7542" fmla="*/ 8954454 w 10962464"/>
              <a:gd name="connsiteY7542" fmla="*/ 3518626 h 4944979"/>
              <a:gd name="connsiteX7543" fmla="*/ 8953546 w 10962464"/>
              <a:gd name="connsiteY7543" fmla="*/ 3518929 h 4944979"/>
              <a:gd name="connsiteX7544" fmla="*/ 8953395 w 10962464"/>
              <a:gd name="connsiteY7544" fmla="*/ 3519685 h 4944979"/>
              <a:gd name="connsiteX7545" fmla="*/ 8956268 w 10962464"/>
              <a:gd name="connsiteY7545" fmla="*/ 3540245 h 4944979"/>
              <a:gd name="connsiteX7546" fmla="*/ 8960501 w 10962464"/>
              <a:gd name="connsiteY7546" fmla="*/ 3559595 h 4944979"/>
              <a:gd name="connsiteX7547" fmla="*/ 8975166 w 10962464"/>
              <a:gd name="connsiteY7547" fmla="*/ 3613414 h 4944979"/>
              <a:gd name="connsiteX7548" fmla="*/ 8996481 w 10962464"/>
              <a:gd name="connsiteY7548" fmla="*/ 3665117 h 4944979"/>
              <a:gd name="connsiteX7549" fmla="*/ 9012656 w 10962464"/>
              <a:gd name="connsiteY7549" fmla="*/ 3691572 h 4944979"/>
              <a:gd name="connsiteX7550" fmla="*/ 9030192 w 10962464"/>
              <a:gd name="connsiteY7550" fmla="*/ 3718331 h 4944979"/>
              <a:gd name="connsiteX7551" fmla="*/ 9069651 w 10962464"/>
              <a:gd name="connsiteY7551" fmla="*/ 3772602 h 4944979"/>
              <a:gd name="connsiteX7552" fmla="*/ 9068403 w 10962464"/>
              <a:gd name="connsiteY7552" fmla="*/ 3779716 h 4944979"/>
              <a:gd name="connsiteX7553" fmla="*/ 9079778 w 10962464"/>
              <a:gd name="connsiteY7553" fmla="*/ 3782127 h 4944979"/>
              <a:gd name="connsiteX7554" fmla="*/ 9097315 w 10962464"/>
              <a:gd name="connsiteY7554" fmla="*/ 3786663 h 4944979"/>
              <a:gd name="connsiteX7555" fmla="*/ 9117421 w 10962464"/>
              <a:gd name="connsiteY7555" fmla="*/ 3793012 h 4944979"/>
              <a:gd name="connsiteX7556" fmla="*/ 9125620 w 10962464"/>
              <a:gd name="connsiteY7556" fmla="*/ 3796922 h 4944979"/>
              <a:gd name="connsiteX7557" fmla="*/ 9117724 w 10962464"/>
              <a:gd name="connsiteY7557" fmla="*/ 3784698 h 4944979"/>
              <a:gd name="connsiteX7558" fmla="*/ 9097164 w 10962464"/>
              <a:gd name="connsiteY7558" fmla="*/ 3747659 h 4944979"/>
              <a:gd name="connsiteX7559" fmla="*/ 9084917 w 10962464"/>
              <a:gd name="connsiteY7559" fmla="*/ 3711983 h 4944979"/>
              <a:gd name="connsiteX7560" fmla="*/ 9076302 w 10962464"/>
              <a:gd name="connsiteY7560" fmla="*/ 3673280 h 4944979"/>
              <a:gd name="connsiteX7561" fmla="*/ 9071162 w 10962464"/>
              <a:gd name="connsiteY7561" fmla="*/ 3636091 h 4944979"/>
              <a:gd name="connsiteX7562" fmla="*/ 9070103 w 10962464"/>
              <a:gd name="connsiteY7562" fmla="*/ 3617346 h 4944979"/>
              <a:gd name="connsiteX7563" fmla="*/ 9070592 w 10962464"/>
              <a:gd name="connsiteY7563" fmla="*/ 3608412 h 4944979"/>
              <a:gd name="connsiteX7564" fmla="*/ 9062242 w 10962464"/>
              <a:gd name="connsiteY7564" fmla="*/ 3597087 h 4944979"/>
              <a:gd name="connsiteX7565" fmla="*/ 9044705 w 10962464"/>
              <a:gd name="connsiteY7565" fmla="*/ 3576527 h 4944979"/>
              <a:gd name="connsiteX7566" fmla="*/ 8999806 w 10962464"/>
              <a:gd name="connsiteY7566" fmla="*/ 3536617 h 4944979"/>
              <a:gd name="connsiteX7567" fmla="*/ 8983781 w 10962464"/>
              <a:gd name="connsiteY7567" fmla="*/ 3527697 h 4944979"/>
              <a:gd name="connsiteX7568" fmla="*/ 8966849 w 10962464"/>
              <a:gd name="connsiteY7568" fmla="*/ 3520593 h 4944979"/>
              <a:gd name="connsiteX7569" fmla="*/ 8956418 w 10962464"/>
              <a:gd name="connsiteY7569" fmla="*/ 3518476 h 4944979"/>
              <a:gd name="connsiteX7570" fmla="*/ 1110674 w 10962464"/>
              <a:gd name="connsiteY7570" fmla="*/ 3515454 h 4944979"/>
              <a:gd name="connsiteX7571" fmla="*/ 1095707 w 10962464"/>
              <a:gd name="connsiteY7571" fmla="*/ 3533442 h 4944979"/>
              <a:gd name="connsiteX7572" fmla="*/ 1086335 w 10962464"/>
              <a:gd name="connsiteY7572" fmla="*/ 3549014 h 4944979"/>
              <a:gd name="connsiteX7573" fmla="*/ 1078626 w 10962464"/>
              <a:gd name="connsiteY7573" fmla="*/ 3567004 h 4944979"/>
              <a:gd name="connsiteX7574" fmla="*/ 1071669 w 10962464"/>
              <a:gd name="connsiteY7574" fmla="*/ 3589378 h 4944979"/>
              <a:gd name="connsiteX7575" fmla="*/ 1066078 w 10962464"/>
              <a:gd name="connsiteY7575" fmla="*/ 3614776 h 4944979"/>
              <a:gd name="connsiteX7576" fmla="*/ 1059577 w 10962464"/>
              <a:gd name="connsiteY7576" fmla="*/ 3659524 h 4944979"/>
              <a:gd name="connsiteX7577" fmla="*/ 1059426 w 10962464"/>
              <a:gd name="connsiteY7577" fmla="*/ 3667233 h 4944979"/>
              <a:gd name="connsiteX7578" fmla="*/ 1057490 w 10962464"/>
              <a:gd name="connsiteY7578" fmla="*/ 3669420 h 4944979"/>
              <a:gd name="connsiteX7579" fmla="*/ 1070614 w 10962464"/>
              <a:gd name="connsiteY7579" fmla="*/ 3697165 h 4944979"/>
              <a:gd name="connsiteX7580" fmla="*/ 1083765 w 10962464"/>
              <a:gd name="connsiteY7580" fmla="*/ 3733749 h 4944979"/>
              <a:gd name="connsiteX7581" fmla="*/ 1095707 w 10962464"/>
              <a:gd name="connsiteY7581" fmla="*/ 3771695 h 4944979"/>
              <a:gd name="connsiteX7582" fmla="*/ 1107398 w 10962464"/>
              <a:gd name="connsiteY7582" fmla="*/ 3809766 h 4944979"/>
              <a:gd name="connsiteX7583" fmla="*/ 1108406 w 10962464"/>
              <a:gd name="connsiteY7583" fmla="*/ 3809793 h 4944979"/>
              <a:gd name="connsiteX7584" fmla="*/ 1115964 w 10962464"/>
              <a:gd name="connsiteY7584" fmla="*/ 3812211 h 4944979"/>
              <a:gd name="connsiteX7585" fmla="*/ 1116799 w 10962464"/>
              <a:gd name="connsiteY7585" fmla="*/ 3812788 h 4944979"/>
              <a:gd name="connsiteX7586" fmla="*/ 1120651 w 10962464"/>
              <a:gd name="connsiteY7586" fmla="*/ 3799059 h 4944979"/>
              <a:gd name="connsiteX7587" fmla="*/ 1132745 w 10962464"/>
              <a:gd name="connsiteY7587" fmla="*/ 3760661 h 4944979"/>
              <a:gd name="connsiteX7588" fmla="*/ 1148469 w 10962464"/>
              <a:gd name="connsiteY7588" fmla="*/ 3726797 h 4944979"/>
              <a:gd name="connsiteX7589" fmla="*/ 1154657 w 10962464"/>
              <a:gd name="connsiteY7589" fmla="*/ 3718063 h 4944979"/>
              <a:gd name="connsiteX7590" fmla="*/ 1148469 w 10962464"/>
              <a:gd name="connsiteY7590" fmla="*/ 3712586 h 4944979"/>
              <a:gd name="connsiteX7591" fmla="*/ 1147408 w 10962464"/>
              <a:gd name="connsiteY7591" fmla="*/ 3683863 h 4944979"/>
              <a:gd name="connsiteX7592" fmla="*/ 1145142 w 10962464"/>
              <a:gd name="connsiteY7592" fmla="*/ 3657105 h 4944979"/>
              <a:gd name="connsiteX7593" fmla="*/ 1138942 w 10962464"/>
              <a:gd name="connsiteY7593" fmla="*/ 3606461 h 4944979"/>
              <a:gd name="connsiteX7594" fmla="*/ 1128059 w 10962464"/>
              <a:gd name="connsiteY7594" fmla="*/ 3564282 h 4944979"/>
              <a:gd name="connsiteX7595" fmla="*/ 1113545 w 10962464"/>
              <a:gd name="connsiteY7595" fmla="*/ 3520744 h 4944979"/>
              <a:gd name="connsiteX7596" fmla="*/ 1110674 w 10962464"/>
              <a:gd name="connsiteY7596" fmla="*/ 3515454 h 4944979"/>
              <a:gd name="connsiteX7597" fmla="*/ 10587611 w 10962464"/>
              <a:gd name="connsiteY7597" fmla="*/ 3511673 h 4944979"/>
              <a:gd name="connsiteX7598" fmla="*/ 10585192 w 10962464"/>
              <a:gd name="connsiteY7598" fmla="*/ 3514546 h 4944979"/>
              <a:gd name="connsiteX7599" fmla="*/ 10573552 w 10962464"/>
              <a:gd name="connsiteY7599" fmla="*/ 3540245 h 4944979"/>
              <a:gd name="connsiteX7600" fmla="*/ 10573166 w 10962464"/>
              <a:gd name="connsiteY7600" fmla="*/ 3541575 h 4944979"/>
              <a:gd name="connsiteX7601" fmla="*/ 10562818 w 10962464"/>
              <a:gd name="connsiteY7601" fmla="*/ 3577284 h 4944979"/>
              <a:gd name="connsiteX7602" fmla="*/ 10556922 w 10962464"/>
              <a:gd name="connsiteY7602" fmla="*/ 3611903 h 4944979"/>
              <a:gd name="connsiteX7603" fmla="*/ 10556317 w 10962464"/>
              <a:gd name="connsiteY7603" fmla="*/ 3654837 h 4944979"/>
              <a:gd name="connsiteX7604" fmla="*/ 10557376 w 10962464"/>
              <a:gd name="connsiteY7604" fmla="*/ 3676456 h 4944979"/>
              <a:gd name="connsiteX7605" fmla="*/ 10559341 w 10962464"/>
              <a:gd name="connsiteY7605" fmla="*/ 3694294 h 4944979"/>
              <a:gd name="connsiteX7606" fmla="*/ 10562063 w 10962464"/>
              <a:gd name="connsiteY7606" fmla="*/ 3705783 h 4944979"/>
              <a:gd name="connsiteX7607" fmla="*/ 10561523 w 10962464"/>
              <a:gd name="connsiteY7607" fmla="*/ 3706831 h 4944979"/>
              <a:gd name="connsiteX7608" fmla="*/ 10565691 w 10962464"/>
              <a:gd name="connsiteY7608" fmla="*/ 3711226 h 4944979"/>
              <a:gd name="connsiteX7609" fmla="*/ 10590936 w 10962464"/>
              <a:gd name="connsiteY7609" fmla="*/ 3743880 h 4944979"/>
              <a:gd name="connsiteX7610" fmla="*/ 10601822 w 10962464"/>
              <a:gd name="connsiteY7610" fmla="*/ 3761115 h 4944979"/>
              <a:gd name="connsiteX7611" fmla="*/ 10611044 w 10962464"/>
              <a:gd name="connsiteY7611" fmla="*/ 3780011 h 4944979"/>
              <a:gd name="connsiteX7612" fmla="*/ 10617732 w 10962464"/>
              <a:gd name="connsiteY7612" fmla="*/ 3798483 h 4944979"/>
              <a:gd name="connsiteX7613" fmla="*/ 10617846 w 10962464"/>
              <a:gd name="connsiteY7613" fmla="*/ 3798000 h 4944979"/>
              <a:gd name="connsiteX7614" fmla="*/ 10621625 w 10962464"/>
              <a:gd name="connsiteY7614" fmla="*/ 3784697 h 4944979"/>
              <a:gd name="connsiteX7615" fmla="*/ 10633569 w 10962464"/>
              <a:gd name="connsiteY7615" fmla="*/ 3754160 h 4944979"/>
              <a:gd name="connsiteX7616" fmla="*/ 10648715 w 10962464"/>
              <a:gd name="connsiteY7616" fmla="*/ 3718168 h 4944979"/>
              <a:gd name="connsiteX7617" fmla="*/ 10643698 w 10962464"/>
              <a:gd name="connsiteY7617" fmla="*/ 3665117 h 4944979"/>
              <a:gd name="connsiteX7618" fmla="*/ 10625858 w 10962464"/>
              <a:gd name="connsiteY7618" fmla="*/ 3598449 h 4944979"/>
              <a:gd name="connsiteX7619" fmla="*/ 10600310 w 10962464"/>
              <a:gd name="connsiteY7619" fmla="*/ 3535407 h 4944979"/>
              <a:gd name="connsiteX7620" fmla="*/ 10593960 w 10962464"/>
              <a:gd name="connsiteY7620" fmla="*/ 3522708 h 4944979"/>
              <a:gd name="connsiteX7621" fmla="*/ 10587611 w 10962464"/>
              <a:gd name="connsiteY7621" fmla="*/ 3511673 h 4944979"/>
              <a:gd name="connsiteX7622" fmla="*/ 3419437 w 10962464"/>
              <a:gd name="connsiteY7622" fmla="*/ 3511067 h 4944979"/>
              <a:gd name="connsiteX7623" fmla="*/ 3431381 w 10962464"/>
              <a:gd name="connsiteY7623" fmla="*/ 3560200 h 4944979"/>
              <a:gd name="connsiteX7624" fmla="*/ 3449976 w 10962464"/>
              <a:gd name="connsiteY7624" fmla="*/ 3619763 h 4944979"/>
              <a:gd name="connsiteX7625" fmla="*/ 3467360 w 10962464"/>
              <a:gd name="connsiteY7625" fmla="*/ 3660883 h 4944979"/>
              <a:gd name="connsiteX7626" fmla="*/ 3477791 w 10962464"/>
              <a:gd name="connsiteY7626" fmla="*/ 3679327 h 4944979"/>
              <a:gd name="connsiteX7627" fmla="*/ 3482933 w 10962464"/>
              <a:gd name="connsiteY7627" fmla="*/ 3688094 h 4944979"/>
              <a:gd name="connsiteX7628" fmla="*/ 3484506 w 10962464"/>
              <a:gd name="connsiteY7628" fmla="*/ 3690832 h 4944979"/>
              <a:gd name="connsiteX7629" fmla="*/ 3485804 w 10962464"/>
              <a:gd name="connsiteY7629" fmla="*/ 3690967 h 4944979"/>
              <a:gd name="connsiteX7630" fmla="*/ 3492304 w 10962464"/>
              <a:gd name="connsiteY7630" fmla="*/ 3692327 h 4944979"/>
              <a:gd name="connsiteX7631" fmla="*/ 3502735 w 10962464"/>
              <a:gd name="connsiteY7631" fmla="*/ 3695200 h 4944979"/>
              <a:gd name="connsiteX7632" fmla="*/ 3539471 w 10962464"/>
              <a:gd name="connsiteY7632" fmla="*/ 3709108 h 4944979"/>
              <a:gd name="connsiteX7633" fmla="*/ 3557462 w 10962464"/>
              <a:gd name="connsiteY7633" fmla="*/ 3717271 h 4944979"/>
              <a:gd name="connsiteX7634" fmla="*/ 3576358 w 10962464"/>
              <a:gd name="connsiteY7634" fmla="*/ 3726494 h 4944979"/>
              <a:gd name="connsiteX7635" fmla="*/ 3609012 w 10962464"/>
              <a:gd name="connsiteY7635" fmla="*/ 3745692 h 4944979"/>
              <a:gd name="connsiteX7636" fmla="*/ 3640003 w 10962464"/>
              <a:gd name="connsiteY7636" fmla="*/ 3767765 h 4944979"/>
              <a:gd name="connsiteX7637" fmla="*/ 3646989 w 10962464"/>
              <a:gd name="connsiteY7637" fmla="*/ 3773221 h 4944979"/>
              <a:gd name="connsiteX7638" fmla="*/ 3647260 w 10962464"/>
              <a:gd name="connsiteY7638" fmla="*/ 3765648 h 4944979"/>
              <a:gd name="connsiteX7639" fmla="*/ 3650437 w 10962464"/>
              <a:gd name="connsiteY7639" fmla="*/ 3728913 h 4944979"/>
              <a:gd name="connsiteX7640" fmla="*/ 3661284 w 10962464"/>
              <a:gd name="connsiteY7640" fmla="*/ 3685522 h 4944979"/>
              <a:gd name="connsiteX7641" fmla="*/ 3652551 w 10962464"/>
              <a:gd name="connsiteY7641" fmla="*/ 3684920 h 4944979"/>
              <a:gd name="connsiteX7642" fmla="*/ 3616874 w 10962464"/>
              <a:gd name="connsiteY7642" fmla="*/ 3639869 h 4944979"/>
              <a:gd name="connsiteX7643" fmla="*/ 3580742 w 10962464"/>
              <a:gd name="connsiteY7643" fmla="*/ 3603739 h 4944979"/>
              <a:gd name="connsiteX7644" fmla="*/ 3523145 w 10962464"/>
              <a:gd name="connsiteY7644" fmla="*/ 3561410 h 4944979"/>
              <a:gd name="connsiteX7645" fmla="*/ 3461010 w 10962464"/>
              <a:gd name="connsiteY7645" fmla="*/ 3527697 h 4944979"/>
              <a:gd name="connsiteX7646" fmla="*/ 3436067 w 10962464"/>
              <a:gd name="connsiteY7646" fmla="*/ 3516963 h 4944979"/>
              <a:gd name="connsiteX7647" fmla="*/ 3419437 w 10962464"/>
              <a:gd name="connsiteY7647" fmla="*/ 3511067 h 4944979"/>
              <a:gd name="connsiteX7648" fmla="*/ 10661752 w 10962464"/>
              <a:gd name="connsiteY7648" fmla="*/ 3510270 h 4944979"/>
              <a:gd name="connsiteX7649" fmla="*/ 10661755 w 10962464"/>
              <a:gd name="connsiteY7649" fmla="*/ 3510306 h 4944979"/>
              <a:gd name="connsiteX7650" fmla="*/ 10661687 w 10962464"/>
              <a:gd name="connsiteY7650" fmla="*/ 3510917 h 4944979"/>
              <a:gd name="connsiteX7651" fmla="*/ 8006427 w 10962464"/>
              <a:gd name="connsiteY7651" fmla="*/ 3509103 h 4944979"/>
              <a:gd name="connsiteX7652" fmla="*/ 8006276 w 10962464"/>
              <a:gd name="connsiteY7652" fmla="*/ 3510160 h 4944979"/>
              <a:gd name="connsiteX7653" fmla="*/ 8005368 w 10962464"/>
              <a:gd name="connsiteY7653" fmla="*/ 3537221 h 4944979"/>
              <a:gd name="connsiteX7654" fmla="*/ 8006125 w 10962464"/>
              <a:gd name="connsiteY7654" fmla="*/ 3562619 h 4944979"/>
              <a:gd name="connsiteX7655" fmla="*/ 8008997 w 10962464"/>
              <a:gd name="connsiteY7655" fmla="*/ 3612205 h 4944979"/>
              <a:gd name="connsiteX7656" fmla="*/ 8014893 w 10962464"/>
              <a:gd name="connsiteY7656" fmla="*/ 3649243 h 4944979"/>
              <a:gd name="connsiteX7657" fmla="*/ 8024267 w 10962464"/>
              <a:gd name="connsiteY7657" fmla="*/ 3680235 h 4944979"/>
              <a:gd name="connsiteX7658" fmla="*/ 8025951 w 10962464"/>
              <a:gd name="connsiteY7658" fmla="*/ 3683779 h 4944979"/>
              <a:gd name="connsiteX7659" fmla="*/ 8046791 w 10962464"/>
              <a:gd name="connsiteY7659" fmla="*/ 3698073 h 4944979"/>
              <a:gd name="connsiteX7660" fmla="*/ 8062665 w 10962464"/>
              <a:gd name="connsiteY7660" fmla="*/ 3711226 h 4944979"/>
              <a:gd name="connsiteX7661" fmla="*/ 8070127 w 10962464"/>
              <a:gd name="connsiteY7661" fmla="*/ 3718031 h 4944979"/>
              <a:gd name="connsiteX7662" fmla="*/ 8101518 w 10962464"/>
              <a:gd name="connsiteY7662" fmla="*/ 3688096 h 4944979"/>
              <a:gd name="connsiteX7663" fmla="*/ 8129141 w 10962464"/>
              <a:gd name="connsiteY7663" fmla="*/ 3667311 h 4944979"/>
              <a:gd name="connsiteX7664" fmla="*/ 8128881 w 10962464"/>
              <a:gd name="connsiteY7664" fmla="*/ 3666779 h 4944979"/>
              <a:gd name="connsiteX7665" fmla="*/ 8119961 w 10962464"/>
              <a:gd name="connsiteY7665" fmla="*/ 3650906 h 4944979"/>
              <a:gd name="connsiteX7666" fmla="*/ 8111645 w 10962464"/>
              <a:gd name="connsiteY7666" fmla="*/ 3637602 h 4944979"/>
              <a:gd name="connsiteX7667" fmla="*/ 8102575 w 10962464"/>
              <a:gd name="connsiteY7667" fmla="*/ 3623543 h 4944979"/>
              <a:gd name="connsiteX7668" fmla="*/ 8084887 w 10962464"/>
              <a:gd name="connsiteY7668" fmla="*/ 3597692 h 4944979"/>
              <a:gd name="connsiteX7669" fmla="*/ 8052083 w 10962464"/>
              <a:gd name="connsiteY7669" fmla="*/ 3554153 h 4944979"/>
              <a:gd name="connsiteX7670" fmla="*/ 8030918 w 10962464"/>
              <a:gd name="connsiteY7670" fmla="*/ 3531325 h 4944979"/>
              <a:gd name="connsiteX7671" fmla="*/ 8011719 w 10962464"/>
              <a:gd name="connsiteY7671" fmla="*/ 3513184 h 4944979"/>
              <a:gd name="connsiteX7672" fmla="*/ 8006427 w 10962464"/>
              <a:gd name="connsiteY7672" fmla="*/ 3509103 h 4944979"/>
              <a:gd name="connsiteX7673" fmla="*/ 9977010 w 10962464"/>
              <a:gd name="connsiteY7673" fmla="*/ 3501090 h 4944979"/>
              <a:gd name="connsiteX7674" fmla="*/ 9993034 w 10962464"/>
              <a:gd name="connsiteY7674" fmla="*/ 3524219 h 4944979"/>
              <a:gd name="connsiteX7675" fmla="*/ 10012083 w 10962464"/>
              <a:gd name="connsiteY7675" fmla="*/ 3547803 h 4944979"/>
              <a:gd name="connsiteX7676" fmla="*/ 10023723 w 10962464"/>
              <a:gd name="connsiteY7676" fmla="*/ 3559595 h 4944979"/>
              <a:gd name="connsiteX7677" fmla="*/ 10035212 w 10962464"/>
              <a:gd name="connsiteY7677" fmla="*/ 3568363 h 4944979"/>
              <a:gd name="connsiteX7678" fmla="*/ 10045191 w 10962464"/>
              <a:gd name="connsiteY7678" fmla="*/ 3574410 h 4944979"/>
              <a:gd name="connsiteX7679" fmla="*/ 10057586 w 10962464"/>
              <a:gd name="connsiteY7679" fmla="*/ 3579702 h 4944979"/>
              <a:gd name="connsiteX7680" fmla="*/ 10079810 w 10962464"/>
              <a:gd name="connsiteY7680" fmla="*/ 3586958 h 4944979"/>
              <a:gd name="connsiteX7681" fmla="*/ 10103242 w 10962464"/>
              <a:gd name="connsiteY7681" fmla="*/ 3592551 h 4944979"/>
              <a:gd name="connsiteX7682" fmla="*/ 10123047 w 10962464"/>
              <a:gd name="connsiteY7682" fmla="*/ 3591645 h 4944979"/>
              <a:gd name="connsiteX7683" fmla="*/ 10142699 w 10962464"/>
              <a:gd name="connsiteY7683" fmla="*/ 3586353 h 4944979"/>
              <a:gd name="connsiteX7684" fmla="*/ 10150862 w 10962464"/>
              <a:gd name="connsiteY7684" fmla="*/ 3580911 h 4944979"/>
              <a:gd name="connsiteX7685" fmla="*/ 10140734 w 10962464"/>
              <a:gd name="connsiteY7685" fmla="*/ 3571690 h 4944979"/>
              <a:gd name="connsiteX7686" fmla="*/ 10126069 w 10962464"/>
              <a:gd name="connsiteY7686" fmla="*/ 3560653 h 4944979"/>
              <a:gd name="connsiteX7687" fmla="*/ 10109137 w 10962464"/>
              <a:gd name="connsiteY7687" fmla="*/ 3551280 h 4944979"/>
              <a:gd name="connsiteX7688" fmla="*/ 10090240 w 10962464"/>
              <a:gd name="connsiteY7688" fmla="*/ 3542965 h 4944979"/>
              <a:gd name="connsiteX7689" fmla="*/ 10063483 w 10962464"/>
              <a:gd name="connsiteY7689" fmla="*/ 3534650 h 4944979"/>
              <a:gd name="connsiteX7690" fmla="*/ 10055318 w 10962464"/>
              <a:gd name="connsiteY7690" fmla="*/ 3531779 h 4944979"/>
              <a:gd name="connsiteX7691" fmla="*/ 10053052 w 10962464"/>
              <a:gd name="connsiteY7691" fmla="*/ 3530871 h 4944979"/>
              <a:gd name="connsiteX7692" fmla="*/ 10046551 w 10962464"/>
              <a:gd name="connsiteY7692" fmla="*/ 3528605 h 4944979"/>
              <a:gd name="connsiteX7693" fmla="*/ 10032189 w 10962464"/>
              <a:gd name="connsiteY7693" fmla="*/ 3523313 h 4944979"/>
              <a:gd name="connsiteX7694" fmla="*/ 10018734 w 10962464"/>
              <a:gd name="connsiteY7694" fmla="*/ 3517871 h 4944979"/>
              <a:gd name="connsiteX7695" fmla="*/ 9992883 w 10962464"/>
              <a:gd name="connsiteY7695" fmla="*/ 3506986 h 4944979"/>
              <a:gd name="connsiteX7696" fmla="*/ 9977010 w 10962464"/>
              <a:gd name="connsiteY7696" fmla="*/ 3501090 h 4944979"/>
              <a:gd name="connsiteX7697" fmla="*/ 8439245 w 10962464"/>
              <a:gd name="connsiteY7697" fmla="*/ 3484461 h 4944979"/>
              <a:gd name="connsiteX7698" fmla="*/ 8439850 w 10962464"/>
              <a:gd name="connsiteY7698" fmla="*/ 3484915 h 4944979"/>
              <a:gd name="connsiteX7699" fmla="*/ 8439548 w 10962464"/>
              <a:gd name="connsiteY7699" fmla="*/ 3484612 h 4944979"/>
              <a:gd name="connsiteX7700" fmla="*/ 8439245 w 10962464"/>
              <a:gd name="connsiteY7700" fmla="*/ 3484461 h 4944979"/>
              <a:gd name="connsiteX7701" fmla="*/ 10107604 w 10962464"/>
              <a:gd name="connsiteY7701" fmla="*/ 3483714 h 4944979"/>
              <a:gd name="connsiteX7702" fmla="*/ 10105660 w 10962464"/>
              <a:gd name="connsiteY7702" fmla="*/ 3485066 h 4944979"/>
              <a:gd name="connsiteX7703" fmla="*/ 10101125 w 10962464"/>
              <a:gd name="connsiteY7703" fmla="*/ 3487636 h 4944979"/>
              <a:gd name="connsiteX7704" fmla="*/ 10084193 w 10962464"/>
              <a:gd name="connsiteY7704" fmla="*/ 3493381 h 4944979"/>
              <a:gd name="connsiteX7705" fmla="*/ 10046097 w 10962464"/>
              <a:gd name="connsiteY7705" fmla="*/ 3497160 h 4944979"/>
              <a:gd name="connsiteX7706" fmla="*/ 10032760 w 10962464"/>
              <a:gd name="connsiteY7706" fmla="*/ 3496352 h 4944979"/>
              <a:gd name="connsiteX7707" fmla="*/ 10049424 w 10962464"/>
              <a:gd name="connsiteY7707" fmla="*/ 3503055 h 4944979"/>
              <a:gd name="connsiteX7708" fmla="*/ 10059553 w 10962464"/>
              <a:gd name="connsiteY7708" fmla="*/ 3506683 h 4944979"/>
              <a:gd name="connsiteX7709" fmla="*/ 10061367 w 10962464"/>
              <a:gd name="connsiteY7709" fmla="*/ 3507288 h 4944979"/>
              <a:gd name="connsiteX7710" fmla="*/ 10062727 w 10962464"/>
              <a:gd name="connsiteY7710" fmla="*/ 3507742 h 4944979"/>
              <a:gd name="connsiteX7711" fmla="*/ 10065297 w 10962464"/>
              <a:gd name="connsiteY7711" fmla="*/ 3508648 h 4944979"/>
              <a:gd name="connsiteX7712" fmla="*/ 10065901 w 10962464"/>
              <a:gd name="connsiteY7712" fmla="*/ 3508951 h 4944979"/>
              <a:gd name="connsiteX7713" fmla="*/ 10068320 w 10962464"/>
              <a:gd name="connsiteY7713" fmla="*/ 3509857 h 4944979"/>
              <a:gd name="connsiteX7714" fmla="*/ 10092659 w 10962464"/>
              <a:gd name="connsiteY7714" fmla="*/ 3517417 h 4944979"/>
              <a:gd name="connsiteX7715" fmla="*/ 10122593 w 10962464"/>
              <a:gd name="connsiteY7715" fmla="*/ 3529813 h 4944979"/>
              <a:gd name="connsiteX7716" fmla="*/ 10125455 w 10962464"/>
              <a:gd name="connsiteY7716" fmla="*/ 3531374 h 4944979"/>
              <a:gd name="connsiteX7717" fmla="*/ 10116847 w 10962464"/>
              <a:gd name="connsiteY7717" fmla="*/ 3513033 h 4944979"/>
              <a:gd name="connsiteX7718" fmla="*/ 10111708 w 10962464"/>
              <a:gd name="connsiteY7718" fmla="*/ 3498822 h 4944979"/>
              <a:gd name="connsiteX7719" fmla="*/ 10107626 w 10962464"/>
              <a:gd name="connsiteY7719" fmla="*/ 3483855 h 4944979"/>
              <a:gd name="connsiteX7720" fmla="*/ 9725000 w 10962464"/>
              <a:gd name="connsiteY7720" fmla="*/ 3483403 h 4944979"/>
              <a:gd name="connsiteX7721" fmla="*/ 9723427 w 10962464"/>
              <a:gd name="connsiteY7721" fmla="*/ 3495732 h 4944979"/>
              <a:gd name="connsiteX7722" fmla="*/ 9723942 w 10962464"/>
              <a:gd name="connsiteY7722" fmla="*/ 3497916 h 4944979"/>
              <a:gd name="connsiteX7723" fmla="*/ 9722727 w 10962464"/>
              <a:gd name="connsiteY7723" fmla="*/ 3501226 h 4944979"/>
              <a:gd name="connsiteX7724" fmla="*/ 9721337 w 10962464"/>
              <a:gd name="connsiteY7724" fmla="*/ 3512128 h 4944979"/>
              <a:gd name="connsiteX7725" fmla="*/ 9721523 w 10962464"/>
              <a:gd name="connsiteY7725" fmla="*/ 3509708 h 4944979"/>
              <a:gd name="connsiteX7726" fmla="*/ 9721221 w 10962464"/>
              <a:gd name="connsiteY7726" fmla="*/ 3513033 h 4944979"/>
              <a:gd name="connsiteX7727" fmla="*/ 9721337 w 10962464"/>
              <a:gd name="connsiteY7727" fmla="*/ 3512128 h 4944979"/>
              <a:gd name="connsiteX7728" fmla="*/ 9720918 w 10962464"/>
              <a:gd name="connsiteY7728" fmla="*/ 3517569 h 4944979"/>
              <a:gd name="connsiteX7729" fmla="*/ 9719255 w 10962464"/>
              <a:gd name="connsiteY7729" fmla="*/ 3594971 h 4944979"/>
              <a:gd name="connsiteX7730" fmla="*/ 9721824 w 10962464"/>
              <a:gd name="connsiteY7730" fmla="*/ 3632160 h 4944979"/>
              <a:gd name="connsiteX7731" fmla="*/ 9726511 w 10962464"/>
              <a:gd name="connsiteY7731" fmla="*/ 3668896 h 4944979"/>
              <a:gd name="connsiteX7732" fmla="*/ 9732104 w 10962464"/>
              <a:gd name="connsiteY7732" fmla="*/ 3692781 h 4944979"/>
              <a:gd name="connsiteX7733" fmla="*/ 9740118 w 10962464"/>
              <a:gd name="connsiteY7733" fmla="*/ 3718028 h 4944979"/>
              <a:gd name="connsiteX7734" fmla="*/ 9756746 w 10962464"/>
              <a:gd name="connsiteY7734" fmla="*/ 3763079 h 4944979"/>
              <a:gd name="connsiteX7735" fmla="*/ 9762946 w 10962464"/>
              <a:gd name="connsiteY7735" fmla="*/ 3775628 h 4944979"/>
              <a:gd name="connsiteX7736" fmla="*/ 9763690 w 10962464"/>
              <a:gd name="connsiteY7736" fmla="*/ 3780240 h 4944979"/>
              <a:gd name="connsiteX7737" fmla="*/ 9786980 w 10962464"/>
              <a:gd name="connsiteY7737" fmla="*/ 3789687 h 4944979"/>
              <a:gd name="connsiteX7738" fmla="*/ 9817669 w 10962464"/>
              <a:gd name="connsiteY7738" fmla="*/ 3807978 h 4944979"/>
              <a:gd name="connsiteX7739" fmla="*/ 9838282 w 10962464"/>
              <a:gd name="connsiteY7739" fmla="*/ 3823155 h 4944979"/>
              <a:gd name="connsiteX7740" fmla="*/ 9839288 w 10962464"/>
              <a:gd name="connsiteY7740" fmla="*/ 3757334 h 4944979"/>
              <a:gd name="connsiteX7741" fmla="*/ 9840950 w 10962464"/>
              <a:gd name="connsiteY7741" fmla="*/ 3736774 h 4944979"/>
              <a:gd name="connsiteX7742" fmla="*/ 9844429 w 10962464"/>
              <a:gd name="connsiteY7742" fmla="*/ 3716063 h 4944979"/>
              <a:gd name="connsiteX7743" fmla="*/ 9852353 w 10962464"/>
              <a:gd name="connsiteY7743" fmla="*/ 3682346 h 4944979"/>
              <a:gd name="connsiteX7744" fmla="*/ 9851082 w 10962464"/>
              <a:gd name="connsiteY7744" fmla="*/ 3671315 h 4944979"/>
              <a:gd name="connsiteX7745" fmla="*/ 9837928 w 10962464"/>
              <a:gd name="connsiteY7745" fmla="*/ 3630951 h 4944979"/>
              <a:gd name="connsiteX7746" fmla="*/ 9811624 w 10962464"/>
              <a:gd name="connsiteY7746" fmla="*/ 3581365 h 4944979"/>
              <a:gd name="connsiteX7747" fmla="*/ 9779120 w 10962464"/>
              <a:gd name="connsiteY7747" fmla="*/ 3534803 h 4944979"/>
              <a:gd name="connsiteX7748" fmla="*/ 9755537 w 10962464"/>
              <a:gd name="connsiteY7748" fmla="*/ 3508348 h 4944979"/>
              <a:gd name="connsiteX7749" fmla="*/ 9729685 w 10962464"/>
              <a:gd name="connsiteY7749" fmla="*/ 3486426 h 4944979"/>
              <a:gd name="connsiteX7750" fmla="*/ 9725000 w 10962464"/>
              <a:gd name="connsiteY7750" fmla="*/ 3483403 h 4944979"/>
              <a:gd name="connsiteX7751" fmla="*/ 10683305 w 10962464"/>
              <a:gd name="connsiteY7751" fmla="*/ 3479927 h 4944979"/>
              <a:gd name="connsiteX7752" fmla="*/ 10683910 w 10962464"/>
              <a:gd name="connsiteY7752" fmla="*/ 3483101 h 4944979"/>
              <a:gd name="connsiteX7753" fmla="*/ 10683607 w 10962464"/>
              <a:gd name="connsiteY7753" fmla="*/ 3481287 h 4944979"/>
              <a:gd name="connsiteX7754" fmla="*/ 10683305 w 10962464"/>
              <a:gd name="connsiteY7754" fmla="*/ 3479927 h 4944979"/>
              <a:gd name="connsiteX7755" fmla="*/ 6534425 w 10962464"/>
              <a:gd name="connsiteY7755" fmla="*/ 3477508 h 4944979"/>
              <a:gd name="connsiteX7756" fmla="*/ 6512655 w 10962464"/>
              <a:gd name="connsiteY7756" fmla="*/ 3492927 h 4944979"/>
              <a:gd name="connsiteX7757" fmla="*/ 6488467 w 10962464"/>
              <a:gd name="connsiteY7757" fmla="*/ 3513790 h 4944979"/>
              <a:gd name="connsiteX7758" fmla="*/ 6470931 w 10962464"/>
              <a:gd name="connsiteY7758" fmla="*/ 3531779 h 4944979"/>
              <a:gd name="connsiteX7759" fmla="*/ 6445836 w 10962464"/>
              <a:gd name="connsiteY7759" fmla="*/ 3558991 h 4944979"/>
              <a:gd name="connsiteX7760" fmla="*/ 6419833 w 10962464"/>
              <a:gd name="connsiteY7760" fmla="*/ 3588471 h 4944979"/>
              <a:gd name="connsiteX7761" fmla="*/ 6397611 w 10962464"/>
              <a:gd name="connsiteY7761" fmla="*/ 3621277 h 4944979"/>
              <a:gd name="connsiteX7762" fmla="*/ 6378411 w 10962464"/>
              <a:gd name="connsiteY7762" fmla="*/ 3650755 h 4944979"/>
              <a:gd name="connsiteX7763" fmla="*/ 6371912 w 10962464"/>
              <a:gd name="connsiteY7763" fmla="*/ 3663303 h 4944979"/>
              <a:gd name="connsiteX7764" fmla="*/ 6366444 w 10962464"/>
              <a:gd name="connsiteY7764" fmla="*/ 3665360 h 4944979"/>
              <a:gd name="connsiteX7765" fmla="*/ 6367224 w 10962464"/>
              <a:gd name="connsiteY7765" fmla="*/ 3673280 h 4944979"/>
              <a:gd name="connsiteX7766" fmla="*/ 6368131 w 10962464"/>
              <a:gd name="connsiteY7766" fmla="*/ 3709562 h 4944979"/>
              <a:gd name="connsiteX7767" fmla="*/ 6367969 w 10962464"/>
              <a:gd name="connsiteY7767" fmla="*/ 3714741 h 4944979"/>
              <a:gd name="connsiteX7768" fmla="*/ 6389597 w 10962464"/>
              <a:gd name="connsiteY7768" fmla="*/ 3693538 h 4944979"/>
              <a:gd name="connsiteX7769" fmla="*/ 6417715 w 10962464"/>
              <a:gd name="connsiteY7769" fmla="*/ 3667536 h 4944979"/>
              <a:gd name="connsiteX7770" fmla="*/ 6448404 w 10962464"/>
              <a:gd name="connsiteY7770" fmla="*/ 3643348 h 4944979"/>
              <a:gd name="connsiteX7771" fmla="*/ 6483478 w 10962464"/>
              <a:gd name="connsiteY7771" fmla="*/ 3621275 h 4944979"/>
              <a:gd name="connsiteX7772" fmla="*/ 6492246 w 10962464"/>
              <a:gd name="connsiteY7772" fmla="*/ 3617042 h 4944979"/>
              <a:gd name="connsiteX7773" fmla="*/ 6495761 w 10962464"/>
              <a:gd name="connsiteY7773" fmla="*/ 3616531 h 4944979"/>
              <a:gd name="connsiteX7774" fmla="*/ 6511900 w 10962464"/>
              <a:gd name="connsiteY7774" fmla="*/ 3583331 h 4944979"/>
              <a:gd name="connsiteX7775" fmla="*/ 6526260 w 10962464"/>
              <a:gd name="connsiteY7775" fmla="*/ 3543572 h 4944979"/>
              <a:gd name="connsiteX7776" fmla="*/ 6536844 w 10962464"/>
              <a:gd name="connsiteY7776" fmla="*/ 3490207 h 4944979"/>
              <a:gd name="connsiteX7777" fmla="*/ 6535634 w 10962464"/>
              <a:gd name="connsiteY7777" fmla="*/ 3481287 h 4944979"/>
              <a:gd name="connsiteX7778" fmla="*/ 6534425 w 10962464"/>
              <a:gd name="connsiteY7778" fmla="*/ 3477508 h 4944979"/>
              <a:gd name="connsiteX7779" fmla="*/ 10376871 w 10962464"/>
              <a:gd name="connsiteY7779" fmla="*/ 3461029 h 4944979"/>
              <a:gd name="connsiteX7780" fmla="*/ 10385941 w 10962464"/>
              <a:gd name="connsiteY7780" fmla="*/ 3483857 h 4944979"/>
              <a:gd name="connsiteX7781" fmla="*/ 10397734 w 10962464"/>
              <a:gd name="connsiteY7781" fmla="*/ 3508649 h 4944979"/>
              <a:gd name="connsiteX7782" fmla="*/ 10410129 w 10962464"/>
              <a:gd name="connsiteY7782" fmla="*/ 3536012 h 4944979"/>
              <a:gd name="connsiteX7783" fmla="*/ 10424945 w 10962464"/>
              <a:gd name="connsiteY7783" fmla="*/ 3567457 h 4944979"/>
              <a:gd name="connsiteX7784" fmla="*/ 10442028 w 10962464"/>
              <a:gd name="connsiteY7784" fmla="*/ 3600866 h 4944979"/>
              <a:gd name="connsiteX7785" fmla="*/ 10461983 w 10962464"/>
              <a:gd name="connsiteY7785" fmla="*/ 3633823 h 4944979"/>
              <a:gd name="connsiteX7786" fmla="*/ 10461217 w 10962464"/>
              <a:gd name="connsiteY7786" fmla="*/ 3637290 h 4944979"/>
              <a:gd name="connsiteX7787" fmla="*/ 10476799 w 10962464"/>
              <a:gd name="connsiteY7787" fmla="*/ 3645010 h 4944979"/>
              <a:gd name="connsiteX7788" fmla="*/ 10509604 w 10962464"/>
              <a:gd name="connsiteY7788" fmla="*/ 3660732 h 4944979"/>
              <a:gd name="connsiteX7789" fmla="*/ 10533553 w 10962464"/>
              <a:gd name="connsiteY7789" fmla="*/ 3679333 h 4944979"/>
              <a:gd name="connsiteX7790" fmla="*/ 10532129 w 10962464"/>
              <a:gd name="connsiteY7790" fmla="*/ 3614473 h 4944979"/>
              <a:gd name="connsiteX7791" fmla="*/ 10537724 w 10962464"/>
              <a:gd name="connsiteY7791" fmla="*/ 3576073 h 4944979"/>
              <a:gd name="connsiteX7792" fmla="*/ 10539017 w 10962464"/>
              <a:gd name="connsiteY7792" fmla="*/ 3571402 h 4944979"/>
              <a:gd name="connsiteX7793" fmla="*/ 10536210 w 10962464"/>
              <a:gd name="connsiteY7793" fmla="*/ 3569422 h 4944979"/>
              <a:gd name="connsiteX7794" fmla="*/ 10526687 w 10962464"/>
              <a:gd name="connsiteY7794" fmla="*/ 3555816 h 4944979"/>
              <a:gd name="connsiteX7795" fmla="*/ 10514440 w 10962464"/>
              <a:gd name="connsiteY7795" fmla="*/ 3540094 h 4944979"/>
              <a:gd name="connsiteX7796" fmla="*/ 10480729 w 10962464"/>
              <a:gd name="connsiteY7796" fmla="*/ 3506986 h 4944979"/>
              <a:gd name="connsiteX7797" fmla="*/ 10446866 w 10962464"/>
              <a:gd name="connsiteY7797" fmla="*/ 3486577 h 4944979"/>
              <a:gd name="connsiteX7798" fmla="*/ 10427969 w 10962464"/>
              <a:gd name="connsiteY7798" fmla="*/ 3478113 h 4944979"/>
              <a:gd name="connsiteX7799" fmla="*/ 10411339 w 10962464"/>
              <a:gd name="connsiteY7799" fmla="*/ 3471459 h 4944979"/>
              <a:gd name="connsiteX7800" fmla="*/ 10395012 w 10962464"/>
              <a:gd name="connsiteY7800" fmla="*/ 3465866 h 4944979"/>
              <a:gd name="connsiteX7801" fmla="*/ 10376871 w 10962464"/>
              <a:gd name="connsiteY7801" fmla="*/ 3461029 h 4944979"/>
              <a:gd name="connsiteX7802" fmla="*/ 5089483 w 10962464"/>
              <a:gd name="connsiteY7802" fmla="*/ 3460575 h 4944979"/>
              <a:gd name="connsiteX7803" fmla="*/ 5113671 w 10962464"/>
              <a:gd name="connsiteY7803" fmla="*/ 3505021 h 4944979"/>
              <a:gd name="connsiteX7804" fmla="*/ 5146929 w 10962464"/>
              <a:gd name="connsiteY7804" fmla="*/ 3557781 h 4944979"/>
              <a:gd name="connsiteX7805" fmla="*/ 5174292 w 10962464"/>
              <a:gd name="connsiteY7805" fmla="*/ 3593156 h 4944979"/>
              <a:gd name="connsiteX7806" fmla="*/ 5189108 w 10962464"/>
              <a:gd name="connsiteY7806" fmla="*/ 3608426 h 4944979"/>
              <a:gd name="connsiteX7807" fmla="*/ 5196365 w 10962464"/>
              <a:gd name="connsiteY7807" fmla="*/ 3615682 h 4944979"/>
              <a:gd name="connsiteX7808" fmla="*/ 5198162 w 10962464"/>
              <a:gd name="connsiteY7808" fmla="*/ 3617480 h 4944979"/>
              <a:gd name="connsiteX7809" fmla="*/ 5199084 w 10962464"/>
              <a:gd name="connsiteY7809" fmla="*/ 3617344 h 4944979"/>
              <a:gd name="connsiteX7810" fmla="*/ 5205736 w 10962464"/>
              <a:gd name="connsiteY7810" fmla="*/ 3616890 h 4944979"/>
              <a:gd name="connsiteX7811" fmla="*/ 5216469 w 10962464"/>
              <a:gd name="connsiteY7811" fmla="*/ 3617042 h 4944979"/>
              <a:gd name="connsiteX7812" fmla="*/ 5255472 w 10962464"/>
              <a:gd name="connsiteY7812" fmla="*/ 3621123 h 4944979"/>
              <a:gd name="connsiteX7813" fmla="*/ 5274975 w 10962464"/>
              <a:gd name="connsiteY7813" fmla="*/ 3624450 h 4944979"/>
              <a:gd name="connsiteX7814" fmla="*/ 5295685 w 10962464"/>
              <a:gd name="connsiteY7814" fmla="*/ 3628532 h 4944979"/>
              <a:gd name="connsiteX7815" fmla="*/ 5332269 w 10962464"/>
              <a:gd name="connsiteY7815" fmla="*/ 3638661 h 4944979"/>
              <a:gd name="connsiteX7816" fmla="*/ 5367948 w 10962464"/>
              <a:gd name="connsiteY7816" fmla="*/ 3652115 h 4944979"/>
              <a:gd name="connsiteX7817" fmla="*/ 5376280 w 10962464"/>
              <a:gd name="connsiteY7817" fmla="*/ 3655677 h 4944979"/>
              <a:gd name="connsiteX7818" fmla="*/ 5374448 w 10962464"/>
              <a:gd name="connsiteY7818" fmla="*/ 3647430 h 4944979"/>
              <a:gd name="connsiteX7819" fmla="*/ 5368099 w 10962464"/>
              <a:gd name="connsiteY7819" fmla="*/ 3611148 h 4944979"/>
              <a:gd name="connsiteX7820" fmla="*/ 5367423 w 10962464"/>
              <a:gd name="connsiteY7820" fmla="*/ 3567198 h 4944979"/>
              <a:gd name="connsiteX7821" fmla="*/ 5359030 w 10962464"/>
              <a:gd name="connsiteY7821" fmla="*/ 3568817 h 4944979"/>
              <a:gd name="connsiteX7822" fmla="*/ 5313071 w 10962464"/>
              <a:gd name="connsiteY7822" fmla="*/ 3534499 h 4944979"/>
              <a:gd name="connsiteX7823" fmla="*/ 5268927 w 10962464"/>
              <a:gd name="connsiteY7823" fmla="*/ 3508800 h 4944979"/>
              <a:gd name="connsiteX7824" fmla="*/ 5202411 w 10962464"/>
              <a:gd name="connsiteY7824" fmla="*/ 3482647 h 4944979"/>
              <a:gd name="connsiteX7825" fmla="*/ 5133777 w 10962464"/>
              <a:gd name="connsiteY7825" fmla="*/ 3465866 h 4944979"/>
              <a:gd name="connsiteX7826" fmla="*/ 5107019 w 10962464"/>
              <a:gd name="connsiteY7826" fmla="*/ 3461935 h 4944979"/>
              <a:gd name="connsiteX7827" fmla="*/ 5089483 w 10962464"/>
              <a:gd name="connsiteY7827" fmla="*/ 3460575 h 4944979"/>
              <a:gd name="connsiteX7828" fmla="*/ 3819450 w 10962464"/>
              <a:gd name="connsiteY7828" fmla="*/ 3455889 h 4944979"/>
              <a:gd name="connsiteX7829" fmla="*/ 3814763 w 10962464"/>
              <a:gd name="connsiteY7829" fmla="*/ 3460725 h 4944979"/>
              <a:gd name="connsiteX7830" fmla="*/ 3798436 w 10962464"/>
              <a:gd name="connsiteY7830" fmla="*/ 3483706 h 4944979"/>
              <a:gd name="connsiteX7831" fmla="*/ 3790273 w 10962464"/>
              <a:gd name="connsiteY7831" fmla="*/ 3495043 h 4944979"/>
              <a:gd name="connsiteX7832" fmla="*/ 3783319 w 10962464"/>
              <a:gd name="connsiteY7832" fmla="*/ 3506532 h 4944979"/>
              <a:gd name="connsiteX7833" fmla="*/ 3772737 w 10962464"/>
              <a:gd name="connsiteY7833" fmla="*/ 3532988 h 4944979"/>
              <a:gd name="connsiteX7834" fmla="*/ 3763968 w 10962464"/>
              <a:gd name="connsiteY7834" fmla="*/ 3560200 h 4944979"/>
              <a:gd name="connsiteX7835" fmla="*/ 3763816 w 10962464"/>
              <a:gd name="connsiteY7835" fmla="*/ 3560956 h 4944979"/>
              <a:gd name="connsiteX7836" fmla="*/ 3763135 w 10962464"/>
              <a:gd name="connsiteY7836" fmla="*/ 3562346 h 4944979"/>
              <a:gd name="connsiteX7837" fmla="*/ 3764121 w 10962464"/>
              <a:gd name="connsiteY7837" fmla="*/ 3564281 h 4944979"/>
              <a:gd name="connsiteX7838" fmla="*/ 3770772 w 10962464"/>
              <a:gd name="connsiteY7838" fmla="*/ 3584236 h 4944979"/>
              <a:gd name="connsiteX7839" fmla="*/ 3776668 w 10962464"/>
              <a:gd name="connsiteY7839" fmla="*/ 3617193 h 4944979"/>
              <a:gd name="connsiteX7840" fmla="*/ 3778332 w 10962464"/>
              <a:gd name="connsiteY7840" fmla="*/ 3656499 h 4944979"/>
              <a:gd name="connsiteX7841" fmla="*/ 3776518 w 10962464"/>
              <a:gd name="connsiteY7841" fmla="*/ 3691723 h 4944979"/>
              <a:gd name="connsiteX7842" fmla="*/ 3774610 w 10962464"/>
              <a:gd name="connsiteY7842" fmla="*/ 3718723 h 4944979"/>
              <a:gd name="connsiteX7843" fmla="*/ 3777184 w 10962464"/>
              <a:gd name="connsiteY7843" fmla="*/ 3718315 h 4944979"/>
              <a:gd name="connsiteX7844" fmla="*/ 3778179 w 10962464"/>
              <a:gd name="connsiteY7844" fmla="*/ 3713341 h 4944979"/>
              <a:gd name="connsiteX7845" fmla="*/ 3784832 w 10962464"/>
              <a:gd name="connsiteY7845" fmla="*/ 3695351 h 4944979"/>
              <a:gd name="connsiteX7846" fmla="*/ 3793146 w 10962464"/>
              <a:gd name="connsiteY7846" fmla="*/ 3682652 h 4944979"/>
              <a:gd name="connsiteX7847" fmla="*/ 3803425 w 10962464"/>
              <a:gd name="connsiteY7847" fmla="*/ 3671012 h 4944979"/>
              <a:gd name="connsiteX7848" fmla="*/ 3812950 w 10962464"/>
              <a:gd name="connsiteY7848" fmla="*/ 3658767 h 4944979"/>
              <a:gd name="connsiteX7849" fmla="*/ 3822323 w 10962464"/>
              <a:gd name="connsiteY7849" fmla="*/ 3645765 h 4944979"/>
              <a:gd name="connsiteX7850" fmla="*/ 3832753 w 10962464"/>
              <a:gd name="connsiteY7850" fmla="*/ 3632158 h 4944979"/>
              <a:gd name="connsiteX7851" fmla="*/ 3834537 w 10962464"/>
              <a:gd name="connsiteY7851" fmla="*/ 3629817 h 4944979"/>
              <a:gd name="connsiteX7852" fmla="*/ 3836835 w 10962464"/>
              <a:gd name="connsiteY7852" fmla="*/ 3599657 h 4944979"/>
              <a:gd name="connsiteX7853" fmla="*/ 3836078 w 10962464"/>
              <a:gd name="connsiteY7853" fmla="*/ 3571993 h 4944979"/>
              <a:gd name="connsiteX7854" fmla="*/ 3833056 w 10962464"/>
              <a:gd name="connsiteY7854" fmla="*/ 3543419 h 4944979"/>
              <a:gd name="connsiteX7855" fmla="*/ 3830334 w 10962464"/>
              <a:gd name="connsiteY7855" fmla="*/ 3513336 h 4944979"/>
              <a:gd name="connsiteX7856" fmla="*/ 3826858 w 10962464"/>
              <a:gd name="connsiteY7856" fmla="*/ 3484309 h 4944979"/>
              <a:gd name="connsiteX7857" fmla="*/ 3820356 w 10962464"/>
              <a:gd name="connsiteY7857" fmla="*/ 3458156 h 4944979"/>
              <a:gd name="connsiteX7858" fmla="*/ 3819450 w 10962464"/>
              <a:gd name="connsiteY7858" fmla="*/ 3455889 h 4944979"/>
              <a:gd name="connsiteX7859" fmla="*/ 729256 w 10962464"/>
              <a:gd name="connsiteY7859" fmla="*/ 3453923 h 4944979"/>
              <a:gd name="connsiteX7860" fmla="*/ 743465 w 10962464"/>
              <a:gd name="connsiteY7860" fmla="*/ 3503810 h 4944979"/>
              <a:gd name="connsiteX7861" fmla="*/ 763422 w 10962464"/>
              <a:gd name="connsiteY7861" fmla="*/ 3552036 h 4944979"/>
              <a:gd name="connsiteX7862" fmla="*/ 786550 w 10962464"/>
              <a:gd name="connsiteY7862" fmla="*/ 3593459 h 4944979"/>
              <a:gd name="connsiteX7863" fmla="*/ 799552 w 10962464"/>
              <a:gd name="connsiteY7863" fmla="*/ 3613565 h 4944979"/>
              <a:gd name="connsiteX7864" fmla="*/ 806356 w 10962464"/>
              <a:gd name="connsiteY7864" fmla="*/ 3623845 h 4944979"/>
              <a:gd name="connsiteX7865" fmla="*/ 812140 w 10962464"/>
              <a:gd name="connsiteY7865" fmla="*/ 3631893 h 4944979"/>
              <a:gd name="connsiteX7866" fmla="*/ 814824 w 10962464"/>
              <a:gd name="connsiteY7866" fmla="*/ 3633369 h 4944979"/>
              <a:gd name="connsiteX7867" fmla="*/ 850801 w 10962464"/>
              <a:gd name="connsiteY7867" fmla="*/ 3657256 h 4944979"/>
              <a:gd name="connsiteX7868" fmla="*/ 882097 w 10962464"/>
              <a:gd name="connsiteY7868" fmla="*/ 3681294 h 4944979"/>
              <a:gd name="connsiteX7869" fmla="*/ 896837 w 10962464"/>
              <a:gd name="connsiteY7869" fmla="*/ 3693297 h 4944979"/>
              <a:gd name="connsiteX7870" fmla="*/ 891620 w 10962464"/>
              <a:gd name="connsiteY7870" fmla="*/ 3648186 h 4944979"/>
              <a:gd name="connsiteX7871" fmla="*/ 891901 w 10962464"/>
              <a:gd name="connsiteY7871" fmla="*/ 3611945 h 4944979"/>
              <a:gd name="connsiteX7872" fmla="*/ 889350 w 10962464"/>
              <a:gd name="connsiteY7872" fmla="*/ 3609634 h 4944979"/>
              <a:gd name="connsiteX7873" fmla="*/ 887084 w 10962464"/>
              <a:gd name="connsiteY7873" fmla="*/ 3606913 h 4944979"/>
              <a:gd name="connsiteX7874" fmla="*/ 880873 w 10962464"/>
              <a:gd name="connsiteY7874" fmla="*/ 3599646 h 4944979"/>
              <a:gd name="connsiteX7875" fmla="*/ 880884 w 10962464"/>
              <a:gd name="connsiteY7875" fmla="*/ 3599657 h 4944979"/>
              <a:gd name="connsiteX7876" fmla="*/ 879980 w 10962464"/>
              <a:gd name="connsiteY7876" fmla="*/ 3598598 h 4944979"/>
              <a:gd name="connsiteX7877" fmla="*/ 880873 w 10962464"/>
              <a:gd name="connsiteY7877" fmla="*/ 3599646 h 4944979"/>
              <a:gd name="connsiteX7878" fmla="*/ 880281 w 10962464"/>
              <a:gd name="connsiteY7878" fmla="*/ 3599052 h 4944979"/>
              <a:gd name="connsiteX7879" fmla="*/ 880432 w 10962464"/>
              <a:gd name="connsiteY7879" fmla="*/ 3599354 h 4944979"/>
              <a:gd name="connsiteX7880" fmla="*/ 879524 w 10962464"/>
              <a:gd name="connsiteY7880" fmla="*/ 3598297 h 4944979"/>
              <a:gd name="connsiteX7881" fmla="*/ 878315 w 10962464"/>
              <a:gd name="connsiteY7881" fmla="*/ 3596935 h 4944979"/>
              <a:gd name="connsiteX7882" fmla="*/ 878619 w 10962464"/>
              <a:gd name="connsiteY7882" fmla="*/ 3597389 h 4944979"/>
              <a:gd name="connsiteX7883" fmla="*/ 853825 w 10962464"/>
              <a:gd name="connsiteY7883" fmla="*/ 3568363 h 4944979"/>
              <a:gd name="connsiteX7884" fmla="*/ 828276 w 10962464"/>
              <a:gd name="connsiteY7884" fmla="*/ 3538883 h 4944979"/>
              <a:gd name="connsiteX7885" fmla="*/ 825883 w 10962464"/>
              <a:gd name="connsiteY7885" fmla="*/ 3536328 h 4944979"/>
              <a:gd name="connsiteX7886" fmla="*/ 822228 w 10962464"/>
              <a:gd name="connsiteY7886" fmla="*/ 3535560 h 4944979"/>
              <a:gd name="connsiteX7887" fmla="*/ 819976 w 10962464"/>
              <a:gd name="connsiteY7887" fmla="*/ 3530033 h 4944979"/>
              <a:gd name="connsiteX7888" fmla="*/ 800912 w 10962464"/>
              <a:gd name="connsiteY7888" fmla="*/ 3509707 h 4944979"/>
              <a:gd name="connsiteX7889" fmla="*/ 772642 w 10962464"/>
              <a:gd name="connsiteY7889" fmla="*/ 3484309 h 4944979"/>
              <a:gd name="connsiteX7890" fmla="*/ 744375 w 10962464"/>
              <a:gd name="connsiteY7890" fmla="*/ 3462540 h 4944979"/>
              <a:gd name="connsiteX7891" fmla="*/ 729256 w 10962464"/>
              <a:gd name="connsiteY7891" fmla="*/ 3453923 h 4944979"/>
              <a:gd name="connsiteX7892" fmla="*/ 6288460 w 10962464"/>
              <a:gd name="connsiteY7892" fmla="*/ 3449690 h 4944979"/>
              <a:gd name="connsiteX7893" fmla="*/ 6282262 w 10962464"/>
              <a:gd name="connsiteY7893" fmla="*/ 3464052 h 4944979"/>
              <a:gd name="connsiteX7894" fmla="*/ 6270924 w 10962464"/>
              <a:gd name="connsiteY7894" fmla="*/ 3492926 h 4944979"/>
              <a:gd name="connsiteX7895" fmla="*/ 6250514 w 10962464"/>
              <a:gd name="connsiteY7895" fmla="*/ 3552036 h 4944979"/>
              <a:gd name="connsiteX7896" fmla="*/ 6243107 w 10962464"/>
              <a:gd name="connsiteY7896" fmla="*/ 3583027 h 4944979"/>
              <a:gd name="connsiteX7897" fmla="*/ 6237211 w 10962464"/>
              <a:gd name="connsiteY7897" fmla="*/ 3617344 h 4944979"/>
              <a:gd name="connsiteX7898" fmla="*/ 6232675 w 10962464"/>
              <a:gd name="connsiteY7898" fmla="*/ 3652266 h 4944979"/>
              <a:gd name="connsiteX7899" fmla="*/ 6230772 w 10962464"/>
              <a:gd name="connsiteY7899" fmla="*/ 3685430 h 4944979"/>
              <a:gd name="connsiteX7900" fmla="*/ 6239782 w 10962464"/>
              <a:gd name="connsiteY7900" fmla="*/ 3701096 h 4944979"/>
              <a:gd name="connsiteX7901" fmla="*/ 6253842 w 10962464"/>
              <a:gd name="connsiteY7901" fmla="*/ 3739042 h 4944979"/>
              <a:gd name="connsiteX7902" fmla="*/ 6265785 w 10962464"/>
              <a:gd name="connsiteY7902" fmla="*/ 3775324 h 4944979"/>
              <a:gd name="connsiteX7903" fmla="*/ 6265937 w 10962464"/>
              <a:gd name="connsiteY7903" fmla="*/ 3775626 h 4944979"/>
              <a:gd name="connsiteX7904" fmla="*/ 6275611 w 10962464"/>
              <a:gd name="connsiteY7904" fmla="*/ 3814327 h 4944979"/>
              <a:gd name="connsiteX7905" fmla="*/ 6278797 w 10962464"/>
              <a:gd name="connsiteY7905" fmla="*/ 3832262 h 4944979"/>
              <a:gd name="connsiteX7906" fmla="*/ 6308719 w 10962464"/>
              <a:gd name="connsiteY7906" fmla="*/ 3782428 h 4944979"/>
              <a:gd name="connsiteX7907" fmla="*/ 6332905 w 10962464"/>
              <a:gd name="connsiteY7907" fmla="*/ 3751590 h 4944979"/>
              <a:gd name="connsiteX7908" fmla="*/ 6341660 w 10962464"/>
              <a:gd name="connsiteY7908" fmla="*/ 3742078 h 4944979"/>
              <a:gd name="connsiteX7909" fmla="*/ 6342429 w 10962464"/>
              <a:gd name="connsiteY7909" fmla="*/ 3732843 h 4944979"/>
              <a:gd name="connsiteX7910" fmla="*/ 6343186 w 10962464"/>
              <a:gd name="connsiteY7910" fmla="*/ 3724981 h 4944979"/>
              <a:gd name="connsiteX7911" fmla="*/ 6343640 w 10962464"/>
              <a:gd name="connsiteY7911" fmla="*/ 3716214 h 4944979"/>
              <a:gd name="connsiteX7912" fmla="*/ 6343337 w 10962464"/>
              <a:gd name="connsiteY7912" fmla="*/ 3684617 h 4944979"/>
              <a:gd name="connsiteX7913" fmla="*/ 6340162 w 10962464"/>
              <a:gd name="connsiteY7913" fmla="*/ 3648638 h 4944979"/>
              <a:gd name="connsiteX7914" fmla="*/ 6336534 w 10962464"/>
              <a:gd name="connsiteY7914" fmla="*/ 3614925 h 4944979"/>
              <a:gd name="connsiteX7915" fmla="*/ 6333813 w 10962464"/>
              <a:gd name="connsiteY7915" fmla="*/ 3596179 h 4944979"/>
              <a:gd name="connsiteX7916" fmla="*/ 6330940 w 10962464"/>
              <a:gd name="connsiteY7916" fmla="*/ 3583179 h 4944979"/>
              <a:gd name="connsiteX7917" fmla="*/ 6311590 w 10962464"/>
              <a:gd name="connsiteY7917" fmla="*/ 3514695 h 4944979"/>
              <a:gd name="connsiteX7918" fmla="*/ 6300402 w 10962464"/>
              <a:gd name="connsiteY7918" fmla="*/ 3479170 h 4944979"/>
              <a:gd name="connsiteX7919" fmla="*/ 6293750 w 10962464"/>
              <a:gd name="connsiteY7919" fmla="*/ 3461935 h 4944979"/>
              <a:gd name="connsiteX7920" fmla="*/ 6288460 w 10962464"/>
              <a:gd name="connsiteY7920" fmla="*/ 3449690 h 4944979"/>
              <a:gd name="connsiteX7921" fmla="*/ 5562816 w 10962464"/>
              <a:gd name="connsiteY7921" fmla="*/ 3445306 h 4944979"/>
              <a:gd name="connsiteX7922" fmla="*/ 5562211 w 10962464"/>
              <a:gd name="connsiteY7922" fmla="*/ 3445608 h 4944979"/>
              <a:gd name="connsiteX7923" fmla="*/ 5559944 w 10962464"/>
              <a:gd name="connsiteY7923" fmla="*/ 3447573 h 4944979"/>
              <a:gd name="connsiteX7924" fmla="*/ 5549360 w 10962464"/>
              <a:gd name="connsiteY7924" fmla="*/ 3464657 h 4944979"/>
              <a:gd name="connsiteX7925" fmla="*/ 5541952 w 10962464"/>
              <a:gd name="connsiteY7925" fmla="*/ 3482798 h 4944979"/>
              <a:gd name="connsiteX7926" fmla="*/ 5534243 w 10962464"/>
              <a:gd name="connsiteY7926" fmla="*/ 3501241 h 4944979"/>
              <a:gd name="connsiteX7927" fmla="*/ 5526985 w 10962464"/>
              <a:gd name="connsiteY7927" fmla="*/ 3519986 h 4944979"/>
              <a:gd name="connsiteX7928" fmla="*/ 5517765 w 10962464"/>
              <a:gd name="connsiteY7928" fmla="*/ 3538582 h 4944979"/>
              <a:gd name="connsiteX7929" fmla="*/ 5513080 w 10962464"/>
              <a:gd name="connsiteY7929" fmla="*/ 3552188 h 4944979"/>
              <a:gd name="connsiteX7930" fmla="*/ 5512626 w 10962464"/>
              <a:gd name="connsiteY7930" fmla="*/ 3573958 h 4944979"/>
              <a:gd name="connsiteX7931" fmla="*/ 5512802 w 10962464"/>
              <a:gd name="connsiteY7931" fmla="*/ 3575199 h 4944979"/>
              <a:gd name="connsiteX7932" fmla="*/ 5517311 w 10962464"/>
              <a:gd name="connsiteY7932" fmla="*/ 3578643 h 4944979"/>
              <a:gd name="connsiteX7933" fmla="*/ 5524114 w 10962464"/>
              <a:gd name="connsiteY7933" fmla="*/ 3585144 h 4944979"/>
              <a:gd name="connsiteX7934" fmla="*/ 5536662 w 10962464"/>
              <a:gd name="connsiteY7934" fmla="*/ 3599808 h 4944979"/>
              <a:gd name="connsiteX7935" fmla="*/ 5568710 w 10962464"/>
              <a:gd name="connsiteY7935" fmla="*/ 3647278 h 4944979"/>
              <a:gd name="connsiteX7936" fmla="*/ 5582015 w 10962464"/>
              <a:gd name="connsiteY7936" fmla="*/ 3672525 h 4944979"/>
              <a:gd name="connsiteX7937" fmla="*/ 5591840 w 10962464"/>
              <a:gd name="connsiteY7937" fmla="*/ 3698374 h 4944979"/>
              <a:gd name="connsiteX7938" fmla="*/ 5591085 w 10962464"/>
              <a:gd name="connsiteY7938" fmla="*/ 3696410 h 4944979"/>
              <a:gd name="connsiteX7939" fmla="*/ 5596626 w 10962464"/>
              <a:gd name="connsiteY7939" fmla="*/ 3712397 h 4944979"/>
              <a:gd name="connsiteX7940" fmla="*/ 5598038 w 10962464"/>
              <a:gd name="connsiteY7940" fmla="*/ 3701852 h 4944979"/>
              <a:gd name="connsiteX7941" fmla="*/ 5606656 w 10962464"/>
              <a:gd name="connsiteY7941" fmla="*/ 3663000 h 4944979"/>
              <a:gd name="connsiteX7942" fmla="*/ 5613308 w 10962464"/>
              <a:gd name="connsiteY7942" fmla="*/ 3645010 h 4944979"/>
              <a:gd name="connsiteX7943" fmla="*/ 5620200 w 10962464"/>
              <a:gd name="connsiteY7943" fmla="*/ 3630241 h 4944979"/>
              <a:gd name="connsiteX7944" fmla="*/ 5618904 w 10962464"/>
              <a:gd name="connsiteY7944" fmla="*/ 3626415 h 4944979"/>
              <a:gd name="connsiteX7945" fmla="*/ 5617845 w 10962464"/>
              <a:gd name="connsiteY7945" fmla="*/ 3599657 h 4944979"/>
              <a:gd name="connsiteX7946" fmla="*/ 5615122 w 10962464"/>
              <a:gd name="connsiteY7946" fmla="*/ 3580457 h 4944979"/>
              <a:gd name="connsiteX7947" fmla="*/ 5610284 w 10962464"/>
              <a:gd name="connsiteY7947" fmla="*/ 3561106 h 4944979"/>
              <a:gd name="connsiteX7948" fmla="*/ 5598436 w 10962464"/>
              <a:gd name="connsiteY7948" fmla="*/ 3524097 h 4944979"/>
              <a:gd name="connsiteX7949" fmla="*/ 5599098 w 10962464"/>
              <a:gd name="connsiteY7949" fmla="*/ 3525883 h 4944979"/>
              <a:gd name="connsiteX7950" fmla="*/ 5598039 w 10962464"/>
              <a:gd name="connsiteY7950" fmla="*/ 3522859 h 4944979"/>
              <a:gd name="connsiteX7951" fmla="*/ 5598436 w 10962464"/>
              <a:gd name="connsiteY7951" fmla="*/ 3524097 h 4944979"/>
              <a:gd name="connsiteX7952" fmla="*/ 5583677 w 10962464"/>
              <a:gd name="connsiteY7952" fmla="*/ 3484309 h 4944979"/>
              <a:gd name="connsiteX7953" fmla="*/ 5564176 w 10962464"/>
              <a:gd name="connsiteY7953" fmla="*/ 3447120 h 4944979"/>
              <a:gd name="connsiteX7954" fmla="*/ 5562816 w 10962464"/>
              <a:gd name="connsiteY7954" fmla="*/ 3445306 h 4944979"/>
              <a:gd name="connsiteX7955" fmla="*/ 5412697 w 10962464"/>
              <a:gd name="connsiteY7955" fmla="*/ 3434120 h 4944979"/>
              <a:gd name="connsiteX7956" fmla="*/ 5408765 w 10962464"/>
              <a:gd name="connsiteY7956" fmla="*/ 3440621 h 4944979"/>
              <a:gd name="connsiteX7957" fmla="*/ 5401359 w 10962464"/>
              <a:gd name="connsiteY7957" fmla="*/ 3461482 h 4944979"/>
              <a:gd name="connsiteX7958" fmla="*/ 5396368 w 10962464"/>
              <a:gd name="connsiteY7958" fmla="*/ 3484007 h 4944979"/>
              <a:gd name="connsiteX7959" fmla="*/ 5392438 w 10962464"/>
              <a:gd name="connsiteY7959" fmla="*/ 3511824 h 4944979"/>
              <a:gd name="connsiteX7960" fmla="*/ 5391381 w 10962464"/>
              <a:gd name="connsiteY7960" fmla="*/ 3541757 h 4944979"/>
              <a:gd name="connsiteX7961" fmla="*/ 5391381 w 10962464"/>
              <a:gd name="connsiteY7961" fmla="*/ 3597089 h 4944979"/>
              <a:gd name="connsiteX7962" fmla="*/ 5397580 w 10962464"/>
              <a:gd name="connsiteY7962" fmla="*/ 3637301 h 4944979"/>
              <a:gd name="connsiteX7963" fmla="*/ 5401811 w 10962464"/>
              <a:gd name="connsiteY7963" fmla="*/ 3656348 h 4944979"/>
              <a:gd name="connsiteX7964" fmla="*/ 5404075 w 10962464"/>
              <a:gd name="connsiteY7964" fmla="*/ 3667584 h 4944979"/>
              <a:gd name="connsiteX7965" fmla="*/ 5441025 w 10962464"/>
              <a:gd name="connsiteY7965" fmla="*/ 3684827 h 4944979"/>
              <a:gd name="connsiteX7966" fmla="*/ 5441874 w 10962464"/>
              <a:gd name="connsiteY7966" fmla="*/ 3666024 h 4944979"/>
              <a:gd name="connsiteX7967" fmla="*/ 5444442 w 10962464"/>
              <a:gd name="connsiteY7967" fmla="*/ 3647278 h 4944979"/>
              <a:gd name="connsiteX7968" fmla="*/ 5456236 w 10962464"/>
              <a:gd name="connsiteY7968" fmla="*/ 3607215 h 4944979"/>
              <a:gd name="connsiteX7969" fmla="*/ 5465153 w 10962464"/>
              <a:gd name="connsiteY7969" fmla="*/ 3589678 h 4944979"/>
              <a:gd name="connsiteX7970" fmla="*/ 5465463 w 10962464"/>
              <a:gd name="connsiteY7970" fmla="*/ 3589018 h 4944979"/>
              <a:gd name="connsiteX7971" fmla="*/ 5463945 w 10962464"/>
              <a:gd name="connsiteY7971" fmla="*/ 3588017 h 4944979"/>
              <a:gd name="connsiteX7972" fmla="*/ 5453664 w 10962464"/>
              <a:gd name="connsiteY7972" fmla="*/ 3535256 h 4944979"/>
              <a:gd name="connsiteX7973" fmla="*/ 5442780 w 10962464"/>
              <a:gd name="connsiteY7973" fmla="*/ 3491567 h 4944979"/>
              <a:gd name="connsiteX7974" fmla="*/ 5421011 w 10962464"/>
              <a:gd name="connsiteY7974" fmla="*/ 3444400 h 4944979"/>
              <a:gd name="connsiteX7975" fmla="*/ 5412697 w 10962464"/>
              <a:gd name="connsiteY7975" fmla="*/ 3434120 h 4944979"/>
              <a:gd name="connsiteX7976" fmla="*/ 957567 w 10962464"/>
              <a:gd name="connsiteY7976" fmla="*/ 3431225 h 4944979"/>
              <a:gd name="connsiteX7977" fmla="*/ 956609 w 10962464"/>
              <a:gd name="connsiteY7977" fmla="*/ 3431398 h 4944979"/>
              <a:gd name="connsiteX7978" fmla="*/ 952998 w 10962464"/>
              <a:gd name="connsiteY7978" fmla="*/ 3435782 h 4944979"/>
              <a:gd name="connsiteX7979" fmla="*/ 946345 w 10962464"/>
              <a:gd name="connsiteY7979" fmla="*/ 3447120 h 4944979"/>
              <a:gd name="connsiteX7980" fmla="*/ 940902 w 10962464"/>
              <a:gd name="connsiteY7980" fmla="*/ 3459668 h 4944979"/>
              <a:gd name="connsiteX7981" fmla="*/ 940544 w 10962464"/>
              <a:gd name="connsiteY7981" fmla="*/ 3460984 h 4944979"/>
              <a:gd name="connsiteX7982" fmla="*/ 940752 w 10962464"/>
              <a:gd name="connsiteY7982" fmla="*/ 3462238 h 4944979"/>
              <a:gd name="connsiteX7983" fmla="*/ 939958 w 10962464"/>
              <a:gd name="connsiteY7983" fmla="*/ 3463133 h 4944979"/>
              <a:gd name="connsiteX7984" fmla="*/ 932741 w 10962464"/>
              <a:gd name="connsiteY7984" fmla="*/ 3489600 h 4944979"/>
              <a:gd name="connsiteX7985" fmla="*/ 926843 w 10962464"/>
              <a:gd name="connsiteY7985" fmla="*/ 3523615 h 4944979"/>
              <a:gd name="connsiteX7986" fmla="*/ 917774 w 10962464"/>
              <a:gd name="connsiteY7986" fmla="*/ 3589680 h 4944979"/>
              <a:gd name="connsiteX7987" fmla="*/ 917016 w 10962464"/>
              <a:gd name="connsiteY7987" fmla="*/ 3656047 h 4944979"/>
              <a:gd name="connsiteX7988" fmla="*/ 924575 w 10962464"/>
              <a:gd name="connsiteY7988" fmla="*/ 3717273 h 4944979"/>
              <a:gd name="connsiteX7989" fmla="*/ 924015 w 10962464"/>
              <a:gd name="connsiteY7989" fmla="*/ 3717906 h 4944979"/>
              <a:gd name="connsiteX7990" fmla="*/ 962434 w 10962464"/>
              <a:gd name="connsiteY7990" fmla="*/ 3756747 h 4944979"/>
              <a:gd name="connsiteX7991" fmla="*/ 964034 w 10962464"/>
              <a:gd name="connsiteY7991" fmla="*/ 3741309 h 4944979"/>
              <a:gd name="connsiteX7992" fmla="*/ 968417 w 10962464"/>
              <a:gd name="connsiteY7992" fmla="*/ 3723167 h 4944979"/>
              <a:gd name="connsiteX7993" fmla="*/ 973256 w 10962464"/>
              <a:gd name="connsiteY7993" fmla="*/ 3704572 h 4944979"/>
              <a:gd name="connsiteX7994" fmla="*/ 985046 w 10962464"/>
              <a:gd name="connsiteY7994" fmla="*/ 3666628 h 4944979"/>
              <a:gd name="connsiteX7995" fmla="*/ 992153 w 10962464"/>
              <a:gd name="connsiteY7995" fmla="*/ 3645765 h 4944979"/>
              <a:gd name="connsiteX7996" fmla="*/ 1001978 w 10962464"/>
              <a:gd name="connsiteY7996" fmla="*/ 3628379 h 4944979"/>
              <a:gd name="connsiteX7997" fmla="*/ 1002433 w 10962464"/>
              <a:gd name="connsiteY7997" fmla="*/ 3628379 h 4944979"/>
              <a:gd name="connsiteX7998" fmla="*/ 1013883 w 10962464"/>
              <a:gd name="connsiteY7998" fmla="*/ 3622797 h 4944979"/>
              <a:gd name="connsiteX7999" fmla="*/ 1005907 w 10962464"/>
              <a:gd name="connsiteY7999" fmla="*/ 3589680 h 4944979"/>
              <a:gd name="connsiteX8000" fmla="*/ 996081 w 10962464"/>
              <a:gd name="connsiteY8000" fmla="*/ 3535710 h 4944979"/>
              <a:gd name="connsiteX8001" fmla="*/ 986257 w 10962464"/>
              <a:gd name="connsiteY8001" fmla="*/ 3494741 h 4944979"/>
              <a:gd name="connsiteX8002" fmla="*/ 971138 w 10962464"/>
              <a:gd name="connsiteY8002" fmla="*/ 3454678 h 4944979"/>
              <a:gd name="connsiteX8003" fmla="*/ 8559884 w 10962464"/>
              <a:gd name="connsiteY8003" fmla="*/ 3431096 h 4944979"/>
              <a:gd name="connsiteX8004" fmla="*/ 8501983 w 10962464"/>
              <a:gd name="connsiteY8004" fmla="*/ 3432155 h 4944979"/>
              <a:gd name="connsiteX8005" fmla="*/ 8473562 w 10962464"/>
              <a:gd name="connsiteY8005" fmla="*/ 3434120 h 4944979"/>
              <a:gd name="connsiteX8006" fmla="*/ 8458294 w 10962464"/>
              <a:gd name="connsiteY8006" fmla="*/ 3435783 h 4944979"/>
              <a:gd name="connsiteX8007" fmla="*/ 8444840 w 10962464"/>
              <a:gd name="connsiteY8007" fmla="*/ 3438202 h 4944979"/>
              <a:gd name="connsiteX8008" fmla="*/ 8431233 w 10962464"/>
              <a:gd name="connsiteY8008" fmla="*/ 3441830 h 4944979"/>
              <a:gd name="connsiteX8009" fmla="*/ 8416418 w 10962464"/>
              <a:gd name="connsiteY8009" fmla="*/ 3447877 h 4944979"/>
              <a:gd name="connsiteX8010" fmla="*/ 8404324 w 10962464"/>
              <a:gd name="connsiteY8010" fmla="*/ 3455739 h 4944979"/>
              <a:gd name="connsiteX8011" fmla="*/ 8404021 w 10962464"/>
              <a:gd name="connsiteY8011" fmla="*/ 3456040 h 4944979"/>
              <a:gd name="connsiteX8012" fmla="*/ 8440002 w 10962464"/>
              <a:gd name="connsiteY8012" fmla="*/ 3484612 h 4944979"/>
              <a:gd name="connsiteX8013" fmla="*/ 8582560 w 10962464"/>
              <a:gd name="connsiteY8013" fmla="*/ 3552037 h 4944979"/>
              <a:gd name="connsiteX8014" fmla="*/ 8583892 w 10962464"/>
              <a:gd name="connsiteY8014" fmla="*/ 3553494 h 4944979"/>
              <a:gd name="connsiteX8015" fmla="*/ 8600701 w 10962464"/>
              <a:gd name="connsiteY8015" fmla="*/ 3547501 h 4944979"/>
              <a:gd name="connsiteX8016" fmla="*/ 8622017 w 10962464"/>
              <a:gd name="connsiteY8016" fmla="*/ 3541908 h 4944979"/>
              <a:gd name="connsiteX8017" fmla="*/ 8697454 w 10962464"/>
              <a:gd name="connsiteY8017" fmla="*/ 3527395 h 4944979"/>
              <a:gd name="connsiteX8018" fmla="*/ 8722210 w 10962464"/>
              <a:gd name="connsiteY8018" fmla="*/ 3525811 h 4944979"/>
              <a:gd name="connsiteX8019" fmla="*/ 8710153 w 10962464"/>
              <a:gd name="connsiteY8019" fmla="*/ 3509708 h 4944979"/>
              <a:gd name="connsiteX8020" fmla="*/ 8688837 w 10962464"/>
              <a:gd name="connsiteY8020" fmla="*/ 3477356 h 4944979"/>
              <a:gd name="connsiteX8021" fmla="*/ 8674139 w 10962464"/>
              <a:gd name="connsiteY8021" fmla="*/ 3453086 h 4944979"/>
              <a:gd name="connsiteX8022" fmla="*/ 8668277 w 10962464"/>
              <a:gd name="connsiteY8022" fmla="*/ 3453772 h 4944979"/>
              <a:gd name="connsiteX8023" fmla="*/ 8659207 w 10962464"/>
              <a:gd name="connsiteY8023" fmla="*/ 3450447 h 4944979"/>
              <a:gd name="connsiteX8024" fmla="*/ 8649682 w 10962464"/>
              <a:gd name="connsiteY8024" fmla="*/ 3447120 h 4944979"/>
              <a:gd name="connsiteX8025" fmla="*/ 8559884 w 10962464"/>
              <a:gd name="connsiteY8025" fmla="*/ 3431096 h 4944979"/>
              <a:gd name="connsiteX8026" fmla="*/ 9287646 w 10962464"/>
              <a:gd name="connsiteY8026" fmla="*/ 3428374 h 4944979"/>
              <a:gd name="connsiteX8027" fmla="*/ 9294752 w 10962464"/>
              <a:gd name="connsiteY8027" fmla="*/ 3440619 h 4944979"/>
              <a:gd name="connsiteX8028" fmla="*/ 9309415 w 10962464"/>
              <a:gd name="connsiteY8028" fmla="*/ 3465111 h 4944979"/>
              <a:gd name="connsiteX8029" fmla="*/ 9324987 w 10962464"/>
              <a:gd name="connsiteY8029" fmla="*/ 3489450 h 4944979"/>
              <a:gd name="connsiteX8030" fmla="*/ 9341617 w 10962464"/>
              <a:gd name="connsiteY8030" fmla="*/ 3511975 h 4944979"/>
              <a:gd name="connsiteX8031" fmla="*/ 9360363 w 10962464"/>
              <a:gd name="connsiteY8031" fmla="*/ 3532535 h 4944979"/>
              <a:gd name="connsiteX8032" fmla="*/ 9382735 w 10962464"/>
              <a:gd name="connsiteY8032" fmla="*/ 3551280 h 4944979"/>
              <a:gd name="connsiteX8033" fmla="*/ 9384399 w 10962464"/>
              <a:gd name="connsiteY8033" fmla="*/ 3552642 h 4944979"/>
              <a:gd name="connsiteX8034" fmla="*/ 9389086 w 10962464"/>
              <a:gd name="connsiteY8034" fmla="*/ 3555967 h 4944979"/>
              <a:gd name="connsiteX8035" fmla="*/ 9408460 w 10962464"/>
              <a:gd name="connsiteY8035" fmla="*/ 3567433 h 4944979"/>
              <a:gd name="connsiteX8036" fmla="*/ 9419773 w 10962464"/>
              <a:gd name="connsiteY8036" fmla="*/ 3564887 h 4944979"/>
              <a:gd name="connsiteX8037" fmla="*/ 9437764 w 10962464"/>
              <a:gd name="connsiteY8037" fmla="*/ 3563527 h 4944979"/>
              <a:gd name="connsiteX8038" fmla="*/ 9439427 w 10962464"/>
              <a:gd name="connsiteY8038" fmla="*/ 3563527 h 4944979"/>
              <a:gd name="connsiteX8039" fmla="*/ 9479790 w 10962464"/>
              <a:gd name="connsiteY8039" fmla="*/ 3567004 h 4944979"/>
              <a:gd name="connsiteX8040" fmla="*/ 9518189 w 10962464"/>
              <a:gd name="connsiteY8040" fmla="*/ 3574412 h 4944979"/>
              <a:gd name="connsiteX8041" fmla="*/ 9591963 w 10962464"/>
              <a:gd name="connsiteY8041" fmla="*/ 3589983 h 4944979"/>
              <a:gd name="connsiteX8042" fmla="*/ 9599247 w 10962464"/>
              <a:gd name="connsiteY8042" fmla="*/ 3592156 h 4944979"/>
              <a:gd name="connsiteX8043" fmla="*/ 9593627 w 10962464"/>
              <a:gd name="connsiteY8043" fmla="*/ 3579702 h 4944979"/>
              <a:gd name="connsiteX8044" fmla="*/ 9589868 w 10962464"/>
              <a:gd name="connsiteY8044" fmla="*/ 3569425 h 4944979"/>
              <a:gd name="connsiteX8045" fmla="*/ 9585916 w 10962464"/>
              <a:gd name="connsiteY8045" fmla="*/ 3568515 h 4944979"/>
              <a:gd name="connsiteX8046" fmla="*/ 9581987 w 10962464"/>
              <a:gd name="connsiteY8046" fmla="*/ 3563073 h 4944979"/>
              <a:gd name="connsiteX8047" fmla="*/ 9569742 w 10962464"/>
              <a:gd name="connsiteY8047" fmla="*/ 3549012 h 4944979"/>
              <a:gd name="connsiteX8048" fmla="*/ 9552658 w 10962464"/>
              <a:gd name="connsiteY8048" fmla="*/ 3532082 h 4944979"/>
              <a:gd name="connsiteX8049" fmla="*/ 9534366 w 10962464"/>
              <a:gd name="connsiteY8049" fmla="*/ 3516207 h 4944979"/>
              <a:gd name="connsiteX8050" fmla="*/ 9516528 w 10962464"/>
              <a:gd name="connsiteY8050" fmla="*/ 3501998 h 4944979"/>
              <a:gd name="connsiteX8051" fmla="*/ 9472838 w 10962464"/>
              <a:gd name="connsiteY8051" fmla="*/ 3476449 h 4944979"/>
              <a:gd name="connsiteX8052" fmla="*/ 9448801 w 10962464"/>
              <a:gd name="connsiteY8052" fmla="*/ 3464506 h 4944979"/>
              <a:gd name="connsiteX8053" fmla="*/ 9427031 w 10962464"/>
              <a:gd name="connsiteY8053" fmla="*/ 3455435 h 4944979"/>
              <a:gd name="connsiteX8054" fmla="*/ 9396493 w 10962464"/>
              <a:gd name="connsiteY8054" fmla="*/ 3445457 h 4944979"/>
              <a:gd name="connsiteX8055" fmla="*/ 9381980 w 10962464"/>
              <a:gd name="connsiteY8055" fmla="*/ 3440922 h 4944979"/>
              <a:gd name="connsiteX8056" fmla="*/ 9366561 w 10962464"/>
              <a:gd name="connsiteY8056" fmla="*/ 3436690 h 4944979"/>
              <a:gd name="connsiteX8057" fmla="*/ 9333604 w 10962464"/>
              <a:gd name="connsiteY8057" fmla="*/ 3432306 h 4944979"/>
              <a:gd name="connsiteX8058" fmla="*/ 9304124 w 10962464"/>
              <a:gd name="connsiteY8058" fmla="*/ 3429433 h 4944979"/>
              <a:gd name="connsiteX8059" fmla="*/ 9287646 w 10962464"/>
              <a:gd name="connsiteY8059" fmla="*/ 3428374 h 4944979"/>
              <a:gd name="connsiteX8060" fmla="*/ 10287979 w 10962464"/>
              <a:gd name="connsiteY8060" fmla="*/ 3420361 h 4944979"/>
              <a:gd name="connsiteX8061" fmla="*/ 10289188 w 10962464"/>
              <a:gd name="connsiteY8061" fmla="*/ 3428071 h 4944979"/>
              <a:gd name="connsiteX8062" fmla="*/ 10293421 w 10962464"/>
              <a:gd name="connsiteY8062" fmla="*/ 3442584 h 4944979"/>
              <a:gd name="connsiteX8063" fmla="*/ 10298864 w 10962464"/>
              <a:gd name="connsiteY8063" fmla="*/ 3458005 h 4944979"/>
              <a:gd name="connsiteX8064" fmla="*/ 10311864 w 10962464"/>
              <a:gd name="connsiteY8064" fmla="*/ 3488240 h 4944979"/>
              <a:gd name="connsiteX8065" fmla="*/ 10330610 w 10962464"/>
              <a:gd name="connsiteY8065" fmla="*/ 3521801 h 4944979"/>
              <a:gd name="connsiteX8066" fmla="*/ 10340588 w 10962464"/>
              <a:gd name="connsiteY8066" fmla="*/ 3536163 h 4944979"/>
              <a:gd name="connsiteX8067" fmla="*/ 10350264 w 10962464"/>
              <a:gd name="connsiteY8067" fmla="*/ 3550222 h 4944979"/>
              <a:gd name="connsiteX8068" fmla="*/ 10349802 w 10962464"/>
              <a:gd name="connsiteY8068" fmla="*/ 3552307 h 4944979"/>
              <a:gd name="connsiteX8069" fmla="*/ 10358882 w 10962464"/>
              <a:gd name="connsiteY8069" fmla="*/ 3555059 h 4944979"/>
              <a:gd name="connsiteX8070" fmla="*/ 10375056 w 10962464"/>
              <a:gd name="connsiteY8070" fmla="*/ 3562921 h 4944979"/>
              <a:gd name="connsiteX8071" fmla="*/ 10391082 w 10962464"/>
              <a:gd name="connsiteY8071" fmla="*/ 3572747 h 4944979"/>
              <a:gd name="connsiteX8072" fmla="*/ 10405268 w 10962464"/>
              <a:gd name="connsiteY8072" fmla="*/ 3582716 h 4944979"/>
              <a:gd name="connsiteX8073" fmla="*/ 10398337 w 10962464"/>
              <a:gd name="connsiteY8073" fmla="*/ 3568061 h 4944979"/>
              <a:gd name="connsiteX8074" fmla="*/ 10387000 w 10962464"/>
              <a:gd name="connsiteY8074" fmla="*/ 3544327 h 4944979"/>
              <a:gd name="connsiteX8075" fmla="*/ 10376720 w 10962464"/>
              <a:gd name="connsiteY8075" fmla="*/ 3521650 h 4944979"/>
              <a:gd name="connsiteX8076" fmla="*/ 10360694 w 10962464"/>
              <a:gd name="connsiteY8076" fmla="*/ 3487636 h 4944979"/>
              <a:gd name="connsiteX8077" fmla="*/ 10354043 w 10962464"/>
              <a:gd name="connsiteY8077" fmla="*/ 3470553 h 4944979"/>
              <a:gd name="connsiteX8078" fmla="*/ 10352014 w 10962464"/>
              <a:gd name="connsiteY8078" fmla="*/ 3463449 h 4944979"/>
              <a:gd name="connsiteX8079" fmla="*/ 10337414 w 10962464"/>
              <a:gd name="connsiteY8079" fmla="*/ 3452109 h 4944979"/>
              <a:gd name="connsiteX8080" fmla="*/ 10320633 w 10962464"/>
              <a:gd name="connsiteY8080" fmla="*/ 3439259 h 4944979"/>
              <a:gd name="connsiteX8081" fmla="*/ 10305817 w 10962464"/>
              <a:gd name="connsiteY8081" fmla="*/ 3429735 h 4944979"/>
              <a:gd name="connsiteX8082" fmla="*/ 10287979 w 10962464"/>
              <a:gd name="connsiteY8082" fmla="*/ 3420361 h 4944979"/>
              <a:gd name="connsiteX8083" fmla="*/ 10602186 w 10962464"/>
              <a:gd name="connsiteY8083" fmla="*/ 3395297 h 4944979"/>
              <a:gd name="connsiteX8084" fmla="*/ 10603635 w 10962464"/>
              <a:gd name="connsiteY8084" fmla="*/ 3423838 h 4944979"/>
              <a:gd name="connsiteX8085" fmla="*/ 10602124 w 10962464"/>
              <a:gd name="connsiteY8085" fmla="*/ 3460424 h 4944979"/>
              <a:gd name="connsiteX8086" fmla="*/ 10600915 w 10962464"/>
              <a:gd name="connsiteY8086" fmla="*/ 3478565 h 4944979"/>
              <a:gd name="connsiteX8087" fmla="*/ 10600158 w 10962464"/>
              <a:gd name="connsiteY8087" fmla="*/ 3487636 h 4944979"/>
              <a:gd name="connsiteX8088" fmla="*/ 10599878 w 10962464"/>
              <a:gd name="connsiteY8088" fmla="*/ 3490392 h 4944979"/>
              <a:gd name="connsiteX8089" fmla="*/ 10603484 w 10962464"/>
              <a:gd name="connsiteY8089" fmla="*/ 3492019 h 4944979"/>
              <a:gd name="connsiteX8090" fmla="*/ 10610136 w 10962464"/>
              <a:gd name="connsiteY8090" fmla="*/ 3500788 h 4944979"/>
              <a:gd name="connsiteX8091" fmla="*/ 10628430 w 10962464"/>
              <a:gd name="connsiteY8091" fmla="*/ 3537675 h 4944979"/>
              <a:gd name="connsiteX8092" fmla="*/ 10643547 w 10962464"/>
              <a:gd name="connsiteY8092" fmla="*/ 3574865 h 4944979"/>
              <a:gd name="connsiteX8093" fmla="*/ 10655640 w 10962464"/>
              <a:gd name="connsiteY8093" fmla="*/ 3609484 h 4944979"/>
              <a:gd name="connsiteX8094" fmla="*/ 10656736 w 10962464"/>
              <a:gd name="connsiteY8094" fmla="*/ 3613801 h 4944979"/>
              <a:gd name="connsiteX8095" fmla="*/ 10656851 w 10962464"/>
              <a:gd name="connsiteY8095" fmla="*/ 3609786 h 4944979"/>
              <a:gd name="connsiteX8096" fmla="*/ 10658966 w 10962464"/>
              <a:gd name="connsiteY8096" fmla="*/ 3569120 h 4944979"/>
              <a:gd name="connsiteX8097" fmla="*/ 10662595 w 10962464"/>
              <a:gd name="connsiteY8097" fmla="*/ 3531325 h 4944979"/>
              <a:gd name="connsiteX8098" fmla="*/ 10664786 w 10962464"/>
              <a:gd name="connsiteY8098" fmla="*/ 3519426 h 4944979"/>
              <a:gd name="connsiteX8099" fmla="*/ 10663653 w 10962464"/>
              <a:gd name="connsiteY8099" fmla="*/ 3518626 h 4944979"/>
              <a:gd name="connsiteX8100" fmla="*/ 10661687 w 10962464"/>
              <a:gd name="connsiteY8100" fmla="*/ 3512581 h 4944979"/>
              <a:gd name="connsiteX8101" fmla="*/ 10661837 w 10962464"/>
              <a:gd name="connsiteY8101" fmla="*/ 3511219 h 4944979"/>
              <a:gd name="connsiteX8102" fmla="*/ 10661755 w 10962464"/>
              <a:gd name="connsiteY8102" fmla="*/ 3510306 h 4944979"/>
              <a:gd name="connsiteX8103" fmla="*/ 10661988 w 10962464"/>
              <a:gd name="connsiteY8103" fmla="*/ 3508196 h 4944979"/>
              <a:gd name="connsiteX8104" fmla="*/ 10661837 w 10962464"/>
              <a:gd name="connsiteY8104" fmla="*/ 3509405 h 4944979"/>
              <a:gd name="connsiteX8105" fmla="*/ 10661752 w 10962464"/>
              <a:gd name="connsiteY8105" fmla="*/ 3510270 h 4944979"/>
              <a:gd name="connsiteX8106" fmla="*/ 10659444 w 10962464"/>
              <a:gd name="connsiteY8106" fmla="*/ 3484888 h 4944979"/>
              <a:gd name="connsiteX8107" fmla="*/ 10660023 w 10962464"/>
              <a:gd name="connsiteY8107" fmla="*/ 3487786 h 4944979"/>
              <a:gd name="connsiteX8108" fmla="*/ 10659419 w 10962464"/>
              <a:gd name="connsiteY8108" fmla="*/ 3484612 h 4944979"/>
              <a:gd name="connsiteX8109" fmla="*/ 10659444 w 10962464"/>
              <a:gd name="connsiteY8109" fmla="*/ 3484888 h 4944979"/>
              <a:gd name="connsiteX8110" fmla="*/ 10659419 w 10962464"/>
              <a:gd name="connsiteY8110" fmla="*/ 3484763 h 4944979"/>
              <a:gd name="connsiteX8111" fmla="*/ 10649291 w 10962464"/>
              <a:gd name="connsiteY8111" fmla="*/ 3452713 h 4944979"/>
              <a:gd name="connsiteX8112" fmla="*/ 10622079 w 10962464"/>
              <a:gd name="connsiteY8112" fmla="*/ 3412803 h 4944979"/>
              <a:gd name="connsiteX8113" fmla="*/ 10607112 w 10962464"/>
              <a:gd name="connsiteY8113" fmla="*/ 3397988 h 4944979"/>
              <a:gd name="connsiteX8114" fmla="*/ 8229658 w 10962464"/>
              <a:gd name="connsiteY8114" fmla="*/ 3374134 h 4944979"/>
              <a:gd name="connsiteX8115" fmla="*/ 8227447 w 10962464"/>
              <a:gd name="connsiteY8115" fmla="*/ 3377428 h 4944979"/>
              <a:gd name="connsiteX8116" fmla="*/ 8218226 w 10962464"/>
              <a:gd name="connsiteY8116" fmla="*/ 3392394 h 4944979"/>
              <a:gd name="connsiteX8117" fmla="*/ 8201595 w 10962464"/>
              <a:gd name="connsiteY8117" fmla="*/ 3423537 h 4944979"/>
              <a:gd name="connsiteX8118" fmla="*/ 8171663 w 10962464"/>
              <a:gd name="connsiteY8118" fmla="*/ 3483855 h 4944979"/>
              <a:gd name="connsiteX8119" fmla="*/ 8166825 w 10962464"/>
              <a:gd name="connsiteY8119" fmla="*/ 3495497 h 4944979"/>
              <a:gd name="connsiteX8120" fmla="*/ 8161081 w 10962464"/>
              <a:gd name="connsiteY8120" fmla="*/ 3512428 h 4944979"/>
              <a:gd name="connsiteX8121" fmla="*/ 8151859 w 10962464"/>
              <a:gd name="connsiteY8121" fmla="*/ 3543268 h 4944979"/>
              <a:gd name="connsiteX8122" fmla="*/ 8142638 w 10962464"/>
              <a:gd name="connsiteY8122" fmla="*/ 3576224 h 4944979"/>
              <a:gd name="connsiteX8123" fmla="*/ 8136893 w 10962464"/>
              <a:gd name="connsiteY8123" fmla="*/ 3605553 h 4944979"/>
              <a:gd name="connsiteX8124" fmla="*/ 8135683 w 10962464"/>
              <a:gd name="connsiteY8124" fmla="*/ 3613867 h 4944979"/>
              <a:gd name="connsiteX8125" fmla="*/ 8134927 w 10962464"/>
              <a:gd name="connsiteY8125" fmla="*/ 3621275 h 4944979"/>
              <a:gd name="connsiteX8126" fmla="*/ 8134095 w 10962464"/>
              <a:gd name="connsiteY8126" fmla="*/ 3629349 h 4944979"/>
              <a:gd name="connsiteX8127" fmla="*/ 8140671 w 10962464"/>
              <a:gd name="connsiteY8127" fmla="*/ 3639870 h 4944979"/>
              <a:gd name="connsiteX8128" fmla="*/ 8147983 w 10962464"/>
              <a:gd name="connsiteY8128" fmla="*/ 3653975 h 4944979"/>
              <a:gd name="connsiteX8129" fmla="*/ 8164257 w 10962464"/>
              <a:gd name="connsiteY8129" fmla="*/ 3642591 h 4944979"/>
              <a:gd name="connsiteX8130" fmla="*/ 8181489 w 10962464"/>
              <a:gd name="connsiteY8130" fmla="*/ 3631555 h 4944979"/>
              <a:gd name="connsiteX8131" fmla="*/ 8181641 w 10962464"/>
              <a:gd name="connsiteY8131" fmla="*/ 3631405 h 4944979"/>
              <a:gd name="connsiteX8132" fmla="*/ 8184967 w 10962464"/>
              <a:gd name="connsiteY8132" fmla="*/ 3629287 h 4944979"/>
              <a:gd name="connsiteX8133" fmla="*/ 8187687 w 10962464"/>
              <a:gd name="connsiteY8133" fmla="*/ 3627626 h 4944979"/>
              <a:gd name="connsiteX8134" fmla="*/ 8217167 w 10962464"/>
              <a:gd name="connsiteY8134" fmla="*/ 3610845 h 4944979"/>
              <a:gd name="connsiteX8135" fmla="*/ 8233343 w 10962464"/>
              <a:gd name="connsiteY8135" fmla="*/ 3603890 h 4944979"/>
              <a:gd name="connsiteX8136" fmla="*/ 8240146 w 10962464"/>
              <a:gd name="connsiteY8136" fmla="*/ 3601623 h 4944979"/>
              <a:gd name="connsiteX8137" fmla="*/ 8242385 w 10962464"/>
              <a:gd name="connsiteY8137" fmla="*/ 3601966 h 4944979"/>
              <a:gd name="connsiteX8138" fmla="*/ 8247037 w 10962464"/>
              <a:gd name="connsiteY8138" fmla="*/ 3596522 h 4944979"/>
              <a:gd name="connsiteX8139" fmla="*/ 8251181 w 10962464"/>
              <a:gd name="connsiteY8139" fmla="*/ 3564887 h 4944979"/>
              <a:gd name="connsiteX8140" fmla="*/ 8252995 w 10962464"/>
              <a:gd name="connsiteY8140" fmla="*/ 3531627 h 4944979"/>
              <a:gd name="connsiteX8141" fmla="*/ 8253449 w 10962464"/>
              <a:gd name="connsiteY8141" fmla="*/ 3498671 h 4944979"/>
              <a:gd name="connsiteX8142" fmla="*/ 8251937 w 10962464"/>
              <a:gd name="connsiteY8142" fmla="*/ 3468587 h 4944979"/>
              <a:gd name="connsiteX8143" fmla="*/ 8243169 w 10962464"/>
              <a:gd name="connsiteY8143" fmla="*/ 3410083 h 4944979"/>
              <a:gd name="connsiteX8144" fmla="*/ 8237727 w 10962464"/>
              <a:gd name="connsiteY8144" fmla="*/ 3381358 h 4944979"/>
              <a:gd name="connsiteX8145" fmla="*/ 8237224 w 10962464"/>
              <a:gd name="connsiteY8145" fmla="*/ 3379058 h 4944979"/>
              <a:gd name="connsiteX8146" fmla="*/ 8799649 w 10962464"/>
              <a:gd name="connsiteY8146" fmla="*/ 3372742 h 4944979"/>
              <a:gd name="connsiteX8147" fmla="*/ 8800406 w 10962464"/>
              <a:gd name="connsiteY8147" fmla="*/ 3379697 h 4944979"/>
              <a:gd name="connsiteX8148" fmla="*/ 8802522 w 10962464"/>
              <a:gd name="connsiteY8148" fmla="*/ 3396476 h 4944979"/>
              <a:gd name="connsiteX8149" fmla="*/ 8808569 w 10962464"/>
              <a:gd name="connsiteY8149" fmla="*/ 3428828 h 4944979"/>
              <a:gd name="connsiteX8150" fmla="*/ 8826105 w 10962464"/>
              <a:gd name="connsiteY8150" fmla="*/ 3491415 h 4944979"/>
              <a:gd name="connsiteX8151" fmla="*/ 8839107 w 10962464"/>
              <a:gd name="connsiteY8151" fmla="*/ 3522104 h 4944979"/>
              <a:gd name="connsiteX8152" fmla="*/ 8852560 w 10962464"/>
              <a:gd name="connsiteY8152" fmla="*/ 3549468 h 4944979"/>
              <a:gd name="connsiteX8153" fmla="*/ 8864806 w 10962464"/>
              <a:gd name="connsiteY8153" fmla="*/ 3570783 h 4944979"/>
              <a:gd name="connsiteX8154" fmla="*/ 8872818 w 10962464"/>
              <a:gd name="connsiteY8154" fmla="*/ 3582423 h 4944979"/>
              <a:gd name="connsiteX8155" fmla="*/ 8880981 w 10962464"/>
              <a:gd name="connsiteY8155" fmla="*/ 3592703 h 4944979"/>
              <a:gd name="connsiteX8156" fmla="*/ 8902750 w 10962464"/>
              <a:gd name="connsiteY8156" fmla="*/ 3615682 h 4944979"/>
              <a:gd name="connsiteX8157" fmla="*/ 8915298 w 10962464"/>
              <a:gd name="connsiteY8157" fmla="*/ 3627927 h 4944979"/>
              <a:gd name="connsiteX8158" fmla="*/ 8932986 w 10962464"/>
              <a:gd name="connsiteY8158" fmla="*/ 3643953 h 4944979"/>
              <a:gd name="connsiteX8159" fmla="*/ 8933081 w 10962464"/>
              <a:gd name="connsiteY8159" fmla="*/ 3645059 h 4944979"/>
              <a:gd name="connsiteX8160" fmla="*/ 8956720 w 10962464"/>
              <a:gd name="connsiteY8160" fmla="*/ 3650452 h 4944979"/>
              <a:gd name="connsiteX8161" fmla="*/ 8963884 w 10962464"/>
              <a:gd name="connsiteY8161" fmla="*/ 3652560 h 4944979"/>
              <a:gd name="connsiteX8162" fmla="*/ 8953093 w 10962464"/>
              <a:gd name="connsiteY8162" fmla="*/ 3625358 h 4944979"/>
              <a:gd name="connsiteX8163" fmla="*/ 8942209 w 10962464"/>
              <a:gd name="connsiteY8163" fmla="*/ 3587866 h 4944979"/>
              <a:gd name="connsiteX8164" fmla="*/ 8932684 w 10962464"/>
              <a:gd name="connsiteY8164" fmla="*/ 3546897 h 4944979"/>
              <a:gd name="connsiteX8165" fmla="*/ 8929357 w 10962464"/>
              <a:gd name="connsiteY8165" fmla="*/ 3528000 h 4944979"/>
              <a:gd name="connsiteX8166" fmla="*/ 8929056 w 10962464"/>
              <a:gd name="connsiteY8166" fmla="*/ 3516511 h 4944979"/>
              <a:gd name="connsiteX8167" fmla="*/ 8931568 w 10962464"/>
              <a:gd name="connsiteY8167" fmla="*/ 3506458 h 4944979"/>
              <a:gd name="connsiteX8168" fmla="*/ 8930568 w 10962464"/>
              <a:gd name="connsiteY8168" fmla="*/ 3505626 h 4944979"/>
              <a:gd name="connsiteX8169" fmla="*/ 8930416 w 10962464"/>
              <a:gd name="connsiteY8169" fmla="*/ 3504417 h 4944979"/>
              <a:gd name="connsiteX8170" fmla="*/ 8919682 w 10962464"/>
              <a:gd name="connsiteY8170" fmla="*/ 3477506 h 4944979"/>
              <a:gd name="connsiteX8171" fmla="*/ 8908950 w 10962464"/>
              <a:gd name="connsiteY8171" fmla="*/ 3460424 h 4944979"/>
              <a:gd name="connsiteX8172" fmla="*/ 8896402 w 10962464"/>
              <a:gd name="connsiteY8172" fmla="*/ 3445457 h 4944979"/>
              <a:gd name="connsiteX8173" fmla="*/ 8869492 w 10962464"/>
              <a:gd name="connsiteY8173" fmla="*/ 3418548 h 4944979"/>
              <a:gd name="connsiteX8174" fmla="*/ 8853317 w 10962464"/>
              <a:gd name="connsiteY8174" fmla="*/ 3404186 h 4944979"/>
              <a:gd name="connsiteX8175" fmla="*/ 8837595 w 10962464"/>
              <a:gd name="connsiteY8175" fmla="*/ 3392848 h 4944979"/>
              <a:gd name="connsiteX8176" fmla="*/ 8799649 w 10962464"/>
              <a:gd name="connsiteY8176" fmla="*/ 3372742 h 4944979"/>
              <a:gd name="connsiteX8177" fmla="*/ 8210598 w 10962464"/>
              <a:gd name="connsiteY8177" fmla="*/ 3360879 h 4944979"/>
              <a:gd name="connsiteX8178" fmla="*/ 8210599 w 10962464"/>
              <a:gd name="connsiteY8178" fmla="*/ 3360943 h 4944979"/>
              <a:gd name="connsiteX8179" fmla="*/ 8210623 w 10962464"/>
              <a:gd name="connsiteY8179" fmla="*/ 3360900 h 4944979"/>
              <a:gd name="connsiteX8180" fmla="*/ 7467484 w 10962464"/>
              <a:gd name="connsiteY8180" fmla="*/ 3358986 h 4944979"/>
              <a:gd name="connsiteX8181" fmla="*/ 7459924 w 10962464"/>
              <a:gd name="connsiteY8181" fmla="*/ 3373045 h 4944979"/>
              <a:gd name="connsiteX8182" fmla="*/ 7447225 w 10962464"/>
              <a:gd name="connsiteY8182" fmla="*/ 3398896 h 4944979"/>
              <a:gd name="connsiteX8183" fmla="*/ 7433922 w 10962464"/>
              <a:gd name="connsiteY8183" fmla="*/ 3428224 h 4944979"/>
              <a:gd name="connsiteX8184" fmla="*/ 7429538 w 10962464"/>
              <a:gd name="connsiteY8184" fmla="*/ 3443040 h 4944979"/>
              <a:gd name="connsiteX8185" fmla="*/ 7425759 w 10962464"/>
              <a:gd name="connsiteY8185" fmla="*/ 3457250 h 4944979"/>
              <a:gd name="connsiteX8186" fmla="*/ 7418351 w 10962464"/>
              <a:gd name="connsiteY8186" fmla="*/ 3487485 h 4944979"/>
              <a:gd name="connsiteX8187" fmla="*/ 7414722 w 10962464"/>
              <a:gd name="connsiteY8187" fmla="*/ 3510162 h 4944979"/>
              <a:gd name="connsiteX8188" fmla="*/ 7412305 w 10962464"/>
              <a:gd name="connsiteY8188" fmla="*/ 3536012 h 4944979"/>
              <a:gd name="connsiteX8189" fmla="*/ 7410943 w 10962464"/>
              <a:gd name="connsiteY8189" fmla="*/ 3584993 h 4944979"/>
              <a:gd name="connsiteX8190" fmla="*/ 7413513 w 10962464"/>
              <a:gd name="connsiteY8190" fmla="*/ 3606915 h 4944979"/>
              <a:gd name="connsiteX8191" fmla="*/ 7417143 w 10962464"/>
              <a:gd name="connsiteY8191" fmla="*/ 3630044 h 4944979"/>
              <a:gd name="connsiteX8192" fmla="*/ 7422281 w 10962464"/>
              <a:gd name="connsiteY8192" fmla="*/ 3652872 h 4944979"/>
              <a:gd name="connsiteX8193" fmla="*/ 7427571 w 10962464"/>
              <a:gd name="connsiteY8193" fmla="*/ 3670106 h 4944979"/>
              <a:gd name="connsiteX8194" fmla="*/ 7429992 w 10962464"/>
              <a:gd name="connsiteY8194" fmla="*/ 3676153 h 4944979"/>
              <a:gd name="connsiteX8195" fmla="*/ 7428779 w 10962464"/>
              <a:gd name="connsiteY8195" fmla="*/ 3679757 h 4944979"/>
              <a:gd name="connsiteX8196" fmla="*/ 7435435 w 10962464"/>
              <a:gd name="connsiteY8196" fmla="*/ 3688247 h 4944979"/>
              <a:gd name="connsiteX8197" fmla="*/ 7442933 w 10962464"/>
              <a:gd name="connsiteY8197" fmla="*/ 3699446 h 4944979"/>
              <a:gd name="connsiteX8198" fmla="*/ 7444807 w 10962464"/>
              <a:gd name="connsiteY8198" fmla="*/ 3692631 h 4944979"/>
              <a:gd name="connsiteX8199" fmla="*/ 7469752 w 10962464"/>
              <a:gd name="connsiteY8199" fmla="*/ 3623845 h 4944979"/>
              <a:gd name="connsiteX8200" fmla="*/ 7483206 w 10962464"/>
              <a:gd name="connsiteY8200" fmla="*/ 3588471 h 4944979"/>
              <a:gd name="connsiteX8201" fmla="*/ 7501044 w 10962464"/>
              <a:gd name="connsiteY8201" fmla="*/ 3553398 h 4944979"/>
              <a:gd name="connsiteX8202" fmla="*/ 7501952 w 10962464"/>
              <a:gd name="connsiteY8202" fmla="*/ 3551584 h 4944979"/>
              <a:gd name="connsiteX8203" fmla="*/ 7512232 w 10962464"/>
              <a:gd name="connsiteY8203" fmla="*/ 3537372 h 4944979"/>
              <a:gd name="connsiteX8204" fmla="*/ 7520211 w 10962464"/>
              <a:gd name="connsiteY8204" fmla="*/ 3529392 h 4944979"/>
              <a:gd name="connsiteX8205" fmla="*/ 7520698 w 10962464"/>
              <a:gd name="connsiteY8205" fmla="*/ 3507894 h 4944979"/>
              <a:gd name="connsiteX8206" fmla="*/ 7520244 w 10962464"/>
              <a:gd name="connsiteY8206" fmla="*/ 3502301 h 4944979"/>
              <a:gd name="connsiteX8207" fmla="*/ 7520093 w 10962464"/>
              <a:gd name="connsiteY8207" fmla="*/ 3500184 h 4944979"/>
              <a:gd name="connsiteX8208" fmla="*/ 7516161 w 10962464"/>
              <a:gd name="connsiteY8208" fmla="*/ 3472216 h 4944979"/>
              <a:gd name="connsiteX8209" fmla="*/ 7508755 w 10962464"/>
              <a:gd name="connsiteY8209" fmla="*/ 3446214 h 4944979"/>
              <a:gd name="connsiteX8210" fmla="*/ 7498776 w 10962464"/>
              <a:gd name="connsiteY8210" fmla="*/ 3420967 h 4944979"/>
              <a:gd name="connsiteX8211" fmla="*/ 7486683 w 10962464"/>
              <a:gd name="connsiteY8211" fmla="*/ 3395720 h 4944979"/>
              <a:gd name="connsiteX8212" fmla="*/ 7473983 w 10962464"/>
              <a:gd name="connsiteY8212" fmla="*/ 3371080 h 4944979"/>
              <a:gd name="connsiteX8213" fmla="*/ 7467484 w 10962464"/>
              <a:gd name="connsiteY8213" fmla="*/ 3358986 h 4944979"/>
              <a:gd name="connsiteX8214" fmla="*/ 7210030 w 10962464"/>
              <a:gd name="connsiteY8214" fmla="*/ 3354751 h 4944979"/>
              <a:gd name="connsiteX8215" fmla="*/ 7209879 w 10962464"/>
              <a:gd name="connsiteY8215" fmla="*/ 3355659 h 4944979"/>
              <a:gd name="connsiteX8216" fmla="*/ 7208971 w 10962464"/>
              <a:gd name="connsiteY8216" fmla="*/ 3366695 h 4944979"/>
              <a:gd name="connsiteX8217" fmla="*/ 7209275 w 10962464"/>
              <a:gd name="connsiteY8217" fmla="*/ 3375614 h 4944979"/>
              <a:gd name="connsiteX8218" fmla="*/ 7225601 w 10962464"/>
              <a:gd name="connsiteY8218" fmla="*/ 3454377 h 4944979"/>
              <a:gd name="connsiteX8219" fmla="*/ 7236183 w 10962464"/>
              <a:gd name="connsiteY8219" fmla="*/ 3482949 h 4944979"/>
              <a:gd name="connsiteX8220" fmla="*/ 7250841 w 10962464"/>
              <a:gd name="connsiteY8220" fmla="*/ 3509846 h 4944979"/>
              <a:gd name="connsiteX8221" fmla="*/ 7249639 w 10962464"/>
              <a:gd name="connsiteY8221" fmla="*/ 3508196 h 4944979"/>
              <a:gd name="connsiteX8222" fmla="*/ 7250849 w 10962464"/>
              <a:gd name="connsiteY8222" fmla="*/ 3509859 h 4944979"/>
              <a:gd name="connsiteX8223" fmla="*/ 7250841 w 10962464"/>
              <a:gd name="connsiteY8223" fmla="*/ 3509846 h 4944979"/>
              <a:gd name="connsiteX8224" fmla="*/ 7257348 w 10962464"/>
              <a:gd name="connsiteY8224" fmla="*/ 3518777 h 4944979"/>
              <a:gd name="connsiteX8225" fmla="*/ 7257157 w 10962464"/>
              <a:gd name="connsiteY8225" fmla="*/ 3521442 h 4944979"/>
              <a:gd name="connsiteX8226" fmla="*/ 7275187 w 10962464"/>
              <a:gd name="connsiteY8226" fmla="*/ 3534652 h 4944979"/>
              <a:gd name="connsiteX8227" fmla="*/ 7304969 w 10962464"/>
              <a:gd name="connsiteY8227" fmla="*/ 3557480 h 4944979"/>
              <a:gd name="connsiteX8228" fmla="*/ 7334297 w 10962464"/>
              <a:gd name="connsiteY8228" fmla="*/ 3581666 h 4944979"/>
              <a:gd name="connsiteX8229" fmla="*/ 7364684 w 10962464"/>
              <a:gd name="connsiteY8229" fmla="*/ 3608880 h 4944979"/>
              <a:gd name="connsiteX8230" fmla="*/ 7388871 w 10962464"/>
              <a:gd name="connsiteY8230" fmla="*/ 3633369 h 4944979"/>
              <a:gd name="connsiteX8231" fmla="*/ 7394733 w 10962464"/>
              <a:gd name="connsiteY8231" fmla="*/ 3639534 h 4944979"/>
              <a:gd name="connsiteX8232" fmla="*/ 7390535 w 10962464"/>
              <a:gd name="connsiteY8232" fmla="*/ 3618252 h 4944979"/>
              <a:gd name="connsiteX8233" fmla="*/ 7386453 w 10962464"/>
              <a:gd name="connsiteY8233" fmla="*/ 3578946 h 4944979"/>
              <a:gd name="connsiteX8234" fmla="*/ 7387165 w 10962464"/>
              <a:gd name="connsiteY8234" fmla="*/ 3550965 h 4944979"/>
              <a:gd name="connsiteX8235" fmla="*/ 7356672 w 10962464"/>
              <a:gd name="connsiteY8235" fmla="*/ 3500939 h 4944979"/>
              <a:gd name="connsiteX8236" fmla="*/ 7346997 w 10962464"/>
              <a:gd name="connsiteY8236" fmla="*/ 3487182 h 4944979"/>
              <a:gd name="connsiteX8237" fmla="*/ 7334145 w 10962464"/>
              <a:gd name="connsiteY8237" fmla="*/ 3471309 h 4944979"/>
              <a:gd name="connsiteX8238" fmla="*/ 7308899 w 10962464"/>
              <a:gd name="connsiteY8238" fmla="*/ 3444248 h 4944979"/>
              <a:gd name="connsiteX8239" fmla="*/ 7282291 w 10962464"/>
              <a:gd name="connsiteY8239" fmla="*/ 3417036 h 4944979"/>
              <a:gd name="connsiteX8240" fmla="*/ 7267931 w 10962464"/>
              <a:gd name="connsiteY8240" fmla="*/ 3403431 h 4944979"/>
              <a:gd name="connsiteX8241" fmla="*/ 7264907 w 10962464"/>
              <a:gd name="connsiteY8241" fmla="*/ 3400709 h 4944979"/>
              <a:gd name="connsiteX8242" fmla="*/ 7264757 w 10962464"/>
              <a:gd name="connsiteY8242" fmla="*/ 3400558 h 4944979"/>
              <a:gd name="connsiteX8243" fmla="*/ 7262337 w 10962464"/>
              <a:gd name="connsiteY8243" fmla="*/ 3398290 h 4944979"/>
              <a:gd name="connsiteX8244" fmla="*/ 7260371 w 10962464"/>
              <a:gd name="connsiteY8244" fmla="*/ 3396476 h 4944979"/>
              <a:gd name="connsiteX8245" fmla="*/ 7232555 w 10962464"/>
              <a:gd name="connsiteY8245" fmla="*/ 3372892 h 4944979"/>
              <a:gd name="connsiteX8246" fmla="*/ 7216835 w 10962464"/>
              <a:gd name="connsiteY8246" fmla="*/ 3360194 h 4944979"/>
              <a:gd name="connsiteX8247" fmla="*/ 7210030 w 10962464"/>
              <a:gd name="connsiteY8247" fmla="*/ 3354751 h 4944979"/>
              <a:gd name="connsiteX8248" fmla="*/ 3678704 w 10962464"/>
              <a:gd name="connsiteY8248" fmla="*/ 3353240 h 4944979"/>
              <a:gd name="connsiteX8249" fmla="*/ 3676436 w 10962464"/>
              <a:gd name="connsiteY8249" fmla="*/ 3354450 h 4944979"/>
              <a:gd name="connsiteX8250" fmla="*/ 3668877 w 10962464"/>
              <a:gd name="connsiteY8250" fmla="*/ 3361252 h 4944979"/>
              <a:gd name="connsiteX8251" fmla="*/ 3658144 w 10962464"/>
              <a:gd name="connsiteY8251" fmla="*/ 3378789 h 4944979"/>
              <a:gd name="connsiteX8252" fmla="*/ 3636073 w 10962464"/>
              <a:gd name="connsiteY8252" fmla="*/ 3434120 h 4944979"/>
              <a:gd name="connsiteX8253" fmla="*/ 3619897 w 10962464"/>
              <a:gd name="connsiteY8253" fmla="*/ 3492776 h 4944979"/>
              <a:gd name="connsiteX8254" fmla="*/ 3613849 w 10962464"/>
              <a:gd name="connsiteY8254" fmla="*/ 3541304 h 4944979"/>
              <a:gd name="connsiteX8255" fmla="*/ 3610524 w 10962464"/>
              <a:gd name="connsiteY8255" fmla="*/ 3588774 h 4944979"/>
              <a:gd name="connsiteX8256" fmla="*/ 3605543 w 10962464"/>
              <a:gd name="connsiteY8256" fmla="*/ 3593234 h 4944979"/>
              <a:gd name="connsiteX8257" fmla="*/ 3613245 w 10962464"/>
              <a:gd name="connsiteY8257" fmla="*/ 3599960 h 4944979"/>
              <a:gd name="connsiteX8258" fmla="*/ 3641516 w 10962464"/>
              <a:gd name="connsiteY8258" fmla="*/ 3630346 h 4944979"/>
              <a:gd name="connsiteX8259" fmla="*/ 3666921 w 10962464"/>
              <a:gd name="connsiteY8259" fmla="*/ 3662973 h 4944979"/>
              <a:gd name="connsiteX8260" fmla="*/ 3669484 w 10962464"/>
              <a:gd name="connsiteY8260" fmla="*/ 3652720 h 4944979"/>
              <a:gd name="connsiteX8261" fmla="*/ 3675078 w 10962464"/>
              <a:gd name="connsiteY8261" fmla="*/ 3634276 h 4944979"/>
              <a:gd name="connsiteX8262" fmla="*/ 3682030 w 10962464"/>
              <a:gd name="connsiteY8262" fmla="*/ 3616438 h 4944979"/>
              <a:gd name="connsiteX8263" fmla="*/ 3700476 w 10962464"/>
              <a:gd name="connsiteY8263" fmla="*/ 3578946 h 4944979"/>
              <a:gd name="connsiteX8264" fmla="*/ 3710755 w 10962464"/>
              <a:gd name="connsiteY8264" fmla="*/ 3563374 h 4944979"/>
              <a:gd name="connsiteX8265" fmla="*/ 3714562 w 10962464"/>
              <a:gd name="connsiteY8265" fmla="*/ 3559022 h 4944979"/>
              <a:gd name="connsiteX8266" fmla="*/ 3713476 w 10962464"/>
              <a:gd name="connsiteY8266" fmla="*/ 3555816 h 4944979"/>
              <a:gd name="connsiteX8267" fmla="*/ 3711207 w 10962464"/>
              <a:gd name="connsiteY8267" fmla="*/ 3506381 h 4944979"/>
              <a:gd name="connsiteX8268" fmla="*/ 3707729 w 10962464"/>
              <a:gd name="connsiteY8268" fmla="*/ 3471762 h 4944979"/>
              <a:gd name="connsiteX8269" fmla="*/ 3701078 w 10962464"/>
              <a:gd name="connsiteY8269" fmla="*/ 3433061 h 4944979"/>
              <a:gd name="connsiteX8270" fmla="*/ 3693066 w 10962464"/>
              <a:gd name="connsiteY8270" fmla="*/ 3397988 h 4944979"/>
              <a:gd name="connsiteX8271" fmla="*/ 3683995 w 10962464"/>
              <a:gd name="connsiteY8271" fmla="*/ 3363822 h 4944979"/>
              <a:gd name="connsiteX8272" fmla="*/ 3680064 w 10962464"/>
              <a:gd name="connsiteY8272" fmla="*/ 3354904 h 4944979"/>
              <a:gd name="connsiteX8273" fmla="*/ 3679158 w 10962464"/>
              <a:gd name="connsiteY8273" fmla="*/ 3353793 h 4944979"/>
              <a:gd name="connsiteX8274" fmla="*/ 8001893 w 10962464"/>
              <a:gd name="connsiteY8274" fmla="*/ 3349914 h 4944979"/>
              <a:gd name="connsiteX8275" fmla="*/ 8000078 w 10962464"/>
              <a:gd name="connsiteY8275" fmla="*/ 3353240 h 4944979"/>
              <a:gd name="connsiteX8276" fmla="*/ 7997356 w 10962464"/>
              <a:gd name="connsiteY8276" fmla="*/ 3361252 h 4944979"/>
              <a:gd name="connsiteX8277" fmla="*/ 7997963 w 10962464"/>
              <a:gd name="connsiteY8277" fmla="*/ 3412652 h 4944979"/>
              <a:gd name="connsiteX8278" fmla="*/ 8004462 w 10962464"/>
              <a:gd name="connsiteY8278" fmla="*/ 3452109 h 4944979"/>
              <a:gd name="connsiteX8279" fmla="*/ 8013637 w 10962464"/>
              <a:gd name="connsiteY8279" fmla="*/ 3486015 h 4944979"/>
              <a:gd name="connsiteX8280" fmla="*/ 8015951 w 10962464"/>
              <a:gd name="connsiteY8280" fmla="*/ 3487031 h 4944979"/>
              <a:gd name="connsiteX8281" fmla="*/ 8023359 w 10962464"/>
              <a:gd name="connsiteY8281" fmla="*/ 3492473 h 4944979"/>
              <a:gd name="connsiteX8282" fmla="*/ 8052083 w 10962464"/>
              <a:gd name="connsiteY8282" fmla="*/ 3519080 h 4944979"/>
              <a:gd name="connsiteX8283" fmla="*/ 8076422 w 10962464"/>
              <a:gd name="connsiteY8283" fmla="*/ 3546897 h 4944979"/>
              <a:gd name="connsiteX8284" fmla="*/ 8098041 w 10962464"/>
              <a:gd name="connsiteY8284" fmla="*/ 3575922 h 4944979"/>
              <a:gd name="connsiteX8285" fmla="*/ 8114242 w 10962464"/>
              <a:gd name="connsiteY8285" fmla="*/ 3599128 h 4944979"/>
              <a:gd name="connsiteX8286" fmla="*/ 8114820 w 10962464"/>
              <a:gd name="connsiteY8286" fmla="*/ 3595273 h 4944979"/>
              <a:gd name="connsiteX8287" fmla="*/ 8121925 w 10962464"/>
              <a:gd name="connsiteY8287" fmla="*/ 3561711 h 4944979"/>
              <a:gd name="connsiteX8288" fmla="*/ 8124241 w 10962464"/>
              <a:gd name="connsiteY8288" fmla="*/ 3553693 h 4944979"/>
              <a:gd name="connsiteX8289" fmla="*/ 8120263 w 10962464"/>
              <a:gd name="connsiteY8289" fmla="*/ 3551280 h 4944979"/>
              <a:gd name="connsiteX8290" fmla="*/ 8117071 w 10962464"/>
              <a:gd name="connsiteY8290" fmla="*/ 3540426 h 4944979"/>
              <a:gd name="connsiteX8291" fmla="*/ 8116483 w 10962464"/>
              <a:gd name="connsiteY8291" fmla="*/ 3538431 h 4944979"/>
              <a:gd name="connsiteX8292" fmla="*/ 8103786 w 10962464"/>
              <a:gd name="connsiteY8292" fmla="*/ 3507591 h 4944979"/>
              <a:gd name="connsiteX8293" fmla="*/ 8088970 w 10962464"/>
              <a:gd name="connsiteY8293" fmla="*/ 3473123 h 4944979"/>
              <a:gd name="connsiteX8294" fmla="*/ 8069923 w 10962464"/>
              <a:gd name="connsiteY8294" fmla="*/ 3441073 h 4944979"/>
              <a:gd name="connsiteX8295" fmla="*/ 8051327 w 10962464"/>
              <a:gd name="connsiteY8295" fmla="*/ 3411443 h 4944979"/>
              <a:gd name="connsiteX8296" fmla="*/ 8038175 w 10962464"/>
              <a:gd name="connsiteY8296" fmla="*/ 3391638 h 4944979"/>
              <a:gd name="connsiteX8297" fmla="*/ 8019429 w 10962464"/>
              <a:gd name="connsiteY8297" fmla="*/ 3368055 h 4944979"/>
              <a:gd name="connsiteX8298" fmla="*/ 8001893 w 10962464"/>
              <a:gd name="connsiteY8298" fmla="*/ 3349914 h 4944979"/>
              <a:gd name="connsiteX8299" fmla="*/ 8338562 w 10962464"/>
              <a:gd name="connsiteY8299" fmla="*/ 3337367 h 4944979"/>
              <a:gd name="connsiteX8300" fmla="*/ 8309687 w 10962464"/>
              <a:gd name="connsiteY8300" fmla="*/ 3338577 h 4944979"/>
              <a:gd name="connsiteX8301" fmla="*/ 8279301 w 10962464"/>
              <a:gd name="connsiteY8301" fmla="*/ 3340541 h 4944979"/>
              <a:gd name="connsiteX8302" fmla="*/ 8251183 w 10962464"/>
              <a:gd name="connsiteY8302" fmla="*/ 3344019 h 4944979"/>
              <a:gd name="connsiteX8303" fmla="*/ 8250389 w 10962464"/>
              <a:gd name="connsiteY8303" fmla="*/ 3344252 h 4944979"/>
              <a:gd name="connsiteX8304" fmla="*/ 8252563 w 10962464"/>
              <a:gd name="connsiteY8304" fmla="*/ 3346209 h 4944979"/>
              <a:gd name="connsiteX8305" fmla="*/ 8256927 w 10962464"/>
              <a:gd name="connsiteY8305" fmla="*/ 3359892 h 4944979"/>
              <a:gd name="connsiteX8306" fmla="*/ 8257521 w 10962464"/>
              <a:gd name="connsiteY8306" fmla="*/ 3362697 h 4944979"/>
              <a:gd name="connsiteX8307" fmla="*/ 8305757 w 10962464"/>
              <a:gd name="connsiteY8307" fmla="*/ 3391640 h 4944979"/>
              <a:gd name="connsiteX8308" fmla="*/ 8336748 w 10962464"/>
              <a:gd name="connsiteY8308" fmla="*/ 3405850 h 4944979"/>
              <a:gd name="connsiteX8309" fmla="*/ 8366682 w 10962464"/>
              <a:gd name="connsiteY8309" fmla="*/ 3416584 h 4944979"/>
              <a:gd name="connsiteX8310" fmla="*/ 8403353 w 10962464"/>
              <a:gd name="connsiteY8310" fmla="*/ 3427181 h 4944979"/>
              <a:gd name="connsiteX8311" fmla="*/ 8404172 w 10962464"/>
              <a:gd name="connsiteY8311" fmla="*/ 3426713 h 4944979"/>
              <a:gd name="connsiteX8312" fmla="*/ 8413546 w 10962464"/>
              <a:gd name="connsiteY8312" fmla="*/ 3422177 h 4944979"/>
              <a:gd name="connsiteX8313" fmla="*/ 8433047 w 10962464"/>
              <a:gd name="connsiteY8313" fmla="*/ 3415828 h 4944979"/>
              <a:gd name="connsiteX8314" fmla="*/ 8452851 w 10962464"/>
              <a:gd name="connsiteY8314" fmla="*/ 3411595 h 4944979"/>
              <a:gd name="connsiteX8315" fmla="*/ 8491553 w 10962464"/>
              <a:gd name="connsiteY8315" fmla="*/ 3408118 h 4944979"/>
              <a:gd name="connsiteX8316" fmla="*/ 8530858 w 10962464"/>
              <a:gd name="connsiteY8316" fmla="*/ 3406454 h 4944979"/>
              <a:gd name="connsiteX8317" fmla="*/ 8540383 w 10962464"/>
              <a:gd name="connsiteY8317" fmla="*/ 3406304 h 4944979"/>
              <a:gd name="connsiteX8318" fmla="*/ 8553617 w 10962464"/>
              <a:gd name="connsiteY8318" fmla="*/ 3406672 h 4944979"/>
              <a:gd name="connsiteX8319" fmla="*/ 8526322 w 10962464"/>
              <a:gd name="connsiteY8319" fmla="*/ 3373497 h 4944979"/>
              <a:gd name="connsiteX8320" fmla="*/ 8519274 w 10962464"/>
              <a:gd name="connsiteY8320" fmla="*/ 3364701 h 4944979"/>
              <a:gd name="connsiteX8321" fmla="*/ 8511206 w 10962464"/>
              <a:gd name="connsiteY8321" fmla="*/ 3365487 h 4944979"/>
              <a:gd name="connsiteX8322" fmla="*/ 8501531 w 10962464"/>
              <a:gd name="connsiteY8322" fmla="*/ 3361706 h 4944979"/>
              <a:gd name="connsiteX8323" fmla="*/ 8489586 w 10962464"/>
              <a:gd name="connsiteY8323" fmla="*/ 3357473 h 4944979"/>
              <a:gd name="connsiteX8324" fmla="*/ 8468423 w 10962464"/>
              <a:gd name="connsiteY8324" fmla="*/ 3349915 h 4944979"/>
              <a:gd name="connsiteX8325" fmla="*/ 8443932 w 10962464"/>
              <a:gd name="connsiteY8325" fmla="*/ 3345078 h 4944979"/>
              <a:gd name="connsiteX8326" fmla="*/ 8417929 w 10962464"/>
              <a:gd name="connsiteY8326" fmla="*/ 3341600 h 4944979"/>
              <a:gd name="connsiteX8327" fmla="*/ 8366529 w 10962464"/>
              <a:gd name="connsiteY8327" fmla="*/ 3337972 h 4944979"/>
              <a:gd name="connsiteX8328" fmla="*/ 8338562 w 10962464"/>
              <a:gd name="connsiteY8328" fmla="*/ 3337367 h 4944979"/>
              <a:gd name="connsiteX8329" fmla="*/ 1008025 w 10962464"/>
              <a:gd name="connsiteY8329" fmla="*/ 3325424 h 4944979"/>
              <a:gd name="connsiteX8330" fmla="*/ 1001825 w 10962464"/>
              <a:gd name="connsiteY8330" fmla="*/ 3332377 h 4944979"/>
              <a:gd name="connsiteX8331" fmla="*/ 985801 w 10962464"/>
              <a:gd name="connsiteY8331" fmla="*/ 3364276 h 4944979"/>
              <a:gd name="connsiteX8332" fmla="*/ 973709 w 10962464"/>
              <a:gd name="connsiteY8332" fmla="*/ 3395116 h 4944979"/>
              <a:gd name="connsiteX8333" fmla="*/ 969555 w 10962464"/>
              <a:gd name="connsiteY8333" fmla="*/ 3407340 h 4944979"/>
              <a:gd name="connsiteX8334" fmla="*/ 971742 w 10962464"/>
              <a:gd name="connsiteY8334" fmla="*/ 3409024 h 4944979"/>
              <a:gd name="connsiteX8335" fmla="*/ 975977 w 10962464"/>
              <a:gd name="connsiteY8335" fmla="*/ 3414012 h 4944979"/>
              <a:gd name="connsiteX8336" fmla="*/ 985801 w 10962464"/>
              <a:gd name="connsiteY8336" fmla="*/ 3429130 h 4944979"/>
              <a:gd name="connsiteX8337" fmla="*/ 1002584 w 10962464"/>
              <a:gd name="connsiteY8337" fmla="*/ 3465111 h 4944979"/>
              <a:gd name="connsiteX8338" fmla="*/ 1022688 w 10962464"/>
              <a:gd name="connsiteY8338" fmla="*/ 3543118 h 4944979"/>
              <a:gd name="connsiteX8339" fmla="*/ 1027375 w 10962464"/>
              <a:gd name="connsiteY8339" fmla="*/ 3570934 h 4944979"/>
              <a:gd name="connsiteX8340" fmla="*/ 1039558 w 10962464"/>
              <a:gd name="connsiteY8340" fmla="*/ 3622715 h 4944979"/>
              <a:gd name="connsiteX8341" fmla="*/ 1044004 w 10962464"/>
              <a:gd name="connsiteY8341" fmla="*/ 3597995 h 4944979"/>
              <a:gd name="connsiteX8342" fmla="*/ 1054438 w 10962464"/>
              <a:gd name="connsiteY8342" fmla="*/ 3561259 h 4944979"/>
              <a:gd name="connsiteX8343" fmla="*/ 1062448 w 10962464"/>
              <a:gd name="connsiteY8343" fmla="*/ 3541002 h 4944979"/>
              <a:gd name="connsiteX8344" fmla="*/ 1066978 w 10962464"/>
              <a:gd name="connsiteY8344" fmla="*/ 3533112 h 4944979"/>
              <a:gd name="connsiteX8345" fmla="*/ 1065472 w 10962464"/>
              <a:gd name="connsiteY8345" fmla="*/ 3531779 h 4944979"/>
              <a:gd name="connsiteX8346" fmla="*/ 1063354 w 10962464"/>
              <a:gd name="connsiteY8346" fmla="*/ 3505172 h 4944979"/>
              <a:gd name="connsiteX8347" fmla="*/ 1061088 w 10962464"/>
              <a:gd name="connsiteY8347" fmla="*/ 3485671 h 4944979"/>
              <a:gd name="connsiteX8348" fmla="*/ 1055644 w 10962464"/>
              <a:gd name="connsiteY8348" fmla="*/ 3451958 h 4944979"/>
              <a:gd name="connsiteX8349" fmla="*/ 1019363 w 10962464"/>
              <a:gd name="connsiteY8349" fmla="*/ 3346589 h 4944979"/>
              <a:gd name="connsiteX8350" fmla="*/ 1008025 w 10962464"/>
              <a:gd name="connsiteY8350" fmla="*/ 3325424 h 4944979"/>
              <a:gd name="connsiteX8351" fmla="*/ 9854405 w 10962464"/>
              <a:gd name="connsiteY8351" fmla="*/ 3317260 h 4944979"/>
              <a:gd name="connsiteX8352" fmla="*/ 9853952 w 10962464"/>
              <a:gd name="connsiteY8352" fmla="*/ 3318167 h 4944979"/>
              <a:gd name="connsiteX8353" fmla="*/ 9853801 w 10962464"/>
              <a:gd name="connsiteY8353" fmla="*/ 3318923 h 4944979"/>
              <a:gd name="connsiteX8354" fmla="*/ 9854556 w 10962464"/>
              <a:gd name="connsiteY8354" fmla="*/ 3331772 h 4944979"/>
              <a:gd name="connsiteX8355" fmla="*/ 9862871 w 10962464"/>
              <a:gd name="connsiteY8355" fmla="*/ 3355508 h 4944979"/>
              <a:gd name="connsiteX8356" fmla="*/ 9872547 w 10962464"/>
              <a:gd name="connsiteY8356" fmla="*/ 3373497 h 4944979"/>
              <a:gd name="connsiteX8357" fmla="*/ 9884791 w 10962464"/>
              <a:gd name="connsiteY8357" fmla="*/ 3391034 h 4944979"/>
              <a:gd name="connsiteX8358" fmla="*/ 9908678 w 10962464"/>
              <a:gd name="connsiteY8358" fmla="*/ 3416431 h 4944979"/>
              <a:gd name="connsiteX8359" fmla="*/ 9922586 w 10962464"/>
              <a:gd name="connsiteY8359" fmla="*/ 3428979 h 4944979"/>
              <a:gd name="connsiteX8360" fmla="*/ 9934531 w 10962464"/>
              <a:gd name="connsiteY8360" fmla="*/ 3438354 h 4944979"/>
              <a:gd name="connsiteX8361" fmla="*/ 9936645 w 10962464"/>
              <a:gd name="connsiteY8361" fmla="*/ 3440015 h 4944979"/>
              <a:gd name="connsiteX8362" fmla="*/ 9957507 w 10962464"/>
              <a:gd name="connsiteY8362" fmla="*/ 3452713 h 4944979"/>
              <a:gd name="connsiteX8363" fmla="*/ 9980335 w 10962464"/>
              <a:gd name="connsiteY8363" fmla="*/ 3462843 h 4944979"/>
              <a:gd name="connsiteX8364" fmla="*/ 9999836 w 10962464"/>
              <a:gd name="connsiteY8364" fmla="*/ 3468588 h 4944979"/>
              <a:gd name="connsiteX8365" fmla="*/ 10018885 w 10962464"/>
              <a:gd name="connsiteY8365" fmla="*/ 3471762 h 4944979"/>
              <a:gd name="connsiteX8366" fmla="*/ 10076786 w 10962464"/>
              <a:gd name="connsiteY8366" fmla="*/ 3469798 h 4944979"/>
              <a:gd name="connsiteX8367" fmla="*/ 10089333 w 10962464"/>
              <a:gd name="connsiteY8367" fmla="*/ 3466017 h 4944979"/>
              <a:gd name="connsiteX8368" fmla="*/ 10092659 w 10962464"/>
              <a:gd name="connsiteY8368" fmla="*/ 3464052 h 4944979"/>
              <a:gd name="connsiteX8369" fmla="*/ 10095834 w 10962464"/>
              <a:gd name="connsiteY8369" fmla="*/ 3461784 h 4944979"/>
              <a:gd name="connsiteX8370" fmla="*/ 10104404 w 10962464"/>
              <a:gd name="connsiteY8370" fmla="*/ 3463681 h 4944979"/>
              <a:gd name="connsiteX8371" fmla="*/ 10104149 w 10962464"/>
              <a:gd name="connsiteY8371" fmla="*/ 3462086 h 4944979"/>
              <a:gd name="connsiteX8372" fmla="*/ 10103392 w 10962464"/>
              <a:gd name="connsiteY8372" fmla="*/ 3452713 h 4944979"/>
              <a:gd name="connsiteX8373" fmla="*/ 10103242 w 10962464"/>
              <a:gd name="connsiteY8373" fmla="*/ 3438201 h 4944979"/>
              <a:gd name="connsiteX8374" fmla="*/ 10104488 w 10962464"/>
              <a:gd name="connsiteY8374" fmla="*/ 3430846 h 4944979"/>
              <a:gd name="connsiteX8375" fmla="*/ 10099916 w 10962464"/>
              <a:gd name="connsiteY8375" fmla="*/ 3427619 h 4944979"/>
              <a:gd name="connsiteX8376" fmla="*/ 10091751 w 10962464"/>
              <a:gd name="connsiteY8376" fmla="*/ 3417036 h 4944979"/>
              <a:gd name="connsiteX8377" fmla="*/ 10082681 w 10962464"/>
              <a:gd name="connsiteY8377" fmla="*/ 3406756 h 4944979"/>
              <a:gd name="connsiteX8378" fmla="*/ 10070890 w 10962464"/>
              <a:gd name="connsiteY8378" fmla="*/ 3394814 h 4944979"/>
              <a:gd name="connsiteX8379" fmla="*/ 10048213 w 10962464"/>
              <a:gd name="connsiteY8379" fmla="*/ 3376521 h 4944979"/>
              <a:gd name="connsiteX8380" fmla="*/ 10019338 w 10962464"/>
              <a:gd name="connsiteY8380" fmla="*/ 3357170 h 4944979"/>
              <a:gd name="connsiteX8381" fmla="*/ 10003163 w 10962464"/>
              <a:gd name="connsiteY8381" fmla="*/ 3349158 h 4944979"/>
              <a:gd name="connsiteX8382" fmla="*/ 9986533 w 10962464"/>
              <a:gd name="connsiteY8382" fmla="*/ 3342356 h 4944979"/>
              <a:gd name="connsiteX8383" fmla="*/ 9971415 w 10962464"/>
              <a:gd name="connsiteY8383" fmla="*/ 3337669 h 4944979"/>
              <a:gd name="connsiteX8384" fmla="*/ 9955088 w 10962464"/>
              <a:gd name="connsiteY8384" fmla="*/ 3333436 h 4944979"/>
              <a:gd name="connsiteX8385" fmla="*/ 9938156 w 10962464"/>
              <a:gd name="connsiteY8385" fmla="*/ 3329052 h 4944979"/>
              <a:gd name="connsiteX8386" fmla="*/ 9922132 w 10962464"/>
              <a:gd name="connsiteY8386" fmla="*/ 3326179 h 4944979"/>
              <a:gd name="connsiteX8387" fmla="*/ 9888874 w 10962464"/>
              <a:gd name="connsiteY8387" fmla="*/ 3321946 h 4944979"/>
              <a:gd name="connsiteX8388" fmla="*/ 9872243 w 10962464"/>
              <a:gd name="connsiteY8388" fmla="*/ 3319074 h 4944979"/>
              <a:gd name="connsiteX8389" fmla="*/ 9858789 w 10962464"/>
              <a:gd name="connsiteY8389" fmla="*/ 3317260 h 4944979"/>
              <a:gd name="connsiteX8390" fmla="*/ 9854405 w 10962464"/>
              <a:gd name="connsiteY8390" fmla="*/ 3317260 h 4944979"/>
              <a:gd name="connsiteX8391" fmla="*/ 10178224 w 10962464"/>
              <a:gd name="connsiteY8391" fmla="*/ 3310154 h 4944979"/>
              <a:gd name="connsiteX8392" fmla="*/ 10176713 w 10962464"/>
              <a:gd name="connsiteY8392" fmla="*/ 3312271 h 4944979"/>
              <a:gd name="connsiteX8393" fmla="*/ 10167038 w 10962464"/>
              <a:gd name="connsiteY8393" fmla="*/ 3328295 h 4944979"/>
              <a:gd name="connsiteX8394" fmla="*/ 10157363 w 10962464"/>
              <a:gd name="connsiteY8394" fmla="*/ 3345528 h 4944979"/>
              <a:gd name="connsiteX8395" fmla="*/ 10140129 w 10962464"/>
              <a:gd name="connsiteY8395" fmla="*/ 3381660 h 4944979"/>
              <a:gd name="connsiteX8396" fmla="*/ 10136650 w 10962464"/>
              <a:gd name="connsiteY8396" fmla="*/ 3392243 h 4944979"/>
              <a:gd name="connsiteX8397" fmla="*/ 10133024 w 10962464"/>
              <a:gd name="connsiteY8397" fmla="*/ 3406907 h 4944979"/>
              <a:gd name="connsiteX8398" fmla="*/ 10128186 w 10962464"/>
              <a:gd name="connsiteY8398" fmla="*/ 3435782 h 4944979"/>
              <a:gd name="connsiteX8399" fmla="*/ 10129999 w 10962464"/>
              <a:gd name="connsiteY8399" fmla="*/ 3469342 h 4944979"/>
              <a:gd name="connsiteX8400" fmla="*/ 10135443 w 10962464"/>
              <a:gd name="connsiteY8400" fmla="*/ 3491264 h 4944979"/>
              <a:gd name="connsiteX8401" fmla="*/ 10146024 w 10962464"/>
              <a:gd name="connsiteY8401" fmla="*/ 3518626 h 4944979"/>
              <a:gd name="connsiteX8402" fmla="*/ 10158723 w 10962464"/>
              <a:gd name="connsiteY8402" fmla="*/ 3538278 h 4944979"/>
              <a:gd name="connsiteX8403" fmla="*/ 10166584 w 10962464"/>
              <a:gd name="connsiteY8403" fmla="*/ 3546594 h 4944979"/>
              <a:gd name="connsiteX8404" fmla="*/ 10167038 w 10962464"/>
              <a:gd name="connsiteY8404" fmla="*/ 3546140 h 4944979"/>
              <a:gd name="connsiteX8405" fmla="*/ 10180645 w 10962464"/>
              <a:gd name="connsiteY8405" fmla="*/ 3521499 h 4944979"/>
              <a:gd name="connsiteX8406" fmla="*/ 10192737 w 10962464"/>
              <a:gd name="connsiteY8406" fmla="*/ 3496252 h 4944979"/>
              <a:gd name="connsiteX8407" fmla="*/ 10201506 w 10962464"/>
              <a:gd name="connsiteY8407" fmla="*/ 3449690 h 4944979"/>
              <a:gd name="connsiteX8408" fmla="*/ 10202414 w 10962464"/>
              <a:gd name="connsiteY8408" fmla="*/ 3403883 h 4944979"/>
              <a:gd name="connsiteX8409" fmla="*/ 10197727 w 10962464"/>
              <a:gd name="connsiteY8409" fmla="*/ 3361403 h 4944979"/>
              <a:gd name="connsiteX8410" fmla="*/ 10192586 w 10962464"/>
              <a:gd name="connsiteY8410" fmla="*/ 3341599 h 4944979"/>
              <a:gd name="connsiteX8411" fmla="*/ 10184876 w 10962464"/>
              <a:gd name="connsiteY8411" fmla="*/ 3319375 h 4944979"/>
              <a:gd name="connsiteX8412" fmla="*/ 10180645 w 10962464"/>
              <a:gd name="connsiteY8412" fmla="*/ 3312573 h 4944979"/>
              <a:gd name="connsiteX8413" fmla="*/ 10178224 w 10962464"/>
              <a:gd name="connsiteY8413" fmla="*/ 3310154 h 4944979"/>
              <a:gd name="connsiteX8414" fmla="*/ 10325772 w 10962464"/>
              <a:gd name="connsiteY8414" fmla="*/ 3306980 h 4944979"/>
              <a:gd name="connsiteX8415" fmla="*/ 10325925 w 10962464"/>
              <a:gd name="connsiteY8415" fmla="*/ 3308189 h 4944979"/>
              <a:gd name="connsiteX8416" fmla="*/ 10328193 w 10962464"/>
              <a:gd name="connsiteY8416" fmla="*/ 3323610 h 4944979"/>
              <a:gd name="connsiteX8417" fmla="*/ 10338320 w 10962464"/>
              <a:gd name="connsiteY8417" fmla="*/ 3363822 h 4944979"/>
              <a:gd name="connsiteX8418" fmla="*/ 10354950 w 10962464"/>
              <a:gd name="connsiteY8418" fmla="*/ 3405697 h 4944979"/>
              <a:gd name="connsiteX8419" fmla="*/ 10366894 w 10962464"/>
              <a:gd name="connsiteY8419" fmla="*/ 3425351 h 4944979"/>
              <a:gd name="connsiteX8420" fmla="*/ 10373976 w 10962464"/>
              <a:gd name="connsiteY8420" fmla="*/ 3435783 h 4944979"/>
              <a:gd name="connsiteX8421" fmla="*/ 10379289 w 10962464"/>
              <a:gd name="connsiteY8421" fmla="*/ 3436236 h 4944979"/>
              <a:gd name="connsiteX8422" fmla="*/ 10392139 w 10962464"/>
              <a:gd name="connsiteY8422" fmla="*/ 3439108 h 4944979"/>
              <a:gd name="connsiteX8423" fmla="*/ 10409675 w 10962464"/>
              <a:gd name="connsiteY8423" fmla="*/ 3444702 h 4944979"/>
              <a:gd name="connsiteX8424" fmla="*/ 10447016 w 10962464"/>
              <a:gd name="connsiteY8424" fmla="*/ 3459365 h 4944979"/>
              <a:gd name="connsiteX8425" fmla="*/ 10481485 w 10962464"/>
              <a:gd name="connsiteY8425" fmla="*/ 3477810 h 4944979"/>
              <a:gd name="connsiteX8426" fmla="*/ 10496575 w 10962464"/>
              <a:gd name="connsiteY8426" fmla="*/ 3489413 h 4944979"/>
              <a:gd name="connsiteX8427" fmla="*/ 10490101 w 10962464"/>
              <a:gd name="connsiteY8427" fmla="*/ 3473424 h 4944979"/>
              <a:gd name="connsiteX8428" fmla="*/ 10479821 w 10962464"/>
              <a:gd name="connsiteY8428" fmla="*/ 3453620 h 4944979"/>
              <a:gd name="connsiteX8429" fmla="*/ 10466821 w 10962464"/>
              <a:gd name="connsiteY8429" fmla="*/ 3432607 h 4944979"/>
              <a:gd name="connsiteX8430" fmla="*/ 10437946 w 10962464"/>
              <a:gd name="connsiteY8430" fmla="*/ 3391638 h 4944979"/>
              <a:gd name="connsiteX8431" fmla="*/ 10417083 w 10962464"/>
              <a:gd name="connsiteY8431" fmla="*/ 3369415 h 4944979"/>
              <a:gd name="connsiteX8432" fmla="*/ 10392744 w 10962464"/>
              <a:gd name="connsiteY8432" fmla="*/ 3347344 h 4944979"/>
              <a:gd name="connsiteX8433" fmla="*/ 10355404 w 10962464"/>
              <a:gd name="connsiteY8433" fmla="*/ 3325271 h 4944979"/>
              <a:gd name="connsiteX8434" fmla="*/ 10344540 w 10962464"/>
              <a:gd name="connsiteY8434" fmla="*/ 3318266 h 4944979"/>
              <a:gd name="connsiteX8435" fmla="*/ 10338625 w 10962464"/>
              <a:gd name="connsiteY8435" fmla="*/ 3316956 h 4944979"/>
              <a:gd name="connsiteX8436" fmla="*/ 10335394 w 10962464"/>
              <a:gd name="connsiteY8436" fmla="*/ 3312366 h 4944979"/>
              <a:gd name="connsiteX8437" fmla="*/ 10334541 w 10962464"/>
              <a:gd name="connsiteY8437" fmla="*/ 3311817 h 4944979"/>
              <a:gd name="connsiteX8438" fmla="*/ 10325772 w 10962464"/>
              <a:gd name="connsiteY8438" fmla="*/ 3306980 h 4944979"/>
              <a:gd name="connsiteX8439" fmla="*/ 5461375 w 10962464"/>
              <a:gd name="connsiteY8439" fmla="*/ 3304410 h 4944979"/>
              <a:gd name="connsiteX8440" fmla="*/ 5458050 w 10962464"/>
              <a:gd name="connsiteY8440" fmla="*/ 3310306 h 4944979"/>
              <a:gd name="connsiteX8441" fmla="*/ 5448221 w 10962464"/>
              <a:gd name="connsiteY8441" fmla="*/ 3336612 h 4944979"/>
              <a:gd name="connsiteX8442" fmla="*/ 5443235 w 10962464"/>
              <a:gd name="connsiteY8442" fmla="*/ 3349612 h 4944979"/>
              <a:gd name="connsiteX8443" fmla="*/ 5439455 w 10962464"/>
              <a:gd name="connsiteY8443" fmla="*/ 3362614 h 4944979"/>
              <a:gd name="connsiteX8444" fmla="*/ 5435977 w 10962464"/>
              <a:gd name="connsiteY8444" fmla="*/ 3391035 h 4944979"/>
              <a:gd name="connsiteX8445" fmla="*/ 5434466 w 10962464"/>
              <a:gd name="connsiteY8445" fmla="*/ 3419607 h 4944979"/>
              <a:gd name="connsiteX8446" fmla="*/ 5434617 w 10962464"/>
              <a:gd name="connsiteY8446" fmla="*/ 3420363 h 4944979"/>
              <a:gd name="connsiteX8447" fmla="*/ 5434423 w 10962464"/>
              <a:gd name="connsiteY8447" fmla="*/ 3421375 h 4944979"/>
              <a:gd name="connsiteX8448" fmla="*/ 5435977 w 10962464"/>
              <a:gd name="connsiteY8448" fmla="*/ 3423084 h 4944979"/>
              <a:gd name="connsiteX8449" fmla="*/ 5447466 w 10962464"/>
              <a:gd name="connsiteY8449" fmla="*/ 3440621 h 4944979"/>
              <a:gd name="connsiteX8450" fmla="*/ 5461526 w 10962464"/>
              <a:gd name="connsiteY8450" fmla="*/ 3471007 h 4944979"/>
              <a:gd name="connsiteX8451" fmla="*/ 5473318 w 10962464"/>
              <a:gd name="connsiteY8451" fmla="*/ 3508499 h 4944979"/>
              <a:gd name="connsiteX8452" fmla="*/ 5480575 w 10962464"/>
              <a:gd name="connsiteY8452" fmla="*/ 3542967 h 4944979"/>
              <a:gd name="connsiteX8453" fmla="*/ 5485751 w 10962464"/>
              <a:gd name="connsiteY8453" fmla="*/ 3569869 h 4944979"/>
              <a:gd name="connsiteX8454" fmla="*/ 5487832 w 10962464"/>
              <a:gd name="connsiteY8454" fmla="*/ 3568966 h 4944979"/>
              <a:gd name="connsiteX8455" fmla="*/ 5487529 w 10962464"/>
              <a:gd name="connsiteY8455" fmla="*/ 3564130 h 4944979"/>
              <a:gd name="connsiteX8456" fmla="*/ 5489343 w 10962464"/>
              <a:gd name="connsiteY8456" fmla="*/ 3545083 h 4944979"/>
              <a:gd name="connsiteX8457" fmla="*/ 5494181 w 10962464"/>
              <a:gd name="connsiteY8457" fmla="*/ 3530570 h 4944979"/>
              <a:gd name="connsiteX8458" fmla="*/ 5501286 w 10962464"/>
              <a:gd name="connsiteY8458" fmla="*/ 3516661 h 4944979"/>
              <a:gd name="connsiteX8459" fmla="*/ 5507334 w 10962464"/>
              <a:gd name="connsiteY8459" fmla="*/ 3502299 h 4944979"/>
              <a:gd name="connsiteX8460" fmla="*/ 5513080 w 10962464"/>
              <a:gd name="connsiteY8460" fmla="*/ 3487332 h 4944979"/>
              <a:gd name="connsiteX8461" fmla="*/ 5519731 w 10962464"/>
              <a:gd name="connsiteY8461" fmla="*/ 3471459 h 4944979"/>
              <a:gd name="connsiteX8462" fmla="*/ 5520570 w 10962464"/>
              <a:gd name="connsiteY8462" fmla="*/ 3469436 h 4944979"/>
              <a:gd name="connsiteX8463" fmla="*/ 5514892 w 10962464"/>
              <a:gd name="connsiteY8463" fmla="*/ 3438958 h 4944979"/>
              <a:gd name="connsiteX8464" fmla="*/ 5507030 w 10962464"/>
              <a:gd name="connsiteY8464" fmla="*/ 3412501 h 4944979"/>
              <a:gd name="connsiteX8465" fmla="*/ 5496751 w 10962464"/>
              <a:gd name="connsiteY8465" fmla="*/ 3385593 h 4944979"/>
              <a:gd name="connsiteX8466" fmla="*/ 5486470 w 10962464"/>
              <a:gd name="connsiteY8466" fmla="*/ 3357172 h 4944979"/>
              <a:gd name="connsiteX8467" fmla="*/ 5475737 w 10962464"/>
              <a:gd name="connsiteY8467" fmla="*/ 3329960 h 4944979"/>
              <a:gd name="connsiteX8468" fmla="*/ 5462736 w 10962464"/>
              <a:gd name="connsiteY8468" fmla="*/ 3306376 h 4944979"/>
              <a:gd name="connsiteX8469" fmla="*/ 5461375 w 10962464"/>
              <a:gd name="connsiteY8469" fmla="*/ 3304410 h 4944979"/>
              <a:gd name="connsiteX8470" fmla="*/ 3386633 w 10962464"/>
              <a:gd name="connsiteY8470" fmla="*/ 3302747 h 4944979"/>
              <a:gd name="connsiteX8471" fmla="*/ 3386783 w 10962464"/>
              <a:gd name="connsiteY8471" fmla="*/ 3316806 h 4944979"/>
              <a:gd name="connsiteX8472" fmla="*/ 3395400 w 10962464"/>
              <a:gd name="connsiteY8472" fmla="*/ 3361554 h 4944979"/>
              <a:gd name="connsiteX8473" fmla="*/ 3407950 w 10962464"/>
              <a:gd name="connsiteY8473" fmla="*/ 3403128 h 4944979"/>
              <a:gd name="connsiteX8474" fmla="*/ 3428962 w 10962464"/>
              <a:gd name="connsiteY8474" fmla="*/ 3453015 h 4944979"/>
              <a:gd name="connsiteX8475" fmla="*/ 3441813 w 10962464"/>
              <a:gd name="connsiteY8475" fmla="*/ 3475541 h 4944979"/>
              <a:gd name="connsiteX8476" fmla="*/ 3452697 w 10962464"/>
              <a:gd name="connsiteY8476" fmla="*/ 3494589 h 4944979"/>
              <a:gd name="connsiteX8477" fmla="*/ 3454057 w 10962464"/>
              <a:gd name="connsiteY8477" fmla="*/ 3496252 h 4944979"/>
              <a:gd name="connsiteX8478" fmla="*/ 3453970 w 10962464"/>
              <a:gd name="connsiteY8478" fmla="*/ 3497525 h 4944979"/>
              <a:gd name="connsiteX8479" fmla="*/ 3484293 w 10962464"/>
              <a:gd name="connsiteY8479" fmla="*/ 3511521 h 4944979"/>
              <a:gd name="connsiteX8480" fmla="*/ 3518003 w 10962464"/>
              <a:gd name="connsiteY8480" fmla="*/ 3529511 h 4944979"/>
              <a:gd name="connsiteX8481" fmla="*/ 3551111 w 10962464"/>
              <a:gd name="connsiteY8481" fmla="*/ 3549617 h 4944979"/>
              <a:gd name="connsiteX8482" fmla="*/ 3581044 w 10962464"/>
              <a:gd name="connsiteY8482" fmla="*/ 3571840 h 4944979"/>
              <a:gd name="connsiteX8483" fmla="*/ 3586639 w 10962464"/>
              <a:gd name="connsiteY8483" fmla="*/ 3576724 h 4944979"/>
              <a:gd name="connsiteX8484" fmla="*/ 3588452 w 10962464"/>
              <a:gd name="connsiteY8484" fmla="*/ 3551433 h 4944979"/>
              <a:gd name="connsiteX8485" fmla="*/ 3591779 w 10962464"/>
              <a:gd name="connsiteY8485" fmla="*/ 3514697 h 4944979"/>
              <a:gd name="connsiteX8486" fmla="*/ 3598164 w 10962464"/>
              <a:gd name="connsiteY8486" fmla="*/ 3485469 h 4944979"/>
              <a:gd name="connsiteX8487" fmla="*/ 3590115 w 10962464"/>
              <a:gd name="connsiteY8487" fmla="*/ 3484914 h 4944979"/>
              <a:gd name="connsiteX8488" fmla="*/ 3568800 w 10962464"/>
              <a:gd name="connsiteY8488" fmla="*/ 3456342 h 4944979"/>
              <a:gd name="connsiteX8489" fmla="*/ 3546729 w 10962464"/>
              <a:gd name="connsiteY8489" fmla="*/ 3428374 h 4944979"/>
              <a:gd name="connsiteX8490" fmla="*/ 3521180 w 10962464"/>
              <a:gd name="connsiteY8490" fmla="*/ 3401161 h 4944979"/>
              <a:gd name="connsiteX8491" fmla="*/ 3496537 w 10962464"/>
              <a:gd name="connsiteY8491" fmla="*/ 3378184 h 4944979"/>
              <a:gd name="connsiteX8492" fmla="*/ 3446044 w 10962464"/>
              <a:gd name="connsiteY8492" fmla="*/ 3339029 h 4944979"/>
              <a:gd name="connsiteX8493" fmla="*/ 3434524 w 10962464"/>
              <a:gd name="connsiteY8493" fmla="*/ 3331871 h 4944979"/>
              <a:gd name="connsiteX8494" fmla="*/ 3430323 w 10962464"/>
              <a:gd name="connsiteY8494" fmla="*/ 3329808 h 4944979"/>
              <a:gd name="connsiteX8495" fmla="*/ 3429505 w 10962464"/>
              <a:gd name="connsiteY8495" fmla="*/ 3328754 h 4944979"/>
              <a:gd name="connsiteX8496" fmla="*/ 3390562 w 10962464"/>
              <a:gd name="connsiteY8496" fmla="*/ 3304561 h 4944979"/>
              <a:gd name="connsiteX8497" fmla="*/ 3386633 w 10962464"/>
              <a:gd name="connsiteY8497" fmla="*/ 3302747 h 4944979"/>
              <a:gd name="connsiteX8498" fmla="*/ 10542560 w 10962464"/>
              <a:gd name="connsiteY8498" fmla="*/ 3300480 h 4944979"/>
              <a:gd name="connsiteX8499" fmla="*/ 10538327 w 10962464"/>
              <a:gd name="connsiteY8499" fmla="*/ 3321191 h 4944979"/>
              <a:gd name="connsiteX8500" fmla="*/ 10531374 w 10962464"/>
              <a:gd name="connsiteY8500" fmla="*/ 3363520 h 4944979"/>
              <a:gd name="connsiteX8501" fmla="*/ 10529710 w 10962464"/>
              <a:gd name="connsiteY8501" fmla="*/ 3391941 h 4944979"/>
              <a:gd name="connsiteX8502" fmla="*/ 10529256 w 10962464"/>
              <a:gd name="connsiteY8502" fmla="*/ 3424142 h 4944979"/>
              <a:gd name="connsiteX8503" fmla="*/ 10531374 w 10962464"/>
              <a:gd name="connsiteY8503" fmla="*/ 3455435 h 4944979"/>
              <a:gd name="connsiteX8504" fmla="*/ 10535757 w 10962464"/>
              <a:gd name="connsiteY8504" fmla="*/ 3484763 h 4944979"/>
              <a:gd name="connsiteX8505" fmla="*/ 10543165 w 10962464"/>
              <a:gd name="connsiteY8505" fmla="*/ 3519080 h 4944979"/>
              <a:gd name="connsiteX8506" fmla="*/ 10549456 w 10962464"/>
              <a:gd name="connsiteY8506" fmla="*/ 3535166 h 4944979"/>
              <a:gd name="connsiteX8507" fmla="*/ 10555259 w 10962464"/>
              <a:gd name="connsiteY8507" fmla="*/ 3519534 h 4944979"/>
              <a:gd name="connsiteX8508" fmla="*/ 10562666 w 10962464"/>
              <a:gd name="connsiteY8508" fmla="*/ 3504115 h 4944979"/>
              <a:gd name="connsiteX8509" fmla="*/ 10575119 w 10962464"/>
              <a:gd name="connsiteY8509" fmla="*/ 3492953 h 4944979"/>
              <a:gd name="connsiteX8510" fmla="*/ 10574911 w 10962464"/>
              <a:gd name="connsiteY8510" fmla="*/ 3492624 h 4944979"/>
              <a:gd name="connsiteX8511" fmla="*/ 10575365 w 10962464"/>
              <a:gd name="connsiteY8511" fmla="*/ 3489600 h 4944979"/>
              <a:gd name="connsiteX8512" fmla="*/ 10578541 w 10962464"/>
              <a:gd name="connsiteY8512" fmla="*/ 3438353 h 4944979"/>
              <a:gd name="connsiteX8513" fmla="*/ 10578842 w 10962464"/>
              <a:gd name="connsiteY8513" fmla="*/ 3409930 h 4944979"/>
              <a:gd name="connsiteX8514" fmla="*/ 10576273 w 10962464"/>
              <a:gd name="connsiteY8514" fmla="*/ 3381207 h 4944979"/>
              <a:gd name="connsiteX8515" fmla="*/ 10571132 w 10962464"/>
              <a:gd name="connsiteY8515" fmla="*/ 3359740 h 4944979"/>
              <a:gd name="connsiteX8516" fmla="*/ 10562515 w 10962464"/>
              <a:gd name="connsiteY8516" fmla="*/ 3336459 h 4944979"/>
              <a:gd name="connsiteX8517" fmla="*/ 10551178 w 10962464"/>
              <a:gd name="connsiteY8517" fmla="*/ 3314841 h 4944979"/>
              <a:gd name="connsiteX8518" fmla="*/ 10542560 w 10962464"/>
              <a:gd name="connsiteY8518" fmla="*/ 3300480 h 4944979"/>
              <a:gd name="connsiteX8519" fmla="*/ 9567171 w 10962464"/>
              <a:gd name="connsiteY8519" fmla="*/ 3298212 h 4944979"/>
              <a:gd name="connsiteX8520" fmla="*/ 9572765 w 10962464"/>
              <a:gd name="connsiteY8520" fmla="*/ 3372137 h 4944979"/>
              <a:gd name="connsiteX8521" fmla="*/ 9582591 w 10962464"/>
              <a:gd name="connsiteY8521" fmla="*/ 3448179 h 4944979"/>
              <a:gd name="connsiteX8522" fmla="*/ 9599977 w 10962464"/>
              <a:gd name="connsiteY8522" fmla="*/ 3522104 h 4944979"/>
              <a:gd name="connsiteX8523" fmla="*/ 9626432 w 10962464"/>
              <a:gd name="connsiteY8523" fmla="*/ 3593308 h 4944979"/>
              <a:gd name="connsiteX8524" fmla="*/ 9630504 w 10962464"/>
              <a:gd name="connsiteY8524" fmla="*/ 3601690 h 4944979"/>
              <a:gd name="connsiteX8525" fmla="*/ 9648201 w 10962464"/>
              <a:gd name="connsiteY8525" fmla="*/ 3608426 h 4944979"/>
              <a:gd name="connsiteX8526" fmla="*/ 9664680 w 10962464"/>
              <a:gd name="connsiteY8526" fmla="*/ 3616439 h 4944979"/>
              <a:gd name="connsiteX8527" fmla="*/ 9680704 w 10962464"/>
              <a:gd name="connsiteY8527" fmla="*/ 3625056 h 4944979"/>
              <a:gd name="connsiteX8528" fmla="*/ 9697787 w 10962464"/>
              <a:gd name="connsiteY8528" fmla="*/ 3636847 h 4944979"/>
              <a:gd name="connsiteX8529" fmla="*/ 9697911 w 10962464"/>
              <a:gd name="connsiteY8529" fmla="*/ 3636952 h 4944979"/>
              <a:gd name="connsiteX8530" fmla="*/ 9696427 w 10962464"/>
              <a:gd name="connsiteY8530" fmla="*/ 3628532 h 4944979"/>
              <a:gd name="connsiteX8531" fmla="*/ 9694009 w 10962464"/>
              <a:gd name="connsiteY8531" fmla="*/ 3590889 h 4944979"/>
              <a:gd name="connsiteX8532" fmla="*/ 9694160 w 10962464"/>
              <a:gd name="connsiteY8532" fmla="*/ 3551282 h 4944979"/>
              <a:gd name="connsiteX8533" fmla="*/ 9696276 w 10962464"/>
              <a:gd name="connsiteY8533" fmla="*/ 3513033 h 4944979"/>
              <a:gd name="connsiteX8534" fmla="*/ 9698031 w 10962464"/>
              <a:gd name="connsiteY8534" fmla="*/ 3494798 h 4944979"/>
              <a:gd name="connsiteX8535" fmla="*/ 9696427 w 10962464"/>
              <a:gd name="connsiteY8535" fmla="*/ 3489450 h 4944979"/>
              <a:gd name="connsiteX8536" fmla="*/ 9692346 w 10962464"/>
              <a:gd name="connsiteY8536" fmla="*/ 3476751 h 4944979"/>
              <a:gd name="connsiteX8537" fmla="*/ 9681460 w 10962464"/>
              <a:gd name="connsiteY8537" fmla="*/ 3450295 h 4944979"/>
              <a:gd name="connsiteX8538" fmla="*/ 9668459 w 10962464"/>
              <a:gd name="connsiteY8538" fmla="*/ 3424746 h 4944979"/>
              <a:gd name="connsiteX8539" fmla="*/ 9651982 w 10962464"/>
              <a:gd name="connsiteY8539" fmla="*/ 3398593 h 4944979"/>
              <a:gd name="connsiteX8540" fmla="*/ 9633839 w 10962464"/>
              <a:gd name="connsiteY8540" fmla="*/ 3373196 h 4944979"/>
              <a:gd name="connsiteX8541" fmla="*/ 9615850 w 10962464"/>
              <a:gd name="connsiteY8541" fmla="*/ 3350669 h 4944979"/>
              <a:gd name="connsiteX8542" fmla="*/ 9593476 w 10962464"/>
              <a:gd name="connsiteY8542" fmla="*/ 3324516 h 4944979"/>
              <a:gd name="connsiteX8543" fmla="*/ 9567626 w 10962464"/>
              <a:gd name="connsiteY8543" fmla="*/ 3298514 h 4944979"/>
              <a:gd name="connsiteX8544" fmla="*/ 9567171 w 10962464"/>
              <a:gd name="connsiteY8544" fmla="*/ 3298212 h 4944979"/>
              <a:gd name="connsiteX8545" fmla="*/ 855942 w 10962464"/>
              <a:gd name="connsiteY8545" fmla="*/ 3281584 h 4944979"/>
              <a:gd name="connsiteX8546" fmla="*/ 853825 w 10962464"/>
              <a:gd name="connsiteY8546" fmla="*/ 3286873 h 4944979"/>
              <a:gd name="connsiteX8547" fmla="*/ 847475 w 10962464"/>
              <a:gd name="connsiteY8547" fmla="*/ 3304108 h 4944979"/>
              <a:gd name="connsiteX8548" fmla="*/ 834022 w 10962464"/>
              <a:gd name="connsiteY8548" fmla="*/ 3354600 h 4944979"/>
              <a:gd name="connsiteX8549" fmla="*/ 824496 w 10962464"/>
              <a:gd name="connsiteY8549" fmla="*/ 3405699 h 4944979"/>
              <a:gd name="connsiteX8550" fmla="*/ 829486 w 10962464"/>
              <a:gd name="connsiteY8550" fmla="*/ 3472216 h 4944979"/>
              <a:gd name="connsiteX8551" fmla="*/ 832357 w 10962464"/>
              <a:gd name="connsiteY8551" fmla="*/ 3484461 h 4944979"/>
              <a:gd name="connsiteX8552" fmla="*/ 835834 w 10962464"/>
              <a:gd name="connsiteY8552" fmla="*/ 3499428 h 4944979"/>
              <a:gd name="connsiteX8553" fmla="*/ 841213 w 10962464"/>
              <a:gd name="connsiteY8553" fmla="*/ 3515674 h 4944979"/>
              <a:gd name="connsiteX8554" fmla="*/ 847173 w 10962464"/>
              <a:gd name="connsiteY8554" fmla="*/ 3522104 h 4944979"/>
              <a:gd name="connsiteX8555" fmla="*/ 894323 w 10962464"/>
              <a:gd name="connsiteY8555" fmla="*/ 3576999 h 4944979"/>
              <a:gd name="connsiteX8556" fmla="*/ 894946 w 10962464"/>
              <a:gd name="connsiteY8556" fmla="*/ 3568666 h 4944979"/>
              <a:gd name="connsiteX8557" fmla="*/ 900689 w 10962464"/>
              <a:gd name="connsiteY8557" fmla="*/ 3529511 h 4944979"/>
              <a:gd name="connsiteX8558" fmla="*/ 907190 w 10962464"/>
              <a:gd name="connsiteY8558" fmla="*/ 3490659 h 4944979"/>
              <a:gd name="connsiteX8559" fmla="*/ 915337 w 10962464"/>
              <a:gd name="connsiteY8559" fmla="*/ 3459681 h 4944979"/>
              <a:gd name="connsiteX8560" fmla="*/ 912935 w 10962464"/>
              <a:gd name="connsiteY8560" fmla="*/ 3443946 h 4944979"/>
              <a:gd name="connsiteX8561" fmla="*/ 909005 w 10962464"/>
              <a:gd name="connsiteY8561" fmla="*/ 3426560 h 4944979"/>
              <a:gd name="connsiteX8562" fmla="*/ 903863 w 10962464"/>
              <a:gd name="connsiteY8562" fmla="*/ 3407967 h 4944979"/>
              <a:gd name="connsiteX8563" fmla="*/ 892072 w 10962464"/>
              <a:gd name="connsiteY8563" fmla="*/ 3369718 h 4944979"/>
              <a:gd name="connsiteX8564" fmla="*/ 877861 w 10962464"/>
              <a:gd name="connsiteY8564" fmla="*/ 3332983 h 4944979"/>
              <a:gd name="connsiteX8565" fmla="*/ 862895 w 10962464"/>
              <a:gd name="connsiteY8565" fmla="*/ 3297003 h 4944979"/>
              <a:gd name="connsiteX8566" fmla="*/ 856093 w 10962464"/>
              <a:gd name="connsiteY8566" fmla="*/ 3282036 h 4944979"/>
              <a:gd name="connsiteX8567" fmla="*/ 855942 w 10962464"/>
              <a:gd name="connsiteY8567" fmla="*/ 3281584 h 4944979"/>
              <a:gd name="connsiteX8568" fmla="*/ 8640647 w 10962464"/>
              <a:gd name="connsiteY8568" fmla="*/ 3277047 h 4944979"/>
              <a:gd name="connsiteX8569" fmla="*/ 8642275 w 10962464"/>
              <a:gd name="connsiteY8569" fmla="*/ 3281582 h 4944979"/>
              <a:gd name="connsiteX8570" fmla="*/ 8642124 w 10962464"/>
              <a:gd name="connsiteY8570" fmla="*/ 3284909 h 4944979"/>
              <a:gd name="connsiteX8571" fmla="*/ 8640304 w 10962464"/>
              <a:gd name="connsiteY8571" fmla="*/ 3287746 h 4944979"/>
              <a:gd name="connsiteX8572" fmla="*/ 8643937 w 10962464"/>
              <a:gd name="connsiteY8572" fmla="*/ 3312120 h 4944979"/>
              <a:gd name="connsiteX8573" fmla="*/ 8658602 w 10962464"/>
              <a:gd name="connsiteY8573" fmla="*/ 3363974 h 4944979"/>
              <a:gd name="connsiteX8574" fmla="*/ 8679767 w 10962464"/>
              <a:gd name="connsiteY8574" fmla="*/ 3412501 h 4944979"/>
              <a:gd name="connsiteX8575" fmla="*/ 8695489 w 10962464"/>
              <a:gd name="connsiteY8575" fmla="*/ 3440772 h 4944979"/>
              <a:gd name="connsiteX8576" fmla="*/ 8713327 w 10962464"/>
              <a:gd name="connsiteY8576" fmla="*/ 3469798 h 4944979"/>
              <a:gd name="connsiteX8577" fmla="*/ 8732981 w 10962464"/>
              <a:gd name="connsiteY8577" fmla="*/ 3498974 h 4944979"/>
              <a:gd name="connsiteX8578" fmla="*/ 8752222 w 10962464"/>
              <a:gd name="connsiteY8578" fmla="*/ 3524630 h 4944979"/>
              <a:gd name="connsiteX8579" fmla="*/ 8775159 w 10962464"/>
              <a:gd name="connsiteY8579" fmla="*/ 3525581 h 4944979"/>
              <a:gd name="connsiteX8580" fmla="*/ 8793300 w 10962464"/>
              <a:gd name="connsiteY8580" fmla="*/ 3527849 h 4944979"/>
              <a:gd name="connsiteX8581" fmla="*/ 8810837 w 10962464"/>
              <a:gd name="connsiteY8581" fmla="*/ 3531024 h 4944979"/>
              <a:gd name="connsiteX8582" fmla="*/ 8817495 w 10962464"/>
              <a:gd name="connsiteY8582" fmla="*/ 3533571 h 4944979"/>
              <a:gd name="connsiteX8583" fmla="*/ 8812348 w 10962464"/>
              <a:gd name="connsiteY8583" fmla="*/ 3523012 h 4944979"/>
              <a:gd name="connsiteX8584" fmla="*/ 8788310 w 10962464"/>
              <a:gd name="connsiteY8584" fmla="*/ 3449539 h 4944979"/>
              <a:gd name="connsiteX8585" fmla="*/ 8776688 w 10962464"/>
              <a:gd name="connsiteY8585" fmla="*/ 3381868 h 4944979"/>
              <a:gd name="connsiteX8586" fmla="*/ 8776369 w 10962464"/>
              <a:gd name="connsiteY8586" fmla="*/ 3381812 h 4944979"/>
              <a:gd name="connsiteX8587" fmla="*/ 8770018 w 10962464"/>
              <a:gd name="connsiteY8587" fmla="*/ 3371683 h 4944979"/>
              <a:gd name="connsiteX8588" fmla="*/ 8763216 w 10962464"/>
              <a:gd name="connsiteY8588" fmla="*/ 3360951 h 4944979"/>
              <a:gd name="connsiteX8589" fmla="*/ 8747494 w 10962464"/>
              <a:gd name="connsiteY8589" fmla="*/ 3341297 h 4944979"/>
              <a:gd name="connsiteX8590" fmla="*/ 8700781 w 10962464"/>
              <a:gd name="connsiteY8590" fmla="*/ 3301236 h 4944979"/>
              <a:gd name="connsiteX8591" fmla="*/ 8660567 w 10962464"/>
              <a:gd name="connsiteY8591" fmla="*/ 3280977 h 4944979"/>
              <a:gd name="connsiteX8592" fmla="*/ 8654823 w 10962464"/>
              <a:gd name="connsiteY8592" fmla="*/ 3279315 h 4944979"/>
              <a:gd name="connsiteX8593" fmla="*/ 8648473 w 10962464"/>
              <a:gd name="connsiteY8593" fmla="*/ 3277803 h 4944979"/>
              <a:gd name="connsiteX8594" fmla="*/ 8641972 w 10962464"/>
              <a:gd name="connsiteY8594" fmla="*/ 3277047 h 4944979"/>
              <a:gd name="connsiteX8595" fmla="*/ 6402144 w 10962464"/>
              <a:gd name="connsiteY8595" fmla="*/ 3267826 h 4944979"/>
              <a:gd name="connsiteX8596" fmla="*/ 6401238 w 10962464"/>
              <a:gd name="connsiteY8596" fmla="*/ 3269942 h 4944979"/>
              <a:gd name="connsiteX8597" fmla="*/ 6393528 w 10962464"/>
              <a:gd name="connsiteY8597" fmla="*/ 3287024 h 4944979"/>
              <a:gd name="connsiteX8598" fmla="*/ 6379016 w 10962464"/>
              <a:gd name="connsiteY8598" fmla="*/ 3320283 h 4944979"/>
              <a:gd name="connsiteX8599" fmla="*/ 6365561 w 10962464"/>
              <a:gd name="connsiteY8599" fmla="*/ 3353089 h 4944979"/>
              <a:gd name="connsiteX8600" fmla="*/ 6354524 w 10962464"/>
              <a:gd name="connsiteY8600" fmla="*/ 3385744 h 4944979"/>
              <a:gd name="connsiteX8601" fmla="*/ 6347571 w 10962464"/>
              <a:gd name="connsiteY8601" fmla="*/ 3411594 h 4944979"/>
              <a:gd name="connsiteX8602" fmla="*/ 6342128 w 10962464"/>
              <a:gd name="connsiteY8602" fmla="*/ 3436840 h 4944979"/>
              <a:gd name="connsiteX8603" fmla="*/ 6331545 w 10962464"/>
              <a:gd name="connsiteY8603" fmla="*/ 3493683 h 4944979"/>
              <a:gd name="connsiteX8604" fmla="*/ 6330614 w 10962464"/>
              <a:gd name="connsiteY8604" fmla="*/ 3494356 h 4944979"/>
              <a:gd name="connsiteX8605" fmla="*/ 6335324 w 10962464"/>
              <a:gd name="connsiteY8605" fmla="*/ 3507892 h 4944979"/>
              <a:gd name="connsiteX8606" fmla="*/ 6338499 w 10962464"/>
              <a:gd name="connsiteY8606" fmla="*/ 3518928 h 4944979"/>
              <a:gd name="connsiteX8607" fmla="*/ 6349385 w 10962464"/>
              <a:gd name="connsiteY8607" fmla="*/ 3557177 h 4944979"/>
              <a:gd name="connsiteX8608" fmla="*/ 6359059 w 10962464"/>
              <a:gd name="connsiteY8608" fmla="*/ 3597692 h 4944979"/>
              <a:gd name="connsiteX8609" fmla="*/ 6362761 w 10962464"/>
              <a:gd name="connsiteY8609" fmla="*/ 3629100 h 4944979"/>
              <a:gd name="connsiteX8610" fmla="*/ 6367829 w 10962464"/>
              <a:gd name="connsiteY8610" fmla="*/ 3621125 h 4944979"/>
              <a:gd name="connsiteX8611" fmla="*/ 6386121 w 10962464"/>
              <a:gd name="connsiteY8611" fmla="*/ 3593459 h 4944979"/>
              <a:gd name="connsiteX8612" fmla="*/ 6395343 w 10962464"/>
              <a:gd name="connsiteY8612" fmla="*/ 3579400 h 4944979"/>
              <a:gd name="connsiteX8613" fmla="*/ 6400181 w 10962464"/>
              <a:gd name="connsiteY8613" fmla="*/ 3573018 h 4944979"/>
              <a:gd name="connsiteX8614" fmla="*/ 6399576 w 10962464"/>
              <a:gd name="connsiteY8614" fmla="*/ 3569875 h 4944979"/>
              <a:gd name="connsiteX8615" fmla="*/ 6402751 w 10962464"/>
              <a:gd name="connsiteY8615" fmla="*/ 3560503 h 4944979"/>
              <a:gd name="connsiteX8616" fmla="*/ 6405622 w 10962464"/>
              <a:gd name="connsiteY8616" fmla="*/ 3552037 h 4944979"/>
              <a:gd name="connsiteX8617" fmla="*/ 6406530 w 10962464"/>
              <a:gd name="connsiteY8617" fmla="*/ 3549165 h 4944979"/>
              <a:gd name="connsiteX8618" fmla="*/ 6422855 w 10962464"/>
              <a:gd name="connsiteY8618" fmla="*/ 3479170 h 4944979"/>
              <a:gd name="connsiteX8619" fmla="*/ 6427998 w 10962464"/>
              <a:gd name="connsiteY8619" fmla="*/ 3441678 h 4944979"/>
              <a:gd name="connsiteX8620" fmla="*/ 6430112 w 10962464"/>
              <a:gd name="connsiteY8620" fmla="*/ 3406605 h 4944979"/>
              <a:gd name="connsiteX8621" fmla="*/ 6428601 w 10962464"/>
              <a:gd name="connsiteY8621" fmla="*/ 3366695 h 4944979"/>
              <a:gd name="connsiteX8622" fmla="*/ 6421949 w 10962464"/>
              <a:gd name="connsiteY8622" fmla="*/ 3330412 h 4944979"/>
              <a:gd name="connsiteX8623" fmla="*/ 6411669 w 10962464"/>
              <a:gd name="connsiteY8623" fmla="*/ 3295643 h 4944979"/>
              <a:gd name="connsiteX8624" fmla="*/ 6402144 w 10962464"/>
              <a:gd name="connsiteY8624" fmla="*/ 3267826 h 4944979"/>
              <a:gd name="connsiteX8625" fmla="*/ 5004066 w 10962464"/>
              <a:gd name="connsiteY8625" fmla="*/ 3267220 h 4944979"/>
              <a:gd name="connsiteX8626" fmla="*/ 5007845 w 10962464"/>
              <a:gd name="connsiteY8626" fmla="*/ 3280826 h 4944979"/>
              <a:gd name="connsiteX8627" fmla="*/ 5027650 w 10962464"/>
              <a:gd name="connsiteY8627" fmla="*/ 3321794 h 4944979"/>
              <a:gd name="connsiteX8628" fmla="*/ 5050478 w 10962464"/>
              <a:gd name="connsiteY8628" fmla="*/ 3358681 h 4944979"/>
              <a:gd name="connsiteX8629" fmla="*/ 5083585 w 10962464"/>
              <a:gd name="connsiteY8629" fmla="*/ 3401464 h 4944979"/>
              <a:gd name="connsiteX8630" fmla="*/ 5101726 w 10962464"/>
              <a:gd name="connsiteY8630" fmla="*/ 3419909 h 4944979"/>
              <a:gd name="connsiteX8631" fmla="*/ 5117147 w 10962464"/>
              <a:gd name="connsiteY8631" fmla="*/ 3435480 h 4944979"/>
              <a:gd name="connsiteX8632" fmla="*/ 5118811 w 10962464"/>
              <a:gd name="connsiteY8632" fmla="*/ 3436840 h 4944979"/>
              <a:gd name="connsiteX8633" fmla="*/ 5119117 w 10962464"/>
              <a:gd name="connsiteY8633" fmla="*/ 3438437 h 4944979"/>
              <a:gd name="connsiteX8634" fmla="*/ 5151918 w 10962464"/>
              <a:gd name="connsiteY8634" fmla="*/ 3444248 h 4944979"/>
              <a:gd name="connsiteX8635" fmla="*/ 5189108 w 10962464"/>
              <a:gd name="connsiteY8635" fmla="*/ 3452864 h 4944979"/>
              <a:gd name="connsiteX8636" fmla="*/ 5226298 w 10962464"/>
              <a:gd name="connsiteY8636" fmla="*/ 3463901 h 4944979"/>
              <a:gd name="connsiteX8637" fmla="*/ 5260917 w 10962464"/>
              <a:gd name="connsiteY8637" fmla="*/ 3477810 h 4944979"/>
              <a:gd name="connsiteX8638" fmla="*/ 5267081 w 10962464"/>
              <a:gd name="connsiteY8638" fmla="*/ 3480879 h 4944979"/>
              <a:gd name="connsiteX8639" fmla="*/ 5262275 w 10962464"/>
              <a:gd name="connsiteY8639" fmla="*/ 3455889 h 4944979"/>
              <a:gd name="connsiteX8640" fmla="*/ 5256078 w 10962464"/>
              <a:gd name="connsiteY8640" fmla="*/ 3419605 h 4944979"/>
              <a:gd name="connsiteX8641" fmla="*/ 5254766 w 10962464"/>
              <a:gd name="connsiteY8641" fmla="*/ 3389926 h 4944979"/>
              <a:gd name="connsiteX8642" fmla="*/ 5247459 w 10962464"/>
              <a:gd name="connsiteY8642" fmla="*/ 3391335 h 4944979"/>
              <a:gd name="connsiteX8643" fmla="*/ 5219493 w 10962464"/>
              <a:gd name="connsiteY8643" fmla="*/ 3369113 h 4944979"/>
              <a:gd name="connsiteX8644" fmla="*/ 5191071 w 10962464"/>
              <a:gd name="connsiteY8644" fmla="*/ 3347646 h 4944979"/>
              <a:gd name="connsiteX8645" fmla="*/ 5159324 w 10962464"/>
              <a:gd name="connsiteY8645" fmla="*/ 3327843 h 4944979"/>
              <a:gd name="connsiteX8646" fmla="*/ 5129694 w 10962464"/>
              <a:gd name="connsiteY8646" fmla="*/ 3311968 h 4944979"/>
              <a:gd name="connsiteX8647" fmla="*/ 5070887 w 10962464"/>
              <a:gd name="connsiteY8647" fmla="*/ 3287024 h 4944979"/>
              <a:gd name="connsiteX8648" fmla="*/ 5059566 w 10962464"/>
              <a:gd name="connsiteY8648" fmla="*/ 3283579 h 4944979"/>
              <a:gd name="connsiteX8649" fmla="*/ 5053048 w 10962464"/>
              <a:gd name="connsiteY8649" fmla="*/ 3282337 h 4944979"/>
              <a:gd name="connsiteX8650" fmla="*/ 5051428 w 10962464"/>
              <a:gd name="connsiteY8650" fmla="*/ 3281103 h 4944979"/>
              <a:gd name="connsiteX8651" fmla="*/ 5008299 w 10962464"/>
              <a:gd name="connsiteY8651" fmla="*/ 3267975 h 4944979"/>
              <a:gd name="connsiteX8652" fmla="*/ 5004066 w 10962464"/>
              <a:gd name="connsiteY8652" fmla="*/ 3267220 h 4944979"/>
              <a:gd name="connsiteX8653" fmla="*/ 9211604 w 10962464"/>
              <a:gd name="connsiteY8653" fmla="*/ 3263895 h 4944979"/>
              <a:gd name="connsiteX8654" fmla="*/ 9183032 w 10962464"/>
              <a:gd name="connsiteY8654" fmla="*/ 3264499 h 4944979"/>
              <a:gd name="connsiteX8655" fmla="*/ 9182426 w 10962464"/>
              <a:gd name="connsiteY8655" fmla="*/ 3264650 h 4944979"/>
              <a:gd name="connsiteX8656" fmla="*/ 9194218 w 10962464"/>
              <a:gd name="connsiteY8656" fmla="*/ 3285212 h 4944979"/>
              <a:gd name="connsiteX8657" fmla="*/ 9209488 w 10962464"/>
              <a:gd name="connsiteY8657" fmla="*/ 3309097 h 4944979"/>
              <a:gd name="connsiteX8658" fmla="*/ 9224303 w 10962464"/>
              <a:gd name="connsiteY8658" fmla="*/ 3332530 h 4944979"/>
              <a:gd name="connsiteX8659" fmla="*/ 9239873 w 10962464"/>
              <a:gd name="connsiteY8659" fmla="*/ 3353996 h 4944979"/>
              <a:gd name="connsiteX8660" fmla="*/ 9292747 w 10962464"/>
              <a:gd name="connsiteY8660" fmla="*/ 3403916 h 4944979"/>
              <a:gd name="connsiteX8661" fmla="*/ 9312439 w 10962464"/>
              <a:gd name="connsiteY8661" fmla="*/ 3405546 h 4944979"/>
              <a:gd name="connsiteX8662" fmla="*/ 9349326 w 10962464"/>
              <a:gd name="connsiteY8662" fmla="*/ 3409327 h 4944979"/>
              <a:gd name="connsiteX8663" fmla="*/ 9367618 w 10962464"/>
              <a:gd name="connsiteY8663" fmla="*/ 3411746 h 4944979"/>
              <a:gd name="connsiteX8664" fmla="*/ 9385305 w 10962464"/>
              <a:gd name="connsiteY8664" fmla="*/ 3416130 h 4944979"/>
              <a:gd name="connsiteX8665" fmla="*/ 9420681 w 10962464"/>
              <a:gd name="connsiteY8665" fmla="*/ 3427165 h 4944979"/>
              <a:gd name="connsiteX8666" fmla="*/ 9458324 w 10962464"/>
              <a:gd name="connsiteY8666" fmla="*/ 3441678 h 4944979"/>
              <a:gd name="connsiteX8667" fmla="*/ 9461944 w 10962464"/>
              <a:gd name="connsiteY8667" fmla="*/ 3443495 h 4944979"/>
              <a:gd name="connsiteX8668" fmla="*/ 9455149 w 10962464"/>
              <a:gd name="connsiteY8668" fmla="*/ 3430189 h 4944979"/>
              <a:gd name="connsiteX8669" fmla="*/ 9439729 w 10962464"/>
              <a:gd name="connsiteY8669" fmla="*/ 3394208 h 4944979"/>
              <a:gd name="connsiteX8670" fmla="*/ 9433531 w 10962464"/>
              <a:gd name="connsiteY8670" fmla="*/ 3374857 h 4944979"/>
              <a:gd name="connsiteX8671" fmla="*/ 9429629 w 10962464"/>
              <a:gd name="connsiteY8671" fmla="*/ 3360368 h 4944979"/>
              <a:gd name="connsiteX8672" fmla="*/ 9428844 w 10962464"/>
              <a:gd name="connsiteY8672" fmla="*/ 3360194 h 4944979"/>
              <a:gd name="connsiteX8673" fmla="*/ 9423705 w 10962464"/>
              <a:gd name="connsiteY8673" fmla="*/ 3355356 h 4944979"/>
              <a:gd name="connsiteX8674" fmla="*/ 9415540 w 10962464"/>
              <a:gd name="connsiteY8674" fmla="*/ 3348101 h 4944979"/>
              <a:gd name="connsiteX8675" fmla="*/ 9398910 w 10962464"/>
              <a:gd name="connsiteY8675" fmla="*/ 3335250 h 4944979"/>
              <a:gd name="connsiteX8676" fmla="*/ 9396658 w 10962464"/>
              <a:gd name="connsiteY8676" fmla="*/ 3333860 h 4944979"/>
              <a:gd name="connsiteX8677" fmla="*/ 9355825 w 10962464"/>
              <a:gd name="connsiteY8677" fmla="*/ 3308643 h 4944979"/>
              <a:gd name="connsiteX8678" fmla="*/ 9331486 w 10962464"/>
              <a:gd name="connsiteY8678" fmla="*/ 3296852 h 4944979"/>
              <a:gd name="connsiteX8679" fmla="*/ 9309263 w 10962464"/>
              <a:gd name="connsiteY8679" fmla="*/ 3287327 h 4944979"/>
              <a:gd name="connsiteX8680" fmla="*/ 9211604 w 10962464"/>
              <a:gd name="connsiteY8680" fmla="*/ 3263895 h 4944979"/>
              <a:gd name="connsiteX8681" fmla="*/ 854431 w 10962464"/>
              <a:gd name="connsiteY8681" fmla="*/ 3247718 h 4944979"/>
              <a:gd name="connsiteX8682" fmla="*/ 862441 w 10962464"/>
              <a:gd name="connsiteY8682" fmla="*/ 3248777 h 4944979"/>
              <a:gd name="connsiteX8683" fmla="*/ 867581 w 10962464"/>
              <a:gd name="connsiteY8683" fmla="*/ 3252708 h 4944979"/>
              <a:gd name="connsiteX8684" fmla="*/ 871060 w 10962464"/>
              <a:gd name="connsiteY8684" fmla="*/ 3257243 h 4944979"/>
              <a:gd name="connsiteX8685" fmla="*/ 875745 w 10962464"/>
              <a:gd name="connsiteY8685" fmla="*/ 3265709 h 4944979"/>
              <a:gd name="connsiteX8686" fmla="*/ 891921 w 10962464"/>
              <a:gd name="connsiteY8686" fmla="*/ 3302142 h 4944979"/>
              <a:gd name="connsiteX8687" fmla="*/ 905980 w 10962464"/>
              <a:gd name="connsiteY8687" fmla="*/ 3336309 h 4944979"/>
              <a:gd name="connsiteX8688" fmla="*/ 919284 w 10962464"/>
              <a:gd name="connsiteY8688" fmla="*/ 3373499 h 4944979"/>
              <a:gd name="connsiteX8689" fmla="*/ 925182 w 10962464"/>
              <a:gd name="connsiteY8689" fmla="*/ 3393000 h 4944979"/>
              <a:gd name="connsiteX8690" fmla="*/ 931075 w 10962464"/>
              <a:gd name="connsiteY8690" fmla="*/ 3412652 h 4944979"/>
              <a:gd name="connsiteX8691" fmla="*/ 933305 w 10962464"/>
              <a:gd name="connsiteY8691" fmla="*/ 3421348 h 4944979"/>
              <a:gd name="connsiteX8692" fmla="*/ 935914 w 10962464"/>
              <a:gd name="connsiteY8692" fmla="*/ 3417339 h 4944979"/>
              <a:gd name="connsiteX8693" fmla="*/ 937576 w 10962464"/>
              <a:gd name="connsiteY8693" fmla="*/ 3416130 h 4944979"/>
              <a:gd name="connsiteX8694" fmla="*/ 941590 w 10962464"/>
              <a:gd name="connsiteY8694" fmla="*/ 3411670 h 4944979"/>
              <a:gd name="connsiteX8695" fmla="*/ 946042 w 10962464"/>
              <a:gd name="connsiteY8695" fmla="*/ 3399499 h 4944979"/>
              <a:gd name="connsiteX8696" fmla="*/ 952693 w 10962464"/>
              <a:gd name="connsiteY8696" fmla="*/ 3380149 h 4944979"/>
              <a:gd name="connsiteX8697" fmla="*/ 959044 w 10962464"/>
              <a:gd name="connsiteY8697" fmla="*/ 3363671 h 4944979"/>
              <a:gd name="connsiteX8698" fmla="*/ 974918 w 10962464"/>
              <a:gd name="connsiteY8698" fmla="*/ 3328598 h 4944979"/>
              <a:gd name="connsiteX8699" fmla="*/ 984743 w 10962464"/>
              <a:gd name="connsiteY8699" fmla="*/ 3313782 h 4944979"/>
              <a:gd name="connsiteX8700" fmla="*/ 989885 w 10962464"/>
              <a:gd name="connsiteY8700" fmla="*/ 3308189 h 4944979"/>
              <a:gd name="connsiteX8701" fmla="*/ 1005455 w 10962464"/>
              <a:gd name="connsiteY8701" fmla="*/ 3298514 h 4944979"/>
              <a:gd name="connsiteX8702" fmla="*/ 1013467 w 10962464"/>
              <a:gd name="connsiteY8702" fmla="*/ 3298212 h 4944979"/>
              <a:gd name="connsiteX8703" fmla="*/ 1020874 w 10962464"/>
              <a:gd name="connsiteY8703" fmla="*/ 3301688 h 4944979"/>
              <a:gd name="connsiteX8704" fmla="*/ 1027981 w 10962464"/>
              <a:gd name="connsiteY8704" fmla="*/ 3310306 h 4944979"/>
              <a:gd name="connsiteX8705" fmla="*/ 1045970 w 10962464"/>
              <a:gd name="connsiteY8705" fmla="*/ 3345076 h 4944979"/>
              <a:gd name="connsiteX8706" fmla="*/ 1072728 w 10962464"/>
              <a:gd name="connsiteY8706" fmla="*/ 3418548 h 4944979"/>
              <a:gd name="connsiteX8707" fmla="*/ 1077566 w 10962464"/>
              <a:gd name="connsiteY8707" fmla="*/ 3436840 h 4944979"/>
              <a:gd name="connsiteX8708" fmla="*/ 1082251 w 10962464"/>
              <a:gd name="connsiteY8708" fmla="*/ 3460424 h 4944979"/>
              <a:gd name="connsiteX8709" fmla="*/ 1087996 w 10962464"/>
              <a:gd name="connsiteY8709" fmla="*/ 3501242 h 4944979"/>
              <a:gd name="connsiteX8710" fmla="*/ 1088209 w 10962464"/>
              <a:gd name="connsiteY8710" fmla="*/ 3503837 h 4944979"/>
              <a:gd name="connsiteX8711" fmla="*/ 1100544 w 10962464"/>
              <a:gd name="connsiteY8711" fmla="*/ 3491868 h 4944979"/>
              <a:gd name="connsiteX8712" fmla="*/ 1112335 w 10962464"/>
              <a:gd name="connsiteY8712" fmla="*/ 3487939 h 4944979"/>
              <a:gd name="connsiteX8713" fmla="*/ 1124883 w 10962464"/>
              <a:gd name="connsiteY8713" fmla="*/ 3493230 h 4944979"/>
              <a:gd name="connsiteX8714" fmla="*/ 1132895 w 10962464"/>
              <a:gd name="connsiteY8714" fmla="*/ 3504417 h 4944979"/>
              <a:gd name="connsiteX8715" fmla="*/ 1141210 w 10962464"/>
              <a:gd name="connsiteY8715" fmla="*/ 3523012 h 4944979"/>
              <a:gd name="connsiteX8716" fmla="*/ 1153005 w 10962464"/>
              <a:gd name="connsiteY8716" fmla="*/ 3561108 h 4944979"/>
              <a:gd name="connsiteX8717" fmla="*/ 1162226 w 10962464"/>
              <a:gd name="connsiteY8717" fmla="*/ 3596786 h 4944979"/>
              <a:gd name="connsiteX8718" fmla="*/ 1169632 w 10962464"/>
              <a:gd name="connsiteY8718" fmla="*/ 3652720 h 4944979"/>
              <a:gd name="connsiteX8719" fmla="*/ 1172201 w 10962464"/>
              <a:gd name="connsiteY8719" fmla="*/ 3680689 h 4944979"/>
              <a:gd name="connsiteX8720" fmla="*/ 1172842 w 10962464"/>
              <a:gd name="connsiteY8720" fmla="*/ 3699111 h 4944979"/>
              <a:gd name="connsiteX8721" fmla="*/ 1177039 w 10962464"/>
              <a:gd name="connsiteY8721" fmla="*/ 3695503 h 4944979"/>
              <a:gd name="connsiteX8722" fmla="*/ 1189738 w 10962464"/>
              <a:gd name="connsiteY8722" fmla="*/ 3690969 h 4944979"/>
              <a:gd name="connsiteX8723" fmla="*/ 1205006 w 10962464"/>
              <a:gd name="connsiteY8723" fmla="*/ 3692783 h 4944979"/>
              <a:gd name="connsiteX8724" fmla="*/ 1216951 w 10962464"/>
              <a:gd name="connsiteY8724" fmla="*/ 3702609 h 4944979"/>
              <a:gd name="connsiteX8725" fmla="*/ 1220124 w 10962464"/>
              <a:gd name="connsiteY8725" fmla="*/ 3706842 h 4944979"/>
              <a:gd name="connsiteX8726" fmla="*/ 1229194 w 10962464"/>
              <a:gd name="connsiteY8726" fmla="*/ 3724832 h 4944979"/>
              <a:gd name="connsiteX8727" fmla="*/ 1234789 w 10962464"/>
              <a:gd name="connsiteY8727" fmla="*/ 3742066 h 4944979"/>
              <a:gd name="connsiteX8728" fmla="*/ 1239627 w 10962464"/>
              <a:gd name="connsiteY8728" fmla="*/ 3761416 h 4944979"/>
              <a:gd name="connsiteX8729" fmla="*/ 1247186 w 10962464"/>
              <a:gd name="connsiteY8729" fmla="*/ 3800571 h 4944979"/>
              <a:gd name="connsiteX8730" fmla="*/ 1251721 w 10962464"/>
              <a:gd name="connsiteY8730" fmla="*/ 3838971 h 4944979"/>
              <a:gd name="connsiteX8731" fmla="*/ 1252517 w 10962464"/>
              <a:gd name="connsiteY8731" fmla="*/ 3892429 h 4944979"/>
              <a:gd name="connsiteX8732" fmla="*/ 1253989 w 10962464"/>
              <a:gd name="connsiteY8732" fmla="*/ 3891579 h 4944979"/>
              <a:gd name="connsiteX8733" fmla="*/ 1269106 w 10962464"/>
              <a:gd name="connsiteY8733" fmla="*/ 3894905 h 4944979"/>
              <a:gd name="connsiteX8734" fmla="*/ 1276514 w 10962464"/>
              <a:gd name="connsiteY8734" fmla="*/ 3904580 h 4944979"/>
              <a:gd name="connsiteX8735" fmla="*/ 1281805 w 10962464"/>
              <a:gd name="connsiteY8735" fmla="*/ 3915313 h 4944979"/>
              <a:gd name="connsiteX8736" fmla="*/ 1288608 w 10962464"/>
              <a:gd name="connsiteY8736" fmla="*/ 3932548 h 4944979"/>
              <a:gd name="connsiteX8737" fmla="*/ 1293750 w 10962464"/>
              <a:gd name="connsiteY8737" fmla="*/ 3951143 h 4944979"/>
              <a:gd name="connsiteX8738" fmla="*/ 1297680 w 10962464"/>
              <a:gd name="connsiteY8738" fmla="*/ 3968679 h 4944979"/>
              <a:gd name="connsiteX8739" fmla="*/ 1301459 w 10962464"/>
              <a:gd name="connsiteY8739" fmla="*/ 3987879 h 4944979"/>
              <a:gd name="connsiteX8740" fmla="*/ 1305843 w 10962464"/>
              <a:gd name="connsiteY8740" fmla="*/ 4006625 h 4944979"/>
              <a:gd name="connsiteX8741" fmla="*/ 1313704 w 10962464"/>
              <a:gd name="connsiteY8741" fmla="*/ 4046383 h 4944979"/>
              <a:gd name="connsiteX8742" fmla="*/ 1314578 w 10962464"/>
              <a:gd name="connsiteY8742" fmla="*/ 4060569 h 4944979"/>
              <a:gd name="connsiteX8743" fmla="*/ 1324287 w 10962464"/>
              <a:gd name="connsiteY8743" fmla="*/ 4052279 h 4944979"/>
              <a:gd name="connsiteX8744" fmla="*/ 1336078 w 10962464"/>
              <a:gd name="connsiteY8744" fmla="*/ 4048349 h 4944979"/>
              <a:gd name="connsiteX8745" fmla="*/ 1353464 w 10962464"/>
              <a:gd name="connsiteY8745" fmla="*/ 4054244 h 4944979"/>
              <a:gd name="connsiteX8746" fmla="*/ 1364045 w 10962464"/>
              <a:gd name="connsiteY8746" fmla="*/ 4073747 h 4944979"/>
              <a:gd name="connsiteX8747" fmla="*/ 1376442 w 10962464"/>
              <a:gd name="connsiteY8747" fmla="*/ 4110785 h 4944979"/>
              <a:gd name="connsiteX8748" fmla="*/ 1384910 w 10962464"/>
              <a:gd name="connsiteY8748" fmla="*/ 4150392 h 4944979"/>
              <a:gd name="connsiteX8749" fmla="*/ 1391711 w 10962464"/>
              <a:gd name="connsiteY8749" fmla="*/ 4189850 h 4944979"/>
              <a:gd name="connsiteX8750" fmla="*/ 1394582 w 10962464"/>
              <a:gd name="connsiteY8750" fmla="*/ 4225830 h 4944979"/>
              <a:gd name="connsiteX8751" fmla="*/ 1392422 w 10962464"/>
              <a:gd name="connsiteY8751" fmla="*/ 4250627 h 4944979"/>
              <a:gd name="connsiteX8752" fmla="*/ 1396094 w 10962464"/>
              <a:gd name="connsiteY8752" fmla="*/ 4251378 h 4944979"/>
              <a:gd name="connsiteX8753" fmla="*/ 1402292 w 10962464"/>
              <a:gd name="connsiteY8753" fmla="*/ 4255459 h 4944979"/>
              <a:gd name="connsiteX8754" fmla="*/ 1405921 w 10962464"/>
              <a:gd name="connsiteY8754" fmla="*/ 4259239 h 4944979"/>
              <a:gd name="connsiteX8755" fmla="*/ 1410153 w 10962464"/>
              <a:gd name="connsiteY8755" fmla="*/ 4264378 h 4944979"/>
              <a:gd name="connsiteX8756" fmla="*/ 1415447 w 10962464"/>
              <a:gd name="connsiteY8756" fmla="*/ 4272240 h 4944979"/>
              <a:gd name="connsiteX8757" fmla="*/ 1433285 w 10962464"/>
              <a:gd name="connsiteY8757" fmla="*/ 4308070 h 4944979"/>
              <a:gd name="connsiteX8758" fmla="*/ 1448402 w 10962464"/>
              <a:gd name="connsiteY8758" fmla="*/ 4342990 h 4944979"/>
              <a:gd name="connsiteX8759" fmla="*/ 1466996 w 10962464"/>
              <a:gd name="connsiteY8759" fmla="*/ 4418578 h 4944979"/>
              <a:gd name="connsiteX8760" fmla="*/ 1467904 w 10962464"/>
              <a:gd name="connsiteY8760" fmla="*/ 4434755 h 4944979"/>
              <a:gd name="connsiteX8761" fmla="*/ 1466845 w 10962464"/>
              <a:gd name="connsiteY8761" fmla="*/ 4454710 h 4944979"/>
              <a:gd name="connsiteX8762" fmla="*/ 1461268 w 10962464"/>
              <a:gd name="connsiteY8762" fmla="*/ 4484785 h 4944979"/>
              <a:gd name="connsiteX8763" fmla="*/ 1462160 w 10962464"/>
              <a:gd name="connsiteY8763" fmla="*/ 4485551 h 4944979"/>
              <a:gd name="connsiteX8764" fmla="*/ 1473043 w 10962464"/>
              <a:gd name="connsiteY8764" fmla="*/ 4498250 h 4944979"/>
              <a:gd name="connsiteX8765" fmla="*/ 1492544 w 10962464"/>
              <a:gd name="connsiteY8765" fmla="*/ 4536951 h 4944979"/>
              <a:gd name="connsiteX8766" fmla="*/ 1502372 w 10962464"/>
              <a:gd name="connsiteY8766" fmla="*/ 4576408 h 4944979"/>
              <a:gd name="connsiteX8767" fmla="*/ 1504337 w 10962464"/>
              <a:gd name="connsiteY8767" fmla="*/ 4655323 h 4944979"/>
              <a:gd name="connsiteX8768" fmla="*/ 1499801 w 10962464"/>
              <a:gd name="connsiteY8768" fmla="*/ 4674892 h 4944979"/>
              <a:gd name="connsiteX8769" fmla="*/ 1505697 w 10962464"/>
              <a:gd name="connsiteY8769" fmla="*/ 4674521 h 4944979"/>
              <a:gd name="connsiteX8770" fmla="*/ 1515374 w 10962464"/>
              <a:gd name="connsiteY8770" fmla="*/ 4682834 h 4944979"/>
              <a:gd name="connsiteX8771" fmla="*/ 1522325 w 10962464"/>
              <a:gd name="connsiteY8771" fmla="*/ 4693719 h 4944979"/>
              <a:gd name="connsiteX8772" fmla="*/ 1529885 w 10962464"/>
              <a:gd name="connsiteY8772" fmla="*/ 4712919 h 4944979"/>
              <a:gd name="connsiteX8773" fmla="*/ 1538654 w 10962464"/>
              <a:gd name="connsiteY8773" fmla="*/ 4751469 h 4944979"/>
              <a:gd name="connsiteX8774" fmla="*/ 1543038 w 10962464"/>
              <a:gd name="connsiteY8774" fmla="*/ 4791077 h 4944979"/>
              <a:gd name="connsiteX8775" fmla="*/ 1540771 w 10962464"/>
              <a:gd name="connsiteY8775" fmla="*/ 4812998 h 4944979"/>
              <a:gd name="connsiteX8776" fmla="*/ 1534873 w 10962464"/>
              <a:gd name="connsiteY8776" fmla="*/ 4832954 h 4944979"/>
              <a:gd name="connsiteX8777" fmla="*/ 1520965 w 10962464"/>
              <a:gd name="connsiteY8777" fmla="*/ 4867422 h 4944979"/>
              <a:gd name="connsiteX8778" fmla="*/ 1509176 w 10962464"/>
              <a:gd name="connsiteY8778" fmla="*/ 4886318 h 4944979"/>
              <a:gd name="connsiteX8779" fmla="*/ 1508808 w 10962464"/>
              <a:gd name="connsiteY8779" fmla="*/ 4886699 h 4944979"/>
              <a:gd name="connsiteX8780" fmla="*/ 1512499 w 10962464"/>
              <a:gd name="connsiteY8780" fmla="*/ 4927589 h 4944979"/>
              <a:gd name="connsiteX8781" fmla="*/ 1517114 w 10962464"/>
              <a:gd name="connsiteY8781" fmla="*/ 4944979 h 4944979"/>
              <a:gd name="connsiteX8782" fmla="*/ 1491933 w 10962464"/>
              <a:gd name="connsiteY8782" fmla="*/ 4944979 h 4944979"/>
              <a:gd name="connsiteX8783" fmla="*/ 1489219 w 10962464"/>
              <a:gd name="connsiteY8783" fmla="*/ 4935149 h 4944979"/>
              <a:gd name="connsiteX8784" fmla="*/ 1486351 w 10962464"/>
              <a:gd name="connsiteY8784" fmla="*/ 4907066 h 4944979"/>
              <a:gd name="connsiteX8785" fmla="*/ 1481055 w 10962464"/>
              <a:gd name="connsiteY8785" fmla="*/ 4911111 h 4944979"/>
              <a:gd name="connsiteX8786" fmla="*/ 1463821 w 10962464"/>
              <a:gd name="connsiteY8786" fmla="*/ 4918669 h 4944979"/>
              <a:gd name="connsiteX8787" fmla="*/ 1445377 w 10962464"/>
              <a:gd name="connsiteY8787" fmla="*/ 4920937 h 4944979"/>
              <a:gd name="connsiteX8788" fmla="*/ 1444685 w 10962464"/>
              <a:gd name="connsiteY8788" fmla="*/ 4920687 h 4944979"/>
              <a:gd name="connsiteX8789" fmla="*/ 1449762 w 10962464"/>
              <a:gd name="connsiteY8789" fmla="*/ 4933938 h 4944979"/>
              <a:gd name="connsiteX8790" fmla="*/ 1452888 w 10962464"/>
              <a:gd name="connsiteY8790" fmla="*/ 4944979 h 4944979"/>
              <a:gd name="connsiteX8791" fmla="*/ 1426414 w 10962464"/>
              <a:gd name="connsiteY8791" fmla="*/ 4944979 h 4944979"/>
              <a:gd name="connsiteX8792" fmla="*/ 1420586 w 10962464"/>
              <a:gd name="connsiteY8792" fmla="*/ 4926681 h 4944979"/>
              <a:gd name="connsiteX8793" fmla="*/ 1416199 w 10962464"/>
              <a:gd name="connsiteY8793" fmla="*/ 4914436 h 4944979"/>
              <a:gd name="connsiteX8794" fmla="*/ 1415321 w 10962464"/>
              <a:gd name="connsiteY8794" fmla="*/ 4909710 h 4944979"/>
              <a:gd name="connsiteX8795" fmla="*/ 1407433 w 10962464"/>
              <a:gd name="connsiteY8795" fmla="*/ 4909146 h 4944979"/>
              <a:gd name="connsiteX8796" fmla="*/ 1389292 w 10962464"/>
              <a:gd name="connsiteY8796" fmla="*/ 4905669 h 4944979"/>
              <a:gd name="connsiteX8797" fmla="*/ 1350442 w 10962464"/>
              <a:gd name="connsiteY8797" fmla="*/ 4895541 h 4944979"/>
              <a:gd name="connsiteX8798" fmla="*/ 1316578 w 10962464"/>
              <a:gd name="connsiteY8798" fmla="*/ 4877853 h 4944979"/>
              <a:gd name="connsiteX8799" fmla="*/ 1282864 w 10962464"/>
              <a:gd name="connsiteY8799" fmla="*/ 4853363 h 4944979"/>
              <a:gd name="connsiteX8800" fmla="*/ 1253989 w 10962464"/>
              <a:gd name="connsiteY8800" fmla="*/ 4827965 h 4944979"/>
              <a:gd name="connsiteX8801" fmla="*/ 1240687 w 10962464"/>
              <a:gd name="connsiteY8801" fmla="*/ 4813603 h 4944979"/>
              <a:gd name="connsiteX8802" fmla="*/ 1226477 w 10962464"/>
              <a:gd name="connsiteY8802" fmla="*/ 4795916 h 4944979"/>
              <a:gd name="connsiteX8803" fmla="*/ 1216197 w 10962464"/>
              <a:gd name="connsiteY8803" fmla="*/ 4780646 h 4944979"/>
              <a:gd name="connsiteX8804" fmla="*/ 1208334 w 10962464"/>
              <a:gd name="connsiteY8804" fmla="*/ 4766890 h 4944979"/>
              <a:gd name="connsiteX8805" fmla="*/ 1203951 w 10962464"/>
              <a:gd name="connsiteY8805" fmla="*/ 4755702 h 4944979"/>
              <a:gd name="connsiteX8806" fmla="*/ 1202590 w 10962464"/>
              <a:gd name="connsiteY8806" fmla="*/ 4740283 h 4944979"/>
              <a:gd name="connsiteX8807" fmla="*/ 1203621 w 10962464"/>
              <a:gd name="connsiteY8807" fmla="*/ 4737501 h 4944979"/>
              <a:gd name="connsiteX8808" fmla="*/ 1193064 w 10962464"/>
              <a:gd name="connsiteY8808" fmla="*/ 4732119 h 4944979"/>
              <a:gd name="connsiteX8809" fmla="*/ 1175528 w 10962464"/>
              <a:gd name="connsiteY8809" fmla="*/ 4719721 h 4944979"/>
              <a:gd name="connsiteX8810" fmla="*/ 1146804 w 10962464"/>
              <a:gd name="connsiteY8810" fmla="*/ 4695535 h 4944979"/>
              <a:gd name="connsiteX8811" fmla="*/ 1120046 w 10962464"/>
              <a:gd name="connsiteY8811" fmla="*/ 4667869 h 4944979"/>
              <a:gd name="connsiteX8812" fmla="*/ 1093894 w 10962464"/>
              <a:gd name="connsiteY8812" fmla="*/ 4636121 h 4944979"/>
              <a:gd name="connsiteX8813" fmla="*/ 1070611 w 10962464"/>
              <a:gd name="connsiteY8813" fmla="*/ 4604526 h 4944979"/>
              <a:gd name="connsiteX8814" fmla="*/ 1044610 w 10962464"/>
              <a:gd name="connsiteY8814" fmla="*/ 4564766 h 4944979"/>
              <a:gd name="connsiteX8815" fmla="*/ 1040831 w 10962464"/>
              <a:gd name="connsiteY8815" fmla="*/ 4551917 h 4944979"/>
              <a:gd name="connsiteX8816" fmla="*/ 1040680 w 10962464"/>
              <a:gd name="connsiteY8816" fmla="*/ 4544962 h 4944979"/>
              <a:gd name="connsiteX8817" fmla="*/ 1042493 w 10962464"/>
              <a:gd name="connsiteY8817" fmla="*/ 4539218 h 4944979"/>
              <a:gd name="connsiteX8818" fmla="*/ 1044158 w 10962464"/>
              <a:gd name="connsiteY8818" fmla="*/ 4536648 h 4944979"/>
              <a:gd name="connsiteX8819" fmla="*/ 1047935 w 10962464"/>
              <a:gd name="connsiteY8819" fmla="*/ 4533321 h 4944979"/>
              <a:gd name="connsiteX8820" fmla="*/ 1054588 w 10962464"/>
              <a:gd name="connsiteY8820" fmla="*/ 4530298 h 4944979"/>
              <a:gd name="connsiteX8821" fmla="*/ 1059915 w 10962464"/>
              <a:gd name="connsiteY8821" fmla="*/ 4530363 h 4944979"/>
              <a:gd name="connsiteX8822" fmla="*/ 1046727 w 10962464"/>
              <a:gd name="connsiteY8822" fmla="*/ 4515634 h 4944979"/>
              <a:gd name="connsiteX8823" fmla="*/ 1023596 w 10962464"/>
              <a:gd name="connsiteY8823" fmla="*/ 4486759 h 4944979"/>
              <a:gd name="connsiteX8824" fmla="*/ 1012107 w 10962464"/>
              <a:gd name="connsiteY8824" fmla="*/ 4470886 h 4944979"/>
              <a:gd name="connsiteX8825" fmla="*/ 1000768 w 10962464"/>
              <a:gd name="connsiteY8825" fmla="*/ 4454861 h 4944979"/>
              <a:gd name="connsiteX8826" fmla="*/ 980965 w 10962464"/>
              <a:gd name="connsiteY8826" fmla="*/ 4419486 h 4944979"/>
              <a:gd name="connsiteX8827" fmla="*/ 974010 w 10962464"/>
              <a:gd name="connsiteY8827" fmla="*/ 4396204 h 4944979"/>
              <a:gd name="connsiteX8828" fmla="*/ 973407 w 10962464"/>
              <a:gd name="connsiteY8828" fmla="*/ 4384262 h 4944979"/>
              <a:gd name="connsiteX8829" fmla="*/ 978245 w 10962464"/>
              <a:gd name="connsiteY8829" fmla="*/ 4371714 h 4944979"/>
              <a:gd name="connsiteX8830" fmla="*/ 978091 w 10962464"/>
              <a:gd name="connsiteY8830" fmla="*/ 4372168 h 4944979"/>
              <a:gd name="connsiteX8831" fmla="*/ 987766 w 10962464"/>
              <a:gd name="connsiteY8831" fmla="*/ 4365667 h 4944979"/>
              <a:gd name="connsiteX8832" fmla="*/ 993513 w 10962464"/>
              <a:gd name="connsiteY8832" fmla="*/ 4364458 h 4944979"/>
              <a:gd name="connsiteX8833" fmla="*/ 993675 w 10962464"/>
              <a:gd name="connsiteY8833" fmla="*/ 4364458 h 4944979"/>
              <a:gd name="connsiteX8834" fmla="*/ 975069 w 10962464"/>
              <a:gd name="connsiteY8834" fmla="*/ 4340724 h 4944979"/>
              <a:gd name="connsiteX8835" fmla="*/ 956171 w 10962464"/>
              <a:gd name="connsiteY8835" fmla="*/ 4309279 h 4944979"/>
              <a:gd name="connsiteX8836" fmla="*/ 938031 w 10962464"/>
              <a:gd name="connsiteY8836" fmla="*/ 4273601 h 4944979"/>
              <a:gd name="connsiteX8837" fmla="*/ 923366 w 10962464"/>
              <a:gd name="connsiteY8837" fmla="*/ 4233994 h 4944979"/>
              <a:gd name="connsiteX8838" fmla="*/ 923667 w 10962464"/>
              <a:gd name="connsiteY8838" fmla="*/ 4210258 h 4944979"/>
              <a:gd name="connsiteX8839" fmla="*/ 926693 w 10962464"/>
              <a:gd name="connsiteY8839" fmla="*/ 4203456 h 4944979"/>
              <a:gd name="connsiteX8840" fmla="*/ 927913 w 10962464"/>
              <a:gd name="connsiteY8840" fmla="*/ 4201726 h 4944979"/>
              <a:gd name="connsiteX8841" fmla="*/ 923215 w 10962464"/>
              <a:gd name="connsiteY8841" fmla="*/ 4195593 h 4944979"/>
              <a:gd name="connsiteX8842" fmla="*/ 912483 w 10962464"/>
              <a:gd name="connsiteY8842" fmla="*/ 4180778 h 4944979"/>
              <a:gd name="connsiteX8843" fmla="*/ 893131 w 10962464"/>
              <a:gd name="connsiteY8843" fmla="*/ 4148578 h 4944979"/>
              <a:gd name="connsiteX8844" fmla="*/ 875594 w 10962464"/>
              <a:gd name="connsiteY8844" fmla="*/ 4111086 h 4944979"/>
              <a:gd name="connsiteX8845" fmla="*/ 860173 w 10962464"/>
              <a:gd name="connsiteY8845" fmla="*/ 4076014 h 4944979"/>
              <a:gd name="connsiteX8846" fmla="*/ 852312 w 10962464"/>
              <a:gd name="connsiteY8846" fmla="*/ 4057418 h 4944979"/>
              <a:gd name="connsiteX8847" fmla="*/ 845662 w 10962464"/>
              <a:gd name="connsiteY8847" fmla="*/ 4038522 h 4944979"/>
              <a:gd name="connsiteX8848" fmla="*/ 840825 w 10962464"/>
              <a:gd name="connsiteY8848" fmla="*/ 4020682 h 4944979"/>
              <a:gd name="connsiteX8849" fmla="*/ 840825 w 10962464"/>
              <a:gd name="connsiteY8849" fmla="*/ 4002844 h 4944979"/>
              <a:gd name="connsiteX8850" fmla="*/ 842335 w 10962464"/>
              <a:gd name="connsiteY8850" fmla="*/ 4000425 h 4944979"/>
              <a:gd name="connsiteX8851" fmla="*/ 856093 w 10962464"/>
              <a:gd name="connsiteY8851" fmla="*/ 3994981 h 4944979"/>
              <a:gd name="connsiteX8852" fmla="*/ 863284 w 10962464"/>
              <a:gd name="connsiteY8852" fmla="*/ 3995954 h 4944979"/>
              <a:gd name="connsiteX8853" fmla="*/ 859872 w 10962464"/>
              <a:gd name="connsiteY8853" fmla="*/ 3991355 h 4944979"/>
              <a:gd name="connsiteX8854" fmla="*/ 848533 w 10962464"/>
              <a:gd name="connsiteY8854" fmla="*/ 3975934 h 4944979"/>
              <a:gd name="connsiteX8855" fmla="*/ 838104 w 10962464"/>
              <a:gd name="connsiteY8855" fmla="*/ 3959607 h 4944979"/>
              <a:gd name="connsiteX8856" fmla="*/ 803787 w 10962464"/>
              <a:gd name="connsiteY8856" fmla="*/ 3888403 h 4944979"/>
              <a:gd name="connsiteX8857" fmla="*/ 790632 w 10962464"/>
              <a:gd name="connsiteY8857" fmla="*/ 3851819 h 4944979"/>
              <a:gd name="connsiteX8858" fmla="*/ 785945 w 10962464"/>
              <a:gd name="connsiteY8858" fmla="*/ 3830503 h 4944979"/>
              <a:gd name="connsiteX8859" fmla="*/ 784736 w 10962464"/>
              <a:gd name="connsiteY8859" fmla="*/ 3821280 h 4944979"/>
              <a:gd name="connsiteX8860" fmla="*/ 789272 w 10962464"/>
              <a:gd name="connsiteY8860" fmla="*/ 3798302 h 4944979"/>
              <a:gd name="connsiteX8861" fmla="*/ 793051 w 10962464"/>
              <a:gd name="connsiteY8861" fmla="*/ 3794826 h 4944979"/>
              <a:gd name="connsiteX8862" fmla="*/ 811527 w 10962464"/>
              <a:gd name="connsiteY8862" fmla="*/ 3793792 h 4944979"/>
              <a:gd name="connsiteX8863" fmla="*/ 805147 w 10962464"/>
              <a:gd name="connsiteY8863" fmla="*/ 3786663 h 4944979"/>
              <a:gd name="connsiteX8864" fmla="*/ 780505 w 10962464"/>
              <a:gd name="connsiteY8864" fmla="*/ 3754764 h 4944979"/>
              <a:gd name="connsiteX8865" fmla="*/ 744827 w 10962464"/>
              <a:gd name="connsiteY8865" fmla="*/ 3683863 h 4944979"/>
              <a:gd name="connsiteX8866" fmla="*/ 738932 w 10962464"/>
              <a:gd name="connsiteY8866" fmla="*/ 3665117 h 4944979"/>
              <a:gd name="connsiteX8867" fmla="*/ 734095 w 10962464"/>
              <a:gd name="connsiteY8867" fmla="*/ 3640628 h 4944979"/>
              <a:gd name="connsiteX8868" fmla="*/ 734396 w 10962464"/>
              <a:gd name="connsiteY8868" fmla="*/ 3628684 h 4944979"/>
              <a:gd name="connsiteX8869" fmla="*/ 738326 w 10962464"/>
              <a:gd name="connsiteY8869" fmla="*/ 3616136 h 4944979"/>
              <a:gd name="connsiteX8870" fmla="*/ 740294 w 10962464"/>
              <a:gd name="connsiteY8870" fmla="*/ 3613414 h 4944979"/>
              <a:gd name="connsiteX8871" fmla="*/ 748759 w 10962464"/>
              <a:gd name="connsiteY8871" fmla="*/ 3607216 h 4944979"/>
              <a:gd name="connsiteX8872" fmla="*/ 761305 w 10962464"/>
              <a:gd name="connsiteY8872" fmla="*/ 3606762 h 4944979"/>
              <a:gd name="connsiteX8873" fmla="*/ 767477 w 10962464"/>
              <a:gd name="connsiteY8873" fmla="*/ 3608950 h 4944979"/>
              <a:gd name="connsiteX8874" fmla="*/ 751782 w 10962464"/>
              <a:gd name="connsiteY8874" fmla="*/ 3583027 h 4944979"/>
              <a:gd name="connsiteX8875" fmla="*/ 743015 w 10962464"/>
              <a:gd name="connsiteY8875" fmla="*/ 3565793 h 4944979"/>
              <a:gd name="connsiteX8876" fmla="*/ 734245 w 10962464"/>
              <a:gd name="connsiteY8876" fmla="*/ 3546744 h 4944979"/>
              <a:gd name="connsiteX8877" fmla="*/ 720337 w 10962464"/>
              <a:gd name="connsiteY8877" fmla="*/ 3511673 h 4944979"/>
              <a:gd name="connsiteX8878" fmla="*/ 708999 w 10962464"/>
              <a:gd name="connsiteY8878" fmla="*/ 3474180 h 4944979"/>
              <a:gd name="connsiteX8879" fmla="*/ 704764 w 10962464"/>
              <a:gd name="connsiteY8879" fmla="*/ 3454377 h 4944979"/>
              <a:gd name="connsiteX8880" fmla="*/ 704160 w 10962464"/>
              <a:gd name="connsiteY8880" fmla="*/ 3449991 h 4944979"/>
              <a:gd name="connsiteX8881" fmla="*/ 704009 w 10962464"/>
              <a:gd name="connsiteY8881" fmla="*/ 3447725 h 4944979"/>
              <a:gd name="connsiteX8882" fmla="*/ 704009 w 10962464"/>
              <a:gd name="connsiteY8882" fmla="*/ 3445608 h 4944979"/>
              <a:gd name="connsiteX8883" fmla="*/ 704312 w 10962464"/>
              <a:gd name="connsiteY8883" fmla="*/ 3440770 h 4944979"/>
              <a:gd name="connsiteX8884" fmla="*/ 706125 w 10962464"/>
              <a:gd name="connsiteY8884" fmla="*/ 3435782 h 4944979"/>
              <a:gd name="connsiteX8885" fmla="*/ 707940 w 10962464"/>
              <a:gd name="connsiteY8885" fmla="*/ 3433212 h 4944979"/>
              <a:gd name="connsiteX8886" fmla="*/ 710962 w 10962464"/>
              <a:gd name="connsiteY8886" fmla="*/ 3430036 h 4944979"/>
              <a:gd name="connsiteX8887" fmla="*/ 722150 w 10962464"/>
              <a:gd name="connsiteY8887" fmla="*/ 3426711 h 4944979"/>
              <a:gd name="connsiteX8888" fmla="*/ 735304 w 10962464"/>
              <a:gd name="connsiteY8888" fmla="*/ 3429130 h 4944979"/>
              <a:gd name="connsiteX8889" fmla="*/ 739536 w 10962464"/>
              <a:gd name="connsiteY8889" fmla="*/ 3430793 h 4944979"/>
              <a:gd name="connsiteX8890" fmla="*/ 748003 w 10962464"/>
              <a:gd name="connsiteY8890" fmla="*/ 3435026 h 4944979"/>
              <a:gd name="connsiteX8891" fmla="*/ 765690 w 10962464"/>
              <a:gd name="connsiteY8891" fmla="*/ 3446666 h 4944979"/>
              <a:gd name="connsiteX8892" fmla="*/ 795018 w 10962464"/>
              <a:gd name="connsiteY8892" fmla="*/ 3469796 h 4944979"/>
              <a:gd name="connsiteX8893" fmla="*/ 805983 w 10962464"/>
              <a:gd name="connsiteY8893" fmla="*/ 3480030 h 4944979"/>
              <a:gd name="connsiteX8894" fmla="*/ 802879 w 10962464"/>
              <a:gd name="connsiteY8894" fmla="*/ 3463146 h 4944979"/>
              <a:gd name="connsiteX8895" fmla="*/ 799401 w 10962464"/>
              <a:gd name="connsiteY8895" fmla="*/ 3427014 h 4944979"/>
              <a:gd name="connsiteX8896" fmla="*/ 801668 w 10962464"/>
              <a:gd name="connsiteY8896" fmla="*/ 3387255 h 4944979"/>
              <a:gd name="connsiteX8897" fmla="*/ 809529 w 10962464"/>
              <a:gd name="connsiteY8897" fmla="*/ 3350217 h 4944979"/>
              <a:gd name="connsiteX8898" fmla="*/ 819055 w 10962464"/>
              <a:gd name="connsiteY8898" fmla="*/ 3312574 h 4944979"/>
              <a:gd name="connsiteX8899" fmla="*/ 832508 w 10962464"/>
              <a:gd name="connsiteY8899" fmla="*/ 3274024 h 4944979"/>
              <a:gd name="connsiteX8900" fmla="*/ 836136 w 10962464"/>
              <a:gd name="connsiteY8900" fmla="*/ 3265861 h 4944979"/>
              <a:gd name="connsiteX8901" fmla="*/ 838104 w 10962464"/>
              <a:gd name="connsiteY8901" fmla="*/ 3262081 h 4944979"/>
              <a:gd name="connsiteX8902" fmla="*/ 842185 w 10962464"/>
              <a:gd name="connsiteY8902" fmla="*/ 3255883 h 4944979"/>
              <a:gd name="connsiteX8903" fmla="*/ 842486 w 10962464"/>
              <a:gd name="connsiteY8903" fmla="*/ 3255581 h 4944979"/>
              <a:gd name="connsiteX8904" fmla="*/ 847475 w 10962464"/>
              <a:gd name="connsiteY8904" fmla="*/ 3250290 h 4944979"/>
              <a:gd name="connsiteX8905" fmla="*/ 854431 w 10962464"/>
              <a:gd name="connsiteY8905" fmla="*/ 3247718 h 4944979"/>
              <a:gd name="connsiteX8906" fmla="*/ 10255476 w 10962464"/>
              <a:gd name="connsiteY8906" fmla="*/ 3247115 h 4944979"/>
              <a:gd name="connsiteX8907" fmla="*/ 10255626 w 10962464"/>
              <a:gd name="connsiteY8907" fmla="*/ 3248929 h 4944979"/>
              <a:gd name="connsiteX8908" fmla="*/ 10256685 w 10962464"/>
              <a:gd name="connsiteY8908" fmla="*/ 3259814 h 4944979"/>
              <a:gd name="connsiteX8909" fmla="*/ 10260313 w 10962464"/>
              <a:gd name="connsiteY8909" fmla="*/ 3282490 h 4944979"/>
              <a:gd name="connsiteX8910" fmla="*/ 10264546 w 10962464"/>
              <a:gd name="connsiteY8910" fmla="*/ 3306678 h 4944979"/>
              <a:gd name="connsiteX8911" fmla="*/ 10267722 w 10962464"/>
              <a:gd name="connsiteY8911" fmla="*/ 3327087 h 4944979"/>
              <a:gd name="connsiteX8912" fmla="*/ 10271047 w 10962464"/>
              <a:gd name="connsiteY8912" fmla="*/ 3340692 h 4944979"/>
              <a:gd name="connsiteX8913" fmla="*/ 10276640 w 10962464"/>
              <a:gd name="connsiteY8913" fmla="*/ 3355054 h 4944979"/>
              <a:gd name="connsiteX8914" fmla="*/ 10288130 w 10962464"/>
              <a:gd name="connsiteY8914" fmla="*/ 3382266 h 4944979"/>
              <a:gd name="connsiteX8915" fmla="*/ 10296142 w 10962464"/>
              <a:gd name="connsiteY8915" fmla="*/ 3397384 h 4944979"/>
              <a:gd name="connsiteX8916" fmla="*/ 10296175 w 10962464"/>
              <a:gd name="connsiteY8916" fmla="*/ 3397568 h 4944979"/>
              <a:gd name="connsiteX8917" fmla="*/ 10309294 w 10962464"/>
              <a:gd name="connsiteY8917" fmla="*/ 3402977 h 4944979"/>
              <a:gd name="connsiteX8918" fmla="*/ 10334629 w 10962464"/>
              <a:gd name="connsiteY8918" fmla="*/ 3419559 h 4944979"/>
              <a:gd name="connsiteX8919" fmla="*/ 10331367 w 10962464"/>
              <a:gd name="connsiteY8919" fmla="*/ 3412954 h 4944979"/>
              <a:gd name="connsiteX8920" fmla="*/ 10326377 w 10962464"/>
              <a:gd name="connsiteY8920" fmla="*/ 3401767 h 4944979"/>
              <a:gd name="connsiteX8921" fmla="*/ 10319120 w 10962464"/>
              <a:gd name="connsiteY8921" fmla="*/ 3383626 h 4944979"/>
              <a:gd name="connsiteX8922" fmla="*/ 10307783 w 10962464"/>
              <a:gd name="connsiteY8922" fmla="*/ 3346587 h 4944979"/>
              <a:gd name="connsiteX8923" fmla="*/ 10301132 w 10962464"/>
              <a:gd name="connsiteY8923" fmla="*/ 3308189 h 4944979"/>
              <a:gd name="connsiteX8924" fmla="*/ 10300224 w 10962464"/>
              <a:gd name="connsiteY8924" fmla="*/ 3299118 h 4944979"/>
              <a:gd name="connsiteX8925" fmla="*/ 10301736 w 10962464"/>
              <a:gd name="connsiteY8925" fmla="*/ 3285059 h 4944979"/>
              <a:gd name="connsiteX8926" fmla="*/ 10305057 w 10962464"/>
              <a:gd name="connsiteY8926" fmla="*/ 3282790 h 4944979"/>
              <a:gd name="connsiteX8927" fmla="*/ 10296142 w 10962464"/>
              <a:gd name="connsiteY8927" fmla="*/ 3274175 h 4944979"/>
              <a:gd name="connsiteX8928" fmla="*/ 10280419 w 10962464"/>
              <a:gd name="connsiteY8928" fmla="*/ 3261628 h 4944979"/>
              <a:gd name="connsiteX8929" fmla="*/ 10266513 w 10962464"/>
              <a:gd name="connsiteY8929" fmla="*/ 3253313 h 4944979"/>
              <a:gd name="connsiteX8930" fmla="*/ 10255476 w 10962464"/>
              <a:gd name="connsiteY8930" fmla="*/ 3247115 h 4944979"/>
              <a:gd name="connsiteX8931" fmla="*/ 3780297 w 10962464"/>
              <a:gd name="connsiteY8931" fmla="*/ 3245754 h 4944979"/>
              <a:gd name="connsiteX8932" fmla="*/ 3777273 w 10962464"/>
              <a:gd name="connsiteY8932" fmla="*/ 3246358 h 4944979"/>
              <a:gd name="connsiteX8933" fmla="*/ 3771830 w 10962464"/>
              <a:gd name="connsiteY8933" fmla="*/ 3249229 h 4944979"/>
              <a:gd name="connsiteX8934" fmla="*/ 3757619 w 10962464"/>
              <a:gd name="connsiteY8934" fmla="*/ 3261777 h 4944979"/>
              <a:gd name="connsiteX8935" fmla="*/ 3745827 w 10962464"/>
              <a:gd name="connsiteY8935" fmla="*/ 3277803 h 4944979"/>
              <a:gd name="connsiteX8936" fmla="*/ 3735398 w 10962464"/>
              <a:gd name="connsiteY8936" fmla="*/ 3297001 h 4944979"/>
              <a:gd name="connsiteX8937" fmla="*/ 3721791 w 10962464"/>
              <a:gd name="connsiteY8937" fmla="*/ 3327993 h 4944979"/>
              <a:gd name="connsiteX8938" fmla="*/ 3714988 w 10962464"/>
              <a:gd name="connsiteY8938" fmla="*/ 3344168 h 4944979"/>
              <a:gd name="connsiteX8939" fmla="*/ 3708486 w 10962464"/>
              <a:gd name="connsiteY8939" fmla="*/ 3360043 h 4944979"/>
              <a:gd name="connsiteX8940" fmla="*/ 3707861 w 10962464"/>
              <a:gd name="connsiteY8940" fmla="*/ 3361120 h 4944979"/>
              <a:gd name="connsiteX8941" fmla="*/ 3715742 w 10962464"/>
              <a:gd name="connsiteY8941" fmla="*/ 3387708 h 4944979"/>
              <a:gd name="connsiteX8942" fmla="*/ 3724662 w 10962464"/>
              <a:gd name="connsiteY8942" fmla="*/ 3426713 h 4944979"/>
              <a:gd name="connsiteX8943" fmla="*/ 3731767 w 10962464"/>
              <a:gd name="connsiteY8943" fmla="*/ 3467076 h 4944979"/>
              <a:gd name="connsiteX8944" fmla="*/ 3735697 w 10962464"/>
              <a:gd name="connsiteY8944" fmla="*/ 3506685 h 4944979"/>
              <a:gd name="connsiteX8945" fmla="*/ 3737698 w 10962464"/>
              <a:gd name="connsiteY8945" fmla="*/ 3543826 h 4944979"/>
              <a:gd name="connsiteX8946" fmla="*/ 3740839 w 10962464"/>
              <a:gd name="connsiteY8946" fmla="*/ 3542965 h 4944979"/>
              <a:gd name="connsiteX8947" fmla="*/ 3743842 w 10962464"/>
              <a:gd name="connsiteY8947" fmla="*/ 3543581 h 4944979"/>
              <a:gd name="connsiteX8948" fmla="*/ 3750211 w 10962464"/>
              <a:gd name="connsiteY8948" fmla="*/ 3522407 h 4944979"/>
              <a:gd name="connsiteX8949" fmla="*/ 3756862 w 10962464"/>
              <a:gd name="connsiteY8949" fmla="*/ 3505475 h 4944979"/>
              <a:gd name="connsiteX8950" fmla="*/ 3765935 w 10962464"/>
              <a:gd name="connsiteY8950" fmla="*/ 3487182 h 4944979"/>
              <a:gd name="connsiteX8951" fmla="*/ 3777271 w 10962464"/>
              <a:gd name="connsiteY8951" fmla="*/ 3471007 h 4944979"/>
              <a:gd name="connsiteX8952" fmla="*/ 3787400 w 10962464"/>
              <a:gd name="connsiteY8952" fmla="*/ 3456040 h 4944979"/>
              <a:gd name="connsiteX8953" fmla="*/ 3797573 w 10962464"/>
              <a:gd name="connsiteY8953" fmla="*/ 3443725 h 4944979"/>
              <a:gd name="connsiteX8954" fmla="*/ 3795868 w 10962464"/>
              <a:gd name="connsiteY8954" fmla="*/ 3442887 h 4944979"/>
              <a:gd name="connsiteX8955" fmla="*/ 3792844 w 10962464"/>
              <a:gd name="connsiteY8955" fmla="*/ 3434118 h 4944979"/>
              <a:gd name="connsiteX8956" fmla="*/ 3798892 w 10962464"/>
              <a:gd name="connsiteY8956" fmla="*/ 3375916 h 4944979"/>
              <a:gd name="connsiteX8957" fmla="*/ 3798135 w 10962464"/>
              <a:gd name="connsiteY8957" fmla="*/ 3322248 h 4944979"/>
              <a:gd name="connsiteX8958" fmla="*/ 3795111 w 10962464"/>
              <a:gd name="connsiteY8958" fmla="*/ 3291106 h 4944979"/>
              <a:gd name="connsiteX8959" fmla="*/ 3792390 w 10962464"/>
              <a:gd name="connsiteY8959" fmla="*/ 3273721 h 4944979"/>
              <a:gd name="connsiteX8960" fmla="*/ 3788611 w 10962464"/>
              <a:gd name="connsiteY8960" fmla="*/ 3259057 h 4944979"/>
              <a:gd name="connsiteX8961" fmla="*/ 3783319 w 10962464"/>
              <a:gd name="connsiteY8961" fmla="*/ 3247869 h 4944979"/>
              <a:gd name="connsiteX8962" fmla="*/ 3781959 w 10962464"/>
              <a:gd name="connsiteY8962" fmla="*/ 3246206 h 4944979"/>
              <a:gd name="connsiteX8963" fmla="*/ 3781354 w 10962464"/>
              <a:gd name="connsiteY8963" fmla="*/ 3245754 h 4944979"/>
              <a:gd name="connsiteX8964" fmla="*/ 3781203 w 10962464"/>
              <a:gd name="connsiteY8964" fmla="*/ 3245754 h 4944979"/>
              <a:gd name="connsiteX8965" fmla="*/ 3780297 w 10962464"/>
              <a:gd name="connsiteY8965" fmla="*/ 3245754 h 4944979"/>
              <a:gd name="connsiteX8966" fmla="*/ 5299010 w 10962464"/>
              <a:gd name="connsiteY8966" fmla="*/ 3241219 h 4944979"/>
              <a:gd name="connsiteX8967" fmla="*/ 5297046 w 10962464"/>
              <a:gd name="connsiteY8967" fmla="*/ 3243033 h 4944979"/>
              <a:gd name="connsiteX8968" fmla="*/ 5291452 w 10962464"/>
              <a:gd name="connsiteY8968" fmla="*/ 3251499 h 4944979"/>
              <a:gd name="connsiteX8969" fmla="*/ 5285559 w 10962464"/>
              <a:gd name="connsiteY8969" fmla="*/ 3271151 h 4944979"/>
              <a:gd name="connsiteX8970" fmla="*/ 5278450 w 10962464"/>
              <a:gd name="connsiteY8970" fmla="*/ 3330261 h 4944979"/>
              <a:gd name="connsiteX8971" fmla="*/ 5277848 w 10962464"/>
              <a:gd name="connsiteY8971" fmla="*/ 3391034 h 4944979"/>
              <a:gd name="connsiteX8972" fmla="*/ 5284499 w 10962464"/>
              <a:gd name="connsiteY8972" fmla="*/ 3439562 h 4944979"/>
              <a:gd name="connsiteX8973" fmla="*/ 5293417 w 10962464"/>
              <a:gd name="connsiteY8973" fmla="*/ 3486275 h 4944979"/>
              <a:gd name="connsiteX8974" fmla="*/ 5289583 w 10962464"/>
              <a:gd name="connsiteY8974" fmla="*/ 3492086 h 4944979"/>
              <a:gd name="connsiteX8975" fmla="*/ 5299163 w 10962464"/>
              <a:gd name="connsiteY8975" fmla="*/ 3496857 h 4944979"/>
              <a:gd name="connsiteX8976" fmla="*/ 5334389 w 10962464"/>
              <a:gd name="connsiteY8976" fmla="*/ 3518929 h 4944979"/>
              <a:gd name="connsiteX8977" fmla="*/ 5367061 w 10962464"/>
              <a:gd name="connsiteY8977" fmla="*/ 3543786 h 4944979"/>
              <a:gd name="connsiteX8978" fmla="*/ 5366891 w 10962464"/>
              <a:gd name="connsiteY8978" fmla="*/ 3532687 h 4944979"/>
              <a:gd name="connsiteX8979" fmla="*/ 5367494 w 10962464"/>
              <a:gd name="connsiteY8979" fmla="*/ 3513487 h 4944979"/>
              <a:gd name="connsiteX8980" fmla="*/ 5369612 w 10962464"/>
              <a:gd name="connsiteY8980" fmla="*/ 3494440 h 4944979"/>
              <a:gd name="connsiteX8981" fmla="*/ 5377775 w 10962464"/>
              <a:gd name="connsiteY8981" fmla="*/ 3453471 h 4944979"/>
              <a:gd name="connsiteX8982" fmla="*/ 5383672 w 10962464"/>
              <a:gd name="connsiteY8982" fmla="*/ 3435783 h 4944979"/>
              <a:gd name="connsiteX8983" fmla="*/ 5386240 w 10962464"/>
              <a:gd name="connsiteY8983" fmla="*/ 3430643 h 4944979"/>
              <a:gd name="connsiteX8984" fmla="*/ 5384731 w 10962464"/>
              <a:gd name="connsiteY8984" fmla="*/ 3428374 h 4944979"/>
              <a:gd name="connsiteX8985" fmla="*/ 5369913 w 10962464"/>
              <a:gd name="connsiteY8985" fmla="*/ 3381207 h 4944979"/>
              <a:gd name="connsiteX8986" fmla="*/ 5357667 w 10962464"/>
              <a:gd name="connsiteY8986" fmla="*/ 3348553 h 4944979"/>
              <a:gd name="connsiteX8987" fmla="*/ 5341340 w 10962464"/>
              <a:gd name="connsiteY8987" fmla="*/ 3312876 h 4944979"/>
              <a:gd name="connsiteX8988" fmla="*/ 5324560 w 10962464"/>
              <a:gd name="connsiteY8988" fmla="*/ 3280977 h 4944979"/>
              <a:gd name="connsiteX8989" fmla="*/ 5307024 w 10962464"/>
              <a:gd name="connsiteY8989" fmla="*/ 3250290 h 4944979"/>
              <a:gd name="connsiteX8990" fmla="*/ 5300825 w 10962464"/>
              <a:gd name="connsiteY8990" fmla="*/ 3242579 h 4944979"/>
              <a:gd name="connsiteX8991" fmla="*/ 5300079 w 10962464"/>
              <a:gd name="connsiteY8991" fmla="*/ 3242021 h 4944979"/>
              <a:gd name="connsiteX8992" fmla="*/ 9424460 w 10962464"/>
              <a:gd name="connsiteY8992" fmla="*/ 3201307 h 4944979"/>
              <a:gd name="connsiteX8993" fmla="*/ 9425519 w 10962464"/>
              <a:gd name="connsiteY8993" fmla="*/ 3210378 h 4944979"/>
              <a:gd name="connsiteX8994" fmla="*/ 9428088 w 10962464"/>
              <a:gd name="connsiteY8994" fmla="*/ 3231088 h 4944979"/>
              <a:gd name="connsiteX8995" fmla="*/ 9433681 w 10962464"/>
              <a:gd name="connsiteY8995" fmla="*/ 3268278 h 4944979"/>
              <a:gd name="connsiteX8996" fmla="*/ 9434135 w 10962464"/>
              <a:gd name="connsiteY8996" fmla="*/ 3270999 h 4944979"/>
              <a:gd name="connsiteX8997" fmla="*/ 9434740 w 10962464"/>
              <a:gd name="connsiteY8997" fmla="*/ 3274325 h 4944979"/>
              <a:gd name="connsiteX8998" fmla="*/ 9434740 w 10962464"/>
              <a:gd name="connsiteY8998" fmla="*/ 3274627 h 4944979"/>
              <a:gd name="connsiteX8999" fmla="*/ 9435496 w 10962464"/>
              <a:gd name="connsiteY8999" fmla="*/ 3278709 h 4944979"/>
              <a:gd name="connsiteX9000" fmla="*/ 9439578 w 10962464"/>
              <a:gd name="connsiteY9000" fmla="*/ 3298664 h 4944979"/>
              <a:gd name="connsiteX9001" fmla="*/ 9448950 w 10962464"/>
              <a:gd name="connsiteY9001" fmla="*/ 3336610 h 4944979"/>
              <a:gd name="connsiteX9002" fmla="*/ 9458928 w 10962464"/>
              <a:gd name="connsiteY9002" fmla="*/ 3373346 h 4944979"/>
              <a:gd name="connsiteX9003" fmla="*/ 9465882 w 10962464"/>
              <a:gd name="connsiteY9003" fmla="*/ 3393302 h 4944979"/>
              <a:gd name="connsiteX9004" fmla="*/ 9472686 w 10962464"/>
              <a:gd name="connsiteY9004" fmla="*/ 3409175 h 4944979"/>
              <a:gd name="connsiteX9005" fmla="*/ 9499888 w 10962464"/>
              <a:gd name="connsiteY9005" fmla="*/ 3463157 h 4944979"/>
              <a:gd name="connsiteX9006" fmla="*/ 9524389 w 10962464"/>
              <a:gd name="connsiteY9006" fmla="*/ 3477506 h 4944979"/>
              <a:gd name="connsiteX9007" fmla="*/ 9556589 w 10962464"/>
              <a:gd name="connsiteY9007" fmla="*/ 3502452 h 4944979"/>
              <a:gd name="connsiteX9008" fmla="*/ 9573219 w 10962464"/>
              <a:gd name="connsiteY9008" fmla="*/ 3517941 h 4944979"/>
              <a:gd name="connsiteX9009" fmla="*/ 9570951 w 10962464"/>
              <a:gd name="connsiteY9009" fmla="*/ 3509102 h 4944979"/>
              <a:gd name="connsiteX9010" fmla="*/ 9562636 w 10962464"/>
              <a:gd name="connsiteY9010" fmla="*/ 3474634 h 4944979"/>
              <a:gd name="connsiteX9011" fmla="*/ 9555380 w 10962464"/>
              <a:gd name="connsiteY9011" fmla="*/ 3433212 h 4944979"/>
              <a:gd name="connsiteX9012" fmla="*/ 9550240 w 10962464"/>
              <a:gd name="connsiteY9012" fmla="*/ 3394360 h 4944979"/>
              <a:gd name="connsiteX9013" fmla="*/ 9546460 w 10962464"/>
              <a:gd name="connsiteY9013" fmla="*/ 3355961 h 4944979"/>
              <a:gd name="connsiteX9014" fmla="*/ 9544728 w 10962464"/>
              <a:gd name="connsiteY9014" fmla="*/ 3333617 h 4944979"/>
              <a:gd name="connsiteX9015" fmla="*/ 9542076 w 10962464"/>
              <a:gd name="connsiteY9015" fmla="*/ 3332226 h 4944979"/>
              <a:gd name="connsiteX9016" fmla="*/ 9537465 w 10962464"/>
              <a:gd name="connsiteY9016" fmla="*/ 3320972 h 4944979"/>
              <a:gd name="connsiteX9017" fmla="*/ 9537842 w 10962464"/>
              <a:gd name="connsiteY9017" fmla="*/ 3321643 h 4944979"/>
              <a:gd name="connsiteX9018" fmla="*/ 9536935 w 10962464"/>
              <a:gd name="connsiteY9018" fmla="*/ 3319678 h 4944979"/>
              <a:gd name="connsiteX9019" fmla="*/ 9537465 w 10962464"/>
              <a:gd name="connsiteY9019" fmla="*/ 3320972 h 4944979"/>
              <a:gd name="connsiteX9020" fmla="*/ 9522422 w 10962464"/>
              <a:gd name="connsiteY9020" fmla="*/ 3294130 h 4944979"/>
              <a:gd name="connsiteX9021" fmla="*/ 9503223 w 10962464"/>
              <a:gd name="connsiteY9021" fmla="*/ 3269185 h 4944979"/>
              <a:gd name="connsiteX9022" fmla="*/ 9443206 w 10962464"/>
              <a:gd name="connsiteY9022" fmla="*/ 3212041 h 4944979"/>
              <a:gd name="connsiteX9023" fmla="*/ 9435496 w 10962464"/>
              <a:gd name="connsiteY9023" fmla="*/ 3206902 h 4944979"/>
              <a:gd name="connsiteX9024" fmla="*/ 9425366 w 10962464"/>
              <a:gd name="connsiteY9024" fmla="*/ 3201610 h 4944979"/>
              <a:gd name="connsiteX9025" fmla="*/ 9424460 w 10962464"/>
              <a:gd name="connsiteY9025" fmla="*/ 3201307 h 4944979"/>
              <a:gd name="connsiteX9026" fmla="*/ 8189478 w 10962464"/>
              <a:gd name="connsiteY9026" fmla="*/ 3198529 h 4944979"/>
              <a:gd name="connsiteX9027" fmla="*/ 8194791 w 10962464"/>
              <a:gd name="connsiteY9027" fmla="*/ 3221111 h 4944979"/>
              <a:gd name="connsiteX9028" fmla="*/ 8202351 w 10962464"/>
              <a:gd name="connsiteY9028" fmla="*/ 3257545 h 4944979"/>
              <a:gd name="connsiteX9029" fmla="*/ 8207757 w 10962464"/>
              <a:gd name="connsiteY9029" fmla="*/ 3308256 h 4944979"/>
              <a:gd name="connsiteX9030" fmla="*/ 8213387 w 10962464"/>
              <a:gd name="connsiteY9030" fmla="*/ 3310608 h 4944979"/>
              <a:gd name="connsiteX9031" fmla="*/ 8245155 w 10962464"/>
              <a:gd name="connsiteY9031" fmla="*/ 3321746 h 4944979"/>
              <a:gd name="connsiteX9032" fmla="*/ 8262219 w 10962464"/>
              <a:gd name="connsiteY9032" fmla="*/ 3317563 h 4944979"/>
              <a:gd name="connsiteX9033" fmla="*/ 8302581 w 10962464"/>
              <a:gd name="connsiteY9033" fmla="*/ 3314539 h 4944979"/>
              <a:gd name="connsiteX9034" fmla="*/ 8340831 w 10962464"/>
              <a:gd name="connsiteY9034" fmla="*/ 3313028 h 4944979"/>
              <a:gd name="connsiteX9035" fmla="*/ 8340831 w 10962464"/>
              <a:gd name="connsiteY9035" fmla="*/ 3312574 h 4944979"/>
              <a:gd name="connsiteX9036" fmla="*/ 8380590 w 10962464"/>
              <a:gd name="connsiteY9036" fmla="*/ 3313934 h 4944979"/>
              <a:gd name="connsiteX9037" fmla="*/ 8398538 w 10962464"/>
              <a:gd name="connsiteY9037" fmla="*/ 3315814 h 4944979"/>
              <a:gd name="connsiteX9038" fmla="*/ 8359271 w 10962464"/>
              <a:gd name="connsiteY9038" fmla="*/ 3273570 h 4944979"/>
              <a:gd name="connsiteX9039" fmla="*/ 8336294 w 10962464"/>
              <a:gd name="connsiteY9039" fmla="*/ 3241671 h 4944979"/>
              <a:gd name="connsiteX9040" fmla="*/ 8329971 w 10962464"/>
              <a:gd name="connsiteY9040" fmla="*/ 3231268 h 4944979"/>
              <a:gd name="connsiteX9041" fmla="*/ 8321327 w 10962464"/>
              <a:gd name="connsiteY9041" fmla="*/ 3227914 h 4944979"/>
              <a:gd name="connsiteX9042" fmla="*/ 8314071 w 10962464"/>
              <a:gd name="connsiteY9042" fmla="*/ 3225041 h 4944979"/>
              <a:gd name="connsiteX9043" fmla="*/ 8305756 w 10962464"/>
              <a:gd name="connsiteY9043" fmla="*/ 3222170 h 4944979"/>
              <a:gd name="connsiteX9044" fmla="*/ 8275369 w 10962464"/>
              <a:gd name="connsiteY9044" fmla="*/ 3213704 h 4944979"/>
              <a:gd name="connsiteX9045" fmla="*/ 8239845 w 10962464"/>
              <a:gd name="connsiteY9045" fmla="*/ 3206749 h 4944979"/>
              <a:gd name="connsiteX9046" fmla="*/ 8206433 w 10962464"/>
              <a:gd name="connsiteY9046" fmla="*/ 3200853 h 4944979"/>
              <a:gd name="connsiteX9047" fmla="*/ 8103331 w 10962464"/>
              <a:gd name="connsiteY9047" fmla="*/ 3197076 h 4944979"/>
              <a:gd name="connsiteX9048" fmla="*/ 8065991 w 10962464"/>
              <a:gd name="connsiteY9048" fmla="*/ 3197982 h 4944979"/>
              <a:gd name="connsiteX9049" fmla="*/ 8047547 w 10962464"/>
              <a:gd name="connsiteY9049" fmla="*/ 3199494 h 4944979"/>
              <a:gd name="connsiteX9050" fmla="*/ 8034243 w 10962464"/>
              <a:gd name="connsiteY9050" fmla="*/ 3201156 h 4944979"/>
              <a:gd name="connsiteX9051" fmla="*/ 8046337 w 10962464"/>
              <a:gd name="connsiteY9051" fmla="*/ 3211135 h 4944979"/>
              <a:gd name="connsiteX9052" fmla="*/ 8070979 w 10962464"/>
              <a:gd name="connsiteY9052" fmla="*/ 3229880 h 4944979"/>
              <a:gd name="connsiteX9053" fmla="*/ 8099356 w 10962464"/>
              <a:gd name="connsiteY9053" fmla="*/ 3250104 h 4944979"/>
              <a:gd name="connsiteX9054" fmla="*/ 8111949 w 10962464"/>
              <a:gd name="connsiteY9054" fmla="*/ 3219147 h 4944979"/>
              <a:gd name="connsiteX9055" fmla="*/ 8115879 w 10962464"/>
              <a:gd name="connsiteY9055" fmla="*/ 3211135 h 4944979"/>
              <a:gd name="connsiteX9056" fmla="*/ 8123159 w 10962464"/>
              <a:gd name="connsiteY9056" fmla="*/ 3197076 h 4944979"/>
              <a:gd name="connsiteX9057" fmla="*/ 7386453 w 10962464"/>
              <a:gd name="connsiteY9057" fmla="*/ 3188307 h 4944979"/>
              <a:gd name="connsiteX9058" fmla="*/ 7385999 w 10962464"/>
              <a:gd name="connsiteY9058" fmla="*/ 3188761 h 4944979"/>
              <a:gd name="connsiteX9059" fmla="*/ 7370881 w 10962464"/>
              <a:gd name="connsiteY9059" fmla="*/ 3212041 h 4944979"/>
              <a:gd name="connsiteX9060" fmla="*/ 7340193 w 10962464"/>
              <a:gd name="connsiteY9060" fmla="*/ 3304410 h 4944979"/>
              <a:gd name="connsiteX9061" fmla="*/ 7336717 w 10962464"/>
              <a:gd name="connsiteY9061" fmla="*/ 3327540 h 4944979"/>
              <a:gd name="connsiteX9062" fmla="*/ 7333995 w 10962464"/>
              <a:gd name="connsiteY9062" fmla="*/ 3353542 h 4944979"/>
              <a:gd name="connsiteX9063" fmla="*/ 7333844 w 10962464"/>
              <a:gd name="connsiteY9063" fmla="*/ 3402675 h 4944979"/>
              <a:gd name="connsiteX9064" fmla="*/ 7335959 w 10962464"/>
              <a:gd name="connsiteY9064" fmla="*/ 3422932 h 4944979"/>
              <a:gd name="connsiteX9065" fmla="*/ 7337773 w 10962464"/>
              <a:gd name="connsiteY9065" fmla="*/ 3433363 h 4944979"/>
              <a:gd name="connsiteX9066" fmla="*/ 7339134 w 10962464"/>
              <a:gd name="connsiteY9066" fmla="*/ 3440015 h 4944979"/>
              <a:gd name="connsiteX9067" fmla="*/ 7338869 w 10962464"/>
              <a:gd name="connsiteY9067" fmla="*/ 3440764 h 4944979"/>
              <a:gd name="connsiteX9068" fmla="*/ 7348507 w 10962464"/>
              <a:gd name="connsiteY9068" fmla="*/ 3451052 h 4944979"/>
              <a:gd name="connsiteX9069" fmla="*/ 7361359 w 10962464"/>
              <a:gd name="connsiteY9069" fmla="*/ 3466169 h 4944979"/>
              <a:gd name="connsiteX9070" fmla="*/ 7382976 w 10962464"/>
              <a:gd name="connsiteY9070" fmla="*/ 3497311 h 4944979"/>
              <a:gd name="connsiteX9071" fmla="*/ 7390381 w 10962464"/>
              <a:gd name="connsiteY9071" fmla="*/ 3509614 h 4944979"/>
              <a:gd name="connsiteX9072" fmla="*/ 7390686 w 10962464"/>
              <a:gd name="connsiteY9072" fmla="*/ 3506231 h 4944979"/>
              <a:gd name="connsiteX9073" fmla="*/ 7398093 w 10962464"/>
              <a:gd name="connsiteY9073" fmla="*/ 3467833 h 4944979"/>
              <a:gd name="connsiteX9074" fmla="*/ 7407164 w 10962464"/>
              <a:gd name="connsiteY9074" fmla="*/ 3433061 h 4944979"/>
              <a:gd name="connsiteX9075" fmla="*/ 7412607 w 10962464"/>
              <a:gd name="connsiteY9075" fmla="*/ 3416280 h 4944979"/>
              <a:gd name="connsiteX9076" fmla="*/ 7420013 w 10962464"/>
              <a:gd name="connsiteY9076" fmla="*/ 3399953 h 4944979"/>
              <a:gd name="connsiteX9077" fmla="*/ 7435889 w 10962464"/>
              <a:gd name="connsiteY9077" fmla="*/ 3367602 h 4944979"/>
              <a:gd name="connsiteX9078" fmla="*/ 7444640 w 10962464"/>
              <a:gd name="connsiteY9078" fmla="*/ 3350771 h 4944979"/>
              <a:gd name="connsiteX9079" fmla="*/ 7430595 w 10962464"/>
              <a:gd name="connsiteY9079" fmla="*/ 3281431 h 4944979"/>
              <a:gd name="connsiteX9080" fmla="*/ 7420921 w 10962464"/>
              <a:gd name="connsiteY9080" fmla="*/ 3257697 h 4944979"/>
              <a:gd name="connsiteX9081" fmla="*/ 7409279 w 10962464"/>
              <a:gd name="connsiteY9081" fmla="*/ 3233358 h 4944979"/>
              <a:gd name="connsiteX9082" fmla="*/ 7397337 w 10962464"/>
              <a:gd name="connsiteY9082" fmla="*/ 3208565 h 4944979"/>
              <a:gd name="connsiteX9083" fmla="*/ 7386453 w 10962464"/>
              <a:gd name="connsiteY9083" fmla="*/ 3188307 h 4944979"/>
              <a:gd name="connsiteX9084" fmla="*/ 8160325 w 10962464"/>
              <a:gd name="connsiteY9084" fmla="*/ 3178177 h 4944979"/>
              <a:gd name="connsiteX9085" fmla="*/ 8146719 w 10962464"/>
              <a:gd name="connsiteY9085" fmla="*/ 3202366 h 4944979"/>
              <a:gd name="connsiteX9086" fmla="*/ 8130996 w 10962464"/>
              <a:gd name="connsiteY9086" fmla="*/ 3232904 h 4944979"/>
              <a:gd name="connsiteX9087" fmla="*/ 8118448 w 10962464"/>
              <a:gd name="connsiteY9087" fmla="*/ 3265406 h 4944979"/>
              <a:gd name="connsiteX9088" fmla="*/ 8110135 w 10962464"/>
              <a:gd name="connsiteY9088" fmla="*/ 3302293 h 4944979"/>
              <a:gd name="connsiteX9089" fmla="*/ 8105901 w 10962464"/>
              <a:gd name="connsiteY9089" fmla="*/ 3335250 h 4944979"/>
              <a:gd name="connsiteX9090" fmla="*/ 8104086 w 10962464"/>
              <a:gd name="connsiteY9090" fmla="*/ 3370927 h 4944979"/>
              <a:gd name="connsiteX9091" fmla="*/ 8107109 w 10962464"/>
              <a:gd name="connsiteY9091" fmla="*/ 3438956 h 4944979"/>
              <a:gd name="connsiteX9092" fmla="*/ 8107413 w 10962464"/>
              <a:gd name="connsiteY9092" fmla="*/ 3441829 h 4944979"/>
              <a:gd name="connsiteX9093" fmla="*/ 8108622 w 10962464"/>
              <a:gd name="connsiteY9093" fmla="*/ 3450144 h 4944979"/>
              <a:gd name="connsiteX9094" fmla="*/ 8109982 w 10962464"/>
              <a:gd name="connsiteY9094" fmla="*/ 3459516 h 4944979"/>
              <a:gd name="connsiteX9095" fmla="*/ 8109109 w 10962464"/>
              <a:gd name="connsiteY9095" fmla="*/ 3461771 h 4944979"/>
              <a:gd name="connsiteX9096" fmla="*/ 8112855 w 10962464"/>
              <a:gd name="connsiteY9096" fmla="*/ 3469191 h 4944979"/>
              <a:gd name="connsiteX9097" fmla="*/ 8119055 w 10962464"/>
              <a:gd name="connsiteY9097" fmla="*/ 3483857 h 4944979"/>
              <a:gd name="connsiteX9098" fmla="*/ 8131299 w 10962464"/>
              <a:gd name="connsiteY9098" fmla="*/ 3512730 h 4944979"/>
              <a:gd name="connsiteX9099" fmla="*/ 8134164 w 10962464"/>
              <a:gd name="connsiteY9099" fmla="*/ 3519890 h 4944979"/>
              <a:gd name="connsiteX9100" fmla="*/ 8142638 w 10962464"/>
              <a:gd name="connsiteY9100" fmla="*/ 3492775 h 4944979"/>
              <a:gd name="connsiteX9101" fmla="*/ 8158814 w 10962464"/>
              <a:gd name="connsiteY9101" fmla="*/ 3456796 h 4944979"/>
              <a:gd name="connsiteX9102" fmla="*/ 8175593 w 10962464"/>
              <a:gd name="connsiteY9102" fmla="*/ 3423083 h 4944979"/>
              <a:gd name="connsiteX9103" fmla="*/ 8180431 w 10962464"/>
              <a:gd name="connsiteY9103" fmla="*/ 3413408 h 4944979"/>
              <a:gd name="connsiteX9104" fmla="*/ 8187487 w 10962464"/>
              <a:gd name="connsiteY9104" fmla="*/ 3401136 h 4944979"/>
              <a:gd name="connsiteX9105" fmla="*/ 8186932 w 10962464"/>
              <a:gd name="connsiteY9105" fmla="*/ 3400558 h 4944979"/>
              <a:gd name="connsiteX9106" fmla="*/ 8186932 w 10962464"/>
              <a:gd name="connsiteY9106" fmla="*/ 3345831 h 4944979"/>
              <a:gd name="connsiteX9107" fmla="*/ 8186177 w 10962464"/>
              <a:gd name="connsiteY9107" fmla="*/ 3321342 h 4944979"/>
              <a:gd name="connsiteX9108" fmla="*/ 8184210 w 10962464"/>
              <a:gd name="connsiteY9108" fmla="*/ 3296095 h 4944979"/>
              <a:gd name="connsiteX9109" fmla="*/ 8179674 w 10962464"/>
              <a:gd name="connsiteY9109" fmla="*/ 3263895 h 4944979"/>
              <a:gd name="connsiteX9110" fmla="*/ 8172873 w 10962464"/>
              <a:gd name="connsiteY9110" fmla="*/ 3231088 h 4944979"/>
              <a:gd name="connsiteX9111" fmla="*/ 8165163 w 10962464"/>
              <a:gd name="connsiteY9111" fmla="*/ 3197528 h 4944979"/>
              <a:gd name="connsiteX9112" fmla="*/ 8160928 w 10962464"/>
              <a:gd name="connsiteY9112" fmla="*/ 3180293 h 4944979"/>
              <a:gd name="connsiteX9113" fmla="*/ 8160325 w 10962464"/>
              <a:gd name="connsiteY9113" fmla="*/ 3178177 h 4944979"/>
              <a:gd name="connsiteX9114" fmla="*/ 3612339 w 10962464"/>
              <a:gd name="connsiteY9114" fmla="*/ 3162003 h 4944979"/>
              <a:gd name="connsiteX9115" fmla="*/ 3606291 w 10962464"/>
              <a:gd name="connsiteY9115" fmla="*/ 3173038 h 4944979"/>
              <a:gd name="connsiteX9116" fmla="*/ 3592381 w 10962464"/>
              <a:gd name="connsiteY9116" fmla="*/ 3203878 h 4944979"/>
              <a:gd name="connsiteX9117" fmla="*/ 3579231 w 10962464"/>
              <a:gd name="connsiteY9117" fmla="*/ 3236078 h 4944979"/>
              <a:gd name="connsiteX9118" fmla="*/ 3568193 w 10962464"/>
              <a:gd name="connsiteY9118" fmla="*/ 3269035 h 4944979"/>
              <a:gd name="connsiteX9119" fmla="*/ 3560335 w 10962464"/>
              <a:gd name="connsiteY9119" fmla="*/ 3301991 h 4944979"/>
              <a:gd name="connsiteX9120" fmla="*/ 3555043 w 10962464"/>
              <a:gd name="connsiteY9120" fmla="*/ 3347344 h 4944979"/>
              <a:gd name="connsiteX9121" fmla="*/ 3555043 w 10962464"/>
              <a:gd name="connsiteY9121" fmla="*/ 3370626 h 4944979"/>
              <a:gd name="connsiteX9122" fmla="*/ 3555798 w 10962464"/>
              <a:gd name="connsiteY9122" fmla="*/ 3391487 h 4944979"/>
              <a:gd name="connsiteX9123" fmla="*/ 3551918 w 10962464"/>
              <a:gd name="connsiteY9123" fmla="*/ 3399387 h 4944979"/>
              <a:gd name="connsiteX9124" fmla="*/ 3574242 w 10962464"/>
              <a:gd name="connsiteY9124" fmla="*/ 3422780 h 4944979"/>
              <a:gd name="connsiteX9125" fmla="*/ 3603404 w 10962464"/>
              <a:gd name="connsiteY9125" fmla="*/ 3461492 h 4944979"/>
              <a:gd name="connsiteX9126" fmla="*/ 3608558 w 10962464"/>
              <a:gd name="connsiteY9126" fmla="*/ 3437899 h 4944979"/>
              <a:gd name="connsiteX9127" fmla="*/ 3621257 w 10962464"/>
              <a:gd name="connsiteY9127" fmla="*/ 3402525 h 4944979"/>
              <a:gd name="connsiteX9128" fmla="*/ 3628969 w 10962464"/>
              <a:gd name="connsiteY9128" fmla="*/ 3383626 h 4944979"/>
              <a:gd name="connsiteX9129" fmla="*/ 3637735 w 10962464"/>
              <a:gd name="connsiteY9129" fmla="*/ 3364730 h 4944979"/>
              <a:gd name="connsiteX9130" fmla="*/ 3647865 w 10962464"/>
              <a:gd name="connsiteY9130" fmla="*/ 3348101 h 4944979"/>
              <a:gd name="connsiteX9131" fmla="*/ 3654516 w 10962464"/>
              <a:gd name="connsiteY9131" fmla="*/ 3340541 h 4944979"/>
              <a:gd name="connsiteX9132" fmla="*/ 3659897 w 10962464"/>
              <a:gd name="connsiteY9132" fmla="*/ 3336707 h 4944979"/>
              <a:gd name="connsiteX9133" fmla="*/ 3653760 w 10962464"/>
              <a:gd name="connsiteY9133" fmla="*/ 3302748 h 4944979"/>
              <a:gd name="connsiteX9134" fmla="*/ 3646959 w 10962464"/>
              <a:gd name="connsiteY9134" fmla="*/ 3267675 h 4944979"/>
              <a:gd name="connsiteX9135" fmla="*/ 3640003 w 10962464"/>
              <a:gd name="connsiteY9135" fmla="*/ 3232904 h 4944979"/>
              <a:gd name="connsiteX9136" fmla="*/ 3630329 w 10962464"/>
              <a:gd name="connsiteY9136" fmla="*/ 3199645 h 4944979"/>
              <a:gd name="connsiteX9137" fmla="*/ 3623827 w 10962464"/>
              <a:gd name="connsiteY9137" fmla="*/ 3182713 h 4944979"/>
              <a:gd name="connsiteX9138" fmla="*/ 3614605 w 10962464"/>
              <a:gd name="connsiteY9138" fmla="*/ 3165329 h 4944979"/>
              <a:gd name="connsiteX9139" fmla="*/ 3612339 w 10962464"/>
              <a:gd name="connsiteY9139" fmla="*/ 3162003 h 4944979"/>
              <a:gd name="connsiteX9140" fmla="*/ 9842916 w 10962464"/>
              <a:gd name="connsiteY9140" fmla="*/ 3157921 h 4944979"/>
              <a:gd name="connsiteX9141" fmla="*/ 9830973 w 10962464"/>
              <a:gd name="connsiteY9141" fmla="*/ 3158373 h 4944979"/>
              <a:gd name="connsiteX9142" fmla="*/ 9829440 w 10962464"/>
              <a:gd name="connsiteY9142" fmla="*/ 3158805 h 4944979"/>
              <a:gd name="connsiteX9143" fmla="*/ 9830974 w 10962464"/>
              <a:gd name="connsiteY9143" fmla="*/ 3163815 h 4944979"/>
              <a:gd name="connsiteX9144" fmla="*/ 9827878 w 10962464"/>
              <a:gd name="connsiteY9144" fmla="*/ 3164764 h 4944979"/>
              <a:gd name="connsiteX9145" fmla="*/ 9834147 w 10962464"/>
              <a:gd name="connsiteY9145" fmla="*/ 3182864 h 4944979"/>
              <a:gd name="connsiteX9146" fmla="*/ 9844881 w 10962464"/>
              <a:gd name="connsiteY9146" fmla="*/ 3207808 h 4944979"/>
              <a:gd name="connsiteX9147" fmla="*/ 9863022 w 10962464"/>
              <a:gd name="connsiteY9147" fmla="*/ 3240916 h 4944979"/>
              <a:gd name="connsiteX9148" fmla="*/ 9874210 w 10962464"/>
              <a:gd name="connsiteY9148" fmla="*/ 3257848 h 4944979"/>
              <a:gd name="connsiteX9149" fmla="*/ 9886909 w 10962464"/>
              <a:gd name="connsiteY9149" fmla="*/ 3274476 h 4944979"/>
              <a:gd name="connsiteX9150" fmla="*/ 9897189 w 10962464"/>
              <a:gd name="connsiteY9150" fmla="*/ 3285966 h 4944979"/>
              <a:gd name="connsiteX9151" fmla="*/ 9910991 w 10962464"/>
              <a:gd name="connsiteY9151" fmla="*/ 3299768 h 4944979"/>
              <a:gd name="connsiteX9152" fmla="*/ 9911852 w 10962464"/>
              <a:gd name="connsiteY9152" fmla="*/ 3299875 h 4944979"/>
              <a:gd name="connsiteX9153" fmla="*/ 9949041 w 10962464"/>
              <a:gd name="connsiteY9153" fmla="*/ 3306073 h 4944979"/>
              <a:gd name="connsiteX9154" fmla="*/ 9968542 w 10962464"/>
              <a:gd name="connsiteY9154" fmla="*/ 3311212 h 4944979"/>
              <a:gd name="connsiteX9155" fmla="*/ 9987742 w 10962464"/>
              <a:gd name="connsiteY9155" fmla="*/ 3316655 h 4944979"/>
              <a:gd name="connsiteX9156" fmla="*/ 10008454 w 10962464"/>
              <a:gd name="connsiteY9156" fmla="*/ 3324667 h 4944979"/>
              <a:gd name="connsiteX9157" fmla="*/ 10025385 w 10962464"/>
              <a:gd name="connsiteY9157" fmla="*/ 3332377 h 4944979"/>
              <a:gd name="connsiteX9158" fmla="*/ 10036920 w 10962464"/>
              <a:gd name="connsiteY9158" fmla="*/ 3339835 h 4944979"/>
              <a:gd name="connsiteX9159" fmla="*/ 10034154 w 10962464"/>
              <a:gd name="connsiteY9159" fmla="*/ 3302596 h 4944979"/>
              <a:gd name="connsiteX9160" fmla="*/ 10034761 w 10962464"/>
              <a:gd name="connsiteY9160" fmla="*/ 3284469 h 4944979"/>
              <a:gd name="connsiteX9161" fmla="*/ 10034608 w 10962464"/>
              <a:gd name="connsiteY9161" fmla="*/ 3284455 h 4944979"/>
              <a:gd name="connsiteX9162" fmla="*/ 10029165 w 10962464"/>
              <a:gd name="connsiteY9162" fmla="*/ 3278558 h 4944979"/>
              <a:gd name="connsiteX9163" fmla="*/ 10029467 w 10962464"/>
              <a:gd name="connsiteY9163" fmla="*/ 3279314 h 4944979"/>
              <a:gd name="connsiteX9164" fmla="*/ 10024932 w 10962464"/>
              <a:gd name="connsiteY9164" fmla="*/ 3272511 h 4944979"/>
              <a:gd name="connsiteX9165" fmla="*/ 10020850 w 10962464"/>
              <a:gd name="connsiteY9165" fmla="*/ 3266918 h 4944979"/>
              <a:gd name="connsiteX9166" fmla="*/ 10006186 w 10962464"/>
              <a:gd name="connsiteY9166" fmla="*/ 3251497 h 4944979"/>
              <a:gd name="connsiteX9167" fmla="*/ 9987441 w 10962464"/>
              <a:gd name="connsiteY9167" fmla="*/ 3235321 h 4944979"/>
              <a:gd name="connsiteX9168" fmla="*/ 9949193 w 10962464"/>
              <a:gd name="connsiteY9168" fmla="*/ 3206448 h 4944979"/>
              <a:gd name="connsiteX9169" fmla="*/ 9911248 w 10962464"/>
              <a:gd name="connsiteY9169" fmla="*/ 3181956 h 4944979"/>
              <a:gd name="connsiteX9170" fmla="*/ 9872999 w 10962464"/>
              <a:gd name="connsiteY9170" fmla="*/ 3164572 h 4944979"/>
              <a:gd name="connsiteX9171" fmla="*/ 9858789 w 10962464"/>
              <a:gd name="connsiteY9171" fmla="*/ 3160339 h 4944979"/>
              <a:gd name="connsiteX9172" fmla="*/ 9842916 w 10962464"/>
              <a:gd name="connsiteY9172" fmla="*/ 3157921 h 4944979"/>
              <a:gd name="connsiteX9173" fmla="*/ 10483186 w 10962464"/>
              <a:gd name="connsiteY9173" fmla="*/ 3143314 h 4944979"/>
              <a:gd name="connsiteX9174" fmla="*/ 10483100 w 10962464"/>
              <a:gd name="connsiteY9174" fmla="*/ 3143436 h 4944979"/>
              <a:gd name="connsiteX9175" fmla="*/ 10479217 w 10962464"/>
              <a:gd name="connsiteY9175" fmla="*/ 3158222 h 4944979"/>
              <a:gd name="connsiteX9176" fmla="*/ 10470600 w 10962464"/>
              <a:gd name="connsiteY9176" fmla="*/ 3196015 h 4944979"/>
              <a:gd name="connsiteX9177" fmla="*/ 10461529 w 10962464"/>
              <a:gd name="connsiteY9177" fmla="*/ 3234415 h 4944979"/>
              <a:gd name="connsiteX9178" fmla="*/ 10457749 w 10962464"/>
              <a:gd name="connsiteY9178" fmla="*/ 3253312 h 4944979"/>
              <a:gd name="connsiteX9179" fmla="*/ 10455331 w 10962464"/>
              <a:gd name="connsiteY9179" fmla="*/ 3271453 h 4944979"/>
              <a:gd name="connsiteX9180" fmla="*/ 10454574 w 10962464"/>
              <a:gd name="connsiteY9180" fmla="*/ 3316352 h 4944979"/>
              <a:gd name="connsiteX9181" fmla="*/ 10457146 w 10962464"/>
              <a:gd name="connsiteY9181" fmla="*/ 3366845 h 4944979"/>
              <a:gd name="connsiteX9182" fmla="*/ 10453071 w 10962464"/>
              <a:gd name="connsiteY9182" fmla="*/ 3371335 h 4944979"/>
              <a:gd name="connsiteX9183" fmla="*/ 10453819 w 10962464"/>
              <a:gd name="connsiteY9183" fmla="*/ 3372137 h 4944979"/>
              <a:gd name="connsiteX9184" fmla="*/ 10477704 w 10962464"/>
              <a:gd name="connsiteY9184" fmla="*/ 3404034 h 4944979"/>
              <a:gd name="connsiteX9185" fmla="*/ 10498115 w 10962464"/>
              <a:gd name="connsiteY9185" fmla="*/ 3435782 h 4944979"/>
              <a:gd name="connsiteX9186" fmla="*/ 10506187 w 10962464"/>
              <a:gd name="connsiteY9186" fmla="*/ 3451568 h 4944979"/>
              <a:gd name="connsiteX9187" fmla="*/ 10504313 w 10962464"/>
              <a:gd name="connsiteY9187" fmla="*/ 3416885 h 4944979"/>
              <a:gd name="connsiteX9188" fmla="*/ 10505522 w 10962464"/>
              <a:gd name="connsiteY9188" fmla="*/ 3378486 h 4944979"/>
              <a:gd name="connsiteX9189" fmla="*/ 10507184 w 10962464"/>
              <a:gd name="connsiteY9189" fmla="*/ 3357170 h 4944979"/>
              <a:gd name="connsiteX9190" fmla="*/ 10510057 w 10962464"/>
              <a:gd name="connsiteY9190" fmla="*/ 3337215 h 4944979"/>
              <a:gd name="connsiteX9191" fmla="*/ 10517313 w 10962464"/>
              <a:gd name="connsiteY9191" fmla="*/ 3299422 h 4944979"/>
              <a:gd name="connsiteX9192" fmla="*/ 10521395 w 10962464"/>
              <a:gd name="connsiteY9192" fmla="*/ 3282641 h 4944979"/>
              <a:gd name="connsiteX9193" fmla="*/ 10522605 w 10962464"/>
              <a:gd name="connsiteY9193" fmla="*/ 3278257 h 4944979"/>
              <a:gd name="connsiteX9194" fmla="*/ 10524641 w 10962464"/>
              <a:gd name="connsiteY9194" fmla="*/ 3273097 h 4944979"/>
              <a:gd name="connsiteX9195" fmla="*/ 10520487 w 10962464"/>
              <a:gd name="connsiteY9195" fmla="*/ 3233053 h 4944979"/>
              <a:gd name="connsiteX9196" fmla="*/ 10498870 w 10962464"/>
              <a:gd name="connsiteY9196" fmla="*/ 3170316 h 4944979"/>
              <a:gd name="connsiteX9197" fmla="*/ 10487532 w 10962464"/>
              <a:gd name="connsiteY9197" fmla="*/ 3150058 h 4944979"/>
              <a:gd name="connsiteX9198" fmla="*/ 9714568 w 10962464"/>
              <a:gd name="connsiteY9198" fmla="*/ 3138721 h 4944979"/>
              <a:gd name="connsiteX9199" fmla="*/ 9726511 w 10962464"/>
              <a:gd name="connsiteY9199" fmla="*/ 3169711 h 4944979"/>
              <a:gd name="connsiteX9200" fmla="*/ 9737699 w 10962464"/>
              <a:gd name="connsiteY9200" fmla="*/ 3192387 h 4944979"/>
              <a:gd name="connsiteX9201" fmla="*/ 9748734 w 10962464"/>
              <a:gd name="connsiteY9201" fmla="*/ 3213401 h 4944979"/>
              <a:gd name="connsiteX9202" fmla="*/ 9777306 w 10962464"/>
              <a:gd name="connsiteY9202" fmla="*/ 3255429 h 4944979"/>
              <a:gd name="connsiteX9203" fmla="*/ 9791970 w 10962464"/>
              <a:gd name="connsiteY9203" fmla="*/ 3271151 h 4944979"/>
              <a:gd name="connsiteX9204" fmla="*/ 9809508 w 10962464"/>
              <a:gd name="connsiteY9204" fmla="*/ 3286269 h 4944979"/>
              <a:gd name="connsiteX9205" fmla="*/ 9825381 w 10962464"/>
              <a:gd name="connsiteY9205" fmla="*/ 3296095 h 4944979"/>
              <a:gd name="connsiteX9206" fmla="*/ 9835939 w 10962464"/>
              <a:gd name="connsiteY9206" fmla="*/ 3301593 h 4944979"/>
              <a:gd name="connsiteX9207" fmla="*/ 9837020 w 10962464"/>
              <a:gd name="connsiteY9207" fmla="*/ 3299572 h 4944979"/>
              <a:gd name="connsiteX9208" fmla="*/ 9847149 w 10962464"/>
              <a:gd name="connsiteY9208" fmla="*/ 3293224 h 4944979"/>
              <a:gd name="connsiteX9209" fmla="*/ 9856370 w 10962464"/>
              <a:gd name="connsiteY9209" fmla="*/ 3292619 h 4944979"/>
              <a:gd name="connsiteX9210" fmla="*/ 9858335 w 10962464"/>
              <a:gd name="connsiteY9210" fmla="*/ 3292619 h 4944979"/>
              <a:gd name="connsiteX9211" fmla="*/ 9865139 w 10962464"/>
              <a:gd name="connsiteY9211" fmla="*/ 3293224 h 4944979"/>
              <a:gd name="connsiteX9212" fmla="*/ 9871909 w 10962464"/>
              <a:gd name="connsiteY9212" fmla="*/ 3294084 h 4944979"/>
              <a:gd name="connsiteX9213" fmla="*/ 9866046 w 10962464"/>
              <a:gd name="connsiteY9213" fmla="*/ 3287780 h 4944979"/>
              <a:gd name="connsiteX9214" fmla="*/ 9843521 w 10962464"/>
              <a:gd name="connsiteY9214" fmla="*/ 3256638 h 4944979"/>
              <a:gd name="connsiteX9215" fmla="*/ 9826438 w 10962464"/>
              <a:gd name="connsiteY9215" fmla="*/ 3226403 h 4944979"/>
              <a:gd name="connsiteX9216" fmla="*/ 9811321 w 10962464"/>
              <a:gd name="connsiteY9216" fmla="*/ 3192389 h 4944979"/>
              <a:gd name="connsiteX9217" fmla="*/ 9804669 w 10962464"/>
              <a:gd name="connsiteY9217" fmla="*/ 3174700 h 4944979"/>
              <a:gd name="connsiteX9218" fmla="*/ 9802248 w 10962464"/>
              <a:gd name="connsiteY9218" fmla="*/ 3166234 h 4944979"/>
              <a:gd name="connsiteX9219" fmla="*/ 9801758 w 10962464"/>
              <a:gd name="connsiteY9219" fmla="*/ 3163641 h 4944979"/>
              <a:gd name="connsiteX9220" fmla="*/ 9775641 w 10962464"/>
              <a:gd name="connsiteY9220" fmla="*/ 3152477 h 4944979"/>
              <a:gd name="connsiteX9221" fmla="*/ 9775643 w 10962464"/>
              <a:gd name="connsiteY9221" fmla="*/ 3152477 h 4944979"/>
              <a:gd name="connsiteX9222" fmla="*/ 9774584 w 10962464"/>
              <a:gd name="connsiteY9222" fmla="*/ 3152024 h 4944979"/>
              <a:gd name="connsiteX9223" fmla="*/ 9775641 w 10962464"/>
              <a:gd name="connsiteY9223" fmla="*/ 3152477 h 4944979"/>
              <a:gd name="connsiteX9224" fmla="*/ 9748885 w 10962464"/>
              <a:gd name="connsiteY9224" fmla="*/ 3143860 h 4944979"/>
              <a:gd name="connsiteX9225" fmla="*/ 9719558 w 10962464"/>
              <a:gd name="connsiteY9225" fmla="*/ 3139022 h 4944979"/>
              <a:gd name="connsiteX9226" fmla="*/ 9714568 w 10962464"/>
              <a:gd name="connsiteY9226" fmla="*/ 3138721 h 4944979"/>
              <a:gd name="connsiteX9227" fmla="*/ 8456026 w 10962464"/>
              <a:gd name="connsiteY9227" fmla="*/ 3131314 h 4944979"/>
              <a:gd name="connsiteX9228" fmla="*/ 8455421 w 10962464"/>
              <a:gd name="connsiteY9228" fmla="*/ 3135243 h 4944979"/>
              <a:gd name="connsiteX9229" fmla="*/ 8456026 w 10962464"/>
              <a:gd name="connsiteY9229" fmla="*/ 3146733 h 4944979"/>
              <a:gd name="connsiteX9230" fmla="*/ 8457386 w 10962464"/>
              <a:gd name="connsiteY9230" fmla="*/ 3159735 h 4944979"/>
              <a:gd name="connsiteX9231" fmla="*/ 8461922 w 10962464"/>
              <a:gd name="connsiteY9231" fmla="*/ 3184528 h 4944979"/>
              <a:gd name="connsiteX9232" fmla="*/ 8470085 w 10962464"/>
              <a:gd name="connsiteY9232" fmla="*/ 3214914 h 4944979"/>
              <a:gd name="connsiteX9233" fmla="*/ 8481423 w 10962464"/>
              <a:gd name="connsiteY9233" fmla="*/ 3245754 h 4944979"/>
              <a:gd name="connsiteX9234" fmla="*/ 8493365 w 10962464"/>
              <a:gd name="connsiteY9234" fmla="*/ 3274478 h 4944979"/>
              <a:gd name="connsiteX9235" fmla="*/ 8506519 w 10962464"/>
              <a:gd name="connsiteY9235" fmla="*/ 3301386 h 4944979"/>
              <a:gd name="connsiteX9236" fmla="*/ 8522240 w 10962464"/>
              <a:gd name="connsiteY9236" fmla="*/ 3327843 h 4944979"/>
              <a:gd name="connsiteX9237" fmla="*/ 8541440 w 10962464"/>
              <a:gd name="connsiteY9237" fmla="*/ 3352937 h 4944979"/>
              <a:gd name="connsiteX9238" fmla="*/ 8583769 w 10962464"/>
              <a:gd name="connsiteY9238" fmla="*/ 3404488 h 4944979"/>
              <a:gd name="connsiteX9239" fmla="*/ 8583068 w 10962464"/>
              <a:gd name="connsiteY9239" fmla="*/ 3408494 h 4944979"/>
              <a:gd name="connsiteX9240" fmla="*/ 8608865 w 10962464"/>
              <a:gd name="connsiteY9240" fmla="*/ 3411746 h 4944979"/>
              <a:gd name="connsiteX9241" fmla="*/ 8644694 w 10962464"/>
              <a:gd name="connsiteY9241" fmla="*/ 3419909 h 4944979"/>
              <a:gd name="connsiteX9242" fmla="*/ 8658370 w 10962464"/>
              <a:gd name="connsiteY9242" fmla="*/ 3424227 h 4944979"/>
              <a:gd name="connsiteX9243" fmla="*/ 8649531 w 10962464"/>
              <a:gd name="connsiteY9243" fmla="*/ 3407361 h 4944979"/>
              <a:gd name="connsiteX9244" fmla="*/ 8634868 w 10962464"/>
              <a:gd name="connsiteY9244" fmla="*/ 3371532 h 4944979"/>
              <a:gd name="connsiteX9245" fmla="*/ 8623680 w 10962464"/>
              <a:gd name="connsiteY9245" fmla="*/ 3333436 h 4944979"/>
              <a:gd name="connsiteX9246" fmla="*/ 8615365 w 10962464"/>
              <a:gd name="connsiteY9246" fmla="*/ 3294735 h 4944979"/>
              <a:gd name="connsiteX9247" fmla="*/ 8614549 w 10962464"/>
              <a:gd name="connsiteY9247" fmla="*/ 3282315 h 4944979"/>
              <a:gd name="connsiteX9248" fmla="*/ 8612644 w 10962464"/>
              <a:gd name="connsiteY9248" fmla="*/ 3279617 h 4944979"/>
              <a:gd name="connsiteX9249" fmla="*/ 8604632 w 10962464"/>
              <a:gd name="connsiteY9249" fmla="*/ 3268429 h 4944979"/>
              <a:gd name="connsiteX9250" fmla="*/ 8586339 w 10962464"/>
              <a:gd name="connsiteY9250" fmla="*/ 3244393 h 4944979"/>
              <a:gd name="connsiteX9251" fmla="*/ 8568198 w 10962464"/>
              <a:gd name="connsiteY9251" fmla="*/ 3221565 h 4944979"/>
              <a:gd name="connsiteX9252" fmla="*/ 8549301 w 10962464"/>
              <a:gd name="connsiteY9252" fmla="*/ 3200099 h 4944979"/>
              <a:gd name="connsiteX9253" fmla="*/ 8517101 w 10962464"/>
              <a:gd name="connsiteY9253" fmla="*/ 3170469 h 4944979"/>
              <a:gd name="connsiteX9254" fmla="*/ 8480516 w 10962464"/>
              <a:gd name="connsiteY9254" fmla="*/ 3142954 h 4944979"/>
              <a:gd name="connsiteX9255" fmla="*/ 8459200 w 10962464"/>
              <a:gd name="connsiteY9255" fmla="*/ 3131918 h 4944979"/>
              <a:gd name="connsiteX9256" fmla="*/ 8456026 w 10962464"/>
              <a:gd name="connsiteY9256" fmla="*/ 3131314 h 4944979"/>
              <a:gd name="connsiteX9257" fmla="*/ 9790457 w 10962464"/>
              <a:gd name="connsiteY9257" fmla="*/ 3123452 h 4944979"/>
              <a:gd name="connsiteX9258" fmla="*/ 9791499 w 10962464"/>
              <a:gd name="connsiteY9258" fmla="*/ 3124708 h 4944979"/>
              <a:gd name="connsiteX9259" fmla="*/ 9791818 w 10962464"/>
              <a:gd name="connsiteY9259" fmla="*/ 3125116 h 4944979"/>
              <a:gd name="connsiteX9260" fmla="*/ 9790457 w 10962464"/>
              <a:gd name="connsiteY9260" fmla="*/ 3123452 h 4944979"/>
              <a:gd name="connsiteX9261" fmla="*/ 3358363 w 10962464"/>
              <a:gd name="connsiteY9261" fmla="*/ 3112114 h 4944979"/>
              <a:gd name="connsiteX9262" fmla="*/ 3358062 w 10962464"/>
              <a:gd name="connsiteY9262" fmla="*/ 3113474 h 4944979"/>
              <a:gd name="connsiteX9263" fmla="*/ 3357608 w 10962464"/>
              <a:gd name="connsiteY9263" fmla="*/ 3124359 h 4944979"/>
              <a:gd name="connsiteX9264" fmla="*/ 3362595 w 10962464"/>
              <a:gd name="connsiteY9264" fmla="*/ 3155954 h 4944979"/>
              <a:gd name="connsiteX9265" fmla="*/ 3371666 w 10962464"/>
              <a:gd name="connsiteY9265" fmla="*/ 3187702 h 4944979"/>
              <a:gd name="connsiteX9266" fmla="*/ 3378469 w 10962464"/>
              <a:gd name="connsiteY9266" fmla="*/ 3205389 h 4944979"/>
              <a:gd name="connsiteX9267" fmla="*/ 3386482 w 10962464"/>
              <a:gd name="connsiteY9267" fmla="*/ 3222624 h 4944979"/>
              <a:gd name="connsiteX9268" fmla="*/ 3405833 w 10962464"/>
              <a:gd name="connsiteY9268" fmla="*/ 3255580 h 4944979"/>
              <a:gd name="connsiteX9269" fmla="*/ 3418984 w 10962464"/>
              <a:gd name="connsiteY9269" fmla="*/ 3274175 h 4944979"/>
              <a:gd name="connsiteX9270" fmla="*/ 3425484 w 10962464"/>
              <a:gd name="connsiteY9270" fmla="*/ 3283245 h 4944979"/>
              <a:gd name="connsiteX9271" fmla="*/ 3431532 w 10962464"/>
              <a:gd name="connsiteY9271" fmla="*/ 3292467 h 4944979"/>
              <a:gd name="connsiteX9272" fmla="*/ 3443983 w 10962464"/>
              <a:gd name="connsiteY9272" fmla="*/ 3307622 h 4944979"/>
              <a:gd name="connsiteX9273" fmla="*/ 3454813 w 10962464"/>
              <a:gd name="connsiteY9273" fmla="*/ 3314688 h 4944979"/>
              <a:gd name="connsiteX9274" fmla="*/ 3487164 w 10962464"/>
              <a:gd name="connsiteY9274" fmla="*/ 3338273 h 4944979"/>
              <a:gd name="connsiteX9275" fmla="*/ 3520575 w 10962464"/>
              <a:gd name="connsiteY9275" fmla="*/ 3366542 h 4944979"/>
              <a:gd name="connsiteX9276" fmla="*/ 3530514 w 10962464"/>
              <a:gd name="connsiteY9276" fmla="*/ 3376955 h 4944979"/>
              <a:gd name="connsiteX9277" fmla="*/ 3530400 w 10962464"/>
              <a:gd name="connsiteY9277" fmla="*/ 3373951 h 4944979"/>
              <a:gd name="connsiteX9278" fmla="*/ 3529797 w 10962464"/>
              <a:gd name="connsiteY9278" fmla="*/ 3356868 h 4944979"/>
              <a:gd name="connsiteX9279" fmla="*/ 3532063 w 10962464"/>
              <a:gd name="connsiteY9279" fmla="*/ 3322099 h 4944979"/>
              <a:gd name="connsiteX9280" fmla="*/ 3539275 w 10962464"/>
              <a:gd name="connsiteY9280" fmla="*/ 3289778 h 4944979"/>
              <a:gd name="connsiteX9281" fmla="*/ 3537055 w 10962464"/>
              <a:gd name="connsiteY9281" fmla="*/ 3288688 h 4944979"/>
              <a:gd name="connsiteX9282" fmla="*/ 3487468 w 10962464"/>
              <a:gd name="connsiteY9282" fmla="*/ 3223833 h 4944979"/>
              <a:gd name="connsiteX9283" fmla="*/ 3473711 w 10962464"/>
              <a:gd name="connsiteY9283" fmla="*/ 3209320 h 4944979"/>
              <a:gd name="connsiteX9284" fmla="*/ 3460408 w 10962464"/>
              <a:gd name="connsiteY9284" fmla="*/ 3195714 h 4944979"/>
              <a:gd name="connsiteX9285" fmla="*/ 3432440 w 10962464"/>
              <a:gd name="connsiteY9285" fmla="*/ 3168351 h 4944979"/>
              <a:gd name="connsiteX9286" fmla="*/ 3418380 w 10962464"/>
              <a:gd name="connsiteY9286" fmla="*/ 3155502 h 4944979"/>
              <a:gd name="connsiteX9287" fmla="*/ 3387691 w 10962464"/>
              <a:gd name="connsiteY9287" fmla="*/ 3131615 h 4944979"/>
              <a:gd name="connsiteX9288" fmla="*/ 3358363 w 10962464"/>
              <a:gd name="connsiteY9288" fmla="*/ 3112114 h 4944979"/>
              <a:gd name="connsiteX9289" fmla="*/ 5370518 w 10962464"/>
              <a:gd name="connsiteY9289" fmla="*/ 3111055 h 4944979"/>
              <a:gd name="connsiteX9290" fmla="*/ 5369612 w 10962464"/>
              <a:gd name="connsiteY9290" fmla="*/ 3111206 h 4944979"/>
              <a:gd name="connsiteX9291" fmla="*/ 5366891 w 10962464"/>
              <a:gd name="connsiteY9291" fmla="*/ 3112566 h 4944979"/>
              <a:gd name="connsiteX9292" fmla="*/ 5362354 w 10962464"/>
              <a:gd name="connsiteY9292" fmla="*/ 3116799 h 4944979"/>
              <a:gd name="connsiteX9293" fmla="*/ 5351923 w 10962464"/>
              <a:gd name="connsiteY9293" fmla="*/ 3132674 h 4944979"/>
              <a:gd name="connsiteX9294" fmla="*/ 5344667 w 10962464"/>
              <a:gd name="connsiteY9294" fmla="*/ 3151116 h 4944979"/>
              <a:gd name="connsiteX9295" fmla="*/ 5339376 w 10962464"/>
              <a:gd name="connsiteY9295" fmla="*/ 3172281 h 4944979"/>
              <a:gd name="connsiteX9296" fmla="*/ 5334085 w 10962464"/>
              <a:gd name="connsiteY9296" fmla="*/ 3205691 h 4944979"/>
              <a:gd name="connsiteX9297" fmla="*/ 5331666 w 10962464"/>
              <a:gd name="connsiteY9297" fmla="*/ 3223076 h 4944979"/>
              <a:gd name="connsiteX9298" fmla="*/ 5329549 w 10962464"/>
              <a:gd name="connsiteY9298" fmla="*/ 3240159 h 4944979"/>
              <a:gd name="connsiteX9299" fmla="*/ 5329275 w 10962464"/>
              <a:gd name="connsiteY9299" fmla="*/ 3241167 h 4944979"/>
              <a:gd name="connsiteX9300" fmla="*/ 5343760 w 10962464"/>
              <a:gd name="connsiteY9300" fmla="*/ 3264953 h 4944979"/>
              <a:gd name="connsiteX9301" fmla="*/ 5362505 w 10962464"/>
              <a:gd name="connsiteY9301" fmla="*/ 3300328 h 4944979"/>
              <a:gd name="connsiteX9302" fmla="*/ 5379740 w 10962464"/>
              <a:gd name="connsiteY9302" fmla="*/ 3337518 h 4944979"/>
              <a:gd name="connsiteX9303" fmla="*/ 5393647 w 10962464"/>
              <a:gd name="connsiteY9303" fmla="*/ 3374859 h 4944979"/>
              <a:gd name="connsiteX9304" fmla="*/ 5405072 w 10962464"/>
              <a:gd name="connsiteY9304" fmla="*/ 3410273 h 4944979"/>
              <a:gd name="connsiteX9305" fmla="*/ 5408009 w 10962464"/>
              <a:gd name="connsiteY9305" fmla="*/ 3408572 h 4944979"/>
              <a:gd name="connsiteX9306" fmla="*/ 5411028 w 10962464"/>
              <a:gd name="connsiteY9306" fmla="*/ 3408416 h 4944979"/>
              <a:gd name="connsiteX9307" fmla="*/ 5411788 w 10962464"/>
              <a:gd name="connsiteY9307" fmla="*/ 3386650 h 4944979"/>
              <a:gd name="connsiteX9308" fmla="*/ 5413906 w 10962464"/>
              <a:gd name="connsiteY9308" fmla="*/ 3368661 h 4944979"/>
              <a:gd name="connsiteX9309" fmla="*/ 5417838 w 10962464"/>
              <a:gd name="connsiteY9309" fmla="*/ 3348555 h 4944979"/>
              <a:gd name="connsiteX9310" fmla="*/ 5424639 w 10962464"/>
              <a:gd name="connsiteY9310" fmla="*/ 3330111 h 4944979"/>
              <a:gd name="connsiteX9311" fmla="*/ 5430687 w 10962464"/>
              <a:gd name="connsiteY9311" fmla="*/ 3313028 h 4944979"/>
              <a:gd name="connsiteX9312" fmla="*/ 5437321 w 10962464"/>
              <a:gd name="connsiteY9312" fmla="*/ 3298582 h 4944979"/>
              <a:gd name="connsiteX9313" fmla="*/ 5435372 w 10962464"/>
              <a:gd name="connsiteY9313" fmla="*/ 3298211 h 4944979"/>
              <a:gd name="connsiteX9314" fmla="*/ 5430231 w 10962464"/>
              <a:gd name="connsiteY9314" fmla="*/ 3290502 h 4944979"/>
              <a:gd name="connsiteX9315" fmla="*/ 5421163 w 10962464"/>
              <a:gd name="connsiteY9315" fmla="*/ 3232752 h 4944979"/>
              <a:gd name="connsiteX9316" fmla="*/ 5406911 w 10962464"/>
              <a:gd name="connsiteY9316" fmla="*/ 3181450 h 4944979"/>
              <a:gd name="connsiteX9317" fmla="*/ 5406800 w 10962464"/>
              <a:gd name="connsiteY9317" fmla="*/ 3181049 h 4944979"/>
              <a:gd name="connsiteX9318" fmla="*/ 5395916 w 10962464"/>
              <a:gd name="connsiteY9318" fmla="*/ 3151570 h 4944979"/>
              <a:gd name="connsiteX9319" fmla="*/ 5388810 w 10962464"/>
              <a:gd name="connsiteY9319" fmla="*/ 3135394 h 4944979"/>
              <a:gd name="connsiteX9320" fmla="*/ 5381402 w 10962464"/>
              <a:gd name="connsiteY9320" fmla="*/ 3122091 h 4944979"/>
              <a:gd name="connsiteX9321" fmla="*/ 5373391 w 10962464"/>
              <a:gd name="connsiteY9321" fmla="*/ 3112566 h 4944979"/>
              <a:gd name="connsiteX9322" fmla="*/ 5371575 w 10962464"/>
              <a:gd name="connsiteY9322" fmla="*/ 3111357 h 4944979"/>
              <a:gd name="connsiteX9323" fmla="*/ 5370821 w 10962464"/>
              <a:gd name="connsiteY9323" fmla="*/ 3111055 h 4944979"/>
              <a:gd name="connsiteX9324" fmla="*/ 5370518 w 10962464"/>
              <a:gd name="connsiteY9324" fmla="*/ 3111055 h 4944979"/>
              <a:gd name="connsiteX9325" fmla="*/ 7145176 w 10962464"/>
              <a:gd name="connsiteY9325" fmla="*/ 3109243 h 4944979"/>
              <a:gd name="connsiteX9326" fmla="*/ 7145480 w 10962464"/>
              <a:gd name="connsiteY9326" fmla="*/ 3114382 h 4944979"/>
              <a:gd name="connsiteX9327" fmla="*/ 7147595 w 10962464"/>
              <a:gd name="connsiteY9327" fmla="*/ 3132069 h 4944979"/>
              <a:gd name="connsiteX9328" fmla="*/ 7151224 w 10962464"/>
              <a:gd name="connsiteY9328" fmla="*/ 3150363 h 4944979"/>
              <a:gd name="connsiteX9329" fmla="*/ 7161352 w 10962464"/>
              <a:gd name="connsiteY9329" fmla="*/ 3187702 h 4944979"/>
              <a:gd name="connsiteX9330" fmla="*/ 7172237 w 10962464"/>
              <a:gd name="connsiteY9330" fmla="*/ 3222170 h 4944979"/>
              <a:gd name="connsiteX9331" fmla="*/ 7182669 w 10962464"/>
              <a:gd name="connsiteY9331" fmla="*/ 3257697 h 4944979"/>
              <a:gd name="connsiteX9332" fmla="*/ 7185842 w 10962464"/>
              <a:gd name="connsiteY9332" fmla="*/ 3267372 h 4944979"/>
              <a:gd name="connsiteX9333" fmla="*/ 7197333 w 10962464"/>
              <a:gd name="connsiteY9333" fmla="*/ 3296247 h 4944979"/>
              <a:gd name="connsiteX9334" fmla="*/ 7210637 w 10962464"/>
              <a:gd name="connsiteY9334" fmla="*/ 3321946 h 4944979"/>
              <a:gd name="connsiteX9335" fmla="*/ 7218680 w 10962464"/>
              <a:gd name="connsiteY9335" fmla="*/ 3331193 h 4944979"/>
              <a:gd name="connsiteX9336" fmla="*/ 7232555 w 10962464"/>
              <a:gd name="connsiteY9336" fmla="*/ 3342203 h 4944979"/>
              <a:gd name="connsiteX9337" fmla="*/ 7247219 w 10962464"/>
              <a:gd name="connsiteY9337" fmla="*/ 3353996 h 4944979"/>
              <a:gd name="connsiteX9338" fmla="*/ 7277153 w 10962464"/>
              <a:gd name="connsiteY9338" fmla="*/ 3379697 h 4944979"/>
              <a:gd name="connsiteX9339" fmla="*/ 7280781 w 10962464"/>
              <a:gd name="connsiteY9339" fmla="*/ 3382871 h 4944979"/>
              <a:gd name="connsiteX9340" fmla="*/ 7282898 w 10962464"/>
              <a:gd name="connsiteY9340" fmla="*/ 3384836 h 4944979"/>
              <a:gd name="connsiteX9341" fmla="*/ 7308295 w 10962464"/>
              <a:gd name="connsiteY9341" fmla="*/ 3409024 h 4944979"/>
              <a:gd name="connsiteX9342" fmla="*/ 7310957 w 10962464"/>
              <a:gd name="connsiteY9342" fmla="*/ 3411778 h 4944979"/>
              <a:gd name="connsiteX9343" fmla="*/ 7309202 w 10962464"/>
              <a:gd name="connsiteY9343" fmla="*/ 3380301 h 4944979"/>
              <a:gd name="connsiteX9344" fmla="*/ 7310411 w 10962464"/>
              <a:gd name="connsiteY9344" fmla="*/ 3345076 h 4944979"/>
              <a:gd name="connsiteX9345" fmla="*/ 7314592 w 10962464"/>
              <a:gd name="connsiteY9345" fmla="*/ 3313020 h 4944979"/>
              <a:gd name="connsiteX9346" fmla="*/ 7297561 w 10962464"/>
              <a:gd name="connsiteY9346" fmla="*/ 3278257 h 4944979"/>
              <a:gd name="connsiteX9347" fmla="*/ 7278362 w 10962464"/>
              <a:gd name="connsiteY9347" fmla="*/ 3246358 h 4944979"/>
              <a:gd name="connsiteX9348" fmla="*/ 7232557 w 10962464"/>
              <a:gd name="connsiteY9348" fmla="*/ 3188913 h 4944979"/>
              <a:gd name="connsiteX9349" fmla="*/ 7220159 w 10962464"/>
              <a:gd name="connsiteY9349" fmla="*/ 3176365 h 4944979"/>
              <a:gd name="connsiteX9350" fmla="*/ 7206101 w 10962464"/>
              <a:gd name="connsiteY9350" fmla="*/ 3162003 h 4944979"/>
              <a:gd name="connsiteX9351" fmla="*/ 7180703 w 10962464"/>
              <a:gd name="connsiteY9351" fmla="*/ 3137965 h 4944979"/>
              <a:gd name="connsiteX9352" fmla="*/ 7178738 w 10962464"/>
              <a:gd name="connsiteY9352" fmla="*/ 3136302 h 4944979"/>
              <a:gd name="connsiteX9353" fmla="*/ 7176773 w 10962464"/>
              <a:gd name="connsiteY9353" fmla="*/ 3134489 h 4944979"/>
              <a:gd name="connsiteX9354" fmla="*/ 7176621 w 10962464"/>
              <a:gd name="connsiteY9354" fmla="*/ 3134337 h 4944979"/>
              <a:gd name="connsiteX9355" fmla="*/ 7172539 w 10962464"/>
              <a:gd name="connsiteY9355" fmla="*/ 3130709 h 4944979"/>
              <a:gd name="connsiteX9356" fmla="*/ 7165131 w 10962464"/>
              <a:gd name="connsiteY9356" fmla="*/ 3124360 h 4944979"/>
              <a:gd name="connsiteX9357" fmla="*/ 7145176 w 10962464"/>
              <a:gd name="connsiteY9357" fmla="*/ 3109243 h 4944979"/>
              <a:gd name="connsiteX9358" fmla="*/ 3482628 w 10962464"/>
              <a:gd name="connsiteY9358" fmla="*/ 3092914 h 4944979"/>
              <a:gd name="connsiteX9359" fmla="*/ 3483084 w 10962464"/>
              <a:gd name="connsiteY9359" fmla="*/ 3093671 h 4944979"/>
              <a:gd name="connsiteX9360" fmla="*/ 3482703 w 10962464"/>
              <a:gd name="connsiteY9360" fmla="*/ 3093063 h 4944979"/>
              <a:gd name="connsiteX9361" fmla="*/ 3481723 w 10962464"/>
              <a:gd name="connsiteY9361" fmla="*/ 3091251 h 4944979"/>
              <a:gd name="connsiteX9362" fmla="*/ 3482328 w 10962464"/>
              <a:gd name="connsiteY9362" fmla="*/ 3092309 h 4944979"/>
              <a:gd name="connsiteX9363" fmla="*/ 3482628 w 10962464"/>
              <a:gd name="connsiteY9363" fmla="*/ 3092763 h 4944979"/>
              <a:gd name="connsiteX9364" fmla="*/ 3482620 w 10962464"/>
              <a:gd name="connsiteY9364" fmla="*/ 3092750 h 4944979"/>
              <a:gd name="connsiteX9365" fmla="*/ 4927874 w 10962464"/>
              <a:gd name="connsiteY9365" fmla="*/ 3090194 h 4944979"/>
              <a:gd name="connsiteX9366" fmla="*/ 4927874 w 10962464"/>
              <a:gd name="connsiteY9366" fmla="*/ 3091554 h 4944979"/>
              <a:gd name="connsiteX9367" fmla="*/ 4930293 w 10962464"/>
              <a:gd name="connsiteY9367" fmla="*/ 3102286 h 4944979"/>
              <a:gd name="connsiteX9368" fmla="*/ 4943145 w 10962464"/>
              <a:gd name="connsiteY9368" fmla="*/ 3131464 h 4944979"/>
              <a:gd name="connsiteX9369" fmla="*/ 4960077 w 10962464"/>
              <a:gd name="connsiteY9369" fmla="*/ 3159885 h 4944979"/>
              <a:gd name="connsiteX9370" fmla="*/ 4971111 w 10962464"/>
              <a:gd name="connsiteY9370" fmla="*/ 3175305 h 4944979"/>
              <a:gd name="connsiteX9371" fmla="*/ 4983357 w 10962464"/>
              <a:gd name="connsiteY9371" fmla="*/ 3189818 h 4944979"/>
              <a:gd name="connsiteX9372" fmla="*/ 5010417 w 10962464"/>
              <a:gd name="connsiteY9372" fmla="*/ 3216728 h 4944979"/>
              <a:gd name="connsiteX9373" fmla="*/ 5027953 w 10962464"/>
              <a:gd name="connsiteY9373" fmla="*/ 3231391 h 4944979"/>
              <a:gd name="connsiteX9374" fmla="*/ 5036570 w 10962464"/>
              <a:gd name="connsiteY9374" fmla="*/ 3238497 h 4944979"/>
              <a:gd name="connsiteX9375" fmla="*/ 5044734 w 10962464"/>
              <a:gd name="connsiteY9375" fmla="*/ 3245754 h 4944979"/>
              <a:gd name="connsiteX9376" fmla="*/ 5060632 w 10962464"/>
              <a:gd name="connsiteY9376" fmla="*/ 3257218 h 4944979"/>
              <a:gd name="connsiteX9377" fmla="*/ 5073003 w 10962464"/>
              <a:gd name="connsiteY9377" fmla="*/ 3261324 h 4944979"/>
              <a:gd name="connsiteX9378" fmla="*/ 5110344 w 10962464"/>
              <a:gd name="connsiteY9378" fmla="*/ 3275838 h 4944979"/>
              <a:gd name="connsiteX9379" fmla="*/ 5149800 w 10962464"/>
              <a:gd name="connsiteY9379" fmla="*/ 3294582 h 4944979"/>
              <a:gd name="connsiteX9380" fmla="*/ 5161796 w 10962464"/>
              <a:gd name="connsiteY9380" fmla="*/ 3301932 h 4944979"/>
              <a:gd name="connsiteX9381" fmla="*/ 5160987 w 10962464"/>
              <a:gd name="connsiteY9381" fmla="*/ 3299269 h 4944979"/>
              <a:gd name="connsiteX9382" fmla="*/ 5156149 w 10962464"/>
              <a:gd name="connsiteY9382" fmla="*/ 3282942 h 4944979"/>
              <a:gd name="connsiteX9383" fmla="*/ 5149499 w 10962464"/>
              <a:gd name="connsiteY9383" fmla="*/ 3248625 h 4944979"/>
              <a:gd name="connsiteX9384" fmla="*/ 5148235 w 10962464"/>
              <a:gd name="connsiteY9384" fmla="*/ 3215544 h 4944979"/>
              <a:gd name="connsiteX9385" fmla="*/ 5145720 w 10962464"/>
              <a:gd name="connsiteY9385" fmla="*/ 3215064 h 4944979"/>
              <a:gd name="connsiteX9386" fmla="*/ 5081169 w 10962464"/>
              <a:gd name="connsiteY9386" fmla="*/ 3165175 h 4944979"/>
              <a:gd name="connsiteX9387" fmla="*/ 5064237 w 10962464"/>
              <a:gd name="connsiteY9387" fmla="*/ 3154594 h 4944979"/>
              <a:gd name="connsiteX9388" fmla="*/ 5047908 w 10962464"/>
              <a:gd name="connsiteY9388" fmla="*/ 3144919 h 4944979"/>
              <a:gd name="connsiteX9389" fmla="*/ 5013895 w 10962464"/>
              <a:gd name="connsiteY9389" fmla="*/ 3125568 h 4944979"/>
              <a:gd name="connsiteX9390" fmla="*/ 4997114 w 10962464"/>
              <a:gd name="connsiteY9390" fmla="*/ 3116799 h 4944979"/>
              <a:gd name="connsiteX9391" fmla="*/ 4961284 w 10962464"/>
              <a:gd name="connsiteY9391" fmla="*/ 3101531 h 4944979"/>
              <a:gd name="connsiteX9392" fmla="*/ 4927874 w 10962464"/>
              <a:gd name="connsiteY9392" fmla="*/ 3090194 h 4944979"/>
              <a:gd name="connsiteX9393" fmla="*/ 10272863 w 10962464"/>
              <a:gd name="connsiteY9393" fmla="*/ 3080064 h 4944979"/>
              <a:gd name="connsiteX9394" fmla="*/ 10274072 w 10962464"/>
              <a:gd name="connsiteY9394" fmla="*/ 3094576 h 4944979"/>
              <a:gd name="connsiteX9395" fmla="*/ 10277548 w 10962464"/>
              <a:gd name="connsiteY9395" fmla="*/ 3120730 h 4944979"/>
              <a:gd name="connsiteX9396" fmla="*/ 10290852 w 10962464"/>
              <a:gd name="connsiteY9396" fmla="*/ 3172432 h 4944979"/>
              <a:gd name="connsiteX9397" fmla="*/ 10299318 w 10962464"/>
              <a:gd name="connsiteY9397" fmla="*/ 3199796 h 4944979"/>
              <a:gd name="connsiteX9398" fmla="*/ 10308691 w 10962464"/>
              <a:gd name="connsiteY9398" fmla="*/ 3224589 h 4944979"/>
              <a:gd name="connsiteX9399" fmla="*/ 10318367 w 10962464"/>
              <a:gd name="connsiteY9399" fmla="*/ 3243182 h 4944979"/>
              <a:gd name="connsiteX9400" fmla="*/ 10330158 w 10962464"/>
              <a:gd name="connsiteY9400" fmla="*/ 3261928 h 4944979"/>
              <a:gd name="connsiteX9401" fmla="*/ 10353660 w 10962464"/>
              <a:gd name="connsiteY9401" fmla="*/ 3295365 h 4944979"/>
              <a:gd name="connsiteX9402" fmla="*/ 10366137 w 10962464"/>
              <a:gd name="connsiteY9402" fmla="*/ 3302897 h 4944979"/>
              <a:gd name="connsiteX9403" fmla="*/ 10397431 w 10962464"/>
              <a:gd name="connsiteY9403" fmla="*/ 3320888 h 4944979"/>
              <a:gd name="connsiteX9404" fmla="*/ 10414816 w 10962464"/>
              <a:gd name="connsiteY9404" fmla="*/ 3333133 h 4944979"/>
              <a:gd name="connsiteX9405" fmla="*/ 10428572 w 10962464"/>
              <a:gd name="connsiteY9405" fmla="*/ 3345831 h 4944979"/>
              <a:gd name="connsiteX9406" fmla="*/ 10431218 w 10962464"/>
              <a:gd name="connsiteY9406" fmla="*/ 3348509 h 4944979"/>
              <a:gd name="connsiteX9407" fmla="*/ 10430537 w 10962464"/>
              <a:gd name="connsiteY9407" fmla="*/ 3336761 h 4944979"/>
              <a:gd name="connsiteX9408" fmla="*/ 10429631 w 10962464"/>
              <a:gd name="connsiteY9408" fmla="*/ 3306072 h 4944979"/>
              <a:gd name="connsiteX9409" fmla="*/ 10430386 w 10962464"/>
              <a:gd name="connsiteY9409" fmla="*/ 3275232 h 4944979"/>
              <a:gd name="connsiteX9410" fmla="*/ 10432575 w 10962464"/>
              <a:gd name="connsiteY9410" fmla="*/ 3257802 h 4944979"/>
              <a:gd name="connsiteX9411" fmla="*/ 10427666 w 10962464"/>
              <a:gd name="connsiteY9411" fmla="*/ 3255276 h 4944979"/>
              <a:gd name="connsiteX9412" fmla="*/ 10420259 w 10962464"/>
              <a:gd name="connsiteY9412" fmla="*/ 3238194 h 4944979"/>
              <a:gd name="connsiteX9413" fmla="*/ 10398943 w 10962464"/>
              <a:gd name="connsiteY9413" fmla="*/ 3201005 h 4944979"/>
              <a:gd name="connsiteX9414" fmla="*/ 10373696 w 10962464"/>
              <a:gd name="connsiteY9414" fmla="*/ 3165175 h 4944979"/>
              <a:gd name="connsiteX9415" fmla="*/ 10364778 w 10962464"/>
              <a:gd name="connsiteY9415" fmla="*/ 3155500 h 4944979"/>
              <a:gd name="connsiteX9416" fmla="*/ 10354044 w 10962464"/>
              <a:gd name="connsiteY9416" fmla="*/ 3145220 h 4944979"/>
              <a:gd name="connsiteX9417" fmla="*/ 10332576 w 10962464"/>
              <a:gd name="connsiteY9417" fmla="*/ 3126173 h 4944979"/>
              <a:gd name="connsiteX9418" fmla="*/ 10309447 w 10962464"/>
              <a:gd name="connsiteY9418" fmla="*/ 3107276 h 4944979"/>
              <a:gd name="connsiteX9419" fmla="*/ 10287828 w 10962464"/>
              <a:gd name="connsiteY9419" fmla="*/ 3090192 h 4944979"/>
              <a:gd name="connsiteX9420" fmla="*/ 10288736 w 10962464"/>
              <a:gd name="connsiteY9420" fmla="*/ 3090797 h 4944979"/>
              <a:gd name="connsiteX9421" fmla="*/ 10272863 w 10962464"/>
              <a:gd name="connsiteY9421" fmla="*/ 3080064 h 4944979"/>
              <a:gd name="connsiteX9422" fmla="*/ 5185783 w 10962464"/>
              <a:gd name="connsiteY9422" fmla="*/ 3073260 h 4944979"/>
              <a:gd name="connsiteX9423" fmla="*/ 5182757 w 10962464"/>
              <a:gd name="connsiteY9423" fmla="*/ 3085354 h 4944979"/>
              <a:gd name="connsiteX9424" fmla="*/ 5177163 w 10962464"/>
              <a:gd name="connsiteY9424" fmla="*/ 3118765 h 4944979"/>
              <a:gd name="connsiteX9425" fmla="*/ 5172629 w 10962464"/>
              <a:gd name="connsiteY9425" fmla="*/ 3153232 h 4944979"/>
              <a:gd name="connsiteX9426" fmla="*/ 5170361 w 10962464"/>
              <a:gd name="connsiteY9426" fmla="*/ 3188003 h 4944979"/>
              <a:gd name="connsiteX9427" fmla="*/ 5171267 w 10962464"/>
              <a:gd name="connsiteY9427" fmla="*/ 3221867 h 4944979"/>
              <a:gd name="connsiteX9428" fmla="*/ 5177770 w 10962464"/>
              <a:gd name="connsiteY9428" fmla="*/ 3267069 h 4944979"/>
              <a:gd name="connsiteX9429" fmla="*/ 5183816 w 10962464"/>
              <a:gd name="connsiteY9429" fmla="*/ 3289594 h 4944979"/>
              <a:gd name="connsiteX9430" fmla="*/ 5189862 w 10962464"/>
              <a:gd name="connsiteY9430" fmla="*/ 3309549 h 4944979"/>
              <a:gd name="connsiteX9431" fmla="*/ 5188230 w 10962464"/>
              <a:gd name="connsiteY9431" fmla="*/ 3318129 h 4944979"/>
              <a:gd name="connsiteX9432" fmla="*/ 5216168 w 10962464"/>
              <a:gd name="connsiteY9432" fmla="*/ 3335250 h 4944979"/>
              <a:gd name="connsiteX9433" fmla="*/ 5253650 w 10962464"/>
              <a:gd name="connsiteY9433" fmla="*/ 3364711 h 4944979"/>
              <a:gd name="connsiteX9434" fmla="*/ 5252601 w 10962464"/>
              <a:gd name="connsiteY9434" fmla="*/ 3340995 h 4944979"/>
              <a:gd name="connsiteX9435" fmla="*/ 5255925 w 10962464"/>
              <a:gd name="connsiteY9435" fmla="*/ 3303654 h 4944979"/>
              <a:gd name="connsiteX9436" fmla="*/ 5258495 w 10962464"/>
              <a:gd name="connsiteY9436" fmla="*/ 3283396 h 4944979"/>
              <a:gd name="connsiteX9437" fmla="*/ 5262124 w 10962464"/>
              <a:gd name="connsiteY9437" fmla="*/ 3262836 h 4944979"/>
              <a:gd name="connsiteX9438" fmla="*/ 5267718 w 10962464"/>
              <a:gd name="connsiteY9438" fmla="*/ 3244090 h 4944979"/>
              <a:gd name="connsiteX9439" fmla="*/ 5272254 w 10962464"/>
              <a:gd name="connsiteY9439" fmla="*/ 3235020 h 4944979"/>
              <a:gd name="connsiteX9440" fmla="*/ 5276595 w 10962464"/>
              <a:gd name="connsiteY9440" fmla="*/ 3229996 h 4944979"/>
              <a:gd name="connsiteX9441" fmla="*/ 5261825 w 10962464"/>
              <a:gd name="connsiteY9441" fmla="*/ 3198585 h 4944979"/>
              <a:gd name="connsiteX9442" fmla="*/ 5246252 w 10962464"/>
              <a:gd name="connsiteY9442" fmla="*/ 3166385 h 4944979"/>
              <a:gd name="connsiteX9443" fmla="*/ 5230680 w 10962464"/>
              <a:gd name="connsiteY9443" fmla="*/ 3134488 h 4944979"/>
              <a:gd name="connsiteX9444" fmla="*/ 5212840 w 10962464"/>
              <a:gd name="connsiteY9444" fmla="*/ 3104857 h 4944979"/>
              <a:gd name="connsiteX9445" fmla="*/ 5202110 w 10962464"/>
              <a:gd name="connsiteY9445" fmla="*/ 3090192 h 4944979"/>
              <a:gd name="connsiteX9446" fmla="*/ 5188805 w 10962464"/>
              <a:gd name="connsiteY9446" fmla="*/ 3075831 h 4944979"/>
              <a:gd name="connsiteX9447" fmla="*/ 5185783 w 10962464"/>
              <a:gd name="connsiteY9447" fmla="*/ 3073260 h 4944979"/>
              <a:gd name="connsiteX9448" fmla="*/ 10133325 w 10962464"/>
              <a:gd name="connsiteY9448" fmla="*/ 3067818 h 4944979"/>
              <a:gd name="connsiteX9449" fmla="*/ 10131208 w 10962464"/>
              <a:gd name="connsiteY9449" fmla="*/ 3071900 h 4944979"/>
              <a:gd name="connsiteX9450" fmla="*/ 10125313 w 10962464"/>
              <a:gd name="connsiteY9450" fmla="*/ 3083540 h 4944979"/>
              <a:gd name="connsiteX9451" fmla="*/ 10123409 w 10962464"/>
              <a:gd name="connsiteY9451" fmla="*/ 3087394 h 4944979"/>
              <a:gd name="connsiteX9452" fmla="*/ 10123652 w 10962464"/>
              <a:gd name="connsiteY9452" fmla="*/ 3094427 h 4944979"/>
              <a:gd name="connsiteX9453" fmla="*/ 10122139 w 10962464"/>
              <a:gd name="connsiteY9453" fmla="*/ 3100926 h 4944979"/>
              <a:gd name="connsiteX9454" fmla="*/ 10120325 w 10962464"/>
              <a:gd name="connsiteY9454" fmla="*/ 3103497 h 4944979"/>
              <a:gd name="connsiteX9455" fmla="*/ 10114003 w 10962464"/>
              <a:gd name="connsiteY9455" fmla="*/ 3106432 h 4944979"/>
              <a:gd name="connsiteX9456" fmla="*/ 10112765 w 10962464"/>
              <a:gd name="connsiteY9456" fmla="*/ 3108938 h 4944979"/>
              <a:gd name="connsiteX9457" fmla="*/ 10089786 w 10962464"/>
              <a:gd name="connsiteY9457" fmla="*/ 3160036 h 4944979"/>
              <a:gd name="connsiteX9458" fmla="*/ 10079960 w 10962464"/>
              <a:gd name="connsiteY9458" fmla="*/ 3188911 h 4944979"/>
              <a:gd name="connsiteX9459" fmla="*/ 10071495 w 10962464"/>
              <a:gd name="connsiteY9459" fmla="*/ 3218994 h 4944979"/>
              <a:gd name="connsiteX9460" fmla="*/ 10059400 w 10962464"/>
              <a:gd name="connsiteY9460" fmla="*/ 3280069 h 4944979"/>
              <a:gd name="connsiteX9461" fmla="*/ 10062876 w 10962464"/>
              <a:gd name="connsiteY9461" fmla="*/ 3354297 h 4944979"/>
              <a:gd name="connsiteX9462" fmla="*/ 10061242 w 10962464"/>
              <a:gd name="connsiteY9462" fmla="*/ 3356100 h 4944979"/>
              <a:gd name="connsiteX9463" fmla="*/ 10090996 w 10962464"/>
              <a:gd name="connsiteY9463" fmla="*/ 3380149 h 4944979"/>
              <a:gd name="connsiteX9464" fmla="*/ 10109481 w 10962464"/>
              <a:gd name="connsiteY9464" fmla="*/ 3401355 h 4944979"/>
              <a:gd name="connsiteX9465" fmla="*/ 10111254 w 10962464"/>
              <a:gd name="connsiteY9465" fmla="*/ 3390881 h 4944979"/>
              <a:gd name="connsiteX9466" fmla="*/ 10125767 w 10962464"/>
              <a:gd name="connsiteY9466" fmla="*/ 3352483 h 4944979"/>
              <a:gd name="connsiteX9467" fmla="*/ 10143908 w 10962464"/>
              <a:gd name="connsiteY9467" fmla="*/ 3318318 h 4944979"/>
              <a:gd name="connsiteX9468" fmla="*/ 10154188 w 10962464"/>
              <a:gd name="connsiteY9468" fmla="*/ 3301234 h 4944979"/>
              <a:gd name="connsiteX9469" fmla="*/ 10162392 w 10962464"/>
              <a:gd name="connsiteY9469" fmla="*/ 3291570 h 4944979"/>
              <a:gd name="connsiteX9470" fmla="*/ 10161746 w 10962464"/>
              <a:gd name="connsiteY9470" fmla="*/ 3287931 h 4944979"/>
              <a:gd name="connsiteX9471" fmla="*/ 10165678 w 10962464"/>
              <a:gd name="connsiteY9471" fmla="*/ 3269034 h 4944979"/>
              <a:gd name="connsiteX9472" fmla="*/ 10166130 w 10962464"/>
              <a:gd name="connsiteY9472" fmla="*/ 3220356 h 4944979"/>
              <a:gd name="connsiteX9473" fmla="*/ 10163862 w 10962464"/>
              <a:gd name="connsiteY9473" fmla="*/ 3195260 h 4944979"/>
              <a:gd name="connsiteX9474" fmla="*/ 10159781 w 10962464"/>
              <a:gd name="connsiteY9474" fmla="*/ 3169862 h 4944979"/>
              <a:gd name="connsiteX9475" fmla="*/ 10154791 w 10962464"/>
              <a:gd name="connsiteY9475" fmla="*/ 3146582 h 4944979"/>
              <a:gd name="connsiteX9476" fmla="*/ 10147989 w 10962464"/>
              <a:gd name="connsiteY9476" fmla="*/ 3119975 h 4944979"/>
              <a:gd name="connsiteX9477" fmla="*/ 10133325 w 10962464"/>
              <a:gd name="connsiteY9477" fmla="*/ 3067970 h 4944979"/>
              <a:gd name="connsiteX9478" fmla="*/ 10133325 w 10962464"/>
              <a:gd name="connsiteY9478" fmla="*/ 3067818 h 4944979"/>
              <a:gd name="connsiteX9479" fmla="*/ 8276429 w 10962464"/>
              <a:gd name="connsiteY9479" fmla="*/ 3053156 h 4944979"/>
              <a:gd name="connsiteX9480" fmla="*/ 8277789 w 10962464"/>
              <a:gd name="connsiteY9480" fmla="*/ 3060109 h 4944979"/>
              <a:gd name="connsiteX9481" fmla="*/ 8285801 w 10962464"/>
              <a:gd name="connsiteY9481" fmla="*/ 3087019 h 4944979"/>
              <a:gd name="connsiteX9482" fmla="*/ 8297290 w 10962464"/>
              <a:gd name="connsiteY9482" fmla="*/ 3117707 h 4944979"/>
              <a:gd name="connsiteX9483" fmla="*/ 8323371 w 10962464"/>
              <a:gd name="connsiteY9483" fmla="*/ 3170310 h 4944979"/>
              <a:gd name="connsiteX9484" fmla="*/ 8322537 w 10962464"/>
              <a:gd name="connsiteY9484" fmla="*/ 3168805 h 4944979"/>
              <a:gd name="connsiteX9485" fmla="*/ 8324049 w 10962464"/>
              <a:gd name="connsiteY9485" fmla="*/ 3171678 h 4944979"/>
              <a:gd name="connsiteX9486" fmla="*/ 8323371 w 10962464"/>
              <a:gd name="connsiteY9486" fmla="*/ 3170310 h 4944979"/>
              <a:gd name="connsiteX9487" fmla="*/ 8338713 w 10962464"/>
              <a:gd name="connsiteY9487" fmla="*/ 3197982 h 4944979"/>
              <a:gd name="connsiteX9488" fmla="*/ 8347783 w 10962464"/>
              <a:gd name="connsiteY9488" fmla="*/ 3213250 h 4944979"/>
              <a:gd name="connsiteX9489" fmla="*/ 8356400 w 10962464"/>
              <a:gd name="connsiteY9489" fmla="*/ 3227311 h 4944979"/>
              <a:gd name="connsiteX9490" fmla="*/ 8367285 w 10962464"/>
              <a:gd name="connsiteY9490" fmla="*/ 3243335 h 4944979"/>
              <a:gd name="connsiteX9491" fmla="*/ 8377868 w 10962464"/>
              <a:gd name="connsiteY9491" fmla="*/ 3257243 h 4944979"/>
              <a:gd name="connsiteX9492" fmla="*/ 8383158 w 10962464"/>
              <a:gd name="connsiteY9492" fmla="*/ 3263441 h 4944979"/>
              <a:gd name="connsiteX9493" fmla="*/ 8389054 w 10962464"/>
              <a:gd name="connsiteY9493" fmla="*/ 3270396 h 4944979"/>
              <a:gd name="connsiteX9494" fmla="*/ 8398426 w 10962464"/>
              <a:gd name="connsiteY9494" fmla="*/ 3280826 h 4944979"/>
              <a:gd name="connsiteX9495" fmla="*/ 8429116 w 10962464"/>
              <a:gd name="connsiteY9495" fmla="*/ 3312422 h 4944979"/>
              <a:gd name="connsiteX9496" fmla="*/ 8432798 w 10962464"/>
              <a:gd name="connsiteY9496" fmla="*/ 3319402 h 4944979"/>
              <a:gd name="connsiteX9497" fmla="*/ 8457084 w 10962464"/>
              <a:gd name="connsiteY9497" fmla="*/ 3321946 h 4944979"/>
              <a:gd name="connsiteX9498" fmla="*/ 8477190 w 10962464"/>
              <a:gd name="connsiteY9498" fmla="*/ 3326786 h 4944979"/>
              <a:gd name="connsiteX9499" fmla="*/ 8493065 w 10962464"/>
              <a:gd name="connsiteY9499" fmla="*/ 3332530 h 4944979"/>
              <a:gd name="connsiteX9500" fmla="*/ 8496708 w 10962464"/>
              <a:gd name="connsiteY9500" fmla="*/ 3333809 h 4944979"/>
              <a:gd name="connsiteX9501" fmla="*/ 8494727 w 10962464"/>
              <a:gd name="connsiteY9501" fmla="*/ 3330715 h 4944979"/>
              <a:gd name="connsiteX9502" fmla="*/ 8484447 w 10962464"/>
              <a:gd name="connsiteY9502" fmla="*/ 3312120 h 4944979"/>
              <a:gd name="connsiteX9503" fmla="*/ 8475981 w 10962464"/>
              <a:gd name="connsiteY9503" fmla="*/ 3295339 h 4944979"/>
              <a:gd name="connsiteX9504" fmla="*/ 8459805 w 10962464"/>
              <a:gd name="connsiteY9504" fmla="*/ 3258452 h 4944979"/>
              <a:gd name="connsiteX9505" fmla="*/ 8446198 w 10962464"/>
              <a:gd name="connsiteY9505" fmla="*/ 3221565 h 4944979"/>
              <a:gd name="connsiteX9506" fmla="*/ 8440908 w 10962464"/>
              <a:gd name="connsiteY9506" fmla="*/ 3202518 h 4944979"/>
              <a:gd name="connsiteX9507" fmla="*/ 8435918 w 10962464"/>
              <a:gd name="connsiteY9507" fmla="*/ 3181201 h 4944979"/>
              <a:gd name="connsiteX9508" fmla="*/ 8432168 w 10962464"/>
              <a:gd name="connsiteY9508" fmla="*/ 3154391 h 4944979"/>
              <a:gd name="connsiteX9509" fmla="*/ 8429720 w 10962464"/>
              <a:gd name="connsiteY9509" fmla="*/ 3151269 h 4944979"/>
              <a:gd name="connsiteX9510" fmla="*/ 8404927 w 10962464"/>
              <a:gd name="connsiteY9510" fmla="*/ 3127685 h 4944979"/>
              <a:gd name="connsiteX9511" fmla="*/ 8372727 w 10962464"/>
              <a:gd name="connsiteY9511" fmla="*/ 3104405 h 4944979"/>
              <a:gd name="connsiteX9512" fmla="*/ 8327222 w 10962464"/>
              <a:gd name="connsiteY9512" fmla="*/ 3078099 h 4944979"/>
              <a:gd name="connsiteX9513" fmla="*/ 8303487 w 10962464"/>
              <a:gd name="connsiteY9513" fmla="*/ 3065401 h 4944979"/>
              <a:gd name="connsiteX9514" fmla="*/ 8277485 w 10962464"/>
              <a:gd name="connsiteY9514" fmla="*/ 3053457 h 4944979"/>
              <a:gd name="connsiteX9515" fmla="*/ 8276429 w 10962464"/>
              <a:gd name="connsiteY9515" fmla="*/ 3053156 h 4944979"/>
              <a:gd name="connsiteX9516" fmla="*/ 7956539 w 10962464"/>
              <a:gd name="connsiteY9516" fmla="*/ 3040003 h 4944979"/>
              <a:gd name="connsiteX9517" fmla="*/ 7920255 w 10962464"/>
              <a:gd name="connsiteY9517" fmla="*/ 3040305 h 4944979"/>
              <a:gd name="connsiteX9518" fmla="*/ 7890928 w 10962464"/>
              <a:gd name="connsiteY9518" fmla="*/ 3041665 h 4944979"/>
              <a:gd name="connsiteX9519" fmla="*/ 7892742 w 10962464"/>
              <a:gd name="connsiteY9519" fmla="*/ 3043177 h 4944979"/>
              <a:gd name="connsiteX9520" fmla="*/ 7906952 w 10962464"/>
              <a:gd name="connsiteY9520" fmla="*/ 3055271 h 4944979"/>
              <a:gd name="connsiteX9521" fmla="*/ 7934921 w 10962464"/>
              <a:gd name="connsiteY9521" fmla="*/ 3078552 h 4944979"/>
              <a:gd name="connsiteX9522" fmla="*/ 7962737 w 10962464"/>
              <a:gd name="connsiteY9522" fmla="*/ 3100474 h 4944979"/>
              <a:gd name="connsiteX9523" fmla="*/ 7991006 w 10962464"/>
              <a:gd name="connsiteY9523" fmla="*/ 3119975 h 4944979"/>
              <a:gd name="connsiteX9524" fmla="*/ 8013834 w 10962464"/>
              <a:gd name="connsiteY9524" fmla="*/ 3133883 h 4944979"/>
              <a:gd name="connsiteX9525" fmla="*/ 8036511 w 10962464"/>
              <a:gd name="connsiteY9525" fmla="*/ 3146128 h 4944979"/>
              <a:gd name="connsiteX9526" fmla="*/ 8088213 w 10962464"/>
              <a:gd name="connsiteY9526" fmla="*/ 3172130 h 4944979"/>
              <a:gd name="connsiteX9527" fmla="*/ 8088591 w 10962464"/>
              <a:gd name="connsiteY9527" fmla="*/ 3173183 h 4944979"/>
              <a:gd name="connsiteX9528" fmla="*/ 8103483 w 10962464"/>
              <a:gd name="connsiteY9528" fmla="*/ 3172433 h 4944979"/>
              <a:gd name="connsiteX9529" fmla="*/ 8114972 w 10962464"/>
              <a:gd name="connsiteY9529" fmla="*/ 3172433 h 4944979"/>
              <a:gd name="connsiteX9530" fmla="*/ 8136365 w 10962464"/>
              <a:gd name="connsiteY9530" fmla="*/ 3172533 h 4944979"/>
              <a:gd name="connsiteX9531" fmla="*/ 8137345 w 10962464"/>
              <a:gd name="connsiteY9531" fmla="*/ 3170770 h 4944979"/>
              <a:gd name="connsiteX9532" fmla="*/ 8142031 w 10962464"/>
              <a:gd name="connsiteY9532" fmla="*/ 3163363 h 4944979"/>
              <a:gd name="connsiteX9533" fmla="*/ 8155941 w 10962464"/>
              <a:gd name="connsiteY9533" fmla="*/ 3147791 h 4944979"/>
              <a:gd name="connsiteX9534" fmla="*/ 8161231 w 10962464"/>
              <a:gd name="connsiteY9534" fmla="*/ 3145674 h 4944979"/>
              <a:gd name="connsiteX9535" fmla="*/ 8168487 w 10962464"/>
              <a:gd name="connsiteY9535" fmla="*/ 3146128 h 4944979"/>
              <a:gd name="connsiteX9536" fmla="*/ 8177860 w 10962464"/>
              <a:gd name="connsiteY9536" fmla="*/ 3155199 h 4944979"/>
              <a:gd name="connsiteX9537" fmla="*/ 8181791 w 10962464"/>
              <a:gd name="connsiteY9537" fmla="*/ 3167293 h 4944979"/>
              <a:gd name="connsiteX9538" fmla="*/ 8183375 w 10962464"/>
              <a:gd name="connsiteY9538" fmla="*/ 3173525 h 4944979"/>
              <a:gd name="connsiteX9539" fmla="*/ 8196153 w 10962464"/>
              <a:gd name="connsiteY9539" fmla="*/ 3174398 h 4944979"/>
              <a:gd name="connsiteX9540" fmla="*/ 8226887 w 10962464"/>
              <a:gd name="connsiteY9540" fmla="*/ 3179415 h 4944979"/>
              <a:gd name="connsiteX9541" fmla="*/ 8220643 w 10962464"/>
              <a:gd name="connsiteY9541" fmla="*/ 3172433 h 4944979"/>
              <a:gd name="connsiteX9542" fmla="*/ 8199177 w 10962464"/>
              <a:gd name="connsiteY9542" fmla="*/ 3147187 h 4944979"/>
              <a:gd name="connsiteX9543" fmla="*/ 8188291 w 10962464"/>
              <a:gd name="connsiteY9543" fmla="*/ 3134337 h 4944979"/>
              <a:gd name="connsiteX9544" fmla="*/ 8183463 w 10962464"/>
              <a:gd name="connsiteY9544" fmla="*/ 3127808 h 4944979"/>
              <a:gd name="connsiteX9545" fmla="*/ 8180582 w 10962464"/>
              <a:gd name="connsiteY9545" fmla="*/ 3127533 h 4944979"/>
              <a:gd name="connsiteX9546" fmla="*/ 8172417 w 10962464"/>
              <a:gd name="connsiteY9546" fmla="*/ 3121789 h 4944979"/>
              <a:gd name="connsiteX9547" fmla="*/ 8165161 w 10962464"/>
              <a:gd name="connsiteY9547" fmla="*/ 3116799 h 4944979"/>
              <a:gd name="connsiteX9548" fmla="*/ 8162591 w 10962464"/>
              <a:gd name="connsiteY9548" fmla="*/ 3115137 h 4944979"/>
              <a:gd name="connsiteX9549" fmla="*/ 8099853 w 10962464"/>
              <a:gd name="connsiteY9549" fmla="*/ 3080064 h 4944979"/>
              <a:gd name="connsiteX9550" fmla="*/ 8065234 w 10962464"/>
              <a:gd name="connsiteY9550" fmla="*/ 3064794 h 4944979"/>
              <a:gd name="connsiteX9551" fmla="*/ 8032127 w 10962464"/>
              <a:gd name="connsiteY9551" fmla="*/ 3053154 h 4944979"/>
              <a:gd name="connsiteX9552" fmla="*/ 7993274 w 10962464"/>
              <a:gd name="connsiteY9552" fmla="*/ 3043630 h 4944979"/>
              <a:gd name="connsiteX9553" fmla="*/ 7956539 w 10962464"/>
              <a:gd name="connsiteY9553" fmla="*/ 3040003 h 4944979"/>
              <a:gd name="connsiteX9554" fmla="*/ 3721488 w 10962464"/>
              <a:gd name="connsiteY9554" fmla="*/ 3037584 h 4944979"/>
              <a:gd name="connsiteX9555" fmla="*/ 3704557 w 10962464"/>
              <a:gd name="connsiteY9555" fmla="*/ 3053761 h 4944979"/>
              <a:gd name="connsiteX9556" fmla="*/ 3693369 w 10962464"/>
              <a:gd name="connsiteY9556" fmla="*/ 3068273 h 4944979"/>
              <a:gd name="connsiteX9557" fmla="*/ 3683695 w 10962464"/>
              <a:gd name="connsiteY9557" fmla="*/ 3085205 h 4944979"/>
              <a:gd name="connsiteX9558" fmla="*/ 3674170 w 10962464"/>
              <a:gd name="connsiteY9558" fmla="*/ 3106673 h 4944979"/>
              <a:gd name="connsiteX9559" fmla="*/ 3665705 w 10962464"/>
              <a:gd name="connsiteY9559" fmla="*/ 3131314 h 4944979"/>
              <a:gd name="connsiteX9560" fmla="*/ 3654064 w 10962464"/>
              <a:gd name="connsiteY9560" fmla="*/ 3175003 h 4944979"/>
              <a:gd name="connsiteX9561" fmla="*/ 3653005 w 10962464"/>
              <a:gd name="connsiteY9561" fmla="*/ 3182713 h 4944979"/>
              <a:gd name="connsiteX9562" fmla="*/ 3650807 w 10962464"/>
              <a:gd name="connsiteY9562" fmla="*/ 3184659 h 4944979"/>
              <a:gd name="connsiteX9563" fmla="*/ 3660413 w 10962464"/>
              <a:gd name="connsiteY9563" fmla="*/ 3213252 h 4944979"/>
              <a:gd name="connsiteX9564" fmla="*/ 3669179 w 10962464"/>
              <a:gd name="connsiteY9564" fmla="*/ 3251196 h 4944979"/>
              <a:gd name="connsiteX9565" fmla="*/ 3676589 w 10962464"/>
              <a:gd name="connsiteY9565" fmla="*/ 3290351 h 4944979"/>
              <a:gd name="connsiteX9566" fmla="*/ 3683712 w 10962464"/>
              <a:gd name="connsiteY9566" fmla="*/ 3329079 h 4944979"/>
              <a:gd name="connsiteX9567" fmla="*/ 3684601 w 10962464"/>
              <a:gd name="connsiteY9567" fmla="*/ 3329203 h 4944979"/>
              <a:gd name="connsiteX9568" fmla="*/ 3691706 w 10962464"/>
              <a:gd name="connsiteY9568" fmla="*/ 3332379 h 4944979"/>
              <a:gd name="connsiteX9569" fmla="*/ 3692819 w 10962464"/>
              <a:gd name="connsiteY9569" fmla="*/ 3333306 h 4944979"/>
              <a:gd name="connsiteX9570" fmla="*/ 3698206 w 10962464"/>
              <a:gd name="connsiteY9570" fmla="*/ 3320132 h 4944979"/>
              <a:gd name="connsiteX9571" fmla="*/ 3714685 w 10962464"/>
              <a:gd name="connsiteY9571" fmla="*/ 3283396 h 4944979"/>
              <a:gd name="connsiteX9572" fmla="*/ 3734188 w 10962464"/>
              <a:gd name="connsiteY9572" fmla="*/ 3251648 h 4944979"/>
              <a:gd name="connsiteX9573" fmla="*/ 3741400 w 10962464"/>
              <a:gd name="connsiteY9573" fmla="*/ 3243603 h 4944979"/>
              <a:gd name="connsiteX9574" fmla="*/ 3736153 w 10962464"/>
              <a:gd name="connsiteY9574" fmla="*/ 3237742 h 4944979"/>
              <a:gd name="connsiteX9575" fmla="*/ 3738422 w 10962464"/>
              <a:gd name="connsiteY9575" fmla="*/ 3209170 h 4944979"/>
              <a:gd name="connsiteX9576" fmla="*/ 3739177 w 10962464"/>
              <a:gd name="connsiteY9576" fmla="*/ 3182412 h 4944979"/>
              <a:gd name="connsiteX9577" fmla="*/ 3739026 w 10962464"/>
              <a:gd name="connsiteY9577" fmla="*/ 3131314 h 4944979"/>
              <a:gd name="connsiteX9578" fmla="*/ 3733129 w 10962464"/>
              <a:gd name="connsiteY9578" fmla="*/ 3088078 h 4944979"/>
              <a:gd name="connsiteX9579" fmla="*/ 3723756 w 10962464"/>
              <a:gd name="connsiteY9579" fmla="*/ 3043177 h 4944979"/>
              <a:gd name="connsiteX9580" fmla="*/ 3721488 w 10962464"/>
              <a:gd name="connsiteY9580" fmla="*/ 3037584 h 4944979"/>
              <a:gd name="connsiteX9581" fmla="*/ 9243956 w 10962464"/>
              <a:gd name="connsiteY9581" fmla="*/ 3011128 h 4944979"/>
              <a:gd name="connsiteX9582" fmla="*/ 9246375 w 10962464"/>
              <a:gd name="connsiteY9582" fmla="*/ 3036829 h 4944979"/>
              <a:gd name="connsiteX9583" fmla="*/ 9247886 w 10962464"/>
              <a:gd name="connsiteY9583" fmla="*/ 3046655 h 4944979"/>
              <a:gd name="connsiteX9584" fmla="*/ 9248794 w 10962464"/>
              <a:gd name="connsiteY9584" fmla="*/ 3052097 h 4944979"/>
              <a:gd name="connsiteX9585" fmla="*/ 9248794 w 10962464"/>
              <a:gd name="connsiteY9585" fmla="*/ 3052248 h 4944979"/>
              <a:gd name="connsiteX9586" fmla="*/ 9249246 w 10962464"/>
              <a:gd name="connsiteY9586" fmla="*/ 3054970 h 4944979"/>
              <a:gd name="connsiteX9587" fmla="*/ 9249700 w 10962464"/>
              <a:gd name="connsiteY9587" fmla="*/ 3057540 h 4944979"/>
              <a:gd name="connsiteX9588" fmla="*/ 9256957 w 10962464"/>
              <a:gd name="connsiteY9588" fmla="*/ 3092916 h 4944979"/>
              <a:gd name="connsiteX9589" fmla="*/ 9261947 w 10962464"/>
              <a:gd name="connsiteY9589" fmla="*/ 3113022 h 4944979"/>
              <a:gd name="connsiteX9590" fmla="*/ 9266331 w 10962464"/>
              <a:gd name="connsiteY9590" fmla="*/ 3130709 h 4944979"/>
              <a:gd name="connsiteX9591" fmla="*/ 9291577 w 10962464"/>
              <a:gd name="connsiteY9591" fmla="*/ 3202064 h 4944979"/>
              <a:gd name="connsiteX9592" fmla="*/ 9309114 w 10962464"/>
              <a:gd name="connsiteY9592" fmla="*/ 3236231 h 4944979"/>
              <a:gd name="connsiteX9593" fmla="*/ 9329545 w 10962464"/>
              <a:gd name="connsiteY9593" fmla="*/ 3269058 h 4944979"/>
              <a:gd name="connsiteX9594" fmla="*/ 9361117 w 10962464"/>
              <a:gd name="connsiteY9594" fmla="*/ 3283398 h 4944979"/>
              <a:gd name="connsiteX9595" fmla="*/ 9392712 w 10962464"/>
              <a:gd name="connsiteY9595" fmla="*/ 3301537 h 4944979"/>
              <a:gd name="connsiteX9596" fmla="*/ 9419494 w 10962464"/>
              <a:gd name="connsiteY9596" fmla="*/ 3320361 h 4944979"/>
              <a:gd name="connsiteX9597" fmla="*/ 9418564 w 10962464"/>
              <a:gd name="connsiteY9597" fmla="*/ 3316655 h 4944979"/>
              <a:gd name="connsiteX9598" fmla="*/ 9411157 w 10962464"/>
              <a:gd name="connsiteY9598" fmla="*/ 3281279 h 4944979"/>
              <a:gd name="connsiteX9599" fmla="*/ 9410552 w 10962464"/>
              <a:gd name="connsiteY9599" fmla="*/ 3278408 h 4944979"/>
              <a:gd name="connsiteX9600" fmla="*/ 9409796 w 10962464"/>
              <a:gd name="connsiteY9600" fmla="*/ 3273418 h 4944979"/>
              <a:gd name="connsiteX9601" fmla="*/ 9403597 w 10962464"/>
              <a:gd name="connsiteY9601" fmla="*/ 3233206 h 4944979"/>
              <a:gd name="connsiteX9602" fmla="*/ 9401180 w 10962464"/>
              <a:gd name="connsiteY9602" fmla="*/ 3214006 h 4944979"/>
              <a:gd name="connsiteX9603" fmla="*/ 9399548 w 10962464"/>
              <a:gd name="connsiteY9603" fmla="*/ 3199904 h 4944979"/>
              <a:gd name="connsiteX9604" fmla="*/ 9399215 w 10962464"/>
              <a:gd name="connsiteY9604" fmla="*/ 3199494 h 4944979"/>
              <a:gd name="connsiteX9605" fmla="*/ 9394528 w 10962464"/>
              <a:gd name="connsiteY9605" fmla="*/ 3184226 h 4944979"/>
              <a:gd name="connsiteX9606" fmla="*/ 9379410 w 10962464"/>
              <a:gd name="connsiteY9606" fmla="*/ 3158525 h 4944979"/>
              <a:gd name="connsiteX9607" fmla="*/ 9360361 w 10962464"/>
              <a:gd name="connsiteY9607" fmla="*/ 3132674 h 4944979"/>
              <a:gd name="connsiteX9608" fmla="*/ 9353559 w 10962464"/>
              <a:gd name="connsiteY9608" fmla="*/ 3124662 h 4944979"/>
              <a:gd name="connsiteX9609" fmla="*/ 9328161 w 10962464"/>
              <a:gd name="connsiteY9609" fmla="*/ 3096241 h 4944979"/>
              <a:gd name="connsiteX9610" fmla="*/ 9303822 w 10962464"/>
              <a:gd name="connsiteY9610" fmla="*/ 3067970 h 4944979"/>
              <a:gd name="connsiteX9611" fmla="*/ 9276611 w 10962464"/>
              <a:gd name="connsiteY9611" fmla="*/ 3038794 h 4944979"/>
              <a:gd name="connsiteX9612" fmla="*/ 9262550 w 10962464"/>
              <a:gd name="connsiteY9612" fmla="*/ 3025641 h 4944979"/>
              <a:gd name="connsiteX9613" fmla="*/ 9248189 w 10962464"/>
              <a:gd name="connsiteY9613" fmla="*/ 3014152 h 4944979"/>
              <a:gd name="connsiteX9614" fmla="*/ 9243956 w 10962464"/>
              <a:gd name="connsiteY9614" fmla="*/ 3011128 h 4944979"/>
              <a:gd name="connsiteX9615" fmla="*/ 9772015 w 10962464"/>
              <a:gd name="connsiteY9615" fmla="*/ 2985429 h 4944979"/>
              <a:gd name="connsiteX9616" fmla="*/ 9756292 w 10962464"/>
              <a:gd name="connsiteY9616" fmla="*/ 2985730 h 4944979"/>
              <a:gd name="connsiteX9617" fmla="*/ 9751302 w 10962464"/>
              <a:gd name="connsiteY9617" fmla="*/ 2987394 h 4944979"/>
              <a:gd name="connsiteX9618" fmla="*/ 9751907 w 10962464"/>
              <a:gd name="connsiteY9618" fmla="*/ 2992987 h 4944979"/>
              <a:gd name="connsiteX9619" fmla="*/ 9770956 w 10962464"/>
              <a:gd name="connsiteY9619" fmla="*/ 3045596 h 4944979"/>
              <a:gd name="connsiteX9620" fmla="*/ 9786829 w 10962464"/>
              <a:gd name="connsiteY9620" fmla="*/ 3076135 h 4944979"/>
              <a:gd name="connsiteX9621" fmla="*/ 9805575 w 10962464"/>
              <a:gd name="connsiteY9621" fmla="*/ 3103346 h 4944979"/>
              <a:gd name="connsiteX9622" fmla="*/ 9824019 w 10962464"/>
              <a:gd name="connsiteY9622" fmla="*/ 3125570 h 4944979"/>
              <a:gd name="connsiteX9623" fmla="*/ 9830576 w 10962464"/>
              <a:gd name="connsiteY9623" fmla="*/ 3133348 h 4944979"/>
              <a:gd name="connsiteX9624" fmla="*/ 9832484 w 10962464"/>
              <a:gd name="connsiteY9624" fmla="*/ 3132975 h 4944979"/>
              <a:gd name="connsiteX9625" fmla="*/ 9837171 w 10962464"/>
              <a:gd name="connsiteY9625" fmla="*/ 3132824 h 4944979"/>
              <a:gd name="connsiteX9626" fmla="*/ 9852441 w 10962464"/>
              <a:gd name="connsiteY9626" fmla="*/ 3134034 h 4944979"/>
              <a:gd name="connsiteX9627" fmla="*/ 9870582 w 10962464"/>
              <a:gd name="connsiteY9627" fmla="*/ 3137662 h 4944979"/>
              <a:gd name="connsiteX9628" fmla="*/ 9890989 w 10962464"/>
              <a:gd name="connsiteY9628" fmla="*/ 3145071 h 4944979"/>
              <a:gd name="connsiteX9629" fmla="*/ 9909584 w 10962464"/>
              <a:gd name="connsiteY9629" fmla="*/ 3153083 h 4944979"/>
              <a:gd name="connsiteX9630" fmla="*/ 9942238 w 10962464"/>
              <a:gd name="connsiteY9630" fmla="*/ 3171829 h 4944979"/>
              <a:gd name="connsiteX9631" fmla="*/ 9949425 w 10962464"/>
              <a:gd name="connsiteY9631" fmla="*/ 3176830 h 4944979"/>
              <a:gd name="connsiteX9632" fmla="*/ 9947833 w 10962464"/>
              <a:gd name="connsiteY9632" fmla="*/ 3152478 h 4944979"/>
              <a:gd name="connsiteX9633" fmla="*/ 9947681 w 10962464"/>
              <a:gd name="connsiteY9633" fmla="*/ 3145523 h 4944979"/>
              <a:gd name="connsiteX9634" fmla="*/ 9947681 w 10962464"/>
              <a:gd name="connsiteY9634" fmla="*/ 3138116 h 4944979"/>
              <a:gd name="connsiteX9635" fmla="*/ 9949193 w 10962464"/>
              <a:gd name="connsiteY9635" fmla="*/ 3118615 h 4944979"/>
              <a:gd name="connsiteX9636" fmla="*/ 9952941 w 10962464"/>
              <a:gd name="connsiteY9636" fmla="*/ 3100467 h 4944979"/>
              <a:gd name="connsiteX9637" fmla="*/ 9952518 w 10962464"/>
              <a:gd name="connsiteY9637" fmla="*/ 3100020 h 4944979"/>
              <a:gd name="connsiteX9638" fmla="*/ 9952669 w 10962464"/>
              <a:gd name="connsiteY9638" fmla="*/ 3100172 h 4944979"/>
              <a:gd name="connsiteX9639" fmla="*/ 9952215 w 10962464"/>
              <a:gd name="connsiteY9639" fmla="*/ 3099567 h 4944979"/>
              <a:gd name="connsiteX9640" fmla="*/ 9937704 w 10962464"/>
              <a:gd name="connsiteY9640" fmla="*/ 3083843 h 4944979"/>
              <a:gd name="connsiteX9641" fmla="*/ 9918807 w 10962464"/>
              <a:gd name="connsiteY9641" fmla="*/ 3064493 h 4944979"/>
              <a:gd name="connsiteX9642" fmla="*/ 9897793 w 10962464"/>
              <a:gd name="connsiteY9642" fmla="*/ 3046504 h 4944979"/>
              <a:gd name="connsiteX9643" fmla="*/ 9876478 w 10962464"/>
              <a:gd name="connsiteY9643" fmla="*/ 3029572 h 4944979"/>
              <a:gd name="connsiteX9644" fmla="*/ 9846243 w 10962464"/>
              <a:gd name="connsiteY9644" fmla="*/ 3010977 h 4944979"/>
              <a:gd name="connsiteX9645" fmla="*/ 9829159 w 10962464"/>
              <a:gd name="connsiteY9645" fmla="*/ 3001604 h 4944979"/>
              <a:gd name="connsiteX9646" fmla="*/ 9813739 w 10962464"/>
              <a:gd name="connsiteY9646" fmla="*/ 2994952 h 4944979"/>
              <a:gd name="connsiteX9647" fmla="*/ 9803459 w 10962464"/>
              <a:gd name="connsiteY9647" fmla="*/ 2991627 h 4944979"/>
              <a:gd name="connsiteX9648" fmla="*/ 9791818 w 10962464"/>
              <a:gd name="connsiteY9648" fmla="*/ 2988603 h 4944979"/>
              <a:gd name="connsiteX9649" fmla="*/ 9772015 w 10962464"/>
              <a:gd name="connsiteY9649" fmla="*/ 2985429 h 4944979"/>
              <a:gd name="connsiteX9650" fmla="*/ 8132659 w 10962464"/>
              <a:gd name="connsiteY9650" fmla="*/ 2972730 h 4944979"/>
              <a:gd name="connsiteX9651" fmla="*/ 8128577 w 10962464"/>
              <a:gd name="connsiteY9651" fmla="*/ 2972881 h 4944979"/>
              <a:gd name="connsiteX9652" fmla="*/ 8137345 w 10962464"/>
              <a:gd name="connsiteY9652" fmla="*/ 2997977 h 4944979"/>
              <a:gd name="connsiteX9653" fmla="*/ 8150648 w 10962464"/>
              <a:gd name="connsiteY9653" fmla="*/ 3026852 h 4944979"/>
              <a:gd name="connsiteX9654" fmla="*/ 8163045 w 10962464"/>
              <a:gd name="connsiteY9654" fmla="*/ 3048621 h 4944979"/>
              <a:gd name="connsiteX9655" fmla="*/ 8182245 w 10962464"/>
              <a:gd name="connsiteY9655" fmla="*/ 3080368 h 4944979"/>
              <a:gd name="connsiteX9656" fmla="*/ 8203408 w 10962464"/>
              <a:gd name="connsiteY9656" fmla="*/ 3113476 h 4944979"/>
              <a:gd name="connsiteX9657" fmla="*/ 8228806 w 10962464"/>
              <a:gd name="connsiteY9657" fmla="*/ 3143862 h 4944979"/>
              <a:gd name="connsiteX9658" fmla="*/ 8251937 w 10962464"/>
              <a:gd name="connsiteY9658" fmla="*/ 3170469 h 4944979"/>
              <a:gd name="connsiteX9659" fmla="*/ 8262217 w 10962464"/>
              <a:gd name="connsiteY9659" fmla="*/ 3180144 h 4944979"/>
              <a:gd name="connsiteX9660" fmla="*/ 8262720 w 10962464"/>
              <a:gd name="connsiteY9660" fmla="*/ 3185975 h 4944979"/>
              <a:gd name="connsiteX9661" fmla="*/ 8271137 w 10962464"/>
              <a:gd name="connsiteY9661" fmla="*/ 3187551 h 4944979"/>
              <a:gd name="connsiteX9662" fmla="*/ 8306209 w 10962464"/>
              <a:gd name="connsiteY9662" fmla="*/ 3196772 h 4944979"/>
              <a:gd name="connsiteX9663" fmla="*/ 8310909 w 10962464"/>
              <a:gd name="connsiteY9663" fmla="*/ 3198314 h 4944979"/>
              <a:gd name="connsiteX9664" fmla="*/ 8296231 w 10962464"/>
              <a:gd name="connsiteY9664" fmla="*/ 3171224 h 4944979"/>
              <a:gd name="connsiteX9665" fmla="*/ 8279149 w 10962464"/>
              <a:gd name="connsiteY9665" fmla="*/ 3137057 h 4944979"/>
              <a:gd name="connsiteX9666" fmla="*/ 8264485 w 10962464"/>
              <a:gd name="connsiteY9666" fmla="*/ 3100775 h 4944979"/>
              <a:gd name="connsiteX9667" fmla="*/ 8252995 w 10962464"/>
              <a:gd name="connsiteY9667" fmla="*/ 3061017 h 4944979"/>
              <a:gd name="connsiteX9668" fmla="*/ 8251333 w 10962464"/>
              <a:gd name="connsiteY9668" fmla="*/ 3051492 h 4944979"/>
              <a:gd name="connsiteX9669" fmla="*/ 8251721 w 10962464"/>
              <a:gd name="connsiteY9669" fmla="*/ 3048640 h 4944979"/>
              <a:gd name="connsiteX9670" fmla="*/ 8224121 w 10962464"/>
              <a:gd name="connsiteY9670" fmla="*/ 3023827 h 4944979"/>
              <a:gd name="connsiteX9671" fmla="*/ 8189955 w 10962464"/>
              <a:gd name="connsiteY9671" fmla="*/ 2999035 h 4944979"/>
              <a:gd name="connsiteX9672" fmla="*/ 8141579 w 10962464"/>
              <a:gd name="connsiteY9672" fmla="*/ 2974090 h 4944979"/>
              <a:gd name="connsiteX9673" fmla="*/ 8132659 w 10962464"/>
              <a:gd name="connsiteY9673" fmla="*/ 2972730 h 4944979"/>
              <a:gd name="connsiteX9674" fmla="*/ 9613884 w 10962464"/>
              <a:gd name="connsiteY9674" fmla="*/ 2967740 h 4944979"/>
              <a:gd name="connsiteX9675" fmla="*/ 9593778 w 10962464"/>
              <a:gd name="connsiteY9675" fmla="*/ 2967892 h 4944979"/>
              <a:gd name="connsiteX9676" fmla="*/ 9590905 w 10962464"/>
              <a:gd name="connsiteY9676" fmla="*/ 2968799 h 4944979"/>
              <a:gd name="connsiteX9677" fmla="*/ 9590300 w 10962464"/>
              <a:gd name="connsiteY9677" fmla="*/ 2969102 h 4944979"/>
              <a:gd name="connsiteX9678" fmla="*/ 9591208 w 10962464"/>
              <a:gd name="connsiteY9678" fmla="*/ 2971217 h 4944979"/>
              <a:gd name="connsiteX9679" fmla="*/ 9612977 w 10962464"/>
              <a:gd name="connsiteY9679" fmla="*/ 3007197 h 4944979"/>
              <a:gd name="connsiteX9680" fmla="*/ 9639089 w 10962464"/>
              <a:gd name="connsiteY9680" fmla="*/ 3040197 h 4944979"/>
              <a:gd name="connsiteX9681" fmla="*/ 9638526 w 10962464"/>
              <a:gd name="connsiteY9681" fmla="*/ 3039549 h 4944979"/>
              <a:gd name="connsiteX9682" fmla="*/ 9640491 w 10962464"/>
              <a:gd name="connsiteY9682" fmla="*/ 3041968 h 4944979"/>
              <a:gd name="connsiteX9683" fmla="*/ 9639089 w 10962464"/>
              <a:gd name="connsiteY9683" fmla="*/ 3040197 h 4944979"/>
              <a:gd name="connsiteX9684" fmla="*/ 9664831 w 10962464"/>
              <a:gd name="connsiteY9684" fmla="*/ 3069784 h 4944979"/>
              <a:gd name="connsiteX9685" fmla="*/ 9678890 w 10962464"/>
              <a:gd name="connsiteY9685" fmla="*/ 3083843 h 4944979"/>
              <a:gd name="connsiteX9686" fmla="*/ 9694008 w 10962464"/>
              <a:gd name="connsiteY9686" fmla="*/ 3096241 h 4944979"/>
              <a:gd name="connsiteX9687" fmla="*/ 9716230 w 10962464"/>
              <a:gd name="connsiteY9687" fmla="*/ 3111055 h 4944979"/>
              <a:gd name="connsiteX9688" fmla="*/ 9718745 w 10962464"/>
              <a:gd name="connsiteY9688" fmla="*/ 3114074 h 4944979"/>
              <a:gd name="connsiteX9689" fmla="*/ 9735883 w 10962464"/>
              <a:gd name="connsiteY9689" fmla="*/ 3115893 h 4944979"/>
              <a:gd name="connsiteX9690" fmla="*/ 9754780 w 10962464"/>
              <a:gd name="connsiteY9690" fmla="*/ 3119521 h 4944979"/>
              <a:gd name="connsiteX9691" fmla="*/ 9792424 w 10962464"/>
              <a:gd name="connsiteY9691" fmla="*/ 3132371 h 4944979"/>
              <a:gd name="connsiteX9692" fmla="*/ 9800944 w 10962464"/>
              <a:gd name="connsiteY9692" fmla="*/ 3136110 h 4944979"/>
              <a:gd name="connsiteX9693" fmla="*/ 9791499 w 10962464"/>
              <a:gd name="connsiteY9693" fmla="*/ 3124708 h 4944979"/>
              <a:gd name="connsiteX9694" fmla="*/ 9774735 w 10962464"/>
              <a:gd name="connsiteY9694" fmla="*/ 3103346 h 4944979"/>
              <a:gd name="connsiteX9695" fmla="*/ 9760071 w 10962464"/>
              <a:gd name="connsiteY9695" fmla="*/ 3078855 h 4944979"/>
              <a:gd name="connsiteX9696" fmla="*/ 9736034 w 10962464"/>
              <a:gd name="connsiteY9696" fmla="*/ 3026850 h 4944979"/>
              <a:gd name="connsiteX9697" fmla="*/ 9730139 w 10962464"/>
              <a:gd name="connsiteY9697" fmla="*/ 3008558 h 4944979"/>
              <a:gd name="connsiteX9698" fmla="*/ 9728022 w 10962464"/>
              <a:gd name="connsiteY9698" fmla="*/ 2999337 h 4944979"/>
              <a:gd name="connsiteX9699" fmla="*/ 9727446 w 10962464"/>
              <a:gd name="connsiteY9699" fmla="*/ 2994150 h 4944979"/>
              <a:gd name="connsiteX9700" fmla="*/ 9726208 w 10962464"/>
              <a:gd name="connsiteY9700" fmla="*/ 2993138 h 4944979"/>
              <a:gd name="connsiteX9701" fmla="*/ 9707462 w 10962464"/>
              <a:gd name="connsiteY9701" fmla="*/ 2982253 h 4944979"/>
              <a:gd name="connsiteX9702" fmla="*/ 9693402 w 10962464"/>
              <a:gd name="connsiteY9702" fmla="*/ 2979229 h 4944979"/>
              <a:gd name="connsiteX9703" fmla="*/ 9672691 w 10962464"/>
              <a:gd name="connsiteY9703" fmla="*/ 2977415 h 4944979"/>
              <a:gd name="connsiteX9704" fmla="*/ 9652886 w 10962464"/>
              <a:gd name="connsiteY9704" fmla="*/ 2973787 h 4944979"/>
              <a:gd name="connsiteX9705" fmla="*/ 9633234 w 10962464"/>
              <a:gd name="connsiteY9705" fmla="*/ 2970764 h 4944979"/>
              <a:gd name="connsiteX9706" fmla="*/ 9613884 w 10962464"/>
              <a:gd name="connsiteY9706" fmla="*/ 2967740 h 4944979"/>
              <a:gd name="connsiteX9707" fmla="*/ 3579234 w 10962464"/>
              <a:gd name="connsiteY9707" fmla="*/ 2935892 h 4944979"/>
              <a:gd name="connsiteX9708" fmla="*/ 3578681 w 10962464"/>
              <a:gd name="connsiteY9708" fmla="*/ 2935927 h 4944979"/>
              <a:gd name="connsiteX9709" fmla="*/ 3574241 w 10962464"/>
              <a:gd name="connsiteY9709" fmla="*/ 2940227 h 4944979"/>
              <a:gd name="connsiteX9710" fmla="*/ 3566228 w 10962464"/>
              <a:gd name="connsiteY9710" fmla="*/ 2950658 h 4944979"/>
              <a:gd name="connsiteX9711" fmla="*/ 3559276 w 10962464"/>
              <a:gd name="connsiteY9711" fmla="*/ 2962450 h 4944979"/>
              <a:gd name="connsiteX9712" fmla="*/ 3558906 w 10962464"/>
              <a:gd name="connsiteY9712" fmla="*/ 2963366 h 4944979"/>
              <a:gd name="connsiteX9713" fmla="*/ 3558975 w 10962464"/>
              <a:gd name="connsiteY9713" fmla="*/ 2964867 h 4944979"/>
              <a:gd name="connsiteX9714" fmla="*/ 3557920 w 10962464"/>
              <a:gd name="connsiteY9714" fmla="*/ 2965810 h 4944979"/>
              <a:gd name="connsiteX9715" fmla="*/ 3547637 w 10962464"/>
              <a:gd name="connsiteY9715" fmla="*/ 2991324 h 4944979"/>
              <a:gd name="connsiteX9716" fmla="*/ 3537808 w 10962464"/>
              <a:gd name="connsiteY9716" fmla="*/ 3024432 h 4944979"/>
              <a:gd name="connsiteX9717" fmla="*/ 3521029 w 10962464"/>
              <a:gd name="connsiteY9717" fmla="*/ 3088984 h 4944979"/>
              <a:gd name="connsiteX9718" fmla="*/ 3512562 w 10962464"/>
              <a:gd name="connsiteY9718" fmla="*/ 3154897 h 4944979"/>
              <a:gd name="connsiteX9719" fmla="*/ 3513015 w 10962464"/>
              <a:gd name="connsiteY9719" fmla="*/ 3216577 h 4944979"/>
              <a:gd name="connsiteX9720" fmla="*/ 3512711 w 10962464"/>
              <a:gd name="connsiteY9720" fmla="*/ 3216848 h 4944979"/>
              <a:gd name="connsiteX9721" fmla="*/ 3546022 w 10962464"/>
              <a:gd name="connsiteY9721" fmla="*/ 3259527 h 4944979"/>
              <a:gd name="connsiteX9722" fmla="*/ 3549297 w 10962464"/>
              <a:gd name="connsiteY9722" fmla="*/ 3244847 h 4944979"/>
              <a:gd name="connsiteX9723" fmla="*/ 3555798 w 10962464"/>
              <a:gd name="connsiteY9723" fmla="*/ 3227311 h 4944979"/>
              <a:gd name="connsiteX9724" fmla="*/ 3562754 w 10962464"/>
              <a:gd name="connsiteY9724" fmla="*/ 3209471 h 4944979"/>
              <a:gd name="connsiteX9725" fmla="*/ 3578928 w 10962464"/>
              <a:gd name="connsiteY9725" fmla="*/ 3173038 h 4944979"/>
              <a:gd name="connsiteX9726" fmla="*/ 3588452 w 10962464"/>
              <a:gd name="connsiteY9726" fmla="*/ 3153234 h 4944979"/>
              <a:gd name="connsiteX9727" fmla="*/ 3600243 w 10962464"/>
              <a:gd name="connsiteY9727" fmla="*/ 3137059 h 4944979"/>
              <a:gd name="connsiteX9728" fmla="*/ 3600547 w 10962464"/>
              <a:gd name="connsiteY9728" fmla="*/ 3136907 h 4944979"/>
              <a:gd name="connsiteX9729" fmla="*/ 3612873 w 10962464"/>
              <a:gd name="connsiteY9729" fmla="*/ 3132651 h 4944979"/>
              <a:gd name="connsiteX9730" fmla="*/ 3608861 w 10962464"/>
              <a:gd name="connsiteY9730" fmla="*/ 3098961 h 4944979"/>
              <a:gd name="connsiteX9731" fmla="*/ 3605383 w 10962464"/>
              <a:gd name="connsiteY9731" fmla="*/ 3044236 h 4944979"/>
              <a:gd name="connsiteX9732" fmla="*/ 3600396 w 10962464"/>
              <a:gd name="connsiteY9732" fmla="*/ 3002361 h 4944979"/>
              <a:gd name="connsiteX9733" fmla="*/ 3590115 w 10962464"/>
              <a:gd name="connsiteY9733" fmla="*/ 2960937 h 4944979"/>
              <a:gd name="connsiteX9734" fmla="*/ 10349659 w 10962464"/>
              <a:gd name="connsiteY9734" fmla="*/ 2933272 h 4944979"/>
              <a:gd name="connsiteX9735" fmla="*/ 10349356 w 10962464"/>
              <a:gd name="connsiteY9735" fmla="*/ 2937656 h 4944979"/>
              <a:gd name="connsiteX9736" fmla="*/ 10349659 w 10962464"/>
              <a:gd name="connsiteY9736" fmla="*/ 2934330 h 4944979"/>
              <a:gd name="connsiteX9737" fmla="*/ 10348299 w 10962464"/>
              <a:gd name="connsiteY9737" fmla="*/ 2953832 h 4944979"/>
              <a:gd name="connsiteX9738" fmla="*/ 10348299 w 10962464"/>
              <a:gd name="connsiteY9738" fmla="*/ 2974089 h 4944979"/>
              <a:gd name="connsiteX9739" fmla="*/ 10351624 w 10962464"/>
              <a:gd name="connsiteY9739" fmla="*/ 3012488 h 4944979"/>
              <a:gd name="connsiteX9740" fmla="*/ 10356612 w 10962464"/>
              <a:gd name="connsiteY9740" fmla="*/ 3048620 h 4944979"/>
              <a:gd name="connsiteX9741" fmla="*/ 10361904 w 10962464"/>
              <a:gd name="connsiteY9741" fmla="*/ 3085808 h 4944979"/>
              <a:gd name="connsiteX9742" fmla="*/ 10367195 w 10962464"/>
              <a:gd name="connsiteY9742" fmla="*/ 3109846 h 4944979"/>
              <a:gd name="connsiteX9743" fmla="*/ 10366287 w 10962464"/>
              <a:gd name="connsiteY9743" fmla="*/ 3119370 h 4944979"/>
              <a:gd name="connsiteX9744" fmla="*/ 10364335 w 10962464"/>
              <a:gd name="connsiteY9744" fmla="*/ 3121032 h 4944979"/>
              <a:gd name="connsiteX9745" fmla="*/ 10367651 w 10962464"/>
              <a:gd name="connsiteY9745" fmla="*/ 3123905 h 4944979"/>
              <a:gd name="connsiteX9746" fmla="*/ 10381256 w 10962464"/>
              <a:gd name="connsiteY9746" fmla="*/ 3136754 h 4944979"/>
              <a:gd name="connsiteX9747" fmla="*/ 10395466 w 10962464"/>
              <a:gd name="connsiteY9747" fmla="*/ 3152780 h 4944979"/>
              <a:gd name="connsiteX9748" fmla="*/ 10417084 w 10962464"/>
              <a:gd name="connsiteY9748" fmla="*/ 3183317 h 4944979"/>
              <a:gd name="connsiteX9749" fmla="*/ 10435830 w 10962464"/>
              <a:gd name="connsiteY9749" fmla="*/ 3214309 h 4944979"/>
              <a:gd name="connsiteX9750" fmla="*/ 10439281 w 10962464"/>
              <a:gd name="connsiteY9750" fmla="*/ 3221327 h 4944979"/>
              <a:gd name="connsiteX9751" fmla="*/ 10443237 w 10962464"/>
              <a:gd name="connsiteY9751" fmla="*/ 3203726 h 4944979"/>
              <a:gd name="connsiteX9752" fmla="*/ 10452005 w 10962464"/>
              <a:gd name="connsiteY9752" fmla="*/ 3165175 h 4944979"/>
              <a:gd name="connsiteX9753" fmla="*/ 10461075 w 10962464"/>
              <a:gd name="connsiteY9753" fmla="*/ 3129801 h 4944979"/>
              <a:gd name="connsiteX9754" fmla="*/ 10461418 w 10962464"/>
              <a:gd name="connsiteY9754" fmla="*/ 3128753 h 4944979"/>
              <a:gd name="connsiteX9755" fmla="*/ 10458657 w 10962464"/>
              <a:gd name="connsiteY9755" fmla="*/ 3098507 h 4944979"/>
              <a:gd name="connsiteX9756" fmla="*/ 10449586 w 10962464"/>
              <a:gd name="connsiteY9756" fmla="*/ 3063737 h 4944979"/>
              <a:gd name="connsiteX9757" fmla="*/ 10435979 w 10962464"/>
              <a:gd name="connsiteY9757" fmla="*/ 3030175 h 4944979"/>
              <a:gd name="connsiteX9758" fmla="*/ 10421165 w 10962464"/>
              <a:gd name="connsiteY9758" fmla="*/ 3004929 h 4944979"/>
              <a:gd name="connsiteX9759" fmla="*/ 10405292 w 10962464"/>
              <a:gd name="connsiteY9759" fmla="*/ 2982556 h 4944979"/>
              <a:gd name="connsiteX9760" fmla="*/ 10384732 w 10962464"/>
              <a:gd name="connsiteY9760" fmla="*/ 2960484 h 4944979"/>
              <a:gd name="connsiteX9761" fmla="*/ 10372184 w 10962464"/>
              <a:gd name="connsiteY9761" fmla="*/ 2948843 h 4944979"/>
              <a:gd name="connsiteX9762" fmla="*/ 10361431 w 10962464"/>
              <a:gd name="connsiteY9762" fmla="*/ 2940612 h 4944979"/>
              <a:gd name="connsiteX9763" fmla="*/ 10362508 w 10962464"/>
              <a:gd name="connsiteY9763" fmla="*/ 2941284 h 4944979"/>
              <a:gd name="connsiteX9764" fmla="*/ 10359939 w 10962464"/>
              <a:gd name="connsiteY9764" fmla="*/ 2939470 h 4944979"/>
              <a:gd name="connsiteX9765" fmla="*/ 10361431 w 10962464"/>
              <a:gd name="connsiteY9765" fmla="*/ 2940612 h 4944979"/>
              <a:gd name="connsiteX9766" fmla="*/ 3349593 w 10962464"/>
              <a:gd name="connsiteY9766" fmla="*/ 2931156 h 4944979"/>
              <a:gd name="connsiteX9767" fmla="*/ 3357909 w 10962464"/>
              <a:gd name="connsiteY9767" fmla="*/ 2982405 h 4944979"/>
              <a:gd name="connsiteX9768" fmla="*/ 3372118 w 10962464"/>
              <a:gd name="connsiteY9768" fmla="*/ 3032596 h 4944979"/>
              <a:gd name="connsiteX9769" fmla="*/ 3390261 w 10962464"/>
              <a:gd name="connsiteY9769" fmla="*/ 3076436 h 4944979"/>
              <a:gd name="connsiteX9770" fmla="*/ 3400842 w 10962464"/>
              <a:gd name="connsiteY9770" fmla="*/ 3097902 h 4944979"/>
              <a:gd name="connsiteX9771" fmla="*/ 3406435 w 10962464"/>
              <a:gd name="connsiteY9771" fmla="*/ 3108939 h 4944979"/>
              <a:gd name="connsiteX9772" fmla="*/ 3411786 w 10962464"/>
              <a:gd name="connsiteY9772" fmla="*/ 3118653 h 4944979"/>
              <a:gd name="connsiteX9773" fmla="*/ 3413845 w 10962464"/>
              <a:gd name="connsiteY9773" fmla="*/ 3120126 h 4944979"/>
              <a:gd name="connsiteX9774" fmla="*/ 3446800 w 10962464"/>
              <a:gd name="connsiteY9774" fmla="*/ 3147942 h 4944979"/>
              <a:gd name="connsiteX9775" fmla="*/ 3475222 w 10962464"/>
              <a:gd name="connsiteY9775" fmla="*/ 3175457 h 4944979"/>
              <a:gd name="connsiteX9776" fmla="*/ 3488429 w 10962464"/>
              <a:gd name="connsiteY9776" fmla="*/ 3189043 h 4944979"/>
              <a:gd name="connsiteX9777" fmla="*/ 3488525 w 10962464"/>
              <a:gd name="connsiteY9777" fmla="*/ 3144012 h 4944979"/>
              <a:gd name="connsiteX9778" fmla="*/ 3493068 w 10962464"/>
              <a:gd name="connsiteY9778" fmla="*/ 3107673 h 4944979"/>
              <a:gd name="connsiteX9779" fmla="*/ 3490339 w 10962464"/>
              <a:gd name="connsiteY9779" fmla="*/ 3104556 h 4944979"/>
              <a:gd name="connsiteX9780" fmla="*/ 3488376 w 10962464"/>
              <a:gd name="connsiteY9780" fmla="*/ 3101532 h 4944979"/>
              <a:gd name="connsiteX9781" fmla="*/ 3482628 w 10962464"/>
              <a:gd name="connsiteY9781" fmla="*/ 3092914 h 4944979"/>
              <a:gd name="connsiteX9782" fmla="*/ 3482328 w 10962464"/>
              <a:gd name="connsiteY9782" fmla="*/ 3092462 h 4944979"/>
              <a:gd name="connsiteX9783" fmla="*/ 3482703 w 10962464"/>
              <a:gd name="connsiteY9783" fmla="*/ 3093063 h 4944979"/>
              <a:gd name="connsiteX9784" fmla="*/ 3482780 w 10962464"/>
              <a:gd name="connsiteY9784" fmla="*/ 3093217 h 4944979"/>
              <a:gd name="connsiteX9785" fmla="*/ 3482025 w 10962464"/>
              <a:gd name="connsiteY9785" fmla="*/ 3092008 h 4944979"/>
              <a:gd name="connsiteX9786" fmla="*/ 3480966 w 10962464"/>
              <a:gd name="connsiteY9786" fmla="*/ 3090495 h 4944979"/>
              <a:gd name="connsiteX9787" fmla="*/ 3481269 w 10962464"/>
              <a:gd name="connsiteY9787" fmla="*/ 3090949 h 4944979"/>
              <a:gd name="connsiteX9788" fmla="*/ 3459954 w 10962464"/>
              <a:gd name="connsiteY9788" fmla="*/ 3059203 h 4944979"/>
              <a:gd name="connsiteX9789" fmla="*/ 3438034 w 10962464"/>
              <a:gd name="connsiteY9789" fmla="*/ 3027001 h 4944979"/>
              <a:gd name="connsiteX9790" fmla="*/ 3436418 w 10962464"/>
              <a:gd name="connsiteY9790" fmla="*/ 3024812 h 4944979"/>
              <a:gd name="connsiteX9791" fmla="*/ 3432589 w 10962464"/>
              <a:gd name="connsiteY9791" fmla="*/ 3023524 h 4944979"/>
              <a:gd name="connsiteX9792" fmla="*/ 3430793 w 10962464"/>
              <a:gd name="connsiteY9792" fmla="*/ 3017180 h 4944979"/>
              <a:gd name="connsiteX9793" fmla="*/ 3414297 w 10962464"/>
              <a:gd name="connsiteY9793" fmla="*/ 2994801 h 4944979"/>
              <a:gd name="connsiteX9794" fmla="*/ 3389203 w 10962464"/>
              <a:gd name="connsiteY9794" fmla="*/ 2966229 h 4944979"/>
              <a:gd name="connsiteX9795" fmla="*/ 3363653 w 10962464"/>
              <a:gd name="connsiteY9795" fmla="*/ 2941436 h 4944979"/>
              <a:gd name="connsiteX9796" fmla="*/ 3349593 w 10962464"/>
              <a:gd name="connsiteY9796" fmla="*/ 2931156 h 4944979"/>
              <a:gd name="connsiteX9797" fmla="*/ 5259707 w 10962464"/>
              <a:gd name="connsiteY9797" fmla="*/ 2925108 h 4944979"/>
              <a:gd name="connsiteX9798" fmla="*/ 5247461 w 10962464"/>
              <a:gd name="connsiteY9798" fmla="*/ 2945063 h 4944979"/>
              <a:gd name="connsiteX9799" fmla="*/ 5240356 w 10962464"/>
              <a:gd name="connsiteY9799" fmla="*/ 2961844 h 4944979"/>
              <a:gd name="connsiteX9800" fmla="*/ 5235368 w 10962464"/>
              <a:gd name="connsiteY9800" fmla="*/ 2980740 h 4944979"/>
              <a:gd name="connsiteX9801" fmla="*/ 5231588 w 10962464"/>
              <a:gd name="connsiteY9801" fmla="*/ 3003870 h 4944979"/>
              <a:gd name="connsiteX9802" fmla="*/ 5229621 w 10962464"/>
              <a:gd name="connsiteY9802" fmla="*/ 3029872 h 4944979"/>
              <a:gd name="connsiteX9803" fmla="*/ 5229471 w 10962464"/>
              <a:gd name="connsiteY9803" fmla="*/ 3075074 h 4944979"/>
              <a:gd name="connsiteX9804" fmla="*/ 5230377 w 10962464"/>
              <a:gd name="connsiteY9804" fmla="*/ 3082785 h 4944979"/>
              <a:gd name="connsiteX9805" fmla="*/ 5228704 w 10962464"/>
              <a:gd name="connsiteY9805" fmla="*/ 3085319 h 4944979"/>
              <a:gd name="connsiteX9806" fmla="*/ 5245345 w 10962464"/>
              <a:gd name="connsiteY9806" fmla="*/ 3110450 h 4944979"/>
              <a:gd name="connsiteX9807" fmla="*/ 5263639 w 10962464"/>
              <a:gd name="connsiteY9807" fmla="*/ 3144768 h 4944979"/>
              <a:gd name="connsiteX9808" fmla="*/ 5280872 w 10962464"/>
              <a:gd name="connsiteY9808" fmla="*/ 3180747 h 4944979"/>
              <a:gd name="connsiteX9809" fmla="*/ 5297788 w 10962464"/>
              <a:gd name="connsiteY9809" fmla="*/ 3216679 h 4944979"/>
              <a:gd name="connsiteX9810" fmla="*/ 5298709 w 10962464"/>
              <a:gd name="connsiteY9810" fmla="*/ 3216577 h 4944979"/>
              <a:gd name="connsiteX9811" fmla="*/ 5306419 w 10962464"/>
              <a:gd name="connsiteY9811" fmla="*/ 3217786 h 4944979"/>
              <a:gd name="connsiteX9812" fmla="*/ 5307541 w 10962464"/>
              <a:gd name="connsiteY9812" fmla="*/ 3218347 h 4944979"/>
              <a:gd name="connsiteX9813" fmla="*/ 5309442 w 10962464"/>
              <a:gd name="connsiteY9813" fmla="*/ 3204330 h 4944979"/>
              <a:gd name="connsiteX9814" fmla="*/ 5315942 w 10962464"/>
              <a:gd name="connsiteY9814" fmla="*/ 3164571 h 4944979"/>
              <a:gd name="connsiteX9815" fmla="*/ 5326677 w 10962464"/>
              <a:gd name="connsiteY9815" fmla="*/ 3128893 h 4944979"/>
              <a:gd name="connsiteX9816" fmla="*/ 5331621 w 10962464"/>
              <a:gd name="connsiteY9816" fmla="*/ 3119096 h 4944979"/>
              <a:gd name="connsiteX9817" fmla="*/ 5325166 w 10962464"/>
              <a:gd name="connsiteY9817" fmla="*/ 3114834 h 4944979"/>
              <a:gd name="connsiteX9818" fmla="*/ 5320027 w 10962464"/>
              <a:gd name="connsiteY9818" fmla="*/ 3086564 h 4944979"/>
              <a:gd name="connsiteX9819" fmla="*/ 5313977 w 10962464"/>
              <a:gd name="connsiteY9819" fmla="*/ 3060411 h 4944979"/>
              <a:gd name="connsiteX9820" fmla="*/ 5300675 w 10962464"/>
              <a:gd name="connsiteY9820" fmla="*/ 3011128 h 4944979"/>
              <a:gd name="connsiteX9821" fmla="*/ 5283894 w 10962464"/>
              <a:gd name="connsiteY9821" fmla="*/ 2970914 h 4944979"/>
              <a:gd name="connsiteX9822" fmla="*/ 5263334 w 10962464"/>
              <a:gd name="connsiteY9822" fmla="*/ 2929945 h 4944979"/>
              <a:gd name="connsiteX9823" fmla="*/ 5259707 w 10962464"/>
              <a:gd name="connsiteY9823" fmla="*/ 2925108 h 4944979"/>
              <a:gd name="connsiteX9824" fmla="*/ 4872998 w 10962464"/>
              <a:gd name="connsiteY9824" fmla="*/ 2917550 h 4944979"/>
              <a:gd name="connsiteX9825" fmla="*/ 4894163 w 10962464"/>
              <a:gd name="connsiteY9825" fmla="*/ 2964867 h 4944979"/>
              <a:gd name="connsiteX9826" fmla="*/ 4920771 w 10962464"/>
              <a:gd name="connsiteY9826" fmla="*/ 3009766 h 4944979"/>
              <a:gd name="connsiteX9827" fmla="*/ 4949492 w 10962464"/>
              <a:gd name="connsiteY9827" fmla="*/ 3047410 h 4944979"/>
              <a:gd name="connsiteX9828" fmla="*/ 4965214 w 10962464"/>
              <a:gd name="connsiteY9828" fmla="*/ 3065399 h 4944979"/>
              <a:gd name="connsiteX9829" fmla="*/ 4973380 w 10962464"/>
              <a:gd name="connsiteY9829" fmla="*/ 3074622 h 4944979"/>
              <a:gd name="connsiteX9830" fmla="*/ 4981338 w 10962464"/>
              <a:gd name="connsiteY9830" fmla="*/ 3083021 h 4944979"/>
              <a:gd name="connsiteX9831" fmla="*/ 4983508 w 10962464"/>
              <a:gd name="connsiteY9831" fmla="*/ 3083843 h 4944979"/>
              <a:gd name="connsiteX9832" fmla="*/ 5022512 w 10962464"/>
              <a:gd name="connsiteY9832" fmla="*/ 3102286 h 4944979"/>
              <a:gd name="connsiteX9833" fmla="*/ 5056980 w 10962464"/>
              <a:gd name="connsiteY9833" fmla="*/ 3121637 h 4944979"/>
              <a:gd name="connsiteX9834" fmla="*/ 5073403 w 10962464"/>
              <a:gd name="connsiteY9834" fmla="*/ 3131460 h 4944979"/>
              <a:gd name="connsiteX9835" fmla="*/ 5061818 w 10962464"/>
              <a:gd name="connsiteY9835" fmla="*/ 3087624 h 4944979"/>
              <a:gd name="connsiteX9836" fmla="*/ 5057065 w 10962464"/>
              <a:gd name="connsiteY9836" fmla="*/ 3051851 h 4944979"/>
              <a:gd name="connsiteX9837" fmla="*/ 5053351 w 10962464"/>
              <a:gd name="connsiteY9837" fmla="*/ 3049375 h 4944979"/>
              <a:gd name="connsiteX9838" fmla="*/ 5050631 w 10962464"/>
              <a:gd name="connsiteY9838" fmla="*/ 3046956 h 4944979"/>
              <a:gd name="connsiteX9839" fmla="*/ 5042466 w 10962464"/>
              <a:gd name="connsiteY9839" fmla="*/ 3039700 h 4944979"/>
              <a:gd name="connsiteX9840" fmla="*/ 5043525 w 10962464"/>
              <a:gd name="connsiteY9840" fmla="*/ 3040606 h 4944979"/>
              <a:gd name="connsiteX9841" fmla="*/ 5042920 w 10962464"/>
              <a:gd name="connsiteY9841" fmla="*/ 3040001 h 4944979"/>
              <a:gd name="connsiteX9842" fmla="*/ 5043221 w 10962464"/>
              <a:gd name="connsiteY9842" fmla="*/ 3040154 h 4944979"/>
              <a:gd name="connsiteX9843" fmla="*/ 5042164 w 10962464"/>
              <a:gd name="connsiteY9843" fmla="*/ 3039246 h 4944979"/>
              <a:gd name="connsiteX9844" fmla="*/ 5040804 w 10962464"/>
              <a:gd name="connsiteY9844" fmla="*/ 3038037 h 4944979"/>
              <a:gd name="connsiteX9845" fmla="*/ 5041258 w 10962464"/>
              <a:gd name="connsiteY9845" fmla="*/ 3038340 h 4944979"/>
              <a:gd name="connsiteX9846" fmla="*/ 5041409 w 10962464"/>
              <a:gd name="connsiteY9846" fmla="*/ 3038491 h 4944979"/>
              <a:gd name="connsiteX9847" fmla="*/ 5042769 w 10962464"/>
              <a:gd name="connsiteY9847" fmla="*/ 3039700 h 4944979"/>
              <a:gd name="connsiteX9848" fmla="*/ 5042466 w 10962464"/>
              <a:gd name="connsiteY9848" fmla="*/ 3039397 h 4944979"/>
              <a:gd name="connsiteX9849" fmla="*/ 5041258 w 10962464"/>
              <a:gd name="connsiteY9849" fmla="*/ 3038340 h 4944979"/>
              <a:gd name="connsiteX9850" fmla="*/ 5012535 w 10962464"/>
              <a:gd name="connsiteY9850" fmla="*/ 3013093 h 4944979"/>
              <a:gd name="connsiteX9851" fmla="*/ 4983054 w 10962464"/>
              <a:gd name="connsiteY9851" fmla="*/ 2987545 h 4944979"/>
              <a:gd name="connsiteX9852" fmla="*/ 4981137 w 10962464"/>
              <a:gd name="connsiteY9852" fmla="*/ 2986014 h 4944979"/>
              <a:gd name="connsiteX9853" fmla="*/ 4977006 w 10962464"/>
              <a:gd name="connsiteY9853" fmla="*/ 2985730 h 4944979"/>
              <a:gd name="connsiteX9854" fmla="*/ 4973717 w 10962464"/>
              <a:gd name="connsiteY9854" fmla="*/ 2980101 h 4944979"/>
              <a:gd name="connsiteX9855" fmla="*/ 4951761 w 10962464"/>
              <a:gd name="connsiteY9855" fmla="*/ 2962599 h 4944979"/>
              <a:gd name="connsiteX9856" fmla="*/ 4920166 w 10962464"/>
              <a:gd name="connsiteY9856" fmla="*/ 2941436 h 4944979"/>
              <a:gd name="connsiteX9857" fmla="*/ 4889174 w 10962464"/>
              <a:gd name="connsiteY9857" fmla="*/ 2923898 h 4944979"/>
              <a:gd name="connsiteX9858" fmla="*/ 4872998 w 10962464"/>
              <a:gd name="connsiteY9858" fmla="*/ 2917550 h 4944979"/>
              <a:gd name="connsiteX9859" fmla="*/ 10049424 w 10962464"/>
              <a:gd name="connsiteY9859" fmla="*/ 2906816 h 4944979"/>
              <a:gd name="connsiteX9860" fmla="*/ 10048819 w 10962464"/>
              <a:gd name="connsiteY9860" fmla="*/ 2907571 h 4944979"/>
              <a:gd name="connsiteX9861" fmla="*/ 10040353 w 10962464"/>
              <a:gd name="connsiteY9861" fmla="*/ 2924050 h 4944979"/>
              <a:gd name="connsiteX9862" fmla="*/ 10037629 w 10962464"/>
              <a:gd name="connsiteY9862" fmla="*/ 2930052 h 4944979"/>
              <a:gd name="connsiteX9863" fmla="*/ 10037631 w 10962464"/>
              <a:gd name="connsiteY9863" fmla="*/ 2930098 h 4944979"/>
              <a:gd name="connsiteX9864" fmla="*/ 10034306 w 10962464"/>
              <a:gd name="connsiteY9864" fmla="*/ 2939168 h 4944979"/>
              <a:gd name="connsiteX9865" fmla="*/ 10033278 w 10962464"/>
              <a:gd name="connsiteY9865" fmla="*/ 2939646 h 4944979"/>
              <a:gd name="connsiteX9866" fmla="*/ 10032946 w 10962464"/>
              <a:gd name="connsiteY9866" fmla="*/ 2940378 h 4944979"/>
              <a:gd name="connsiteX9867" fmla="*/ 10019499 w 10962464"/>
              <a:gd name="connsiteY9867" fmla="*/ 2972182 h 4944979"/>
              <a:gd name="connsiteX9868" fmla="*/ 10019793 w 10962464"/>
              <a:gd name="connsiteY9868" fmla="*/ 2971368 h 4944979"/>
              <a:gd name="connsiteX9869" fmla="*/ 10018885 w 10962464"/>
              <a:gd name="connsiteY9869" fmla="*/ 2973636 h 4944979"/>
              <a:gd name="connsiteX9870" fmla="*/ 10019499 w 10962464"/>
              <a:gd name="connsiteY9870" fmla="*/ 2972182 h 4944979"/>
              <a:gd name="connsiteX9871" fmla="*/ 10017071 w 10962464"/>
              <a:gd name="connsiteY9871" fmla="*/ 2978926 h 4944979"/>
              <a:gd name="connsiteX9872" fmla="*/ 10004977 w 10962464"/>
              <a:gd name="connsiteY9872" fmla="*/ 3016721 h 4944979"/>
              <a:gd name="connsiteX9873" fmla="*/ 9992581 w 10962464"/>
              <a:gd name="connsiteY9873" fmla="*/ 3053759 h 4944979"/>
              <a:gd name="connsiteX9874" fmla="*/ 9979581 w 10962464"/>
              <a:gd name="connsiteY9874" fmla="*/ 3090949 h 4944979"/>
              <a:gd name="connsiteX9875" fmla="*/ 9974893 w 10962464"/>
              <a:gd name="connsiteY9875" fmla="*/ 3110752 h 4944979"/>
              <a:gd name="connsiteX9876" fmla="*/ 9972777 w 10962464"/>
              <a:gd name="connsiteY9876" fmla="*/ 3127987 h 4944979"/>
              <a:gd name="connsiteX9877" fmla="*/ 9972323 w 10962464"/>
              <a:gd name="connsiteY9877" fmla="*/ 3140686 h 4944979"/>
              <a:gd name="connsiteX9878" fmla="*/ 9972777 w 10962464"/>
              <a:gd name="connsiteY9878" fmla="*/ 3155500 h 4944979"/>
              <a:gd name="connsiteX9879" fmla="*/ 9975196 w 10962464"/>
              <a:gd name="connsiteY9879" fmla="*/ 3190573 h 4944979"/>
              <a:gd name="connsiteX9880" fmla="*/ 9972864 w 10962464"/>
              <a:gd name="connsiteY9880" fmla="*/ 3193144 h 4944979"/>
              <a:gd name="connsiteX9881" fmla="*/ 9976556 w 10962464"/>
              <a:gd name="connsiteY9881" fmla="*/ 3195714 h 4944979"/>
              <a:gd name="connsiteX9882" fmla="*/ 10005429 w 10962464"/>
              <a:gd name="connsiteY9882" fmla="*/ 3217937 h 4944979"/>
              <a:gd name="connsiteX9883" fmla="*/ 10032189 w 10962464"/>
              <a:gd name="connsiteY9883" fmla="*/ 3242579 h 4944979"/>
              <a:gd name="connsiteX9884" fmla="*/ 10038896 w 10962464"/>
              <a:gd name="connsiteY9884" fmla="*/ 3250505 h 4944979"/>
              <a:gd name="connsiteX9885" fmla="*/ 10047759 w 10962464"/>
              <a:gd name="connsiteY9885" fmla="*/ 3212342 h 4944979"/>
              <a:gd name="connsiteX9886" fmla="*/ 10058796 w 10962464"/>
              <a:gd name="connsiteY9886" fmla="*/ 3174851 h 4944979"/>
              <a:gd name="connsiteX9887" fmla="*/ 10072855 w 10962464"/>
              <a:gd name="connsiteY9887" fmla="*/ 3136604 h 4944979"/>
              <a:gd name="connsiteX9888" fmla="*/ 10089031 w 10962464"/>
              <a:gd name="connsiteY9888" fmla="*/ 3101531 h 4944979"/>
              <a:gd name="connsiteX9889" fmla="*/ 10098554 w 10962464"/>
              <a:gd name="connsiteY9889" fmla="*/ 3082401 h 4944979"/>
              <a:gd name="connsiteX9890" fmla="*/ 10098254 w 10962464"/>
              <a:gd name="connsiteY9890" fmla="*/ 3069330 h 4944979"/>
              <a:gd name="connsiteX9891" fmla="*/ 10094473 w 10962464"/>
              <a:gd name="connsiteY9891" fmla="*/ 3040608 h 4944979"/>
              <a:gd name="connsiteX9892" fmla="*/ 10081925 w 10962464"/>
              <a:gd name="connsiteY9892" fmla="*/ 2983312 h 4944979"/>
              <a:gd name="connsiteX9893" fmla="*/ 10073612 w 10962464"/>
              <a:gd name="connsiteY9893" fmla="*/ 2953681 h 4944979"/>
              <a:gd name="connsiteX9894" fmla="*/ 10063784 w 10962464"/>
              <a:gd name="connsiteY9894" fmla="*/ 2927980 h 4944979"/>
              <a:gd name="connsiteX9895" fmla="*/ 10058948 w 10962464"/>
              <a:gd name="connsiteY9895" fmla="*/ 2919364 h 4944979"/>
              <a:gd name="connsiteX9896" fmla="*/ 10052296 w 10962464"/>
              <a:gd name="connsiteY9896" fmla="*/ 2909839 h 4944979"/>
              <a:gd name="connsiteX9897" fmla="*/ 10049424 w 10962464"/>
              <a:gd name="connsiteY9897" fmla="*/ 2906816 h 4944979"/>
              <a:gd name="connsiteX9898" fmla="*/ 5095991 w 10962464"/>
              <a:gd name="connsiteY9898" fmla="*/ 2862877 h 4944979"/>
              <a:gd name="connsiteX9899" fmla="*/ 5095633 w 10962464"/>
              <a:gd name="connsiteY9899" fmla="*/ 2863001 h 4944979"/>
              <a:gd name="connsiteX9900" fmla="*/ 5092354 w 10962464"/>
              <a:gd name="connsiteY9900" fmla="*/ 2868418 h 4944979"/>
              <a:gd name="connsiteX9901" fmla="*/ 5087365 w 10962464"/>
              <a:gd name="connsiteY9901" fmla="*/ 2880513 h 4944979"/>
              <a:gd name="connsiteX9902" fmla="*/ 5083738 w 10962464"/>
              <a:gd name="connsiteY9902" fmla="*/ 2893664 h 4944979"/>
              <a:gd name="connsiteX9903" fmla="*/ 5083471 w 10962464"/>
              <a:gd name="connsiteY9903" fmla="*/ 2895834 h 4944979"/>
              <a:gd name="connsiteX9904" fmla="*/ 5083738 w 10962464"/>
              <a:gd name="connsiteY9904" fmla="*/ 2896688 h 4944979"/>
              <a:gd name="connsiteX9905" fmla="*/ 5083282 w 10962464"/>
              <a:gd name="connsiteY9905" fmla="*/ 2897378 h 4944979"/>
              <a:gd name="connsiteX9906" fmla="*/ 5079957 w 10962464"/>
              <a:gd name="connsiteY9906" fmla="*/ 2924504 h 4944979"/>
              <a:gd name="connsiteX9907" fmla="*/ 5078900 w 10962464"/>
              <a:gd name="connsiteY9907" fmla="*/ 2958973 h 4944979"/>
              <a:gd name="connsiteX9908" fmla="*/ 5079354 w 10962464"/>
              <a:gd name="connsiteY9908" fmla="*/ 3025641 h 4944979"/>
              <a:gd name="connsiteX9909" fmla="*/ 5088120 w 10962464"/>
              <a:gd name="connsiteY9909" fmla="*/ 3091554 h 4944979"/>
              <a:gd name="connsiteX9910" fmla="*/ 5104298 w 10962464"/>
              <a:gd name="connsiteY9910" fmla="*/ 3151118 h 4944979"/>
              <a:gd name="connsiteX9911" fmla="*/ 5103773 w 10962464"/>
              <a:gd name="connsiteY9911" fmla="*/ 3151915 h 4944979"/>
              <a:gd name="connsiteX9912" fmla="*/ 5147053 w 10962464"/>
              <a:gd name="connsiteY9912" fmla="*/ 3184662 h 4944979"/>
              <a:gd name="connsiteX9913" fmla="*/ 5146477 w 10962464"/>
              <a:gd name="connsiteY9913" fmla="*/ 3169561 h 4944979"/>
              <a:gd name="connsiteX9914" fmla="*/ 5148289 w 10962464"/>
              <a:gd name="connsiteY9914" fmla="*/ 3150966 h 4944979"/>
              <a:gd name="connsiteX9915" fmla="*/ 5150556 w 10962464"/>
              <a:gd name="connsiteY9915" fmla="*/ 3131917 h 4944979"/>
              <a:gd name="connsiteX9916" fmla="*/ 5156907 w 10962464"/>
              <a:gd name="connsiteY9916" fmla="*/ 3092611 h 4944979"/>
              <a:gd name="connsiteX9917" fmla="*/ 5160987 w 10962464"/>
              <a:gd name="connsiteY9917" fmla="*/ 3070992 h 4944979"/>
              <a:gd name="connsiteX9918" fmla="*/ 5168245 w 10962464"/>
              <a:gd name="connsiteY9918" fmla="*/ 3052399 h 4944979"/>
              <a:gd name="connsiteX9919" fmla="*/ 5168092 w 10962464"/>
              <a:gd name="connsiteY9919" fmla="*/ 3052096 h 4944979"/>
              <a:gd name="connsiteX9920" fmla="*/ 5179096 w 10962464"/>
              <a:gd name="connsiteY9920" fmla="*/ 3044663 h 4944979"/>
              <a:gd name="connsiteX9921" fmla="*/ 5166581 w 10962464"/>
              <a:gd name="connsiteY9921" fmla="*/ 3013094 h 4944979"/>
              <a:gd name="connsiteX9922" fmla="*/ 5149196 w 10962464"/>
              <a:gd name="connsiteY9922" fmla="*/ 2961090 h 4944979"/>
              <a:gd name="connsiteX9923" fmla="*/ 5133625 w 10962464"/>
              <a:gd name="connsiteY9923" fmla="*/ 2921935 h 4944979"/>
              <a:gd name="connsiteX9924" fmla="*/ 5113066 w 10962464"/>
              <a:gd name="connsiteY9924" fmla="*/ 2884443 h 4944979"/>
              <a:gd name="connsiteX9925" fmla="*/ 3641516 w 10962464"/>
              <a:gd name="connsiteY9925" fmla="*/ 2836671 h 4944979"/>
              <a:gd name="connsiteX9926" fmla="*/ 3634562 w 10962464"/>
              <a:gd name="connsiteY9926" fmla="*/ 2842869 h 4944979"/>
              <a:gd name="connsiteX9927" fmla="*/ 3614909 w 10962464"/>
              <a:gd name="connsiteY9927" fmla="*/ 2872651 h 4944979"/>
              <a:gd name="connsiteX9928" fmla="*/ 3599337 w 10962464"/>
              <a:gd name="connsiteY9928" fmla="*/ 2901827 h 4944979"/>
              <a:gd name="connsiteX9929" fmla="*/ 3593806 w 10962464"/>
              <a:gd name="connsiteY9929" fmla="*/ 2913610 h 4944979"/>
              <a:gd name="connsiteX9930" fmla="*/ 3595709 w 10962464"/>
              <a:gd name="connsiteY9930" fmla="*/ 2915434 h 4944979"/>
              <a:gd name="connsiteX9931" fmla="*/ 3599337 w 10962464"/>
              <a:gd name="connsiteY9931" fmla="*/ 2920876 h 4944979"/>
              <a:gd name="connsiteX9932" fmla="*/ 3607348 w 10962464"/>
              <a:gd name="connsiteY9932" fmla="*/ 2937052 h 4944979"/>
              <a:gd name="connsiteX9933" fmla="*/ 3619897 w 10962464"/>
              <a:gd name="connsiteY9933" fmla="*/ 2974846 h 4944979"/>
              <a:gd name="connsiteX9934" fmla="*/ 3630781 w 10962464"/>
              <a:gd name="connsiteY9934" fmla="*/ 3054667 h 4944979"/>
              <a:gd name="connsiteX9935" fmla="*/ 3632143 w 10962464"/>
              <a:gd name="connsiteY9935" fmla="*/ 3082937 h 4944979"/>
              <a:gd name="connsiteX9936" fmla="*/ 3638349 w 10962464"/>
              <a:gd name="connsiteY9936" fmla="*/ 3136810 h 4944979"/>
              <a:gd name="connsiteX9937" fmla="*/ 3645901 w 10962464"/>
              <a:gd name="connsiteY9937" fmla="*/ 3112266 h 4944979"/>
              <a:gd name="connsiteX9938" fmla="*/ 3660564 w 10962464"/>
              <a:gd name="connsiteY9938" fmla="*/ 3077042 h 4944979"/>
              <a:gd name="connsiteX9939" fmla="*/ 3670844 w 10962464"/>
              <a:gd name="connsiteY9939" fmla="*/ 3057843 h 4944979"/>
              <a:gd name="connsiteX9940" fmla="*/ 3676383 w 10962464"/>
              <a:gd name="connsiteY9940" fmla="*/ 3050283 h 4944979"/>
              <a:gd name="connsiteX9941" fmla="*/ 3674624 w 10962464"/>
              <a:gd name="connsiteY9941" fmla="*/ 3048318 h 4944979"/>
              <a:gd name="connsiteX9942" fmla="*/ 3675532 w 10962464"/>
              <a:gd name="connsiteY9942" fmla="*/ 3021711 h 4944979"/>
              <a:gd name="connsiteX9943" fmla="*/ 3675532 w 10962464"/>
              <a:gd name="connsiteY9943" fmla="*/ 3002057 h 4944979"/>
              <a:gd name="connsiteX9944" fmla="*/ 3674019 w 10962464"/>
              <a:gd name="connsiteY9944" fmla="*/ 2967892 h 4944979"/>
              <a:gd name="connsiteX9945" fmla="*/ 3650284 w 10962464"/>
              <a:gd name="connsiteY9945" fmla="*/ 2859045 h 4944979"/>
              <a:gd name="connsiteX9946" fmla="*/ 3641516 w 10962464"/>
              <a:gd name="connsiteY9946" fmla="*/ 2836671 h 4944979"/>
              <a:gd name="connsiteX9947" fmla="*/ 9659086 w 10962464"/>
              <a:gd name="connsiteY9947" fmla="*/ 2835159 h 4944979"/>
              <a:gd name="connsiteX9948" fmla="*/ 9663622 w 10962464"/>
              <a:gd name="connsiteY9948" fmla="*/ 2847556 h 4944979"/>
              <a:gd name="connsiteX9949" fmla="*/ 9692646 w 10962464"/>
              <a:gd name="connsiteY9949" fmla="*/ 2890641 h 4944979"/>
              <a:gd name="connsiteX9950" fmla="*/ 9724394 w 10962464"/>
              <a:gd name="connsiteY9950" fmla="*/ 2922690 h 4944979"/>
              <a:gd name="connsiteX9951" fmla="*/ 9764304 w 10962464"/>
              <a:gd name="connsiteY9951" fmla="*/ 2958822 h 4944979"/>
              <a:gd name="connsiteX9952" fmla="*/ 9764368 w 10962464"/>
              <a:gd name="connsiteY9952" fmla="*/ 2960641 h 4944979"/>
              <a:gd name="connsiteX9953" fmla="*/ 9783958 w 10962464"/>
              <a:gd name="connsiteY9953" fmla="*/ 2962147 h 4944979"/>
              <a:gd name="connsiteX9954" fmla="*/ 9824321 w 10962464"/>
              <a:gd name="connsiteY9954" fmla="*/ 2972730 h 4944979"/>
              <a:gd name="connsiteX9955" fmla="*/ 9841707 w 10962464"/>
              <a:gd name="connsiteY9955" fmla="*/ 2980288 h 4944979"/>
              <a:gd name="connsiteX9956" fmla="*/ 9858491 w 10962464"/>
              <a:gd name="connsiteY9956" fmla="*/ 2989547 h 4944979"/>
              <a:gd name="connsiteX9957" fmla="*/ 9862932 w 10962464"/>
              <a:gd name="connsiteY9957" fmla="*/ 2948472 h 4944979"/>
              <a:gd name="connsiteX9958" fmla="*/ 9854859 w 10962464"/>
              <a:gd name="connsiteY9958" fmla="*/ 2940982 h 4944979"/>
              <a:gd name="connsiteX9959" fmla="*/ 9840648 w 10962464"/>
              <a:gd name="connsiteY9959" fmla="*/ 2927528 h 4944979"/>
              <a:gd name="connsiteX9960" fmla="*/ 9809506 w 10962464"/>
              <a:gd name="connsiteY9960" fmla="*/ 2901375 h 4944979"/>
              <a:gd name="connsiteX9961" fmla="*/ 9762189 w 10962464"/>
              <a:gd name="connsiteY9961" fmla="*/ 2872803 h 4944979"/>
              <a:gd name="connsiteX9962" fmla="*/ 9736034 w 10962464"/>
              <a:gd name="connsiteY9962" fmla="*/ 2858138 h 4944979"/>
              <a:gd name="connsiteX9963" fmla="*/ 9710184 w 10962464"/>
              <a:gd name="connsiteY9963" fmla="*/ 2847102 h 4944979"/>
              <a:gd name="connsiteX9964" fmla="*/ 9688262 w 10962464"/>
              <a:gd name="connsiteY9964" fmla="*/ 2839695 h 4944979"/>
              <a:gd name="connsiteX9965" fmla="*/ 9666645 w 10962464"/>
              <a:gd name="connsiteY9965" fmla="*/ 2835159 h 4944979"/>
              <a:gd name="connsiteX9966" fmla="*/ 9659086 w 10962464"/>
              <a:gd name="connsiteY9966" fmla="*/ 2835159 h 4944979"/>
              <a:gd name="connsiteX9967" fmla="*/ 9523027 w 10962464"/>
              <a:gd name="connsiteY9967" fmla="*/ 2809458 h 4944979"/>
              <a:gd name="connsiteX9968" fmla="*/ 9523935 w 10962464"/>
              <a:gd name="connsiteY9968" fmla="*/ 2811574 h 4944979"/>
              <a:gd name="connsiteX9969" fmla="*/ 9537389 w 10962464"/>
              <a:gd name="connsiteY9969" fmla="*/ 2834856 h 4944979"/>
              <a:gd name="connsiteX9970" fmla="*/ 9555076 w 10962464"/>
              <a:gd name="connsiteY9970" fmla="*/ 2858138 h 4944979"/>
              <a:gd name="connsiteX9971" fmla="*/ 9573975 w 10962464"/>
              <a:gd name="connsiteY9971" fmla="*/ 2881721 h 4944979"/>
              <a:gd name="connsiteX9972" fmla="*/ 9591662 w 10962464"/>
              <a:gd name="connsiteY9972" fmla="*/ 2904397 h 4944979"/>
              <a:gd name="connsiteX9973" fmla="*/ 9610255 w 10962464"/>
              <a:gd name="connsiteY9973" fmla="*/ 2924806 h 4944979"/>
              <a:gd name="connsiteX9974" fmla="*/ 9633923 w 10962464"/>
              <a:gd name="connsiteY9974" fmla="*/ 2945921 h 4944979"/>
              <a:gd name="connsiteX9975" fmla="*/ 9635199 w 10962464"/>
              <a:gd name="connsiteY9975" fmla="*/ 2946123 h 4944979"/>
              <a:gd name="connsiteX9976" fmla="*/ 9652131 w 10962464"/>
              <a:gd name="connsiteY9976" fmla="*/ 2948693 h 4944979"/>
              <a:gd name="connsiteX9977" fmla="*/ 9668004 w 10962464"/>
              <a:gd name="connsiteY9977" fmla="*/ 2951565 h 4944979"/>
              <a:gd name="connsiteX9978" fmla="*/ 9683425 w 10962464"/>
              <a:gd name="connsiteY9978" fmla="*/ 2953832 h 4944979"/>
              <a:gd name="connsiteX9979" fmla="*/ 9698845 w 10962464"/>
              <a:gd name="connsiteY9979" fmla="*/ 2955041 h 4944979"/>
              <a:gd name="connsiteX9980" fmla="*/ 9713660 w 10962464"/>
              <a:gd name="connsiteY9980" fmla="*/ 2958368 h 4944979"/>
              <a:gd name="connsiteX9981" fmla="*/ 9730895 w 10962464"/>
              <a:gd name="connsiteY9981" fmla="*/ 2966683 h 4944979"/>
              <a:gd name="connsiteX9982" fmla="*/ 9734771 w 10962464"/>
              <a:gd name="connsiteY9982" fmla="*/ 2969380 h 4944979"/>
              <a:gd name="connsiteX9983" fmla="*/ 9737143 w 10962464"/>
              <a:gd name="connsiteY9983" fmla="*/ 2967705 h 4944979"/>
              <a:gd name="connsiteX9984" fmla="*/ 9717137 w 10962464"/>
              <a:gd name="connsiteY9984" fmla="*/ 2949600 h 4944979"/>
              <a:gd name="connsiteX9985" fmla="*/ 9691437 w 10962464"/>
              <a:gd name="connsiteY9985" fmla="*/ 2925411 h 4944979"/>
              <a:gd name="connsiteX9986" fmla="*/ 9665434 w 10962464"/>
              <a:gd name="connsiteY9986" fmla="*/ 2895932 h 4944979"/>
              <a:gd name="connsiteX9987" fmla="*/ 9646690 w 10962464"/>
              <a:gd name="connsiteY9987" fmla="*/ 2868116 h 4944979"/>
              <a:gd name="connsiteX9988" fmla="*/ 9637618 w 10962464"/>
              <a:gd name="connsiteY9988" fmla="*/ 2849219 h 4944979"/>
              <a:gd name="connsiteX9989" fmla="*/ 9636910 w 10962464"/>
              <a:gd name="connsiteY9989" fmla="*/ 2846847 h 4944979"/>
              <a:gd name="connsiteX9990" fmla="*/ 9635956 w 10962464"/>
              <a:gd name="connsiteY9990" fmla="*/ 2846497 h 4944979"/>
              <a:gd name="connsiteX9991" fmla="*/ 9635351 w 10962464"/>
              <a:gd name="connsiteY9991" fmla="*/ 2846042 h 4944979"/>
              <a:gd name="connsiteX9992" fmla="*/ 9610105 w 10962464"/>
              <a:gd name="connsiteY9992" fmla="*/ 2832588 h 4944979"/>
              <a:gd name="connsiteX9993" fmla="*/ 9584102 w 10962464"/>
              <a:gd name="connsiteY9993" fmla="*/ 2820947 h 4944979"/>
              <a:gd name="connsiteX9994" fmla="*/ 9571102 w 10962464"/>
              <a:gd name="connsiteY9994" fmla="*/ 2817470 h 4944979"/>
              <a:gd name="connsiteX9995" fmla="*/ 9557344 w 10962464"/>
              <a:gd name="connsiteY9995" fmla="*/ 2815051 h 4944979"/>
              <a:gd name="connsiteX9996" fmla="*/ 9529679 w 10962464"/>
              <a:gd name="connsiteY9996" fmla="*/ 2809761 h 4944979"/>
              <a:gd name="connsiteX9997" fmla="*/ 9523027 w 10962464"/>
              <a:gd name="connsiteY9997" fmla="*/ 2809458 h 4944979"/>
              <a:gd name="connsiteX9998" fmla="*/ 3495631 w 10962464"/>
              <a:gd name="connsiteY9998" fmla="*/ 2775141 h 4944979"/>
              <a:gd name="connsiteX9999" fmla="*/ 3492908 w 10962464"/>
              <a:gd name="connsiteY9999" fmla="*/ 2780131 h 4944979"/>
              <a:gd name="connsiteX10000" fmla="*/ 3484593 w 10962464"/>
              <a:gd name="connsiteY10000" fmla="*/ 2796456 h 4944979"/>
              <a:gd name="connsiteX10001" fmla="*/ 3465244 w 10962464"/>
              <a:gd name="connsiteY10001" fmla="*/ 2844985 h 4944979"/>
              <a:gd name="connsiteX10002" fmla="*/ 3449823 w 10962464"/>
              <a:gd name="connsiteY10002" fmla="*/ 2894721 h 4944979"/>
              <a:gd name="connsiteX10003" fmla="*/ 3447105 w 10962464"/>
              <a:gd name="connsiteY10003" fmla="*/ 2961390 h 4944979"/>
              <a:gd name="connsiteX10004" fmla="*/ 3448614 w 10962464"/>
              <a:gd name="connsiteY10004" fmla="*/ 2973938 h 4944979"/>
              <a:gd name="connsiteX10005" fmla="*/ 3450278 w 10962464"/>
              <a:gd name="connsiteY10005" fmla="*/ 2989206 h 4944979"/>
              <a:gd name="connsiteX10006" fmla="*/ 3453838 w 10962464"/>
              <a:gd name="connsiteY10006" fmla="*/ 3006773 h 4944979"/>
              <a:gd name="connsiteX10007" fmla="*/ 3458592 w 10962464"/>
              <a:gd name="connsiteY10007" fmla="*/ 3013245 h 4944979"/>
              <a:gd name="connsiteX10008" fmla="*/ 3499463 w 10962464"/>
              <a:gd name="connsiteY10008" fmla="*/ 3073728 h 4944979"/>
              <a:gd name="connsiteX10009" fmla="*/ 3501072 w 10962464"/>
              <a:gd name="connsiteY10009" fmla="*/ 3065401 h 4944979"/>
              <a:gd name="connsiteX10010" fmla="*/ 3511353 w 10962464"/>
              <a:gd name="connsiteY10010" fmla="*/ 3027153 h 4944979"/>
              <a:gd name="connsiteX10011" fmla="*/ 3522389 w 10962464"/>
              <a:gd name="connsiteY10011" fmla="*/ 2989208 h 4944979"/>
              <a:gd name="connsiteX10012" fmla="*/ 3534173 w 10962464"/>
              <a:gd name="connsiteY10012" fmla="*/ 2959185 h 4944979"/>
              <a:gd name="connsiteX10013" fmla="*/ 3533577 w 10962464"/>
              <a:gd name="connsiteY10013" fmla="*/ 2943399 h 4944979"/>
              <a:gd name="connsiteX10014" fmla="*/ 3531762 w 10962464"/>
              <a:gd name="connsiteY10014" fmla="*/ 2925561 h 4944979"/>
              <a:gd name="connsiteX10015" fmla="*/ 3528739 w 10962464"/>
              <a:gd name="connsiteY10015" fmla="*/ 2906512 h 4944979"/>
              <a:gd name="connsiteX10016" fmla="*/ 3521330 w 10962464"/>
              <a:gd name="connsiteY10016" fmla="*/ 2867056 h 4944979"/>
              <a:gd name="connsiteX10017" fmla="*/ 3511503 w 10962464"/>
              <a:gd name="connsiteY10017" fmla="*/ 2828809 h 4944979"/>
              <a:gd name="connsiteX10018" fmla="*/ 3500770 w 10962464"/>
              <a:gd name="connsiteY10018" fmla="*/ 2791317 h 4944979"/>
              <a:gd name="connsiteX10019" fmla="*/ 3495782 w 10962464"/>
              <a:gd name="connsiteY10019" fmla="*/ 2775595 h 4944979"/>
              <a:gd name="connsiteX10020" fmla="*/ 3495631 w 10962464"/>
              <a:gd name="connsiteY10020" fmla="*/ 2775141 h 4944979"/>
              <a:gd name="connsiteX10021" fmla="*/ 9948589 w 10962464"/>
              <a:gd name="connsiteY10021" fmla="*/ 2758966 h 4944979"/>
              <a:gd name="connsiteX10022" fmla="*/ 9944657 w 10962464"/>
              <a:gd name="connsiteY10022" fmla="*/ 2763653 h 4944979"/>
              <a:gd name="connsiteX10023" fmla="*/ 9912608 w 10962464"/>
              <a:gd name="connsiteY10023" fmla="*/ 2833043 h 4944979"/>
              <a:gd name="connsiteX10024" fmla="*/ 9901572 w 10962464"/>
              <a:gd name="connsiteY10024" fmla="*/ 2869476 h 4944979"/>
              <a:gd name="connsiteX10025" fmla="*/ 9896735 w 10962464"/>
              <a:gd name="connsiteY10025" fmla="*/ 2890036 h 4944979"/>
              <a:gd name="connsiteX10026" fmla="*/ 9893410 w 10962464"/>
              <a:gd name="connsiteY10026" fmla="*/ 2909084 h 4944979"/>
              <a:gd name="connsiteX10027" fmla="*/ 9887966 w 10962464"/>
              <a:gd name="connsiteY10027" fmla="*/ 2947785 h 4944979"/>
              <a:gd name="connsiteX10028" fmla="*/ 9885095 w 10962464"/>
              <a:gd name="connsiteY10028" fmla="*/ 2968949 h 4944979"/>
              <a:gd name="connsiteX10029" fmla="*/ 9883280 w 10962464"/>
              <a:gd name="connsiteY10029" fmla="*/ 2986789 h 4944979"/>
              <a:gd name="connsiteX10030" fmla="*/ 9882977 w 10962464"/>
              <a:gd name="connsiteY10030" fmla="*/ 2991173 h 4944979"/>
              <a:gd name="connsiteX10031" fmla="*/ 9881466 w 10962464"/>
              <a:gd name="connsiteY10031" fmla="*/ 2997674 h 4944979"/>
              <a:gd name="connsiteX10032" fmla="*/ 9879652 w 10962464"/>
              <a:gd name="connsiteY10032" fmla="*/ 3000243 h 4944979"/>
              <a:gd name="connsiteX10033" fmla="*/ 9877226 w 10962464"/>
              <a:gd name="connsiteY10033" fmla="*/ 3001370 h 4944979"/>
              <a:gd name="connsiteX10034" fmla="*/ 9893560 w 10962464"/>
              <a:gd name="connsiteY10034" fmla="*/ 3011733 h 4944979"/>
              <a:gd name="connsiteX10035" fmla="*/ 9923493 w 10962464"/>
              <a:gd name="connsiteY10035" fmla="*/ 3035770 h 4944979"/>
              <a:gd name="connsiteX10036" fmla="*/ 9950855 w 10962464"/>
              <a:gd name="connsiteY10036" fmla="*/ 3061772 h 4944979"/>
              <a:gd name="connsiteX10037" fmla="*/ 9960242 w 10962464"/>
              <a:gd name="connsiteY10037" fmla="*/ 3071760 h 4944979"/>
              <a:gd name="connsiteX10038" fmla="*/ 9970056 w 10962464"/>
              <a:gd name="connsiteY10038" fmla="*/ 3043782 h 4944979"/>
              <a:gd name="connsiteX10039" fmla="*/ 9982906 w 10962464"/>
              <a:gd name="connsiteY10039" fmla="*/ 3005535 h 4944979"/>
              <a:gd name="connsiteX10040" fmla="*/ 9994699 w 10962464"/>
              <a:gd name="connsiteY10040" fmla="*/ 2969100 h 4944979"/>
              <a:gd name="connsiteX10041" fmla="*/ 10010572 w 10962464"/>
              <a:gd name="connsiteY10041" fmla="*/ 2930551 h 4944979"/>
              <a:gd name="connsiteX10042" fmla="*/ 10012700 w 10962464"/>
              <a:gd name="connsiteY10042" fmla="*/ 2925852 h 4944979"/>
              <a:gd name="connsiteX10043" fmla="*/ 10012384 w 10962464"/>
              <a:gd name="connsiteY10043" fmla="*/ 2913317 h 4944979"/>
              <a:gd name="connsiteX10044" fmla="*/ 10009965 w 10962464"/>
              <a:gd name="connsiteY10044" fmla="*/ 2896234 h 4944979"/>
              <a:gd name="connsiteX10045" fmla="*/ 10004826 w 10962464"/>
              <a:gd name="connsiteY10045" fmla="*/ 2872801 h 4944979"/>
              <a:gd name="connsiteX10046" fmla="*/ 9997419 w 10962464"/>
              <a:gd name="connsiteY10046" fmla="*/ 2849672 h 4944979"/>
              <a:gd name="connsiteX10047" fmla="*/ 9977765 w 10962464"/>
              <a:gd name="connsiteY10047" fmla="*/ 2802052 h 4944979"/>
              <a:gd name="connsiteX10048" fmla="*/ 9956450 w 10962464"/>
              <a:gd name="connsiteY10048" fmla="*/ 2765164 h 4944979"/>
              <a:gd name="connsiteX10049" fmla="*/ 9952066 w 10962464"/>
              <a:gd name="connsiteY10049" fmla="*/ 2760931 h 4944979"/>
              <a:gd name="connsiteX10050" fmla="*/ 9948589 w 10962464"/>
              <a:gd name="connsiteY10050" fmla="*/ 2758966 h 4944979"/>
              <a:gd name="connsiteX10051" fmla="*/ 5130753 w 10962464"/>
              <a:gd name="connsiteY10051" fmla="*/ 2751105 h 4944979"/>
              <a:gd name="connsiteX10052" fmla="*/ 5125612 w 10962464"/>
              <a:gd name="connsiteY10052" fmla="*/ 2758815 h 4944979"/>
              <a:gd name="connsiteX10053" fmla="*/ 5114274 w 10962464"/>
              <a:gd name="connsiteY10053" fmla="*/ 2792677 h 4944979"/>
              <a:gd name="connsiteX10054" fmla="*/ 5106715 w 10962464"/>
              <a:gd name="connsiteY10054" fmla="*/ 2824879 h 4944979"/>
              <a:gd name="connsiteX10055" fmla="*/ 5104257 w 10962464"/>
              <a:gd name="connsiteY10055" fmla="*/ 2838036 h 4944979"/>
              <a:gd name="connsiteX10056" fmla="*/ 5106715 w 10962464"/>
              <a:gd name="connsiteY10056" fmla="*/ 2839393 h 4944979"/>
              <a:gd name="connsiteX10057" fmla="*/ 5111553 w 10962464"/>
              <a:gd name="connsiteY10057" fmla="*/ 2843626 h 4944979"/>
              <a:gd name="connsiteX10058" fmla="*/ 5123496 w 10962464"/>
              <a:gd name="connsiteY10058" fmla="*/ 2857231 h 4944979"/>
              <a:gd name="connsiteX10059" fmla="*/ 5145264 w 10962464"/>
              <a:gd name="connsiteY10059" fmla="*/ 2890490 h 4944979"/>
              <a:gd name="connsiteX10060" fmla="*/ 5176257 w 10962464"/>
              <a:gd name="connsiteY10060" fmla="*/ 2964869 h 4944979"/>
              <a:gd name="connsiteX10061" fmla="*/ 5184873 w 10962464"/>
              <a:gd name="connsiteY10061" fmla="*/ 2991777 h 4944979"/>
              <a:gd name="connsiteX10062" fmla="*/ 5204458 w 10962464"/>
              <a:gd name="connsiteY10062" fmla="*/ 3041473 h 4944979"/>
              <a:gd name="connsiteX10063" fmla="*/ 5205433 w 10962464"/>
              <a:gd name="connsiteY10063" fmla="*/ 3016418 h 4944979"/>
              <a:gd name="connsiteX10064" fmla="*/ 5210574 w 10962464"/>
              <a:gd name="connsiteY10064" fmla="*/ 2978625 h 4944979"/>
              <a:gd name="connsiteX10065" fmla="*/ 5215563 w 10962464"/>
              <a:gd name="connsiteY10065" fmla="*/ 2957460 h 4944979"/>
              <a:gd name="connsiteX10066" fmla="*/ 5219027 w 10962464"/>
              <a:gd name="connsiteY10066" fmla="*/ 2948720 h 4944979"/>
              <a:gd name="connsiteX10067" fmla="*/ 5216923 w 10962464"/>
              <a:gd name="connsiteY10067" fmla="*/ 2947331 h 4944979"/>
              <a:gd name="connsiteX10068" fmla="*/ 5211026 w 10962464"/>
              <a:gd name="connsiteY10068" fmla="*/ 2921329 h 4944979"/>
              <a:gd name="connsiteX10069" fmla="*/ 5206038 w 10962464"/>
              <a:gd name="connsiteY10069" fmla="*/ 2902281 h 4944979"/>
              <a:gd name="connsiteX10070" fmla="*/ 5195909 w 10962464"/>
              <a:gd name="connsiteY10070" fmla="*/ 2869627 h 4944979"/>
              <a:gd name="connsiteX10071" fmla="*/ 5144964 w 10962464"/>
              <a:gd name="connsiteY10071" fmla="*/ 2770455 h 4944979"/>
              <a:gd name="connsiteX10072" fmla="*/ 5130753 w 10962464"/>
              <a:gd name="connsiteY10072" fmla="*/ 2751105 h 4944979"/>
              <a:gd name="connsiteX10073" fmla="*/ 3497897 w 10962464"/>
              <a:gd name="connsiteY10073" fmla="*/ 2741731 h 4944979"/>
              <a:gd name="connsiteX10074" fmla="*/ 3505759 w 10962464"/>
              <a:gd name="connsiteY10074" fmla="*/ 2743848 h 4944979"/>
              <a:gd name="connsiteX10075" fmla="*/ 3510294 w 10962464"/>
              <a:gd name="connsiteY10075" fmla="*/ 2748232 h 4944979"/>
              <a:gd name="connsiteX10076" fmla="*/ 3513318 w 10962464"/>
              <a:gd name="connsiteY10076" fmla="*/ 2753221 h 4944979"/>
              <a:gd name="connsiteX10077" fmla="*/ 3516946 w 10962464"/>
              <a:gd name="connsiteY10077" fmla="*/ 2762140 h 4944979"/>
              <a:gd name="connsiteX10078" fmla="*/ 3528891 w 10962464"/>
              <a:gd name="connsiteY10078" fmla="*/ 2800237 h 4944979"/>
              <a:gd name="connsiteX10079" fmla="*/ 3539017 w 10962464"/>
              <a:gd name="connsiteY10079" fmla="*/ 2835764 h 4944979"/>
              <a:gd name="connsiteX10080" fmla="*/ 3547936 w 10962464"/>
              <a:gd name="connsiteY10080" fmla="*/ 2874162 h 4944979"/>
              <a:gd name="connsiteX10081" fmla="*/ 3551565 w 10962464"/>
              <a:gd name="connsiteY10081" fmla="*/ 2894268 h 4944979"/>
              <a:gd name="connsiteX10082" fmla="*/ 3555043 w 10962464"/>
              <a:gd name="connsiteY10082" fmla="*/ 2914375 h 4944979"/>
              <a:gd name="connsiteX10083" fmla="*/ 3556314 w 10962464"/>
              <a:gd name="connsiteY10083" fmla="*/ 2923616 h 4944979"/>
              <a:gd name="connsiteX10084" fmla="*/ 3559577 w 10962464"/>
              <a:gd name="connsiteY10084" fmla="*/ 2919667 h 4944979"/>
              <a:gd name="connsiteX10085" fmla="*/ 3560787 w 10962464"/>
              <a:gd name="connsiteY10085" fmla="*/ 2918457 h 4944979"/>
              <a:gd name="connsiteX10086" fmla="*/ 3565324 w 10962464"/>
              <a:gd name="connsiteY10086" fmla="*/ 2914375 h 4944979"/>
              <a:gd name="connsiteX10087" fmla="*/ 3566166 w 10962464"/>
              <a:gd name="connsiteY10087" fmla="*/ 2913959 h 4944979"/>
              <a:gd name="connsiteX10088" fmla="*/ 3571673 w 10962464"/>
              <a:gd name="connsiteY10088" fmla="*/ 2903038 h 4944979"/>
              <a:gd name="connsiteX10089" fmla="*/ 3580441 w 10962464"/>
              <a:gd name="connsiteY10089" fmla="*/ 2884594 h 4944979"/>
              <a:gd name="connsiteX10090" fmla="*/ 3588605 w 10962464"/>
              <a:gd name="connsiteY10090" fmla="*/ 2869022 h 4944979"/>
              <a:gd name="connsiteX10091" fmla="*/ 3608409 w 10962464"/>
              <a:gd name="connsiteY10091" fmla="*/ 2835914 h 4944979"/>
              <a:gd name="connsiteX10092" fmla="*/ 3619898 w 10962464"/>
              <a:gd name="connsiteY10092" fmla="*/ 2822309 h 4944979"/>
              <a:gd name="connsiteX10093" fmla="*/ 3625340 w 10962464"/>
              <a:gd name="connsiteY10093" fmla="*/ 2817472 h 4944979"/>
              <a:gd name="connsiteX10094" fmla="*/ 3641818 w 10962464"/>
              <a:gd name="connsiteY10094" fmla="*/ 2809610 h 4944979"/>
              <a:gd name="connsiteX10095" fmla="*/ 3649831 w 10962464"/>
              <a:gd name="connsiteY10095" fmla="*/ 2810215 h 4944979"/>
              <a:gd name="connsiteX10096" fmla="*/ 3656786 w 10962464"/>
              <a:gd name="connsiteY10096" fmla="*/ 2814599 h 4944979"/>
              <a:gd name="connsiteX10097" fmla="*/ 3662834 w 10962464"/>
              <a:gd name="connsiteY10097" fmla="*/ 2823973 h 4944979"/>
              <a:gd name="connsiteX10098" fmla="*/ 3676589 w 10962464"/>
              <a:gd name="connsiteY10098" fmla="*/ 2860556 h 4944979"/>
              <a:gd name="connsiteX10099" fmla="*/ 3694579 w 10962464"/>
              <a:gd name="connsiteY10099" fmla="*/ 2936749 h 4944979"/>
              <a:gd name="connsiteX10100" fmla="*/ 3697301 w 10962464"/>
              <a:gd name="connsiteY10100" fmla="*/ 2955495 h 4944979"/>
              <a:gd name="connsiteX10101" fmla="*/ 3699266 w 10962464"/>
              <a:gd name="connsiteY10101" fmla="*/ 2979382 h 4944979"/>
              <a:gd name="connsiteX10102" fmla="*/ 3700171 w 10962464"/>
              <a:gd name="connsiteY10102" fmla="*/ 3020502 h 4944979"/>
              <a:gd name="connsiteX10103" fmla="*/ 3700098 w 10962464"/>
              <a:gd name="connsiteY10103" fmla="*/ 3023260 h 4944979"/>
              <a:gd name="connsiteX10104" fmla="*/ 3713929 w 10962464"/>
              <a:gd name="connsiteY10104" fmla="*/ 3012641 h 4944979"/>
              <a:gd name="connsiteX10105" fmla="*/ 3726174 w 10962464"/>
              <a:gd name="connsiteY10105" fmla="*/ 3010222 h 4944979"/>
              <a:gd name="connsiteX10106" fmla="*/ 3738118 w 10962464"/>
              <a:gd name="connsiteY10106" fmla="*/ 3016873 h 4944979"/>
              <a:gd name="connsiteX10107" fmla="*/ 3744769 w 10962464"/>
              <a:gd name="connsiteY10107" fmla="*/ 3028817 h 4944979"/>
              <a:gd name="connsiteX10108" fmla="*/ 3750818 w 10962464"/>
              <a:gd name="connsiteY10108" fmla="*/ 3048318 h 4944979"/>
              <a:gd name="connsiteX10109" fmla="*/ 3758073 w 10962464"/>
              <a:gd name="connsiteY10109" fmla="*/ 3087624 h 4944979"/>
              <a:gd name="connsiteX10110" fmla="*/ 3763062 w 10962464"/>
              <a:gd name="connsiteY10110" fmla="*/ 3124209 h 4944979"/>
              <a:gd name="connsiteX10111" fmla="*/ 3763969 w 10962464"/>
              <a:gd name="connsiteY10111" fmla="*/ 3180749 h 4944979"/>
              <a:gd name="connsiteX10112" fmla="*/ 3763213 w 10962464"/>
              <a:gd name="connsiteY10112" fmla="*/ 3208867 h 4944979"/>
              <a:gd name="connsiteX10113" fmla="*/ 3761775 w 10962464"/>
              <a:gd name="connsiteY10113" fmla="*/ 3226844 h 4944979"/>
              <a:gd name="connsiteX10114" fmla="*/ 3766237 w 10962464"/>
              <a:gd name="connsiteY10114" fmla="*/ 3223832 h 4944979"/>
              <a:gd name="connsiteX10115" fmla="*/ 3779389 w 10962464"/>
              <a:gd name="connsiteY10115" fmla="*/ 3220808 h 4944979"/>
              <a:gd name="connsiteX10116" fmla="*/ 3794355 w 10962464"/>
              <a:gd name="connsiteY10116" fmla="*/ 3224438 h 4944979"/>
              <a:gd name="connsiteX10117" fmla="*/ 3805089 w 10962464"/>
              <a:gd name="connsiteY10117" fmla="*/ 3235474 h 4944979"/>
              <a:gd name="connsiteX10118" fmla="*/ 3807809 w 10962464"/>
              <a:gd name="connsiteY10118" fmla="*/ 3240008 h 4944979"/>
              <a:gd name="connsiteX10119" fmla="*/ 3814765 w 10962464"/>
              <a:gd name="connsiteY10119" fmla="*/ 3258906 h 4944979"/>
              <a:gd name="connsiteX10120" fmla="*/ 3818243 w 10962464"/>
              <a:gd name="connsiteY10120" fmla="*/ 3276744 h 4944979"/>
              <a:gd name="connsiteX10121" fmla="*/ 3820812 w 10962464"/>
              <a:gd name="connsiteY10121" fmla="*/ 3296549 h 4944979"/>
              <a:gd name="connsiteX10122" fmla="*/ 3823836 w 10962464"/>
              <a:gd name="connsiteY10122" fmla="*/ 3336307 h 4944979"/>
              <a:gd name="connsiteX10123" fmla="*/ 3823836 w 10962464"/>
              <a:gd name="connsiteY10123" fmla="*/ 3375008 h 4944979"/>
              <a:gd name="connsiteX10124" fmla="*/ 3818391 w 10962464"/>
              <a:gd name="connsiteY10124" fmla="*/ 3428113 h 4944979"/>
              <a:gd name="connsiteX10125" fmla="*/ 3819904 w 10962464"/>
              <a:gd name="connsiteY10125" fmla="*/ 3427468 h 4944979"/>
              <a:gd name="connsiteX10126" fmla="*/ 3834567 w 10962464"/>
              <a:gd name="connsiteY10126" fmla="*/ 3432607 h 4944979"/>
              <a:gd name="connsiteX10127" fmla="*/ 3840916 w 10962464"/>
              <a:gd name="connsiteY10127" fmla="*/ 3443038 h 4944979"/>
              <a:gd name="connsiteX10128" fmla="*/ 3844999 w 10962464"/>
              <a:gd name="connsiteY10128" fmla="*/ 3454226 h 4944979"/>
              <a:gd name="connsiteX10129" fmla="*/ 3849835 w 10962464"/>
              <a:gd name="connsiteY10129" fmla="*/ 3472064 h 4944979"/>
              <a:gd name="connsiteX10130" fmla="*/ 3852708 w 10962464"/>
              <a:gd name="connsiteY10130" fmla="*/ 3491113 h 4944979"/>
              <a:gd name="connsiteX10131" fmla="*/ 3854673 w 10962464"/>
              <a:gd name="connsiteY10131" fmla="*/ 3508951 h 4944979"/>
              <a:gd name="connsiteX10132" fmla="*/ 3856186 w 10962464"/>
              <a:gd name="connsiteY10132" fmla="*/ 3528605 h 4944979"/>
              <a:gd name="connsiteX10133" fmla="*/ 3858301 w 10962464"/>
              <a:gd name="connsiteY10133" fmla="*/ 3547805 h 4944979"/>
              <a:gd name="connsiteX10134" fmla="*/ 3861476 w 10962464"/>
              <a:gd name="connsiteY10134" fmla="*/ 3588167 h 4944979"/>
              <a:gd name="connsiteX10135" fmla="*/ 3860698 w 10962464"/>
              <a:gd name="connsiteY10135" fmla="*/ 3602284 h 4944979"/>
              <a:gd name="connsiteX10136" fmla="*/ 3871000 w 10962464"/>
              <a:gd name="connsiteY10136" fmla="*/ 3595273 h 4944979"/>
              <a:gd name="connsiteX10137" fmla="*/ 3883246 w 10962464"/>
              <a:gd name="connsiteY10137" fmla="*/ 3592702 h 4944979"/>
              <a:gd name="connsiteX10138" fmla="*/ 3899876 w 10962464"/>
              <a:gd name="connsiteY10138" fmla="*/ 3600563 h 4944979"/>
              <a:gd name="connsiteX10139" fmla="*/ 3908190 w 10962464"/>
              <a:gd name="connsiteY10139" fmla="*/ 3621275 h 4944979"/>
              <a:gd name="connsiteX10140" fmla="*/ 3916202 w 10962464"/>
              <a:gd name="connsiteY10140" fmla="*/ 3659372 h 4944979"/>
              <a:gd name="connsiteX10141" fmla="*/ 3919982 w 10962464"/>
              <a:gd name="connsiteY10141" fmla="*/ 3699735 h 4944979"/>
              <a:gd name="connsiteX10142" fmla="*/ 3922250 w 10962464"/>
              <a:gd name="connsiteY10142" fmla="*/ 3739645 h 4944979"/>
              <a:gd name="connsiteX10143" fmla="*/ 3920890 w 10962464"/>
              <a:gd name="connsiteY10143" fmla="*/ 3775777 h 4944979"/>
              <a:gd name="connsiteX10144" fmla="*/ 3915833 w 10962464"/>
              <a:gd name="connsiteY10144" fmla="*/ 3800120 h 4944979"/>
              <a:gd name="connsiteX10145" fmla="*/ 3919377 w 10962464"/>
              <a:gd name="connsiteY10145" fmla="*/ 3801327 h 4944979"/>
              <a:gd name="connsiteX10146" fmla="*/ 3925123 w 10962464"/>
              <a:gd name="connsiteY10146" fmla="*/ 3806014 h 4944979"/>
              <a:gd name="connsiteX10147" fmla="*/ 3928298 w 10962464"/>
              <a:gd name="connsiteY10147" fmla="*/ 3810246 h 4944979"/>
              <a:gd name="connsiteX10148" fmla="*/ 3931925 w 10962464"/>
              <a:gd name="connsiteY10148" fmla="*/ 3815840 h 4944979"/>
              <a:gd name="connsiteX10149" fmla="*/ 3936158 w 10962464"/>
              <a:gd name="connsiteY10149" fmla="*/ 3824305 h 4944979"/>
              <a:gd name="connsiteX10150" fmla="*/ 3949764 w 10962464"/>
              <a:gd name="connsiteY10150" fmla="*/ 3861948 h 4944979"/>
              <a:gd name="connsiteX10151" fmla="*/ 3960648 w 10962464"/>
              <a:gd name="connsiteY10151" fmla="*/ 3898383 h 4944979"/>
              <a:gd name="connsiteX10152" fmla="*/ 3970324 w 10962464"/>
              <a:gd name="connsiteY10152" fmla="*/ 3975633 h 4944979"/>
              <a:gd name="connsiteX10153" fmla="*/ 3969267 w 10962464"/>
              <a:gd name="connsiteY10153" fmla="*/ 3991809 h 4944979"/>
              <a:gd name="connsiteX10154" fmla="*/ 3965940 w 10962464"/>
              <a:gd name="connsiteY10154" fmla="*/ 4011462 h 4944979"/>
              <a:gd name="connsiteX10155" fmla="*/ 3956973 w 10962464"/>
              <a:gd name="connsiteY10155" fmla="*/ 4040664 h 4944979"/>
              <a:gd name="connsiteX10156" fmla="*/ 3957777 w 10962464"/>
              <a:gd name="connsiteY10156" fmla="*/ 4041545 h 4944979"/>
              <a:gd name="connsiteX10157" fmla="*/ 3966997 w 10962464"/>
              <a:gd name="connsiteY10157" fmla="*/ 4055303 h 4944979"/>
              <a:gd name="connsiteX10158" fmla="*/ 3981813 w 10962464"/>
              <a:gd name="connsiteY10158" fmla="*/ 4095969 h 4944979"/>
              <a:gd name="connsiteX10159" fmla="*/ 3987105 w 10962464"/>
              <a:gd name="connsiteY10159" fmla="*/ 4136182 h 4944979"/>
              <a:gd name="connsiteX10160" fmla="*/ 3979847 w 10962464"/>
              <a:gd name="connsiteY10160" fmla="*/ 4214794 h 4944979"/>
              <a:gd name="connsiteX10161" fmla="*/ 3972891 w 10962464"/>
              <a:gd name="connsiteY10161" fmla="*/ 4234119 h 4944979"/>
              <a:gd name="connsiteX10162" fmla="*/ 3979092 w 10962464"/>
              <a:gd name="connsiteY10162" fmla="*/ 4234446 h 4944979"/>
              <a:gd name="connsiteX10163" fmla="*/ 3987709 w 10962464"/>
              <a:gd name="connsiteY10163" fmla="*/ 4243819 h 4944979"/>
              <a:gd name="connsiteX10164" fmla="*/ 3993454 w 10962464"/>
              <a:gd name="connsiteY10164" fmla="*/ 4255308 h 4944979"/>
              <a:gd name="connsiteX10165" fmla="*/ 3998746 w 10962464"/>
              <a:gd name="connsiteY10165" fmla="*/ 4275263 h 4944979"/>
              <a:gd name="connsiteX10166" fmla="*/ 4002979 w 10962464"/>
              <a:gd name="connsiteY10166" fmla="*/ 4314569 h 4944979"/>
              <a:gd name="connsiteX10167" fmla="*/ 4002676 w 10962464"/>
              <a:gd name="connsiteY10167" fmla="*/ 4354480 h 4944979"/>
              <a:gd name="connsiteX10168" fmla="*/ 3997840 w 10962464"/>
              <a:gd name="connsiteY10168" fmla="*/ 4375947 h 4944979"/>
              <a:gd name="connsiteX10169" fmla="*/ 3989674 w 10962464"/>
              <a:gd name="connsiteY10169" fmla="*/ 4394995 h 4944979"/>
              <a:gd name="connsiteX10170" fmla="*/ 3971837 w 10962464"/>
              <a:gd name="connsiteY10170" fmla="*/ 4427498 h 4944979"/>
              <a:gd name="connsiteX10171" fmla="*/ 3957927 w 10962464"/>
              <a:gd name="connsiteY10171" fmla="*/ 4444884 h 4944979"/>
              <a:gd name="connsiteX10172" fmla="*/ 3957720 w 10962464"/>
              <a:gd name="connsiteY10172" fmla="*/ 4445054 h 4944979"/>
              <a:gd name="connsiteX10173" fmla="*/ 3956720 w 10962464"/>
              <a:gd name="connsiteY10173" fmla="*/ 4486307 h 4944979"/>
              <a:gd name="connsiteX10174" fmla="*/ 3962464 w 10962464"/>
              <a:gd name="connsiteY10174" fmla="*/ 4526671 h 4944979"/>
              <a:gd name="connsiteX10175" fmla="*/ 3971837 w 10962464"/>
              <a:gd name="connsiteY10175" fmla="*/ 4565220 h 4944979"/>
              <a:gd name="connsiteX10176" fmla="*/ 3974861 w 10962464"/>
              <a:gd name="connsiteY10176" fmla="*/ 4573384 h 4944979"/>
              <a:gd name="connsiteX10177" fmla="*/ 3978490 w 10962464"/>
              <a:gd name="connsiteY10177" fmla="*/ 4580187 h 4944979"/>
              <a:gd name="connsiteX10178" fmla="*/ 3984535 w 10962464"/>
              <a:gd name="connsiteY10178" fmla="*/ 4587142 h 4944979"/>
              <a:gd name="connsiteX10179" fmla="*/ 3991587 w 10962464"/>
              <a:gd name="connsiteY10179" fmla="*/ 4593230 h 4944979"/>
              <a:gd name="connsiteX10180" fmla="*/ 3992699 w 10962464"/>
              <a:gd name="connsiteY10180" fmla="*/ 4592583 h 4944979"/>
              <a:gd name="connsiteX10181" fmla="*/ 4004038 w 10962464"/>
              <a:gd name="connsiteY10181" fmla="*/ 4592886 h 4944979"/>
              <a:gd name="connsiteX10182" fmla="*/ 4010689 w 10962464"/>
              <a:gd name="connsiteY10182" fmla="*/ 4598479 h 4944979"/>
              <a:gd name="connsiteX10183" fmla="*/ 4012957 w 10962464"/>
              <a:gd name="connsiteY10183" fmla="*/ 4602712 h 4944979"/>
              <a:gd name="connsiteX10184" fmla="*/ 4014189 w 10962464"/>
              <a:gd name="connsiteY10184" fmla="*/ 4607402 h 4944979"/>
              <a:gd name="connsiteX10185" fmla="*/ 4027620 w 10962464"/>
              <a:gd name="connsiteY10185" fmla="*/ 4569453 h 4944979"/>
              <a:gd name="connsiteX10186" fmla="*/ 4042739 w 10962464"/>
              <a:gd name="connsiteY10186" fmla="*/ 4534531 h 4944979"/>
              <a:gd name="connsiteX10187" fmla="*/ 4060426 w 10962464"/>
              <a:gd name="connsiteY10187" fmla="*/ 4500063 h 4944979"/>
              <a:gd name="connsiteX10188" fmla="*/ 4080833 w 10962464"/>
              <a:gd name="connsiteY10188" fmla="*/ 4464687 h 4944979"/>
              <a:gd name="connsiteX10189" fmla="*/ 4090207 w 10962464"/>
              <a:gd name="connsiteY10189" fmla="*/ 4454105 h 4944979"/>
              <a:gd name="connsiteX10190" fmla="*/ 4105024 w 10962464"/>
              <a:gd name="connsiteY10190" fmla="*/ 4452442 h 4944979"/>
              <a:gd name="connsiteX10191" fmla="*/ 4111371 w 10962464"/>
              <a:gd name="connsiteY10191" fmla="*/ 4457432 h 4944979"/>
              <a:gd name="connsiteX10192" fmla="*/ 4113640 w 10962464"/>
              <a:gd name="connsiteY10192" fmla="*/ 4460303 h 4944979"/>
              <a:gd name="connsiteX10193" fmla="*/ 4119196 w 10962464"/>
              <a:gd name="connsiteY10193" fmla="*/ 4471959 h 4944979"/>
              <a:gd name="connsiteX10194" fmla="*/ 4123465 w 10962464"/>
              <a:gd name="connsiteY10194" fmla="*/ 4455919 h 4944979"/>
              <a:gd name="connsiteX10195" fmla="*/ 4152943 w 10962464"/>
              <a:gd name="connsiteY10195" fmla="*/ 4382448 h 4944979"/>
              <a:gd name="connsiteX10196" fmla="*/ 4171691 w 10962464"/>
              <a:gd name="connsiteY10196" fmla="*/ 4348886 h 4944979"/>
              <a:gd name="connsiteX10197" fmla="*/ 4182575 w 10962464"/>
              <a:gd name="connsiteY10197" fmla="*/ 4331048 h 4944979"/>
              <a:gd name="connsiteX10198" fmla="*/ 4189982 w 10962464"/>
              <a:gd name="connsiteY10198" fmla="*/ 4323187 h 4944979"/>
              <a:gd name="connsiteX10199" fmla="*/ 4195880 w 10962464"/>
              <a:gd name="connsiteY10199" fmla="*/ 4320164 h 4944979"/>
              <a:gd name="connsiteX10200" fmla="*/ 4204043 w 10962464"/>
              <a:gd name="connsiteY10200" fmla="*/ 4319256 h 4944979"/>
              <a:gd name="connsiteX10201" fmla="*/ 4222334 w 10962464"/>
              <a:gd name="connsiteY10201" fmla="*/ 4329990 h 4944979"/>
              <a:gd name="connsiteX10202" fmla="*/ 4225991 w 10962464"/>
              <a:gd name="connsiteY10202" fmla="*/ 4335811 h 4944979"/>
              <a:gd name="connsiteX10203" fmla="*/ 4240021 w 10962464"/>
              <a:gd name="connsiteY10203" fmla="*/ 4298091 h 4944979"/>
              <a:gd name="connsiteX10204" fmla="*/ 4273129 w 10962464"/>
              <a:gd name="connsiteY10204" fmla="*/ 4228096 h 4944979"/>
              <a:gd name="connsiteX10205" fmla="*/ 4294748 w 10962464"/>
              <a:gd name="connsiteY10205" fmla="*/ 4192722 h 4944979"/>
              <a:gd name="connsiteX10206" fmla="*/ 4306389 w 10962464"/>
              <a:gd name="connsiteY10206" fmla="*/ 4177452 h 4944979"/>
              <a:gd name="connsiteX10207" fmla="*/ 4320447 w 10962464"/>
              <a:gd name="connsiteY10207" fmla="*/ 4162788 h 4944979"/>
              <a:gd name="connsiteX10208" fmla="*/ 4332390 w 10962464"/>
              <a:gd name="connsiteY10208" fmla="*/ 4157496 h 4944979"/>
              <a:gd name="connsiteX10209" fmla="*/ 4344130 w 10962464"/>
              <a:gd name="connsiteY10209" fmla="*/ 4161080 h 4944979"/>
              <a:gd name="connsiteX10210" fmla="*/ 4361115 w 10962464"/>
              <a:gd name="connsiteY10210" fmla="*/ 4104132 h 4944979"/>
              <a:gd name="connsiteX10211" fmla="*/ 4368825 w 10962464"/>
              <a:gd name="connsiteY10211" fmla="*/ 4085084 h 4944979"/>
              <a:gd name="connsiteX10212" fmla="*/ 4377595 w 10962464"/>
              <a:gd name="connsiteY10212" fmla="*/ 4067246 h 4944979"/>
              <a:gd name="connsiteX10213" fmla="*/ 4396190 w 10962464"/>
              <a:gd name="connsiteY10213" fmla="*/ 4034440 h 4944979"/>
              <a:gd name="connsiteX10214" fmla="*/ 4418261 w 10962464"/>
              <a:gd name="connsiteY10214" fmla="*/ 3998914 h 4944979"/>
              <a:gd name="connsiteX10215" fmla="*/ 4423248 w 10962464"/>
              <a:gd name="connsiteY10215" fmla="*/ 3991506 h 4944979"/>
              <a:gd name="connsiteX10216" fmla="*/ 4435192 w 10962464"/>
              <a:gd name="connsiteY10216" fmla="*/ 3979715 h 4944979"/>
              <a:gd name="connsiteX10217" fmla="*/ 4439273 w 10962464"/>
              <a:gd name="connsiteY10217" fmla="*/ 3978807 h 4944979"/>
              <a:gd name="connsiteX10218" fmla="*/ 4445775 w 10962464"/>
              <a:gd name="connsiteY10218" fmla="*/ 3979865 h 4944979"/>
              <a:gd name="connsiteX10219" fmla="*/ 4451519 w 10962464"/>
              <a:gd name="connsiteY10219" fmla="*/ 3984098 h 4944979"/>
              <a:gd name="connsiteX10220" fmla="*/ 4451523 w 10962464"/>
              <a:gd name="connsiteY10220" fmla="*/ 3984103 h 4944979"/>
              <a:gd name="connsiteX10221" fmla="*/ 4453030 w 10962464"/>
              <a:gd name="connsiteY10221" fmla="*/ 3979865 h 4944979"/>
              <a:gd name="connsiteX10222" fmla="*/ 4465879 w 10962464"/>
              <a:gd name="connsiteY10222" fmla="*/ 3948421 h 4944979"/>
              <a:gd name="connsiteX10223" fmla="*/ 4495359 w 10962464"/>
              <a:gd name="connsiteY10223" fmla="*/ 3888555 h 4944979"/>
              <a:gd name="connsiteX10224" fmla="*/ 4518338 w 10962464"/>
              <a:gd name="connsiteY10224" fmla="*/ 3853181 h 4944979"/>
              <a:gd name="connsiteX10225" fmla="*/ 4540713 w 10962464"/>
              <a:gd name="connsiteY10225" fmla="*/ 3820980 h 4944979"/>
              <a:gd name="connsiteX10226" fmla="*/ 4563236 w 10962464"/>
              <a:gd name="connsiteY10226" fmla="*/ 3791501 h 4944979"/>
              <a:gd name="connsiteX10227" fmla="*/ 4587575 w 10962464"/>
              <a:gd name="connsiteY10227" fmla="*/ 3776232 h 4944979"/>
              <a:gd name="connsiteX10228" fmla="*/ 4604054 w 10962464"/>
              <a:gd name="connsiteY10228" fmla="*/ 3796186 h 4944979"/>
              <a:gd name="connsiteX10229" fmla="*/ 4606926 w 10962464"/>
              <a:gd name="connsiteY10229" fmla="*/ 3811002 h 4944979"/>
              <a:gd name="connsiteX10230" fmla="*/ 4607110 w 10962464"/>
              <a:gd name="connsiteY10230" fmla="*/ 3813373 h 4944979"/>
              <a:gd name="connsiteX10231" fmla="*/ 4622650 w 10962464"/>
              <a:gd name="connsiteY10231" fmla="*/ 3782430 h 4944979"/>
              <a:gd name="connsiteX10232" fmla="*/ 4662108 w 10962464"/>
              <a:gd name="connsiteY10232" fmla="*/ 3718181 h 4944979"/>
              <a:gd name="connsiteX10233" fmla="*/ 4685993 w 10962464"/>
              <a:gd name="connsiteY10233" fmla="*/ 3686887 h 4944979"/>
              <a:gd name="connsiteX10234" fmla="*/ 4710332 w 10962464"/>
              <a:gd name="connsiteY10234" fmla="*/ 3656348 h 4944979"/>
              <a:gd name="connsiteX10235" fmla="*/ 4722729 w 10962464"/>
              <a:gd name="connsiteY10235" fmla="*/ 3641383 h 4944979"/>
              <a:gd name="connsiteX10236" fmla="*/ 4731951 w 10962464"/>
              <a:gd name="connsiteY10236" fmla="*/ 3631708 h 4944979"/>
              <a:gd name="connsiteX10237" fmla="*/ 4744951 w 10962464"/>
              <a:gd name="connsiteY10237" fmla="*/ 3627324 h 4944979"/>
              <a:gd name="connsiteX10238" fmla="*/ 4752057 w 10962464"/>
              <a:gd name="connsiteY10238" fmla="*/ 3630195 h 4944979"/>
              <a:gd name="connsiteX10239" fmla="*/ 4756140 w 10962464"/>
              <a:gd name="connsiteY10239" fmla="*/ 3634579 h 4944979"/>
              <a:gd name="connsiteX10240" fmla="*/ 4762337 w 10962464"/>
              <a:gd name="connsiteY10240" fmla="*/ 3655745 h 4944979"/>
              <a:gd name="connsiteX10241" fmla="*/ 4763395 w 10962464"/>
              <a:gd name="connsiteY10241" fmla="*/ 3664967 h 4944979"/>
              <a:gd name="connsiteX10242" fmla="*/ 4764605 w 10962464"/>
              <a:gd name="connsiteY10242" fmla="*/ 3683108 h 4944979"/>
              <a:gd name="connsiteX10243" fmla="*/ 4765815 w 10962464"/>
              <a:gd name="connsiteY10243" fmla="*/ 3713494 h 4944979"/>
              <a:gd name="connsiteX10244" fmla="*/ 4765965 w 10962464"/>
              <a:gd name="connsiteY10244" fmla="*/ 3722866 h 4944979"/>
              <a:gd name="connsiteX10245" fmla="*/ 4763546 w 10962464"/>
              <a:gd name="connsiteY10245" fmla="*/ 3763533 h 4944979"/>
              <a:gd name="connsiteX10246" fmla="*/ 4755535 w 10962464"/>
              <a:gd name="connsiteY10246" fmla="*/ 3801781 h 4944979"/>
              <a:gd name="connsiteX10247" fmla="*/ 4743289 w 10962464"/>
              <a:gd name="connsiteY10247" fmla="*/ 3840785 h 4944979"/>
              <a:gd name="connsiteX10248" fmla="*/ 4713053 w 10962464"/>
              <a:gd name="connsiteY10248" fmla="*/ 3909115 h 4944979"/>
              <a:gd name="connsiteX10249" fmla="*/ 4703680 w 10962464"/>
              <a:gd name="connsiteY10249" fmla="*/ 3925937 h 4944979"/>
              <a:gd name="connsiteX10250" fmla="*/ 4726507 w 10962464"/>
              <a:gd name="connsiteY10250" fmla="*/ 3911383 h 4944979"/>
              <a:gd name="connsiteX10251" fmla="*/ 4762790 w 10962464"/>
              <a:gd name="connsiteY10251" fmla="*/ 3891126 h 4944979"/>
              <a:gd name="connsiteX10252" fmla="*/ 4796804 w 10962464"/>
              <a:gd name="connsiteY10252" fmla="*/ 3876764 h 4944979"/>
              <a:gd name="connsiteX10253" fmla="*/ 4805574 w 10962464"/>
              <a:gd name="connsiteY10253" fmla="*/ 3874042 h 4944979"/>
              <a:gd name="connsiteX10254" fmla="*/ 4812072 w 10962464"/>
              <a:gd name="connsiteY10254" fmla="*/ 3872531 h 4944979"/>
              <a:gd name="connsiteX10255" fmla="*/ 4823411 w 10962464"/>
              <a:gd name="connsiteY10255" fmla="*/ 3874345 h 4944979"/>
              <a:gd name="connsiteX10256" fmla="*/ 4833691 w 10962464"/>
              <a:gd name="connsiteY10256" fmla="*/ 3885079 h 4944979"/>
              <a:gd name="connsiteX10257" fmla="*/ 4836714 w 10962464"/>
              <a:gd name="connsiteY10257" fmla="*/ 3896416 h 4944979"/>
              <a:gd name="connsiteX10258" fmla="*/ 4836413 w 10962464"/>
              <a:gd name="connsiteY10258" fmla="*/ 3899441 h 4944979"/>
              <a:gd name="connsiteX10259" fmla="*/ 4835808 w 10962464"/>
              <a:gd name="connsiteY10259" fmla="*/ 3911534 h 4944979"/>
              <a:gd name="connsiteX10260" fmla="*/ 4828099 w 10962464"/>
              <a:gd name="connsiteY10260" fmla="*/ 3934060 h 4944979"/>
              <a:gd name="connsiteX10261" fmla="*/ 4820084 w 10962464"/>
              <a:gd name="connsiteY10261" fmla="*/ 3950992 h 4944979"/>
              <a:gd name="connsiteX10262" fmla="*/ 4799828 w 10962464"/>
              <a:gd name="connsiteY10262" fmla="*/ 3985157 h 4944979"/>
              <a:gd name="connsiteX10263" fmla="*/ 4776698 w 10962464"/>
              <a:gd name="connsiteY10263" fmla="*/ 4017056 h 4944979"/>
              <a:gd name="connsiteX10264" fmla="*/ 4759636 w 10962464"/>
              <a:gd name="connsiteY10264" fmla="*/ 4036035 h 4944979"/>
              <a:gd name="connsiteX10265" fmla="*/ 4760068 w 10962464"/>
              <a:gd name="connsiteY10265" fmla="*/ 4037614 h 4944979"/>
              <a:gd name="connsiteX10266" fmla="*/ 4759917 w 10962464"/>
              <a:gd name="connsiteY10266" fmla="*/ 4040639 h 4944979"/>
              <a:gd name="connsiteX10267" fmla="*/ 4759011 w 10962464"/>
              <a:gd name="connsiteY10267" fmla="*/ 4050011 h 4944979"/>
              <a:gd name="connsiteX10268" fmla="*/ 4752961 w 10962464"/>
              <a:gd name="connsiteY10268" fmla="*/ 4068152 h 4944979"/>
              <a:gd name="connsiteX10269" fmla="*/ 4735427 w 10962464"/>
              <a:gd name="connsiteY10269" fmla="*/ 4104132 h 4944979"/>
              <a:gd name="connsiteX10270" fmla="*/ 4695063 w 10962464"/>
              <a:gd name="connsiteY10270" fmla="*/ 4175034 h 4944979"/>
              <a:gd name="connsiteX10271" fmla="*/ 4673140 w 10962464"/>
              <a:gd name="connsiteY10271" fmla="*/ 4203606 h 4944979"/>
              <a:gd name="connsiteX10272" fmla="*/ 4671317 w 10962464"/>
              <a:gd name="connsiteY10272" fmla="*/ 4205559 h 4944979"/>
              <a:gd name="connsiteX10273" fmla="*/ 4672538 w 10962464"/>
              <a:gd name="connsiteY10273" fmla="*/ 4205874 h 4944979"/>
              <a:gd name="connsiteX10274" fmla="*/ 4680249 w 10962464"/>
              <a:gd name="connsiteY10274" fmla="*/ 4211620 h 4944979"/>
              <a:gd name="connsiteX10275" fmla="*/ 4682970 w 10962464"/>
              <a:gd name="connsiteY10275" fmla="*/ 4215701 h 4944979"/>
              <a:gd name="connsiteX10276" fmla="*/ 4683876 w 10962464"/>
              <a:gd name="connsiteY10276" fmla="*/ 4217515 h 4944979"/>
              <a:gd name="connsiteX10277" fmla="*/ 4685236 w 10962464"/>
              <a:gd name="connsiteY10277" fmla="*/ 4222957 h 4944979"/>
              <a:gd name="connsiteX10278" fmla="*/ 4685690 w 10962464"/>
              <a:gd name="connsiteY10278" fmla="*/ 4225679 h 4944979"/>
              <a:gd name="connsiteX10279" fmla="*/ 4685690 w 10962464"/>
              <a:gd name="connsiteY10279" fmla="*/ 4229004 h 4944979"/>
              <a:gd name="connsiteX10280" fmla="*/ 4682970 w 10962464"/>
              <a:gd name="connsiteY10280" fmla="*/ 4241552 h 4944979"/>
              <a:gd name="connsiteX10281" fmla="*/ 4679492 w 10962464"/>
              <a:gd name="connsiteY10281" fmla="*/ 4250018 h 4944979"/>
              <a:gd name="connsiteX10282" fmla="*/ 4658025 w 10962464"/>
              <a:gd name="connsiteY10282" fmla="*/ 4284940 h 4944979"/>
              <a:gd name="connsiteX10283" fmla="*/ 4633232 w 10962464"/>
              <a:gd name="connsiteY10283" fmla="*/ 4316839 h 4944979"/>
              <a:gd name="connsiteX10284" fmla="*/ 4620383 w 10962464"/>
              <a:gd name="connsiteY10284" fmla="*/ 4331653 h 4944979"/>
              <a:gd name="connsiteX10285" fmla="*/ 4605113 w 10962464"/>
              <a:gd name="connsiteY10285" fmla="*/ 4346468 h 4944979"/>
              <a:gd name="connsiteX10286" fmla="*/ 4576540 w 10962464"/>
              <a:gd name="connsiteY10286" fmla="*/ 4371867 h 4944979"/>
              <a:gd name="connsiteX10287" fmla="*/ 4547363 w 10962464"/>
              <a:gd name="connsiteY10287" fmla="*/ 4395298 h 4944979"/>
              <a:gd name="connsiteX10288" fmla="*/ 4538011 w 10962464"/>
              <a:gd name="connsiteY10288" fmla="*/ 4402516 h 4944979"/>
              <a:gd name="connsiteX10289" fmla="*/ 4540863 w 10962464"/>
              <a:gd name="connsiteY10289" fmla="*/ 4404672 h 4944979"/>
              <a:gd name="connsiteX10290" fmla="*/ 4543282 w 10962464"/>
              <a:gd name="connsiteY10290" fmla="*/ 4415406 h 4944979"/>
              <a:gd name="connsiteX10291" fmla="*/ 4543584 w 10962464"/>
              <a:gd name="connsiteY10291" fmla="*/ 4416615 h 4944979"/>
              <a:gd name="connsiteX10292" fmla="*/ 4542828 w 10962464"/>
              <a:gd name="connsiteY10292" fmla="*/ 4428255 h 4944979"/>
              <a:gd name="connsiteX10293" fmla="*/ 4536781 w 10962464"/>
              <a:gd name="connsiteY10293" fmla="*/ 4450477 h 4944979"/>
              <a:gd name="connsiteX10294" fmla="*/ 4529827 w 10962464"/>
              <a:gd name="connsiteY10294" fmla="*/ 4466653 h 4944979"/>
              <a:gd name="connsiteX10295" fmla="*/ 4509721 w 10962464"/>
              <a:gd name="connsiteY10295" fmla="*/ 4500971 h 4944979"/>
              <a:gd name="connsiteX10296" fmla="*/ 4485836 w 10962464"/>
              <a:gd name="connsiteY10296" fmla="*/ 4530298 h 4944979"/>
              <a:gd name="connsiteX10297" fmla="*/ 4458623 w 10962464"/>
              <a:gd name="connsiteY10297" fmla="*/ 4555848 h 4944979"/>
              <a:gd name="connsiteX10298" fmla="*/ 4450917 w 10962464"/>
              <a:gd name="connsiteY10298" fmla="*/ 4561522 h 4944979"/>
              <a:gd name="connsiteX10299" fmla="*/ 4452726 w 10962464"/>
              <a:gd name="connsiteY10299" fmla="*/ 4568545 h 4944979"/>
              <a:gd name="connsiteX10300" fmla="*/ 4452575 w 10962464"/>
              <a:gd name="connsiteY10300" fmla="*/ 4571872 h 4944979"/>
              <a:gd name="connsiteX10301" fmla="*/ 4449552 w 10962464"/>
              <a:gd name="connsiteY10301" fmla="*/ 4583815 h 4944979"/>
              <a:gd name="connsiteX10302" fmla="*/ 4441995 w 10962464"/>
              <a:gd name="connsiteY10302" fmla="*/ 4602107 h 4944979"/>
              <a:gd name="connsiteX10303" fmla="*/ 4421435 w 10962464"/>
              <a:gd name="connsiteY10303" fmla="*/ 4637935 h 4944979"/>
              <a:gd name="connsiteX10304" fmla="*/ 4409794 w 10962464"/>
              <a:gd name="connsiteY10304" fmla="*/ 4653507 h 4944979"/>
              <a:gd name="connsiteX10305" fmla="*/ 4396188 w 10962464"/>
              <a:gd name="connsiteY10305" fmla="*/ 4668928 h 4944979"/>
              <a:gd name="connsiteX10306" fmla="*/ 4367617 w 10962464"/>
              <a:gd name="connsiteY10306" fmla="*/ 4697801 h 4944979"/>
              <a:gd name="connsiteX10307" fmla="*/ 4338892 w 10962464"/>
              <a:gd name="connsiteY10307" fmla="*/ 4719269 h 4944979"/>
              <a:gd name="connsiteX10308" fmla="*/ 4319389 w 10962464"/>
              <a:gd name="connsiteY10308" fmla="*/ 4729246 h 4944979"/>
              <a:gd name="connsiteX10309" fmla="*/ 4308131 w 10962464"/>
              <a:gd name="connsiteY10309" fmla="*/ 4732728 h 4944979"/>
              <a:gd name="connsiteX10310" fmla="*/ 4309109 w 10962464"/>
              <a:gd name="connsiteY10310" fmla="*/ 4736956 h 4944979"/>
              <a:gd name="connsiteX10311" fmla="*/ 4308354 w 10962464"/>
              <a:gd name="connsiteY10311" fmla="*/ 4745270 h 4944979"/>
              <a:gd name="connsiteX10312" fmla="*/ 4305481 w 10962464"/>
              <a:gd name="connsiteY10312" fmla="*/ 4756759 h 4944979"/>
              <a:gd name="connsiteX10313" fmla="*/ 4298680 w 10962464"/>
              <a:gd name="connsiteY10313" fmla="*/ 4774296 h 4944979"/>
              <a:gd name="connsiteX10314" fmla="*/ 4278120 w 10962464"/>
              <a:gd name="connsiteY10314" fmla="*/ 4808462 h 4944979"/>
              <a:gd name="connsiteX10315" fmla="*/ 4252571 w 10962464"/>
              <a:gd name="connsiteY10315" fmla="*/ 4837639 h 4944979"/>
              <a:gd name="connsiteX10316" fmla="*/ 4225055 w 10962464"/>
              <a:gd name="connsiteY10316" fmla="*/ 4863036 h 4944979"/>
              <a:gd name="connsiteX10317" fmla="*/ 4212811 w 10962464"/>
              <a:gd name="connsiteY10317" fmla="*/ 4873015 h 4944979"/>
              <a:gd name="connsiteX10318" fmla="*/ 4212227 w 10962464"/>
              <a:gd name="connsiteY10318" fmla="*/ 4873382 h 4944979"/>
              <a:gd name="connsiteX10319" fmla="*/ 4210392 w 10962464"/>
              <a:gd name="connsiteY10319" fmla="*/ 4879970 h 4944979"/>
              <a:gd name="connsiteX10320" fmla="*/ 4207973 w 10962464"/>
              <a:gd name="connsiteY10320" fmla="*/ 4884657 h 4944979"/>
              <a:gd name="connsiteX10321" fmla="*/ 4202078 w 10962464"/>
              <a:gd name="connsiteY10321" fmla="*/ 4894332 h 4944979"/>
              <a:gd name="connsiteX10322" fmla="*/ 4190588 w 10962464"/>
              <a:gd name="connsiteY10322" fmla="*/ 4909450 h 4944979"/>
              <a:gd name="connsiteX10323" fmla="*/ 4175470 w 10962464"/>
              <a:gd name="connsiteY10323" fmla="*/ 4924718 h 4944979"/>
              <a:gd name="connsiteX10324" fmla="*/ 4161412 w 10962464"/>
              <a:gd name="connsiteY10324" fmla="*/ 4936812 h 4944979"/>
              <a:gd name="connsiteX10325" fmla="*/ 4149967 w 10962464"/>
              <a:gd name="connsiteY10325" fmla="*/ 4944979 h 4944979"/>
              <a:gd name="connsiteX10326" fmla="*/ 4103580 w 10962464"/>
              <a:gd name="connsiteY10326" fmla="*/ 4944979 h 4944979"/>
              <a:gd name="connsiteX10327" fmla="*/ 4110312 w 10962464"/>
              <a:gd name="connsiteY10327" fmla="*/ 4941951 h 4944979"/>
              <a:gd name="connsiteX10328" fmla="*/ 4162772 w 10962464"/>
              <a:gd name="connsiteY10328" fmla="*/ 4902949 h 4944979"/>
              <a:gd name="connsiteX10329" fmla="*/ 4183632 w 10962464"/>
              <a:gd name="connsiteY10329" fmla="*/ 4877702 h 4944979"/>
              <a:gd name="connsiteX10330" fmla="*/ 4149921 w 10962464"/>
              <a:gd name="connsiteY10330" fmla="*/ 4881784 h 4944979"/>
              <a:gd name="connsiteX10331" fmla="*/ 4108954 w 10962464"/>
              <a:gd name="connsiteY10331" fmla="*/ 4890553 h 4944979"/>
              <a:gd name="connsiteX10332" fmla="*/ 4081589 w 10962464"/>
              <a:gd name="connsiteY10332" fmla="*/ 4899170 h 4944979"/>
              <a:gd name="connsiteX10333" fmla="*/ 4057249 w 10962464"/>
              <a:gd name="connsiteY10333" fmla="*/ 4910508 h 4944979"/>
              <a:gd name="connsiteX10334" fmla="*/ 4032759 w 10962464"/>
              <a:gd name="connsiteY10334" fmla="*/ 4925626 h 4944979"/>
              <a:gd name="connsiteX10335" fmla="*/ 4008420 w 10962464"/>
              <a:gd name="connsiteY10335" fmla="*/ 4943464 h 4944979"/>
              <a:gd name="connsiteX10336" fmla="*/ 4007046 w 10962464"/>
              <a:gd name="connsiteY10336" fmla="*/ 4944979 h 4944979"/>
              <a:gd name="connsiteX10337" fmla="*/ 3942359 w 10962464"/>
              <a:gd name="connsiteY10337" fmla="*/ 4944979 h 4944979"/>
              <a:gd name="connsiteX10338" fmla="*/ 3945380 w 10962464"/>
              <a:gd name="connsiteY10338" fmla="*/ 4936207 h 4944979"/>
              <a:gd name="connsiteX10339" fmla="*/ 3949159 w 10962464"/>
              <a:gd name="connsiteY10339" fmla="*/ 4920334 h 4944979"/>
              <a:gd name="connsiteX10340" fmla="*/ 3951275 w 10962464"/>
              <a:gd name="connsiteY10340" fmla="*/ 4902798 h 4944979"/>
              <a:gd name="connsiteX10341" fmla="*/ 3949915 w 10962464"/>
              <a:gd name="connsiteY10341" fmla="*/ 4874981 h 4944979"/>
              <a:gd name="connsiteX10342" fmla="*/ 3945079 w 10962464"/>
              <a:gd name="connsiteY10342" fmla="*/ 4848071 h 4944979"/>
              <a:gd name="connsiteX10343" fmla="*/ 3934798 w 10962464"/>
              <a:gd name="connsiteY10343" fmla="*/ 4812697 h 4944979"/>
              <a:gd name="connsiteX10344" fmla="*/ 3925425 w 10962464"/>
              <a:gd name="connsiteY10344" fmla="*/ 4786694 h 4944979"/>
              <a:gd name="connsiteX10345" fmla="*/ 3914388 w 10962464"/>
              <a:gd name="connsiteY10345" fmla="*/ 4804231 h 4944979"/>
              <a:gd name="connsiteX10346" fmla="*/ 3889898 w 10962464"/>
              <a:gd name="connsiteY10346" fmla="*/ 4842780 h 4944979"/>
              <a:gd name="connsiteX10347" fmla="*/ 3875537 w 10962464"/>
              <a:gd name="connsiteY10347" fmla="*/ 4868026 h 4944979"/>
              <a:gd name="connsiteX10348" fmla="*/ 3865559 w 10962464"/>
              <a:gd name="connsiteY10348" fmla="*/ 4894937 h 4944979"/>
              <a:gd name="connsiteX10349" fmla="*/ 3861629 w 10962464"/>
              <a:gd name="connsiteY10349" fmla="*/ 4910961 h 4944979"/>
              <a:gd name="connsiteX10350" fmla="*/ 3859662 w 10962464"/>
              <a:gd name="connsiteY10350" fmla="*/ 4928195 h 4944979"/>
              <a:gd name="connsiteX10351" fmla="*/ 3861458 w 10962464"/>
              <a:gd name="connsiteY10351" fmla="*/ 4944979 h 4944979"/>
              <a:gd name="connsiteX10352" fmla="*/ 3835339 w 10962464"/>
              <a:gd name="connsiteY10352" fmla="*/ 4944979 h 4944979"/>
              <a:gd name="connsiteX10353" fmla="*/ 3835172 w 10962464"/>
              <a:gd name="connsiteY10353" fmla="*/ 4942556 h 4944979"/>
              <a:gd name="connsiteX10354" fmla="*/ 3835172 w 10962464"/>
              <a:gd name="connsiteY10354" fmla="*/ 4924567 h 4944979"/>
              <a:gd name="connsiteX10355" fmla="*/ 3836986 w 10962464"/>
              <a:gd name="connsiteY10355" fmla="*/ 4908391 h 4944979"/>
              <a:gd name="connsiteX10356" fmla="*/ 3841523 w 10962464"/>
              <a:gd name="connsiteY10356" fmla="*/ 4889947 h 4944979"/>
              <a:gd name="connsiteX10357" fmla="*/ 3848326 w 10962464"/>
              <a:gd name="connsiteY10357" fmla="*/ 4868934 h 4944979"/>
              <a:gd name="connsiteX10358" fmla="*/ 3856337 w 10962464"/>
              <a:gd name="connsiteY10358" fmla="*/ 4851699 h 4944979"/>
              <a:gd name="connsiteX10359" fmla="*/ 3866011 w 10962464"/>
              <a:gd name="connsiteY10359" fmla="*/ 4835071 h 4944979"/>
              <a:gd name="connsiteX10360" fmla="*/ 3906980 w 10962464"/>
              <a:gd name="connsiteY10360" fmla="*/ 4770217 h 4944979"/>
              <a:gd name="connsiteX10361" fmla="*/ 3908039 w 10962464"/>
              <a:gd name="connsiteY10361" fmla="*/ 4768250 h 4944979"/>
              <a:gd name="connsiteX10362" fmla="*/ 3911969 w 10962464"/>
              <a:gd name="connsiteY10362" fmla="*/ 4762052 h 4944979"/>
              <a:gd name="connsiteX10363" fmla="*/ 3913934 w 10962464"/>
              <a:gd name="connsiteY10363" fmla="*/ 4759180 h 4944979"/>
              <a:gd name="connsiteX10364" fmla="*/ 3917412 w 10962464"/>
              <a:gd name="connsiteY10364" fmla="*/ 4755702 h 4944979"/>
              <a:gd name="connsiteX10365" fmla="*/ 3919669 w 10962464"/>
              <a:gd name="connsiteY10365" fmla="*/ 4754810 h 4944979"/>
              <a:gd name="connsiteX10366" fmla="*/ 3923912 w 10962464"/>
              <a:gd name="connsiteY10366" fmla="*/ 4730758 h 4944979"/>
              <a:gd name="connsiteX10367" fmla="*/ 3934496 w 10962464"/>
              <a:gd name="connsiteY10367" fmla="*/ 4694173 h 4944979"/>
              <a:gd name="connsiteX10368" fmla="*/ 3938527 w 10962464"/>
              <a:gd name="connsiteY10368" fmla="*/ 4684325 h 4944979"/>
              <a:gd name="connsiteX10369" fmla="*/ 3935252 w 10962464"/>
              <a:gd name="connsiteY10369" fmla="*/ 4675881 h 4944979"/>
              <a:gd name="connsiteX10370" fmla="*/ 3926785 w 10962464"/>
              <a:gd name="connsiteY10370" fmla="*/ 4660613 h 4944979"/>
              <a:gd name="connsiteX10371" fmla="*/ 3918320 w 10962464"/>
              <a:gd name="connsiteY10371" fmla="*/ 4647006 h 4944979"/>
              <a:gd name="connsiteX10372" fmla="*/ 3892318 w 10962464"/>
              <a:gd name="connsiteY10372" fmla="*/ 4608457 h 4944979"/>
              <a:gd name="connsiteX10373" fmla="*/ 3883397 w 10962464"/>
              <a:gd name="connsiteY10373" fmla="*/ 4585478 h 4944979"/>
              <a:gd name="connsiteX10374" fmla="*/ 3878259 w 10962464"/>
              <a:gd name="connsiteY10374" fmla="*/ 4565371 h 4944979"/>
              <a:gd name="connsiteX10375" fmla="*/ 3876141 w 10962464"/>
              <a:gd name="connsiteY10375" fmla="*/ 4542090 h 4944979"/>
              <a:gd name="connsiteX10376" fmla="*/ 3874327 w 10962464"/>
              <a:gd name="connsiteY10376" fmla="*/ 4520170 h 4944979"/>
              <a:gd name="connsiteX10377" fmla="*/ 3865408 w 10962464"/>
              <a:gd name="connsiteY10377" fmla="*/ 4474817 h 4944979"/>
              <a:gd name="connsiteX10378" fmla="*/ 3862535 w 10962464"/>
              <a:gd name="connsiteY10378" fmla="*/ 4462269 h 4944979"/>
              <a:gd name="connsiteX10379" fmla="*/ 3862186 w 10962464"/>
              <a:gd name="connsiteY10379" fmla="*/ 4457218 h 4944979"/>
              <a:gd name="connsiteX10380" fmla="*/ 3854524 w 10962464"/>
              <a:gd name="connsiteY10380" fmla="*/ 4455768 h 4944979"/>
              <a:gd name="connsiteX10381" fmla="*/ 3836835 w 10962464"/>
              <a:gd name="connsiteY10381" fmla="*/ 4450175 h 4944979"/>
              <a:gd name="connsiteX10382" fmla="*/ 3799344 w 10962464"/>
              <a:gd name="connsiteY10382" fmla="*/ 4435512 h 4944979"/>
              <a:gd name="connsiteX10383" fmla="*/ 3767748 w 10962464"/>
              <a:gd name="connsiteY10383" fmla="*/ 4414044 h 4944979"/>
              <a:gd name="connsiteX10384" fmla="*/ 3737059 w 10962464"/>
              <a:gd name="connsiteY10384" fmla="*/ 4385773 h 4944979"/>
              <a:gd name="connsiteX10385" fmla="*/ 3711360 w 10962464"/>
              <a:gd name="connsiteY10385" fmla="*/ 4357202 h 4944979"/>
              <a:gd name="connsiteX10386" fmla="*/ 3699871 w 10962464"/>
              <a:gd name="connsiteY10386" fmla="*/ 4341328 h 4944979"/>
              <a:gd name="connsiteX10387" fmla="*/ 3687926 w 10962464"/>
              <a:gd name="connsiteY10387" fmla="*/ 4322129 h 4944979"/>
              <a:gd name="connsiteX10388" fmla="*/ 3679462 w 10962464"/>
              <a:gd name="connsiteY10388" fmla="*/ 4305802 h 4944979"/>
              <a:gd name="connsiteX10389" fmla="*/ 3673263 w 10962464"/>
              <a:gd name="connsiteY10389" fmla="*/ 4291289 h 4944979"/>
              <a:gd name="connsiteX10390" fmla="*/ 3670240 w 10962464"/>
              <a:gd name="connsiteY10390" fmla="*/ 4279648 h 4944979"/>
              <a:gd name="connsiteX10391" fmla="*/ 3670543 w 10962464"/>
              <a:gd name="connsiteY10391" fmla="*/ 4264077 h 4944979"/>
              <a:gd name="connsiteX10392" fmla="*/ 3671718 w 10962464"/>
              <a:gd name="connsiteY10392" fmla="*/ 4261753 h 4944979"/>
              <a:gd name="connsiteX10393" fmla="*/ 3662227 w 10962464"/>
              <a:gd name="connsiteY10393" fmla="*/ 4255460 h 4944979"/>
              <a:gd name="connsiteX10394" fmla="*/ 3646354 w 10962464"/>
              <a:gd name="connsiteY10394" fmla="*/ 4241098 h 4944979"/>
              <a:gd name="connsiteX10395" fmla="*/ 3620655 w 10962464"/>
              <a:gd name="connsiteY10395" fmla="*/ 4213734 h 4944979"/>
              <a:gd name="connsiteX10396" fmla="*/ 3597222 w 10962464"/>
              <a:gd name="connsiteY10396" fmla="*/ 4183197 h 4944979"/>
              <a:gd name="connsiteX10397" fmla="*/ 3574998 w 10962464"/>
              <a:gd name="connsiteY10397" fmla="*/ 4148729 h 4944979"/>
              <a:gd name="connsiteX10398" fmla="*/ 3555497 w 10962464"/>
              <a:gd name="connsiteY10398" fmla="*/ 4114715 h 4944979"/>
              <a:gd name="connsiteX10399" fmla="*/ 3534181 w 10962464"/>
              <a:gd name="connsiteY10399" fmla="*/ 4072235 h 4944979"/>
              <a:gd name="connsiteX10400" fmla="*/ 3531913 w 10962464"/>
              <a:gd name="connsiteY10400" fmla="*/ 4058931 h 4944979"/>
              <a:gd name="connsiteX10401" fmla="*/ 3532669 w 10962464"/>
              <a:gd name="connsiteY10401" fmla="*/ 4051976 h 4944979"/>
              <a:gd name="connsiteX10402" fmla="*/ 3535087 w 10962464"/>
              <a:gd name="connsiteY10402" fmla="*/ 4046383 h 4944979"/>
              <a:gd name="connsiteX10403" fmla="*/ 3537052 w 10962464"/>
              <a:gd name="connsiteY10403" fmla="*/ 4043964 h 4944979"/>
              <a:gd name="connsiteX10404" fmla="*/ 3540834 w 10962464"/>
              <a:gd name="connsiteY10404" fmla="*/ 4041091 h 4944979"/>
              <a:gd name="connsiteX10405" fmla="*/ 3547786 w 10962464"/>
              <a:gd name="connsiteY10405" fmla="*/ 4038823 h 4944979"/>
              <a:gd name="connsiteX10406" fmla="*/ 3552309 w 10962464"/>
              <a:gd name="connsiteY10406" fmla="*/ 4039388 h 4944979"/>
              <a:gd name="connsiteX10407" fmla="*/ 3541436 w 10962464"/>
              <a:gd name="connsiteY10407" fmla="*/ 4023858 h 4944979"/>
              <a:gd name="connsiteX10408" fmla="*/ 3521935 w 10962464"/>
              <a:gd name="connsiteY10408" fmla="*/ 3992413 h 4944979"/>
              <a:gd name="connsiteX10409" fmla="*/ 3512259 w 10962464"/>
              <a:gd name="connsiteY10409" fmla="*/ 3975331 h 4944979"/>
              <a:gd name="connsiteX10410" fmla="*/ 3502886 w 10962464"/>
              <a:gd name="connsiteY10410" fmla="*/ 3958098 h 4944979"/>
              <a:gd name="connsiteX10411" fmla="*/ 3487315 w 10962464"/>
              <a:gd name="connsiteY10411" fmla="*/ 3920757 h 4944979"/>
              <a:gd name="connsiteX10412" fmla="*/ 3483084 w 10962464"/>
              <a:gd name="connsiteY10412" fmla="*/ 3896870 h 4944979"/>
              <a:gd name="connsiteX10413" fmla="*/ 3483839 w 10962464"/>
              <a:gd name="connsiteY10413" fmla="*/ 3884927 h 4944979"/>
              <a:gd name="connsiteX10414" fmla="*/ 3490037 w 10962464"/>
              <a:gd name="connsiteY10414" fmla="*/ 3873136 h 4944979"/>
              <a:gd name="connsiteX10415" fmla="*/ 3490186 w 10962464"/>
              <a:gd name="connsiteY10415" fmla="*/ 3872833 h 4944979"/>
              <a:gd name="connsiteX10416" fmla="*/ 3500620 w 10962464"/>
              <a:gd name="connsiteY10416" fmla="*/ 3867543 h 4944979"/>
              <a:gd name="connsiteX10417" fmla="*/ 3506515 w 10962464"/>
              <a:gd name="connsiteY10417" fmla="*/ 3867089 h 4944979"/>
              <a:gd name="connsiteX10418" fmla="*/ 3507122 w 10962464"/>
              <a:gd name="connsiteY10418" fmla="*/ 3867160 h 4944979"/>
              <a:gd name="connsiteX10419" fmla="*/ 3491094 w 10962464"/>
              <a:gd name="connsiteY10419" fmla="*/ 3840934 h 4944979"/>
              <a:gd name="connsiteX10420" fmla="*/ 3475977 w 10962464"/>
              <a:gd name="connsiteY10420" fmla="*/ 3807525 h 4944979"/>
              <a:gd name="connsiteX10421" fmla="*/ 3462068 w 10962464"/>
              <a:gd name="connsiteY10421" fmla="*/ 3770033 h 4944979"/>
              <a:gd name="connsiteX10422" fmla="*/ 3452092 w 10962464"/>
              <a:gd name="connsiteY10422" fmla="*/ 3729064 h 4944979"/>
              <a:gd name="connsiteX10423" fmla="*/ 3455266 w 10962464"/>
              <a:gd name="connsiteY10423" fmla="*/ 3705480 h 4944979"/>
              <a:gd name="connsiteX10424" fmla="*/ 3459046 w 10962464"/>
              <a:gd name="connsiteY10424" fmla="*/ 3699130 h 4944979"/>
              <a:gd name="connsiteX10425" fmla="*/ 3459950 w 10962464"/>
              <a:gd name="connsiteY10425" fmla="*/ 3698160 h 4944979"/>
              <a:gd name="connsiteX10426" fmla="*/ 3455719 w 10962464"/>
              <a:gd name="connsiteY10426" fmla="*/ 3690967 h 4944979"/>
              <a:gd name="connsiteX10427" fmla="*/ 3446800 w 10962464"/>
              <a:gd name="connsiteY10427" fmla="*/ 3675094 h 4944979"/>
              <a:gd name="connsiteX10428" fmla="*/ 3431228 w 10962464"/>
              <a:gd name="connsiteY10428" fmla="*/ 3640777 h 4944979"/>
              <a:gd name="connsiteX10429" fmla="*/ 3418076 w 10962464"/>
              <a:gd name="connsiteY10429" fmla="*/ 3601471 h 4944979"/>
              <a:gd name="connsiteX10430" fmla="*/ 3406739 w 10962464"/>
              <a:gd name="connsiteY10430" fmla="*/ 3564885 h 4944979"/>
              <a:gd name="connsiteX10431" fmla="*/ 3400994 w 10962464"/>
              <a:gd name="connsiteY10431" fmla="*/ 3545535 h 4944979"/>
              <a:gd name="connsiteX10432" fmla="*/ 3396610 w 10962464"/>
              <a:gd name="connsiteY10432" fmla="*/ 3526034 h 4944979"/>
              <a:gd name="connsiteX10433" fmla="*/ 3393888 w 10962464"/>
              <a:gd name="connsiteY10433" fmla="*/ 3507742 h 4944979"/>
              <a:gd name="connsiteX10434" fmla="*/ 3396005 w 10962464"/>
              <a:gd name="connsiteY10434" fmla="*/ 3489904 h 4944979"/>
              <a:gd name="connsiteX10435" fmla="*/ 3397820 w 10962464"/>
              <a:gd name="connsiteY10435" fmla="*/ 3487786 h 4944979"/>
              <a:gd name="connsiteX10436" fmla="*/ 3412634 w 10962464"/>
              <a:gd name="connsiteY10436" fmla="*/ 3484007 h 4944979"/>
              <a:gd name="connsiteX10437" fmla="*/ 3419072 w 10962464"/>
              <a:gd name="connsiteY10437" fmla="*/ 3485691 h 4944979"/>
              <a:gd name="connsiteX10438" fmla="*/ 3416415 w 10962464"/>
              <a:gd name="connsiteY10438" fmla="*/ 3480982 h 4944979"/>
              <a:gd name="connsiteX10439" fmla="*/ 3406891 w 10962464"/>
              <a:gd name="connsiteY10439" fmla="*/ 3464354 h 4944979"/>
              <a:gd name="connsiteX10440" fmla="*/ 3398424 w 10962464"/>
              <a:gd name="connsiteY10440" fmla="*/ 3446817 h 4944979"/>
              <a:gd name="connsiteX10441" fmla="*/ 3372572 w 10962464"/>
              <a:gd name="connsiteY10441" fmla="*/ 3372137 h 4944979"/>
              <a:gd name="connsiteX10442" fmla="*/ 3363806 w 10962464"/>
              <a:gd name="connsiteY10442" fmla="*/ 3334191 h 4944979"/>
              <a:gd name="connsiteX10443" fmla="*/ 3361688 w 10962464"/>
              <a:gd name="connsiteY10443" fmla="*/ 3312422 h 4944979"/>
              <a:gd name="connsiteX10444" fmla="*/ 3361688 w 10962464"/>
              <a:gd name="connsiteY10444" fmla="*/ 3303201 h 4944979"/>
              <a:gd name="connsiteX10445" fmla="*/ 3368793 w 10962464"/>
              <a:gd name="connsiteY10445" fmla="*/ 3280977 h 4944979"/>
              <a:gd name="connsiteX10446" fmla="*/ 3373330 w 10962464"/>
              <a:gd name="connsiteY10446" fmla="*/ 3277954 h 4944979"/>
              <a:gd name="connsiteX10447" fmla="*/ 3392308 w 10962464"/>
              <a:gd name="connsiteY10447" fmla="*/ 3279147 h 4944979"/>
              <a:gd name="connsiteX10448" fmla="*/ 3386482 w 10962464"/>
              <a:gd name="connsiteY10448" fmla="*/ 3270848 h 4944979"/>
              <a:gd name="connsiteX10449" fmla="*/ 3365771 w 10962464"/>
              <a:gd name="connsiteY10449" fmla="*/ 3236380 h 4944979"/>
              <a:gd name="connsiteX10450" fmla="*/ 3338559 w 10962464"/>
              <a:gd name="connsiteY10450" fmla="*/ 3161850 h 4944979"/>
              <a:gd name="connsiteX10451" fmla="*/ 3334930 w 10962464"/>
              <a:gd name="connsiteY10451" fmla="*/ 3142652 h 4944979"/>
              <a:gd name="connsiteX10452" fmla="*/ 3332965 w 10962464"/>
              <a:gd name="connsiteY10452" fmla="*/ 3117858 h 4944979"/>
              <a:gd name="connsiteX10453" fmla="*/ 3334629 w 10962464"/>
              <a:gd name="connsiteY10453" fmla="*/ 3106067 h 4944979"/>
              <a:gd name="connsiteX10454" fmla="*/ 3340070 w 10962464"/>
              <a:gd name="connsiteY10454" fmla="*/ 3093973 h 4944979"/>
              <a:gd name="connsiteX10455" fmla="*/ 3342338 w 10962464"/>
              <a:gd name="connsiteY10455" fmla="*/ 3091403 h 4944979"/>
              <a:gd name="connsiteX10456" fmla="*/ 3351106 w 10962464"/>
              <a:gd name="connsiteY10456" fmla="*/ 3086415 h 4944979"/>
              <a:gd name="connsiteX10457" fmla="*/ 3363656 w 10962464"/>
              <a:gd name="connsiteY10457" fmla="*/ 3087472 h 4944979"/>
              <a:gd name="connsiteX10458" fmla="*/ 3369633 w 10962464"/>
              <a:gd name="connsiteY10458" fmla="*/ 3090382 h 4944979"/>
              <a:gd name="connsiteX10459" fmla="*/ 3356700 w 10962464"/>
              <a:gd name="connsiteY10459" fmla="*/ 3062074 h 4944979"/>
              <a:gd name="connsiteX10460" fmla="*/ 3349897 w 10962464"/>
              <a:gd name="connsiteY10460" fmla="*/ 3043933 h 4944979"/>
              <a:gd name="connsiteX10461" fmla="*/ 3343397 w 10962464"/>
              <a:gd name="connsiteY10461" fmla="*/ 3023978 h 4944979"/>
              <a:gd name="connsiteX10462" fmla="*/ 3333721 w 10962464"/>
              <a:gd name="connsiteY10462" fmla="*/ 2987394 h 4944979"/>
              <a:gd name="connsiteX10463" fmla="*/ 3326765 w 10962464"/>
              <a:gd name="connsiteY10463" fmla="*/ 2948843 h 4944979"/>
              <a:gd name="connsiteX10464" fmla="*/ 3324802 w 10962464"/>
              <a:gd name="connsiteY10464" fmla="*/ 2928737 h 4944979"/>
              <a:gd name="connsiteX10465" fmla="*/ 3324651 w 10962464"/>
              <a:gd name="connsiteY10465" fmla="*/ 2924354 h 4944979"/>
              <a:gd name="connsiteX10466" fmla="*/ 3324802 w 10962464"/>
              <a:gd name="connsiteY10466" fmla="*/ 2922086 h 4944979"/>
              <a:gd name="connsiteX10467" fmla="*/ 3324952 w 10962464"/>
              <a:gd name="connsiteY10467" fmla="*/ 2919968 h 4944979"/>
              <a:gd name="connsiteX10468" fmla="*/ 3325859 w 10962464"/>
              <a:gd name="connsiteY10468" fmla="*/ 2915283 h 4944979"/>
              <a:gd name="connsiteX10469" fmla="*/ 3328278 w 10962464"/>
              <a:gd name="connsiteY10469" fmla="*/ 2910596 h 4944979"/>
              <a:gd name="connsiteX10470" fmla="*/ 3330395 w 10962464"/>
              <a:gd name="connsiteY10470" fmla="*/ 2908177 h 4944979"/>
              <a:gd name="connsiteX10471" fmla="*/ 3334022 w 10962464"/>
              <a:gd name="connsiteY10471" fmla="*/ 2906060 h 4944979"/>
              <a:gd name="connsiteX10472" fmla="*/ 3345513 w 10962464"/>
              <a:gd name="connsiteY10472" fmla="*/ 2904095 h 4944979"/>
              <a:gd name="connsiteX10473" fmla="*/ 3358363 w 10962464"/>
              <a:gd name="connsiteY10473" fmla="*/ 2908027 h 4944979"/>
              <a:gd name="connsiteX10474" fmla="*/ 3362293 w 10962464"/>
              <a:gd name="connsiteY10474" fmla="*/ 2910142 h 4944979"/>
              <a:gd name="connsiteX10475" fmla="*/ 3370153 w 10962464"/>
              <a:gd name="connsiteY10475" fmla="*/ 2915283 h 4944979"/>
              <a:gd name="connsiteX10476" fmla="*/ 3386331 w 10962464"/>
              <a:gd name="connsiteY10476" fmla="*/ 2928888 h 4944979"/>
              <a:gd name="connsiteX10477" fmla="*/ 3412786 w 10962464"/>
              <a:gd name="connsiteY10477" fmla="*/ 2955192 h 4944979"/>
              <a:gd name="connsiteX10478" fmla="*/ 3422714 w 10962464"/>
              <a:gd name="connsiteY10478" fmla="*/ 2966932 h 4944979"/>
              <a:gd name="connsiteX10479" fmla="*/ 3421554 w 10962464"/>
              <a:gd name="connsiteY10479" fmla="*/ 2949145 h 4944979"/>
              <a:gd name="connsiteX10480" fmla="*/ 3422310 w 10962464"/>
              <a:gd name="connsiteY10480" fmla="*/ 2912863 h 4944979"/>
              <a:gd name="connsiteX10481" fmla="*/ 3429113 w 10962464"/>
              <a:gd name="connsiteY10481" fmla="*/ 2873557 h 4944979"/>
              <a:gd name="connsiteX10482" fmla="*/ 3441208 w 10962464"/>
              <a:gd name="connsiteY10482" fmla="*/ 2837728 h 4944979"/>
              <a:gd name="connsiteX10483" fmla="*/ 3455116 w 10962464"/>
              <a:gd name="connsiteY10483" fmla="*/ 2801446 h 4944979"/>
              <a:gd name="connsiteX10484" fmla="*/ 3472953 w 10962464"/>
              <a:gd name="connsiteY10484" fmla="*/ 2764710 h 4944979"/>
              <a:gd name="connsiteX10485" fmla="*/ 3477490 w 10962464"/>
              <a:gd name="connsiteY10485" fmla="*/ 2757000 h 4944979"/>
              <a:gd name="connsiteX10486" fmla="*/ 3479909 w 10962464"/>
              <a:gd name="connsiteY10486" fmla="*/ 2753522 h 4944979"/>
              <a:gd name="connsiteX10487" fmla="*/ 3484593 w 10962464"/>
              <a:gd name="connsiteY10487" fmla="*/ 2747778 h 4944979"/>
              <a:gd name="connsiteX10488" fmla="*/ 3484898 w 10962464"/>
              <a:gd name="connsiteY10488" fmla="*/ 2747477 h 4944979"/>
              <a:gd name="connsiteX10489" fmla="*/ 3490642 w 10962464"/>
              <a:gd name="connsiteY10489" fmla="*/ 2743394 h 4944979"/>
              <a:gd name="connsiteX10490" fmla="*/ 3497897 w 10962464"/>
              <a:gd name="connsiteY10490" fmla="*/ 2741731 h 4944979"/>
              <a:gd name="connsiteX10491" fmla="*/ 4973982 w 10962464"/>
              <a:gd name="connsiteY10491" fmla="*/ 2729789 h 4944979"/>
              <a:gd name="connsiteX10492" fmla="*/ 4972622 w 10962464"/>
              <a:gd name="connsiteY10492" fmla="*/ 2735383 h 4944979"/>
              <a:gd name="connsiteX10493" fmla="*/ 4968692 w 10962464"/>
              <a:gd name="connsiteY10493" fmla="*/ 2753222 h 4944979"/>
              <a:gd name="connsiteX10494" fmla="*/ 4962494 w 10962464"/>
              <a:gd name="connsiteY10494" fmla="*/ 2805074 h 4944979"/>
              <a:gd name="connsiteX10495" fmla="*/ 4960378 w 10962464"/>
              <a:gd name="connsiteY10495" fmla="*/ 2857079 h 4944979"/>
              <a:gd name="connsiteX10496" fmla="*/ 4974890 w 10962464"/>
              <a:gd name="connsiteY10496" fmla="*/ 2922236 h 4944979"/>
              <a:gd name="connsiteX10497" fmla="*/ 4979576 w 10962464"/>
              <a:gd name="connsiteY10497" fmla="*/ 2934029 h 4944979"/>
              <a:gd name="connsiteX10498" fmla="*/ 4985017 w 10962464"/>
              <a:gd name="connsiteY10498" fmla="*/ 2948239 h 4944979"/>
              <a:gd name="connsiteX10499" fmla="*/ 4993107 w 10962464"/>
              <a:gd name="connsiteY10499" fmla="*/ 2964418 h 4944979"/>
              <a:gd name="connsiteX10500" fmla="*/ 4999079 w 10962464"/>
              <a:gd name="connsiteY10500" fmla="*/ 2969251 h 4944979"/>
              <a:gd name="connsiteX10501" fmla="*/ 5054579 w 10962464"/>
              <a:gd name="connsiteY10501" fmla="*/ 3017692 h 4944979"/>
              <a:gd name="connsiteX10502" fmla="*/ 5053954 w 10962464"/>
              <a:gd name="connsiteY10502" fmla="*/ 3008408 h 4944979"/>
              <a:gd name="connsiteX10503" fmla="*/ 5054107 w 10962464"/>
              <a:gd name="connsiteY10503" fmla="*/ 2968951 h 4944979"/>
              <a:gd name="connsiteX10504" fmla="*/ 5055013 w 10962464"/>
              <a:gd name="connsiteY10504" fmla="*/ 2929493 h 4944979"/>
              <a:gd name="connsiteX10505" fmla="*/ 5058557 w 10962464"/>
              <a:gd name="connsiteY10505" fmla="*/ 2899021 h 4944979"/>
              <a:gd name="connsiteX10506" fmla="*/ 5053652 w 10962464"/>
              <a:gd name="connsiteY10506" fmla="*/ 2882629 h 4944979"/>
              <a:gd name="connsiteX10507" fmla="*/ 5047302 w 10962464"/>
              <a:gd name="connsiteY10507" fmla="*/ 2865848 h 4944979"/>
              <a:gd name="connsiteX10508" fmla="*/ 5039441 w 10962464"/>
              <a:gd name="connsiteY10508" fmla="*/ 2848312 h 4944979"/>
              <a:gd name="connsiteX10509" fmla="*/ 5022209 w 10962464"/>
              <a:gd name="connsiteY10509" fmla="*/ 2812180 h 4944979"/>
              <a:gd name="connsiteX10510" fmla="*/ 5003009 w 10962464"/>
              <a:gd name="connsiteY10510" fmla="*/ 2777712 h 4944979"/>
              <a:gd name="connsiteX10511" fmla="*/ 4983052 w 10962464"/>
              <a:gd name="connsiteY10511" fmla="*/ 2744152 h 4944979"/>
              <a:gd name="connsiteX10512" fmla="*/ 4974286 w 10962464"/>
              <a:gd name="connsiteY10512" fmla="*/ 2730243 h 4944979"/>
              <a:gd name="connsiteX10513" fmla="*/ 4973982 w 10962464"/>
              <a:gd name="connsiteY10513" fmla="*/ 2729789 h 4944979"/>
              <a:gd name="connsiteX10514" fmla="*/ 4967635 w 10962464"/>
              <a:gd name="connsiteY10514" fmla="*/ 2696531 h 4944979"/>
              <a:gd name="connsiteX10515" fmla="*/ 4975646 w 10962464"/>
              <a:gd name="connsiteY10515" fmla="*/ 2696531 h 4944979"/>
              <a:gd name="connsiteX10516" fmla="*/ 4981239 w 10962464"/>
              <a:gd name="connsiteY10516" fmla="*/ 2699705 h 4944979"/>
              <a:gd name="connsiteX10517" fmla="*/ 4985322 w 10962464"/>
              <a:gd name="connsiteY10517" fmla="*/ 2703787 h 4944979"/>
              <a:gd name="connsiteX10518" fmla="*/ 4991217 w 10962464"/>
              <a:gd name="connsiteY10518" fmla="*/ 2711497 h 4944979"/>
              <a:gd name="connsiteX10519" fmla="*/ 5012533 w 10962464"/>
              <a:gd name="connsiteY10519" fmla="*/ 2745209 h 4944979"/>
              <a:gd name="connsiteX10520" fmla="*/ 5031429 w 10962464"/>
              <a:gd name="connsiteY10520" fmla="*/ 2777107 h 4944979"/>
              <a:gd name="connsiteX10521" fmla="*/ 5049873 w 10962464"/>
              <a:gd name="connsiteY10521" fmla="*/ 2812029 h 4944979"/>
              <a:gd name="connsiteX10522" fmla="*/ 5058491 w 10962464"/>
              <a:gd name="connsiteY10522" fmla="*/ 2830472 h 4944979"/>
              <a:gd name="connsiteX10523" fmla="*/ 5067108 w 10962464"/>
              <a:gd name="connsiteY10523" fmla="*/ 2849067 h 4944979"/>
              <a:gd name="connsiteX10524" fmla="*/ 5070744 w 10962464"/>
              <a:gd name="connsiteY10524" fmla="*/ 2857749 h 4944979"/>
              <a:gd name="connsiteX10525" fmla="*/ 5073003 w 10962464"/>
              <a:gd name="connsiteY10525" fmla="*/ 2852848 h 4944979"/>
              <a:gd name="connsiteX10526" fmla="*/ 5073759 w 10962464"/>
              <a:gd name="connsiteY10526" fmla="*/ 2851335 h 4944979"/>
              <a:gd name="connsiteX10527" fmla="*/ 5077086 w 10962464"/>
              <a:gd name="connsiteY10527" fmla="*/ 2846196 h 4944979"/>
              <a:gd name="connsiteX10528" fmla="*/ 5077615 w 10962464"/>
              <a:gd name="connsiteY10528" fmla="*/ 2845728 h 4944979"/>
              <a:gd name="connsiteX10529" fmla="*/ 5080260 w 10962464"/>
              <a:gd name="connsiteY10529" fmla="*/ 2833194 h 4944979"/>
              <a:gd name="connsiteX10530" fmla="*/ 5084039 w 10962464"/>
              <a:gd name="connsiteY10530" fmla="*/ 2813086 h 4944979"/>
              <a:gd name="connsiteX10531" fmla="*/ 5087970 w 10962464"/>
              <a:gd name="connsiteY10531" fmla="*/ 2796004 h 4944979"/>
              <a:gd name="connsiteX10532" fmla="*/ 5098702 w 10962464"/>
              <a:gd name="connsiteY10532" fmla="*/ 2758966 h 4944979"/>
              <a:gd name="connsiteX10533" fmla="*/ 5106263 w 10962464"/>
              <a:gd name="connsiteY10533" fmla="*/ 2742790 h 4944979"/>
              <a:gd name="connsiteX10534" fmla="*/ 5110193 w 10962464"/>
              <a:gd name="connsiteY10534" fmla="*/ 2737044 h 4944979"/>
              <a:gd name="connsiteX10535" fmla="*/ 5124101 w 10962464"/>
              <a:gd name="connsiteY10535" fmla="*/ 2725253 h 4944979"/>
              <a:gd name="connsiteX10536" fmla="*/ 5131961 w 10962464"/>
              <a:gd name="connsiteY10536" fmla="*/ 2723741 h 4944979"/>
              <a:gd name="connsiteX10537" fmla="*/ 5139822 w 10962464"/>
              <a:gd name="connsiteY10537" fmla="*/ 2726160 h 4944979"/>
              <a:gd name="connsiteX10538" fmla="*/ 5148137 w 10962464"/>
              <a:gd name="connsiteY10538" fmla="*/ 2733568 h 4944979"/>
              <a:gd name="connsiteX10539" fmla="*/ 5170814 w 10962464"/>
              <a:gd name="connsiteY10539" fmla="*/ 2765467 h 4944979"/>
              <a:gd name="connsiteX10540" fmla="*/ 5207852 w 10962464"/>
              <a:gd name="connsiteY10540" fmla="*/ 2834403 h 4944979"/>
              <a:gd name="connsiteX10541" fmla="*/ 5215260 w 10962464"/>
              <a:gd name="connsiteY10541" fmla="*/ 2851787 h 4944979"/>
              <a:gd name="connsiteX10542" fmla="*/ 5223272 w 10962464"/>
              <a:gd name="connsiteY10542" fmla="*/ 2874465 h 4944979"/>
              <a:gd name="connsiteX10543" fmla="*/ 5234761 w 10962464"/>
              <a:gd name="connsiteY10543" fmla="*/ 2913921 h 4944979"/>
              <a:gd name="connsiteX10544" fmla="*/ 5235404 w 10962464"/>
              <a:gd name="connsiteY10544" fmla="*/ 2916645 h 4944979"/>
              <a:gd name="connsiteX10545" fmla="*/ 5245950 w 10962464"/>
              <a:gd name="connsiteY10545" fmla="*/ 2903037 h 4944979"/>
              <a:gd name="connsiteX10546" fmla="*/ 5257137 w 10962464"/>
              <a:gd name="connsiteY10546" fmla="*/ 2897594 h 4944979"/>
              <a:gd name="connsiteX10547" fmla="*/ 5270440 w 10962464"/>
              <a:gd name="connsiteY10547" fmla="*/ 2900919 h 4944979"/>
              <a:gd name="connsiteX10548" fmla="*/ 5279964 w 10962464"/>
              <a:gd name="connsiteY10548" fmla="*/ 2910747 h 4944979"/>
              <a:gd name="connsiteX10549" fmla="*/ 5290847 w 10962464"/>
              <a:gd name="connsiteY10549" fmla="*/ 2927980 h 4944979"/>
              <a:gd name="connsiteX10550" fmla="*/ 5307932 w 10962464"/>
              <a:gd name="connsiteY10550" fmla="*/ 2964112 h 4944979"/>
              <a:gd name="connsiteX10551" fmla="*/ 5322143 w 10962464"/>
              <a:gd name="connsiteY10551" fmla="*/ 2998126 h 4944979"/>
              <a:gd name="connsiteX10552" fmla="*/ 5337561 w 10962464"/>
              <a:gd name="connsiteY10552" fmla="*/ 3052550 h 4944979"/>
              <a:gd name="connsiteX10553" fmla="*/ 5344063 w 10962464"/>
              <a:gd name="connsiteY10553" fmla="*/ 3079912 h 4944979"/>
              <a:gd name="connsiteX10554" fmla="*/ 5347272 w 10962464"/>
              <a:gd name="connsiteY10554" fmla="*/ 3097571 h 4944979"/>
              <a:gd name="connsiteX10555" fmla="*/ 5350562 w 10962464"/>
              <a:gd name="connsiteY10555" fmla="*/ 3093820 h 4944979"/>
              <a:gd name="connsiteX10556" fmla="*/ 5362507 w 10962464"/>
              <a:gd name="connsiteY10556" fmla="*/ 3087472 h 4944979"/>
              <a:gd name="connsiteX10557" fmla="*/ 5377775 w 10962464"/>
              <a:gd name="connsiteY10557" fmla="*/ 3087168 h 4944979"/>
              <a:gd name="connsiteX10558" fmla="*/ 5390927 w 10962464"/>
              <a:gd name="connsiteY10558" fmla="*/ 3095180 h 4944979"/>
              <a:gd name="connsiteX10559" fmla="*/ 5394706 w 10962464"/>
              <a:gd name="connsiteY10559" fmla="*/ 3098961 h 4944979"/>
              <a:gd name="connsiteX10560" fmla="*/ 5406197 w 10962464"/>
              <a:gd name="connsiteY10560" fmla="*/ 3115439 h 4944979"/>
              <a:gd name="connsiteX10561" fmla="*/ 5414207 w 10962464"/>
              <a:gd name="connsiteY10561" fmla="*/ 3131766 h 4944979"/>
              <a:gd name="connsiteX10562" fmla="*/ 5421766 w 10962464"/>
              <a:gd name="connsiteY10562" fmla="*/ 3150210 h 4944979"/>
              <a:gd name="connsiteX10563" fmla="*/ 5434918 w 10962464"/>
              <a:gd name="connsiteY10563" fmla="*/ 3187853 h 4944979"/>
              <a:gd name="connsiteX10564" fmla="*/ 5444898 w 10962464"/>
              <a:gd name="connsiteY10564" fmla="*/ 3225344 h 4944979"/>
              <a:gd name="connsiteX10565" fmla="*/ 5453240 w 10962464"/>
              <a:gd name="connsiteY10565" fmla="*/ 3277922 h 4944979"/>
              <a:gd name="connsiteX10566" fmla="*/ 5454723 w 10962464"/>
              <a:gd name="connsiteY10566" fmla="*/ 3276746 h 4944979"/>
              <a:gd name="connsiteX10567" fmla="*/ 5470144 w 10962464"/>
              <a:gd name="connsiteY10567" fmla="*/ 3277955 h 4944979"/>
              <a:gd name="connsiteX10568" fmla="*/ 5478911 w 10962464"/>
              <a:gd name="connsiteY10568" fmla="*/ 3286421 h 4944979"/>
              <a:gd name="connsiteX10569" fmla="*/ 5485715 w 10962464"/>
              <a:gd name="connsiteY10569" fmla="*/ 3296247 h 4944979"/>
              <a:gd name="connsiteX10570" fmla="*/ 5494937 w 10962464"/>
              <a:gd name="connsiteY10570" fmla="*/ 3312273 h 4944979"/>
              <a:gd name="connsiteX10571" fmla="*/ 5502648 w 10962464"/>
              <a:gd name="connsiteY10571" fmla="*/ 3329960 h 4944979"/>
              <a:gd name="connsiteX10572" fmla="*/ 5508995 w 10962464"/>
              <a:gd name="connsiteY10572" fmla="*/ 3346741 h 4944979"/>
              <a:gd name="connsiteX10573" fmla="*/ 5515497 w 10962464"/>
              <a:gd name="connsiteY10573" fmla="*/ 3365334 h 4944979"/>
              <a:gd name="connsiteX10574" fmla="*/ 5522602 w 10962464"/>
              <a:gd name="connsiteY10574" fmla="*/ 3383325 h 4944979"/>
              <a:gd name="connsiteX10575" fmla="*/ 5536057 w 10962464"/>
              <a:gd name="connsiteY10575" fmla="*/ 3421572 h 4944979"/>
              <a:gd name="connsiteX10576" fmla="*/ 5538882 w 10962464"/>
              <a:gd name="connsiteY10576" fmla="*/ 3435339 h 4944979"/>
              <a:gd name="connsiteX10577" fmla="*/ 5547093 w 10962464"/>
              <a:gd name="connsiteY10577" fmla="*/ 3425956 h 4944979"/>
              <a:gd name="connsiteX10578" fmla="*/ 5558281 w 10962464"/>
              <a:gd name="connsiteY10578" fmla="*/ 3420363 h 4944979"/>
              <a:gd name="connsiteX10579" fmla="*/ 5576422 w 10962464"/>
              <a:gd name="connsiteY10579" fmla="*/ 3423688 h 4944979"/>
              <a:gd name="connsiteX10580" fmla="*/ 5589724 w 10962464"/>
              <a:gd name="connsiteY10580" fmla="*/ 3441527 h 4944979"/>
              <a:gd name="connsiteX10581" fmla="*/ 5607260 w 10962464"/>
              <a:gd name="connsiteY10581" fmla="*/ 3476448 h 4944979"/>
              <a:gd name="connsiteX10582" fmla="*/ 5621170 w 10962464"/>
              <a:gd name="connsiteY10582" fmla="*/ 3514544 h 4944979"/>
              <a:gd name="connsiteX10583" fmla="*/ 5633567 w 10962464"/>
              <a:gd name="connsiteY10583" fmla="*/ 3552641 h 4944979"/>
              <a:gd name="connsiteX10584" fmla="*/ 5641429 w 10962464"/>
              <a:gd name="connsiteY10584" fmla="*/ 3587864 h 4944979"/>
              <a:gd name="connsiteX10585" fmla="*/ 5642817 w 10962464"/>
              <a:gd name="connsiteY10585" fmla="*/ 3612424 h 4944979"/>
              <a:gd name="connsiteX10586" fmla="*/ 5646717 w 10962464"/>
              <a:gd name="connsiteY10586" fmla="*/ 3612659 h 4944979"/>
              <a:gd name="connsiteX10587" fmla="*/ 5653369 w 10962464"/>
              <a:gd name="connsiteY10587" fmla="*/ 3615682 h 4944979"/>
              <a:gd name="connsiteX10588" fmla="*/ 5657603 w 10962464"/>
              <a:gd name="connsiteY10588" fmla="*/ 3618857 h 4944979"/>
              <a:gd name="connsiteX10589" fmla="*/ 5662590 w 10962464"/>
              <a:gd name="connsiteY10589" fmla="*/ 3623240 h 4944979"/>
              <a:gd name="connsiteX10590" fmla="*/ 5668941 w 10962464"/>
              <a:gd name="connsiteY10590" fmla="*/ 3630346 h 4944979"/>
              <a:gd name="connsiteX10591" fmla="*/ 5691616 w 10962464"/>
              <a:gd name="connsiteY10591" fmla="*/ 3663151 h 4944979"/>
              <a:gd name="connsiteX10592" fmla="*/ 5711421 w 10962464"/>
              <a:gd name="connsiteY10592" fmla="*/ 3695503 h 4944979"/>
              <a:gd name="connsiteX10593" fmla="*/ 5740598 w 10962464"/>
              <a:gd name="connsiteY10593" fmla="*/ 3767614 h 4944979"/>
              <a:gd name="connsiteX10594" fmla="*/ 5743773 w 10962464"/>
              <a:gd name="connsiteY10594" fmla="*/ 3783487 h 4944979"/>
              <a:gd name="connsiteX10595" fmla="*/ 5745587 w 10962464"/>
              <a:gd name="connsiteY10595" fmla="*/ 3803442 h 4944979"/>
              <a:gd name="connsiteX10596" fmla="*/ 5744341 w 10962464"/>
              <a:gd name="connsiteY10596" fmla="*/ 3834585 h 4944979"/>
              <a:gd name="connsiteX10597" fmla="*/ 5745284 w 10962464"/>
              <a:gd name="connsiteY10597" fmla="*/ 3835190 h 4944979"/>
              <a:gd name="connsiteX10598" fmla="*/ 5757833 w 10962464"/>
              <a:gd name="connsiteY10598" fmla="*/ 3846226 h 4944979"/>
              <a:gd name="connsiteX10599" fmla="*/ 5782625 w 10962464"/>
              <a:gd name="connsiteY10599" fmla="*/ 3881751 h 4944979"/>
              <a:gd name="connsiteX10600" fmla="*/ 5798047 w 10962464"/>
              <a:gd name="connsiteY10600" fmla="*/ 3919395 h 4944979"/>
              <a:gd name="connsiteX10601" fmla="*/ 5811197 w 10962464"/>
              <a:gd name="connsiteY10601" fmla="*/ 3997251 h 4944979"/>
              <a:gd name="connsiteX10602" fmla="*/ 5809518 w 10962464"/>
              <a:gd name="connsiteY10602" fmla="*/ 4017235 h 4944979"/>
              <a:gd name="connsiteX10603" fmla="*/ 5815280 w 10962464"/>
              <a:gd name="connsiteY10603" fmla="*/ 4015997 h 4944979"/>
              <a:gd name="connsiteX10604" fmla="*/ 5826011 w 10962464"/>
              <a:gd name="connsiteY10604" fmla="*/ 4022800 h 4944979"/>
              <a:gd name="connsiteX10605" fmla="*/ 5834478 w 10962464"/>
              <a:gd name="connsiteY10605" fmla="*/ 4032475 h 4944979"/>
              <a:gd name="connsiteX10606" fmla="*/ 5844757 w 10962464"/>
              <a:gd name="connsiteY10606" fmla="*/ 4050313 h 4944979"/>
              <a:gd name="connsiteX10607" fmla="*/ 5858970 w 10962464"/>
              <a:gd name="connsiteY10607" fmla="*/ 4087200 h 4944979"/>
              <a:gd name="connsiteX10608" fmla="*/ 5868945 w 10962464"/>
              <a:gd name="connsiteY10608" fmla="*/ 4125750 h 4944979"/>
              <a:gd name="connsiteX10609" fmla="*/ 5869853 w 10962464"/>
              <a:gd name="connsiteY10609" fmla="*/ 4147670 h 4944979"/>
              <a:gd name="connsiteX10610" fmla="*/ 5866830 w 10962464"/>
              <a:gd name="connsiteY10610" fmla="*/ 4168232 h 4944979"/>
              <a:gd name="connsiteX10611" fmla="*/ 5857911 w 10962464"/>
              <a:gd name="connsiteY10611" fmla="*/ 4204211 h 4944979"/>
              <a:gd name="connsiteX10612" fmla="*/ 5848992 w 10962464"/>
              <a:gd name="connsiteY10612" fmla="*/ 4224620 h 4944979"/>
              <a:gd name="connsiteX10613" fmla="*/ 5848782 w 10962464"/>
              <a:gd name="connsiteY10613" fmla="*/ 4224912 h 4944979"/>
              <a:gd name="connsiteX10614" fmla="*/ 5858516 w 10962464"/>
              <a:gd name="connsiteY10614" fmla="*/ 4265740 h 4944979"/>
              <a:gd name="connsiteX10615" fmla="*/ 5874388 w 10962464"/>
              <a:gd name="connsiteY10615" fmla="*/ 4303232 h 4944979"/>
              <a:gd name="connsiteX10616" fmla="*/ 5893437 w 10962464"/>
              <a:gd name="connsiteY10616" fmla="*/ 4338154 h 4944979"/>
              <a:gd name="connsiteX10617" fmla="*/ 5898426 w 10962464"/>
              <a:gd name="connsiteY10617" fmla="*/ 4345258 h 4944979"/>
              <a:gd name="connsiteX10618" fmla="*/ 5903566 w 10962464"/>
              <a:gd name="connsiteY10618" fmla="*/ 4350853 h 4944979"/>
              <a:gd name="connsiteX10619" fmla="*/ 5911124 w 10962464"/>
              <a:gd name="connsiteY10619" fmla="*/ 4355992 h 4944979"/>
              <a:gd name="connsiteX10620" fmla="*/ 5918961 w 10962464"/>
              <a:gd name="connsiteY10620" fmla="*/ 4359798 h 4944979"/>
              <a:gd name="connsiteX10621" fmla="*/ 5920196 w 10962464"/>
              <a:gd name="connsiteY10621" fmla="*/ 4358562 h 4944979"/>
              <a:gd name="connsiteX10622" fmla="*/ 5931232 w 10962464"/>
              <a:gd name="connsiteY10622" fmla="*/ 4355841 h 4944979"/>
              <a:gd name="connsiteX10623" fmla="*/ 5939094 w 10962464"/>
              <a:gd name="connsiteY10623" fmla="*/ 4359620 h 4944979"/>
              <a:gd name="connsiteX10624" fmla="*/ 5942418 w 10962464"/>
              <a:gd name="connsiteY10624" fmla="*/ 4363098 h 4944979"/>
              <a:gd name="connsiteX10625" fmla="*/ 5944902 w 10962464"/>
              <a:gd name="connsiteY10625" fmla="*/ 4367445 h 4944979"/>
              <a:gd name="connsiteX10626" fmla="*/ 5948162 w 10962464"/>
              <a:gd name="connsiteY10626" fmla="*/ 4327722 h 4944979"/>
              <a:gd name="connsiteX10627" fmla="*/ 5953757 w 10962464"/>
              <a:gd name="connsiteY10627" fmla="*/ 4290079 h 4944979"/>
              <a:gd name="connsiteX10628" fmla="*/ 5961921 w 10962464"/>
              <a:gd name="connsiteY10628" fmla="*/ 4252134 h 4944979"/>
              <a:gd name="connsiteX10629" fmla="*/ 5972654 w 10962464"/>
              <a:gd name="connsiteY10629" fmla="*/ 4212677 h 4944979"/>
              <a:gd name="connsiteX10630" fmla="*/ 5979005 w 10962464"/>
              <a:gd name="connsiteY10630" fmla="*/ 4200129 h 4944979"/>
              <a:gd name="connsiteX10631" fmla="*/ 5992912 w 10962464"/>
              <a:gd name="connsiteY10631" fmla="*/ 4194687 h 4944979"/>
              <a:gd name="connsiteX10632" fmla="*/ 6000471 w 10962464"/>
              <a:gd name="connsiteY10632" fmla="*/ 4197863 h 4944979"/>
              <a:gd name="connsiteX10633" fmla="*/ 6003495 w 10962464"/>
              <a:gd name="connsiteY10633" fmla="*/ 4200129 h 4944979"/>
              <a:gd name="connsiteX10634" fmla="*/ 6011809 w 10962464"/>
              <a:gd name="connsiteY10634" fmla="*/ 4209944 h 4944979"/>
              <a:gd name="connsiteX10635" fmla="*/ 6011809 w 10962464"/>
              <a:gd name="connsiteY10635" fmla="*/ 4193023 h 4944979"/>
              <a:gd name="connsiteX10636" fmla="*/ 6021483 w 10962464"/>
              <a:gd name="connsiteY10636" fmla="*/ 4114412 h 4944979"/>
              <a:gd name="connsiteX10637" fmla="*/ 6031009 w 10962464"/>
              <a:gd name="connsiteY10637" fmla="*/ 4077223 h 4944979"/>
              <a:gd name="connsiteX10638" fmla="*/ 6037056 w 10962464"/>
              <a:gd name="connsiteY10638" fmla="*/ 4057268 h 4944979"/>
              <a:gd name="connsiteX10639" fmla="*/ 6042194 w 10962464"/>
              <a:gd name="connsiteY10639" fmla="*/ 4047894 h 4944979"/>
              <a:gd name="connsiteX10640" fmla="*/ 6047034 w 10962464"/>
              <a:gd name="connsiteY10640" fmla="*/ 4043359 h 4944979"/>
              <a:gd name="connsiteX10641" fmla="*/ 6054591 w 10962464"/>
              <a:gd name="connsiteY10641" fmla="*/ 4040336 h 4944979"/>
              <a:gd name="connsiteX10642" fmla="*/ 6075002 w 10962464"/>
              <a:gd name="connsiteY10642" fmla="*/ 4046080 h 4944979"/>
              <a:gd name="connsiteX10643" fmla="*/ 6080292 w 10962464"/>
              <a:gd name="connsiteY10643" fmla="*/ 4051014 h 4944979"/>
              <a:gd name="connsiteX10644" fmla="*/ 6084222 w 10962464"/>
              <a:gd name="connsiteY10644" fmla="*/ 4010253 h 4944979"/>
              <a:gd name="connsiteX10645" fmla="*/ 6098282 w 10962464"/>
              <a:gd name="connsiteY10645" fmla="*/ 3934060 h 4944979"/>
              <a:gd name="connsiteX10646" fmla="*/ 6110074 w 10962464"/>
              <a:gd name="connsiteY10646" fmla="*/ 3894451 h 4944979"/>
              <a:gd name="connsiteX10647" fmla="*/ 6117329 w 10962464"/>
              <a:gd name="connsiteY10647" fmla="*/ 3876764 h 4944979"/>
              <a:gd name="connsiteX10648" fmla="*/ 6127157 w 10962464"/>
              <a:gd name="connsiteY10648" fmla="*/ 3859077 h 4944979"/>
              <a:gd name="connsiteX10649" fmla="*/ 6137285 w 10962464"/>
              <a:gd name="connsiteY10649" fmla="*/ 3850913 h 4944979"/>
              <a:gd name="connsiteX10650" fmla="*/ 6149118 w 10962464"/>
              <a:gd name="connsiteY10650" fmla="*/ 3851390 h 4944979"/>
              <a:gd name="connsiteX10651" fmla="*/ 6150891 w 10962464"/>
              <a:gd name="connsiteY10651" fmla="*/ 3792105 h 4944979"/>
              <a:gd name="connsiteX10652" fmla="*/ 6153461 w 10962464"/>
              <a:gd name="connsiteY10652" fmla="*/ 3771696 h 4944979"/>
              <a:gd name="connsiteX10653" fmla="*/ 6157391 w 10962464"/>
              <a:gd name="connsiteY10653" fmla="*/ 3752195 h 4944979"/>
              <a:gd name="connsiteX10654" fmla="*/ 6166916 w 10962464"/>
              <a:gd name="connsiteY10654" fmla="*/ 3715762 h 4944979"/>
              <a:gd name="connsiteX10655" fmla="*/ 6179162 w 10962464"/>
              <a:gd name="connsiteY10655" fmla="*/ 3675699 h 4944979"/>
              <a:gd name="connsiteX10656" fmla="*/ 6182186 w 10962464"/>
              <a:gd name="connsiteY10656" fmla="*/ 3667384 h 4944979"/>
              <a:gd name="connsiteX10657" fmla="*/ 6190801 w 10962464"/>
              <a:gd name="connsiteY10657" fmla="*/ 3653023 h 4944979"/>
              <a:gd name="connsiteX10658" fmla="*/ 6194581 w 10962464"/>
              <a:gd name="connsiteY10658" fmla="*/ 3651057 h 4944979"/>
              <a:gd name="connsiteX10659" fmla="*/ 6201081 w 10962464"/>
              <a:gd name="connsiteY10659" fmla="*/ 3650301 h 4944979"/>
              <a:gd name="connsiteX10660" fmla="*/ 6207733 w 10962464"/>
              <a:gd name="connsiteY10660" fmla="*/ 3653023 h 4944979"/>
              <a:gd name="connsiteX10661" fmla="*/ 6207797 w 10962464"/>
              <a:gd name="connsiteY10661" fmla="*/ 3653083 h 4944979"/>
              <a:gd name="connsiteX10662" fmla="*/ 6208185 w 10962464"/>
              <a:gd name="connsiteY10662" fmla="*/ 3648335 h 4944979"/>
              <a:gd name="connsiteX10663" fmla="*/ 6212569 w 10962464"/>
              <a:gd name="connsiteY10663" fmla="*/ 3614624 h 4944979"/>
              <a:gd name="connsiteX10664" fmla="*/ 6225723 w 10962464"/>
              <a:gd name="connsiteY10664" fmla="*/ 3549163 h 4944979"/>
              <a:gd name="connsiteX10665" fmla="*/ 6238875 w 10962464"/>
              <a:gd name="connsiteY10665" fmla="*/ 3509102 h 4944979"/>
              <a:gd name="connsiteX10666" fmla="*/ 6252329 w 10962464"/>
              <a:gd name="connsiteY10666" fmla="*/ 3472367 h 4944979"/>
              <a:gd name="connsiteX10667" fmla="*/ 6266538 w 10962464"/>
              <a:gd name="connsiteY10667" fmla="*/ 3438050 h 4944979"/>
              <a:gd name="connsiteX10668" fmla="*/ 6286041 w 10962464"/>
              <a:gd name="connsiteY10668" fmla="*/ 3417036 h 4944979"/>
              <a:gd name="connsiteX10669" fmla="*/ 6307053 w 10962464"/>
              <a:gd name="connsiteY10669" fmla="*/ 3432153 h 4944979"/>
              <a:gd name="connsiteX10670" fmla="*/ 6313706 w 10962464"/>
              <a:gd name="connsiteY10670" fmla="*/ 3445759 h 4944979"/>
              <a:gd name="connsiteX10671" fmla="*/ 6314531 w 10962464"/>
              <a:gd name="connsiteY10671" fmla="*/ 3448131 h 4944979"/>
              <a:gd name="connsiteX10672" fmla="*/ 6321568 w 10962464"/>
              <a:gd name="connsiteY10672" fmla="*/ 3414466 h 4944979"/>
              <a:gd name="connsiteX10673" fmla="*/ 6343187 w 10962464"/>
              <a:gd name="connsiteY10673" fmla="*/ 3342205 h 4944979"/>
              <a:gd name="connsiteX10674" fmla="*/ 6358153 w 10962464"/>
              <a:gd name="connsiteY10674" fmla="*/ 3305770 h 4944979"/>
              <a:gd name="connsiteX10675" fmla="*/ 6373877 w 10962464"/>
              <a:gd name="connsiteY10675" fmla="*/ 3270093 h 4944979"/>
              <a:gd name="connsiteX10676" fmla="*/ 6382040 w 10962464"/>
              <a:gd name="connsiteY10676" fmla="*/ 3252405 h 4944979"/>
              <a:gd name="connsiteX10677" fmla="*/ 6388540 w 10962464"/>
              <a:gd name="connsiteY10677" fmla="*/ 3240614 h 4944979"/>
              <a:gd name="connsiteX10678" fmla="*/ 6400030 w 10962464"/>
              <a:gd name="connsiteY10678" fmla="*/ 3232904 h 4944979"/>
              <a:gd name="connsiteX10679" fmla="*/ 6407587 w 10962464"/>
              <a:gd name="connsiteY10679" fmla="*/ 3233810 h 4944979"/>
              <a:gd name="connsiteX10680" fmla="*/ 6412578 w 10962464"/>
              <a:gd name="connsiteY10680" fmla="*/ 3237137 h 4944979"/>
              <a:gd name="connsiteX10681" fmla="*/ 6424067 w 10962464"/>
              <a:gd name="connsiteY10681" fmla="*/ 3256034 h 4944979"/>
              <a:gd name="connsiteX10682" fmla="*/ 6427542 w 10962464"/>
              <a:gd name="connsiteY10682" fmla="*/ 3264650 h 4944979"/>
              <a:gd name="connsiteX10683" fmla="*/ 6433288 w 10962464"/>
              <a:gd name="connsiteY10683" fmla="*/ 3281885 h 4944979"/>
              <a:gd name="connsiteX10684" fmla="*/ 6441753 w 10962464"/>
              <a:gd name="connsiteY10684" fmla="*/ 3311062 h 4944979"/>
              <a:gd name="connsiteX10685" fmla="*/ 6444323 w 10962464"/>
              <a:gd name="connsiteY10685" fmla="*/ 3320132 h 4944979"/>
              <a:gd name="connsiteX10686" fmla="*/ 6452486 w 10962464"/>
              <a:gd name="connsiteY10686" fmla="*/ 3360043 h 4944979"/>
              <a:gd name="connsiteX10687" fmla="*/ 6454604 w 10962464"/>
              <a:gd name="connsiteY10687" fmla="*/ 3399047 h 4944979"/>
              <a:gd name="connsiteX10688" fmla="*/ 6452789 w 10962464"/>
              <a:gd name="connsiteY10688" fmla="*/ 3440015 h 4944979"/>
              <a:gd name="connsiteX10689" fmla="*/ 6440998 w 10962464"/>
              <a:gd name="connsiteY10689" fmla="*/ 3513789 h 4944979"/>
              <a:gd name="connsiteX10690" fmla="*/ 6436435 w 10962464"/>
              <a:gd name="connsiteY10690" fmla="*/ 3531879 h 4944979"/>
              <a:gd name="connsiteX10691" fmla="*/ 6454907 w 10962464"/>
              <a:gd name="connsiteY10691" fmla="*/ 3511824 h 4944979"/>
              <a:gd name="connsiteX10692" fmla="*/ 6484838 w 10962464"/>
              <a:gd name="connsiteY10692" fmla="*/ 3482950 h 4944979"/>
              <a:gd name="connsiteX10693" fmla="*/ 6514015 w 10962464"/>
              <a:gd name="connsiteY10693" fmla="*/ 3460424 h 4944979"/>
              <a:gd name="connsiteX10694" fmla="*/ 6521727 w 10962464"/>
              <a:gd name="connsiteY10694" fmla="*/ 3455586 h 4944979"/>
              <a:gd name="connsiteX10695" fmla="*/ 6527622 w 10962464"/>
              <a:gd name="connsiteY10695" fmla="*/ 3452564 h 4944979"/>
              <a:gd name="connsiteX10696" fmla="*/ 6539111 w 10962464"/>
              <a:gd name="connsiteY10696" fmla="*/ 3451506 h 4944979"/>
              <a:gd name="connsiteX10697" fmla="*/ 6551810 w 10962464"/>
              <a:gd name="connsiteY10697" fmla="*/ 3459367 h 4944979"/>
              <a:gd name="connsiteX10698" fmla="*/ 6557555 w 10962464"/>
              <a:gd name="connsiteY10698" fmla="*/ 3469494 h 4944979"/>
              <a:gd name="connsiteX10699" fmla="*/ 6558612 w 10962464"/>
              <a:gd name="connsiteY10699" fmla="*/ 3472367 h 4944979"/>
              <a:gd name="connsiteX10700" fmla="*/ 6561183 w 10962464"/>
              <a:gd name="connsiteY10700" fmla="*/ 3484160 h 4944979"/>
              <a:gd name="connsiteX10701" fmla="*/ 6559520 w 10962464"/>
              <a:gd name="connsiteY10701" fmla="*/ 3507894 h 4944979"/>
              <a:gd name="connsiteX10702" fmla="*/ 6556044 w 10962464"/>
              <a:gd name="connsiteY10702" fmla="*/ 3526337 h 4944979"/>
              <a:gd name="connsiteX10703" fmla="*/ 6545309 w 10962464"/>
              <a:gd name="connsiteY10703" fmla="*/ 3564433 h 4944979"/>
              <a:gd name="connsiteX10704" fmla="*/ 6531100 w 10962464"/>
              <a:gd name="connsiteY10704" fmla="*/ 3601169 h 4944979"/>
              <a:gd name="connsiteX10705" fmla="*/ 6519176 w 10962464"/>
              <a:gd name="connsiteY10705" fmla="*/ 3624494 h 4944979"/>
              <a:gd name="connsiteX10706" fmla="*/ 6519760 w 10962464"/>
              <a:gd name="connsiteY10706" fmla="*/ 3625659 h 4944979"/>
              <a:gd name="connsiteX10707" fmla="*/ 6520063 w 10962464"/>
              <a:gd name="connsiteY10707" fmla="*/ 3628986 h 4944979"/>
              <a:gd name="connsiteX10708" fmla="*/ 6521574 w 10962464"/>
              <a:gd name="connsiteY10708" fmla="*/ 3638207 h 4944979"/>
              <a:gd name="connsiteX10709" fmla="*/ 6520515 w 10962464"/>
              <a:gd name="connsiteY10709" fmla="*/ 3657255 h 4944979"/>
              <a:gd name="connsiteX10710" fmla="*/ 6512806 w 10962464"/>
              <a:gd name="connsiteY10710" fmla="*/ 3696410 h 4944979"/>
              <a:gd name="connsiteX10711" fmla="*/ 6491943 w 10962464"/>
              <a:gd name="connsiteY10711" fmla="*/ 3775324 h 4944979"/>
              <a:gd name="connsiteX10712" fmla="*/ 6478035 w 10962464"/>
              <a:gd name="connsiteY10712" fmla="*/ 3808583 h 4944979"/>
              <a:gd name="connsiteX10713" fmla="*/ 6476816 w 10962464"/>
              <a:gd name="connsiteY10713" fmla="*/ 3810851 h 4944979"/>
              <a:gd name="connsiteX10714" fmla="*/ 6478188 w 10962464"/>
              <a:gd name="connsiteY10714" fmla="*/ 3810851 h 4944979"/>
              <a:gd name="connsiteX10715" fmla="*/ 6487259 w 10962464"/>
              <a:gd name="connsiteY10715" fmla="*/ 3814479 h 4944979"/>
              <a:gd name="connsiteX10716" fmla="*/ 6490886 w 10962464"/>
              <a:gd name="connsiteY10716" fmla="*/ 3817654 h 4944979"/>
              <a:gd name="connsiteX10717" fmla="*/ 6492246 w 10962464"/>
              <a:gd name="connsiteY10717" fmla="*/ 3819166 h 4944979"/>
              <a:gd name="connsiteX10718" fmla="*/ 6494968 w 10962464"/>
              <a:gd name="connsiteY10718" fmla="*/ 3824004 h 4944979"/>
              <a:gd name="connsiteX10719" fmla="*/ 6495573 w 10962464"/>
              <a:gd name="connsiteY10719" fmla="*/ 3825969 h 4944979"/>
              <a:gd name="connsiteX10720" fmla="*/ 6496329 w 10962464"/>
              <a:gd name="connsiteY10720" fmla="*/ 3829143 h 4944979"/>
              <a:gd name="connsiteX10721" fmla="*/ 6496932 w 10962464"/>
              <a:gd name="connsiteY10721" fmla="*/ 3841842 h 4944979"/>
              <a:gd name="connsiteX10722" fmla="*/ 6495724 w 10962464"/>
              <a:gd name="connsiteY10722" fmla="*/ 3851063 h 4944979"/>
              <a:gd name="connsiteX10723" fmla="*/ 6483930 w 10962464"/>
              <a:gd name="connsiteY10723" fmla="*/ 3890369 h 4944979"/>
              <a:gd name="connsiteX10724" fmla="*/ 6468210 w 10962464"/>
              <a:gd name="connsiteY10724" fmla="*/ 3927559 h 4944979"/>
              <a:gd name="connsiteX10725" fmla="*/ 6459591 w 10962464"/>
              <a:gd name="connsiteY10725" fmla="*/ 3945096 h 4944979"/>
              <a:gd name="connsiteX10726" fmla="*/ 6448556 w 10962464"/>
              <a:gd name="connsiteY10726" fmla="*/ 3963388 h 4944979"/>
              <a:gd name="connsiteX10727" fmla="*/ 6427542 w 10962464"/>
              <a:gd name="connsiteY10727" fmla="*/ 3995286 h 4944979"/>
              <a:gd name="connsiteX10728" fmla="*/ 6405319 w 10962464"/>
              <a:gd name="connsiteY10728" fmla="*/ 4025371 h 4944979"/>
              <a:gd name="connsiteX10729" fmla="*/ 6398047 w 10962464"/>
              <a:gd name="connsiteY10729" fmla="*/ 4034794 h 4944979"/>
              <a:gd name="connsiteX10730" fmla="*/ 6401995 w 10962464"/>
              <a:gd name="connsiteY10730" fmla="*/ 4036405 h 4944979"/>
              <a:gd name="connsiteX10731" fmla="*/ 6407133 w 10962464"/>
              <a:gd name="connsiteY10731" fmla="*/ 4046232 h 4944979"/>
              <a:gd name="connsiteX10732" fmla="*/ 6407286 w 10962464"/>
              <a:gd name="connsiteY10732" fmla="*/ 4046837 h 4944979"/>
              <a:gd name="connsiteX10733" fmla="*/ 6409552 w 10962464"/>
              <a:gd name="connsiteY10733" fmla="*/ 4058325 h 4944979"/>
              <a:gd name="connsiteX10734" fmla="*/ 6409401 w 10962464"/>
              <a:gd name="connsiteY10734" fmla="*/ 4081456 h 4944979"/>
              <a:gd name="connsiteX10735" fmla="*/ 6406831 w 10962464"/>
              <a:gd name="connsiteY10735" fmla="*/ 4098842 h 4944979"/>
              <a:gd name="connsiteX10736" fmla="*/ 6396098 w 10962464"/>
              <a:gd name="connsiteY10736" fmla="*/ 4137240 h 4944979"/>
              <a:gd name="connsiteX10737" fmla="*/ 6380527 w 10962464"/>
              <a:gd name="connsiteY10737" fmla="*/ 4171708 h 4944979"/>
              <a:gd name="connsiteX10738" fmla="*/ 6360723 w 10962464"/>
              <a:gd name="connsiteY10738" fmla="*/ 4203303 h 4944979"/>
              <a:gd name="connsiteX10739" fmla="*/ 6354996 w 10962464"/>
              <a:gd name="connsiteY10739" fmla="*/ 4210401 h 4944979"/>
              <a:gd name="connsiteX10740" fmla="*/ 6359515 w 10962464"/>
              <a:gd name="connsiteY10740" fmla="*/ 4217061 h 4944979"/>
              <a:gd name="connsiteX10741" fmla="*/ 6360269 w 10962464"/>
              <a:gd name="connsiteY10741" fmla="*/ 4220386 h 4944979"/>
              <a:gd name="connsiteX10742" fmla="*/ 6360423 w 10962464"/>
              <a:gd name="connsiteY10742" fmla="*/ 4232632 h 4944979"/>
              <a:gd name="connsiteX10743" fmla="*/ 6357701 w 10962464"/>
              <a:gd name="connsiteY10743" fmla="*/ 4252134 h 4944979"/>
              <a:gd name="connsiteX10744" fmla="*/ 6346966 w 10962464"/>
              <a:gd name="connsiteY10744" fmla="*/ 4292044 h 4944979"/>
              <a:gd name="connsiteX10745" fmla="*/ 6339710 w 10962464"/>
              <a:gd name="connsiteY10745" fmla="*/ 4310035 h 4944979"/>
              <a:gd name="connsiteX10746" fmla="*/ 6330488 w 10962464"/>
              <a:gd name="connsiteY10746" fmla="*/ 4328326 h 4944979"/>
              <a:gd name="connsiteX10747" fmla="*/ 6310232 w 10962464"/>
              <a:gd name="connsiteY10747" fmla="*/ 4363550 h 4944979"/>
              <a:gd name="connsiteX10748" fmla="*/ 6288008 w 10962464"/>
              <a:gd name="connsiteY10748" fmla="*/ 4391670 h 4944979"/>
              <a:gd name="connsiteX10749" fmla="*/ 6271681 w 10962464"/>
              <a:gd name="connsiteY10749" fmla="*/ 4406333 h 4944979"/>
              <a:gd name="connsiteX10750" fmla="*/ 6261092 w 10962464"/>
              <a:gd name="connsiteY10750" fmla="*/ 4412995 h 4944979"/>
              <a:gd name="connsiteX10751" fmla="*/ 6263214 w 10962464"/>
              <a:gd name="connsiteY10751" fmla="*/ 4416915 h 4944979"/>
              <a:gd name="connsiteX10752" fmla="*/ 6264573 w 10962464"/>
              <a:gd name="connsiteY10752" fmla="*/ 4425079 h 4944979"/>
              <a:gd name="connsiteX10753" fmla="*/ 6264725 w 10962464"/>
              <a:gd name="connsiteY10753" fmla="*/ 4436870 h 4944979"/>
              <a:gd name="connsiteX10754" fmla="*/ 6262608 w 10962464"/>
              <a:gd name="connsiteY10754" fmla="*/ 4455616 h 4944979"/>
              <a:gd name="connsiteX10755" fmla="*/ 6251421 w 10962464"/>
              <a:gd name="connsiteY10755" fmla="*/ 4493865 h 4944979"/>
              <a:gd name="connsiteX10756" fmla="*/ 6234188 w 10962464"/>
              <a:gd name="connsiteY10756" fmla="*/ 4528635 h 4944979"/>
              <a:gd name="connsiteX10757" fmla="*/ 6214082 w 10962464"/>
              <a:gd name="connsiteY10757" fmla="*/ 4560230 h 4944979"/>
              <a:gd name="connsiteX10758" fmla="*/ 6204860 w 10962464"/>
              <a:gd name="connsiteY10758" fmla="*/ 4572929 h 4944979"/>
              <a:gd name="connsiteX10759" fmla="*/ 6204346 w 10962464"/>
              <a:gd name="connsiteY10759" fmla="*/ 4573480 h 4944979"/>
              <a:gd name="connsiteX10760" fmla="*/ 6204255 w 10962464"/>
              <a:gd name="connsiteY10760" fmla="*/ 4580942 h 4944979"/>
              <a:gd name="connsiteX10761" fmla="*/ 6203198 w 10962464"/>
              <a:gd name="connsiteY10761" fmla="*/ 4586082 h 4944979"/>
              <a:gd name="connsiteX10762" fmla="*/ 6200024 w 10962464"/>
              <a:gd name="connsiteY10762" fmla="*/ 4596966 h 4944979"/>
              <a:gd name="connsiteX10763" fmla="*/ 6192766 w 10962464"/>
              <a:gd name="connsiteY10763" fmla="*/ 4614503 h 4944979"/>
              <a:gd name="connsiteX10764" fmla="*/ 6182033 w 10962464"/>
              <a:gd name="connsiteY10764" fmla="*/ 4633098 h 4944979"/>
              <a:gd name="connsiteX10765" fmla="*/ 6171451 w 10962464"/>
              <a:gd name="connsiteY10765" fmla="*/ 4648366 h 4944979"/>
              <a:gd name="connsiteX10766" fmla="*/ 6147112 w 10962464"/>
              <a:gd name="connsiteY10766" fmla="*/ 4677846 h 4944979"/>
              <a:gd name="connsiteX10767" fmla="*/ 6117783 w 10962464"/>
              <a:gd name="connsiteY10767" fmla="*/ 4703244 h 4944979"/>
              <a:gd name="connsiteX10768" fmla="*/ 6101722 w 10962464"/>
              <a:gd name="connsiteY10768" fmla="*/ 4713490 h 4944979"/>
              <a:gd name="connsiteX10769" fmla="*/ 6147110 w 10962464"/>
              <a:gd name="connsiteY10769" fmla="*/ 4791681 h 4944979"/>
              <a:gd name="connsiteX10770" fmla="*/ 6199115 w 10962464"/>
              <a:gd name="connsiteY10770" fmla="*/ 4882236 h 4944979"/>
              <a:gd name="connsiteX10771" fmla="*/ 6235655 w 10962464"/>
              <a:gd name="connsiteY10771" fmla="*/ 4944979 h 4944979"/>
              <a:gd name="connsiteX10772" fmla="*/ 6205791 w 10962464"/>
              <a:gd name="connsiteY10772" fmla="*/ 4944979 h 4944979"/>
              <a:gd name="connsiteX10773" fmla="*/ 6200024 w 10962464"/>
              <a:gd name="connsiteY10773" fmla="*/ 4935450 h 4944979"/>
              <a:gd name="connsiteX10774" fmla="*/ 6174927 w 10962464"/>
              <a:gd name="connsiteY10774" fmla="*/ 4890097 h 4944979"/>
              <a:gd name="connsiteX10775" fmla="*/ 6150133 w 10962464"/>
              <a:gd name="connsiteY10775" fmla="*/ 4845954 h 4944979"/>
              <a:gd name="connsiteX10776" fmla="*/ 6095710 w 10962464"/>
              <a:gd name="connsiteY10776" fmla="*/ 4753283 h 4944979"/>
              <a:gd name="connsiteX10777" fmla="*/ 6090046 w 10962464"/>
              <a:gd name="connsiteY10777" fmla="*/ 4743391 h 4944979"/>
              <a:gd name="connsiteX10778" fmla="*/ 6085204 w 10962464"/>
              <a:gd name="connsiteY10778" fmla="*/ 4758889 h 4944979"/>
              <a:gd name="connsiteX10779" fmla="*/ 6089211 w 10962464"/>
              <a:gd name="connsiteY10779" fmla="*/ 4766134 h 4944979"/>
              <a:gd name="connsiteX10780" fmla="*/ 6114155 w 10962464"/>
              <a:gd name="connsiteY10780" fmla="*/ 4809673 h 4944979"/>
              <a:gd name="connsiteX10781" fmla="*/ 6166159 w 10962464"/>
              <a:gd name="connsiteY10781" fmla="*/ 4897354 h 4944979"/>
              <a:gd name="connsiteX10782" fmla="*/ 6190952 w 10962464"/>
              <a:gd name="connsiteY10782" fmla="*/ 4940591 h 4944979"/>
              <a:gd name="connsiteX10783" fmla="*/ 6193312 w 10962464"/>
              <a:gd name="connsiteY10783" fmla="*/ 4944979 h 4944979"/>
              <a:gd name="connsiteX10784" fmla="*/ 6164723 w 10962464"/>
              <a:gd name="connsiteY10784" fmla="*/ 4944979 h 4944979"/>
              <a:gd name="connsiteX10785" fmla="*/ 6157845 w 10962464"/>
              <a:gd name="connsiteY10785" fmla="*/ 4932579 h 4944979"/>
              <a:gd name="connsiteX10786" fmla="*/ 6132446 w 10962464"/>
              <a:gd name="connsiteY10786" fmla="*/ 4889040 h 4944979"/>
              <a:gd name="connsiteX10787" fmla="*/ 6080895 w 10962464"/>
              <a:gd name="connsiteY10787" fmla="*/ 4802264 h 4944979"/>
              <a:gd name="connsiteX10788" fmla="*/ 6073120 w 10962464"/>
              <a:gd name="connsiteY10788" fmla="*/ 4788374 h 4944979"/>
              <a:gd name="connsiteX10789" fmla="*/ 6059427 w 10962464"/>
              <a:gd name="connsiteY10789" fmla="*/ 4812998 h 4944979"/>
              <a:gd name="connsiteX10790" fmla="*/ 6048394 w 10962464"/>
              <a:gd name="connsiteY10790" fmla="*/ 4829778 h 4944979"/>
              <a:gd name="connsiteX10791" fmla="*/ 6037661 w 10962464"/>
              <a:gd name="connsiteY10791" fmla="*/ 4845198 h 4944979"/>
              <a:gd name="connsiteX10792" fmla="*/ 6025413 w 10962464"/>
              <a:gd name="connsiteY10792" fmla="*/ 4860316 h 4944979"/>
              <a:gd name="connsiteX10793" fmla="*/ 6009239 w 10962464"/>
              <a:gd name="connsiteY10793" fmla="*/ 4876342 h 4944979"/>
              <a:gd name="connsiteX10794" fmla="*/ 5976132 w 10962464"/>
              <a:gd name="connsiteY10794" fmla="*/ 4899925 h 4944979"/>
              <a:gd name="connsiteX10795" fmla="*/ 5975000 w 10962464"/>
              <a:gd name="connsiteY10795" fmla="*/ 4900382 h 4944979"/>
              <a:gd name="connsiteX10796" fmla="*/ 5973258 w 10962464"/>
              <a:gd name="connsiteY10796" fmla="*/ 4907182 h 4944979"/>
              <a:gd name="connsiteX10797" fmla="*/ 5953454 w 10962464"/>
              <a:gd name="connsiteY10797" fmla="*/ 4929706 h 4944979"/>
              <a:gd name="connsiteX10798" fmla="*/ 5944677 w 10962464"/>
              <a:gd name="connsiteY10798" fmla="*/ 4944979 h 4944979"/>
              <a:gd name="connsiteX10799" fmla="*/ 5915150 w 10962464"/>
              <a:gd name="connsiteY10799" fmla="*/ 4944979 h 4944979"/>
              <a:gd name="connsiteX10800" fmla="*/ 5918834 w 10962464"/>
              <a:gd name="connsiteY10800" fmla="*/ 4938323 h 4944979"/>
              <a:gd name="connsiteX10801" fmla="*/ 5928811 w 10962464"/>
              <a:gd name="connsiteY10801" fmla="*/ 4922601 h 4944979"/>
              <a:gd name="connsiteX10802" fmla="*/ 5934781 w 10962464"/>
              <a:gd name="connsiteY10802" fmla="*/ 4915524 h 4944979"/>
              <a:gd name="connsiteX10803" fmla="*/ 5921556 w 10962464"/>
              <a:gd name="connsiteY10803" fmla="*/ 4918519 h 4944979"/>
              <a:gd name="connsiteX10804" fmla="*/ 5913242 w 10962464"/>
              <a:gd name="connsiteY10804" fmla="*/ 4919123 h 4944979"/>
              <a:gd name="connsiteX10805" fmla="*/ 5902658 w 10962464"/>
              <a:gd name="connsiteY10805" fmla="*/ 4917462 h 4944979"/>
              <a:gd name="connsiteX10806" fmla="*/ 5901418 w 10962464"/>
              <a:gd name="connsiteY10806" fmla="*/ 4915086 h 4944979"/>
              <a:gd name="connsiteX10807" fmla="*/ 5888599 w 10962464"/>
              <a:gd name="connsiteY10807" fmla="*/ 4944067 h 4944979"/>
              <a:gd name="connsiteX10808" fmla="*/ 5888246 w 10962464"/>
              <a:gd name="connsiteY10808" fmla="*/ 4944979 h 4944979"/>
              <a:gd name="connsiteX10809" fmla="*/ 5862030 w 10962464"/>
              <a:gd name="connsiteY10809" fmla="*/ 4944979 h 4944979"/>
              <a:gd name="connsiteX10810" fmla="*/ 5868190 w 10962464"/>
              <a:gd name="connsiteY10810" fmla="*/ 4929252 h 4944979"/>
              <a:gd name="connsiteX10811" fmla="*/ 5890112 w 10962464"/>
              <a:gd name="connsiteY10811" fmla="*/ 4877700 h 4944979"/>
              <a:gd name="connsiteX10812" fmla="*/ 5890717 w 10962464"/>
              <a:gd name="connsiteY10812" fmla="*/ 4872863 h 4944979"/>
              <a:gd name="connsiteX10813" fmla="*/ 5891623 w 10962464"/>
              <a:gd name="connsiteY10813" fmla="*/ 4869537 h 4944979"/>
              <a:gd name="connsiteX10814" fmla="*/ 5891018 w 10962464"/>
              <a:gd name="connsiteY10814" fmla="*/ 4857897 h 4944979"/>
              <a:gd name="connsiteX10815" fmla="*/ 5887995 w 10962464"/>
              <a:gd name="connsiteY10815" fmla="*/ 4838394 h 4944979"/>
              <a:gd name="connsiteX10816" fmla="*/ 5883006 w 10962464"/>
              <a:gd name="connsiteY10816" fmla="*/ 4822672 h 4944979"/>
              <a:gd name="connsiteX10817" fmla="*/ 5876506 w 10962464"/>
              <a:gd name="connsiteY10817" fmla="*/ 4807102 h 4944979"/>
              <a:gd name="connsiteX10818" fmla="*/ 5862751 w 10962464"/>
              <a:gd name="connsiteY10818" fmla="*/ 4777018 h 4944979"/>
              <a:gd name="connsiteX10819" fmla="*/ 5862144 w 10962464"/>
              <a:gd name="connsiteY10819" fmla="*/ 4775959 h 4944979"/>
              <a:gd name="connsiteX10820" fmla="*/ 5861994 w 10962464"/>
              <a:gd name="connsiteY10820" fmla="*/ 4775808 h 4944979"/>
              <a:gd name="connsiteX10821" fmla="*/ 5860935 w 10962464"/>
              <a:gd name="connsiteY10821" fmla="*/ 4773994 h 4944979"/>
              <a:gd name="connsiteX10822" fmla="*/ 5857457 w 10962464"/>
              <a:gd name="connsiteY10822" fmla="*/ 4784274 h 4944979"/>
              <a:gd name="connsiteX10823" fmla="*/ 5852016 w 10962464"/>
              <a:gd name="connsiteY10823" fmla="*/ 4801206 h 4944979"/>
              <a:gd name="connsiteX10824" fmla="*/ 5849143 w 10962464"/>
              <a:gd name="connsiteY10824" fmla="*/ 4810427 h 4944979"/>
              <a:gd name="connsiteX10825" fmla="*/ 5848992 w 10962464"/>
              <a:gd name="connsiteY10825" fmla="*/ 4811032 h 4944979"/>
              <a:gd name="connsiteX10826" fmla="*/ 5848388 w 10962464"/>
              <a:gd name="connsiteY10826" fmla="*/ 4812846 h 4944979"/>
              <a:gd name="connsiteX10827" fmla="*/ 5847328 w 10962464"/>
              <a:gd name="connsiteY10827" fmla="*/ 4816625 h 4944979"/>
              <a:gd name="connsiteX10828" fmla="*/ 5842491 w 10962464"/>
              <a:gd name="connsiteY10828" fmla="*/ 4834465 h 4944979"/>
              <a:gd name="connsiteX10829" fmla="*/ 5837353 w 10962464"/>
              <a:gd name="connsiteY10829" fmla="*/ 4868479 h 4944979"/>
              <a:gd name="connsiteX10830" fmla="*/ 5834630 w 10962464"/>
              <a:gd name="connsiteY10830" fmla="*/ 4903250 h 4944979"/>
              <a:gd name="connsiteX10831" fmla="*/ 5835591 w 10962464"/>
              <a:gd name="connsiteY10831" fmla="*/ 4944979 h 4944979"/>
              <a:gd name="connsiteX10832" fmla="*/ 5810624 w 10962464"/>
              <a:gd name="connsiteY10832" fmla="*/ 4944979 h 4944979"/>
              <a:gd name="connsiteX10833" fmla="*/ 5810291 w 10962464"/>
              <a:gd name="connsiteY10833" fmla="*/ 4936660 h 4944979"/>
              <a:gd name="connsiteX10834" fmla="*/ 5810138 w 10962464"/>
              <a:gd name="connsiteY10834" fmla="*/ 4896598 h 4944979"/>
              <a:gd name="connsiteX10835" fmla="*/ 5813162 w 10962464"/>
              <a:gd name="connsiteY10835" fmla="*/ 4860164 h 4944979"/>
              <a:gd name="connsiteX10836" fmla="*/ 5824804 w 10962464"/>
              <a:gd name="connsiteY10836" fmla="*/ 4805439 h 4944979"/>
              <a:gd name="connsiteX10837" fmla="*/ 5825408 w 10962464"/>
              <a:gd name="connsiteY10837" fmla="*/ 4803625 h 4944979"/>
              <a:gd name="connsiteX10838" fmla="*/ 5830246 w 10962464"/>
              <a:gd name="connsiteY10838" fmla="*/ 4788204 h 4944979"/>
              <a:gd name="connsiteX10839" fmla="*/ 5835840 w 10962464"/>
              <a:gd name="connsiteY10839" fmla="*/ 4770669 h 4944979"/>
              <a:gd name="connsiteX10840" fmla="*/ 5843248 w 10962464"/>
              <a:gd name="connsiteY10840" fmla="*/ 4752074 h 4944979"/>
              <a:gd name="connsiteX10841" fmla="*/ 5853376 w 10962464"/>
              <a:gd name="connsiteY10841" fmla="*/ 4742248 h 4944979"/>
              <a:gd name="connsiteX10842" fmla="*/ 5859127 w 10962464"/>
              <a:gd name="connsiteY10842" fmla="*/ 4742530 h 4944979"/>
              <a:gd name="connsiteX10843" fmla="*/ 5857608 w 10962464"/>
              <a:gd name="connsiteY10843" fmla="*/ 4738013 h 4944979"/>
              <a:gd name="connsiteX10844" fmla="*/ 5853075 w 10962464"/>
              <a:gd name="connsiteY10844" fmla="*/ 4720628 h 4944979"/>
              <a:gd name="connsiteX10845" fmla="*/ 5850654 w 10962464"/>
              <a:gd name="connsiteY10845" fmla="*/ 4704453 h 4944979"/>
              <a:gd name="connsiteX10846" fmla="*/ 5850202 w 10962464"/>
              <a:gd name="connsiteY10846" fmla="*/ 4685404 h 4944979"/>
              <a:gd name="connsiteX10847" fmla="*/ 5851411 w 10962464"/>
              <a:gd name="connsiteY10847" fmla="*/ 4663333 h 4944979"/>
              <a:gd name="connsiteX10848" fmla="*/ 5854736 w 10962464"/>
              <a:gd name="connsiteY10848" fmla="*/ 4644587 h 4944979"/>
              <a:gd name="connsiteX10849" fmla="*/ 5859878 w 10962464"/>
              <a:gd name="connsiteY10849" fmla="*/ 4625992 h 4944979"/>
              <a:gd name="connsiteX10850" fmla="*/ 5882855 w 10962464"/>
              <a:gd name="connsiteY10850" fmla="*/ 4552672 h 4944979"/>
              <a:gd name="connsiteX10851" fmla="*/ 5883460 w 10962464"/>
              <a:gd name="connsiteY10851" fmla="*/ 4550555 h 4944979"/>
              <a:gd name="connsiteX10852" fmla="*/ 5885728 w 10962464"/>
              <a:gd name="connsiteY10852" fmla="*/ 4543451 h 4944979"/>
              <a:gd name="connsiteX10853" fmla="*/ 5886938 w 10962464"/>
              <a:gd name="connsiteY10853" fmla="*/ 4540124 h 4944979"/>
              <a:gd name="connsiteX10854" fmla="*/ 5889507 w 10962464"/>
              <a:gd name="connsiteY10854" fmla="*/ 4535891 h 4944979"/>
              <a:gd name="connsiteX10855" fmla="*/ 5891219 w 10962464"/>
              <a:gd name="connsiteY10855" fmla="*/ 4534596 h 4944979"/>
              <a:gd name="connsiteX10856" fmla="*/ 5889054 w 10962464"/>
              <a:gd name="connsiteY10856" fmla="*/ 4509738 h 4944979"/>
              <a:gd name="connsiteX10857" fmla="*/ 5889962 w 10962464"/>
              <a:gd name="connsiteY10857" fmla="*/ 4471643 h 4944979"/>
              <a:gd name="connsiteX10858" fmla="*/ 5891338 w 10962464"/>
              <a:gd name="connsiteY10858" fmla="*/ 4460977 h 4944979"/>
              <a:gd name="connsiteX10859" fmla="*/ 5886182 w 10962464"/>
              <a:gd name="connsiteY10859" fmla="*/ 4453954 h 4944979"/>
              <a:gd name="connsiteX10860" fmla="*/ 5874087 w 10962464"/>
              <a:gd name="connsiteY10860" fmla="*/ 4441406 h 4944979"/>
              <a:gd name="connsiteX10861" fmla="*/ 5862446 w 10962464"/>
              <a:gd name="connsiteY10861" fmla="*/ 4430522 h 4944979"/>
              <a:gd name="connsiteX10862" fmla="*/ 5827373 w 10962464"/>
              <a:gd name="connsiteY10862" fmla="*/ 4399985 h 4944979"/>
              <a:gd name="connsiteX10863" fmla="*/ 5812861 w 10962464"/>
              <a:gd name="connsiteY10863" fmla="*/ 4380030 h 4944979"/>
              <a:gd name="connsiteX10864" fmla="*/ 5802731 w 10962464"/>
              <a:gd name="connsiteY10864" fmla="*/ 4361888 h 4944979"/>
              <a:gd name="connsiteX10865" fmla="*/ 5794720 w 10962464"/>
              <a:gd name="connsiteY10865" fmla="*/ 4339968 h 4944979"/>
              <a:gd name="connsiteX10866" fmla="*/ 5787310 w 10962464"/>
              <a:gd name="connsiteY10866" fmla="*/ 4319105 h 4944979"/>
              <a:gd name="connsiteX10867" fmla="*/ 5767054 w 10962464"/>
              <a:gd name="connsiteY10867" fmla="*/ 4277531 h 4944979"/>
              <a:gd name="connsiteX10868" fmla="*/ 5761006 w 10962464"/>
              <a:gd name="connsiteY10868" fmla="*/ 4266042 h 4944979"/>
              <a:gd name="connsiteX10869" fmla="*/ 5759488 w 10962464"/>
              <a:gd name="connsiteY10869" fmla="*/ 4261539 h 4944979"/>
              <a:gd name="connsiteX10870" fmla="*/ 5751482 w 10962464"/>
              <a:gd name="connsiteY10870" fmla="*/ 4262112 h 4944979"/>
              <a:gd name="connsiteX10871" fmla="*/ 5733038 w 10962464"/>
              <a:gd name="connsiteY10871" fmla="*/ 4261204 h 4944979"/>
              <a:gd name="connsiteX10872" fmla="*/ 5693129 w 10962464"/>
              <a:gd name="connsiteY10872" fmla="*/ 4256670 h 4944979"/>
              <a:gd name="connsiteX10873" fmla="*/ 5657149 w 10962464"/>
              <a:gd name="connsiteY10873" fmla="*/ 4243971 h 4944979"/>
              <a:gd name="connsiteX10874" fmla="*/ 5620262 w 10962464"/>
              <a:gd name="connsiteY10874" fmla="*/ 4224470 h 4944979"/>
              <a:gd name="connsiteX10875" fmla="*/ 5588059 w 10962464"/>
              <a:gd name="connsiteY10875" fmla="*/ 4203456 h 4944979"/>
              <a:gd name="connsiteX10876" fmla="*/ 5572793 w 10962464"/>
              <a:gd name="connsiteY10876" fmla="*/ 4191058 h 4944979"/>
              <a:gd name="connsiteX10877" fmla="*/ 5556313 w 10962464"/>
              <a:gd name="connsiteY10877" fmla="*/ 4175639 h 4944979"/>
              <a:gd name="connsiteX10878" fmla="*/ 5543919 w 10962464"/>
              <a:gd name="connsiteY10878" fmla="*/ 4161882 h 4944979"/>
              <a:gd name="connsiteX10879" fmla="*/ 5534241 w 10962464"/>
              <a:gd name="connsiteY10879" fmla="*/ 4149334 h 4944979"/>
              <a:gd name="connsiteX10880" fmla="*/ 5528346 w 10962464"/>
              <a:gd name="connsiteY10880" fmla="*/ 4138903 h 4944979"/>
              <a:gd name="connsiteX10881" fmla="*/ 5524719 w 10962464"/>
              <a:gd name="connsiteY10881" fmla="*/ 4123785 h 4944979"/>
              <a:gd name="connsiteX10882" fmla="*/ 5525356 w 10962464"/>
              <a:gd name="connsiteY10882" fmla="*/ 4120773 h 4944979"/>
              <a:gd name="connsiteX10883" fmla="*/ 5514287 w 10962464"/>
              <a:gd name="connsiteY10883" fmla="*/ 4116981 h 4944979"/>
              <a:gd name="connsiteX10884" fmla="*/ 5495240 w 10962464"/>
              <a:gd name="connsiteY10884" fmla="*/ 4107306 h 4944979"/>
              <a:gd name="connsiteX10885" fmla="*/ 5463341 w 10962464"/>
              <a:gd name="connsiteY10885" fmla="*/ 4087351 h 4944979"/>
              <a:gd name="connsiteX10886" fmla="*/ 5432955 w 10962464"/>
              <a:gd name="connsiteY10886" fmla="*/ 4063767 h 4944979"/>
              <a:gd name="connsiteX10887" fmla="*/ 5402569 w 10962464"/>
              <a:gd name="connsiteY10887" fmla="*/ 4036103 h 4944979"/>
              <a:gd name="connsiteX10888" fmla="*/ 5375055 w 10962464"/>
              <a:gd name="connsiteY10888" fmla="*/ 4008287 h 4944979"/>
              <a:gd name="connsiteX10889" fmla="*/ 5343611 w 10962464"/>
              <a:gd name="connsiteY10889" fmla="*/ 3972609 h 4944979"/>
              <a:gd name="connsiteX10890" fmla="*/ 5338017 w 10962464"/>
              <a:gd name="connsiteY10890" fmla="*/ 3960363 h 4944979"/>
              <a:gd name="connsiteX10891" fmla="*/ 5336958 w 10962464"/>
              <a:gd name="connsiteY10891" fmla="*/ 3953409 h 4944979"/>
              <a:gd name="connsiteX10892" fmla="*/ 5337864 w 10962464"/>
              <a:gd name="connsiteY10892" fmla="*/ 3947362 h 4944979"/>
              <a:gd name="connsiteX10893" fmla="*/ 5339225 w 10962464"/>
              <a:gd name="connsiteY10893" fmla="*/ 3944489 h 4944979"/>
              <a:gd name="connsiteX10894" fmla="*/ 5342098 w 10962464"/>
              <a:gd name="connsiteY10894" fmla="*/ 3941466 h 4944979"/>
              <a:gd name="connsiteX10895" fmla="*/ 5348296 w 10962464"/>
              <a:gd name="connsiteY10895" fmla="*/ 3937536 h 4944979"/>
              <a:gd name="connsiteX10896" fmla="*/ 5352482 w 10962464"/>
              <a:gd name="connsiteY10896" fmla="*/ 3936960 h 4944979"/>
              <a:gd name="connsiteX10897" fmla="*/ 5338620 w 10962464"/>
              <a:gd name="connsiteY10897" fmla="*/ 3925291 h 4944979"/>
              <a:gd name="connsiteX10898" fmla="*/ 5311711 w 10962464"/>
              <a:gd name="connsiteY10898" fmla="*/ 3899894 h 4944979"/>
              <a:gd name="connsiteX10899" fmla="*/ 5298105 w 10962464"/>
              <a:gd name="connsiteY10899" fmla="*/ 3885835 h 4944979"/>
              <a:gd name="connsiteX10900" fmla="*/ 5284651 w 10962464"/>
              <a:gd name="connsiteY10900" fmla="*/ 3871472 h 4944979"/>
              <a:gd name="connsiteX10901" fmla="*/ 5260009 w 10962464"/>
              <a:gd name="connsiteY10901" fmla="*/ 3839272 h 4944979"/>
              <a:gd name="connsiteX10902" fmla="*/ 5249729 w 10962464"/>
              <a:gd name="connsiteY10902" fmla="*/ 3817201 h 4944979"/>
              <a:gd name="connsiteX10903" fmla="*/ 5247310 w 10962464"/>
              <a:gd name="connsiteY10903" fmla="*/ 3805560 h 4944979"/>
              <a:gd name="connsiteX10904" fmla="*/ 5250334 w 10962464"/>
              <a:gd name="connsiteY10904" fmla="*/ 3792559 h 4944979"/>
              <a:gd name="connsiteX10905" fmla="*/ 5250031 w 10962464"/>
              <a:gd name="connsiteY10905" fmla="*/ 3791804 h 4944979"/>
              <a:gd name="connsiteX10906" fmla="*/ 5258648 w 10962464"/>
              <a:gd name="connsiteY10906" fmla="*/ 3783941 h 4944979"/>
              <a:gd name="connsiteX10907" fmla="*/ 5264166 w 10962464"/>
              <a:gd name="connsiteY10907" fmla="*/ 3782003 h 4944979"/>
              <a:gd name="connsiteX10908" fmla="*/ 5242321 w 10962464"/>
              <a:gd name="connsiteY10908" fmla="*/ 3761113 h 4944979"/>
              <a:gd name="connsiteX10909" fmla="*/ 5219192 w 10962464"/>
              <a:gd name="connsiteY10909" fmla="*/ 3732541 h 4944979"/>
              <a:gd name="connsiteX10910" fmla="*/ 5196060 w 10962464"/>
              <a:gd name="connsiteY10910" fmla="*/ 3699735 h 4944979"/>
              <a:gd name="connsiteX10911" fmla="*/ 5175954 w 10962464"/>
              <a:gd name="connsiteY10911" fmla="*/ 3662697 h 4944979"/>
              <a:gd name="connsiteX10912" fmla="*/ 5172930 w 10962464"/>
              <a:gd name="connsiteY10912" fmla="*/ 3639113 h 4944979"/>
              <a:gd name="connsiteX10913" fmla="*/ 5175046 w 10962464"/>
              <a:gd name="connsiteY10913" fmla="*/ 3632009 h 4944979"/>
              <a:gd name="connsiteX10914" fmla="*/ 5175942 w 10962464"/>
              <a:gd name="connsiteY10914" fmla="*/ 3630216 h 4944979"/>
              <a:gd name="connsiteX10915" fmla="*/ 5170967 w 10962464"/>
              <a:gd name="connsiteY10915" fmla="*/ 3625358 h 4944979"/>
              <a:gd name="connsiteX10916" fmla="*/ 5158267 w 10962464"/>
              <a:gd name="connsiteY10916" fmla="*/ 3612356 h 4944979"/>
              <a:gd name="connsiteX10917" fmla="*/ 5134532 w 10962464"/>
              <a:gd name="connsiteY10917" fmla="*/ 3583179 h 4944979"/>
              <a:gd name="connsiteX10918" fmla="*/ 5111857 w 10962464"/>
              <a:gd name="connsiteY10918" fmla="*/ 3548560 h 4944979"/>
              <a:gd name="connsiteX10919" fmla="*/ 5091598 w 10962464"/>
              <a:gd name="connsiteY10919" fmla="*/ 3516057 h 4944979"/>
              <a:gd name="connsiteX10920" fmla="*/ 5081169 w 10962464"/>
              <a:gd name="connsiteY10920" fmla="*/ 3498823 h 4944979"/>
              <a:gd name="connsiteX10921" fmla="*/ 5071946 w 10962464"/>
              <a:gd name="connsiteY10921" fmla="*/ 3481135 h 4944979"/>
              <a:gd name="connsiteX10922" fmla="*/ 5064538 w 10962464"/>
              <a:gd name="connsiteY10922" fmla="*/ 3464203 h 4944979"/>
              <a:gd name="connsiteX10923" fmla="*/ 5061967 w 10962464"/>
              <a:gd name="connsiteY10923" fmla="*/ 3446516 h 4944979"/>
              <a:gd name="connsiteX10924" fmla="*/ 5063178 w 10962464"/>
              <a:gd name="connsiteY10924" fmla="*/ 3443946 h 4944979"/>
              <a:gd name="connsiteX10925" fmla="*/ 5075575 w 10962464"/>
              <a:gd name="connsiteY10925" fmla="*/ 3435932 h 4944979"/>
              <a:gd name="connsiteX10926" fmla="*/ 5082526 w 10962464"/>
              <a:gd name="connsiteY10926" fmla="*/ 3435882 h 4944979"/>
              <a:gd name="connsiteX10927" fmla="*/ 5078446 w 10962464"/>
              <a:gd name="connsiteY10927" fmla="*/ 3431700 h 4944979"/>
              <a:gd name="connsiteX10928" fmla="*/ 5064991 w 10962464"/>
              <a:gd name="connsiteY10928" fmla="*/ 3418094 h 4944979"/>
              <a:gd name="connsiteX10929" fmla="*/ 5052443 w 10962464"/>
              <a:gd name="connsiteY10929" fmla="*/ 3403278 h 4944979"/>
              <a:gd name="connsiteX10930" fmla="*/ 5008299 w 10962464"/>
              <a:gd name="connsiteY10930" fmla="*/ 3337819 h 4944979"/>
              <a:gd name="connsiteX10931" fmla="*/ 4990008 w 10962464"/>
              <a:gd name="connsiteY10931" fmla="*/ 3303351 h 4944979"/>
              <a:gd name="connsiteX10932" fmla="*/ 4982298 w 10962464"/>
              <a:gd name="connsiteY10932" fmla="*/ 3282942 h 4944979"/>
              <a:gd name="connsiteX10933" fmla="*/ 4979879 w 10962464"/>
              <a:gd name="connsiteY10933" fmla="*/ 3274024 h 4944979"/>
              <a:gd name="connsiteX10934" fmla="*/ 4981089 w 10962464"/>
              <a:gd name="connsiteY10934" fmla="*/ 3250742 h 4944979"/>
              <a:gd name="connsiteX10935" fmla="*/ 4984717 w 10962464"/>
              <a:gd name="connsiteY10935" fmla="*/ 3246660 h 4944979"/>
              <a:gd name="connsiteX10936" fmla="*/ 5003110 w 10962464"/>
              <a:gd name="connsiteY10936" fmla="*/ 3243008 h 4944979"/>
              <a:gd name="connsiteX10937" fmla="*/ 4995450 w 10962464"/>
              <a:gd name="connsiteY10937" fmla="*/ 3236532 h 4944979"/>
              <a:gd name="connsiteX10938" fmla="*/ 4966576 w 10962464"/>
              <a:gd name="connsiteY10938" fmla="*/ 3208563 h 4944979"/>
              <a:gd name="connsiteX10939" fmla="*/ 4921223 w 10962464"/>
              <a:gd name="connsiteY10939" fmla="*/ 3143406 h 4944979"/>
              <a:gd name="connsiteX10940" fmla="*/ 4912756 w 10962464"/>
              <a:gd name="connsiteY10940" fmla="*/ 3125719 h 4944979"/>
              <a:gd name="connsiteX10941" fmla="*/ 4904442 w 10962464"/>
              <a:gd name="connsiteY10941" fmla="*/ 3102135 h 4944979"/>
              <a:gd name="connsiteX10942" fmla="*/ 4902931 w 10962464"/>
              <a:gd name="connsiteY10942" fmla="*/ 3090344 h 4944979"/>
              <a:gd name="connsiteX10943" fmla="*/ 4905047 w 10962464"/>
              <a:gd name="connsiteY10943" fmla="*/ 3077342 h 4944979"/>
              <a:gd name="connsiteX10944" fmla="*/ 4906560 w 10962464"/>
              <a:gd name="connsiteY10944" fmla="*/ 3074319 h 4944979"/>
              <a:gd name="connsiteX10945" fmla="*/ 4914117 w 10962464"/>
              <a:gd name="connsiteY10945" fmla="*/ 3067366 h 4944979"/>
              <a:gd name="connsiteX10946" fmla="*/ 4926515 w 10962464"/>
              <a:gd name="connsiteY10946" fmla="*/ 3065098 h 4944979"/>
              <a:gd name="connsiteX10947" fmla="*/ 4933209 w 10962464"/>
              <a:gd name="connsiteY10947" fmla="*/ 3066469 h 4944979"/>
              <a:gd name="connsiteX10948" fmla="*/ 4913060 w 10962464"/>
              <a:gd name="connsiteY10948" fmla="*/ 3041968 h 4944979"/>
              <a:gd name="connsiteX10949" fmla="*/ 4901873 w 10962464"/>
              <a:gd name="connsiteY10949" fmla="*/ 3026246 h 4944979"/>
              <a:gd name="connsiteX10950" fmla="*/ 4890384 w 10962464"/>
              <a:gd name="connsiteY10950" fmla="*/ 3008709 h 4944979"/>
              <a:gd name="connsiteX10951" fmla="*/ 4871638 w 10962464"/>
              <a:gd name="connsiteY10951" fmla="*/ 2975903 h 4944979"/>
              <a:gd name="connsiteX10952" fmla="*/ 4855008 w 10962464"/>
              <a:gd name="connsiteY10952" fmla="*/ 2940378 h 4944979"/>
              <a:gd name="connsiteX10953" fmla="*/ 4848054 w 10962464"/>
              <a:gd name="connsiteY10953" fmla="*/ 2921479 h 4944979"/>
              <a:gd name="connsiteX10954" fmla="*/ 4846845 w 10962464"/>
              <a:gd name="connsiteY10954" fmla="*/ 2917246 h 4944979"/>
              <a:gd name="connsiteX10955" fmla="*/ 4846391 w 10962464"/>
              <a:gd name="connsiteY10955" fmla="*/ 2914980 h 4944979"/>
              <a:gd name="connsiteX10956" fmla="*/ 4846089 w 10962464"/>
              <a:gd name="connsiteY10956" fmla="*/ 2913013 h 4944979"/>
              <a:gd name="connsiteX10957" fmla="*/ 4845788 w 10962464"/>
              <a:gd name="connsiteY10957" fmla="*/ 2908176 h 4944979"/>
              <a:gd name="connsiteX10958" fmla="*/ 4846845 w 10962464"/>
              <a:gd name="connsiteY10958" fmla="*/ 2903037 h 4944979"/>
              <a:gd name="connsiteX10959" fmla="*/ 4848205 w 10962464"/>
              <a:gd name="connsiteY10959" fmla="*/ 2900164 h 4944979"/>
              <a:gd name="connsiteX10960" fmla="*/ 4851380 w 10962464"/>
              <a:gd name="connsiteY10960" fmla="*/ 2897443 h 4944979"/>
              <a:gd name="connsiteX10961" fmla="*/ 4861962 w 10962464"/>
              <a:gd name="connsiteY10961" fmla="*/ 2892453 h 4944979"/>
              <a:gd name="connsiteX10962" fmla="*/ 4875267 w 10962464"/>
              <a:gd name="connsiteY10962" fmla="*/ 2892907 h 4944979"/>
              <a:gd name="connsiteX10963" fmla="*/ 4879651 w 10962464"/>
              <a:gd name="connsiteY10963" fmla="*/ 2893966 h 4944979"/>
              <a:gd name="connsiteX10964" fmla="*/ 4888570 w 10962464"/>
              <a:gd name="connsiteY10964" fmla="*/ 2896990 h 4944979"/>
              <a:gd name="connsiteX10965" fmla="*/ 4907617 w 10962464"/>
              <a:gd name="connsiteY10965" fmla="*/ 2906060 h 4944979"/>
              <a:gd name="connsiteX10966" fmla="*/ 4939969 w 10962464"/>
              <a:gd name="connsiteY10966" fmla="*/ 2924806 h 4944979"/>
              <a:gd name="connsiteX10967" fmla="*/ 4953157 w 10962464"/>
              <a:gd name="connsiteY10967" fmla="*/ 2934011 h 4944979"/>
              <a:gd name="connsiteX10968" fmla="*/ 4947375 w 10962464"/>
              <a:gd name="connsiteY10968" fmla="*/ 2916794 h 4944979"/>
              <a:gd name="connsiteX10969" fmla="*/ 4938759 w 10962464"/>
              <a:gd name="connsiteY10969" fmla="*/ 2881420 h 4944979"/>
              <a:gd name="connsiteX10970" fmla="*/ 4935281 w 10962464"/>
              <a:gd name="connsiteY10970" fmla="*/ 2841660 h 4944979"/>
              <a:gd name="connsiteX10971" fmla="*/ 4937851 w 10962464"/>
              <a:gd name="connsiteY10971" fmla="*/ 2803865 h 4944979"/>
              <a:gd name="connsiteX10972" fmla="*/ 4941934 w 10962464"/>
              <a:gd name="connsiteY10972" fmla="*/ 2765316 h 4944979"/>
              <a:gd name="connsiteX10973" fmla="*/ 4949643 w 10962464"/>
              <a:gd name="connsiteY10973" fmla="*/ 2725253 h 4944979"/>
              <a:gd name="connsiteX10974" fmla="*/ 4952062 w 10962464"/>
              <a:gd name="connsiteY10974" fmla="*/ 2716637 h 4944979"/>
              <a:gd name="connsiteX10975" fmla="*/ 4953422 w 10962464"/>
              <a:gd name="connsiteY10975" fmla="*/ 2712707 h 4944979"/>
              <a:gd name="connsiteX10976" fmla="*/ 4956446 w 10962464"/>
              <a:gd name="connsiteY10976" fmla="*/ 2706055 h 4944979"/>
              <a:gd name="connsiteX10977" fmla="*/ 4956749 w 10962464"/>
              <a:gd name="connsiteY10977" fmla="*/ 2705601 h 4944979"/>
              <a:gd name="connsiteX10978" fmla="*/ 4960983 w 10962464"/>
              <a:gd name="connsiteY10978" fmla="*/ 2700008 h 4944979"/>
              <a:gd name="connsiteX10979" fmla="*/ 4967635 w 10962464"/>
              <a:gd name="connsiteY10979" fmla="*/ 2696531 h 4944979"/>
              <a:gd name="connsiteX10980" fmla="*/ 9565963 w 10962464"/>
              <a:gd name="connsiteY10980" fmla="*/ 2636816 h 4944979"/>
              <a:gd name="connsiteX10981" fmla="*/ 9555834 w 10962464"/>
              <a:gd name="connsiteY10981" fmla="*/ 2637119 h 4944979"/>
              <a:gd name="connsiteX10982" fmla="*/ 9553264 w 10962464"/>
              <a:gd name="connsiteY10982" fmla="*/ 2637874 h 4944979"/>
              <a:gd name="connsiteX10983" fmla="*/ 9553415 w 10962464"/>
              <a:gd name="connsiteY10983" fmla="*/ 2640141 h 4944979"/>
              <a:gd name="connsiteX10984" fmla="*/ 9556740 w 10962464"/>
              <a:gd name="connsiteY10984" fmla="*/ 2649364 h 4944979"/>
              <a:gd name="connsiteX10985" fmla="*/ 9573824 w 10962464"/>
              <a:gd name="connsiteY10985" fmla="*/ 2680204 h 4944979"/>
              <a:gd name="connsiteX10986" fmla="*/ 9592417 w 10962464"/>
              <a:gd name="connsiteY10986" fmla="*/ 2711044 h 4944979"/>
              <a:gd name="connsiteX10987" fmla="*/ 9614490 w 10962464"/>
              <a:gd name="connsiteY10987" fmla="*/ 2743545 h 4944979"/>
              <a:gd name="connsiteX10988" fmla="*/ 9635956 w 10962464"/>
              <a:gd name="connsiteY10988" fmla="*/ 2770909 h 4944979"/>
              <a:gd name="connsiteX10989" fmla="*/ 9668612 w 10962464"/>
              <a:gd name="connsiteY10989" fmla="*/ 2808098 h 4944979"/>
              <a:gd name="connsiteX10990" fmla="*/ 9669869 w 10962464"/>
              <a:gd name="connsiteY10990" fmla="*/ 2810804 h 4944979"/>
              <a:gd name="connsiteX10991" fmla="*/ 9675564 w 10962464"/>
              <a:gd name="connsiteY10991" fmla="*/ 2811274 h 4944979"/>
              <a:gd name="connsiteX10992" fmla="*/ 9693857 w 10962464"/>
              <a:gd name="connsiteY10992" fmla="*/ 2815354 h 4944979"/>
              <a:gd name="connsiteX10993" fmla="*/ 9733161 w 10962464"/>
              <a:gd name="connsiteY10993" fmla="*/ 2829566 h 4944979"/>
              <a:gd name="connsiteX10994" fmla="*/ 9750547 w 10962464"/>
              <a:gd name="connsiteY10994" fmla="*/ 2837578 h 4944979"/>
              <a:gd name="connsiteX10995" fmla="*/ 9767328 w 10962464"/>
              <a:gd name="connsiteY10995" fmla="*/ 2847102 h 4944979"/>
              <a:gd name="connsiteX10996" fmla="*/ 9776075 w 10962464"/>
              <a:gd name="connsiteY10996" fmla="*/ 2852589 h 4944979"/>
              <a:gd name="connsiteX10997" fmla="*/ 9771864 w 10962464"/>
              <a:gd name="connsiteY10997" fmla="*/ 2811878 h 4944979"/>
              <a:gd name="connsiteX10998" fmla="*/ 9771259 w 10962464"/>
              <a:gd name="connsiteY10998" fmla="*/ 2770455 h 4944979"/>
              <a:gd name="connsiteX10999" fmla="*/ 9772153 w 10962464"/>
              <a:gd name="connsiteY10999" fmla="*/ 2759956 h 4944979"/>
              <a:gd name="connsiteX11000" fmla="*/ 9765817 w 10962464"/>
              <a:gd name="connsiteY11000" fmla="*/ 2760175 h 4944979"/>
              <a:gd name="connsiteX11001" fmla="*/ 9730442 w 10962464"/>
              <a:gd name="connsiteY11001" fmla="*/ 2728277 h 4944979"/>
              <a:gd name="connsiteX11002" fmla="*/ 9692346 w 10962464"/>
              <a:gd name="connsiteY11002" fmla="*/ 2697589 h 4944979"/>
              <a:gd name="connsiteX11003" fmla="*/ 9640038 w 10962464"/>
              <a:gd name="connsiteY11003" fmla="*/ 2666446 h 4944979"/>
              <a:gd name="connsiteX11004" fmla="*/ 9585766 w 10962464"/>
              <a:gd name="connsiteY11004" fmla="*/ 2641955 h 4944979"/>
              <a:gd name="connsiteX11005" fmla="*/ 9565963 w 10962464"/>
              <a:gd name="connsiteY11005" fmla="*/ 2636816 h 4944979"/>
              <a:gd name="connsiteX11006" fmla="*/ 9432624 w 10962464"/>
              <a:gd name="connsiteY11006" fmla="*/ 2626990 h 4944979"/>
              <a:gd name="connsiteX11007" fmla="*/ 9413728 w 10962464"/>
              <a:gd name="connsiteY11007" fmla="*/ 2627745 h 4944979"/>
              <a:gd name="connsiteX11008" fmla="*/ 9407681 w 10962464"/>
              <a:gd name="connsiteY11008" fmla="*/ 2629408 h 4944979"/>
              <a:gd name="connsiteX11009" fmla="*/ 9404960 w 10962464"/>
              <a:gd name="connsiteY11009" fmla="*/ 2631072 h 4944979"/>
              <a:gd name="connsiteX11010" fmla="*/ 9404354 w 10962464"/>
              <a:gd name="connsiteY11010" fmla="*/ 2631675 h 4944979"/>
              <a:gd name="connsiteX11011" fmla="*/ 9404203 w 10962464"/>
              <a:gd name="connsiteY11011" fmla="*/ 2631827 h 4944979"/>
              <a:gd name="connsiteX11012" fmla="*/ 9404053 w 10962464"/>
              <a:gd name="connsiteY11012" fmla="*/ 2632583 h 4944979"/>
              <a:gd name="connsiteX11013" fmla="*/ 9404203 w 10962464"/>
              <a:gd name="connsiteY11013" fmla="*/ 2634698 h 4944979"/>
              <a:gd name="connsiteX11014" fmla="*/ 9408285 w 10962464"/>
              <a:gd name="connsiteY11014" fmla="*/ 2646491 h 4944979"/>
              <a:gd name="connsiteX11015" fmla="*/ 9415843 w 10962464"/>
              <a:gd name="connsiteY11015" fmla="*/ 2659644 h 4944979"/>
              <a:gd name="connsiteX11016" fmla="*/ 9425973 w 10962464"/>
              <a:gd name="connsiteY11016" fmla="*/ 2674157 h 4944979"/>
              <a:gd name="connsiteX11017" fmla="*/ 9445476 w 10962464"/>
              <a:gd name="connsiteY11017" fmla="*/ 2698646 h 4944979"/>
              <a:gd name="connsiteX11018" fmla="*/ 9482210 w 10962464"/>
              <a:gd name="connsiteY11018" fmla="*/ 2737801 h 4944979"/>
              <a:gd name="connsiteX11019" fmla="*/ 9526958 w 10962464"/>
              <a:gd name="connsiteY11019" fmla="*/ 2775444 h 4944979"/>
              <a:gd name="connsiteX11020" fmla="*/ 9530888 w 10962464"/>
              <a:gd name="connsiteY11020" fmla="*/ 2783910 h 4944979"/>
              <a:gd name="connsiteX11021" fmla="*/ 9530342 w 10962464"/>
              <a:gd name="connsiteY11021" fmla="*/ 2785400 h 4944979"/>
              <a:gd name="connsiteX11022" fmla="*/ 9546309 w 10962464"/>
              <a:gd name="connsiteY11022" fmla="*/ 2787235 h 4944979"/>
              <a:gd name="connsiteX11023" fmla="*/ 9563996 w 10962464"/>
              <a:gd name="connsiteY11023" fmla="*/ 2791015 h 4944979"/>
              <a:gd name="connsiteX11024" fmla="*/ 9583347 w 10962464"/>
              <a:gd name="connsiteY11024" fmla="*/ 2794794 h 4944979"/>
              <a:gd name="connsiteX11025" fmla="*/ 9602547 w 10962464"/>
              <a:gd name="connsiteY11025" fmla="*/ 2801748 h 4944979"/>
              <a:gd name="connsiteX11026" fmla="*/ 9619024 w 10962464"/>
              <a:gd name="connsiteY11026" fmla="*/ 2809307 h 4944979"/>
              <a:gd name="connsiteX11027" fmla="*/ 9638048 w 10962464"/>
              <a:gd name="connsiteY11027" fmla="*/ 2820008 h 4944979"/>
              <a:gd name="connsiteX11028" fmla="*/ 9639584 w 10962464"/>
              <a:gd name="connsiteY11028" fmla="*/ 2817775 h 4944979"/>
              <a:gd name="connsiteX11029" fmla="*/ 9642460 w 10962464"/>
              <a:gd name="connsiteY11029" fmla="*/ 2816184 h 4944979"/>
              <a:gd name="connsiteX11030" fmla="*/ 9618118 w 10962464"/>
              <a:gd name="connsiteY11030" fmla="*/ 2788143 h 4944979"/>
              <a:gd name="connsiteX11031" fmla="*/ 9593325 w 10962464"/>
              <a:gd name="connsiteY11031" fmla="*/ 2756849 h 4944979"/>
              <a:gd name="connsiteX11032" fmla="*/ 9570346 w 10962464"/>
              <a:gd name="connsiteY11032" fmla="*/ 2722834 h 4944979"/>
              <a:gd name="connsiteX11033" fmla="*/ 9549786 w 10962464"/>
              <a:gd name="connsiteY11033" fmla="*/ 2688517 h 4944979"/>
              <a:gd name="connsiteX11034" fmla="*/ 9536861 w 10962464"/>
              <a:gd name="connsiteY11034" fmla="*/ 2663727 h 4944979"/>
              <a:gd name="connsiteX11035" fmla="*/ 9536332 w 10962464"/>
              <a:gd name="connsiteY11035" fmla="*/ 2663573 h 4944979"/>
              <a:gd name="connsiteX11036" fmla="*/ 9520610 w 10962464"/>
              <a:gd name="connsiteY11036" fmla="*/ 2656620 h 4944979"/>
              <a:gd name="connsiteX11037" fmla="*/ 9504434 w 10962464"/>
              <a:gd name="connsiteY11037" fmla="*/ 2649665 h 4944979"/>
              <a:gd name="connsiteX11038" fmla="*/ 9473140 w 10962464"/>
              <a:gd name="connsiteY11038" fmla="*/ 2636816 h 4944979"/>
              <a:gd name="connsiteX11039" fmla="*/ 9452278 w 10962464"/>
              <a:gd name="connsiteY11039" fmla="*/ 2630315 h 4944979"/>
              <a:gd name="connsiteX11040" fmla="*/ 9432624 w 10962464"/>
              <a:gd name="connsiteY11040" fmla="*/ 2626990 h 4944979"/>
              <a:gd name="connsiteX11041" fmla="*/ 9848814 w 10962464"/>
              <a:gd name="connsiteY11041" fmla="*/ 2572112 h 4944979"/>
              <a:gd name="connsiteX11042" fmla="*/ 9840951 w 10962464"/>
              <a:gd name="connsiteY11042" fmla="*/ 2587834 h 4944979"/>
              <a:gd name="connsiteX11043" fmla="*/ 9830370 w 10962464"/>
              <a:gd name="connsiteY11043" fmla="*/ 2612778 h 4944979"/>
              <a:gd name="connsiteX11044" fmla="*/ 9809054 w 10962464"/>
              <a:gd name="connsiteY11044" fmla="*/ 2680204 h 4944979"/>
              <a:gd name="connsiteX11045" fmla="*/ 9796960 w 10962464"/>
              <a:gd name="connsiteY11045" fmla="*/ 2750651 h 4944979"/>
              <a:gd name="connsiteX11046" fmla="*/ 9796052 w 10962464"/>
              <a:gd name="connsiteY11046" fmla="*/ 2801749 h 4944979"/>
              <a:gd name="connsiteX11047" fmla="*/ 9801647 w 10962464"/>
              <a:gd name="connsiteY11047" fmla="*/ 2858893 h 4944979"/>
              <a:gd name="connsiteX11048" fmla="*/ 9796019 w 10962464"/>
              <a:gd name="connsiteY11048" fmla="*/ 2865099 h 4944979"/>
              <a:gd name="connsiteX11049" fmla="*/ 9833845 w 10962464"/>
              <a:gd name="connsiteY11049" fmla="*/ 2888827 h 4944979"/>
              <a:gd name="connsiteX11050" fmla="*/ 9861510 w 10962464"/>
              <a:gd name="connsiteY11050" fmla="*/ 2913015 h 4944979"/>
              <a:gd name="connsiteX11051" fmla="*/ 9867187 w 10962464"/>
              <a:gd name="connsiteY11051" fmla="*/ 2918478 h 4944979"/>
              <a:gd name="connsiteX11052" fmla="*/ 9868464 w 10962464"/>
              <a:gd name="connsiteY11052" fmla="*/ 2909538 h 4944979"/>
              <a:gd name="connsiteX11053" fmla="*/ 9875419 w 10962464"/>
              <a:gd name="connsiteY11053" fmla="*/ 2872046 h 4944979"/>
              <a:gd name="connsiteX11054" fmla="*/ 9885699 w 10962464"/>
              <a:gd name="connsiteY11054" fmla="*/ 2835613 h 4944979"/>
              <a:gd name="connsiteX11055" fmla="*/ 9892803 w 10962464"/>
              <a:gd name="connsiteY11055" fmla="*/ 2815808 h 4944979"/>
              <a:gd name="connsiteX11056" fmla="*/ 9900061 w 10962464"/>
              <a:gd name="connsiteY11056" fmla="*/ 2797366 h 4944979"/>
              <a:gd name="connsiteX11057" fmla="*/ 9916841 w 10962464"/>
              <a:gd name="connsiteY11057" fmla="*/ 2761839 h 4944979"/>
              <a:gd name="connsiteX11058" fmla="*/ 9922283 w 10962464"/>
              <a:gd name="connsiteY11058" fmla="*/ 2752617 h 4944979"/>
              <a:gd name="connsiteX11059" fmla="*/ 9926062 w 10962464"/>
              <a:gd name="connsiteY11059" fmla="*/ 2747175 h 4944979"/>
              <a:gd name="connsiteX11060" fmla="*/ 9926795 w 10962464"/>
              <a:gd name="connsiteY11060" fmla="*/ 2746299 h 4944979"/>
              <a:gd name="connsiteX11061" fmla="*/ 9926215 w 10962464"/>
              <a:gd name="connsiteY11061" fmla="*/ 2743848 h 4944979"/>
              <a:gd name="connsiteX11062" fmla="*/ 9923797 w 10962464"/>
              <a:gd name="connsiteY11062" fmla="*/ 2733870 h 4944979"/>
              <a:gd name="connsiteX11063" fmla="*/ 9918353 w 10962464"/>
              <a:gd name="connsiteY11063" fmla="*/ 2713310 h 4944979"/>
              <a:gd name="connsiteX11064" fmla="*/ 9902330 w 10962464"/>
              <a:gd name="connsiteY11064" fmla="*/ 2671587 h 4944979"/>
              <a:gd name="connsiteX11065" fmla="*/ 9874362 w 10962464"/>
              <a:gd name="connsiteY11065" fmla="*/ 2615802 h 4944979"/>
              <a:gd name="connsiteX11066" fmla="*/ 9848814 w 10962464"/>
              <a:gd name="connsiteY11066" fmla="*/ 2572112 h 4944979"/>
              <a:gd name="connsiteX11067" fmla="*/ 9467394 w 10962464"/>
              <a:gd name="connsiteY11067" fmla="*/ 2453741 h 4944979"/>
              <a:gd name="connsiteX11068" fmla="*/ 9467999 w 10962464"/>
              <a:gd name="connsiteY11068" fmla="*/ 2457672 h 4944979"/>
              <a:gd name="connsiteX11069" fmla="*/ 9473441 w 10962464"/>
              <a:gd name="connsiteY11069" fmla="*/ 2476569 h 4944979"/>
              <a:gd name="connsiteX11070" fmla="*/ 9480547 w 10962464"/>
              <a:gd name="connsiteY11070" fmla="*/ 2493350 h 4944979"/>
              <a:gd name="connsiteX11071" fmla="*/ 9496723 w 10962464"/>
              <a:gd name="connsiteY11071" fmla="*/ 2524039 h 4944979"/>
              <a:gd name="connsiteX11072" fmla="*/ 9515921 w 10962464"/>
              <a:gd name="connsiteY11072" fmla="*/ 2553971 h 4944979"/>
              <a:gd name="connsiteX11073" fmla="*/ 9535274 w 10962464"/>
              <a:gd name="connsiteY11073" fmla="*/ 2584055 h 4944979"/>
              <a:gd name="connsiteX11074" fmla="*/ 9554629 w 10962464"/>
              <a:gd name="connsiteY11074" fmla="*/ 2613089 h 4944979"/>
              <a:gd name="connsiteX11075" fmla="*/ 9562031 w 10962464"/>
              <a:gd name="connsiteY11075" fmla="*/ 2612023 h 4944979"/>
              <a:gd name="connsiteX11076" fmla="*/ 9572161 w 10962464"/>
              <a:gd name="connsiteY11076" fmla="*/ 2612778 h 4944979"/>
              <a:gd name="connsiteX11077" fmla="*/ 9591057 w 10962464"/>
              <a:gd name="connsiteY11077" fmla="*/ 2617768 h 4944979"/>
              <a:gd name="connsiteX11078" fmla="*/ 9610408 w 10962464"/>
              <a:gd name="connsiteY11078" fmla="*/ 2625326 h 4944979"/>
              <a:gd name="connsiteX11079" fmla="*/ 9629003 w 10962464"/>
              <a:gd name="connsiteY11079" fmla="*/ 2633641 h 4944979"/>
              <a:gd name="connsiteX11080" fmla="*/ 9662716 w 10962464"/>
              <a:gd name="connsiteY11080" fmla="*/ 2650270 h 4944979"/>
              <a:gd name="connsiteX11081" fmla="*/ 9681760 w 10962464"/>
              <a:gd name="connsiteY11081" fmla="*/ 2662980 h 4944979"/>
              <a:gd name="connsiteX11082" fmla="*/ 9676019 w 10962464"/>
              <a:gd name="connsiteY11082" fmla="*/ 2615803 h 4944979"/>
              <a:gd name="connsiteX11083" fmla="*/ 9675827 w 10962464"/>
              <a:gd name="connsiteY11083" fmla="*/ 2582911 h 4944979"/>
              <a:gd name="connsiteX11084" fmla="*/ 9667401 w 10962464"/>
              <a:gd name="connsiteY11084" fmla="*/ 2579823 h 4944979"/>
              <a:gd name="connsiteX11085" fmla="*/ 9653493 w 10962464"/>
              <a:gd name="connsiteY11085" fmla="*/ 2564251 h 4944979"/>
              <a:gd name="connsiteX11086" fmla="*/ 9637316 w 10962464"/>
              <a:gd name="connsiteY11086" fmla="*/ 2547470 h 4944979"/>
              <a:gd name="connsiteX11087" fmla="*/ 9601942 w 10962464"/>
              <a:gd name="connsiteY11087" fmla="*/ 2518444 h 4944979"/>
              <a:gd name="connsiteX11088" fmla="*/ 9573368 w 10962464"/>
              <a:gd name="connsiteY11088" fmla="*/ 2500152 h 4944979"/>
              <a:gd name="connsiteX11089" fmla="*/ 9542528 w 10962464"/>
              <a:gd name="connsiteY11089" fmla="*/ 2484128 h 4944979"/>
              <a:gd name="connsiteX11090" fmla="*/ 9510782 w 10962464"/>
              <a:gd name="connsiteY11090" fmla="*/ 2470068 h 4944979"/>
              <a:gd name="connsiteX11091" fmla="*/ 9479338 w 10962464"/>
              <a:gd name="connsiteY11091" fmla="*/ 2457521 h 4944979"/>
              <a:gd name="connsiteX11092" fmla="*/ 9467394 w 10962464"/>
              <a:gd name="connsiteY11092" fmla="*/ 2453741 h 4944979"/>
              <a:gd name="connsiteX11093" fmla="*/ 9326196 w 10962464"/>
              <a:gd name="connsiteY11093" fmla="*/ 2439985 h 4944979"/>
              <a:gd name="connsiteX11094" fmla="*/ 9302764 w 10962464"/>
              <a:gd name="connsiteY11094" fmla="*/ 2440136 h 4944979"/>
              <a:gd name="connsiteX11095" fmla="*/ 9305030 w 10962464"/>
              <a:gd name="connsiteY11095" fmla="*/ 2445729 h 4944979"/>
              <a:gd name="connsiteX11096" fmla="*/ 9329521 w 10962464"/>
              <a:gd name="connsiteY11096" fmla="*/ 2484582 h 4944979"/>
              <a:gd name="connsiteX11097" fmla="*/ 9355221 w 10962464"/>
              <a:gd name="connsiteY11097" fmla="*/ 2519806 h 4944979"/>
              <a:gd name="connsiteX11098" fmla="*/ 9390446 w 10962464"/>
              <a:gd name="connsiteY11098" fmla="*/ 2556693 h 4944979"/>
              <a:gd name="connsiteX11099" fmla="*/ 9409646 w 10962464"/>
              <a:gd name="connsiteY11099" fmla="*/ 2575439 h 4944979"/>
              <a:gd name="connsiteX11100" fmla="*/ 9431263 w 10962464"/>
              <a:gd name="connsiteY11100" fmla="*/ 2594486 h 4944979"/>
              <a:gd name="connsiteX11101" fmla="*/ 9431534 w 10962464"/>
              <a:gd name="connsiteY11101" fmla="*/ 2602336 h 4944979"/>
              <a:gd name="connsiteX11102" fmla="*/ 9442754 w 10962464"/>
              <a:gd name="connsiteY11102" fmla="*/ 2603103 h 4944979"/>
              <a:gd name="connsiteX11103" fmla="*/ 9478884 w 10962464"/>
              <a:gd name="connsiteY11103" fmla="*/ 2612477 h 4944979"/>
              <a:gd name="connsiteX11104" fmla="*/ 9516225 w 10962464"/>
              <a:gd name="connsiteY11104" fmla="*/ 2627594 h 4944979"/>
              <a:gd name="connsiteX11105" fmla="*/ 9528655 w 10962464"/>
              <a:gd name="connsiteY11105" fmla="*/ 2633068 h 4944979"/>
              <a:gd name="connsiteX11106" fmla="*/ 9528773 w 10962464"/>
              <a:gd name="connsiteY11106" fmla="*/ 2632129 h 4944979"/>
              <a:gd name="connsiteX11107" fmla="*/ 9531645 w 10962464"/>
              <a:gd name="connsiteY11107" fmla="*/ 2624872 h 4944979"/>
              <a:gd name="connsiteX11108" fmla="*/ 9532220 w 10962464"/>
              <a:gd name="connsiteY11108" fmla="*/ 2624147 h 4944979"/>
              <a:gd name="connsiteX11109" fmla="*/ 9510328 w 10962464"/>
              <a:gd name="connsiteY11109" fmla="*/ 2591009 h 4944979"/>
              <a:gd name="connsiteX11110" fmla="*/ 9488559 w 10962464"/>
              <a:gd name="connsiteY11110" fmla="*/ 2557599 h 4944979"/>
              <a:gd name="connsiteX11111" fmla="*/ 9468604 w 10962464"/>
              <a:gd name="connsiteY11111" fmla="*/ 2524190 h 4944979"/>
              <a:gd name="connsiteX11112" fmla="*/ 9455681 w 10962464"/>
              <a:gd name="connsiteY11112" fmla="*/ 2496870 h 4944979"/>
              <a:gd name="connsiteX11113" fmla="*/ 9452578 w 10962464"/>
              <a:gd name="connsiteY11113" fmla="*/ 2496978 h 4944979"/>
              <a:gd name="connsiteX11114" fmla="*/ 9446533 w 10962464"/>
              <a:gd name="connsiteY11114" fmla="*/ 2492140 h 4944979"/>
              <a:gd name="connsiteX11115" fmla="*/ 9407832 w 10962464"/>
              <a:gd name="connsiteY11115" fmla="*/ 2468708 h 4944979"/>
              <a:gd name="connsiteX11116" fmla="*/ 9384700 w 10962464"/>
              <a:gd name="connsiteY11116" fmla="*/ 2456917 h 4944979"/>
              <a:gd name="connsiteX11117" fmla="*/ 9362931 w 10962464"/>
              <a:gd name="connsiteY11117" fmla="*/ 2448148 h 4944979"/>
              <a:gd name="connsiteX11118" fmla="*/ 9344185 w 10962464"/>
              <a:gd name="connsiteY11118" fmla="*/ 2442705 h 4944979"/>
              <a:gd name="connsiteX11119" fmla="*/ 9326196 w 10962464"/>
              <a:gd name="connsiteY11119" fmla="*/ 2439985 h 4944979"/>
              <a:gd name="connsiteX11120" fmla="*/ 9727871 w 10962464"/>
              <a:gd name="connsiteY11120" fmla="*/ 2399317 h 4944979"/>
              <a:gd name="connsiteX11121" fmla="*/ 9726210 w 10962464"/>
              <a:gd name="connsiteY11121" fmla="*/ 2403249 h 4944979"/>
              <a:gd name="connsiteX11122" fmla="*/ 9715128 w 10962464"/>
              <a:gd name="connsiteY11122" fmla="*/ 2447049 h 4944979"/>
              <a:gd name="connsiteX11123" fmla="*/ 9715323 w 10962464"/>
              <a:gd name="connsiteY11123" fmla="*/ 2448903 h 4944979"/>
              <a:gd name="connsiteX11124" fmla="*/ 9713181 w 10962464"/>
              <a:gd name="connsiteY11124" fmla="*/ 2454749 h 4944979"/>
              <a:gd name="connsiteX11125" fmla="*/ 9710184 w 10962464"/>
              <a:gd name="connsiteY11125" fmla="*/ 2466592 h 4944979"/>
              <a:gd name="connsiteX11126" fmla="*/ 9700961 w 10962464"/>
              <a:gd name="connsiteY11126" fmla="*/ 2529783 h 4944979"/>
              <a:gd name="connsiteX11127" fmla="*/ 9699147 w 10962464"/>
              <a:gd name="connsiteY11127" fmla="*/ 2563496 h 4944979"/>
              <a:gd name="connsiteX11128" fmla="*/ 9699603 w 10962464"/>
              <a:gd name="connsiteY11128" fmla="*/ 2600836 h 4944979"/>
              <a:gd name="connsiteX11129" fmla="*/ 9703229 w 10962464"/>
              <a:gd name="connsiteY11129" fmla="*/ 2636362 h 4944979"/>
              <a:gd name="connsiteX11130" fmla="*/ 9707765 w 10962464"/>
              <a:gd name="connsiteY11130" fmla="*/ 2671738 h 4944979"/>
              <a:gd name="connsiteX11131" fmla="*/ 9702907 w 10962464"/>
              <a:gd name="connsiteY11131" fmla="*/ 2677094 h 4944979"/>
              <a:gd name="connsiteX11132" fmla="*/ 9728174 w 10962464"/>
              <a:gd name="connsiteY11132" fmla="*/ 2693959 h 4944979"/>
              <a:gd name="connsiteX11133" fmla="*/ 9755991 w 10962464"/>
              <a:gd name="connsiteY11133" fmla="*/ 2717997 h 4944979"/>
              <a:gd name="connsiteX11134" fmla="*/ 9774322 w 10962464"/>
              <a:gd name="connsiteY11134" fmla="*/ 2734465 h 4944979"/>
              <a:gd name="connsiteX11135" fmla="*/ 9774888 w 10962464"/>
              <a:gd name="connsiteY11135" fmla="*/ 2727824 h 4944979"/>
              <a:gd name="connsiteX11136" fmla="*/ 9780935 w 10962464"/>
              <a:gd name="connsiteY11136" fmla="*/ 2690937 h 4944979"/>
              <a:gd name="connsiteX11137" fmla="*/ 9790761 w 10962464"/>
              <a:gd name="connsiteY11137" fmla="*/ 2653444 h 4944979"/>
              <a:gd name="connsiteX11138" fmla="*/ 9802553 w 10962464"/>
              <a:gd name="connsiteY11138" fmla="*/ 2617162 h 4944979"/>
              <a:gd name="connsiteX11139" fmla="*/ 9814525 w 10962464"/>
              <a:gd name="connsiteY11139" fmla="*/ 2586265 h 4944979"/>
              <a:gd name="connsiteX11140" fmla="*/ 9813589 w 10962464"/>
              <a:gd name="connsiteY11140" fmla="*/ 2585416 h 4944979"/>
              <a:gd name="connsiteX11141" fmla="*/ 9813287 w 10962464"/>
              <a:gd name="connsiteY11141" fmla="*/ 2583300 h 4944979"/>
              <a:gd name="connsiteX11142" fmla="*/ 9807996 w 10962464"/>
              <a:gd name="connsiteY11142" fmla="*/ 2562135 h 4944979"/>
              <a:gd name="connsiteX11143" fmla="*/ 9801645 w 10962464"/>
              <a:gd name="connsiteY11143" fmla="*/ 2537039 h 4944979"/>
              <a:gd name="connsiteX11144" fmla="*/ 9782144 w 10962464"/>
              <a:gd name="connsiteY11144" fmla="*/ 2486547 h 4944979"/>
              <a:gd name="connsiteX11145" fmla="*/ 9762339 w 10962464"/>
              <a:gd name="connsiteY11145" fmla="*/ 2447846 h 4944979"/>
              <a:gd name="connsiteX11146" fmla="*/ 9737547 w 10962464"/>
              <a:gd name="connsiteY11146" fmla="*/ 2409597 h 4944979"/>
              <a:gd name="connsiteX11147" fmla="*/ 9727871 w 10962464"/>
              <a:gd name="connsiteY11147" fmla="*/ 2399317 h 4944979"/>
              <a:gd name="connsiteX11148" fmla="*/ 9513655 w 10962464"/>
              <a:gd name="connsiteY11148" fmla="*/ 2314508 h 4944979"/>
              <a:gd name="connsiteX11149" fmla="*/ 9513806 w 10962464"/>
              <a:gd name="connsiteY11149" fmla="*/ 2315416 h 4944979"/>
              <a:gd name="connsiteX11150" fmla="*/ 9513655 w 10962464"/>
              <a:gd name="connsiteY11150" fmla="*/ 2314659 h 4944979"/>
              <a:gd name="connsiteX11151" fmla="*/ 9513504 w 10962464"/>
              <a:gd name="connsiteY11151" fmla="*/ 2313903 h 4944979"/>
              <a:gd name="connsiteX11152" fmla="*/ 9513655 w 10962464"/>
              <a:gd name="connsiteY11152" fmla="*/ 2314659 h 4944979"/>
              <a:gd name="connsiteX11153" fmla="*/ 9513655 w 10962464"/>
              <a:gd name="connsiteY11153" fmla="*/ 2314727 h 4944979"/>
              <a:gd name="connsiteX11154" fmla="*/ 9512898 w 10962464"/>
              <a:gd name="connsiteY11154" fmla="*/ 2312543 h 4944979"/>
              <a:gd name="connsiteX11155" fmla="*/ 9513050 w 10962464"/>
              <a:gd name="connsiteY11155" fmla="*/ 2313752 h 4944979"/>
              <a:gd name="connsiteX11156" fmla="*/ 9513201 w 10962464"/>
              <a:gd name="connsiteY11156" fmla="*/ 2314205 h 4944979"/>
              <a:gd name="connsiteX11157" fmla="*/ 9512898 w 10962464"/>
              <a:gd name="connsiteY11157" fmla="*/ 2312543 h 4944979"/>
              <a:gd name="connsiteX11158" fmla="*/ 9334813 w 10962464"/>
              <a:gd name="connsiteY11158" fmla="*/ 2268098 h 4944979"/>
              <a:gd name="connsiteX11159" fmla="*/ 9344488 w 10962464"/>
              <a:gd name="connsiteY11159" fmla="*/ 2294100 h 4944979"/>
              <a:gd name="connsiteX11160" fmla="*/ 9365804 w 10962464"/>
              <a:gd name="connsiteY11160" fmla="*/ 2331138 h 4944979"/>
              <a:gd name="connsiteX11161" fmla="*/ 9391201 w 10962464"/>
              <a:gd name="connsiteY11161" fmla="*/ 2364698 h 4944979"/>
              <a:gd name="connsiteX11162" fmla="*/ 9426576 w 10962464"/>
              <a:gd name="connsiteY11162" fmla="*/ 2406423 h 4944979"/>
              <a:gd name="connsiteX11163" fmla="*/ 9446888 w 10962464"/>
              <a:gd name="connsiteY11163" fmla="*/ 2433320 h 4944979"/>
              <a:gd name="connsiteX11164" fmla="*/ 9458778 w 10962464"/>
              <a:gd name="connsiteY11164" fmla="*/ 2427891 h 4944979"/>
              <a:gd name="connsiteX11165" fmla="*/ 9458778 w 10962464"/>
              <a:gd name="connsiteY11165" fmla="*/ 2427588 h 4944979"/>
              <a:gd name="connsiteX11166" fmla="*/ 9478582 w 10962464"/>
              <a:gd name="connsiteY11166" fmla="*/ 2431065 h 4944979"/>
              <a:gd name="connsiteX11167" fmla="*/ 9499142 w 10962464"/>
              <a:gd name="connsiteY11167" fmla="*/ 2438775 h 4944979"/>
              <a:gd name="connsiteX11168" fmla="*/ 9536029 w 10962464"/>
              <a:gd name="connsiteY11168" fmla="*/ 2453741 h 4944979"/>
              <a:gd name="connsiteX11169" fmla="*/ 9553415 w 10962464"/>
              <a:gd name="connsiteY11169" fmla="*/ 2461754 h 4944979"/>
              <a:gd name="connsiteX11170" fmla="*/ 9570194 w 10962464"/>
              <a:gd name="connsiteY11170" fmla="*/ 2469917 h 4944979"/>
              <a:gd name="connsiteX11171" fmla="*/ 9583145 w 10962464"/>
              <a:gd name="connsiteY11171" fmla="*/ 2478451 h 4944979"/>
              <a:gd name="connsiteX11172" fmla="*/ 9577527 w 10962464"/>
              <a:gd name="connsiteY11172" fmla="*/ 2424553 h 4944979"/>
              <a:gd name="connsiteX11173" fmla="*/ 9577147 w 10962464"/>
              <a:gd name="connsiteY11173" fmla="*/ 2424566 h 4944979"/>
              <a:gd name="connsiteX11174" fmla="*/ 9534667 w 10962464"/>
              <a:gd name="connsiteY11174" fmla="*/ 2379968 h 4944979"/>
              <a:gd name="connsiteX11175" fmla="*/ 9482813 w 10962464"/>
              <a:gd name="connsiteY11175" fmla="*/ 2338394 h 4944979"/>
              <a:gd name="connsiteX11176" fmla="*/ 9425971 w 10962464"/>
              <a:gd name="connsiteY11176" fmla="*/ 2303472 h 4944979"/>
              <a:gd name="connsiteX11177" fmla="*/ 9395887 w 10962464"/>
              <a:gd name="connsiteY11177" fmla="*/ 2286541 h 4944979"/>
              <a:gd name="connsiteX11178" fmla="*/ 9369946 w 10962464"/>
              <a:gd name="connsiteY11178" fmla="*/ 2274888 h 4944979"/>
              <a:gd name="connsiteX11179" fmla="*/ 9369583 w 10962464"/>
              <a:gd name="connsiteY11179" fmla="*/ 2274901 h 4944979"/>
              <a:gd name="connsiteX11180" fmla="*/ 9369327 w 10962464"/>
              <a:gd name="connsiteY11180" fmla="*/ 2274609 h 4944979"/>
              <a:gd name="connsiteX11181" fmla="*/ 9367618 w 10962464"/>
              <a:gd name="connsiteY11181" fmla="*/ 2273842 h 4944979"/>
              <a:gd name="connsiteX11182" fmla="*/ 9354465 w 10962464"/>
              <a:gd name="connsiteY11182" fmla="*/ 2270063 h 4944979"/>
              <a:gd name="connsiteX11183" fmla="*/ 9341465 w 10962464"/>
              <a:gd name="connsiteY11183" fmla="*/ 2268098 h 4944979"/>
              <a:gd name="connsiteX11184" fmla="*/ 9334813 w 10962464"/>
              <a:gd name="connsiteY11184" fmla="*/ 2268098 h 4944979"/>
              <a:gd name="connsiteX11185" fmla="*/ 10324837 w 10962464"/>
              <a:gd name="connsiteY11185" fmla="*/ 2248176 h 4944979"/>
              <a:gd name="connsiteX11186" fmla="*/ 10322749 w 10962464"/>
              <a:gd name="connsiteY11186" fmla="*/ 2250409 h 4944979"/>
              <a:gd name="connsiteX11187" fmla="*/ 10309596 w 10962464"/>
              <a:gd name="connsiteY11187" fmla="*/ 2256910 h 4944979"/>
              <a:gd name="connsiteX11188" fmla="*/ 10284502 w 10962464"/>
              <a:gd name="connsiteY11188" fmla="*/ 2274144 h 4944979"/>
              <a:gd name="connsiteX11189" fmla="*/ 10255022 w 10962464"/>
              <a:gd name="connsiteY11189" fmla="*/ 2296517 h 4944979"/>
              <a:gd name="connsiteX11190" fmla="*/ 10224031 w 10962464"/>
              <a:gd name="connsiteY11190" fmla="*/ 2321915 h 4944979"/>
              <a:gd name="connsiteX11191" fmla="*/ 10210727 w 10962464"/>
              <a:gd name="connsiteY11191" fmla="*/ 2334312 h 4944979"/>
              <a:gd name="connsiteX11192" fmla="*/ 10197424 w 10962464"/>
              <a:gd name="connsiteY11192" fmla="*/ 2347011 h 4944979"/>
              <a:gd name="connsiteX11193" fmla="*/ 10172934 w 10962464"/>
              <a:gd name="connsiteY11193" fmla="*/ 2373013 h 4944979"/>
              <a:gd name="connsiteX11194" fmla="*/ 10157817 w 10962464"/>
              <a:gd name="connsiteY11194" fmla="*/ 2391004 h 4944979"/>
              <a:gd name="connsiteX11195" fmla="*/ 10144059 w 10962464"/>
              <a:gd name="connsiteY11195" fmla="*/ 2410807 h 4944979"/>
              <a:gd name="connsiteX11196" fmla="*/ 10141337 w 10962464"/>
              <a:gd name="connsiteY11196" fmla="*/ 2417762 h 4944979"/>
              <a:gd name="connsiteX11197" fmla="*/ 10140885 w 10962464"/>
              <a:gd name="connsiteY11197" fmla="*/ 2421842 h 4944979"/>
              <a:gd name="connsiteX11198" fmla="*/ 10141036 w 10962464"/>
              <a:gd name="connsiteY11198" fmla="*/ 2422750 h 4944979"/>
              <a:gd name="connsiteX11199" fmla="*/ 10142396 w 10962464"/>
              <a:gd name="connsiteY11199" fmla="*/ 2423204 h 4944979"/>
              <a:gd name="connsiteX11200" fmla="*/ 10151617 w 10962464"/>
              <a:gd name="connsiteY11200" fmla="*/ 2423658 h 4944979"/>
              <a:gd name="connsiteX11201" fmla="*/ 10152676 w 10962464"/>
              <a:gd name="connsiteY11201" fmla="*/ 2423658 h 4944979"/>
              <a:gd name="connsiteX11202" fmla="*/ 10170968 w 10962464"/>
              <a:gd name="connsiteY11202" fmla="*/ 2421239 h 4944979"/>
              <a:gd name="connsiteX11203" fmla="*/ 10188807 w 10962464"/>
              <a:gd name="connsiteY11203" fmla="*/ 2417912 h 4944979"/>
              <a:gd name="connsiteX11204" fmla="*/ 10225542 w 10962464"/>
              <a:gd name="connsiteY11204" fmla="*/ 2411110 h 4944979"/>
              <a:gd name="connsiteX11205" fmla="*/ 10263186 w 10962464"/>
              <a:gd name="connsiteY11205" fmla="*/ 2404004 h 4944979"/>
              <a:gd name="connsiteX11206" fmla="*/ 10299921 w 10962464"/>
              <a:gd name="connsiteY11206" fmla="*/ 2394632 h 4944979"/>
              <a:gd name="connsiteX11207" fmla="*/ 10334844 w 10962464"/>
              <a:gd name="connsiteY11207" fmla="*/ 2381781 h 4944979"/>
              <a:gd name="connsiteX11208" fmla="*/ 10354193 w 10962464"/>
              <a:gd name="connsiteY11208" fmla="*/ 2372710 h 4944979"/>
              <a:gd name="connsiteX11209" fmla="*/ 10370738 w 10962464"/>
              <a:gd name="connsiteY11209" fmla="*/ 2363916 h 4944979"/>
              <a:gd name="connsiteX11210" fmla="*/ 10370219 w 10962464"/>
              <a:gd name="connsiteY11210" fmla="*/ 2364244 h 4944979"/>
              <a:gd name="connsiteX11211" fmla="*/ 10370974 w 10962464"/>
              <a:gd name="connsiteY11211" fmla="*/ 2363790 h 4944979"/>
              <a:gd name="connsiteX11212" fmla="*/ 10370738 w 10962464"/>
              <a:gd name="connsiteY11212" fmla="*/ 2363916 h 4944979"/>
              <a:gd name="connsiteX11213" fmla="*/ 10380499 w 10962464"/>
              <a:gd name="connsiteY11213" fmla="*/ 2357745 h 4944979"/>
              <a:gd name="connsiteX11214" fmla="*/ 10378532 w 10962464"/>
              <a:gd name="connsiteY11214" fmla="*/ 2358954 h 4944979"/>
              <a:gd name="connsiteX11215" fmla="*/ 10382767 w 10962464"/>
              <a:gd name="connsiteY11215" fmla="*/ 2356232 h 4944979"/>
              <a:gd name="connsiteX11216" fmla="*/ 10383159 w 10962464"/>
              <a:gd name="connsiteY11216" fmla="*/ 2356110 h 4944979"/>
              <a:gd name="connsiteX11217" fmla="*/ 10383976 w 10962464"/>
              <a:gd name="connsiteY11217" fmla="*/ 2354721 h 4944979"/>
              <a:gd name="connsiteX11218" fmla="*/ 10395920 w 10962464"/>
              <a:gd name="connsiteY11218" fmla="*/ 2333858 h 4944979"/>
              <a:gd name="connsiteX11219" fmla="*/ 10406501 w 10962464"/>
              <a:gd name="connsiteY11219" fmla="*/ 2318136 h 4944979"/>
              <a:gd name="connsiteX11220" fmla="*/ 10418292 w 10962464"/>
              <a:gd name="connsiteY11220" fmla="*/ 2303472 h 4944979"/>
              <a:gd name="connsiteX11221" fmla="*/ 10442934 w 10962464"/>
              <a:gd name="connsiteY11221" fmla="*/ 2273237 h 4944979"/>
              <a:gd name="connsiteX11222" fmla="*/ 10459929 w 10962464"/>
              <a:gd name="connsiteY11222" fmla="*/ 2252212 h 4944979"/>
              <a:gd name="connsiteX11223" fmla="*/ 10445807 w 10962464"/>
              <a:gd name="connsiteY11223" fmla="*/ 2253736 h 4944979"/>
              <a:gd name="connsiteX11224" fmla="*/ 10404385 w 10962464"/>
              <a:gd name="connsiteY11224" fmla="*/ 2254945 h 4944979"/>
              <a:gd name="connsiteX11225" fmla="*/ 10368708 w 10962464"/>
              <a:gd name="connsiteY11225" fmla="*/ 2253434 h 4944979"/>
              <a:gd name="connsiteX11226" fmla="*/ 10331518 w 10962464"/>
              <a:gd name="connsiteY11226" fmla="*/ 2249352 h 4944979"/>
              <a:gd name="connsiteX11227" fmla="*/ 9616001 w 10962464"/>
              <a:gd name="connsiteY11227" fmla="*/ 2242094 h 4944979"/>
              <a:gd name="connsiteX11228" fmla="*/ 9608441 w 10962464"/>
              <a:gd name="connsiteY11228" fmla="*/ 2276562 h 4944979"/>
              <a:gd name="connsiteX11229" fmla="*/ 9602848 w 10962464"/>
              <a:gd name="connsiteY11229" fmla="*/ 2315113 h 4944979"/>
              <a:gd name="connsiteX11230" fmla="*/ 9601639 w 10962464"/>
              <a:gd name="connsiteY11230" fmla="*/ 2334009 h 4944979"/>
              <a:gd name="connsiteX11231" fmla="*/ 9600429 w 10962464"/>
              <a:gd name="connsiteY11231" fmla="*/ 2373164 h 4944979"/>
              <a:gd name="connsiteX11232" fmla="*/ 9600279 w 10962464"/>
              <a:gd name="connsiteY11232" fmla="*/ 2392212 h 4944979"/>
              <a:gd name="connsiteX11233" fmla="*/ 9600580 w 10962464"/>
              <a:gd name="connsiteY11233" fmla="*/ 2412167 h 4944979"/>
              <a:gd name="connsiteX11234" fmla="*/ 9609803 w 10962464"/>
              <a:gd name="connsiteY11234" fmla="*/ 2493197 h 4944979"/>
              <a:gd name="connsiteX11235" fmla="*/ 9608970 w 10962464"/>
              <a:gd name="connsiteY11235" fmla="*/ 2495472 h 4944979"/>
              <a:gd name="connsiteX11236" fmla="*/ 9636258 w 10962464"/>
              <a:gd name="connsiteY11236" fmla="*/ 2513456 h 4944979"/>
              <a:gd name="connsiteX11237" fmla="*/ 9662109 w 10962464"/>
              <a:gd name="connsiteY11237" fmla="*/ 2536888 h 4944979"/>
              <a:gd name="connsiteX11238" fmla="*/ 9673599 w 10962464"/>
              <a:gd name="connsiteY11238" fmla="*/ 2549587 h 4944979"/>
              <a:gd name="connsiteX11239" fmla="*/ 9675646 w 10962464"/>
              <a:gd name="connsiteY11239" fmla="*/ 2551895 h 4944979"/>
              <a:gd name="connsiteX11240" fmla="*/ 9675565 w 10962464"/>
              <a:gd name="connsiteY11240" fmla="*/ 2537947 h 4944979"/>
              <a:gd name="connsiteX11241" fmla="*/ 9680100 w 10962464"/>
              <a:gd name="connsiteY11241" fmla="*/ 2494408 h 4944979"/>
              <a:gd name="connsiteX11242" fmla="*/ 9687055 w 10962464"/>
              <a:gd name="connsiteY11242" fmla="*/ 2454950 h 4944979"/>
              <a:gd name="connsiteX11243" fmla="*/ 9689932 w 10962464"/>
              <a:gd name="connsiteY11243" fmla="*/ 2442364 h 4944979"/>
              <a:gd name="connsiteX11244" fmla="*/ 9688415 w 10962464"/>
              <a:gd name="connsiteY11244" fmla="*/ 2422750 h 4944979"/>
              <a:gd name="connsiteX11245" fmla="*/ 9686448 w 10962464"/>
              <a:gd name="connsiteY11245" fmla="*/ 2412016 h 4944979"/>
              <a:gd name="connsiteX11246" fmla="*/ 9684937 w 10962464"/>
              <a:gd name="connsiteY11246" fmla="*/ 2400981 h 4944979"/>
              <a:gd name="connsiteX11247" fmla="*/ 9681460 w 10962464"/>
              <a:gd name="connsiteY11247" fmla="*/ 2378454 h 4944979"/>
              <a:gd name="connsiteX11248" fmla="*/ 9672540 w 10962464"/>
              <a:gd name="connsiteY11248" fmla="*/ 2341266 h 4944979"/>
              <a:gd name="connsiteX11249" fmla="*/ 9666342 w 10962464"/>
              <a:gd name="connsiteY11249" fmla="*/ 2323275 h 4944979"/>
              <a:gd name="connsiteX11250" fmla="*/ 9658935 w 10962464"/>
              <a:gd name="connsiteY11250" fmla="*/ 2305739 h 4944979"/>
              <a:gd name="connsiteX11251" fmla="*/ 9643363 w 10962464"/>
              <a:gd name="connsiteY11251" fmla="*/ 2276562 h 4944979"/>
              <a:gd name="connsiteX11252" fmla="*/ 9625071 w 10962464"/>
              <a:gd name="connsiteY11252" fmla="*/ 2250409 h 4944979"/>
              <a:gd name="connsiteX11253" fmla="*/ 9617210 w 10962464"/>
              <a:gd name="connsiteY11253" fmla="*/ 2242850 h 4944979"/>
              <a:gd name="connsiteX11254" fmla="*/ 9616001 w 10962464"/>
              <a:gd name="connsiteY11254" fmla="*/ 2242094 h 4944979"/>
              <a:gd name="connsiteX11255" fmla="*/ 9229897 w 10962464"/>
              <a:gd name="connsiteY11255" fmla="*/ 2239374 h 4944979"/>
              <a:gd name="connsiteX11256" fmla="*/ 9220675 w 10962464"/>
              <a:gd name="connsiteY11256" fmla="*/ 2239677 h 4944979"/>
              <a:gd name="connsiteX11257" fmla="*/ 9229897 w 10962464"/>
              <a:gd name="connsiteY11257" fmla="*/ 2261898 h 4944979"/>
              <a:gd name="connsiteX11258" fmla="*/ 9288401 w 10962464"/>
              <a:gd name="connsiteY11258" fmla="*/ 2356837 h 4944979"/>
              <a:gd name="connsiteX11259" fmla="*/ 9311079 w 10962464"/>
              <a:gd name="connsiteY11259" fmla="*/ 2382387 h 4944979"/>
              <a:gd name="connsiteX11260" fmla="*/ 9324684 w 10962464"/>
              <a:gd name="connsiteY11260" fmla="*/ 2396597 h 4944979"/>
              <a:gd name="connsiteX11261" fmla="*/ 9343884 w 10962464"/>
              <a:gd name="connsiteY11261" fmla="*/ 2415192 h 4944979"/>
              <a:gd name="connsiteX11262" fmla="*/ 9343980 w 10962464"/>
              <a:gd name="connsiteY11262" fmla="*/ 2418019 h 4944979"/>
              <a:gd name="connsiteX11263" fmla="*/ 9353105 w 10962464"/>
              <a:gd name="connsiteY11263" fmla="*/ 2419576 h 4944979"/>
              <a:gd name="connsiteX11264" fmla="*/ 9373817 w 10962464"/>
              <a:gd name="connsiteY11264" fmla="*/ 2426227 h 4944979"/>
              <a:gd name="connsiteX11265" fmla="*/ 9408890 w 10962464"/>
              <a:gd name="connsiteY11265" fmla="*/ 2441496 h 4944979"/>
              <a:gd name="connsiteX11266" fmla="*/ 9431569 w 10962464"/>
              <a:gd name="connsiteY11266" fmla="*/ 2454071 h 4944979"/>
              <a:gd name="connsiteX11267" fmla="*/ 9398759 w 10962464"/>
              <a:gd name="connsiteY11267" fmla="*/ 2411110 h 4944979"/>
              <a:gd name="connsiteX11268" fmla="*/ 9380166 w 10962464"/>
              <a:gd name="connsiteY11268" fmla="*/ 2389794 h 4944979"/>
              <a:gd name="connsiteX11269" fmla="*/ 9332696 w 10962464"/>
              <a:gd name="connsiteY11269" fmla="*/ 2324788 h 4944979"/>
              <a:gd name="connsiteX11270" fmla="*/ 9315613 w 10962464"/>
              <a:gd name="connsiteY11270" fmla="*/ 2288959 h 4944979"/>
              <a:gd name="connsiteX11271" fmla="*/ 9310171 w 10962464"/>
              <a:gd name="connsiteY11271" fmla="*/ 2271726 h 4944979"/>
              <a:gd name="connsiteX11272" fmla="*/ 9308961 w 10962464"/>
              <a:gd name="connsiteY11272" fmla="*/ 2265376 h 4944979"/>
              <a:gd name="connsiteX11273" fmla="*/ 9309050 w 10962464"/>
              <a:gd name="connsiteY11273" fmla="*/ 2262462 h 4944979"/>
              <a:gd name="connsiteX11274" fmla="*/ 9296112 w 10962464"/>
              <a:gd name="connsiteY11274" fmla="*/ 2257515 h 4944979"/>
              <a:gd name="connsiteX11275" fmla="*/ 9264667 w 10962464"/>
              <a:gd name="connsiteY11275" fmla="*/ 2247235 h 4944979"/>
              <a:gd name="connsiteX11276" fmla="*/ 9229897 w 10962464"/>
              <a:gd name="connsiteY11276" fmla="*/ 2239374 h 4944979"/>
              <a:gd name="connsiteX11277" fmla="*/ 10226329 w 10962464"/>
              <a:gd name="connsiteY11277" fmla="*/ 2224963 h 4944979"/>
              <a:gd name="connsiteX11278" fmla="*/ 10210577 w 10962464"/>
              <a:gd name="connsiteY11278" fmla="*/ 2231059 h 4944979"/>
              <a:gd name="connsiteX11279" fmla="*/ 10188355 w 10962464"/>
              <a:gd name="connsiteY11279" fmla="*/ 2239828 h 4944979"/>
              <a:gd name="connsiteX11280" fmla="*/ 10165376 w 10962464"/>
              <a:gd name="connsiteY11280" fmla="*/ 2250712 h 4944979"/>
              <a:gd name="connsiteX11281" fmla="*/ 10144513 w 10962464"/>
              <a:gd name="connsiteY11281" fmla="*/ 2262352 h 4944979"/>
              <a:gd name="connsiteX11282" fmla="*/ 10141339 w 10962464"/>
              <a:gd name="connsiteY11282" fmla="*/ 2264470 h 4944979"/>
              <a:gd name="connsiteX11283" fmla="*/ 10110650 w 10962464"/>
              <a:gd name="connsiteY11283" fmla="*/ 2286541 h 4944979"/>
              <a:gd name="connsiteX11284" fmla="*/ 10081473 w 10962464"/>
              <a:gd name="connsiteY11284" fmla="*/ 2308764 h 4944979"/>
              <a:gd name="connsiteX11285" fmla="*/ 10025386 w 10962464"/>
              <a:gd name="connsiteY11285" fmla="*/ 2358199 h 4944979"/>
              <a:gd name="connsiteX11286" fmla="*/ 10007245 w 10962464"/>
              <a:gd name="connsiteY11286" fmla="*/ 2377700 h 4944979"/>
              <a:gd name="connsiteX11287" fmla="*/ 9998325 w 10962464"/>
              <a:gd name="connsiteY11287" fmla="*/ 2389340 h 4944979"/>
              <a:gd name="connsiteX11288" fmla="*/ 9997570 w 10962464"/>
              <a:gd name="connsiteY11288" fmla="*/ 2391155 h 4944979"/>
              <a:gd name="connsiteX11289" fmla="*/ 10010873 w 10962464"/>
              <a:gd name="connsiteY11289" fmla="*/ 2391759 h 4944979"/>
              <a:gd name="connsiteX11290" fmla="*/ 10029165 w 10962464"/>
              <a:gd name="connsiteY11290" fmla="*/ 2391608 h 4944979"/>
              <a:gd name="connsiteX11291" fmla="*/ 10065297 w 10962464"/>
              <a:gd name="connsiteY11291" fmla="*/ 2391305 h 4944979"/>
              <a:gd name="connsiteX11292" fmla="*/ 10098102 w 10962464"/>
              <a:gd name="connsiteY11292" fmla="*/ 2388434 h 4944979"/>
              <a:gd name="connsiteX11293" fmla="*/ 10115640 w 10962464"/>
              <a:gd name="connsiteY11293" fmla="*/ 2385561 h 4944979"/>
              <a:gd name="connsiteX11294" fmla="*/ 10125767 w 10962464"/>
              <a:gd name="connsiteY11294" fmla="*/ 2383446 h 4944979"/>
              <a:gd name="connsiteX11295" fmla="*/ 10132571 w 10962464"/>
              <a:gd name="connsiteY11295" fmla="*/ 2381632 h 4944979"/>
              <a:gd name="connsiteX11296" fmla="*/ 10132721 w 10962464"/>
              <a:gd name="connsiteY11296" fmla="*/ 2381632 h 4944979"/>
              <a:gd name="connsiteX11297" fmla="*/ 10134289 w 10962464"/>
              <a:gd name="connsiteY11297" fmla="*/ 2381370 h 4944979"/>
              <a:gd name="connsiteX11298" fmla="*/ 10146175 w 10962464"/>
              <a:gd name="connsiteY11298" fmla="*/ 2366512 h 4944979"/>
              <a:gd name="connsiteX11299" fmla="*/ 10173991 w 10962464"/>
              <a:gd name="connsiteY11299" fmla="*/ 2336126 h 4944979"/>
              <a:gd name="connsiteX11300" fmla="*/ 10201355 w 10962464"/>
              <a:gd name="connsiteY11300" fmla="*/ 2309519 h 4944979"/>
              <a:gd name="connsiteX11301" fmla="*/ 10231287 w 10962464"/>
              <a:gd name="connsiteY11301" fmla="*/ 2284122 h 4944979"/>
              <a:gd name="connsiteX11302" fmla="*/ 10260464 w 10962464"/>
              <a:gd name="connsiteY11302" fmla="*/ 2261445 h 4944979"/>
              <a:gd name="connsiteX11303" fmla="*/ 10281629 w 10962464"/>
              <a:gd name="connsiteY11303" fmla="*/ 2246026 h 4944979"/>
              <a:gd name="connsiteX11304" fmla="*/ 10288831 w 10962464"/>
              <a:gd name="connsiteY11304" fmla="*/ 2241090 h 4944979"/>
              <a:gd name="connsiteX11305" fmla="*/ 10259256 w 10962464"/>
              <a:gd name="connsiteY11305" fmla="*/ 2235745 h 4944979"/>
              <a:gd name="connsiteX11306" fmla="*/ 10239301 w 10962464"/>
              <a:gd name="connsiteY11306" fmla="*/ 2231059 h 4944979"/>
              <a:gd name="connsiteX11307" fmla="*/ 10598426 w 10962464"/>
              <a:gd name="connsiteY11307" fmla="*/ 2165838 h 4944979"/>
              <a:gd name="connsiteX11308" fmla="*/ 10591541 w 10962464"/>
              <a:gd name="connsiteY11308" fmla="*/ 2168774 h 4944979"/>
              <a:gd name="connsiteX11309" fmla="*/ 10581110 w 10962464"/>
              <a:gd name="connsiteY11309" fmla="*/ 2174066 h 4944979"/>
              <a:gd name="connsiteX11310" fmla="*/ 10559492 w 10962464"/>
              <a:gd name="connsiteY11310" fmla="*/ 2189485 h 4944979"/>
              <a:gd name="connsiteX11311" fmla="*/ 10535454 w 10962464"/>
              <a:gd name="connsiteY11311" fmla="*/ 2209592 h 4944979"/>
              <a:gd name="connsiteX11312" fmla="*/ 10523058 w 10962464"/>
              <a:gd name="connsiteY11312" fmla="*/ 2221687 h 4944979"/>
              <a:gd name="connsiteX11313" fmla="*/ 10510812 w 10962464"/>
              <a:gd name="connsiteY11313" fmla="*/ 2233176 h 4944979"/>
              <a:gd name="connsiteX11314" fmla="*/ 10499626 w 10962464"/>
              <a:gd name="connsiteY11314" fmla="*/ 2244665 h 4944979"/>
              <a:gd name="connsiteX11315" fmla="*/ 10489800 w 10962464"/>
              <a:gd name="connsiteY11315" fmla="*/ 2255096 h 4944979"/>
              <a:gd name="connsiteX11316" fmla="*/ 10469844 w 10962464"/>
              <a:gd name="connsiteY11316" fmla="*/ 2279588 h 4944979"/>
              <a:gd name="connsiteX11317" fmla="*/ 10448075 w 10962464"/>
              <a:gd name="connsiteY11317" fmla="*/ 2306799 h 4944979"/>
              <a:gd name="connsiteX11318" fmla="*/ 10426910 w 10962464"/>
              <a:gd name="connsiteY11318" fmla="*/ 2332498 h 4944979"/>
              <a:gd name="connsiteX11319" fmla="*/ 10408769 w 10962464"/>
              <a:gd name="connsiteY11319" fmla="*/ 2360618 h 4944979"/>
              <a:gd name="connsiteX11320" fmla="*/ 10402117 w 10962464"/>
              <a:gd name="connsiteY11320" fmla="*/ 2373013 h 4944979"/>
              <a:gd name="connsiteX11321" fmla="*/ 10395466 w 10962464"/>
              <a:gd name="connsiteY11321" fmla="*/ 2384049 h 4944979"/>
              <a:gd name="connsiteX11322" fmla="*/ 10390023 w 10962464"/>
              <a:gd name="connsiteY11322" fmla="*/ 2394934 h 4944979"/>
              <a:gd name="connsiteX11323" fmla="*/ 10387000 w 10962464"/>
              <a:gd name="connsiteY11323" fmla="*/ 2401284 h 4944979"/>
              <a:gd name="connsiteX11324" fmla="*/ 10387151 w 10962464"/>
              <a:gd name="connsiteY11324" fmla="*/ 2401284 h 4944979"/>
              <a:gd name="connsiteX11325" fmla="*/ 10409826 w 10962464"/>
              <a:gd name="connsiteY11325" fmla="*/ 2396294 h 4944979"/>
              <a:gd name="connsiteX11326" fmla="*/ 10433259 w 10962464"/>
              <a:gd name="connsiteY11326" fmla="*/ 2389794 h 4944979"/>
              <a:gd name="connsiteX11327" fmla="*/ 10453517 w 10962464"/>
              <a:gd name="connsiteY11327" fmla="*/ 2383444 h 4944979"/>
              <a:gd name="connsiteX11328" fmla="*/ 10453214 w 10962464"/>
              <a:gd name="connsiteY11328" fmla="*/ 2383595 h 4944979"/>
              <a:gd name="connsiteX11329" fmla="*/ 10497207 w 10962464"/>
              <a:gd name="connsiteY11329" fmla="*/ 2367270 h 4944979"/>
              <a:gd name="connsiteX11330" fmla="*/ 10537222 w 10962464"/>
              <a:gd name="connsiteY11330" fmla="*/ 2346525 h 4944979"/>
              <a:gd name="connsiteX11331" fmla="*/ 10547096 w 10962464"/>
              <a:gd name="connsiteY11331" fmla="*/ 2332649 h 4944979"/>
              <a:gd name="connsiteX11332" fmla="*/ 10567503 w 10962464"/>
              <a:gd name="connsiteY11332" fmla="*/ 2302868 h 4944979"/>
              <a:gd name="connsiteX11333" fmla="*/ 10591087 w 10962464"/>
              <a:gd name="connsiteY11333" fmla="*/ 2272783 h 4944979"/>
              <a:gd name="connsiteX11334" fmla="*/ 10615578 w 10962464"/>
              <a:gd name="connsiteY11334" fmla="*/ 2245268 h 4944979"/>
              <a:gd name="connsiteX11335" fmla="*/ 10618753 w 10962464"/>
              <a:gd name="connsiteY11335" fmla="*/ 2241640 h 4944979"/>
              <a:gd name="connsiteX11336" fmla="*/ 10644453 w 10962464"/>
              <a:gd name="connsiteY11336" fmla="*/ 2212767 h 4944979"/>
              <a:gd name="connsiteX11337" fmla="*/ 10669851 w 10962464"/>
              <a:gd name="connsiteY11337" fmla="*/ 2185706 h 4944979"/>
              <a:gd name="connsiteX11338" fmla="*/ 10686081 w 10962464"/>
              <a:gd name="connsiteY11338" fmla="*/ 2169568 h 4944979"/>
              <a:gd name="connsiteX11339" fmla="*/ 10648536 w 10962464"/>
              <a:gd name="connsiteY11339" fmla="*/ 2170287 h 4944979"/>
              <a:gd name="connsiteX11340" fmla="*/ 10608019 w 10962464"/>
              <a:gd name="connsiteY11340" fmla="*/ 2167112 h 4944979"/>
              <a:gd name="connsiteX11341" fmla="*/ 10427961 w 10962464"/>
              <a:gd name="connsiteY11341" fmla="*/ 2115049 h 4944979"/>
              <a:gd name="connsiteX11342" fmla="*/ 10424944 w 10962464"/>
              <a:gd name="connsiteY11342" fmla="*/ 2116618 h 4944979"/>
              <a:gd name="connsiteX11343" fmla="*/ 10405746 w 10962464"/>
              <a:gd name="connsiteY11343" fmla="*/ 2120398 h 4944979"/>
              <a:gd name="connsiteX11344" fmla="*/ 10379743 w 10962464"/>
              <a:gd name="connsiteY11344" fmla="*/ 2127202 h 4944979"/>
              <a:gd name="connsiteX11345" fmla="*/ 10361602 w 10962464"/>
              <a:gd name="connsiteY11345" fmla="*/ 2133098 h 4944979"/>
              <a:gd name="connsiteX11346" fmla="*/ 10345124 w 10962464"/>
              <a:gd name="connsiteY11346" fmla="*/ 2140051 h 4944979"/>
              <a:gd name="connsiteX11347" fmla="*/ 10312469 w 10962464"/>
              <a:gd name="connsiteY11347" fmla="*/ 2152901 h 4944979"/>
              <a:gd name="connsiteX11348" fmla="*/ 10250033 w 10962464"/>
              <a:gd name="connsiteY11348" fmla="*/ 2183287 h 4944979"/>
              <a:gd name="connsiteX11349" fmla="*/ 10236730 w 10962464"/>
              <a:gd name="connsiteY11349" fmla="*/ 2194324 h 4944979"/>
              <a:gd name="connsiteX11350" fmla="*/ 10234009 w 10962464"/>
              <a:gd name="connsiteY11350" fmla="*/ 2198103 h 4944979"/>
              <a:gd name="connsiteX11351" fmla="*/ 10233254 w 10962464"/>
              <a:gd name="connsiteY11351" fmla="*/ 2200220 h 4944979"/>
              <a:gd name="connsiteX11352" fmla="*/ 10233405 w 10962464"/>
              <a:gd name="connsiteY11352" fmla="*/ 2200371 h 4944979"/>
              <a:gd name="connsiteX11353" fmla="*/ 10239301 w 10962464"/>
              <a:gd name="connsiteY11353" fmla="*/ 2204301 h 4944979"/>
              <a:gd name="connsiteX11354" fmla="*/ 10254720 w 10962464"/>
              <a:gd name="connsiteY11354" fmla="*/ 2209442 h 4944979"/>
              <a:gd name="connsiteX11355" fmla="*/ 10282233 w 10962464"/>
              <a:gd name="connsiteY11355" fmla="*/ 2214581 h 4944979"/>
              <a:gd name="connsiteX11356" fmla="*/ 10300979 w 10962464"/>
              <a:gd name="connsiteY11356" fmla="*/ 2218209 h 4944979"/>
              <a:gd name="connsiteX11357" fmla="*/ 10318819 w 10962464"/>
              <a:gd name="connsiteY11357" fmla="*/ 2221988 h 4944979"/>
              <a:gd name="connsiteX11358" fmla="*/ 10356007 w 10962464"/>
              <a:gd name="connsiteY11358" fmla="*/ 2227280 h 4944979"/>
              <a:gd name="connsiteX11359" fmla="*/ 10392744 w 10962464"/>
              <a:gd name="connsiteY11359" fmla="*/ 2230002 h 4944979"/>
              <a:gd name="connsiteX11360" fmla="*/ 10427364 w 10962464"/>
              <a:gd name="connsiteY11360" fmla="*/ 2230153 h 4944979"/>
              <a:gd name="connsiteX11361" fmla="*/ 10454424 w 10962464"/>
              <a:gd name="connsiteY11361" fmla="*/ 2228037 h 4944979"/>
              <a:gd name="connsiteX11362" fmla="*/ 10469240 w 10962464"/>
              <a:gd name="connsiteY11362" fmla="*/ 2226070 h 4944979"/>
              <a:gd name="connsiteX11363" fmla="*/ 10481334 w 10962464"/>
              <a:gd name="connsiteY11363" fmla="*/ 2223350 h 4944979"/>
              <a:gd name="connsiteX11364" fmla="*/ 10485016 w 10962464"/>
              <a:gd name="connsiteY11364" fmla="*/ 2224209 h 4944979"/>
              <a:gd name="connsiteX11365" fmla="*/ 10493880 w 10962464"/>
              <a:gd name="connsiteY11365" fmla="*/ 2215035 h 4944979"/>
              <a:gd name="connsiteX11366" fmla="*/ 10507336 w 10962464"/>
              <a:gd name="connsiteY11366" fmla="*/ 2202487 h 4944979"/>
              <a:gd name="connsiteX11367" fmla="*/ 10521244 w 10962464"/>
              <a:gd name="connsiteY11367" fmla="*/ 2189033 h 4944979"/>
              <a:gd name="connsiteX11368" fmla="*/ 10548910 w 10962464"/>
              <a:gd name="connsiteY11368" fmla="*/ 2166507 h 4944979"/>
              <a:gd name="connsiteX11369" fmla="*/ 10558371 w 10962464"/>
              <a:gd name="connsiteY11369" fmla="*/ 2159502 h 4944979"/>
              <a:gd name="connsiteX11370" fmla="*/ 10529106 w 10962464"/>
              <a:gd name="connsiteY11370" fmla="*/ 2152901 h 4944979"/>
              <a:gd name="connsiteX11371" fmla="*/ 10490555 w 10962464"/>
              <a:gd name="connsiteY11371" fmla="*/ 2141261 h 4944979"/>
              <a:gd name="connsiteX11372" fmla="*/ 10454576 w 10962464"/>
              <a:gd name="connsiteY11372" fmla="*/ 2127807 h 4944979"/>
              <a:gd name="connsiteX11373" fmla="*/ 9497479 w 10962464"/>
              <a:gd name="connsiteY11373" fmla="*/ 2105734 h 4944979"/>
              <a:gd name="connsiteX11374" fmla="*/ 9494455 w 10962464"/>
              <a:gd name="connsiteY11374" fmla="*/ 2122817 h 4944979"/>
              <a:gd name="connsiteX11375" fmla="*/ 9493246 w 10962464"/>
              <a:gd name="connsiteY11375" fmla="*/ 2158494 h 4944979"/>
              <a:gd name="connsiteX11376" fmla="*/ 9494907 w 10962464"/>
              <a:gd name="connsiteY11376" fmla="*/ 2196440 h 4944979"/>
              <a:gd name="connsiteX11377" fmla="*/ 9498609 w 10962464"/>
              <a:gd name="connsiteY11377" fmla="*/ 2224951 h 4944979"/>
              <a:gd name="connsiteX11378" fmla="*/ 9501107 w 10962464"/>
              <a:gd name="connsiteY11378" fmla="*/ 2229548 h 4944979"/>
              <a:gd name="connsiteX11379" fmla="*/ 9499588 w 10962464"/>
              <a:gd name="connsiteY11379" fmla="*/ 2232500 h 4944979"/>
              <a:gd name="connsiteX11380" fmla="*/ 9500048 w 10962464"/>
              <a:gd name="connsiteY11380" fmla="*/ 2236047 h 4944979"/>
              <a:gd name="connsiteX11381" fmla="*/ 9506549 w 10962464"/>
              <a:gd name="connsiteY11381" fmla="*/ 2274447 h 4944979"/>
              <a:gd name="connsiteX11382" fmla="*/ 9513201 w 10962464"/>
              <a:gd name="connsiteY11382" fmla="*/ 2312089 h 4944979"/>
              <a:gd name="connsiteX11383" fmla="*/ 9513050 w 10962464"/>
              <a:gd name="connsiteY11383" fmla="*/ 2311635 h 4944979"/>
              <a:gd name="connsiteX11384" fmla="*/ 9513352 w 10962464"/>
              <a:gd name="connsiteY11384" fmla="*/ 2313449 h 4944979"/>
              <a:gd name="connsiteX11385" fmla="*/ 9513655 w 10962464"/>
              <a:gd name="connsiteY11385" fmla="*/ 2314811 h 4944979"/>
              <a:gd name="connsiteX11386" fmla="*/ 9513655 w 10962464"/>
              <a:gd name="connsiteY11386" fmla="*/ 2314727 h 4944979"/>
              <a:gd name="connsiteX11387" fmla="*/ 9515469 w 10962464"/>
              <a:gd name="connsiteY11387" fmla="*/ 2324637 h 4944979"/>
              <a:gd name="connsiteX11388" fmla="*/ 9516074 w 10962464"/>
              <a:gd name="connsiteY11388" fmla="*/ 2328114 h 4944979"/>
              <a:gd name="connsiteX11389" fmla="*/ 9516269 w 10962464"/>
              <a:gd name="connsiteY11389" fmla="*/ 2332333 h 4944979"/>
              <a:gd name="connsiteX11390" fmla="*/ 9544796 w 10962464"/>
              <a:gd name="connsiteY11390" fmla="*/ 2355326 h 4944979"/>
              <a:gd name="connsiteX11391" fmla="*/ 9575713 w 10962464"/>
              <a:gd name="connsiteY11391" fmla="*/ 2387379 h 4944979"/>
              <a:gd name="connsiteX11392" fmla="*/ 9575787 w 10962464"/>
              <a:gd name="connsiteY11392" fmla="*/ 2368628 h 4944979"/>
              <a:gd name="connsiteX11393" fmla="*/ 9577147 w 10962464"/>
              <a:gd name="connsiteY11393" fmla="*/ 2329172 h 4944979"/>
              <a:gd name="connsiteX11394" fmla="*/ 9581533 w 10962464"/>
              <a:gd name="connsiteY11394" fmla="*/ 2286237 h 4944979"/>
              <a:gd name="connsiteX11395" fmla="*/ 9582266 w 10962464"/>
              <a:gd name="connsiteY11395" fmla="*/ 2282303 h 4944979"/>
              <a:gd name="connsiteX11396" fmla="*/ 9579719 w 10962464"/>
              <a:gd name="connsiteY11396" fmla="*/ 2273085 h 4944979"/>
              <a:gd name="connsiteX11397" fmla="*/ 9576090 w 10962464"/>
              <a:gd name="connsiteY11397" fmla="*/ 2261294 h 4944979"/>
              <a:gd name="connsiteX11398" fmla="*/ 9568834 w 10962464"/>
              <a:gd name="connsiteY11398" fmla="*/ 2238466 h 4944979"/>
              <a:gd name="connsiteX11399" fmla="*/ 9551599 w 10962464"/>
              <a:gd name="connsiteY11399" fmla="*/ 2194322 h 4944979"/>
              <a:gd name="connsiteX11400" fmla="*/ 9526958 w 10962464"/>
              <a:gd name="connsiteY11400" fmla="*/ 2148365 h 4944979"/>
              <a:gd name="connsiteX11401" fmla="*/ 9497479 w 10962464"/>
              <a:gd name="connsiteY11401" fmla="*/ 2105734 h 4944979"/>
              <a:gd name="connsiteX11402" fmla="*/ 9283564 w 10962464"/>
              <a:gd name="connsiteY11402" fmla="*/ 2094548 h 4944979"/>
              <a:gd name="connsiteX11403" fmla="*/ 9283715 w 10962464"/>
              <a:gd name="connsiteY11403" fmla="*/ 2095000 h 4944979"/>
              <a:gd name="connsiteX11404" fmla="*/ 9291123 w 10962464"/>
              <a:gd name="connsiteY11404" fmla="*/ 2109816 h 4944979"/>
              <a:gd name="connsiteX11405" fmla="*/ 9309415 w 10962464"/>
              <a:gd name="connsiteY11405" fmla="*/ 2144284 h 4944979"/>
              <a:gd name="connsiteX11406" fmla="*/ 9328917 w 10962464"/>
              <a:gd name="connsiteY11406" fmla="*/ 2178602 h 4944979"/>
              <a:gd name="connsiteX11407" fmla="*/ 9350989 w 10962464"/>
              <a:gd name="connsiteY11407" fmla="*/ 2212011 h 4944979"/>
              <a:gd name="connsiteX11408" fmla="*/ 9362025 w 10962464"/>
              <a:gd name="connsiteY11408" fmla="*/ 2227733 h 4944979"/>
              <a:gd name="connsiteX11409" fmla="*/ 9373060 w 10962464"/>
              <a:gd name="connsiteY11409" fmla="*/ 2241793 h 4944979"/>
              <a:gd name="connsiteX11410" fmla="*/ 9384080 w 10962464"/>
              <a:gd name="connsiteY11410" fmla="*/ 2254050 h 4944979"/>
              <a:gd name="connsiteX11411" fmla="*/ 9413122 w 10962464"/>
              <a:gd name="connsiteY11411" fmla="*/ 2267341 h 4944979"/>
              <a:gd name="connsiteX11412" fmla="*/ 9447288 w 10962464"/>
              <a:gd name="connsiteY11412" fmla="*/ 2286995 h 4944979"/>
              <a:gd name="connsiteX11413" fmla="*/ 9481152 w 10962464"/>
              <a:gd name="connsiteY11413" fmla="*/ 2307404 h 4944979"/>
              <a:gd name="connsiteX11414" fmla="*/ 9488013 w 10962464"/>
              <a:gd name="connsiteY11414" fmla="*/ 2312238 h 4944979"/>
              <a:gd name="connsiteX11415" fmla="*/ 9475406 w 10962464"/>
              <a:gd name="connsiteY11415" fmla="*/ 2240431 h 4944979"/>
              <a:gd name="connsiteX11416" fmla="*/ 9474208 w 10962464"/>
              <a:gd name="connsiteY11416" fmla="*/ 2231683 h 4944979"/>
              <a:gd name="connsiteX11417" fmla="*/ 9464975 w 10962464"/>
              <a:gd name="connsiteY11417" fmla="*/ 2217000 h 4944979"/>
              <a:gd name="connsiteX11418" fmla="*/ 9455603 w 10962464"/>
              <a:gd name="connsiteY11418" fmla="*/ 2204906 h 4944979"/>
              <a:gd name="connsiteX11419" fmla="*/ 9447893 w 10962464"/>
              <a:gd name="connsiteY11419" fmla="*/ 2194929 h 4944979"/>
              <a:gd name="connsiteX11420" fmla="*/ 9399667 w 10962464"/>
              <a:gd name="connsiteY11420" fmla="*/ 2148819 h 4944979"/>
              <a:gd name="connsiteX11421" fmla="*/ 9354013 w 10962464"/>
              <a:gd name="connsiteY11421" fmla="*/ 2123724 h 4944979"/>
              <a:gd name="connsiteX11422" fmla="*/ 9306392 w 10962464"/>
              <a:gd name="connsiteY11422" fmla="*/ 2102106 h 4944979"/>
              <a:gd name="connsiteX11423" fmla="*/ 9289006 w 10962464"/>
              <a:gd name="connsiteY11423" fmla="*/ 2096209 h 4944979"/>
              <a:gd name="connsiteX11424" fmla="*/ 9283564 w 10962464"/>
              <a:gd name="connsiteY11424" fmla="*/ 2094548 h 4944979"/>
              <a:gd name="connsiteX11425" fmla="*/ 10854562 w 10962464"/>
              <a:gd name="connsiteY11425" fmla="*/ 2074943 h 4944979"/>
              <a:gd name="connsiteX11426" fmla="*/ 10849599 w 10962464"/>
              <a:gd name="connsiteY11426" fmla="*/ 2078219 h 4944979"/>
              <a:gd name="connsiteX11427" fmla="*/ 10835086 w 10962464"/>
              <a:gd name="connsiteY11427" fmla="*/ 2085930 h 4944979"/>
              <a:gd name="connsiteX11428" fmla="*/ 10820875 w 10962464"/>
              <a:gd name="connsiteY11428" fmla="*/ 2094395 h 4944979"/>
              <a:gd name="connsiteX11429" fmla="*/ 10786710 w 10962464"/>
              <a:gd name="connsiteY11429" fmla="*/ 2118129 h 4944979"/>
              <a:gd name="connsiteX11430" fmla="*/ 10726239 w 10962464"/>
              <a:gd name="connsiteY11430" fmla="*/ 2165447 h 4944979"/>
              <a:gd name="connsiteX11431" fmla="*/ 10698423 w 10962464"/>
              <a:gd name="connsiteY11431" fmla="*/ 2192055 h 4944979"/>
              <a:gd name="connsiteX11432" fmla="*/ 10675292 w 10962464"/>
              <a:gd name="connsiteY11432" fmla="*/ 2215336 h 4944979"/>
              <a:gd name="connsiteX11433" fmla="*/ 10650651 w 10962464"/>
              <a:gd name="connsiteY11433" fmla="*/ 2242699 h 4944979"/>
              <a:gd name="connsiteX11434" fmla="*/ 10636894 w 10962464"/>
              <a:gd name="connsiteY11434" fmla="*/ 2258421 h 4944979"/>
              <a:gd name="connsiteX11435" fmla="*/ 10624195 w 10962464"/>
              <a:gd name="connsiteY11435" fmla="*/ 2272179 h 4944979"/>
              <a:gd name="connsiteX11436" fmla="*/ 10604995 w 10962464"/>
              <a:gd name="connsiteY11436" fmla="*/ 2295157 h 4944979"/>
              <a:gd name="connsiteX11437" fmla="*/ 10585494 w 10962464"/>
              <a:gd name="connsiteY11437" fmla="*/ 2320555 h 4944979"/>
              <a:gd name="connsiteX11438" fmla="*/ 10567957 w 10962464"/>
              <a:gd name="connsiteY11438" fmla="*/ 2346103 h 4944979"/>
              <a:gd name="connsiteX11439" fmla="*/ 10562212 w 10962464"/>
              <a:gd name="connsiteY11439" fmla="*/ 2354269 h 4944979"/>
              <a:gd name="connsiteX11440" fmla="*/ 10557830 w 10962464"/>
              <a:gd name="connsiteY11440" fmla="*/ 2362583 h 4944979"/>
              <a:gd name="connsiteX11441" fmla="*/ 10555317 w 10962464"/>
              <a:gd name="connsiteY11441" fmla="*/ 2364070 h 4944979"/>
              <a:gd name="connsiteX11442" fmla="*/ 10552537 w 10962464"/>
              <a:gd name="connsiteY11442" fmla="*/ 2368023 h 4944979"/>
              <a:gd name="connsiteX11443" fmla="*/ 10567957 w 10962464"/>
              <a:gd name="connsiteY11443" fmla="*/ 2364395 h 4944979"/>
              <a:gd name="connsiteX11444" fmla="*/ 10598797 w 10962464"/>
              <a:gd name="connsiteY11444" fmla="*/ 2355779 h 4944979"/>
              <a:gd name="connsiteX11445" fmla="*/ 10650651 w 10962464"/>
              <a:gd name="connsiteY11445" fmla="*/ 2337183 h 4944979"/>
              <a:gd name="connsiteX11446" fmla="*/ 10676503 w 10962464"/>
              <a:gd name="connsiteY11446" fmla="*/ 2326753 h 4944979"/>
              <a:gd name="connsiteX11447" fmla="*/ 10689352 w 10962464"/>
              <a:gd name="connsiteY11447" fmla="*/ 2320101 h 4944979"/>
              <a:gd name="connsiteX11448" fmla="*/ 10699482 w 10962464"/>
              <a:gd name="connsiteY11448" fmla="*/ 2314054 h 4944979"/>
              <a:gd name="connsiteX11449" fmla="*/ 10725482 w 10962464"/>
              <a:gd name="connsiteY11449" fmla="*/ 2295762 h 4944979"/>
              <a:gd name="connsiteX11450" fmla="*/ 10751183 w 10962464"/>
              <a:gd name="connsiteY11450" fmla="*/ 2276865 h 4944979"/>
              <a:gd name="connsiteX11451" fmla="*/ 10775825 w 10962464"/>
              <a:gd name="connsiteY11451" fmla="*/ 2256153 h 4944979"/>
              <a:gd name="connsiteX11452" fmla="*/ 10799790 w 10962464"/>
              <a:gd name="connsiteY11452" fmla="*/ 2232605 h 4944979"/>
              <a:gd name="connsiteX11453" fmla="*/ 10800013 w 10962464"/>
              <a:gd name="connsiteY11453" fmla="*/ 2229699 h 4944979"/>
              <a:gd name="connsiteX11454" fmla="*/ 10803188 w 10962464"/>
              <a:gd name="connsiteY11454" fmla="*/ 2217906 h 4944979"/>
              <a:gd name="connsiteX11455" fmla="*/ 10806665 w 10962464"/>
              <a:gd name="connsiteY11455" fmla="*/ 2210045 h 4944979"/>
              <a:gd name="connsiteX11456" fmla="*/ 10817399 w 10962464"/>
              <a:gd name="connsiteY11456" fmla="*/ 2192508 h 4944979"/>
              <a:gd name="connsiteX11457" fmla="*/ 10828131 w 10962464"/>
              <a:gd name="connsiteY11457" fmla="*/ 2177240 h 4944979"/>
              <a:gd name="connsiteX11458" fmla="*/ 10849599 w 10962464"/>
              <a:gd name="connsiteY11458" fmla="*/ 2145645 h 4944979"/>
              <a:gd name="connsiteX11459" fmla="*/ 10860182 w 10962464"/>
              <a:gd name="connsiteY11459" fmla="*/ 2130678 h 4944979"/>
              <a:gd name="connsiteX11460" fmla="*/ 10872427 w 10962464"/>
              <a:gd name="connsiteY11460" fmla="*/ 2115257 h 4944979"/>
              <a:gd name="connsiteX11461" fmla="*/ 10905632 w 10962464"/>
              <a:gd name="connsiteY11461" fmla="*/ 2077949 h 4944979"/>
              <a:gd name="connsiteX11462" fmla="*/ 10899790 w 10962464"/>
              <a:gd name="connsiteY11462" fmla="*/ 2078221 h 4944979"/>
              <a:gd name="connsiteX11463" fmla="*/ 10871369 w 10962464"/>
              <a:gd name="connsiteY11463" fmla="*/ 2077010 h 4944979"/>
              <a:gd name="connsiteX11464" fmla="*/ 9272225 w 10962464"/>
              <a:gd name="connsiteY11464" fmla="*/ 2067033 h 4944979"/>
              <a:gd name="connsiteX11465" fmla="*/ 9272679 w 10962464"/>
              <a:gd name="connsiteY11465" fmla="*/ 2067033 h 4944979"/>
              <a:gd name="connsiteX11466" fmla="*/ 9279936 w 10962464"/>
              <a:gd name="connsiteY11466" fmla="*/ 2067788 h 4944979"/>
              <a:gd name="connsiteX11467" fmla="*/ 9284018 w 10962464"/>
              <a:gd name="connsiteY11467" fmla="*/ 2068696 h 4944979"/>
              <a:gd name="connsiteX11468" fmla="*/ 9292634 w 10962464"/>
              <a:gd name="connsiteY11468" fmla="*/ 2071115 h 4944979"/>
              <a:gd name="connsiteX11469" fmla="*/ 9331034 w 10962464"/>
              <a:gd name="connsiteY11469" fmla="*/ 2085325 h 4944979"/>
              <a:gd name="connsiteX11470" fmla="*/ 9366107 w 10962464"/>
              <a:gd name="connsiteY11470" fmla="*/ 2101804 h 4944979"/>
              <a:gd name="connsiteX11471" fmla="*/ 9399667 w 10962464"/>
              <a:gd name="connsiteY11471" fmla="*/ 2119188 h 4944979"/>
              <a:gd name="connsiteX11472" fmla="*/ 9431867 w 10962464"/>
              <a:gd name="connsiteY11472" fmla="*/ 2142772 h 4944979"/>
              <a:gd name="connsiteX11473" fmla="*/ 9457568 w 10962464"/>
              <a:gd name="connsiteY11473" fmla="*/ 2168472 h 4944979"/>
              <a:gd name="connsiteX11474" fmla="*/ 9468983 w 10962464"/>
              <a:gd name="connsiteY11474" fmla="*/ 2181940 h 4944979"/>
              <a:gd name="connsiteX11475" fmla="*/ 9467999 w 10962464"/>
              <a:gd name="connsiteY11475" fmla="*/ 2166809 h 4944979"/>
              <a:gd name="connsiteX11476" fmla="*/ 9468754 w 10962464"/>
              <a:gd name="connsiteY11476" fmla="*/ 2129468 h 4944979"/>
              <a:gd name="connsiteX11477" fmla="*/ 9471022 w 10962464"/>
              <a:gd name="connsiteY11477" fmla="*/ 2108454 h 4944979"/>
              <a:gd name="connsiteX11478" fmla="*/ 9473140 w 10962464"/>
              <a:gd name="connsiteY11478" fmla="*/ 2099233 h 4944979"/>
              <a:gd name="connsiteX11479" fmla="*/ 9474500 w 10962464"/>
              <a:gd name="connsiteY11479" fmla="*/ 2095000 h 4944979"/>
              <a:gd name="connsiteX11480" fmla="*/ 9481001 w 10962464"/>
              <a:gd name="connsiteY11480" fmla="*/ 2083360 h 4944979"/>
              <a:gd name="connsiteX11481" fmla="*/ 9490676 w 10962464"/>
              <a:gd name="connsiteY11481" fmla="*/ 2076859 h 4944979"/>
              <a:gd name="connsiteX11482" fmla="*/ 9495060 w 10962464"/>
              <a:gd name="connsiteY11482" fmla="*/ 2075649 h 4944979"/>
              <a:gd name="connsiteX11483" fmla="*/ 9498234 w 10962464"/>
              <a:gd name="connsiteY11483" fmla="*/ 2075953 h 4944979"/>
              <a:gd name="connsiteX11484" fmla="*/ 9503224 w 10962464"/>
              <a:gd name="connsiteY11484" fmla="*/ 2077614 h 4944979"/>
              <a:gd name="connsiteX11485" fmla="*/ 9507154 w 10962464"/>
              <a:gd name="connsiteY11485" fmla="*/ 2080336 h 4944979"/>
              <a:gd name="connsiteX11486" fmla="*/ 9508667 w 10962464"/>
              <a:gd name="connsiteY11486" fmla="*/ 2081697 h 4944979"/>
              <a:gd name="connsiteX11487" fmla="*/ 9510328 w 10962464"/>
              <a:gd name="connsiteY11487" fmla="*/ 2083209 h 4944979"/>
              <a:gd name="connsiteX11488" fmla="*/ 9513352 w 10962464"/>
              <a:gd name="connsiteY11488" fmla="*/ 2086383 h 4944979"/>
              <a:gd name="connsiteX11489" fmla="*/ 9525900 w 10962464"/>
              <a:gd name="connsiteY11489" fmla="*/ 2102257 h 4944979"/>
              <a:gd name="connsiteX11490" fmla="*/ 9547669 w 10962464"/>
              <a:gd name="connsiteY11490" fmla="*/ 2134910 h 4944979"/>
              <a:gd name="connsiteX11491" fmla="*/ 9565961 w 10962464"/>
              <a:gd name="connsiteY11491" fmla="*/ 2168018 h 4944979"/>
              <a:gd name="connsiteX11492" fmla="*/ 9575032 w 10962464"/>
              <a:gd name="connsiteY11492" fmla="*/ 2186915 h 4944979"/>
              <a:gd name="connsiteX11493" fmla="*/ 9582742 w 10962464"/>
              <a:gd name="connsiteY11493" fmla="*/ 2204603 h 4944979"/>
              <a:gd name="connsiteX11494" fmla="*/ 9593003 w 10962464"/>
              <a:gd name="connsiteY11494" fmla="*/ 2233698 h 4944979"/>
              <a:gd name="connsiteX11495" fmla="*/ 9595138 w 10962464"/>
              <a:gd name="connsiteY11495" fmla="*/ 2227884 h 4944979"/>
              <a:gd name="connsiteX11496" fmla="*/ 9603453 w 10962464"/>
              <a:gd name="connsiteY11496" fmla="*/ 2218510 h 4944979"/>
              <a:gd name="connsiteX11497" fmla="*/ 9613279 w 10962464"/>
              <a:gd name="connsiteY11497" fmla="*/ 2215487 h 4944979"/>
              <a:gd name="connsiteX11498" fmla="*/ 9616606 w 10962464"/>
              <a:gd name="connsiteY11498" fmla="*/ 2215790 h 4944979"/>
              <a:gd name="connsiteX11499" fmla="*/ 9628850 w 10962464"/>
              <a:gd name="connsiteY11499" fmla="*/ 2220779 h 4944979"/>
              <a:gd name="connsiteX11500" fmla="*/ 9638224 w 10962464"/>
              <a:gd name="connsiteY11500" fmla="*/ 2228186 h 4944979"/>
              <a:gd name="connsiteX11501" fmla="*/ 9653945 w 10962464"/>
              <a:gd name="connsiteY11501" fmla="*/ 2247537 h 4944979"/>
              <a:gd name="connsiteX11502" fmla="*/ 9664679 w 10962464"/>
              <a:gd name="connsiteY11502" fmla="*/ 2264014 h 4944979"/>
              <a:gd name="connsiteX11503" fmla="*/ 9696881 w 10962464"/>
              <a:gd name="connsiteY11503" fmla="*/ 2336579 h 4944979"/>
              <a:gd name="connsiteX11504" fmla="*/ 9705950 w 10962464"/>
              <a:gd name="connsiteY11504" fmla="*/ 2375885 h 4944979"/>
              <a:gd name="connsiteX11505" fmla="*/ 9707521 w 10962464"/>
              <a:gd name="connsiteY11505" fmla="*/ 2385780 h 4944979"/>
              <a:gd name="connsiteX11506" fmla="*/ 9720313 w 10962464"/>
              <a:gd name="connsiteY11506" fmla="*/ 2371804 h 4944979"/>
              <a:gd name="connsiteX11507" fmla="*/ 9725906 w 10962464"/>
              <a:gd name="connsiteY11507" fmla="*/ 2371350 h 4944979"/>
              <a:gd name="connsiteX11508" fmla="*/ 9746466 w 10962464"/>
              <a:gd name="connsiteY11508" fmla="*/ 2382538 h 4944979"/>
              <a:gd name="connsiteX11509" fmla="*/ 9752817 w 10962464"/>
              <a:gd name="connsiteY11509" fmla="*/ 2389190 h 4944979"/>
              <a:gd name="connsiteX11510" fmla="*/ 9766271 w 10962464"/>
              <a:gd name="connsiteY11510" fmla="*/ 2406272 h 4944979"/>
              <a:gd name="connsiteX11511" fmla="*/ 9786226 w 10962464"/>
              <a:gd name="connsiteY11511" fmla="*/ 2439682 h 4944979"/>
              <a:gd name="connsiteX11512" fmla="*/ 9819333 w 10962464"/>
              <a:gd name="connsiteY11512" fmla="*/ 2511340 h 4944979"/>
              <a:gd name="connsiteX11513" fmla="*/ 9825381 w 10962464"/>
              <a:gd name="connsiteY11513" fmla="*/ 2529783 h 4944979"/>
              <a:gd name="connsiteX11514" fmla="*/ 9830066 w 10962464"/>
              <a:gd name="connsiteY11514" fmla="*/ 2548378 h 4944979"/>
              <a:gd name="connsiteX11515" fmla="*/ 9831403 w 10962464"/>
              <a:gd name="connsiteY11515" fmla="*/ 2553538 h 4944979"/>
              <a:gd name="connsiteX11516" fmla="*/ 9835055 w 10962464"/>
              <a:gd name="connsiteY11516" fmla="*/ 2547621 h 4944979"/>
              <a:gd name="connsiteX11517" fmla="*/ 9848057 w 10962464"/>
              <a:gd name="connsiteY11517" fmla="*/ 2540969 h 4944979"/>
              <a:gd name="connsiteX11518" fmla="*/ 9850930 w 10962464"/>
              <a:gd name="connsiteY11518" fmla="*/ 2541272 h 4944979"/>
              <a:gd name="connsiteX11519" fmla="*/ 9864838 w 10962464"/>
              <a:gd name="connsiteY11519" fmla="*/ 2552611 h 4944979"/>
              <a:gd name="connsiteX11520" fmla="*/ 9875572 w 10962464"/>
              <a:gd name="connsiteY11520" fmla="*/ 2567728 h 4944979"/>
              <a:gd name="connsiteX11521" fmla="*/ 9886002 w 10962464"/>
              <a:gd name="connsiteY11521" fmla="*/ 2584811 h 4944979"/>
              <a:gd name="connsiteX11522" fmla="*/ 9895376 w 10962464"/>
              <a:gd name="connsiteY11522" fmla="*/ 2602801 h 4944979"/>
              <a:gd name="connsiteX11523" fmla="*/ 9912609 w 10962464"/>
              <a:gd name="connsiteY11523" fmla="*/ 2636966 h 4944979"/>
              <a:gd name="connsiteX11524" fmla="*/ 9930449 w 10962464"/>
              <a:gd name="connsiteY11524" fmla="*/ 2674307 h 4944979"/>
              <a:gd name="connsiteX11525" fmla="*/ 9942996 w 10962464"/>
              <a:gd name="connsiteY11525" fmla="*/ 2709682 h 4944979"/>
              <a:gd name="connsiteX11526" fmla="*/ 9947530 w 10962464"/>
              <a:gd name="connsiteY11526" fmla="*/ 2727371 h 4944979"/>
              <a:gd name="connsiteX11527" fmla="*/ 9949176 w 10962464"/>
              <a:gd name="connsiteY11527" fmla="*/ 2734072 h 4944979"/>
              <a:gd name="connsiteX11528" fmla="*/ 9951309 w 10962464"/>
              <a:gd name="connsiteY11528" fmla="*/ 2734173 h 4944979"/>
              <a:gd name="connsiteX11529" fmla="*/ 9958415 w 10962464"/>
              <a:gd name="connsiteY11529" fmla="*/ 2736138 h 4944979"/>
              <a:gd name="connsiteX11530" fmla="*/ 9977010 w 10962464"/>
              <a:gd name="connsiteY11530" fmla="*/ 2750954 h 4944979"/>
              <a:gd name="connsiteX11531" fmla="*/ 9998325 w 10962464"/>
              <a:gd name="connsiteY11531" fmla="*/ 2787387 h 4944979"/>
              <a:gd name="connsiteX11532" fmla="*/ 10014351 w 10962464"/>
              <a:gd name="connsiteY11532" fmla="*/ 2824123 h 4944979"/>
              <a:gd name="connsiteX11533" fmla="*/ 10026746 w 10962464"/>
              <a:gd name="connsiteY11533" fmla="*/ 2858742 h 4944979"/>
              <a:gd name="connsiteX11534" fmla="*/ 10033301 w 10962464"/>
              <a:gd name="connsiteY11534" fmla="*/ 2888178 h 4944979"/>
              <a:gd name="connsiteX11535" fmla="*/ 10037783 w 10962464"/>
              <a:gd name="connsiteY11535" fmla="*/ 2884594 h 4944979"/>
              <a:gd name="connsiteX11536" fmla="*/ 10048970 w 10962464"/>
              <a:gd name="connsiteY11536" fmla="*/ 2881267 h 4944979"/>
              <a:gd name="connsiteX11537" fmla="*/ 10049120 w 10962464"/>
              <a:gd name="connsiteY11537" fmla="*/ 2881418 h 4944979"/>
              <a:gd name="connsiteX11538" fmla="*/ 10061819 w 10962464"/>
              <a:gd name="connsiteY11538" fmla="*/ 2885651 h 4944979"/>
              <a:gd name="connsiteX11539" fmla="*/ 10070588 w 10962464"/>
              <a:gd name="connsiteY11539" fmla="*/ 2893815 h 4944979"/>
              <a:gd name="connsiteX11540" fmla="*/ 10084043 w 10962464"/>
              <a:gd name="connsiteY11540" fmla="*/ 2913921 h 4944979"/>
              <a:gd name="connsiteX11541" fmla="*/ 10098857 w 10962464"/>
              <a:gd name="connsiteY11541" fmla="*/ 2951564 h 4944979"/>
              <a:gd name="connsiteX11542" fmla="*/ 10104149 w 10962464"/>
              <a:gd name="connsiteY11542" fmla="*/ 2970460 h 4944979"/>
              <a:gd name="connsiteX11543" fmla="*/ 10108988 w 10962464"/>
              <a:gd name="connsiteY11543" fmla="*/ 2989359 h 4944979"/>
              <a:gd name="connsiteX11544" fmla="*/ 10116697 w 10962464"/>
              <a:gd name="connsiteY11544" fmla="*/ 3025490 h 4944979"/>
              <a:gd name="connsiteX11545" fmla="*/ 10119661 w 10962464"/>
              <a:gd name="connsiteY11545" fmla="*/ 3044717 h 4944979"/>
              <a:gd name="connsiteX11546" fmla="*/ 10122744 w 10962464"/>
              <a:gd name="connsiteY11546" fmla="*/ 3040909 h 4944979"/>
              <a:gd name="connsiteX11547" fmla="*/ 10129243 w 10962464"/>
              <a:gd name="connsiteY11547" fmla="*/ 3037583 h 4944979"/>
              <a:gd name="connsiteX11548" fmla="*/ 10133174 w 10962464"/>
              <a:gd name="connsiteY11548" fmla="*/ 3037281 h 4944979"/>
              <a:gd name="connsiteX11549" fmla="*/ 10136349 w 10962464"/>
              <a:gd name="connsiteY11549" fmla="*/ 3037583 h 4944979"/>
              <a:gd name="connsiteX11550" fmla="*/ 10141942 w 10962464"/>
              <a:gd name="connsiteY11550" fmla="*/ 3039851 h 4944979"/>
              <a:gd name="connsiteX11551" fmla="*/ 10147233 w 10962464"/>
              <a:gd name="connsiteY11551" fmla="*/ 3044387 h 4944979"/>
              <a:gd name="connsiteX11552" fmla="*/ 10154791 w 10962464"/>
              <a:gd name="connsiteY11552" fmla="*/ 3055573 h 4944979"/>
              <a:gd name="connsiteX11553" fmla="*/ 10169003 w 10962464"/>
              <a:gd name="connsiteY11553" fmla="*/ 3100926 h 4944979"/>
              <a:gd name="connsiteX11554" fmla="*/ 10178527 w 10962464"/>
              <a:gd name="connsiteY11554" fmla="*/ 3139022 h 4944979"/>
              <a:gd name="connsiteX11555" fmla="*/ 10186389 w 10962464"/>
              <a:gd name="connsiteY11555" fmla="*/ 3179236 h 4944979"/>
              <a:gd name="connsiteX11556" fmla="*/ 10190772 w 10962464"/>
              <a:gd name="connsiteY11556" fmla="*/ 3217483 h 4944979"/>
              <a:gd name="connsiteX11557" fmla="*/ 10191226 w 10962464"/>
              <a:gd name="connsiteY11557" fmla="*/ 3255126 h 4944979"/>
              <a:gd name="connsiteX11558" fmla="*/ 10189714 w 10962464"/>
              <a:gd name="connsiteY11558" fmla="*/ 3276441 h 4944979"/>
              <a:gd name="connsiteX11559" fmla="*/ 10187301 w 10962464"/>
              <a:gd name="connsiteY11559" fmla="*/ 3287251 h 4944979"/>
              <a:gd name="connsiteX11560" fmla="*/ 10190621 w 10962464"/>
              <a:gd name="connsiteY11560" fmla="*/ 3288384 h 4944979"/>
              <a:gd name="connsiteX11561" fmla="*/ 10201657 w 10962464"/>
              <a:gd name="connsiteY11561" fmla="*/ 3299269 h 4944979"/>
              <a:gd name="connsiteX11562" fmla="*/ 10207553 w 10962464"/>
              <a:gd name="connsiteY11562" fmla="*/ 3309700 h 4944979"/>
              <a:gd name="connsiteX11563" fmla="*/ 10213146 w 10962464"/>
              <a:gd name="connsiteY11563" fmla="*/ 3324516 h 4944979"/>
              <a:gd name="connsiteX11564" fmla="*/ 10218438 w 10962464"/>
              <a:gd name="connsiteY11564" fmla="*/ 3342203 h 4944979"/>
              <a:gd name="connsiteX11565" fmla="*/ 10223125 w 10962464"/>
              <a:gd name="connsiteY11565" fmla="*/ 3364276 h 4944979"/>
              <a:gd name="connsiteX11566" fmla="*/ 10225845 w 10962464"/>
              <a:gd name="connsiteY11566" fmla="*/ 3383777 h 4944979"/>
              <a:gd name="connsiteX11567" fmla="*/ 10227205 w 10962464"/>
              <a:gd name="connsiteY11567" fmla="*/ 3422175 h 4944979"/>
              <a:gd name="connsiteX11568" fmla="*/ 10224786 w 10962464"/>
              <a:gd name="connsiteY11568" fmla="*/ 3463749 h 4944979"/>
              <a:gd name="connsiteX11569" fmla="*/ 10216925 w 10962464"/>
              <a:gd name="connsiteY11569" fmla="*/ 3501090 h 4944979"/>
              <a:gd name="connsiteX11570" fmla="*/ 10200146 w 10962464"/>
              <a:gd name="connsiteY11570" fmla="*/ 3537523 h 4944979"/>
              <a:gd name="connsiteX11571" fmla="*/ 10191226 w 10962464"/>
              <a:gd name="connsiteY11571" fmla="*/ 3553699 h 4944979"/>
              <a:gd name="connsiteX11572" fmla="*/ 10186528 w 10962464"/>
              <a:gd name="connsiteY11572" fmla="*/ 3560348 h 4944979"/>
              <a:gd name="connsiteX11573" fmla="*/ 10189563 w 10962464"/>
              <a:gd name="connsiteY11573" fmla="*/ 3563979 h 4944979"/>
              <a:gd name="connsiteX11574" fmla="*/ 10196215 w 10962464"/>
              <a:gd name="connsiteY11574" fmla="*/ 3575165 h 4944979"/>
              <a:gd name="connsiteX11575" fmla="*/ 10221311 w 10962464"/>
              <a:gd name="connsiteY11575" fmla="*/ 3614019 h 4944979"/>
              <a:gd name="connsiteX11576" fmla="*/ 10235219 w 10962464"/>
              <a:gd name="connsiteY11576" fmla="*/ 3631101 h 4944979"/>
              <a:gd name="connsiteX11577" fmla="*/ 10249732 w 10962464"/>
              <a:gd name="connsiteY11577" fmla="*/ 3649243 h 4944979"/>
              <a:gd name="connsiteX11578" fmla="*/ 10260012 w 10962464"/>
              <a:gd name="connsiteY11578" fmla="*/ 3667233 h 4944979"/>
              <a:gd name="connsiteX11579" fmla="*/ 10269535 w 10962464"/>
              <a:gd name="connsiteY11579" fmla="*/ 3689909 h 4944979"/>
              <a:gd name="connsiteX11580" fmla="*/ 10277547 w 10962464"/>
              <a:gd name="connsiteY11580" fmla="*/ 3735715 h 4944979"/>
              <a:gd name="connsiteX11581" fmla="*/ 10280873 w 10962464"/>
              <a:gd name="connsiteY11581" fmla="*/ 3751287 h 4944979"/>
              <a:gd name="connsiteX11582" fmla="*/ 10285257 w 10962464"/>
              <a:gd name="connsiteY11582" fmla="*/ 3768068 h 4944979"/>
              <a:gd name="connsiteX11583" fmla="*/ 10299014 w 10962464"/>
              <a:gd name="connsiteY11583" fmla="*/ 3800419 h 4944979"/>
              <a:gd name="connsiteX11584" fmla="*/ 10317306 w 10962464"/>
              <a:gd name="connsiteY11584" fmla="*/ 3835038 h 4944979"/>
              <a:gd name="connsiteX11585" fmla="*/ 10336960 w 10962464"/>
              <a:gd name="connsiteY11585" fmla="*/ 3868751 h 4944979"/>
              <a:gd name="connsiteX11586" fmla="*/ 10379440 w 10962464"/>
              <a:gd name="connsiteY11586" fmla="*/ 3938595 h 4944979"/>
              <a:gd name="connsiteX11587" fmla="*/ 10407106 w 10962464"/>
              <a:gd name="connsiteY11587" fmla="*/ 3983948 h 4944979"/>
              <a:gd name="connsiteX11588" fmla="*/ 10433561 w 10962464"/>
              <a:gd name="connsiteY11588" fmla="*/ 4027788 h 4944979"/>
              <a:gd name="connsiteX11589" fmla="*/ 10457447 w 10962464"/>
              <a:gd name="connsiteY11589" fmla="*/ 4071628 h 4944979"/>
              <a:gd name="connsiteX11590" fmla="*/ 10482391 w 10962464"/>
              <a:gd name="connsiteY11590" fmla="*/ 4115319 h 4944979"/>
              <a:gd name="connsiteX11591" fmla="*/ 10529861 w 10962464"/>
              <a:gd name="connsiteY11591" fmla="*/ 4204362 h 4944979"/>
              <a:gd name="connsiteX11592" fmla="*/ 10553898 w 10962464"/>
              <a:gd name="connsiteY11592" fmla="*/ 4248656 h 4944979"/>
              <a:gd name="connsiteX11593" fmla="*/ 10578237 w 10962464"/>
              <a:gd name="connsiteY11593" fmla="*/ 4291289 h 4944979"/>
              <a:gd name="connsiteX11594" fmla="*/ 10629637 w 10962464"/>
              <a:gd name="connsiteY11594" fmla="*/ 4376854 h 4944979"/>
              <a:gd name="connsiteX11595" fmla="*/ 10642941 w 10962464"/>
              <a:gd name="connsiteY11595" fmla="*/ 4399531 h 4944979"/>
              <a:gd name="connsiteX11596" fmla="*/ 10655790 w 10962464"/>
              <a:gd name="connsiteY11596" fmla="*/ 4424928 h 4944979"/>
              <a:gd name="connsiteX11597" fmla="*/ 10677257 w 10962464"/>
              <a:gd name="connsiteY11597" fmla="*/ 4470432 h 4944979"/>
              <a:gd name="connsiteX11598" fmla="*/ 10692224 w 10962464"/>
              <a:gd name="connsiteY11598" fmla="*/ 4499458 h 4944979"/>
              <a:gd name="connsiteX11599" fmla="*/ 10708097 w 10962464"/>
              <a:gd name="connsiteY11599" fmla="*/ 4527576 h 4944979"/>
              <a:gd name="connsiteX11600" fmla="*/ 10733343 w 10962464"/>
              <a:gd name="connsiteY11600" fmla="*/ 4571721 h 4944979"/>
              <a:gd name="connsiteX11601" fmla="*/ 10755179 w 10962464"/>
              <a:gd name="connsiteY11601" fmla="*/ 4611752 h 4944979"/>
              <a:gd name="connsiteX11602" fmla="*/ 10755416 w 10962464"/>
              <a:gd name="connsiteY11602" fmla="*/ 4592886 h 4944979"/>
              <a:gd name="connsiteX11603" fmla="*/ 10755265 w 10962464"/>
              <a:gd name="connsiteY11603" fmla="*/ 4557811 h 4944979"/>
              <a:gd name="connsiteX11604" fmla="*/ 10754660 w 10962464"/>
              <a:gd name="connsiteY11604" fmla="*/ 4539672 h 4944979"/>
              <a:gd name="connsiteX11605" fmla="*/ 10753150 w 10962464"/>
              <a:gd name="connsiteY11605" fmla="*/ 4521378 h 4944979"/>
              <a:gd name="connsiteX11606" fmla="*/ 10746345 w 10962464"/>
              <a:gd name="connsiteY11606" fmla="*/ 4479503 h 4944979"/>
              <a:gd name="connsiteX11607" fmla="*/ 10748323 w 10962464"/>
              <a:gd name="connsiteY11607" fmla="*/ 4474108 h 4944979"/>
              <a:gd name="connsiteX11608" fmla="*/ 10741508 w 10962464"/>
              <a:gd name="connsiteY11608" fmla="*/ 4469223 h 4944979"/>
              <a:gd name="connsiteX11609" fmla="*/ 10712785 w 10962464"/>
              <a:gd name="connsiteY11609" fmla="*/ 4440349 h 4944979"/>
              <a:gd name="connsiteX11610" fmla="*/ 10707041 w 10962464"/>
              <a:gd name="connsiteY11610" fmla="*/ 4433091 h 4944979"/>
              <a:gd name="connsiteX11611" fmla="*/ 10702051 w 10962464"/>
              <a:gd name="connsiteY11611" fmla="*/ 4425079 h 4944979"/>
              <a:gd name="connsiteX11612" fmla="*/ 10692830 w 10962464"/>
              <a:gd name="connsiteY11612" fmla="*/ 4405881 h 4944979"/>
              <a:gd name="connsiteX11613" fmla="*/ 10680736 w 10962464"/>
              <a:gd name="connsiteY11613" fmla="*/ 4372016 h 4944979"/>
              <a:gd name="connsiteX11614" fmla="*/ 10674839 w 10962464"/>
              <a:gd name="connsiteY11614" fmla="*/ 4354329 h 4944979"/>
              <a:gd name="connsiteX11615" fmla="*/ 10670759 w 10962464"/>
              <a:gd name="connsiteY11615" fmla="*/ 4338153 h 4944979"/>
              <a:gd name="connsiteX11616" fmla="*/ 10667734 w 10962464"/>
              <a:gd name="connsiteY11616" fmla="*/ 4319408 h 4944979"/>
              <a:gd name="connsiteX11617" fmla="*/ 10669557 w 10962464"/>
              <a:gd name="connsiteY11617" fmla="*/ 4307559 h 4944979"/>
              <a:gd name="connsiteX11618" fmla="*/ 10660327 w 10962464"/>
              <a:gd name="connsiteY11618" fmla="*/ 4301266 h 4944979"/>
              <a:gd name="connsiteX11619" fmla="*/ 10653222 w 10962464"/>
              <a:gd name="connsiteY11619" fmla="*/ 4296126 h 4944979"/>
              <a:gd name="connsiteX11620" fmla="*/ 10646268 w 10962464"/>
              <a:gd name="connsiteY11620" fmla="*/ 4289475 h 4944979"/>
              <a:gd name="connsiteX11621" fmla="*/ 10626917 w 10962464"/>
              <a:gd name="connsiteY11621" fmla="*/ 4269972 h 4944979"/>
              <a:gd name="connsiteX11622" fmla="*/ 10608927 w 10962464"/>
              <a:gd name="connsiteY11622" fmla="*/ 4248959 h 4944979"/>
              <a:gd name="connsiteX11623" fmla="*/ 10597891 w 10962464"/>
              <a:gd name="connsiteY11623" fmla="*/ 4225527 h 4944979"/>
              <a:gd name="connsiteX11624" fmla="*/ 10588367 w 10962464"/>
              <a:gd name="connsiteY11624" fmla="*/ 4205421 h 4944979"/>
              <a:gd name="connsiteX11625" fmla="*/ 10584738 w 10962464"/>
              <a:gd name="connsiteY11625" fmla="*/ 4197407 h 4944979"/>
              <a:gd name="connsiteX11626" fmla="*/ 10583077 w 10962464"/>
              <a:gd name="connsiteY11626" fmla="*/ 4192418 h 4944979"/>
              <a:gd name="connsiteX11627" fmla="*/ 10582169 w 10962464"/>
              <a:gd name="connsiteY11627" fmla="*/ 4181534 h 4944979"/>
              <a:gd name="connsiteX11628" fmla="*/ 10586730 w 10962464"/>
              <a:gd name="connsiteY11628" fmla="*/ 4174712 h 4944979"/>
              <a:gd name="connsiteX11629" fmla="*/ 10581715 w 10962464"/>
              <a:gd name="connsiteY11629" fmla="*/ 4170044 h 4944979"/>
              <a:gd name="connsiteX11630" fmla="*/ 10566296 w 10962464"/>
              <a:gd name="connsiteY11630" fmla="*/ 4152811 h 4944979"/>
              <a:gd name="connsiteX11631" fmla="*/ 10543317 w 10962464"/>
              <a:gd name="connsiteY11631" fmla="*/ 4120611 h 4944979"/>
              <a:gd name="connsiteX11632" fmla="*/ 10525931 w 10962464"/>
              <a:gd name="connsiteY11632" fmla="*/ 4089922 h 4944979"/>
              <a:gd name="connsiteX11633" fmla="*/ 10508546 w 10962464"/>
              <a:gd name="connsiteY11633" fmla="*/ 4056965 h 4944979"/>
              <a:gd name="connsiteX11634" fmla="*/ 10492369 w 10962464"/>
              <a:gd name="connsiteY11634" fmla="*/ 4019625 h 4944979"/>
              <a:gd name="connsiteX11635" fmla="*/ 10482091 w 10962464"/>
              <a:gd name="connsiteY11635" fmla="*/ 3981529 h 4944979"/>
              <a:gd name="connsiteX11636" fmla="*/ 10482091 w 10962464"/>
              <a:gd name="connsiteY11636" fmla="*/ 3976159 h 4944979"/>
              <a:gd name="connsiteX11637" fmla="*/ 10479823 w 10962464"/>
              <a:gd name="connsiteY11637" fmla="*/ 3976237 h 4944979"/>
              <a:gd name="connsiteX11638" fmla="*/ 10468787 w 10962464"/>
              <a:gd name="connsiteY11638" fmla="*/ 3966562 h 4944979"/>
              <a:gd name="connsiteX11639" fmla="*/ 10458507 w 10962464"/>
              <a:gd name="connsiteY11639" fmla="*/ 3957341 h 4944979"/>
              <a:gd name="connsiteX11640" fmla="*/ 10446564 w 10962464"/>
              <a:gd name="connsiteY11640" fmla="*/ 3942978 h 4944979"/>
              <a:gd name="connsiteX11641" fmla="*/ 10437493 w 10962464"/>
              <a:gd name="connsiteY11641" fmla="*/ 3930129 h 4944979"/>
              <a:gd name="connsiteX11642" fmla="*/ 10422527 w 10962464"/>
              <a:gd name="connsiteY11642" fmla="*/ 3902009 h 4944979"/>
              <a:gd name="connsiteX11643" fmla="*/ 10409072 w 10962464"/>
              <a:gd name="connsiteY11643" fmla="*/ 3871472 h 4944979"/>
              <a:gd name="connsiteX11644" fmla="*/ 10403630 w 10962464"/>
              <a:gd name="connsiteY11644" fmla="*/ 3854692 h 4944979"/>
              <a:gd name="connsiteX11645" fmla="*/ 10401665 w 10962464"/>
              <a:gd name="connsiteY11645" fmla="*/ 3845924 h 4944979"/>
              <a:gd name="connsiteX11646" fmla="*/ 10399851 w 10962464"/>
              <a:gd name="connsiteY11646" fmla="*/ 3835795 h 4944979"/>
              <a:gd name="connsiteX11647" fmla="*/ 10407711 w 10962464"/>
              <a:gd name="connsiteY11647" fmla="*/ 3815689 h 4944979"/>
              <a:gd name="connsiteX11648" fmla="*/ 10417094 w 10962464"/>
              <a:gd name="connsiteY11648" fmla="*/ 3810856 h 4944979"/>
              <a:gd name="connsiteX11649" fmla="*/ 10392896 w 10962464"/>
              <a:gd name="connsiteY11649" fmla="*/ 3784697 h 4944979"/>
              <a:gd name="connsiteX11650" fmla="*/ 10381254 w 10962464"/>
              <a:gd name="connsiteY11650" fmla="*/ 3769276 h 4944979"/>
              <a:gd name="connsiteX11651" fmla="*/ 10370673 w 10962464"/>
              <a:gd name="connsiteY11651" fmla="*/ 3754461 h 4944979"/>
              <a:gd name="connsiteX11652" fmla="*/ 10358729 w 10962464"/>
              <a:gd name="connsiteY11652" fmla="*/ 3737076 h 4944979"/>
              <a:gd name="connsiteX11653" fmla="*/ 10348449 w 10962464"/>
              <a:gd name="connsiteY11653" fmla="*/ 3721656 h 4944979"/>
              <a:gd name="connsiteX11654" fmla="*/ 10330461 w 10962464"/>
              <a:gd name="connsiteY11654" fmla="*/ 3687036 h 4944979"/>
              <a:gd name="connsiteX11655" fmla="*/ 10312169 w 10962464"/>
              <a:gd name="connsiteY11655" fmla="*/ 3647579 h 4944979"/>
              <a:gd name="connsiteX11656" fmla="*/ 10298713 w 10962464"/>
              <a:gd name="connsiteY11656" fmla="*/ 3611146 h 4944979"/>
              <a:gd name="connsiteX11657" fmla="*/ 10290096 w 10962464"/>
              <a:gd name="connsiteY11657" fmla="*/ 3575165 h 4944979"/>
              <a:gd name="connsiteX11658" fmla="*/ 10291002 w 10962464"/>
              <a:gd name="connsiteY11658" fmla="*/ 3565944 h 4944979"/>
              <a:gd name="connsiteX11659" fmla="*/ 10293574 w 10962464"/>
              <a:gd name="connsiteY11659" fmla="*/ 3560200 h 4944979"/>
              <a:gd name="connsiteX11660" fmla="*/ 10299167 w 10962464"/>
              <a:gd name="connsiteY11660" fmla="*/ 3554304 h 4944979"/>
              <a:gd name="connsiteX11661" fmla="*/ 10309748 w 10962464"/>
              <a:gd name="connsiteY11661" fmla="*/ 3549768 h 4944979"/>
              <a:gd name="connsiteX11662" fmla="*/ 10318668 w 10962464"/>
              <a:gd name="connsiteY11662" fmla="*/ 3548257 h 4944979"/>
              <a:gd name="connsiteX11663" fmla="*/ 10318806 w 10962464"/>
              <a:gd name="connsiteY11663" fmla="*/ 3548247 h 4944979"/>
              <a:gd name="connsiteX11664" fmla="*/ 10312923 w 10962464"/>
              <a:gd name="connsiteY11664" fmla="*/ 3539942 h 4944979"/>
              <a:gd name="connsiteX11665" fmla="*/ 10295991 w 10962464"/>
              <a:gd name="connsiteY11665" fmla="*/ 3511370 h 4944979"/>
              <a:gd name="connsiteX11666" fmla="*/ 10280572 w 10962464"/>
              <a:gd name="connsiteY11666" fmla="*/ 3478262 h 4944979"/>
              <a:gd name="connsiteX11667" fmla="*/ 10269233 w 10962464"/>
              <a:gd name="connsiteY11667" fmla="*/ 3448177 h 4944979"/>
              <a:gd name="connsiteX11668" fmla="*/ 10264546 w 10962464"/>
              <a:gd name="connsiteY11668" fmla="*/ 3429584 h 4944979"/>
              <a:gd name="connsiteX11669" fmla="*/ 10262127 w 10962464"/>
              <a:gd name="connsiteY11669" fmla="*/ 3413104 h 4944979"/>
              <a:gd name="connsiteX11670" fmla="*/ 10261977 w 10962464"/>
              <a:gd name="connsiteY11670" fmla="*/ 3409175 h 4944979"/>
              <a:gd name="connsiteX11671" fmla="*/ 10263640 w 10962464"/>
              <a:gd name="connsiteY11671" fmla="*/ 3402069 h 4944979"/>
              <a:gd name="connsiteX11672" fmla="*/ 10265906 w 10962464"/>
              <a:gd name="connsiteY11672" fmla="*/ 3398895 h 4944979"/>
              <a:gd name="connsiteX11673" fmla="*/ 10268144 w 10962464"/>
              <a:gd name="connsiteY11673" fmla="*/ 3397077 h 4944979"/>
              <a:gd name="connsiteX11674" fmla="*/ 10267116 w 10962464"/>
              <a:gd name="connsiteY11674" fmla="*/ 3395116 h 4944979"/>
              <a:gd name="connsiteX11675" fmla="*/ 10260163 w 10962464"/>
              <a:gd name="connsiteY11675" fmla="*/ 3379393 h 4944979"/>
              <a:gd name="connsiteX11676" fmla="*/ 10253511 w 10962464"/>
              <a:gd name="connsiteY11676" fmla="*/ 3363520 h 4944979"/>
              <a:gd name="connsiteX11677" fmla="*/ 10248522 w 10962464"/>
              <a:gd name="connsiteY11677" fmla="*/ 3351125 h 4944979"/>
              <a:gd name="connsiteX11678" fmla="*/ 10241567 w 10962464"/>
              <a:gd name="connsiteY11678" fmla="*/ 3318772 h 4944979"/>
              <a:gd name="connsiteX11679" fmla="*/ 10236277 w 10962464"/>
              <a:gd name="connsiteY11679" fmla="*/ 3287631 h 4944979"/>
              <a:gd name="connsiteX11680" fmla="*/ 10230984 w 10962464"/>
              <a:gd name="connsiteY11680" fmla="*/ 3249986 h 4944979"/>
              <a:gd name="connsiteX11681" fmla="*/ 10230532 w 10962464"/>
              <a:gd name="connsiteY11681" fmla="*/ 3241219 h 4944979"/>
              <a:gd name="connsiteX11682" fmla="*/ 10239450 w 10962464"/>
              <a:gd name="connsiteY11682" fmla="*/ 3222322 h 4944979"/>
              <a:gd name="connsiteX11683" fmla="*/ 10245499 w 10962464"/>
              <a:gd name="connsiteY11683" fmla="*/ 3220356 h 4944979"/>
              <a:gd name="connsiteX11684" fmla="*/ 10248673 w 10962464"/>
              <a:gd name="connsiteY11684" fmla="*/ 3220356 h 4944979"/>
              <a:gd name="connsiteX11685" fmla="*/ 10249127 w 10962464"/>
              <a:gd name="connsiteY11685" fmla="*/ 3220356 h 4944979"/>
              <a:gd name="connsiteX11686" fmla="*/ 10254266 w 10962464"/>
              <a:gd name="connsiteY11686" fmla="*/ 3220810 h 4944979"/>
              <a:gd name="connsiteX11687" fmla="*/ 10256080 w 10962464"/>
              <a:gd name="connsiteY11687" fmla="*/ 3221113 h 4944979"/>
              <a:gd name="connsiteX11688" fmla="*/ 10265302 w 10962464"/>
              <a:gd name="connsiteY11688" fmla="*/ 3224589 h 4944979"/>
              <a:gd name="connsiteX11689" fmla="*/ 10272861 w 10962464"/>
              <a:gd name="connsiteY11689" fmla="*/ 3228520 h 4944979"/>
              <a:gd name="connsiteX11690" fmla="*/ 10287335 w 10962464"/>
              <a:gd name="connsiteY11690" fmla="*/ 3236996 h 4944979"/>
              <a:gd name="connsiteX11691" fmla="*/ 10273164 w 10962464"/>
              <a:gd name="connsiteY11691" fmla="*/ 3199947 h 4944979"/>
              <a:gd name="connsiteX11692" fmla="*/ 10262129 w 10962464"/>
              <a:gd name="connsiteY11692" fmla="*/ 3161547 h 4944979"/>
              <a:gd name="connsiteX11693" fmla="*/ 10252908 w 10962464"/>
              <a:gd name="connsiteY11693" fmla="*/ 3123149 h 4944979"/>
              <a:gd name="connsiteX11694" fmla="*/ 10248372 w 10962464"/>
              <a:gd name="connsiteY11694" fmla="*/ 3084750 h 4944979"/>
              <a:gd name="connsiteX11695" fmla="*/ 10247767 w 10962464"/>
              <a:gd name="connsiteY11695" fmla="*/ 3075074 h 4944979"/>
              <a:gd name="connsiteX11696" fmla="*/ 10247616 w 10962464"/>
              <a:gd name="connsiteY11696" fmla="*/ 3070841 h 4944979"/>
              <a:gd name="connsiteX11697" fmla="*/ 10247616 w 10962464"/>
              <a:gd name="connsiteY11697" fmla="*/ 3068573 h 4944979"/>
              <a:gd name="connsiteX11698" fmla="*/ 10248068 w 10962464"/>
              <a:gd name="connsiteY11698" fmla="*/ 3063133 h 4944979"/>
              <a:gd name="connsiteX11699" fmla="*/ 10249581 w 10962464"/>
              <a:gd name="connsiteY11699" fmla="*/ 3058900 h 4944979"/>
              <a:gd name="connsiteX11700" fmla="*/ 10252151 w 10962464"/>
              <a:gd name="connsiteY11700" fmla="*/ 3055422 h 4944979"/>
              <a:gd name="connsiteX11701" fmla="*/ 10258199 w 10962464"/>
              <a:gd name="connsiteY11701" fmla="*/ 3051491 h 4944979"/>
              <a:gd name="connsiteX11702" fmla="*/ 10263037 w 10962464"/>
              <a:gd name="connsiteY11702" fmla="*/ 3050735 h 4944979"/>
              <a:gd name="connsiteX11703" fmla="*/ 10270141 w 10962464"/>
              <a:gd name="connsiteY11703" fmla="*/ 3051794 h 4944979"/>
              <a:gd name="connsiteX11704" fmla="*/ 10280118 w 10962464"/>
              <a:gd name="connsiteY11704" fmla="*/ 3055724 h 4944979"/>
              <a:gd name="connsiteX11705" fmla="*/ 10294783 w 10962464"/>
              <a:gd name="connsiteY11705" fmla="*/ 3064947 h 4944979"/>
              <a:gd name="connsiteX11706" fmla="*/ 10311715 w 10962464"/>
              <a:gd name="connsiteY11706" fmla="*/ 3077192 h 4944979"/>
              <a:gd name="connsiteX11707" fmla="*/ 10324868 w 10962464"/>
              <a:gd name="connsiteY11707" fmla="*/ 3087924 h 4944979"/>
              <a:gd name="connsiteX11708" fmla="*/ 10339380 w 10962464"/>
              <a:gd name="connsiteY11708" fmla="*/ 3099415 h 4944979"/>
              <a:gd name="connsiteX11709" fmla="*/ 10340038 w 10962464"/>
              <a:gd name="connsiteY11709" fmla="*/ 3099985 h 4944979"/>
              <a:gd name="connsiteX11710" fmla="*/ 10334844 w 10962464"/>
              <a:gd name="connsiteY11710" fmla="*/ 3072354 h 4944979"/>
              <a:gd name="connsiteX11711" fmla="*/ 10329400 w 10962464"/>
              <a:gd name="connsiteY11711" fmla="*/ 3031688 h 4944979"/>
              <a:gd name="connsiteX11712" fmla="*/ 10326680 w 10962464"/>
              <a:gd name="connsiteY11712" fmla="*/ 3012791 h 4944979"/>
              <a:gd name="connsiteX11713" fmla="*/ 10324261 w 10962464"/>
              <a:gd name="connsiteY11713" fmla="*/ 2990870 h 4944979"/>
              <a:gd name="connsiteX11714" fmla="*/ 10323355 w 10962464"/>
              <a:gd name="connsiteY11714" fmla="*/ 2971519 h 4944979"/>
              <a:gd name="connsiteX11715" fmla="*/ 10323506 w 10962464"/>
              <a:gd name="connsiteY11715" fmla="*/ 2952773 h 4944979"/>
              <a:gd name="connsiteX11716" fmla="*/ 10325169 w 10962464"/>
              <a:gd name="connsiteY11716" fmla="*/ 2929794 h 4944979"/>
              <a:gd name="connsiteX11717" fmla="*/ 10326226 w 10962464"/>
              <a:gd name="connsiteY11717" fmla="*/ 2921027 h 4944979"/>
              <a:gd name="connsiteX11718" fmla="*/ 10326983 w 10962464"/>
              <a:gd name="connsiteY11718" fmla="*/ 2917700 h 4944979"/>
              <a:gd name="connsiteX11719" fmla="*/ 10328645 w 10962464"/>
              <a:gd name="connsiteY11719" fmla="*/ 2913166 h 4944979"/>
              <a:gd name="connsiteX11720" fmla="*/ 10330459 w 10962464"/>
              <a:gd name="connsiteY11720" fmla="*/ 2910596 h 4944979"/>
              <a:gd name="connsiteX11721" fmla="*/ 10342402 w 10962464"/>
              <a:gd name="connsiteY11721" fmla="*/ 2904851 h 4944979"/>
              <a:gd name="connsiteX11722" fmla="*/ 10343459 w 10962464"/>
              <a:gd name="connsiteY11722" fmla="*/ 2905305 h 4944979"/>
              <a:gd name="connsiteX11723" fmla="*/ 10352379 w 10962464"/>
              <a:gd name="connsiteY11723" fmla="*/ 2907420 h 4944979"/>
              <a:gd name="connsiteX11724" fmla="*/ 10357520 w 10962464"/>
              <a:gd name="connsiteY11724" fmla="*/ 2909538 h 4944979"/>
              <a:gd name="connsiteX11725" fmla="*/ 10362812 w 10962464"/>
              <a:gd name="connsiteY11725" fmla="*/ 2912410 h 4944979"/>
              <a:gd name="connsiteX11726" fmla="*/ 10369765 w 10962464"/>
              <a:gd name="connsiteY11726" fmla="*/ 2916642 h 4944979"/>
              <a:gd name="connsiteX11727" fmla="*/ 10388812 w 10962464"/>
              <a:gd name="connsiteY11727" fmla="*/ 2930551 h 4944979"/>
              <a:gd name="connsiteX11728" fmla="*/ 10402117 w 10962464"/>
              <a:gd name="connsiteY11728" fmla="*/ 2942947 h 4944979"/>
              <a:gd name="connsiteX11729" fmla="*/ 10415875 w 10962464"/>
              <a:gd name="connsiteY11729" fmla="*/ 2957309 h 4944979"/>
              <a:gd name="connsiteX11730" fmla="*/ 10430386 w 10962464"/>
              <a:gd name="connsiteY11730" fmla="*/ 2974543 h 4944979"/>
              <a:gd name="connsiteX11731" fmla="*/ 10441876 w 10962464"/>
              <a:gd name="connsiteY11731" fmla="*/ 2991324 h 4944979"/>
              <a:gd name="connsiteX11732" fmla="*/ 10461379 w 10962464"/>
              <a:gd name="connsiteY11732" fmla="*/ 3026547 h 4944979"/>
              <a:gd name="connsiteX11733" fmla="*/ 10475134 w 10962464"/>
              <a:gd name="connsiteY11733" fmla="*/ 3062377 h 4944979"/>
              <a:gd name="connsiteX11734" fmla="*/ 10483753 w 10962464"/>
              <a:gd name="connsiteY11734" fmla="*/ 3098961 h 4944979"/>
              <a:gd name="connsiteX11735" fmla="*/ 10484334 w 10962464"/>
              <a:gd name="connsiteY11735" fmla="*/ 3107976 h 4944979"/>
              <a:gd name="connsiteX11736" fmla="*/ 10489970 w 10962464"/>
              <a:gd name="connsiteY11736" fmla="*/ 3110506 h 4944979"/>
              <a:gd name="connsiteX11737" fmla="*/ 10497812 w 10962464"/>
              <a:gd name="connsiteY11737" fmla="*/ 3120276 h 4944979"/>
              <a:gd name="connsiteX11738" fmla="*/ 10503102 w 10962464"/>
              <a:gd name="connsiteY11738" fmla="*/ 3128441 h 4944979"/>
              <a:gd name="connsiteX11739" fmla="*/ 10513534 w 10962464"/>
              <a:gd name="connsiteY11739" fmla="*/ 3145069 h 4944979"/>
              <a:gd name="connsiteX11740" fmla="*/ 10523057 w 10962464"/>
              <a:gd name="connsiteY11740" fmla="*/ 3163966 h 4944979"/>
              <a:gd name="connsiteX11741" fmla="*/ 10537419 w 10962464"/>
              <a:gd name="connsiteY11741" fmla="*/ 3200399 h 4944979"/>
              <a:gd name="connsiteX11742" fmla="*/ 10542861 w 10962464"/>
              <a:gd name="connsiteY11742" fmla="*/ 3219599 h 4944979"/>
              <a:gd name="connsiteX11743" fmla="*/ 10546793 w 10962464"/>
              <a:gd name="connsiteY11743" fmla="*/ 3240916 h 4944979"/>
              <a:gd name="connsiteX11744" fmla="*/ 10548375 w 10962464"/>
              <a:gd name="connsiteY11744" fmla="*/ 3269528 h 4944979"/>
              <a:gd name="connsiteX11745" fmla="*/ 10552386 w 10962464"/>
              <a:gd name="connsiteY11745" fmla="*/ 3272965 h 4944979"/>
              <a:gd name="connsiteX11746" fmla="*/ 10560096 w 10962464"/>
              <a:gd name="connsiteY11746" fmla="*/ 3282490 h 4944979"/>
              <a:gd name="connsiteX11747" fmla="*/ 10565689 w 10962464"/>
              <a:gd name="connsiteY11747" fmla="*/ 3290956 h 4944979"/>
              <a:gd name="connsiteX11748" fmla="*/ 10575365 w 10962464"/>
              <a:gd name="connsiteY11748" fmla="*/ 3307887 h 4944979"/>
              <a:gd name="connsiteX11749" fmla="*/ 10592296 w 10962464"/>
              <a:gd name="connsiteY11749" fmla="*/ 3345076 h 4944979"/>
              <a:gd name="connsiteX11750" fmla="*/ 10597447 w 10962464"/>
              <a:gd name="connsiteY11750" fmla="*/ 3367085 h 4944979"/>
              <a:gd name="connsiteX11751" fmla="*/ 10598343 w 10962464"/>
              <a:gd name="connsiteY11751" fmla="*/ 3366544 h 4944979"/>
              <a:gd name="connsiteX11752" fmla="*/ 10604089 w 10962464"/>
              <a:gd name="connsiteY11752" fmla="*/ 3367904 h 4944979"/>
              <a:gd name="connsiteX11753" fmla="*/ 10628882 w 10962464"/>
              <a:gd name="connsiteY11753" fmla="*/ 3383929 h 4944979"/>
              <a:gd name="connsiteX11754" fmla="*/ 10642185 w 10962464"/>
              <a:gd name="connsiteY11754" fmla="*/ 3398442 h 4944979"/>
              <a:gd name="connsiteX11755" fmla="*/ 10661082 w 10962464"/>
              <a:gd name="connsiteY11755" fmla="*/ 3423840 h 4944979"/>
              <a:gd name="connsiteX11756" fmla="*/ 10675444 w 10962464"/>
              <a:gd name="connsiteY11756" fmla="*/ 3450899 h 4944979"/>
              <a:gd name="connsiteX11757" fmla="*/ 10680433 w 10962464"/>
              <a:gd name="connsiteY11757" fmla="*/ 3465866 h 4944979"/>
              <a:gd name="connsiteX11758" fmla="*/ 10683758 w 10962464"/>
              <a:gd name="connsiteY11758" fmla="*/ 3481135 h 4944979"/>
              <a:gd name="connsiteX11759" fmla="*/ 10686026 w 10962464"/>
              <a:gd name="connsiteY11759" fmla="*/ 3497160 h 4944979"/>
              <a:gd name="connsiteX11760" fmla="*/ 10686096 w 10962464"/>
              <a:gd name="connsiteY11760" fmla="*/ 3498347 h 4944979"/>
              <a:gd name="connsiteX11761" fmla="*/ 10686330 w 10962464"/>
              <a:gd name="connsiteY11761" fmla="*/ 3498369 h 4944979"/>
              <a:gd name="connsiteX11762" fmla="*/ 10698121 w 10962464"/>
              <a:gd name="connsiteY11762" fmla="*/ 3506835 h 4944979"/>
              <a:gd name="connsiteX11763" fmla="*/ 10709914 w 10962464"/>
              <a:gd name="connsiteY11763" fmla="*/ 3529965 h 4944979"/>
              <a:gd name="connsiteX11764" fmla="*/ 10717169 w 10962464"/>
              <a:gd name="connsiteY11764" fmla="*/ 3547652 h 4944979"/>
              <a:gd name="connsiteX11765" fmla="*/ 10730171 w 10962464"/>
              <a:gd name="connsiteY11765" fmla="*/ 3583784 h 4944979"/>
              <a:gd name="connsiteX11766" fmla="*/ 10737881 w 10962464"/>
              <a:gd name="connsiteY11766" fmla="*/ 3622485 h 4944979"/>
              <a:gd name="connsiteX11767" fmla="*/ 10739392 w 10962464"/>
              <a:gd name="connsiteY11767" fmla="*/ 3658464 h 4944979"/>
              <a:gd name="connsiteX11768" fmla="*/ 10738787 w 10962464"/>
              <a:gd name="connsiteY11768" fmla="*/ 3675850 h 4944979"/>
              <a:gd name="connsiteX11769" fmla="*/ 10737594 w 10962464"/>
              <a:gd name="connsiteY11769" fmla="*/ 3694934 h 4944979"/>
              <a:gd name="connsiteX11770" fmla="*/ 10745590 w 10962464"/>
              <a:gd name="connsiteY11770" fmla="*/ 3707597 h 4944979"/>
              <a:gd name="connsiteX11771" fmla="*/ 10758893 w 10962464"/>
              <a:gd name="connsiteY11771" fmla="*/ 3744635 h 4944979"/>
              <a:gd name="connsiteX11772" fmla="*/ 10764336 w 10962464"/>
              <a:gd name="connsiteY11772" fmla="*/ 3785150 h 4944979"/>
              <a:gd name="connsiteX11773" fmla="*/ 10764185 w 10962464"/>
              <a:gd name="connsiteY11773" fmla="*/ 3803593 h 4944979"/>
              <a:gd name="connsiteX11774" fmla="*/ 10763580 w 10962464"/>
              <a:gd name="connsiteY11774" fmla="*/ 3821433 h 4944979"/>
              <a:gd name="connsiteX11775" fmla="*/ 10761465 w 10962464"/>
              <a:gd name="connsiteY11775" fmla="*/ 3839574 h 4944979"/>
              <a:gd name="connsiteX11776" fmla="*/ 10760633 w 10962464"/>
              <a:gd name="connsiteY11776" fmla="*/ 3842897 h 4944979"/>
              <a:gd name="connsiteX11777" fmla="*/ 10767209 w 10962464"/>
              <a:gd name="connsiteY11777" fmla="*/ 3846376 h 4944979"/>
              <a:gd name="connsiteX11778" fmla="*/ 10782025 w 10962464"/>
              <a:gd name="connsiteY11778" fmla="*/ 3864367 h 4944979"/>
              <a:gd name="connsiteX11779" fmla="*/ 10802434 w 10962464"/>
              <a:gd name="connsiteY11779" fmla="*/ 3897173 h 4944979"/>
              <a:gd name="connsiteX11780" fmla="*/ 10817399 w 10962464"/>
              <a:gd name="connsiteY11780" fmla="*/ 3934211 h 4944979"/>
              <a:gd name="connsiteX11781" fmla="*/ 10821935 w 10962464"/>
              <a:gd name="connsiteY11781" fmla="*/ 3955828 h 4944979"/>
              <a:gd name="connsiteX11782" fmla="*/ 10824051 w 10962464"/>
              <a:gd name="connsiteY11782" fmla="*/ 3974726 h 4944979"/>
              <a:gd name="connsiteX11783" fmla="*/ 10824051 w 10962464"/>
              <a:gd name="connsiteY11783" fmla="*/ 3993320 h 4944979"/>
              <a:gd name="connsiteX11784" fmla="*/ 10823437 w 10962464"/>
              <a:gd name="connsiteY11784" fmla="*/ 4007683 h 4944979"/>
              <a:gd name="connsiteX11785" fmla="*/ 10834632 w 10962464"/>
              <a:gd name="connsiteY11785" fmla="*/ 4016600 h 4944979"/>
              <a:gd name="connsiteX11786" fmla="*/ 10844006 w 10962464"/>
              <a:gd name="connsiteY11786" fmla="*/ 4036555 h 4944979"/>
              <a:gd name="connsiteX11787" fmla="*/ 10850505 w 10962464"/>
              <a:gd name="connsiteY11787" fmla="*/ 4055150 h 4944979"/>
              <a:gd name="connsiteX11788" fmla="*/ 10859728 w 10962464"/>
              <a:gd name="connsiteY11788" fmla="*/ 4093550 h 4944979"/>
              <a:gd name="connsiteX11789" fmla="*/ 10861390 w 10962464"/>
              <a:gd name="connsiteY11789" fmla="*/ 4132703 h 4944979"/>
              <a:gd name="connsiteX11790" fmla="*/ 10856553 w 10962464"/>
              <a:gd name="connsiteY11790" fmla="*/ 4172009 h 4944979"/>
              <a:gd name="connsiteX11791" fmla="*/ 10849296 w 10962464"/>
              <a:gd name="connsiteY11791" fmla="*/ 4206932 h 4944979"/>
              <a:gd name="connsiteX11792" fmla="*/ 10846274 w 10962464"/>
              <a:gd name="connsiteY11792" fmla="*/ 4219605 h 4944979"/>
              <a:gd name="connsiteX11793" fmla="*/ 10847936 w 10962464"/>
              <a:gd name="connsiteY11793" fmla="*/ 4220235 h 4944979"/>
              <a:gd name="connsiteX11794" fmla="*/ 10858367 w 10962464"/>
              <a:gd name="connsiteY11794" fmla="*/ 4234446 h 4944979"/>
              <a:gd name="connsiteX11795" fmla="*/ 10866531 w 10962464"/>
              <a:gd name="connsiteY11795" fmla="*/ 4253343 h 4944979"/>
              <a:gd name="connsiteX11796" fmla="*/ 10872427 w 10962464"/>
              <a:gd name="connsiteY11796" fmla="*/ 4272543 h 4944979"/>
              <a:gd name="connsiteX11797" fmla="*/ 10876508 w 10962464"/>
              <a:gd name="connsiteY11797" fmla="*/ 4294009 h 4944979"/>
              <a:gd name="connsiteX11798" fmla="*/ 10874391 w 10962464"/>
              <a:gd name="connsiteY11798" fmla="*/ 4333315 h 4944979"/>
              <a:gd name="connsiteX11799" fmla="*/ 10869404 w 10962464"/>
              <a:gd name="connsiteY11799" fmla="*/ 4352818 h 4944979"/>
              <a:gd name="connsiteX11800" fmla="*/ 10861844 w 10962464"/>
              <a:gd name="connsiteY11800" fmla="*/ 4372773 h 4944979"/>
              <a:gd name="connsiteX11801" fmla="*/ 10841586 w 10962464"/>
              <a:gd name="connsiteY11801" fmla="*/ 4406183 h 4944979"/>
              <a:gd name="connsiteX11802" fmla="*/ 10829795 w 10962464"/>
              <a:gd name="connsiteY11802" fmla="*/ 4419486 h 4944979"/>
              <a:gd name="connsiteX11803" fmla="*/ 10814223 w 10962464"/>
              <a:gd name="connsiteY11803" fmla="*/ 4431429 h 4944979"/>
              <a:gd name="connsiteX11804" fmla="*/ 10810881 w 10962464"/>
              <a:gd name="connsiteY11804" fmla="*/ 4432021 h 4944979"/>
              <a:gd name="connsiteX11805" fmla="*/ 10818759 w 10962464"/>
              <a:gd name="connsiteY11805" fmla="*/ 4460908 h 4944979"/>
              <a:gd name="connsiteX11806" fmla="*/ 10820272 w 10962464"/>
              <a:gd name="connsiteY11806" fmla="*/ 4473456 h 4944979"/>
              <a:gd name="connsiteX11807" fmla="*/ 10821330 w 10962464"/>
              <a:gd name="connsiteY11807" fmla="*/ 4481469 h 4944979"/>
              <a:gd name="connsiteX11808" fmla="*/ 10820981 w 10962464"/>
              <a:gd name="connsiteY11808" fmla="*/ 4481920 h 4944979"/>
              <a:gd name="connsiteX11809" fmla="*/ 10824352 w 10962464"/>
              <a:gd name="connsiteY11809" fmla="*/ 4495831 h 4944979"/>
              <a:gd name="connsiteX11810" fmla="*/ 10826470 w 10962464"/>
              <a:gd name="connsiteY11810" fmla="*/ 4508530 h 4944979"/>
              <a:gd name="connsiteX11811" fmla="*/ 10832215 w 10962464"/>
              <a:gd name="connsiteY11811" fmla="*/ 4538008 h 4944979"/>
              <a:gd name="connsiteX11812" fmla="*/ 10832063 w 10962464"/>
              <a:gd name="connsiteY11812" fmla="*/ 4537404 h 4944979"/>
              <a:gd name="connsiteX11813" fmla="*/ 10837204 w 10962464"/>
              <a:gd name="connsiteY11813" fmla="*/ 4560836 h 4944979"/>
              <a:gd name="connsiteX11814" fmla="*/ 10839924 w 10962464"/>
              <a:gd name="connsiteY11814" fmla="*/ 4572930 h 4944979"/>
              <a:gd name="connsiteX11815" fmla="*/ 10842495 w 10962464"/>
              <a:gd name="connsiteY11815" fmla="*/ 4583967 h 4944979"/>
              <a:gd name="connsiteX11816" fmla="*/ 10849298 w 10962464"/>
              <a:gd name="connsiteY11816" fmla="*/ 4606189 h 4944979"/>
              <a:gd name="connsiteX11817" fmla="*/ 10855495 w 10962464"/>
              <a:gd name="connsiteY11817" fmla="*/ 4631285 h 4944979"/>
              <a:gd name="connsiteX11818" fmla="*/ 10853550 w 10962464"/>
              <a:gd name="connsiteY11818" fmla="*/ 4635066 h 4944979"/>
              <a:gd name="connsiteX11819" fmla="*/ 10855949 w 10962464"/>
              <a:gd name="connsiteY11819" fmla="*/ 4639750 h 4944979"/>
              <a:gd name="connsiteX11820" fmla="*/ 10854588 w 10962464"/>
              <a:gd name="connsiteY11820" fmla="*/ 4649879 h 4944979"/>
              <a:gd name="connsiteX11821" fmla="*/ 10850204 w 10962464"/>
              <a:gd name="connsiteY11821" fmla="*/ 4664846 h 4944979"/>
              <a:gd name="connsiteX11822" fmla="*/ 10840983 w 10962464"/>
              <a:gd name="connsiteY11822" fmla="*/ 4697801 h 4944979"/>
              <a:gd name="connsiteX11823" fmla="*/ 10835994 w 10962464"/>
              <a:gd name="connsiteY11823" fmla="*/ 4728187 h 4944979"/>
              <a:gd name="connsiteX11824" fmla="*/ 10835424 w 10962464"/>
              <a:gd name="connsiteY11824" fmla="*/ 4739094 h 4944979"/>
              <a:gd name="connsiteX11825" fmla="*/ 10839621 w 10962464"/>
              <a:gd name="connsiteY11825" fmla="*/ 4746027 h 4944979"/>
              <a:gd name="connsiteX11826" fmla="*/ 10864414 w 10962464"/>
              <a:gd name="connsiteY11826" fmla="*/ 4789716 h 4944979"/>
              <a:gd name="connsiteX11827" fmla="*/ 10889661 w 10962464"/>
              <a:gd name="connsiteY11827" fmla="*/ 4834918 h 4944979"/>
              <a:gd name="connsiteX11828" fmla="*/ 10911884 w 10962464"/>
              <a:gd name="connsiteY11828" fmla="*/ 4880876 h 4944979"/>
              <a:gd name="connsiteX11829" fmla="*/ 10918837 w 10962464"/>
              <a:gd name="connsiteY11829" fmla="*/ 4895086 h 4944979"/>
              <a:gd name="connsiteX11830" fmla="*/ 10886939 w 10962464"/>
              <a:gd name="connsiteY11830" fmla="*/ 4885561 h 4944979"/>
              <a:gd name="connsiteX11831" fmla="*/ 10875600 w 10962464"/>
              <a:gd name="connsiteY11831" fmla="*/ 4861526 h 4944979"/>
              <a:gd name="connsiteX11832" fmla="*/ 10856703 w 10962464"/>
              <a:gd name="connsiteY11832" fmla="*/ 4825545 h 4944979"/>
              <a:gd name="connsiteX11833" fmla="*/ 10835689 w 10962464"/>
              <a:gd name="connsiteY11833" fmla="*/ 4789112 h 4944979"/>
              <a:gd name="connsiteX11834" fmla="*/ 10810292 w 10962464"/>
              <a:gd name="connsiteY11834" fmla="*/ 4744062 h 4944979"/>
              <a:gd name="connsiteX11835" fmla="*/ 10782023 w 10962464"/>
              <a:gd name="connsiteY11835" fmla="*/ 4699766 h 4944979"/>
              <a:gd name="connsiteX11836" fmla="*/ 10753449 w 10962464"/>
              <a:gd name="connsiteY11836" fmla="*/ 4657286 h 4944979"/>
              <a:gd name="connsiteX11837" fmla="*/ 10728658 w 10962464"/>
              <a:gd name="connsiteY11837" fmla="*/ 4614201 h 4944979"/>
              <a:gd name="connsiteX11838" fmla="*/ 10703713 w 10962464"/>
              <a:gd name="connsiteY11838" fmla="*/ 4568848 h 4944979"/>
              <a:gd name="connsiteX11839" fmla="*/ 10677409 w 10962464"/>
              <a:gd name="connsiteY11839" fmla="*/ 4523343 h 4944979"/>
              <a:gd name="connsiteX11840" fmla="*/ 10631301 w 10962464"/>
              <a:gd name="connsiteY11840" fmla="*/ 4430218 h 4944979"/>
              <a:gd name="connsiteX11841" fmla="*/ 10619811 w 10962464"/>
              <a:gd name="connsiteY11841" fmla="*/ 4408148 h 4944979"/>
              <a:gd name="connsiteX11842" fmla="*/ 10594715 w 10962464"/>
              <a:gd name="connsiteY11842" fmla="*/ 4366877 h 4944979"/>
              <a:gd name="connsiteX11843" fmla="*/ 10569468 w 10962464"/>
              <a:gd name="connsiteY11843" fmla="*/ 4324094 h 4944979"/>
              <a:gd name="connsiteX11844" fmla="*/ 10544071 w 10962464"/>
              <a:gd name="connsiteY11844" fmla="*/ 4281009 h 4944979"/>
              <a:gd name="connsiteX11845" fmla="*/ 10519883 w 10962464"/>
              <a:gd name="connsiteY11845" fmla="*/ 4237319 h 4944979"/>
              <a:gd name="connsiteX11846" fmla="*/ 10471809 w 10962464"/>
              <a:gd name="connsiteY11846" fmla="*/ 4147369 h 4944979"/>
              <a:gd name="connsiteX11847" fmla="*/ 10447469 w 10962464"/>
              <a:gd name="connsiteY11847" fmla="*/ 4103527 h 4944979"/>
              <a:gd name="connsiteX11848" fmla="*/ 10423130 w 10962464"/>
              <a:gd name="connsiteY11848" fmla="*/ 4059837 h 4944979"/>
              <a:gd name="connsiteX11849" fmla="*/ 10411036 w 10962464"/>
              <a:gd name="connsiteY11849" fmla="*/ 4037463 h 4944979"/>
              <a:gd name="connsiteX11850" fmla="*/ 10398035 w 10962464"/>
              <a:gd name="connsiteY11850" fmla="*/ 4015845 h 4944979"/>
              <a:gd name="connsiteX11851" fmla="*/ 10370673 w 10962464"/>
              <a:gd name="connsiteY11851" fmla="*/ 3971400 h 4944979"/>
              <a:gd name="connsiteX11852" fmla="*/ 10343612 w 10962464"/>
              <a:gd name="connsiteY11852" fmla="*/ 3926651 h 4944979"/>
              <a:gd name="connsiteX11853" fmla="*/ 10318516 w 10962464"/>
              <a:gd name="connsiteY11853" fmla="*/ 3885531 h 4944979"/>
              <a:gd name="connsiteX11854" fmla="*/ 10294177 w 10962464"/>
              <a:gd name="connsiteY11854" fmla="*/ 3843504 h 4944979"/>
              <a:gd name="connsiteX11855" fmla="*/ 10271047 w 10962464"/>
              <a:gd name="connsiteY11855" fmla="*/ 3797849 h 4944979"/>
              <a:gd name="connsiteX11856" fmla="*/ 10262127 w 10962464"/>
              <a:gd name="connsiteY11856" fmla="*/ 3775927 h 4944979"/>
              <a:gd name="connsiteX11857" fmla="*/ 10256384 w 10962464"/>
              <a:gd name="connsiteY11857" fmla="*/ 3753252 h 4944979"/>
              <a:gd name="connsiteX11858" fmla="*/ 10251697 w 10962464"/>
              <a:gd name="connsiteY11858" fmla="*/ 3727400 h 4944979"/>
              <a:gd name="connsiteX11859" fmla="*/ 10248673 w 10962464"/>
              <a:gd name="connsiteY11859" fmla="*/ 3707445 h 4944979"/>
              <a:gd name="connsiteX11860" fmla="*/ 10245196 w 10962464"/>
              <a:gd name="connsiteY11860" fmla="*/ 3693991 h 4944979"/>
              <a:gd name="connsiteX11861" fmla="*/ 10240358 w 10962464"/>
              <a:gd name="connsiteY11861" fmla="*/ 3682200 h 4944979"/>
              <a:gd name="connsiteX11862" fmla="*/ 10224485 w 10962464"/>
              <a:gd name="connsiteY11862" fmla="*/ 3656348 h 4944979"/>
              <a:gd name="connsiteX11863" fmla="*/ 10202866 w 10962464"/>
              <a:gd name="connsiteY11863" fmla="*/ 3630195 h 4944979"/>
              <a:gd name="connsiteX11864" fmla="*/ 10183214 w 10962464"/>
              <a:gd name="connsiteY11864" fmla="*/ 3601925 h 4944979"/>
              <a:gd name="connsiteX11865" fmla="*/ 10176247 w 10962464"/>
              <a:gd name="connsiteY11865" fmla="*/ 3589605 h 4944979"/>
              <a:gd name="connsiteX11866" fmla="*/ 10176110 w 10962464"/>
              <a:gd name="connsiteY11866" fmla="*/ 3589981 h 4944979"/>
              <a:gd name="connsiteX11867" fmla="*/ 10162654 w 10962464"/>
              <a:gd name="connsiteY11867" fmla="*/ 3602831 h 4944979"/>
              <a:gd name="connsiteX11868" fmla="*/ 10145875 w 10962464"/>
              <a:gd name="connsiteY11868" fmla="*/ 3611448 h 4944979"/>
              <a:gd name="connsiteX11869" fmla="*/ 10139380 w 10962464"/>
              <a:gd name="connsiteY11869" fmla="*/ 3612946 h 4944979"/>
              <a:gd name="connsiteX11870" fmla="*/ 10159631 w 10962464"/>
              <a:gd name="connsiteY11870" fmla="*/ 3633369 h 4944979"/>
              <a:gd name="connsiteX11871" fmla="*/ 10186539 w 10962464"/>
              <a:gd name="connsiteY11871" fmla="*/ 3671466 h 4944979"/>
              <a:gd name="connsiteX11872" fmla="*/ 10208461 w 10962464"/>
              <a:gd name="connsiteY11872" fmla="*/ 3711981 h 4944979"/>
              <a:gd name="connsiteX11873" fmla="*/ 10213299 w 10962464"/>
              <a:gd name="connsiteY11873" fmla="*/ 3732993 h 4944979"/>
              <a:gd name="connsiteX11874" fmla="*/ 10212694 w 10962464"/>
              <a:gd name="connsiteY11874" fmla="*/ 3744635 h 4944979"/>
              <a:gd name="connsiteX11875" fmla="*/ 10211786 w 10962464"/>
              <a:gd name="connsiteY11875" fmla="*/ 3753403 h 4944979"/>
              <a:gd name="connsiteX11876" fmla="*/ 10211938 w 10962464"/>
              <a:gd name="connsiteY11876" fmla="*/ 3760659 h 4944979"/>
              <a:gd name="connsiteX11877" fmla="*/ 10212088 w 10962464"/>
              <a:gd name="connsiteY11877" fmla="*/ 3761415 h 4944979"/>
              <a:gd name="connsiteX11878" fmla="*/ 10226450 w 10962464"/>
              <a:gd name="connsiteY11878" fmla="*/ 3775172 h 4944979"/>
              <a:gd name="connsiteX11879" fmla="*/ 10244440 w 10962464"/>
              <a:gd name="connsiteY11879" fmla="*/ 3794673 h 4944979"/>
              <a:gd name="connsiteX11880" fmla="*/ 10271803 w 10962464"/>
              <a:gd name="connsiteY11880" fmla="*/ 3835492 h 4944979"/>
              <a:gd name="connsiteX11881" fmla="*/ 10323960 w 10962464"/>
              <a:gd name="connsiteY11881" fmla="*/ 3918336 h 4944979"/>
              <a:gd name="connsiteX11882" fmla="*/ 10351927 w 10962464"/>
              <a:gd name="connsiteY11882" fmla="*/ 3964595 h 4944979"/>
              <a:gd name="connsiteX11883" fmla="*/ 10378080 w 10962464"/>
              <a:gd name="connsiteY11883" fmla="*/ 4007983 h 4944979"/>
              <a:gd name="connsiteX11884" fmla="*/ 10406047 w 10962464"/>
              <a:gd name="connsiteY11884" fmla="*/ 4055301 h 4944979"/>
              <a:gd name="connsiteX11885" fmla="*/ 10432807 w 10962464"/>
              <a:gd name="connsiteY11885" fmla="*/ 4102771 h 4944979"/>
              <a:gd name="connsiteX11886" fmla="*/ 10483903 w 10962464"/>
              <a:gd name="connsiteY11886" fmla="*/ 4197407 h 4944979"/>
              <a:gd name="connsiteX11887" fmla="*/ 10508696 w 10962464"/>
              <a:gd name="connsiteY11887" fmla="*/ 4241552 h 4944979"/>
              <a:gd name="connsiteX11888" fmla="*/ 10534397 w 10962464"/>
              <a:gd name="connsiteY11888" fmla="*/ 4286451 h 4944979"/>
              <a:gd name="connsiteX11889" fmla="*/ 10559341 w 10962464"/>
              <a:gd name="connsiteY11889" fmla="*/ 4334070 h 4944979"/>
              <a:gd name="connsiteX11890" fmla="*/ 10583227 w 10962464"/>
              <a:gd name="connsiteY11890" fmla="*/ 4381237 h 4944979"/>
              <a:gd name="connsiteX11891" fmla="*/ 10631150 w 10962464"/>
              <a:gd name="connsiteY11891" fmla="*/ 4474514 h 4944979"/>
              <a:gd name="connsiteX11892" fmla="*/ 10657908 w 10962464"/>
              <a:gd name="connsiteY11892" fmla="*/ 4526820 h 4944979"/>
              <a:gd name="connsiteX11893" fmla="*/ 10686934 w 10962464"/>
              <a:gd name="connsiteY11893" fmla="*/ 4578674 h 4944979"/>
              <a:gd name="connsiteX11894" fmla="*/ 10700691 w 10962464"/>
              <a:gd name="connsiteY11894" fmla="*/ 4602863 h 4944979"/>
              <a:gd name="connsiteX11895" fmla="*/ 10713842 w 10962464"/>
              <a:gd name="connsiteY11895" fmla="*/ 4624481 h 4944979"/>
              <a:gd name="connsiteX11896" fmla="*/ 10740449 w 10962464"/>
              <a:gd name="connsiteY11896" fmla="*/ 4667717 h 4944979"/>
              <a:gd name="connsiteX11897" fmla="*/ 10768418 w 10962464"/>
              <a:gd name="connsiteY11897" fmla="*/ 4710198 h 4944979"/>
              <a:gd name="connsiteX11898" fmla="*/ 10795327 w 10962464"/>
              <a:gd name="connsiteY11898" fmla="*/ 4752526 h 4944979"/>
              <a:gd name="connsiteX11899" fmla="*/ 10823295 w 10962464"/>
              <a:gd name="connsiteY11899" fmla="*/ 4797728 h 4944979"/>
              <a:gd name="connsiteX11900" fmla="*/ 10848844 w 10962464"/>
              <a:gd name="connsiteY11900" fmla="*/ 4840966 h 4944979"/>
              <a:gd name="connsiteX11901" fmla="*/ 10870612 w 10962464"/>
              <a:gd name="connsiteY11901" fmla="*/ 4881027 h 4944979"/>
              <a:gd name="connsiteX11902" fmla="*/ 10861996 w 10962464"/>
              <a:gd name="connsiteY11902" fmla="*/ 4878457 h 4944979"/>
              <a:gd name="connsiteX11903" fmla="*/ 10837699 w 10962464"/>
              <a:gd name="connsiteY11903" fmla="*/ 4871094 h 4944979"/>
              <a:gd name="connsiteX11904" fmla="*/ 10837815 w 10962464"/>
              <a:gd name="connsiteY11904" fmla="*/ 4872455 h 4944979"/>
              <a:gd name="connsiteX11905" fmla="*/ 10866380 w 10962464"/>
              <a:gd name="connsiteY11905" fmla="*/ 4879819 h 4944979"/>
              <a:gd name="connsiteX11906" fmla="*/ 10903569 w 10962464"/>
              <a:gd name="connsiteY11906" fmla="*/ 4890702 h 4944979"/>
              <a:gd name="connsiteX11907" fmla="*/ 10940757 w 10962464"/>
              <a:gd name="connsiteY11907" fmla="*/ 4902495 h 4944979"/>
              <a:gd name="connsiteX11908" fmla="*/ 10962464 w 10962464"/>
              <a:gd name="connsiteY11908" fmla="*/ 4908445 h 4944979"/>
              <a:gd name="connsiteX11909" fmla="*/ 10962464 w 10962464"/>
              <a:gd name="connsiteY11909" fmla="*/ 4933914 h 4944979"/>
              <a:gd name="connsiteX11910" fmla="*/ 10953004 w 10962464"/>
              <a:gd name="connsiteY11910" fmla="*/ 4931370 h 4944979"/>
              <a:gd name="connsiteX11911" fmla="*/ 10913244 w 10962464"/>
              <a:gd name="connsiteY11911" fmla="*/ 4919426 h 4944979"/>
              <a:gd name="connsiteX11912" fmla="*/ 10876659 w 10962464"/>
              <a:gd name="connsiteY11912" fmla="*/ 4907635 h 4944979"/>
              <a:gd name="connsiteX11913" fmla="*/ 10837957 w 10962464"/>
              <a:gd name="connsiteY11913" fmla="*/ 4897506 h 4944979"/>
              <a:gd name="connsiteX11914" fmla="*/ 10799106 w 10962464"/>
              <a:gd name="connsiteY11914" fmla="*/ 4887377 h 4944979"/>
              <a:gd name="connsiteX11915" fmla="*/ 10761160 w 10962464"/>
              <a:gd name="connsiteY11915" fmla="*/ 4878005 h 4944979"/>
              <a:gd name="connsiteX11916" fmla="*/ 10721856 w 10962464"/>
              <a:gd name="connsiteY11916" fmla="*/ 4866817 h 4944979"/>
              <a:gd name="connsiteX11917" fmla="*/ 10646268 w 10962464"/>
              <a:gd name="connsiteY11917" fmla="*/ 4844746 h 4944979"/>
              <a:gd name="connsiteX11918" fmla="*/ 10606809 w 10962464"/>
              <a:gd name="connsiteY11918" fmla="*/ 4832198 h 4944979"/>
              <a:gd name="connsiteX11919" fmla="*/ 10571282 w 10962464"/>
              <a:gd name="connsiteY11919" fmla="*/ 4819196 h 4944979"/>
              <a:gd name="connsiteX11920" fmla="*/ 10531826 w 10962464"/>
              <a:gd name="connsiteY11920" fmla="*/ 4804382 h 4944979"/>
              <a:gd name="connsiteX11921" fmla="*/ 10495847 w 10962464"/>
              <a:gd name="connsiteY11921" fmla="*/ 4789869 h 4944979"/>
              <a:gd name="connsiteX11922" fmla="*/ 10422979 w 10962464"/>
              <a:gd name="connsiteY11922" fmla="*/ 4761749 h 4944979"/>
              <a:gd name="connsiteX11923" fmla="*/ 10385640 w 10962464"/>
              <a:gd name="connsiteY11923" fmla="*/ 4747085 h 4944979"/>
              <a:gd name="connsiteX11924" fmla="*/ 10368102 w 10962464"/>
              <a:gd name="connsiteY11924" fmla="*/ 4739375 h 4944979"/>
              <a:gd name="connsiteX11925" fmla="*/ 10350868 w 10962464"/>
              <a:gd name="connsiteY11925" fmla="*/ 4731968 h 4944979"/>
              <a:gd name="connsiteX11926" fmla="*/ 10312469 w 10962464"/>
              <a:gd name="connsiteY11926" fmla="*/ 4714130 h 4944979"/>
              <a:gd name="connsiteX11927" fmla="*/ 10294934 w 10962464"/>
              <a:gd name="connsiteY11927" fmla="*/ 4705058 h 4944979"/>
              <a:gd name="connsiteX11928" fmla="*/ 10281176 w 10962464"/>
              <a:gd name="connsiteY11928" fmla="*/ 4697500 h 4944979"/>
              <a:gd name="connsiteX11929" fmla="*/ 10272106 w 10962464"/>
              <a:gd name="connsiteY11929" fmla="*/ 4694476 h 4944979"/>
              <a:gd name="connsiteX11930" fmla="*/ 10245045 w 10962464"/>
              <a:gd name="connsiteY11930" fmla="*/ 4692208 h 4944979"/>
              <a:gd name="connsiteX11931" fmla="*/ 10215414 w 10962464"/>
              <a:gd name="connsiteY11931" fmla="*/ 4686464 h 4944979"/>
              <a:gd name="connsiteX11932" fmla="*/ 10202866 w 10962464"/>
              <a:gd name="connsiteY11932" fmla="*/ 4682685 h 4944979"/>
              <a:gd name="connsiteX11933" fmla="*/ 10188504 w 10962464"/>
              <a:gd name="connsiteY11933" fmla="*/ 4676789 h 4944979"/>
              <a:gd name="connsiteX11934" fmla="*/ 10167132 w 10962464"/>
              <a:gd name="connsiteY11934" fmla="*/ 4663763 h 4944979"/>
              <a:gd name="connsiteX11935" fmla="*/ 10166735 w 10962464"/>
              <a:gd name="connsiteY11935" fmla="*/ 4664241 h 4944979"/>
              <a:gd name="connsiteX11936" fmla="*/ 10162805 w 10962464"/>
              <a:gd name="connsiteY11936" fmla="*/ 4664695 h 4944979"/>
              <a:gd name="connsiteX11937" fmla="*/ 10151770 w 10962464"/>
              <a:gd name="connsiteY11937" fmla="*/ 4665904 h 4944979"/>
              <a:gd name="connsiteX11938" fmla="*/ 10122441 w 10962464"/>
              <a:gd name="connsiteY11938" fmla="*/ 4665149 h 4944979"/>
              <a:gd name="connsiteX11939" fmla="*/ 10088276 w 10962464"/>
              <a:gd name="connsiteY11939" fmla="*/ 4655170 h 4944979"/>
              <a:gd name="connsiteX11940" fmla="*/ 10071798 w 10962464"/>
              <a:gd name="connsiteY11940" fmla="*/ 4646251 h 4944979"/>
              <a:gd name="connsiteX11941" fmla="*/ 10059783 w 10962464"/>
              <a:gd name="connsiteY11941" fmla="*/ 4638004 h 4944979"/>
              <a:gd name="connsiteX11942" fmla="*/ 10054053 w 10962464"/>
              <a:gd name="connsiteY11942" fmla="*/ 4646643 h 4944979"/>
              <a:gd name="connsiteX11943" fmla="*/ 10058191 w 10962464"/>
              <a:gd name="connsiteY11943" fmla="*/ 4647006 h 4944979"/>
              <a:gd name="connsiteX11944" fmla="*/ 10070588 w 10962464"/>
              <a:gd name="connsiteY11944" fmla="*/ 4650030 h 4944979"/>
              <a:gd name="connsiteX11945" fmla="*/ 10079810 w 10962464"/>
              <a:gd name="connsiteY11945" fmla="*/ 4653204 h 4944979"/>
              <a:gd name="connsiteX11946" fmla="*/ 10097346 w 10962464"/>
              <a:gd name="connsiteY11946" fmla="*/ 4660006 h 4944979"/>
              <a:gd name="connsiteX11947" fmla="*/ 10116244 w 10962464"/>
              <a:gd name="connsiteY11947" fmla="*/ 4666357 h 4944979"/>
              <a:gd name="connsiteX11948" fmla="*/ 10134990 w 10962464"/>
              <a:gd name="connsiteY11948" fmla="*/ 4673159 h 4944979"/>
              <a:gd name="connsiteX11949" fmla="*/ 10173993 w 10962464"/>
              <a:gd name="connsiteY11949" fmla="*/ 4685858 h 4944979"/>
              <a:gd name="connsiteX11950" fmla="*/ 10208915 w 10962464"/>
              <a:gd name="connsiteY11950" fmla="*/ 4695382 h 4944979"/>
              <a:gd name="connsiteX11951" fmla="*/ 10232951 w 10962464"/>
              <a:gd name="connsiteY11951" fmla="*/ 4698860 h 4944979"/>
              <a:gd name="connsiteX11952" fmla="*/ 10258652 w 10962464"/>
              <a:gd name="connsiteY11952" fmla="*/ 4704453 h 4944979"/>
              <a:gd name="connsiteX11953" fmla="*/ 10299470 w 10962464"/>
              <a:gd name="connsiteY11953" fmla="*/ 4718361 h 4944979"/>
              <a:gd name="connsiteX11954" fmla="*/ 10336054 w 10962464"/>
              <a:gd name="connsiteY11954" fmla="*/ 4733176 h 4944979"/>
              <a:gd name="connsiteX11955" fmla="*/ 10370220 w 10962464"/>
              <a:gd name="connsiteY11955" fmla="*/ 4749050 h 4944979"/>
              <a:gd name="connsiteX11956" fmla="*/ 10390176 w 10962464"/>
              <a:gd name="connsiteY11956" fmla="*/ 4758876 h 4944979"/>
              <a:gd name="connsiteX11957" fmla="*/ 10407561 w 10962464"/>
              <a:gd name="connsiteY11957" fmla="*/ 4767947 h 4944979"/>
              <a:gd name="connsiteX11958" fmla="*/ 10442633 w 10962464"/>
              <a:gd name="connsiteY11958" fmla="*/ 4785937 h 4944979"/>
              <a:gd name="connsiteX11959" fmla="*/ 10477404 w 10962464"/>
              <a:gd name="connsiteY11959" fmla="*/ 4801206 h 4944979"/>
              <a:gd name="connsiteX11960" fmla="*/ 10514745 w 10962464"/>
              <a:gd name="connsiteY11960" fmla="*/ 4815869 h 4944979"/>
              <a:gd name="connsiteX11961" fmla="*/ 10553446 w 10962464"/>
              <a:gd name="connsiteY11961" fmla="*/ 4828568 h 4944979"/>
              <a:gd name="connsiteX11962" fmla="*/ 10592449 w 10962464"/>
              <a:gd name="connsiteY11962" fmla="*/ 4840361 h 4944979"/>
              <a:gd name="connsiteX11963" fmla="*/ 10668642 w 10962464"/>
              <a:gd name="connsiteY11963" fmla="*/ 4866060 h 4944979"/>
              <a:gd name="connsiteX11964" fmla="*/ 10747253 w 10962464"/>
              <a:gd name="connsiteY11964" fmla="*/ 4892062 h 4944979"/>
              <a:gd name="connsiteX11965" fmla="*/ 10783989 w 10962464"/>
              <a:gd name="connsiteY11965" fmla="*/ 4903401 h 4944979"/>
              <a:gd name="connsiteX11966" fmla="*/ 10817153 w 10962464"/>
              <a:gd name="connsiteY11966" fmla="*/ 4912579 h 4944979"/>
              <a:gd name="connsiteX11967" fmla="*/ 10824959 w 10962464"/>
              <a:gd name="connsiteY11967" fmla="*/ 4914438 h 4944979"/>
              <a:gd name="connsiteX11968" fmla="*/ 10831853 w 10962464"/>
              <a:gd name="connsiteY11968" fmla="*/ 4916706 h 4944979"/>
              <a:gd name="connsiteX11969" fmla="*/ 10865775 w 10962464"/>
              <a:gd name="connsiteY11969" fmla="*/ 4926380 h 4944979"/>
              <a:gd name="connsiteX11970" fmla="*/ 10904930 w 10962464"/>
              <a:gd name="connsiteY11970" fmla="*/ 4937114 h 4944979"/>
              <a:gd name="connsiteX11971" fmla="*/ 10935652 w 10962464"/>
              <a:gd name="connsiteY11971" fmla="*/ 4944979 h 4944979"/>
              <a:gd name="connsiteX11972" fmla="*/ 10817131 w 10962464"/>
              <a:gd name="connsiteY11972" fmla="*/ 4944979 h 4944979"/>
              <a:gd name="connsiteX11973" fmla="*/ 10816778 w 10962464"/>
              <a:gd name="connsiteY11973" fmla="*/ 4938148 h 4944979"/>
              <a:gd name="connsiteX11974" fmla="*/ 10803942 w 10962464"/>
              <a:gd name="connsiteY11974" fmla="*/ 4934501 h 4944979"/>
              <a:gd name="connsiteX11975" fmla="*/ 10804068 w 10962464"/>
              <a:gd name="connsiteY11975" fmla="*/ 4944979 h 4944979"/>
              <a:gd name="connsiteX11976" fmla="*/ 10778932 w 10962464"/>
              <a:gd name="connsiteY11976" fmla="*/ 4944979 h 4944979"/>
              <a:gd name="connsiteX11977" fmla="*/ 10778896 w 10962464"/>
              <a:gd name="connsiteY11977" fmla="*/ 4927210 h 4944979"/>
              <a:gd name="connsiteX11978" fmla="*/ 10752846 w 10962464"/>
              <a:gd name="connsiteY11978" fmla="*/ 4919426 h 4944979"/>
              <a:gd name="connsiteX11979" fmla="*/ 10727020 w 10962464"/>
              <a:gd name="connsiteY11979" fmla="*/ 4911083 h 4944979"/>
              <a:gd name="connsiteX11980" fmla="*/ 10752404 w 10962464"/>
              <a:gd name="connsiteY11980" fmla="*/ 4944979 h 4944979"/>
              <a:gd name="connsiteX11981" fmla="*/ 10721426 w 10962464"/>
              <a:gd name="connsiteY11981" fmla="*/ 4944979 h 4944979"/>
              <a:gd name="connsiteX11982" fmla="*/ 10703562 w 10962464"/>
              <a:gd name="connsiteY11982" fmla="*/ 4921241 h 4944979"/>
              <a:gd name="connsiteX11983" fmla="*/ 10684551 w 10962464"/>
              <a:gd name="connsiteY11983" fmla="*/ 4897360 h 4944979"/>
              <a:gd name="connsiteX11984" fmla="*/ 10674235 w 10962464"/>
              <a:gd name="connsiteY11984" fmla="*/ 4894027 h 4944979"/>
              <a:gd name="connsiteX11985" fmla="*/ 10657481 w 10962464"/>
              <a:gd name="connsiteY11985" fmla="*/ 4888256 h 4944979"/>
              <a:gd name="connsiteX11986" fmla="*/ 10658058 w 10962464"/>
              <a:gd name="connsiteY11986" fmla="*/ 4888888 h 4944979"/>
              <a:gd name="connsiteX11987" fmla="*/ 10682851 w 10962464"/>
              <a:gd name="connsiteY11987" fmla="*/ 4917311 h 4944979"/>
              <a:gd name="connsiteX11988" fmla="*/ 10706077 w 10962464"/>
              <a:gd name="connsiteY11988" fmla="*/ 4944979 h 4944979"/>
              <a:gd name="connsiteX11989" fmla="*/ 10674094 w 10962464"/>
              <a:gd name="connsiteY11989" fmla="*/ 4944979 h 4944979"/>
              <a:gd name="connsiteX11990" fmla="*/ 10667281 w 10962464"/>
              <a:gd name="connsiteY11990" fmla="*/ 4936812 h 4944979"/>
              <a:gd name="connsiteX11991" fmla="*/ 10641581 w 10962464"/>
              <a:gd name="connsiteY11991" fmla="*/ 4907182 h 4944979"/>
              <a:gd name="connsiteX11992" fmla="*/ 10609855 w 10962464"/>
              <a:gd name="connsiteY11992" fmla="*/ 4871853 h 4944979"/>
              <a:gd name="connsiteX11993" fmla="*/ 10596985 w 10962464"/>
              <a:gd name="connsiteY11993" fmla="*/ 4867420 h 4944979"/>
              <a:gd name="connsiteX11994" fmla="*/ 10559341 w 10962464"/>
              <a:gd name="connsiteY11994" fmla="*/ 4856083 h 4944979"/>
              <a:gd name="connsiteX11995" fmla="*/ 10519884 w 10962464"/>
              <a:gd name="connsiteY11995" fmla="*/ 4843232 h 4944979"/>
              <a:gd name="connsiteX11996" fmla="*/ 10500081 w 10962464"/>
              <a:gd name="connsiteY11996" fmla="*/ 4836883 h 4944979"/>
              <a:gd name="connsiteX11997" fmla="*/ 10482392 w 10962464"/>
              <a:gd name="connsiteY11997" fmla="*/ 4829778 h 4944979"/>
              <a:gd name="connsiteX11998" fmla="*/ 10444750 w 10962464"/>
              <a:gd name="connsiteY11998" fmla="*/ 4813754 h 4944979"/>
              <a:gd name="connsiteX11999" fmla="*/ 10406804 w 10962464"/>
              <a:gd name="connsiteY11999" fmla="*/ 4794856 h 4944979"/>
              <a:gd name="connsiteX12000" fmla="*/ 10373092 w 10962464"/>
              <a:gd name="connsiteY12000" fmla="*/ 4777319 h 4944979"/>
              <a:gd name="connsiteX12001" fmla="*/ 10340136 w 10962464"/>
              <a:gd name="connsiteY12001" fmla="*/ 4761446 h 4944979"/>
              <a:gd name="connsiteX12002" fmla="*/ 10303854 w 10962464"/>
              <a:gd name="connsiteY12002" fmla="*/ 4746027 h 4944979"/>
              <a:gd name="connsiteX12003" fmla="*/ 10270746 w 10962464"/>
              <a:gd name="connsiteY12003" fmla="*/ 4733782 h 4944979"/>
              <a:gd name="connsiteX12004" fmla="*/ 10242804 w 10962464"/>
              <a:gd name="connsiteY12004" fmla="*/ 4725651 h 4944979"/>
              <a:gd name="connsiteX12005" fmla="*/ 10247767 w 10962464"/>
              <a:gd name="connsiteY12005" fmla="*/ 4730152 h 4944979"/>
              <a:gd name="connsiteX12006" fmla="*/ 10259407 w 10962464"/>
              <a:gd name="connsiteY12006" fmla="*/ 4741037 h 4944979"/>
              <a:gd name="connsiteX12007" fmla="*/ 10270746 w 10962464"/>
              <a:gd name="connsiteY12007" fmla="*/ 4752679 h 4944979"/>
              <a:gd name="connsiteX12008" fmla="*/ 10293724 w 10962464"/>
              <a:gd name="connsiteY12008" fmla="*/ 4776110 h 4944979"/>
              <a:gd name="connsiteX12009" fmla="*/ 10322750 w 10962464"/>
              <a:gd name="connsiteY12009" fmla="*/ 4804079 h 4944979"/>
              <a:gd name="connsiteX12010" fmla="*/ 10348148 w 10962464"/>
              <a:gd name="connsiteY12010" fmla="*/ 4831441 h 4944979"/>
              <a:gd name="connsiteX12011" fmla="*/ 10360847 w 10962464"/>
              <a:gd name="connsiteY12011" fmla="*/ 4844594 h 4944979"/>
              <a:gd name="connsiteX12012" fmla="*/ 10373999 w 10962464"/>
              <a:gd name="connsiteY12012" fmla="*/ 4856989 h 4944979"/>
              <a:gd name="connsiteX12013" fmla="*/ 10387000 w 10962464"/>
              <a:gd name="connsiteY12013" fmla="*/ 4869991 h 4944979"/>
              <a:gd name="connsiteX12014" fmla="*/ 10400002 w 10962464"/>
              <a:gd name="connsiteY12014" fmla="*/ 4884806 h 4944979"/>
              <a:gd name="connsiteX12015" fmla="*/ 10425399 w 10962464"/>
              <a:gd name="connsiteY12015" fmla="*/ 4913076 h 4944979"/>
              <a:gd name="connsiteX12016" fmla="*/ 10451703 w 10962464"/>
              <a:gd name="connsiteY12016" fmla="*/ 4941043 h 4944979"/>
              <a:gd name="connsiteX12017" fmla="*/ 10455764 w 10962464"/>
              <a:gd name="connsiteY12017" fmla="*/ 4944979 h 4944979"/>
              <a:gd name="connsiteX12018" fmla="*/ 10422016 w 10962464"/>
              <a:gd name="connsiteY12018" fmla="*/ 4944979 h 4944979"/>
              <a:gd name="connsiteX12019" fmla="*/ 10406654 w 10962464"/>
              <a:gd name="connsiteY12019" fmla="*/ 4929100 h 4944979"/>
              <a:gd name="connsiteX12020" fmla="*/ 10381861 w 10962464"/>
              <a:gd name="connsiteY12020" fmla="*/ 4901436 h 4944979"/>
              <a:gd name="connsiteX12021" fmla="*/ 10355858 w 10962464"/>
              <a:gd name="connsiteY12021" fmla="*/ 4873620 h 4944979"/>
              <a:gd name="connsiteX12022" fmla="*/ 10330007 w 10962464"/>
              <a:gd name="connsiteY12022" fmla="*/ 4848071 h 4944979"/>
              <a:gd name="connsiteX12023" fmla="*/ 10304155 w 10962464"/>
              <a:gd name="connsiteY12023" fmla="*/ 4820255 h 4944979"/>
              <a:gd name="connsiteX12024" fmla="*/ 10275282 w 10962464"/>
              <a:gd name="connsiteY12024" fmla="*/ 4792437 h 4944979"/>
              <a:gd name="connsiteX12025" fmla="*/ 10250035 w 10962464"/>
              <a:gd name="connsiteY12025" fmla="*/ 4766436 h 4944979"/>
              <a:gd name="connsiteX12026" fmla="*/ 10224485 w 10962464"/>
              <a:gd name="connsiteY12026" fmla="*/ 4741945 h 4944979"/>
              <a:gd name="connsiteX12027" fmla="*/ 10211032 w 10962464"/>
              <a:gd name="connsiteY12027" fmla="*/ 4729549 h 4944979"/>
              <a:gd name="connsiteX12028" fmla="*/ 10203169 w 10962464"/>
              <a:gd name="connsiteY12028" fmla="*/ 4722745 h 4944979"/>
              <a:gd name="connsiteX12029" fmla="*/ 10200751 w 10962464"/>
              <a:gd name="connsiteY12029" fmla="*/ 4720931 h 4944979"/>
              <a:gd name="connsiteX12030" fmla="*/ 10197729 w 10962464"/>
              <a:gd name="connsiteY12030" fmla="*/ 4718664 h 4944979"/>
              <a:gd name="connsiteX12031" fmla="*/ 10197273 w 10962464"/>
              <a:gd name="connsiteY12031" fmla="*/ 4716825 h 4944979"/>
              <a:gd name="connsiteX12032" fmla="*/ 10167643 w 10962464"/>
              <a:gd name="connsiteY12032" fmla="*/ 4709140 h 4944979"/>
              <a:gd name="connsiteX12033" fmla="*/ 10165952 w 10962464"/>
              <a:gd name="connsiteY12033" fmla="*/ 4708584 h 4944979"/>
              <a:gd name="connsiteX12034" fmla="*/ 10167341 w 10962464"/>
              <a:gd name="connsiteY12034" fmla="*/ 4709745 h 4944979"/>
              <a:gd name="connsiteX12035" fmla="*/ 10196064 w 10962464"/>
              <a:gd name="connsiteY12035" fmla="*/ 4734841 h 4944979"/>
              <a:gd name="connsiteX12036" fmla="*/ 10225393 w 10962464"/>
              <a:gd name="connsiteY12036" fmla="*/ 4761749 h 4944979"/>
              <a:gd name="connsiteX12037" fmla="*/ 10282083 w 10962464"/>
              <a:gd name="connsiteY12037" fmla="*/ 4817836 h 4944979"/>
              <a:gd name="connsiteX12038" fmla="*/ 10310656 w 10962464"/>
              <a:gd name="connsiteY12038" fmla="*/ 4847316 h 4944979"/>
              <a:gd name="connsiteX12039" fmla="*/ 10339228 w 10962464"/>
              <a:gd name="connsiteY12039" fmla="*/ 4875888 h 4944979"/>
              <a:gd name="connsiteX12040" fmla="*/ 10366591 w 10962464"/>
              <a:gd name="connsiteY12040" fmla="*/ 4905518 h 4944979"/>
              <a:gd name="connsiteX12041" fmla="*/ 10391385 w 10962464"/>
              <a:gd name="connsiteY12041" fmla="*/ 4934090 h 4944979"/>
              <a:gd name="connsiteX12042" fmla="*/ 10401935 w 10962464"/>
              <a:gd name="connsiteY12042" fmla="*/ 4944979 h 4944979"/>
              <a:gd name="connsiteX12043" fmla="*/ 10367856 w 10962464"/>
              <a:gd name="connsiteY12043" fmla="*/ 4944979 h 4944979"/>
              <a:gd name="connsiteX12044" fmla="*/ 10366137 w 10962464"/>
              <a:gd name="connsiteY12044" fmla="*/ 4943161 h 4944979"/>
              <a:gd name="connsiteX12045" fmla="*/ 10341042 w 10962464"/>
              <a:gd name="connsiteY12045" fmla="*/ 4914135 h 4944979"/>
              <a:gd name="connsiteX12046" fmla="*/ 10312470 w 10962464"/>
              <a:gd name="connsiteY12046" fmla="*/ 4884504 h 4944979"/>
              <a:gd name="connsiteX12047" fmla="*/ 10285108 w 10962464"/>
              <a:gd name="connsiteY12047" fmla="*/ 4856840 h 4944979"/>
              <a:gd name="connsiteX12048" fmla="*/ 10227962 w 10962464"/>
              <a:gd name="connsiteY12048" fmla="*/ 4798182 h 4944979"/>
              <a:gd name="connsiteX12049" fmla="*/ 10199843 w 10962464"/>
              <a:gd name="connsiteY12049" fmla="*/ 4772180 h 4944979"/>
              <a:gd name="connsiteX12050" fmla="*/ 10170819 w 10962464"/>
              <a:gd name="connsiteY12050" fmla="*/ 4745575 h 4944979"/>
              <a:gd name="connsiteX12051" fmla="*/ 10107778 w 10962464"/>
              <a:gd name="connsiteY12051" fmla="*/ 4692511 h 4944979"/>
              <a:gd name="connsiteX12052" fmla="*/ 10106137 w 10962464"/>
              <a:gd name="connsiteY12052" fmla="*/ 4688229 h 4944979"/>
              <a:gd name="connsiteX12053" fmla="*/ 10101277 w 10962464"/>
              <a:gd name="connsiteY12053" fmla="*/ 4686463 h 4944979"/>
              <a:gd name="connsiteX12054" fmla="*/ 10091753 w 10962464"/>
              <a:gd name="connsiteY12054" fmla="*/ 4683439 h 4944979"/>
              <a:gd name="connsiteX12055" fmla="*/ 10056377 w 10962464"/>
              <a:gd name="connsiteY12055" fmla="*/ 4670891 h 4944979"/>
              <a:gd name="connsiteX12056" fmla="*/ 10042923 w 10962464"/>
              <a:gd name="connsiteY12056" fmla="*/ 4669682 h 4944979"/>
              <a:gd name="connsiteX12057" fmla="*/ 10039477 w 10962464"/>
              <a:gd name="connsiteY12057" fmla="*/ 4665692 h 4944979"/>
              <a:gd name="connsiteX12058" fmla="*/ 10032946 w 10962464"/>
              <a:gd name="connsiteY12058" fmla="*/ 4671799 h 4944979"/>
              <a:gd name="connsiteX12059" fmla="*/ 10017677 w 10962464"/>
              <a:gd name="connsiteY12059" fmla="*/ 4682533 h 4944979"/>
              <a:gd name="connsiteX12060" fmla="*/ 9983965 w 10962464"/>
              <a:gd name="connsiteY12060" fmla="*/ 4699465 h 4944979"/>
              <a:gd name="connsiteX12061" fmla="*/ 9943751 w 10962464"/>
              <a:gd name="connsiteY12061" fmla="*/ 4710651 h 4944979"/>
              <a:gd name="connsiteX12062" fmla="*/ 9924854 w 10962464"/>
              <a:gd name="connsiteY12062" fmla="*/ 4716246 h 4944979"/>
              <a:gd name="connsiteX12063" fmla="*/ 9904294 w 10962464"/>
              <a:gd name="connsiteY12063" fmla="*/ 4718512 h 4944979"/>
              <a:gd name="connsiteX12064" fmla="*/ 9891294 w 10962464"/>
              <a:gd name="connsiteY12064" fmla="*/ 4709895 h 4944979"/>
              <a:gd name="connsiteX12065" fmla="*/ 9889480 w 10962464"/>
              <a:gd name="connsiteY12065" fmla="*/ 4700069 h 4944979"/>
              <a:gd name="connsiteX12066" fmla="*/ 9891294 w 10962464"/>
              <a:gd name="connsiteY12066" fmla="*/ 4688881 h 4944979"/>
              <a:gd name="connsiteX12067" fmla="*/ 9895678 w 10962464"/>
              <a:gd name="connsiteY12067" fmla="*/ 4679357 h 4944979"/>
              <a:gd name="connsiteX12068" fmla="*/ 9905504 w 10962464"/>
              <a:gd name="connsiteY12068" fmla="*/ 4664846 h 4944979"/>
              <a:gd name="connsiteX12069" fmla="*/ 9917295 w 10962464"/>
              <a:gd name="connsiteY12069" fmla="*/ 4650634 h 4944979"/>
              <a:gd name="connsiteX12070" fmla="*/ 9918677 w 10962464"/>
              <a:gd name="connsiteY12070" fmla="*/ 4649087 h 4944979"/>
              <a:gd name="connsiteX12071" fmla="*/ 9914573 w 10962464"/>
              <a:gd name="connsiteY12071" fmla="*/ 4651239 h 4944979"/>
              <a:gd name="connsiteX12072" fmla="*/ 9880709 w 10962464"/>
              <a:gd name="connsiteY12072" fmla="*/ 4664392 h 4944979"/>
              <a:gd name="connsiteX12073" fmla="*/ 9842765 w 10962464"/>
              <a:gd name="connsiteY12073" fmla="*/ 4673159 h 4944979"/>
              <a:gd name="connsiteX12074" fmla="*/ 9807389 w 10962464"/>
              <a:gd name="connsiteY12074" fmla="*/ 4677241 h 4944979"/>
              <a:gd name="connsiteX12075" fmla="*/ 9789097 w 10962464"/>
              <a:gd name="connsiteY12075" fmla="*/ 4677241 h 4944979"/>
              <a:gd name="connsiteX12076" fmla="*/ 9767782 w 10962464"/>
              <a:gd name="connsiteY12076" fmla="*/ 4675881 h 4944979"/>
              <a:gd name="connsiteX12077" fmla="*/ 9749036 w 10962464"/>
              <a:gd name="connsiteY12077" fmla="*/ 4672404 h 4944979"/>
              <a:gd name="connsiteX12078" fmla="*/ 9732406 w 10962464"/>
              <a:gd name="connsiteY12078" fmla="*/ 4667869 h 4944979"/>
              <a:gd name="connsiteX12079" fmla="*/ 9719102 w 10962464"/>
              <a:gd name="connsiteY12079" fmla="*/ 4662274 h 4944979"/>
              <a:gd name="connsiteX12080" fmla="*/ 9717309 w 10962464"/>
              <a:gd name="connsiteY12080" fmla="*/ 4653224 h 4944979"/>
              <a:gd name="connsiteX12081" fmla="*/ 9706705 w 10962464"/>
              <a:gd name="connsiteY12081" fmla="*/ 4655321 h 4944979"/>
              <a:gd name="connsiteX12082" fmla="*/ 9680250 w 10962464"/>
              <a:gd name="connsiteY12082" fmla="*/ 4660611 h 4944979"/>
              <a:gd name="connsiteX12083" fmla="*/ 9645933 w 10962464"/>
              <a:gd name="connsiteY12083" fmla="*/ 4665601 h 4944979"/>
              <a:gd name="connsiteX12084" fmla="*/ 9627338 w 10962464"/>
              <a:gd name="connsiteY12084" fmla="*/ 4667717 h 4944979"/>
              <a:gd name="connsiteX12085" fmla="*/ 9609348 w 10962464"/>
              <a:gd name="connsiteY12085" fmla="*/ 4668171 h 4944979"/>
              <a:gd name="connsiteX12086" fmla="*/ 9570799 w 10962464"/>
              <a:gd name="connsiteY12086" fmla="*/ 4667566 h 4944979"/>
              <a:gd name="connsiteX12087" fmla="*/ 9549331 w 10962464"/>
              <a:gd name="connsiteY12087" fmla="*/ 4666658 h 4944979"/>
              <a:gd name="connsiteX12088" fmla="*/ 9531644 w 10962464"/>
              <a:gd name="connsiteY12088" fmla="*/ 4665752 h 4944979"/>
              <a:gd name="connsiteX12089" fmla="*/ 9512293 w 10962464"/>
              <a:gd name="connsiteY12089" fmla="*/ 4663635 h 4944979"/>
              <a:gd name="connsiteX12090" fmla="*/ 9494152 w 10962464"/>
              <a:gd name="connsiteY12090" fmla="*/ 4660611 h 4944979"/>
              <a:gd name="connsiteX12091" fmla="*/ 9480244 w 10962464"/>
              <a:gd name="connsiteY12091" fmla="*/ 4656681 h 4944979"/>
              <a:gd name="connsiteX12092" fmla="*/ 9476162 w 10962464"/>
              <a:gd name="connsiteY12092" fmla="*/ 4654716 h 4944979"/>
              <a:gd name="connsiteX12093" fmla="*/ 9471173 w 10962464"/>
              <a:gd name="connsiteY12093" fmla="*/ 4651390 h 4944979"/>
              <a:gd name="connsiteX12094" fmla="*/ 9467091 w 10962464"/>
              <a:gd name="connsiteY12094" fmla="*/ 4646552 h 4944979"/>
              <a:gd name="connsiteX12095" fmla="*/ 9464975 w 10962464"/>
              <a:gd name="connsiteY12095" fmla="*/ 4640656 h 4944979"/>
              <a:gd name="connsiteX12096" fmla="*/ 9464672 w 10962464"/>
              <a:gd name="connsiteY12096" fmla="*/ 4638994 h 4944979"/>
              <a:gd name="connsiteX12097" fmla="*/ 9465279 w 10962464"/>
              <a:gd name="connsiteY12097" fmla="*/ 4634156 h 4944979"/>
              <a:gd name="connsiteX12098" fmla="*/ 9467999 w 10962464"/>
              <a:gd name="connsiteY12098" fmla="*/ 4628260 h 4944979"/>
              <a:gd name="connsiteX12099" fmla="*/ 9472837 w 10962464"/>
              <a:gd name="connsiteY12099" fmla="*/ 4623423 h 4944979"/>
              <a:gd name="connsiteX12100" fmla="*/ 9473787 w 10962464"/>
              <a:gd name="connsiteY12100" fmla="*/ 4622716 h 4944979"/>
              <a:gd name="connsiteX12101" fmla="*/ 9444719 w 10962464"/>
              <a:gd name="connsiteY12101" fmla="*/ 4622970 h 4944979"/>
              <a:gd name="connsiteX12102" fmla="*/ 9406017 w 10962464"/>
              <a:gd name="connsiteY12102" fmla="*/ 4620401 h 4944979"/>
              <a:gd name="connsiteX12103" fmla="*/ 9373060 w 10962464"/>
              <a:gd name="connsiteY12103" fmla="*/ 4616622 h 4944979"/>
              <a:gd name="connsiteX12104" fmla="*/ 9336022 w 10962464"/>
              <a:gd name="connsiteY12104" fmla="*/ 4611027 h 4944979"/>
              <a:gd name="connsiteX12105" fmla="*/ 9316369 w 10962464"/>
              <a:gd name="connsiteY12105" fmla="*/ 4605131 h 4944979"/>
              <a:gd name="connsiteX12106" fmla="*/ 9308054 w 10962464"/>
              <a:gd name="connsiteY12106" fmla="*/ 4601805 h 4944979"/>
              <a:gd name="connsiteX12107" fmla="*/ 9299588 w 10962464"/>
              <a:gd name="connsiteY12107" fmla="*/ 4595758 h 4944979"/>
              <a:gd name="connsiteX12108" fmla="*/ 9296191 w 10962464"/>
              <a:gd name="connsiteY12108" fmla="*/ 4591875 h 4944979"/>
              <a:gd name="connsiteX12109" fmla="*/ 9295658 w 10962464"/>
              <a:gd name="connsiteY12109" fmla="*/ 4591978 h 4944979"/>
              <a:gd name="connsiteX12110" fmla="*/ 9274192 w 10962464"/>
              <a:gd name="connsiteY12110" fmla="*/ 4595758 h 4944979"/>
              <a:gd name="connsiteX12111" fmla="*/ 9255747 w 10962464"/>
              <a:gd name="connsiteY12111" fmla="*/ 4598328 h 4944979"/>
              <a:gd name="connsiteX12112" fmla="*/ 9217046 w 10962464"/>
              <a:gd name="connsiteY12112" fmla="*/ 4600293 h 4944979"/>
              <a:gd name="connsiteX12113" fmla="*/ 9134505 w 10962464"/>
              <a:gd name="connsiteY12113" fmla="*/ 4597269 h 4944979"/>
              <a:gd name="connsiteX12114" fmla="*/ 9096105 w 10962464"/>
              <a:gd name="connsiteY12114" fmla="*/ 4588048 h 4944979"/>
              <a:gd name="connsiteX12115" fmla="*/ 9056950 w 10962464"/>
              <a:gd name="connsiteY12115" fmla="*/ 4577314 h 4944979"/>
              <a:gd name="connsiteX12116" fmla="*/ 9018401 w 10962464"/>
              <a:gd name="connsiteY12116" fmla="*/ 4564011 h 4944979"/>
              <a:gd name="connsiteX12117" fmla="*/ 9001771 w 10962464"/>
              <a:gd name="connsiteY12117" fmla="*/ 4557208 h 4944979"/>
              <a:gd name="connsiteX12118" fmla="*/ 8994062 w 10962464"/>
              <a:gd name="connsiteY12118" fmla="*/ 4553126 h 4944979"/>
              <a:gd name="connsiteX12119" fmla="*/ 8989376 w 10962464"/>
              <a:gd name="connsiteY12119" fmla="*/ 4549801 h 4944979"/>
              <a:gd name="connsiteX12120" fmla="*/ 8985293 w 10962464"/>
              <a:gd name="connsiteY12120" fmla="*/ 4543300 h 4944979"/>
              <a:gd name="connsiteX12121" fmla="*/ 8986706 w 10962464"/>
              <a:gd name="connsiteY12121" fmla="*/ 4532118 h 4944979"/>
              <a:gd name="connsiteX12122" fmla="*/ 8965338 w 10962464"/>
              <a:gd name="connsiteY12122" fmla="*/ 4528787 h 4944979"/>
              <a:gd name="connsiteX12123" fmla="*/ 8960859 w 10962464"/>
              <a:gd name="connsiteY12123" fmla="*/ 4527566 h 4944979"/>
              <a:gd name="connsiteX12124" fmla="*/ 8960348 w 10962464"/>
              <a:gd name="connsiteY12124" fmla="*/ 4531055 h 4944979"/>
              <a:gd name="connsiteX12125" fmla="*/ 8952638 w 10962464"/>
              <a:gd name="connsiteY12125" fmla="*/ 4567034 h 4944979"/>
              <a:gd name="connsiteX12126" fmla="*/ 8947391 w 10962464"/>
              <a:gd name="connsiteY12126" fmla="*/ 4583929 h 4944979"/>
              <a:gd name="connsiteX12127" fmla="*/ 8953547 w 10962464"/>
              <a:gd name="connsiteY12127" fmla="*/ 4580942 h 4944979"/>
              <a:gd name="connsiteX12128" fmla="*/ 8964735 w 10962464"/>
              <a:gd name="connsiteY12128" fmla="*/ 4580792 h 4944979"/>
              <a:gd name="connsiteX12129" fmla="*/ 8971084 w 10962464"/>
              <a:gd name="connsiteY12129" fmla="*/ 4584571 h 4944979"/>
              <a:gd name="connsiteX12130" fmla="*/ 8974560 w 10962464"/>
              <a:gd name="connsiteY12130" fmla="*/ 4588954 h 4944979"/>
              <a:gd name="connsiteX12131" fmla="*/ 8977282 w 10962464"/>
              <a:gd name="connsiteY12131" fmla="*/ 4595909 h 4944979"/>
              <a:gd name="connsiteX12132" fmla="*/ 8978039 w 10962464"/>
              <a:gd name="connsiteY12132" fmla="*/ 4599839 h 4944979"/>
              <a:gd name="connsiteX12133" fmla="*/ 8976526 w 10962464"/>
              <a:gd name="connsiteY12133" fmla="*/ 4633098 h 4944979"/>
              <a:gd name="connsiteX12134" fmla="*/ 8974560 w 10962464"/>
              <a:gd name="connsiteY12134" fmla="*/ 4648366 h 4944979"/>
              <a:gd name="connsiteX12135" fmla="*/ 8971688 w 10962464"/>
              <a:gd name="connsiteY12135" fmla="*/ 4666055 h 4944979"/>
              <a:gd name="connsiteX12136" fmla="*/ 8961105 w 10962464"/>
              <a:gd name="connsiteY12136" fmla="*/ 4717756 h 4944979"/>
              <a:gd name="connsiteX12137" fmla="*/ 8954942 w 10962464"/>
              <a:gd name="connsiteY12137" fmla="*/ 4737161 h 4944979"/>
              <a:gd name="connsiteX12138" fmla="*/ 8965187 w 10962464"/>
              <a:gd name="connsiteY12138" fmla="*/ 4740735 h 4944979"/>
              <a:gd name="connsiteX12139" fmla="*/ 8968966 w 10962464"/>
              <a:gd name="connsiteY12139" fmla="*/ 4746935 h 4944979"/>
              <a:gd name="connsiteX12140" fmla="*/ 8969722 w 10962464"/>
              <a:gd name="connsiteY12140" fmla="*/ 4752225 h 4944979"/>
              <a:gd name="connsiteX12141" fmla="*/ 8969873 w 10962464"/>
              <a:gd name="connsiteY12141" fmla="*/ 4760540 h 4944979"/>
              <a:gd name="connsiteX12142" fmla="*/ 8968663 w 10962464"/>
              <a:gd name="connsiteY12142" fmla="*/ 4777472 h 4944979"/>
              <a:gd name="connsiteX12143" fmla="*/ 8963524 w 10962464"/>
              <a:gd name="connsiteY12143" fmla="*/ 4815719 h 4944979"/>
              <a:gd name="connsiteX12144" fmla="*/ 8955966 w 10962464"/>
              <a:gd name="connsiteY12144" fmla="*/ 4853363 h 4944979"/>
              <a:gd name="connsiteX12145" fmla="*/ 8947348 w 10962464"/>
              <a:gd name="connsiteY12145" fmla="*/ 4889796 h 4944979"/>
              <a:gd name="connsiteX12146" fmla="*/ 8922104 w 10962464"/>
              <a:gd name="connsiteY12146" fmla="*/ 4944979 h 4944979"/>
              <a:gd name="connsiteX12147" fmla="*/ 8896820 w 10962464"/>
              <a:gd name="connsiteY12147" fmla="*/ 4944979 h 4944979"/>
              <a:gd name="connsiteX12148" fmla="*/ 8901392 w 10962464"/>
              <a:gd name="connsiteY12148" fmla="*/ 4936509 h 4944979"/>
              <a:gd name="connsiteX12149" fmla="*/ 8915148 w 10962464"/>
              <a:gd name="connsiteY12149" fmla="*/ 4909751 h 4944979"/>
              <a:gd name="connsiteX12150" fmla="*/ 8919531 w 10962464"/>
              <a:gd name="connsiteY12150" fmla="*/ 4899471 h 4944979"/>
              <a:gd name="connsiteX12151" fmla="*/ 8924067 w 10962464"/>
              <a:gd name="connsiteY12151" fmla="*/ 4886469 h 4944979"/>
              <a:gd name="connsiteX12152" fmla="*/ 8930568 w 10962464"/>
              <a:gd name="connsiteY12152" fmla="*/ 4860921 h 4944979"/>
              <a:gd name="connsiteX12153" fmla="*/ 8941150 w 10962464"/>
              <a:gd name="connsiteY12153" fmla="*/ 4809824 h 4944979"/>
              <a:gd name="connsiteX12154" fmla="*/ 8945080 w 10962464"/>
              <a:gd name="connsiteY12154" fmla="*/ 4779890 h 4944979"/>
              <a:gd name="connsiteX12155" fmla="*/ 8946592 w 10962464"/>
              <a:gd name="connsiteY12155" fmla="*/ 4764923 h 4944979"/>
              <a:gd name="connsiteX12156" fmla="*/ 8942328 w 10962464"/>
              <a:gd name="connsiteY12156" fmla="*/ 4768875 h 4944979"/>
              <a:gd name="connsiteX12157" fmla="*/ 8941453 w 10962464"/>
              <a:gd name="connsiteY12157" fmla="*/ 4770971 h 4944979"/>
              <a:gd name="connsiteX12158" fmla="*/ 8935576 w 10962464"/>
              <a:gd name="connsiteY12158" fmla="*/ 4775134 h 4944979"/>
              <a:gd name="connsiteX12159" fmla="*/ 8927997 w 10962464"/>
              <a:gd name="connsiteY12159" fmla="*/ 4782158 h 4944979"/>
              <a:gd name="connsiteX12160" fmla="*/ 8906379 w 10962464"/>
              <a:gd name="connsiteY12160" fmla="*/ 4801961 h 4944979"/>
              <a:gd name="connsiteX12161" fmla="*/ 8885216 w 10962464"/>
              <a:gd name="connsiteY12161" fmla="*/ 4823580 h 4944979"/>
              <a:gd name="connsiteX12162" fmla="*/ 8866317 w 10962464"/>
              <a:gd name="connsiteY12162" fmla="*/ 4844594 h 4944979"/>
              <a:gd name="connsiteX12163" fmla="*/ 8855131 w 10962464"/>
              <a:gd name="connsiteY12163" fmla="*/ 4858351 h 4944979"/>
              <a:gd name="connsiteX12164" fmla="*/ 8842280 w 10962464"/>
              <a:gd name="connsiteY12164" fmla="*/ 4873316 h 4944979"/>
              <a:gd name="connsiteX12165" fmla="*/ 8819907 w 10962464"/>
              <a:gd name="connsiteY12165" fmla="*/ 4900076 h 4944979"/>
              <a:gd name="connsiteX12166" fmla="*/ 8801162 w 10962464"/>
              <a:gd name="connsiteY12166" fmla="*/ 4924869 h 4944979"/>
              <a:gd name="connsiteX12167" fmla="*/ 8786620 w 10962464"/>
              <a:gd name="connsiteY12167" fmla="*/ 4944979 h 4944979"/>
              <a:gd name="connsiteX12168" fmla="*/ 8757315 w 10962464"/>
              <a:gd name="connsiteY12168" fmla="*/ 4944979 h 4944979"/>
              <a:gd name="connsiteX12169" fmla="*/ 8753238 w 10962464"/>
              <a:gd name="connsiteY12169" fmla="*/ 4940742 h 4944979"/>
              <a:gd name="connsiteX12170" fmla="*/ 8753390 w 10962464"/>
              <a:gd name="connsiteY12170" fmla="*/ 4907634 h 4944979"/>
              <a:gd name="connsiteX12171" fmla="*/ 8746738 w 10962464"/>
              <a:gd name="connsiteY12171" fmla="*/ 4871804 h 4944979"/>
              <a:gd name="connsiteX12172" fmla="*/ 8740086 w 10962464"/>
              <a:gd name="connsiteY12172" fmla="*/ 4843535 h 4944979"/>
              <a:gd name="connsiteX12173" fmla="*/ 8732981 w 10962464"/>
              <a:gd name="connsiteY12173" fmla="*/ 4818288 h 4944979"/>
              <a:gd name="connsiteX12174" fmla="*/ 8724818 w 10962464"/>
              <a:gd name="connsiteY12174" fmla="*/ 4794554 h 4944979"/>
              <a:gd name="connsiteX12175" fmla="*/ 8701233 w 10962464"/>
              <a:gd name="connsiteY12175" fmla="*/ 4742851 h 4944979"/>
              <a:gd name="connsiteX12176" fmla="*/ 8687023 w 10962464"/>
              <a:gd name="connsiteY12176" fmla="*/ 4717001 h 4944979"/>
              <a:gd name="connsiteX12177" fmla="*/ 8673720 w 10962464"/>
              <a:gd name="connsiteY12177" fmla="*/ 4695232 h 4944979"/>
              <a:gd name="connsiteX12178" fmla="*/ 8663894 w 10962464"/>
              <a:gd name="connsiteY12178" fmla="*/ 4683893 h 4944979"/>
              <a:gd name="connsiteX12179" fmla="*/ 8662532 w 10962464"/>
              <a:gd name="connsiteY12179" fmla="*/ 4685253 h 4944979"/>
              <a:gd name="connsiteX12180" fmla="*/ 8651496 w 10962464"/>
              <a:gd name="connsiteY12180" fmla="*/ 4705359 h 4944979"/>
              <a:gd name="connsiteX12181" fmla="*/ 8646659 w 10962464"/>
              <a:gd name="connsiteY12181" fmla="*/ 4718058 h 4944979"/>
              <a:gd name="connsiteX12182" fmla="*/ 8643030 w 10962464"/>
              <a:gd name="connsiteY12182" fmla="*/ 4731362 h 4944979"/>
              <a:gd name="connsiteX12183" fmla="*/ 8637437 w 10962464"/>
              <a:gd name="connsiteY12183" fmla="*/ 4759027 h 4944979"/>
              <a:gd name="connsiteX12184" fmla="*/ 8633658 w 10962464"/>
              <a:gd name="connsiteY12184" fmla="*/ 4789716 h 4944979"/>
              <a:gd name="connsiteX12185" fmla="*/ 8631995 w 10962464"/>
              <a:gd name="connsiteY12185" fmla="*/ 4821766 h 4944979"/>
              <a:gd name="connsiteX12186" fmla="*/ 8632147 w 10962464"/>
              <a:gd name="connsiteY12186" fmla="*/ 4852453 h 4944979"/>
              <a:gd name="connsiteX12187" fmla="*/ 8633508 w 10962464"/>
              <a:gd name="connsiteY12187" fmla="*/ 4879364 h 4944979"/>
              <a:gd name="connsiteX12188" fmla="*/ 8634263 w 10962464"/>
              <a:gd name="connsiteY12188" fmla="*/ 4884655 h 4944979"/>
              <a:gd name="connsiteX12189" fmla="*/ 8633988 w 10962464"/>
              <a:gd name="connsiteY12189" fmla="*/ 4886301 h 4944979"/>
              <a:gd name="connsiteX12190" fmla="*/ 8639855 w 10962464"/>
              <a:gd name="connsiteY12190" fmla="*/ 4897806 h 4944979"/>
              <a:gd name="connsiteX12191" fmla="*/ 8646809 w 10962464"/>
              <a:gd name="connsiteY12191" fmla="*/ 4915041 h 4944979"/>
              <a:gd name="connsiteX12192" fmla="*/ 8659890 w 10962464"/>
              <a:gd name="connsiteY12192" fmla="*/ 4944979 h 4944979"/>
              <a:gd name="connsiteX12193" fmla="*/ 8634094 w 10962464"/>
              <a:gd name="connsiteY12193" fmla="*/ 4944979 h 4944979"/>
              <a:gd name="connsiteX12194" fmla="*/ 8630633 w 10962464"/>
              <a:gd name="connsiteY12194" fmla="*/ 4937264 h 4944979"/>
              <a:gd name="connsiteX12195" fmla="*/ 8623527 w 10962464"/>
              <a:gd name="connsiteY12195" fmla="*/ 4919879 h 4944979"/>
              <a:gd name="connsiteX12196" fmla="*/ 8608562 w 10962464"/>
              <a:gd name="connsiteY12196" fmla="*/ 4889039 h 4944979"/>
              <a:gd name="connsiteX12197" fmla="*/ 8595711 w 10962464"/>
              <a:gd name="connsiteY12197" fmla="*/ 4869839 h 4944979"/>
              <a:gd name="connsiteX12198" fmla="*/ 8595106 w 10962464"/>
              <a:gd name="connsiteY12198" fmla="*/ 4868933 h 4944979"/>
              <a:gd name="connsiteX12199" fmla="*/ 8592688 w 10962464"/>
              <a:gd name="connsiteY12199" fmla="*/ 4872863 h 4944979"/>
              <a:gd name="connsiteX12200" fmla="*/ 8589059 w 10962464"/>
              <a:gd name="connsiteY12200" fmla="*/ 4880573 h 4944979"/>
              <a:gd name="connsiteX12201" fmla="*/ 8590421 w 10962464"/>
              <a:gd name="connsiteY12201" fmla="*/ 4877700 h 4944979"/>
              <a:gd name="connsiteX12202" fmla="*/ 8583617 w 10962464"/>
              <a:gd name="connsiteY12202" fmla="*/ 4895994 h 4944979"/>
              <a:gd name="connsiteX12203" fmla="*/ 8579384 w 10962464"/>
              <a:gd name="connsiteY12203" fmla="*/ 4914436 h 4944979"/>
              <a:gd name="connsiteX12204" fmla="*/ 8573728 w 10962464"/>
              <a:gd name="connsiteY12204" fmla="*/ 4944979 h 4944979"/>
              <a:gd name="connsiteX12205" fmla="*/ 8550098 w 10962464"/>
              <a:gd name="connsiteY12205" fmla="*/ 4944979 h 4944979"/>
              <a:gd name="connsiteX12206" fmla="*/ 8550511 w 10962464"/>
              <a:gd name="connsiteY12206" fmla="*/ 4941497 h 4944979"/>
              <a:gd name="connsiteX12207" fmla="*/ 8553986 w 10962464"/>
              <a:gd name="connsiteY12207" fmla="*/ 4923053 h 4944979"/>
              <a:gd name="connsiteX12208" fmla="*/ 8557162 w 10962464"/>
              <a:gd name="connsiteY12208" fmla="*/ 4905517 h 4944979"/>
              <a:gd name="connsiteX12209" fmla="*/ 8561394 w 10962464"/>
              <a:gd name="connsiteY12209" fmla="*/ 4887679 h 4944979"/>
              <a:gd name="connsiteX12210" fmla="*/ 8568953 w 10962464"/>
              <a:gd name="connsiteY12210" fmla="*/ 4868025 h 4944979"/>
              <a:gd name="connsiteX12211" fmla="*/ 8571675 w 10962464"/>
              <a:gd name="connsiteY12211" fmla="*/ 4861978 h 4944979"/>
              <a:gd name="connsiteX12212" fmla="*/ 8572732 w 10962464"/>
              <a:gd name="connsiteY12212" fmla="*/ 4860013 h 4944979"/>
              <a:gd name="connsiteX12213" fmla="*/ 8579687 w 10962464"/>
              <a:gd name="connsiteY12213" fmla="*/ 4850187 h 4944979"/>
              <a:gd name="connsiteX12214" fmla="*/ 8588455 w 10962464"/>
              <a:gd name="connsiteY12214" fmla="*/ 4843535 h 4944979"/>
              <a:gd name="connsiteX12215" fmla="*/ 8595863 w 10962464"/>
              <a:gd name="connsiteY12215" fmla="*/ 4841872 h 4944979"/>
              <a:gd name="connsiteX12216" fmla="*/ 8602968 w 10962464"/>
              <a:gd name="connsiteY12216" fmla="*/ 4843837 h 4944979"/>
              <a:gd name="connsiteX12217" fmla="*/ 8608494 w 10962464"/>
              <a:gd name="connsiteY12217" fmla="*/ 4848982 h 4944979"/>
              <a:gd name="connsiteX12218" fmla="*/ 8608261 w 10962464"/>
              <a:gd name="connsiteY12218" fmla="*/ 4841116 h 4944979"/>
              <a:gd name="connsiteX12219" fmla="*/ 8608411 w 10962464"/>
              <a:gd name="connsiteY12219" fmla="*/ 4824185 h 4944979"/>
              <a:gd name="connsiteX12220" fmla="*/ 8614912 w 10962464"/>
              <a:gd name="connsiteY12220" fmla="*/ 4752225 h 4944979"/>
              <a:gd name="connsiteX12221" fmla="*/ 8618390 w 10962464"/>
              <a:gd name="connsiteY12221" fmla="*/ 4734385 h 4944979"/>
              <a:gd name="connsiteX12222" fmla="*/ 8622472 w 10962464"/>
              <a:gd name="connsiteY12222" fmla="*/ 4717001 h 4944979"/>
              <a:gd name="connsiteX12223" fmla="*/ 8633961 w 10962464"/>
              <a:gd name="connsiteY12223" fmla="*/ 4687823 h 4944979"/>
              <a:gd name="connsiteX12224" fmla="*/ 8637891 w 10962464"/>
              <a:gd name="connsiteY12224" fmla="*/ 4681171 h 4944979"/>
              <a:gd name="connsiteX12225" fmla="*/ 8642124 w 10962464"/>
              <a:gd name="connsiteY12225" fmla="*/ 4673915 h 4944979"/>
              <a:gd name="connsiteX12226" fmla="*/ 8662835 w 10962464"/>
              <a:gd name="connsiteY12226" fmla="*/ 4659554 h 4944979"/>
              <a:gd name="connsiteX12227" fmla="*/ 8665858 w 10962464"/>
              <a:gd name="connsiteY12227" fmla="*/ 4659251 h 4944979"/>
              <a:gd name="connsiteX12228" fmla="*/ 8670242 w 10962464"/>
              <a:gd name="connsiteY12228" fmla="*/ 4660006 h 4944979"/>
              <a:gd name="connsiteX12229" fmla="*/ 8671207 w 10962464"/>
              <a:gd name="connsiteY12229" fmla="*/ 4660502 h 4944979"/>
              <a:gd name="connsiteX12230" fmla="*/ 8671452 w 10962464"/>
              <a:gd name="connsiteY12230" fmla="*/ 4656681 h 4944979"/>
              <a:gd name="connsiteX12231" fmla="*/ 8676591 w 10962464"/>
              <a:gd name="connsiteY12231" fmla="*/ 4619643 h 4944979"/>
              <a:gd name="connsiteX12232" fmla="*/ 8680068 w 10962464"/>
              <a:gd name="connsiteY12232" fmla="*/ 4603013 h 4944979"/>
              <a:gd name="connsiteX12233" fmla="*/ 8684906 w 10962464"/>
              <a:gd name="connsiteY12233" fmla="*/ 4586082 h 4944979"/>
              <a:gd name="connsiteX12234" fmla="*/ 8692465 w 10962464"/>
              <a:gd name="connsiteY12234" fmla="*/ 4553428 h 4944979"/>
              <a:gd name="connsiteX12235" fmla="*/ 8701988 w 10962464"/>
              <a:gd name="connsiteY12235" fmla="*/ 4521529 h 4944979"/>
              <a:gd name="connsiteX12236" fmla="*/ 8713327 w 10962464"/>
              <a:gd name="connsiteY12236" fmla="*/ 4493712 h 4944979"/>
              <a:gd name="connsiteX12237" fmla="*/ 8717408 w 10962464"/>
              <a:gd name="connsiteY12237" fmla="*/ 4486608 h 4944979"/>
              <a:gd name="connsiteX12238" fmla="*/ 8735247 w 10962464"/>
              <a:gd name="connsiteY12238" fmla="*/ 4468013 h 4944979"/>
              <a:gd name="connsiteX12239" fmla="*/ 8748186 w 10962464"/>
              <a:gd name="connsiteY12239" fmla="*/ 4466801 h 4944979"/>
              <a:gd name="connsiteX12240" fmla="*/ 8748249 w 10962464"/>
              <a:gd name="connsiteY12240" fmla="*/ 4466501 h 4944979"/>
              <a:gd name="connsiteX12241" fmla="*/ 8752030 w 10962464"/>
              <a:gd name="connsiteY12241" fmla="*/ 4451082 h 4944979"/>
              <a:gd name="connsiteX12242" fmla="*/ 8758466 w 10962464"/>
              <a:gd name="connsiteY12242" fmla="*/ 4426887 h 4944979"/>
              <a:gd name="connsiteX12243" fmla="*/ 8715444 w 10962464"/>
              <a:gd name="connsiteY12243" fmla="*/ 4409660 h 4944979"/>
              <a:gd name="connsiteX12244" fmla="*/ 8680221 w 10962464"/>
              <a:gd name="connsiteY12244" fmla="*/ 4393787 h 4944979"/>
              <a:gd name="connsiteX12245" fmla="*/ 8664044 w 10962464"/>
              <a:gd name="connsiteY12245" fmla="*/ 4386681 h 4944979"/>
              <a:gd name="connsiteX12246" fmla="*/ 8647265 w 10962464"/>
              <a:gd name="connsiteY12246" fmla="*/ 4378366 h 4944979"/>
              <a:gd name="connsiteX12247" fmla="*/ 8629576 w 10962464"/>
              <a:gd name="connsiteY12247" fmla="*/ 4364761 h 4944979"/>
              <a:gd name="connsiteX12248" fmla="*/ 8624889 w 10962464"/>
              <a:gd name="connsiteY12248" fmla="*/ 4357505 h 4944979"/>
              <a:gd name="connsiteX12249" fmla="*/ 8623378 w 10962464"/>
              <a:gd name="connsiteY12249" fmla="*/ 4352516 h 4944979"/>
              <a:gd name="connsiteX12250" fmla="*/ 8622924 w 10962464"/>
              <a:gd name="connsiteY12250" fmla="*/ 4350551 h 4944979"/>
              <a:gd name="connsiteX12251" fmla="*/ 8625645 w 10962464"/>
              <a:gd name="connsiteY12251" fmla="*/ 4336945 h 4944979"/>
              <a:gd name="connsiteX12252" fmla="*/ 8632750 w 10962464"/>
              <a:gd name="connsiteY12252" fmla="*/ 4327269 h 4944979"/>
              <a:gd name="connsiteX12253" fmla="*/ 8635996 w 10962464"/>
              <a:gd name="connsiteY12253" fmla="*/ 4324857 h 4944979"/>
              <a:gd name="connsiteX12254" fmla="*/ 8630181 w 10962464"/>
              <a:gd name="connsiteY12254" fmla="*/ 4322279 h 4944979"/>
              <a:gd name="connsiteX12255" fmla="*/ 8606597 w 10962464"/>
              <a:gd name="connsiteY12255" fmla="*/ 4310185 h 4944979"/>
              <a:gd name="connsiteX12256" fmla="*/ 8572129 w 10962464"/>
              <a:gd name="connsiteY12256" fmla="*/ 4288114 h 4944979"/>
              <a:gd name="connsiteX12257" fmla="*/ 8542348 w 10962464"/>
              <a:gd name="connsiteY12257" fmla="*/ 4267856 h 4944979"/>
              <a:gd name="connsiteX12258" fmla="*/ 8528438 w 10962464"/>
              <a:gd name="connsiteY12258" fmla="*/ 4256971 h 4944979"/>
              <a:gd name="connsiteX12259" fmla="*/ 8523753 w 10962464"/>
              <a:gd name="connsiteY12259" fmla="*/ 4251680 h 4944979"/>
              <a:gd name="connsiteX12260" fmla="*/ 8519821 w 10962464"/>
              <a:gd name="connsiteY12260" fmla="*/ 4242157 h 4944979"/>
              <a:gd name="connsiteX12261" fmla="*/ 8520125 w 10962464"/>
              <a:gd name="connsiteY12261" fmla="*/ 4236261 h 4944979"/>
              <a:gd name="connsiteX12262" fmla="*/ 8523450 w 10962464"/>
              <a:gd name="connsiteY12262" fmla="*/ 4228852 h 4944979"/>
              <a:gd name="connsiteX12263" fmla="*/ 8531462 w 10962464"/>
              <a:gd name="connsiteY12263" fmla="*/ 4220992 h 4944979"/>
              <a:gd name="connsiteX12264" fmla="*/ 8547185 w 10962464"/>
              <a:gd name="connsiteY12264" fmla="*/ 4213432 h 4944979"/>
              <a:gd name="connsiteX12265" fmla="*/ 8558221 w 10962464"/>
              <a:gd name="connsiteY12265" fmla="*/ 4210712 h 4944979"/>
              <a:gd name="connsiteX12266" fmla="*/ 8576513 w 10962464"/>
              <a:gd name="connsiteY12266" fmla="*/ 4206781 h 4944979"/>
              <a:gd name="connsiteX12267" fmla="*/ 8591932 w 10962464"/>
              <a:gd name="connsiteY12267" fmla="*/ 4203305 h 4944979"/>
              <a:gd name="connsiteX12268" fmla="*/ 8607353 w 10962464"/>
              <a:gd name="connsiteY12268" fmla="*/ 4200734 h 4944979"/>
              <a:gd name="connsiteX12269" fmla="*/ 8638496 w 10962464"/>
              <a:gd name="connsiteY12269" fmla="*/ 4197409 h 4944979"/>
              <a:gd name="connsiteX12270" fmla="*/ 8669184 w 10962464"/>
              <a:gd name="connsiteY12270" fmla="*/ 4195291 h 4944979"/>
              <a:gd name="connsiteX12271" fmla="*/ 8699873 w 10962464"/>
              <a:gd name="connsiteY12271" fmla="*/ 4194082 h 4944979"/>
              <a:gd name="connsiteX12272" fmla="*/ 8726480 w 10962464"/>
              <a:gd name="connsiteY12272" fmla="*/ 4193628 h 4944979"/>
              <a:gd name="connsiteX12273" fmla="*/ 8736306 w 10962464"/>
              <a:gd name="connsiteY12273" fmla="*/ 4193780 h 4944979"/>
              <a:gd name="connsiteX12274" fmla="*/ 8776519 w 10962464"/>
              <a:gd name="connsiteY12274" fmla="*/ 4197409 h 4944979"/>
              <a:gd name="connsiteX12275" fmla="*/ 8811743 w 10962464"/>
              <a:gd name="connsiteY12275" fmla="*/ 4204816 h 4944979"/>
              <a:gd name="connsiteX12276" fmla="*/ 8828221 w 10962464"/>
              <a:gd name="connsiteY12276" fmla="*/ 4208444 h 4944979"/>
              <a:gd name="connsiteX12277" fmla="*/ 8829030 w 10962464"/>
              <a:gd name="connsiteY12277" fmla="*/ 4208642 h 4944979"/>
              <a:gd name="connsiteX12278" fmla="*/ 8836536 w 10962464"/>
              <a:gd name="connsiteY12278" fmla="*/ 4196653 h 4944979"/>
              <a:gd name="connsiteX12279" fmla="*/ 8862538 w 10962464"/>
              <a:gd name="connsiteY12279" fmla="*/ 4188641 h 4944979"/>
              <a:gd name="connsiteX12280" fmla="*/ 8871910 w 10962464"/>
              <a:gd name="connsiteY12280" fmla="*/ 4187733 h 4944979"/>
              <a:gd name="connsiteX12281" fmla="*/ 8903658 w 10962464"/>
              <a:gd name="connsiteY12281" fmla="*/ 4190303 h 4944979"/>
              <a:gd name="connsiteX12282" fmla="*/ 8938277 w 10962464"/>
              <a:gd name="connsiteY12282" fmla="*/ 4196350 h 4944979"/>
              <a:gd name="connsiteX12283" fmla="*/ 8972745 w 10962464"/>
              <a:gd name="connsiteY12283" fmla="*/ 4204665 h 4944979"/>
              <a:gd name="connsiteX12284" fmla="*/ 8990887 w 10962464"/>
              <a:gd name="connsiteY12284" fmla="*/ 4208143 h 4944979"/>
              <a:gd name="connsiteX12285" fmla="*/ 9008121 w 10962464"/>
              <a:gd name="connsiteY12285" fmla="*/ 4212677 h 4944979"/>
              <a:gd name="connsiteX12286" fmla="*/ 9045461 w 10962464"/>
              <a:gd name="connsiteY12286" fmla="*/ 4225528 h 4944979"/>
              <a:gd name="connsiteX12287" fmla="*/ 9048484 w 10962464"/>
              <a:gd name="connsiteY12287" fmla="*/ 4226811 h 4944979"/>
              <a:gd name="connsiteX12288" fmla="*/ 9048484 w 10962464"/>
              <a:gd name="connsiteY12288" fmla="*/ 4226585 h 4944979"/>
              <a:gd name="connsiteX12289" fmla="*/ 9049846 w 10962464"/>
              <a:gd name="connsiteY12289" fmla="*/ 4222049 h 4944979"/>
              <a:gd name="connsiteX12290" fmla="*/ 9051660 w 10962464"/>
              <a:gd name="connsiteY12290" fmla="*/ 4219329 h 4944979"/>
              <a:gd name="connsiteX12291" fmla="*/ 9075091 w 10962464"/>
              <a:gd name="connsiteY12291" fmla="*/ 4206479 h 4944979"/>
              <a:gd name="connsiteX12292" fmla="*/ 9084011 w 10962464"/>
              <a:gd name="connsiteY12292" fmla="*/ 4205874 h 4944979"/>
              <a:gd name="connsiteX12293" fmla="*/ 9090965 w 10962464"/>
              <a:gd name="connsiteY12293" fmla="*/ 4205874 h 4944979"/>
              <a:gd name="connsiteX12294" fmla="*/ 9123922 w 10962464"/>
              <a:gd name="connsiteY12294" fmla="*/ 4208898 h 4944979"/>
              <a:gd name="connsiteX12295" fmla="*/ 9142366 w 10962464"/>
              <a:gd name="connsiteY12295" fmla="*/ 4213282 h 4944979"/>
              <a:gd name="connsiteX12296" fmla="*/ 9160809 w 10962464"/>
              <a:gd name="connsiteY12296" fmla="*/ 4218572 h 4944979"/>
              <a:gd name="connsiteX12297" fmla="*/ 9231861 w 10962464"/>
              <a:gd name="connsiteY12297" fmla="*/ 4246540 h 4944979"/>
              <a:gd name="connsiteX12298" fmla="*/ 9247886 w 10962464"/>
              <a:gd name="connsiteY12298" fmla="*/ 4254552 h 4944979"/>
              <a:gd name="connsiteX12299" fmla="*/ 9256827 w 10962464"/>
              <a:gd name="connsiteY12299" fmla="*/ 4259309 h 4944979"/>
              <a:gd name="connsiteX12300" fmla="*/ 9254084 w 10962464"/>
              <a:gd name="connsiteY12300" fmla="*/ 4250169 h 4944979"/>
              <a:gd name="connsiteX12301" fmla="*/ 9255597 w 10962464"/>
              <a:gd name="connsiteY12301" fmla="*/ 4242458 h 4944979"/>
              <a:gd name="connsiteX12302" fmla="*/ 9260736 w 10962464"/>
              <a:gd name="connsiteY12302" fmla="*/ 4236261 h 4944979"/>
              <a:gd name="connsiteX12303" fmla="*/ 9271167 w 10962464"/>
              <a:gd name="connsiteY12303" fmla="*/ 4231121 h 4944979"/>
              <a:gd name="connsiteX12304" fmla="*/ 9283867 w 10962464"/>
              <a:gd name="connsiteY12304" fmla="*/ 4229155 h 4944979"/>
              <a:gd name="connsiteX12305" fmla="*/ 9285681 w 10962464"/>
              <a:gd name="connsiteY12305" fmla="*/ 4229004 h 4944979"/>
              <a:gd name="connsiteX12306" fmla="*/ 9292785 w 10962464"/>
              <a:gd name="connsiteY12306" fmla="*/ 4229306 h 4944979"/>
              <a:gd name="connsiteX12307" fmla="*/ 9314858 w 10962464"/>
              <a:gd name="connsiteY12307" fmla="*/ 4231423 h 4944979"/>
              <a:gd name="connsiteX12308" fmla="*/ 9333604 w 10962464"/>
              <a:gd name="connsiteY12308" fmla="*/ 4235807 h 4944979"/>
              <a:gd name="connsiteX12309" fmla="*/ 9351745 w 10962464"/>
              <a:gd name="connsiteY12309" fmla="*/ 4241098 h 4944979"/>
              <a:gd name="connsiteX12310" fmla="*/ 9370945 w 10962464"/>
              <a:gd name="connsiteY12310" fmla="*/ 4246540 h 4944979"/>
              <a:gd name="connsiteX12311" fmla="*/ 9409192 w 10962464"/>
              <a:gd name="connsiteY12311" fmla="*/ 4260298 h 4944979"/>
              <a:gd name="connsiteX12312" fmla="*/ 9425368 w 10962464"/>
              <a:gd name="connsiteY12312" fmla="*/ 4267404 h 4944979"/>
              <a:gd name="connsiteX12313" fmla="*/ 9442754 w 10962464"/>
              <a:gd name="connsiteY12313" fmla="*/ 4277684 h 4944979"/>
              <a:gd name="connsiteX12314" fmla="*/ 9456600 w 10962464"/>
              <a:gd name="connsiteY12314" fmla="*/ 4288605 h 4944979"/>
              <a:gd name="connsiteX12315" fmla="*/ 9469208 w 10962464"/>
              <a:gd name="connsiteY12315" fmla="*/ 4283428 h 4944979"/>
              <a:gd name="connsiteX12316" fmla="*/ 9485535 w 10962464"/>
              <a:gd name="connsiteY12316" fmla="*/ 4281764 h 4944979"/>
              <a:gd name="connsiteX12317" fmla="*/ 9495361 w 10962464"/>
              <a:gd name="connsiteY12317" fmla="*/ 4281310 h 4944979"/>
              <a:gd name="connsiteX12318" fmla="*/ 9507154 w 10962464"/>
              <a:gd name="connsiteY12318" fmla="*/ 4281764 h 4944979"/>
              <a:gd name="connsiteX12319" fmla="*/ 9526201 w 10962464"/>
              <a:gd name="connsiteY12319" fmla="*/ 4284334 h 4944979"/>
              <a:gd name="connsiteX12320" fmla="*/ 9564902 w 10962464"/>
              <a:gd name="connsiteY12320" fmla="*/ 4296428 h 4944979"/>
              <a:gd name="connsiteX12321" fmla="*/ 9581533 w 10962464"/>
              <a:gd name="connsiteY12321" fmla="*/ 4303835 h 4944979"/>
              <a:gd name="connsiteX12322" fmla="*/ 9598766 w 10962464"/>
              <a:gd name="connsiteY12322" fmla="*/ 4314569 h 4944979"/>
              <a:gd name="connsiteX12323" fmla="*/ 9626432 w 10962464"/>
              <a:gd name="connsiteY12323" fmla="*/ 4336792 h 4944979"/>
              <a:gd name="connsiteX12324" fmla="*/ 9639735 w 10962464"/>
              <a:gd name="connsiteY12324" fmla="*/ 4350550 h 4944979"/>
              <a:gd name="connsiteX12325" fmla="*/ 9645631 w 10962464"/>
              <a:gd name="connsiteY12325" fmla="*/ 4357202 h 4944979"/>
              <a:gd name="connsiteX12326" fmla="*/ 9646650 w 10962464"/>
              <a:gd name="connsiteY12326" fmla="*/ 4358803 h 4944979"/>
              <a:gd name="connsiteX12327" fmla="*/ 9654248 w 10962464"/>
              <a:gd name="connsiteY12327" fmla="*/ 4357049 h 4944979"/>
              <a:gd name="connsiteX12328" fmla="*/ 9661505 w 10962464"/>
              <a:gd name="connsiteY12328" fmla="*/ 4356748 h 4944979"/>
              <a:gd name="connsiteX12329" fmla="*/ 9663319 w 10962464"/>
              <a:gd name="connsiteY12329" fmla="*/ 4356748 h 4944979"/>
              <a:gd name="connsiteX12330" fmla="*/ 9702928 w 10962464"/>
              <a:gd name="connsiteY12330" fmla="*/ 4362039 h 4944979"/>
              <a:gd name="connsiteX12331" fmla="*/ 9721824 w 10962464"/>
              <a:gd name="connsiteY12331" fmla="*/ 4366120 h 4944979"/>
              <a:gd name="connsiteX12332" fmla="*/ 9739965 w 10962464"/>
              <a:gd name="connsiteY12332" fmla="*/ 4371411 h 4944979"/>
              <a:gd name="connsiteX12333" fmla="*/ 9757637 w 10962464"/>
              <a:gd name="connsiteY12333" fmla="*/ 4377135 h 4944979"/>
              <a:gd name="connsiteX12334" fmla="*/ 9750852 w 10962464"/>
              <a:gd name="connsiteY12334" fmla="*/ 4371562 h 4944979"/>
              <a:gd name="connsiteX12335" fmla="*/ 9727116 w 10962464"/>
              <a:gd name="connsiteY12335" fmla="*/ 4353423 h 4944979"/>
              <a:gd name="connsiteX12336" fmla="*/ 9701417 w 10962464"/>
              <a:gd name="connsiteY12336" fmla="*/ 4332559 h 4944979"/>
              <a:gd name="connsiteX12337" fmla="*/ 9672542 w 10962464"/>
              <a:gd name="connsiteY12337" fmla="*/ 4307766 h 4944979"/>
              <a:gd name="connsiteX12338" fmla="*/ 9642911 w 10962464"/>
              <a:gd name="connsiteY12338" fmla="*/ 4282067 h 4944979"/>
              <a:gd name="connsiteX12339" fmla="*/ 9616153 w 10962464"/>
              <a:gd name="connsiteY12339" fmla="*/ 4257727 h 4944979"/>
              <a:gd name="connsiteX12340" fmla="*/ 9588789 w 10962464"/>
              <a:gd name="connsiteY12340" fmla="*/ 4232783 h 4944979"/>
              <a:gd name="connsiteX12341" fmla="*/ 9529528 w 10962464"/>
              <a:gd name="connsiteY12341" fmla="*/ 4180929 h 4944979"/>
              <a:gd name="connsiteX12342" fmla="*/ 9501864 w 10962464"/>
              <a:gd name="connsiteY12342" fmla="*/ 4157195 h 4944979"/>
              <a:gd name="connsiteX12343" fmla="*/ 9472686 w 10962464"/>
              <a:gd name="connsiteY12343" fmla="*/ 4133007 h 4944979"/>
              <a:gd name="connsiteX12344" fmla="*/ 9455603 w 10962464"/>
              <a:gd name="connsiteY12344" fmla="*/ 4120459 h 4944979"/>
              <a:gd name="connsiteX12345" fmla="*/ 9439276 w 10962464"/>
              <a:gd name="connsiteY12345" fmla="*/ 4111237 h 4944979"/>
              <a:gd name="connsiteX12346" fmla="*/ 9425973 w 10962464"/>
              <a:gd name="connsiteY12346" fmla="*/ 4106249 h 4944979"/>
              <a:gd name="connsiteX12347" fmla="*/ 9419321 w 10962464"/>
              <a:gd name="connsiteY12347" fmla="*/ 4104282 h 4944979"/>
              <a:gd name="connsiteX12348" fmla="*/ 9408133 w 10962464"/>
              <a:gd name="connsiteY12348" fmla="*/ 4100353 h 4944979"/>
              <a:gd name="connsiteX12349" fmla="*/ 9399983 w 10962464"/>
              <a:gd name="connsiteY12349" fmla="*/ 4082418 h 4944979"/>
              <a:gd name="connsiteX12350" fmla="*/ 9398912 w 10962464"/>
              <a:gd name="connsiteY12350" fmla="*/ 4082816 h 4944979"/>
              <a:gd name="connsiteX12351" fmla="*/ 9384853 w 10962464"/>
              <a:gd name="connsiteY12351" fmla="*/ 4082513 h 4944979"/>
              <a:gd name="connsiteX12352" fmla="*/ 9366862 w 10962464"/>
              <a:gd name="connsiteY12352" fmla="*/ 4080548 h 4944979"/>
              <a:gd name="connsiteX12353" fmla="*/ 9348872 w 10962464"/>
              <a:gd name="connsiteY12353" fmla="*/ 4077072 h 4944979"/>
              <a:gd name="connsiteX12354" fmla="*/ 9330580 w 10962464"/>
              <a:gd name="connsiteY12354" fmla="*/ 4072687 h 4944979"/>
              <a:gd name="connsiteX12355" fmla="*/ 9292030 w 10962464"/>
              <a:gd name="connsiteY12355" fmla="*/ 4061651 h 4944979"/>
              <a:gd name="connsiteX12356" fmla="*/ 9257865 w 10962464"/>
              <a:gd name="connsiteY12356" fmla="*/ 4048651 h 4944979"/>
              <a:gd name="connsiteX12357" fmla="*/ 9208430 w 10962464"/>
              <a:gd name="connsiteY12357" fmla="*/ 4022195 h 4944979"/>
              <a:gd name="connsiteX12358" fmla="*/ 9206919 w 10962464"/>
              <a:gd name="connsiteY12358" fmla="*/ 4021136 h 4944979"/>
              <a:gd name="connsiteX12359" fmla="*/ 9193312 w 10962464"/>
              <a:gd name="connsiteY12359" fmla="*/ 4012216 h 4944979"/>
              <a:gd name="connsiteX12360" fmla="*/ 9178044 w 10962464"/>
              <a:gd name="connsiteY12360" fmla="*/ 4001936 h 4944979"/>
              <a:gd name="connsiteX12361" fmla="*/ 9162171 w 10962464"/>
              <a:gd name="connsiteY12361" fmla="*/ 3989692 h 4944979"/>
              <a:gd name="connsiteX12362" fmla="*/ 9155670 w 10962464"/>
              <a:gd name="connsiteY12362" fmla="*/ 3977143 h 4944979"/>
              <a:gd name="connsiteX12363" fmla="*/ 9157709 w 10962464"/>
              <a:gd name="connsiteY12363" fmla="*/ 3971325 h 4944979"/>
              <a:gd name="connsiteX12364" fmla="*/ 9152948 w 10962464"/>
              <a:gd name="connsiteY12364" fmla="*/ 3971552 h 4944979"/>
              <a:gd name="connsiteX12365" fmla="*/ 9134957 w 10962464"/>
              <a:gd name="connsiteY12365" fmla="*/ 3971098 h 4944979"/>
              <a:gd name="connsiteX12366" fmla="*/ 9118783 w 10962464"/>
              <a:gd name="connsiteY12366" fmla="*/ 3968982 h 4944979"/>
              <a:gd name="connsiteX12367" fmla="*/ 9100338 w 10962464"/>
              <a:gd name="connsiteY12367" fmla="*/ 3964143 h 4944979"/>
              <a:gd name="connsiteX12368" fmla="*/ 9079477 w 10962464"/>
              <a:gd name="connsiteY12368" fmla="*/ 3956887 h 4944979"/>
              <a:gd name="connsiteX12369" fmla="*/ 9062393 w 10962464"/>
              <a:gd name="connsiteY12369" fmla="*/ 3948573 h 4944979"/>
              <a:gd name="connsiteX12370" fmla="*/ 9045915 w 10962464"/>
              <a:gd name="connsiteY12370" fmla="*/ 3938595 h 4944979"/>
              <a:gd name="connsiteX12371" fmla="*/ 8981816 w 10962464"/>
              <a:gd name="connsiteY12371" fmla="*/ 3896265 h 4944979"/>
              <a:gd name="connsiteX12372" fmla="*/ 8979851 w 10962464"/>
              <a:gd name="connsiteY12372" fmla="*/ 3895056 h 4944979"/>
              <a:gd name="connsiteX12373" fmla="*/ 8973653 w 10962464"/>
              <a:gd name="connsiteY12373" fmla="*/ 3890974 h 4944979"/>
              <a:gd name="connsiteX12374" fmla="*/ 8970931 w 10962464"/>
              <a:gd name="connsiteY12374" fmla="*/ 3888858 h 4944979"/>
              <a:gd name="connsiteX12375" fmla="*/ 8967606 w 10962464"/>
              <a:gd name="connsiteY12375" fmla="*/ 3885230 h 4944979"/>
              <a:gd name="connsiteX12376" fmla="*/ 8966887 w 10962464"/>
              <a:gd name="connsiteY12376" fmla="*/ 3883409 h 4944979"/>
              <a:gd name="connsiteX12377" fmla="*/ 8941755 w 10962464"/>
              <a:gd name="connsiteY12377" fmla="*/ 3878427 h 4944979"/>
              <a:gd name="connsiteX12378" fmla="*/ 8905472 w 10962464"/>
              <a:gd name="connsiteY12378" fmla="*/ 3866938 h 4944979"/>
              <a:gd name="connsiteX12379" fmla="*/ 8870853 w 10962464"/>
              <a:gd name="connsiteY12379" fmla="*/ 3851820 h 4944979"/>
              <a:gd name="connsiteX12380" fmla="*/ 8853165 w 10962464"/>
              <a:gd name="connsiteY12380" fmla="*/ 3842447 h 4944979"/>
              <a:gd name="connsiteX12381" fmla="*/ 8837745 w 10962464"/>
              <a:gd name="connsiteY12381" fmla="*/ 3833679 h 4944979"/>
              <a:gd name="connsiteX12382" fmla="*/ 8822023 w 10962464"/>
              <a:gd name="connsiteY12382" fmla="*/ 3823399 h 4944979"/>
              <a:gd name="connsiteX12383" fmla="*/ 8808416 w 10962464"/>
              <a:gd name="connsiteY12383" fmla="*/ 3812061 h 4944979"/>
              <a:gd name="connsiteX12384" fmla="*/ 8805242 w 10962464"/>
              <a:gd name="connsiteY12384" fmla="*/ 3806467 h 4944979"/>
              <a:gd name="connsiteX12385" fmla="*/ 8805696 w 10962464"/>
              <a:gd name="connsiteY12385" fmla="*/ 3795129 h 4944979"/>
              <a:gd name="connsiteX12386" fmla="*/ 8811440 w 10962464"/>
              <a:gd name="connsiteY12386" fmla="*/ 3788628 h 4944979"/>
              <a:gd name="connsiteX12387" fmla="*/ 8815824 w 10962464"/>
              <a:gd name="connsiteY12387" fmla="*/ 3786512 h 4944979"/>
              <a:gd name="connsiteX12388" fmla="*/ 8820765 w 10962464"/>
              <a:gd name="connsiteY12388" fmla="*/ 3785371 h 4944979"/>
              <a:gd name="connsiteX12389" fmla="*/ 8783774 w 10962464"/>
              <a:gd name="connsiteY12389" fmla="*/ 3771393 h 4944979"/>
              <a:gd name="connsiteX12390" fmla="*/ 8749155 w 10962464"/>
              <a:gd name="connsiteY12390" fmla="*/ 3755520 h 4944979"/>
              <a:gd name="connsiteX12391" fmla="*/ 8714990 w 10962464"/>
              <a:gd name="connsiteY12391" fmla="*/ 3737077 h 4944979"/>
              <a:gd name="connsiteX12392" fmla="*/ 8680068 w 10962464"/>
              <a:gd name="connsiteY12392" fmla="*/ 3715913 h 4944979"/>
              <a:gd name="connsiteX12393" fmla="*/ 8669637 w 10962464"/>
              <a:gd name="connsiteY12393" fmla="*/ 3706388 h 4944979"/>
              <a:gd name="connsiteX12394" fmla="*/ 8668276 w 10962464"/>
              <a:gd name="connsiteY12394" fmla="*/ 3691572 h 4944979"/>
              <a:gd name="connsiteX12395" fmla="*/ 8673416 w 10962464"/>
              <a:gd name="connsiteY12395" fmla="*/ 3685223 h 4944979"/>
              <a:gd name="connsiteX12396" fmla="*/ 8676440 w 10962464"/>
              <a:gd name="connsiteY12396" fmla="*/ 3682955 h 4944979"/>
              <a:gd name="connsiteX12397" fmla="*/ 8687998 w 10962464"/>
              <a:gd name="connsiteY12397" fmla="*/ 3677713 h 4944979"/>
              <a:gd name="connsiteX12398" fmla="*/ 8672056 w 10962464"/>
              <a:gd name="connsiteY12398" fmla="*/ 3673129 h 4944979"/>
              <a:gd name="connsiteX12399" fmla="*/ 8599190 w 10962464"/>
              <a:gd name="connsiteY12399" fmla="*/ 3641986 h 4944979"/>
              <a:gd name="connsiteX12400" fmla="*/ 8566082 w 10962464"/>
              <a:gd name="connsiteY12400" fmla="*/ 3622485 h 4944979"/>
              <a:gd name="connsiteX12401" fmla="*/ 8548546 w 10962464"/>
              <a:gd name="connsiteY12401" fmla="*/ 3611146 h 4944979"/>
              <a:gd name="connsiteX12402" fmla="*/ 8540988 w 10962464"/>
              <a:gd name="connsiteY12402" fmla="*/ 3603588 h 4944979"/>
              <a:gd name="connsiteX12403" fmla="*/ 8537963 w 10962464"/>
              <a:gd name="connsiteY12403" fmla="*/ 3597692 h 4944979"/>
              <a:gd name="connsiteX12404" fmla="*/ 8537207 w 10962464"/>
              <a:gd name="connsiteY12404" fmla="*/ 3589529 h 4944979"/>
              <a:gd name="connsiteX12405" fmla="*/ 8548243 w 10962464"/>
              <a:gd name="connsiteY12405" fmla="*/ 3571539 h 4944979"/>
              <a:gd name="connsiteX12406" fmla="*/ 8554559 w 10962464"/>
              <a:gd name="connsiteY12406" fmla="*/ 3567758 h 4944979"/>
              <a:gd name="connsiteX12407" fmla="*/ 8516193 w 10962464"/>
              <a:gd name="connsiteY12407" fmla="*/ 3552642 h 4944979"/>
              <a:gd name="connsiteX12408" fmla="*/ 8446955 w 10962464"/>
              <a:gd name="connsiteY12408" fmla="*/ 3518023 h 4944979"/>
              <a:gd name="connsiteX12409" fmla="*/ 8412035 w 10962464"/>
              <a:gd name="connsiteY12409" fmla="*/ 3495800 h 4944979"/>
              <a:gd name="connsiteX12410" fmla="*/ 8397066 w 10962464"/>
              <a:gd name="connsiteY12410" fmla="*/ 3483857 h 4944979"/>
              <a:gd name="connsiteX12411" fmla="*/ 8382705 w 10962464"/>
              <a:gd name="connsiteY12411" fmla="*/ 3469494 h 4944979"/>
              <a:gd name="connsiteX12412" fmla="*/ 8377717 w 10962464"/>
              <a:gd name="connsiteY12412" fmla="*/ 3457553 h 4944979"/>
              <a:gd name="connsiteX12413" fmla="*/ 8381657 w 10962464"/>
              <a:gd name="connsiteY12413" fmla="*/ 3445982 h 4944979"/>
              <a:gd name="connsiteX12414" fmla="*/ 8325259 w 10962464"/>
              <a:gd name="connsiteY12414" fmla="*/ 3427922 h 4944979"/>
              <a:gd name="connsiteX12415" fmla="*/ 8306361 w 10962464"/>
              <a:gd name="connsiteY12415" fmla="*/ 3419910 h 4944979"/>
              <a:gd name="connsiteX12416" fmla="*/ 8288673 w 10962464"/>
              <a:gd name="connsiteY12416" fmla="*/ 3410687 h 4944979"/>
              <a:gd name="connsiteX12417" fmla="*/ 8264539 w 10962464"/>
              <a:gd name="connsiteY12417" fmla="*/ 3396365 h 4944979"/>
              <a:gd name="connsiteX12418" fmla="*/ 8270231 w 10962464"/>
              <a:gd name="connsiteY12418" fmla="*/ 3430793 h 4944979"/>
              <a:gd name="connsiteX12419" fmla="*/ 8275521 w 10962464"/>
              <a:gd name="connsiteY12419" fmla="*/ 3470250 h 4944979"/>
              <a:gd name="connsiteX12420" fmla="*/ 8276276 w 10962464"/>
              <a:gd name="connsiteY12420" fmla="*/ 3533290 h 4944979"/>
              <a:gd name="connsiteX12421" fmla="*/ 8274462 w 10962464"/>
              <a:gd name="connsiteY12421" fmla="*/ 3565339 h 4944979"/>
              <a:gd name="connsiteX12422" fmla="*/ 8273941 w 10962464"/>
              <a:gd name="connsiteY12422" fmla="*/ 3570274 h 4944979"/>
              <a:gd name="connsiteX12423" fmla="*/ 8274311 w 10962464"/>
              <a:gd name="connsiteY12423" fmla="*/ 3570026 h 4944979"/>
              <a:gd name="connsiteX12424" fmla="*/ 8279755 w 10962464"/>
              <a:gd name="connsiteY12424" fmla="*/ 3568968 h 4944979"/>
              <a:gd name="connsiteX12425" fmla="*/ 8280963 w 10962464"/>
              <a:gd name="connsiteY12425" fmla="*/ 3569118 h 4944979"/>
              <a:gd name="connsiteX12426" fmla="*/ 8286859 w 10962464"/>
              <a:gd name="connsiteY12426" fmla="*/ 3570932 h 4944979"/>
              <a:gd name="connsiteX12427" fmla="*/ 8290035 w 10962464"/>
              <a:gd name="connsiteY12427" fmla="*/ 3573351 h 4944979"/>
              <a:gd name="connsiteX12428" fmla="*/ 8295477 w 10962464"/>
              <a:gd name="connsiteY12428" fmla="*/ 3588167 h 4944979"/>
              <a:gd name="connsiteX12429" fmla="*/ 8296837 w 10962464"/>
              <a:gd name="connsiteY12429" fmla="*/ 3596482 h 4944979"/>
              <a:gd name="connsiteX12430" fmla="*/ 8301221 w 10962464"/>
              <a:gd name="connsiteY12430" fmla="*/ 3635788 h 4944979"/>
              <a:gd name="connsiteX12431" fmla="*/ 8303791 w 10962464"/>
              <a:gd name="connsiteY12431" fmla="*/ 3671314 h 4944979"/>
              <a:gd name="connsiteX12432" fmla="*/ 8304094 w 10962464"/>
              <a:gd name="connsiteY12432" fmla="*/ 3690059 h 4944979"/>
              <a:gd name="connsiteX12433" fmla="*/ 8302885 w 10962464"/>
              <a:gd name="connsiteY12433" fmla="*/ 3709410 h 4944979"/>
              <a:gd name="connsiteX12434" fmla="*/ 8294236 w 10962464"/>
              <a:gd name="connsiteY12434" fmla="*/ 3764857 h 4944979"/>
              <a:gd name="connsiteX12435" fmla="*/ 8305303 w 10962464"/>
              <a:gd name="connsiteY12435" fmla="*/ 3766405 h 4944979"/>
              <a:gd name="connsiteX12436" fmla="*/ 8313315 w 10962464"/>
              <a:gd name="connsiteY12436" fmla="*/ 3775777 h 4944979"/>
              <a:gd name="connsiteX12437" fmla="*/ 8319363 w 10962464"/>
              <a:gd name="connsiteY12437" fmla="*/ 3794070 h 4944979"/>
              <a:gd name="connsiteX12438" fmla="*/ 8323141 w 10962464"/>
              <a:gd name="connsiteY12438" fmla="*/ 3811757 h 4944979"/>
              <a:gd name="connsiteX12439" fmla="*/ 8327222 w 10962464"/>
              <a:gd name="connsiteY12439" fmla="*/ 3850609 h 4944979"/>
              <a:gd name="connsiteX12440" fmla="*/ 8327071 w 10962464"/>
              <a:gd name="connsiteY12440" fmla="*/ 3923931 h 4944979"/>
              <a:gd name="connsiteX12441" fmla="*/ 8323675 w 10962464"/>
              <a:gd name="connsiteY12441" fmla="*/ 3962334 h 4944979"/>
              <a:gd name="connsiteX12442" fmla="*/ 8329187 w 10962464"/>
              <a:gd name="connsiteY12442" fmla="*/ 3958852 h 4944979"/>
              <a:gd name="connsiteX12443" fmla="*/ 8349144 w 10962464"/>
              <a:gd name="connsiteY12443" fmla="*/ 3957188 h 4944979"/>
              <a:gd name="connsiteX12444" fmla="*/ 8355643 w 10962464"/>
              <a:gd name="connsiteY12444" fmla="*/ 3961270 h 4944979"/>
              <a:gd name="connsiteX12445" fmla="*/ 8359422 w 10962464"/>
              <a:gd name="connsiteY12445" fmla="*/ 3966259 h 4944979"/>
              <a:gd name="connsiteX12446" fmla="*/ 8362598 w 10962464"/>
              <a:gd name="connsiteY12446" fmla="*/ 3975934 h 4944979"/>
              <a:gd name="connsiteX12447" fmla="*/ 8364715 w 10962464"/>
              <a:gd name="connsiteY12447" fmla="*/ 3995588 h 4944979"/>
              <a:gd name="connsiteX12448" fmla="*/ 8367133 w 10962464"/>
              <a:gd name="connsiteY12448" fmla="*/ 4031870 h 4944979"/>
              <a:gd name="connsiteX12449" fmla="*/ 8362447 w 10962464"/>
              <a:gd name="connsiteY12449" fmla="*/ 4106550 h 4944979"/>
              <a:gd name="connsiteX12450" fmla="*/ 8359535 w 10962464"/>
              <a:gd name="connsiteY12450" fmla="*/ 4122050 h 4944979"/>
              <a:gd name="connsiteX12451" fmla="*/ 8369099 w 10962464"/>
              <a:gd name="connsiteY12451" fmla="*/ 4114262 h 4944979"/>
              <a:gd name="connsiteX12452" fmla="*/ 8372275 w 10962464"/>
              <a:gd name="connsiteY12452" fmla="*/ 4112750 h 4944979"/>
              <a:gd name="connsiteX12453" fmla="*/ 8379833 w 10962464"/>
              <a:gd name="connsiteY12453" fmla="*/ 4111086 h 4944979"/>
              <a:gd name="connsiteX12454" fmla="*/ 8391776 w 10962464"/>
              <a:gd name="connsiteY12454" fmla="*/ 4118495 h 4944979"/>
              <a:gd name="connsiteX12455" fmla="*/ 8395404 w 10962464"/>
              <a:gd name="connsiteY12455" fmla="*/ 4131345 h 4944979"/>
              <a:gd name="connsiteX12456" fmla="*/ 8398428 w 10962464"/>
              <a:gd name="connsiteY12456" fmla="*/ 4169895 h 4944979"/>
              <a:gd name="connsiteX12457" fmla="*/ 8399487 w 10962464"/>
              <a:gd name="connsiteY12457" fmla="*/ 4206630 h 4944979"/>
              <a:gd name="connsiteX12458" fmla="*/ 8398125 w 10962464"/>
              <a:gd name="connsiteY12458" fmla="*/ 4242611 h 4944979"/>
              <a:gd name="connsiteX12459" fmla="*/ 8394271 w 10962464"/>
              <a:gd name="connsiteY12459" fmla="*/ 4280036 h 4944979"/>
              <a:gd name="connsiteX12460" fmla="*/ 8397219 w 10962464"/>
              <a:gd name="connsiteY12460" fmla="*/ 4276474 h 4944979"/>
              <a:gd name="connsiteX12461" fmla="*/ 8400847 w 10962464"/>
              <a:gd name="connsiteY12461" fmla="*/ 4273752 h 4944979"/>
              <a:gd name="connsiteX12462" fmla="*/ 8408859 w 10962464"/>
              <a:gd name="connsiteY12462" fmla="*/ 4271637 h 4944979"/>
              <a:gd name="connsiteX12463" fmla="*/ 8418686 w 10962464"/>
              <a:gd name="connsiteY12463" fmla="*/ 4276020 h 4944979"/>
              <a:gd name="connsiteX12464" fmla="*/ 8422012 w 10962464"/>
              <a:gd name="connsiteY12464" fmla="*/ 4281009 h 4944979"/>
              <a:gd name="connsiteX12465" fmla="*/ 8425791 w 10962464"/>
              <a:gd name="connsiteY12465" fmla="*/ 4297336 h 4944979"/>
              <a:gd name="connsiteX12466" fmla="*/ 8427755 w 10962464"/>
              <a:gd name="connsiteY12466" fmla="*/ 4315025 h 4944979"/>
              <a:gd name="connsiteX12467" fmla="*/ 8428512 w 10962464"/>
              <a:gd name="connsiteY12467" fmla="*/ 4331653 h 4944979"/>
              <a:gd name="connsiteX12468" fmla="*/ 8428966 w 10962464"/>
              <a:gd name="connsiteY12468" fmla="*/ 4350550 h 4944979"/>
              <a:gd name="connsiteX12469" fmla="*/ 8427000 w 10962464"/>
              <a:gd name="connsiteY12469" fmla="*/ 4386227 h 4944979"/>
              <a:gd name="connsiteX12470" fmla="*/ 8421256 w 10962464"/>
              <a:gd name="connsiteY12470" fmla="*/ 4421754 h 4944979"/>
              <a:gd name="connsiteX12471" fmla="*/ 8414860 w 10962464"/>
              <a:gd name="connsiteY12471" fmla="*/ 4444827 h 4944979"/>
              <a:gd name="connsiteX12472" fmla="*/ 8416417 w 10962464"/>
              <a:gd name="connsiteY12472" fmla="*/ 4446545 h 4944979"/>
              <a:gd name="connsiteX12473" fmla="*/ 8418080 w 10962464"/>
              <a:gd name="connsiteY12473" fmla="*/ 4450931 h 4944979"/>
              <a:gd name="connsiteX12474" fmla="*/ 8418685 w 10962464"/>
              <a:gd name="connsiteY12474" fmla="*/ 4454256 h 4944979"/>
              <a:gd name="connsiteX12475" fmla="*/ 8419593 w 10962464"/>
              <a:gd name="connsiteY12475" fmla="*/ 4461211 h 4944979"/>
              <a:gd name="connsiteX12476" fmla="*/ 8419743 w 10962464"/>
              <a:gd name="connsiteY12476" fmla="*/ 4463326 h 4944979"/>
              <a:gd name="connsiteX12477" fmla="*/ 8428360 w 10962464"/>
              <a:gd name="connsiteY12477" fmla="*/ 4535437 h 4944979"/>
              <a:gd name="connsiteX12478" fmla="*/ 8429873 w 10962464"/>
              <a:gd name="connsiteY12478" fmla="*/ 4553578 h 4944979"/>
              <a:gd name="connsiteX12479" fmla="*/ 8429720 w 10962464"/>
              <a:gd name="connsiteY12479" fmla="*/ 4571569 h 4944979"/>
              <a:gd name="connsiteX12480" fmla="*/ 8427000 w 10962464"/>
              <a:gd name="connsiteY12480" fmla="*/ 4592279 h 4944979"/>
              <a:gd name="connsiteX12481" fmla="*/ 8423372 w 10962464"/>
              <a:gd name="connsiteY12481" fmla="*/ 4609816 h 4944979"/>
              <a:gd name="connsiteX12482" fmla="*/ 8418231 w 10962464"/>
              <a:gd name="connsiteY12482" fmla="*/ 4624329 h 4944979"/>
              <a:gd name="connsiteX12483" fmla="*/ 8410976 w 10962464"/>
              <a:gd name="connsiteY12483" fmla="*/ 4639750 h 4944979"/>
              <a:gd name="connsiteX12484" fmla="*/ 8408581 w 10962464"/>
              <a:gd name="connsiteY12484" fmla="*/ 4644025 h 4944979"/>
              <a:gd name="connsiteX12485" fmla="*/ 8413998 w 10962464"/>
              <a:gd name="connsiteY12485" fmla="*/ 4644738 h 4944979"/>
              <a:gd name="connsiteX12486" fmla="*/ 8421859 w 10962464"/>
              <a:gd name="connsiteY12486" fmla="*/ 4655623 h 4944979"/>
              <a:gd name="connsiteX12487" fmla="*/ 8425487 w 10962464"/>
              <a:gd name="connsiteY12487" fmla="*/ 4674218 h 4944979"/>
              <a:gd name="connsiteX12488" fmla="*/ 8427755 w 10962464"/>
              <a:gd name="connsiteY12488" fmla="*/ 4691453 h 4944979"/>
              <a:gd name="connsiteX12489" fmla="*/ 8429570 w 10962464"/>
              <a:gd name="connsiteY12489" fmla="*/ 4706721 h 4944979"/>
              <a:gd name="connsiteX12490" fmla="*/ 8429720 w 10962464"/>
              <a:gd name="connsiteY12490" fmla="*/ 4708535 h 4944979"/>
              <a:gd name="connsiteX12491" fmla="*/ 8431080 w 10962464"/>
              <a:gd name="connsiteY12491" fmla="*/ 4761446 h 4944979"/>
              <a:gd name="connsiteX12492" fmla="*/ 8427452 w 10962464"/>
              <a:gd name="connsiteY12492" fmla="*/ 4795914 h 4944979"/>
              <a:gd name="connsiteX12493" fmla="*/ 8420348 w 10962464"/>
              <a:gd name="connsiteY12493" fmla="*/ 4833255 h 4944979"/>
              <a:gd name="connsiteX12494" fmla="*/ 8416266 w 10962464"/>
              <a:gd name="connsiteY12494" fmla="*/ 4850641 h 4944979"/>
              <a:gd name="connsiteX12495" fmla="*/ 8411579 w 10962464"/>
              <a:gd name="connsiteY12495" fmla="*/ 4867422 h 4944979"/>
              <a:gd name="connsiteX12496" fmla="*/ 8405683 w 10962464"/>
              <a:gd name="connsiteY12496" fmla="*/ 4883446 h 4944979"/>
              <a:gd name="connsiteX12497" fmla="*/ 8400090 w 10962464"/>
              <a:gd name="connsiteY12497" fmla="*/ 4895389 h 4944979"/>
              <a:gd name="connsiteX12498" fmla="*/ 8399563 w 10962464"/>
              <a:gd name="connsiteY12498" fmla="*/ 4895871 h 4944979"/>
              <a:gd name="connsiteX12499" fmla="*/ 8411278 w 10962464"/>
              <a:gd name="connsiteY12499" fmla="*/ 4910356 h 4944979"/>
              <a:gd name="connsiteX12500" fmla="*/ 8409917 w 10962464"/>
              <a:gd name="connsiteY12500" fmla="*/ 4921542 h 4944979"/>
              <a:gd name="connsiteX12501" fmla="*/ 8408708 w 10962464"/>
              <a:gd name="connsiteY12501" fmla="*/ 4928043 h 4944979"/>
              <a:gd name="connsiteX12502" fmla="*/ 8407195 w 10962464"/>
              <a:gd name="connsiteY12502" fmla="*/ 4941347 h 4944979"/>
              <a:gd name="connsiteX12503" fmla="*/ 8407381 w 10962464"/>
              <a:gd name="connsiteY12503" fmla="*/ 4944979 h 4944979"/>
              <a:gd name="connsiteX12504" fmla="*/ 8383637 w 10962464"/>
              <a:gd name="connsiteY12504" fmla="*/ 4944979 h 4944979"/>
              <a:gd name="connsiteX12505" fmla="*/ 8383913 w 10962464"/>
              <a:gd name="connsiteY12505" fmla="*/ 4936206 h 4944979"/>
              <a:gd name="connsiteX12506" fmla="*/ 8385275 w 10962464"/>
              <a:gd name="connsiteY12506" fmla="*/ 4923810 h 4944979"/>
              <a:gd name="connsiteX12507" fmla="*/ 8386181 w 10962464"/>
              <a:gd name="connsiteY12507" fmla="*/ 4918215 h 4944979"/>
              <a:gd name="connsiteX12508" fmla="*/ 8387089 w 10962464"/>
              <a:gd name="connsiteY12508" fmla="*/ 4914589 h 4944979"/>
              <a:gd name="connsiteX12509" fmla="*/ 8381193 w 10962464"/>
              <a:gd name="connsiteY12509" fmla="*/ 4910507 h 4944979"/>
              <a:gd name="connsiteX12510" fmla="*/ 8368948 w 10962464"/>
              <a:gd name="connsiteY12510" fmla="*/ 4902495 h 4944979"/>
              <a:gd name="connsiteX12511" fmla="*/ 8364715 w 10962464"/>
              <a:gd name="connsiteY12511" fmla="*/ 4894330 h 4944979"/>
              <a:gd name="connsiteX12512" fmla="*/ 8365633 w 10962464"/>
              <a:gd name="connsiteY12512" fmla="*/ 4889634 h 4944979"/>
              <a:gd name="connsiteX12513" fmla="*/ 8357155 w 10962464"/>
              <a:gd name="connsiteY12513" fmla="*/ 4878154 h 4944979"/>
              <a:gd name="connsiteX12514" fmla="*/ 8352318 w 10962464"/>
              <a:gd name="connsiteY12514" fmla="*/ 4860618 h 4944979"/>
              <a:gd name="connsiteX12515" fmla="*/ 8345968 w 10962464"/>
              <a:gd name="connsiteY12515" fmla="*/ 4826453 h 4944979"/>
              <a:gd name="connsiteX12516" fmla="*/ 8339131 w 10962464"/>
              <a:gd name="connsiteY12516" fmla="*/ 4797144 h 4944979"/>
              <a:gd name="connsiteX12517" fmla="*/ 8337956 w 10962464"/>
              <a:gd name="connsiteY12517" fmla="*/ 4798636 h 4944979"/>
              <a:gd name="connsiteX12518" fmla="*/ 8327829 w 10962464"/>
              <a:gd name="connsiteY12518" fmla="*/ 4798333 h 4944979"/>
              <a:gd name="connsiteX12519" fmla="*/ 8320269 w 10962464"/>
              <a:gd name="connsiteY12519" fmla="*/ 4796217 h 4944979"/>
              <a:gd name="connsiteX12520" fmla="*/ 8307643 w 10962464"/>
              <a:gd name="connsiteY12520" fmla="*/ 4790678 h 4944979"/>
              <a:gd name="connsiteX12521" fmla="*/ 8312407 w 10962464"/>
              <a:gd name="connsiteY12521" fmla="*/ 4799090 h 4944979"/>
              <a:gd name="connsiteX12522" fmla="*/ 8318909 w 10962464"/>
              <a:gd name="connsiteY12522" fmla="*/ 4815570 h 4944979"/>
              <a:gd name="connsiteX12523" fmla="*/ 8324653 w 10962464"/>
              <a:gd name="connsiteY12523" fmla="*/ 4832954 h 4944979"/>
              <a:gd name="connsiteX12524" fmla="*/ 8334933 w 10962464"/>
              <a:gd name="connsiteY12524" fmla="*/ 4866516 h 4944979"/>
              <a:gd name="connsiteX12525" fmla="*/ 8346875 w 10962464"/>
              <a:gd name="connsiteY12525" fmla="*/ 4898866 h 4944979"/>
              <a:gd name="connsiteX12526" fmla="*/ 8351864 w 10962464"/>
              <a:gd name="connsiteY12526" fmla="*/ 4912925 h 4944979"/>
              <a:gd name="connsiteX12527" fmla="*/ 8350657 w 10962464"/>
              <a:gd name="connsiteY12527" fmla="*/ 4926532 h 4944979"/>
              <a:gd name="connsiteX12528" fmla="*/ 8346574 w 10962464"/>
              <a:gd name="connsiteY12528" fmla="*/ 4932730 h 4944979"/>
              <a:gd name="connsiteX12529" fmla="*/ 8344457 w 10962464"/>
              <a:gd name="connsiteY12529" fmla="*/ 4936963 h 4944979"/>
              <a:gd name="connsiteX12530" fmla="*/ 8344153 w 10962464"/>
              <a:gd name="connsiteY12530" fmla="*/ 4938475 h 4944979"/>
              <a:gd name="connsiteX12531" fmla="*/ 8344609 w 10962464"/>
              <a:gd name="connsiteY12531" fmla="*/ 4943010 h 4944979"/>
              <a:gd name="connsiteX12532" fmla="*/ 8345425 w 10962464"/>
              <a:gd name="connsiteY12532" fmla="*/ 4944979 h 4944979"/>
              <a:gd name="connsiteX12533" fmla="*/ 8321640 w 10962464"/>
              <a:gd name="connsiteY12533" fmla="*/ 4944979 h 4944979"/>
              <a:gd name="connsiteX12534" fmla="*/ 8320873 w 10962464"/>
              <a:gd name="connsiteY12534" fmla="*/ 4940591 h 4944979"/>
              <a:gd name="connsiteX12535" fmla="*/ 8323595 w 10962464"/>
              <a:gd name="connsiteY12535" fmla="*/ 4925927 h 4944979"/>
              <a:gd name="connsiteX12536" fmla="*/ 8328735 w 10962464"/>
              <a:gd name="connsiteY12536" fmla="*/ 4917311 h 4944979"/>
              <a:gd name="connsiteX12537" fmla="*/ 8325561 w 10962464"/>
              <a:gd name="connsiteY12537" fmla="*/ 4908996 h 4944979"/>
              <a:gd name="connsiteX12538" fmla="*/ 8319967 w 10962464"/>
              <a:gd name="connsiteY12538" fmla="*/ 4894332 h 4944979"/>
              <a:gd name="connsiteX12539" fmla="*/ 8309384 w 10962464"/>
              <a:gd name="connsiteY12539" fmla="*/ 4864097 h 4944979"/>
              <a:gd name="connsiteX12540" fmla="*/ 8287464 w 10962464"/>
              <a:gd name="connsiteY12540" fmla="*/ 4801509 h 4944979"/>
              <a:gd name="connsiteX12541" fmla="*/ 8272951 w 10962464"/>
              <a:gd name="connsiteY12541" fmla="*/ 4777170 h 4944979"/>
              <a:gd name="connsiteX12542" fmla="*/ 8272446 w 10962464"/>
              <a:gd name="connsiteY12542" fmla="*/ 4769093 h 4944979"/>
              <a:gd name="connsiteX12543" fmla="*/ 8246041 w 10962464"/>
              <a:gd name="connsiteY12543" fmla="*/ 4741794 h 4944979"/>
              <a:gd name="connsiteX12544" fmla="*/ 8233796 w 10962464"/>
              <a:gd name="connsiteY12544" fmla="*/ 4724107 h 4944979"/>
              <a:gd name="connsiteX12545" fmla="*/ 8225027 w 10962464"/>
              <a:gd name="connsiteY12545" fmla="*/ 4707930 h 4944979"/>
              <a:gd name="connsiteX12546" fmla="*/ 8217619 w 10962464"/>
              <a:gd name="connsiteY12546" fmla="*/ 4691754 h 4944979"/>
              <a:gd name="connsiteX12547" fmla="*/ 8210213 w 10962464"/>
              <a:gd name="connsiteY12547" fmla="*/ 4674218 h 4944979"/>
              <a:gd name="connsiteX12548" fmla="*/ 8197665 w 10962464"/>
              <a:gd name="connsiteY12548" fmla="*/ 4636877 h 4944979"/>
              <a:gd name="connsiteX12549" fmla="*/ 8193281 w 10962464"/>
              <a:gd name="connsiteY12549" fmla="*/ 4599234 h 4944979"/>
              <a:gd name="connsiteX12550" fmla="*/ 8193431 w 10962464"/>
              <a:gd name="connsiteY12550" fmla="*/ 4590768 h 4944979"/>
              <a:gd name="connsiteX12551" fmla="*/ 8193885 w 10962464"/>
              <a:gd name="connsiteY12551" fmla="*/ 4585931 h 4944979"/>
              <a:gd name="connsiteX12552" fmla="*/ 8194757 w 10962464"/>
              <a:gd name="connsiteY12552" fmla="*/ 4580957 h 4944979"/>
              <a:gd name="connsiteX12553" fmla="*/ 8174989 w 10962464"/>
              <a:gd name="connsiteY12553" fmla="*/ 4562500 h 4944979"/>
              <a:gd name="connsiteX12554" fmla="*/ 8152163 w 10962464"/>
              <a:gd name="connsiteY12554" fmla="*/ 4533775 h 4944979"/>
              <a:gd name="connsiteX12555" fmla="*/ 8134626 w 10962464"/>
              <a:gd name="connsiteY12555" fmla="*/ 4502180 h 4944979"/>
              <a:gd name="connsiteX12556" fmla="*/ 8127520 w 10962464"/>
              <a:gd name="connsiteY12556" fmla="*/ 4486156 h 4944979"/>
              <a:gd name="connsiteX12557" fmla="*/ 8120869 w 10962464"/>
              <a:gd name="connsiteY12557" fmla="*/ 4467107 h 4944979"/>
              <a:gd name="connsiteX12558" fmla="*/ 8117240 w 10962464"/>
              <a:gd name="connsiteY12558" fmla="*/ 4449571 h 4944979"/>
              <a:gd name="connsiteX12559" fmla="*/ 8116181 w 10962464"/>
              <a:gd name="connsiteY12559" fmla="*/ 4438989 h 4944979"/>
              <a:gd name="connsiteX12560" fmla="*/ 8116031 w 10962464"/>
              <a:gd name="connsiteY12560" fmla="*/ 4434151 h 4944979"/>
              <a:gd name="connsiteX12561" fmla="*/ 8117299 w 10962464"/>
              <a:gd name="connsiteY12561" fmla="*/ 4426643 h 4944979"/>
              <a:gd name="connsiteX12562" fmla="*/ 8116786 w 10962464"/>
              <a:gd name="connsiteY12562" fmla="*/ 4425836 h 4944979"/>
              <a:gd name="connsiteX12563" fmla="*/ 8110436 w 10962464"/>
              <a:gd name="connsiteY12563" fmla="*/ 4412382 h 4944979"/>
              <a:gd name="connsiteX12564" fmla="*/ 8097285 w 10962464"/>
              <a:gd name="connsiteY12564" fmla="*/ 4379425 h 4944979"/>
              <a:gd name="connsiteX12565" fmla="*/ 8087307 w 10962464"/>
              <a:gd name="connsiteY12565" fmla="*/ 4344201 h 4944979"/>
              <a:gd name="connsiteX12566" fmla="*/ 8083678 w 10962464"/>
              <a:gd name="connsiteY12566" fmla="*/ 4306709 h 4944979"/>
              <a:gd name="connsiteX12567" fmla="*/ 8084887 w 10962464"/>
              <a:gd name="connsiteY12567" fmla="*/ 4288870 h 4944979"/>
              <a:gd name="connsiteX12568" fmla="*/ 8087154 w 10962464"/>
              <a:gd name="connsiteY12568" fmla="*/ 4277834 h 4944979"/>
              <a:gd name="connsiteX12569" fmla="*/ 8089876 w 10962464"/>
              <a:gd name="connsiteY12569" fmla="*/ 4270427 h 4944979"/>
              <a:gd name="connsiteX12570" fmla="*/ 8091898 w 10962464"/>
              <a:gd name="connsiteY12570" fmla="*/ 4267937 h 4944979"/>
              <a:gd name="connsiteX12571" fmla="*/ 8083526 w 10962464"/>
              <a:gd name="connsiteY12571" fmla="*/ 4260146 h 4944979"/>
              <a:gd name="connsiteX12572" fmla="*/ 8070979 w 10962464"/>
              <a:gd name="connsiteY12572" fmla="*/ 4243668 h 4944979"/>
              <a:gd name="connsiteX12573" fmla="*/ 8055257 w 10962464"/>
              <a:gd name="connsiteY12573" fmla="*/ 4213583 h 4944979"/>
              <a:gd name="connsiteX12574" fmla="*/ 8042559 w 10962464"/>
              <a:gd name="connsiteY12574" fmla="*/ 4177301 h 4944979"/>
              <a:gd name="connsiteX12575" fmla="*/ 8042437 w 10962464"/>
              <a:gd name="connsiteY12575" fmla="*/ 4176885 h 4944979"/>
              <a:gd name="connsiteX12576" fmla="*/ 8040139 w 10962464"/>
              <a:gd name="connsiteY12576" fmla="*/ 4180324 h 4944979"/>
              <a:gd name="connsiteX12577" fmla="*/ 8017010 w 10962464"/>
              <a:gd name="connsiteY12577" fmla="*/ 4209200 h 4944979"/>
              <a:gd name="connsiteX12578" fmla="*/ 7993950 w 10962464"/>
              <a:gd name="connsiteY12578" fmla="*/ 4232762 h 4944979"/>
              <a:gd name="connsiteX12579" fmla="*/ 7999775 w 10962464"/>
              <a:gd name="connsiteY12579" fmla="*/ 4236411 h 4944979"/>
              <a:gd name="connsiteX12580" fmla="*/ 7999775 w 10962464"/>
              <a:gd name="connsiteY12580" fmla="*/ 4236562 h 4944979"/>
              <a:gd name="connsiteX12581" fmla="*/ 7999775 w 10962464"/>
              <a:gd name="connsiteY12581" fmla="*/ 4261355 h 4944979"/>
              <a:gd name="connsiteX12582" fmla="*/ 7987681 w 10962464"/>
              <a:gd name="connsiteY12582" fmla="*/ 4299905 h 4944979"/>
              <a:gd name="connsiteX12583" fmla="*/ 7969692 w 10962464"/>
              <a:gd name="connsiteY12583" fmla="*/ 4336188 h 4944979"/>
              <a:gd name="connsiteX12584" fmla="*/ 7950189 w 10962464"/>
              <a:gd name="connsiteY12584" fmla="*/ 4368086 h 4944979"/>
              <a:gd name="connsiteX12585" fmla="*/ 7927211 w 10962464"/>
              <a:gd name="connsiteY12585" fmla="*/ 4398926 h 4944979"/>
              <a:gd name="connsiteX12586" fmla="*/ 7915267 w 10962464"/>
              <a:gd name="connsiteY12586" fmla="*/ 4413136 h 4944979"/>
              <a:gd name="connsiteX12587" fmla="*/ 7903930 w 10962464"/>
              <a:gd name="connsiteY12587" fmla="*/ 4426138 h 4944979"/>
              <a:gd name="connsiteX12588" fmla="*/ 7890053 w 10962464"/>
              <a:gd name="connsiteY12588" fmla="*/ 4439246 h 4944979"/>
              <a:gd name="connsiteX12589" fmla="*/ 7901208 w 10962464"/>
              <a:gd name="connsiteY12589" fmla="*/ 4437929 h 4944979"/>
              <a:gd name="connsiteX12590" fmla="*/ 7906499 w 10962464"/>
              <a:gd name="connsiteY12590" fmla="*/ 4437627 h 4944979"/>
              <a:gd name="connsiteX12591" fmla="*/ 7913907 w 10962464"/>
              <a:gd name="connsiteY12591" fmla="*/ 4437477 h 4944979"/>
              <a:gd name="connsiteX12592" fmla="*/ 7919954 w 10962464"/>
              <a:gd name="connsiteY12592" fmla="*/ 4438837 h 4944979"/>
              <a:gd name="connsiteX12593" fmla="*/ 7924187 w 10962464"/>
              <a:gd name="connsiteY12593" fmla="*/ 4441557 h 4944979"/>
              <a:gd name="connsiteX12594" fmla="*/ 7926455 w 10962464"/>
              <a:gd name="connsiteY12594" fmla="*/ 4443674 h 4944979"/>
              <a:gd name="connsiteX12595" fmla="*/ 7929629 w 10962464"/>
              <a:gd name="connsiteY12595" fmla="*/ 4448814 h 4944979"/>
              <a:gd name="connsiteX12596" fmla="*/ 7929781 w 10962464"/>
              <a:gd name="connsiteY12596" fmla="*/ 4449267 h 4944979"/>
              <a:gd name="connsiteX12597" fmla="*/ 7930991 w 10962464"/>
              <a:gd name="connsiteY12597" fmla="*/ 4455315 h 4944979"/>
              <a:gd name="connsiteX12598" fmla="*/ 7928873 w 10962464"/>
              <a:gd name="connsiteY12598" fmla="*/ 4471188 h 4944979"/>
              <a:gd name="connsiteX12599" fmla="*/ 7926605 w 10962464"/>
              <a:gd name="connsiteY12599" fmla="*/ 4479049 h 4944979"/>
              <a:gd name="connsiteX12600" fmla="*/ 7923130 w 10962464"/>
              <a:gd name="connsiteY12600" fmla="*/ 4488423 h 4944979"/>
              <a:gd name="connsiteX12601" fmla="*/ 7915267 w 10962464"/>
              <a:gd name="connsiteY12601" fmla="*/ 4506865 h 4944979"/>
              <a:gd name="connsiteX12602" fmla="*/ 7905290 w 10962464"/>
              <a:gd name="connsiteY12602" fmla="*/ 4526368 h 4944979"/>
              <a:gd name="connsiteX12603" fmla="*/ 7896580 w 10962464"/>
              <a:gd name="connsiteY12603" fmla="*/ 4540843 h 4944979"/>
              <a:gd name="connsiteX12604" fmla="*/ 7902267 w 10962464"/>
              <a:gd name="connsiteY12604" fmla="*/ 4575803 h 4944979"/>
              <a:gd name="connsiteX12605" fmla="*/ 7902871 w 10962464"/>
              <a:gd name="connsiteY12605" fmla="*/ 4612841 h 4944979"/>
              <a:gd name="connsiteX12606" fmla="*/ 7902267 w 10962464"/>
              <a:gd name="connsiteY12606" fmla="*/ 4632192 h 4944979"/>
              <a:gd name="connsiteX12607" fmla="*/ 7900755 w 10962464"/>
              <a:gd name="connsiteY12607" fmla="*/ 4650787 h 4944979"/>
              <a:gd name="connsiteX12608" fmla="*/ 7895011 w 10962464"/>
              <a:gd name="connsiteY12608" fmla="*/ 4688732 h 4944979"/>
              <a:gd name="connsiteX12609" fmla="*/ 7877021 w 10962464"/>
              <a:gd name="connsiteY12609" fmla="*/ 4754796 h 4944979"/>
              <a:gd name="connsiteX12610" fmla="*/ 7874482 w 10962464"/>
              <a:gd name="connsiteY12610" fmla="*/ 4760583 h 4944979"/>
              <a:gd name="connsiteX12611" fmla="*/ 7879137 w 10962464"/>
              <a:gd name="connsiteY12611" fmla="*/ 4766585 h 4944979"/>
              <a:gd name="connsiteX12612" fmla="*/ 7886847 w 10962464"/>
              <a:gd name="connsiteY12612" fmla="*/ 4793041 h 4944979"/>
              <a:gd name="connsiteX12613" fmla="*/ 7888963 w 10962464"/>
              <a:gd name="connsiteY12613" fmla="*/ 4806194 h 4944979"/>
              <a:gd name="connsiteX12614" fmla="*/ 7889871 w 10962464"/>
              <a:gd name="connsiteY12614" fmla="*/ 4816323 h 4944979"/>
              <a:gd name="connsiteX12615" fmla="*/ 7900453 w 10962464"/>
              <a:gd name="connsiteY12615" fmla="*/ 4859257 h 4944979"/>
              <a:gd name="connsiteX12616" fmla="*/ 7909221 w 10962464"/>
              <a:gd name="connsiteY12616" fmla="*/ 4876642 h 4944979"/>
              <a:gd name="connsiteX12617" fmla="*/ 7913756 w 10962464"/>
              <a:gd name="connsiteY12617" fmla="*/ 4885714 h 4944979"/>
              <a:gd name="connsiteX12618" fmla="*/ 7918140 w 10962464"/>
              <a:gd name="connsiteY12618" fmla="*/ 4895691 h 4944979"/>
              <a:gd name="connsiteX12619" fmla="*/ 7919047 w 10962464"/>
              <a:gd name="connsiteY12619" fmla="*/ 4903855 h 4944979"/>
              <a:gd name="connsiteX12620" fmla="*/ 7918897 w 10962464"/>
              <a:gd name="connsiteY12620" fmla="*/ 4909448 h 4944979"/>
              <a:gd name="connsiteX12621" fmla="*/ 7918443 w 10962464"/>
              <a:gd name="connsiteY12621" fmla="*/ 4919879 h 4944979"/>
              <a:gd name="connsiteX12622" fmla="*/ 7919199 w 10962464"/>
              <a:gd name="connsiteY12622" fmla="*/ 4942858 h 4944979"/>
              <a:gd name="connsiteX12623" fmla="*/ 7919514 w 10962464"/>
              <a:gd name="connsiteY12623" fmla="*/ 4944979 h 4944979"/>
              <a:gd name="connsiteX12624" fmla="*/ 7895684 w 10962464"/>
              <a:gd name="connsiteY12624" fmla="*/ 4944979 h 4944979"/>
              <a:gd name="connsiteX12625" fmla="*/ 7895313 w 10962464"/>
              <a:gd name="connsiteY12625" fmla="*/ 4942404 h 4944979"/>
              <a:gd name="connsiteX12626" fmla="*/ 7894557 w 10962464"/>
              <a:gd name="connsiteY12626" fmla="*/ 4923205 h 4944979"/>
              <a:gd name="connsiteX12627" fmla="*/ 7895313 w 10962464"/>
              <a:gd name="connsiteY12627" fmla="*/ 4905669 h 4944979"/>
              <a:gd name="connsiteX12628" fmla="*/ 7895163 w 10962464"/>
              <a:gd name="connsiteY12628" fmla="*/ 4902039 h 4944979"/>
              <a:gd name="connsiteX12629" fmla="*/ 7895163 w 10962464"/>
              <a:gd name="connsiteY12629" fmla="*/ 4901738 h 4944979"/>
              <a:gd name="connsiteX12630" fmla="*/ 7891987 w 10962464"/>
              <a:gd name="connsiteY12630" fmla="*/ 4895086 h 4944979"/>
              <a:gd name="connsiteX12631" fmla="*/ 7886243 w 10962464"/>
              <a:gd name="connsiteY12631" fmla="*/ 4884050 h 4944979"/>
              <a:gd name="connsiteX12632" fmla="*/ 7875055 w 10962464"/>
              <a:gd name="connsiteY12632" fmla="*/ 4858048 h 4944979"/>
              <a:gd name="connsiteX12633" fmla="*/ 7868707 w 10962464"/>
              <a:gd name="connsiteY12633" fmla="*/ 4832650 h 4944979"/>
              <a:gd name="connsiteX12634" fmla="*/ 7865532 w 10962464"/>
              <a:gd name="connsiteY12634" fmla="*/ 4806799 h 4944979"/>
              <a:gd name="connsiteX12635" fmla="*/ 7862659 w 10962464"/>
              <a:gd name="connsiteY12635" fmla="*/ 4792437 h 4944979"/>
              <a:gd name="connsiteX12636" fmla="*/ 7861710 w 10962464"/>
              <a:gd name="connsiteY12636" fmla="*/ 4789404 h 4944979"/>
              <a:gd name="connsiteX12637" fmla="*/ 7848448 w 10962464"/>
              <a:gd name="connsiteY12637" fmla="*/ 4817987 h 4944979"/>
              <a:gd name="connsiteX12638" fmla="*/ 7846245 w 10962464"/>
              <a:gd name="connsiteY12638" fmla="*/ 4820521 h 4944979"/>
              <a:gd name="connsiteX12639" fmla="*/ 7858728 w 10962464"/>
              <a:gd name="connsiteY12639" fmla="*/ 4845048 h 4944979"/>
              <a:gd name="connsiteX12640" fmla="*/ 7864323 w 10962464"/>
              <a:gd name="connsiteY12640" fmla="*/ 4860618 h 4944979"/>
              <a:gd name="connsiteX12641" fmla="*/ 7862509 w 10962464"/>
              <a:gd name="connsiteY12641" fmla="*/ 4869841 h 4944979"/>
              <a:gd name="connsiteX12642" fmla="*/ 7861751 w 10962464"/>
              <a:gd name="connsiteY12642" fmla="*/ 4870898 h 4944979"/>
              <a:gd name="connsiteX12643" fmla="*/ 7855857 w 10962464"/>
              <a:gd name="connsiteY12643" fmla="*/ 4877248 h 4944979"/>
              <a:gd name="connsiteX12644" fmla="*/ 7855676 w 10962464"/>
              <a:gd name="connsiteY12644" fmla="*/ 4877280 h 4944979"/>
              <a:gd name="connsiteX12645" fmla="*/ 7874299 w 10962464"/>
              <a:gd name="connsiteY12645" fmla="*/ 4929554 h 4944979"/>
              <a:gd name="connsiteX12646" fmla="*/ 7878506 w 10962464"/>
              <a:gd name="connsiteY12646" fmla="*/ 4944979 h 4944979"/>
              <a:gd name="connsiteX12647" fmla="*/ 7853934 w 10962464"/>
              <a:gd name="connsiteY12647" fmla="*/ 4944979 h 4944979"/>
              <a:gd name="connsiteX12648" fmla="*/ 7848297 w 10962464"/>
              <a:gd name="connsiteY12648" fmla="*/ 4926681 h 4944979"/>
              <a:gd name="connsiteX12649" fmla="*/ 7829611 w 10962464"/>
              <a:gd name="connsiteY12649" fmla="*/ 4874926 h 4944979"/>
              <a:gd name="connsiteX12650" fmla="*/ 7817155 w 10962464"/>
              <a:gd name="connsiteY12650" fmla="*/ 4871502 h 4944979"/>
              <a:gd name="connsiteX12651" fmla="*/ 7800224 w 10962464"/>
              <a:gd name="connsiteY12651" fmla="*/ 4863490 h 4944979"/>
              <a:gd name="connsiteX12652" fmla="*/ 7785107 w 10962464"/>
              <a:gd name="connsiteY12652" fmla="*/ 4854269 h 4944979"/>
              <a:gd name="connsiteX12653" fmla="*/ 7769081 w 10962464"/>
              <a:gd name="connsiteY12653" fmla="*/ 4843384 h 4944979"/>
              <a:gd name="connsiteX12654" fmla="*/ 7754115 w 10962464"/>
              <a:gd name="connsiteY12654" fmla="*/ 4831290 h 4944979"/>
              <a:gd name="connsiteX12655" fmla="*/ 7727205 w 10962464"/>
              <a:gd name="connsiteY12655" fmla="*/ 4803474 h 4944979"/>
              <a:gd name="connsiteX12656" fmla="*/ 7718171 w 10962464"/>
              <a:gd name="connsiteY12656" fmla="*/ 4791642 h 4944979"/>
              <a:gd name="connsiteX12657" fmla="*/ 7692585 w 10962464"/>
              <a:gd name="connsiteY12657" fmla="*/ 4809672 h 4944979"/>
              <a:gd name="connsiteX12658" fmla="*/ 7680681 w 10962464"/>
              <a:gd name="connsiteY12658" fmla="*/ 4816663 h 4944979"/>
              <a:gd name="connsiteX12659" fmla="*/ 7685630 w 10962464"/>
              <a:gd name="connsiteY12659" fmla="*/ 4816476 h 4944979"/>
              <a:gd name="connsiteX12660" fmla="*/ 7697271 w 10962464"/>
              <a:gd name="connsiteY12660" fmla="*/ 4817685 h 4944979"/>
              <a:gd name="connsiteX12661" fmla="*/ 7708307 w 10962464"/>
              <a:gd name="connsiteY12661" fmla="*/ 4826605 h 4944979"/>
              <a:gd name="connsiteX12662" fmla="*/ 7708307 w 10962464"/>
              <a:gd name="connsiteY12662" fmla="*/ 4827511 h 4944979"/>
              <a:gd name="connsiteX12663" fmla="*/ 7709819 w 10962464"/>
              <a:gd name="connsiteY12663" fmla="*/ 4838699 h 4944979"/>
              <a:gd name="connsiteX12664" fmla="*/ 7705587 w 10962464"/>
              <a:gd name="connsiteY12664" fmla="*/ 4856840 h 4944979"/>
              <a:gd name="connsiteX12665" fmla="*/ 7696063 w 10962464"/>
              <a:gd name="connsiteY12665" fmla="*/ 4875434 h 4944979"/>
              <a:gd name="connsiteX12666" fmla="*/ 7673991 w 10962464"/>
              <a:gd name="connsiteY12666" fmla="*/ 4905064 h 4944979"/>
              <a:gd name="connsiteX12667" fmla="*/ 7645872 w 10962464"/>
              <a:gd name="connsiteY12667" fmla="*/ 4933033 h 4944979"/>
              <a:gd name="connsiteX12668" fmla="*/ 7633492 w 10962464"/>
              <a:gd name="connsiteY12668" fmla="*/ 4944979 h 4944979"/>
              <a:gd name="connsiteX12669" fmla="*/ 7594165 w 10962464"/>
              <a:gd name="connsiteY12669" fmla="*/ 4944979 h 4944979"/>
              <a:gd name="connsiteX12670" fmla="*/ 7594169 w 10962464"/>
              <a:gd name="connsiteY12670" fmla="*/ 4944976 h 4944979"/>
              <a:gd name="connsiteX12671" fmla="*/ 7614427 w 10962464"/>
              <a:gd name="connsiteY12671" fmla="*/ 4928951 h 4944979"/>
              <a:gd name="connsiteX12672" fmla="*/ 7634231 w 10962464"/>
              <a:gd name="connsiteY12672" fmla="*/ 4909902 h 4944979"/>
              <a:gd name="connsiteX12673" fmla="*/ 7652523 w 10962464"/>
              <a:gd name="connsiteY12673" fmla="*/ 4892215 h 4944979"/>
              <a:gd name="connsiteX12674" fmla="*/ 7667037 w 10962464"/>
              <a:gd name="connsiteY12674" fmla="*/ 4874678 h 4944979"/>
              <a:gd name="connsiteX12675" fmla="*/ 7678677 w 10962464"/>
              <a:gd name="connsiteY12675" fmla="*/ 4856840 h 4944979"/>
              <a:gd name="connsiteX12676" fmla="*/ 7684723 w 10962464"/>
              <a:gd name="connsiteY12676" fmla="*/ 4841873 h 4944979"/>
              <a:gd name="connsiteX12677" fmla="*/ 7684875 w 10962464"/>
              <a:gd name="connsiteY12677" fmla="*/ 4840966 h 4944979"/>
              <a:gd name="connsiteX12678" fmla="*/ 7684573 w 10962464"/>
              <a:gd name="connsiteY12678" fmla="*/ 4840966 h 4944979"/>
              <a:gd name="connsiteX12679" fmla="*/ 7653581 w 10962464"/>
              <a:gd name="connsiteY12679" fmla="*/ 4843989 h 4944979"/>
              <a:gd name="connsiteX12680" fmla="*/ 7618961 w 10962464"/>
              <a:gd name="connsiteY12680" fmla="*/ 4849431 h 4944979"/>
              <a:gd name="connsiteX12681" fmla="*/ 7581924 w 10962464"/>
              <a:gd name="connsiteY12681" fmla="*/ 4856991 h 4944979"/>
              <a:gd name="connsiteX12682" fmla="*/ 7548363 w 10962464"/>
              <a:gd name="connsiteY12682" fmla="*/ 4865608 h 4944979"/>
              <a:gd name="connsiteX12683" fmla="*/ 7522815 w 10962464"/>
              <a:gd name="connsiteY12683" fmla="*/ 4873772 h 4944979"/>
              <a:gd name="connsiteX12684" fmla="*/ 7495451 w 10962464"/>
              <a:gd name="connsiteY12684" fmla="*/ 4883295 h 4944979"/>
              <a:gd name="connsiteX12685" fmla="*/ 7467635 w 10962464"/>
              <a:gd name="connsiteY12685" fmla="*/ 4894784 h 4944979"/>
              <a:gd name="connsiteX12686" fmla="*/ 7442841 w 10962464"/>
              <a:gd name="connsiteY12686" fmla="*/ 4908845 h 4944979"/>
              <a:gd name="connsiteX12687" fmla="*/ 7421829 w 10962464"/>
              <a:gd name="connsiteY12687" fmla="*/ 4922904 h 4944979"/>
              <a:gd name="connsiteX12688" fmla="*/ 7399001 w 10962464"/>
              <a:gd name="connsiteY12688" fmla="*/ 4940591 h 4944979"/>
              <a:gd name="connsiteX12689" fmla="*/ 7393140 w 10962464"/>
              <a:gd name="connsiteY12689" fmla="*/ 4940036 h 4944979"/>
              <a:gd name="connsiteX12690" fmla="*/ 7393256 w 10962464"/>
              <a:gd name="connsiteY12690" fmla="*/ 4940893 h 4944979"/>
              <a:gd name="connsiteX12691" fmla="*/ 7393367 w 10962464"/>
              <a:gd name="connsiteY12691" fmla="*/ 4944979 h 4944979"/>
              <a:gd name="connsiteX12692" fmla="*/ 7355567 w 10962464"/>
              <a:gd name="connsiteY12692" fmla="*/ 4944979 h 4944979"/>
              <a:gd name="connsiteX12693" fmla="*/ 7353497 w 10962464"/>
              <a:gd name="connsiteY12693" fmla="*/ 4939229 h 4944979"/>
              <a:gd name="connsiteX12694" fmla="*/ 7351683 w 10962464"/>
              <a:gd name="connsiteY12694" fmla="*/ 4936358 h 4944979"/>
              <a:gd name="connsiteX12695" fmla="*/ 7349869 w 10962464"/>
              <a:gd name="connsiteY12695" fmla="*/ 4937869 h 4944979"/>
              <a:gd name="connsiteX12696" fmla="*/ 7343154 w 10962464"/>
              <a:gd name="connsiteY12696" fmla="*/ 4944979 h 4944979"/>
              <a:gd name="connsiteX12697" fmla="*/ 7309838 w 10962464"/>
              <a:gd name="connsiteY12697" fmla="*/ 4944979 h 4944979"/>
              <a:gd name="connsiteX12698" fmla="*/ 7316459 w 10962464"/>
              <a:gd name="connsiteY12698" fmla="*/ 4937114 h 4944979"/>
              <a:gd name="connsiteX12699" fmla="*/ 7330065 w 10962464"/>
              <a:gd name="connsiteY12699" fmla="*/ 4922601 h 4944979"/>
              <a:gd name="connsiteX12700" fmla="*/ 7340678 w 10962464"/>
              <a:gd name="connsiteY12700" fmla="*/ 4914582 h 4944979"/>
              <a:gd name="connsiteX12701" fmla="*/ 7340797 w 10962464"/>
              <a:gd name="connsiteY12701" fmla="*/ 4910810 h 4944979"/>
              <a:gd name="connsiteX12702" fmla="*/ 7348660 w 10962464"/>
              <a:gd name="connsiteY12702" fmla="*/ 4893273 h 4944979"/>
              <a:gd name="connsiteX12703" fmla="*/ 7352882 w 10962464"/>
              <a:gd name="connsiteY12703" fmla="*/ 4874332 h 4944979"/>
              <a:gd name="connsiteX12704" fmla="*/ 7333995 w 10962464"/>
              <a:gd name="connsiteY12704" fmla="*/ 4825092 h 4944979"/>
              <a:gd name="connsiteX12705" fmla="*/ 7326133 w 10962464"/>
              <a:gd name="connsiteY12705" fmla="*/ 4808916 h 4944979"/>
              <a:gd name="connsiteX12706" fmla="*/ 7317214 w 10962464"/>
              <a:gd name="connsiteY12706" fmla="*/ 4793949 h 4944979"/>
              <a:gd name="connsiteX12707" fmla="*/ 7307689 w 10962464"/>
              <a:gd name="connsiteY12707" fmla="*/ 4777321 h 4944979"/>
              <a:gd name="connsiteX12708" fmla="*/ 7302851 w 10962464"/>
              <a:gd name="connsiteY12708" fmla="*/ 4767344 h 4944979"/>
              <a:gd name="connsiteX12709" fmla="*/ 7278061 w 10962464"/>
              <a:gd name="connsiteY12709" fmla="*/ 4846408 h 4944979"/>
              <a:gd name="connsiteX12710" fmla="*/ 7274281 w 10962464"/>
              <a:gd name="connsiteY12710" fmla="*/ 4862584 h 4944979"/>
              <a:gd name="connsiteX12711" fmla="*/ 7270955 w 10962464"/>
              <a:gd name="connsiteY12711" fmla="*/ 4880725 h 4944979"/>
              <a:gd name="connsiteX12712" fmla="*/ 7269291 w 10962464"/>
              <a:gd name="connsiteY12712" fmla="*/ 4899773 h 4944979"/>
              <a:gd name="connsiteX12713" fmla="*/ 7268988 w 10962464"/>
              <a:gd name="connsiteY12713" fmla="*/ 4915344 h 4944979"/>
              <a:gd name="connsiteX12714" fmla="*/ 7270199 w 10962464"/>
              <a:gd name="connsiteY12714" fmla="*/ 4941347 h 4944979"/>
              <a:gd name="connsiteX12715" fmla="*/ 7269306 w 10962464"/>
              <a:gd name="connsiteY12715" fmla="*/ 4944979 h 4944979"/>
              <a:gd name="connsiteX12716" fmla="*/ 7182234 w 10962464"/>
              <a:gd name="connsiteY12716" fmla="*/ 4944979 h 4944979"/>
              <a:gd name="connsiteX12717" fmla="*/ 7172539 w 10962464"/>
              <a:gd name="connsiteY12717" fmla="*/ 4937266 h 4944979"/>
              <a:gd name="connsiteX12718" fmla="*/ 7157724 w 10962464"/>
              <a:gd name="connsiteY12718" fmla="*/ 4926986 h 4944979"/>
              <a:gd name="connsiteX12719" fmla="*/ 7143967 w 10962464"/>
              <a:gd name="connsiteY12719" fmla="*/ 4919276 h 4944979"/>
              <a:gd name="connsiteX12720" fmla="*/ 7129000 w 10962464"/>
              <a:gd name="connsiteY12720" fmla="*/ 4911716 h 4944979"/>
              <a:gd name="connsiteX12721" fmla="*/ 7113431 w 10962464"/>
              <a:gd name="connsiteY12721" fmla="*/ 4904007 h 4944979"/>
              <a:gd name="connsiteX12722" fmla="*/ 7098312 w 10962464"/>
              <a:gd name="connsiteY12722" fmla="*/ 4897808 h 4944979"/>
              <a:gd name="connsiteX12723" fmla="*/ 7066715 w 10962464"/>
              <a:gd name="connsiteY12723" fmla="*/ 4886772 h 4944979"/>
              <a:gd name="connsiteX12724" fmla="*/ 7050996 w 10962464"/>
              <a:gd name="connsiteY12724" fmla="*/ 4880424 h 4944979"/>
              <a:gd name="connsiteX12725" fmla="*/ 7038143 w 10962464"/>
              <a:gd name="connsiteY12725" fmla="*/ 4875888 h 4944979"/>
              <a:gd name="connsiteX12726" fmla="*/ 7033911 w 10962464"/>
              <a:gd name="connsiteY12726" fmla="*/ 4874981 h 4944979"/>
              <a:gd name="connsiteX12727" fmla="*/ 7033761 w 10962464"/>
              <a:gd name="connsiteY12727" fmla="*/ 4874981 h 4944979"/>
              <a:gd name="connsiteX12728" fmla="*/ 7033005 w 10962464"/>
              <a:gd name="connsiteY12728" fmla="*/ 4875737 h 4944979"/>
              <a:gd name="connsiteX12729" fmla="*/ 7032702 w 10962464"/>
              <a:gd name="connsiteY12729" fmla="*/ 4876492 h 4944979"/>
              <a:gd name="connsiteX12730" fmla="*/ 7030737 w 10962464"/>
              <a:gd name="connsiteY12730" fmla="*/ 4889342 h 4944979"/>
              <a:gd name="connsiteX12731" fmla="*/ 7033911 w 10962464"/>
              <a:gd name="connsiteY12731" fmla="*/ 4914287 h 4944979"/>
              <a:gd name="connsiteX12732" fmla="*/ 7039505 w 10962464"/>
              <a:gd name="connsiteY12732" fmla="*/ 4933939 h 4944979"/>
              <a:gd name="connsiteX12733" fmla="*/ 7044140 w 10962464"/>
              <a:gd name="connsiteY12733" fmla="*/ 4944979 h 4944979"/>
              <a:gd name="connsiteX12734" fmla="*/ 7017975 w 10962464"/>
              <a:gd name="connsiteY12734" fmla="*/ 4944979 h 4944979"/>
              <a:gd name="connsiteX12735" fmla="*/ 7015166 w 10962464"/>
              <a:gd name="connsiteY12735" fmla="*/ 4938777 h 4944979"/>
              <a:gd name="connsiteX12736" fmla="*/ 7006397 w 10962464"/>
              <a:gd name="connsiteY12736" fmla="*/ 4896448 h 4944979"/>
              <a:gd name="connsiteX12737" fmla="*/ 7007002 w 10962464"/>
              <a:gd name="connsiteY12737" fmla="*/ 4879819 h 4944979"/>
              <a:gd name="connsiteX12738" fmla="*/ 7007176 w 10962464"/>
              <a:gd name="connsiteY12738" fmla="*/ 4878945 h 4944979"/>
              <a:gd name="connsiteX12739" fmla="*/ 6983871 w 10962464"/>
              <a:gd name="connsiteY12739" fmla="*/ 4858654 h 4944979"/>
              <a:gd name="connsiteX12740" fmla="*/ 6970567 w 10962464"/>
              <a:gd name="connsiteY12740" fmla="*/ 4843687 h 4944979"/>
              <a:gd name="connsiteX12741" fmla="*/ 6961195 w 10962464"/>
              <a:gd name="connsiteY12741" fmla="*/ 4830535 h 4944979"/>
              <a:gd name="connsiteX12742" fmla="*/ 6928692 w 10962464"/>
              <a:gd name="connsiteY12742" fmla="*/ 4759784 h 4944979"/>
              <a:gd name="connsiteX12743" fmla="*/ 6918715 w 10962464"/>
              <a:gd name="connsiteY12743" fmla="*/ 4723048 h 4944979"/>
              <a:gd name="connsiteX12744" fmla="*/ 6910400 w 10962464"/>
              <a:gd name="connsiteY12744" fmla="*/ 4683895 h 4944979"/>
              <a:gd name="connsiteX12745" fmla="*/ 6909645 w 10962464"/>
              <a:gd name="connsiteY12745" fmla="*/ 4674521 h 4944979"/>
              <a:gd name="connsiteX12746" fmla="*/ 6909796 w 10962464"/>
              <a:gd name="connsiteY12746" fmla="*/ 4667869 h 4944979"/>
              <a:gd name="connsiteX12747" fmla="*/ 6910400 w 10962464"/>
              <a:gd name="connsiteY12747" fmla="*/ 4662578 h 4944979"/>
              <a:gd name="connsiteX12748" fmla="*/ 6912820 w 10962464"/>
              <a:gd name="connsiteY12748" fmla="*/ 4655624 h 4944979"/>
              <a:gd name="connsiteX12749" fmla="*/ 6915533 w 10962464"/>
              <a:gd name="connsiteY12749" fmla="*/ 4652315 h 4944979"/>
              <a:gd name="connsiteX12750" fmla="*/ 6898458 w 10962464"/>
              <a:gd name="connsiteY12750" fmla="*/ 4634307 h 4944979"/>
              <a:gd name="connsiteX12751" fmla="*/ 6878201 w 10962464"/>
              <a:gd name="connsiteY12751" fmla="*/ 4604375 h 4944979"/>
              <a:gd name="connsiteX12752" fmla="*/ 6859000 w 10962464"/>
              <a:gd name="connsiteY12752" fmla="*/ 4569302 h 4944979"/>
              <a:gd name="connsiteX12753" fmla="*/ 6840859 w 10962464"/>
              <a:gd name="connsiteY12753" fmla="*/ 4533020 h 4944979"/>
              <a:gd name="connsiteX12754" fmla="*/ 6827555 w 10962464"/>
              <a:gd name="connsiteY12754" fmla="*/ 4496434 h 4944979"/>
              <a:gd name="connsiteX12755" fmla="*/ 6823624 w 10962464"/>
              <a:gd name="connsiteY12755" fmla="*/ 4474514 h 4944979"/>
              <a:gd name="connsiteX12756" fmla="*/ 6833603 w 10962464"/>
              <a:gd name="connsiteY12756" fmla="*/ 4459094 h 4944979"/>
              <a:gd name="connsiteX12757" fmla="*/ 6845243 w 10962464"/>
              <a:gd name="connsiteY12757" fmla="*/ 4454861 h 4944979"/>
              <a:gd name="connsiteX12758" fmla="*/ 6857801 w 10962464"/>
              <a:gd name="connsiteY12758" fmla="*/ 4455397 h 4944979"/>
              <a:gd name="connsiteX12759" fmla="*/ 6849779 w 10962464"/>
              <a:gd name="connsiteY12759" fmla="*/ 4443976 h 4944979"/>
              <a:gd name="connsiteX12760" fmla="*/ 6831184 w 10962464"/>
              <a:gd name="connsiteY12760" fmla="*/ 4407997 h 4944979"/>
              <a:gd name="connsiteX12761" fmla="*/ 6822868 w 10962464"/>
              <a:gd name="connsiteY12761" fmla="*/ 4390611 h 4944979"/>
              <a:gd name="connsiteX12762" fmla="*/ 6813799 w 10962464"/>
              <a:gd name="connsiteY12762" fmla="*/ 4373225 h 4944979"/>
              <a:gd name="connsiteX12763" fmla="*/ 6805937 w 10962464"/>
              <a:gd name="connsiteY12763" fmla="*/ 4357049 h 4944979"/>
              <a:gd name="connsiteX12764" fmla="*/ 6798378 w 10962464"/>
              <a:gd name="connsiteY12764" fmla="*/ 4339211 h 4944979"/>
              <a:gd name="connsiteX12765" fmla="*/ 6793088 w 10962464"/>
              <a:gd name="connsiteY12765" fmla="*/ 4321524 h 4944979"/>
              <a:gd name="connsiteX12766" fmla="*/ 6790669 w 10962464"/>
              <a:gd name="connsiteY12766" fmla="*/ 4309884 h 4944979"/>
              <a:gd name="connsiteX12767" fmla="*/ 6790518 w 10962464"/>
              <a:gd name="connsiteY12767" fmla="*/ 4297637 h 4944979"/>
              <a:gd name="connsiteX12768" fmla="*/ 6800192 w 10962464"/>
              <a:gd name="connsiteY12768" fmla="*/ 4285543 h 4944979"/>
              <a:gd name="connsiteX12769" fmla="*/ 6801883 w 10962464"/>
              <a:gd name="connsiteY12769" fmla="*/ 4285288 h 4944979"/>
              <a:gd name="connsiteX12770" fmla="*/ 6769353 w 10962464"/>
              <a:gd name="connsiteY12770" fmla="*/ 4243063 h 4944979"/>
              <a:gd name="connsiteX12771" fmla="*/ 6748944 w 10962464"/>
              <a:gd name="connsiteY12771" fmla="*/ 4210107 h 4944979"/>
              <a:gd name="connsiteX12772" fmla="*/ 6730499 w 10962464"/>
              <a:gd name="connsiteY12772" fmla="*/ 4174733 h 4944979"/>
              <a:gd name="connsiteX12773" fmla="*/ 6722186 w 10962464"/>
              <a:gd name="connsiteY12773" fmla="*/ 4156590 h 4944979"/>
              <a:gd name="connsiteX12774" fmla="*/ 6715837 w 10962464"/>
              <a:gd name="connsiteY12774" fmla="*/ 4139508 h 4944979"/>
              <a:gd name="connsiteX12775" fmla="*/ 6711754 w 10962464"/>
              <a:gd name="connsiteY12775" fmla="*/ 4119855 h 4944979"/>
              <a:gd name="connsiteX12776" fmla="*/ 6711603 w 10962464"/>
              <a:gd name="connsiteY12776" fmla="*/ 4114564 h 4944979"/>
              <a:gd name="connsiteX12777" fmla="*/ 6714929 w 10962464"/>
              <a:gd name="connsiteY12777" fmla="*/ 4099446 h 4944979"/>
              <a:gd name="connsiteX12778" fmla="*/ 6725662 w 10962464"/>
              <a:gd name="connsiteY12778" fmla="*/ 4088562 h 4944979"/>
              <a:gd name="connsiteX12779" fmla="*/ 6738360 w 10962464"/>
              <a:gd name="connsiteY12779" fmla="*/ 4084178 h 4944979"/>
              <a:gd name="connsiteX12780" fmla="*/ 6743337 w 10962464"/>
              <a:gd name="connsiteY12780" fmla="*/ 4084354 h 4944979"/>
              <a:gd name="connsiteX12781" fmla="*/ 6732768 w 10962464"/>
              <a:gd name="connsiteY12781" fmla="*/ 4069967 h 4944979"/>
              <a:gd name="connsiteX12782" fmla="*/ 6717347 w 10962464"/>
              <a:gd name="connsiteY12782" fmla="*/ 4046534 h 4944979"/>
              <a:gd name="connsiteX12783" fmla="*/ 6688321 w 10962464"/>
              <a:gd name="connsiteY12783" fmla="*/ 3998007 h 4944979"/>
              <a:gd name="connsiteX12784" fmla="*/ 6673356 w 10962464"/>
              <a:gd name="connsiteY12784" fmla="*/ 3964294 h 4944979"/>
              <a:gd name="connsiteX12785" fmla="*/ 6658842 w 10962464"/>
              <a:gd name="connsiteY12785" fmla="*/ 3927105 h 4944979"/>
              <a:gd name="connsiteX12786" fmla="*/ 6653702 w 10962464"/>
              <a:gd name="connsiteY12786" fmla="*/ 3907301 h 4944979"/>
              <a:gd name="connsiteX12787" fmla="*/ 6653098 w 10962464"/>
              <a:gd name="connsiteY12787" fmla="*/ 3893543 h 4944979"/>
              <a:gd name="connsiteX12788" fmla="*/ 6659750 w 10962464"/>
              <a:gd name="connsiteY12788" fmla="*/ 3881602 h 4944979"/>
              <a:gd name="connsiteX12789" fmla="*/ 6671389 w 10962464"/>
              <a:gd name="connsiteY12789" fmla="*/ 3877218 h 4944979"/>
              <a:gd name="connsiteX12790" fmla="*/ 6688467 w 10962464"/>
              <a:gd name="connsiteY12790" fmla="*/ 3878924 h 4944979"/>
              <a:gd name="connsiteX12791" fmla="*/ 6686810 w 10962464"/>
              <a:gd name="connsiteY12791" fmla="*/ 3876459 h 4944979"/>
              <a:gd name="connsiteX12792" fmla="*/ 6665948 w 10962464"/>
              <a:gd name="connsiteY12792" fmla="*/ 3841085 h 4944979"/>
              <a:gd name="connsiteX12793" fmla="*/ 6655062 w 10962464"/>
              <a:gd name="connsiteY12793" fmla="*/ 3819769 h 4944979"/>
              <a:gd name="connsiteX12794" fmla="*/ 6647504 w 10962464"/>
              <a:gd name="connsiteY12794" fmla="*/ 3802384 h 4944979"/>
              <a:gd name="connsiteX12795" fmla="*/ 6622711 w 10962464"/>
              <a:gd name="connsiteY12795" fmla="*/ 3728156 h 4944979"/>
              <a:gd name="connsiteX12796" fmla="*/ 6615152 w 10962464"/>
              <a:gd name="connsiteY12796" fmla="*/ 3689758 h 4944979"/>
              <a:gd name="connsiteX12797" fmla="*/ 6615455 w 10962464"/>
              <a:gd name="connsiteY12797" fmla="*/ 3678570 h 4944979"/>
              <a:gd name="connsiteX12798" fmla="*/ 6619084 w 10962464"/>
              <a:gd name="connsiteY12798" fmla="*/ 3671314 h 4944979"/>
              <a:gd name="connsiteX12799" fmla="*/ 6625584 w 10962464"/>
              <a:gd name="connsiteY12799" fmla="*/ 3666628 h 4944979"/>
              <a:gd name="connsiteX12800" fmla="*/ 6643725 w 10962464"/>
              <a:gd name="connsiteY12800" fmla="*/ 3664511 h 4944979"/>
              <a:gd name="connsiteX12801" fmla="*/ 6650528 w 10962464"/>
              <a:gd name="connsiteY12801" fmla="*/ 3665871 h 4944979"/>
              <a:gd name="connsiteX12802" fmla="*/ 6667459 w 10962464"/>
              <a:gd name="connsiteY12802" fmla="*/ 3671464 h 4944979"/>
              <a:gd name="connsiteX12803" fmla="*/ 6701777 w 10962464"/>
              <a:gd name="connsiteY12803" fmla="*/ 3689001 h 4944979"/>
              <a:gd name="connsiteX12804" fmla="*/ 6716894 w 10962464"/>
              <a:gd name="connsiteY12804" fmla="*/ 3697921 h 4944979"/>
              <a:gd name="connsiteX12805" fmla="*/ 6734128 w 10962464"/>
              <a:gd name="connsiteY12805" fmla="*/ 3708958 h 4944979"/>
              <a:gd name="connsiteX12806" fmla="*/ 6744968 w 10962464"/>
              <a:gd name="connsiteY12806" fmla="*/ 3715538 h 4944979"/>
              <a:gd name="connsiteX12807" fmla="*/ 6745769 w 10962464"/>
              <a:gd name="connsiteY12807" fmla="*/ 3715459 h 4944979"/>
              <a:gd name="connsiteX12808" fmla="*/ 6751817 w 10962464"/>
              <a:gd name="connsiteY12808" fmla="*/ 3716517 h 4944979"/>
              <a:gd name="connsiteX12809" fmla="*/ 6753630 w 10962464"/>
              <a:gd name="connsiteY12809" fmla="*/ 3716971 h 4944979"/>
              <a:gd name="connsiteX12810" fmla="*/ 6758931 w 10962464"/>
              <a:gd name="connsiteY12810" fmla="*/ 3718738 h 4944979"/>
              <a:gd name="connsiteX12811" fmla="*/ 6754839 w 10962464"/>
              <a:gd name="connsiteY12811" fmla="*/ 3709562 h 4944979"/>
              <a:gd name="connsiteX12812" fmla="*/ 6747130 w 10962464"/>
              <a:gd name="connsiteY12812" fmla="*/ 3690666 h 4944979"/>
              <a:gd name="connsiteX12813" fmla="*/ 6739571 w 10962464"/>
              <a:gd name="connsiteY12813" fmla="*/ 3671767 h 4944979"/>
              <a:gd name="connsiteX12814" fmla="*/ 6726871 w 10962464"/>
              <a:gd name="connsiteY12814" fmla="*/ 3634428 h 4944979"/>
              <a:gd name="connsiteX12815" fmla="*/ 6716592 w 10962464"/>
              <a:gd name="connsiteY12815" fmla="*/ 3598901 h 4944979"/>
              <a:gd name="connsiteX12816" fmla="*/ 6706614 w 10962464"/>
              <a:gd name="connsiteY12816" fmla="*/ 3560351 h 4944979"/>
              <a:gd name="connsiteX12817" fmla="*/ 6705102 w 10962464"/>
              <a:gd name="connsiteY12817" fmla="*/ 3550826 h 4944979"/>
              <a:gd name="connsiteX12818" fmla="*/ 6704951 w 10962464"/>
              <a:gd name="connsiteY12818" fmla="*/ 3545083 h 4944979"/>
              <a:gd name="connsiteX12819" fmla="*/ 6706462 w 10962464"/>
              <a:gd name="connsiteY12819" fmla="*/ 3538885 h 4944979"/>
              <a:gd name="connsiteX12820" fmla="*/ 6712057 w 10962464"/>
              <a:gd name="connsiteY12820" fmla="*/ 3532988 h 4944979"/>
              <a:gd name="connsiteX12821" fmla="*/ 6719162 w 10962464"/>
              <a:gd name="connsiteY12821" fmla="*/ 3530570 h 4944979"/>
              <a:gd name="connsiteX12822" fmla="*/ 6726871 w 10962464"/>
              <a:gd name="connsiteY12822" fmla="*/ 3530720 h 4944979"/>
              <a:gd name="connsiteX12823" fmla="*/ 6727325 w 10962464"/>
              <a:gd name="connsiteY12823" fmla="*/ 3530871 h 4944979"/>
              <a:gd name="connsiteX12824" fmla="*/ 6734279 w 10962464"/>
              <a:gd name="connsiteY12824" fmla="*/ 3533139 h 4944979"/>
              <a:gd name="connsiteX12825" fmla="*/ 6738058 w 10962464"/>
              <a:gd name="connsiteY12825" fmla="*/ 3534803 h 4944979"/>
              <a:gd name="connsiteX12826" fmla="*/ 6745920 w 10962464"/>
              <a:gd name="connsiteY12826" fmla="*/ 3539035 h 4944979"/>
              <a:gd name="connsiteX12827" fmla="*/ 6780388 w 10962464"/>
              <a:gd name="connsiteY12827" fmla="*/ 3560956 h 4944979"/>
              <a:gd name="connsiteX12828" fmla="*/ 6811229 w 10962464"/>
              <a:gd name="connsiteY12828" fmla="*/ 3584388 h 4944979"/>
              <a:gd name="connsiteX12829" fmla="*/ 6840406 w 10962464"/>
              <a:gd name="connsiteY12829" fmla="*/ 3608426 h 4944979"/>
              <a:gd name="connsiteX12830" fmla="*/ 6866861 w 10962464"/>
              <a:gd name="connsiteY12830" fmla="*/ 3638207 h 4944979"/>
              <a:gd name="connsiteX12831" fmla="*/ 6886664 w 10962464"/>
              <a:gd name="connsiteY12831" fmla="*/ 3668744 h 4944979"/>
              <a:gd name="connsiteX12832" fmla="*/ 6894830 w 10962464"/>
              <a:gd name="connsiteY12832" fmla="*/ 3684069 h 4944979"/>
              <a:gd name="connsiteX12833" fmla="*/ 6896945 w 10962464"/>
              <a:gd name="connsiteY12833" fmla="*/ 3669803 h 4944979"/>
              <a:gd name="connsiteX12834" fmla="*/ 6905562 w 10962464"/>
              <a:gd name="connsiteY12834" fmla="*/ 3633369 h 4944979"/>
              <a:gd name="connsiteX12835" fmla="*/ 6912062 w 10962464"/>
              <a:gd name="connsiteY12835" fmla="*/ 3613262 h 4944979"/>
              <a:gd name="connsiteX12836" fmla="*/ 6915994 w 10962464"/>
              <a:gd name="connsiteY12836" fmla="*/ 3604645 h 4944979"/>
              <a:gd name="connsiteX12837" fmla="*/ 6918261 w 10962464"/>
              <a:gd name="connsiteY12837" fmla="*/ 3600866 h 4944979"/>
              <a:gd name="connsiteX12838" fmla="*/ 6927028 w 10962464"/>
              <a:gd name="connsiteY12838" fmla="*/ 3590737 h 4944979"/>
              <a:gd name="connsiteX12839" fmla="*/ 6937914 w 10962464"/>
              <a:gd name="connsiteY12839" fmla="*/ 3586353 h 4944979"/>
              <a:gd name="connsiteX12840" fmla="*/ 6941995 w 10962464"/>
              <a:gd name="connsiteY12840" fmla="*/ 3586202 h 4944979"/>
              <a:gd name="connsiteX12841" fmla="*/ 6945017 w 10962464"/>
              <a:gd name="connsiteY12841" fmla="*/ 3587109 h 4944979"/>
              <a:gd name="connsiteX12842" fmla="*/ 6949553 w 10962464"/>
              <a:gd name="connsiteY12842" fmla="*/ 3589831 h 4944979"/>
              <a:gd name="connsiteX12843" fmla="*/ 6952728 w 10962464"/>
              <a:gd name="connsiteY12843" fmla="*/ 3593308 h 4944979"/>
              <a:gd name="connsiteX12844" fmla="*/ 6953940 w 10962464"/>
              <a:gd name="connsiteY12844" fmla="*/ 3594970 h 4944979"/>
              <a:gd name="connsiteX12845" fmla="*/ 6955297 w 10962464"/>
              <a:gd name="connsiteY12845" fmla="*/ 3596936 h 4944979"/>
              <a:gd name="connsiteX12846" fmla="*/ 6957566 w 10962464"/>
              <a:gd name="connsiteY12846" fmla="*/ 3600715 h 4944979"/>
              <a:gd name="connsiteX12847" fmla="*/ 6966636 w 10962464"/>
              <a:gd name="connsiteY12847" fmla="*/ 3618857 h 4944979"/>
              <a:gd name="connsiteX12848" fmla="*/ 6981150 w 10962464"/>
              <a:gd name="connsiteY12848" fmla="*/ 3655290 h 4944979"/>
              <a:gd name="connsiteX12849" fmla="*/ 6992184 w 10962464"/>
              <a:gd name="connsiteY12849" fmla="*/ 3691421 h 4944979"/>
              <a:gd name="connsiteX12850" fmla="*/ 6997175 w 10962464"/>
              <a:gd name="connsiteY12850" fmla="*/ 3711830 h 4944979"/>
              <a:gd name="connsiteX12851" fmla="*/ 7000953 w 10962464"/>
              <a:gd name="connsiteY12851" fmla="*/ 3730727 h 4944979"/>
              <a:gd name="connsiteX12852" fmla="*/ 7004848 w 10962464"/>
              <a:gd name="connsiteY12852" fmla="*/ 3761516 h 4944979"/>
              <a:gd name="connsiteX12853" fmla="*/ 7008361 w 10962464"/>
              <a:gd name="connsiteY12853" fmla="*/ 3755972 h 4944979"/>
              <a:gd name="connsiteX12854" fmla="*/ 7018491 w 10962464"/>
              <a:gd name="connsiteY12854" fmla="*/ 3748565 h 4944979"/>
              <a:gd name="connsiteX12855" fmla="*/ 7028920 w 10962464"/>
              <a:gd name="connsiteY12855" fmla="*/ 3748111 h 4944979"/>
              <a:gd name="connsiteX12856" fmla="*/ 7032097 w 10962464"/>
              <a:gd name="connsiteY12856" fmla="*/ 3749019 h 4944979"/>
              <a:gd name="connsiteX12857" fmla="*/ 7043132 w 10962464"/>
              <a:gd name="connsiteY12857" fmla="*/ 3756426 h 4944979"/>
              <a:gd name="connsiteX12858" fmla="*/ 7050690 w 10962464"/>
              <a:gd name="connsiteY12858" fmla="*/ 3765648 h 4944979"/>
              <a:gd name="connsiteX12859" fmla="*/ 7062028 w 10962464"/>
              <a:gd name="connsiteY12859" fmla="*/ 3787871 h 4944979"/>
              <a:gd name="connsiteX12860" fmla="*/ 7068984 w 10962464"/>
              <a:gd name="connsiteY12860" fmla="*/ 3806163 h 4944979"/>
              <a:gd name="connsiteX12861" fmla="*/ 7085310 w 10962464"/>
              <a:gd name="connsiteY12861" fmla="*/ 3883868 h 4944979"/>
              <a:gd name="connsiteX12862" fmla="*/ 7085915 w 10962464"/>
              <a:gd name="connsiteY12862" fmla="*/ 3924080 h 4944979"/>
              <a:gd name="connsiteX12863" fmla="*/ 7085388 w 10962464"/>
              <a:gd name="connsiteY12863" fmla="*/ 3933648 h 4944979"/>
              <a:gd name="connsiteX12864" fmla="*/ 7100580 w 10962464"/>
              <a:gd name="connsiteY12864" fmla="*/ 3922871 h 4944979"/>
              <a:gd name="connsiteX12865" fmla="*/ 7105720 w 10962464"/>
              <a:gd name="connsiteY12865" fmla="*/ 3923174 h 4944979"/>
              <a:gd name="connsiteX12866" fmla="*/ 7123559 w 10962464"/>
              <a:gd name="connsiteY12866" fmla="*/ 3938292 h 4944979"/>
              <a:gd name="connsiteX12867" fmla="*/ 7128395 w 10962464"/>
              <a:gd name="connsiteY12867" fmla="*/ 3946153 h 4944979"/>
              <a:gd name="connsiteX12868" fmla="*/ 7138072 w 10962464"/>
              <a:gd name="connsiteY12868" fmla="*/ 3965654 h 4944979"/>
              <a:gd name="connsiteX12869" fmla="*/ 7150619 w 10962464"/>
              <a:gd name="connsiteY12869" fmla="*/ 4002541 h 4944979"/>
              <a:gd name="connsiteX12870" fmla="*/ 7168004 w 10962464"/>
              <a:gd name="connsiteY12870" fmla="*/ 4079642 h 4944979"/>
              <a:gd name="connsiteX12871" fmla="*/ 7170119 w 10962464"/>
              <a:gd name="connsiteY12871" fmla="*/ 4098992 h 4944979"/>
              <a:gd name="connsiteX12872" fmla="*/ 7170875 w 10962464"/>
              <a:gd name="connsiteY12872" fmla="*/ 4118040 h 4944979"/>
              <a:gd name="connsiteX12873" fmla="*/ 7171079 w 10962464"/>
              <a:gd name="connsiteY12873" fmla="*/ 4123946 h 4944979"/>
              <a:gd name="connsiteX12874" fmla="*/ 7176016 w 10962464"/>
              <a:gd name="connsiteY12874" fmla="*/ 4118797 h 4944979"/>
              <a:gd name="connsiteX12875" fmla="*/ 7190227 w 10962464"/>
              <a:gd name="connsiteY12875" fmla="*/ 4114715 h 4944979"/>
              <a:gd name="connsiteX12876" fmla="*/ 7192947 w 10962464"/>
              <a:gd name="connsiteY12876" fmla="*/ 4115623 h 4944979"/>
              <a:gd name="connsiteX12877" fmla="*/ 7204135 w 10962464"/>
              <a:gd name="connsiteY12877" fmla="*/ 4129682 h 4944979"/>
              <a:gd name="connsiteX12878" fmla="*/ 7211392 w 10962464"/>
              <a:gd name="connsiteY12878" fmla="*/ 4146613 h 4944979"/>
              <a:gd name="connsiteX12879" fmla="*/ 7217891 w 10962464"/>
              <a:gd name="connsiteY12879" fmla="*/ 4165510 h 4944979"/>
              <a:gd name="connsiteX12880" fmla="*/ 7223335 w 10962464"/>
              <a:gd name="connsiteY12880" fmla="*/ 4185011 h 4944979"/>
              <a:gd name="connsiteX12881" fmla="*/ 7233009 w 10962464"/>
              <a:gd name="connsiteY12881" fmla="*/ 4222051 h 4944979"/>
              <a:gd name="connsiteX12882" fmla="*/ 7242685 w 10962464"/>
              <a:gd name="connsiteY12882" fmla="*/ 4262263 h 4944979"/>
              <a:gd name="connsiteX12883" fmla="*/ 7247522 w 10962464"/>
              <a:gd name="connsiteY12883" fmla="*/ 4299604 h 4944979"/>
              <a:gd name="connsiteX12884" fmla="*/ 7248279 w 10962464"/>
              <a:gd name="connsiteY12884" fmla="*/ 4317896 h 4944979"/>
              <a:gd name="connsiteX12885" fmla="*/ 7248393 w 10962464"/>
              <a:gd name="connsiteY12885" fmla="*/ 4324643 h 4944979"/>
              <a:gd name="connsiteX12886" fmla="*/ 7250091 w 10962464"/>
              <a:gd name="connsiteY12886" fmla="*/ 4325152 h 4944979"/>
              <a:gd name="connsiteX12887" fmla="*/ 7256743 w 10962464"/>
              <a:gd name="connsiteY12887" fmla="*/ 4328630 h 4944979"/>
              <a:gd name="connsiteX12888" fmla="*/ 7271861 w 10962464"/>
              <a:gd name="connsiteY12888" fmla="*/ 4346923 h 4944979"/>
              <a:gd name="connsiteX12889" fmla="*/ 7285013 w 10962464"/>
              <a:gd name="connsiteY12889" fmla="*/ 4386984 h 4944979"/>
              <a:gd name="connsiteX12890" fmla="*/ 7293025 w 10962464"/>
              <a:gd name="connsiteY12890" fmla="*/ 4426290 h 4944979"/>
              <a:gd name="connsiteX12891" fmla="*/ 7297863 w 10962464"/>
              <a:gd name="connsiteY12891" fmla="*/ 4462723 h 4944979"/>
              <a:gd name="connsiteX12892" fmla="*/ 7298107 w 10962464"/>
              <a:gd name="connsiteY12892" fmla="*/ 4493728 h 4944979"/>
              <a:gd name="connsiteX12893" fmla="*/ 7298317 w 10962464"/>
              <a:gd name="connsiteY12893" fmla="*/ 4493562 h 4944979"/>
              <a:gd name="connsiteX12894" fmla="*/ 7303609 w 10962464"/>
              <a:gd name="connsiteY12894" fmla="*/ 4490841 h 4944979"/>
              <a:gd name="connsiteX12895" fmla="*/ 7315249 w 10962464"/>
              <a:gd name="connsiteY12895" fmla="*/ 4489933 h 4944979"/>
              <a:gd name="connsiteX12896" fmla="*/ 7315552 w 10962464"/>
              <a:gd name="connsiteY12896" fmla="*/ 4489329 h 4944979"/>
              <a:gd name="connsiteX12897" fmla="*/ 7327041 w 10962464"/>
              <a:gd name="connsiteY12897" fmla="*/ 4496131 h 4944979"/>
              <a:gd name="connsiteX12898" fmla="*/ 7333995 w 10962464"/>
              <a:gd name="connsiteY12898" fmla="*/ 4505959 h 4944979"/>
              <a:gd name="connsiteX12899" fmla="*/ 7343065 w 10962464"/>
              <a:gd name="connsiteY12899" fmla="*/ 4528484 h 4944979"/>
              <a:gd name="connsiteX12900" fmla="*/ 7349567 w 10962464"/>
              <a:gd name="connsiteY12900" fmla="*/ 4568394 h 4944979"/>
              <a:gd name="connsiteX12901" fmla="*/ 7350775 w 10962464"/>
              <a:gd name="connsiteY12901" fmla="*/ 4588046 h 4944979"/>
              <a:gd name="connsiteX12902" fmla="*/ 7351531 w 10962464"/>
              <a:gd name="connsiteY12902" fmla="*/ 4607549 h 4944979"/>
              <a:gd name="connsiteX12903" fmla="*/ 7351531 w 10962464"/>
              <a:gd name="connsiteY12903" fmla="*/ 4628309 h 4944979"/>
              <a:gd name="connsiteX12904" fmla="*/ 7363625 w 10962464"/>
              <a:gd name="connsiteY12904" fmla="*/ 4593943 h 4944979"/>
              <a:gd name="connsiteX12905" fmla="*/ 7378440 w 10962464"/>
              <a:gd name="connsiteY12905" fmla="*/ 4558416 h 4944979"/>
              <a:gd name="connsiteX12906" fmla="*/ 7386303 w 10962464"/>
              <a:gd name="connsiteY12906" fmla="*/ 4542089 h 4944979"/>
              <a:gd name="connsiteX12907" fmla="*/ 7394467 w 10962464"/>
              <a:gd name="connsiteY12907" fmla="*/ 4527124 h 4944979"/>
              <a:gd name="connsiteX12908" fmla="*/ 7402477 w 10962464"/>
              <a:gd name="connsiteY12908" fmla="*/ 4512611 h 4944979"/>
              <a:gd name="connsiteX12909" fmla="*/ 7408373 w 10962464"/>
              <a:gd name="connsiteY12909" fmla="*/ 4505202 h 4944979"/>
              <a:gd name="connsiteX12910" fmla="*/ 7416689 w 10962464"/>
              <a:gd name="connsiteY12910" fmla="*/ 4499307 h 4944979"/>
              <a:gd name="connsiteX12911" fmla="*/ 7423189 w 10962464"/>
              <a:gd name="connsiteY12911" fmla="*/ 4498249 h 4944979"/>
              <a:gd name="connsiteX12912" fmla="*/ 7424247 w 10962464"/>
              <a:gd name="connsiteY12912" fmla="*/ 4498249 h 4944979"/>
              <a:gd name="connsiteX12913" fmla="*/ 7428329 w 10962464"/>
              <a:gd name="connsiteY12913" fmla="*/ 4499307 h 4944979"/>
              <a:gd name="connsiteX12914" fmla="*/ 7433317 w 10962464"/>
              <a:gd name="connsiteY12914" fmla="*/ 4502481 h 4944979"/>
              <a:gd name="connsiteX12915" fmla="*/ 7436341 w 10962464"/>
              <a:gd name="connsiteY12915" fmla="*/ 4505656 h 4944979"/>
              <a:gd name="connsiteX12916" fmla="*/ 7442540 w 10962464"/>
              <a:gd name="connsiteY12916" fmla="*/ 4516540 h 4944979"/>
              <a:gd name="connsiteX12917" fmla="*/ 7444203 w 10962464"/>
              <a:gd name="connsiteY12917" fmla="*/ 4520169 h 4944979"/>
              <a:gd name="connsiteX12918" fmla="*/ 7446043 w 10962464"/>
              <a:gd name="connsiteY12918" fmla="*/ 4525760 h 4944979"/>
              <a:gd name="connsiteX12919" fmla="*/ 7449192 w 10962464"/>
              <a:gd name="connsiteY12919" fmla="*/ 4514879 h 4944979"/>
              <a:gd name="connsiteX12920" fmla="*/ 7458413 w 10962464"/>
              <a:gd name="connsiteY12920" fmla="*/ 4490389 h 4944979"/>
              <a:gd name="connsiteX12921" fmla="*/ 7467331 w 10962464"/>
              <a:gd name="connsiteY12921" fmla="*/ 4468467 h 4944979"/>
              <a:gd name="connsiteX12922" fmla="*/ 7481691 w 10962464"/>
              <a:gd name="connsiteY12922" fmla="*/ 4436878 h 4944979"/>
              <a:gd name="connsiteX12923" fmla="*/ 7469903 w 10962464"/>
              <a:gd name="connsiteY12923" fmla="*/ 4420242 h 4944979"/>
              <a:gd name="connsiteX12924" fmla="*/ 7453727 w 10962464"/>
              <a:gd name="connsiteY12924" fmla="*/ 4388192 h 4944979"/>
              <a:gd name="connsiteX12925" fmla="*/ 7447679 w 10962464"/>
              <a:gd name="connsiteY12925" fmla="*/ 4368842 h 4944979"/>
              <a:gd name="connsiteX12926" fmla="*/ 7446621 w 10962464"/>
              <a:gd name="connsiteY12926" fmla="*/ 4350702 h 4944979"/>
              <a:gd name="connsiteX12927" fmla="*/ 7449947 w 10962464"/>
              <a:gd name="connsiteY12927" fmla="*/ 4340270 h 4944979"/>
              <a:gd name="connsiteX12928" fmla="*/ 7450399 w 10962464"/>
              <a:gd name="connsiteY12928" fmla="*/ 4339514 h 4944979"/>
              <a:gd name="connsiteX12929" fmla="*/ 7462495 w 10962464"/>
              <a:gd name="connsiteY12929" fmla="*/ 4332712 h 4944979"/>
              <a:gd name="connsiteX12930" fmla="*/ 7465367 w 10962464"/>
              <a:gd name="connsiteY12930" fmla="*/ 4332863 h 4944979"/>
              <a:gd name="connsiteX12931" fmla="*/ 7473833 w 10962464"/>
              <a:gd name="connsiteY12931" fmla="*/ 4333921 h 4944979"/>
              <a:gd name="connsiteX12932" fmla="*/ 7479017 w 10962464"/>
              <a:gd name="connsiteY12932" fmla="*/ 4335027 h 4944979"/>
              <a:gd name="connsiteX12933" fmla="*/ 7468543 w 10962464"/>
              <a:gd name="connsiteY12933" fmla="*/ 4326209 h 4944979"/>
              <a:gd name="connsiteX12934" fmla="*/ 7444053 w 10962464"/>
              <a:gd name="connsiteY12934" fmla="*/ 4301719 h 4944979"/>
              <a:gd name="connsiteX12935" fmla="*/ 7420166 w 10962464"/>
              <a:gd name="connsiteY12935" fmla="*/ 4273752 h 4944979"/>
              <a:gd name="connsiteX12936" fmla="*/ 7397037 w 10962464"/>
              <a:gd name="connsiteY12936" fmla="*/ 4240341 h 4944979"/>
              <a:gd name="connsiteX12937" fmla="*/ 7388267 w 10962464"/>
              <a:gd name="connsiteY12937" fmla="*/ 4224317 h 4944979"/>
              <a:gd name="connsiteX12938" fmla="*/ 7381163 w 10962464"/>
              <a:gd name="connsiteY12938" fmla="*/ 4209350 h 4944979"/>
              <a:gd name="connsiteX12939" fmla="*/ 7366347 w 10962464"/>
              <a:gd name="connsiteY12939" fmla="*/ 4172162 h 4944979"/>
              <a:gd name="connsiteX12940" fmla="*/ 7364383 w 10962464"/>
              <a:gd name="connsiteY12940" fmla="*/ 4158707 h 4944979"/>
              <a:gd name="connsiteX12941" fmla="*/ 7365743 w 10962464"/>
              <a:gd name="connsiteY12941" fmla="*/ 4146764 h 4944979"/>
              <a:gd name="connsiteX12942" fmla="*/ 7368465 w 10962464"/>
              <a:gd name="connsiteY12942" fmla="*/ 4141472 h 4944979"/>
              <a:gd name="connsiteX12943" fmla="*/ 7371335 w 10962464"/>
              <a:gd name="connsiteY12943" fmla="*/ 4138146 h 4944979"/>
              <a:gd name="connsiteX12944" fmla="*/ 7375570 w 10962464"/>
              <a:gd name="connsiteY12944" fmla="*/ 4135576 h 4944979"/>
              <a:gd name="connsiteX12945" fmla="*/ 7382371 w 10962464"/>
              <a:gd name="connsiteY12945" fmla="*/ 4133611 h 4944979"/>
              <a:gd name="connsiteX12946" fmla="*/ 7383128 w 10962464"/>
              <a:gd name="connsiteY12946" fmla="*/ 4133611 h 4944979"/>
              <a:gd name="connsiteX12947" fmla="*/ 7390081 w 10962464"/>
              <a:gd name="connsiteY12947" fmla="*/ 4134670 h 4944979"/>
              <a:gd name="connsiteX12948" fmla="*/ 7394163 w 10962464"/>
              <a:gd name="connsiteY12948" fmla="*/ 4135729 h 4944979"/>
              <a:gd name="connsiteX12949" fmla="*/ 7398055 w 10962464"/>
              <a:gd name="connsiteY12949" fmla="*/ 4136932 h 4944979"/>
              <a:gd name="connsiteX12950" fmla="*/ 7386453 w 10962464"/>
              <a:gd name="connsiteY12950" fmla="*/ 4126356 h 4944979"/>
              <a:gd name="connsiteX12951" fmla="*/ 7361508 w 10962464"/>
              <a:gd name="connsiteY12951" fmla="*/ 4100203 h 4944979"/>
              <a:gd name="connsiteX12952" fmla="*/ 7338379 w 10962464"/>
              <a:gd name="connsiteY12952" fmla="*/ 4071630 h 4944979"/>
              <a:gd name="connsiteX12953" fmla="*/ 7319179 w 10962464"/>
              <a:gd name="connsiteY12953" fmla="*/ 4037766 h 4944979"/>
              <a:gd name="connsiteX12954" fmla="*/ 7312527 w 10962464"/>
              <a:gd name="connsiteY12954" fmla="*/ 4020533 h 4944979"/>
              <a:gd name="connsiteX12955" fmla="*/ 7306179 w 10962464"/>
              <a:gd name="connsiteY12955" fmla="*/ 4000124 h 4944979"/>
              <a:gd name="connsiteX12956" fmla="*/ 7301644 w 10962464"/>
              <a:gd name="connsiteY12956" fmla="*/ 3981227 h 4944979"/>
              <a:gd name="connsiteX12957" fmla="*/ 7299829 w 10962464"/>
              <a:gd name="connsiteY12957" fmla="*/ 3971703 h 4944979"/>
              <a:gd name="connsiteX12958" fmla="*/ 7298922 w 10962464"/>
              <a:gd name="connsiteY12958" fmla="*/ 3963691 h 4944979"/>
              <a:gd name="connsiteX12959" fmla="*/ 7299527 w 10962464"/>
              <a:gd name="connsiteY12959" fmla="*/ 3948119 h 4944979"/>
              <a:gd name="connsiteX12960" fmla="*/ 7301795 w 10962464"/>
              <a:gd name="connsiteY12960" fmla="*/ 3942526 h 4944979"/>
              <a:gd name="connsiteX12961" fmla="*/ 7302096 w 10962464"/>
              <a:gd name="connsiteY12961" fmla="*/ 3942072 h 4944979"/>
              <a:gd name="connsiteX12962" fmla="*/ 7305423 w 10962464"/>
              <a:gd name="connsiteY12962" fmla="*/ 3937536 h 4944979"/>
              <a:gd name="connsiteX12963" fmla="*/ 7307993 w 10962464"/>
              <a:gd name="connsiteY12963" fmla="*/ 3935874 h 4944979"/>
              <a:gd name="connsiteX12964" fmla="*/ 7312376 w 10962464"/>
              <a:gd name="connsiteY12964" fmla="*/ 3933909 h 4944979"/>
              <a:gd name="connsiteX12965" fmla="*/ 7318273 w 10962464"/>
              <a:gd name="connsiteY12965" fmla="*/ 3933606 h 4944979"/>
              <a:gd name="connsiteX12966" fmla="*/ 7325378 w 10962464"/>
              <a:gd name="connsiteY12966" fmla="*/ 3934967 h 4944979"/>
              <a:gd name="connsiteX12967" fmla="*/ 7330367 w 10962464"/>
              <a:gd name="connsiteY12967" fmla="*/ 3936176 h 4944979"/>
              <a:gd name="connsiteX12968" fmla="*/ 7340501 w 10962464"/>
              <a:gd name="connsiteY12968" fmla="*/ 3939157 h 4944979"/>
              <a:gd name="connsiteX12969" fmla="*/ 7329459 w 10962464"/>
              <a:gd name="connsiteY12969" fmla="*/ 3924385 h 4944979"/>
              <a:gd name="connsiteX12970" fmla="*/ 7320691 w 10962464"/>
              <a:gd name="connsiteY12970" fmla="*/ 3910023 h 4944979"/>
              <a:gd name="connsiteX12971" fmla="*/ 7311621 w 10962464"/>
              <a:gd name="connsiteY12971" fmla="*/ 3894451 h 4944979"/>
              <a:gd name="connsiteX12972" fmla="*/ 7294689 w 10962464"/>
              <a:gd name="connsiteY12972" fmla="*/ 3861192 h 4944979"/>
              <a:gd name="connsiteX12973" fmla="*/ 7281385 w 10962464"/>
              <a:gd name="connsiteY12973" fmla="*/ 3827480 h 4944979"/>
              <a:gd name="connsiteX12974" fmla="*/ 7270199 w 10962464"/>
              <a:gd name="connsiteY12974" fmla="*/ 3789837 h 4944979"/>
              <a:gd name="connsiteX12975" fmla="*/ 7264907 w 10962464"/>
              <a:gd name="connsiteY12975" fmla="*/ 3750985 h 4944979"/>
              <a:gd name="connsiteX12976" fmla="*/ 7268988 w 10962464"/>
              <a:gd name="connsiteY12976" fmla="*/ 3727402 h 4944979"/>
              <a:gd name="connsiteX12977" fmla="*/ 7269141 w 10962464"/>
              <a:gd name="connsiteY12977" fmla="*/ 3727251 h 4944979"/>
              <a:gd name="connsiteX12978" fmla="*/ 7275951 w 10962464"/>
              <a:gd name="connsiteY12978" fmla="*/ 3724499 h 4944979"/>
              <a:gd name="connsiteX12979" fmla="*/ 7257953 w 10962464"/>
              <a:gd name="connsiteY12979" fmla="*/ 3698374 h 4944979"/>
              <a:gd name="connsiteX12980" fmla="*/ 7240567 w 10962464"/>
              <a:gd name="connsiteY12980" fmla="*/ 3666931 h 4944979"/>
              <a:gd name="connsiteX12981" fmla="*/ 7225600 w 10962464"/>
              <a:gd name="connsiteY12981" fmla="*/ 3632916 h 4944979"/>
              <a:gd name="connsiteX12982" fmla="*/ 7200505 w 10962464"/>
              <a:gd name="connsiteY12982" fmla="*/ 3558386 h 4944979"/>
              <a:gd name="connsiteX12983" fmla="*/ 7195668 w 10962464"/>
              <a:gd name="connsiteY12983" fmla="*/ 3540699 h 4944979"/>
              <a:gd name="connsiteX12984" fmla="*/ 7193551 w 10962464"/>
              <a:gd name="connsiteY12984" fmla="*/ 3528000 h 4944979"/>
              <a:gd name="connsiteX12985" fmla="*/ 7193249 w 10962464"/>
              <a:gd name="connsiteY12985" fmla="*/ 3514847 h 4944979"/>
              <a:gd name="connsiteX12986" fmla="*/ 7194308 w 10962464"/>
              <a:gd name="connsiteY12986" fmla="*/ 3507894 h 4944979"/>
              <a:gd name="connsiteX12987" fmla="*/ 7197633 w 10962464"/>
              <a:gd name="connsiteY12987" fmla="*/ 3499427 h 4944979"/>
              <a:gd name="connsiteX12988" fmla="*/ 7198541 w 10962464"/>
              <a:gd name="connsiteY12988" fmla="*/ 3498219 h 4944979"/>
              <a:gd name="connsiteX12989" fmla="*/ 7203227 w 10962464"/>
              <a:gd name="connsiteY12989" fmla="*/ 3494137 h 4944979"/>
              <a:gd name="connsiteX12990" fmla="*/ 7210785 w 10962464"/>
              <a:gd name="connsiteY12990" fmla="*/ 3492473 h 4944979"/>
              <a:gd name="connsiteX12991" fmla="*/ 7214539 w 10962464"/>
              <a:gd name="connsiteY12991" fmla="*/ 3493481 h 4944979"/>
              <a:gd name="connsiteX12992" fmla="*/ 7214414 w 10962464"/>
              <a:gd name="connsiteY12992" fmla="*/ 3493229 h 4944979"/>
              <a:gd name="connsiteX12993" fmla="*/ 7208216 w 10962464"/>
              <a:gd name="connsiteY12993" fmla="*/ 3476902 h 4944979"/>
              <a:gd name="connsiteX12994" fmla="*/ 7195971 w 10962464"/>
              <a:gd name="connsiteY12994" fmla="*/ 3438956 h 4944979"/>
              <a:gd name="connsiteX12995" fmla="*/ 7188715 w 10962464"/>
              <a:gd name="connsiteY12995" fmla="*/ 3404337 h 4944979"/>
              <a:gd name="connsiteX12996" fmla="*/ 7186296 w 10962464"/>
              <a:gd name="connsiteY12996" fmla="*/ 3385742 h 4944979"/>
              <a:gd name="connsiteX12997" fmla="*/ 7185087 w 10962464"/>
              <a:gd name="connsiteY12997" fmla="*/ 3365184 h 4944979"/>
              <a:gd name="connsiteX12998" fmla="*/ 7187957 w 10962464"/>
              <a:gd name="connsiteY12998" fmla="*/ 3344471 h 4944979"/>
              <a:gd name="connsiteX12999" fmla="*/ 7191383 w 10962464"/>
              <a:gd name="connsiteY12999" fmla="*/ 3336036 h 4944979"/>
              <a:gd name="connsiteX13000" fmla="*/ 7189018 w 10962464"/>
              <a:gd name="connsiteY13000" fmla="*/ 3332680 h 4944979"/>
              <a:gd name="connsiteX13001" fmla="*/ 7181157 w 10962464"/>
              <a:gd name="connsiteY13001" fmla="*/ 3318320 h 4944979"/>
              <a:gd name="connsiteX13002" fmla="*/ 7167249 w 10962464"/>
              <a:gd name="connsiteY13002" fmla="*/ 3286723 h 4944979"/>
              <a:gd name="connsiteX13003" fmla="*/ 7145025 w 10962464"/>
              <a:gd name="connsiteY13003" fmla="*/ 3215217 h 4944979"/>
              <a:gd name="connsiteX13004" fmla="*/ 7133838 w 10962464"/>
              <a:gd name="connsiteY13004" fmla="*/ 3179539 h 4944979"/>
              <a:gd name="connsiteX13005" fmla="*/ 7125070 w 10962464"/>
              <a:gd name="connsiteY13005" fmla="*/ 3143408 h 4944979"/>
              <a:gd name="connsiteX13006" fmla="*/ 7120837 w 10962464"/>
              <a:gd name="connsiteY13006" fmla="*/ 3102892 h 4944979"/>
              <a:gd name="connsiteX13007" fmla="*/ 7124465 w 10962464"/>
              <a:gd name="connsiteY13007" fmla="*/ 3086565 h 4944979"/>
              <a:gd name="connsiteX13008" fmla="*/ 7132177 w 10962464"/>
              <a:gd name="connsiteY13008" fmla="*/ 3080368 h 4944979"/>
              <a:gd name="connsiteX13009" fmla="*/ 7144724 w 10962464"/>
              <a:gd name="connsiteY13009" fmla="*/ 3080671 h 4944979"/>
              <a:gd name="connsiteX13010" fmla="*/ 7150770 w 10962464"/>
              <a:gd name="connsiteY13010" fmla="*/ 3083996 h 4944979"/>
              <a:gd name="connsiteX13011" fmla="*/ 7165131 w 10962464"/>
              <a:gd name="connsiteY13011" fmla="*/ 3093368 h 4944979"/>
              <a:gd name="connsiteX13012" fmla="*/ 7190529 w 10962464"/>
              <a:gd name="connsiteY13012" fmla="*/ 3114382 h 4944979"/>
              <a:gd name="connsiteX13013" fmla="*/ 7192797 w 10962464"/>
              <a:gd name="connsiteY13013" fmla="*/ 3116499 h 4944979"/>
              <a:gd name="connsiteX13014" fmla="*/ 7195669 w 10962464"/>
              <a:gd name="connsiteY13014" fmla="*/ 3119069 h 4944979"/>
              <a:gd name="connsiteX13015" fmla="*/ 7195821 w 10962464"/>
              <a:gd name="connsiteY13015" fmla="*/ 3119219 h 4944979"/>
              <a:gd name="connsiteX13016" fmla="*/ 7210484 w 10962464"/>
              <a:gd name="connsiteY13016" fmla="*/ 3132523 h 4944979"/>
              <a:gd name="connsiteX13017" fmla="*/ 7237545 w 10962464"/>
              <a:gd name="connsiteY13017" fmla="*/ 3159433 h 4944979"/>
              <a:gd name="connsiteX13018" fmla="*/ 7262943 w 10962464"/>
              <a:gd name="connsiteY13018" fmla="*/ 3186494 h 4944979"/>
              <a:gd name="connsiteX13019" fmla="*/ 7304517 w 10962464"/>
              <a:gd name="connsiteY13019" fmla="*/ 3242579 h 4944979"/>
              <a:gd name="connsiteX13020" fmla="*/ 7321901 w 10962464"/>
              <a:gd name="connsiteY13020" fmla="*/ 3272664 h 4944979"/>
              <a:gd name="connsiteX13021" fmla="*/ 7323035 w 10962464"/>
              <a:gd name="connsiteY13021" fmla="*/ 3275011 h 4944979"/>
              <a:gd name="connsiteX13022" fmla="*/ 7324470 w 10962464"/>
              <a:gd name="connsiteY13022" fmla="*/ 3269035 h 4944979"/>
              <a:gd name="connsiteX13023" fmla="*/ 7335959 w 10962464"/>
              <a:gd name="connsiteY13023" fmla="*/ 3233509 h 4944979"/>
              <a:gd name="connsiteX13024" fmla="*/ 7352136 w 10962464"/>
              <a:gd name="connsiteY13024" fmla="*/ 3195866 h 4944979"/>
              <a:gd name="connsiteX13025" fmla="*/ 7355915 w 10962464"/>
              <a:gd name="connsiteY13025" fmla="*/ 3189214 h 4944979"/>
              <a:gd name="connsiteX13026" fmla="*/ 7362416 w 10962464"/>
              <a:gd name="connsiteY13026" fmla="*/ 3179993 h 4944979"/>
              <a:gd name="connsiteX13027" fmla="*/ 7378440 w 10962464"/>
              <a:gd name="connsiteY13027" fmla="*/ 3164118 h 4944979"/>
              <a:gd name="connsiteX13028" fmla="*/ 7383883 w 10962464"/>
              <a:gd name="connsiteY13028" fmla="*/ 3162003 h 4944979"/>
              <a:gd name="connsiteX13029" fmla="*/ 7390081 w 10962464"/>
              <a:gd name="connsiteY13029" fmla="*/ 3161549 h 4944979"/>
              <a:gd name="connsiteX13030" fmla="*/ 7397489 w 10962464"/>
              <a:gd name="connsiteY13030" fmla="*/ 3164269 h 4944979"/>
              <a:gd name="connsiteX13031" fmla="*/ 7402174 w 10962464"/>
              <a:gd name="connsiteY13031" fmla="*/ 3169108 h 4944979"/>
              <a:gd name="connsiteX13032" fmla="*/ 7420619 w 10962464"/>
              <a:gd name="connsiteY13032" fmla="*/ 3201459 h 4944979"/>
              <a:gd name="connsiteX13033" fmla="*/ 7436795 w 10962464"/>
              <a:gd name="connsiteY13033" fmla="*/ 3235020 h 4944979"/>
              <a:gd name="connsiteX13034" fmla="*/ 7452517 w 10962464"/>
              <a:gd name="connsiteY13034" fmla="*/ 3271454 h 4944979"/>
              <a:gd name="connsiteX13035" fmla="*/ 7462495 w 10962464"/>
              <a:gd name="connsiteY13035" fmla="*/ 3309551 h 4944979"/>
              <a:gd name="connsiteX13036" fmla="*/ 7465471 w 10962464"/>
              <a:gd name="connsiteY13036" fmla="*/ 3328232 h 4944979"/>
              <a:gd name="connsiteX13037" fmla="*/ 7469599 w 10962464"/>
              <a:gd name="connsiteY13037" fmla="*/ 3327390 h 4944979"/>
              <a:gd name="connsiteX13038" fmla="*/ 7473834 w 10962464"/>
              <a:gd name="connsiteY13038" fmla="*/ 3328447 h 4944979"/>
              <a:gd name="connsiteX13039" fmla="*/ 7479124 w 10962464"/>
              <a:gd name="connsiteY13039" fmla="*/ 3331925 h 4944979"/>
              <a:gd name="connsiteX13040" fmla="*/ 7483659 w 10962464"/>
              <a:gd name="connsiteY13040" fmla="*/ 3338123 h 4944979"/>
              <a:gd name="connsiteX13041" fmla="*/ 7485927 w 10962464"/>
              <a:gd name="connsiteY13041" fmla="*/ 3341902 h 4944979"/>
              <a:gd name="connsiteX13042" fmla="*/ 7490159 w 10962464"/>
              <a:gd name="connsiteY13042" fmla="*/ 3349612 h 4944979"/>
              <a:gd name="connsiteX13043" fmla="*/ 7499533 w 10962464"/>
              <a:gd name="connsiteY13043" fmla="*/ 3367148 h 4944979"/>
              <a:gd name="connsiteX13044" fmla="*/ 7515557 w 10962464"/>
              <a:gd name="connsiteY13044" fmla="*/ 3399349 h 4944979"/>
              <a:gd name="connsiteX13045" fmla="*/ 7523267 w 10962464"/>
              <a:gd name="connsiteY13045" fmla="*/ 3416433 h 4944979"/>
              <a:gd name="connsiteX13046" fmla="*/ 7530524 w 10962464"/>
              <a:gd name="connsiteY13046" fmla="*/ 3435329 h 4944979"/>
              <a:gd name="connsiteX13047" fmla="*/ 7541105 w 10962464"/>
              <a:gd name="connsiteY13047" fmla="*/ 3473577 h 4944979"/>
              <a:gd name="connsiteX13048" fmla="*/ 7543526 w 10962464"/>
              <a:gd name="connsiteY13048" fmla="*/ 3492172 h 4944979"/>
              <a:gd name="connsiteX13049" fmla="*/ 7543978 w 10962464"/>
              <a:gd name="connsiteY13049" fmla="*/ 3497009 h 4944979"/>
              <a:gd name="connsiteX13050" fmla="*/ 7543978 w 10962464"/>
              <a:gd name="connsiteY13050" fmla="*/ 3497311 h 4944979"/>
              <a:gd name="connsiteX13051" fmla="*/ 7543978 w 10962464"/>
              <a:gd name="connsiteY13051" fmla="*/ 3497463 h 4944979"/>
              <a:gd name="connsiteX13052" fmla="*/ 7544129 w 10962464"/>
              <a:gd name="connsiteY13052" fmla="*/ 3500487 h 4944979"/>
              <a:gd name="connsiteX13053" fmla="*/ 7544281 w 10962464"/>
              <a:gd name="connsiteY13053" fmla="*/ 3502906 h 4944979"/>
              <a:gd name="connsiteX13054" fmla="*/ 7545037 w 10962464"/>
              <a:gd name="connsiteY13054" fmla="*/ 3515301 h 4944979"/>
              <a:gd name="connsiteX13055" fmla="*/ 7544648 w 10962464"/>
              <a:gd name="connsiteY13055" fmla="*/ 3530803 h 4944979"/>
              <a:gd name="connsiteX13056" fmla="*/ 7545491 w 10962464"/>
              <a:gd name="connsiteY13056" fmla="*/ 3531325 h 4944979"/>
              <a:gd name="connsiteX13057" fmla="*/ 7555317 w 10962464"/>
              <a:gd name="connsiteY13057" fmla="*/ 3548106 h 4944979"/>
              <a:gd name="connsiteX13058" fmla="*/ 7563329 w 10962464"/>
              <a:gd name="connsiteY13058" fmla="*/ 3563828 h 4944979"/>
              <a:gd name="connsiteX13059" fmla="*/ 7579657 w 10962464"/>
              <a:gd name="connsiteY13059" fmla="*/ 3596633 h 4944979"/>
              <a:gd name="connsiteX13060" fmla="*/ 7593717 w 10962464"/>
              <a:gd name="connsiteY13060" fmla="*/ 3633823 h 4944979"/>
              <a:gd name="connsiteX13061" fmla="*/ 7600669 w 10962464"/>
              <a:gd name="connsiteY13061" fmla="*/ 3662849 h 4944979"/>
              <a:gd name="connsiteX13062" fmla="*/ 7604903 w 10962464"/>
              <a:gd name="connsiteY13062" fmla="*/ 3691270 h 4944979"/>
              <a:gd name="connsiteX13063" fmla="*/ 7605811 w 10962464"/>
              <a:gd name="connsiteY13063" fmla="*/ 3721807 h 4944979"/>
              <a:gd name="connsiteX13064" fmla="*/ 7604698 w 10962464"/>
              <a:gd name="connsiteY13064" fmla="*/ 3731814 h 4944979"/>
              <a:gd name="connsiteX13065" fmla="*/ 7615938 w 10962464"/>
              <a:gd name="connsiteY13065" fmla="*/ 3736169 h 4944979"/>
              <a:gd name="connsiteX13066" fmla="*/ 7620625 w 10962464"/>
              <a:gd name="connsiteY13066" fmla="*/ 3743124 h 4944979"/>
              <a:gd name="connsiteX13067" fmla="*/ 7627880 w 10962464"/>
              <a:gd name="connsiteY13067" fmla="*/ 3757637 h 4944979"/>
              <a:gd name="connsiteX13068" fmla="*/ 7635743 w 10962464"/>
              <a:gd name="connsiteY13068" fmla="*/ 3773812 h 4944979"/>
              <a:gd name="connsiteX13069" fmla="*/ 7662803 w 10962464"/>
              <a:gd name="connsiteY13069" fmla="*/ 3844261 h 4944979"/>
              <a:gd name="connsiteX13070" fmla="*/ 7673233 w 10962464"/>
              <a:gd name="connsiteY13070" fmla="*/ 3886741 h 4944979"/>
              <a:gd name="connsiteX13071" fmla="*/ 7673750 w 10962464"/>
              <a:gd name="connsiteY13071" fmla="*/ 3890429 h 4944979"/>
              <a:gd name="connsiteX13072" fmla="*/ 7678829 w 10962464"/>
              <a:gd name="connsiteY13072" fmla="*/ 3886289 h 4944979"/>
              <a:gd name="connsiteX13073" fmla="*/ 7683968 w 10962464"/>
              <a:gd name="connsiteY13073" fmla="*/ 3884776 h 4944979"/>
              <a:gd name="connsiteX13074" fmla="*/ 7691074 w 10962464"/>
              <a:gd name="connsiteY13074" fmla="*/ 3886892 h 4944979"/>
              <a:gd name="connsiteX13075" fmla="*/ 7699691 w 10962464"/>
              <a:gd name="connsiteY13075" fmla="*/ 3899590 h 4944979"/>
              <a:gd name="connsiteX13076" fmla="*/ 7702561 w 10962464"/>
              <a:gd name="connsiteY13076" fmla="*/ 3907453 h 4944979"/>
              <a:gd name="connsiteX13077" fmla="*/ 7709517 w 10962464"/>
              <a:gd name="connsiteY13077" fmla="*/ 3928466 h 4944979"/>
              <a:gd name="connsiteX13078" fmla="*/ 7719947 w 10962464"/>
              <a:gd name="connsiteY13078" fmla="*/ 3962632 h 4944979"/>
              <a:gd name="connsiteX13079" fmla="*/ 7730379 w 10962464"/>
              <a:gd name="connsiteY13079" fmla="*/ 3999216 h 4944979"/>
              <a:gd name="connsiteX13080" fmla="*/ 7734027 w 10962464"/>
              <a:gd name="connsiteY13080" fmla="*/ 4013248 h 4944979"/>
              <a:gd name="connsiteX13081" fmla="*/ 7740811 w 10962464"/>
              <a:gd name="connsiteY13081" fmla="*/ 4004206 h 4944979"/>
              <a:gd name="connsiteX13082" fmla="*/ 7753813 w 10962464"/>
              <a:gd name="connsiteY13082" fmla="*/ 3988936 h 4944979"/>
              <a:gd name="connsiteX13083" fmla="*/ 7754787 w 10962464"/>
              <a:gd name="connsiteY13083" fmla="*/ 3988541 h 4944979"/>
              <a:gd name="connsiteX13084" fmla="*/ 7757137 w 10962464"/>
              <a:gd name="connsiteY13084" fmla="*/ 3972609 h 4944979"/>
              <a:gd name="connsiteX13085" fmla="*/ 7760010 w 10962464"/>
              <a:gd name="connsiteY13085" fmla="*/ 3960063 h 4944979"/>
              <a:gd name="connsiteX13086" fmla="*/ 7760615 w 10962464"/>
              <a:gd name="connsiteY13086" fmla="*/ 3957644 h 4944979"/>
              <a:gd name="connsiteX13087" fmla="*/ 7761371 w 10962464"/>
              <a:gd name="connsiteY13087" fmla="*/ 3954620 h 4944979"/>
              <a:gd name="connsiteX13088" fmla="*/ 7761371 w 10962464"/>
              <a:gd name="connsiteY13088" fmla="*/ 3954468 h 4944979"/>
              <a:gd name="connsiteX13089" fmla="*/ 7761521 w 10962464"/>
              <a:gd name="connsiteY13089" fmla="*/ 3954166 h 4944979"/>
              <a:gd name="connsiteX13090" fmla="*/ 7762883 w 10962464"/>
              <a:gd name="connsiteY13090" fmla="*/ 3949329 h 4944979"/>
              <a:gd name="connsiteX13091" fmla="*/ 7768627 w 10962464"/>
              <a:gd name="connsiteY13091" fmla="*/ 3930884 h 4944979"/>
              <a:gd name="connsiteX13092" fmla="*/ 7786013 w 10962464"/>
              <a:gd name="connsiteY13092" fmla="*/ 3893997 h 4944979"/>
              <a:gd name="connsiteX13093" fmla="*/ 7796747 w 10962464"/>
              <a:gd name="connsiteY13093" fmla="*/ 3876159 h 4944979"/>
              <a:gd name="connsiteX13094" fmla="*/ 7807629 w 10962464"/>
              <a:gd name="connsiteY13094" fmla="*/ 3860286 h 4944979"/>
              <a:gd name="connsiteX13095" fmla="*/ 7829551 w 10962464"/>
              <a:gd name="connsiteY13095" fmla="*/ 3830353 h 4944979"/>
              <a:gd name="connsiteX13096" fmla="*/ 7842250 w 10962464"/>
              <a:gd name="connsiteY13096" fmla="*/ 3814176 h 4944979"/>
              <a:gd name="connsiteX13097" fmla="*/ 7847994 w 10962464"/>
              <a:gd name="connsiteY13097" fmla="*/ 3807072 h 4944979"/>
              <a:gd name="connsiteX13098" fmla="*/ 7850867 w 10962464"/>
              <a:gd name="connsiteY13098" fmla="*/ 3803746 h 4944979"/>
              <a:gd name="connsiteX13099" fmla="*/ 7856611 w 10962464"/>
              <a:gd name="connsiteY13099" fmla="*/ 3798152 h 4944979"/>
              <a:gd name="connsiteX13100" fmla="*/ 7862507 w 10962464"/>
              <a:gd name="connsiteY13100" fmla="*/ 3795430 h 4944979"/>
              <a:gd name="connsiteX13101" fmla="*/ 7866893 w 10962464"/>
              <a:gd name="connsiteY13101" fmla="*/ 3795129 h 4944979"/>
              <a:gd name="connsiteX13102" fmla="*/ 7871035 w 10962464"/>
              <a:gd name="connsiteY13102" fmla="*/ 3796768 h 4944979"/>
              <a:gd name="connsiteX13103" fmla="*/ 7877321 w 10962464"/>
              <a:gd name="connsiteY13103" fmla="*/ 3778499 h 4944979"/>
              <a:gd name="connsiteX13104" fmla="*/ 7894255 w 10962464"/>
              <a:gd name="connsiteY13104" fmla="*/ 3741612 h 4944979"/>
              <a:gd name="connsiteX13105" fmla="*/ 7916629 w 10962464"/>
              <a:gd name="connsiteY13105" fmla="*/ 3707294 h 4944979"/>
              <a:gd name="connsiteX13106" fmla="*/ 7939001 w 10962464"/>
              <a:gd name="connsiteY13106" fmla="*/ 3676002 h 4944979"/>
              <a:gd name="connsiteX13107" fmla="*/ 7963342 w 10962464"/>
              <a:gd name="connsiteY13107" fmla="*/ 3646371 h 4944979"/>
              <a:gd name="connsiteX13108" fmla="*/ 7968935 w 10962464"/>
              <a:gd name="connsiteY13108" fmla="*/ 3642289 h 4944979"/>
              <a:gd name="connsiteX13109" fmla="*/ 7976947 w 10962464"/>
              <a:gd name="connsiteY13109" fmla="*/ 3640777 h 4944979"/>
              <a:gd name="connsiteX13110" fmla="*/ 7983145 w 10962464"/>
              <a:gd name="connsiteY13110" fmla="*/ 3642289 h 4944979"/>
              <a:gd name="connsiteX13111" fmla="*/ 7988285 w 10962464"/>
              <a:gd name="connsiteY13111" fmla="*/ 3645464 h 4944979"/>
              <a:gd name="connsiteX13112" fmla="*/ 7991669 w 10962464"/>
              <a:gd name="connsiteY13112" fmla="*/ 3650216 h 4944979"/>
              <a:gd name="connsiteX13113" fmla="*/ 7988135 w 10962464"/>
              <a:gd name="connsiteY13113" fmla="*/ 3633671 h 4944979"/>
              <a:gd name="connsiteX13114" fmla="*/ 7982389 w 10962464"/>
              <a:gd name="connsiteY13114" fmla="*/ 3556723 h 4944979"/>
              <a:gd name="connsiteX13115" fmla="*/ 7982088 w 10962464"/>
              <a:gd name="connsiteY13115" fmla="*/ 3518929 h 4944979"/>
              <a:gd name="connsiteX13116" fmla="*/ 7984356 w 10962464"/>
              <a:gd name="connsiteY13116" fmla="*/ 3500939 h 4944979"/>
              <a:gd name="connsiteX13117" fmla="*/ 7987379 w 10962464"/>
              <a:gd name="connsiteY13117" fmla="*/ 3492624 h 4944979"/>
              <a:gd name="connsiteX13118" fmla="*/ 7988739 w 10962464"/>
              <a:gd name="connsiteY13118" fmla="*/ 3490205 h 4944979"/>
              <a:gd name="connsiteX13119" fmla="*/ 7989797 w 10962464"/>
              <a:gd name="connsiteY13119" fmla="*/ 3488996 h 4944979"/>
              <a:gd name="connsiteX13120" fmla="*/ 7990187 w 10962464"/>
              <a:gd name="connsiteY13120" fmla="*/ 3488564 h 4944979"/>
              <a:gd name="connsiteX13121" fmla="*/ 7983297 w 10962464"/>
              <a:gd name="connsiteY13121" fmla="*/ 3465261 h 4944979"/>
              <a:gd name="connsiteX13122" fmla="*/ 7976495 w 10962464"/>
              <a:gd name="connsiteY13122" fmla="*/ 3428525 h 4944979"/>
              <a:gd name="connsiteX13123" fmla="*/ 7973169 w 10962464"/>
              <a:gd name="connsiteY13123" fmla="*/ 3391186 h 4944979"/>
              <a:gd name="connsiteX13124" fmla="*/ 7973169 w 10962464"/>
              <a:gd name="connsiteY13124" fmla="*/ 3373497 h 4944979"/>
              <a:gd name="connsiteX13125" fmla="*/ 7975739 w 10962464"/>
              <a:gd name="connsiteY13125" fmla="*/ 3351123 h 4944979"/>
              <a:gd name="connsiteX13126" fmla="*/ 7980123 w 10962464"/>
              <a:gd name="connsiteY13126" fmla="*/ 3340541 h 4944979"/>
              <a:gd name="connsiteX13127" fmla="*/ 7980879 w 10962464"/>
              <a:gd name="connsiteY13127" fmla="*/ 3338424 h 4944979"/>
              <a:gd name="connsiteX13128" fmla="*/ 7987984 w 10962464"/>
              <a:gd name="connsiteY13128" fmla="*/ 3329958 h 4944979"/>
              <a:gd name="connsiteX13129" fmla="*/ 8001137 w 10962464"/>
              <a:gd name="connsiteY13129" fmla="*/ 3324970 h 4944979"/>
              <a:gd name="connsiteX13130" fmla="*/ 8011567 w 10962464"/>
              <a:gd name="connsiteY13130" fmla="*/ 3327993 h 4944979"/>
              <a:gd name="connsiteX13131" fmla="*/ 8016556 w 10962464"/>
              <a:gd name="connsiteY13131" fmla="*/ 3331923 h 4944979"/>
              <a:gd name="connsiteX13132" fmla="*/ 8022906 w 10962464"/>
              <a:gd name="connsiteY13132" fmla="*/ 3337819 h 4944979"/>
              <a:gd name="connsiteX13133" fmla="*/ 8046187 w 10962464"/>
              <a:gd name="connsiteY13133" fmla="*/ 3363822 h 4944979"/>
              <a:gd name="connsiteX13134" fmla="*/ 8069015 w 10962464"/>
              <a:gd name="connsiteY13134" fmla="*/ 3395871 h 4944979"/>
              <a:gd name="connsiteX13135" fmla="*/ 8082387 w 10962464"/>
              <a:gd name="connsiteY13135" fmla="*/ 3417264 h 4944979"/>
              <a:gd name="connsiteX13136" fmla="*/ 8081259 w 10962464"/>
              <a:gd name="connsiteY13136" fmla="*/ 3399801 h 4944979"/>
              <a:gd name="connsiteX13137" fmla="*/ 8083225 w 10962464"/>
              <a:gd name="connsiteY13137" fmla="*/ 3329050 h 4944979"/>
              <a:gd name="connsiteX13138" fmla="*/ 8088667 w 10962464"/>
              <a:gd name="connsiteY13138" fmla="*/ 3290653 h 4944979"/>
              <a:gd name="connsiteX13139" fmla="*/ 8092389 w 10962464"/>
              <a:gd name="connsiteY13139" fmla="*/ 3275448 h 4944979"/>
              <a:gd name="connsiteX13140" fmla="*/ 8077481 w 10962464"/>
              <a:gd name="connsiteY13140" fmla="*/ 3265255 h 4944979"/>
              <a:gd name="connsiteX13141" fmla="*/ 8045883 w 10962464"/>
              <a:gd name="connsiteY13141" fmla="*/ 3242125 h 4944979"/>
              <a:gd name="connsiteX13142" fmla="*/ 8016859 w 10962464"/>
              <a:gd name="connsiteY13142" fmla="*/ 3218996 h 4944979"/>
              <a:gd name="connsiteX13143" fmla="*/ 8002194 w 10962464"/>
              <a:gd name="connsiteY13143" fmla="*/ 3194354 h 4944979"/>
              <a:gd name="connsiteX13144" fmla="*/ 8022603 w 10962464"/>
              <a:gd name="connsiteY13144" fmla="*/ 3178330 h 4944979"/>
              <a:gd name="connsiteX13145" fmla="*/ 8037417 w 10962464"/>
              <a:gd name="connsiteY13145" fmla="*/ 3175760 h 4944979"/>
              <a:gd name="connsiteX13146" fmla="*/ 8039522 w 10962464"/>
              <a:gd name="connsiteY13146" fmla="*/ 3175654 h 4944979"/>
              <a:gd name="connsiteX13147" fmla="*/ 8009299 w 10962464"/>
              <a:gd name="connsiteY13147" fmla="*/ 3159582 h 4944979"/>
              <a:gd name="connsiteX13148" fmla="*/ 7945957 w 10962464"/>
              <a:gd name="connsiteY13148" fmla="*/ 3118765 h 4944979"/>
              <a:gd name="connsiteX13149" fmla="*/ 7915117 w 10962464"/>
              <a:gd name="connsiteY13149" fmla="*/ 3094274 h 4944979"/>
              <a:gd name="connsiteX13150" fmla="*/ 7885183 w 10962464"/>
              <a:gd name="connsiteY13150" fmla="*/ 3069330 h 4944979"/>
              <a:gd name="connsiteX13151" fmla="*/ 7870519 w 10962464"/>
              <a:gd name="connsiteY13151" fmla="*/ 3056632 h 4944979"/>
              <a:gd name="connsiteX13152" fmla="*/ 7860996 w 10962464"/>
              <a:gd name="connsiteY13152" fmla="*/ 3047107 h 4944979"/>
              <a:gd name="connsiteX13153" fmla="*/ 7856761 w 10962464"/>
              <a:gd name="connsiteY13153" fmla="*/ 3033956 h 4944979"/>
              <a:gd name="connsiteX13154" fmla="*/ 7859785 w 10962464"/>
              <a:gd name="connsiteY13154" fmla="*/ 3026850 h 4944979"/>
              <a:gd name="connsiteX13155" fmla="*/ 7864321 w 10962464"/>
              <a:gd name="connsiteY13155" fmla="*/ 3022919 h 4944979"/>
              <a:gd name="connsiteX13156" fmla="*/ 7885637 w 10962464"/>
              <a:gd name="connsiteY13156" fmla="*/ 3017175 h 4944979"/>
              <a:gd name="connsiteX13157" fmla="*/ 7894858 w 10962464"/>
              <a:gd name="connsiteY13157" fmla="*/ 3016267 h 4944979"/>
              <a:gd name="connsiteX13158" fmla="*/ 7913001 w 10962464"/>
              <a:gd name="connsiteY13158" fmla="*/ 3015512 h 4944979"/>
              <a:gd name="connsiteX13159" fmla="*/ 7943537 w 10962464"/>
              <a:gd name="connsiteY13159" fmla="*/ 3014907 h 4944979"/>
              <a:gd name="connsiteX13160" fmla="*/ 7952909 w 10962464"/>
              <a:gd name="connsiteY13160" fmla="*/ 3015058 h 4944979"/>
              <a:gd name="connsiteX13161" fmla="*/ 7993575 w 10962464"/>
              <a:gd name="connsiteY13161" fmla="*/ 3018384 h 4944979"/>
              <a:gd name="connsiteX13162" fmla="*/ 8031521 w 10962464"/>
              <a:gd name="connsiteY13162" fmla="*/ 3027152 h 4944979"/>
              <a:gd name="connsiteX13163" fmla="*/ 8070375 w 10962464"/>
              <a:gd name="connsiteY13163" fmla="*/ 3040305 h 4944979"/>
              <a:gd name="connsiteX13164" fmla="*/ 8138100 w 10962464"/>
              <a:gd name="connsiteY13164" fmla="*/ 3072051 h 4944979"/>
              <a:gd name="connsiteX13165" fmla="*/ 8154086 w 10962464"/>
              <a:gd name="connsiteY13165" fmla="*/ 3081417 h 4944979"/>
              <a:gd name="connsiteX13166" fmla="*/ 8140067 w 10962464"/>
              <a:gd name="connsiteY13166" fmla="*/ 3058295 h 4944979"/>
              <a:gd name="connsiteX13167" fmla="*/ 8120565 w 10962464"/>
              <a:gd name="connsiteY13167" fmla="*/ 3021560 h 4944979"/>
              <a:gd name="connsiteX13168" fmla="*/ 8106959 w 10962464"/>
              <a:gd name="connsiteY13168" fmla="*/ 2987243 h 4944979"/>
              <a:gd name="connsiteX13169" fmla="*/ 8104540 w 10962464"/>
              <a:gd name="connsiteY13169" fmla="*/ 2978474 h 4944979"/>
              <a:gd name="connsiteX13170" fmla="*/ 8103179 w 10962464"/>
              <a:gd name="connsiteY13170" fmla="*/ 2971975 h 4944979"/>
              <a:gd name="connsiteX13171" fmla="*/ 8105295 w 10962464"/>
              <a:gd name="connsiteY13171" fmla="*/ 2960636 h 4944979"/>
              <a:gd name="connsiteX13172" fmla="*/ 8116333 w 10962464"/>
              <a:gd name="connsiteY13172" fmla="*/ 2950658 h 4944979"/>
              <a:gd name="connsiteX13173" fmla="*/ 8127671 w 10962464"/>
              <a:gd name="connsiteY13173" fmla="*/ 2947937 h 4944979"/>
              <a:gd name="connsiteX13174" fmla="*/ 8130241 w 10962464"/>
              <a:gd name="connsiteY13174" fmla="*/ 2947937 h 4944979"/>
              <a:gd name="connsiteX13175" fmla="*/ 8142335 w 10962464"/>
              <a:gd name="connsiteY13175" fmla="*/ 2948843 h 4944979"/>
              <a:gd name="connsiteX13176" fmla="*/ 8164707 w 10962464"/>
              <a:gd name="connsiteY13176" fmla="*/ 2957008 h 4944979"/>
              <a:gd name="connsiteX13177" fmla="*/ 8181337 w 10962464"/>
              <a:gd name="connsiteY13177" fmla="*/ 2965474 h 4944979"/>
              <a:gd name="connsiteX13178" fmla="*/ 8215050 w 10962464"/>
              <a:gd name="connsiteY13178" fmla="*/ 2986337 h 4944979"/>
              <a:gd name="connsiteX13179" fmla="*/ 8246495 w 10962464"/>
              <a:gd name="connsiteY13179" fmla="*/ 3010222 h 4944979"/>
              <a:gd name="connsiteX13180" fmla="*/ 8265441 w 10962464"/>
              <a:gd name="connsiteY13180" fmla="*/ 3027938 h 4944979"/>
              <a:gd name="connsiteX13181" fmla="*/ 8265543 w 10962464"/>
              <a:gd name="connsiteY13181" fmla="*/ 3027909 h 4944979"/>
              <a:gd name="connsiteX13182" fmla="*/ 8267207 w 10962464"/>
              <a:gd name="connsiteY13182" fmla="*/ 3027606 h 4944979"/>
              <a:gd name="connsiteX13183" fmla="*/ 8269927 w 10962464"/>
              <a:gd name="connsiteY13183" fmla="*/ 3027455 h 4944979"/>
              <a:gd name="connsiteX13184" fmla="*/ 8279299 w 10962464"/>
              <a:gd name="connsiteY13184" fmla="*/ 3028514 h 4944979"/>
              <a:gd name="connsiteX13185" fmla="*/ 8297290 w 10962464"/>
              <a:gd name="connsiteY13185" fmla="*/ 3034862 h 4944979"/>
              <a:gd name="connsiteX13186" fmla="*/ 8332817 w 10962464"/>
              <a:gd name="connsiteY13186" fmla="*/ 3053156 h 4944979"/>
              <a:gd name="connsiteX13187" fmla="*/ 8402810 w 10962464"/>
              <a:gd name="connsiteY13187" fmla="*/ 3095031 h 4944979"/>
              <a:gd name="connsiteX13188" fmla="*/ 8430930 w 10962464"/>
              <a:gd name="connsiteY13188" fmla="*/ 3117556 h 4944979"/>
              <a:gd name="connsiteX13189" fmla="*/ 8433350 w 10962464"/>
              <a:gd name="connsiteY13189" fmla="*/ 3119945 h 4944979"/>
              <a:gd name="connsiteX13190" fmla="*/ 8433652 w 10962464"/>
              <a:gd name="connsiteY13190" fmla="*/ 3118916 h 4944979"/>
              <a:gd name="connsiteX13191" fmla="*/ 8439546 w 10962464"/>
              <a:gd name="connsiteY13191" fmla="*/ 3111206 h 4944979"/>
              <a:gd name="connsiteX13192" fmla="*/ 8443629 w 10962464"/>
              <a:gd name="connsiteY13192" fmla="*/ 3108636 h 4944979"/>
              <a:gd name="connsiteX13193" fmla="*/ 8445443 w 10962464"/>
              <a:gd name="connsiteY13193" fmla="*/ 3107730 h 4944979"/>
              <a:gd name="connsiteX13194" fmla="*/ 8450885 w 10962464"/>
              <a:gd name="connsiteY13194" fmla="*/ 3106368 h 4944979"/>
              <a:gd name="connsiteX13195" fmla="*/ 8454061 w 10962464"/>
              <a:gd name="connsiteY13195" fmla="*/ 3106521 h 4944979"/>
              <a:gd name="connsiteX13196" fmla="*/ 8457386 w 10962464"/>
              <a:gd name="connsiteY13196" fmla="*/ 3106671 h 4944979"/>
              <a:gd name="connsiteX13197" fmla="*/ 8469782 w 10962464"/>
              <a:gd name="connsiteY13197" fmla="*/ 3109544 h 4944979"/>
              <a:gd name="connsiteX13198" fmla="*/ 8478247 w 10962464"/>
              <a:gd name="connsiteY13198" fmla="*/ 3113323 h 4944979"/>
              <a:gd name="connsiteX13199" fmla="*/ 8512717 w 10962464"/>
              <a:gd name="connsiteY13199" fmla="*/ 3135546 h 4944979"/>
              <a:gd name="connsiteX13200" fmla="*/ 8544010 w 10962464"/>
              <a:gd name="connsiteY13200" fmla="*/ 3160944 h 4944979"/>
              <a:gd name="connsiteX13201" fmla="*/ 8558524 w 10962464"/>
              <a:gd name="connsiteY13201" fmla="*/ 3174097 h 4944979"/>
              <a:gd name="connsiteX13202" fmla="*/ 8573035 w 10962464"/>
              <a:gd name="connsiteY13202" fmla="*/ 3189667 h 4944979"/>
              <a:gd name="connsiteX13203" fmla="*/ 8597828 w 10962464"/>
              <a:gd name="connsiteY13203" fmla="*/ 3218693 h 4944979"/>
              <a:gd name="connsiteX13204" fmla="*/ 8620506 w 10962464"/>
              <a:gd name="connsiteY13204" fmla="*/ 3248323 h 4944979"/>
              <a:gd name="connsiteX13205" fmla="*/ 8627159 w 10962464"/>
              <a:gd name="connsiteY13205" fmla="*/ 3257387 h 4944979"/>
              <a:gd name="connsiteX13206" fmla="*/ 8629424 w 10962464"/>
              <a:gd name="connsiteY13206" fmla="*/ 3254523 h 4944979"/>
              <a:gd name="connsiteX13207" fmla="*/ 8640310 w 10962464"/>
              <a:gd name="connsiteY13207" fmla="*/ 3252255 h 4944979"/>
              <a:gd name="connsiteX13208" fmla="*/ 8641066 w 10962464"/>
              <a:gd name="connsiteY13208" fmla="*/ 3252405 h 4944979"/>
              <a:gd name="connsiteX13209" fmla="*/ 8652706 w 10962464"/>
              <a:gd name="connsiteY13209" fmla="*/ 3253464 h 4944979"/>
              <a:gd name="connsiteX13210" fmla="*/ 8674929 w 10962464"/>
              <a:gd name="connsiteY13210" fmla="*/ 3259965 h 4944979"/>
              <a:gd name="connsiteX13211" fmla="*/ 8690953 w 10962464"/>
              <a:gd name="connsiteY13211" fmla="*/ 3267221 h 4944979"/>
              <a:gd name="connsiteX13212" fmla="*/ 8724818 w 10962464"/>
              <a:gd name="connsiteY13212" fmla="*/ 3288083 h 4944979"/>
              <a:gd name="connsiteX13213" fmla="*/ 8753691 w 10962464"/>
              <a:gd name="connsiteY13213" fmla="*/ 3312574 h 4944979"/>
              <a:gd name="connsiteX13214" fmla="*/ 8778637 w 10962464"/>
              <a:gd name="connsiteY13214" fmla="*/ 3340238 h 4944979"/>
              <a:gd name="connsiteX13215" fmla="*/ 8783966 w 10962464"/>
              <a:gd name="connsiteY13215" fmla="*/ 3347784 h 4944979"/>
              <a:gd name="connsiteX13216" fmla="*/ 8791637 w 10962464"/>
              <a:gd name="connsiteY13216" fmla="*/ 3345379 h 4944979"/>
              <a:gd name="connsiteX13217" fmla="*/ 8794962 w 10962464"/>
              <a:gd name="connsiteY13217" fmla="*/ 3345681 h 4944979"/>
              <a:gd name="connsiteX13218" fmla="*/ 8806755 w 10962464"/>
              <a:gd name="connsiteY13218" fmla="*/ 3349007 h 4944979"/>
              <a:gd name="connsiteX13219" fmla="*/ 8824745 w 10962464"/>
              <a:gd name="connsiteY13219" fmla="*/ 3357019 h 4944979"/>
              <a:gd name="connsiteX13220" fmla="*/ 8860120 w 10962464"/>
              <a:gd name="connsiteY13220" fmla="*/ 3378335 h 4944979"/>
              <a:gd name="connsiteX13221" fmla="*/ 8875388 w 10962464"/>
              <a:gd name="connsiteY13221" fmla="*/ 3390278 h 4944979"/>
              <a:gd name="connsiteX13222" fmla="*/ 8890506 w 10962464"/>
              <a:gd name="connsiteY13222" fmla="*/ 3404186 h 4944979"/>
              <a:gd name="connsiteX13223" fmla="*/ 8918776 w 10962464"/>
              <a:gd name="connsiteY13223" fmla="*/ 3433363 h 4944979"/>
              <a:gd name="connsiteX13224" fmla="*/ 8939637 w 10962464"/>
              <a:gd name="connsiteY13224" fmla="*/ 3462541 h 4944979"/>
              <a:gd name="connsiteX13225" fmla="*/ 8949162 w 10962464"/>
              <a:gd name="connsiteY13225" fmla="*/ 3482193 h 4944979"/>
              <a:gd name="connsiteX13226" fmla="*/ 8952682 w 10962464"/>
              <a:gd name="connsiteY13226" fmla="*/ 3494516 h 4944979"/>
              <a:gd name="connsiteX13227" fmla="*/ 8956418 w 10962464"/>
              <a:gd name="connsiteY13227" fmla="*/ 3493833 h 4944979"/>
              <a:gd name="connsiteX13228" fmla="*/ 8964734 w 10962464"/>
              <a:gd name="connsiteY13228" fmla="*/ 3494741 h 4944979"/>
              <a:gd name="connsiteX13229" fmla="*/ 8976223 w 10962464"/>
              <a:gd name="connsiteY13229" fmla="*/ 3497916 h 4944979"/>
              <a:gd name="connsiteX13230" fmla="*/ 8993609 w 10962464"/>
              <a:gd name="connsiteY13230" fmla="*/ 3505172 h 4944979"/>
              <a:gd name="connsiteX13231" fmla="*/ 9027320 w 10962464"/>
              <a:gd name="connsiteY13231" fmla="*/ 3526487 h 4944979"/>
              <a:gd name="connsiteX13232" fmla="*/ 9055893 w 10962464"/>
              <a:gd name="connsiteY13232" fmla="*/ 3552642 h 4944979"/>
              <a:gd name="connsiteX13233" fmla="*/ 9080686 w 10962464"/>
              <a:gd name="connsiteY13233" fmla="*/ 3580609 h 4944979"/>
              <a:gd name="connsiteX13234" fmla="*/ 9089977 w 10962464"/>
              <a:gd name="connsiteY13234" fmla="*/ 3592513 h 4944979"/>
              <a:gd name="connsiteX13235" fmla="*/ 9098070 w 10962464"/>
              <a:gd name="connsiteY13235" fmla="*/ 3594971 h 4944979"/>
              <a:gd name="connsiteX13236" fmla="*/ 9102606 w 10962464"/>
              <a:gd name="connsiteY13236" fmla="*/ 3597390 h 4944979"/>
              <a:gd name="connsiteX13237" fmla="*/ 9112131 w 10962464"/>
              <a:gd name="connsiteY13237" fmla="*/ 3603437 h 4944979"/>
              <a:gd name="connsiteX13238" fmla="*/ 9126945 w 10962464"/>
              <a:gd name="connsiteY13238" fmla="*/ 3615228 h 4944979"/>
              <a:gd name="connsiteX13239" fmla="*/ 9141760 w 10962464"/>
              <a:gd name="connsiteY13239" fmla="*/ 3630649 h 4944979"/>
              <a:gd name="connsiteX13240" fmla="*/ 9153552 w 10962464"/>
              <a:gd name="connsiteY13240" fmla="*/ 3645011 h 4944979"/>
              <a:gd name="connsiteX13241" fmla="*/ 9175020 w 10962464"/>
              <a:gd name="connsiteY13241" fmla="*/ 3676607 h 4944979"/>
              <a:gd name="connsiteX13242" fmla="*/ 9191347 w 10962464"/>
              <a:gd name="connsiteY13242" fmla="*/ 3711830 h 4944979"/>
              <a:gd name="connsiteX13243" fmla="*/ 9199383 w 10962464"/>
              <a:gd name="connsiteY13243" fmla="*/ 3739088 h 4944979"/>
              <a:gd name="connsiteX13244" fmla="*/ 9204952 w 10962464"/>
              <a:gd name="connsiteY13244" fmla="*/ 3740855 h 4944979"/>
              <a:gd name="connsiteX13245" fmla="*/ 9209790 w 10962464"/>
              <a:gd name="connsiteY13245" fmla="*/ 3742821 h 4944979"/>
              <a:gd name="connsiteX13246" fmla="*/ 9217803 w 10962464"/>
              <a:gd name="connsiteY13246" fmla="*/ 3746751 h 4944979"/>
              <a:gd name="connsiteX13247" fmla="*/ 9251364 w 10962464"/>
              <a:gd name="connsiteY13247" fmla="*/ 3768823 h 4944979"/>
              <a:gd name="connsiteX13248" fmla="*/ 9280693 w 10962464"/>
              <a:gd name="connsiteY13248" fmla="*/ 3798454 h 4944979"/>
              <a:gd name="connsiteX13249" fmla="*/ 9293844 w 10962464"/>
              <a:gd name="connsiteY13249" fmla="*/ 3813722 h 4944979"/>
              <a:gd name="connsiteX13250" fmla="*/ 9305636 w 10962464"/>
              <a:gd name="connsiteY13250" fmla="*/ 3828386 h 4944979"/>
              <a:gd name="connsiteX13251" fmla="*/ 9316824 w 10962464"/>
              <a:gd name="connsiteY13251" fmla="*/ 3844261 h 4944979"/>
              <a:gd name="connsiteX13252" fmla="*/ 9327707 w 10962464"/>
              <a:gd name="connsiteY13252" fmla="*/ 3864214 h 4944979"/>
              <a:gd name="connsiteX13253" fmla="*/ 9341157 w 10962464"/>
              <a:gd name="connsiteY13253" fmla="*/ 3902597 h 4944979"/>
              <a:gd name="connsiteX13254" fmla="*/ 9348117 w 10962464"/>
              <a:gd name="connsiteY13254" fmla="*/ 3906696 h 4944979"/>
              <a:gd name="connsiteX13255" fmla="*/ 9364293 w 10962464"/>
              <a:gd name="connsiteY13255" fmla="*/ 3931943 h 4944979"/>
              <a:gd name="connsiteX13256" fmla="*/ 9412972 w 10962464"/>
              <a:gd name="connsiteY13256" fmla="*/ 3982284 h 4944979"/>
              <a:gd name="connsiteX13257" fmla="*/ 9436556 w 10962464"/>
              <a:gd name="connsiteY13257" fmla="*/ 4006623 h 4944979"/>
              <a:gd name="connsiteX13258" fmla="*/ 9447742 w 10962464"/>
              <a:gd name="connsiteY13258" fmla="*/ 4018868 h 4944979"/>
              <a:gd name="connsiteX13259" fmla="*/ 9454092 w 10962464"/>
              <a:gd name="connsiteY13259" fmla="*/ 4025823 h 4944979"/>
              <a:gd name="connsiteX13260" fmla="*/ 9464674 w 10962464"/>
              <a:gd name="connsiteY13260" fmla="*/ 4025068 h 4944979"/>
              <a:gd name="connsiteX13261" fmla="*/ 9479791 w 10962464"/>
              <a:gd name="connsiteY13261" fmla="*/ 4029300 h 4944979"/>
              <a:gd name="connsiteX13262" fmla="*/ 9488107 w 10962464"/>
              <a:gd name="connsiteY13262" fmla="*/ 4035348 h 4944979"/>
              <a:gd name="connsiteX13263" fmla="*/ 9507003 w 10962464"/>
              <a:gd name="connsiteY13263" fmla="*/ 4056209 h 4944979"/>
              <a:gd name="connsiteX13264" fmla="*/ 9530739 w 10962464"/>
              <a:gd name="connsiteY13264" fmla="*/ 4087049 h 4944979"/>
              <a:gd name="connsiteX13265" fmla="*/ 9556287 w 10962464"/>
              <a:gd name="connsiteY13265" fmla="*/ 4116378 h 4944979"/>
              <a:gd name="connsiteX13266" fmla="*/ 9612222 w 10962464"/>
              <a:gd name="connsiteY13266" fmla="*/ 4171254 h 4944979"/>
              <a:gd name="connsiteX13267" fmla="*/ 9641398 w 10962464"/>
              <a:gd name="connsiteY13267" fmla="*/ 4197710 h 4944979"/>
              <a:gd name="connsiteX13268" fmla="*/ 9670577 w 10962464"/>
              <a:gd name="connsiteY13268" fmla="*/ 4221748 h 4944979"/>
              <a:gd name="connsiteX13269" fmla="*/ 9730896 w 10962464"/>
              <a:gd name="connsiteY13269" fmla="*/ 4271333 h 4944979"/>
              <a:gd name="connsiteX13270" fmla="*/ 9729838 w 10962464"/>
              <a:gd name="connsiteY13270" fmla="*/ 4270426 h 4944979"/>
              <a:gd name="connsiteX13271" fmla="*/ 9735734 w 10962464"/>
              <a:gd name="connsiteY13271" fmla="*/ 4275263 h 4944979"/>
              <a:gd name="connsiteX13272" fmla="*/ 9733163 w 10962464"/>
              <a:gd name="connsiteY13272" fmla="*/ 4273298 h 4944979"/>
              <a:gd name="connsiteX13273" fmla="*/ 9740118 w 10962464"/>
              <a:gd name="connsiteY13273" fmla="*/ 4278891 h 4944979"/>
              <a:gd name="connsiteX13274" fmla="*/ 9739513 w 10962464"/>
              <a:gd name="connsiteY13274" fmla="*/ 4278437 h 4944979"/>
              <a:gd name="connsiteX13275" fmla="*/ 9741327 w 10962464"/>
              <a:gd name="connsiteY13275" fmla="*/ 4279950 h 4944979"/>
              <a:gd name="connsiteX13276" fmla="*/ 9742083 w 10962464"/>
              <a:gd name="connsiteY13276" fmla="*/ 4280555 h 4944979"/>
              <a:gd name="connsiteX13277" fmla="*/ 9741478 w 10962464"/>
              <a:gd name="connsiteY13277" fmla="*/ 4280101 h 4944979"/>
              <a:gd name="connsiteX13278" fmla="*/ 9748584 w 10962464"/>
              <a:gd name="connsiteY13278" fmla="*/ 4285846 h 4944979"/>
              <a:gd name="connsiteX13279" fmla="*/ 9748885 w 10962464"/>
              <a:gd name="connsiteY13279" fmla="*/ 4285997 h 4944979"/>
              <a:gd name="connsiteX13280" fmla="*/ 9748734 w 10962464"/>
              <a:gd name="connsiteY13280" fmla="*/ 4285846 h 4944979"/>
              <a:gd name="connsiteX13281" fmla="*/ 9750549 w 10962464"/>
              <a:gd name="connsiteY13281" fmla="*/ 4287357 h 4944979"/>
              <a:gd name="connsiteX13282" fmla="*/ 9749339 w 10962464"/>
              <a:gd name="connsiteY13282" fmla="*/ 4286451 h 4944979"/>
              <a:gd name="connsiteX13283" fmla="*/ 9786528 w 10962464"/>
              <a:gd name="connsiteY13283" fmla="*/ 4316383 h 4944979"/>
              <a:gd name="connsiteX13284" fmla="*/ 9788645 w 10962464"/>
              <a:gd name="connsiteY13284" fmla="*/ 4318046 h 4944979"/>
              <a:gd name="connsiteX13285" fmla="*/ 9792424 w 10962464"/>
              <a:gd name="connsiteY13285" fmla="*/ 4321221 h 4944979"/>
              <a:gd name="connsiteX13286" fmla="*/ 9792726 w 10962464"/>
              <a:gd name="connsiteY13286" fmla="*/ 4321373 h 4944979"/>
              <a:gd name="connsiteX13287" fmla="*/ 9800134 w 10962464"/>
              <a:gd name="connsiteY13287" fmla="*/ 4327117 h 4944979"/>
              <a:gd name="connsiteX13288" fmla="*/ 9827648 w 10962464"/>
              <a:gd name="connsiteY13288" fmla="*/ 4349793 h 4944979"/>
              <a:gd name="connsiteX13289" fmla="*/ 9856221 w 10962464"/>
              <a:gd name="connsiteY13289" fmla="*/ 4371411 h 4944979"/>
              <a:gd name="connsiteX13290" fmla="*/ 9884944 w 10962464"/>
              <a:gd name="connsiteY13290" fmla="*/ 4393785 h 4944979"/>
              <a:gd name="connsiteX13291" fmla="*/ 9914424 w 10962464"/>
              <a:gd name="connsiteY13291" fmla="*/ 4415404 h 4944979"/>
              <a:gd name="connsiteX13292" fmla="*/ 9944960 w 10962464"/>
              <a:gd name="connsiteY13292" fmla="*/ 4437627 h 4944979"/>
              <a:gd name="connsiteX13293" fmla="*/ 9999755 w 10962464"/>
              <a:gd name="connsiteY13293" fmla="*/ 4487465 h 4944979"/>
              <a:gd name="connsiteX13294" fmla="*/ 10001349 w 10962464"/>
              <a:gd name="connsiteY13294" fmla="*/ 4487818 h 4944979"/>
              <a:gd name="connsiteX13295" fmla="*/ 10011478 w 10962464"/>
              <a:gd name="connsiteY13295" fmla="*/ 4491749 h 4944979"/>
              <a:gd name="connsiteX13296" fmla="*/ 10028560 w 10962464"/>
              <a:gd name="connsiteY13296" fmla="*/ 4499913 h 4944979"/>
              <a:gd name="connsiteX13297" fmla="*/ 10060911 w 10962464"/>
              <a:gd name="connsiteY13297" fmla="*/ 4518658 h 4944979"/>
              <a:gd name="connsiteX13298" fmla="*/ 10093415 w 10962464"/>
              <a:gd name="connsiteY13298" fmla="*/ 4542848 h 4944979"/>
              <a:gd name="connsiteX13299" fmla="*/ 10120930 w 10962464"/>
              <a:gd name="connsiteY13299" fmla="*/ 4572326 h 4944979"/>
              <a:gd name="connsiteX13300" fmla="*/ 10163016 w 10962464"/>
              <a:gd name="connsiteY13300" fmla="*/ 4627851 h 4944979"/>
              <a:gd name="connsiteX13301" fmla="*/ 10162351 w 10962464"/>
              <a:gd name="connsiteY13301" fmla="*/ 4627203 h 4944979"/>
              <a:gd name="connsiteX13302" fmla="*/ 10164014 w 10962464"/>
              <a:gd name="connsiteY13302" fmla="*/ 4629168 h 4944979"/>
              <a:gd name="connsiteX13303" fmla="*/ 10163016 w 10962464"/>
              <a:gd name="connsiteY13303" fmla="*/ 4627851 h 4944979"/>
              <a:gd name="connsiteX13304" fmla="*/ 10168247 w 10962464"/>
              <a:gd name="connsiteY13304" fmla="*/ 4632947 h 4944979"/>
              <a:gd name="connsiteX13305" fmla="*/ 10171423 w 10962464"/>
              <a:gd name="connsiteY13305" fmla="*/ 4639408 h 4944979"/>
              <a:gd name="connsiteX13306" fmla="*/ 10176410 w 10962464"/>
              <a:gd name="connsiteY13306" fmla="*/ 4640961 h 4944979"/>
              <a:gd name="connsiteX13307" fmla="*/ 10201355 w 10962464"/>
              <a:gd name="connsiteY13307" fmla="*/ 4656229 h 4944979"/>
              <a:gd name="connsiteX13308" fmla="*/ 10215867 w 10962464"/>
              <a:gd name="connsiteY13308" fmla="*/ 4661368 h 4944979"/>
              <a:gd name="connsiteX13309" fmla="*/ 10230532 w 10962464"/>
              <a:gd name="connsiteY13309" fmla="*/ 4665601 h 4944979"/>
              <a:gd name="connsiteX13310" fmla="*/ 10252755 w 10962464"/>
              <a:gd name="connsiteY13310" fmla="*/ 4668777 h 4944979"/>
              <a:gd name="connsiteX13311" fmla="*/ 10280419 w 10962464"/>
              <a:gd name="connsiteY13311" fmla="*/ 4671800 h 4944979"/>
              <a:gd name="connsiteX13312" fmla="*/ 10294631 w 10962464"/>
              <a:gd name="connsiteY13312" fmla="*/ 4677544 h 4944979"/>
              <a:gd name="connsiteX13313" fmla="*/ 10305515 w 10962464"/>
              <a:gd name="connsiteY13313" fmla="*/ 4683591 h 4944979"/>
              <a:gd name="connsiteX13314" fmla="*/ 10325169 w 10962464"/>
              <a:gd name="connsiteY13314" fmla="*/ 4693871 h 4944979"/>
              <a:gd name="connsiteX13315" fmla="*/ 10345426 w 10962464"/>
              <a:gd name="connsiteY13315" fmla="*/ 4703396 h 4944979"/>
              <a:gd name="connsiteX13316" fmla="*/ 10368405 w 10962464"/>
              <a:gd name="connsiteY13316" fmla="*/ 4713222 h 4944979"/>
              <a:gd name="connsiteX13317" fmla="*/ 10413304 w 10962464"/>
              <a:gd name="connsiteY13317" fmla="*/ 4732119 h 4944979"/>
              <a:gd name="connsiteX13318" fmla="*/ 10451097 w 10962464"/>
              <a:gd name="connsiteY13318" fmla="*/ 4746632 h 4944979"/>
              <a:gd name="connsiteX13319" fmla="*/ 10486473 w 10962464"/>
              <a:gd name="connsiteY13319" fmla="*/ 4759935 h 4944979"/>
              <a:gd name="connsiteX13320" fmla="*/ 10521471 w 10962464"/>
              <a:gd name="connsiteY13320" fmla="*/ 4774219 h 4944979"/>
              <a:gd name="connsiteX13321" fmla="*/ 10512628 w 10962464"/>
              <a:gd name="connsiteY13321" fmla="*/ 4764923 h 4944979"/>
              <a:gd name="connsiteX13322" fmla="*/ 10485113 w 10962464"/>
              <a:gd name="connsiteY13322" fmla="*/ 4737107 h 4944979"/>
              <a:gd name="connsiteX13323" fmla="*/ 10456087 w 10962464"/>
              <a:gd name="connsiteY13323" fmla="*/ 4709441 h 4944979"/>
              <a:gd name="connsiteX13324" fmla="*/ 10428574 w 10962464"/>
              <a:gd name="connsiteY13324" fmla="*/ 4686161 h 4944979"/>
              <a:gd name="connsiteX13325" fmla="*/ 10408920 w 10962464"/>
              <a:gd name="connsiteY13325" fmla="*/ 4673008 h 4944979"/>
              <a:gd name="connsiteX13326" fmla="*/ 10399548 w 10962464"/>
              <a:gd name="connsiteY13326" fmla="*/ 4667717 h 4944979"/>
              <a:gd name="connsiteX13327" fmla="*/ 10394559 w 10962464"/>
              <a:gd name="connsiteY13327" fmla="*/ 4664846 h 4944979"/>
              <a:gd name="connsiteX13328" fmla="*/ 10387908 w 10962464"/>
              <a:gd name="connsiteY13328" fmla="*/ 4659554 h 4944979"/>
              <a:gd name="connsiteX13329" fmla="*/ 10381557 w 10962464"/>
              <a:gd name="connsiteY13329" fmla="*/ 4650180 h 4944979"/>
              <a:gd name="connsiteX13330" fmla="*/ 10375964 w 10962464"/>
              <a:gd name="connsiteY13330" fmla="*/ 4641261 h 4944979"/>
              <a:gd name="connsiteX13331" fmla="*/ 10365534 w 10962464"/>
              <a:gd name="connsiteY13331" fmla="*/ 4624027 h 4944979"/>
              <a:gd name="connsiteX13332" fmla="*/ 10333635 w 10962464"/>
              <a:gd name="connsiteY13332" fmla="*/ 4591373 h 4944979"/>
              <a:gd name="connsiteX13333" fmla="*/ 10325321 w 10962464"/>
              <a:gd name="connsiteY13333" fmla="*/ 4585025 h 4944979"/>
              <a:gd name="connsiteX13334" fmla="*/ 10315040 w 10962464"/>
              <a:gd name="connsiteY13334" fmla="*/ 4576105 h 4944979"/>
              <a:gd name="connsiteX13335" fmla="*/ 10296143 w 10962464"/>
              <a:gd name="connsiteY13335" fmla="*/ 4555091 h 4944979"/>
              <a:gd name="connsiteX13336" fmla="*/ 10293253 w 10962464"/>
              <a:gd name="connsiteY13336" fmla="*/ 4547550 h 4944979"/>
              <a:gd name="connsiteX13337" fmla="*/ 10286922 w 10962464"/>
              <a:gd name="connsiteY13337" fmla="*/ 4546625 h 4944979"/>
              <a:gd name="connsiteX13338" fmla="*/ 10219195 w 10962464"/>
              <a:gd name="connsiteY13338" fmla="*/ 4526519 h 4944979"/>
              <a:gd name="connsiteX13339" fmla="*/ 10182913 w 10962464"/>
              <a:gd name="connsiteY13339" fmla="*/ 4510797 h 4944979"/>
              <a:gd name="connsiteX13340" fmla="*/ 10165829 w 10962464"/>
              <a:gd name="connsiteY13340" fmla="*/ 4502028 h 4944979"/>
              <a:gd name="connsiteX13341" fmla="*/ 10148595 w 10962464"/>
              <a:gd name="connsiteY13341" fmla="*/ 4492051 h 4944979"/>
              <a:gd name="connsiteX13342" fmla="*/ 10116395 w 10962464"/>
              <a:gd name="connsiteY13342" fmla="*/ 4471340 h 4944979"/>
              <a:gd name="connsiteX13343" fmla="*/ 10086461 w 10962464"/>
              <a:gd name="connsiteY13343" fmla="*/ 4445187 h 4944979"/>
              <a:gd name="connsiteX13344" fmla="*/ 10083892 w 10962464"/>
              <a:gd name="connsiteY13344" fmla="*/ 4441709 h 4944979"/>
              <a:gd name="connsiteX13345" fmla="*/ 10079810 w 10962464"/>
              <a:gd name="connsiteY13345" fmla="*/ 4430825 h 4944979"/>
              <a:gd name="connsiteX13346" fmla="*/ 10081909 w 10962464"/>
              <a:gd name="connsiteY13346" fmla="*/ 4421499 h 4944979"/>
              <a:gd name="connsiteX13347" fmla="*/ 10076634 w 10962464"/>
              <a:gd name="connsiteY13347" fmla="*/ 4417672 h 4944979"/>
              <a:gd name="connsiteX13348" fmla="*/ 10076212 w 10962464"/>
              <a:gd name="connsiteY13348" fmla="*/ 4415056 h 4944979"/>
              <a:gd name="connsiteX13349" fmla="*/ 10072855 w 10962464"/>
              <a:gd name="connsiteY13349" fmla="*/ 4413893 h 4944979"/>
              <a:gd name="connsiteX13350" fmla="*/ 10059400 w 10962464"/>
              <a:gd name="connsiteY13350" fmla="*/ 4408752 h 4944979"/>
              <a:gd name="connsiteX13351" fmla="*/ 10034608 w 10962464"/>
              <a:gd name="connsiteY13351" fmla="*/ 4397414 h 4944979"/>
              <a:gd name="connsiteX13352" fmla="*/ 9989104 w 10962464"/>
              <a:gd name="connsiteY13352" fmla="*/ 4367028 h 4944979"/>
              <a:gd name="connsiteX13353" fmla="*/ 9956904 w 10962464"/>
              <a:gd name="connsiteY13353" fmla="*/ 4342689 h 4944979"/>
              <a:gd name="connsiteX13354" fmla="*/ 9930297 w 10962464"/>
              <a:gd name="connsiteY13354" fmla="*/ 4318046 h 4944979"/>
              <a:gd name="connsiteX13355" fmla="*/ 9923342 w 10962464"/>
              <a:gd name="connsiteY13355" fmla="*/ 4309884 h 4944979"/>
              <a:gd name="connsiteX13356" fmla="*/ 9920469 w 10962464"/>
              <a:gd name="connsiteY13356" fmla="*/ 4305651 h 4944979"/>
              <a:gd name="connsiteX13357" fmla="*/ 9918504 w 10962464"/>
              <a:gd name="connsiteY13357" fmla="*/ 4300661 h 4944979"/>
              <a:gd name="connsiteX13358" fmla="*/ 9918504 w 10962464"/>
              <a:gd name="connsiteY13358" fmla="*/ 4292952 h 4944979"/>
              <a:gd name="connsiteX13359" fmla="*/ 9920318 w 10962464"/>
              <a:gd name="connsiteY13359" fmla="*/ 4288567 h 4944979"/>
              <a:gd name="connsiteX13360" fmla="*/ 9923039 w 10962464"/>
              <a:gd name="connsiteY13360" fmla="*/ 4284788 h 4944979"/>
              <a:gd name="connsiteX13361" fmla="*/ 9928179 w 10962464"/>
              <a:gd name="connsiteY13361" fmla="*/ 4280858 h 4944979"/>
              <a:gd name="connsiteX13362" fmla="*/ 9933946 w 10962464"/>
              <a:gd name="connsiteY13362" fmla="*/ 4278804 h 4944979"/>
              <a:gd name="connsiteX13363" fmla="*/ 9908527 w 10962464"/>
              <a:gd name="connsiteY13363" fmla="*/ 4262566 h 4944979"/>
              <a:gd name="connsiteX13364" fmla="*/ 9866347 w 10962464"/>
              <a:gd name="connsiteY13364" fmla="*/ 4230517 h 4944979"/>
              <a:gd name="connsiteX13365" fmla="*/ 9837926 w 10962464"/>
              <a:gd name="connsiteY13365" fmla="*/ 4204514 h 4944979"/>
              <a:gd name="connsiteX13366" fmla="*/ 9809959 w 10962464"/>
              <a:gd name="connsiteY13366" fmla="*/ 4179720 h 4944979"/>
              <a:gd name="connsiteX13367" fmla="*/ 9782596 w 10962464"/>
              <a:gd name="connsiteY13367" fmla="*/ 4152510 h 4944979"/>
              <a:gd name="connsiteX13368" fmla="*/ 9770502 w 10962464"/>
              <a:gd name="connsiteY13368" fmla="*/ 4139206 h 4944979"/>
              <a:gd name="connsiteX13369" fmla="*/ 9759768 w 10962464"/>
              <a:gd name="connsiteY13369" fmla="*/ 4126053 h 4944979"/>
              <a:gd name="connsiteX13370" fmla="*/ 9749338 w 10962464"/>
              <a:gd name="connsiteY13370" fmla="*/ 4113204 h 4944979"/>
              <a:gd name="connsiteX13371" fmla="*/ 9744803 w 10962464"/>
              <a:gd name="connsiteY13371" fmla="*/ 4104889 h 4944979"/>
              <a:gd name="connsiteX13372" fmla="*/ 9742384 w 10962464"/>
              <a:gd name="connsiteY13372" fmla="*/ 4094910 h 4944979"/>
              <a:gd name="connsiteX13373" fmla="*/ 9743895 w 10962464"/>
              <a:gd name="connsiteY13373" fmla="*/ 4088562 h 4944979"/>
              <a:gd name="connsiteX13374" fmla="*/ 9744349 w 10962464"/>
              <a:gd name="connsiteY13374" fmla="*/ 4087654 h 4944979"/>
              <a:gd name="connsiteX13375" fmla="*/ 9746919 w 10962464"/>
              <a:gd name="connsiteY13375" fmla="*/ 4084178 h 4944979"/>
              <a:gd name="connsiteX13376" fmla="*/ 9751756 w 10962464"/>
              <a:gd name="connsiteY13376" fmla="*/ 4080851 h 4944979"/>
              <a:gd name="connsiteX13377" fmla="*/ 9755839 w 10962464"/>
              <a:gd name="connsiteY13377" fmla="*/ 4079188 h 4944979"/>
              <a:gd name="connsiteX13378" fmla="*/ 9768234 w 10962464"/>
              <a:gd name="connsiteY13378" fmla="*/ 4077526 h 4944979"/>
              <a:gd name="connsiteX13379" fmla="*/ 9771258 w 10962464"/>
              <a:gd name="connsiteY13379" fmla="*/ 4077223 h 4944979"/>
              <a:gd name="connsiteX13380" fmla="*/ 9778287 w 10962464"/>
              <a:gd name="connsiteY13380" fmla="*/ 4077712 h 4944979"/>
              <a:gd name="connsiteX13381" fmla="*/ 9769294 w 10962464"/>
              <a:gd name="connsiteY13381" fmla="*/ 4070571 h 4944979"/>
              <a:gd name="connsiteX13382" fmla="*/ 9749944 w 10962464"/>
              <a:gd name="connsiteY13382" fmla="*/ 4052884 h 4944979"/>
              <a:gd name="connsiteX13383" fmla="*/ 9732861 w 10962464"/>
              <a:gd name="connsiteY13383" fmla="*/ 4036254 h 4944979"/>
              <a:gd name="connsiteX13384" fmla="*/ 9705196 w 10962464"/>
              <a:gd name="connsiteY13384" fmla="*/ 4007077 h 4944979"/>
              <a:gd name="connsiteX13385" fmla="*/ 9678890 w 10962464"/>
              <a:gd name="connsiteY13385" fmla="*/ 3978051 h 4944979"/>
              <a:gd name="connsiteX13386" fmla="*/ 9654702 w 10962464"/>
              <a:gd name="connsiteY13386" fmla="*/ 3950235 h 4944979"/>
              <a:gd name="connsiteX13387" fmla="*/ 9640189 w 10962464"/>
              <a:gd name="connsiteY13387" fmla="*/ 3932698 h 4944979"/>
              <a:gd name="connsiteX13388" fmla="*/ 9634897 w 10962464"/>
              <a:gd name="connsiteY13388" fmla="*/ 3925896 h 4944979"/>
              <a:gd name="connsiteX13389" fmla="*/ 9628549 w 10962464"/>
              <a:gd name="connsiteY13389" fmla="*/ 3911534 h 4944979"/>
              <a:gd name="connsiteX13390" fmla="*/ 9634445 w 10962464"/>
              <a:gd name="connsiteY13390" fmla="*/ 3900498 h 4944979"/>
              <a:gd name="connsiteX13391" fmla="*/ 9641073 w 10962464"/>
              <a:gd name="connsiteY13391" fmla="*/ 3898289 h 4944979"/>
              <a:gd name="connsiteX13392" fmla="*/ 9638072 w 10962464"/>
              <a:gd name="connsiteY13392" fmla="*/ 3895811 h 4944979"/>
              <a:gd name="connsiteX13393" fmla="*/ 9606627 w 10962464"/>
              <a:gd name="connsiteY13393" fmla="*/ 3863611 h 4944979"/>
              <a:gd name="connsiteX13394" fmla="*/ 9559613 w 10962464"/>
              <a:gd name="connsiteY13394" fmla="*/ 3801630 h 4944979"/>
              <a:gd name="connsiteX13395" fmla="*/ 9549634 w 10962464"/>
              <a:gd name="connsiteY13395" fmla="*/ 3786058 h 4944979"/>
              <a:gd name="connsiteX13396" fmla="*/ 9540867 w 10962464"/>
              <a:gd name="connsiteY13396" fmla="*/ 3771847 h 4944979"/>
              <a:gd name="connsiteX13397" fmla="*/ 9537238 w 10962464"/>
              <a:gd name="connsiteY13397" fmla="*/ 3763986 h 4944979"/>
              <a:gd name="connsiteX13398" fmla="*/ 9539603 w 10962464"/>
              <a:gd name="connsiteY13398" fmla="*/ 3751544 h 4944979"/>
              <a:gd name="connsiteX13399" fmla="*/ 9530284 w 10962464"/>
              <a:gd name="connsiteY13399" fmla="*/ 3747054 h 4944979"/>
              <a:gd name="connsiteX13400" fmla="*/ 9503980 w 10962464"/>
              <a:gd name="connsiteY13400" fmla="*/ 3729670 h 4944979"/>
              <a:gd name="connsiteX13401" fmla="*/ 9481302 w 10962464"/>
              <a:gd name="connsiteY13401" fmla="*/ 3710470 h 4944979"/>
              <a:gd name="connsiteX13402" fmla="*/ 9459685 w 10962464"/>
              <a:gd name="connsiteY13402" fmla="*/ 3688550 h 4944979"/>
              <a:gd name="connsiteX13403" fmla="*/ 9434740 w 10962464"/>
              <a:gd name="connsiteY13403" fmla="*/ 3656047 h 4944979"/>
              <a:gd name="connsiteX13404" fmla="*/ 9414936 w 10962464"/>
              <a:gd name="connsiteY13404" fmla="*/ 3623997 h 4944979"/>
              <a:gd name="connsiteX13405" fmla="*/ 9405564 w 10962464"/>
              <a:gd name="connsiteY13405" fmla="*/ 3608426 h 4944979"/>
              <a:gd name="connsiteX13406" fmla="*/ 9396191 w 10962464"/>
              <a:gd name="connsiteY13406" fmla="*/ 3590739 h 4944979"/>
              <a:gd name="connsiteX13407" fmla="*/ 9396191 w 10962464"/>
              <a:gd name="connsiteY13407" fmla="*/ 3589404 h 4944979"/>
              <a:gd name="connsiteX13408" fmla="*/ 9382283 w 10962464"/>
              <a:gd name="connsiteY13408" fmla="*/ 3581214 h 4944979"/>
              <a:gd name="connsiteX13409" fmla="*/ 9371852 w 10962464"/>
              <a:gd name="connsiteY13409" fmla="*/ 3573807 h 4944979"/>
              <a:gd name="connsiteX13410" fmla="*/ 9369886 w 10962464"/>
              <a:gd name="connsiteY13410" fmla="*/ 3572294 h 4944979"/>
              <a:gd name="connsiteX13411" fmla="*/ 9367467 w 10962464"/>
              <a:gd name="connsiteY13411" fmla="*/ 3570480 h 4944979"/>
              <a:gd name="connsiteX13412" fmla="*/ 9367166 w 10962464"/>
              <a:gd name="connsiteY13412" fmla="*/ 3570329 h 4944979"/>
              <a:gd name="connsiteX13413" fmla="*/ 9363234 w 10962464"/>
              <a:gd name="connsiteY13413" fmla="*/ 3567306 h 4944979"/>
              <a:gd name="connsiteX13414" fmla="*/ 9348269 w 10962464"/>
              <a:gd name="connsiteY13414" fmla="*/ 3555061 h 4944979"/>
              <a:gd name="connsiteX13415" fmla="*/ 9320603 w 10962464"/>
              <a:gd name="connsiteY13415" fmla="*/ 3525127 h 4944979"/>
              <a:gd name="connsiteX13416" fmla="*/ 9308055 w 10962464"/>
              <a:gd name="connsiteY13416" fmla="*/ 3508499 h 4944979"/>
              <a:gd name="connsiteX13417" fmla="*/ 9297321 w 10962464"/>
              <a:gd name="connsiteY13417" fmla="*/ 3492473 h 4944979"/>
              <a:gd name="connsiteX13418" fmla="*/ 9277820 w 10962464"/>
              <a:gd name="connsiteY13418" fmla="*/ 3460878 h 4944979"/>
              <a:gd name="connsiteX13419" fmla="*/ 9267691 w 10962464"/>
              <a:gd name="connsiteY13419" fmla="*/ 3443038 h 4944979"/>
              <a:gd name="connsiteX13420" fmla="*/ 9263307 w 10962464"/>
              <a:gd name="connsiteY13420" fmla="*/ 3435177 h 4944979"/>
              <a:gd name="connsiteX13421" fmla="*/ 9261191 w 10962464"/>
              <a:gd name="connsiteY13421" fmla="*/ 3431247 h 4944979"/>
              <a:gd name="connsiteX13422" fmla="*/ 9258166 w 10962464"/>
              <a:gd name="connsiteY13422" fmla="*/ 3423838 h 4944979"/>
              <a:gd name="connsiteX13423" fmla="*/ 9257865 w 10962464"/>
              <a:gd name="connsiteY13423" fmla="*/ 3417339 h 4944979"/>
              <a:gd name="connsiteX13424" fmla="*/ 9259225 w 10962464"/>
              <a:gd name="connsiteY13424" fmla="*/ 3413106 h 4944979"/>
              <a:gd name="connsiteX13425" fmla="*/ 9262047 w 10962464"/>
              <a:gd name="connsiteY13425" fmla="*/ 3410124 h 4944979"/>
              <a:gd name="connsiteX13426" fmla="*/ 9247282 w 10962464"/>
              <a:gd name="connsiteY13426" fmla="*/ 3397233 h 4944979"/>
              <a:gd name="connsiteX13427" fmla="*/ 9219465 w 10962464"/>
              <a:gd name="connsiteY13427" fmla="*/ 3367753 h 4944979"/>
              <a:gd name="connsiteX13428" fmla="*/ 9196032 w 10962464"/>
              <a:gd name="connsiteY13428" fmla="*/ 3334191 h 4944979"/>
              <a:gd name="connsiteX13429" fmla="*/ 9175472 w 10962464"/>
              <a:gd name="connsiteY13429" fmla="*/ 3301690 h 4944979"/>
              <a:gd name="connsiteX13430" fmla="*/ 9157180 w 10962464"/>
              <a:gd name="connsiteY13430" fmla="*/ 3267977 h 4944979"/>
              <a:gd name="connsiteX13431" fmla="*/ 9155517 w 10962464"/>
              <a:gd name="connsiteY13431" fmla="*/ 3261174 h 4944979"/>
              <a:gd name="connsiteX13432" fmla="*/ 9157180 w 10962464"/>
              <a:gd name="connsiteY13432" fmla="*/ 3253162 h 4944979"/>
              <a:gd name="connsiteX13433" fmla="*/ 9160960 w 10962464"/>
              <a:gd name="connsiteY13433" fmla="*/ 3248022 h 4944979"/>
              <a:gd name="connsiteX13434" fmla="*/ 9165797 w 10962464"/>
              <a:gd name="connsiteY13434" fmla="*/ 3244544 h 4944979"/>
              <a:gd name="connsiteX13435" fmla="*/ 9188474 w 10962464"/>
              <a:gd name="connsiteY13435" fmla="*/ 3239102 h 4944979"/>
              <a:gd name="connsiteX13436" fmla="*/ 9199811 w 10962464"/>
              <a:gd name="connsiteY13436" fmla="*/ 3238346 h 4944979"/>
              <a:gd name="connsiteX13437" fmla="*/ 9207673 w 10962464"/>
              <a:gd name="connsiteY13437" fmla="*/ 3238648 h 4944979"/>
              <a:gd name="connsiteX13438" fmla="*/ 9249397 w 10962464"/>
              <a:gd name="connsiteY13438" fmla="*/ 3244998 h 4944979"/>
              <a:gd name="connsiteX13439" fmla="*/ 9286738 w 10962464"/>
              <a:gd name="connsiteY13439" fmla="*/ 3254219 h 4944979"/>
              <a:gd name="connsiteX13440" fmla="*/ 9292044 w 10962464"/>
              <a:gd name="connsiteY13440" fmla="*/ 3255988 h 4944979"/>
              <a:gd name="connsiteX13441" fmla="*/ 9291123 w 10962464"/>
              <a:gd name="connsiteY13441" fmla="*/ 3254523 h 4944979"/>
              <a:gd name="connsiteX13442" fmla="*/ 9274192 w 10962464"/>
              <a:gd name="connsiteY13442" fmla="*/ 3222927 h 4944979"/>
              <a:gd name="connsiteX13443" fmla="*/ 9247735 w 10962464"/>
              <a:gd name="connsiteY13443" fmla="*/ 3155956 h 4944979"/>
              <a:gd name="connsiteX13444" fmla="*/ 9237909 w 10962464"/>
              <a:gd name="connsiteY13444" fmla="*/ 3119069 h 4944979"/>
              <a:gd name="connsiteX13445" fmla="*/ 9229142 w 10962464"/>
              <a:gd name="connsiteY13445" fmla="*/ 3080821 h 4944979"/>
              <a:gd name="connsiteX13446" fmla="*/ 9225361 w 10962464"/>
              <a:gd name="connsiteY13446" fmla="*/ 3060714 h 4944979"/>
              <a:gd name="connsiteX13447" fmla="*/ 9225361 w 10962464"/>
              <a:gd name="connsiteY13447" fmla="*/ 3060412 h 4944979"/>
              <a:gd name="connsiteX13448" fmla="*/ 9224757 w 10962464"/>
              <a:gd name="connsiteY13448" fmla="*/ 3056481 h 4944979"/>
              <a:gd name="connsiteX13449" fmla="*/ 9224152 w 10962464"/>
              <a:gd name="connsiteY13449" fmla="*/ 3053307 h 4944979"/>
              <a:gd name="connsiteX13450" fmla="*/ 9224152 w 10962464"/>
              <a:gd name="connsiteY13450" fmla="*/ 3053156 h 4944979"/>
              <a:gd name="connsiteX13451" fmla="*/ 9219617 w 10962464"/>
              <a:gd name="connsiteY13451" fmla="*/ 3019443 h 4944979"/>
              <a:gd name="connsiteX13452" fmla="*/ 9219314 w 10962464"/>
              <a:gd name="connsiteY13452" fmla="*/ 3001756 h 4944979"/>
              <a:gd name="connsiteX13453" fmla="*/ 9219768 w 10962464"/>
              <a:gd name="connsiteY13453" fmla="*/ 2994650 h 4944979"/>
              <a:gd name="connsiteX13454" fmla="*/ 9226420 w 10962464"/>
              <a:gd name="connsiteY13454" fmla="*/ 2983464 h 4944979"/>
              <a:gd name="connsiteX13455" fmla="*/ 9235338 w 10962464"/>
              <a:gd name="connsiteY13455" fmla="*/ 2981045 h 4944979"/>
              <a:gd name="connsiteX13456" fmla="*/ 9251514 w 10962464"/>
              <a:gd name="connsiteY13456" fmla="*/ 2986638 h 4944979"/>
              <a:gd name="connsiteX13457" fmla="*/ 9284622 w 10962464"/>
              <a:gd name="connsiteY13457" fmla="*/ 3012337 h 4944979"/>
              <a:gd name="connsiteX13458" fmla="*/ 9311533 w 10962464"/>
              <a:gd name="connsiteY13458" fmla="*/ 3039702 h 4944979"/>
              <a:gd name="connsiteX13459" fmla="*/ 9336627 w 10962464"/>
              <a:gd name="connsiteY13459" fmla="*/ 3068878 h 4944979"/>
              <a:gd name="connsiteX13460" fmla="*/ 9387121 w 10962464"/>
              <a:gd name="connsiteY13460" fmla="*/ 3127231 h 4944979"/>
              <a:gd name="connsiteX13461" fmla="*/ 9407227 w 10962464"/>
              <a:gd name="connsiteY13461" fmla="*/ 3156560 h 4944979"/>
              <a:gd name="connsiteX13462" fmla="*/ 9415540 w 10962464"/>
              <a:gd name="connsiteY13462" fmla="*/ 3171224 h 4944979"/>
              <a:gd name="connsiteX13463" fmla="*/ 9417008 w 10962464"/>
              <a:gd name="connsiteY13463" fmla="*/ 3174697 h 4944979"/>
              <a:gd name="connsiteX13464" fmla="*/ 9427634 w 10962464"/>
              <a:gd name="connsiteY13464" fmla="*/ 3176514 h 4944979"/>
              <a:gd name="connsiteX13465" fmla="*/ 9447288 w 10962464"/>
              <a:gd name="connsiteY13465" fmla="*/ 3185283 h 4944979"/>
              <a:gd name="connsiteX13466" fmla="*/ 9464672 w 10962464"/>
              <a:gd name="connsiteY13466" fmla="*/ 3197528 h 4944979"/>
              <a:gd name="connsiteX13467" fmla="*/ 9479639 w 10962464"/>
              <a:gd name="connsiteY13467" fmla="*/ 3209773 h 4944979"/>
              <a:gd name="connsiteX13468" fmla="*/ 9505945 w 10962464"/>
              <a:gd name="connsiteY13468" fmla="*/ 3235020 h 4944979"/>
              <a:gd name="connsiteX13469" fmla="*/ 9532399 w 10962464"/>
              <a:gd name="connsiteY13469" fmla="*/ 3266314 h 4944979"/>
              <a:gd name="connsiteX13470" fmla="*/ 9543247 w 10962464"/>
              <a:gd name="connsiteY13470" fmla="*/ 3280625 h 4944979"/>
              <a:gd name="connsiteX13471" fmla="*/ 9544495 w 10962464"/>
              <a:gd name="connsiteY13471" fmla="*/ 3276594 h 4944979"/>
              <a:gd name="connsiteX13472" fmla="*/ 9550088 w 10962464"/>
              <a:gd name="connsiteY13472" fmla="*/ 3270848 h 4944979"/>
              <a:gd name="connsiteX13473" fmla="*/ 9556135 w 10962464"/>
              <a:gd name="connsiteY13473" fmla="*/ 3269034 h 4944979"/>
              <a:gd name="connsiteX13474" fmla="*/ 9557798 w 10962464"/>
              <a:gd name="connsiteY13474" fmla="*/ 3268732 h 4944979"/>
              <a:gd name="connsiteX13475" fmla="*/ 9567020 w 10962464"/>
              <a:gd name="connsiteY13475" fmla="*/ 3270396 h 4944979"/>
              <a:gd name="connsiteX13476" fmla="*/ 9573672 w 10962464"/>
              <a:gd name="connsiteY13476" fmla="*/ 3273267 h 4944979"/>
              <a:gd name="connsiteX13477" fmla="*/ 9585010 w 10962464"/>
              <a:gd name="connsiteY13477" fmla="*/ 3280676 h 4944979"/>
              <a:gd name="connsiteX13478" fmla="*/ 9594989 w 10962464"/>
              <a:gd name="connsiteY13478" fmla="*/ 3289443 h 4944979"/>
              <a:gd name="connsiteX13479" fmla="*/ 9607838 w 10962464"/>
              <a:gd name="connsiteY13479" fmla="*/ 3303351 h 4944979"/>
              <a:gd name="connsiteX13480" fmla="*/ 9659389 w 10962464"/>
              <a:gd name="connsiteY13480" fmla="*/ 3365787 h 4944979"/>
              <a:gd name="connsiteX13481" fmla="*/ 9681007 w 10962464"/>
              <a:gd name="connsiteY13481" fmla="*/ 3397535 h 4944979"/>
              <a:gd name="connsiteX13482" fmla="*/ 9698996 w 10962464"/>
              <a:gd name="connsiteY13482" fmla="*/ 3429735 h 4944979"/>
              <a:gd name="connsiteX13483" fmla="*/ 9712265 w 10962464"/>
              <a:gd name="connsiteY13483" fmla="*/ 3459935 h 4944979"/>
              <a:gd name="connsiteX13484" fmla="*/ 9718196 w 10962464"/>
              <a:gd name="connsiteY13484" fmla="*/ 3455737 h 4944979"/>
              <a:gd name="connsiteX13485" fmla="*/ 9718348 w 10962464"/>
              <a:gd name="connsiteY13485" fmla="*/ 3455737 h 4944979"/>
              <a:gd name="connsiteX13486" fmla="*/ 9741327 w 10962464"/>
              <a:gd name="connsiteY13486" fmla="*/ 3464960 h 4944979"/>
              <a:gd name="connsiteX13487" fmla="*/ 9772469 w 10962464"/>
              <a:gd name="connsiteY13487" fmla="*/ 3490659 h 4944979"/>
              <a:gd name="connsiteX13488" fmla="*/ 9799226 w 10962464"/>
              <a:gd name="connsiteY13488" fmla="*/ 3520894 h 4944979"/>
              <a:gd name="connsiteX13489" fmla="*/ 9821450 w 10962464"/>
              <a:gd name="connsiteY13489" fmla="*/ 3550828 h 4944979"/>
              <a:gd name="connsiteX13490" fmla="*/ 9841405 w 10962464"/>
              <a:gd name="connsiteY13490" fmla="*/ 3583784 h 4944979"/>
              <a:gd name="connsiteX13491" fmla="*/ 9850173 w 10962464"/>
              <a:gd name="connsiteY13491" fmla="*/ 3600261 h 4944979"/>
              <a:gd name="connsiteX13492" fmla="*/ 9857883 w 10962464"/>
              <a:gd name="connsiteY13492" fmla="*/ 3615682 h 4944979"/>
              <a:gd name="connsiteX13493" fmla="*/ 9864800 w 10962464"/>
              <a:gd name="connsiteY13493" fmla="*/ 3633314 h 4944979"/>
              <a:gd name="connsiteX13494" fmla="*/ 9867709 w 10962464"/>
              <a:gd name="connsiteY13494" fmla="*/ 3622788 h 4944979"/>
              <a:gd name="connsiteX13495" fmla="*/ 9869372 w 10962464"/>
              <a:gd name="connsiteY13495" fmla="*/ 3617800 h 4944979"/>
              <a:gd name="connsiteX13496" fmla="*/ 9872093 w 10962464"/>
              <a:gd name="connsiteY13496" fmla="*/ 3610845 h 4944979"/>
              <a:gd name="connsiteX13497" fmla="*/ 9875570 w 10962464"/>
              <a:gd name="connsiteY13497" fmla="*/ 3605856 h 4944979"/>
              <a:gd name="connsiteX13498" fmla="*/ 9879651 w 10962464"/>
              <a:gd name="connsiteY13498" fmla="*/ 3602983 h 4944979"/>
              <a:gd name="connsiteX13499" fmla="*/ 9882523 w 10962464"/>
              <a:gd name="connsiteY13499" fmla="*/ 3601623 h 4944979"/>
              <a:gd name="connsiteX13500" fmla="*/ 9888117 w 10962464"/>
              <a:gd name="connsiteY13500" fmla="*/ 3600565 h 4944979"/>
              <a:gd name="connsiteX13501" fmla="*/ 9888570 w 10962464"/>
              <a:gd name="connsiteY13501" fmla="*/ 3600565 h 4944979"/>
              <a:gd name="connsiteX13502" fmla="*/ 9894618 w 10962464"/>
              <a:gd name="connsiteY13502" fmla="*/ 3601623 h 4944979"/>
              <a:gd name="connsiteX13503" fmla="*/ 9908527 w 10962464"/>
              <a:gd name="connsiteY13503" fmla="*/ 3609484 h 4944979"/>
              <a:gd name="connsiteX13504" fmla="*/ 9915027 w 10962464"/>
              <a:gd name="connsiteY13504" fmla="*/ 3614624 h 4944979"/>
              <a:gd name="connsiteX13505" fmla="*/ 9922434 w 10962464"/>
              <a:gd name="connsiteY13505" fmla="*/ 3621275 h 4944979"/>
              <a:gd name="connsiteX13506" fmla="*/ 9936495 w 10962464"/>
              <a:gd name="connsiteY13506" fmla="*/ 3635487 h 4944979"/>
              <a:gd name="connsiteX13507" fmla="*/ 9950855 w 10962464"/>
              <a:gd name="connsiteY13507" fmla="*/ 3652115 h 4944979"/>
              <a:gd name="connsiteX13508" fmla="*/ 9962346 w 10962464"/>
              <a:gd name="connsiteY13508" fmla="*/ 3667385 h 4944979"/>
              <a:gd name="connsiteX13509" fmla="*/ 9981544 w 10962464"/>
              <a:gd name="connsiteY13509" fmla="*/ 3702609 h 4944979"/>
              <a:gd name="connsiteX13510" fmla="*/ 9993940 w 10962464"/>
              <a:gd name="connsiteY13510" fmla="*/ 3738437 h 4944979"/>
              <a:gd name="connsiteX13511" fmla="*/ 10003163 w 10962464"/>
              <a:gd name="connsiteY13511" fmla="*/ 3774569 h 4944979"/>
              <a:gd name="connsiteX13512" fmla="*/ 10006602 w 10962464"/>
              <a:gd name="connsiteY13512" fmla="*/ 3793032 h 4944979"/>
              <a:gd name="connsiteX13513" fmla="*/ 10008001 w 10962464"/>
              <a:gd name="connsiteY13513" fmla="*/ 3787720 h 4944979"/>
              <a:gd name="connsiteX13514" fmla="*/ 10009361 w 10962464"/>
              <a:gd name="connsiteY13514" fmla="*/ 3783487 h 4944979"/>
              <a:gd name="connsiteX13515" fmla="*/ 10012233 w 10962464"/>
              <a:gd name="connsiteY13515" fmla="*/ 3776835 h 4944979"/>
              <a:gd name="connsiteX13516" fmla="*/ 10017676 w 10962464"/>
              <a:gd name="connsiteY13516" fmla="*/ 3770788 h 4944979"/>
              <a:gd name="connsiteX13517" fmla="*/ 10022210 w 10962464"/>
              <a:gd name="connsiteY13517" fmla="*/ 3768522 h 4944979"/>
              <a:gd name="connsiteX13518" fmla="*/ 10027048 w 10962464"/>
              <a:gd name="connsiteY13518" fmla="*/ 3768068 h 4944979"/>
              <a:gd name="connsiteX13519" fmla="*/ 10033095 w 10962464"/>
              <a:gd name="connsiteY13519" fmla="*/ 3768673 h 4944979"/>
              <a:gd name="connsiteX13520" fmla="*/ 10044283 w 10962464"/>
              <a:gd name="connsiteY13520" fmla="*/ 3773964 h 4944979"/>
              <a:gd name="connsiteX13521" fmla="*/ 10055017 w 10962464"/>
              <a:gd name="connsiteY13521" fmla="*/ 3783035 h 4944979"/>
              <a:gd name="connsiteX13522" fmla="*/ 10079506 w 10962464"/>
              <a:gd name="connsiteY13522" fmla="*/ 3816294 h 4944979"/>
              <a:gd name="connsiteX13523" fmla="*/ 10088880 w 10962464"/>
              <a:gd name="connsiteY13523" fmla="*/ 3830654 h 4944979"/>
              <a:gd name="connsiteX13524" fmla="*/ 10098102 w 10962464"/>
              <a:gd name="connsiteY13524" fmla="*/ 3847133 h 4944979"/>
              <a:gd name="connsiteX13525" fmla="*/ 10114730 w 10962464"/>
              <a:gd name="connsiteY13525" fmla="*/ 3885531 h 4944979"/>
              <a:gd name="connsiteX13526" fmla="*/ 10126220 w 10962464"/>
              <a:gd name="connsiteY13526" fmla="*/ 3921663 h 4944979"/>
              <a:gd name="connsiteX13527" fmla="*/ 10134233 w 10962464"/>
              <a:gd name="connsiteY13527" fmla="*/ 3956433 h 4944979"/>
              <a:gd name="connsiteX13528" fmla="*/ 10135974 w 10962464"/>
              <a:gd name="connsiteY13528" fmla="*/ 3968524 h 4944979"/>
              <a:gd name="connsiteX13529" fmla="*/ 10137407 w 10962464"/>
              <a:gd name="connsiteY13529" fmla="*/ 3964597 h 4944979"/>
              <a:gd name="connsiteX13530" fmla="*/ 10142850 w 10962464"/>
              <a:gd name="connsiteY13530" fmla="*/ 3954317 h 4944979"/>
              <a:gd name="connsiteX13531" fmla="*/ 10155396 w 10962464"/>
              <a:gd name="connsiteY13531" fmla="*/ 3947513 h 4944979"/>
              <a:gd name="connsiteX13532" fmla="*/ 10156607 w 10962464"/>
              <a:gd name="connsiteY13532" fmla="*/ 3948268 h 4944979"/>
              <a:gd name="connsiteX13533" fmla="*/ 10167643 w 10962464"/>
              <a:gd name="connsiteY13533" fmla="*/ 3950990 h 4944979"/>
              <a:gd name="connsiteX13534" fmla="*/ 10182911 w 10962464"/>
              <a:gd name="connsiteY13534" fmla="*/ 3961724 h 4944979"/>
              <a:gd name="connsiteX13535" fmla="*/ 10196518 w 10962464"/>
              <a:gd name="connsiteY13535" fmla="*/ 3977447 h 4944979"/>
              <a:gd name="connsiteX13536" fmla="*/ 10215718 w 10962464"/>
              <a:gd name="connsiteY13536" fmla="*/ 4009042 h 4944979"/>
              <a:gd name="connsiteX13537" fmla="*/ 10231137 w 10962464"/>
              <a:gd name="connsiteY13537" fmla="*/ 4045626 h 4944979"/>
              <a:gd name="connsiteX13538" fmla="*/ 10237939 w 10962464"/>
              <a:gd name="connsiteY13538" fmla="*/ 4062407 h 4944979"/>
              <a:gd name="connsiteX13539" fmla="*/ 10243080 w 10962464"/>
              <a:gd name="connsiteY13539" fmla="*/ 4079339 h 4944979"/>
              <a:gd name="connsiteX13540" fmla="*/ 10251998 w 10962464"/>
              <a:gd name="connsiteY13540" fmla="*/ 4113354 h 4944979"/>
              <a:gd name="connsiteX13541" fmla="*/ 10255325 w 10962464"/>
              <a:gd name="connsiteY13541" fmla="*/ 4133762 h 4944979"/>
              <a:gd name="connsiteX13542" fmla="*/ 10257593 w 10962464"/>
              <a:gd name="connsiteY13542" fmla="*/ 4151148 h 4944979"/>
              <a:gd name="connsiteX13543" fmla="*/ 10257825 w 10962464"/>
              <a:gd name="connsiteY13543" fmla="*/ 4154997 h 4944979"/>
              <a:gd name="connsiteX13544" fmla="*/ 10258047 w 10962464"/>
              <a:gd name="connsiteY13544" fmla="*/ 4154928 h 4944979"/>
              <a:gd name="connsiteX13545" fmla="*/ 10258348 w 10962464"/>
              <a:gd name="connsiteY13545" fmla="*/ 4155079 h 4944979"/>
              <a:gd name="connsiteX13546" fmla="*/ 10265606 w 10962464"/>
              <a:gd name="connsiteY13546" fmla="*/ 4156742 h 4944979"/>
              <a:gd name="connsiteX13547" fmla="*/ 10275131 w 10962464"/>
              <a:gd name="connsiteY13547" fmla="*/ 4163394 h 4944979"/>
              <a:gd name="connsiteX13548" fmla="*/ 10282991 w 10962464"/>
              <a:gd name="connsiteY13548" fmla="*/ 4172314 h 4944979"/>
              <a:gd name="connsiteX13549" fmla="*/ 10304155 w 10962464"/>
              <a:gd name="connsiteY13549" fmla="*/ 4203305 h 4944979"/>
              <a:gd name="connsiteX13550" fmla="*/ 10321844 w 10962464"/>
              <a:gd name="connsiteY13550" fmla="*/ 4236865 h 4944979"/>
              <a:gd name="connsiteX13551" fmla="*/ 10322600 w 10962464"/>
              <a:gd name="connsiteY13551" fmla="*/ 4238529 h 4944979"/>
              <a:gd name="connsiteX13552" fmla="*/ 10323960 w 10962464"/>
              <a:gd name="connsiteY13552" fmla="*/ 4241401 h 4944979"/>
              <a:gd name="connsiteX13553" fmla="*/ 10323960 w 10962464"/>
              <a:gd name="connsiteY13553" fmla="*/ 4241552 h 4944979"/>
              <a:gd name="connsiteX13554" fmla="*/ 10336508 w 10962464"/>
              <a:gd name="connsiteY13554" fmla="*/ 4275869 h 4944979"/>
              <a:gd name="connsiteX13555" fmla="*/ 10344369 w 10962464"/>
              <a:gd name="connsiteY13555" fmla="*/ 4313815 h 4944979"/>
              <a:gd name="connsiteX13556" fmla="*/ 10346032 w 10962464"/>
              <a:gd name="connsiteY13556" fmla="*/ 4349190 h 4944979"/>
              <a:gd name="connsiteX13557" fmla="*/ 10345578 w 10962464"/>
              <a:gd name="connsiteY13557" fmla="*/ 4366575 h 4944979"/>
              <a:gd name="connsiteX13558" fmla="*/ 10345558 w 10962464"/>
              <a:gd name="connsiteY13558" fmla="*/ 4367332 h 4944979"/>
              <a:gd name="connsiteX13559" fmla="*/ 10348449 w 10962464"/>
              <a:gd name="connsiteY13559" fmla="*/ 4367785 h 4944979"/>
              <a:gd name="connsiteX13560" fmla="*/ 10359183 w 10962464"/>
              <a:gd name="connsiteY13560" fmla="*/ 4372168 h 4944979"/>
              <a:gd name="connsiteX13561" fmla="*/ 10369162 w 10962464"/>
              <a:gd name="connsiteY13561" fmla="*/ 4378971 h 4944979"/>
              <a:gd name="connsiteX13562" fmla="*/ 10382616 w 10962464"/>
              <a:gd name="connsiteY13562" fmla="*/ 4391670 h 4944979"/>
              <a:gd name="connsiteX13563" fmla="*/ 10395315 w 10962464"/>
              <a:gd name="connsiteY13563" fmla="*/ 4407090 h 4944979"/>
              <a:gd name="connsiteX13564" fmla="*/ 10404990 w 10962464"/>
              <a:gd name="connsiteY13564" fmla="*/ 4425079 h 4944979"/>
              <a:gd name="connsiteX13565" fmla="*/ 10411491 w 10962464"/>
              <a:gd name="connsiteY13565" fmla="*/ 4442163 h 4944979"/>
              <a:gd name="connsiteX13566" fmla="*/ 10421166 w 10962464"/>
              <a:gd name="connsiteY13566" fmla="*/ 4480864 h 4944979"/>
              <a:gd name="connsiteX13567" fmla="*/ 10423585 w 10962464"/>
              <a:gd name="connsiteY13567" fmla="*/ 4500517 h 4944979"/>
              <a:gd name="connsiteX13568" fmla="*/ 10424493 w 10962464"/>
              <a:gd name="connsiteY13568" fmla="*/ 4520472 h 4944979"/>
              <a:gd name="connsiteX13569" fmla="*/ 10424341 w 10962464"/>
              <a:gd name="connsiteY13569" fmla="*/ 4538764 h 4944979"/>
              <a:gd name="connsiteX13570" fmla="*/ 10422073 w 10962464"/>
              <a:gd name="connsiteY13570" fmla="*/ 4557964 h 4944979"/>
              <a:gd name="connsiteX13571" fmla="*/ 10418332 w 10962464"/>
              <a:gd name="connsiteY13571" fmla="*/ 4570499 h 4944979"/>
              <a:gd name="connsiteX13572" fmla="*/ 10453214 w 10962464"/>
              <a:gd name="connsiteY13572" fmla="*/ 4614655 h 4944979"/>
              <a:gd name="connsiteX13573" fmla="*/ 10474379 w 10962464"/>
              <a:gd name="connsiteY13573" fmla="*/ 4638994 h 4944979"/>
              <a:gd name="connsiteX13574" fmla="*/ 10497508 w 10962464"/>
              <a:gd name="connsiteY13574" fmla="*/ 4661368 h 4944979"/>
              <a:gd name="connsiteX13575" fmla="*/ 10525023 w 10962464"/>
              <a:gd name="connsiteY13575" fmla="*/ 4688278 h 4944979"/>
              <a:gd name="connsiteX13576" fmla="*/ 10551480 w 10962464"/>
              <a:gd name="connsiteY13576" fmla="*/ 4714735 h 4944979"/>
              <a:gd name="connsiteX13577" fmla="*/ 10564480 w 10962464"/>
              <a:gd name="connsiteY13577" fmla="*/ 4728189 h 4944979"/>
              <a:gd name="connsiteX13578" fmla="*/ 10576726 w 10962464"/>
              <a:gd name="connsiteY13578" fmla="*/ 4743156 h 4944979"/>
              <a:gd name="connsiteX13579" fmla="*/ 10601367 w 10962464"/>
              <a:gd name="connsiteY13579" fmla="*/ 4771424 h 4944979"/>
              <a:gd name="connsiteX13580" fmla="*/ 10629939 w 10962464"/>
              <a:gd name="connsiteY13580" fmla="*/ 4798636 h 4944979"/>
              <a:gd name="connsiteX13581" fmla="*/ 10649366 w 10962464"/>
              <a:gd name="connsiteY13581" fmla="*/ 4820207 h 4944979"/>
              <a:gd name="connsiteX13582" fmla="*/ 10713390 w 10962464"/>
              <a:gd name="connsiteY13582" fmla="*/ 4839304 h 4944979"/>
              <a:gd name="connsiteX13583" fmla="*/ 10787924 w 10962464"/>
              <a:gd name="connsiteY13583" fmla="*/ 4859794 h 4944979"/>
              <a:gd name="connsiteX13584" fmla="*/ 10778244 w 10962464"/>
              <a:gd name="connsiteY13584" fmla="*/ 4856537 h 4944979"/>
              <a:gd name="connsiteX13585" fmla="*/ 10777185 w 10962464"/>
              <a:gd name="connsiteY13585" fmla="*/ 4817384 h 4944979"/>
              <a:gd name="connsiteX13586" fmla="*/ 10773709 w 10962464"/>
              <a:gd name="connsiteY13586" fmla="*/ 4778833 h 4944979"/>
              <a:gd name="connsiteX13587" fmla="*/ 10771297 w 10962464"/>
              <a:gd name="connsiteY13587" fmla="*/ 4761324 h 4944979"/>
              <a:gd name="connsiteX13588" fmla="*/ 10759952 w 10962464"/>
              <a:gd name="connsiteY13588" fmla="*/ 4743003 h 4944979"/>
              <a:gd name="connsiteX13589" fmla="*/ 10732590 w 10962464"/>
              <a:gd name="connsiteY13589" fmla="*/ 4700825 h 4944979"/>
              <a:gd name="connsiteX13590" fmla="*/ 10705679 w 10962464"/>
              <a:gd name="connsiteY13590" fmla="*/ 4658646 h 4944979"/>
              <a:gd name="connsiteX13591" fmla="*/ 10678771 w 10962464"/>
              <a:gd name="connsiteY13591" fmla="*/ 4614201 h 4944979"/>
              <a:gd name="connsiteX13592" fmla="*/ 10653070 w 10962464"/>
              <a:gd name="connsiteY13592" fmla="*/ 4568999 h 4944979"/>
              <a:gd name="connsiteX13593" fmla="*/ 10604694 w 10962464"/>
              <a:gd name="connsiteY13593" fmla="*/ 4476025 h 4944979"/>
              <a:gd name="connsiteX13594" fmla="*/ 10572795 w 10962464"/>
              <a:gd name="connsiteY13594" fmla="*/ 4413891 h 4944979"/>
              <a:gd name="connsiteX13595" fmla="*/ 10539839 w 10962464"/>
              <a:gd name="connsiteY13595" fmla="*/ 4349945 h 4944979"/>
              <a:gd name="connsiteX13596" fmla="*/ 10489498 w 10962464"/>
              <a:gd name="connsiteY13596" fmla="*/ 4257576 h 4944979"/>
              <a:gd name="connsiteX13597" fmla="*/ 10439004 w 10962464"/>
              <a:gd name="connsiteY13597" fmla="*/ 4166115 h 4944979"/>
              <a:gd name="connsiteX13598" fmla="*/ 10387605 w 10962464"/>
              <a:gd name="connsiteY13598" fmla="*/ 4072687 h 4944979"/>
              <a:gd name="connsiteX13599" fmla="*/ 10359485 w 10962464"/>
              <a:gd name="connsiteY13599" fmla="*/ 4025369 h 4944979"/>
              <a:gd name="connsiteX13600" fmla="*/ 10332122 w 10962464"/>
              <a:gd name="connsiteY13600" fmla="*/ 3979865 h 4944979"/>
              <a:gd name="connsiteX13601" fmla="*/ 10305365 w 10962464"/>
              <a:gd name="connsiteY13601" fmla="*/ 3935268 h 4944979"/>
              <a:gd name="connsiteX13602" fmla="*/ 10276339 w 10962464"/>
              <a:gd name="connsiteY13602" fmla="*/ 3889310 h 4944979"/>
              <a:gd name="connsiteX13603" fmla="*/ 10248522 w 10962464"/>
              <a:gd name="connsiteY13603" fmla="*/ 3844864 h 4944979"/>
              <a:gd name="connsiteX13604" fmla="*/ 10220857 w 10962464"/>
              <a:gd name="connsiteY13604" fmla="*/ 3804652 h 4944979"/>
              <a:gd name="connsiteX13605" fmla="*/ 10207704 w 10962464"/>
              <a:gd name="connsiteY13605" fmla="*/ 3791499 h 4944979"/>
              <a:gd name="connsiteX13606" fmla="*/ 10195913 w 10962464"/>
              <a:gd name="connsiteY13606" fmla="*/ 3780160 h 4944979"/>
              <a:gd name="connsiteX13607" fmla="*/ 10191680 w 10962464"/>
              <a:gd name="connsiteY13607" fmla="*/ 3775475 h 4944979"/>
              <a:gd name="connsiteX13608" fmla="*/ 10189412 w 10962464"/>
              <a:gd name="connsiteY13608" fmla="*/ 3771090 h 4944979"/>
              <a:gd name="connsiteX13609" fmla="*/ 10187447 w 10962464"/>
              <a:gd name="connsiteY13609" fmla="*/ 3763381 h 4944979"/>
              <a:gd name="connsiteX13610" fmla="*/ 10186993 w 10962464"/>
              <a:gd name="connsiteY13610" fmla="*/ 3756426 h 4944979"/>
              <a:gd name="connsiteX13611" fmla="*/ 10188504 w 10962464"/>
              <a:gd name="connsiteY13611" fmla="*/ 3738890 h 4944979"/>
              <a:gd name="connsiteX13612" fmla="*/ 10188052 w 10962464"/>
              <a:gd name="connsiteY13612" fmla="*/ 3729668 h 4944979"/>
              <a:gd name="connsiteX13613" fmla="*/ 10185935 w 10962464"/>
              <a:gd name="connsiteY13613" fmla="*/ 3722261 h 4944979"/>
              <a:gd name="connsiteX13614" fmla="*/ 10182459 w 10962464"/>
              <a:gd name="connsiteY13614" fmla="*/ 3714248 h 4944979"/>
              <a:gd name="connsiteX13615" fmla="*/ 10162503 w 10962464"/>
              <a:gd name="connsiteY13615" fmla="*/ 3679932 h 4944979"/>
              <a:gd name="connsiteX13616" fmla="*/ 10138617 w 10962464"/>
              <a:gd name="connsiteY13616" fmla="*/ 3646975 h 4944979"/>
              <a:gd name="connsiteX13617" fmla="*/ 10108505 w 10962464"/>
              <a:gd name="connsiteY13617" fmla="*/ 3617301 h 4944979"/>
              <a:gd name="connsiteX13618" fmla="*/ 10086763 w 10962464"/>
              <a:gd name="connsiteY13618" fmla="*/ 3614471 h 4944979"/>
              <a:gd name="connsiteX13619" fmla="*/ 10051389 w 10962464"/>
              <a:gd name="connsiteY13619" fmla="*/ 3603436 h 4944979"/>
              <a:gd name="connsiteX13620" fmla="*/ 10032341 w 10962464"/>
              <a:gd name="connsiteY13620" fmla="*/ 3595424 h 4944979"/>
              <a:gd name="connsiteX13621" fmla="*/ 10014048 w 10962464"/>
              <a:gd name="connsiteY13621" fmla="*/ 3583330 h 4944979"/>
              <a:gd name="connsiteX13622" fmla="*/ 9986231 w 10962464"/>
              <a:gd name="connsiteY13622" fmla="*/ 3554909 h 4944979"/>
              <a:gd name="connsiteX13623" fmla="*/ 9962043 w 10962464"/>
              <a:gd name="connsiteY13623" fmla="*/ 3523765 h 4944979"/>
              <a:gd name="connsiteX13624" fmla="*/ 9952066 w 10962464"/>
              <a:gd name="connsiteY13624" fmla="*/ 3505777 h 4944979"/>
              <a:gd name="connsiteX13625" fmla="*/ 9948135 w 10962464"/>
              <a:gd name="connsiteY13625" fmla="*/ 3493530 h 4944979"/>
              <a:gd name="connsiteX13626" fmla="*/ 9947833 w 10962464"/>
              <a:gd name="connsiteY13626" fmla="*/ 3480831 h 4944979"/>
              <a:gd name="connsiteX13627" fmla="*/ 9952001 w 10962464"/>
              <a:gd name="connsiteY13627" fmla="*/ 3476406 h 4944979"/>
              <a:gd name="connsiteX13628" fmla="*/ 9933773 w 10962464"/>
              <a:gd name="connsiteY13628" fmla="*/ 3467379 h 4944979"/>
              <a:gd name="connsiteX13629" fmla="*/ 9874058 w 10962464"/>
              <a:gd name="connsiteY13629" fmla="*/ 3415826 h 4944979"/>
              <a:gd name="connsiteX13630" fmla="*/ 9849869 w 10962464"/>
              <a:gd name="connsiteY13630" fmla="*/ 3383172 h 4944979"/>
              <a:gd name="connsiteX13631" fmla="*/ 9832333 w 10962464"/>
              <a:gd name="connsiteY13631" fmla="*/ 3343565 h 4944979"/>
              <a:gd name="connsiteX13632" fmla="*/ 9829460 w 10962464"/>
              <a:gd name="connsiteY13632" fmla="*/ 3327238 h 4944979"/>
              <a:gd name="connsiteX13633" fmla="*/ 9829436 w 10962464"/>
              <a:gd name="connsiteY13633" fmla="*/ 3326102 h 4944979"/>
              <a:gd name="connsiteX13634" fmla="*/ 9802250 w 10962464"/>
              <a:gd name="connsiteY13634" fmla="*/ 3311060 h 4944979"/>
              <a:gd name="connsiteX13635" fmla="*/ 9786226 w 10962464"/>
              <a:gd name="connsiteY13635" fmla="*/ 3299269 h 4944979"/>
              <a:gd name="connsiteX13636" fmla="*/ 9774283 w 10962464"/>
              <a:gd name="connsiteY13636" fmla="*/ 3288384 h 4944979"/>
              <a:gd name="connsiteX13637" fmla="*/ 9727721 w 10962464"/>
              <a:gd name="connsiteY13637" fmla="*/ 3226100 h 4944979"/>
              <a:gd name="connsiteX13638" fmla="*/ 9710335 w 10962464"/>
              <a:gd name="connsiteY13638" fmla="*/ 3192387 h 4944979"/>
              <a:gd name="connsiteX13639" fmla="*/ 9694008 w 10962464"/>
              <a:gd name="connsiteY13639" fmla="*/ 3155954 h 4944979"/>
              <a:gd name="connsiteX13640" fmla="*/ 9691287 w 10962464"/>
              <a:gd name="connsiteY13640" fmla="*/ 3146883 h 4944979"/>
              <a:gd name="connsiteX13641" fmla="*/ 9690078 w 10962464"/>
              <a:gd name="connsiteY13641" fmla="*/ 3140383 h 4944979"/>
              <a:gd name="connsiteX13642" fmla="*/ 9689473 w 10962464"/>
              <a:gd name="connsiteY13642" fmla="*/ 3135093 h 4944979"/>
              <a:gd name="connsiteX13643" fmla="*/ 9690380 w 10962464"/>
              <a:gd name="connsiteY13643" fmla="*/ 3127684 h 4944979"/>
              <a:gd name="connsiteX13644" fmla="*/ 9692089 w 10962464"/>
              <a:gd name="connsiteY13644" fmla="*/ 3124414 h 4944979"/>
              <a:gd name="connsiteX13645" fmla="*/ 9671483 w 10962464"/>
              <a:gd name="connsiteY13645" fmla="*/ 3110300 h 4944979"/>
              <a:gd name="connsiteX13646" fmla="*/ 9645479 w 10962464"/>
              <a:gd name="connsiteY13646" fmla="*/ 3085205 h 4944979"/>
              <a:gd name="connsiteX13647" fmla="*/ 9619326 w 10962464"/>
              <a:gd name="connsiteY13647" fmla="*/ 3054970 h 4944979"/>
              <a:gd name="connsiteX13648" fmla="*/ 9594081 w 10962464"/>
              <a:gd name="connsiteY13648" fmla="*/ 3023222 h 4944979"/>
              <a:gd name="connsiteX13649" fmla="*/ 9573368 w 10962464"/>
              <a:gd name="connsiteY13649" fmla="*/ 2990266 h 4944979"/>
              <a:gd name="connsiteX13650" fmla="*/ 9565053 w 10962464"/>
              <a:gd name="connsiteY13650" fmla="*/ 2969554 h 4944979"/>
              <a:gd name="connsiteX13651" fmla="*/ 9571554 w 10962464"/>
              <a:gd name="connsiteY13651" fmla="*/ 2952321 h 4944979"/>
              <a:gd name="connsiteX13652" fmla="*/ 9582137 w 10962464"/>
              <a:gd name="connsiteY13652" fmla="*/ 2945669 h 4944979"/>
              <a:gd name="connsiteX13653" fmla="*/ 9594874 w 10962464"/>
              <a:gd name="connsiteY13653" fmla="*/ 2943453 h 4944979"/>
              <a:gd name="connsiteX13654" fmla="*/ 9584405 w 10962464"/>
              <a:gd name="connsiteY13654" fmla="*/ 2933726 h 4944979"/>
              <a:gd name="connsiteX13655" fmla="*/ 9558554 w 10962464"/>
              <a:gd name="connsiteY13655" fmla="*/ 2902432 h 4944979"/>
              <a:gd name="connsiteX13656" fmla="*/ 9546763 w 10962464"/>
              <a:gd name="connsiteY13656" fmla="*/ 2887162 h 4944979"/>
              <a:gd name="connsiteX13657" fmla="*/ 9534215 w 10962464"/>
              <a:gd name="connsiteY13657" fmla="*/ 2872044 h 4944979"/>
              <a:gd name="connsiteX13658" fmla="*/ 9523179 w 10962464"/>
              <a:gd name="connsiteY13658" fmla="*/ 2857834 h 4944979"/>
              <a:gd name="connsiteX13659" fmla="*/ 9511992 w 10962464"/>
              <a:gd name="connsiteY13659" fmla="*/ 2842112 h 4944979"/>
              <a:gd name="connsiteX13660" fmla="*/ 9503072 w 10962464"/>
              <a:gd name="connsiteY13660" fmla="*/ 2825936 h 4944979"/>
              <a:gd name="connsiteX13661" fmla="*/ 9498234 w 10962464"/>
              <a:gd name="connsiteY13661" fmla="*/ 2815051 h 4944979"/>
              <a:gd name="connsiteX13662" fmla="*/ 9495514 w 10962464"/>
              <a:gd name="connsiteY13662" fmla="*/ 2803109 h 4944979"/>
              <a:gd name="connsiteX13663" fmla="*/ 9502467 w 10962464"/>
              <a:gd name="connsiteY13663" fmla="*/ 2789352 h 4944979"/>
              <a:gd name="connsiteX13664" fmla="*/ 9504240 w 10962464"/>
              <a:gd name="connsiteY13664" fmla="*/ 2788684 h 4944979"/>
              <a:gd name="connsiteX13665" fmla="*/ 9463617 w 10962464"/>
              <a:gd name="connsiteY13665" fmla="*/ 2754279 h 4944979"/>
              <a:gd name="connsiteX13666" fmla="*/ 9436707 w 10962464"/>
              <a:gd name="connsiteY13666" fmla="*/ 2726312 h 4944979"/>
              <a:gd name="connsiteX13667" fmla="*/ 9411309 w 10962464"/>
              <a:gd name="connsiteY13667" fmla="*/ 2695623 h 4944979"/>
              <a:gd name="connsiteX13668" fmla="*/ 9399366 w 10962464"/>
              <a:gd name="connsiteY13668" fmla="*/ 2679599 h 4944979"/>
              <a:gd name="connsiteX13669" fmla="*/ 9389540 w 10962464"/>
              <a:gd name="connsiteY13669" fmla="*/ 2664329 h 4944979"/>
              <a:gd name="connsiteX13670" fmla="*/ 9381377 w 10962464"/>
              <a:gd name="connsiteY13670" fmla="*/ 2645886 h 4944979"/>
              <a:gd name="connsiteX13671" fmla="*/ 9380166 w 10962464"/>
              <a:gd name="connsiteY13671" fmla="*/ 2640745 h 4944979"/>
              <a:gd name="connsiteX13672" fmla="*/ 9380166 w 10962464"/>
              <a:gd name="connsiteY13672" fmla="*/ 2625326 h 4944979"/>
              <a:gd name="connsiteX13673" fmla="*/ 9388330 w 10962464"/>
              <a:gd name="connsiteY13673" fmla="*/ 2612324 h 4944979"/>
              <a:gd name="connsiteX13674" fmla="*/ 9399820 w 10962464"/>
              <a:gd name="connsiteY13674" fmla="*/ 2605371 h 4944979"/>
              <a:gd name="connsiteX13675" fmla="*/ 9405064 w 10962464"/>
              <a:gd name="connsiteY13675" fmla="*/ 2604465 h 4944979"/>
              <a:gd name="connsiteX13676" fmla="*/ 9391505 w 10962464"/>
              <a:gd name="connsiteY13676" fmla="*/ 2592521 h 4944979"/>
              <a:gd name="connsiteX13677" fmla="*/ 9371397 w 10962464"/>
              <a:gd name="connsiteY13677" fmla="*/ 2572869 h 4944979"/>
              <a:gd name="connsiteX13678" fmla="*/ 9332848 w 10962464"/>
              <a:gd name="connsiteY13678" fmla="*/ 2531597 h 4944979"/>
              <a:gd name="connsiteX13679" fmla="*/ 9311079 w 10962464"/>
              <a:gd name="connsiteY13679" fmla="*/ 2501816 h 4944979"/>
              <a:gd name="connsiteX13680" fmla="*/ 9289157 w 10962464"/>
              <a:gd name="connsiteY13680" fmla="*/ 2468406 h 4944979"/>
              <a:gd name="connsiteX13681" fmla="*/ 9280086 w 10962464"/>
              <a:gd name="connsiteY13681" fmla="*/ 2450114 h 4944979"/>
              <a:gd name="connsiteX13682" fmla="*/ 9276611 w 10962464"/>
              <a:gd name="connsiteY13682" fmla="*/ 2436811 h 4944979"/>
              <a:gd name="connsiteX13683" fmla="*/ 9280540 w 10962464"/>
              <a:gd name="connsiteY13683" fmla="*/ 2423809 h 4944979"/>
              <a:gd name="connsiteX13684" fmla="*/ 9290971 w 10962464"/>
              <a:gd name="connsiteY13684" fmla="*/ 2417157 h 4944979"/>
              <a:gd name="connsiteX13685" fmla="*/ 9308141 w 10962464"/>
              <a:gd name="connsiteY13685" fmla="*/ 2415195 h 4944979"/>
              <a:gd name="connsiteX13686" fmla="*/ 9305938 w 10962464"/>
              <a:gd name="connsiteY13686" fmla="*/ 2413075 h 4944979"/>
              <a:gd name="connsiteX13687" fmla="*/ 9278122 w 10962464"/>
              <a:gd name="connsiteY13687" fmla="*/ 2382839 h 4944979"/>
              <a:gd name="connsiteX13688" fmla="*/ 9263004 w 10962464"/>
              <a:gd name="connsiteY13688" fmla="*/ 2364244 h 4944979"/>
              <a:gd name="connsiteX13689" fmla="*/ 9251968 w 10962464"/>
              <a:gd name="connsiteY13689" fmla="*/ 2348825 h 4944979"/>
              <a:gd name="connsiteX13690" fmla="*/ 9212209 w 10962464"/>
              <a:gd name="connsiteY13690" fmla="*/ 2281401 h 4944979"/>
              <a:gd name="connsiteX13691" fmla="*/ 9196789 w 10962464"/>
              <a:gd name="connsiteY13691" fmla="*/ 2245421 h 4944979"/>
              <a:gd name="connsiteX13692" fmla="*/ 9194672 w 10962464"/>
              <a:gd name="connsiteY13692" fmla="*/ 2234536 h 4944979"/>
              <a:gd name="connsiteX13693" fmla="*/ 9196637 w 10962464"/>
              <a:gd name="connsiteY13693" fmla="*/ 2226675 h 4944979"/>
              <a:gd name="connsiteX13694" fmla="*/ 9201930 w 10962464"/>
              <a:gd name="connsiteY13694" fmla="*/ 2220779 h 4944979"/>
              <a:gd name="connsiteX13695" fmla="*/ 9219314 w 10962464"/>
              <a:gd name="connsiteY13695" fmla="*/ 2215035 h 4944979"/>
              <a:gd name="connsiteX13696" fmla="*/ 9226269 w 10962464"/>
              <a:gd name="connsiteY13696" fmla="*/ 2214581 h 4944979"/>
              <a:gd name="connsiteX13697" fmla="*/ 9243956 w 10962464"/>
              <a:gd name="connsiteY13697" fmla="*/ 2216546 h 4944979"/>
              <a:gd name="connsiteX13698" fmla="*/ 9281145 w 10962464"/>
              <a:gd name="connsiteY13698" fmla="*/ 2226524 h 4944979"/>
              <a:gd name="connsiteX13699" fmla="*/ 9297926 w 10962464"/>
              <a:gd name="connsiteY13699" fmla="*/ 2231967 h 4944979"/>
              <a:gd name="connsiteX13700" fmla="*/ 9317126 w 10962464"/>
              <a:gd name="connsiteY13700" fmla="*/ 2239223 h 4944979"/>
              <a:gd name="connsiteX13701" fmla="*/ 9329444 w 10962464"/>
              <a:gd name="connsiteY13701" fmla="*/ 2243629 h 4944979"/>
              <a:gd name="connsiteX13702" fmla="*/ 9329975 w 10962464"/>
              <a:gd name="connsiteY13702" fmla="*/ 2243456 h 4944979"/>
              <a:gd name="connsiteX13703" fmla="*/ 9336022 w 10962464"/>
              <a:gd name="connsiteY13703" fmla="*/ 2243154 h 4944979"/>
              <a:gd name="connsiteX13704" fmla="*/ 9338138 w 10962464"/>
              <a:gd name="connsiteY13704" fmla="*/ 2243154 h 4944979"/>
              <a:gd name="connsiteX13705" fmla="*/ 9342988 w 10962464"/>
              <a:gd name="connsiteY13705" fmla="*/ 2243692 h 4944979"/>
              <a:gd name="connsiteX13706" fmla="*/ 9337232 w 10962464"/>
              <a:gd name="connsiteY13706" fmla="*/ 2235896 h 4944979"/>
              <a:gd name="connsiteX13707" fmla="*/ 9325742 w 10962464"/>
              <a:gd name="connsiteY13707" fmla="*/ 2218964 h 4944979"/>
              <a:gd name="connsiteX13708" fmla="*/ 9314404 w 10962464"/>
              <a:gd name="connsiteY13708" fmla="*/ 2202033 h 4944979"/>
              <a:gd name="connsiteX13709" fmla="*/ 9294147 w 10962464"/>
              <a:gd name="connsiteY13709" fmla="*/ 2168169 h 4944979"/>
              <a:gd name="connsiteX13710" fmla="*/ 9276761 w 10962464"/>
              <a:gd name="connsiteY13710" fmla="*/ 2135515 h 4944979"/>
              <a:gd name="connsiteX13711" fmla="*/ 9258922 w 10962464"/>
              <a:gd name="connsiteY13711" fmla="*/ 2099838 h 4944979"/>
              <a:gd name="connsiteX13712" fmla="*/ 9255446 w 10962464"/>
              <a:gd name="connsiteY13712" fmla="*/ 2090919 h 4944979"/>
              <a:gd name="connsiteX13713" fmla="*/ 9254084 w 10962464"/>
              <a:gd name="connsiteY13713" fmla="*/ 2085325 h 4944979"/>
              <a:gd name="connsiteX13714" fmla="*/ 9254387 w 10962464"/>
              <a:gd name="connsiteY13714" fmla="*/ 2078976 h 4944979"/>
              <a:gd name="connsiteX13715" fmla="*/ 9258620 w 10962464"/>
              <a:gd name="connsiteY13715" fmla="*/ 2072021 h 4944979"/>
              <a:gd name="connsiteX13716" fmla="*/ 9264969 w 10962464"/>
              <a:gd name="connsiteY13716" fmla="*/ 2068242 h 4944979"/>
              <a:gd name="connsiteX13717" fmla="*/ 9272225 w 10962464"/>
              <a:gd name="connsiteY13717" fmla="*/ 2067033 h 4944979"/>
              <a:gd name="connsiteX13718" fmla="*/ 10633994 w 10962464"/>
              <a:gd name="connsiteY13718" fmla="*/ 2024224 h 4944979"/>
              <a:gd name="connsiteX13719" fmla="*/ 10630998 w 10962464"/>
              <a:gd name="connsiteY13719" fmla="*/ 2025157 h 4944979"/>
              <a:gd name="connsiteX13720" fmla="*/ 10625404 w 10962464"/>
              <a:gd name="connsiteY13720" fmla="*/ 2025157 h 4944979"/>
              <a:gd name="connsiteX13721" fmla="*/ 10597134 w 10962464"/>
              <a:gd name="connsiteY13721" fmla="*/ 2027727 h 4944979"/>
              <a:gd name="connsiteX13722" fmla="*/ 10564934 w 10962464"/>
              <a:gd name="connsiteY13722" fmla="*/ 2032111 h 4944979"/>
              <a:gd name="connsiteX13723" fmla="*/ 10531675 w 10962464"/>
              <a:gd name="connsiteY13723" fmla="*/ 2038461 h 4944979"/>
              <a:gd name="connsiteX13724" fmla="*/ 10500230 w 10962464"/>
              <a:gd name="connsiteY13724" fmla="*/ 2046927 h 4944979"/>
              <a:gd name="connsiteX13725" fmla="*/ 10472112 w 10962464"/>
              <a:gd name="connsiteY13725" fmla="*/ 2056753 h 4944979"/>
              <a:gd name="connsiteX13726" fmla="*/ 10458657 w 10962464"/>
              <a:gd name="connsiteY13726" fmla="*/ 2062498 h 4944979"/>
              <a:gd name="connsiteX13727" fmla="*/ 10446110 w 10962464"/>
              <a:gd name="connsiteY13727" fmla="*/ 2069301 h 4944979"/>
              <a:gd name="connsiteX13728" fmla="*/ 10426760 w 10962464"/>
              <a:gd name="connsiteY13728" fmla="*/ 2083814 h 4944979"/>
              <a:gd name="connsiteX13729" fmla="*/ 10425550 w 10962464"/>
              <a:gd name="connsiteY13729" fmla="*/ 2085326 h 4944979"/>
              <a:gd name="connsiteX13730" fmla="*/ 10438852 w 10962464"/>
              <a:gd name="connsiteY13730" fmla="*/ 2093943 h 4944979"/>
              <a:gd name="connsiteX13731" fmla="*/ 10463494 w 10962464"/>
              <a:gd name="connsiteY13731" fmla="*/ 2104677 h 4944979"/>
              <a:gd name="connsiteX13732" fmla="*/ 10492671 w 10962464"/>
              <a:gd name="connsiteY13732" fmla="*/ 2115712 h 4944979"/>
              <a:gd name="connsiteX13733" fmla="*/ 10550270 w 10962464"/>
              <a:gd name="connsiteY13733" fmla="*/ 2132946 h 4944979"/>
              <a:gd name="connsiteX13734" fmla="*/ 10576273 w 10962464"/>
              <a:gd name="connsiteY13734" fmla="*/ 2137934 h 4944979"/>
              <a:gd name="connsiteX13735" fmla="*/ 10603787 w 10962464"/>
              <a:gd name="connsiteY13735" fmla="*/ 2141564 h 4944979"/>
              <a:gd name="connsiteX13736" fmla="*/ 10634324 w 10962464"/>
              <a:gd name="connsiteY13736" fmla="*/ 2144435 h 4944979"/>
              <a:gd name="connsiteX13737" fmla="*/ 10672875 w 10962464"/>
              <a:gd name="connsiteY13737" fmla="*/ 2146099 h 4944979"/>
              <a:gd name="connsiteX13738" fmla="*/ 10707494 w 10962464"/>
              <a:gd name="connsiteY13738" fmla="*/ 2141110 h 4944979"/>
              <a:gd name="connsiteX13739" fmla="*/ 10712717 w 10962464"/>
              <a:gd name="connsiteY13739" fmla="*/ 2144889 h 4944979"/>
              <a:gd name="connsiteX13740" fmla="*/ 10725030 w 10962464"/>
              <a:gd name="connsiteY13740" fmla="*/ 2134003 h 4944979"/>
              <a:gd name="connsiteX13741" fmla="*/ 10756171 w 10962464"/>
              <a:gd name="connsiteY13741" fmla="*/ 2110118 h 4944979"/>
              <a:gd name="connsiteX13742" fmla="*/ 10785651 w 10962464"/>
              <a:gd name="connsiteY13742" fmla="*/ 2088801 h 4944979"/>
              <a:gd name="connsiteX13743" fmla="*/ 10791094 w 10962464"/>
              <a:gd name="connsiteY13743" fmla="*/ 2084720 h 4944979"/>
              <a:gd name="connsiteX13744" fmla="*/ 10808694 w 10962464"/>
              <a:gd name="connsiteY13744" fmla="*/ 2073229 h 4944979"/>
              <a:gd name="connsiteX13745" fmla="*/ 10808479 w 10962464"/>
              <a:gd name="connsiteY13745" fmla="*/ 2072777 h 4944979"/>
              <a:gd name="connsiteX13746" fmla="*/ 10808819 w 10962464"/>
              <a:gd name="connsiteY13746" fmla="*/ 2073147 h 4944979"/>
              <a:gd name="connsiteX13747" fmla="*/ 10815728 w 10962464"/>
              <a:gd name="connsiteY13747" fmla="*/ 2068634 h 4944979"/>
              <a:gd name="connsiteX13748" fmla="*/ 10814376 w 10962464"/>
              <a:gd name="connsiteY13748" fmla="*/ 2068393 h 4944979"/>
              <a:gd name="connsiteX13749" fmla="*/ 10777035 w 10962464"/>
              <a:gd name="connsiteY13749" fmla="*/ 2061591 h 4944979"/>
              <a:gd name="connsiteX13750" fmla="*/ 10737426 w 10962464"/>
              <a:gd name="connsiteY13750" fmla="*/ 2052369 h 4944979"/>
              <a:gd name="connsiteX13751" fmla="*/ 10702051 w 10962464"/>
              <a:gd name="connsiteY13751" fmla="*/ 2043299 h 4944979"/>
              <a:gd name="connsiteX13752" fmla="*/ 10664710 w 10962464"/>
              <a:gd name="connsiteY13752" fmla="*/ 2032868 h 4944979"/>
              <a:gd name="connsiteX13753" fmla="*/ 10645663 w 10962464"/>
              <a:gd name="connsiteY13753" fmla="*/ 2028181 h 4944979"/>
              <a:gd name="connsiteX13754" fmla="*/ 10676049 w 10962464"/>
              <a:gd name="connsiteY13754" fmla="*/ 1776622 h 4944979"/>
              <a:gd name="connsiteX13755" fmla="*/ 10661790 w 10962464"/>
              <a:gd name="connsiteY13755" fmla="*/ 1777887 h 4944979"/>
              <a:gd name="connsiteX13756" fmla="*/ 10665467 w 10962464"/>
              <a:gd name="connsiteY13756" fmla="*/ 1790532 h 4944979"/>
              <a:gd name="connsiteX13757" fmla="*/ 10677863 w 10962464"/>
              <a:gd name="connsiteY13757" fmla="*/ 1818196 h 4944979"/>
              <a:gd name="connsiteX13758" fmla="*/ 10684818 w 10962464"/>
              <a:gd name="connsiteY13758" fmla="*/ 1828930 h 4944979"/>
              <a:gd name="connsiteX13759" fmla="*/ 10693888 w 10962464"/>
              <a:gd name="connsiteY13759" fmla="*/ 1839361 h 4944979"/>
              <a:gd name="connsiteX13760" fmla="*/ 10708703 w 10962464"/>
              <a:gd name="connsiteY13760" fmla="*/ 1853118 h 4944979"/>
              <a:gd name="connsiteX13761" fmla="*/ 10727449 w 10962464"/>
              <a:gd name="connsiteY13761" fmla="*/ 1871561 h 4944979"/>
              <a:gd name="connsiteX13762" fmla="*/ 10743020 w 10962464"/>
              <a:gd name="connsiteY13762" fmla="*/ 1889097 h 4944979"/>
              <a:gd name="connsiteX13763" fmla="*/ 10756173 w 10962464"/>
              <a:gd name="connsiteY13763" fmla="*/ 1908751 h 4944979"/>
              <a:gd name="connsiteX13764" fmla="*/ 10758803 w 10962464"/>
              <a:gd name="connsiteY13764" fmla="*/ 1913266 h 4944979"/>
              <a:gd name="connsiteX13765" fmla="*/ 10772362 w 10962464"/>
              <a:gd name="connsiteY13765" fmla="*/ 1914131 h 4944979"/>
              <a:gd name="connsiteX13766" fmla="*/ 10776668 w 10962464"/>
              <a:gd name="connsiteY13766" fmla="*/ 1907476 h 4944979"/>
              <a:gd name="connsiteX13767" fmla="*/ 10768115 w 10962464"/>
              <a:gd name="connsiteY13767" fmla="*/ 1885471 h 4944979"/>
              <a:gd name="connsiteX13768" fmla="*/ 10762219 w 10962464"/>
              <a:gd name="connsiteY13768" fmla="*/ 1859619 h 4944979"/>
              <a:gd name="connsiteX13769" fmla="*/ 10758893 w 10962464"/>
              <a:gd name="connsiteY13769" fmla="*/ 1839967 h 4944979"/>
              <a:gd name="connsiteX13770" fmla="*/ 10758440 w 10962464"/>
              <a:gd name="connsiteY13770" fmla="*/ 1839362 h 4944979"/>
              <a:gd name="connsiteX13771" fmla="*/ 10752543 w 10962464"/>
              <a:gd name="connsiteY13771" fmla="*/ 1835129 h 4944979"/>
              <a:gd name="connsiteX13772" fmla="*/ 10744834 w 10962464"/>
              <a:gd name="connsiteY13772" fmla="*/ 1830896 h 4944979"/>
              <a:gd name="connsiteX13773" fmla="*/ 10734856 w 10962464"/>
              <a:gd name="connsiteY13773" fmla="*/ 1824849 h 4944979"/>
              <a:gd name="connsiteX13774" fmla="*/ 10720192 w 10962464"/>
              <a:gd name="connsiteY13774" fmla="*/ 1808975 h 4944979"/>
              <a:gd name="connsiteX13775" fmla="*/ 10704226 w 10962464"/>
              <a:gd name="connsiteY13775" fmla="*/ 1777846 h 4944979"/>
              <a:gd name="connsiteX13776" fmla="*/ 10697214 w 10962464"/>
              <a:gd name="connsiteY13776" fmla="*/ 1777227 h 4944979"/>
              <a:gd name="connsiteX13777" fmla="*/ 10676049 w 10962464"/>
              <a:gd name="connsiteY13777" fmla="*/ 1776622 h 4944979"/>
              <a:gd name="connsiteX13778" fmla="*/ 10464101 w 10962464"/>
              <a:gd name="connsiteY13778" fmla="*/ 1751074 h 4944979"/>
              <a:gd name="connsiteX13779" fmla="*/ 10459414 w 10962464"/>
              <a:gd name="connsiteY13779" fmla="*/ 1751981 h 4944979"/>
              <a:gd name="connsiteX13780" fmla="*/ 10455936 w 10962464"/>
              <a:gd name="connsiteY13780" fmla="*/ 1752132 h 4944979"/>
              <a:gd name="connsiteX13781" fmla="*/ 10445204 w 10962464"/>
              <a:gd name="connsiteY13781" fmla="*/ 1756365 h 4944979"/>
              <a:gd name="connsiteX13782" fmla="*/ 10427666 w 10962464"/>
              <a:gd name="connsiteY13782" fmla="*/ 1765436 h 4944979"/>
              <a:gd name="connsiteX13783" fmla="*/ 10414362 w 10962464"/>
              <a:gd name="connsiteY13783" fmla="*/ 1775262 h 4944979"/>
              <a:gd name="connsiteX13784" fmla="*/ 10401665 w 10962464"/>
              <a:gd name="connsiteY13784" fmla="*/ 1786450 h 4944979"/>
              <a:gd name="connsiteX13785" fmla="*/ 10377628 w 10962464"/>
              <a:gd name="connsiteY13785" fmla="*/ 1809429 h 4944979"/>
              <a:gd name="connsiteX13786" fmla="*/ 10376872 w 10962464"/>
              <a:gd name="connsiteY13786" fmla="*/ 1810335 h 4944979"/>
              <a:gd name="connsiteX13787" fmla="*/ 10376720 w 10962464"/>
              <a:gd name="connsiteY13787" fmla="*/ 1810486 h 4944979"/>
              <a:gd name="connsiteX13788" fmla="*/ 10376706 w 10962464"/>
              <a:gd name="connsiteY13788" fmla="*/ 1810501 h 4944979"/>
              <a:gd name="connsiteX13789" fmla="*/ 10375360 w 10962464"/>
              <a:gd name="connsiteY13789" fmla="*/ 1811998 h 4944979"/>
              <a:gd name="connsiteX13790" fmla="*/ 10386094 w 10962464"/>
              <a:gd name="connsiteY13790" fmla="*/ 1811998 h 4944979"/>
              <a:gd name="connsiteX13791" fmla="*/ 10403932 w 10962464"/>
              <a:gd name="connsiteY13791" fmla="*/ 1811696 h 4944979"/>
              <a:gd name="connsiteX13792" fmla="*/ 10413456 w 10962464"/>
              <a:gd name="connsiteY13792" fmla="*/ 1811544 h 4944979"/>
              <a:gd name="connsiteX13793" fmla="*/ 10414061 w 10962464"/>
              <a:gd name="connsiteY13793" fmla="*/ 1811544 h 4944979"/>
              <a:gd name="connsiteX13794" fmla="*/ 10416027 w 10962464"/>
              <a:gd name="connsiteY13794" fmla="*/ 1811393 h 4944979"/>
              <a:gd name="connsiteX13795" fmla="*/ 10419957 w 10962464"/>
              <a:gd name="connsiteY13795" fmla="*/ 1811243 h 4944979"/>
              <a:gd name="connsiteX13796" fmla="*/ 10438400 w 10962464"/>
              <a:gd name="connsiteY13796" fmla="*/ 1810033 h 4944979"/>
              <a:gd name="connsiteX13797" fmla="*/ 10472263 w 10962464"/>
              <a:gd name="connsiteY13797" fmla="*/ 1804137 h 4944979"/>
              <a:gd name="connsiteX13798" fmla="*/ 10506127 w 10962464"/>
              <a:gd name="connsiteY13798" fmla="*/ 1795520 h 4944979"/>
              <a:gd name="connsiteX13799" fmla="*/ 10549364 w 10962464"/>
              <a:gd name="connsiteY13799" fmla="*/ 1779949 h 4944979"/>
              <a:gd name="connsiteX13800" fmla="*/ 10572190 w 10962464"/>
              <a:gd name="connsiteY13800" fmla="*/ 1769972 h 4944979"/>
              <a:gd name="connsiteX13801" fmla="*/ 10587460 w 10962464"/>
              <a:gd name="connsiteY13801" fmla="*/ 1761657 h 4944979"/>
              <a:gd name="connsiteX13802" fmla="*/ 10582773 w 10962464"/>
              <a:gd name="connsiteY13802" fmla="*/ 1760297 h 4944979"/>
              <a:gd name="connsiteX13803" fmla="*/ 10567051 w 10962464"/>
              <a:gd name="connsiteY13803" fmla="*/ 1757878 h 4944979"/>
              <a:gd name="connsiteX13804" fmla="*/ 10551329 w 10962464"/>
              <a:gd name="connsiteY13804" fmla="*/ 1756970 h 4944979"/>
              <a:gd name="connsiteX13805" fmla="*/ 10519884 w 10962464"/>
              <a:gd name="connsiteY13805" fmla="*/ 1755459 h 4944979"/>
              <a:gd name="connsiteX13806" fmla="*/ 10464101 w 10962464"/>
              <a:gd name="connsiteY13806" fmla="*/ 1751074 h 4944979"/>
              <a:gd name="connsiteX13807" fmla="*/ 10416907 w 10962464"/>
              <a:gd name="connsiteY13807" fmla="*/ 1739954 h 4944979"/>
              <a:gd name="connsiteX13808" fmla="*/ 10417524 w 10962464"/>
              <a:gd name="connsiteY13808" fmla="*/ 1743835 h 4944979"/>
              <a:gd name="connsiteX13809" fmla="*/ 10423463 w 10962464"/>
              <a:gd name="connsiteY13809" fmla="*/ 1740691 h 4944979"/>
              <a:gd name="connsiteX13810" fmla="*/ 10332122 w 10962464"/>
              <a:gd name="connsiteY13810" fmla="*/ 1729758 h 4944979"/>
              <a:gd name="connsiteX13811" fmla="*/ 10316099 w 10962464"/>
              <a:gd name="connsiteY13811" fmla="*/ 1729909 h 4944979"/>
              <a:gd name="connsiteX13812" fmla="*/ 10305214 w 10962464"/>
              <a:gd name="connsiteY13812" fmla="*/ 1730817 h 4944979"/>
              <a:gd name="connsiteX13813" fmla="*/ 10294631 w 10962464"/>
              <a:gd name="connsiteY13813" fmla="*/ 1732933 h 4944979"/>
              <a:gd name="connsiteX13814" fmla="*/ 10275734 w 10962464"/>
              <a:gd name="connsiteY13814" fmla="*/ 1737921 h 4944979"/>
              <a:gd name="connsiteX13815" fmla="*/ 10260466 w 10962464"/>
              <a:gd name="connsiteY13815" fmla="*/ 1743516 h 4944979"/>
              <a:gd name="connsiteX13816" fmla="*/ 10244593 w 10962464"/>
              <a:gd name="connsiteY13816" fmla="*/ 1751377 h 4944979"/>
              <a:gd name="connsiteX13817" fmla="*/ 10222068 w 10962464"/>
              <a:gd name="connsiteY13817" fmla="*/ 1767855 h 4944979"/>
              <a:gd name="connsiteX13818" fmla="*/ 10202716 w 10962464"/>
              <a:gd name="connsiteY13818" fmla="*/ 1786450 h 4944979"/>
              <a:gd name="connsiteX13819" fmla="*/ 10178830 w 10962464"/>
              <a:gd name="connsiteY13819" fmla="*/ 1814568 h 4944979"/>
              <a:gd name="connsiteX13820" fmla="*/ 10162353 w 10962464"/>
              <a:gd name="connsiteY13820" fmla="*/ 1836640 h 4944979"/>
              <a:gd name="connsiteX13821" fmla="*/ 10183063 w 10962464"/>
              <a:gd name="connsiteY13821" fmla="*/ 1836186 h 4944979"/>
              <a:gd name="connsiteX13822" fmla="*/ 10228870 w 10962464"/>
              <a:gd name="connsiteY13822" fmla="*/ 1835431 h 4944979"/>
              <a:gd name="connsiteX13823" fmla="*/ 10257744 w 10962464"/>
              <a:gd name="connsiteY13823" fmla="*/ 1833466 h 4944979"/>
              <a:gd name="connsiteX13824" fmla="*/ 10285713 w 10962464"/>
              <a:gd name="connsiteY13824" fmla="*/ 1826965 h 4944979"/>
              <a:gd name="connsiteX13825" fmla="*/ 10301282 w 10962464"/>
              <a:gd name="connsiteY13825" fmla="*/ 1821370 h 4944979"/>
              <a:gd name="connsiteX13826" fmla="*/ 10316703 w 10962464"/>
              <a:gd name="connsiteY13826" fmla="*/ 1813509 h 4944979"/>
              <a:gd name="connsiteX13827" fmla="*/ 10386698 w 10962464"/>
              <a:gd name="connsiteY13827" fmla="*/ 1755610 h 4944979"/>
              <a:gd name="connsiteX13828" fmla="*/ 10398489 w 10962464"/>
              <a:gd name="connsiteY13828" fmla="*/ 1742003 h 4944979"/>
              <a:gd name="connsiteX13829" fmla="*/ 10396524 w 10962464"/>
              <a:gd name="connsiteY13829" fmla="*/ 1740038 h 4944979"/>
              <a:gd name="connsiteX13830" fmla="*/ 10395920 w 10962464"/>
              <a:gd name="connsiteY13830" fmla="*/ 1739735 h 4944979"/>
              <a:gd name="connsiteX13831" fmla="*/ 10386395 w 10962464"/>
              <a:gd name="connsiteY13831" fmla="*/ 1736410 h 4944979"/>
              <a:gd name="connsiteX13832" fmla="*/ 10352230 w 10962464"/>
              <a:gd name="connsiteY13832" fmla="*/ 1731422 h 4944979"/>
              <a:gd name="connsiteX13833" fmla="*/ 10332122 w 10962464"/>
              <a:gd name="connsiteY13833" fmla="*/ 1729758 h 4944979"/>
              <a:gd name="connsiteX13834" fmla="*/ 10260526 w 10962464"/>
              <a:gd name="connsiteY13834" fmla="*/ 1717778 h 4944979"/>
              <a:gd name="connsiteX13835" fmla="*/ 10238090 w 10962464"/>
              <a:gd name="connsiteY13835" fmla="*/ 1719932 h 4944979"/>
              <a:gd name="connsiteX13836" fmla="*/ 10210727 w 10962464"/>
              <a:gd name="connsiteY13836" fmla="*/ 1725676 h 4944979"/>
              <a:gd name="connsiteX13837" fmla="*/ 10187598 w 10962464"/>
              <a:gd name="connsiteY13837" fmla="*/ 1733688 h 4944979"/>
              <a:gd name="connsiteX13838" fmla="*/ 10163410 w 10962464"/>
              <a:gd name="connsiteY13838" fmla="*/ 1743666 h 4944979"/>
              <a:gd name="connsiteX13839" fmla="*/ 10117149 w 10962464"/>
              <a:gd name="connsiteY13839" fmla="*/ 1766494 h 4944979"/>
              <a:gd name="connsiteX13840" fmla="*/ 10106264 w 10962464"/>
              <a:gd name="connsiteY13840" fmla="*/ 1773902 h 4944979"/>
              <a:gd name="connsiteX13841" fmla="*/ 10076332 w 10962464"/>
              <a:gd name="connsiteY13841" fmla="*/ 1794763 h 4944979"/>
              <a:gd name="connsiteX13842" fmla="*/ 10047306 w 10962464"/>
              <a:gd name="connsiteY13842" fmla="*/ 1817290 h 4944979"/>
              <a:gd name="connsiteX13843" fmla="*/ 10019036 w 10962464"/>
              <a:gd name="connsiteY13843" fmla="*/ 1840721 h 4944979"/>
              <a:gd name="connsiteX13844" fmla="*/ 9994848 w 10962464"/>
              <a:gd name="connsiteY13844" fmla="*/ 1864909 h 4944979"/>
              <a:gd name="connsiteX13845" fmla="*/ 9992126 w 10962464"/>
              <a:gd name="connsiteY13845" fmla="*/ 1867782 h 4944979"/>
              <a:gd name="connsiteX13846" fmla="*/ 9997568 w 10962464"/>
              <a:gd name="connsiteY13846" fmla="*/ 1867631 h 4944979"/>
              <a:gd name="connsiteX13847" fmla="*/ 10018431 w 10962464"/>
              <a:gd name="connsiteY13847" fmla="*/ 1865968 h 4944979"/>
              <a:gd name="connsiteX13848" fmla="*/ 10042619 w 10962464"/>
              <a:gd name="connsiteY13848" fmla="*/ 1862944 h 4944979"/>
              <a:gd name="connsiteX13849" fmla="*/ 10087972 w 10962464"/>
              <a:gd name="connsiteY13849" fmla="*/ 1852815 h 4944979"/>
              <a:gd name="connsiteX13850" fmla="*/ 10113522 w 10962464"/>
              <a:gd name="connsiteY13850" fmla="*/ 1843897 h 4944979"/>
              <a:gd name="connsiteX13851" fmla="*/ 10126069 w 10962464"/>
              <a:gd name="connsiteY13851" fmla="*/ 1838453 h 4944979"/>
              <a:gd name="connsiteX13852" fmla="*/ 10135330 w 10962464"/>
              <a:gd name="connsiteY13852" fmla="*/ 1833987 h 4944979"/>
              <a:gd name="connsiteX13853" fmla="*/ 10139374 w 10962464"/>
              <a:gd name="connsiteY13853" fmla="*/ 1826360 h 4944979"/>
              <a:gd name="connsiteX13854" fmla="*/ 10149955 w 10962464"/>
              <a:gd name="connsiteY13854" fmla="*/ 1810789 h 4944979"/>
              <a:gd name="connsiteX13855" fmla="*/ 10174447 w 10962464"/>
              <a:gd name="connsiteY13855" fmla="*/ 1781158 h 4944979"/>
              <a:gd name="connsiteX13856" fmla="*/ 10202111 w 10962464"/>
              <a:gd name="connsiteY13856" fmla="*/ 1752283 h 4944979"/>
              <a:gd name="connsiteX13857" fmla="*/ 10222974 w 10962464"/>
              <a:gd name="connsiteY13857" fmla="*/ 1735805 h 4944979"/>
              <a:gd name="connsiteX13858" fmla="*/ 10235371 w 10962464"/>
              <a:gd name="connsiteY13858" fmla="*/ 1727944 h 4944979"/>
              <a:gd name="connsiteX13859" fmla="*/ 9476471 w 10962464"/>
              <a:gd name="connsiteY13859" fmla="*/ 1687467 h 4944979"/>
              <a:gd name="connsiteX13860" fmla="*/ 9470116 w 10962464"/>
              <a:gd name="connsiteY13860" fmla="*/ 1692871 h 4944979"/>
              <a:gd name="connsiteX13861" fmla="*/ 9459987 w 10962464"/>
              <a:gd name="connsiteY13861" fmla="*/ 1695290 h 4944979"/>
              <a:gd name="connsiteX13862" fmla="*/ 9447742 w 10962464"/>
              <a:gd name="connsiteY13862" fmla="*/ 1698617 h 4944979"/>
              <a:gd name="connsiteX13863" fmla="*/ 9425973 w 10962464"/>
              <a:gd name="connsiteY13863" fmla="*/ 1704361 h 4944979"/>
              <a:gd name="connsiteX13864" fmla="*/ 9403146 w 10962464"/>
              <a:gd name="connsiteY13864" fmla="*/ 1714339 h 4944979"/>
              <a:gd name="connsiteX13865" fmla="*/ 9379712 w 10962464"/>
              <a:gd name="connsiteY13865" fmla="*/ 1726282 h 4944979"/>
              <a:gd name="connsiteX13866" fmla="*/ 9335418 w 10962464"/>
              <a:gd name="connsiteY13866" fmla="*/ 1752586 h 4944979"/>
              <a:gd name="connsiteX13867" fmla="*/ 9312137 w 10962464"/>
              <a:gd name="connsiteY13867" fmla="*/ 1768005 h 4944979"/>
              <a:gd name="connsiteX13868" fmla="*/ 9289006 w 10962464"/>
              <a:gd name="connsiteY13868" fmla="*/ 1785391 h 4944979"/>
              <a:gd name="connsiteX13869" fmla="*/ 9265121 w 10962464"/>
              <a:gd name="connsiteY13869" fmla="*/ 1804289 h 4944979"/>
              <a:gd name="connsiteX13870" fmla="*/ 9244107 w 10962464"/>
              <a:gd name="connsiteY13870" fmla="*/ 1823186 h 4944979"/>
              <a:gd name="connsiteX13871" fmla="*/ 9241747 w 10962464"/>
              <a:gd name="connsiteY13871" fmla="*/ 1826111 h 4944979"/>
              <a:gd name="connsiteX13872" fmla="*/ 9241688 w 10962464"/>
              <a:gd name="connsiteY13872" fmla="*/ 1826360 h 4944979"/>
              <a:gd name="connsiteX13873" fmla="*/ 9241235 w 10962464"/>
              <a:gd name="connsiteY13873" fmla="*/ 1826746 h 4944979"/>
              <a:gd name="connsiteX13874" fmla="*/ 9233980 w 10962464"/>
              <a:gd name="connsiteY13874" fmla="*/ 1835734 h 4944979"/>
              <a:gd name="connsiteX13875" fmla="*/ 9235491 w 10962464"/>
              <a:gd name="connsiteY13875" fmla="*/ 1835734 h 4944979"/>
              <a:gd name="connsiteX13876" fmla="*/ 9250759 w 10962464"/>
              <a:gd name="connsiteY13876" fmla="*/ 1835582 h 4944979"/>
              <a:gd name="connsiteX13877" fmla="*/ 9315766 w 10962464"/>
              <a:gd name="connsiteY13877" fmla="*/ 1831349 h 4944979"/>
              <a:gd name="connsiteX13878" fmla="*/ 9349328 w 10962464"/>
              <a:gd name="connsiteY13878" fmla="*/ 1825302 h 4944979"/>
              <a:gd name="connsiteX13879" fmla="*/ 9380015 w 10962464"/>
              <a:gd name="connsiteY13879" fmla="*/ 1817139 h 4944979"/>
              <a:gd name="connsiteX13880" fmla="*/ 9415747 w 10962464"/>
              <a:gd name="connsiteY13880" fmla="*/ 1805135 h 4944979"/>
              <a:gd name="connsiteX13881" fmla="*/ 9416448 w 10962464"/>
              <a:gd name="connsiteY13881" fmla="*/ 1803683 h 4944979"/>
              <a:gd name="connsiteX13882" fmla="*/ 9421587 w 10962464"/>
              <a:gd name="connsiteY13882" fmla="*/ 1794612 h 4944979"/>
              <a:gd name="connsiteX13883" fmla="*/ 9433985 w 10962464"/>
              <a:gd name="connsiteY13883" fmla="*/ 1778287 h 4944979"/>
              <a:gd name="connsiteX13884" fmla="*/ 9447893 w 10962464"/>
              <a:gd name="connsiteY13884" fmla="*/ 1763622 h 4944979"/>
              <a:gd name="connsiteX13885" fmla="*/ 9477674 w 10962464"/>
              <a:gd name="connsiteY13885" fmla="*/ 1738678 h 4944979"/>
              <a:gd name="connsiteX13886" fmla="*/ 9509119 w 10962464"/>
              <a:gd name="connsiteY13886" fmla="*/ 1714944 h 4944979"/>
              <a:gd name="connsiteX13887" fmla="*/ 9516829 w 10962464"/>
              <a:gd name="connsiteY13887" fmla="*/ 1709198 h 4944979"/>
              <a:gd name="connsiteX13888" fmla="*/ 9527695 w 10962464"/>
              <a:gd name="connsiteY13888" fmla="*/ 1702175 h 4944979"/>
              <a:gd name="connsiteX13889" fmla="*/ 9486442 w 10962464"/>
              <a:gd name="connsiteY13889" fmla="*/ 1690452 h 4944979"/>
              <a:gd name="connsiteX13890" fmla="*/ 10034549 w 10962464"/>
              <a:gd name="connsiteY13890" fmla="*/ 1687140 h 4944979"/>
              <a:gd name="connsiteX13891" fmla="*/ 10033247 w 10962464"/>
              <a:gd name="connsiteY13891" fmla="*/ 1688940 h 4944979"/>
              <a:gd name="connsiteX13892" fmla="*/ 10019793 w 10962464"/>
              <a:gd name="connsiteY13892" fmla="*/ 1692266 h 4944979"/>
              <a:gd name="connsiteX13893" fmla="*/ 9985626 w 10962464"/>
              <a:gd name="connsiteY13893" fmla="*/ 1704965 h 4944979"/>
              <a:gd name="connsiteX13894" fmla="*/ 9946925 w 10962464"/>
              <a:gd name="connsiteY13894" fmla="*/ 1724921 h 4944979"/>
              <a:gd name="connsiteX13895" fmla="*/ 9905201 w 10962464"/>
              <a:gd name="connsiteY13895" fmla="*/ 1755608 h 4944979"/>
              <a:gd name="connsiteX13896" fmla="*/ 9867861 w 10962464"/>
              <a:gd name="connsiteY13896" fmla="*/ 1791286 h 4944979"/>
              <a:gd name="connsiteX13897" fmla="*/ 9851534 w 10962464"/>
              <a:gd name="connsiteY13897" fmla="*/ 1811241 h 4944979"/>
              <a:gd name="connsiteX13898" fmla="*/ 9836871 w 10962464"/>
              <a:gd name="connsiteY13898" fmla="*/ 1829685 h 4944979"/>
              <a:gd name="connsiteX13899" fmla="*/ 9822508 w 10962464"/>
              <a:gd name="connsiteY13899" fmla="*/ 1849337 h 4944979"/>
              <a:gd name="connsiteX13900" fmla="*/ 9814647 w 10962464"/>
              <a:gd name="connsiteY13900" fmla="*/ 1860222 h 4944979"/>
              <a:gd name="connsiteX13901" fmla="*/ 9816461 w 10962464"/>
              <a:gd name="connsiteY13901" fmla="*/ 1860222 h 4944979"/>
              <a:gd name="connsiteX13902" fmla="*/ 9827798 w 10962464"/>
              <a:gd name="connsiteY13902" fmla="*/ 1859617 h 4944979"/>
              <a:gd name="connsiteX13903" fmla="*/ 9867106 w 10962464"/>
              <a:gd name="connsiteY13903" fmla="*/ 1855535 h 4944979"/>
              <a:gd name="connsiteX13904" fmla="*/ 9905050 w 10962464"/>
              <a:gd name="connsiteY13904" fmla="*/ 1850245 h 4944979"/>
              <a:gd name="connsiteX13905" fmla="*/ 9988348 w 10962464"/>
              <a:gd name="connsiteY13905" fmla="*/ 1830139 h 4944979"/>
              <a:gd name="connsiteX13906" fmla="*/ 9994224 w 10962464"/>
              <a:gd name="connsiteY13906" fmla="*/ 1831509 h 4944979"/>
              <a:gd name="connsiteX13907" fmla="*/ 10017374 w 10962464"/>
              <a:gd name="connsiteY13907" fmla="*/ 1809276 h 4944979"/>
              <a:gd name="connsiteX13908" fmla="*/ 10045945 w 10962464"/>
              <a:gd name="connsiteY13908" fmla="*/ 1786297 h 4944979"/>
              <a:gd name="connsiteX13909" fmla="*/ 10076029 w 10962464"/>
              <a:gd name="connsiteY13909" fmla="*/ 1764679 h 4944979"/>
              <a:gd name="connsiteX13910" fmla="*/ 10089786 w 10962464"/>
              <a:gd name="connsiteY13910" fmla="*/ 1755156 h 4944979"/>
              <a:gd name="connsiteX13911" fmla="*/ 10108080 w 10962464"/>
              <a:gd name="connsiteY13911" fmla="*/ 1743212 h 4944979"/>
              <a:gd name="connsiteX13912" fmla="*/ 10137877 w 10962464"/>
              <a:gd name="connsiteY13912" fmla="*/ 1727963 h 4944979"/>
              <a:gd name="connsiteX13913" fmla="*/ 10121080 w 10962464"/>
              <a:gd name="connsiteY13913" fmla="*/ 1722502 h 4944979"/>
              <a:gd name="connsiteX13914" fmla="*/ 10085101 w 10962464"/>
              <a:gd name="connsiteY13914" fmla="*/ 1709047 h 4944979"/>
              <a:gd name="connsiteX13915" fmla="*/ 10049876 w 10962464"/>
              <a:gd name="connsiteY13915" fmla="*/ 1694836 h 4944979"/>
              <a:gd name="connsiteX13916" fmla="*/ 9243806 w 10962464"/>
              <a:gd name="connsiteY13916" fmla="*/ 1685070 h 4944979"/>
              <a:gd name="connsiteX13917" fmla="*/ 9235338 w 10962464"/>
              <a:gd name="connsiteY13917" fmla="*/ 1687126 h 4944979"/>
              <a:gd name="connsiteX13918" fmla="*/ 9227780 w 10962464"/>
              <a:gd name="connsiteY13918" fmla="*/ 1688940 h 4944979"/>
              <a:gd name="connsiteX13919" fmla="*/ 9219314 w 10962464"/>
              <a:gd name="connsiteY13919" fmla="*/ 1691359 h 4944979"/>
              <a:gd name="connsiteX13920" fmla="*/ 9189533 w 10962464"/>
              <a:gd name="connsiteY13920" fmla="*/ 1701639 h 4944979"/>
              <a:gd name="connsiteX13921" fmla="*/ 9156425 w 10962464"/>
              <a:gd name="connsiteY13921" fmla="*/ 1716152 h 4944979"/>
              <a:gd name="connsiteX13922" fmla="*/ 9125585 w 10962464"/>
              <a:gd name="connsiteY13922" fmla="*/ 1730363 h 4944979"/>
              <a:gd name="connsiteX13923" fmla="*/ 9108653 w 10962464"/>
              <a:gd name="connsiteY13923" fmla="*/ 1738980 h 4944979"/>
              <a:gd name="connsiteX13924" fmla="*/ 9097315 w 10962464"/>
              <a:gd name="connsiteY13924" fmla="*/ 1745782 h 4944979"/>
              <a:gd name="connsiteX13925" fmla="*/ 9038508 w 10962464"/>
              <a:gd name="connsiteY13925" fmla="*/ 1785996 h 4944979"/>
              <a:gd name="connsiteX13926" fmla="*/ 9008423 w 10962464"/>
              <a:gd name="connsiteY13926" fmla="*/ 1807916 h 4944979"/>
              <a:gd name="connsiteX13927" fmla="*/ 8994213 w 10962464"/>
              <a:gd name="connsiteY13927" fmla="*/ 1819708 h 4944979"/>
              <a:gd name="connsiteX13928" fmla="*/ 8984235 w 10962464"/>
              <a:gd name="connsiteY13928" fmla="*/ 1828627 h 4944979"/>
              <a:gd name="connsiteX13929" fmla="*/ 8999806 w 10962464"/>
              <a:gd name="connsiteY13929" fmla="*/ 1829836 h 4944979"/>
              <a:gd name="connsiteX13930" fmla="*/ 9030799 w 10962464"/>
              <a:gd name="connsiteY13930" fmla="*/ 1831349 h 4944979"/>
              <a:gd name="connsiteX13931" fmla="*/ 9093234 w 10962464"/>
              <a:gd name="connsiteY13931" fmla="*/ 1831953 h 4944979"/>
              <a:gd name="connsiteX13932" fmla="*/ 9124980 w 10962464"/>
              <a:gd name="connsiteY13932" fmla="*/ 1829081 h 4944979"/>
              <a:gd name="connsiteX13933" fmla="*/ 9159449 w 10962464"/>
              <a:gd name="connsiteY13933" fmla="*/ 1823638 h 4944979"/>
              <a:gd name="connsiteX13934" fmla="*/ 9193917 w 10962464"/>
              <a:gd name="connsiteY13934" fmla="*/ 1816836 h 4944979"/>
              <a:gd name="connsiteX13935" fmla="*/ 9225826 w 10962464"/>
              <a:gd name="connsiteY13935" fmla="*/ 1808048 h 4944979"/>
              <a:gd name="connsiteX13936" fmla="*/ 9237455 w 10962464"/>
              <a:gd name="connsiteY13936" fmla="*/ 1794915 h 4944979"/>
              <a:gd name="connsiteX13937" fmla="*/ 9269053 w 10962464"/>
              <a:gd name="connsiteY13937" fmla="*/ 1769367 h 4944979"/>
              <a:gd name="connsiteX13938" fmla="*/ 9299589 w 10962464"/>
              <a:gd name="connsiteY13938" fmla="*/ 1746388 h 4944979"/>
              <a:gd name="connsiteX13939" fmla="*/ 9299892 w 10962464"/>
              <a:gd name="connsiteY13939" fmla="*/ 1746388 h 4944979"/>
              <a:gd name="connsiteX13940" fmla="*/ 9333453 w 10962464"/>
              <a:gd name="connsiteY13940" fmla="*/ 1724770 h 4944979"/>
              <a:gd name="connsiteX13941" fmla="*/ 9349545 w 10962464"/>
              <a:gd name="connsiteY13941" fmla="*/ 1715985 h 4944979"/>
              <a:gd name="connsiteX13942" fmla="*/ 9292484 w 10962464"/>
              <a:gd name="connsiteY13942" fmla="*/ 1703454 h 4944979"/>
              <a:gd name="connsiteX13943" fmla="*/ 9255446 w 10962464"/>
              <a:gd name="connsiteY13943" fmla="*/ 1690302 h 4944979"/>
              <a:gd name="connsiteX13944" fmla="*/ 9064267 w 10962464"/>
              <a:gd name="connsiteY13944" fmla="*/ 1683542 h 4944979"/>
              <a:gd name="connsiteX13945" fmla="*/ 9061940 w 10962464"/>
              <a:gd name="connsiteY13945" fmla="*/ 1684858 h 4944979"/>
              <a:gd name="connsiteX13946" fmla="*/ 9051962 w 10962464"/>
              <a:gd name="connsiteY13946" fmla="*/ 1684858 h 4944979"/>
              <a:gd name="connsiteX13947" fmla="*/ 9043044 w 10962464"/>
              <a:gd name="connsiteY13947" fmla="*/ 1684858 h 4944979"/>
              <a:gd name="connsiteX13948" fmla="*/ 9040020 w 10962464"/>
              <a:gd name="connsiteY13948" fmla="*/ 1685010 h 4944979"/>
              <a:gd name="connsiteX13949" fmla="*/ 8968362 w 10962464"/>
              <a:gd name="connsiteY13949" fmla="*/ 1691813 h 4944979"/>
              <a:gd name="connsiteX13950" fmla="*/ 8931324 w 10962464"/>
              <a:gd name="connsiteY13950" fmla="*/ 1698918 h 4944979"/>
              <a:gd name="connsiteX13951" fmla="*/ 8897460 w 10962464"/>
              <a:gd name="connsiteY13951" fmla="*/ 1708140 h 4944979"/>
              <a:gd name="connsiteX13952" fmla="*/ 8860120 w 10962464"/>
              <a:gd name="connsiteY13952" fmla="*/ 1722349 h 4944979"/>
              <a:gd name="connsiteX13953" fmla="*/ 8827919 w 10962464"/>
              <a:gd name="connsiteY13953" fmla="*/ 1740189 h 4944979"/>
              <a:gd name="connsiteX13954" fmla="*/ 8798289 w 10962464"/>
              <a:gd name="connsiteY13954" fmla="*/ 1761050 h 4944979"/>
              <a:gd name="connsiteX13955" fmla="*/ 8775007 w 10962464"/>
              <a:gd name="connsiteY13955" fmla="*/ 1778890 h 4944979"/>
              <a:gd name="connsiteX13956" fmla="*/ 8777275 w 10962464"/>
              <a:gd name="connsiteY13956" fmla="*/ 1779192 h 4944979"/>
              <a:gd name="connsiteX13957" fmla="*/ 8795870 w 10962464"/>
              <a:gd name="connsiteY13957" fmla="*/ 1781006 h 4944979"/>
              <a:gd name="connsiteX13958" fmla="*/ 8832152 w 10962464"/>
              <a:gd name="connsiteY13958" fmla="*/ 1784182 h 4944979"/>
              <a:gd name="connsiteX13959" fmla="*/ 8867527 w 10962464"/>
              <a:gd name="connsiteY13959" fmla="*/ 1786448 h 4944979"/>
              <a:gd name="connsiteX13960" fmla="*/ 8901844 w 10962464"/>
              <a:gd name="connsiteY13960" fmla="*/ 1786448 h 4944979"/>
              <a:gd name="connsiteX13961" fmla="*/ 8928602 w 10962464"/>
              <a:gd name="connsiteY13961" fmla="*/ 1784786 h 4944979"/>
              <a:gd name="connsiteX13962" fmla="*/ 8954303 w 10962464"/>
              <a:gd name="connsiteY13962" fmla="*/ 1781914 h 4944979"/>
              <a:gd name="connsiteX13963" fmla="*/ 9011599 w 10962464"/>
              <a:gd name="connsiteY13963" fmla="*/ 1773902 h 4944979"/>
              <a:gd name="connsiteX13964" fmla="*/ 9012458 w 10962464"/>
              <a:gd name="connsiteY13964" fmla="*/ 1774522 h 4944979"/>
              <a:gd name="connsiteX13965" fmla="*/ 9024298 w 10962464"/>
              <a:gd name="connsiteY13965" fmla="*/ 1765283 h 4944979"/>
              <a:gd name="connsiteX13966" fmla="*/ 9033821 w 10962464"/>
              <a:gd name="connsiteY13966" fmla="*/ 1758784 h 4944979"/>
              <a:gd name="connsiteX13967" fmla="*/ 9066627 w 10962464"/>
              <a:gd name="connsiteY13967" fmla="*/ 1736259 h 4944979"/>
              <a:gd name="connsiteX13968" fmla="*/ 9101851 w 10962464"/>
              <a:gd name="connsiteY13968" fmla="*/ 1714187 h 4944979"/>
              <a:gd name="connsiteX13969" fmla="*/ 9129207 w 10962464"/>
              <a:gd name="connsiteY13969" fmla="*/ 1701240 h 4944979"/>
              <a:gd name="connsiteX13970" fmla="*/ 9120898 w 10962464"/>
              <a:gd name="connsiteY13970" fmla="*/ 1699220 h 4944979"/>
              <a:gd name="connsiteX13971" fmla="*/ 9088849 w 10962464"/>
              <a:gd name="connsiteY13971" fmla="*/ 1690754 h 4944979"/>
              <a:gd name="connsiteX13972" fmla="*/ 9072674 w 10962464"/>
              <a:gd name="connsiteY13972" fmla="*/ 1686370 h 4944979"/>
              <a:gd name="connsiteX13973" fmla="*/ 9846411 w 10962464"/>
              <a:gd name="connsiteY13973" fmla="*/ 1672594 h 4944979"/>
              <a:gd name="connsiteX13974" fmla="*/ 9844429 w 10962464"/>
              <a:gd name="connsiteY13974" fmla="*/ 1675335 h 4944979"/>
              <a:gd name="connsiteX13975" fmla="*/ 9826287 w 10962464"/>
              <a:gd name="connsiteY13975" fmla="*/ 1678812 h 4944979"/>
              <a:gd name="connsiteX13976" fmla="*/ 9801645 w 10962464"/>
              <a:gd name="connsiteY13976" fmla="*/ 1689545 h 4944979"/>
              <a:gd name="connsiteX13977" fmla="*/ 9778062 w 10962464"/>
              <a:gd name="connsiteY13977" fmla="*/ 1702697 h 4944979"/>
              <a:gd name="connsiteX13978" fmla="*/ 9751758 w 10962464"/>
              <a:gd name="connsiteY13978" fmla="*/ 1721443 h 4944979"/>
              <a:gd name="connsiteX13979" fmla="*/ 9724999 w 10962464"/>
              <a:gd name="connsiteY13979" fmla="*/ 1743516 h 4944979"/>
              <a:gd name="connsiteX13980" fmla="*/ 9678135 w 10962464"/>
              <a:gd name="connsiteY13980" fmla="*/ 1792043 h 4944979"/>
              <a:gd name="connsiteX13981" fmla="*/ 9668610 w 10962464"/>
              <a:gd name="connsiteY13981" fmla="*/ 1803231 h 4944979"/>
              <a:gd name="connsiteX13982" fmla="*/ 9659540 w 10962464"/>
              <a:gd name="connsiteY13982" fmla="*/ 1815476 h 4944979"/>
              <a:gd name="connsiteX13983" fmla="*/ 9644573 w 10962464"/>
              <a:gd name="connsiteY13983" fmla="*/ 1838454 h 4944979"/>
              <a:gd name="connsiteX13984" fmla="*/ 9640643 w 10962464"/>
              <a:gd name="connsiteY13984" fmla="*/ 1848130 h 4944979"/>
              <a:gd name="connsiteX13985" fmla="*/ 9640643 w 10962464"/>
              <a:gd name="connsiteY13985" fmla="*/ 1848584 h 4944979"/>
              <a:gd name="connsiteX13986" fmla="*/ 9646538 w 10962464"/>
              <a:gd name="connsiteY13986" fmla="*/ 1848734 h 4944979"/>
              <a:gd name="connsiteX13987" fmla="*/ 9674053 w 10962464"/>
              <a:gd name="connsiteY13987" fmla="*/ 1847071 h 4944979"/>
              <a:gd name="connsiteX13988" fmla="*/ 9703683 w 10962464"/>
              <a:gd name="connsiteY13988" fmla="*/ 1844501 h 4944979"/>
              <a:gd name="connsiteX13989" fmla="*/ 9764758 w 10962464"/>
              <a:gd name="connsiteY13989" fmla="*/ 1831953 h 4944979"/>
              <a:gd name="connsiteX13990" fmla="*/ 9787132 w 10962464"/>
              <a:gd name="connsiteY13990" fmla="*/ 1824546 h 4944979"/>
              <a:gd name="connsiteX13991" fmla="*/ 9800587 w 10962464"/>
              <a:gd name="connsiteY13991" fmla="*/ 1819405 h 4944979"/>
              <a:gd name="connsiteX13992" fmla="*/ 9816309 w 10962464"/>
              <a:gd name="connsiteY13992" fmla="*/ 1812301 h 4944979"/>
              <a:gd name="connsiteX13993" fmla="*/ 9818410 w 10962464"/>
              <a:gd name="connsiteY13993" fmla="*/ 1813073 h 4944979"/>
              <a:gd name="connsiteX13994" fmla="*/ 9820996 w 10962464"/>
              <a:gd name="connsiteY13994" fmla="*/ 1809578 h 4944979"/>
              <a:gd name="connsiteX13995" fmla="*/ 9844579 w 10962464"/>
              <a:gd name="connsiteY13995" fmla="*/ 1780100 h 4944979"/>
              <a:gd name="connsiteX13996" fmla="*/ 9873605 w 10962464"/>
              <a:gd name="connsiteY13996" fmla="*/ 1750015 h 4944979"/>
              <a:gd name="connsiteX13997" fmla="*/ 9902783 w 10962464"/>
              <a:gd name="connsiteY13997" fmla="*/ 1725978 h 4944979"/>
              <a:gd name="connsiteX13998" fmla="*/ 9923040 w 10962464"/>
              <a:gd name="connsiteY13998" fmla="*/ 1711011 h 4944979"/>
              <a:gd name="connsiteX13999" fmla="*/ 9933019 w 10962464"/>
              <a:gd name="connsiteY13999" fmla="*/ 1704359 h 4944979"/>
              <a:gd name="connsiteX14000" fmla="*/ 9938832 w 10962464"/>
              <a:gd name="connsiteY14000" fmla="*/ 1701226 h 4944979"/>
              <a:gd name="connsiteX14001" fmla="*/ 9925911 w 10962464"/>
              <a:gd name="connsiteY14001" fmla="*/ 1699220 h 4944979"/>
              <a:gd name="connsiteX14002" fmla="*/ 9902328 w 10962464"/>
              <a:gd name="connsiteY14002" fmla="*/ 1694231 h 4944979"/>
              <a:gd name="connsiteX14003" fmla="*/ 9879803 w 10962464"/>
              <a:gd name="connsiteY14003" fmla="*/ 1687883 h 4944979"/>
              <a:gd name="connsiteX14004" fmla="*/ 9653310 w 10962464"/>
              <a:gd name="connsiteY14004" fmla="*/ 1672087 h 4944979"/>
              <a:gd name="connsiteX14005" fmla="*/ 9649109 w 10962464"/>
              <a:gd name="connsiteY14005" fmla="*/ 1675789 h 4944979"/>
              <a:gd name="connsiteX14006" fmla="*/ 9639735 w 10962464"/>
              <a:gd name="connsiteY14006" fmla="*/ 1678208 h 4944979"/>
              <a:gd name="connsiteX14007" fmla="*/ 9629909 w 10962464"/>
              <a:gd name="connsiteY14007" fmla="*/ 1680930 h 4944979"/>
              <a:gd name="connsiteX14008" fmla="*/ 9546912 w 10962464"/>
              <a:gd name="connsiteY14008" fmla="*/ 1718723 h 4944979"/>
              <a:gd name="connsiteX14009" fmla="*/ 9499897 w 10962464"/>
              <a:gd name="connsiteY14009" fmla="*/ 1752586 h 4944979"/>
              <a:gd name="connsiteX14010" fmla="*/ 9477674 w 10962464"/>
              <a:gd name="connsiteY14010" fmla="*/ 1770424 h 4944979"/>
              <a:gd name="connsiteX14011" fmla="*/ 9466034 w 10962464"/>
              <a:gd name="connsiteY14011" fmla="*/ 1780403 h 4944979"/>
              <a:gd name="connsiteX14012" fmla="*/ 9456359 w 10962464"/>
              <a:gd name="connsiteY14012" fmla="*/ 1790078 h 4944979"/>
              <a:gd name="connsiteX14013" fmla="*/ 9447288 w 10962464"/>
              <a:gd name="connsiteY14013" fmla="*/ 1800812 h 4944979"/>
              <a:gd name="connsiteX14014" fmla="*/ 9438519 w 10962464"/>
              <a:gd name="connsiteY14014" fmla="*/ 1814115 h 4944979"/>
              <a:gd name="connsiteX14015" fmla="*/ 9433077 w 10962464"/>
              <a:gd name="connsiteY14015" fmla="*/ 1827419 h 4944979"/>
              <a:gd name="connsiteX14016" fmla="*/ 9432926 w 10962464"/>
              <a:gd name="connsiteY14016" fmla="*/ 1827873 h 4944979"/>
              <a:gd name="connsiteX14017" fmla="*/ 9478733 w 10962464"/>
              <a:gd name="connsiteY14017" fmla="*/ 1831047 h 4944979"/>
              <a:gd name="connsiteX14018" fmla="*/ 9634293 w 10962464"/>
              <a:gd name="connsiteY14018" fmla="*/ 1805346 h 4944979"/>
              <a:gd name="connsiteX14019" fmla="*/ 9636274 w 10962464"/>
              <a:gd name="connsiteY14019" fmla="*/ 1805808 h 4944979"/>
              <a:gd name="connsiteX14020" fmla="*/ 9646690 w 10962464"/>
              <a:gd name="connsiteY14020" fmla="*/ 1791287 h 4944979"/>
              <a:gd name="connsiteX14021" fmla="*/ 9661052 w 10962464"/>
              <a:gd name="connsiteY14021" fmla="*/ 1774657 h 4944979"/>
              <a:gd name="connsiteX14022" fmla="*/ 9714871 w 10962464"/>
              <a:gd name="connsiteY14022" fmla="*/ 1719780 h 4944979"/>
              <a:gd name="connsiteX14023" fmla="*/ 9734099 w 10962464"/>
              <a:gd name="connsiteY14023" fmla="*/ 1704651 h 4944979"/>
              <a:gd name="connsiteX14024" fmla="*/ 9714871 w 10962464"/>
              <a:gd name="connsiteY14024" fmla="*/ 1698163 h 4944979"/>
              <a:gd name="connsiteX14025" fmla="*/ 9679043 w 10962464"/>
              <a:gd name="connsiteY14025" fmla="*/ 1683650 h 4944979"/>
              <a:gd name="connsiteX14026" fmla="*/ 10287525 w 10962464"/>
              <a:gd name="connsiteY14026" fmla="*/ 1627563 h 4944979"/>
              <a:gd name="connsiteX14027" fmla="*/ 10260918 w 10962464"/>
              <a:gd name="connsiteY14027" fmla="*/ 1630890 h 4944979"/>
              <a:gd name="connsiteX14028" fmla="*/ 10267116 w 10962464"/>
              <a:gd name="connsiteY14028" fmla="*/ 1637391 h 4944979"/>
              <a:gd name="connsiteX14029" fmla="*/ 10278908 w 10962464"/>
              <a:gd name="connsiteY14029" fmla="*/ 1648577 h 4944979"/>
              <a:gd name="connsiteX14030" fmla="*/ 10308085 w 10962464"/>
              <a:gd name="connsiteY14030" fmla="*/ 1672765 h 4944979"/>
              <a:gd name="connsiteX14031" fmla="*/ 10339680 w 10962464"/>
              <a:gd name="connsiteY14031" fmla="*/ 1693022 h 4944979"/>
              <a:gd name="connsiteX14032" fmla="*/ 10359334 w 10962464"/>
              <a:gd name="connsiteY14032" fmla="*/ 1701640 h 4944979"/>
              <a:gd name="connsiteX14033" fmla="*/ 10380953 w 10962464"/>
              <a:gd name="connsiteY14033" fmla="*/ 1708140 h 4944979"/>
              <a:gd name="connsiteX14034" fmla="*/ 10382464 w 10962464"/>
              <a:gd name="connsiteY14034" fmla="*/ 1708443 h 4944979"/>
              <a:gd name="connsiteX14035" fmla="*/ 10382918 w 10962464"/>
              <a:gd name="connsiteY14035" fmla="*/ 1708594 h 4944979"/>
              <a:gd name="connsiteX14036" fmla="*/ 10385640 w 10962464"/>
              <a:gd name="connsiteY14036" fmla="*/ 1709198 h 4944979"/>
              <a:gd name="connsiteX14037" fmla="*/ 10419654 w 10962464"/>
              <a:gd name="connsiteY14037" fmla="*/ 1715398 h 4944979"/>
              <a:gd name="connsiteX14038" fmla="*/ 10439155 w 10962464"/>
              <a:gd name="connsiteY14038" fmla="*/ 1717816 h 4944979"/>
              <a:gd name="connsiteX14039" fmla="*/ 10457600 w 10962464"/>
              <a:gd name="connsiteY14039" fmla="*/ 1718420 h 4944979"/>
              <a:gd name="connsiteX14040" fmla="*/ 10469694 w 10962464"/>
              <a:gd name="connsiteY14040" fmla="*/ 1717816 h 4944979"/>
              <a:gd name="connsiteX14041" fmla="*/ 10466215 w 10962464"/>
              <a:gd name="connsiteY14041" fmla="*/ 1711617 h 4944979"/>
              <a:gd name="connsiteX14042" fmla="*/ 10453668 w 10962464"/>
              <a:gd name="connsiteY14042" fmla="*/ 1694384 h 4944979"/>
              <a:gd name="connsiteX14043" fmla="*/ 10439004 w 10962464"/>
              <a:gd name="connsiteY14043" fmla="*/ 1678812 h 4944979"/>
              <a:gd name="connsiteX14044" fmla="*/ 10424188 w 10962464"/>
              <a:gd name="connsiteY14044" fmla="*/ 1667474 h 4944979"/>
              <a:gd name="connsiteX14045" fmla="*/ 10406350 w 10962464"/>
              <a:gd name="connsiteY14045" fmla="*/ 1656589 h 4944979"/>
              <a:gd name="connsiteX14046" fmla="*/ 10389720 w 10962464"/>
              <a:gd name="connsiteY14046" fmla="*/ 1649182 h 4944979"/>
              <a:gd name="connsiteX14047" fmla="*/ 10370974 w 10962464"/>
              <a:gd name="connsiteY14047" fmla="*/ 1642831 h 4944979"/>
              <a:gd name="connsiteX14048" fmla="*/ 10334844 w 10962464"/>
              <a:gd name="connsiteY14048" fmla="*/ 1633158 h 4944979"/>
              <a:gd name="connsiteX14049" fmla="*/ 10309899 w 10962464"/>
              <a:gd name="connsiteY14049" fmla="*/ 1628773 h 4944979"/>
              <a:gd name="connsiteX14050" fmla="*/ 10287525 w 10962464"/>
              <a:gd name="connsiteY14050" fmla="*/ 1627563 h 4944979"/>
              <a:gd name="connsiteX14051" fmla="*/ 8996481 w 10962464"/>
              <a:gd name="connsiteY14051" fmla="*/ 1573895 h 4944979"/>
              <a:gd name="connsiteX14052" fmla="*/ 8942510 w 10962464"/>
              <a:gd name="connsiteY14052" fmla="*/ 1580850 h 4944979"/>
              <a:gd name="connsiteX14053" fmla="*/ 8934498 w 10962464"/>
              <a:gd name="connsiteY14053" fmla="*/ 1584780 h 4944979"/>
              <a:gd name="connsiteX14054" fmla="*/ 8931324 w 10962464"/>
              <a:gd name="connsiteY14054" fmla="*/ 1587199 h 4944979"/>
              <a:gd name="connsiteX14055" fmla="*/ 8952790 w 10962464"/>
              <a:gd name="connsiteY14055" fmla="*/ 1602921 h 4944979"/>
              <a:gd name="connsiteX14056" fmla="*/ 8980305 w 10962464"/>
              <a:gd name="connsiteY14056" fmla="*/ 1619097 h 4944979"/>
              <a:gd name="connsiteX14057" fmla="*/ 9002981 w 10962464"/>
              <a:gd name="connsiteY14057" fmla="*/ 1629982 h 4944979"/>
              <a:gd name="connsiteX14058" fmla="*/ 9036844 w 10962464"/>
              <a:gd name="connsiteY14058" fmla="*/ 1645100 h 4944979"/>
              <a:gd name="connsiteX14059" fmla="*/ 9073128 w 10962464"/>
              <a:gd name="connsiteY14059" fmla="*/ 1660368 h 4944979"/>
              <a:gd name="connsiteX14060" fmla="*/ 9111375 w 10962464"/>
              <a:gd name="connsiteY14060" fmla="*/ 1670951 h 4944979"/>
              <a:gd name="connsiteX14061" fmla="*/ 9145540 w 10962464"/>
              <a:gd name="connsiteY14061" fmla="*/ 1679719 h 4944979"/>
              <a:gd name="connsiteX14062" fmla="*/ 9159599 w 10962464"/>
              <a:gd name="connsiteY14062" fmla="*/ 1681836 h 4944979"/>
              <a:gd name="connsiteX14063" fmla="*/ 9163007 w 10962464"/>
              <a:gd name="connsiteY14063" fmla="*/ 1685980 h 4944979"/>
              <a:gd name="connsiteX14064" fmla="*/ 9170938 w 10962464"/>
              <a:gd name="connsiteY14064" fmla="*/ 1682440 h 4944979"/>
              <a:gd name="connsiteX14065" fmla="*/ 9205103 w 10962464"/>
              <a:gd name="connsiteY14065" fmla="*/ 1670043 h 4944979"/>
              <a:gd name="connsiteX14066" fmla="*/ 9209341 w 10962464"/>
              <a:gd name="connsiteY14066" fmla="*/ 1668769 h 4944979"/>
              <a:gd name="connsiteX14067" fmla="*/ 9182275 w 10962464"/>
              <a:gd name="connsiteY14067" fmla="*/ 1655078 h 4944979"/>
              <a:gd name="connsiteX14068" fmla="*/ 9148715 w 10962464"/>
              <a:gd name="connsiteY14068" fmla="*/ 1636786 h 4944979"/>
              <a:gd name="connsiteX14069" fmla="*/ 9116061 w 10962464"/>
              <a:gd name="connsiteY14069" fmla="*/ 1615318 h 4944979"/>
              <a:gd name="connsiteX14070" fmla="*/ 9084011 w 10962464"/>
              <a:gd name="connsiteY14070" fmla="*/ 1589165 h 4944979"/>
              <a:gd name="connsiteX14071" fmla="*/ 9077209 w 10962464"/>
              <a:gd name="connsiteY14071" fmla="*/ 1582210 h 4944979"/>
              <a:gd name="connsiteX14072" fmla="*/ 9075926 w 10962464"/>
              <a:gd name="connsiteY14072" fmla="*/ 1579644 h 4944979"/>
              <a:gd name="connsiteX14073" fmla="*/ 9038811 w 10962464"/>
              <a:gd name="connsiteY14073" fmla="*/ 1574954 h 4944979"/>
              <a:gd name="connsiteX14074" fmla="*/ 8996481 w 10962464"/>
              <a:gd name="connsiteY14074" fmla="*/ 1573895 h 4944979"/>
              <a:gd name="connsiteX14075" fmla="*/ 10095683 w 10962464"/>
              <a:gd name="connsiteY14075" fmla="*/ 1571024 h 4944979"/>
              <a:gd name="connsiteX14076" fmla="*/ 10117754 w 10962464"/>
              <a:gd name="connsiteY14076" fmla="*/ 1596876 h 4944979"/>
              <a:gd name="connsiteX14077" fmla="*/ 10147537 w 10962464"/>
              <a:gd name="connsiteY14077" fmla="*/ 1626203 h 4944979"/>
              <a:gd name="connsiteX14078" fmla="*/ 10169758 w 10962464"/>
              <a:gd name="connsiteY14078" fmla="*/ 1644344 h 4944979"/>
              <a:gd name="connsiteX14079" fmla="*/ 10192586 w 10962464"/>
              <a:gd name="connsiteY14079" fmla="*/ 1658403 h 4944979"/>
              <a:gd name="connsiteX14080" fmla="*/ 10218739 w 10962464"/>
              <a:gd name="connsiteY14080" fmla="*/ 1670499 h 4944979"/>
              <a:gd name="connsiteX14081" fmla="*/ 10247010 w 10962464"/>
              <a:gd name="connsiteY14081" fmla="*/ 1680930 h 4944979"/>
              <a:gd name="connsiteX14082" fmla="*/ 10277245 w 10962464"/>
              <a:gd name="connsiteY14082" fmla="*/ 1685616 h 4944979"/>
              <a:gd name="connsiteX14083" fmla="*/ 10285695 w 10962464"/>
              <a:gd name="connsiteY14083" fmla="*/ 1686210 h 4944979"/>
              <a:gd name="connsiteX14084" fmla="*/ 10271350 w 10962464"/>
              <a:gd name="connsiteY14084" fmla="*/ 1674882 h 4944979"/>
              <a:gd name="connsiteX14085" fmla="*/ 10254568 w 10962464"/>
              <a:gd name="connsiteY14085" fmla="*/ 1659612 h 4944979"/>
              <a:gd name="connsiteX14086" fmla="*/ 10242021 w 10962464"/>
              <a:gd name="connsiteY14086" fmla="*/ 1646914 h 4944979"/>
              <a:gd name="connsiteX14087" fmla="*/ 10235824 w 10962464"/>
              <a:gd name="connsiteY14087" fmla="*/ 1638146 h 4944979"/>
              <a:gd name="connsiteX14088" fmla="*/ 10232887 w 10962464"/>
              <a:gd name="connsiteY14088" fmla="*/ 1626695 h 4944979"/>
              <a:gd name="connsiteX14089" fmla="*/ 10213299 w 10962464"/>
              <a:gd name="connsiteY14089" fmla="*/ 1611690 h 4944979"/>
              <a:gd name="connsiteX14090" fmla="*/ 10189715 w 10962464"/>
              <a:gd name="connsiteY14090" fmla="*/ 1596723 h 4944979"/>
              <a:gd name="connsiteX14091" fmla="*/ 10128186 w 10962464"/>
              <a:gd name="connsiteY14091" fmla="*/ 1574501 h 4944979"/>
              <a:gd name="connsiteX14092" fmla="*/ 10095683 w 10962464"/>
              <a:gd name="connsiteY14092" fmla="*/ 1571024 h 4944979"/>
              <a:gd name="connsiteX14093" fmla="*/ 10407561 w 10962464"/>
              <a:gd name="connsiteY14093" fmla="*/ 1557266 h 4944979"/>
              <a:gd name="connsiteX14094" fmla="*/ 10405141 w 10962464"/>
              <a:gd name="connsiteY14094" fmla="*/ 1557570 h 4944979"/>
              <a:gd name="connsiteX14095" fmla="*/ 10405746 w 10962464"/>
              <a:gd name="connsiteY14095" fmla="*/ 1560895 h 4944979"/>
              <a:gd name="connsiteX14096" fmla="*/ 10408920 w 10962464"/>
              <a:gd name="connsiteY14096" fmla="*/ 1568151 h 4944979"/>
              <a:gd name="connsiteX14097" fmla="*/ 10422828 w 10962464"/>
              <a:gd name="connsiteY14097" fmla="*/ 1587048 h 4944979"/>
              <a:gd name="connsiteX14098" fmla="*/ 10436284 w 10962464"/>
              <a:gd name="connsiteY14098" fmla="*/ 1602469 h 4944979"/>
              <a:gd name="connsiteX14099" fmla="*/ 10468787 w 10962464"/>
              <a:gd name="connsiteY14099" fmla="*/ 1630285 h 4944979"/>
              <a:gd name="connsiteX14100" fmla="*/ 10507185 w 10962464"/>
              <a:gd name="connsiteY14100" fmla="*/ 1655380 h 4944979"/>
              <a:gd name="connsiteX14101" fmla="*/ 10550573 w 10962464"/>
              <a:gd name="connsiteY14101" fmla="*/ 1674278 h 4944979"/>
              <a:gd name="connsiteX14102" fmla="*/ 10578239 w 10962464"/>
              <a:gd name="connsiteY14102" fmla="*/ 1678511 h 4944979"/>
              <a:gd name="connsiteX14103" fmla="*/ 10606206 w 10962464"/>
              <a:gd name="connsiteY14103" fmla="*/ 1681080 h 4944979"/>
              <a:gd name="connsiteX14104" fmla="*/ 10606811 w 10962464"/>
              <a:gd name="connsiteY14104" fmla="*/ 1681080 h 4944979"/>
              <a:gd name="connsiteX14105" fmla="*/ 10604392 w 10962464"/>
              <a:gd name="connsiteY14105" fmla="*/ 1669892 h 4944979"/>
              <a:gd name="connsiteX14106" fmla="*/ 10595322 w 10962464"/>
              <a:gd name="connsiteY14106" fmla="*/ 1648275 h 4944979"/>
              <a:gd name="connsiteX14107" fmla="*/ 10578691 w 10962464"/>
              <a:gd name="connsiteY14107" fmla="*/ 1624238 h 4944979"/>
              <a:gd name="connsiteX14108" fmla="*/ 10563724 w 10962464"/>
              <a:gd name="connsiteY14108" fmla="*/ 1607306 h 4944979"/>
              <a:gd name="connsiteX14109" fmla="*/ 10536968 w 10962464"/>
              <a:gd name="connsiteY14109" fmla="*/ 1586897 h 4944979"/>
              <a:gd name="connsiteX14110" fmla="*/ 10510360 w 10962464"/>
              <a:gd name="connsiteY14110" fmla="*/ 1574500 h 4944979"/>
              <a:gd name="connsiteX14111" fmla="*/ 10496301 w 10962464"/>
              <a:gd name="connsiteY14111" fmla="*/ 1569210 h 4944979"/>
              <a:gd name="connsiteX14112" fmla="*/ 10485567 w 10962464"/>
              <a:gd name="connsiteY14112" fmla="*/ 1566035 h 4944979"/>
              <a:gd name="connsiteX14113" fmla="*/ 10445959 w 10962464"/>
              <a:gd name="connsiteY14113" fmla="*/ 1559988 h 4944979"/>
              <a:gd name="connsiteX14114" fmla="*/ 10426306 w 10962464"/>
              <a:gd name="connsiteY14114" fmla="*/ 1558174 h 4944979"/>
              <a:gd name="connsiteX14115" fmla="*/ 10407561 w 10962464"/>
              <a:gd name="connsiteY14115" fmla="*/ 1557266 h 4944979"/>
              <a:gd name="connsiteX14116" fmla="*/ 9207220 w 10962464"/>
              <a:gd name="connsiteY14116" fmla="*/ 1556511 h 4944979"/>
              <a:gd name="connsiteX14117" fmla="*/ 9154912 w 10962464"/>
              <a:gd name="connsiteY14117" fmla="*/ 1560744 h 4944979"/>
              <a:gd name="connsiteX14118" fmla="*/ 9128155 w 10962464"/>
              <a:gd name="connsiteY14118" fmla="*/ 1563768 h 4944979"/>
              <a:gd name="connsiteX14119" fmla="*/ 9100035 w 10962464"/>
              <a:gd name="connsiteY14119" fmla="*/ 1568756 h 4944979"/>
              <a:gd name="connsiteX14120" fmla="*/ 9098978 w 10962464"/>
              <a:gd name="connsiteY14120" fmla="*/ 1569210 h 4944979"/>
              <a:gd name="connsiteX14121" fmla="*/ 9103966 w 10962464"/>
              <a:gd name="connsiteY14121" fmla="*/ 1574047 h 4944979"/>
              <a:gd name="connsiteX14122" fmla="*/ 9125887 w 10962464"/>
              <a:gd name="connsiteY14122" fmla="*/ 1591584 h 4944979"/>
              <a:gd name="connsiteX14123" fmla="*/ 9152797 w 10962464"/>
              <a:gd name="connsiteY14123" fmla="*/ 1610330 h 4944979"/>
              <a:gd name="connsiteX14124" fmla="*/ 9204021 w 10962464"/>
              <a:gd name="connsiteY14124" fmla="*/ 1638657 h 4944979"/>
              <a:gd name="connsiteX14125" fmla="*/ 9202684 w 10962464"/>
              <a:gd name="connsiteY14125" fmla="*/ 1637995 h 4944979"/>
              <a:gd name="connsiteX14126" fmla="*/ 9205557 w 10962464"/>
              <a:gd name="connsiteY14126" fmla="*/ 1639506 h 4944979"/>
              <a:gd name="connsiteX14127" fmla="*/ 9204021 w 10962464"/>
              <a:gd name="connsiteY14127" fmla="*/ 1638657 h 4944979"/>
              <a:gd name="connsiteX14128" fmla="*/ 9232618 w 10962464"/>
              <a:gd name="connsiteY14128" fmla="*/ 1652810 h 4944979"/>
              <a:gd name="connsiteX14129" fmla="*/ 9248794 w 10962464"/>
              <a:gd name="connsiteY14129" fmla="*/ 1660219 h 4944979"/>
              <a:gd name="connsiteX14130" fmla="*/ 9263912 w 10962464"/>
              <a:gd name="connsiteY14130" fmla="*/ 1666869 h 4944979"/>
              <a:gd name="connsiteX14131" fmla="*/ 9281901 w 10962464"/>
              <a:gd name="connsiteY14131" fmla="*/ 1673824 h 4944979"/>
              <a:gd name="connsiteX14132" fmla="*/ 9298378 w 10962464"/>
              <a:gd name="connsiteY14132" fmla="*/ 1679266 h 4944979"/>
              <a:gd name="connsiteX14133" fmla="*/ 9306241 w 10962464"/>
              <a:gd name="connsiteY14133" fmla="*/ 1681382 h 4944979"/>
              <a:gd name="connsiteX14134" fmla="*/ 9315161 w 10962464"/>
              <a:gd name="connsiteY14134" fmla="*/ 1683801 h 4944979"/>
              <a:gd name="connsiteX14135" fmla="*/ 9328766 w 10962464"/>
              <a:gd name="connsiteY14135" fmla="*/ 1686977 h 4944979"/>
              <a:gd name="connsiteX14136" fmla="*/ 9372003 w 10962464"/>
              <a:gd name="connsiteY14136" fmla="*/ 1695593 h 4944979"/>
              <a:gd name="connsiteX14137" fmla="*/ 9379582 w 10962464"/>
              <a:gd name="connsiteY14137" fmla="*/ 1699590 h 4944979"/>
              <a:gd name="connsiteX14138" fmla="*/ 9401029 w 10962464"/>
              <a:gd name="connsiteY14138" fmla="*/ 1687883 h 4944979"/>
              <a:gd name="connsiteX14139" fmla="*/ 9420229 w 10962464"/>
              <a:gd name="connsiteY14139" fmla="*/ 1680325 h 4944979"/>
              <a:gd name="connsiteX14140" fmla="*/ 9436554 w 10962464"/>
              <a:gd name="connsiteY14140" fmla="*/ 1675939 h 4944979"/>
              <a:gd name="connsiteX14141" fmla="*/ 9439962 w 10962464"/>
              <a:gd name="connsiteY14141" fmla="*/ 1675013 h 4944979"/>
              <a:gd name="connsiteX14142" fmla="*/ 9435950 w 10962464"/>
              <a:gd name="connsiteY14142" fmla="*/ 1673370 h 4944979"/>
              <a:gd name="connsiteX14143" fmla="*/ 9416901 w 10962464"/>
              <a:gd name="connsiteY14143" fmla="*/ 1663996 h 4944979"/>
              <a:gd name="connsiteX14144" fmla="*/ 9400423 w 10962464"/>
              <a:gd name="connsiteY14144" fmla="*/ 1654926 h 4944979"/>
              <a:gd name="connsiteX14145" fmla="*/ 9366105 w 10962464"/>
              <a:gd name="connsiteY14145" fmla="*/ 1633761 h 4944979"/>
              <a:gd name="connsiteX14146" fmla="*/ 9333905 w 10962464"/>
              <a:gd name="connsiteY14146" fmla="*/ 1611085 h 4944979"/>
              <a:gd name="connsiteX14147" fmla="*/ 9318788 w 10962464"/>
              <a:gd name="connsiteY14147" fmla="*/ 1598385 h 4944979"/>
              <a:gd name="connsiteX14148" fmla="*/ 9302611 w 10962464"/>
              <a:gd name="connsiteY14148" fmla="*/ 1583721 h 4944979"/>
              <a:gd name="connsiteX14149" fmla="*/ 9284061 w 10962464"/>
              <a:gd name="connsiteY14149" fmla="*/ 1563605 h 4944979"/>
              <a:gd name="connsiteX14150" fmla="*/ 9280691 w 10962464"/>
              <a:gd name="connsiteY14150" fmla="*/ 1562558 h 4944979"/>
              <a:gd name="connsiteX14151" fmla="*/ 9246828 w 10962464"/>
              <a:gd name="connsiteY14151" fmla="*/ 1557266 h 4944979"/>
              <a:gd name="connsiteX14152" fmla="*/ 9207220 w 10962464"/>
              <a:gd name="connsiteY14152" fmla="*/ 1556511 h 4944979"/>
              <a:gd name="connsiteX14153" fmla="*/ 9968845 w 10962464"/>
              <a:gd name="connsiteY14153" fmla="*/ 1554998 h 4944979"/>
              <a:gd name="connsiteX14154" fmla="*/ 9950704 w 10962464"/>
              <a:gd name="connsiteY14154" fmla="*/ 1556812 h 4944979"/>
              <a:gd name="connsiteX14155" fmla="*/ 9932716 w 10962464"/>
              <a:gd name="connsiteY14155" fmla="*/ 1560592 h 4944979"/>
              <a:gd name="connsiteX14156" fmla="*/ 9922889 w 10962464"/>
              <a:gd name="connsiteY14156" fmla="*/ 1564674 h 4944979"/>
              <a:gd name="connsiteX14157" fmla="*/ 9921377 w 10962464"/>
              <a:gd name="connsiteY14157" fmla="*/ 1565883 h 4944979"/>
              <a:gd name="connsiteX14158" fmla="*/ 9920772 w 10962464"/>
              <a:gd name="connsiteY14158" fmla="*/ 1566639 h 4944979"/>
              <a:gd name="connsiteX14159" fmla="*/ 9921074 w 10962464"/>
              <a:gd name="connsiteY14159" fmla="*/ 1567394 h 4944979"/>
              <a:gd name="connsiteX14160" fmla="*/ 9935134 w 10962464"/>
              <a:gd name="connsiteY14160" fmla="*/ 1582815 h 4944979"/>
              <a:gd name="connsiteX14161" fmla="*/ 9949647 w 10962464"/>
              <a:gd name="connsiteY14161" fmla="*/ 1596422 h 4944979"/>
              <a:gd name="connsiteX14162" fmla="*/ 9992429 w 10962464"/>
              <a:gd name="connsiteY14162" fmla="*/ 1632401 h 4944979"/>
              <a:gd name="connsiteX14163" fmla="*/ 10039294 w 10962464"/>
              <a:gd name="connsiteY14163" fmla="*/ 1662787 h 4944979"/>
              <a:gd name="connsiteX14164" fmla="*/ 10067563 w 10962464"/>
              <a:gd name="connsiteY14164" fmla="*/ 1675335 h 4944979"/>
              <a:gd name="connsiteX14165" fmla="*/ 10097195 w 10962464"/>
              <a:gd name="connsiteY14165" fmla="*/ 1687278 h 4944979"/>
              <a:gd name="connsiteX14166" fmla="*/ 10160537 w 10962464"/>
              <a:gd name="connsiteY14166" fmla="*/ 1709349 h 4944979"/>
              <a:gd name="connsiteX14167" fmla="*/ 10163926 w 10962464"/>
              <a:gd name="connsiteY14167" fmla="*/ 1716763 h 4944979"/>
              <a:gd name="connsiteX14168" fmla="*/ 10174748 w 10962464"/>
              <a:gd name="connsiteY14168" fmla="*/ 1712222 h 4944979"/>
              <a:gd name="connsiteX14169" fmla="*/ 10191831 w 10962464"/>
              <a:gd name="connsiteY14169" fmla="*/ 1705872 h 4944979"/>
              <a:gd name="connsiteX14170" fmla="*/ 10211937 w 10962464"/>
              <a:gd name="connsiteY14170" fmla="*/ 1699674 h 4944979"/>
              <a:gd name="connsiteX14171" fmla="*/ 10220252 w 10962464"/>
              <a:gd name="connsiteY14171" fmla="*/ 1698299 h 4944979"/>
              <a:gd name="connsiteX14172" fmla="*/ 10206948 w 10962464"/>
              <a:gd name="connsiteY14172" fmla="*/ 1692720 h 4944979"/>
              <a:gd name="connsiteX14173" fmla="*/ 10169003 w 10962464"/>
              <a:gd name="connsiteY14173" fmla="*/ 1673975 h 4944979"/>
              <a:gd name="connsiteX14174" fmla="*/ 10138617 w 10962464"/>
              <a:gd name="connsiteY14174" fmla="*/ 1651600 h 4944979"/>
              <a:gd name="connsiteX14175" fmla="*/ 10109591 w 10962464"/>
              <a:gd name="connsiteY14175" fmla="*/ 1624539 h 4944979"/>
              <a:gd name="connsiteX14176" fmla="*/ 10084193 w 10962464"/>
              <a:gd name="connsiteY14176" fmla="*/ 1596876 h 4944979"/>
              <a:gd name="connsiteX14177" fmla="*/ 10072704 w 10962464"/>
              <a:gd name="connsiteY14177" fmla="*/ 1582059 h 4944979"/>
              <a:gd name="connsiteX14178" fmla="*/ 10067324 w 10962464"/>
              <a:gd name="connsiteY14178" fmla="*/ 1573368 h 4944979"/>
              <a:gd name="connsiteX14179" fmla="*/ 10054714 w 10962464"/>
              <a:gd name="connsiteY14179" fmla="*/ 1569057 h 4944979"/>
              <a:gd name="connsiteX14180" fmla="*/ 10028560 w 10962464"/>
              <a:gd name="connsiteY14180" fmla="*/ 1562255 h 4944979"/>
              <a:gd name="connsiteX14181" fmla="*/ 9968845 w 10962464"/>
              <a:gd name="connsiteY14181" fmla="*/ 1554998 h 4944979"/>
              <a:gd name="connsiteX14182" fmla="*/ 10641750 w 10962464"/>
              <a:gd name="connsiteY14182" fmla="*/ 1540535 h 4944979"/>
              <a:gd name="connsiteX14183" fmla="*/ 10633719 w 10962464"/>
              <a:gd name="connsiteY14183" fmla="*/ 1553940 h 4944979"/>
              <a:gd name="connsiteX14184" fmla="*/ 10609077 w 10962464"/>
              <a:gd name="connsiteY14184" fmla="*/ 1583267 h 4944979"/>
              <a:gd name="connsiteX14185" fmla="*/ 10594866 w 10962464"/>
              <a:gd name="connsiteY14185" fmla="*/ 1594001 h 4944979"/>
              <a:gd name="connsiteX14186" fmla="*/ 10590181 w 10962464"/>
              <a:gd name="connsiteY14186" fmla="*/ 1596420 h 4944979"/>
              <a:gd name="connsiteX14187" fmla="*/ 10588209 w 10962464"/>
              <a:gd name="connsiteY14187" fmla="*/ 1597179 h 4944979"/>
              <a:gd name="connsiteX14188" fmla="*/ 10588367 w 10962464"/>
              <a:gd name="connsiteY14188" fmla="*/ 1597328 h 4944979"/>
              <a:gd name="connsiteX14189" fmla="*/ 10598345 w 10962464"/>
              <a:gd name="connsiteY14189" fmla="*/ 1609120 h 4944979"/>
              <a:gd name="connsiteX14190" fmla="*/ 10607263 w 10962464"/>
              <a:gd name="connsiteY14190" fmla="*/ 1621365 h 4944979"/>
              <a:gd name="connsiteX14191" fmla="*/ 10618054 w 10962464"/>
              <a:gd name="connsiteY14191" fmla="*/ 1639527 h 4944979"/>
              <a:gd name="connsiteX14192" fmla="*/ 10618449 w 10962464"/>
              <a:gd name="connsiteY14192" fmla="*/ 1635575 h 4944979"/>
              <a:gd name="connsiteX14193" fmla="*/ 10624950 w 10962464"/>
              <a:gd name="connsiteY14193" fmla="*/ 1603827 h 4944979"/>
              <a:gd name="connsiteX14194" fmla="*/ 10632508 w 10962464"/>
              <a:gd name="connsiteY14194" fmla="*/ 1579488 h 4944979"/>
              <a:gd name="connsiteX14195" fmla="*/ 10633115 w 10962464"/>
              <a:gd name="connsiteY14195" fmla="*/ 1577069 h 4944979"/>
              <a:gd name="connsiteX14196" fmla="*/ 10633266 w 10962464"/>
              <a:gd name="connsiteY14196" fmla="*/ 1576314 h 4944979"/>
              <a:gd name="connsiteX14197" fmla="*/ 10634021 w 10962464"/>
              <a:gd name="connsiteY14197" fmla="*/ 1573592 h 4944979"/>
              <a:gd name="connsiteX14198" fmla="*/ 10634324 w 10962464"/>
              <a:gd name="connsiteY14198" fmla="*/ 1572232 h 4944979"/>
              <a:gd name="connsiteX14199" fmla="*/ 10634777 w 10962464"/>
              <a:gd name="connsiteY14199" fmla="*/ 1570418 h 4944979"/>
              <a:gd name="connsiteX14200" fmla="*/ 10637498 w 10962464"/>
              <a:gd name="connsiteY14200" fmla="*/ 1559987 h 4944979"/>
              <a:gd name="connsiteX14201" fmla="*/ 9588488 w 10962464"/>
              <a:gd name="connsiteY14201" fmla="*/ 1532170 h 4944979"/>
              <a:gd name="connsiteX14202" fmla="*/ 9543890 w 10962464"/>
              <a:gd name="connsiteY14202" fmla="*/ 1538368 h 4944979"/>
              <a:gd name="connsiteX14203" fmla="*/ 9538297 w 10962464"/>
              <a:gd name="connsiteY14203" fmla="*/ 1540335 h 4944979"/>
              <a:gd name="connsiteX14204" fmla="*/ 9532250 w 10962464"/>
              <a:gd name="connsiteY14204" fmla="*/ 1542603 h 4944979"/>
              <a:gd name="connsiteX14205" fmla="*/ 9526354 w 10962464"/>
              <a:gd name="connsiteY14205" fmla="*/ 1545626 h 4944979"/>
              <a:gd name="connsiteX14206" fmla="*/ 9525578 w 10962464"/>
              <a:gd name="connsiteY14206" fmla="*/ 1546207 h 4944979"/>
              <a:gd name="connsiteX14207" fmla="*/ 9529679 w 10962464"/>
              <a:gd name="connsiteY14207" fmla="*/ 1549102 h 4944979"/>
              <a:gd name="connsiteX14208" fmla="*/ 9531493 w 10962464"/>
              <a:gd name="connsiteY14208" fmla="*/ 1551975 h 4944979"/>
              <a:gd name="connsiteX14209" fmla="*/ 9531618 w 10962464"/>
              <a:gd name="connsiteY14209" fmla="*/ 1555949 h 4944979"/>
              <a:gd name="connsiteX14210" fmla="*/ 9547972 w 10962464"/>
              <a:gd name="connsiteY14210" fmla="*/ 1573443 h 4944979"/>
              <a:gd name="connsiteX14211" fmla="*/ 9589546 w 10962464"/>
              <a:gd name="connsiteY14211" fmla="*/ 1607608 h 4944979"/>
              <a:gd name="connsiteX14212" fmla="*/ 9634445 w 10962464"/>
              <a:gd name="connsiteY14212" fmla="*/ 1635575 h 4944979"/>
              <a:gd name="connsiteX14213" fmla="*/ 9663471 w 10962464"/>
              <a:gd name="connsiteY14213" fmla="*/ 1649937 h 4944979"/>
              <a:gd name="connsiteX14214" fmla="*/ 9694765 w 10962464"/>
              <a:gd name="connsiteY14214" fmla="*/ 1663695 h 4944979"/>
              <a:gd name="connsiteX14215" fmla="*/ 9727570 w 10962464"/>
              <a:gd name="connsiteY14215" fmla="*/ 1676544 h 4944979"/>
              <a:gd name="connsiteX14216" fmla="*/ 9757729 w 10962464"/>
              <a:gd name="connsiteY14216" fmla="*/ 1686597 h 4944979"/>
              <a:gd name="connsiteX14217" fmla="*/ 9777306 w 10962464"/>
              <a:gd name="connsiteY14217" fmla="*/ 1674276 h 4944979"/>
              <a:gd name="connsiteX14218" fmla="*/ 9793481 w 10962464"/>
              <a:gd name="connsiteY14218" fmla="*/ 1665810 h 4944979"/>
              <a:gd name="connsiteX14219" fmla="*/ 9809657 w 10962464"/>
              <a:gd name="connsiteY14219" fmla="*/ 1658403 h 4944979"/>
              <a:gd name="connsiteX14220" fmla="*/ 9817126 w 10962464"/>
              <a:gd name="connsiteY14220" fmla="*/ 1656571 h 4944979"/>
              <a:gd name="connsiteX14221" fmla="*/ 9806937 w 10962464"/>
              <a:gd name="connsiteY14221" fmla="*/ 1650843 h 4944979"/>
              <a:gd name="connsiteX14222" fmla="*/ 9745408 w 10962464"/>
              <a:gd name="connsiteY14222" fmla="*/ 1603980 h 4944979"/>
              <a:gd name="connsiteX14223" fmla="*/ 9697496 w 10962464"/>
              <a:gd name="connsiteY14223" fmla="*/ 1555036 h 4944979"/>
              <a:gd name="connsiteX14224" fmla="*/ 9696579 w 10962464"/>
              <a:gd name="connsiteY14224" fmla="*/ 1555452 h 4944979"/>
              <a:gd name="connsiteX14225" fmla="*/ 9685544 w 10962464"/>
              <a:gd name="connsiteY14225" fmla="*/ 1550615 h 4944979"/>
              <a:gd name="connsiteX14226" fmla="*/ 9673902 w 10962464"/>
              <a:gd name="connsiteY14226" fmla="*/ 1545777 h 4944979"/>
              <a:gd name="connsiteX14227" fmla="*/ 9649714 w 10962464"/>
              <a:gd name="connsiteY14227" fmla="*/ 1538521 h 4944979"/>
              <a:gd name="connsiteX14228" fmla="*/ 9588488 w 10962464"/>
              <a:gd name="connsiteY14228" fmla="*/ 1532170 h 4944979"/>
              <a:gd name="connsiteX14229" fmla="*/ 9753874 w 10962464"/>
              <a:gd name="connsiteY14229" fmla="*/ 1529449 h 4944979"/>
              <a:gd name="connsiteX14230" fmla="*/ 9711243 w 10962464"/>
              <a:gd name="connsiteY14230" fmla="*/ 1534439 h 4944979"/>
              <a:gd name="connsiteX14231" fmla="*/ 9715930 w 10962464"/>
              <a:gd name="connsiteY14231" fmla="*/ 1539730 h 4944979"/>
              <a:gd name="connsiteX14232" fmla="*/ 9727267 w 10962464"/>
              <a:gd name="connsiteY14232" fmla="*/ 1552277 h 4944979"/>
              <a:gd name="connsiteX14233" fmla="*/ 9750699 w 10962464"/>
              <a:gd name="connsiteY14233" fmla="*/ 1575558 h 4944979"/>
              <a:gd name="connsiteX14234" fmla="*/ 9800739 w 10962464"/>
              <a:gd name="connsiteY14234" fmla="*/ 1616980 h 4944979"/>
              <a:gd name="connsiteX14235" fmla="*/ 9828857 w 10962464"/>
              <a:gd name="connsiteY14235" fmla="*/ 1634819 h 4944979"/>
              <a:gd name="connsiteX14236" fmla="*/ 9855464 w 10962464"/>
              <a:gd name="connsiteY14236" fmla="*/ 1649634 h 4944979"/>
              <a:gd name="connsiteX14237" fmla="*/ 9877537 w 10962464"/>
              <a:gd name="connsiteY14237" fmla="*/ 1660217 h 4944979"/>
              <a:gd name="connsiteX14238" fmla="*/ 9890689 w 10962464"/>
              <a:gd name="connsiteY14238" fmla="*/ 1665206 h 4944979"/>
              <a:gd name="connsiteX14239" fmla="*/ 9903236 w 10962464"/>
              <a:gd name="connsiteY14239" fmla="*/ 1668984 h 4944979"/>
              <a:gd name="connsiteX14240" fmla="*/ 9934228 w 10962464"/>
              <a:gd name="connsiteY14240" fmla="*/ 1675485 h 4944979"/>
              <a:gd name="connsiteX14241" fmla="*/ 9951461 w 10962464"/>
              <a:gd name="connsiteY14241" fmla="*/ 1678509 h 4944979"/>
              <a:gd name="connsiteX14242" fmla="*/ 9975045 w 10962464"/>
              <a:gd name="connsiteY14242" fmla="*/ 1681683 h 4944979"/>
              <a:gd name="connsiteX14243" fmla="*/ 9975648 w 10962464"/>
              <a:gd name="connsiteY14243" fmla="*/ 1682417 h 4944979"/>
              <a:gd name="connsiteX14244" fmla="*/ 9997721 w 10962464"/>
              <a:gd name="connsiteY14244" fmla="*/ 1673519 h 4944979"/>
              <a:gd name="connsiteX14245" fmla="*/ 10005301 w 10962464"/>
              <a:gd name="connsiteY14245" fmla="*/ 1671078 h 4944979"/>
              <a:gd name="connsiteX14246" fmla="*/ 9980789 w 10962464"/>
              <a:gd name="connsiteY14246" fmla="*/ 1654624 h 4944979"/>
              <a:gd name="connsiteX14247" fmla="*/ 9950403 w 10962464"/>
              <a:gd name="connsiteY14247" fmla="*/ 1629982 h 4944979"/>
              <a:gd name="connsiteX14248" fmla="*/ 9919260 w 10962464"/>
              <a:gd name="connsiteY14248" fmla="*/ 1601711 h 4944979"/>
              <a:gd name="connsiteX14249" fmla="*/ 9905805 w 10962464"/>
              <a:gd name="connsiteY14249" fmla="*/ 1588106 h 4944979"/>
              <a:gd name="connsiteX14250" fmla="*/ 9899154 w 10962464"/>
              <a:gd name="connsiteY14250" fmla="*/ 1578885 h 4944979"/>
              <a:gd name="connsiteX14251" fmla="*/ 9895471 w 10962464"/>
              <a:gd name="connsiteY14251" fmla="*/ 1569308 h 4944979"/>
              <a:gd name="connsiteX14252" fmla="*/ 9894318 w 10962464"/>
              <a:gd name="connsiteY14252" fmla="*/ 1569208 h 4944979"/>
              <a:gd name="connsiteX14253" fmla="*/ 9893560 w 10962464"/>
              <a:gd name="connsiteY14253" fmla="*/ 1568302 h 4944979"/>
              <a:gd name="connsiteX14254" fmla="*/ 9892656 w 10962464"/>
              <a:gd name="connsiteY14254" fmla="*/ 1567699 h 4944979"/>
              <a:gd name="connsiteX14255" fmla="*/ 9869523 w 10962464"/>
              <a:gd name="connsiteY14255" fmla="*/ 1552277 h 4944979"/>
              <a:gd name="connsiteX14256" fmla="*/ 9850930 w 10962464"/>
              <a:gd name="connsiteY14256" fmla="*/ 1544265 h 4944979"/>
              <a:gd name="connsiteX14257" fmla="*/ 9832033 w 10962464"/>
              <a:gd name="connsiteY14257" fmla="*/ 1539125 h 4944979"/>
              <a:gd name="connsiteX14258" fmla="*/ 9794692 w 10962464"/>
              <a:gd name="connsiteY14258" fmla="*/ 1532321 h 4944979"/>
              <a:gd name="connsiteX14259" fmla="*/ 9773224 w 10962464"/>
              <a:gd name="connsiteY14259" fmla="*/ 1529752 h 4944979"/>
              <a:gd name="connsiteX14260" fmla="*/ 9753874 w 10962464"/>
              <a:gd name="connsiteY14260" fmla="*/ 1529449 h 4944979"/>
              <a:gd name="connsiteX14261" fmla="*/ 9317729 w 10962464"/>
              <a:gd name="connsiteY14261" fmla="*/ 1527182 h 4944979"/>
              <a:gd name="connsiteX14262" fmla="*/ 9293844 w 10962464"/>
              <a:gd name="connsiteY14262" fmla="*/ 1530206 h 4944979"/>
              <a:gd name="connsiteX14263" fmla="*/ 9290971 w 10962464"/>
              <a:gd name="connsiteY14263" fmla="*/ 1531415 h 4944979"/>
              <a:gd name="connsiteX14264" fmla="*/ 9292785 w 10962464"/>
              <a:gd name="connsiteY14264" fmla="*/ 1535043 h 4944979"/>
              <a:gd name="connsiteX14265" fmla="*/ 9299891 w 10962464"/>
              <a:gd name="connsiteY14265" fmla="*/ 1544114 h 4944979"/>
              <a:gd name="connsiteX14266" fmla="*/ 9308357 w 10962464"/>
              <a:gd name="connsiteY14266" fmla="*/ 1553940 h 4944979"/>
              <a:gd name="connsiteX14267" fmla="*/ 9326195 w 10962464"/>
              <a:gd name="connsiteY14267" fmla="*/ 1571779 h 4944979"/>
              <a:gd name="connsiteX14268" fmla="*/ 9350232 w 10962464"/>
              <a:gd name="connsiteY14268" fmla="*/ 1592187 h 4944979"/>
              <a:gd name="connsiteX14269" fmla="*/ 9377142 w 10962464"/>
              <a:gd name="connsiteY14269" fmla="*/ 1611085 h 4944979"/>
              <a:gd name="connsiteX14270" fmla="*/ 9403295 w 10962464"/>
              <a:gd name="connsiteY14270" fmla="*/ 1627865 h 4944979"/>
              <a:gd name="connsiteX14271" fmla="*/ 9429449 w 10962464"/>
              <a:gd name="connsiteY14271" fmla="*/ 1642528 h 4944979"/>
              <a:gd name="connsiteX14272" fmla="*/ 9457416 w 10962464"/>
              <a:gd name="connsiteY14272" fmla="*/ 1655227 h 4944979"/>
              <a:gd name="connsiteX14273" fmla="*/ 9487500 w 10962464"/>
              <a:gd name="connsiteY14273" fmla="*/ 1664904 h 4944979"/>
              <a:gd name="connsiteX14274" fmla="*/ 9551599 w 10962464"/>
              <a:gd name="connsiteY14274" fmla="*/ 1683196 h 4944979"/>
              <a:gd name="connsiteX14275" fmla="*/ 9553246 w 10962464"/>
              <a:gd name="connsiteY14275" fmla="*/ 1686835 h 4944979"/>
              <a:gd name="connsiteX14276" fmla="*/ 9576392 w 10962464"/>
              <a:gd name="connsiteY14276" fmla="*/ 1674882 h 4944979"/>
              <a:gd name="connsiteX14277" fmla="*/ 9610559 w 10962464"/>
              <a:gd name="connsiteY14277" fmla="*/ 1661276 h 4944979"/>
              <a:gd name="connsiteX14278" fmla="*/ 9623714 w 10962464"/>
              <a:gd name="connsiteY14278" fmla="*/ 1657221 h 4944979"/>
              <a:gd name="connsiteX14279" fmla="*/ 9606930 w 10962464"/>
              <a:gd name="connsiteY14279" fmla="*/ 1648426 h 4944979"/>
              <a:gd name="connsiteX14280" fmla="*/ 9574579 w 10962464"/>
              <a:gd name="connsiteY14280" fmla="*/ 1627262 h 4944979"/>
              <a:gd name="connsiteX14281" fmla="*/ 9543589 w 10962464"/>
              <a:gd name="connsiteY14281" fmla="*/ 1602316 h 4944979"/>
              <a:gd name="connsiteX14282" fmla="*/ 9514864 w 10962464"/>
              <a:gd name="connsiteY14282" fmla="*/ 1575255 h 4944979"/>
              <a:gd name="connsiteX14283" fmla="*/ 9507211 w 10962464"/>
              <a:gd name="connsiteY14283" fmla="*/ 1565531 h 4944979"/>
              <a:gd name="connsiteX14284" fmla="*/ 9503978 w 10962464"/>
              <a:gd name="connsiteY14284" fmla="*/ 1564371 h 4944979"/>
              <a:gd name="connsiteX14285" fmla="*/ 9491128 w 10962464"/>
              <a:gd name="connsiteY14285" fmla="*/ 1559684 h 4944979"/>
              <a:gd name="connsiteX14286" fmla="*/ 9462557 w 10962464"/>
              <a:gd name="connsiteY14286" fmla="*/ 1550312 h 4944979"/>
              <a:gd name="connsiteX14287" fmla="*/ 9434588 w 10962464"/>
              <a:gd name="connsiteY14287" fmla="*/ 1541846 h 4944979"/>
              <a:gd name="connsiteX14288" fmla="*/ 9406924 w 10962464"/>
              <a:gd name="connsiteY14288" fmla="*/ 1535043 h 4944979"/>
              <a:gd name="connsiteX14289" fmla="*/ 9363536 w 10962464"/>
              <a:gd name="connsiteY14289" fmla="*/ 1528996 h 4944979"/>
              <a:gd name="connsiteX14290" fmla="*/ 9317729 w 10962464"/>
              <a:gd name="connsiteY14290" fmla="*/ 1527182 h 4944979"/>
              <a:gd name="connsiteX14291" fmla="*/ 10676503 w 10962464"/>
              <a:gd name="connsiteY14291" fmla="*/ 1498912 h 4944979"/>
              <a:gd name="connsiteX14292" fmla="*/ 10672421 w 10962464"/>
              <a:gd name="connsiteY14292" fmla="*/ 1515389 h 4944979"/>
              <a:gd name="connsiteX14293" fmla="*/ 10666826 w 10962464"/>
              <a:gd name="connsiteY14293" fmla="*/ 1542904 h 4944979"/>
              <a:gd name="connsiteX14294" fmla="*/ 10663802 w 10962464"/>
              <a:gd name="connsiteY14294" fmla="*/ 1557114 h 4944979"/>
              <a:gd name="connsiteX14295" fmla="*/ 10660023 w 10962464"/>
              <a:gd name="connsiteY14295" fmla="*/ 1571930 h 4944979"/>
              <a:gd name="connsiteX14296" fmla="*/ 10658209 w 10962464"/>
              <a:gd name="connsiteY14296" fmla="*/ 1578582 h 4944979"/>
              <a:gd name="connsiteX14297" fmla="*/ 10657605 w 10962464"/>
              <a:gd name="connsiteY14297" fmla="*/ 1581001 h 4944979"/>
              <a:gd name="connsiteX14298" fmla="*/ 10655336 w 10962464"/>
              <a:gd name="connsiteY14298" fmla="*/ 1589467 h 4944979"/>
              <a:gd name="connsiteX14299" fmla="*/ 10647174 w 10962464"/>
              <a:gd name="connsiteY14299" fmla="*/ 1616375 h 4944979"/>
              <a:gd name="connsiteX14300" fmla="*/ 10643395 w 10962464"/>
              <a:gd name="connsiteY14300" fmla="*/ 1636634 h 4944979"/>
              <a:gd name="connsiteX14301" fmla="*/ 10641581 w 10962464"/>
              <a:gd name="connsiteY14301" fmla="*/ 1655832 h 4944979"/>
              <a:gd name="connsiteX14302" fmla="*/ 10642336 w 10962464"/>
              <a:gd name="connsiteY14302" fmla="*/ 1674125 h 4944979"/>
              <a:gd name="connsiteX14303" fmla="*/ 10644885 w 10962464"/>
              <a:gd name="connsiteY14303" fmla="*/ 1687624 h 4944979"/>
              <a:gd name="connsiteX14304" fmla="*/ 10645153 w 10962464"/>
              <a:gd name="connsiteY14304" fmla="*/ 1687632 h 4944979"/>
              <a:gd name="connsiteX14305" fmla="*/ 10653976 w 10962464"/>
              <a:gd name="connsiteY14305" fmla="*/ 1684102 h 4944979"/>
              <a:gd name="connsiteX14306" fmla="*/ 10669395 w 10962464"/>
              <a:gd name="connsiteY14306" fmla="*/ 1670949 h 4944979"/>
              <a:gd name="connsiteX14307" fmla="*/ 10681188 w 10962464"/>
              <a:gd name="connsiteY14307" fmla="*/ 1655076 h 4944979"/>
              <a:gd name="connsiteX14308" fmla="*/ 10689806 w 10962464"/>
              <a:gd name="connsiteY14308" fmla="*/ 1632551 h 4944979"/>
              <a:gd name="connsiteX14309" fmla="*/ 10696306 w 10962464"/>
              <a:gd name="connsiteY14309" fmla="*/ 1610027 h 4944979"/>
              <a:gd name="connsiteX14310" fmla="*/ 10698875 w 10962464"/>
              <a:gd name="connsiteY14310" fmla="*/ 1596723 h 4944979"/>
              <a:gd name="connsiteX14311" fmla="*/ 10699482 w 10962464"/>
              <a:gd name="connsiteY14311" fmla="*/ 1585083 h 4944979"/>
              <a:gd name="connsiteX14312" fmla="*/ 10698574 w 10962464"/>
              <a:gd name="connsiteY14312" fmla="*/ 1570721 h 4944979"/>
              <a:gd name="connsiteX14313" fmla="*/ 10695399 w 10962464"/>
              <a:gd name="connsiteY14313" fmla="*/ 1554545 h 4944979"/>
              <a:gd name="connsiteX14314" fmla="*/ 10686630 w 10962464"/>
              <a:gd name="connsiteY14314" fmla="*/ 1525215 h 4944979"/>
              <a:gd name="connsiteX14315" fmla="*/ 10676503 w 10962464"/>
              <a:gd name="connsiteY14315" fmla="*/ 1498912 h 4944979"/>
              <a:gd name="connsiteX14316" fmla="*/ 10229777 w 10962464"/>
              <a:gd name="connsiteY14316" fmla="*/ 1384018 h 4944979"/>
              <a:gd name="connsiteX14317" fmla="*/ 10229777 w 10962464"/>
              <a:gd name="connsiteY14317" fmla="*/ 1384169 h 4944979"/>
              <a:gd name="connsiteX14318" fmla="*/ 10264546 w 10962464"/>
              <a:gd name="connsiteY14318" fmla="*/ 1425592 h 4944979"/>
              <a:gd name="connsiteX14319" fmla="*/ 10282687 w 10962464"/>
              <a:gd name="connsiteY14319" fmla="*/ 1446302 h 4944979"/>
              <a:gd name="connsiteX14320" fmla="*/ 10299165 w 10962464"/>
              <a:gd name="connsiteY14320" fmla="*/ 1463537 h 4944979"/>
              <a:gd name="connsiteX14321" fmla="*/ 10317911 w 10962464"/>
              <a:gd name="connsiteY14321" fmla="*/ 1481224 h 4944979"/>
              <a:gd name="connsiteX14322" fmla="*/ 10337414 w 10962464"/>
              <a:gd name="connsiteY14322" fmla="*/ 1497250 h 4944979"/>
              <a:gd name="connsiteX14323" fmla="*/ 10377777 w 10962464"/>
              <a:gd name="connsiteY14323" fmla="*/ 1524309 h 4944979"/>
              <a:gd name="connsiteX14324" fmla="*/ 10395616 w 10962464"/>
              <a:gd name="connsiteY14324" fmla="*/ 1531718 h 4944979"/>
              <a:gd name="connsiteX14325" fmla="*/ 10398129 w 10962464"/>
              <a:gd name="connsiteY14325" fmla="*/ 1534173 h 4944979"/>
              <a:gd name="connsiteX14326" fmla="*/ 10411188 w 10962464"/>
              <a:gd name="connsiteY14326" fmla="*/ 1532775 h 4944979"/>
              <a:gd name="connsiteX14327" fmla="*/ 10430993 w 10962464"/>
              <a:gd name="connsiteY14327" fmla="*/ 1533834 h 4944979"/>
              <a:gd name="connsiteX14328" fmla="*/ 10469543 w 10962464"/>
              <a:gd name="connsiteY14328" fmla="*/ 1538067 h 4944979"/>
              <a:gd name="connsiteX14329" fmla="*/ 10509453 w 10962464"/>
              <a:gd name="connsiteY14329" fmla="*/ 1547742 h 4944979"/>
              <a:gd name="connsiteX14330" fmla="*/ 10518538 w 10962464"/>
              <a:gd name="connsiteY14330" fmla="*/ 1551937 h 4944979"/>
              <a:gd name="connsiteX14331" fmla="*/ 10511418 w 10962464"/>
              <a:gd name="connsiteY14331" fmla="*/ 1524763 h 4944979"/>
              <a:gd name="connsiteX14332" fmla="*/ 10508290 w 10962464"/>
              <a:gd name="connsiteY14332" fmla="*/ 1486687 h 4944979"/>
              <a:gd name="connsiteX14333" fmla="*/ 10506277 w 10962464"/>
              <a:gd name="connsiteY14333" fmla="*/ 1486968 h 4944979"/>
              <a:gd name="connsiteX14334" fmla="*/ 10446866 w 10962464"/>
              <a:gd name="connsiteY14334" fmla="*/ 1442220 h 4944979"/>
              <a:gd name="connsiteX14335" fmla="*/ 10389569 w 10962464"/>
              <a:gd name="connsiteY14335" fmla="*/ 1417881 h 4944979"/>
              <a:gd name="connsiteX14336" fmla="*/ 10359939 w 10962464"/>
              <a:gd name="connsiteY14336" fmla="*/ 1407904 h 4944979"/>
              <a:gd name="connsiteX14337" fmla="*/ 10330611 w 10962464"/>
              <a:gd name="connsiteY14337" fmla="*/ 1399891 h 4944979"/>
              <a:gd name="connsiteX14338" fmla="*/ 10275431 w 10962464"/>
              <a:gd name="connsiteY14338" fmla="*/ 1390065 h 4944979"/>
              <a:gd name="connsiteX14339" fmla="*/ 10273233 w 10962464"/>
              <a:gd name="connsiteY14339" fmla="*/ 1389757 h 4944979"/>
              <a:gd name="connsiteX14340" fmla="*/ 10266965 w 10962464"/>
              <a:gd name="connsiteY14340" fmla="*/ 1393542 h 4944979"/>
              <a:gd name="connsiteX14341" fmla="*/ 10263792 w 10962464"/>
              <a:gd name="connsiteY14341" fmla="*/ 1393542 h 4944979"/>
              <a:gd name="connsiteX14342" fmla="*/ 10257593 w 10962464"/>
              <a:gd name="connsiteY14342" fmla="*/ 1391123 h 4944979"/>
              <a:gd name="connsiteX14343" fmla="*/ 10251593 w 10962464"/>
              <a:gd name="connsiteY14343" fmla="*/ 1386733 h 4944979"/>
              <a:gd name="connsiteX14344" fmla="*/ 10247313 w 10962464"/>
              <a:gd name="connsiteY14344" fmla="*/ 1386135 h 4944979"/>
              <a:gd name="connsiteX14345" fmla="*/ 10234311 w 10962464"/>
              <a:gd name="connsiteY14345" fmla="*/ 1384472 h 4944979"/>
              <a:gd name="connsiteX14346" fmla="*/ 10229777 w 10962464"/>
              <a:gd name="connsiteY14346" fmla="*/ 1384018 h 4944979"/>
              <a:gd name="connsiteX14347" fmla="*/ 10592600 w 10962464"/>
              <a:gd name="connsiteY14347" fmla="*/ 1294067 h 4944979"/>
              <a:gd name="connsiteX14348" fmla="*/ 10590181 w 10962464"/>
              <a:gd name="connsiteY14348" fmla="*/ 1297545 h 4944979"/>
              <a:gd name="connsiteX14349" fmla="*/ 10583983 w 10962464"/>
              <a:gd name="connsiteY14349" fmla="*/ 1309639 h 4944979"/>
              <a:gd name="connsiteX14350" fmla="*/ 10577028 w 10962464"/>
              <a:gd name="connsiteY14350" fmla="*/ 1325060 h 4944979"/>
              <a:gd name="connsiteX14351" fmla="*/ 10561760 w 10962464"/>
              <a:gd name="connsiteY14351" fmla="*/ 1354841 h 4944979"/>
              <a:gd name="connsiteX14352" fmla="*/ 10555108 w 10962464"/>
              <a:gd name="connsiteY14352" fmla="*/ 1369656 h 4944979"/>
              <a:gd name="connsiteX14353" fmla="*/ 10549212 w 10962464"/>
              <a:gd name="connsiteY14353" fmla="*/ 1385983 h 4944979"/>
              <a:gd name="connsiteX14354" fmla="*/ 10543618 w 10962464"/>
              <a:gd name="connsiteY14354" fmla="*/ 1401856 h 4944979"/>
              <a:gd name="connsiteX14355" fmla="*/ 10539082 w 10962464"/>
              <a:gd name="connsiteY14355" fmla="*/ 1416973 h 4944979"/>
              <a:gd name="connsiteX14356" fmla="*/ 10535454 w 10962464"/>
              <a:gd name="connsiteY14356" fmla="*/ 1434662 h 4944979"/>
              <a:gd name="connsiteX14357" fmla="*/ 10532885 w 10962464"/>
              <a:gd name="connsiteY14357" fmla="*/ 1452500 h 4944979"/>
              <a:gd name="connsiteX14358" fmla="*/ 10532581 w 10962464"/>
              <a:gd name="connsiteY14358" fmla="*/ 1487272 h 4944979"/>
              <a:gd name="connsiteX14359" fmla="*/ 10535002 w 10962464"/>
              <a:gd name="connsiteY14359" fmla="*/ 1516297 h 4944979"/>
              <a:gd name="connsiteX14360" fmla="*/ 10538327 w 10962464"/>
              <a:gd name="connsiteY14360" fmla="*/ 1532775 h 4944979"/>
              <a:gd name="connsiteX14361" fmla="*/ 10541654 w 10962464"/>
              <a:gd name="connsiteY14361" fmla="*/ 1546079 h 4944979"/>
              <a:gd name="connsiteX14362" fmla="*/ 10545734 w 10962464"/>
              <a:gd name="connsiteY14362" fmla="*/ 1558777 h 4944979"/>
              <a:gd name="connsiteX14363" fmla="*/ 10545826 w 10962464"/>
              <a:gd name="connsiteY14363" fmla="*/ 1564539 h 4944979"/>
              <a:gd name="connsiteX14364" fmla="*/ 10552992 w 10962464"/>
              <a:gd name="connsiteY14364" fmla="*/ 1567848 h 4944979"/>
              <a:gd name="connsiteX14365" fmla="*/ 10564935 w 10962464"/>
              <a:gd name="connsiteY14365" fmla="*/ 1576163 h 4944979"/>
              <a:gd name="connsiteX14366" fmla="*/ 10572343 w 10962464"/>
              <a:gd name="connsiteY14366" fmla="*/ 1582059 h 4944979"/>
              <a:gd name="connsiteX14367" fmla="*/ 10573293 w 10962464"/>
              <a:gd name="connsiteY14367" fmla="*/ 1582966 h 4944979"/>
              <a:gd name="connsiteX14368" fmla="*/ 10576423 w 10962464"/>
              <a:gd name="connsiteY14368" fmla="*/ 1575104 h 4944979"/>
              <a:gd name="connsiteX14369" fmla="*/ 10580052 w 10962464"/>
              <a:gd name="connsiteY14369" fmla="*/ 1573744 h 4944979"/>
              <a:gd name="connsiteX14370" fmla="*/ 10583529 w 10962464"/>
              <a:gd name="connsiteY14370" fmla="*/ 1572081 h 4944979"/>
              <a:gd name="connsiteX14371" fmla="*/ 10593658 w 10962464"/>
              <a:gd name="connsiteY14371" fmla="*/ 1563917 h 4944979"/>
              <a:gd name="connsiteX14372" fmla="*/ 10627974 w 10962464"/>
              <a:gd name="connsiteY14372" fmla="*/ 1517053 h 4944979"/>
              <a:gd name="connsiteX14373" fmla="*/ 10636138 w 10962464"/>
              <a:gd name="connsiteY14373" fmla="*/ 1499516 h 4944979"/>
              <a:gd name="connsiteX14374" fmla="*/ 10642487 w 10962464"/>
              <a:gd name="connsiteY14374" fmla="*/ 1480166 h 4944979"/>
              <a:gd name="connsiteX14375" fmla="*/ 10647023 w 10962464"/>
              <a:gd name="connsiteY14375" fmla="*/ 1455524 h 4944979"/>
              <a:gd name="connsiteX14376" fmla="*/ 10648232 w 10962464"/>
              <a:gd name="connsiteY14376" fmla="*/ 1431185 h 4944979"/>
              <a:gd name="connsiteX14377" fmla="*/ 10647023 w 10962464"/>
              <a:gd name="connsiteY14377" fmla="*/ 1413347 h 4944979"/>
              <a:gd name="connsiteX14378" fmla="*/ 10644453 w 10962464"/>
              <a:gd name="connsiteY14378" fmla="*/ 1394752 h 4944979"/>
              <a:gd name="connsiteX14379" fmla="*/ 10636894 w 10962464"/>
              <a:gd name="connsiteY14379" fmla="*/ 1360736 h 4944979"/>
              <a:gd name="connsiteX14380" fmla="*/ 10629183 w 10962464"/>
              <a:gd name="connsiteY14380" fmla="*/ 1340782 h 4944979"/>
              <a:gd name="connsiteX14381" fmla="*/ 10619660 w 10962464"/>
              <a:gd name="connsiteY14381" fmla="*/ 1322641 h 4944979"/>
              <a:gd name="connsiteX14382" fmla="*/ 10604844 w 10962464"/>
              <a:gd name="connsiteY14382" fmla="*/ 1302382 h 4944979"/>
              <a:gd name="connsiteX14383" fmla="*/ 10594564 w 10962464"/>
              <a:gd name="connsiteY14383" fmla="*/ 1294521 h 4944979"/>
              <a:gd name="connsiteX14384" fmla="*/ 10593809 w 10962464"/>
              <a:gd name="connsiteY14384" fmla="*/ 1294218 h 4944979"/>
              <a:gd name="connsiteX14385" fmla="*/ 10592750 w 10962464"/>
              <a:gd name="connsiteY14385" fmla="*/ 1294067 h 4944979"/>
              <a:gd name="connsiteX14386" fmla="*/ 10592600 w 10962464"/>
              <a:gd name="connsiteY14386" fmla="*/ 1294067 h 4944979"/>
              <a:gd name="connsiteX14387" fmla="*/ 10145421 w 10962464"/>
              <a:gd name="connsiteY14387" fmla="*/ 1223922 h 4944979"/>
              <a:gd name="connsiteX14388" fmla="*/ 10144513 w 10962464"/>
              <a:gd name="connsiteY14388" fmla="*/ 1224072 h 4944979"/>
              <a:gd name="connsiteX14389" fmla="*/ 10145421 w 10962464"/>
              <a:gd name="connsiteY14389" fmla="*/ 1228155 h 4944979"/>
              <a:gd name="connsiteX14390" fmla="*/ 10149503 w 10962464"/>
              <a:gd name="connsiteY14390" fmla="*/ 1239039 h 4944979"/>
              <a:gd name="connsiteX14391" fmla="*/ 10153887 w 10962464"/>
              <a:gd name="connsiteY14391" fmla="*/ 1247808 h 4944979"/>
              <a:gd name="connsiteX14392" fmla="*/ 10169608 w 10962464"/>
              <a:gd name="connsiteY14392" fmla="*/ 1270484 h 4944979"/>
              <a:gd name="connsiteX14393" fmla="*/ 10189412 w 10962464"/>
              <a:gd name="connsiteY14393" fmla="*/ 1294067 h 4944979"/>
              <a:gd name="connsiteX14394" fmla="*/ 10229626 w 10962464"/>
              <a:gd name="connsiteY14394" fmla="*/ 1336698 h 4944979"/>
              <a:gd name="connsiteX14395" fmla="*/ 10251244 w 10962464"/>
              <a:gd name="connsiteY14395" fmla="*/ 1356049 h 4944979"/>
              <a:gd name="connsiteX14396" fmla="*/ 10261469 w 10962464"/>
              <a:gd name="connsiteY14396" fmla="*/ 1363374 h 4944979"/>
              <a:gd name="connsiteX14397" fmla="*/ 10282840 w 10962464"/>
              <a:gd name="connsiteY14397" fmla="*/ 1366331 h 4944979"/>
              <a:gd name="connsiteX14398" fmla="*/ 10320935 w 10962464"/>
              <a:gd name="connsiteY14398" fmla="*/ 1372679 h 4944979"/>
              <a:gd name="connsiteX14399" fmla="*/ 10360393 w 10962464"/>
              <a:gd name="connsiteY14399" fmla="*/ 1382658 h 4944979"/>
              <a:gd name="connsiteX14400" fmla="*/ 10397581 w 10962464"/>
              <a:gd name="connsiteY14400" fmla="*/ 1394601 h 4944979"/>
              <a:gd name="connsiteX14401" fmla="*/ 10434060 w 10962464"/>
              <a:gd name="connsiteY14401" fmla="*/ 1408711 h 4944979"/>
              <a:gd name="connsiteX14402" fmla="*/ 10431294 w 10962464"/>
              <a:gd name="connsiteY14402" fmla="*/ 1398683 h 4944979"/>
              <a:gd name="connsiteX14403" fmla="*/ 10426004 w 10962464"/>
              <a:gd name="connsiteY14403" fmla="*/ 1362702 h 4944979"/>
              <a:gd name="connsiteX14404" fmla="*/ 10423887 w 10962464"/>
              <a:gd name="connsiteY14404" fmla="*/ 1326420 h 4944979"/>
              <a:gd name="connsiteX14405" fmla="*/ 10423836 w 10962464"/>
              <a:gd name="connsiteY14405" fmla="*/ 1321752 h 4944979"/>
              <a:gd name="connsiteX14406" fmla="*/ 10420713 w 10962464"/>
              <a:gd name="connsiteY14406" fmla="*/ 1322187 h 4944979"/>
              <a:gd name="connsiteX14407" fmla="*/ 10393047 w 10962464"/>
              <a:gd name="connsiteY14407" fmla="*/ 1300568 h 4944979"/>
              <a:gd name="connsiteX14408" fmla="*/ 10381105 w 10962464"/>
              <a:gd name="connsiteY14408" fmla="*/ 1291799 h 4944979"/>
              <a:gd name="connsiteX14409" fmla="*/ 10370371 w 10962464"/>
              <a:gd name="connsiteY14409" fmla="*/ 1284997 h 4944979"/>
              <a:gd name="connsiteX14410" fmla="*/ 10354800 w 10962464"/>
              <a:gd name="connsiteY14410" fmla="*/ 1276985 h 4944979"/>
              <a:gd name="connsiteX14411" fmla="*/ 10335752 w 10962464"/>
              <a:gd name="connsiteY14411" fmla="*/ 1269728 h 4944979"/>
              <a:gd name="connsiteX14412" fmla="*/ 10297807 w 10962464"/>
              <a:gd name="connsiteY14412" fmla="*/ 1259449 h 4944979"/>
              <a:gd name="connsiteX14413" fmla="*/ 10260313 w 10962464"/>
              <a:gd name="connsiteY14413" fmla="*/ 1248865 h 4944979"/>
              <a:gd name="connsiteX14414" fmla="*/ 10222218 w 10962464"/>
              <a:gd name="connsiteY14414" fmla="*/ 1237679 h 4944979"/>
              <a:gd name="connsiteX14415" fmla="*/ 10214508 w 10962464"/>
              <a:gd name="connsiteY14415" fmla="*/ 1235714 h 4944979"/>
              <a:gd name="connsiteX14416" fmla="*/ 10216775 w 10962464"/>
              <a:gd name="connsiteY14416" fmla="*/ 1236319 h 4944979"/>
              <a:gd name="connsiteX14417" fmla="*/ 10181400 w 10962464"/>
              <a:gd name="connsiteY14417" fmla="*/ 1229213 h 4944979"/>
              <a:gd name="connsiteX14418" fmla="*/ 10180303 w 10962464"/>
              <a:gd name="connsiteY14418" fmla="*/ 1229024 h 4944979"/>
              <a:gd name="connsiteX14419" fmla="*/ 10179738 w 10962464"/>
              <a:gd name="connsiteY14419" fmla="*/ 1229366 h 4944979"/>
              <a:gd name="connsiteX14420" fmla="*/ 10174613 w 10962464"/>
              <a:gd name="connsiteY14420" fmla="*/ 1228044 h 4944979"/>
              <a:gd name="connsiteX14421" fmla="*/ 10163864 w 10962464"/>
              <a:gd name="connsiteY14421" fmla="*/ 1226190 h 4944979"/>
              <a:gd name="connsiteX14422" fmla="*/ 10145421 w 10962464"/>
              <a:gd name="connsiteY14422" fmla="*/ 1223922 h 4944979"/>
              <a:gd name="connsiteX14423" fmla="*/ 10476107 w 10962464"/>
              <a:gd name="connsiteY14423" fmla="*/ 1183952 h 4944979"/>
              <a:gd name="connsiteX14424" fmla="*/ 10475136 w 10962464"/>
              <a:gd name="connsiteY14424" fmla="*/ 1184768 h 4944979"/>
              <a:gd name="connsiteX14425" fmla="*/ 10468032 w 10962464"/>
              <a:gd name="connsiteY14425" fmla="*/ 1194444 h 4944979"/>
              <a:gd name="connsiteX14426" fmla="*/ 10461077 w 10962464"/>
              <a:gd name="connsiteY14426" fmla="*/ 1208956 h 4944979"/>
              <a:gd name="connsiteX14427" fmla="*/ 10456542 w 10962464"/>
              <a:gd name="connsiteY14427" fmla="*/ 1223166 h 4944979"/>
              <a:gd name="connsiteX14428" fmla="*/ 10449435 w 10962464"/>
              <a:gd name="connsiteY14428" fmla="*/ 1264437 h 4944979"/>
              <a:gd name="connsiteX14429" fmla="*/ 10448378 w 10962464"/>
              <a:gd name="connsiteY14429" fmla="*/ 1309639 h 4944979"/>
              <a:gd name="connsiteX14430" fmla="*/ 10450646 w 10962464"/>
              <a:gd name="connsiteY14430" fmla="*/ 1357562 h 4944979"/>
              <a:gd name="connsiteX14431" fmla="*/ 10453517 w 10962464"/>
              <a:gd name="connsiteY14431" fmla="*/ 1382204 h 4944979"/>
              <a:gd name="connsiteX14432" fmla="*/ 10458053 w 10962464"/>
              <a:gd name="connsiteY14432" fmla="*/ 1403067 h 4944979"/>
              <a:gd name="connsiteX14433" fmla="*/ 10460472 w 10962464"/>
              <a:gd name="connsiteY14433" fmla="*/ 1409568 h 4944979"/>
              <a:gd name="connsiteX14434" fmla="*/ 10463496 w 10962464"/>
              <a:gd name="connsiteY14434" fmla="*/ 1417126 h 4944979"/>
              <a:gd name="connsiteX14435" fmla="*/ 10463042 w 10962464"/>
              <a:gd name="connsiteY14435" fmla="*/ 1416370 h 4944979"/>
              <a:gd name="connsiteX14436" fmla="*/ 10464856 w 10962464"/>
              <a:gd name="connsiteY14436" fmla="*/ 1424231 h 4944979"/>
              <a:gd name="connsiteX14437" fmla="*/ 10464627 w 10962464"/>
              <a:gd name="connsiteY14437" fmla="*/ 1424644 h 4944979"/>
              <a:gd name="connsiteX14438" fmla="*/ 10479670 w 10962464"/>
              <a:gd name="connsiteY14438" fmla="*/ 1434208 h 4944979"/>
              <a:gd name="connsiteX14439" fmla="*/ 10508534 w 10962464"/>
              <a:gd name="connsiteY14439" fmla="*/ 1457090 h 4944979"/>
              <a:gd name="connsiteX14440" fmla="*/ 10508847 w 10962464"/>
              <a:gd name="connsiteY14440" fmla="*/ 1443733 h 4944979"/>
              <a:gd name="connsiteX14441" fmla="*/ 10512023 w 10962464"/>
              <a:gd name="connsiteY14441" fmla="*/ 1425441 h 4944979"/>
              <a:gd name="connsiteX14442" fmla="*/ 10517011 w 10962464"/>
              <a:gd name="connsiteY14442" fmla="*/ 1403822 h 4944979"/>
              <a:gd name="connsiteX14443" fmla="*/ 10523360 w 10962464"/>
              <a:gd name="connsiteY14443" fmla="*/ 1384926 h 4944979"/>
              <a:gd name="connsiteX14444" fmla="*/ 10530012 w 10962464"/>
              <a:gd name="connsiteY14444" fmla="*/ 1365877 h 4944979"/>
              <a:gd name="connsiteX14445" fmla="*/ 10545886 w 10962464"/>
              <a:gd name="connsiteY14445" fmla="*/ 1331712 h 4944979"/>
              <a:gd name="connsiteX14446" fmla="*/ 10546785 w 10962464"/>
              <a:gd name="connsiteY14446" fmla="*/ 1329948 h 4944979"/>
              <a:gd name="connsiteX14447" fmla="*/ 10543317 w 10962464"/>
              <a:gd name="connsiteY14447" fmla="*/ 1311453 h 4944979"/>
              <a:gd name="connsiteX14448" fmla="*/ 10539689 w 10962464"/>
              <a:gd name="connsiteY14448" fmla="*/ 1296486 h 4944979"/>
              <a:gd name="connsiteX14449" fmla="*/ 10533037 w 10962464"/>
              <a:gd name="connsiteY14449" fmla="*/ 1276683 h 4944979"/>
              <a:gd name="connsiteX14450" fmla="*/ 10525326 w 10962464"/>
              <a:gd name="connsiteY14450" fmla="*/ 1257787 h 4944979"/>
              <a:gd name="connsiteX14451" fmla="*/ 10508244 w 10962464"/>
              <a:gd name="connsiteY14451" fmla="*/ 1224225 h 4944979"/>
              <a:gd name="connsiteX14452" fmla="*/ 10493580 w 10962464"/>
              <a:gd name="connsiteY14452" fmla="*/ 1201246 h 4944979"/>
              <a:gd name="connsiteX14453" fmla="*/ 10482373 w 10962464"/>
              <a:gd name="connsiteY14453" fmla="*/ 1186228 h 4944979"/>
              <a:gd name="connsiteX14454" fmla="*/ 10479672 w 10962464"/>
              <a:gd name="connsiteY14454" fmla="*/ 1188396 h 4944979"/>
              <a:gd name="connsiteX14455" fmla="*/ 10524268 w 10962464"/>
              <a:gd name="connsiteY14455" fmla="*/ 1078189 h 4944979"/>
              <a:gd name="connsiteX14456" fmla="*/ 10521698 w 10962464"/>
              <a:gd name="connsiteY14456" fmla="*/ 1082422 h 4944979"/>
              <a:gd name="connsiteX14457" fmla="*/ 10509303 w 10962464"/>
              <a:gd name="connsiteY14457" fmla="*/ 1109331 h 4944979"/>
              <a:gd name="connsiteX14458" fmla="*/ 10501638 w 10962464"/>
              <a:gd name="connsiteY14458" fmla="*/ 1135716 h 4944979"/>
              <a:gd name="connsiteX14459" fmla="*/ 10501743 w 10962464"/>
              <a:gd name="connsiteY14459" fmla="*/ 1135182 h 4944979"/>
              <a:gd name="connsiteX14460" fmla="*/ 10501441 w 10962464"/>
              <a:gd name="connsiteY14460" fmla="*/ 1136392 h 4944979"/>
              <a:gd name="connsiteX14461" fmla="*/ 10501638 w 10962464"/>
              <a:gd name="connsiteY14461" fmla="*/ 1135716 h 4944979"/>
              <a:gd name="connsiteX14462" fmla="*/ 10496093 w 10962464"/>
              <a:gd name="connsiteY14462" fmla="*/ 1163848 h 4944979"/>
              <a:gd name="connsiteX14463" fmla="*/ 10497964 w 10962464"/>
              <a:gd name="connsiteY14463" fmla="*/ 1165719 h 4944979"/>
              <a:gd name="connsiteX14464" fmla="*/ 10503557 w 10962464"/>
              <a:gd name="connsiteY14464" fmla="*/ 1172523 h 4944979"/>
              <a:gd name="connsiteX14465" fmla="*/ 10514442 w 10962464"/>
              <a:gd name="connsiteY14465" fmla="*/ 1187943 h 4944979"/>
              <a:gd name="connsiteX14466" fmla="*/ 10533945 w 10962464"/>
              <a:gd name="connsiteY14466" fmla="*/ 1219690 h 4944979"/>
              <a:gd name="connsiteX14467" fmla="*/ 10549364 w 10962464"/>
              <a:gd name="connsiteY14467" fmla="*/ 1250832 h 4944979"/>
              <a:gd name="connsiteX14468" fmla="*/ 10562517 w 10962464"/>
              <a:gd name="connsiteY14468" fmla="*/ 1286963 h 4944979"/>
              <a:gd name="connsiteX14469" fmla="*/ 10564145 w 10962464"/>
              <a:gd name="connsiteY14469" fmla="*/ 1294185 h 4944979"/>
              <a:gd name="connsiteX14470" fmla="*/ 10566597 w 10962464"/>
              <a:gd name="connsiteY14470" fmla="*/ 1289382 h 4944979"/>
              <a:gd name="connsiteX14471" fmla="*/ 10569924 w 10962464"/>
              <a:gd name="connsiteY14471" fmla="*/ 1283486 h 4944979"/>
              <a:gd name="connsiteX14472" fmla="*/ 10570981 w 10962464"/>
              <a:gd name="connsiteY14472" fmla="*/ 1281823 h 4944979"/>
              <a:gd name="connsiteX14473" fmla="*/ 10577482 w 10962464"/>
              <a:gd name="connsiteY14473" fmla="*/ 1274415 h 4944979"/>
              <a:gd name="connsiteX14474" fmla="*/ 10588517 w 10962464"/>
              <a:gd name="connsiteY14474" fmla="*/ 1269728 h 4944979"/>
              <a:gd name="connsiteX14475" fmla="*/ 10590776 w 10962464"/>
              <a:gd name="connsiteY14475" fmla="*/ 1269962 h 4944979"/>
              <a:gd name="connsiteX14476" fmla="*/ 10592147 w 10962464"/>
              <a:gd name="connsiteY14476" fmla="*/ 1258391 h 4944979"/>
              <a:gd name="connsiteX14477" fmla="*/ 10592903 w 10962464"/>
              <a:gd name="connsiteY14477" fmla="*/ 1239646 h 4944979"/>
              <a:gd name="connsiteX14478" fmla="*/ 10590181 w 10962464"/>
              <a:gd name="connsiteY14478" fmla="*/ 1216667 h 4944979"/>
              <a:gd name="connsiteX14479" fmla="*/ 10585495 w 10962464"/>
              <a:gd name="connsiteY14479" fmla="*/ 1195804 h 4944979"/>
              <a:gd name="connsiteX14480" fmla="*/ 10566750 w 10962464"/>
              <a:gd name="connsiteY14480" fmla="*/ 1148486 h 4944979"/>
              <a:gd name="connsiteX14481" fmla="*/ 10555562 w 10962464"/>
              <a:gd name="connsiteY14481" fmla="*/ 1127472 h 4944979"/>
              <a:gd name="connsiteX14482" fmla="*/ 10543166 w 10962464"/>
              <a:gd name="connsiteY14482" fmla="*/ 1105552 h 4944979"/>
              <a:gd name="connsiteX14483" fmla="*/ 10524268 w 10962464"/>
              <a:gd name="connsiteY14483" fmla="*/ 1078189 h 4944979"/>
              <a:gd name="connsiteX14484" fmla="*/ 10085252 w 10962464"/>
              <a:gd name="connsiteY14484" fmla="*/ 1056874 h 4944979"/>
              <a:gd name="connsiteX14485" fmla="*/ 10079205 w 10962464"/>
              <a:gd name="connsiteY14485" fmla="*/ 1057478 h 4944979"/>
              <a:gd name="connsiteX14486" fmla="*/ 10078753 w 10962464"/>
              <a:gd name="connsiteY14486" fmla="*/ 1061408 h 4944979"/>
              <a:gd name="connsiteX14487" fmla="*/ 10079810 w 10962464"/>
              <a:gd name="connsiteY14487" fmla="*/ 1067455 h 4944979"/>
              <a:gd name="connsiteX14488" fmla="*/ 10098254 w 10962464"/>
              <a:gd name="connsiteY14488" fmla="*/ 1105704 h 4944979"/>
              <a:gd name="connsiteX14489" fmla="*/ 10126523 w 10962464"/>
              <a:gd name="connsiteY14489" fmla="*/ 1148637 h 4944979"/>
              <a:gd name="connsiteX14490" fmla="*/ 10141490 w 10962464"/>
              <a:gd name="connsiteY14490" fmla="*/ 1167686 h 4944979"/>
              <a:gd name="connsiteX14491" fmla="*/ 10157969 w 10962464"/>
              <a:gd name="connsiteY14491" fmla="*/ 1185222 h 4944979"/>
              <a:gd name="connsiteX14492" fmla="*/ 10170666 w 10962464"/>
              <a:gd name="connsiteY14492" fmla="*/ 1196712 h 4944979"/>
              <a:gd name="connsiteX14493" fmla="*/ 10181530 w 10962464"/>
              <a:gd name="connsiteY14493" fmla="*/ 1204439 h 4944979"/>
              <a:gd name="connsiteX14494" fmla="*/ 10185784 w 10962464"/>
              <a:gd name="connsiteY14494" fmla="*/ 1205176 h 4944979"/>
              <a:gd name="connsiteX14495" fmla="*/ 10226602 w 10962464"/>
              <a:gd name="connsiteY14495" fmla="*/ 1213642 h 4944979"/>
              <a:gd name="connsiteX14496" fmla="*/ 10263489 w 10962464"/>
              <a:gd name="connsiteY14496" fmla="*/ 1224376 h 4944979"/>
              <a:gd name="connsiteX14497" fmla="*/ 10302341 w 10962464"/>
              <a:gd name="connsiteY14497" fmla="*/ 1235260 h 4944979"/>
              <a:gd name="connsiteX14498" fmla="*/ 10330870 w 10962464"/>
              <a:gd name="connsiteY14498" fmla="*/ 1242898 h 4944979"/>
              <a:gd name="connsiteX14499" fmla="*/ 10327891 w 10962464"/>
              <a:gd name="connsiteY14499" fmla="*/ 1229667 h 4944979"/>
              <a:gd name="connsiteX14500" fmla="*/ 10321842 w 10962464"/>
              <a:gd name="connsiteY14500" fmla="*/ 1192328 h 4944979"/>
              <a:gd name="connsiteX14501" fmla="*/ 10318819 w 10962464"/>
              <a:gd name="connsiteY14501" fmla="*/ 1154079 h 4944979"/>
              <a:gd name="connsiteX14502" fmla="*/ 10319460 w 10962464"/>
              <a:gd name="connsiteY14502" fmla="*/ 1134941 h 4944979"/>
              <a:gd name="connsiteX14503" fmla="*/ 10317308 w 10962464"/>
              <a:gd name="connsiteY14503" fmla="*/ 1136241 h 4944979"/>
              <a:gd name="connsiteX14504" fmla="*/ 10314132 w 10962464"/>
              <a:gd name="connsiteY14504" fmla="*/ 1136241 h 4944979"/>
              <a:gd name="connsiteX14505" fmla="*/ 10307934 w 10962464"/>
              <a:gd name="connsiteY14505" fmla="*/ 1133822 h 4944979"/>
              <a:gd name="connsiteX14506" fmla="*/ 10304155 w 10962464"/>
              <a:gd name="connsiteY14506" fmla="*/ 1131706 h 4944979"/>
              <a:gd name="connsiteX14507" fmla="*/ 10288433 w 10962464"/>
              <a:gd name="connsiteY14507" fmla="*/ 1123239 h 4944979"/>
              <a:gd name="connsiteX14508" fmla="*/ 10269233 w 10962464"/>
              <a:gd name="connsiteY14508" fmla="*/ 1113716 h 4944979"/>
              <a:gd name="connsiteX14509" fmla="*/ 10234160 w 10962464"/>
              <a:gd name="connsiteY14509" fmla="*/ 1096481 h 4944979"/>
              <a:gd name="connsiteX14510" fmla="*/ 10216625 w 10962464"/>
              <a:gd name="connsiteY14510" fmla="*/ 1088469 h 4944979"/>
              <a:gd name="connsiteX14511" fmla="*/ 10196972 w 10962464"/>
              <a:gd name="connsiteY14511" fmla="*/ 1080911 h 4944979"/>
              <a:gd name="connsiteX14512" fmla="*/ 10160689 w 10962464"/>
              <a:gd name="connsiteY14512" fmla="*/ 1069420 h 4944979"/>
              <a:gd name="connsiteX14513" fmla="*/ 10085252 w 10962464"/>
              <a:gd name="connsiteY14513" fmla="*/ 1056874 h 4944979"/>
              <a:gd name="connsiteX14514" fmla="*/ 10378534 w 10962464"/>
              <a:gd name="connsiteY14514" fmla="*/ 1022858 h 4944979"/>
              <a:gd name="connsiteX14515" fmla="*/ 10374453 w 10962464"/>
              <a:gd name="connsiteY14515" fmla="*/ 1026034 h 4944979"/>
              <a:gd name="connsiteX14516" fmla="*/ 10365381 w 10962464"/>
              <a:gd name="connsiteY14516" fmla="*/ 1038733 h 4944979"/>
              <a:gd name="connsiteX14517" fmla="*/ 10356915 w 10962464"/>
              <a:gd name="connsiteY14517" fmla="*/ 1056874 h 4944979"/>
              <a:gd name="connsiteX14518" fmla="*/ 10352833 w 10962464"/>
              <a:gd name="connsiteY14518" fmla="*/ 1068211 h 4944979"/>
              <a:gd name="connsiteX14519" fmla="*/ 10349811 w 10962464"/>
              <a:gd name="connsiteY14519" fmla="*/ 1078491 h 4944979"/>
              <a:gd name="connsiteX14520" fmla="*/ 10346635 w 10962464"/>
              <a:gd name="connsiteY14520" fmla="*/ 1094970 h 4944979"/>
              <a:gd name="connsiteX14521" fmla="*/ 10344670 w 10962464"/>
              <a:gd name="connsiteY14521" fmla="*/ 1114321 h 4944979"/>
              <a:gd name="connsiteX14522" fmla="*/ 10343009 w 10962464"/>
              <a:gd name="connsiteY14522" fmla="*/ 1149846 h 4944979"/>
              <a:gd name="connsiteX14523" fmla="*/ 10344974 w 10962464"/>
              <a:gd name="connsiteY14523" fmla="*/ 1177058 h 4944979"/>
              <a:gd name="connsiteX14524" fmla="*/ 10347997 w 10962464"/>
              <a:gd name="connsiteY14524" fmla="*/ 1204573 h 4944979"/>
              <a:gd name="connsiteX14525" fmla="*/ 10353439 w 10962464"/>
              <a:gd name="connsiteY14525" fmla="*/ 1231029 h 4944979"/>
              <a:gd name="connsiteX14526" fmla="*/ 10358277 w 10962464"/>
              <a:gd name="connsiteY14526" fmla="*/ 1251890 h 4944979"/>
              <a:gd name="connsiteX14527" fmla="*/ 10358579 w 10962464"/>
              <a:gd name="connsiteY14527" fmla="*/ 1252646 h 4944979"/>
              <a:gd name="connsiteX14528" fmla="*/ 10358428 w 10962464"/>
              <a:gd name="connsiteY14528" fmla="*/ 1252495 h 4944979"/>
              <a:gd name="connsiteX14529" fmla="*/ 10358529 w 10962464"/>
              <a:gd name="connsiteY14529" fmla="*/ 1252946 h 4944979"/>
              <a:gd name="connsiteX14530" fmla="*/ 10375964 w 10962464"/>
              <a:gd name="connsiteY14530" fmla="*/ 1260204 h 4944979"/>
              <a:gd name="connsiteX14531" fmla="*/ 10392896 w 10962464"/>
              <a:gd name="connsiteY14531" fmla="*/ 1269879 h 4944979"/>
              <a:gd name="connsiteX14532" fmla="*/ 10398943 w 10962464"/>
              <a:gd name="connsiteY14532" fmla="*/ 1274112 h 4944979"/>
              <a:gd name="connsiteX14533" fmla="*/ 10404536 w 10962464"/>
              <a:gd name="connsiteY14533" fmla="*/ 1278194 h 4944979"/>
              <a:gd name="connsiteX14534" fmla="*/ 10423525 w 10962464"/>
              <a:gd name="connsiteY14534" fmla="*/ 1292942 h 4944979"/>
              <a:gd name="connsiteX14535" fmla="*/ 10423434 w 10962464"/>
              <a:gd name="connsiteY14535" fmla="*/ 1284544 h 4944979"/>
              <a:gd name="connsiteX14536" fmla="*/ 10426307 w 10962464"/>
              <a:gd name="connsiteY14536" fmla="*/ 1247053 h 4944979"/>
              <a:gd name="connsiteX14537" fmla="*/ 10430086 w 10962464"/>
              <a:gd name="connsiteY14537" fmla="*/ 1227248 h 4944979"/>
              <a:gd name="connsiteX14538" fmla="*/ 10435529 w 10962464"/>
              <a:gd name="connsiteY14538" fmla="*/ 1206234 h 4944979"/>
              <a:gd name="connsiteX14539" fmla="*/ 10442783 w 10962464"/>
              <a:gd name="connsiteY14539" fmla="*/ 1189152 h 4944979"/>
              <a:gd name="connsiteX14540" fmla="*/ 10450343 w 10962464"/>
              <a:gd name="connsiteY14540" fmla="*/ 1175848 h 4944979"/>
              <a:gd name="connsiteX14541" fmla="*/ 10453367 w 10962464"/>
              <a:gd name="connsiteY14541" fmla="*/ 1172069 h 4944979"/>
              <a:gd name="connsiteX14542" fmla="*/ 10454787 w 10962464"/>
              <a:gd name="connsiteY14542" fmla="*/ 1170671 h 4944979"/>
              <a:gd name="connsiteX14543" fmla="*/ 10452006 w 10962464"/>
              <a:gd name="connsiteY14543" fmla="*/ 1160883 h 4944979"/>
              <a:gd name="connsiteX14544" fmla="*/ 10443993 w 10962464"/>
              <a:gd name="connsiteY14544" fmla="*/ 1133067 h 4944979"/>
              <a:gd name="connsiteX14545" fmla="*/ 10432051 w 10962464"/>
              <a:gd name="connsiteY14545" fmla="*/ 1102227 h 4944979"/>
              <a:gd name="connsiteX14546" fmla="*/ 10415724 w 10962464"/>
              <a:gd name="connsiteY14546" fmla="*/ 1071839 h 4944979"/>
              <a:gd name="connsiteX14547" fmla="*/ 10382919 w 10962464"/>
              <a:gd name="connsiteY14547" fmla="*/ 1026486 h 4944979"/>
              <a:gd name="connsiteX14548" fmla="*/ 10378534 w 10962464"/>
              <a:gd name="connsiteY14548" fmla="*/ 1022858 h 4944979"/>
              <a:gd name="connsiteX14549" fmla="*/ 10453971 w 10962464"/>
              <a:gd name="connsiteY14549" fmla="*/ 879846 h 4944979"/>
              <a:gd name="connsiteX14550" fmla="*/ 10453367 w 10962464"/>
              <a:gd name="connsiteY14550" fmla="*/ 880148 h 4944979"/>
              <a:gd name="connsiteX14551" fmla="*/ 10451099 w 10962464"/>
              <a:gd name="connsiteY14551" fmla="*/ 881962 h 4944979"/>
              <a:gd name="connsiteX14552" fmla="*/ 10439611 w 10962464"/>
              <a:gd name="connsiteY14552" fmla="*/ 898440 h 4944979"/>
              <a:gd name="connsiteX14553" fmla="*/ 10431294 w 10962464"/>
              <a:gd name="connsiteY14553" fmla="*/ 916128 h 4944979"/>
              <a:gd name="connsiteX14554" fmla="*/ 10422679 w 10962464"/>
              <a:gd name="connsiteY14554" fmla="*/ 934117 h 4944979"/>
              <a:gd name="connsiteX14555" fmla="*/ 10414515 w 10962464"/>
              <a:gd name="connsiteY14555" fmla="*/ 952411 h 4944979"/>
              <a:gd name="connsiteX14556" fmla="*/ 10404235 w 10962464"/>
              <a:gd name="connsiteY14556" fmla="*/ 970552 h 4944979"/>
              <a:gd name="connsiteX14557" fmla="*/ 10398792 w 10962464"/>
              <a:gd name="connsiteY14557" fmla="*/ 983855 h 4944979"/>
              <a:gd name="connsiteX14558" fmla="*/ 10397129 w 10962464"/>
              <a:gd name="connsiteY14558" fmla="*/ 1005472 h 4944979"/>
              <a:gd name="connsiteX14559" fmla="*/ 10397212 w 10962464"/>
              <a:gd name="connsiteY14559" fmla="*/ 1006720 h 4944979"/>
              <a:gd name="connsiteX14560" fmla="*/ 10401665 w 10962464"/>
              <a:gd name="connsiteY14560" fmla="*/ 1010462 h 4944979"/>
              <a:gd name="connsiteX14561" fmla="*/ 10408014 w 10962464"/>
              <a:gd name="connsiteY14561" fmla="*/ 1017416 h 4944979"/>
              <a:gd name="connsiteX14562" fmla="*/ 10419806 w 10962464"/>
              <a:gd name="connsiteY14562" fmla="*/ 1032686 h 4944979"/>
              <a:gd name="connsiteX14563" fmla="*/ 10449284 w 10962464"/>
              <a:gd name="connsiteY14563" fmla="*/ 1081817 h 4944979"/>
              <a:gd name="connsiteX14564" fmla="*/ 10461228 w 10962464"/>
              <a:gd name="connsiteY14564" fmla="*/ 1107669 h 4944979"/>
              <a:gd name="connsiteX14565" fmla="*/ 10469694 w 10962464"/>
              <a:gd name="connsiteY14565" fmla="*/ 1133973 h 4944979"/>
              <a:gd name="connsiteX14566" fmla="*/ 10469089 w 10962464"/>
              <a:gd name="connsiteY14566" fmla="*/ 1131857 h 4944979"/>
              <a:gd name="connsiteX14567" fmla="*/ 10473725 w 10962464"/>
              <a:gd name="connsiteY14567" fmla="*/ 1147833 h 4944979"/>
              <a:gd name="connsiteX14568" fmla="*/ 10475439 w 10962464"/>
              <a:gd name="connsiteY14568" fmla="*/ 1138811 h 4944979"/>
              <a:gd name="connsiteX14569" fmla="*/ 10486171 w 10962464"/>
              <a:gd name="connsiteY14569" fmla="*/ 1100411 h 4944979"/>
              <a:gd name="connsiteX14570" fmla="*/ 10493731 w 10962464"/>
              <a:gd name="connsiteY14570" fmla="*/ 1082875 h 4944979"/>
              <a:gd name="connsiteX14571" fmla="*/ 10501526 w 10962464"/>
              <a:gd name="connsiteY14571" fmla="*/ 1068398 h 4944979"/>
              <a:gd name="connsiteX14572" fmla="*/ 10500230 w 10962464"/>
              <a:gd name="connsiteY14572" fmla="*/ 1063827 h 4944979"/>
              <a:gd name="connsiteX14573" fmla="*/ 10500534 w 10962464"/>
              <a:gd name="connsiteY14573" fmla="*/ 1037069 h 4944979"/>
              <a:gd name="connsiteX14574" fmla="*/ 10498870 w 10962464"/>
              <a:gd name="connsiteY14574" fmla="*/ 1017719 h 4944979"/>
              <a:gd name="connsiteX14575" fmla="*/ 10495091 w 10962464"/>
              <a:gd name="connsiteY14575" fmla="*/ 998216 h 4944979"/>
              <a:gd name="connsiteX14576" fmla="*/ 10485137 w 10962464"/>
              <a:gd name="connsiteY14576" fmla="*/ 960029 h 4944979"/>
              <a:gd name="connsiteX14577" fmla="*/ 10485870 w 10962464"/>
              <a:gd name="connsiteY14577" fmla="*/ 962388 h 4944979"/>
              <a:gd name="connsiteX14578" fmla="*/ 10484964 w 10962464"/>
              <a:gd name="connsiteY14578" fmla="*/ 959364 h 4944979"/>
              <a:gd name="connsiteX14579" fmla="*/ 10485137 w 10962464"/>
              <a:gd name="connsiteY14579" fmla="*/ 960029 h 4944979"/>
              <a:gd name="connsiteX14580" fmla="*/ 10472717 w 10962464"/>
              <a:gd name="connsiteY14580" fmla="*/ 920058 h 4944979"/>
              <a:gd name="connsiteX14581" fmla="*/ 10455181 w 10962464"/>
              <a:gd name="connsiteY14581" fmla="*/ 881811 h 4944979"/>
              <a:gd name="connsiteX14582" fmla="*/ 10453971 w 10962464"/>
              <a:gd name="connsiteY14582" fmla="*/ 879846 h 4944979"/>
              <a:gd name="connsiteX14583" fmla="*/ 9980336 w 10962464"/>
              <a:gd name="connsiteY14583" fmla="*/ 869717 h 4944979"/>
              <a:gd name="connsiteX14584" fmla="*/ 10002106 w 10962464"/>
              <a:gd name="connsiteY14584" fmla="*/ 915373 h 4944979"/>
              <a:gd name="connsiteX14585" fmla="*/ 10032492 w 10962464"/>
              <a:gd name="connsiteY14585" fmla="*/ 969947 h 4944979"/>
              <a:gd name="connsiteX14586" fmla="*/ 10057889 w 10962464"/>
              <a:gd name="connsiteY14586" fmla="*/ 1006683 h 4944979"/>
              <a:gd name="connsiteX14587" fmla="*/ 10071798 w 10962464"/>
              <a:gd name="connsiteY14587" fmla="*/ 1022707 h 4944979"/>
              <a:gd name="connsiteX14588" fmla="*/ 10078602 w 10962464"/>
              <a:gd name="connsiteY14588" fmla="*/ 1030267 h 4944979"/>
              <a:gd name="connsiteX14589" fmla="*/ 10080621 w 10962464"/>
              <a:gd name="connsiteY14589" fmla="*/ 1032519 h 4944979"/>
              <a:gd name="connsiteX14590" fmla="*/ 10081925 w 10962464"/>
              <a:gd name="connsiteY14590" fmla="*/ 1032382 h 4944979"/>
              <a:gd name="connsiteX14591" fmla="*/ 10088579 w 10962464"/>
              <a:gd name="connsiteY14591" fmla="*/ 1032232 h 4944979"/>
              <a:gd name="connsiteX14592" fmla="*/ 10099311 w 10962464"/>
              <a:gd name="connsiteY14592" fmla="*/ 1032836 h 4944979"/>
              <a:gd name="connsiteX14593" fmla="*/ 10138012 w 10962464"/>
              <a:gd name="connsiteY14593" fmla="*/ 1039034 h 4944979"/>
              <a:gd name="connsiteX14594" fmla="*/ 10157363 w 10962464"/>
              <a:gd name="connsiteY14594" fmla="*/ 1043418 h 4944979"/>
              <a:gd name="connsiteX14595" fmla="*/ 10177772 w 10962464"/>
              <a:gd name="connsiteY14595" fmla="*/ 1048559 h 4944979"/>
              <a:gd name="connsiteX14596" fmla="*/ 10213753 w 10962464"/>
              <a:gd name="connsiteY14596" fmla="*/ 1060653 h 4944979"/>
              <a:gd name="connsiteX14597" fmla="*/ 10248675 w 10962464"/>
              <a:gd name="connsiteY14597" fmla="*/ 1075921 h 4944979"/>
              <a:gd name="connsiteX14598" fmla="*/ 10256683 w 10962464"/>
              <a:gd name="connsiteY14598" fmla="*/ 1079856 h 4944979"/>
              <a:gd name="connsiteX14599" fmla="*/ 10255325 w 10962464"/>
              <a:gd name="connsiteY14599" fmla="*/ 1071992 h 4944979"/>
              <a:gd name="connsiteX14600" fmla="*/ 10250941 w 10962464"/>
              <a:gd name="connsiteY14600" fmla="*/ 1035406 h 4944979"/>
              <a:gd name="connsiteX14601" fmla="*/ 10252654 w 10962464"/>
              <a:gd name="connsiteY14601" fmla="*/ 990986 h 4944979"/>
              <a:gd name="connsiteX14602" fmla="*/ 10244139 w 10962464"/>
              <a:gd name="connsiteY14602" fmla="*/ 992171 h 4944979"/>
              <a:gd name="connsiteX14603" fmla="*/ 10199995 w 10962464"/>
              <a:gd name="connsiteY14603" fmla="*/ 955434 h 4944979"/>
              <a:gd name="connsiteX14604" fmla="*/ 10157213 w 10962464"/>
              <a:gd name="connsiteY14604" fmla="*/ 927315 h 4944979"/>
              <a:gd name="connsiteX14605" fmla="*/ 10092207 w 10962464"/>
              <a:gd name="connsiteY14605" fmla="*/ 897684 h 4944979"/>
              <a:gd name="connsiteX14606" fmla="*/ 10024480 w 10962464"/>
              <a:gd name="connsiteY14606" fmla="*/ 877276 h 4944979"/>
              <a:gd name="connsiteX14607" fmla="*/ 9997873 w 10962464"/>
              <a:gd name="connsiteY14607" fmla="*/ 871985 h 4944979"/>
              <a:gd name="connsiteX14608" fmla="*/ 9980336 w 10962464"/>
              <a:gd name="connsiteY14608" fmla="*/ 869717 h 4944979"/>
              <a:gd name="connsiteX14609" fmla="*/ 10304760 w 10962464"/>
              <a:gd name="connsiteY14609" fmla="*/ 860949 h 4944979"/>
              <a:gd name="connsiteX14610" fmla="*/ 10300527 w 10962464"/>
              <a:gd name="connsiteY14610" fmla="*/ 867298 h 4944979"/>
              <a:gd name="connsiteX14611" fmla="*/ 10292061 w 10962464"/>
              <a:gd name="connsiteY14611" fmla="*/ 887707 h 4944979"/>
              <a:gd name="connsiteX14612" fmla="*/ 10285862 w 10962464"/>
              <a:gd name="connsiteY14612" fmla="*/ 909931 h 4944979"/>
              <a:gd name="connsiteX14613" fmla="*/ 10280572 w 10962464"/>
              <a:gd name="connsiteY14613" fmla="*/ 937444 h 4944979"/>
              <a:gd name="connsiteX14614" fmla="*/ 10278002 w 10962464"/>
              <a:gd name="connsiteY14614" fmla="*/ 967225 h 4944979"/>
              <a:gd name="connsiteX14615" fmla="*/ 10274979 w 10962464"/>
              <a:gd name="connsiteY14615" fmla="*/ 1022406 h 4944979"/>
              <a:gd name="connsiteX14616" fmla="*/ 10279061 w 10962464"/>
              <a:gd name="connsiteY14616" fmla="*/ 1062921 h 4944979"/>
              <a:gd name="connsiteX14617" fmla="*/ 10282235 w 10962464"/>
              <a:gd name="connsiteY14617" fmla="*/ 1082271 h 4944979"/>
              <a:gd name="connsiteX14618" fmla="*/ 10283822 w 10962464"/>
              <a:gd name="connsiteY14618" fmla="*/ 1093215 h 4944979"/>
              <a:gd name="connsiteX14619" fmla="*/ 10320260 w 10962464"/>
              <a:gd name="connsiteY14619" fmla="*/ 1112611 h 4944979"/>
              <a:gd name="connsiteX14620" fmla="*/ 10322146 w 10962464"/>
              <a:gd name="connsiteY14620" fmla="*/ 1093458 h 4944979"/>
              <a:gd name="connsiteX14621" fmla="*/ 10325774 w 10962464"/>
              <a:gd name="connsiteY14621" fmla="*/ 1074863 h 4944979"/>
              <a:gd name="connsiteX14622" fmla="*/ 10339682 w 10962464"/>
              <a:gd name="connsiteY14622" fmla="*/ 1035557 h 4944979"/>
              <a:gd name="connsiteX14623" fmla="*/ 10349330 w 10962464"/>
              <a:gd name="connsiteY14623" fmla="*/ 1018782 h 4944979"/>
              <a:gd name="connsiteX14624" fmla="*/ 10347694 w 10962464"/>
              <a:gd name="connsiteY14624" fmla="*/ 1017568 h 4944979"/>
              <a:gd name="connsiteX14625" fmla="*/ 10340287 w 10962464"/>
              <a:gd name="connsiteY14625" fmla="*/ 964202 h 4944979"/>
              <a:gd name="connsiteX14626" fmla="*/ 10331670 w 10962464"/>
              <a:gd name="connsiteY14626" fmla="*/ 919907 h 4944979"/>
              <a:gd name="connsiteX14627" fmla="*/ 10312470 w 10962464"/>
              <a:gd name="connsiteY14627" fmla="*/ 871682 h 4944979"/>
              <a:gd name="connsiteX14628" fmla="*/ 10304760 w 10962464"/>
              <a:gd name="connsiteY14628" fmla="*/ 860949 h 4944979"/>
              <a:gd name="connsiteX14629" fmla="*/ 10360393 w 10962464"/>
              <a:gd name="connsiteY14629" fmla="*/ 733809 h 4944979"/>
              <a:gd name="connsiteX14630" fmla="*/ 10356765 w 10962464"/>
              <a:gd name="connsiteY14630" fmla="*/ 739555 h 4944979"/>
              <a:gd name="connsiteX14631" fmla="*/ 10345578 w 10962464"/>
              <a:gd name="connsiteY14631" fmla="*/ 765405 h 4944979"/>
              <a:gd name="connsiteX14632" fmla="*/ 10339833 w 10962464"/>
              <a:gd name="connsiteY14632" fmla="*/ 778105 h 4944979"/>
              <a:gd name="connsiteX14633" fmla="*/ 10335298 w 10962464"/>
              <a:gd name="connsiteY14633" fmla="*/ 790804 h 4944979"/>
              <a:gd name="connsiteX14634" fmla="*/ 10330308 w 10962464"/>
              <a:gd name="connsiteY14634" fmla="*/ 818922 h 4944979"/>
              <a:gd name="connsiteX14635" fmla="*/ 10327286 w 10962464"/>
              <a:gd name="connsiteY14635" fmla="*/ 847343 h 4944979"/>
              <a:gd name="connsiteX14636" fmla="*/ 10327286 w 10962464"/>
              <a:gd name="connsiteY14636" fmla="*/ 848098 h 4944979"/>
              <a:gd name="connsiteX14637" fmla="*/ 10327026 w 10962464"/>
              <a:gd name="connsiteY14637" fmla="*/ 849108 h 4944979"/>
              <a:gd name="connsiteX14638" fmla="*/ 10328645 w 10962464"/>
              <a:gd name="connsiteY14638" fmla="*/ 851122 h 4944979"/>
              <a:gd name="connsiteX14639" fmla="*/ 10339228 w 10962464"/>
              <a:gd name="connsiteY14639" fmla="*/ 869263 h 4944979"/>
              <a:gd name="connsiteX14640" fmla="*/ 10351625 w 10962464"/>
              <a:gd name="connsiteY14640" fmla="*/ 900406 h 4944979"/>
              <a:gd name="connsiteX14641" fmla="*/ 10361301 w 10962464"/>
              <a:gd name="connsiteY14641" fmla="*/ 938502 h 4944979"/>
              <a:gd name="connsiteX14642" fmla="*/ 10366743 w 10962464"/>
              <a:gd name="connsiteY14642" fmla="*/ 973424 h 4944979"/>
              <a:gd name="connsiteX14643" fmla="*/ 10370368 w 10962464"/>
              <a:gd name="connsiteY14643" fmla="*/ 1000316 h 4944979"/>
              <a:gd name="connsiteX14644" fmla="*/ 10372682 w 10962464"/>
              <a:gd name="connsiteY14644" fmla="*/ 999454 h 4944979"/>
              <a:gd name="connsiteX14645" fmla="*/ 10372639 w 10962464"/>
              <a:gd name="connsiteY14645" fmla="*/ 994588 h 4944979"/>
              <a:gd name="connsiteX14646" fmla="*/ 10375510 w 10962464"/>
              <a:gd name="connsiteY14646" fmla="*/ 975540 h 4944979"/>
              <a:gd name="connsiteX14647" fmla="*/ 10381105 w 10962464"/>
              <a:gd name="connsiteY14647" fmla="*/ 961329 h 4944979"/>
              <a:gd name="connsiteX14648" fmla="*/ 10388814 w 10962464"/>
              <a:gd name="connsiteY14648" fmla="*/ 947874 h 4944979"/>
              <a:gd name="connsiteX14649" fmla="*/ 10395618 w 10962464"/>
              <a:gd name="connsiteY14649" fmla="*/ 933966 h 4944979"/>
              <a:gd name="connsiteX14650" fmla="*/ 10402117 w 10962464"/>
              <a:gd name="connsiteY14650" fmla="*/ 919303 h 4944979"/>
              <a:gd name="connsiteX14651" fmla="*/ 10409525 w 10962464"/>
              <a:gd name="connsiteY14651" fmla="*/ 903882 h 4944979"/>
              <a:gd name="connsiteX14652" fmla="*/ 10410545 w 10962464"/>
              <a:gd name="connsiteY14652" fmla="*/ 901717 h 4944979"/>
              <a:gd name="connsiteX14653" fmla="*/ 10406503 w 10962464"/>
              <a:gd name="connsiteY14653" fmla="*/ 870775 h 4944979"/>
              <a:gd name="connsiteX14654" fmla="*/ 10400153 w 10962464"/>
              <a:gd name="connsiteY14654" fmla="*/ 843865 h 4944979"/>
              <a:gd name="connsiteX14655" fmla="*/ 10391385 w 10962464"/>
              <a:gd name="connsiteY14655" fmla="*/ 816503 h 4944979"/>
              <a:gd name="connsiteX14656" fmla="*/ 10382616 w 10962464"/>
              <a:gd name="connsiteY14656" fmla="*/ 787628 h 4944979"/>
              <a:gd name="connsiteX14657" fmla="*/ 10373395 w 10962464"/>
              <a:gd name="connsiteY14657" fmla="*/ 759962 h 4944979"/>
              <a:gd name="connsiteX14658" fmla="*/ 10361755 w 10962464"/>
              <a:gd name="connsiteY14658" fmla="*/ 735775 h 4944979"/>
              <a:gd name="connsiteX14659" fmla="*/ 10360393 w 10962464"/>
              <a:gd name="connsiteY14659" fmla="*/ 733809 h 4944979"/>
              <a:gd name="connsiteX14660" fmla="*/ 9905805 w 10962464"/>
              <a:gd name="connsiteY14660" fmla="*/ 672282 h 4944979"/>
              <a:gd name="connsiteX14661" fmla="*/ 9908829 w 10962464"/>
              <a:gd name="connsiteY14661" fmla="*/ 686037 h 4944979"/>
              <a:gd name="connsiteX14662" fmla="*/ 9926516 w 10962464"/>
              <a:gd name="connsiteY14662" fmla="*/ 728065 h 4944979"/>
              <a:gd name="connsiteX14663" fmla="*/ 9947379 w 10962464"/>
              <a:gd name="connsiteY14663" fmla="*/ 766162 h 4944979"/>
              <a:gd name="connsiteX14664" fmla="*/ 9978219 w 10962464"/>
              <a:gd name="connsiteY14664" fmla="*/ 810606 h 4944979"/>
              <a:gd name="connsiteX14665" fmla="*/ 9995452 w 10962464"/>
              <a:gd name="connsiteY14665" fmla="*/ 829957 h 4944979"/>
              <a:gd name="connsiteX14666" fmla="*/ 10009965 w 10962464"/>
              <a:gd name="connsiteY14666" fmla="*/ 846284 h 4944979"/>
              <a:gd name="connsiteX14667" fmla="*/ 10011629 w 10962464"/>
              <a:gd name="connsiteY14667" fmla="*/ 847646 h 4944979"/>
              <a:gd name="connsiteX14668" fmla="*/ 10011857 w 10962464"/>
              <a:gd name="connsiteY14668" fmla="*/ 849292 h 4944979"/>
              <a:gd name="connsiteX14669" fmla="*/ 10043981 w 10962464"/>
              <a:gd name="connsiteY14669" fmla="*/ 856717 h 4944979"/>
              <a:gd name="connsiteX14670" fmla="*/ 10080717 w 10962464"/>
              <a:gd name="connsiteY14670" fmla="*/ 867449 h 4944979"/>
              <a:gd name="connsiteX14671" fmla="*/ 10117151 w 10962464"/>
              <a:gd name="connsiteY14671" fmla="*/ 880451 h 4944979"/>
              <a:gd name="connsiteX14672" fmla="*/ 10151014 w 10962464"/>
              <a:gd name="connsiteY14672" fmla="*/ 896173 h 4944979"/>
              <a:gd name="connsiteX14673" fmla="*/ 10156599 w 10962464"/>
              <a:gd name="connsiteY14673" fmla="*/ 899328 h 4944979"/>
              <a:gd name="connsiteX14674" fmla="*/ 10153281 w 10962464"/>
              <a:gd name="connsiteY14674" fmla="*/ 874856 h 4944979"/>
              <a:gd name="connsiteX14675" fmla="*/ 10149048 w 10962464"/>
              <a:gd name="connsiteY14675" fmla="*/ 838272 h 4944979"/>
              <a:gd name="connsiteX14676" fmla="*/ 10149338 w 10962464"/>
              <a:gd name="connsiteY14676" fmla="*/ 808088 h 4944979"/>
              <a:gd name="connsiteX14677" fmla="*/ 10142094 w 10962464"/>
              <a:gd name="connsiteY14677" fmla="*/ 809096 h 4944979"/>
              <a:gd name="connsiteX14678" fmla="*/ 10115487 w 10962464"/>
              <a:gd name="connsiteY14678" fmla="*/ 785512 h 4944979"/>
              <a:gd name="connsiteX14679" fmla="*/ 10088125 w 10962464"/>
              <a:gd name="connsiteY14679" fmla="*/ 762533 h 4944979"/>
              <a:gd name="connsiteX14680" fmla="*/ 10057586 w 10962464"/>
              <a:gd name="connsiteY14680" fmla="*/ 741066 h 4944979"/>
              <a:gd name="connsiteX14681" fmla="*/ 10028862 w 10962464"/>
              <a:gd name="connsiteY14681" fmla="*/ 723529 h 4944979"/>
              <a:gd name="connsiteX14682" fmla="*/ 9971415 w 10962464"/>
              <a:gd name="connsiteY14682" fmla="*/ 695562 h 4944979"/>
              <a:gd name="connsiteX14683" fmla="*/ 9963454 w 10962464"/>
              <a:gd name="connsiteY14683" fmla="*/ 692659 h 4944979"/>
              <a:gd name="connsiteX14684" fmla="*/ 9963405 w 10962464"/>
              <a:gd name="connsiteY14684" fmla="*/ 692689 h 4944979"/>
              <a:gd name="connsiteX14685" fmla="*/ 9954031 w 10962464"/>
              <a:gd name="connsiteY14685" fmla="*/ 690270 h 4944979"/>
              <a:gd name="connsiteX14686" fmla="*/ 9951885 w 10962464"/>
              <a:gd name="connsiteY14686" fmla="*/ 688442 h 4944979"/>
              <a:gd name="connsiteX14687" fmla="*/ 9910038 w 10962464"/>
              <a:gd name="connsiteY14687" fmla="*/ 673188 h 4944979"/>
              <a:gd name="connsiteX14688" fmla="*/ 9905805 w 10962464"/>
              <a:gd name="connsiteY14688" fmla="*/ 672282 h 4944979"/>
              <a:gd name="connsiteX14689" fmla="*/ 10201355 w 10962464"/>
              <a:gd name="connsiteY14689" fmla="*/ 662303 h 4944979"/>
              <a:gd name="connsiteX14690" fmla="*/ 10199389 w 10962464"/>
              <a:gd name="connsiteY14690" fmla="*/ 663966 h 4944979"/>
              <a:gd name="connsiteX14691" fmla="*/ 10193342 w 10962464"/>
              <a:gd name="connsiteY14691" fmla="*/ 672129 h 4944979"/>
              <a:gd name="connsiteX14692" fmla="*/ 10186389 w 10962464"/>
              <a:gd name="connsiteY14692" fmla="*/ 691480 h 4944979"/>
              <a:gd name="connsiteX14693" fmla="*/ 10176109 w 10962464"/>
              <a:gd name="connsiteY14693" fmla="*/ 750136 h 4944979"/>
              <a:gd name="connsiteX14694" fmla="*/ 10172330 w 10962464"/>
              <a:gd name="connsiteY14694" fmla="*/ 810910 h 4944979"/>
              <a:gd name="connsiteX14695" fmla="*/ 10176259 w 10962464"/>
              <a:gd name="connsiteY14695" fmla="*/ 859588 h 4944979"/>
              <a:gd name="connsiteX14696" fmla="*/ 10182610 w 10962464"/>
              <a:gd name="connsiteY14696" fmla="*/ 906755 h 4944979"/>
              <a:gd name="connsiteX14697" fmla="*/ 10178837 w 10962464"/>
              <a:gd name="connsiteY14697" fmla="*/ 911894 h 4944979"/>
              <a:gd name="connsiteX14698" fmla="*/ 10188204 w 10962464"/>
              <a:gd name="connsiteY14698" fmla="*/ 917187 h 4944979"/>
              <a:gd name="connsiteX14699" fmla="*/ 10222068 w 10962464"/>
              <a:gd name="connsiteY14699" fmla="*/ 941072 h 4944979"/>
              <a:gd name="connsiteX14700" fmla="*/ 10253552 w 10962464"/>
              <a:gd name="connsiteY14700" fmla="*/ 967673 h 4944979"/>
              <a:gd name="connsiteX14701" fmla="*/ 10253965 w 10962464"/>
              <a:gd name="connsiteY14701" fmla="*/ 956945 h 4944979"/>
              <a:gd name="connsiteX14702" fmla="*/ 10255626 w 10962464"/>
              <a:gd name="connsiteY14702" fmla="*/ 937747 h 4944979"/>
              <a:gd name="connsiteX14703" fmla="*/ 10258802 w 10962464"/>
              <a:gd name="connsiteY14703" fmla="*/ 918849 h 4944979"/>
              <a:gd name="connsiteX14704" fmla="*/ 10269233 w 10962464"/>
              <a:gd name="connsiteY14704" fmla="*/ 878333 h 4944979"/>
              <a:gd name="connsiteX14705" fmla="*/ 10276188 w 10962464"/>
              <a:gd name="connsiteY14705" fmla="*/ 860949 h 4944979"/>
              <a:gd name="connsiteX14706" fmla="*/ 10278750 w 10962464"/>
              <a:gd name="connsiteY14706" fmla="*/ 856434 h 4944979"/>
              <a:gd name="connsiteX14707" fmla="*/ 10277094 w 10962464"/>
              <a:gd name="connsiteY14707" fmla="*/ 853691 h 4944979"/>
              <a:gd name="connsiteX14708" fmla="*/ 10264699 w 10962464"/>
              <a:gd name="connsiteY14708" fmla="*/ 805769 h 4944979"/>
              <a:gd name="connsiteX14709" fmla="*/ 10254115 w 10962464"/>
              <a:gd name="connsiteY14709" fmla="*/ 772510 h 4944979"/>
              <a:gd name="connsiteX14710" fmla="*/ 10239603 w 10962464"/>
              <a:gd name="connsiteY14710" fmla="*/ 736077 h 4944979"/>
              <a:gd name="connsiteX14711" fmla="*/ 10224636 w 10962464"/>
              <a:gd name="connsiteY14711" fmla="*/ 703272 h 4944979"/>
              <a:gd name="connsiteX14712" fmla="*/ 10208763 w 10962464"/>
              <a:gd name="connsiteY14712" fmla="*/ 671675 h 4944979"/>
              <a:gd name="connsiteX14713" fmla="*/ 10203017 w 10962464"/>
              <a:gd name="connsiteY14713" fmla="*/ 663663 h 4944979"/>
              <a:gd name="connsiteX14714" fmla="*/ 10201355 w 10962464"/>
              <a:gd name="connsiteY14714" fmla="*/ 662303 h 4944979"/>
              <a:gd name="connsiteX14715" fmla="*/ 10279816 w 10962464"/>
              <a:gd name="connsiteY14715" fmla="*/ 535920 h 4944979"/>
              <a:gd name="connsiteX14716" fmla="*/ 10278908 w 10962464"/>
              <a:gd name="connsiteY14716" fmla="*/ 536071 h 4944979"/>
              <a:gd name="connsiteX14717" fmla="*/ 10276037 w 10962464"/>
              <a:gd name="connsiteY14717" fmla="*/ 537280 h 4944979"/>
              <a:gd name="connsiteX14718" fmla="*/ 10271200 w 10962464"/>
              <a:gd name="connsiteY14718" fmla="*/ 541210 h 4944979"/>
              <a:gd name="connsiteX14719" fmla="*/ 10260012 w 10962464"/>
              <a:gd name="connsiteY14719" fmla="*/ 556480 h 4944979"/>
              <a:gd name="connsiteX14720" fmla="*/ 10251698 w 10962464"/>
              <a:gd name="connsiteY14720" fmla="*/ 574470 h 4944979"/>
              <a:gd name="connsiteX14721" fmla="*/ 10245348 w 10962464"/>
              <a:gd name="connsiteY14721" fmla="*/ 595332 h 4944979"/>
              <a:gd name="connsiteX14722" fmla="*/ 10238242 w 10962464"/>
              <a:gd name="connsiteY14722" fmla="*/ 628440 h 4944979"/>
              <a:gd name="connsiteX14723" fmla="*/ 10234916 w 10962464"/>
              <a:gd name="connsiteY14723" fmla="*/ 645673 h 4944979"/>
              <a:gd name="connsiteX14724" fmla="*/ 10231892 w 10962464"/>
              <a:gd name="connsiteY14724" fmla="*/ 662605 h 4944979"/>
              <a:gd name="connsiteX14725" fmla="*/ 10231713 w 10962464"/>
              <a:gd name="connsiteY14725" fmla="*/ 663130 h 4944979"/>
              <a:gd name="connsiteX14726" fmla="*/ 10245196 w 10962464"/>
              <a:gd name="connsiteY14726" fmla="*/ 688155 h 4944979"/>
              <a:gd name="connsiteX14727" fmla="*/ 10261977 w 10962464"/>
              <a:gd name="connsiteY14727" fmla="*/ 724588 h 4944979"/>
              <a:gd name="connsiteX14728" fmla="*/ 10277094 w 10962464"/>
              <a:gd name="connsiteY14728" fmla="*/ 762684 h 4944979"/>
              <a:gd name="connsiteX14729" fmla="*/ 10289038 w 10962464"/>
              <a:gd name="connsiteY14729" fmla="*/ 800781 h 4944979"/>
              <a:gd name="connsiteX14730" fmla="*/ 10298562 w 10962464"/>
              <a:gd name="connsiteY14730" fmla="*/ 836609 h 4944979"/>
              <a:gd name="connsiteX14731" fmla="*/ 10301586 w 10962464"/>
              <a:gd name="connsiteY14731" fmla="*/ 835098 h 4944979"/>
              <a:gd name="connsiteX14732" fmla="*/ 10304085 w 10962464"/>
              <a:gd name="connsiteY14732" fmla="*/ 835098 h 4944979"/>
              <a:gd name="connsiteX14733" fmla="*/ 10305969 w 10962464"/>
              <a:gd name="connsiteY14733" fmla="*/ 813178 h 4944979"/>
              <a:gd name="connsiteX14734" fmla="*/ 10308993 w 10962464"/>
              <a:gd name="connsiteY14734" fmla="*/ 795338 h 4944979"/>
              <a:gd name="connsiteX14735" fmla="*/ 10313983 w 10962464"/>
              <a:gd name="connsiteY14735" fmla="*/ 775534 h 4944979"/>
              <a:gd name="connsiteX14736" fmla="*/ 10321842 w 10962464"/>
              <a:gd name="connsiteY14736" fmla="*/ 757393 h 4944979"/>
              <a:gd name="connsiteX14737" fmla="*/ 10328797 w 10962464"/>
              <a:gd name="connsiteY14737" fmla="*/ 740612 h 4944979"/>
              <a:gd name="connsiteX14738" fmla="*/ 10336189 w 10962464"/>
              <a:gd name="connsiteY14738" fmla="*/ 726676 h 4944979"/>
              <a:gd name="connsiteX14739" fmla="*/ 10334541 w 10962464"/>
              <a:gd name="connsiteY14739" fmla="*/ 726251 h 4944979"/>
              <a:gd name="connsiteX14740" fmla="*/ 10329704 w 10962464"/>
              <a:gd name="connsiteY14740" fmla="*/ 718237 h 4944979"/>
              <a:gd name="connsiteX14741" fmla="*/ 10323657 w 10962464"/>
              <a:gd name="connsiteY14741" fmla="*/ 660035 h 4944979"/>
              <a:gd name="connsiteX14742" fmla="*/ 10312016 w 10962464"/>
              <a:gd name="connsiteY14742" fmla="*/ 607576 h 4944979"/>
              <a:gd name="connsiteX14743" fmla="*/ 10302795 w 10962464"/>
              <a:gd name="connsiteY14743" fmla="*/ 577644 h 4944979"/>
              <a:gd name="connsiteX14744" fmla="*/ 10296597 w 10962464"/>
              <a:gd name="connsiteY14744" fmla="*/ 561167 h 4944979"/>
              <a:gd name="connsiteX14745" fmla="*/ 10289945 w 10962464"/>
              <a:gd name="connsiteY14745" fmla="*/ 547560 h 4944979"/>
              <a:gd name="connsiteX14746" fmla="*/ 10282537 w 10962464"/>
              <a:gd name="connsiteY14746" fmla="*/ 537583 h 4944979"/>
              <a:gd name="connsiteX14747" fmla="*/ 10280875 w 10962464"/>
              <a:gd name="connsiteY14747" fmla="*/ 536221 h 4944979"/>
              <a:gd name="connsiteX14748" fmla="*/ 10280118 w 10962464"/>
              <a:gd name="connsiteY14748" fmla="*/ 535920 h 4944979"/>
              <a:gd name="connsiteX14749" fmla="*/ 10279816 w 10962464"/>
              <a:gd name="connsiteY14749" fmla="*/ 535920 h 4944979"/>
              <a:gd name="connsiteX14750" fmla="*/ 9838986 w 10962464"/>
              <a:gd name="connsiteY14750" fmla="*/ 491776 h 4944979"/>
              <a:gd name="connsiteX14751" fmla="*/ 9838834 w 10962464"/>
              <a:gd name="connsiteY14751" fmla="*/ 493137 h 4944979"/>
              <a:gd name="connsiteX14752" fmla="*/ 9840650 w 10962464"/>
              <a:gd name="connsiteY14752" fmla="*/ 503870 h 4944979"/>
              <a:gd name="connsiteX14753" fmla="*/ 9851988 w 10962464"/>
              <a:gd name="connsiteY14753" fmla="*/ 533804 h 4944979"/>
              <a:gd name="connsiteX14754" fmla="*/ 9867407 w 10962464"/>
              <a:gd name="connsiteY14754" fmla="*/ 563132 h 4944979"/>
              <a:gd name="connsiteX14755" fmla="*/ 9877687 w 10962464"/>
              <a:gd name="connsiteY14755" fmla="*/ 579157 h 4944979"/>
              <a:gd name="connsiteX14756" fmla="*/ 9889024 w 10962464"/>
              <a:gd name="connsiteY14756" fmla="*/ 594275 h 4944979"/>
              <a:gd name="connsiteX14757" fmla="*/ 9914725 w 10962464"/>
              <a:gd name="connsiteY14757" fmla="*/ 622543 h 4944979"/>
              <a:gd name="connsiteX14758" fmla="*/ 9931506 w 10962464"/>
              <a:gd name="connsiteY14758" fmla="*/ 638115 h 4944979"/>
              <a:gd name="connsiteX14759" fmla="*/ 9939821 w 10962464"/>
              <a:gd name="connsiteY14759" fmla="*/ 645675 h 4944979"/>
              <a:gd name="connsiteX14760" fmla="*/ 9947530 w 10962464"/>
              <a:gd name="connsiteY14760" fmla="*/ 653383 h 4944979"/>
              <a:gd name="connsiteX14761" fmla="*/ 9962248 w 10962464"/>
              <a:gd name="connsiteY14761" fmla="*/ 665096 h 4944979"/>
              <a:gd name="connsiteX14762" fmla="*/ 9974893 w 10962464"/>
              <a:gd name="connsiteY14762" fmla="*/ 670014 h 4944979"/>
              <a:gd name="connsiteX14763" fmla="*/ 10011326 w 10962464"/>
              <a:gd name="connsiteY14763" fmla="*/ 686491 h 4944979"/>
              <a:gd name="connsiteX14764" fmla="*/ 10049725 w 10962464"/>
              <a:gd name="connsiteY14764" fmla="*/ 707202 h 4944979"/>
              <a:gd name="connsiteX14765" fmla="*/ 10061278 w 10962464"/>
              <a:gd name="connsiteY14765" fmla="*/ 715158 h 4944979"/>
              <a:gd name="connsiteX14766" fmla="*/ 10060611 w 10962464"/>
              <a:gd name="connsiteY14766" fmla="*/ 712492 h 4944979"/>
              <a:gd name="connsiteX14767" fmla="*/ 10056529 w 10962464"/>
              <a:gd name="connsiteY14767" fmla="*/ 695863 h 4944979"/>
              <a:gd name="connsiteX14768" fmla="*/ 10051692 w 10962464"/>
              <a:gd name="connsiteY14768" fmla="*/ 661244 h 4944979"/>
              <a:gd name="connsiteX14769" fmla="*/ 10052192 w 10962464"/>
              <a:gd name="connsiteY14769" fmla="*/ 628582 h 4944979"/>
              <a:gd name="connsiteX14770" fmla="*/ 10049876 w 10962464"/>
              <a:gd name="connsiteY14770" fmla="*/ 627986 h 4944979"/>
              <a:gd name="connsiteX14771" fmla="*/ 9988047 w 10962464"/>
              <a:gd name="connsiteY14771" fmla="*/ 574771 h 4944979"/>
              <a:gd name="connsiteX14772" fmla="*/ 9971718 w 10962464"/>
              <a:gd name="connsiteY14772" fmla="*/ 563282 h 4944979"/>
              <a:gd name="connsiteX14773" fmla="*/ 9955845 w 10962464"/>
              <a:gd name="connsiteY14773" fmla="*/ 552701 h 4944979"/>
              <a:gd name="connsiteX14774" fmla="*/ 9922889 w 10962464"/>
              <a:gd name="connsiteY14774" fmla="*/ 531687 h 4944979"/>
              <a:gd name="connsiteX14775" fmla="*/ 9906562 w 10962464"/>
              <a:gd name="connsiteY14775" fmla="*/ 522011 h 4944979"/>
              <a:gd name="connsiteX14776" fmla="*/ 9871640 w 10962464"/>
              <a:gd name="connsiteY14776" fmla="*/ 504929 h 4944979"/>
              <a:gd name="connsiteX14777" fmla="*/ 9838986 w 10962464"/>
              <a:gd name="connsiteY14777" fmla="*/ 491776 h 4944979"/>
              <a:gd name="connsiteX14778" fmla="*/ 10097649 w 10962464"/>
              <a:gd name="connsiteY14778" fmla="*/ 488299 h 4944979"/>
              <a:gd name="connsiteX14779" fmla="*/ 10094021 w 10962464"/>
              <a:gd name="connsiteY14779" fmla="*/ 500241 h 4944979"/>
              <a:gd name="connsiteX14780" fmla="*/ 10086612 w 10962464"/>
              <a:gd name="connsiteY14780" fmla="*/ 533198 h 4944979"/>
              <a:gd name="connsiteX14781" fmla="*/ 10080264 w 10962464"/>
              <a:gd name="connsiteY14781" fmla="*/ 567363 h 4944979"/>
              <a:gd name="connsiteX14782" fmla="*/ 10076181 w 10962464"/>
              <a:gd name="connsiteY14782" fmla="*/ 601983 h 4944979"/>
              <a:gd name="connsiteX14783" fmla="*/ 10075275 w 10962464"/>
              <a:gd name="connsiteY14783" fmla="*/ 635847 h 4944979"/>
              <a:gd name="connsiteX14784" fmla="*/ 10079357 w 10962464"/>
              <a:gd name="connsiteY14784" fmla="*/ 681351 h 4944979"/>
              <a:gd name="connsiteX14785" fmla="*/ 10084195 w 10962464"/>
              <a:gd name="connsiteY14785" fmla="*/ 704179 h 4944979"/>
              <a:gd name="connsiteX14786" fmla="*/ 10089183 w 10962464"/>
              <a:gd name="connsiteY14786" fmla="*/ 724435 h 4944979"/>
              <a:gd name="connsiteX14787" fmla="*/ 10087006 w 10962464"/>
              <a:gd name="connsiteY14787" fmla="*/ 732876 h 4944979"/>
              <a:gd name="connsiteX14788" fmla="*/ 10113824 w 10962464"/>
              <a:gd name="connsiteY14788" fmla="*/ 751345 h 4944979"/>
              <a:gd name="connsiteX14789" fmla="*/ 10149581 w 10962464"/>
              <a:gd name="connsiteY14789" fmla="*/ 782727 h 4944979"/>
              <a:gd name="connsiteX14790" fmla="*/ 10149803 w 10962464"/>
              <a:gd name="connsiteY14790" fmla="*/ 759660 h 4944979"/>
              <a:gd name="connsiteX14791" fmla="*/ 10155095 w 10962464"/>
              <a:gd name="connsiteY14791" fmla="*/ 722470 h 4944979"/>
              <a:gd name="connsiteX14792" fmla="*/ 10158723 w 10962464"/>
              <a:gd name="connsiteY14792" fmla="*/ 702364 h 4944979"/>
              <a:gd name="connsiteX14793" fmla="*/ 10163410 w 10962464"/>
              <a:gd name="connsiteY14793" fmla="*/ 682108 h 4944979"/>
              <a:gd name="connsiteX14794" fmla="*/ 10169911 w 10962464"/>
              <a:gd name="connsiteY14794" fmla="*/ 663663 h 4944979"/>
              <a:gd name="connsiteX14795" fmla="*/ 10174899 w 10962464"/>
              <a:gd name="connsiteY14795" fmla="*/ 654896 h 4944979"/>
              <a:gd name="connsiteX14796" fmla="*/ 10179915 w 10962464"/>
              <a:gd name="connsiteY14796" fmla="*/ 649619 h 4944979"/>
              <a:gd name="connsiteX14797" fmla="*/ 10166887 w 10962464"/>
              <a:gd name="connsiteY14797" fmla="*/ 617553 h 4944979"/>
              <a:gd name="connsiteX14798" fmla="*/ 10152979 w 10962464"/>
              <a:gd name="connsiteY14798" fmla="*/ 584598 h 4944979"/>
              <a:gd name="connsiteX14799" fmla="*/ 10139072 w 10962464"/>
              <a:gd name="connsiteY14799" fmla="*/ 551944 h 4944979"/>
              <a:gd name="connsiteX14800" fmla="*/ 10122896 w 10962464"/>
              <a:gd name="connsiteY14800" fmla="*/ 521405 h 4944979"/>
              <a:gd name="connsiteX14801" fmla="*/ 10113068 w 10962464"/>
              <a:gd name="connsiteY14801" fmla="*/ 506137 h 4944979"/>
              <a:gd name="connsiteX14802" fmla="*/ 10100522 w 10962464"/>
              <a:gd name="connsiteY14802" fmla="*/ 491019 h 4944979"/>
              <a:gd name="connsiteX14803" fmla="*/ 10097649 w 10962464"/>
              <a:gd name="connsiteY14803" fmla="*/ 488299 h 4944979"/>
              <a:gd name="connsiteX14804" fmla="*/ 10703411 w 10962464"/>
              <a:gd name="connsiteY14804" fmla="*/ 473484 h 4944979"/>
              <a:gd name="connsiteX14805" fmla="*/ 10670303 w 10962464"/>
              <a:gd name="connsiteY14805" fmla="*/ 476052 h 4944979"/>
              <a:gd name="connsiteX14806" fmla="*/ 10623741 w 10962464"/>
              <a:gd name="connsiteY14806" fmla="*/ 488903 h 4944979"/>
              <a:gd name="connsiteX14807" fmla="*/ 10609833 w 10962464"/>
              <a:gd name="connsiteY14807" fmla="*/ 497974 h 4944979"/>
              <a:gd name="connsiteX14808" fmla="*/ 10602727 w 10962464"/>
              <a:gd name="connsiteY14808" fmla="*/ 505683 h 4944979"/>
              <a:gd name="connsiteX14809" fmla="*/ 10601065 w 10962464"/>
              <a:gd name="connsiteY14809" fmla="*/ 508859 h 4944979"/>
              <a:gd name="connsiteX14810" fmla="*/ 10607565 w 10962464"/>
              <a:gd name="connsiteY14810" fmla="*/ 514301 h 4944979"/>
              <a:gd name="connsiteX14811" fmla="*/ 10622228 w 10962464"/>
              <a:gd name="connsiteY14811" fmla="*/ 522010 h 4944979"/>
              <a:gd name="connsiteX14812" fmla="*/ 10641428 w 10962464"/>
              <a:gd name="connsiteY14812" fmla="*/ 531233 h 4944979"/>
              <a:gd name="connsiteX14813" fmla="*/ 10677258 w 10962464"/>
              <a:gd name="connsiteY14813" fmla="*/ 546501 h 4944979"/>
              <a:gd name="connsiteX14814" fmla="*/ 10708097 w 10962464"/>
              <a:gd name="connsiteY14814" fmla="*/ 557386 h 4944979"/>
              <a:gd name="connsiteX14815" fmla="*/ 10726238 w 10962464"/>
              <a:gd name="connsiteY14815" fmla="*/ 563282 h 4944979"/>
              <a:gd name="connsiteX14816" fmla="*/ 10742112 w 10962464"/>
              <a:gd name="connsiteY14816" fmla="*/ 566910 h 4944979"/>
              <a:gd name="connsiteX14817" fmla="*/ 10777336 w 10962464"/>
              <a:gd name="connsiteY14817" fmla="*/ 573562 h 4944979"/>
              <a:gd name="connsiteX14818" fmla="*/ 10808327 w 10962464"/>
              <a:gd name="connsiteY14818" fmla="*/ 578249 h 4944979"/>
              <a:gd name="connsiteX14819" fmla="*/ 10853983 w 10962464"/>
              <a:gd name="connsiteY14819" fmla="*/ 579609 h 4944979"/>
              <a:gd name="connsiteX14820" fmla="*/ 10855148 w 10962464"/>
              <a:gd name="connsiteY14820" fmla="*/ 580692 h 4944979"/>
              <a:gd name="connsiteX14821" fmla="*/ 10863053 w 10962464"/>
              <a:gd name="connsiteY14821" fmla="*/ 572504 h 4944979"/>
              <a:gd name="connsiteX14822" fmla="*/ 10868042 w 10962464"/>
              <a:gd name="connsiteY14822" fmla="*/ 567818 h 4944979"/>
              <a:gd name="connsiteX14823" fmla="*/ 10883463 w 10962464"/>
              <a:gd name="connsiteY14823" fmla="*/ 556176 h 4944979"/>
              <a:gd name="connsiteX14824" fmla="*/ 10895644 w 10962464"/>
              <a:gd name="connsiteY14824" fmla="*/ 549498 h 4944979"/>
              <a:gd name="connsiteX14825" fmla="*/ 10884067 w 10962464"/>
              <a:gd name="connsiteY14825" fmla="*/ 549071 h 4944979"/>
              <a:gd name="connsiteX14826" fmla="*/ 10859274 w 10962464"/>
              <a:gd name="connsiteY14826" fmla="*/ 546501 h 4944979"/>
              <a:gd name="connsiteX14827" fmla="*/ 10838413 w 10962464"/>
              <a:gd name="connsiteY14827" fmla="*/ 542572 h 4944979"/>
              <a:gd name="connsiteX14828" fmla="*/ 10821480 w 10962464"/>
              <a:gd name="connsiteY14828" fmla="*/ 537582 h 4944979"/>
              <a:gd name="connsiteX14829" fmla="*/ 10803037 w 10962464"/>
              <a:gd name="connsiteY14829" fmla="*/ 531687 h 4944979"/>
              <a:gd name="connsiteX14830" fmla="*/ 10783232 w 10962464"/>
              <a:gd name="connsiteY14830" fmla="*/ 525791 h 4944979"/>
              <a:gd name="connsiteX14831" fmla="*/ 10762672 w 10962464"/>
              <a:gd name="connsiteY14831" fmla="*/ 518383 h 4944979"/>
              <a:gd name="connsiteX14832" fmla="*/ 10745287 w 10962464"/>
              <a:gd name="connsiteY14832" fmla="*/ 509765 h 4944979"/>
              <a:gd name="connsiteX14833" fmla="*/ 10729111 w 10962464"/>
              <a:gd name="connsiteY14833" fmla="*/ 500544 h 4944979"/>
              <a:gd name="connsiteX14834" fmla="*/ 10719738 w 10962464"/>
              <a:gd name="connsiteY14834" fmla="*/ 494195 h 4944979"/>
              <a:gd name="connsiteX14835" fmla="*/ 10715656 w 10962464"/>
              <a:gd name="connsiteY14835" fmla="*/ 489962 h 4944979"/>
              <a:gd name="connsiteX14836" fmla="*/ 10713237 w 10962464"/>
              <a:gd name="connsiteY14836" fmla="*/ 485125 h 4944979"/>
              <a:gd name="connsiteX14837" fmla="*/ 10713087 w 10962464"/>
              <a:gd name="connsiteY14837" fmla="*/ 477565 h 4944979"/>
              <a:gd name="connsiteX14838" fmla="*/ 10715180 w 10962464"/>
              <a:gd name="connsiteY14838" fmla="*/ 473540 h 4944979"/>
              <a:gd name="connsiteX14839" fmla="*/ 9956915 w 10962464"/>
              <a:gd name="connsiteY14839" fmla="*/ 447492 h 4944979"/>
              <a:gd name="connsiteX14840" fmla="*/ 9956967 w 10962464"/>
              <a:gd name="connsiteY14840" fmla="*/ 447544 h 4944979"/>
              <a:gd name="connsiteX14841" fmla="*/ 9957508 w 10962464"/>
              <a:gd name="connsiteY14841" fmla="*/ 448085 h 4944979"/>
              <a:gd name="connsiteX14842" fmla="*/ 9956532 w 10962464"/>
              <a:gd name="connsiteY14842" fmla="*/ 447109 h 4944979"/>
              <a:gd name="connsiteX14843" fmla="*/ 9956552 w 10962464"/>
              <a:gd name="connsiteY14843" fmla="*/ 447129 h 4944979"/>
              <a:gd name="connsiteX14844" fmla="*/ 9956546 w 10962464"/>
              <a:gd name="connsiteY14844" fmla="*/ 447123 h 4944979"/>
              <a:gd name="connsiteX14845" fmla="*/ 9956504 w 10962464"/>
              <a:gd name="connsiteY14845" fmla="*/ 447080 h 4944979"/>
              <a:gd name="connsiteX14846" fmla="*/ 9956509 w 10962464"/>
              <a:gd name="connsiteY14846" fmla="*/ 447085 h 4944979"/>
              <a:gd name="connsiteX14847" fmla="*/ 9956506 w 10962464"/>
              <a:gd name="connsiteY14847" fmla="*/ 447082 h 4944979"/>
              <a:gd name="connsiteX14848" fmla="*/ 9956496 w 10962464"/>
              <a:gd name="connsiteY14848" fmla="*/ 447072 h 4944979"/>
              <a:gd name="connsiteX14849" fmla="*/ 9956497 w 10962464"/>
              <a:gd name="connsiteY14849" fmla="*/ 447074 h 4944979"/>
              <a:gd name="connsiteX14850" fmla="*/ 9956496 w 10962464"/>
              <a:gd name="connsiteY14850" fmla="*/ 447073 h 4944979"/>
              <a:gd name="connsiteX14851" fmla="*/ 9956493 w 10962464"/>
              <a:gd name="connsiteY14851" fmla="*/ 447069 h 4944979"/>
              <a:gd name="connsiteX14852" fmla="*/ 9956496 w 10962464"/>
              <a:gd name="connsiteY14852" fmla="*/ 447072 h 4944979"/>
              <a:gd name="connsiteX14853" fmla="*/ 9956494 w 10962464"/>
              <a:gd name="connsiteY14853" fmla="*/ 447071 h 4944979"/>
              <a:gd name="connsiteX14854" fmla="*/ 9956489 w 10962464"/>
              <a:gd name="connsiteY14854" fmla="*/ 447066 h 4944979"/>
              <a:gd name="connsiteX14855" fmla="*/ 9956493 w 10962464"/>
              <a:gd name="connsiteY14855" fmla="*/ 447069 h 4944979"/>
              <a:gd name="connsiteX14856" fmla="*/ 9956491 w 10962464"/>
              <a:gd name="connsiteY14856" fmla="*/ 447068 h 4944979"/>
              <a:gd name="connsiteX14857" fmla="*/ 9956478 w 10962464"/>
              <a:gd name="connsiteY14857" fmla="*/ 447058 h 4944979"/>
              <a:gd name="connsiteX14858" fmla="*/ 9956488 w 10962464"/>
              <a:gd name="connsiteY14858" fmla="*/ 447066 h 4944979"/>
              <a:gd name="connsiteX14859" fmla="*/ 9956491 w 10962464"/>
              <a:gd name="connsiteY14859" fmla="*/ 447068 h 4944979"/>
              <a:gd name="connsiteX14860" fmla="*/ 9956494 w 10962464"/>
              <a:gd name="connsiteY14860" fmla="*/ 447071 h 4944979"/>
              <a:gd name="connsiteX14861" fmla="*/ 9956496 w 10962464"/>
              <a:gd name="connsiteY14861" fmla="*/ 447073 h 4944979"/>
              <a:gd name="connsiteX14862" fmla="*/ 9956497 w 10962464"/>
              <a:gd name="connsiteY14862" fmla="*/ 447074 h 4944979"/>
              <a:gd name="connsiteX14863" fmla="*/ 9956497 w 10962464"/>
              <a:gd name="connsiteY14863" fmla="*/ 447074 h 4944979"/>
              <a:gd name="connsiteX14864" fmla="*/ 9956502 w 10962464"/>
              <a:gd name="connsiteY14864" fmla="*/ 447079 h 4944979"/>
              <a:gd name="connsiteX14865" fmla="*/ 9956506 w 10962464"/>
              <a:gd name="connsiteY14865" fmla="*/ 447082 h 4944979"/>
              <a:gd name="connsiteX14866" fmla="*/ 9956518 w 10962464"/>
              <a:gd name="connsiteY14866" fmla="*/ 447095 h 4944979"/>
              <a:gd name="connsiteX14867" fmla="*/ 9956546 w 10962464"/>
              <a:gd name="connsiteY14867" fmla="*/ 447123 h 4944979"/>
              <a:gd name="connsiteX14868" fmla="*/ 9956602 w 10962464"/>
              <a:gd name="connsiteY14868" fmla="*/ 447179 h 4944979"/>
              <a:gd name="connsiteX14869" fmla="*/ 9956552 w 10962464"/>
              <a:gd name="connsiteY14869" fmla="*/ 447129 h 4944979"/>
              <a:gd name="connsiteX14870" fmla="*/ 9956921 w 10962464"/>
              <a:gd name="connsiteY14870" fmla="*/ 447490 h 4944979"/>
              <a:gd name="connsiteX14871" fmla="*/ 9956905 w 10962464"/>
              <a:gd name="connsiteY14871" fmla="*/ 447485 h 4944979"/>
              <a:gd name="connsiteX14872" fmla="*/ 9956915 w 10962464"/>
              <a:gd name="connsiteY14872" fmla="*/ 447492 h 4944979"/>
              <a:gd name="connsiteX14873" fmla="*/ 9956904 w 10962464"/>
              <a:gd name="connsiteY14873" fmla="*/ 447485 h 4944979"/>
              <a:gd name="connsiteX14874" fmla="*/ 9956904 w 10962464"/>
              <a:gd name="connsiteY14874" fmla="*/ 447484 h 4944979"/>
              <a:gd name="connsiteX14875" fmla="*/ 9956904 w 10962464"/>
              <a:gd name="connsiteY14875" fmla="*/ 447482 h 4944979"/>
              <a:gd name="connsiteX14876" fmla="*/ 9956478 w 10962464"/>
              <a:gd name="connsiteY14876" fmla="*/ 447057 h 4944979"/>
              <a:gd name="connsiteX14877" fmla="*/ 9956489 w 10962464"/>
              <a:gd name="connsiteY14877" fmla="*/ 447066 h 4944979"/>
              <a:gd name="connsiteX14878" fmla="*/ 9956488 w 10962464"/>
              <a:gd name="connsiteY14878" fmla="*/ 447066 h 4944979"/>
              <a:gd name="connsiteX14879" fmla="*/ 9956477 w 10962464"/>
              <a:gd name="connsiteY14879" fmla="*/ 447057 h 4944979"/>
              <a:gd name="connsiteX14880" fmla="*/ 9956478 w 10962464"/>
              <a:gd name="connsiteY14880" fmla="*/ 447057 h 4944979"/>
              <a:gd name="connsiteX14881" fmla="*/ 9956478 w 10962464"/>
              <a:gd name="connsiteY14881" fmla="*/ 447058 h 4944979"/>
              <a:gd name="connsiteX14882" fmla="*/ 9956474 w 10962464"/>
              <a:gd name="connsiteY14882" fmla="*/ 447054 h 4944979"/>
              <a:gd name="connsiteX14883" fmla="*/ 9956475 w 10962464"/>
              <a:gd name="connsiteY14883" fmla="*/ 447054 h 4944979"/>
              <a:gd name="connsiteX14884" fmla="*/ 9956477 w 10962464"/>
              <a:gd name="connsiteY14884" fmla="*/ 447057 h 4944979"/>
              <a:gd name="connsiteX14885" fmla="*/ 9956470 w 10962464"/>
              <a:gd name="connsiteY14885" fmla="*/ 447049 h 4944979"/>
              <a:gd name="connsiteX14886" fmla="*/ 9956472 w 10962464"/>
              <a:gd name="connsiteY14886" fmla="*/ 447050 h 4944979"/>
              <a:gd name="connsiteX14887" fmla="*/ 9956470 w 10962464"/>
              <a:gd name="connsiteY14887" fmla="*/ 447050 h 4944979"/>
              <a:gd name="connsiteX14888" fmla="*/ 9956455 w 10962464"/>
              <a:gd name="connsiteY14888" fmla="*/ 447033 h 4944979"/>
              <a:gd name="connsiteX14889" fmla="*/ 9956458 w 10962464"/>
              <a:gd name="connsiteY14889" fmla="*/ 447035 h 4944979"/>
              <a:gd name="connsiteX14890" fmla="*/ 9956458 w 10962464"/>
              <a:gd name="connsiteY14890" fmla="*/ 447036 h 4944979"/>
              <a:gd name="connsiteX14891" fmla="*/ 9956453 w 10962464"/>
              <a:gd name="connsiteY14891" fmla="*/ 447031 h 4944979"/>
              <a:gd name="connsiteX14892" fmla="*/ 9956455 w 10962464"/>
              <a:gd name="connsiteY14892" fmla="*/ 447031 h 4944979"/>
              <a:gd name="connsiteX14893" fmla="*/ 9956455 w 10962464"/>
              <a:gd name="connsiteY14893" fmla="*/ 447033 h 4944979"/>
              <a:gd name="connsiteX14894" fmla="*/ 9956331 w 10962464"/>
              <a:gd name="connsiteY14894" fmla="*/ 446909 h 4944979"/>
              <a:gd name="connsiteX14895" fmla="*/ 9956453 w 10962464"/>
              <a:gd name="connsiteY14895" fmla="*/ 447030 h 4944979"/>
              <a:gd name="connsiteX14896" fmla="*/ 9956451 w 10962464"/>
              <a:gd name="connsiteY14896" fmla="*/ 447030 h 4944979"/>
              <a:gd name="connsiteX14897" fmla="*/ 9956013 w 10962464"/>
              <a:gd name="connsiteY14897" fmla="*/ 446591 h 4944979"/>
              <a:gd name="connsiteX14898" fmla="*/ 9956331 w 10962464"/>
              <a:gd name="connsiteY14898" fmla="*/ 446909 h 4944979"/>
              <a:gd name="connsiteX14899" fmla="*/ 9956299 w 10962464"/>
              <a:gd name="connsiteY14899" fmla="*/ 446877 h 4944979"/>
              <a:gd name="connsiteX14900" fmla="*/ 9955240 w 10962464"/>
              <a:gd name="connsiteY14900" fmla="*/ 445819 h 4944979"/>
              <a:gd name="connsiteX14901" fmla="*/ 9956013 w 10962464"/>
              <a:gd name="connsiteY14901" fmla="*/ 446591 h 4944979"/>
              <a:gd name="connsiteX14902" fmla="*/ 9955391 w 10962464"/>
              <a:gd name="connsiteY14902" fmla="*/ 445971 h 4944979"/>
              <a:gd name="connsiteX14903" fmla="*/ 9955240 w 10962464"/>
              <a:gd name="connsiteY14903" fmla="*/ 445819 h 4944979"/>
              <a:gd name="connsiteX14904" fmla="*/ 10549112 w 10962464"/>
              <a:gd name="connsiteY14904" fmla="*/ 403989 h 4944979"/>
              <a:gd name="connsiteX14905" fmla="*/ 10531072 w 10962464"/>
              <a:gd name="connsiteY14905" fmla="*/ 406210 h 4944979"/>
              <a:gd name="connsiteX14906" fmla="*/ 10510058 w 10962464"/>
              <a:gd name="connsiteY14906" fmla="*/ 409083 h 4944979"/>
              <a:gd name="connsiteX14907" fmla="*/ 10492823 w 10962464"/>
              <a:gd name="connsiteY14907" fmla="*/ 412861 h 4944979"/>
              <a:gd name="connsiteX14908" fmla="*/ 10473473 w 10962464"/>
              <a:gd name="connsiteY14908" fmla="*/ 418909 h 4944979"/>
              <a:gd name="connsiteX14909" fmla="*/ 10479823 w 10962464"/>
              <a:gd name="connsiteY14909" fmla="*/ 423445 h 4944979"/>
              <a:gd name="connsiteX14910" fmla="*/ 10492976 w 10962464"/>
              <a:gd name="connsiteY14910" fmla="*/ 430701 h 4944979"/>
              <a:gd name="connsiteX14911" fmla="*/ 10507790 w 10962464"/>
              <a:gd name="connsiteY14911" fmla="*/ 437654 h 4944979"/>
              <a:gd name="connsiteX14912" fmla="*/ 10538328 w 10962464"/>
              <a:gd name="connsiteY14912" fmla="*/ 449901 h 4944979"/>
              <a:gd name="connsiteX14913" fmla="*/ 10575366 w 10962464"/>
              <a:gd name="connsiteY14913" fmla="*/ 460332 h 4944979"/>
              <a:gd name="connsiteX14914" fmla="*/ 10592601 w 10962464"/>
              <a:gd name="connsiteY14914" fmla="*/ 463506 h 4944979"/>
              <a:gd name="connsiteX14915" fmla="*/ 10609381 w 10962464"/>
              <a:gd name="connsiteY14915" fmla="*/ 466529 h 4944979"/>
              <a:gd name="connsiteX14916" fmla="*/ 10610772 w 10962464"/>
              <a:gd name="connsiteY14916" fmla="*/ 468731 h 4944979"/>
              <a:gd name="connsiteX14917" fmla="*/ 10618753 w 10962464"/>
              <a:gd name="connsiteY14917" fmla="*/ 464412 h 4944979"/>
              <a:gd name="connsiteX14918" fmla="*/ 10635684 w 10962464"/>
              <a:gd name="connsiteY14918" fmla="*/ 458518 h 4944979"/>
              <a:gd name="connsiteX14919" fmla="*/ 10653976 w 10962464"/>
              <a:gd name="connsiteY14919" fmla="*/ 454132 h 4944979"/>
              <a:gd name="connsiteX14920" fmla="*/ 10671935 w 10962464"/>
              <a:gd name="connsiteY14920" fmla="*/ 451050 h 4944979"/>
              <a:gd name="connsiteX14921" fmla="*/ 10655640 w 10962464"/>
              <a:gd name="connsiteY14921" fmla="*/ 445214 h 4944979"/>
              <a:gd name="connsiteX14922" fmla="*/ 10630847 w 10962464"/>
              <a:gd name="connsiteY14922" fmla="*/ 436446 h 4944979"/>
              <a:gd name="connsiteX14923" fmla="*/ 10607566 w 10962464"/>
              <a:gd name="connsiteY14923" fmla="*/ 427678 h 4944979"/>
              <a:gd name="connsiteX14924" fmla="*/ 10572190 w 10962464"/>
              <a:gd name="connsiteY14924" fmla="*/ 414979 h 4944979"/>
              <a:gd name="connsiteX14925" fmla="*/ 10555409 w 10962464"/>
              <a:gd name="connsiteY14925" fmla="*/ 407572 h 4944979"/>
              <a:gd name="connsiteX14926" fmla="*/ 10179132 w 10962464"/>
              <a:gd name="connsiteY14926" fmla="*/ 344230 h 4944979"/>
              <a:gd name="connsiteX14927" fmla="*/ 10165829 w 10962464"/>
              <a:gd name="connsiteY14927" fmla="*/ 363428 h 4944979"/>
              <a:gd name="connsiteX14928" fmla="*/ 10157967 w 10962464"/>
              <a:gd name="connsiteY14928" fmla="*/ 379907 h 4944979"/>
              <a:gd name="connsiteX14929" fmla="*/ 10151920 w 10962464"/>
              <a:gd name="connsiteY14929" fmla="*/ 398503 h 4944979"/>
              <a:gd name="connsiteX14930" fmla="*/ 10146932 w 10962464"/>
              <a:gd name="connsiteY14930" fmla="*/ 421481 h 4944979"/>
              <a:gd name="connsiteX14931" fmla="*/ 10143605 w 10962464"/>
              <a:gd name="connsiteY14931" fmla="*/ 447333 h 4944979"/>
              <a:gd name="connsiteX14932" fmla="*/ 10141186 w 10962464"/>
              <a:gd name="connsiteY14932" fmla="*/ 492532 h 4944979"/>
              <a:gd name="connsiteX14933" fmla="*/ 10141640 w 10962464"/>
              <a:gd name="connsiteY14933" fmla="*/ 500242 h 4944979"/>
              <a:gd name="connsiteX14934" fmla="*/ 10139839 w 10962464"/>
              <a:gd name="connsiteY14934" fmla="*/ 502669 h 4944979"/>
              <a:gd name="connsiteX14935" fmla="*/ 10155096 w 10962464"/>
              <a:gd name="connsiteY14935" fmla="*/ 528662 h 4944979"/>
              <a:gd name="connsiteX14936" fmla="*/ 10171423 w 10962464"/>
              <a:gd name="connsiteY14936" fmla="*/ 563887 h 4944979"/>
              <a:gd name="connsiteX14937" fmla="*/ 10186692 w 10962464"/>
              <a:gd name="connsiteY14937" fmla="*/ 600621 h 4944979"/>
              <a:gd name="connsiteX14938" fmla="*/ 10201746 w 10962464"/>
              <a:gd name="connsiteY14938" fmla="*/ 637288 h 4944979"/>
              <a:gd name="connsiteX14939" fmla="*/ 10202716 w 10962464"/>
              <a:gd name="connsiteY14939" fmla="*/ 637207 h 4944979"/>
              <a:gd name="connsiteX14940" fmla="*/ 10210426 w 10962464"/>
              <a:gd name="connsiteY14940" fmla="*/ 638870 h 4944979"/>
              <a:gd name="connsiteX14941" fmla="*/ 10210924 w 10962464"/>
              <a:gd name="connsiteY14941" fmla="*/ 639155 h 4944979"/>
              <a:gd name="connsiteX14942" fmla="*/ 10213449 w 10962464"/>
              <a:gd name="connsiteY14942" fmla="*/ 625717 h 4944979"/>
              <a:gd name="connsiteX14943" fmla="*/ 10222066 w 10962464"/>
              <a:gd name="connsiteY14943" fmla="*/ 586412 h 4944979"/>
              <a:gd name="connsiteX14944" fmla="*/ 10234614 w 10962464"/>
              <a:gd name="connsiteY14944" fmla="*/ 551339 h 4944979"/>
              <a:gd name="connsiteX14945" fmla="*/ 10240260 w 10962464"/>
              <a:gd name="connsiteY14945" fmla="*/ 541581 h 4944979"/>
              <a:gd name="connsiteX14946" fmla="*/ 10234463 w 10962464"/>
              <a:gd name="connsiteY14946" fmla="*/ 537280 h 4944979"/>
              <a:gd name="connsiteX14947" fmla="*/ 10230835 w 10962464"/>
              <a:gd name="connsiteY14947" fmla="*/ 508708 h 4944979"/>
              <a:gd name="connsiteX14948" fmla="*/ 10226148 w 10962464"/>
              <a:gd name="connsiteY14948" fmla="*/ 482253 h 4944979"/>
              <a:gd name="connsiteX14949" fmla="*/ 10215565 w 10962464"/>
              <a:gd name="connsiteY14949" fmla="*/ 432366 h 4944979"/>
              <a:gd name="connsiteX14950" fmla="*/ 10200901 w 10962464"/>
              <a:gd name="connsiteY14950" fmla="*/ 391246 h 4944979"/>
              <a:gd name="connsiteX14951" fmla="*/ 10182459 w 10962464"/>
              <a:gd name="connsiteY14951" fmla="*/ 349218 h 4944979"/>
              <a:gd name="connsiteX14952" fmla="*/ 10179132 w 10962464"/>
              <a:gd name="connsiteY14952" fmla="*/ 344230 h 4944979"/>
              <a:gd name="connsiteX14953" fmla="*/ 10718227 w 10962464"/>
              <a:gd name="connsiteY14953" fmla="*/ 343019 h 4944979"/>
              <a:gd name="connsiteX14954" fmla="*/ 10670908 w 10962464"/>
              <a:gd name="connsiteY14954" fmla="*/ 343471 h 4944979"/>
              <a:gd name="connsiteX14955" fmla="*/ 10632510 w 10962464"/>
              <a:gd name="connsiteY14955" fmla="*/ 352996 h 4944979"/>
              <a:gd name="connsiteX14956" fmla="*/ 10613160 w 10962464"/>
              <a:gd name="connsiteY14956" fmla="*/ 360403 h 4944979"/>
              <a:gd name="connsiteX14957" fmla="*/ 10596680 w 10962464"/>
              <a:gd name="connsiteY14957" fmla="*/ 367510 h 4944979"/>
              <a:gd name="connsiteX14958" fmla="*/ 10581110 w 10962464"/>
              <a:gd name="connsiteY14958" fmla="*/ 375067 h 4944979"/>
              <a:gd name="connsiteX14959" fmla="*/ 10564934 w 10962464"/>
              <a:gd name="connsiteY14959" fmla="*/ 384442 h 4944979"/>
              <a:gd name="connsiteX14960" fmla="*/ 10587459 w 10962464"/>
              <a:gd name="connsiteY14960" fmla="*/ 394268 h 4944979"/>
              <a:gd name="connsiteX14961" fmla="*/ 10613310 w 10962464"/>
              <a:gd name="connsiteY14961" fmla="*/ 403489 h 4944979"/>
              <a:gd name="connsiteX14962" fmla="*/ 10641430 w 10962464"/>
              <a:gd name="connsiteY14962" fmla="*/ 414073 h 4944979"/>
              <a:gd name="connsiteX14963" fmla="*/ 10674235 w 10962464"/>
              <a:gd name="connsiteY14963" fmla="*/ 425863 h 4944979"/>
              <a:gd name="connsiteX14964" fmla="*/ 10709912 w 10962464"/>
              <a:gd name="connsiteY14964" fmla="*/ 437502 h 4944979"/>
              <a:gd name="connsiteX14965" fmla="*/ 10747253 w 10962464"/>
              <a:gd name="connsiteY14965" fmla="*/ 446726 h 4944979"/>
              <a:gd name="connsiteX14966" fmla="*/ 10749151 w 10962464"/>
              <a:gd name="connsiteY14966" fmla="*/ 449725 h 4944979"/>
              <a:gd name="connsiteX14967" fmla="*/ 10765545 w 10962464"/>
              <a:gd name="connsiteY14967" fmla="*/ 444306 h 4944979"/>
              <a:gd name="connsiteX14968" fmla="*/ 10799861 w 10962464"/>
              <a:gd name="connsiteY14968" fmla="*/ 432364 h 4944979"/>
              <a:gd name="connsiteX14969" fmla="*/ 10830382 w 10962464"/>
              <a:gd name="connsiteY14969" fmla="*/ 428592 h 4944979"/>
              <a:gd name="connsiteX14970" fmla="*/ 10783082 w 10962464"/>
              <a:gd name="connsiteY14970" fmla="*/ 383382 h 4944979"/>
              <a:gd name="connsiteX14971" fmla="*/ 10759801 w 10962464"/>
              <a:gd name="connsiteY14971" fmla="*/ 352242 h 4944979"/>
              <a:gd name="connsiteX14972" fmla="*/ 10757271 w 10962464"/>
              <a:gd name="connsiteY14972" fmla="*/ 347793 h 4944979"/>
              <a:gd name="connsiteX14973" fmla="*/ 10754359 w 10962464"/>
              <a:gd name="connsiteY14973" fmla="*/ 348310 h 4944979"/>
              <a:gd name="connsiteX14974" fmla="*/ 10738030 w 10962464"/>
              <a:gd name="connsiteY14974" fmla="*/ 345436 h 4944979"/>
              <a:gd name="connsiteX14975" fmla="*/ 10718227 w 10962464"/>
              <a:gd name="connsiteY14975" fmla="*/ 343019 h 4944979"/>
              <a:gd name="connsiteX14976" fmla="*/ 9793481 w 10962464"/>
              <a:gd name="connsiteY14976" fmla="*/ 316260 h 4944979"/>
              <a:gd name="connsiteX14977" fmla="*/ 9812078 w 10962464"/>
              <a:gd name="connsiteY14977" fmla="*/ 364637 h 4944979"/>
              <a:gd name="connsiteX14978" fmla="*/ 9836264 w 10962464"/>
              <a:gd name="connsiteY14978" fmla="*/ 410898 h 4944979"/>
              <a:gd name="connsiteX14979" fmla="*/ 9863024 w 10962464"/>
              <a:gd name="connsiteY14979" fmla="*/ 450052 h 4944979"/>
              <a:gd name="connsiteX14980" fmla="*/ 9877838 w 10962464"/>
              <a:gd name="connsiteY14980" fmla="*/ 468948 h 4944979"/>
              <a:gd name="connsiteX14981" fmla="*/ 9885549 w 10962464"/>
              <a:gd name="connsiteY14981" fmla="*/ 478624 h 4944979"/>
              <a:gd name="connsiteX14982" fmla="*/ 9892681 w 10962464"/>
              <a:gd name="connsiteY14982" fmla="*/ 487013 h 4944979"/>
              <a:gd name="connsiteX14983" fmla="*/ 9894921 w 10962464"/>
              <a:gd name="connsiteY14983" fmla="*/ 487997 h 4944979"/>
              <a:gd name="connsiteX14984" fmla="*/ 9932866 w 10962464"/>
              <a:gd name="connsiteY14984" fmla="*/ 508557 h 4944979"/>
              <a:gd name="connsiteX14985" fmla="*/ 9966276 w 10962464"/>
              <a:gd name="connsiteY14985" fmla="*/ 529722 h 4944979"/>
              <a:gd name="connsiteX14986" fmla="*/ 9981573 w 10962464"/>
              <a:gd name="connsiteY14986" fmla="*/ 540067 h 4944979"/>
              <a:gd name="connsiteX14987" fmla="*/ 9972474 w 10962464"/>
              <a:gd name="connsiteY14987" fmla="*/ 496009 h 4944979"/>
              <a:gd name="connsiteX14988" fmla="*/ 9969487 w 10962464"/>
              <a:gd name="connsiteY14988" fmla="*/ 459300 h 4944979"/>
              <a:gd name="connsiteX14989" fmla="*/ 9966881 w 10962464"/>
              <a:gd name="connsiteY14989" fmla="*/ 457308 h 4944979"/>
              <a:gd name="connsiteX14990" fmla="*/ 9964311 w 10962464"/>
              <a:gd name="connsiteY14990" fmla="*/ 454737 h 4944979"/>
              <a:gd name="connsiteX14991" fmla="*/ 9956921 w 10962464"/>
              <a:gd name="connsiteY14991" fmla="*/ 447490 h 4944979"/>
              <a:gd name="connsiteX14992" fmla="*/ 9957205 w 10962464"/>
              <a:gd name="connsiteY14992" fmla="*/ 447633 h 4944979"/>
              <a:gd name="connsiteX14993" fmla="*/ 9956148 w 10962464"/>
              <a:gd name="connsiteY14993" fmla="*/ 446576 h 4944979"/>
              <a:gd name="connsiteX14994" fmla="*/ 9954939 w 10962464"/>
              <a:gd name="connsiteY14994" fmla="*/ 445365 h 4944979"/>
              <a:gd name="connsiteX14995" fmla="*/ 9955240 w 10962464"/>
              <a:gd name="connsiteY14995" fmla="*/ 445668 h 4944979"/>
              <a:gd name="connsiteX14996" fmla="*/ 9927878 w 10962464"/>
              <a:gd name="connsiteY14996" fmla="*/ 418910 h 4944979"/>
              <a:gd name="connsiteX14997" fmla="*/ 9899758 w 10962464"/>
              <a:gd name="connsiteY14997" fmla="*/ 391849 h 4944979"/>
              <a:gd name="connsiteX14998" fmla="*/ 9898008 w 10962464"/>
              <a:gd name="connsiteY14998" fmla="*/ 390292 h 4944979"/>
              <a:gd name="connsiteX14999" fmla="*/ 9893410 w 10962464"/>
              <a:gd name="connsiteY14999" fmla="*/ 389734 h 4944979"/>
              <a:gd name="connsiteX15000" fmla="*/ 9890007 w 10962464"/>
              <a:gd name="connsiteY15000" fmla="*/ 383182 h 4944979"/>
              <a:gd name="connsiteX15001" fmla="*/ 9869826 w 10962464"/>
              <a:gd name="connsiteY15001" fmla="*/ 365242 h 4944979"/>
              <a:gd name="connsiteX15002" fmla="*/ 9839440 w 10962464"/>
              <a:gd name="connsiteY15002" fmla="*/ 342414 h 4944979"/>
              <a:gd name="connsiteX15003" fmla="*/ 9809356 w 10962464"/>
              <a:gd name="connsiteY15003" fmla="*/ 323367 h 4944979"/>
              <a:gd name="connsiteX15004" fmla="*/ 9793481 w 10962464"/>
              <a:gd name="connsiteY15004" fmla="*/ 316260 h 4944979"/>
              <a:gd name="connsiteX15005" fmla="*/ 10387971 w 10962464"/>
              <a:gd name="connsiteY15005" fmla="*/ 309103 h 4944979"/>
              <a:gd name="connsiteX15006" fmla="*/ 10375360 w 10962464"/>
              <a:gd name="connsiteY15006" fmla="*/ 309306 h 4944979"/>
              <a:gd name="connsiteX15007" fmla="*/ 10355404 w 10962464"/>
              <a:gd name="connsiteY15007" fmla="*/ 311574 h 4944979"/>
              <a:gd name="connsiteX15008" fmla="*/ 10339682 w 10962464"/>
              <a:gd name="connsiteY15008" fmla="*/ 315506 h 4944979"/>
              <a:gd name="connsiteX15009" fmla="*/ 10327588 w 10962464"/>
              <a:gd name="connsiteY15009" fmla="*/ 318981 h 4944979"/>
              <a:gd name="connsiteX15010" fmla="*/ 10328948 w 10962464"/>
              <a:gd name="connsiteY15010" fmla="*/ 320191 h 4944979"/>
              <a:gd name="connsiteX15011" fmla="*/ 10337414 w 10962464"/>
              <a:gd name="connsiteY15011" fmla="*/ 327146 h 4944979"/>
              <a:gd name="connsiteX15012" fmla="*/ 10356009 w 10962464"/>
              <a:gd name="connsiteY15012" fmla="*/ 340751 h 4944979"/>
              <a:gd name="connsiteX15013" fmla="*/ 10376115 w 10962464"/>
              <a:gd name="connsiteY15013" fmla="*/ 354811 h 4944979"/>
              <a:gd name="connsiteX15014" fmla="*/ 10392745 w 10962464"/>
              <a:gd name="connsiteY15014" fmla="*/ 366906 h 4944979"/>
              <a:gd name="connsiteX15015" fmla="*/ 10404838 w 10962464"/>
              <a:gd name="connsiteY15015" fmla="*/ 374162 h 4944979"/>
              <a:gd name="connsiteX15016" fmla="*/ 10418898 w 10962464"/>
              <a:gd name="connsiteY15016" fmla="*/ 380511 h 4944979"/>
              <a:gd name="connsiteX15017" fmla="*/ 10446261 w 10962464"/>
              <a:gd name="connsiteY15017" fmla="*/ 391698 h 4944979"/>
              <a:gd name="connsiteX15018" fmla="*/ 10462588 w 10962464"/>
              <a:gd name="connsiteY15018" fmla="*/ 396837 h 4944979"/>
              <a:gd name="connsiteX15019" fmla="*/ 10462904 w 10962464"/>
              <a:gd name="connsiteY15019" fmla="*/ 397061 h 4944979"/>
              <a:gd name="connsiteX15020" fmla="*/ 10476647 w 10962464"/>
              <a:gd name="connsiteY15020" fmla="*/ 391395 h 4944979"/>
              <a:gd name="connsiteX15021" fmla="*/ 10506336 w 10962464"/>
              <a:gd name="connsiteY15021" fmla="*/ 385156 h 4944979"/>
              <a:gd name="connsiteX15022" fmla="*/ 10498567 w 10962464"/>
              <a:gd name="connsiteY15022" fmla="*/ 382628 h 4944979"/>
              <a:gd name="connsiteX15023" fmla="*/ 10487228 w 10962464"/>
              <a:gd name="connsiteY15023" fmla="*/ 378242 h 4944979"/>
              <a:gd name="connsiteX15024" fmla="*/ 10469240 w 10962464"/>
              <a:gd name="connsiteY15024" fmla="*/ 370532 h 4944979"/>
              <a:gd name="connsiteX15025" fmla="*/ 10435073 w 10962464"/>
              <a:gd name="connsiteY15025" fmla="*/ 352392 h 4944979"/>
              <a:gd name="connsiteX15026" fmla="*/ 10403174 w 10962464"/>
              <a:gd name="connsiteY15026" fmla="*/ 330017 h 4944979"/>
              <a:gd name="connsiteX15027" fmla="*/ 10396070 w 10962464"/>
              <a:gd name="connsiteY15027" fmla="*/ 324275 h 4944979"/>
              <a:gd name="connsiteX15028" fmla="*/ 10387151 w 10962464"/>
              <a:gd name="connsiteY15028" fmla="*/ 313388 h 4944979"/>
              <a:gd name="connsiteX15029" fmla="*/ 10528802 w 10962464"/>
              <a:gd name="connsiteY15029" fmla="*/ 290711 h 4944979"/>
              <a:gd name="connsiteX15030" fmla="*/ 10495998 w 10962464"/>
              <a:gd name="connsiteY15030" fmla="*/ 292374 h 4944979"/>
              <a:gd name="connsiteX15031" fmla="*/ 10453970 w 10962464"/>
              <a:gd name="connsiteY15031" fmla="*/ 303259 h 4944979"/>
              <a:gd name="connsiteX15032" fmla="*/ 10441849 w 10962464"/>
              <a:gd name="connsiteY15032" fmla="*/ 305895 h 4944979"/>
              <a:gd name="connsiteX15033" fmla="*/ 10435979 w 10962464"/>
              <a:gd name="connsiteY15033" fmla="*/ 309608 h 4944979"/>
              <a:gd name="connsiteX15034" fmla="*/ 10429751 w 10962464"/>
              <a:gd name="connsiteY15034" fmla="*/ 308525 h 4944979"/>
              <a:gd name="connsiteX15035" fmla="*/ 10429631 w 10962464"/>
              <a:gd name="connsiteY15035" fmla="*/ 308551 h 4944979"/>
              <a:gd name="connsiteX15036" fmla="*/ 10419955 w 10962464"/>
              <a:gd name="connsiteY15036" fmla="*/ 311271 h 4944979"/>
              <a:gd name="connsiteX15037" fmla="*/ 10420862 w 10962464"/>
              <a:gd name="connsiteY15037" fmla="*/ 312028 h 4944979"/>
              <a:gd name="connsiteX15038" fmla="*/ 10433259 w 10962464"/>
              <a:gd name="connsiteY15038" fmla="*/ 321402 h 4944979"/>
              <a:gd name="connsiteX15039" fmla="*/ 10468937 w 10962464"/>
              <a:gd name="connsiteY15039" fmla="*/ 342717 h 4944979"/>
              <a:gd name="connsiteX15040" fmla="*/ 10510209 w 10962464"/>
              <a:gd name="connsiteY15040" fmla="*/ 360555 h 4944979"/>
              <a:gd name="connsiteX15041" fmla="*/ 10532581 w 10962464"/>
              <a:gd name="connsiteY15041" fmla="*/ 365998 h 4944979"/>
              <a:gd name="connsiteX15042" fmla="*/ 10545174 w 10962464"/>
              <a:gd name="connsiteY15042" fmla="*/ 368439 h 4944979"/>
              <a:gd name="connsiteX15043" fmla="*/ 10549061 w 10962464"/>
              <a:gd name="connsiteY15043" fmla="*/ 365091 h 4944979"/>
              <a:gd name="connsiteX15044" fmla="*/ 10560247 w 10962464"/>
              <a:gd name="connsiteY15044" fmla="*/ 357984 h 4944979"/>
              <a:gd name="connsiteX15045" fmla="*/ 10576726 w 10962464"/>
              <a:gd name="connsiteY15045" fmla="*/ 349518 h 4944979"/>
              <a:gd name="connsiteX15046" fmla="*/ 10613463 w 10962464"/>
              <a:gd name="connsiteY15046" fmla="*/ 333494 h 4944979"/>
              <a:gd name="connsiteX15047" fmla="*/ 10650953 w 10962464"/>
              <a:gd name="connsiteY15047" fmla="*/ 322157 h 4944979"/>
              <a:gd name="connsiteX15048" fmla="*/ 10670241 w 10962464"/>
              <a:gd name="connsiteY15048" fmla="*/ 319608 h 4944979"/>
              <a:gd name="connsiteX15049" fmla="*/ 10653826 w 10962464"/>
              <a:gd name="connsiteY15049" fmla="*/ 312633 h 4944979"/>
              <a:gd name="connsiteX15050" fmla="*/ 10632661 w 10962464"/>
              <a:gd name="connsiteY15050" fmla="*/ 305981 h 4944979"/>
              <a:gd name="connsiteX15051" fmla="*/ 10608623 w 10962464"/>
              <a:gd name="connsiteY15051" fmla="*/ 300386 h 4944979"/>
              <a:gd name="connsiteX15052" fmla="*/ 10559188 w 10962464"/>
              <a:gd name="connsiteY15052" fmla="*/ 291770 h 4944979"/>
              <a:gd name="connsiteX15053" fmla="*/ 10528802 w 10962464"/>
              <a:gd name="connsiteY15053" fmla="*/ 290711 h 4944979"/>
              <a:gd name="connsiteX15054" fmla="*/ 10018823 w 10962464"/>
              <a:gd name="connsiteY15054" fmla="*/ 273606 h 4944979"/>
              <a:gd name="connsiteX15055" fmla="*/ 10018603 w 10962464"/>
              <a:gd name="connsiteY15055" fmla="*/ 273670 h 4944979"/>
              <a:gd name="connsiteX15056" fmla="*/ 10014954 w 10962464"/>
              <a:gd name="connsiteY15056" fmla="*/ 278922 h 4944979"/>
              <a:gd name="connsiteX15057" fmla="*/ 10009210 w 10962464"/>
              <a:gd name="connsiteY15057" fmla="*/ 290714 h 4944979"/>
              <a:gd name="connsiteX15058" fmla="*/ 10004826 w 10962464"/>
              <a:gd name="connsiteY15058" fmla="*/ 303715 h 4944979"/>
              <a:gd name="connsiteX15059" fmla="*/ 10004602 w 10962464"/>
              <a:gd name="connsiteY15059" fmla="*/ 304970 h 4944979"/>
              <a:gd name="connsiteX15060" fmla="*/ 10004977 w 10962464"/>
              <a:gd name="connsiteY15060" fmla="*/ 306435 h 4944979"/>
              <a:gd name="connsiteX15061" fmla="*/ 10004137 w 10962464"/>
              <a:gd name="connsiteY15061" fmla="*/ 307578 h 4944979"/>
              <a:gd name="connsiteX15062" fmla="*/ 9999384 w 10962464"/>
              <a:gd name="connsiteY15062" fmla="*/ 334253 h 4944979"/>
              <a:gd name="connsiteX15063" fmla="*/ 9996511 w 10962464"/>
              <a:gd name="connsiteY15063" fmla="*/ 368569 h 4944979"/>
              <a:gd name="connsiteX15064" fmla="*/ 9993337 w 10962464"/>
              <a:gd name="connsiteY15064" fmla="*/ 435239 h 4944979"/>
              <a:gd name="connsiteX15065" fmla="*/ 9998478 w 10962464"/>
              <a:gd name="connsiteY15065" fmla="*/ 501452 h 4944979"/>
              <a:gd name="connsiteX15066" fmla="*/ 10011478 w 10962464"/>
              <a:gd name="connsiteY15066" fmla="*/ 561771 h 4944979"/>
              <a:gd name="connsiteX15067" fmla="*/ 10011076 w 10962464"/>
              <a:gd name="connsiteY15067" fmla="*/ 562319 h 4944979"/>
              <a:gd name="connsiteX15068" fmla="*/ 10052666 w 10962464"/>
              <a:gd name="connsiteY15068" fmla="*/ 597517 h 4944979"/>
              <a:gd name="connsiteX15069" fmla="*/ 10052901 w 10962464"/>
              <a:gd name="connsiteY15069" fmla="*/ 582179 h 4944979"/>
              <a:gd name="connsiteX15070" fmla="*/ 10055621 w 10962464"/>
              <a:gd name="connsiteY15070" fmla="*/ 563735 h 4944979"/>
              <a:gd name="connsiteX15071" fmla="*/ 10058797 w 10962464"/>
              <a:gd name="connsiteY15071" fmla="*/ 544838 h 4944979"/>
              <a:gd name="connsiteX15072" fmla="*/ 10067111 w 10962464"/>
              <a:gd name="connsiteY15072" fmla="*/ 505986 h 4944979"/>
              <a:gd name="connsiteX15073" fmla="*/ 10072402 w 10962464"/>
              <a:gd name="connsiteY15073" fmla="*/ 484672 h 4944979"/>
              <a:gd name="connsiteX15074" fmla="*/ 10080717 w 10962464"/>
              <a:gd name="connsiteY15074" fmla="*/ 466379 h 4944979"/>
              <a:gd name="connsiteX15075" fmla="*/ 10081171 w 10962464"/>
              <a:gd name="connsiteY15075" fmla="*/ 466228 h 4944979"/>
              <a:gd name="connsiteX15076" fmla="*/ 10092175 w 10962464"/>
              <a:gd name="connsiteY15076" fmla="*/ 459568 h 4944979"/>
              <a:gd name="connsiteX15077" fmla="*/ 10081321 w 10962464"/>
              <a:gd name="connsiteY15077" fmla="*/ 427377 h 4944979"/>
              <a:gd name="connsiteX15078" fmla="*/ 10066808 w 10962464"/>
              <a:gd name="connsiteY15078" fmla="*/ 374618 h 4944979"/>
              <a:gd name="connsiteX15079" fmla="*/ 10053353 w 10962464"/>
              <a:gd name="connsiteY15079" fmla="*/ 334707 h 4944979"/>
              <a:gd name="connsiteX15080" fmla="*/ 10034758 w 10962464"/>
              <a:gd name="connsiteY15080" fmla="*/ 296157 h 4944979"/>
              <a:gd name="connsiteX15081" fmla="*/ 10838110 w 10962464"/>
              <a:gd name="connsiteY15081" fmla="*/ 220416 h 4944979"/>
              <a:gd name="connsiteX15082" fmla="*/ 10842947 w 10962464"/>
              <a:gd name="connsiteY15082" fmla="*/ 226309 h 4944979"/>
              <a:gd name="connsiteX15083" fmla="*/ 10860032 w 10962464"/>
              <a:gd name="connsiteY15083" fmla="*/ 246869 h 4944979"/>
              <a:gd name="connsiteX15084" fmla="*/ 10894498 w 10962464"/>
              <a:gd name="connsiteY15084" fmla="*/ 284664 h 4944979"/>
              <a:gd name="connsiteX15085" fmla="*/ 10921202 w 10962464"/>
              <a:gd name="connsiteY15085" fmla="*/ 311055 h 4944979"/>
              <a:gd name="connsiteX15086" fmla="*/ 10922767 w 10962464"/>
              <a:gd name="connsiteY15086" fmla="*/ 302050 h 4944979"/>
              <a:gd name="connsiteX15087" fmla="*/ 10927454 w 10962464"/>
              <a:gd name="connsiteY15087" fmla="*/ 295852 h 4944979"/>
              <a:gd name="connsiteX15088" fmla="*/ 10930630 w 10962464"/>
              <a:gd name="connsiteY15088" fmla="*/ 293133 h 4944979"/>
              <a:gd name="connsiteX15089" fmla="*/ 10945990 w 10962464"/>
              <a:gd name="connsiteY15089" fmla="*/ 288932 h 4944979"/>
              <a:gd name="connsiteX15090" fmla="*/ 10936827 w 10962464"/>
              <a:gd name="connsiteY15090" fmla="*/ 279372 h 4944979"/>
              <a:gd name="connsiteX15091" fmla="*/ 10904930 w 10962464"/>
              <a:gd name="connsiteY15091" fmla="*/ 252765 h 4944979"/>
              <a:gd name="connsiteX15092" fmla="*/ 10867136 w 10962464"/>
              <a:gd name="connsiteY15092" fmla="*/ 232961 h 4944979"/>
              <a:gd name="connsiteX15093" fmla="*/ 10838110 w 10962464"/>
              <a:gd name="connsiteY15093" fmla="*/ 220416 h 4944979"/>
              <a:gd name="connsiteX15094" fmla="*/ 10799559 w 10962464"/>
              <a:gd name="connsiteY15094" fmla="*/ 216483 h 4944979"/>
              <a:gd name="connsiteX15095" fmla="*/ 10800315 w 10962464"/>
              <a:gd name="connsiteY15095" fmla="*/ 217392 h 4944979"/>
              <a:gd name="connsiteX15096" fmla="*/ 10801223 w 10962464"/>
              <a:gd name="connsiteY15096" fmla="*/ 218449 h 4944979"/>
              <a:gd name="connsiteX15097" fmla="*/ 10799559 w 10962464"/>
              <a:gd name="connsiteY15097" fmla="*/ 216483 h 4944979"/>
              <a:gd name="connsiteX15098" fmla="*/ 10794571 w 10962464"/>
              <a:gd name="connsiteY15098" fmla="*/ 181410 h 4944979"/>
              <a:gd name="connsiteX15099" fmla="*/ 10795780 w 10962464"/>
              <a:gd name="connsiteY15099" fmla="*/ 182166 h 4944979"/>
              <a:gd name="connsiteX15100" fmla="*/ 10797291 w 10962464"/>
              <a:gd name="connsiteY15100" fmla="*/ 183224 h 4944979"/>
              <a:gd name="connsiteX15101" fmla="*/ 10794571 w 10962464"/>
              <a:gd name="connsiteY15101" fmla="*/ 181410 h 4944979"/>
              <a:gd name="connsiteX15102" fmla="*/ 10703865 w 10962464"/>
              <a:gd name="connsiteY15102" fmla="*/ 177330 h 4944979"/>
              <a:gd name="connsiteX15103" fmla="*/ 10682851 w 10962464"/>
              <a:gd name="connsiteY15103" fmla="*/ 177480 h 4944979"/>
              <a:gd name="connsiteX15104" fmla="*/ 10678177 w 10962464"/>
              <a:gd name="connsiteY15104" fmla="*/ 178848 h 4944979"/>
              <a:gd name="connsiteX15105" fmla="*/ 10698877 w 10962464"/>
              <a:gd name="connsiteY15105" fmla="*/ 197588 h 4944979"/>
              <a:gd name="connsiteX15106" fmla="*/ 10723670 w 10962464"/>
              <a:gd name="connsiteY15106" fmla="*/ 224497 h 4944979"/>
              <a:gd name="connsiteX15107" fmla="*/ 10735613 w 10962464"/>
              <a:gd name="connsiteY15107" fmla="*/ 238102 h 4944979"/>
              <a:gd name="connsiteX15108" fmla="*/ 10741509 w 10962464"/>
              <a:gd name="connsiteY15108" fmla="*/ 245057 h 4944979"/>
              <a:gd name="connsiteX15109" fmla="*/ 10743401 w 10962464"/>
              <a:gd name="connsiteY15109" fmla="*/ 247377 h 4944979"/>
              <a:gd name="connsiteX15110" fmla="*/ 10746801 w 10962464"/>
              <a:gd name="connsiteY15110" fmla="*/ 246114 h 4944979"/>
              <a:gd name="connsiteX15111" fmla="*/ 10757684 w 10962464"/>
              <a:gd name="connsiteY15111" fmla="*/ 247626 h 4944979"/>
              <a:gd name="connsiteX15112" fmla="*/ 10796688 w 10962464"/>
              <a:gd name="connsiteY15112" fmla="*/ 260777 h 4944979"/>
              <a:gd name="connsiteX15113" fmla="*/ 10833575 w 10962464"/>
              <a:gd name="connsiteY15113" fmla="*/ 276350 h 4944979"/>
              <a:gd name="connsiteX15114" fmla="*/ 10866683 w 10962464"/>
              <a:gd name="connsiteY15114" fmla="*/ 292222 h 4944979"/>
              <a:gd name="connsiteX15115" fmla="*/ 10869070 w 10962464"/>
              <a:gd name="connsiteY15115" fmla="*/ 293644 h 4944979"/>
              <a:gd name="connsiteX15116" fmla="*/ 10867590 w 10962464"/>
              <a:gd name="connsiteY15116" fmla="*/ 292071 h 4944979"/>
              <a:gd name="connsiteX15117" fmla="*/ 10840378 w 10962464"/>
              <a:gd name="connsiteY15117" fmla="*/ 261838 h 4944979"/>
              <a:gd name="connsiteX15118" fmla="*/ 10816190 w 10962464"/>
              <a:gd name="connsiteY15118" fmla="*/ 232509 h 4944979"/>
              <a:gd name="connsiteX15119" fmla="*/ 10809466 w 10962464"/>
              <a:gd name="connsiteY15119" fmla="*/ 222729 h 4944979"/>
              <a:gd name="connsiteX15120" fmla="*/ 10808025 w 10962464"/>
              <a:gd name="connsiteY15120" fmla="*/ 222984 h 4944979"/>
              <a:gd name="connsiteX15121" fmla="*/ 10802432 w 10962464"/>
              <a:gd name="connsiteY15121" fmla="*/ 220111 h 4944979"/>
              <a:gd name="connsiteX15122" fmla="*/ 10801524 w 10962464"/>
              <a:gd name="connsiteY15122" fmla="*/ 219053 h 4944979"/>
              <a:gd name="connsiteX15123" fmla="*/ 10780964 w 10962464"/>
              <a:gd name="connsiteY15123" fmla="*/ 201970 h 4944979"/>
              <a:gd name="connsiteX15124" fmla="*/ 10783685 w 10962464"/>
              <a:gd name="connsiteY15124" fmla="*/ 203784 h 4944979"/>
              <a:gd name="connsiteX15125" fmla="*/ 10781115 w 10962464"/>
              <a:gd name="connsiteY15125" fmla="*/ 201970 h 4944979"/>
              <a:gd name="connsiteX15126" fmla="*/ 10751334 w 10962464"/>
              <a:gd name="connsiteY15126" fmla="*/ 186400 h 4944979"/>
              <a:gd name="connsiteX15127" fmla="*/ 10703865 w 10962464"/>
              <a:gd name="connsiteY15127" fmla="*/ 177330 h 4944979"/>
              <a:gd name="connsiteX15128" fmla="*/ 10340588 w 10962464"/>
              <a:gd name="connsiteY15128" fmla="*/ 176876 h 4944979"/>
              <a:gd name="connsiteX15129" fmla="*/ 10325772 w 10962464"/>
              <a:gd name="connsiteY15129" fmla="*/ 177177 h 4944979"/>
              <a:gd name="connsiteX15130" fmla="*/ 10297200 w 10962464"/>
              <a:gd name="connsiteY15130" fmla="*/ 178841 h 4944979"/>
              <a:gd name="connsiteX15131" fmla="*/ 10267419 w 10962464"/>
              <a:gd name="connsiteY15131" fmla="*/ 181864 h 4944979"/>
              <a:gd name="connsiteX15132" fmla="*/ 10240747 w 10962464"/>
              <a:gd name="connsiteY15132" fmla="*/ 184959 h 4944979"/>
              <a:gd name="connsiteX15133" fmla="*/ 10241115 w 10962464"/>
              <a:gd name="connsiteY15133" fmla="*/ 184888 h 4944979"/>
              <a:gd name="connsiteX15134" fmla="*/ 10240056 w 10962464"/>
              <a:gd name="connsiteY15134" fmla="*/ 185038 h 4944979"/>
              <a:gd name="connsiteX15135" fmla="*/ 10240747 w 10962464"/>
              <a:gd name="connsiteY15135" fmla="*/ 184959 h 4944979"/>
              <a:gd name="connsiteX15136" fmla="*/ 10222217 w 10962464"/>
              <a:gd name="connsiteY15136" fmla="*/ 188516 h 4944979"/>
              <a:gd name="connsiteX15137" fmla="*/ 10233252 w 10962464"/>
              <a:gd name="connsiteY15137" fmla="*/ 197890 h 4944979"/>
              <a:gd name="connsiteX15138" fmla="*/ 10254115 w 10962464"/>
              <a:gd name="connsiteY15138" fmla="*/ 214064 h 4944979"/>
              <a:gd name="connsiteX15139" fmla="*/ 10300073 w 10962464"/>
              <a:gd name="connsiteY15139" fmla="*/ 241276 h 4944979"/>
              <a:gd name="connsiteX15140" fmla="*/ 10325320 w 10962464"/>
              <a:gd name="connsiteY15140" fmla="*/ 254580 h 4944979"/>
              <a:gd name="connsiteX15141" fmla="*/ 10349508 w 10962464"/>
              <a:gd name="connsiteY15141" fmla="*/ 265464 h 4944979"/>
              <a:gd name="connsiteX15142" fmla="*/ 10369463 w 10962464"/>
              <a:gd name="connsiteY15142" fmla="*/ 271814 h 4944979"/>
              <a:gd name="connsiteX15143" fmla="*/ 10391082 w 10962464"/>
              <a:gd name="connsiteY15143" fmla="*/ 276652 h 4944979"/>
              <a:gd name="connsiteX15144" fmla="*/ 10430315 w 10962464"/>
              <a:gd name="connsiteY15144" fmla="*/ 283485 h 4944979"/>
              <a:gd name="connsiteX15145" fmla="*/ 10445807 w 10962464"/>
              <a:gd name="connsiteY15145" fmla="*/ 279676 h 4944979"/>
              <a:gd name="connsiteX15146" fmla="*/ 10480577 w 10962464"/>
              <a:gd name="connsiteY15146" fmla="*/ 270304 h 4944979"/>
              <a:gd name="connsiteX15147" fmla="*/ 10501440 w 10962464"/>
              <a:gd name="connsiteY15147" fmla="*/ 266675 h 4944979"/>
              <a:gd name="connsiteX15148" fmla="*/ 10520186 w 10962464"/>
              <a:gd name="connsiteY15148" fmla="*/ 265918 h 4944979"/>
              <a:gd name="connsiteX15149" fmla="*/ 10522595 w 10962464"/>
              <a:gd name="connsiteY15149" fmla="*/ 265939 h 4944979"/>
              <a:gd name="connsiteX15150" fmla="*/ 10514593 w 10962464"/>
              <a:gd name="connsiteY15150" fmla="*/ 258814 h 4944979"/>
              <a:gd name="connsiteX15151" fmla="*/ 10492218 w 10962464"/>
              <a:gd name="connsiteY15151" fmla="*/ 237651 h 4944979"/>
              <a:gd name="connsiteX15152" fmla="*/ 10470903 w 10962464"/>
              <a:gd name="connsiteY15152" fmla="*/ 215275 h 4944979"/>
              <a:gd name="connsiteX15153" fmla="*/ 10460341 w 10962464"/>
              <a:gd name="connsiteY15153" fmla="*/ 201696 h 4944979"/>
              <a:gd name="connsiteX15154" fmla="*/ 10455633 w 10962464"/>
              <a:gd name="connsiteY15154" fmla="*/ 203180 h 4944979"/>
              <a:gd name="connsiteX15155" fmla="*/ 10438400 w 10962464"/>
              <a:gd name="connsiteY15155" fmla="*/ 196226 h 4944979"/>
              <a:gd name="connsiteX15156" fmla="*/ 10396977 w 10962464"/>
              <a:gd name="connsiteY15156" fmla="*/ 185038 h 4944979"/>
              <a:gd name="connsiteX15157" fmla="*/ 10353741 w 10962464"/>
              <a:gd name="connsiteY15157" fmla="*/ 177480 h 4944979"/>
              <a:gd name="connsiteX15158" fmla="*/ 10340588 w 10962464"/>
              <a:gd name="connsiteY15158" fmla="*/ 176876 h 4944979"/>
              <a:gd name="connsiteX15159" fmla="*/ 10059553 w 10962464"/>
              <a:gd name="connsiteY15159" fmla="*/ 163725 h 4944979"/>
              <a:gd name="connsiteX15160" fmla="*/ 10054110 w 10962464"/>
              <a:gd name="connsiteY15160" fmla="*/ 171132 h 4944979"/>
              <a:gd name="connsiteX15161" fmla="*/ 10040958 w 10962464"/>
              <a:gd name="connsiteY15161" fmla="*/ 204240 h 4944979"/>
              <a:gd name="connsiteX15162" fmla="*/ 10031735 w 10962464"/>
              <a:gd name="connsiteY15162" fmla="*/ 235988 h 4944979"/>
              <a:gd name="connsiteX15163" fmla="*/ 10028614 w 10962464"/>
              <a:gd name="connsiteY15163" fmla="*/ 249217 h 4944979"/>
              <a:gd name="connsiteX15164" fmla="*/ 10030979 w 10962464"/>
              <a:gd name="connsiteY15164" fmla="*/ 250651 h 4944979"/>
              <a:gd name="connsiteX15165" fmla="*/ 10035666 w 10962464"/>
              <a:gd name="connsiteY15165" fmla="*/ 255187 h 4944979"/>
              <a:gd name="connsiteX15166" fmla="*/ 10046852 w 10962464"/>
              <a:gd name="connsiteY15166" fmla="*/ 269397 h 4944979"/>
              <a:gd name="connsiteX15167" fmla="*/ 10066808 w 10962464"/>
              <a:gd name="connsiteY15167" fmla="*/ 303715 h 4944979"/>
              <a:gd name="connsiteX15168" fmla="*/ 10093718 w 10962464"/>
              <a:gd name="connsiteY15168" fmla="*/ 379606 h 4944979"/>
              <a:gd name="connsiteX15169" fmla="*/ 10100822 w 10962464"/>
              <a:gd name="connsiteY15169" fmla="*/ 406968 h 4944979"/>
              <a:gd name="connsiteX15170" fmla="*/ 10117974 w 10962464"/>
              <a:gd name="connsiteY15170" fmla="*/ 458421 h 4944979"/>
              <a:gd name="connsiteX15171" fmla="*/ 10120325 w 10962464"/>
              <a:gd name="connsiteY15171" fmla="*/ 432668 h 4944979"/>
              <a:gd name="connsiteX15172" fmla="*/ 10127431 w 10962464"/>
              <a:gd name="connsiteY15172" fmla="*/ 395176 h 4944979"/>
              <a:gd name="connsiteX15173" fmla="*/ 10133628 w 10962464"/>
              <a:gd name="connsiteY15173" fmla="*/ 374314 h 4944979"/>
              <a:gd name="connsiteX15174" fmla="*/ 10137526 w 10962464"/>
              <a:gd name="connsiteY15174" fmla="*/ 365844 h 4944979"/>
              <a:gd name="connsiteX15175" fmla="*/ 10135292 w 10962464"/>
              <a:gd name="connsiteY15175" fmla="*/ 364185 h 4944979"/>
              <a:gd name="connsiteX15176" fmla="*/ 10130757 w 10962464"/>
              <a:gd name="connsiteY15176" fmla="*/ 337878 h 4944979"/>
              <a:gd name="connsiteX15177" fmla="*/ 10126675 w 10962464"/>
              <a:gd name="connsiteY15177" fmla="*/ 318680 h 4944979"/>
              <a:gd name="connsiteX15178" fmla="*/ 10118209 w 10962464"/>
              <a:gd name="connsiteY15178" fmla="*/ 285573 h 4944979"/>
              <a:gd name="connsiteX15179" fmla="*/ 10072704 w 10962464"/>
              <a:gd name="connsiteY15179" fmla="*/ 183829 h 4944979"/>
              <a:gd name="connsiteX15180" fmla="*/ 10059553 w 10962464"/>
              <a:gd name="connsiteY15180" fmla="*/ 163725 h 4944979"/>
              <a:gd name="connsiteX15181" fmla="*/ 10568564 w 10962464"/>
              <a:gd name="connsiteY15181" fmla="*/ 153897 h 4944979"/>
              <a:gd name="connsiteX15182" fmla="*/ 10580204 w 10962464"/>
              <a:gd name="connsiteY15182" fmla="*/ 171586 h 4944979"/>
              <a:gd name="connsiteX15183" fmla="*/ 10605148 w 10962464"/>
              <a:gd name="connsiteY15183" fmla="*/ 206354 h 4944979"/>
              <a:gd name="connsiteX15184" fmla="*/ 10624044 w 10962464"/>
              <a:gd name="connsiteY15184" fmla="*/ 227671 h 4944979"/>
              <a:gd name="connsiteX15185" fmla="*/ 10646420 w 10962464"/>
              <a:gd name="connsiteY15185" fmla="*/ 250650 h 4944979"/>
              <a:gd name="connsiteX15186" fmla="*/ 10670002 w 10962464"/>
              <a:gd name="connsiteY15186" fmla="*/ 271361 h 4944979"/>
              <a:gd name="connsiteX15187" fmla="*/ 10693888 w 10962464"/>
              <a:gd name="connsiteY15187" fmla="*/ 289048 h 4944979"/>
              <a:gd name="connsiteX15188" fmla="*/ 10723367 w 10962464"/>
              <a:gd name="connsiteY15188" fmla="*/ 308097 h 4944979"/>
              <a:gd name="connsiteX15189" fmla="*/ 10739078 w 10962464"/>
              <a:gd name="connsiteY15189" fmla="*/ 314993 h 4944979"/>
              <a:gd name="connsiteX15190" fmla="*/ 10732136 w 10962464"/>
              <a:gd name="connsiteY15190" fmla="*/ 299932 h 4944979"/>
              <a:gd name="connsiteX15191" fmla="*/ 10726543 w 10962464"/>
              <a:gd name="connsiteY15191" fmla="*/ 283756 h 4944979"/>
              <a:gd name="connsiteX15192" fmla="*/ 10727492 w 10962464"/>
              <a:gd name="connsiteY15192" fmla="*/ 266567 h 4944979"/>
              <a:gd name="connsiteX15193" fmla="*/ 10727298 w 10962464"/>
              <a:gd name="connsiteY15193" fmla="*/ 266524 h 4944979"/>
              <a:gd name="connsiteX15194" fmla="*/ 10725484 w 10962464"/>
              <a:gd name="connsiteY15194" fmla="*/ 264104 h 4944979"/>
              <a:gd name="connsiteX15195" fmla="*/ 10691470 w 10962464"/>
              <a:gd name="connsiteY15195" fmla="*/ 225704 h 4944979"/>
              <a:gd name="connsiteX15196" fmla="*/ 10671514 w 10962464"/>
              <a:gd name="connsiteY15196" fmla="*/ 205448 h 4944979"/>
              <a:gd name="connsiteX15197" fmla="*/ 10649443 w 10962464"/>
              <a:gd name="connsiteY15197" fmla="*/ 187005 h 4944979"/>
              <a:gd name="connsiteX15198" fmla="*/ 10630545 w 10962464"/>
              <a:gd name="connsiteY15198" fmla="*/ 175514 h 4944979"/>
              <a:gd name="connsiteX15199" fmla="*/ 10608020 w 10962464"/>
              <a:gd name="connsiteY15199" fmla="*/ 165235 h 4944979"/>
              <a:gd name="connsiteX15200" fmla="*/ 10584738 w 10962464"/>
              <a:gd name="connsiteY15200" fmla="*/ 157977 h 4944979"/>
              <a:gd name="connsiteX15201" fmla="*/ 10568564 w 10962464"/>
              <a:gd name="connsiteY15201" fmla="*/ 153897 h 4944979"/>
              <a:gd name="connsiteX15202" fmla="*/ 9904142 w 10962464"/>
              <a:gd name="connsiteY15202" fmla="*/ 133942 h 4944979"/>
              <a:gd name="connsiteX15203" fmla="*/ 9902479 w 10962464"/>
              <a:gd name="connsiteY15203" fmla="*/ 139385 h 4944979"/>
              <a:gd name="connsiteX15204" fmla="*/ 9897641 w 10962464"/>
              <a:gd name="connsiteY15204" fmla="*/ 157073 h 4944979"/>
              <a:gd name="connsiteX15205" fmla="*/ 9888723 w 10962464"/>
              <a:gd name="connsiteY15205" fmla="*/ 208473 h 4944979"/>
              <a:gd name="connsiteX15206" fmla="*/ 9883733 w 10962464"/>
              <a:gd name="connsiteY15206" fmla="*/ 260326 h 4944979"/>
              <a:gd name="connsiteX15207" fmla="*/ 9894770 w 10962464"/>
              <a:gd name="connsiteY15207" fmla="*/ 326239 h 4944979"/>
              <a:gd name="connsiteX15208" fmla="*/ 9898700 w 10962464"/>
              <a:gd name="connsiteY15208" fmla="*/ 338181 h 4944979"/>
              <a:gd name="connsiteX15209" fmla="*/ 9903387 w 10962464"/>
              <a:gd name="connsiteY15209" fmla="*/ 352694 h 4944979"/>
              <a:gd name="connsiteX15210" fmla="*/ 9910143 w 10962464"/>
              <a:gd name="connsiteY15210" fmla="*/ 368278 h 4944979"/>
              <a:gd name="connsiteX15211" fmla="*/ 9916842 w 10962464"/>
              <a:gd name="connsiteY15211" fmla="*/ 374313 h 4944979"/>
              <a:gd name="connsiteX15212" fmla="*/ 9968820 w 10962464"/>
              <a:gd name="connsiteY15212" fmla="*/ 424795 h 4944979"/>
              <a:gd name="connsiteX15213" fmla="*/ 9968695 w 10962464"/>
              <a:gd name="connsiteY15213" fmla="*/ 416341 h 4944979"/>
              <a:gd name="connsiteX15214" fmla="*/ 9970963 w 10962464"/>
              <a:gd name="connsiteY15214" fmla="*/ 376884 h 4944979"/>
              <a:gd name="connsiteX15215" fmla="*/ 9973985 w 10962464"/>
              <a:gd name="connsiteY15215" fmla="*/ 337578 h 4944979"/>
              <a:gd name="connsiteX15216" fmla="*/ 9979362 w 10962464"/>
              <a:gd name="connsiteY15216" fmla="*/ 306292 h 4944979"/>
              <a:gd name="connsiteX15217" fmla="*/ 9975497 w 10962464"/>
              <a:gd name="connsiteY15217" fmla="*/ 290711 h 4944979"/>
              <a:gd name="connsiteX15218" fmla="*/ 9970055 w 10962464"/>
              <a:gd name="connsiteY15218" fmla="*/ 273630 h 4944979"/>
              <a:gd name="connsiteX15219" fmla="*/ 9963252 w 10962464"/>
              <a:gd name="connsiteY15219" fmla="*/ 255640 h 4944979"/>
              <a:gd name="connsiteX15220" fmla="*/ 9947984 w 10962464"/>
              <a:gd name="connsiteY15220" fmla="*/ 218602 h 4944979"/>
              <a:gd name="connsiteX15221" fmla="*/ 9930598 w 10962464"/>
              <a:gd name="connsiteY15221" fmla="*/ 183226 h 4944979"/>
              <a:gd name="connsiteX15222" fmla="*/ 9912457 w 10962464"/>
              <a:gd name="connsiteY15222" fmla="*/ 148758 h 4944979"/>
              <a:gd name="connsiteX15223" fmla="*/ 9904445 w 10962464"/>
              <a:gd name="connsiteY15223" fmla="*/ 134395 h 4944979"/>
              <a:gd name="connsiteX15224" fmla="*/ 9904142 w 10962464"/>
              <a:gd name="connsiteY15224" fmla="*/ 133942 h 4944979"/>
              <a:gd name="connsiteX15225" fmla="*/ 9899758 w 10962464"/>
              <a:gd name="connsiteY15225" fmla="*/ 100381 h 4944979"/>
              <a:gd name="connsiteX15226" fmla="*/ 9907770 w 10962464"/>
              <a:gd name="connsiteY15226" fmla="*/ 100835 h 4944979"/>
              <a:gd name="connsiteX15227" fmla="*/ 9913213 w 10962464"/>
              <a:gd name="connsiteY15227" fmla="*/ 104311 h 4944979"/>
              <a:gd name="connsiteX15228" fmla="*/ 9917144 w 10962464"/>
              <a:gd name="connsiteY15228" fmla="*/ 108546 h 4944979"/>
              <a:gd name="connsiteX15229" fmla="*/ 9922586 w 10962464"/>
              <a:gd name="connsiteY15229" fmla="*/ 116557 h 4944979"/>
              <a:gd name="connsiteX15230" fmla="*/ 9942088 w 10962464"/>
              <a:gd name="connsiteY15230" fmla="*/ 151327 h 4944979"/>
              <a:gd name="connsiteX15231" fmla="*/ 9959170 w 10962464"/>
              <a:gd name="connsiteY15231" fmla="*/ 184134 h 4944979"/>
              <a:gd name="connsiteX15232" fmla="*/ 9975650 w 10962464"/>
              <a:gd name="connsiteY15232" fmla="*/ 219961 h 4944979"/>
              <a:gd name="connsiteX15233" fmla="*/ 9983358 w 10962464"/>
              <a:gd name="connsiteY15233" fmla="*/ 238859 h 4944979"/>
              <a:gd name="connsiteX15234" fmla="*/ 9990918 w 10962464"/>
              <a:gd name="connsiteY15234" fmla="*/ 257908 h 4944979"/>
              <a:gd name="connsiteX15235" fmla="*/ 9993854 w 10962464"/>
              <a:gd name="connsiteY15235" fmla="*/ 266174 h 4944979"/>
              <a:gd name="connsiteX15236" fmla="*/ 9996057 w 10962464"/>
              <a:gd name="connsiteY15236" fmla="*/ 261990 h 4944979"/>
              <a:gd name="connsiteX15237" fmla="*/ 9997568 w 10962464"/>
              <a:gd name="connsiteY15237" fmla="*/ 260630 h 4944979"/>
              <a:gd name="connsiteX15238" fmla="*/ 10001198 w 10962464"/>
              <a:gd name="connsiteY15238" fmla="*/ 255792 h 4944979"/>
              <a:gd name="connsiteX15239" fmla="*/ 10001628 w 10962464"/>
              <a:gd name="connsiteY15239" fmla="*/ 255453 h 4944979"/>
              <a:gd name="connsiteX15240" fmla="*/ 10004977 w 10962464"/>
              <a:gd name="connsiteY15240" fmla="*/ 242941 h 4944979"/>
              <a:gd name="connsiteX15241" fmla="*/ 10009816 w 10962464"/>
              <a:gd name="connsiteY15241" fmla="*/ 222986 h 4944979"/>
              <a:gd name="connsiteX15242" fmla="*/ 10014652 w 10962464"/>
              <a:gd name="connsiteY15242" fmla="*/ 206054 h 4944979"/>
              <a:gd name="connsiteX15243" fmla="*/ 10027351 w 10962464"/>
              <a:gd name="connsiteY15243" fmla="*/ 169621 h 4944979"/>
              <a:gd name="connsiteX15244" fmla="*/ 10035817 w 10962464"/>
              <a:gd name="connsiteY15244" fmla="*/ 153898 h 4944979"/>
              <a:gd name="connsiteX15245" fmla="*/ 10039899 w 10962464"/>
              <a:gd name="connsiteY15245" fmla="*/ 148456 h 4944979"/>
              <a:gd name="connsiteX15246" fmla="*/ 10054412 w 10962464"/>
              <a:gd name="connsiteY15246" fmla="*/ 137421 h 4944979"/>
              <a:gd name="connsiteX15247" fmla="*/ 10062273 w 10962464"/>
              <a:gd name="connsiteY15247" fmla="*/ 136362 h 4944979"/>
              <a:gd name="connsiteX15248" fmla="*/ 10069984 w 10962464"/>
              <a:gd name="connsiteY15248" fmla="*/ 139233 h 4944979"/>
              <a:gd name="connsiteX15249" fmla="*/ 10077845 w 10962464"/>
              <a:gd name="connsiteY15249" fmla="*/ 147096 h 4944979"/>
              <a:gd name="connsiteX15250" fmla="*/ 10098857 w 10962464"/>
              <a:gd name="connsiteY15250" fmla="*/ 180051 h 4944979"/>
              <a:gd name="connsiteX15251" fmla="*/ 10132116 w 10962464"/>
              <a:gd name="connsiteY15251" fmla="*/ 250953 h 4944979"/>
              <a:gd name="connsiteX15252" fmla="*/ 10138617 w 10962464"/>
              <a:gd name="connsiteY15252" fmla="*/ 268792 h 4944979"/>
              <a:gd name="connsiteX15253" fmla="*/ 10145419 w 10962464"/>
              <a:gd name="connsiteY15253" fmla="*/ 291771 h 4944979"/>
              <a:gd name="connsiteX15254" fmla="*/ 10154793 w 10962464"/>
              <a:gd name="connsiteY15254" fmla="*/ 331833 h 4944979"/>
              <a:gd name="connsiteX15255" fmla="*/ 10155331 w 10962464"/>
              <a:gd name="connsiteY15255" fmla="*/ 334816 h 4944979"/>
              <a:gd name="connsiteX15256" fmla="*/ 10166735 w 10962464"/>
              <a:gd name="connsiteY15256" fmla="*/ 321554 h 4944979"/>
              <a:gd name="connsiteX15257" fmla="*/ 10178224 w 10962464"/>
              <a:gd name="connsiteY15257" fmla="*/ 316716 h 4944979"/>
              <a:gd name="connsiteX15258" fmla="*/ 10191226 w 10962464"/>
              <a:gd name="connsiteY15258" fmla="*/ 320797 h 4944979"/>
              <a:gd name="connsiteX15259" fmla="*/ 10200297 w 10962464"/>
              <a:gd name="connsiteY15259" fmla="*/ 331230 h 4944979"/>
              <a:gd name="connsiteX15260" fmla="*/ 10210274 w 10962464"/>
              <a:gd name="connsiteY15260" fmla="*/ 349068 h 4944979"/>
              <a:gd name="connsiteX15261" fmla="*/ 10225391 w 10962464"/>
              <a:gd name="connsiteY15261" fmla="*/ 385954 h 4944979"/>
              <a:gd name="connsiteX15262" fmla="*/ 10237788 w 10962464"/>
              <a:gd name="connsiteY15262" fmla="*/ 420726 h 4944979"/>
              <a:gd name="connsiteX15263" fmla="*/ 10250186 w 10962464"/>
              <a:gd name="connsiteY15263" fmla="*/ 475754 h 4944979"/>
              <a:gd name="connsiteX15264" fmla="*/ 10255174 w 10962464"/>
              <a:gd name="connsiteY15264" fmla="*/ 503416 h 4944979"/>
              <a:gd name="connsiteX15265" fmla="*/ 10257426 w 10962464"/>
              <a:gd name="connsiteY15265" fmla="*/ 521345 h 4944979"/>
              <a:gd name="connsiteX15266" fmla="*/ 10261070 w 10962464"/>
              <a:gd name="connsiteY15266" fmla="*/ 517626 h 4944979"/>
              <a:gd name="connsiteX15267" fmla="*/ 10273315 w 10962464"/>
              <a:gd name="connsiteY15267" fmla="*/ 512033 h 4944979"/>
              <a:gd name="connsiteX15268" fmla="*/ 10288584 w 10962464"/>
              <a:gd name="connsiteY15268" fmla="*/ 512487 h 4944979"/>
              <a:gd name="connsiteX15269" fmla="*/ 10301282 w 10962464"/>
              <a:gd name="connsiteY15269" fmla="*/ 521104 h 4944979"/>
              <a:gd name="connsiteX15270" fmla="*/ 10304760 w 10962464"/>
              <a:gd name="connsiteY15270" fmla="*/ 525035 h 4944979"/>
              <a:gd name="connsiteX15271" fmla="*/ 10315341 w 10962464"/>
              <a:gd name="connsiteY15271" fmla="*/ 542118 h 4944979"/>
              <a:gd name="connsiteX15272" fmla="*/ 10322449 w 10962464"/>
              <a:gd name="connsiteY15272" fmla="*/ 558899 h 4944979"/>
              <a:gd name="connsiteX15273" fmla="*/ 10328948 w 10962464"/>
              <a:gd name="connsiteY15273" fmla="*/ 577795 h 4944979"/>
              <a:gd name="connsiteX15274" fmla="*/ 10339984 w 10962464"/>
              <a:gd name="connsiteY15274" fmla="*/ 616042 h 4944979"/>
              <a:gd name="connsiteX15275" fmla="*/ 10347997 w 10962464"/>
              <a:gd name="connsiteY15275" fmla="*/ 653988 h 4944979"/>
              <a:gd name="connsiteX15276" fmla="*/ 10353557 w 10962464"/>
              <a:gd name="connsiteY15276" fmla="*/ 706948 h 4944979"/>
              <a:gd name="connsiteX15277" fmla="*/ 10355101 w 10962464"/>
              <a:gd name="connsiteY15277" fmla="*/ 705842 h 4944979"/>
              <a:gd name="connsiteX15278" fmla="*/ 10370522 w 10962464"/>
              <a:gd name="connsiteY15278" fmla="*/ 707807 h 4944979"/>
              <a:gd name="connsiteX15279" fmla="*/ 10378837 w 10962464"/>
              <a:gd name="connsiteY15279" fmla="*/ 716726 h 4944979"/>
              <a:gd name="connsiteX15280" fmla="*/ 10385186 w 10962464"/>
              <a:gd name="connsiteY15280" fmla="*/ 726856 h 4944979"/>
              <a:gd name="connsiteX15281" fmla="*/ 10393501 w 10962464"/>
              <a:gd name="connsiteY15281" fmla="*/ 743333 h 4944979"/>
              <a:gd name="connsiteX15282" fmla="*/ 10400303 w 10962464"/>
              <a:gd name="connsiteY15282" fmla="*/ 761475 h 4944979"/>
              <a:gd name="connsiteX15283" fmla="*/ 10405746 w 10962464"/>
              <a:gd name="connsiteY15283" fmla="*/ 778557 h 4944979"/>
              <a:gd name="connsiteX15284" fmla="*/ 10411188 w 10962464"/>
              <a:gd name="connsiteY15284" fmla="*/ 797455 h 4944979"/>
              <a:gd name="connsiteX15285" fmla="*/ 10417235 w 10962464"/>
              <a:gd name="connsiteY15285" fmla="*/ 815747 h 4944979"/>
              <a:gd name="connsiteX15286" fmla="*/ 10428574 w 10962464"/>
              <a:gd name="connsiteY15286" fmla="*/ 854599 h 4944979"/>
              <a:gd name="connsiteX15287" fmla="*/ 10430716 w 10962464"/>
              <a:gd name="connsiteY15287" fmla="*/ 868804 h 4944979"/>
              <a:gd name="connsiteX15288" fmla="*/ 10439458 w 10962464"/>
              <a:gd name="connsiteY15288" fmla="*/ 859739 h 4944979"/>
              <a:gd name="connsiteX15289" fmla="*/ 10450797 w 10962464"/>
              <a:gd name="connsiteY15289" fmla="*/ 854750 h 4944979"/>
              <a:gd name="connsiteX15290" fmla="*/ 10468635 w 10962464"/>
              <a:gd name="connsiteY15290" fmla="*/ 858983 h 4944979"/>
              <a:gd name="connsiteX15291" fmla="*/ 10481032 w 10962464"/>
              <a:gd name="connsiteY15291" fmla="*/ 877578 h 4944979"/>
              <a:gd name="connsiteX15292" fmla="*/ 10496602 w 10962464"/>
              <a:gd name="connsiteY15292" fmla="*/ 913256 h 4944979"/>
              <a:gd name="connsiteX15293" fmla="*/ 10508547 w 10962464"/>
              <a:gd name="connsiteY15293" fmla="*/ 951957 h 4944979"/>
              <a:gd name="connsiteX15294" fmla="*/ 10518826 w 10962464"/>
              <a:gd name="connsiteY15294" fmla="*/ 990658 h 4944979"/>
              <a:gd name="connsiteX15295" fmla="*/ 10524873 w 10962464"/>
              <a:gd name="connsiteY15295" fmla="*/ 1026336 h 4944979"/>
              <a:gd name="connsiteX15296" fmla="*/ 10524965 w 10962464"/>
              <a:gd name="connsiteY15296" fmla="*/ 1051086 h 4944979"/>
              <a:gd name="connsiteX15297" fmla="*/ 10529107 w 10962464"/>
              <a:gd name="connsiteY15297" fmla="*/ 1051582 h 4944979"/>
              <a:gd name="connsiteX15298" fmla="*/ 10535606 w 10962464"/>
              <a:gd name="connsiteY15298" fmla="*/ 1055058 h 4944979"/>
              <a:gd name="connsiteX15299" fmla="*/ 10539689 w 10962464"/>
              <a:gd name="connsiteY15299" fmla="*/ 1058536 h 4944979"/>
              <a:gd name="connsiteX15300" fmla="*/ 10544376 w 10962464"/>
              <a:gd name="connsiteY15300" fmla="*/ 1063223 h 4944979"/>
              <a:gd name="connsiteX15301" fmla="*/ 10550272 w 10962464"/>
              <a:gd name="connsiteY15301" fmla="*/ 1070630 h 4944979"/>
              <a:gd name="connsiteX15302" fmla="*/ 10571284 w 10962464"/>
              <a:gd name="connsiteY15302" fmla="*/ 1104644 h 4944979"/>
              <a:gd name="connsiteX15303" fmla="*/ 10589425 w 10962464"/>
              <a:gd name="connsiteY15303" fmla="*/ 1138055 h 4944979"/>
              <a:gd name="connsiteX15304" fmla="*/ 10614672 w 10962464"/>
              <a:gd name="connsiteY15304" fmla="*/ 1211677 h 4944979"/>
              <a:gd name="connsiteX15305" fmla="*/ 10616940 w 10962464"/>
              <a:gd name="connsiteY15305" fmla="*/ 1227702 h 4944979"/>
              <a:gd name="connsiteX15306" fmla="*/ 10617696 w 10962464"/>
              <a:gd name="connsiteY15306" fmla="*/ 1247658 h 4944979"/>
              <a:gd name="connsiteX15307" fmla="*/ 10614801 w 10962464"/>
              <a:gd name="connsiteY15307" fmla="*/ 1278534 h 4944979"/>
              <a:gd name="connsiteX15308" fmla="*/ 10615578 w 10962464"/>
              <a:gd name="connsiteY15308" fmla="*/ 1279101 h 4944979"/>
              <a:gd name="connsiteX15309" fmla="*/ 10627522 w 10962464"/>
              <a:gd name="connsiteY15309" fmla="*/ 1290742 h 4944979"/>
              <a:gd name="connsiteX15310" fmla="*/ 10650350 w 10962464"/>
              <a:gd name="connsiteY15310" fmla="*/ 1327478 h 4944979"/>
              <a:gd name="connsiteX15311" fmla="*/ 10663653 w 10962464"/>
              <a:gd name="connsiteY15311" fmla="*/ 1365877 h 4944979"/>
              <a:gd name="connsiteX15312" fmla="*/ 10672571 w 10962464"/>
              <a:gd name="connsiteY15312" fmla="*/ 1444337 h 4944979"/>
              <a:gd name="connsiteX15313" fmla="*/ 10669978 w 10962464"/>
              <a:gd name="connsiteY15313" fmla="*/ 1462966 h 4944979"/>
              <a:gd name="connsiteX15314" fmla="*/ 10671060 w 10962464"/>
              <a:gd name="connsiteY15314" fmla="*/ 1462629 h 4944979"/>
              <a:gd name="connsiteX15315" fmla="*/ 10675898 w 10962464"/>
              <a:gd name="connsiteY15315" fmla="*/ 1463536 h 4944979"/>
              <a:gd name="connsiteX15316" fmla="*/ 10686329 w 10962464"/>
              <a:gd name="connsiteY15316" fmla="*/ 1470944 h 4944979"/>
              <a:gd name="connsiteX15317" fmla="*/ 10694190 w 10962464"/>
              <a:gd name="connsiteY15317" fmla="*/ 1481074 h 4944979"/>
              <a:gd name="connsiteX15318" fmla="*/ 10703411 w 10962464"/>
              <a:gd name="connsiteY15318" fmla="*/ 1499516 h 4944979"/>
              <a:gd name="connsiteX15319" fmla="*/ 10715505 w 10962464"/>
              <a:gd name="connsiteY15319" fmla="*/ 1537008 h 4944979"/>
              <a:gd name="connsiteX15320" fmla="*/ 10723367 w 10962464"/>
              <a:gd name="connsiteY15320" fmla="*/ 1576011 h 4944979"/>
              <a:gd name="connsiteX15321" fmla="*/ 10723065 w 10962464"/>
              <a:gd name="connsiteY15321" fmla="*/ 1597933 h 4944979"/>
              <a:gd name="connsiteX15322" fmla="*/ 10718983 w 10962464"/>
              <a:gd name="connsiteY15322" fmla="*/ 1618189 h 4944979"/>
              <a:gd name="connsiteX15323" fmla="*/ 10708249 w 10962464"/>
              <a:gd name="connsiteY15323" fmla="*/ 1653716 h 4944979"/>
              <a:gd name="connsiteX15324" fmla="*/ 10698182 w 10962464"/>
              <a:gd name="connsiteY15324" fmla="*/ 1673549 h 4944979"/>
              <a:gd name="connsiteX15325" fmla="*/ 10703303 w 10962464"/>
              <a:gd name="connsiteY15325" fmla="*/ 1701513 h 4944979"/>
              <a:gd name="connsiteX15326" fmla="*/ 10718227 w 10962464"/>
              <a:gd name="connsiteY15326" fmla="*/ 1706326 h 4944979"/>
              <a:gd name="connsiteX15327" fmla="*/ 10756022 w 10962464"/>
              <a:gd name="connsiteY15327" fmla="*/ 1716001 h 4944979"/>
              <a:gd name="connsiteX15328" fmla="*/ 10833272 w 10962464"/>
              <a:gd name="connsiteY15328" fmla="*/ 1729304 h 4944979"/>
              <a:gd name="connsiteX15329" fmla="*/ 10872427 w 10962464"/>
              <a:gd name="connsiteY15329" fmla="*/ 1734445 h 4944979"/>
              <a:gd name="connsiteX15330" fmla="*/ 10910070 w 10962464"/>
              <a:gd name="connsiteY15330" fmla="*/ 1737619 h 4944979"/>
              <a:gd name="connsiteX15331" fmla="*/ 10962464 w 10962464"/>
              <a:gd name="connsiteY15331" fmla="*/ 1741994 h 4944979"/>
              <a:gd name="connsiteX15332" fmla="*/ 10962464 w 10962464"/>
              <a:gd name="connsiteY15332" fmla="*/ 1767081 h 4944979"/>
              <a:gd name="connsiteX15333" fmla="*/ 10954366 w 10962464"/>
              <a:gd name="connsiteY15333" fmla="*/ 1766494 h 4944979"/>
              <a:gd name="connsiteX15334" fmla="*/ 10876811 w 10962464"/>
              <a:gd name="connsiteY15334" fmla="*/ 1759843 h 4944979"/>
              <a:gd name="connsiteX15335" fmla="*/ 10855194 w 10962464"/>
              <a:gd name="connsiteY15335" fmla="*/ 1757725 h 4944979"/>
              <a:gd name="connsiteX15336" fmla="*/ 10837354 w 10962464"/>
              <a:gd name="connsiteY15336" fmla="*/ 1755156 h 4944979"/>
              <a:gd name="connsiteX15337" fmla="*/ 10797896 w 10962464"/>
              <a:gd name="connsiteY15337" fmla="*/ 1749563 h 4944979"/>
              <a:gd name="connsiteX15338" fmla="*/ 10760103 w 10962464"/>
              <a:gd name="connsiteY15338" fmla="*/ 1742608 h 4944979"/>
              <a:gd name="connsiteX15339" fmla="*/ 10721856 w 10962464"/>
              <a:gd name="connsiteY15339" fmla="*/ 1733236 h 4944979"/>
              <a:gd name="connsiteX15340" fmla="*/ 10685272 w 10962464"/>
              <a:gd name="connsiteY15340" fmla="*/ 1721897 h 4944979"/>
              <a:gd name="connsiteX15341" fmla="*/ 10650047 w 10962464"/>
              <a:gd name="connsiteY15341" fmla="*/ 1712676 h 4944979"/>
              <a:gd name="connsiteX15342" fmla="*/ 10645209 w 10962464"/>
              <a:gd name="connsiteY15342" fmla="*/ 1712827 h 4944979"/>
              <a:gd name="connsiteX15343" fmla="*/ 10643698 w 10962464"/>
              <a:gd name="connsiteY15343" fmla="*/ 1713280 h 4944979"/>
              <a:gd name="connsiteX15344" fmla="*/ 10639616 w 10962464"/>
              <a:gd name="connsiteY15344" fmla="*/ 1716001 h 4944979"/>
              <a:gd name="connsiteX15345" fmla="*/ 10633719 w 10962464"/>
              <a:gd name="connsiteY15345" fmla="*/ 1721142 h 4944979"/>
              <a:gd name="connsiteX15346" fmla="*/ 10619660 w 10962464"/>
              <a:gd name="connsiteY15346" fmla="*/ 1724316 h 4944979"/>
              <a:gd name="connsiteX15347" fmla="*/ 10604091 w 10962464"/>
              <a:gd name="connsiteY15347" fmla="*/ 1721142 h 4944979"/>
              <a:gd name="connsiteX15348" fmla="*/ 10568411 w 10962464"/>
              <a:gd name="connsiteY15348" fmla="*/ 1713431 h 4944979"/>
              <a:gd name="connsiteX15349" fmla="*/ 10531675 w 10962464"/>
              <a:gd name="connsiteY15349" fmla="*/ 1707686 h 4944979"/>
              <a:gd name="connsiteX15350" fmla="*/ 10512628 w 10962464"/>
              <a:gd name="connsiteY15350" fmla="*/ 1704210 h 4944979"/>
              <a:gd name="connsiteX15351" fmla="*/ 10494487 w 10962464"/>
              <a:gd name="connsiteY15351" fmla="*/ 1699826 h 4944979"/>
              <a:gd name="connsiteX15352" fmla="*/ 10485203 w 10962464"/>
              <a:gd name="connsiteY15352" fmla="*/ 1696169 h 4944979"/>
              <a:gd name="connsiteX15353" fmla="*/ 10492671 w 10962464"/>
              <a:gd name="connsiteY15353" fmla="*/ 1708292 h 4944979"/>
              <a:gd name="connsiteX15354" fmla="*/ 10495998 w 10962464"/>
              <a:gd name="connsiteY15354" fmla="*/ 1715850 h 4944979"/>
              <a:gd name="connsiteX15355" fmla="*/ 10497812 w 10962464"/>
              <a:gd name="connsiteY15355" fmla="*/ 1726433 h 4944979"/>
              <a:gd name="connsiteX15356" fmla="*/ 10496269 w 10962464"/>
              <a:gd name="connsiteY15356" fmla="*/ 1728042 h 4944979"/>
              <a:gd name="connsiteX15357" fmla="*/ 10527896 w 10962464"/>
              <a:gd name="connsiteY15357" fmla="*/ 1730968 h 4944979"/>
              <a:gd name="connsiteX15358" fmla="*/ 10564632 w 10962464"/>
              <a:gd name="connsiteY15358" fmla="*/ 1732631 h 4944979"/>
              <a:gd name="connsiteX15359" fmla="*/ 10583681 w 10962464"/>
              <a:gd name="connsiteY15359" fmla="*/ 1735050 h 4944979"/>
              <a:gd name="connsiteX15360" fmla="*/ 10597731 w 10962464"/>
              <a:gd name="connsiteY15360" fmla="*/ 1742674 h 4944979"/>
              <a:gd name="connsiteX15361" fmla="*/ 10602576 w 10962464"/>
              <a:gd name="connsiteY15361" fmla="*/ 1740944 h 4944979"/>
              <a:gd name="connsiteX15362" fmla="*/ 10611647 w 10962464"/>
              <a:gd name="connsiteY15362" fmla="*/ 1744119 h 4944979"/>
              <a:gd name="connsiteX15363" fmla="*/ 10621776 w 10962464"/>
              <a:gd name="connsiteY15363" fmla="*/ 1755759 h 4944979"/>
              <a:gd name="connsiteX15364" fmla="*/ 10626915 w 10962464"/>
              <a:gd name="connsiteY15364" fmla="*/ 1761354 h 4944979"/>
              <a:gd name="connsiteX15365" fmla="*/ 10630545 w 10962464"/>
              <a:gd name="connsiteY15365" fmla="*/ 1759992 h 4944979"/>
              <a:gd name="connsiteX15366" fmla="*/ 10630699 w 10962464"/>
              <a:gd name="connsiteY15366" fmla="*/ 1759943 h 4944979"/>
              <a:gd name="connsiteX15367" fmla="*/ 10630394 w 10962464"/>
              <a:gd name="connsiteY15367" fmla="*/ 1758784 h 4944979"/>
              <a:gd name="connsiteX15368" fmla="*/ 10633507 w 10962464"/>
              <a:gd name="connsiteY15368" fmla="*/ 1759057 h 4944979"/>
              <a:gd name="connsiteX15369" fmla="*/ 10636289 w 10962464"/>
              <a:gd name="connsiteY15369" fmla="*/ 1758178 h 4944979"/>
              <a:gd name="connsiteX15370" fmla="*/ 10648988 w 10962464"/>
              <a:gd name="connsiteY15370" fmla="*/ 1754853 h 4944979"/>
              <a:gd name="connsiteX15371" fmla="*/ 10663955 w 10962464"/>
              <a:gd name="connsiteY15371" fmla="*/ 1752283 h 4944979"/>
              <a:gd name="connsiteX15372" fmla="*/ 10676049 w 10962464"/>
              <a:gd name="connsiteY15372" fmla="*/ 1751829 h 4944979"/>
              <a:gd name="connsiteX15373" fmla="*/ 10705075 w 10962464"/>
              <a:gd name="connsiteY15373" fmla="*/ 1753038 h 4944979"/>
              <a:gd name="connsiteX15374" fmla="*/ 10730925 w 10962464"/>
              <a:gd name="connsiteY15374" fmla="*/ 1755307 h 4944979"/>
              <a:gd name="connsiteX15375" fmla="*/ 10767964 w 10962464"/>
              <a:gd name="connsiteY15375" fmla="*/ 1758935 h 4944979"/>
              <a:gd name="connsiteX15376" fmla="*/ 10806211 w 10962464"/>
              <a:gd name="connsiteY15376" fmla="*/ 1763469 h 4944979"/>
              <a:gd name="connsiteX15377" fmla="*/ 10846576 w 10962464"/>
              <a:gd name="connsiteY15377" fmla="*/ 1768005 h 4944979"/>
              <a:gd name="connsiteX15378" fmla="*/ 10882404 w 10962464"/>
              <a:gd name="connsiteY15378" fmla="*/ 1772540 h 4944979"/>
              <a:gd name="connsiteX15379" fmla="*/ 10919140 w 10962464"/>
              <a:gd name="connsiteY15379" fmla="*/ 1777377 h 4944979"/>
              <a:gd name="connsiteX15380" fmla="*/ 10937734 w 10962464"/>
              <a:gd name="connsiteY15380" fmla="*/ 1779947 h 4944979"/>
              <a:gd name="connsiteX15381" fmla="*/ 10958446 w 10962464"/>
              <a:gd name="connsiteY15381" fmla="*/ 1781914 h 4944979"/>
              <a:gd name="connsiteX15382" fmla="*/ 10962464 w 10962464"/>
              <a:gd name="connsiteY15382" fmla="*/ 1782349 h 4944979"/>
              <a:gd name="connsiteX15383" fmla="*/ 10962464 w 10962464"/>
              <a:gd name="connsiteY15383" fmla="*/ 1807446 h 4944979"/>
              <a:gd name="connsiteX15384" fmla="*/ 10961166 w 10962464"/>
              <a:gd name="connsiteY15384" fmla="*/ 1807311 h 4944979"/>
              <a:gd name="connsiteX15385" fmla="*/ 10922164 w 10962464"/>
              <a:gd name="connsiteY15385" fmla="*/ 1803078 h 4944979"/>
              <a:gd name="connsiteX15386" fmla="*/ 10886183 w 10962464"/>
              <a:gd name="connsiteY15386" fmla="*/ 1798241 h 4944979"/>
              <a:gd name="connsiteX15387" fmla="*/ 10849448 w 10962464"/>
              <a:gd name="connsiteY15387" fmla="*/ 1793252 h 4944979"/>
              <a:gd name="connsiteX15388" fmla="*/ 10771138 w 10962464"/>
              <a:gd name="connsiteY15388" fmla="*/ 1784332 h 4944979"/>
              <a:gd name="connsiteX15389" fmla="*/ 10734856 w 10962464"/>
              <a:gd name="connsiteY15389" fmla="*/ 1780553 h 4944979"/>
              <a:gd name="connsiteX15390" fmla="*/ 10732382 w 10962464"/>
              <a:gd name="connsiteY15390" fmla="*/ 1780334 h 4944979"/>
              <a:gd name="connsiteX15391" fmla="*/ 10736670 w 10962464"/>
              <a:gd name="connsiteY15391" fmla="*/ 1789019 h 4944979"/>
              <a:gd name="connsiteX15392" fmla="*/ 10741357 w 10962464"/>
              <a:gd name="connsiteY15392" fmla="*/ 1796428 h 4944979"/>
              <a:gd name="connsiteX15393" fmla="*/ 10746195 w 10962464"/>
              <a:gd name="connsiteY15393" fmla="*/ 1802323 h 4944979"/>
              <a:gd name="connsiteX15394" fmla="*/ 10753451 w 10962464"/>
              <a:gd name="connsiteY15394" fmla="*/ 1807918 h 4944979"/>
              <a:gd name="connsiteX15395" fmla="*/ 10768870 w 10962464"/>
              <a:gd name="connsiteY15395" fmla="*/ 1816534 h 4944979"/>
              <a:gd name="connsiteX15396" fmla="*/ 10774465 w 10962464"/>
              <a:gd name="connsiteY15396" fmla="*/ 1820767 h 4944979"/>
              <a:gd name="connsiteX15397" fmla="*/ 10779757 w 10962464"/>
              <a:gd name="connsiteY15397" fmla="*/ 1826663 h 4944979"/>
              <a:gd name="connsiteX15398" fmla="*/ 10782023 w 10962464"/>
              <a:gd name="connsiteY15398" fmla="*/ 1831047 h 4944979"/>
              <a:gd name="connsiteX15399" fmla="*/ 10783536 w 10962464"/>
              <a:gd name="connsiteY15399" fmla="*/ 1837094 h 4944979"/>
              <a:gd name="connsiteX15400" fmla="*/ 10786256 w 10962464"/>
              <a:gd name="connsiteY15400" fmla="*/ 1853270 h 4944979"/>
              <a:gd name="connsiteX15401" fmla="*/ 10789733 w 10962464"/>
              <a:gd name="connsiteY15401" fmla="*/ 1871562 h 4944979"/>
              <a:gd name="connsiteX15402" fmla="*/ 10796458 w 10962464"/>
              <a:gd name="connsiteY15402" fmla="*/ 1889023 h 4944979"/>
              <a:gd name="connsiteX15403" fmla="*/ 10799712 w 10962464"/>
              <a:gd name="connsiteY15403" fmla="*/ 1886680 h 4944979"/>
              <a:gd name="connsiteX15404" fmla="*/ 10809689 w 10962464"/>
              <a:gd name="connsiteY15404" fmla="*/ 1880330 h 4944979"/>
              <a:gd name="connsiteX15405" fmla="*/ 10826924 w 10962464"/>
              <a:gd name="connsiteY15405" fmla="*/ 1871562 h 4944979"/>
              <a:gd name="connsiteX15406" fmla="*/ 10865625 w 10962464"/>
              <a:gd name="connsiteY15406" fmla="*/ 1859468 h 4944979"/>
              <a:gd name="connsiteX15407" fmla="*/ 10883615 w 10962464"/>
              <a:gd name="connsiteY15407" fmla="*/ 1855991 h 4944979"/>
              <a:gd name="connsiteX15408" fmla="*/ 10903872 w 10962464"/>
              <a:gd name="connsiteY15408" fmla="*/ 1855083 h 4944979"/>
              <a:gd name="connsiteX15409" fmla="*/ 10939248 w 10962464"/>
              <a:gd name="connsiteY15409" fmla="*/ 1857654 h 4944979"/>
              <a:gd name="connsiteX15410" fmla="*/ 10957994 w 10962464"/>
              <a:gd name="connsiteY15410" fmla="*/ 1861433 h 4944979"/>
              <a:gd name="connsiteX15411" fmla="*/ 10962464 w 10962464"/>
              <a:gd name="connsiteY15411" fmla="*/ 1862531 h 4944979"/>
              <a:gd name="connsiteX15412" fmla="*/ 10962464 w 10962464"/>
              <a:gd name="connsiteY15412" fmla="*/ 1891125 h 4944979"/>
              <a:gd name="connsiteX15413" fmla="*/ 10959702 w 10962464"/>
              <a:gd name="connsiteY15413" fmla="*/ 1887197 h 4944979"/>
              <a:gd name="connsiteX15414" fmla="*/ 10956784 w 10962464"/>
              <a:gd name="connsiteY15414" fmla="*/ 1886377 h 4944979"/>
              <a:gd name="connsiteX15415" fmla="*/ 10951039 w 10962464"/>
              <a:gd name="connsiteY15415" fmla="*/ 1885017 h 4944979"/>
              <a:gd name="connsiteX15416" fmla="*/ 10923827 w 10962464"/>
              <a:gd name="connsiteY15416" fmla="*/ 1880784 h 4944979"/>
              <a:gd name="connsiteX15417" fmla="*/ 10896615 w 10962464"/>
              <a:gd name="connsiteY15417" fmla="*/ 1879725 h 4944979"/>
              <a:gd name="connsiteX15418" fmla="*/ 10874392 w 10962464"/>
              <a:gd name="connsiteY15418" fmla="*/ 1882749 h 4944979"/>
              <a:gd name="connsiteX15419" fmla="*/ 10851867 w 10962464"/>
              <a:gd name="connsiteY15419" fmla="*/ 1888494 h 4944979"/>
              <a:gd name="connsiteX15420" fmla="*/ 10819213 w 10962464"/>
              <a:gd name="connsiteY15420" fmla="*/ 1903158 h 4944979"/>
              <a:gd name="connsiteX15421" fmla="*/ 10805926 w 10962464"/>
              <a:gd name="connsiteY15421" fmla="*/ 1913603 h 4944979"/>
              <a:gd name="connsiteX15422" fmla="*/ 10806968 w 10962464"/>
              <a:gd name="connsiteY15422" fmla="*/ 1916311 h 4944979"/>
              <a:gd name="connsiteX15423" fmla="*/ 10802289 w 10962464"/>
              <a:gd name="connsiteY15423" fmla="*/ 1916461 h 4944979"/>
              <a:gd name="connsiteX15424" fmla="*/ 10795176 w 10962464"/>
              <a:gd name="connsiteY15424" fmla="*/ 1922054 h 4944979"/>
              <a:gd name="connsiteX15425" fmla="*/ 10794874 w 10962464"/>
              <a:gd name="connsiteY15425" fmla="*/ 1922357 h 4944979"/>
              <a:gd name="connsiteX15426" fmla="*/ 10803340 w 10962464"/>
              <a:gd name="connsiteY15426" fmla="*/ 1925986 h 4944979"/>
              <a:gd name="connsiteX15427" fmla="*/ 10819062 w 10962464"/>
              <a:gd name="connsiteY15427" fmla="*/ 1931730 h 4944979"/>
              <a:gd name="connsiteX15428" fmla="*/ 10850658 w 10962464"/>
              <a:gd name="connsiteY15428" fmla="*/ 1940348 h 4944979"/>
              <a:gd name="connsiteX15429" fmla="*/ 10886639 w 10962464"/>
              <a:gd name="connsiteY15429" fmla="*/ 1948360 h 4944979"/>
              <a:gd name="connsiteX15430" fmla="*/ 10918839 w 10962464"/>
              <a:gd name="connsiteY15430" fmla="*/ 1956675 h 4944979"/>
              <a:gd name="connsiteX15431" fmla="*/ 10962464 w 10962464"/>
              <a:gd name="connsiteY15431" fmla="*/ 1963245 h 4944979"/>
              <a:gd name="connsiteX15432" fmla="*/ 10962464 w 10962464"/>
              <a:gd name="connsiteY15432" fmla="*/ 1988147 h 4944979"/>
              <a:gd name="connsiteX15433" fmla="*/ 10956784 w 10962464"/>
              <a:gd name="connsiteY15433" fmla="*/ 1987666 h 4944979"/>
              <a:gd name="connsiteX15434" fmla="*/ 10917479 w 10962464"/>
              <a:gd name="connsiteY15434" fmla="*/ 1981468 h 4944979"/>
              <a:gd name="connsiteX15435" fmla="*/ 10880138 w 10962464"/>
              <a:gd name="connsiteY15435" fmla="*/ 1971943 h 4944979"/>
              <a:gd name="connsiteX15436" fmla="*/ 10825411 w 10962464"/>
              <a:gd name="connsiteY15436" fmla="*/ 1959245 h 4944979"/>
              <a:gd name="connsiteX15437" fmla="*/ 10791700 w 10962464"/>
              <a:gd name="connsiteY15437" fmla="*/ 1947755 h 4944979"/>
              <a:gd name="connsiteX15438" fmla="*/ 10777338 w 10962464"/>
              <a:gd name="connsiteY15438" fmla="*/ 1940800 h 4944979"/>
              <a:gd name="connsiteX15439" fmla="*/ 10775965 w 10962464"/>
              <a:gd name="connsiteY15439" fmla="*/ 1939312 h 4944979"/>
              <a:gd name="connsiteX15440" fmla="*/ 10752242 w 10962464"/>
              <a:gd name="connsiteY15440" fmla="*/ 1937805 h 4944979"/>
              <a:gd name="connsiteX15441" fmla="*/ 10752242 w 10962464"/>
              <a:gd name="connsiteY15441" fmla="*/ 1943824 h 4944979"/>
              <a:gd name="connsiteX15442" fmla="*/ 10750429 w 10962464"/>
              <a:gd name="connsiteY15442" fmla="*/ 1948511 h 4944979"/>
              <a:gd name="connsiteX15443" fmla="*/ 10745087 w 10962464"/>
              <a:gd name="connsiteY15443" fmla="*/ 1938734 h 4944979"/>
              <a:gd name="connsiteX15444" fmla="*/ 10722157 w 10962464"/>
              <a:gd name="connsiteY15444" fmla="*/ 1942010 h 4944979"/>
              <a:gd name="connsiteX15445" fmla="*/ 10690863 w 10962464"/>
              <a:gd name="connsiteY15445" fmla="*/ 1949871 h 4944979"/>
              <a:gd name="connsiteX15446" fmla="*/ 10653372 w 10962464"/>
              <a:gd name="connsiteY15446" fmla="*/ 1962419 h 4944979"/>
              <a:gd name="connsiteX15447" fmla="*/ 10634777 w 10962464"/>
              <a:gd name="connsiteY15447" fmla="*/ 1969525 h 4944979"/>
              <a:gd name="connsiteX15448" fmla="*/ 10617327 w 10962464"/>
              <a:gd name="connsiteY15448" fmla="*/ 1978976 h 4944979"/>
              <a:gd name="connsiteX15449" fmla="*/ 10619508 w 10962464"/>
              <a:gd name="connsiteY15449" fmla="*/ 1977537 h 4944979"/>
              <a:gd name="connsiteX15450" fmla="*/ 10616635 w 10962464"/>
              <a:gd name="connsiteY15450" fmla="*/ 1979351 h 4944979"/>
              <a:gd name="connsiteX15451" fmla="*/ 10617327 w 10962464"/>
              <a:gd name="connsiteY15451" fmla="*/ 1978976 h 4944979"/>
              <a:gd name="connsiteX15452" fmla="*/ 10611950 w 10962464"/>
              <a:gd name="connsiteY15452" fmla="*/ 1982525 h 4944979"/>
              <a:gd name="connsiteX15453" fmla="*/ 10608170 w 10962464"/>
              <a:gd name="connsiteY15453" fmla="*/ 1985548 h 4944979"/>
              <a:gd name="connsiteX15454" fmla="*/ 10609228 w 10962464"/>
              <a:gd name="connsiteY15454" fmla="*/ 1986153 h 4944979"/>
              <a:gd name="connsiteX15455" fmla="*/ 10631301 w 10962464"/>
              <a:gd name="connsiteY15455" fmla="*/ 1996736 h 4944979"/>
              <a:gd name="connsiteX15456" fmla="*/ 10665769 w 10962464"/>
              <a:gd name="connsiteY15456" fmla="*/ 2007922 h 4944979"/>
              <a:gd name="connsiteX15457" fmla="*/ 10685119 w 10962464"/>
              <a:gd name="connsiteY15457" fmla="*/ 2012760 h 4944979"/>
              <a:gd name="connsiteX15458" fmla="*/ 10703110 w 10962464"/>
              <a:gd name="connsiteY15458" fmla="*/ 2017901 h 4944979"/>
              <a:gd name="connsiteX15459" fmla="*/ 10738030 w 10962464"/>
              <a:gd name="connsiteY15459" fmla="*/ 2027122 h 4944979"/>
              <a:gd name="connsiteX15460" fmla="*/ 10774616 w 10962464"/>
              <a:gd name="connsiteY15460" fmla="*/ 2035739 h 4944979"/>
              <a:gd name="connsiteX15461" fmla="*/ 10809536 w 10962464"/>
              <a:gd name="connsiteY15461" fmla="*/ 2042391 h 4944979"/>
              <a:gd name="connsiteX15462" fmla="*/ 10845517 w 10962464"/>
              <a:gd name="connsiteY15462" fmla="*/ 2048741 h 4944979"/>
              <a:gd name="connsiteX15463" fmla="*/ 10862752 w 10962464"/>
              <a:gd name="connsiteY15463" fmla="*/ 2051007 h 4944979"/>
              <a:gd name="connsiteX15464" fmla="*/ 10880590 w 10962464"/>
              <a:gd name="connsiteY15464" fmla="*/ 2052823 h 4944979"/>
              <a:gd name="connsiteX15465" fmla="*/ 10914907 w 10962464"/>
              <a:gd name="connsiteY15465" fmla="*/ 2053426 h 4944979"/>
              <a:gd name="connsiteX15466" fmla="*/ 10928512 w 10962464"/>
              <a:gd name="connsiteY15466" fmla="*/ 2052218 h 4944979"/>
              <a:gd name="connsiteX15467" fmla="*/ 10928949 w 10962464"/>
              <a:gd name="connsiteY15467" fmla="*/ 2052534 h 4944979"/>
              <a:gd name="connsiteX15468" fmla="*/ 10952851 w 10962464"/>
              <a:gd name="connsiteY15468" fmla="*/ 2030447 h 4944979"/>
              <a:gd name="connsiteX15469" fmla="*/ 10962464 w 10962464"/>
              <a:gd name="connsiteY15469" fmla="*/ 2021869 h 4944979"/>
              <a:gd name="connsiteX15470" fmla="*/ 10962464 w 10962464"/>
              <a:gd name="connsiteY15470" fmla="*/ 2054817 h 4944979"/>
              <a:gd name="connsiteX15471" fmla="*/ 10954213 w 10962464"/>
              <a:gd name="connsiteY15471" fmla="*/ 2062346 h 4944979"/>
              <a:gd name="connsiteX15472" fmla="*/ 10927757 w 10962464"/>
              <a:gd name="connsiteY15472" fmla="*/ 2088047 h 4944979"/>
              <a:gd name="connsiteX15473" fmla="*/ 10917931 w 10962464"/>
              <a:gd name="connsiteY15473" fmla="*/ 2099082 h 4944979"/>
              <a:gd name="connsiteX15474" fmla="*/ 10892684 w 10962464"/>
              <a:gd name="connsiteY15474" fmla="*/ 2128864 h 4944979"/>
              <a:gd name="connsiteX15475" fmla="*/ 10880742 w 10962464"/>
              <a:gd name="connsiteY15475" fmla="*/ 2143830 h 4944979"/>
              <a:gd name="connsiteX15476" fmla="*/ 10869705 w 10962464"/>
              <a:gd name="connsiteY15476" fmla="*/ 2159249 h 4944979"/>
              <a:gd name="connsiteX15477" fmla="*/ 10848239 w 10962464"/>
              <a:gd name="connsiteY15477" fmla="*/ 2190845 h 4944979"/>
              <a:gd name="connsiteX15478" fmla="*/ 10837656 w 10962464"/>
              <a:gd name="connsiteY15478" fmla="*/ 2205963 h 4944979"/>
              <a:gd name="connsiteX15479" fmla="*/ 10829039 w 10962464"/>
              <a:gd name="connsiteY15479" fmla="*/ 2219418 h 4944979"/>
              <a:gd name="connsiteX15480" fmla="*/ 10824503 w 10962464"/>
              <a:gd name="connsiteY15480" fmla="*/ 2231210 h 4944979"/>
              <a:gd name="connsiteX15481" fmla="*/ 10834783 w 10962464"/>
              <a:gd name="connsiteY15481" fmla="*/ 2228790 h 4944979"/>
              <a:gd name="connsiteX15482" fmla="*/ 10859879 w 10962464"/>
              <a:gd name="connsiteY15482" fmla="*/ 2218814 h 4944979"/>
              <a:gd name="connsiteX15483" fmla="*/ 10874070 w 10962464"/>
              <a:gd name="connsiteY15483" fmla="*/ 2211497 h 4944979"/>
              <a:gd name="connsiteX15484" fmla="*/ 10873637 w 10962464"/>
              <a:gd name="connsiteY15484" fmla="*/ 2210649 h 4944979"/>
              <a:gd name="connsiteX15485" fmla="*/ 10875414 w 10962464"/>
              <a:gd name="connsiteY15485" fmla="*/ 2210805 h 4944979"/>
              <a:gd name="connsiteX15486" fmla="*/ 10884218 w 10962464"/>
              <a:gd name="connsiteY15486" fmla="*/ 2206266 h 4944979"/>
              <a:gd name="connsiteX15487" fmla="*/ 10933653 w 10962464"/>
              <a:gd name="connsiteY15487" fmla="*/ 2178449 h 4944979"/>
              <a:gd name="connsiteX15488" fmla="*/ 10962464 w 10962464"/>
              <a:gd name="connsiteY15488" fmla="*/ 2158458 h 4944979"/>
              <a:gd name="connsiteX15489" fmla="*/ 10962464 w 10962464"/>
              <a:gd name="connsiteY15489" fmla="*/ 2188830 h 4944979"/>
              <a:gd name="connsiteX15490" fmla="*/ 10952702 w 10962464"/>
              <a:gd name="connsiteY15490" fmla="*/ 2195684 h 4944979"/>
              <a:gd name="connsiteX15491" fmla="*/ 10938984 w 10962464"/>
              <a:gd name="connsiteY15491" fmla="*/ 2203915 h 4944979"/>
              <a:gd name="connsiteX15492" fmla="*/ 10962464 w 10962464"/>
              <a:gd name="connsiteY15492" fmla="*/ 2249414 h 4944979"/>
              <a:gd name="connsiteX15493" fmla="*/ 10962464 w 10962464"/>
              <a:gd name="connsiteY15493" fmla="*/ 2303138 h 4944979"/>
              <a:gd name="connsiteX15494" fmla="*/ 10917623 w 10962464"/>
              <a:gd name="connsiteY15494" fmla="*/ 2216611 h 4944979"/>
              <a:gd name="connsiteX15495" fmla="*/ 10906727 w 10962464"/>
              <a:gd name="connsiteY15495" fmla="*/ 2222425 h 4944979"/>
              <a:gd name="connsiteX15496" fmla="*/ 10909163 w 10962464"/>
              <a:gd name="connsiteY15496" fmla="*/ 2227430 h 4944979"/>
              <a:gd name="connsiteX15497" fmla="*/ 10931841 w 10962464"/>
              <a:gd name="connsiteY15497" fmla="*/ 2272179 h 4944979"/>
              <a:gd name="connsiteX15498" fmla="*/ 10962464 w 10962464"/>
              <a:gd name="connsiteY15498" fmla="*/ 2330589 h 4944979"/>
              <a:gd name="connsiteX15499" fmla="*/ 10962464 w 10962464"/>
              <a:gd name="connsiteY15499" fmla="*/ 2384013 h 4944979"/>
              <a:gd name="connsiteX15500" fmla="*/ 10946050 w 10962464"/>
              <a:gd name="connsiteY15500" fmla="*/ 2352150 h 4944979"/>
              <a:gd name="connsiteX15501" fmla="*/ 10899185 w 10962464"/>
              <a:gd name="connsiteY15501" fmla="*/ 2262654 h 4944979"/>
              <a:gd name="connsiteX15502" fmla="*/ 10885070 w 10962464"/>
              <a:gd name="connsiteY15502" fmla="*/ 2233749 h 4944979"/>
              <a:gd name="connsiteX15503" fmla="*/ 10856553 w 10962464"/>
              <a:gd name="connsiteY15503" fmla="*/ 2247689 h 4944979"/>
              <a:gd name="connsiteX15504" fmla="*/ 10837051 w 10962464"/>
              <a:gd name="connsiteY15504" fmla="*/ 2254037 h 4944979"/>
              <a:gd name="connsiteX15505" fmla="*/ 10828435 w 10962464"/>
              <a:gd name="connsiteY15505" fmla="*/ 2256002 h 4944979"/>
              <a:gd name="connsiteX15506" fmla="*/ 10818004 w 10962464"/>
              <a:gd name="connsiteY15506" fmla="*/ 2255852 h 4944979"/>
              <a:gd name="connsiteX15507" fmla="*/ 10812874 w 10962464"/>
              <a:gd name="connsiteY15507" fmla="*/ 2254631 h 4944979"/>
              <a:gd name="connsiteX15508" fmla="*/ 10812409 w 10962464"/>
              <a:gd name="connsiteY15508" fmla="*/ 2255096 h 4944979"/>
              <a:gd name="connsiteX15509" fmla="*/ 10796839 w 10962464"/>
              <a:gd name="connsiteY15509" fmla="*/ 2270364 h 4944979"/>
              <a:gd name="connsiteX15510" fmla="*/ 10783232 w 10962464"/>
              <a:gd name="connsiteY15510" fmla="*/ 2283063 h 4944979"/>
              <a:gd name="connsiteX15511" fmla="*/ 10752543 w 10962464"/>
              <a:gd name="connsiteY15511" fmla="*/ 2306647 h 4944979"/>
              <a:gd name="connsiteX15512" fmla="*/ 10683002 w 10962464"/>
              <a:gd name="connsiteY15512" fmla="*/ 2351092 h 4944979"/>
              <a:gd name="connsiteX15513" fmla="*/ 10646115 w 10962464"/>
              <a:gd name="connsiteY15513" fmla="*/ 2365454 h 4944979"/>
              <a:gd name="connsiteX15514" fmla="*/ 10607868 w 10962464"/>
              <a:gd name="connsiteY15514" fmla="*/ 2378908 h 4944979"/>
              <a:gd name="connsiteX15515" fmla="*/ 10568562 w 10962464"/>
              <a:gd name="connsiteY15515" fmla="*/ 2389793 h 4944979"/>
              <a:gd name="connsiteX15516" fmla="*/ 10551026 w 10962464"/>
              <a:gd name="connsiteY15516" fmla="*/ 2393573 h 4944979"/>
              <a:gd name="connsiteX15517" fmla="*/ 10542409 w 10962464"/>
              <a:gd name="connsiteY15517" fmla="*/ 2394630 h 4944979"/>
              <a:gd name="connsiteX15518" fmla="*/ 10536664 w 10962464"/>
              <a:gd name="connsiteY15518" fmla="*/ 2394630 h 4944979"/>
              <a:gd name="connsiteX15519" fmla="*/ 10529558 w 10962464"/>
              <a:gd name="connsiteY15519" fmla="*/ 2391607 h 4944979"/>
              <a:gd name="connsiteX15520" fmla="*/ 10524414 w 10962464"/>
              <a:gd name="connsiteY15520" fmla="*/ 2381671 h 4944979"/>
              <a:gd name="connsiteX15521" fmla="*/ 10505068 w 10962464"/>
              <a:gd name="connsiteY15521" fmla="*/ 2391004 h 4944979"/>
              <a:gd name="connsiteX15522" fmla="*/ 10452459 w 10962464"/>
              <a:gd name="connsiteY15522" fmla="*/ 2409597 h 4944979"/>
              <a:gd name="connsiteX15523" fmla="*/ 10434318 w 10962464"/>
              <a:gd name="connsiteY15523" fmla="*/ 2415192 h 4944979"/>
              <a:gd name="connsiteX15524" fmla="*/ 10418595 w 10962464"/>
              <a:gd name="connsiteY15524" fmla="*/ 2419576 h 4944979"/>
              <a:gd name="connsiteX15525" fmla="*/ 10383976 w 10962464"/>
              <a:gd name="connsiteY15525" fmla="*/ 2426077 h 4944979"/>
              <a:gd name="connsiteX15526" fmla="*/ 10379743 w 10962464"/>
              <a:gd name="connsiteY15526" fmla="*/ 2425774 h 4944979"/>
              <a:gd name="connsiteX15527" fmla="*/ 10372033 w 10962464"/>
              <a:gd name="connsiteY15527" fmla="*/ 2423959 h 4944979"/>
              <a:gd name="connsiteX15528" fmla="*/ 10366894 w 10962464"/>
              <a:gd name="connsiteY15528" fmla="*/ 2420936 h 4944979"/>
              <a:gd name="connsiteX15529" fmla="*/ 10361904 w 10962464"/>
              <a:gd name="connsiteY15529" fmla="*/ 2414889 h 4944979"/>
              <a:gd name="connsiteX15530" fmla="*/ 10360391 w 10962464"/>
              <a:gd name="connsiteY15530" fmla="*/ 2403249 h 4944979"/>
              <a:gd name="connsiteX15531" fmla="*/ 10362577 w 10962464"/>
              <a:gd name="connsiteY15531" fmla="*/ 2396330 h 4944979"/>
              <a:gd name="connsiteX15532" fmla="*/ 10345274 w 10962464"/>
              <a:gd name="connsiteY15532" fmla="*/ 2404458 h 4944979"/>
              <a:gd name="connsiteX15533" fmla="*/ 10308840 w 10962464"/>
              <a:gd name="connsiteY15533" fmla="*/ 2417912 h 4944979"/>
              <a:gd name="connsiteX15534" fmla="*/ 10231591 w 10962464"/>
              <a:gd name="connsiteY15534" fmla="*/ 2435600 h 4944979"/>
              <a:gd name="connsiteX15535" fmla="*/ 10193645 w 10962464"/>
              <a:gd name="connsiteY15535" fmla="*/ 2442555 h 4944979"/>
              <a:gd name="connsiteX15536" fmla="*/ 10176259 w 10962464"/>
              <a:gd name="connsiteY15536" fmla="*/ 2445880 h 4944979"/>
              <a:gd name="connsiteX15537" fmla="*/ 10157817 w 10962464"/>
              <a:gd name="connsiteY15537" fmla="*/ 2448602 h 4944979"/>
              <a:gd name="connsiteX15538" fmla="*/ 10135593 w 10962464"/>
              <a:gd name="connsiteY15538" fmla="*/ 2447543 h 4944979"/>
              <a:gd name="connsiteX15539" fmla="*/ 10127581 w 10962464"/>
              <a:gd name="connsiteY15539" fmla="*/ 2444218 h 4944979"/>
              <a:gd name="connsiteX15540" fmla="*/ 10123499 w 10962464"/>
              <a:gd name="connsiteY15540" fmla="*/ 2440891 h 4944979"/>
              <a:gd name="connsiteX15541" fmla="*/ 10121987 w 10962464"/>
              <a:gd name="connsiteY15541" fmla="*/ 2439531 h 4944979"/>
              <a:gd name="connsiteX15542" fmla="*/ 10116394 w 10962464"/>
              <a:gd name="connsiteY15542" fmla="*/ 2426832 h 4944979"/>
              <a:gd name="connsiteX15543" fmla="*/ 10116695 w 10962464"/>
              <a:gd name="connsiteY15543" fmla="*/ 2414738 h 4944979"/>
              <a:gd name="connsiteX15544" fmla="*/ 10118184 w 10962464"/>
              <a:gd name="connsiteY15544" fmla="*/ 2410423 h 4944979"/>
              <a:gd name="connsiteX15545" fmla="*/ 10112161 w 10962464"/>
              <a:gd name="connsiteY15545" fmla="*/ 2411564 h 4944979"/>
              <a:gd name="connsiteX15546" fmla="*/ 10085857 w 10962464"/>
              <a:gd name="connsiteY15546" fmla="*/ 2415041 h 4944979"/>
              <a:gd name="connsiteX15547" fmla="*/ 10045038 w 10962464"/>
              <a:gd name="connsiteY15547" fmla="*/ 2416552 h 4944979"/>
              <a:gd name="connsiteX15548" fmla="*/ 10008908 w 10962464"/>
              <a:gd name="connsiteY15548" fmla="*/ 2416855 h 4944979"/>
              <a:gd name="connsiteX15549" fmla="*/ 9991220 w 10962464"/>
              <a:gd name="connsiteY15549" fmla="*/ 2415797 h 4944979"/>
              <a:gd name="connsiteX15550" fmla="*/ 9984266 w 10962464"/>
              <a:gd name="connsiteY15550" fmla="*/ 2414133 h 4944979"/>
              <a:gd name="connsiteX15551" fmla="*/ 9975650 w 10962464"/>
              <a:gd name="connsiteY15551" fmla="*/ 2408540 h 4944979"/>
              <a:gd name="connsiteX15552" fmla="*/ 9972475 w 10962464"/>
              <a:gd name="connsiteY15552" fmla="*/ 2403552 h 4944979"/>
              <a:gd name="connsiteX15553" fmla="*/ 9971114 w 10962464"/>
              <a:gd name="connsiteY15553" fmla="*/ 2395538 h 4944979"/>
              <a:gd name="connsiteX15554" fmla="*/ 9973231 w 10962464"/>
              <a:gd name="connsiteY15554" fmla="*/ 2384503 h 4944979"/>
              <a:gd name="connsiteX15555" fmla="*/ 9981847 w 10962464"/>
              <a:gd name="connsiteY15555" fmla="*/ 2369385 h 4944979"/>
              <a:gd name="connsiteX15556" fmla="*/ 9989255 w 10962464"/>
              <a:gd name="connsiteY15556" fmla="*/ 2360919 h 4944979"/>
              <a:gd name="connsiteX15557" fmla="*/ 10002106 w 10962464"/>
              <a:gd name="connsiteY15557" fmla="*/ 2347314 h 4944979"/>
              <a:gd name="connsiteX15558" fmla="*/ 10012838 w 10962464"/>
              <a:gd name="connsiteY15558" fmla="*/ 2335674 h 4944979"/>
              <a:gd name="connsiteX15559" fmla="*/ 10024026 w 10962464"/>
              <a:gd name="connsiteY15559" fmla="*/ 2324789 h 4944979"/>
              <a:gd name="connsiteX15560" fmla="*/ 10047609 w 10962464"/>
              <a:gd name="connsiteY15560" fmla="*/ 2304380 h 4944979"/>
              <a:gd name="connsiteX15561" fmla="*/ 10071645 w 10962464"/>
              <a:gd name="connsiteY15561" fmla="*/ 2285180 h 4944979"/>
              <a:gd name="connsiteX15562" fmla="*/ 10096137 w 10962464"/>
              <a:gd name="connsiteY15562" fmla="*/ 2266738 h 4944979"/>
              <a:gd name="connsiteX15563" fmla="*/ 10118511 w 10962464"/>
              <a:gd name="connsiteY15563" fmla="*/ 2249957 h 4944979"/>
              <a:gd name="connsiteX15564" fmla="*/ 10126675 w 10962464"/>
              <a:gd name="connsiteY15564" fmla="*/ 2244514 h 4944979"/>
              <a:gd name="connsiteX15565" fmla="*/ 10161748 w 10962464"/>
              <a:gd name="connsiteY15565" fmla="*/ 2224559 h 4944979"/>
              <a:gd name="connsiteX15566" fmla="*/ 10195007 w 10962464"/>
              <a:gd name="connsiteY15566" fmla="*/ 2210651 h 4944979"/>
              <a:gd name="connsiteX15567" fmla="*/ 10210577 w 10962464"/>
              <a:gd name="connsiteY15567" fmla="*/ 2204301 h 4944979"/>
              <a:gd name="connsiteX15568" fmla="*/ 10210640 w 10962464"/>
              <a:gd name="connsiteY15568" fmla="*/ 2204277 h 4944979"/>
              <a:gd name="connsiteX15569" fmla="*/ 10209972 w 10962464"/>
              <a:gd name="connsiteY15569" fmla="*/ 2191301 h 4944979"/>
              <a:gd name="connsiteX15570" fmla="*/ 10226753 w 10962464"/>
              <a:gd name="connsiteY15570" fmla="*/ 2169833 h 4944979"/>
              <a:gd name="connsiteX15571" fmla="*/ 10233857 w 10962464"/>
              <a:gd name="connsiteY15571" fmla="*/ 2164240 h 4944979"/>
              <a:gd name="connsiteX15572" fmla="*/ 10261372 w 10962464"/>
              <a:gd name="connsiteY15572" fmla="*/ 2148367 h 4944979"/>
              <a:gd name="connsiteX15573" fmla="*/ 10293271 w 10962464"/>
              <a:gd name="connsiteY15573" fmla="*/ 2133701 h 4944979"/>
              <a:gd name="connsiteX15574" fmla="*/ 10326377 w 10962464"/>
              <a:gd name="connsiteY15574" fmla="*/ 2120852 h 4944979"/>
              <a:gd name="connsiteX15575" fmla="*/ 10343310 w 10962464"/>
              <a:gd name="connsiteY15575" fmla="*/ 2113444 h 4944979"/>
              <a:gd name="connsiteX15576" fmla="*/ 10360090 w 10962464"/>
              <a:gd name="connsiteY15576" fmla="*/ 2107397 h 4944979"/>
              <a:gd name="connsiteX15577" fmla="*/ 10398186 w 10962464"/>
              <a:gd name="connsiteY15577" fmla="*/ 2096663 h 4944979"/>
              <a:gd name="connsiteX15578" fmla="*/ 10401876 w 10962464"/>
              <a:gd name="connsiteY15578" fmla="*/ 2095879 h 4944979"/>
              <a:gd name="connsiteX15579" fmla="*/ 10401362 w 10962464"/>
              <a:gd name="connsiteY15579" fmla="*/ 2095152 h 4944979"/>
              <a:gd name="connsiteX15580" fmla="*/ 10399849 w 10962464"/>
              <a:gd name="connsiteY15580" fmla="*/ 2090616 h 4944979"/>
              <a:gd name="connsiteX15581" fmla="*/ 10399699 w 10962464"/>
              <a:gd name="connsiteY15581" fmla="*/ 2087442 h 4944979"/>
              <a:gd name="connsiteX15582" fmla="*/ 10411793 w 10962464"/>
              <a:gd name="connsiteY15582" fmla="*/ 2063557 h 4944979"/>
              <a:gd name="connsiteX15583" fmla="*/ 10418748 w 10962464"/>
              <a:gd name="connsiteY15583" fmla="*/ 2057962 h 4944979"/>
              <a:gd name="connsiteX15584" fmla="*/ 10425096 w 10962464"/>
              <a:gd name="connsiteY15584" fmla="*/ 2053729 h 4944979"/>
              <a:gd name="connsiteX15585" fmla="*/ 10453821 w 10962464"/>
              <a:gd name="connsiteY15585" fmla="*/ 2037402 h 4944979"/>
              <a:gd name="connsiteX15586" fmla="*/ 10471508 w 10962464"/>
              <a:gd name="connsiteY15586" fmla="*/ 2030600 h 4944979"/>
              <a:gd name="connsiteX15587" fmla="*/ 10489649 w 10962464"/>
              <a:gd name="connsiteY15587" fmla="*/ 2024402 h 4944979"/>
              <a:gd name="connsiteX15588" fmla="*/ 10564028 w 10962464"/>
              <a:gd name="connsiteY15588" fmla="*/ 2007016 h 4944979"/>
              <a:gd name="connsiteX15589" fmla="*/ 10581715 w 10962464"/>
              <a:gd name="connsiteY15589" fmla="*/ 2004447 h 4944979"/>
              <a:gd name="connsiteX15590" fmla="*/ 10590901 w 10962464"/>
              <a:gd name="connsiteY15590" fmla="*/ 2003407 h 4944979"/>
              <a:gd name="connsiteX15591" fmla="*/ 10583831 w 10962464"/>
              <a:gd name="connsiteY15591" fmla="*/ 1997642 h 4944979"/>
              <a:gd name="connsiteX15592" fmla="*/ 10580656 w 10962464"/>
              <a:gd name="connsiteY15592" fmla="*/ 1990386 h 4944979"/>
              <a:gd name="connsiteX15593" fmla="*/ 10581413 w 10962464"/>
              <a:gd name="connsiteY15593" fmla="*/ 1982374 h 4944979"/>
              <a:gd name="connsiteX15594" fmla="*/ 10587006 w 10962464"/>
              <a:gd name="connsiteY15594" fmla="*/ 1972245 h 4944979"/>
              <a:gd name="connsiteX15595" fmla="*/ 10596379 w 10962464"/>
              <a:gd name="connsiteY15595" fmla="*/ 1963477 h 4944979"/>
              <a:gd name="connsiteX15596" fmla="*/ 10597588 w 10962464"/>
              <a:gd name="connsiteY15596" fmla="*/ 1962117 h 4944979"/>
              <a:gd name="connsiteX15597" fmla="*/ 10603484 w 10962464"/>
              <a:gd name="connsiteY15597" fmla="*/ 1958337 h 4944979"/>
              <a:gd name="connsiteX15598" fmla="*/ 10622835 w 10962464"/>
              <a:gd name="connsiteY15598" fmla="*/ 1947452 h 4944979"/>
              <a:gd name="connsiteX15599" fmla="*/ 10640825 w 10962464"/>
              <a:gd name="connsiteY15599" fmla="*/ 1940348 h 4944979"/>
              <a:gd name="connsiteX15600" fmla="*/ 10658663 w 10962464"/>
              <a:gd name="connsiteY15600" fmla="*/ 1934452 h 4944979"/>
              <a:gd name="connsiteX15601" fmla="*/ 10677560 w 10962464"/>
              <a:gd name="connsiteY15601" fmla="*/ 1928101 h 4944979"/>
              <a:gd name="connsiteX15602" fmla="*/ 10716866 w 10962464"/>
              <a:gd name="connsiteY15602" fmla="*/ 1917671 h 4944979"/>
              <a:gd name="connsiteX15603" fmla="*/ 10730358 w 10962464"/>
              <a:gd name="connsiteY15603" fmla="*/ 1915090 h 4944979"/>
              <a:gd name="connsiteX15604" fmla="*/ 10723367 w 10962464"/>
              <a:gd name="connsiteY15604" fmla="*/ 1904215 h 4944979"/>
              <a:gd name="connsiteX15605" fmla="*/ 10711877 w 10962464"/>
              <a:gd name="connsiteY15605" fmla="*/ 1891064 h 4944979"/>
              <a:gd name="connsiteX15606" fmla="*/ 10700842 w 10962464"/>
              <a:gd name="connsiteY15606" fmla="*/ 1879574 h 4944979"/>
              <a:gd name="connsiteX15607" fmla="*/ 10667432 w 10962464"/>
              <a:gd name="connsiteY15607" fmla="*/ 1847222 h 4944979"/>
              <a:gd name="connsiteX15608" fmla="*/ 10653978 w 10962464"/>
              <a:gd name="connsiteY15608" fmla="*/ 1826511 h 4944979"/>
              <a:gd name="connsiteX15609" fmla="*/ 10644907 w 10962464"/>
              <a:gd name="connsiteY15609" fmla="*/ 1807916 h 4944979"/>
              <a:gd name="connsiteX15610" fmla="*/ 10638105 w 10962464"/>
              <a:gd name="connsiteY15610" fmla="*/ 1785693 h 4944979"/>
              <a:gd name="connsiteX15611" fmla="*/ 10637516 w 10962464"/>
              <a:gd name="connsiteY15611" fmla="*/ 1783680 h 4944979"/>
              <a:gd name="connsiteX15612" fmla="*/ 10636894 w 10962464"/>
              <a:gd name="connsiteY15612" fmla="*/ 1783879 h 4944979"/>
              <a:gd name="connsiteX15613" fmla="*/ 10625404 w 10962464"/>
              <a:gd name="connsiteY15613" fmla="*/ 1786902 h 4944979"/>
              <a:gd name="connsiteX15614" fmla="*/ 10608500 w 10962464"/>
              <a:gd name="connsiteY15614" fmla="*/ 1776684 h 4944979"/>
              <a:gd name="connsiteX15615" fmla="*/ 10608020 w 10962464"/>
              <a:gd name="connsiteY15615" fmla="*/ 1777379 h 4944979"/>
              <a:gd name="connsiteX15616" fmla="*/ 10596228 w 10962464"/>
              <a:gd name="connsiteY15616" fmla="*/ 1785089 h 4944979"/>
              <a:gd name="connsiteX15617" fmla="*/ 10580355 w 10962464"/>
              <a:gd name="connsiteY15617" fmla="*/ 1793706 h 4944979"/>
              <a:gd name="connsiteX15618" fmla="*/ 10563574 w 10962464"/>
              <a:gd name="connsiteY15618" fmla="*/ 1801113 h 4944979"/>
              <a:gd name="connsiteX15619" fmla="*/ 10545886 w 10962464"/>
              <a:gd name="connsiteY15619" fmla="*/ 1807916 h 4944979"/>
              <a:gd name="connsiteX15620" fmla="*/ 10507941 w 10962464"/>
              <a:gd name="connsiteY15620" fmla="*/ 1820767 h 4944979"/>
              <a:gd name="connsiteX15621" fmla="*/ 10472416 w 10962464"/>
              <a:gd name="connsiteY15621" fmla="*/ 1829534 h 4944979"/>
              <a:gd name="connsiteX15622" fmla="*/ 10416783 w 10962464"/>
              <a:gd name="connsiteY15622" fmla="*/ 1835885 h 4944979"/>
              <a:gd name="connsiteX15623" fmla="*/ 10414969 w 10962464"/>
              <a:gd name="connsiteY15623" fmla="*/ 1835885 h 4944979"/>
              <a:gd name="connsiteX15624" fmla="*/ 10398792 w 10962464"/>
              <a:gd name="connsiteY15624" fmla="*/ 1836337 h 4944979"/>
              <a:gd name="connsiteX15625" fmla="*/ 10380348 w 10962464"/>
              <a:gd name="connsiteY15625" fmla="*/ 1836640 h 4944979"/>
              <a:gd name="connsiteX15626" fmla="*/ 10360393 w 10962464"/>
              <a:gd name="connsiteY15626" fmla="*/ 1835582 h 4944979"/>
              <a:gd name="connsiteX15627" fmla="*/ 10347846 w 10962464"/>
              <a:gd name="connsiteY15627" fmla="*/ 1829081 h 4944979"/>
              <a:gd name="connsiteX15628" fmla="*/ 10346162 w 10962464"/>
              <a:gd name="connsiteY15628" fmla="*/ 1823034 h 4944979"/>
              <a:gd name="connsiteX15629" fmla="*/ 10341798 w 10962464"/>
              <a:gd name="connsiteY15629" fmla="*/ 1826360 h 4944979"/>
              <a:gd name="connsiteX15630" fmla="*/ 10326832 w 10962464"/>
              <a:gd name="connsiteY15630" fmla="*/ 1836186 h 4944979"/>
              <a:gd name="connsiteX15631" fmla="*/ 10312320 w 10962464"/>
              <a:gd name="connsiteY15631" fmla="*/ 1843594 h 4944979"/>
              <a:gd name="connsiteX15632" fmla="*/ 10294480 w 10962464"/>
              <a:gd name="connsiteY15632" fmla="*/ 1850095 h 4944979"/>
              <a:gd name="connsiteX15633" fmla="*/ 10273164 w 10962464"/>
              <a:gd name="connsiteY15633" fmla="*/ 1855991 h 4944979"/>
              <a:gd name="connsiteX15634" fmla="*/ 10254419 w 10962464"/>
              <a:gd name="connsiteY15634" fmla="*/ 1858862 h 4944979"/>
              <a:gd name="connsiteX15635" fmla="*/ 10235219 w 10962464"/>
              <a:gd name="connsiteY15635" fmla="*/ 1859921 h 4944979"/>
              <a:gd name="connsiteX15636" fmla="*/ 10158421 w 10962464"/>
              <a:gd name="connsiteY15636" fmla="*/ 1861433 h 4944979"/>
              <a:gd name="connsiteX15637" fmla="*/ 10156155 w 10962464"/>
              <a:gd name="connsiteY15637" fmla="*/ 1861584 h 4944979"/>
              <a:gd name="connsiteX15638" fmla="*/ 10148746 w 10962464"/>
              <a:gd name="connsiteY15638" fmla="*/ 1861735 h 4944979"/>
              <a:gd name="connsiteX15639" fmla="*/ 10145269 w 10962464"/>
              <a:gd name="connsiteY15639" fmla="*/ 1861584 h 4944979"/>
              <a:gd name="connsiteX15640" fmla="*/ 10140431 w 10962464"/>
              <a:gd name="connsiteY15640" fmla="*/ 1860525 h 4944979"/>
              <a:gd name="connsiteX15641" fmla="*/ 10138783 w 10962464"/>
              <a:gd name="connsiteY15641" fmla="*/ 1859398 h 4944979"/>
              <a:gd name="connsiteX15642" fmla="*/ 10115789 w 10962464"/>
              <a:gd name="connsiteY15642" fmla="*/ 1869445 h 4944979"/>
              <a:gd name="connsiteX15643" fmla="*/ 10079506 w 10962464"/>
              <a:gd name="connsiteY15643" fmla="*/ 1880631 h 4944979"/>
              <a:gd name="connsiteX15644" fmla="*/ 10042469 w 10962464"/>
              <a:gd name="connsiteY15644" fmla="*/ 1888038 h 4944979"/>
              <a:gd name="connsiteX15645" fmla="*/ 10022513 w 10962464"/>
              <a:gd name="connsiteY15645" fmla="*/ 1890459 h 4944979"/>
              <a:gd name="connsiteX15646" fmla="*/ 10004977 w 10962464"/>
              <a:gd name="connsiteY15646" fmla="*/ 1891970 h 4944979"/>
              <a:gd name="connsiteX15647" fmla="*/ 9986080 w 10962464"/>
              <a:gd name="connsiteY15647" fmla="*/ 1892424 h 4944979"/>
              <a:gd name="connsiteX15648" fmla="*/ 9968544 w 10962464"/>
              <a:gd name="connsiteY15648" fmla="*/ 1890761 h 4944979"/>
              <a:gd name="connsiteX15649" fmla="*/ 9962798 w 10962464"/>
              <a:gd name="connsiteY15649" fmla="*/ 1888038 h 4944979"/>
              <a:gd name="connsiteX15650" fmla="*/ 9956751 w 10962464"/>
              <a:gd name="connsiteY15650" fmla="*/ 1878365 h 4944979"/>
              <a:gd name="connsiteX15651" fmla="*/ 9957810 w 10962464"/>
              <a:gd name="connsiteY15651" fmla="*/ 1869747 h 4944979"/>
              <a:gd name="connsiteX15652" fmla="*/ 9960078 w 10962464"/>
              <a:gd name="connsiteY15652" fmla="*/ 1865514 h 4944979"/>
              <a:gd name="connsiteX15653" fmla="*/ 9963268 w 10962464"/>
              <a:gd name="connsiteY15653" fmla="*/ 1861833 h 4944979"/>
              <a:gd name="connsiteX15654" fmla="*/ 9924099 w 10962464"/>
              <a:gd name="connsiteY15654" fmla="*/ 1871561 h 4944979"/>
              <a:gd name="connsiteX15655" fmla="*/ 9886607 w 10962464"/>
              <a:gd name="connsiteY15655" fmla="*/ 1878213 h 4944979"/>
              <a:gd name="connsiteX15656" fmla="*/ 9848057 w 10962464"/>
              <a:gd name="connsiteY15656" fmla="*/ 1882445 h 4944979"/>
              <a:gd name="connsiteX15657" fmla="*/ 9807240 w 10962464"/>
              <a:gd name="connsiteY15657" fmla="*/ 1884864 h 4944979"/>
              <a:gd name="connsiteX15658" fmla="*/ 9793332 w 10962464"/>
              <a:gd name="connsiteY15658" fmla="*/ 1882899 h 4944979"/>
              <a:gd name="connsiteX15659" fmla="*/ 9783807 w 10962464"/>
              <a:gd name="connsiteY15659" fmla="*/ 1871410 h 4944979"/>
              <a:gd name="connsiteX15660" fmla="*/ 9784563 w 10962464"/>
              <a:gd name="connsiteY15660" fmla="*/ 1863246 h 4944979"/>
              <a:gd name="connsiteX15661" fmla="*/ 9785772 w 10962464"/>
              <a:gd name="connsiteY15661" fmla="*/ 1859768 h 4944979"/>
              <a:gd name="connsiteX15662" fmla="*/ 9792506 w 10962464"/>
              <a:gd name="connsiteY15662" fmla="*/ 1848636 h 4944979"/>
              <a:gd name="connsiteX15663" fmla="*/ 9776549 w 10962464"/>
              <a:gd name="connsiteY15663" fmla="*/ 1854024 h 4944979"/>
              <a:gd name="connsiteX15664" fmla="*/ 9698996 w 10962464"/>
              <a:gd name="connsiteY15664" fmla="*/ 1869899 h 4944979"/>
              <a:gd name="connsiteX15665" fmla="*/ 9660749 w 10962464"/>
              <a:gd name="connsiteY15665" fmla="*/ 1872619 h 4944979"/>
              <a:gd name="connsiteX15666" fmla="*/ 9639886 w 10962464"/>
              <a:gd name="connsiteY15666" fmla="*/ 1873375 h 4944979"/>
              <a:gd name="connsiteX15667" fmla="*/ 9629304 w 10962464"/>
              <a:gd name="connsiteY15667" fmla="*/ 1871561 h 4944979"/>
              <a:gd name="connsiteX15668" fmla="*/ 9623559 w 10962464"/>
              <a:gd name="connsiteY15668" fmla="*/ 1868386 h 4944979"/>
              <a:gd name="connsiteX15669" fmla="*/ 9618269 w 10962464"/>
              <a:gd name="connsiteY15669" fmla="*/ 1862189 h 4944979"/>
              <a:gd name="connsiteX15670" fmla="*/ 9617210 w 10962464"/>
              <a:gd name="connsiteY15670" fmla="*/ 1841024 h 4944979"/>
              <a:gd name="connsiteX15671" fmla="*/ 9620396 w 10962464"/>
              <a:gd name="connsiteY15671" fmla="*/ 1834006 h 4944979"/>
              <a:gd name="connsiteX15672" fmla="*/ 9580020 w 10962464"/>
              <a:gd name="connsiteY15672" fmla="*/ 1843443 h 4944979"/>
              <a:gd name="connsiteX15673" fmla="*/ 9503375 w 10962464"/>
              <a:gd name="connsiteY15673" fmla="*/ 1854327 h 4944979"/>
              <a:gd name="connsiteX15674" fmla="*/ 9462103 w 10962464"/>
              <a:gd name="connsiteY15674" fmla="*/ 1855840 h 4944979"/>
              <a:gd name="connsiteX15675" fmla="*/ 9443055 w 10962464"/>
              <a:gd name="connsiteY15675" fmla="*/ 1854630 h 4944979"/>
              <a:gd name="connsiteX15676" fmla="*/ 9423100 w 10962464"/>
              <a:gd name="connsiteY15676" fmla="*/ 1851002 h 4944979"/>
              <a:gd name="connsiteX15677" fmla="*/ 9412215 w 10962464"/>
              <a:gd name="connsiteY15677" fmla="*/ 1844047 h 4944979"/>
              <a:gd name="connsiteX15678" fmla="*/ 9409031 w 10962464"/>
              <a:gd name="connsiteY15678" fmla="*/ 1832844 h 4944979"/>
              <a:gd name="connsiteX15679" fmla="*/ 9352048 w 10962464"/>
              <a:gd name="connsiteY15679" fmla="*/ 1850095 h 4944979"/>
              <a:gd name="connsiteX15680" fmla="*/ 9331942 w 10962464"/>
              <a:gd name="connsiteY15680" fmla="*/ 1854177 h 4944979"/>
              <a:gd name="connsiteX15681" fmla="*/ 9312137 w 10962464"/>
              <a:gd name="connsiteY15681" fmla="*/ 1856596 h 4944979"/>
              <a:gd name="connsiteX15682" fmla="*/ 9274646 w 10962464"/>
              <a:gd name="connsiteY15682" fmla="*/ 1859165 h 4944979"/>
              <a:gd name="connsiteX15683" fmla="*/ 9232770 w 10962464"/>
              <a:gd name="connsiteY15683" fmla="*/ 1860375 h 4944979"/>
              <a:gd name="connsiteX15684" fmla="*/ 9223850 w 10962464"/>
              <a:gd name="connsiteY15684" fmla="*/ 1860224 h 4944979"/>
              <a:gd name="connsiteX15685" fmla="*/ 9207523 w 10962464"/>
              <a:gd name="connsiteY15685" fmla="*/ 1856746 h 4944979"/>
              <a:gd name="connsiteX15686" fmla="*/ 9204500 w 10962464"/>
              <a:gd name="connsiteY15686" fmla="*/ 1853875 h 4944979"/>
              <a:gd name="connsiteX15687" fmla="*/ 9201778 w 10962464"/>
              <a:gd name="connsiteY15687" fmla="*/ 1847827 h 4944979"/>
              <a:gd name="connsiteX15688" fmla="*/ 9202081 w 10962464"/>
              <a:gd name="connsiteY15688" fmla="*/ 1840572 h 4944979"/>
              <a:gd name="connsiteX15689" fmla="*/ 9202249 w 10962464"/>
              <a:gd name="connsiteY15689" fmla="*/ 1840214 h 4944979"/>
              <a:gd name="connsiteX15690" fmla="*/ 9197848 w 10962464"/>
              <a:gd name="connsiteY15690" fmla="*/ 1841326 h 4944979"/>
              <a:gd name="connsiteX15691" fmla="*/ 9164437 w 10962464"/>
              <a:gd name="connsiteY15691" fmla="*/ 1847977 h 4944979"/>
              <a:gd name="connsiteX15692" fmla="*/ 9098223 w 10962464"/>
              <a:gd name="connsiteY15692" fmla="*/ 1856443 h 4944979"/>
              <a:gd name="connsiteX15693" fmla="*/ 9056044 w 10962464"/>
              <a:gd name="connsiteY15693" fmla="*/ 1856746 h 4944979"/>
              <a:gd name="connsiteX15694" fmla="*/ 9016889 w 10962464"/>
              <a:gd name="connsiteY15694" fmla="*/ 1855838 h 4944979"/>
              <a:gd name="connsiteX15695" fmla="*/ 8979851 w 10962464"/>
              <a:gd name="connsiteY15695" fmla="*/ 1853269 h 4944979"/>
              <a:gd name="connsiteX15696" fmla="*/ 8953698 w 10962464"/>
              <a:gd name="connsiteY15696" fmla="*/ 1841478 h 4944979"/>
              <a:gd name="connsiteX15697" fmla="*/ 8961256 w 10962464"/>
              <a:gd name="connsiteY15697" fmla="*/ 1816683 h 4944979"/>
              <a:gd name="connsiteX15698" fmla="*/ 8971990 w 10962464"/>
              <a:gd name="connsiteY15698" fmla="*/ 1806102 h 4944979"/>
              <a:gd name="connsiteX15699" fmla="*/ 8974071 w 10962464"/>
              <a:gd name="connsiteY15699" fmla="*/ 1804478 h 4944979"/>
              <a:gd name="connsiteX15700" fmla="*/ 8939637 w 10962464"/>
              <a:gd name="connsiteY15700" fmla="*/ 1808521 h 4944979"/>
              <a:gd name="connsiteX15701" fmla="*/ 8864352 w 10962464"/>
              <a:gd name="connsiteY15701" fmla="*/ 1810939 h 4944979"/>
              <a:gd name="connsiteX15702" fmla="*/ 8825047 w 10962464"/>
              <a:gd name="connsiteY15702" fmla="*/ 1808370 h 4944979"/>
              <a:gd name="connsiteX15703" fmla="*/ 8786195 w 10962464"/>
              <a:gd name="connsiteY15703" fmla="*/ 1804892 h 4944979"/>
              <a:gd name="connsiteX15704" fmla="*/ 8766844 w 10962464"/>
              <a:gd name="connsiteY15704" fmla="*/ 1802775 h 4944979"/>
              <a:gd name="connsiteX15705" fmla="*/ 8753541 w 10962464"/>
              <a:gd name="connsiteY15705" fmla="*/ 1800356 h 4944979"/>
              <a:gd name="connsiteX15706" fmla="*/ 8742656 w 10962464"/>
              <a:gd name="connsiteY15706" fmla="*/ 1791890 h 4944979"/>
              <a:gd name="connsiteX15707" fmla="*/ 8741143 w 10962464"/>
              <a:gd name="connsiteY15707" fmla="*/ 1784483 h 4944979"/>
              <a:gd name="connsiteX15708" fmla="*/ 8742656 w 10962464"/>
              <a:gd name="connsiteY15708" fmla="*/ 1778739 h 4944979"/>
              <a:gd name="connsiteX15709" fmla="*/ 8756867 w 10962464"/>
              <a:gd name="connsiteY15709" fmla="*/ 1761958 h 4944979"/>
              <a:gd name="connsiteX15710" fmla="*/ 8763971 w 10962464"/>
              <a:gd name="connsiteY15710" fmla="*/ 1755911 h 4944979"/>
              <a:gd name="connsiteX15711" fmla="*/ 8778484 w 10962464"/>
              <a:gd name="connsiteY15711" fmla="*/ 1745027 h 4944979"/>
              <a:gd name="connsiteX15712" fmla="*/ 8803126 w 10962464"/>
              <a:gd name="connsiteY15712" fmla="*/ 1727187 h 4944979"/>
              <a:gd name="connsiteX15713" fmla="*/ 8810988 w 10962464"/>
              <a:gd name="connsiteY15713" fmla="*/ 1721897 h 4944979"/>
              <a:gd name="connsiteX15714" fmla="*/ 8846211 w 10962464"/>
              <a:gd name="connsiteY15714" fmla="*/ 1701488 h 4944979"/>
              <a:gd name="connsiteX15715" fmla="*/ 8882494 w 10962464"/>
              <a:gd name="connsiteY15715" fmla="*/ 1687126 h 4944979"/>
              <a:gd name="connsiteX15716" fmla="*/ 8921799 w 10962464"/>
              <a:gd name="connsiteY15716" fmla="*/ 1675787 h 4944979"/>
              <a:gd name="connsiteX15717" fmla="*/ 8995573 w 10962464"/>
              <a:gd name="connsiteY15717" fmla="*/ 1663391 h 4944979"/>
              <a:gd name="connsiteX15718" fmla="*/ 9013621 w 10962464"/>
              <a:gd name="connsiteY15718" fmla="*/ 1662052 h 4944979"/>
              <a:gd name="connsiteX15719" fmla="*/ 8989677 w 10962464"/>
              <a:gd name="connsiteY15719" fmla="*/ 1651297 h 4944979"/>
              <a:gd name="connsiteX15720" fmla="*/ 8952790 w 10962464"/>
              <a:gd name="connsiteY15720" fmla="*/ 1632098 h 4944979"/>
              <a:gd name="connsiteX15721" fmla="*/ 8922103 w 10962464"/>
              <a:gd name="connsiteY15721" fmla="*/ 1611538 h 4944979"/>
              <a:gd name="connsiteX15722" fmla="*/ 8914997 w 10962464"/>
              <a:gd name="connsiteY15722" fmla="*/ 1605641 h 4944979"/>
              <a:gd name="connsiteX15723" fmla="*/ 8910159 w 10962464"/>
              <a:gd name="connsiteY15723" fmla="*/ 1601107 h 4944979"/>
              <a:gd name="connsiteX15724" fmla="*/ 8905472 w 10962464"/>
              <a:gd name="connsiteY15724" fmla="*/ 1590676 h 4944979"/>
              <a:gd name="connsiteX15725" fmla="*/ 8908799 w 10962464"/>
              <a:gd name="connsiteY15725" fmla="*/ 1576163 h 4944979"/>
              <a:gd name="connsiteX15726" fmla="*/ 8916659 w 10962464"/>
              <a:gd name="connsiteY15726" fmla="*/ 1567394 h 4944979"/>
              <a:gd name="connsiteX15727" fmla="*/ 8918625 w 10962464"/>
              <a:gd name="connsiteY15727" fmla="*/ 1565883 h 4944979"/>
              <a:gd name="connsiteX15728" fmla="*/ 8929056 w 10962464"/>
              <a:gd name="connsiteY15728" fmla="*/ 1559684 h 4944979"/>
              <a:gd name="connsiteX15729" fmla="*/ 8952035 w 10962464"/>
              <a:gd name="connsiteY15729" fmla="*/ 1553637 h 4944979"/>
              <a:gd name="connsiteX15730" fmla="*/ 8970630 w 10962464"/>
              <a:gd name="connsiteY15730" fmla="*/ 1551067 h 4944979"/>
              <a:gd name="connsiteX15731" fmla="*/ 9010237 w 10962464"/>
              <a:gd name="connsiteY15731" fmla="*/ 1549102 h 4944979"/>
              <a:gd name="connsiteX15732" fmla="*/ 9049695 w 10962464"/>
              <a:gd name="connsiteY15732" fmla="*/ 1550916 h 4944979"/>
              <a:gd name="connsiteX15733" fmla="*/ 9075401 w 10962464"/>
              <a:gd name="connsiteY15733" fmla="*/ 1554721 h 4944979"/>
              <a:gd name="connsiteX15734" fmla="*/ 9075545 w 10962464"/>
              <a:gd name="connsiteY15734" fmla="*/ 1554546 h 4944979"/>
              <a:gd name="connsiteX15735" fmla="*/ 9076755 w 10962464"/>
              <a:gd name="connsiteY15735" fmla="*/ 1553337 h 4944979"/>
              <a:gd name="connsiteX15736" fmla="*/ 9078720 w 10962464"/>
              <a:gd name="connsiteY15736" fmla="*/ 1551523 h 4944979"/>
              <a:gd name="connsiteX15737" fmla="*/ 9087035 w 10962464"/>
              <a:gd name="connsiteY15737" fmla="*/ 1547137 h 4944979"/>
              <a:gd name="connsiteX15738" fmla="*/ 9105479 w 10962464"/>
              <a:gd name="connsiteY15738" fmla="*/ 1542149 h 4944979"/>
              <a:gd name="connsiteX15739" fmla="*/ 9145086 w 10962464"/>
              <a:gd name="connsiteY15739" fmla="*/ 1537010 h 4944979"/>
              <a:gd name="connsiteX15740" fmla="*/ 9226571 w 10962464"/>
              <a:gd name="connsiteY15740" fmla="*/ 1531718 h 4944979"/>
              <a:gd name="connsiteX15741" fmla="*/ 9262550 w 10962464"/>
              <a:gd name="connsiteY15741" fmla="*/ 1534288 h 4944979"/>
              <a:gd name="connsiteX15742" fmla="*/ 9265759 w 10962464"/>
              <a:gd name="connsiteY15742" fmla="*/ 1534843 h 4944979"/>
              <a:gd name="connsiteX15743" fmla="*/ 9265423 w 10962464"/>
              <a:gd name="connsiteY15743" fmla="*/ 1533834 h 4944979"/>
              <a:gd name="connsiteX15744" fmla="*/ 9266027 w 10962464"/>
              <a:gd name="connsiteY15744" fmla="*/ 1524158 h 4944979"/>
              <a:gd name="connsiteX15745" fmla="*/ 9267992 w 10962464"/>
              <a:gd name="connsiteY15745" fmla="*/ 1519622 h 4944979"/>
              <a:gd name="connsiteX15746" fmla="*/ 9268900 w 10962464"/>
              <a:gd name="connsiteY15746" fmla="*/ 1517961 h 4944979"/>
              <a:gd name="connsiteX15747" fmla="*/ 9272679 w 10962464"/>
              <a:gd name="connsiteY15747" fmla="*/ 1513728 h 4944979"/>
              <a:gd name="connsiteX15748" fmla="*/ 9275249 w 10962464"/>
              <a:gd name="connsiteY15748" fmla="*/ 1512215 h 4944979"/>
              <a:gd name="connsiteX15749" fmla="*/ 9278122 w 10962464"/>
              <a:gd name="connsiteY15749" fmla="*/ 1510401 h 4944979"/>
              <a:gd name="connsiteX15750" fmla="*/ 9290063 w 10962464"/>
              <a:gd name="connsiteY15750" fmla="*/ 1505714 h 4944979"/>
              <a:gd name="connsiteX15751" fmla="*/ 9299135 w 10962464"/>
              <a:gd name="connsiteY15751" fmla="*/ 1503900 h 4944979"/>
              <a:gd name="connsiteX15752" fmla="*/ 9340103 w 10962464"/>
              <a:gd name="connsiteY15752" fmla="*/ 1502540 h 4944979"/>
              <a:gd name="connsiteX15753" fmla="*/ 9380317 w 10962464"/>
              <a:gd name="connsiteY15753" fmla="*/ 1505563 h 4944979"/>
              <a:gd name="connsiteX15754" fmla="*/ 9399667 w 10962464"/>
              <a:gd name="connsiteY15754" fmla="*/ 1508133 h 4944979"/>
              <a:gd name="connsiteX15755" fmla="*/ 9420529 w 10962464"/>
              <a:gd name="connsiteY15755" fmla="*/ 1512820 h 4944979"/>
              <a:gd name="connsiteX15756" fmla="*/ 9457416 w 10962464"/>
              <a:gd name="connsiteY15756" fmla="*/ 1522646 h 4944979"/>
              <a:gd name="connsiteX15757" fmla="*/ 9492943 w 10962464"/>
              <a:gd name="connsiteY15757" fmla="*/ 1534135 h 4944979"/>
              <a:gd name="connsiteX15758" fmla="*/ 9503435 w 10962464"/>
              <a:gd name="connsiteY15758" fmla="*/ 1537760 h 4944979"/>
              <a:gd name="connsiteX15759" fmla="*/ 9503678 w 10962464"/>
              <a:gd name="connsiteY15759" fmla="*/ 1534135 h 4944979"/>
              <a:gd name="connsiteX15760" fmla="*/ 9511387 w 10962464"/>
              <a:gd name="connsiteY15760" fmla="*/ 1526123 h 4944979"/>
              <a:gd name="connsiteX15761" fmla="*/ 9511841 w 10962464"/>
              <a:gd name="connsiteY15761" fmla="*/ 1525973 h 4944979"/>
              <a:gd name="connsiteX15762" fmla="*/ 9521970 w 10962464"/>
              <a:gd name="connsiteY15762" fmla="*/ 1520229 h 4944979"/>
              <a:gd name="connsiteX15763" fmla="*/ 9543890 w 10962464"/>
              <a:gd name="connsiteY15763" fmla="*/ 1512972 h 4944979"/>
              <a:gd name="connsiteX15764" fmla="*/ 9561276 w 10962464"/>
              <a:gd name="connsiteY15764" fmla="*/ 1509796 h 4944979"/>
              <a:gd name="connsiteX15765" fmla="*/ 9601036 w 10962464"/>
              <a:gd name="connsiteY15765" fmla="*/ 1507681 h 4944979"/>
              <a:gd name="connsiteX15766" fmla="*/ 9638678 w 10962464"/>
              <a:gd name="connsiteY15766" fmla="*/ 1511309 h 4944979"/>
              <a:gd name="connsiteX15767" fmla="*/ 9674960 w 10962464"/>
              <a:gd name="connsiteY15767" fmla="*/ 1519926 h 4944979"/>
              <a:gd name="connsiteX15768" fmla="*/ 9683747 w 10962464"/>
              <a:gd name="connsiteY15768" fmla="*/ 1523159 h 4944979"/>
              <a:gd name="connsiteX15769" fmla="*/ 9689019 w 10962464"/>
              <a:gd name="connsiteY15769" fmla="*/ 1516448 h 4944979"/>
              <a:gd name="connsiteX15770" fmla="*/ 9691892 w 10962464"/>
              <a:gd name="connsiteY15770" fmla="*/ 1514785 h 4944979"/>
              <a:gd name="connsiteX15771" fmla="*/ 9703532 w 10962464"/>
              <a:gd name="connsiteY15771" fmla="*/ 1510704 h 4944979"/>
              <a:gd name="connsiteX15772" fmla="*/ 9722883 w 10962464"/>
              <a:gd name="connsiteY15772" fmla="*/ 1507076 h 4944979"/>
              <a:gd name="connsiteX15773" fmla="*/ 9764154 w 10962464"/>
              <a:gd name="connsiteY15773" fmla="*/ 1504505 h 4944979"/>
              <a:gd name="connsiteX15774" fmla="*/ 9783504 w 10962464"/>
              <a:gd name="connsiteY15774" fmla="*/ 1505714 h 4944979"/>
              <a:gd name="connsiteX15775" fmla="*/ 9803763 w 10962464"/>
              <a:gd name="connsiteY15775" fmla="*/ 1508587 h 4944979"/>
              <a:gd name="connsiteX15776" fmla="*/ 9843522 w 10962464"/>
              <a:gd name="connsiteY15776" fmla="*/ 1516448 h 4944979"/>
              <a:gd name="connsiteX15777" fmla="*/ 9877233 w 10962464"/>
              <a:gd name="connsiteY15777" fmla="*/ 1528542 h 4944979"/>
              <a:gd name="connsiteX15778" fmla="*/ 9896282 w 10962464"/>
              <a:gd name="connsiteY15778" fmla="*/ 1539276 h 4944979"/>
              <a:gd name="connsiteX15779" fmla="*/ 9906040 w 10962464"/>
              <a:gd name="connsiteY15779" fmla="*/ 1547220 h 4944979"/>
              <a:gd name="connsiteX15780" fmla="*/ 9908829 w 10962464"/>
              <a:gd name="connsiteY15780" fmla="*/ 1544265 h 4944979"/>
              <a:gd name="connsiteX15781" fmla="*/ 9916085 w 10962464"/>
              <a:gd name="connsiteY15781" fmla="*/ 1540335 h 4944979"/>
              <a:gd name="connsiteX15782" fmla="*/ 9927273 w 10962464"/>
              <a:gd name="connsiteY15782" fmla="*/ 1536403 h 4944979"/>
              <a:gd name="connsiteX15783" fmla="*/ 9945716 w 10962464"/>
              <a:gd name="connsiteY15783" fmla="*/ 1532474 h 4944979"/>
              <a:gd name="connsiteX15784" fmla="*/ 9985626 w 10962464"/>
              <a:gd name="connsiteY15784" fmla="*/ 1530810 h 4944979"/>
              <a:gd name="connsiteX15785" fmla="*/ 10024024 w 10962464"/>
              <a:gd name="connsiteY15785" fmla="*/ 1536102 h 4944979"/>
              <a:gd name="connsiteX15786" fmla="*/ 10060459 w 10962464"/>
              <a:gd name="connsiteY15786" fmla="*/ 1545020 h 4944979"/>
              <a:gd name="connsiteX15787" fmla="*/ 10075459 w 10962464"/>
              <a:gd name="connsiteY15787" fmla="*/ 1549670 h 4944979"/>
              <a:gd name="connsiteX15788" fmla="*/ 10082984 w 10962464"/>
              <a:gd name="connsiteY15788" fmla="*/ 1547290 h 4944979"/>
              <a:gd name="connsiteX15789" fmla="*/ 10088125 w 10962464"/>
              <a:gd name="connsiteY15789" fmla="*/ 1546685 h 4944979"/>
              <a:gd name="connsiteX15790" fmla="*/ 10099463 w 10962464"/>
              <a:gd name="connsiteY15790" fmla="*/ 1546231 h 4944979"/>
              <a:gd name="connsiteX15791" fmla="*/ 10118360 w 10962464"/>
              <a:gd name="connsiteY15791" fmla="*/ 1547591 h 4944979"/>
              <a:gd name="connsiteX15792" fmla="*/ 10139372 w 10962464"/>
              <a:gd name="connsiteY15792" fmla="*/ 1551824 h 4944979"/>
              <a:gd name="connsiteX15793" fmla="*/ 10157212 w 10962464"/>
              <a:gd name="connsiteY15793" fmla="*/ 1556965 h 4944979"/>
              <a:gd name="connsiteX15794" fmla="*/ 10192889 w 10962464"/>
              <a:gd name="connsiteY15794" fmla="*/ 1570721 h 4944979"/>
              <a:gd name="connsiteX15795" fmla="*/ 10226299 w 10962464"/>
              <a:gd name="connsiteY15795" fmla="*/ 1590374 h 4944979"/>
              <a:gd name="connsiteX15796" fmla="*/ 10248775 w 10962464"/>
              <a:gd name="connsiteY15796" fmla="*/ 1608552 h 4944979"/>
              <a:gd name="connsiteX15797" fmla="*/ 10253662 w 10962464"/>
              <a:gd name="connsiteY15797" fmla="*/ 1607003 h 4944979"/>
              <a:gd name="connsiteX15798" fmla="*/ 10258650 w 10962464"/>
              <a:gd name="connsiteY15798" fmla="*/ 1605794 h 4944979"/>
              <a:gd name="connsiteX15799" fmla="*/ 10267419 w 10962464"/>
              <a:gd name="connsiteY15799" fmla="*/ 1604434 h 4944979"/>
              <a:gd name="connsiteX15800" fmla="*/ 10307480 w 10962464"/>
              <a:gd name="connsiteY15800" fmla="*/ 1603527 h 4944979"/>
              <a:gd name="connsiteX15801" fmla="*/ 10348449 w 10962464"/>
              <a:gd name="connsiteY15801" fmla="*/ 1611085 h 4944979"/>
              <a:gd name="connsiteX15802" fmla="*/ 10367951 w 10962464"/>
              <a:gd name="connsiteY15802" fmla="*/ 1616226 h 4944979"/>
              <a:gd name="connsiteX15803" fmla="*/ 10385941 w 10962464"/>
              <a:gd name="connsiteY15803" fmla="*/ 1621516 h 4944979"/>
              <a:gd name="connsiteX15804" fmla="*/ 10404233 w 10962464"/>
              <a:gd name="connsiteY15804" fmla="*/ 1628319 h 4944979"/>
              <a:gd name="connsiteX15805" fmla="*/ 10424642 w 10962464"/>
              <a:gd name="connsiteY15805" fmla="*/ 1638599 h 4944979"/>
              <a:gd name="connsiteX15806" fmla="*/ 10457138 w 10962464"/>
              <a:gd name="connsiteY15806" fmla="*/ 1662150 h 4944979"/>
              <a:gd name="connsiteX15807" fmla="*/ 10465159 w 10962464"/>
              <a:gd name="connsiteY15807" fmla="*/ 1661577 h 4944979"/>
              <a:gd name="connsiteX15808" fmla="*/ 10483062 w 10962464"/>
              <a:gd name="connsiteY15808" fmla="*/ 1669110 h 4944979"/>
              <a:gd name="connsiteX15809" fmla="*/ 10470148 w 10962464"/>
              <a:gd name="connsiteY15809" fmla="*/ 1661427 h 4944979"/>
              <a:gd name="connsiteX15810" fmla="*/ 10439155 w 10962464"/>
              <a:gd name="connsiteY15810" fmla="*/ 1638751 h 4944979"/>
              <a:gd name="connsiteX15811" fmla="*/ 10424642 w 10962464"/>
              <a:gd name="connsiteY15811" fmla="*/ 1625598 h 4944979"/>
              <a:gd name="connsiteX15812" fmla="*/ 10408920 w 10962464"/>
              <a:gd name="connsiteY15812" fmla="*/ 1609271 h 4944979"/>
              <a:gd name="connsiteX15813" fmla="*/ 10397280 w 10962464"/>
              <a:gd name="connsiteY15813" fmla="*/ 1594909 h 4944979"/>
              <a:gd name="connsiteX15814" fmla="*/ 10388209 w 10962464"/>
              <a:gd name="connsiteY15814" fmla="*/ 1581909 h 4944979"/>
              <a:gd name="connsiteX15815" fmla="*/ 10382919 w 10962464"/>
              <a:gd name="connsiteY15815" fmla="*/ 1571175 h 4944979"/>
              <a:gd name="connsiteX15816" fmla="*/ 10380047 w 10962464"/>
              <a:gd name="connsiteY15816" fmla="*/ 1555906 h 4944979"/>
              <a:gd name="connsiteX15817" fmla="*/ 10380929 w 10962464"/>
              <a:gd name="connsiteY15817" fmla="*/ 1552681 h 4944979"/>
              <a:gd name="connsiteX15818" fmla="*/ 10370370 w 10962464"/>
              <a:gd name="connsiteY15818" fmla="*/ 1548497 h 4944979"/>
              <a:gd name="connsiteX15819" fmla="*/ 10351776 w 10962464"/>
              <a:gd name="connsiteY15819" fmla="*/ 1537764 h 4944979"/>
              <a:gd name="connsiteX15820" fmla="*/ 10320935 w 10962464"/>
              <a:gd name="connsiteY15820" fmla="*/ 1516146 h 4944979"/>
              <a:gd name="connsiteX15821" fmla="*/ 10291758 w 10962464"/>
              <a:gd name="connsiteY15821" fmla="*/ 1491050 h 4944979"/>
              <a:gd name="connsiteX15822" fmla="*/ 10262884 w 10962464"/>
              <a:gd name="connsiteY15822" fmla="*/ 1461874 h 4944979"/>
              <a:gd name="connsiteX15823" fmla="*/ 10236881 w 10962464"/>
              <a:gd name="connsiteY15823" fmla="*/ 1432545 h 4944979"/>
              <a:gd name="connsiteX15824" fmla="*/ 10207402 w 10962464"/>
              <a:gd name="connsiteY15824" fmla="*/ 1395205 h 4944979"/>
              <a:gd name="connsiteX15825" fmla="*/ 10202414 w 10962464"/>
              <a:gd name="connsiteY15825" fmla="*/ 1382658 h 4944979"/>
              <a:gd name="connsiteX15826" fmla="*/ 10201657 w 10962464"/>
              <a:gd name="connsiteY15826" fmla="*/ 1375703 h 4944979"/>
              <a:gd name="connsiteX15827" fmla="*/ 10202866 w 10962464"/>
              <a:gd name="connsiteY15827" fmla="*/ 1369808 h 4944979"/>
              <a:gd name="connsiteX15828" fmla="*/ 10204379 w 10962464"/>
              <a:gd name="connsiteY15828" fmla="*/ 1367086 h 4944979"/>
              <a:gd name="connsiteX15829" fmla="*/ 10207402 w 10962464"/>
              <a:gd name="connsiteY15829" fmla="*/ 1363608 h 4944979"/>
              <a:gd name="connsiteX15830" fmla="*/ 10213751 w 10962464"/>
              <a:gd name="connsiteY15830" fmla="*/ 1359980 h 4944979"/>
              <a:gd name="connsiteX15831" fmla="*/ 10218528 w 10962464"/>
              <a:gd name="connsiteY15831" fmla="*/ 1359626 h 4944979"/>
              <a:gd name="connsiteX15832" fmla="*/ 10204530 w 10962464"/>
              <a:gd name="connsiteY15832" fmla="*/ 1346526 h 4944979"/>
              <a:gd name="connsiteX15833" fmla="*/ 10178981 w 10962464"/>
              <a:gd name="connsiteY15833" fmla="*/ 1319767 h 4944979"/>
              <a:gd name="connsiteX15834" fmla="*/ 10166132 w 10962464"/>
              <a:gd name="connsiteY15834" fmla="*/ 1305103 h 4944979"/>
              <a:gd name="connsiteX15835" fmla="*/ 10153433 w 10962464"/>
              <a:gd name="connsiteY15835" fmla="*/ 1290138 h 4944979"/>
              <a:gd name="connsiteX15836" fmla="*/ 10130605 w 10962464"/>
              <a:gd name="connsiteY15836" fmla="*/ 1256727 h 4944979"/>
              <a:gd name="connsiteX15837" fmla="*/ 10121534 w 10962464"/>
              <a:gd name="connsiteY15837" fmla="*/ 1234202 h 4944979"/>
              <a:gd name="connsiteX15838" fmla="*/ 10119720 w 10962464"/>
              <a:gd name="connsiteY15838" fmla="*/ 1222411 h 4944979"/>
              <a:gd name="connsiteX15839" fmla="*/ 10123348 w 10962464"/>
              <a:gd name="connsiteY15839" fmla="*/ 1209559 h 4944979"/>
              <a:gd name="connsiteX15840" fmla="*/ 10123348 w 10962464"/>
              <a:gd name="connsiteY15840" fmla="*/ 1209258 h 4944979"/>
              <a:gd name="connsiteX15841" fmla="*/ 10132419 w 10962464"/>
              <a:gd name="connsiteY15841" fmla="*/ 1201851 h 4944979"/>
              <a:gd name="connsiteX15842" fmla="*/ 10138012 w 10962464"/>
              <a:gd name="connsiteY15842" fmla="*/ 1200187 h 4944979"/>
              <a:gd name="connsiteX15843" fmla="*/ 10138482 w 10962464"/>
              <a:gd name="connsiteY15843" fmla="*/ 1200151 h 4944979"/>
              <a:gd name="connsiteX15844" fmla="*/ 10117454 w 10962464"/>
              <a:gd name="connsiteY15844" fmla="*/ 1177663 h 4944979"/>
              <a:gd name="connsiteX15845" fmla="*/ 10095834 w 10962464"/>
              <a:gd name="connsiteY15845" fmla="*/ 1148032 h 4944979"/>
              <a:gd name="connsiteX15846" fmla="*/ 10074518 w 10962464"/>
              <a:gd name="connsiteY15846" fmla="*/ 1114169 h 4944979"/>
              <a:gd name="connsiteX15847" fmla="*/ 10056377 w 10962464"/>
              <a:gd name="connsiteY15847" fmla="*/ 1076072 h 4944979"/>
              <a:gd name="connsiteX15848" fmla="*/ 10054563 w 10962464"/>
              <a:gd name="connsiteY15848" fmla="*/ 1052338 h 4944979"/>
              <a:gd name="connsiteX15849" fmla="*/ 10056983 w 10962464"/>
              <a:gd name="connsiteY15849" fmla="*/ 1045385 h 4944979"/>
              <a:gd name="connsiteX15850" fmla="*/ 10057670 w 10962464"/>
              <a:gd name="connsiteY15850" fmla="*/ 1044145 h 4944979"/>
              <a:gd name="connsiteX15851" fmla="*/ 10052750 w 10962464"/>
              <a:gd name="connsiteY15851" fmla="*/ 1038733 h 4944979"/>
              <a:gd name="connsiteX15852" fmla="*/ 10040656 w 10962464"/>
              <a:gd name="connsiteY15852" fmla="*/ 1024975 h 4944979"/>
              <a:gd name="connsiteX15853" fmla="*/ 10018433 w 10962464"/>
              <a:gd name="connsiteY15853" fmla="*/ 994589 h 4944979"/>
              <a:gd name="connsiteX15854" fmla="*/ 9997570 w 10962464"/>
              <a:gd name="connsiteY15854" fmla="*/ 958759 h 4944979"/>
              <a:gd name="connsiteX15855" fmla="*/ 9978976 w 10962464"/>
              <a:gd name="connsiteY15855" fmla="*/ 925199 h 4944979"/>
              <a:gd name="connsiteX15856" fmla="*/ 9969452 w 10962464"/>
              <a:gd name="connsiteY15856" fmla="*/ 907359 h 4944979"/>
              <a:gd name="connsiteX15857" fmla="*/ 9961137 w 10962464"/>
              <a:gd name="connsiteY15857" fmla="*/ 889218 h 4944979"/>
              <a:gd name="connsiteX15858" fmla="*/ 9954636 w 10962464"/>
              <a:gd name="connsiteY15858" fmla="*/ 871985 h 4944979"/>
              <a:gd name="connsiteX15859" fmla="*/ 9952974 w 10962464"/>
              <a:gd name="connsiteY15859" fmla="*/ 854145 h 4944979"/>
              <a:gd name="connsiteX15860" fmla="*/ 9954334 w 10962464"/>
              <a:gd name="connsiteY15860" fmla="*/ 851576 h 4944979"/>
              <a:gd name="connsiteX15861" fmla="*/ 9968092 w 10962464"/>
              <a:gd name="connsiteY15861" fmla="*/ 844470 h 4944979"/>
              <a:gd name="connsiteX15862" fmla="*/ 9975470 w 10962464"/>
              <a:gd name="connsiteY15862" fmla="*/ 844799 h 4944979"/>
              <a:gd name="connsiteX15863" fmla="*/ 9971567 w 10962464"/>
              <a:gd name="connsiteY15863" fmla="*/ 840390 h 4944979"/>
              <a:gd name="connsiteX15864" fmla="*/ 9958867 w 10962464"/>
              <a:gd name="connsiteY15864" fmla="*/ 826027 h 4944979"/>
              <a:gd name="connsiteX15865" fmla="*/ 9947076 w 10962464"/>
              <a:gd name="connsiteY15865" fmla="*/ 810606 h 4944979"/>
              <a:gd name="connsiteX15866" fmla="*/ 9906561 w 10962464"/>
              <a:gd name="connsiteY15866" fmla="*/ 742879 h 4944979"/>
              <a:gd name="connsiteX15867" fmla="*/ 9890234 w 10962464"/>
              <a:gd name="connsiteY15867" fmla="*/ 707505 h 4944979"/>
              <a:gd name="connsiteX15868" fmla="*/ 9883733 w 10962464"/>
              <a:gd name="connsiteY15868" fmla="*/ 686642 h 4944979"/>
              <a:gd name="connsiteX15869" fmla="*/ 9881768 w 10962464"/>
              <a:gd name="connsiteY15869" fmla="*/ 677572 h 4944979"/>
              <a:gd name="connsiteX15870" fmla="*/ 9884187 w 10962464"/>
              <a:gd name="connsiteY15870" fmla="*/ 654291 h 4944979"/>
              <a:gd name="connsiteX15871" fmla="*/ 9887513 w 10962464"/>
              <a:gd name="connsiteY15871" fmla="*/ 650814 h 4944979"/>
              <a:gd name="connsiteX15872" fmla="*/ 9906086 w 10962464"/>
              <a:gd name="connsiteY15872" fmla="*/ 648068 h 4944979"/>
              <a:gd name="connsiteX15873" fmla="*/ 9899003 w 10962464"/>
              <a:gd name="connsiteY15873" fmla="*/ 641441 h 4944979"/>
              <a:gd name="connsiteX15874" fmla="*/ 9871640 w 10962464"/>
              <a:gd name="connsiteY15874" fmla="*/ 611962 h 4944979"/>
              <a:gd name="connsiteX15875" fmla="*/ 9829763 w 10962464"/>
              <a:gd name="connsiteY15875" fmla="*/ 544536 h 4944979"/>
              <a:gd name="connsiteX15876" fmla="*/ 9822205 w 10962464"/>
              <a:gd name="connsiteY15876" fmla="*/ 526395 h 4944979"/>
              <a:gd name="connsiteX15877" fmla="*/ 9815100 w 10962464"/>
              <a:gd name="connsiteY15877" fmla="*/ 502510 h 4944979"/>
              <a:gd name="connsiteX15878" fmla="*/ 9814193 w 10962464"/>
              <a:gd name="connsiteY15878" fmla="*/ 490567 h 4944979"/>
              <a:gd name="connsiteX15879" fmla="*/ 9817066 w 10962464"/>
              <a:gd name="connsiteY15879" fmla="*/ 477568 h 4944979"/>
              <a:gd name="connsiteX15880" fmla="*/ 9818728 w 10962464"/>
              <a:gd name="connsiteY15880" fmla="*/ 474695 h 4944979"/>
              <a:gd name="connsiteX15881" fmla="*/ 9826589 w 10962464"/>
              <a:gd name="connsiteY15881" fmla="*/ 467893 h 4944979"/>
              <a:gd name="connsiteX15882" fmla="*/ 9838986 w 10962464"/>
              <a:gd name="connsiteY15882" fmla="*/ 466380 h 4944979"/>
              <a:gd name="connsiteX15883" fmla="*/ 9846049 w 10962464"/>
              <a:gd name="connsiteY15883" fmla="*/ 468188 h 4944979"/>
              <a:gd name="connsiteX15884" fmla="*/ 9827346 w 10962464"/>
              <a:gd name="connsiteY15884" fmla="*/ 442795 h 4944979"/>
              <a:gd name="connsiteX15885" fmla="*/ 9817066 w 10962464"/>
              <a:gd name="connsiteY15885" fmla="*/ 426468 h 4944979"/>
              <a:gd name="connsiteX15886" fmla="*/ 9806635 w 10962464"/>
              <a:gd name="connsiteY15886" fmla="*/ 408327 h 4944979"/>
              <a:gd name="connsiteX15887" fmla="*/ 9789551 w 10962464"/>
              <a:gd name="connsiteY15887" fmla="*/ 374616 h 4944979"/>
              <a:gd name="connsiteX15888" fmla="*/ 9774888 w 10962464"/>
              <a:gd name="connsiteY15888" fmla="*/ 338332 h 4944979"/>
              <a:gd name="connsiteX15889" fmla="*/ 9768840 w 10962464"/>
              <a:gd name="connsiteY15889" fmla="*/ 318981 h 4944979"/>
              <a:gd name="connsiteX15890" fmla="*/ 9767934 w 10962464"/>
              <a:gd name="connsiteY15890" fmla="*/ 314749 h 4944979"/>
              <a:gd name="connsiteX15891" fmla="*/ 9767631 w 10962464"/>
              <a:gd name="connsiteY15891" fmla="*/ 312482 h 4944979"/>
              <a:gd name="connsiteX15892" fmla="*/ 9767328 w 10962464"/>
              <a:gd name="connsiteY15892" fmla="*/ 310517 h 4944979"/>
              <a:gd name="connsiteX15893" fmla="*/ 9767177 w 10962464"/>
              <a:gd name="connsiteY15893" fmla="*/ 305680 h 4944979"/>
              <a:gd name="connsiteX15894" fmla="*/ 9768539 w 10962464"/>
              <a:gd name="connsiteY15894" fmla="*/ 300539 h 4944979"/>
              <a:gd name="connsiteX15895" fmla="*/ 9770050 w 10962464"/>
              <a:gd name="connsiteY15895" fmla="*/ 297818 h 4944979"/>
              <a:gd name="connsiteX15896" fmla="*/ 9773073 w 10962464"/>
              <a:gd name="connsiteY15896" fmla="*/ 294945 h 4944979"/>
              <a:gd name="connsiteX15897" fmla="*/ 9783958 w 10962464"/>
              <a:gd name="connsiteY15897" fmla="*/ 290562 h 4944979"/>
              <a:gd name="connsiteX15898" fmla="*/ 9797262 w 10962464"/>
              <a:gd name="connsiteY15898" fmla="*/ 291770 h 4944979"/>
              <a:gd name="connsiteX15899" fmla="*/ 9801495 w 10962464"/>
              <a:gd name="connsiteY15899" fmla="*/ 292979 h 4944979"/>
              <a:gd name="connsiteX15900" fmla="*/ 9810264 w 10962464"/>
              <a:gd name="connsiteY15900" fmla="*/ 296457 h 4944979"/>
              <a:gd name="connsiteX15901" fmla="*/ 9828857 w 10962464"/>
              <a:gd name="connsiteY15901" fmla="*/ 306435 h 4944979"/>
              <a:gd name="connsiteX15902" fmla="*/ 9860151 w 10962464"/>
              <a:gd name="connsiteY15902" fmla="*/ 326844 h 4944979"/>
              <a:gd name="connsiteX15903" fmla="*/ 9872289 w 10962464"/>
              <a:gd name="connsiteY15903" fmla="*/ 336291 h 4944979"/>
              <a:gd name="connsiteX15904" fmla="*/ 9867558 w 10962464"/>
              <a:gd name="connsiteY15904" fmla="*/ 319284 h 4944979"/>
              <a:gd name="connsiteX15905" fmla="*/ 9860906 w 10962464"/>
              <a:gd name="connsiteY15905" fmla="*/ 283607 h 4944979"/>
              <a:gd name="connsiteX15906" fmla="*/ 9859546 w 10962464"/>
              <a:gd name="connsiteY15906" fmla="*/ 243696 h 4944979"/>
              <a:gd name="connsiteX15907" fmla="*/ 9864081 w 10962464"/>
              <a:gd name="connsiteY15907" fmla="*/ 206205 h 4944979"/>
              <a:gd name="connsiteX15908" fmla="*/ 9870279 w 10962464"/>
              <a:gd name="connsiteY15908" fmla="*/ 167957 h 4944979"/>
              <a:gd name="connsiteX15909" fmla="*/ 9880106 w 10962464"/>
              <a:gd name="connsiteY15909" fmla="*/ 128348 h 4944979"/>
              <a:gd name="connsiteX15910" fmla="*/ 9882977 w 10962464"/>
              <a:gd name="connsiteY15910" fmla="*/ 119883 h 4944979"/>
              <a:gd name="connsiteX15911" fmla="*/ 9884641 w 10962464"/>
              <a:gd name="connsiteY15911" fmla="*/ 115953 h 4944979"/>
              <a:gd name="connsiteX15912" fmla="*/ 9888118 w 10962464"/>
              <a:gd name="connsiteY15912" fmla="*/ 109450 h 4944979"/>
              <a:gd name="connsiteX15913" fmla="*/ 9888420 w 10962464"/>
              <a:gd name="connsiteY15913" fmla="*/ 109150 h 4944979"/>
              <a:gd name="connsiteX15914" fmla="*/ 9892956 w 10962464"/>
              <a:gd name="connsiteY15914" fmla="*/ 103556 h 4944979"/>
              <a:gd name="connsiteX15915" fmla="*/ 9899758 w 10962464"/>
              <a:gd name="connsiteY15915" fmla="*/ 100381 h 4944979"/>
              <a:gd name="connsiteX15916" fmla="*/ 10414905 w 10962464"/>
              <a:gd name="connsiteY15916" fmla="*/ 84680 h 4944979"/>
              <a:gd name="connsiteX15917" fmla="*/ 10414937 w 10962464"/>
              <a:gd name="connsiteY15917" fmla="*/ 84864 h 4944979"/>
              <a:gd name="connsiteX15918" fmla="*/ 10422677 w 10962464"/>
              <a:gd name="connsiteY15918" fmla="*/ 97962 h 4944979"/>
              <a:gd name="connsiteX15919" fmla="*/ 10443237 w 10962464"/>
              <a:gd name="connsiteY15919" fmla="*/ 130767 h 4944979"/>
              <a:gd name="connsiteX15920" fmla="*/ 10463948 w 10962464"/>
              <a:gd name="connsiteY15920" fmla="*/ 164328 h 4944979"/>
              <a:gd name="connsiteX15921" fmla="*/ 10474682 w 10962464"/>
              <a:gd name="connsiteY15921" fmla="*/ 180353 h 4944979"/>
              <a:gd name="connsiteX15922" fmla="*/ 10485868 w 10962464"/>
              <a:gd name="connsiteY15922" fmla="*/ 194866 h 4944979"/>
              <a:gd name="connsiteX15923" fmla="*/ 10517162 w 10962464"/>
              <a:gd name="connsiteY15923" fmla="*/ 227217 h 4944979"/>
              <a:gd name="connsiteX15924" fmla="*/ 10554654 w 10962464"/>
              <a:gd name="connsiteY15924" fmla="*/ 261233 h 4944979"/>
              <a:gd name="connsiteX15925" fmla="*/ 10554940 w 10962464"/>
              <a:gd name="connsiteY15925" fmla="*/ 266751 h 4944979"/>
              <a:gd name="connsiteX15926" fmla="*/ 10556771 w 10962464"/>
              <a:gd name="connsiteY15926" fmla="*/ 266826 h 4944979"/>
              <a:gd name="connsiteX15927" fmla="*/ 10596228 w 10962464"/>
              <a:gd name="connsiteY15927" fmla="*/ 272419 h 4944979"/>
              <a:gd name="connsiteX15928" fmla="*/ 10633115 w 10962464"/>
              <a:gd name="connsiteY15928" fmla="*/ 280431 h 4944979"/>
              <a:gd name="connsiteX15929" fmla="*/ 10648064 w 10962464"/>
              <a:gd name="connsiteY15929" fmla="*/ 285247 h 4944979"/>
              <a:gd name="connsiteX15930" fmla="*/ 10623439 w 10962464"/>
              <a:gd name="connsiteY15930" fmla="*/ 263045 h 4944979"/>
              <a:gd name="connsiteX15931" fmla="*/ 10597136 w 10962464"/>
              <a:gd name="connsiteY15931" fmla="*/ 235078 h 4944979"/>
              <a:gd name="connsiteX15932" fmla="*/ 10583227 w 10962464"/>
              <a:gd name="connsiteY15932" fmla="*/ 218902 h 4944979"/>
              <a:gd name="connsiteX15933" fmla="*/ 10571133 w 10962464"/>
              <a:gd name="connsiteY15933" fmla="*/ 202727 h 4944979"/>
              <a:gd name="connsiteX15934" fmla="*/ 10549665 w 10962464"/>
              <a:gd name="connsiteY15934" fmla="*/ 170830 h 4944979"/>
              <a:gd name="connsiteX15935" fmla="*/ 10540747 w 10962464"/>
              <a:gd name="connsiteY15935" fmla="*/ 156163 h 4944979"/>
              <a:gd name="connsiteX15936" fmla="*/ 10538479 w 10962464"/>
              <a:gd name="connsiteY15936" fmla="*/ 152235 h 4944979"/>
              <a:gd name="connsiteX15937" fmla="*/ 10536540 w 10962464"/>
              <a:gd name="connsiteY15937" fmla="*/ 147750 h 4944979"/>
              <a:gd name="connsiteX15938" fmla="*/ 10504767 w 10962464"/>
              <a:gd name="connsiteY15938" fmla="*/ 121998 h 4944979"/>
              <a:gd name="connsiteX15939" fmla="*/ 10445052 w 10962464"/>
              <a:gd name="connsiteY15939" fmla="*/ 92822 h 4944979"/>
              <a:gd name="connsiteX15940" fmla="*/ 10422677 w 10962464"/>
              <a:gd name="connsiteY15940" fmla="*/ 86473 h 4944979"/>
              <a:gd name="connsiteX15941" fmla="*/ 10216019 w 10962464"/>
              <a:gd name="connsiteY15941" fmla="*/ 24944 h 4944979"/>
              <a:gd name="connsiteX15942" fmla="*/ 10198937 w 10962464"/>
              <a:gd name="connsiteY15942" fmla="*/ 25549 h 4944979"/>
              <a:gd name="connsiteX15943" fmla="*/ 10186701 w 10962464"/>
              <a:gd name="connsiteY15943" fmla="*/ 27245 h 4944979"/>
              <a:gd name="connsiteX15944" fmla="*/ 10186842 w 10962464"/>
              <a:gd name="connsiteY15944" fmla="*/ 27212 h 4944979"/>
              <a:gd name="connsiteX15945" fmla="*/ 10183668 w 10962464"/>
              <a:gd name="connsiteY15945" fmla="*/ 27666 h 4944979"/>
              <a:gd name="connsiteX15946" fmla="*/ 10186701 w 10962464"/>
              <a:gd name="connsiteY15946" fmla="*/ 27245 h 4944979"/>
              <a:gd name="connsiteX15947" fmla="*/ 10172179 w 10962464"/>
              <a:gd name="connsiteY15947" fmla="*/ 30689 h 4944979"/>
              <a:gd name="connsiteX15948" fmla="*/ 10175050 w 10962464"/>
              <a:gd name="connsiteY15948" fmla="*/ 34014 h 4944979"/>
              <a:gd name="connsiteX15949" fmla="*/ 10172934 w 10962464"/>
              <a:gd name="connsiteY15949" fmla="*/ 31445 h 4944979"/>
              <a:gd name="connsiteX15950" fmla="*/ 10185784 w 10962464"/>
              <a:gd name="connsiteY15950" fmla="*/ 46259 h 4944979"/>
              <a:gd name="connsiteX15951" fmla="*/ 10200146 w 10962464"/>
              <a:gd name="connsiteY15951" fmla="*/ 60621 h 4944979"/>
              <a:gd name="connsiteX15952" fmla="*/ 10229626 w 10962464"/>
              <a:gd name="connsiteY15952" fmla="*/ 85414 h 4944979"/>
              <a:gd name="connsiteX15953" fmla="*/ 10258650 w 10962464"/>
              <a:gd name="connsiteY15953" fmla="*/ 107487 h 4944979"/>
              <a:gd name="connsiteX15954" fmla="*/ 10288734 w 10962464"/>
              <a:gd name="connsiteY15954" fmla="*/ 130012 h 4944979"/>
              <a:gd name="connsiteX15955" fmla="*/ 10309445 w 10962464"/>
              <a:gd name="connsiteY15955" fmla="*/ 143315 h 4944979"/>
              <a:gd name="connsiteX15956" fmla="*/ 10315645 w 10962464"/>
              <a:gd name="connsiteY15956" fmla="*/ 150723 h 4944979"/>
              <a:gd name="connsiteX15957" fmla="*/ 10315459 w 10962464"/>
              <a:gd name="connsiteY15957" fmla="*/ 153033 h 4944979"/>
              <a:gd name="connsiteX15958" fmla="*/ 10320482 w 10962464"/>
              <a:gd name="connsiteY15958" fmla="*/ 152687 h 4944979"/>
              <a:gd name="connsiteX15959" fmla="*/ 10339228 w 10962464"/>
              <a:gd name="connsiteY15959" fmla="*/ 152233 h 4944979"/>
              <a:gd name="connsiteX15960" fmla="*/ 10360544 w 10962464"/>
              <a:gd name="connsiteY15960" fmla="*/ 153443 h 4944979"/>
              <a:gd name="connsiteX15961" fmla="*/ 10397431 w 10962464"/>
              <a:gd name="connsiteY15961" fmla="*/ 159793 h 4944979"/>
              <a:gd name="connsiteX15962" fmla="*/ 10432654 w 10962464"/>
              <a:gd name="connsiteY15962" fmla="*/ 168410 h 4944979"/>
              <a:gd name="connsiteX15963" fmla="*/ 10438831 w 10962464"/>
              <a:gd name="connsiteY15963" fmla="*/ 170502 h 4944979"/>
              <a:gd name="connsiteX15964" fmla="*/ 10429480 w 10962464"/>
              <a:gd name="connsiteY15964" fmla="*/ 155711 h 4944979"/>
              <a:gd name="connsiteX15965" fmla="*/ 10408466 w 10962464"/>
              <a:gd name="connsiteY15965" fmla="*/ 122302 h 4944979"/>
              <a:gd name="connsiteX15966" fmla="*/ 10389871 w 10962464"/>
              <a:gd name="connsiteY15966" fmla="*/ 90857 h 4944979"/>
              <a:gd name="connsiteX15967" fmla="*/ 10389292 w 10962464"/>
              <a:gd name="connsiteY15967" fmla="*/ 89720 h 4944979"/>
              <a:gd name="connsiteX15968" fmla="*/ 10365835 w 10962464"/>
              <a:gd name="connsiteY15968" fmla="*/ 70297 h 4944979"/>
              <a:gd name="connsiteX15969" fmla="*/ 10334844 w 10962464"/>
              <a:gd name="connsiteY15969" fmla="*/ 52156 h 4944979"/>
              <a:gd name="connsiteX15970" fmla="*/ 10301433 w 10962464"/>
              <a:gd name="connsiteY15970" fmla="*/ 38097 h 4944979"/>
              <a:gd name="connsiteX15971" fmla="*/ 10273164 w 10962464"/>
              <a:gd name="connsiteY15971" fmla="*/ 30689 h 4944979"/>
              <a:gd name="connsiteX15972" fmla="*/ 10246104 w 10962464"/>
              <a:gd name="connsiteY15972" fmla="*/ 26003 h 4944979"/>
              <a:gd name="connsiteX15973" fmla="*/ 10216019 w 10962464"/>
              <a:gd name="connsiteY15973" fmla="*/ 24944 h 4944979"/>
              <a:gd name="connsiteX15974" fmla="*/ 10216019 w 10962464"/>
              <a:gd name="connsiteY15974" fmla="*/ 0 h 4944979"/>
              <a:gd name="connsiteX15975" fmla="*/ 10235824 w 10962464"/>
              <a:gd name="connsiteY15975" fmla="*/ 454 h 4944979"/>
              <a:gd name="connsiteX15976" fmla="*/ 10258198 w 10962464"/>
              <a:gd name="connsiteY15976" fmla="*/ 2419 h 4944979"/>
              <a:gd name="connsiteX15977" fmla="*/ 10278153 w 10962464"/>
              <a:gd name="connsiteY15977" fmla="*/ 6198 h 4944979"/>
              <a:gd name="connsiteX15978" fmla="*/ 10316854 w 10962464"/>
              <a:gd name="connsiteY15978" fmla="*/ 17386 h 4944979"/>
              <a:gd name="connsiteX15979" fmla="*/ 10351927 w 10962464"/>
              <a:gd name="connsiteY15979" fmla="*/ 32956 h 4944979"/>
              <a:gd name="connsiteX15980" fmla="*/ 10383826 w 10962464"/>
              <a:gd name="connsiteY15980" fmla="*/ 52760 h 4944979"/>
              <a:gd name="connsiteX15981" fmla="*/ 10392223 w 10962464"/>
              <a:gd name="connsiteY15981" fmla="*/ 60104 h 4944979"/>
              <a:gd name="connsiteX15982" fmla="*/ 10409071 w 10962464"/>
              <a:gd name="connsiteY15982" fmla="*/ 58052 h 4944979"/>
              <a:gd name="connsiteX15983" fmla="*/ 10418595 w 10962464"/>
              <a:gd name="connsiteY15983" fmla="*/ 60017 h 4944979"/>
              <a:gd name="connsiteX15984" fmla="*/ 10437795 w 10962464"/>
              <a:gd name="connsiteY15984" fmla="*/ 64400 h 4944979"/>
              <a:gd name="connsiteX15985" fmla="*/ 10457749 w 10962464"/>
              <a:gd name="connsiteY15985" fmla="*/ 71052 h 4944979"/>
              <a:gd name="connsiteX15986" fmla="*/ 10493579 w 10962464"/>
              <a:gd name="connsiteY15986" fmla="*/ 86624 h 4944979"/>
              <a:gd name="connsiteX15987" fmla="*/ 10511115 w 10962464"/>
              <a:gd name="connsiteY15987" fmla="*/ 96452 h 4944979"/>
              <a:gd name="connsiteX15988" fmla="*/ 10528953 w 10962464"/>
              <a:gd name="connsiteY15988" fmla="*/ 108847 h 4944979"/>
              <a:gd name="connsiteX15989" fmla="*/ 10549765 w 10962464"/>
              <a:gd name="connsiteY15989" fmla="*/ 127456 h 4944979"/>
              <a:gd name="connsiteX15990" fmla="*/ 10555865 w 10962464"/>
              <a:gd name="connsiteY15990" fmla="*/ 126987 h 4944979"/>
              <a:gd name="connsiteX15991" fmla="*/ 10568110 w 10962464"/>
              <a:gd name="connsiteY15991" fmla="*/ 128347 h 4944979"/>
              <a:gd name="connsiteX15992" fmla="*/ 10577936 w 10962464"/>
              <a:gd name="connsiteY15992" fmla="*/ 130313 h 4944979"/>
              <a:gd name="connsiteX15993" fmla="*/ 10596832 w 10962464"/>
              <a:gd name="connsiteY15993" fmla="*/ 135453 h 4944979"/>
              <a:gd name="connsiteX15994" fmla="*/ 10635081 w 10962464"/>
              <a:gd name="connsiteY15994" fmla="*/ 149815 h 4944979"/>
              <a:gd name="connsiteX15995" fmla="*/ 10654383 w 10962464"/>
              <a:gd name="connsiteY15995" fmla="*/ 161796 h 4944979"/>
              <a:gd name="connsiteX15996" fmla="*/ 10654430 w 10962464"/>
              <a:gd name="connsiteY15996" fmla="*/ 161606 h 4944979"/>
              <a:gd name="connsiteX15997" fmla="*/ 10659569 w 10962464"/>
              <a:gd name="connsiteY15997" fmla="*/ 158433 h 4944979"/>
              <a:gd name="connsiteX15998" fmla="*/ 10688294 w 10962464"/>
              <a:gd name="connsiteY15998" fmla="*/ 152235 h 4944979"/>
              <a:gd name="connsiteX15999" fmla="*/ 10707947 w 10962464"/>
              <a:gd name="connsiteY15999" fmla="*/ 153140 h 4944979"/>
              <a:gd name="connsiteX16000" fmla="*/ 10739240 w 10962464"/>
              <a:gd name="connsiteY16000" fmla="*/ 157828 h 4944979"/>
              <a:gd name="connsiteX16001" fmla="*/ 10768567 w 10962464"/>
              <a:gd name="connsiteY16001" fmla="*/ 166899 h 4944979"/>
              <a:gd name="connsiteX16002" fmla="*/ 10782628 w 10962464"/>
              <a:gd name="connsiteY16002" fmla="*/ 173852 h 4944979"/>
              <a:gd name="connsiteX16003" fmla="*/ 10795780 w 10962464"/>
              <a:gd name="connsiteY16003" fmla="*/ 182318 h 4944979"/>
              <a:gd name="connsiteX16004" fmla="*/ 10808781 w 10962464"/>
              <a:gd name="connsiteY16004" fmla="*/ 192144 h 4944979"/>
              <a:gd name="connsiteX16005" fmla="*/ 10809220 w 10962464"/>
              <a:gd name="connsiteY16005" fmla="*/ 192527 h 4944979"/>
              <a:gd name="connsiteX16006" fmla="*/ 10809689 w 10962464"/>
              <a:gd name="connsiteY16006" fmla="*/ 192144 h 4944979"/>
              <a:gd name="connsiteX16007" fmla="*/ 10823900 w 10962464"/>
              <a:gd name="connsiteY16007" fmla="*/ 189725 h 4944979"/>
              <a:gd name="connsiteX16008" fmla="*/ 10848693 w 10962464"/>
              <a:gd name="connsiteY16008" fmla="*/ 197737 h 4944979"/>
              <a:gd name="connsiteX16009" fmla="*/ 10866229 w 10962464"/>
              <a:gd name="connsiteY16009" fmla="*/ 205145 h 4944979"/>
              <a:gd name="connsiteX16010" fmla="*/ 10900999 w 10962464"/>
              <a:gd name="connsiteY16010" fmla="*/ 221472 h 4944979"/>
              <a:gd name="connsiteX16011" fmla="*/ 10933806 w 10962464"/>
              <a:gd name="connsiteY16011" fmla="*/ 243393 h 4944979"/>
              <a:gd name="connsiteX16012" fmla="*/ 10960260 w 10962464"/>
              <a:gd name="connsiteY16012" fmla="*/ 267732 h 4944979"/>
              <a:gd name="connsiteX16013" fmla="*/ 10962464 w 10962464"/>
              <a:gd name="connsiteY16013" fmla="*/ 270134 h 4944979"/>
              <a:gd name="connsiteX16014" fmla="*/ 10962464 w 10962464"/>
              <a:gd name="connsiteY16014" fmla="*/ 313677 h 4944979"/>
              <a:gd name="connsiteX16015" fmla="*/ 10957387 w 10962464"/>
              <a:gd name="connsiteY16015" fmla="*/ 312329 h 4944979"/>
              <a:gd name="connsiteX16016" fmla="*/ 10946957 w 10962464"/>
              <a:gd name="connsiteY16016" fmla="*/ 312482 h 4944979"/>
              <a:gd name="connsiteX16017" fmla="*/ 10945293 w 10962464"/>
              <a:gd name="connsiteY16017" fmla="*/ 312936 h 4944979"/>
              <a:gd name="connsiteX16018" fmla="*/ 10944689 w 10962464"/>
              <a:gd name="connsiteY16018" fmla="*/ 313390 h 4944979"/>
              <a:gd name="connsiteX16019" fmla="*/ 10944839 w 10962464"/>
              <a:gd name="connsiteY16019" fmla="*/ 315204 h 4944979"/>
              <a:gd name="connsiteX16020" fmla="*/ 10962464 w 10962464"/>
              <a:gd name="connsiteY16020" fmla="*/ 367097 h 4944979"/>
              <a:gd name="connsiteX16021" fmla="*/ 10962464 w 10962464"/>
              <a:gd name="connsiteY16021" fmla="*/ 430745 h 4944979"/>
              <a:gd name="connsiteX16022" fmla="*/ 10953456 w 10962464"/>
              <a:gd name="connsiteY16022" fmla="*/ 410141 h 4944979"/>
              <a:gd name="connsiteX16023" fmla="*/ 10938708 w 10962464"/>
              <a:gd name="connsiteY16023" fmla="*/ 373875 h 4944979"/>
              <a:gd name="connsiteX16024" fmla="*/ 10897825 w 10962464"/>
              <a:gd name="connsiteY16024" fmla="*/ 339994 h 4944979"/>
              <a:gd name="connsiteX16025" fmla="*/ 10838110 w 10962464"/>
              <a:gd name="connsiteY16025" fmla="*/ 305526 h 4944979"/>
              <a:gd name="connsiteX16026" fmla="*/ 10775371 w 10962464"/>
              <a:gd name="connsiteY16026" fmla="*/ 279073 h 4944979"/>
              <a:gd name="connsiteX16027" fmla="*/ 10761919 w 10962464"/>
              <a:gd name="connsiteY16027" fmla="*/ 274536 h 4944979"/>
              <a:gd name="connsiteX16028" fmla="*/ 10749672 w 10962464"/>
              <a:gd name="connsiteY16028" fmla="*/ 271211 h 4944979"/>
              <a:gd name="connsiteX16029" fmla="*/ 10749974 w 10962464"/>
              <a:gd name="connsiteY16029" fmla="*/ 274989 h 4944979"/>
              <a:gd name="connsiteX16030" fmla="*/ 10759801 w 10962464"/>
              <a:gd name="connsiteY16030" fmla="*/ 301446 h 4944979"/>
              <a:gd name="connsiteX16031" fmla="*/ 10760312 w 10962464"/>
              <a:gd name="connsiteY16031" fmla="*/ 302375 h 4944979"/>
              <a:gd name="connsiteX16032" fmla="*/ 10778396 w 10962464"/>
              <a:gd name="connsiteY16032" fmla="*/ 335308 h 4944979"/>
              <a:gd name="connsiteX16033" fmla="*/ 10798804 w 10962464"/>
              <a:gd name="connsiteY16033" fmla="*/ 363882 h 4944979"/>
              <a:gd name="connsiteX16034" fmla="*/ 10828738 w 10962464"/>
              <a:gd name="connsiteY16034" fmla="*/ 394722 h 4944979"/>
              <a:gd name="connsiteX16035" fmla="*/ 10844762 w 10962464"/>
              <a:gd name="connsiteY16035" fmla="*/ 409233 h 4944979"/>
              <a:gd name="connsiteX16036" fmla="*/ 10858822 w 10962464"/>
              <a:gd name="connsiteY16036" fmla="*/ 420419 h 4944979"/>
              <a:gd name="connsiteX16037" fmla="*/ 10868950 w 10962464"/>
              <a:gd name="connsiteY16037" fmla="*/ 426619 h 4944979"/>
              <a:gd name="connsiteX16038" fmla="*/ 10869477 w 10962464"/>
              <a:gd name="connsiteY16038" fmla="*/ 428289 h 4944979"/>
              <a:gd name="connsiteX16039" fmla="*/ 10875300 w 10962464"/>
              <a:gd name="connsiteY16039" fmla="*/ 428433 h 4944979"/>
              <a:gd name="connsiteX16040" fmla="*/ 10916268 w 10962464"/>
              <a:gd name="connsiteY16040" fmla="*/ 433725 h 4944979"/>
              <a:gd name="connsiteX16041" fmla="*/ 10936223 w 10962464"/>
              <a:gd name="connsiteY16041" fmla="*/ 438108 h 4944979"/>
              <a:gd name="connsiteX16042" fmla="*/ 10956178 w 10962464"/>
              <a:gd name="connsiteY16042" fmla="*/ 444912 h 4944979"/>
              <a:gd name="connsiteX16043" fmla="*/ 10962464 w 10962464"/>
              <a:gd name="connsiteY16043" fmla="*/ 447872 h 4944979"/>
              <a:gd name="connsiteX16044" fmla="*/ 10962464 w 10962464"/>
              <a:gd name="connsiteY16044" fmla="*/ 475411 h 4944979"/>
              <a:gd name="connsiteX16045" fmla="*/ 10940305 w 10962464"/>
              <a:gd name="connsiteY16045" fmla="*/ 465320 h 4944979"/>
              <a:gd name="connsiteX16046" fmla="*/ 10882858 w 10962464"/>
              <a:gd name="connsiteY16046" fmla="*/ 453680 h 4944979"/>
              <a:gd name="connsiteX16047" fmla="*/ 10848994 w 10962464"/>
              <a:gd name="connsiteY16047" fmla="*/ 452017 h 4944979"/>
              <a:gd name="connsiteX16048" fmla="*/ 10814677 w 10962464"/>
              <a:gd name="connsiteY16048" fmla="*/ 454435 h 4944979"/>
              <a:gd name="connsiteX16049" fmla="*/ 10799712 w 10962464"/>
              <a:gd name="connsiteY16049" fmla="*/ 458065 h 4944979"/>
              <a:gd name="connsiteX16050" fmla="*/ 10783232 w 10962464"/>
              <a:gd name="connsiteY16050" fmla="*/ 464110 h 4944979"/>
              <a:gd name="connsiteX16051" fmla="*/ 10765999 w 10962464"/>
              <a:gd name="connsiteY16051" fmla="*/ 470309 h 4944979"/>
              <a:gd name="connsiteX16052" fmla="*/ 10749218 w 10962464"/>
              <a:gd name="connsiteY16052" fmla="*/ 476056 h 4944979"/>
              <a:gd name="connsiteX16053" fmla="*/ 10742717 w 10962464"/>
              <a:gd name="connsiteY16053" fmla="*/ 479833 h 4944979"/>
              <a:gd name="connsiteX16054" fmla="*/ 10756776 w 10962464"/>
              <a:gd name="connsiteY16054" fmla="*/ 487845 h 4944979"/>
              <a:gd name="connsiteX16055" fmla="*/ 10779303 w 10962464"/>
              <a:gd name="connsiteY16055" fmla="*/ 498428 h 4944979"/>
              <a:gd name="connsiteX16056" fmla="*/ 10803642 w 10962464"/>
              <a:gd name="connsiteY16056" fmla="*/ 505986 h 4944979"/>
              <a:gd name="connsiteX16057" fmla="*/ 10829493 w 10962464"/>
              <a:gd name="connsiteY16057" fmla="*/ 514150 h 4944979"/>
              <a:gd name="connsiteX16058" fmla="*/ 10857159 w 10962464"/>
              <a:gd name="connsiteY16058" fmla="*/ 521104 h 4944979"/>
              <a:gd name="connsiteX16059" fmla="*/ 10880590 w 10962464"/>
              <a:gd name="connsiteY16059" fmla="*/ 524127 h 4944979"/>
              <a:gd name="connsiteX16060" fmla="*/ 10893289 w 10962464"/>
              <a:gd name="connsiteY16060" fmla="*/ 525035 h 4944979"/>
              <a:gd name="connsiteX16061" fmla="*/ 10911884 w 10962464"/>
              <a:gd name="connsiteY16061" fmla="*/ 525337 h 4944979"/>
              <a:gd name="connsiteX16062" fmla="*/ 10915177 w 10962464"/>
              <a:gd name="connsiteY16062" fmla="*/ 528398 h 4944979"/>
              <a:gd name="connsiteX16063" fmla="*/ 10917477 w 10962464"/>
              <a:gd name="connsiteY16063" fmla="*/ 525638 h 4944979"/>
              <a:gd name="connsiteX16064" fmla="*/ 10922919 w 10962464"/>
              <a:gd name="connsiteY16064" fmla="*/ 520650 h 4944979"/>
              <a:gd name="connsiteX16065" fmla="*/ 10939246 w 10962464"/>
              <a:gd name="connsiteY16065" fmla="*/ 512033 h 4944979"/>
              <a:gd name="connsiteX16066" fmla="*/ 10956783 w 10962464"/>
              <a:gd name="connsiteY16066" fmla="*/ 506287 h 4944979"/>
              <a:gd name="connsiteX16067" fmla="*/ 10962464 w 10962464"/>
              <a:gd name="connsiteY16067" fmla="*/ 504733 h 4944979"/>
              <a:gd name="connsiteX16068" fmla="*/ 10962464 w 10962464"/>
              <a:gd name="connsiteY16068" fmla="*/ 530678 h 4944979"/>
              <a:gd name="connsiteX16069" fmla="*/ 10943328 w 10962464"/>
              <a:gd name="connsiteY16069" fmla="*/ 536977 h 4944979"/>
              <a:gd name="connsiteX16070" fmla="*/ 10936978 w 10962464"/>
              <a:gd name="connsiteY16070" fmla="*/ 540908 h 4944979"/>
              <a:gd name="connsiteX16071" fmla="*/ 10930780 w 10962464"/>
              <a:gd name="connsiteY16071" fmla="*/ 547861 h 4944979"/>
              <a:gd name="connsiteX16072" fmla="*/ 10929420 w 10962464"/>
              <a:gd name="connsiteY16072" fmla="*/ 550431 h 4944979"/>
              <a:gd name="connsiteX16073" fmla="*/ 10929420 w 10962464"/>
              <a:gd name="connsiteY16073" fmla="*/ 551188 h 4944979"/>
              <a:gd name="connsiteX16074" fmla="*/ 10930479 w 10962464"/>
              <a:gd name="connsiteY16074" fmla="*/ 554664 h 4944979"/>
              <a:gd name="connsiteX16075" fmla="*/ 10932595 w 10962464"/>
              <a:gd name="connsiteY16075" fmla="*/ 557840 h 4944979"/>
              <a:gd name="connsiteX16076" fmla="*/ 10940456 w 10962464"/>
              <a:gd name="connsiteY16076" fmla="*/ 566306 h 4944979"/>
              <a:gd name="connsiteX16077" fmla="*/ 10951491 w 10962464"/>
              <a:gd name="connsiteY16077" fmla="*/ 577190 h 4944979"/>
              <a:gd name="connsiteX16078" fmla="*/ 10962464 w 10962464"/>
              <a:gd name="connsiteY16078" fmla="*/ 585491 h 4944979"/>
              <a:gd name="connsiteX16079" fmla="*/ 10962464 w 10962464"/>
              <a:gd name="connsiteY16079" fmla="*/ 615436 h 4944979"/>
              <a:gd name="connsiteX16080" fmla="*/ 10951340 w 10962464"/>
              <a:gd name="connsiteY16080" fmla="*/ 608484 h 4944979"/>
              <a:gd name="connsiteX16081" fmla="*/ 10936978 w 10962464"/>
              <a:gd name="connsiteY16081" fmla="*/ 597447 h 4944979"/>
              <a:gd name="connsiteX16082" fmla="*/ 10923524 w 10962464"/>
              <a:gd name="connsiteY16082" fmla="*/ 584447 h 4944979"/>
              <a:gd name="connsiteX16083" fmla="*/ 10917023 w 10962464"/>
              <a:gd name="connsiteY16083" fmla="*/ 577492 h 4944979"/>
              <a:gd name="connsiteX16084" fmla="*/ 10910466 w 10962464"/>
              <a:gd name="connsiteY16084" fmla="*/ 569477 h 4944979"/>
              <a:gd name="connsiteX16085" fmla="*/ 10901755 w 10962464"/>
              <a:gd name="connsiteY16085" fmla="*/ 574016 h 4944979"/>
              <a:gd name="connsiteX16086" fmla="*/ 10887392 w 10962464"/>
              <a:gd name="connsiteY16086" fmla="*/ 583237 h 4944979"/>
              <a:gd name="connsiteX16087" fmla="*/ 10864566 w 10962464"/>
              <a:gd name="connsiteY16087" fmla="*/ 608786 h 4944979"/>
              <a:gd name="connsiteX16088" fmla="*/ 10862298 w 10962464"/>
              <a:gd name="connsiteY16088" fmla="*/ 612868 h 4944979"/>
              <a:gd name="connsiteX16089" fmla="*/ 10861844 w 10962464"/>
              <a:gd name="connsiteY16089" fmla="*/ 614682 h 4944979"/>
              <a:gd name="connsiteX16090" fmla="*/ 10864112 w 10962464"/>
              <a:gd name="connsiteY16090" fmla="*/ 616496 h 4944979"/>
              <a:gd name="connsiteX16091" fmla="*/ 10884369 w 10962464"/>
              <a:gd name="connsiteY16091" fmla="*/ 628289 h 4944979"/>
              <a:gd name="connsiteX16092" fmla="*/ 10907651 w 10962464"/>
              <a:gd name="connsiteY16092" fmla="*/ 638115 h 4944979"/>
              <a:gd name="connsiteX16093" fmla="*/ 10936374 w 10962464"/>
              <a:gd name="connsiteY16093" fmla="*/ 647639 h 4944979"/>
              <a:gd name="connsiteX16094" fmla="*/ 10962464 w 10962464"/>
              <a:gd name="connsiteY16094" fmla="*/ 652348 h 4944979"/>
              <a:gd name="connsiteX16095" fmla="*/ 10962464 w 10962464"/>
              <a:gd name="connsiteY16095" fmla="*/ 677363 h 4944979"/>
              <a:gd name="connsiteX16096" fmla="*/ 10954667 w 10962464"/>
              <a:gd name="connsiteY16096" fmla="*/ 676665 h 4944979"/>
              <a:gd name="connsiteX16097" fmla="*/ 10939246 w 10962464"/>
              <a:gd name="connsiteY16097" fmla="*/ 673943 h 4944979"/>
              <a:gd name="connsiteX16098" fmla="*/ 10908860 w 10962464"/>
              <a:gd name="connsiteY16098" fmla="*/ 664571 h 4944979"/>
              <a:gd name="connsiteX16099" fmla="*/ 10877717 w 10962464"/>
              <a:gd name="connsiteY16099" fmla="*/ 652477 h 4944979"/>
              <a:gd name="connsiteX16100" fmla="*/ 10861996 w 10962464"/>
              <a:gd name="connsiteY16100" fmla="*/ 644313 h 4944979"/>
              <a:gd name="connsiteX16101" fmla="*/ 10854437 w 10962464"/>
              <a:gd name="connsiteY16101" fmla="*/ 639475 h 4944979"/>
              <a:gd name="connsiteX16102" fmla="*/ 10845971 w 10962464"/>
              <a:gd name="connsiteY16102" fmla="*/ 633579 h 4944979"/>
              <a:gd name="connsiteX16103" fmla="*/ 10837202 w 10962464"/>
              <a:gd name="connsiteY16103" fmla="*/ 613776 h 4944979"/>
              <a:gd name="connsiteX16104" fmla="*/ 10840332 w 10962464"/>
              <a:gd name="connsiteY16104" fmla="*/ 604017 h 4944979"/>
              <a:gd name="connsiteX16105" fmla="*/ 10805002 w 10962464"/>
              <a:gd name="connsiteY16105" fmla="*/ 602588 h 4944979"/>
              <a:gd name="connsiteX16106" fmla="*/ 10785802 w 10962464"/>
              <a:gd name="connsiteY16106" fmla="*/ 599866 h 4944979"/>
              <a:gd name="connsiteX16107" fmla="*/ 10767812 w 10962464"/>
              <a:gd name="connsiteY16107" fmla="*/ 596843 h 4944979"/>
              <a:gd name="connsiteX16108" fmla="*/ 10747101 w 10962464"/>
              <a:gd name="connsiteY16108" fmla="*/ 593064 h 4944979"/>
              <a:gd name="connsiteX16109" fmla="*/ 10728960 w 10962464"/>
              <a:gd name="connsiteY16109" fmla="*/ 589435 h 4944979"/>
              <a:gd name="connsiteX16110" fmla="*/ 10691771 w 10962464"/>
              <a:gd name="connsiteY16110" fmla="*/ 577643 h 4944979"/>
              <a:gd name="connsiteX16111" fmla="*/ 10650953 w 10962464"/>
              <a:gd name="connsiteY16111" fmla="*/ 562678 h 4944979"/>
              <a:gd name="connsiteX16112" fmla="*/ 10615729 w 10962464"/>
              <a:gd name="connsiteY16112" fmla="*/ 546351 h 4944979"/>
              <a:gd name="connsiteX16113" fmla="*/ 10584134 w 10962464"/>
              <a:gd name="connsiteY16113" fmla="*/ 527000 h 4944979"/>
              <a:gd name="connsiteX16114" fmla="*/ 10578237 w 10962464"/>
              <a:gd name="connsiteY16114" fmla="*/ 519744 h 4944979"/>
              <a:gd name="connsiteX16115" fmla="*/ 10575969 w 10962464"/>
              <a:gd name="connsiteY16115" fmla="*/ 513847 h 4944979"/>
              <a:gd name="connsiteX16116" fmla="*/ 10575819 w 10962464"/>
              <a:gd name="connsiteY16116" fmla="*/ 505683 h 4944979"/>
              <a:gd name="connsiteX16117" fmla="*/ 10580052 w 10962464"/>
              <a:gd name="connsiteY16117" fmla="*/ 494951 h 4944979"/>
              <a:gd name="connsiteX16118" fmla="*/ 10585192 w 10962464"/>
              <a:gd name="connsiteY16118" fmla="*/ 487543 h 4944979"/>
              <a:gd name="connsiteX16119" fmla="*/ 10585486 w 10962464"/>
              <a:gd name="connsiteY16119" fmla="*/ 487270 h 4944979"/>
              <a:gd name="connsiteX16120" fmla="*/ 10575669 w 10962464"/>
              <a:gd name="connsiteY16120" fmla="*/ 485578 h 4944979"/>
              <a:gd name="connsiteX16121" fmla="*/ 10543468 w 10962464"/>
              <a:gd name="connsiteY16121" fmla="*/ 477263 h 4944979"/>
              <a:gd name="connsiteX16122" fmla="*/ 10509150 w 10962464"/>
              <a:gd name="connsiteY16122" fmla="*/ 464715 h 4944979"/>
              <a:gd name="connsiteX16123" fmla="*/ 10479823 w 10962464"/>
              <a:gd name="connsiteY16123" fmla="*/ 451563 h 4944979"/>
              <a:gd name="connsiteX16124" fmla="*/ 10463345 w 10962464"/>
              <a:gd name="connsiteY16124" fmla="*/ 441737 h 4944979"/>
              <a:gd name="connsiteX16125" fmla="*/ 10449891 w 10962464"/>
              <a:gd name="connsiteY16125" fmla="*/ 431911 h 4944979"/>
              <a:gd name="connsiteX16126" fmla="*/ 10447018 w 10962464"/>
              <a:gd name="connsiteY16126" fmla="*/ 429341 h 4944979"/>
              <a:gd name="connsiteX16127" fmla="*/ 10443087 w 10962464"/>
              <a:gd name="connsiteY16127" fmla="*/ 423142 h 4944979"/>
              <a:gd name="connsiteX16128" fmla="*/ 10442331 w 10962464"/>
              <a:gd name="connsiteY16128" fmla="*/ 419212 h 4944979"/>
              <a:gd name="connsiteX16129" fmla="*/ 10442595 w 10962464"/>
              <a:gd name="connsiteY16129" fmla="*/ 416437 h 4944979"/>
              <a:gd name="connsiteX16130" fmla="*/ 10440365 w 10962464"/>
              <a:gd name="connsiteY16130" fmla="*/ 415734 h 4944979"/>
              <a:gd name="connsiteX16131" fmla="*/ 10424341 w 10962464"/>
              <a:gd name="connsiteY16131" fmla="*/ 409536 h 4944979"/>
              <a:gd name="connsiteX16132" fmla="*/ 10408468 w 10962464"/>
              <a:gd name="connsiteY16132" fmla="*/ 403035 h 4944979"/>
              <a:gd name="connsiteX16133" fmla="*/ 10396070 w 10962464"/>
              <a:gd name="connsiteY16133" fmla="*/ 397745 h 4944979"/>
              <a:gd name="connsiteX16134" fmla="*/ 10368254 w 10962464"/>
              <a:gd name="connsiteY16134" fmla="*/ 379755 h 4944979"/>
              <a:gd name="connsiteX16135" fmla="*/ 10342553 w 10962464"/>
              <a:gd name="connsiteY16135" fmla="*/ 361463 h 4944979"/>
              <a:gd name="connsiteX16136" fmla="*/ 10312169 w 10962464"/>
              <a:gd name="connsiteY16136" fmla="*/ 338635 h 4944979"/>
              <a:gd name="connsiteX16137" fmla="*/ 10305666 w 10962464"/>
              <a:gd name="connsiteY16137" fmla="*/ 332739 h 4944979"/>
              <a:gd name="connsiteX16138" fmla="*/ 10298713 w 10962464"/>
              <a:gd name="connsiteY16138" fmla="*/ 313087 h 4944979"/>
              <a:gd name="connsiteX16139" fmla="*/ 10301586 w 10962464"/>
              <a:gd name="connsiteY16139" fmla="*/ 307492 h 4944979"/>
              <a:gd name="connsiteX16140" fmla="*/ 10304004 w 10962464"/>
              <a:gd name="connsiteY16140" fmla="*/ 304772 h 4944979"/>
              <a:gd name="connsiteX16141" fmla="*/ 10304306 w 10962464"/>
              <a:gd name="connsiteY16141" fmla="*/ 304469 h 4944979"/>
              <a:gd name="connsiteX16142" fmla="*/ 10308237 w 10962464"/>
              <a:gd name="connsiteY16142" fmla="*/ 301143 h 4944979"/>
              <a:gd name="connsiteX16143" fmla="*/ 10309748 w 10962464"/>
              <a:gd name="connsiteY16143" fmla="*/ 300085 h 4944979"/>
              <a:gd name="connsiteX16144" fmla="*/ 10318668 w 10962464"/>
              <a:gd name="connsiteY16144" fmla="*/ 296003 h 4944979"/>
              <a:gd name="connsiteX16145" fmla="*/ 10326832 w 10962464"/>
              <a:gd name="connsiteY16145" fmla="*/ 293433 h 4944979"/>
              <a:gd name="connsiteX16146" fmla="*/ 10342929 w 10962464"/>
              <a:gd name="connsiteY16146" fmla="*/ 289149 h 4944979"/>
              <a:gd name="connsiteX16147" fmla="*/ 10306876 w 10962464"/>
              <a:gd name="connsiteY16147" fmla="*/ 273175 h 4944979"/>
              <a:gd name="connsiteX16148" fmla="*/ 10271953 w 10962464"/>
              <a:gd name="connsiteY16148" fmla="*/ 253824 h 4944979"/>
              <a:gd name="connsiteX16149" fmla="*/ 10238393 w 10962464"/>
              <a:gd name="connsiteY16149" fmla="*/ 233113 h 4944979"/>
              <a:gd name="connsiteX16150" fmla="*/ 10208007 w 10962464"/>
              <a:gd name="connsiteY16150" fmla="*/ 209226 h 4944979"/>
              <a:gd name="connsiteX16151" fmla="*/ 10200749 w 10962464"/>
              <a:gd name="connsiteY16151" fmla="*/ 202878 h 4944979"/>
              <a:gd name="connsiteX16152" fmla="*/ 10197576 w 10962464"/>
              <a:gd name="connsiteY16152" fmla="*/ 200005 h 4944979"/>
              <a:gd name="connsiteX16153" fmla="*/ 10196064 w 10962464"/>
              <a:gd name="connsiteY16153" fmla="*/ 198494 h 4944979"/>
              <a:gd name="connsiteX16154" fmla="*/ 10192436 w 10962464"/>
              <a:gd name="connsiteY16154" fmla="*/ 194412 h 4944979"/>
              <a:gd name="connsiteX16155" fmla="*/ 10190471 w 10962464"/>
              <a:gd name="connsiteY16155" fmla="*/ 190330 h 4944979"/>
              <a:gd name="connsiteX16156" fmla="*/ 10189714 w 10962464"/>
              <a:gd name="connsiteY16156" fmla="*/ 186097 h 4944979"/>
              <a:gd name="connsiteX16157" fmla="*/ 10191226 w 10962464"/>
              <a:gd name="connsiteY16157" fmla="*/ 178991 h 4944979"/>
              <a:gd name="connsiteX16158" fmla="*/ 10194704 w 10962464"/>
              <a:gd name="connsiteY16158" fmla="*/ 174911 h 4944979"/>
              <a:gd name="connsiteX16159" fmla="*/ 10200448 w 10962464"/>
              <a:gd name="connsiteY16159" fmla="*/ 170678 h 4944979"/>
              <a:gd name="connsiteX16160" fmla="*/ 10210274 w 10962464"/>
              <a:gd name="connsiteY16160" fmla="*/ 166292 h 4944979"/>
              <a:gd name="connsiteX16161" fmla="*/ 10227205 w 10962464"/>
              <a:gd name="connsiteY16161" fmla="*/ 162363 h 4944979"/>
              <a:gd name="connsiteX16162" fmla="*/ 10247767 w 10962464"/>
              <a:gd name="connsiteY16162" fmla="*/ 159036 h 4944979"/>
              <a:gd name="connsiteX16163" fmla="*/ 10264699 w 10962464"/>
              <a:gd name="connsiteY16163" fmla="*/ 157373 h 4944979"/>
              <a:gd name="connsiteX16164" fmla="*/ 10282965 w 10962464"/>
              <a:gd name="connsiteY16164" fmla="*/ 155278 h 4944979"/>
              <a:gd name="connsiteX16165" fmla="*/ 10260313 w 10962464"/>
              <a:gd name="connsiteY16165" fmla="*/ 139838 h 4944979"/>
              <a:gd name="connsiteX16166" fmla="*/ 10227812 w 10962464"/>
              <a:gd name="connsiteY16166" fmla="*/ 115045 h 4944979"/>
              <a:gd name="connsiteX16167" fmla="*/ 10212391 w 10962464"/>
              <a:gd name="connsiteY16167" fmla="*/ 103556 h 4944979"/>
              <a:gd name="connsiteX16168" fmla="*/ 10195156 w 10962464"/>
              <a:gd name="connsiteY16168" fmla="*/ 89798 h 4944979"/>
              <a:gd name="connsiteX16169" fmla="*/ 10180795 w 10962464"/>
              <a:gd name="connsiteY16169" fmla="*/ 76647 h 4944979"/>
              <a:gd name="connsiteX16170" fmla="*/ 10167643 w 10962464"/>
              <a:gd name="connsiteY16170" fmla="*/ 63343 h 4944979"/>
              <a:gd name="connsiteX16171" fmla="*/ 10152525 w 10962464"/>
              <a:gd name="connsiteY16171" fmla="*/ 45807 h 4944979"/>
              <a:gd name="connsiteX16172" fmla="*/ 10147083 w 10962464"/>
              <a:gd name="connsiteY16172" fmla="*/ 38852 h 4944979"/>
              <a:gd name="connsiteX16173" fmla="*/ 10145269 w 10962464"/>
              <a:gd name="connsiteY16173" fmla="*/ 35979 h 4944979"/>
              <a:gd name="connsiteX16174" fmla="*/ 10143304 w 10962464"/>
              <a:gd name="connsiteY16174" fmla="*/ 31596 h 4944979"/>
              <a:gd name="connsiteX16175" fmla="*/ 10142699 w 10962464"/>
              <a:gd name="connsiteY16175" fmla="*/ 28421 h 4944979"/>
              <a:gd name="connsiteX16176" fmla="*/ 10147083 w 10962464"/>
              <a:gd name="connsiteY16176" fmla="*/ 15873 h 4944979"/>
              <a:gd name="connsiteX16177" fmla="*/ 10147989 w 10962464"/>
              <a:gd name="connsiteY16177" fmla="*/ 14967 h 4944979"/>
              <a:gd name="connsiteX16178" fmla="*/ 10155852 w 10962464"/>
              <a:gd name="connsiteY16178" fmla="*/ 10129 h 4944979"/>
              <a:gd name="connsiteX16179" fmla="*/ 10160991 w 10962464"/>
              <a:gd name="connsiteY16179" fmla="*/ 8012 h 4944979"/>
              <a:gd name="connsiteX16180" fmla="*/ 10166735 w 10962464"/>
              <a:gd name="connsiteY16180" fmla="*/ 6198 h 4944979"/>
              <a:gd name="connsiteX16181" fmla="*/ 10174596 w 10962464"/>
              <a:gd name="connsiteY16181" fmla="*/ 4233 h 4944979"/>
              <a:gd name="connsiteX16182" fmla="*/ 10197878 w 10962464"/>
              <a:gd name="connsiteY16182" fmla="*/ 605 h 4944979"/>
              <a:gd name="connsiteX16183" fmla="*/ 10216019 w 10962464"/>
              <a:gd name="connsiteY16183" fmla="*/ 0 h 4944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 ang="0">
                <a:pos x="connsiteX2796" y="connsiteY2796"/>
              </a:cxn>
              <a:cxn ang="0">
                <a:pos x="connsiteX2797" y="connsiteY2797"/>
              </a:cxn>
              <a:cxn ang="0">
                <a:pos x="connsiteX2798" y="connsiteY2798"/>
              </a:cxn>
              <a:cxn ang="0">
                <a:pos x="connsiteX2799" y="connsiteY2799"/>
              </a:cxn>
              <a:cxn ang="0">
                <a:pos x="connsiteX2800" y="connsiteY2800"/>
              </a:cxn>
              <a:cxn ang="0">
                <a:pos x="connsiteX2801" y="connsiteY2801"/>
              </a:cxn>
              <a:cxn ang="0">
                <a:pos x="connsiteX2802" y="connsiteY2802"/>
              </a:cxn>
              <a:cxn ang="0">
                <a:pos x="connsiteX2803" y="connsiteY2803"/>
              </a:cxn>
              <a:cxn ang="0">
                <a:pos x="connsiteX2804" y="connsiteY2804"/>
              </a:cxn>
              <a:cxn ang="0">
                <a:pos x="connsiteX2805" y="connsiteY2805"/>
              </a:cxn>
              <a:cxn ang="0">
                <a:pos x="connsiteX2806" y="connsiteY2806"/>
              </a:cxn>
              <a:cxn ang="0">
                <a:pos x="connsiteX2807" y="connsiteY2807"/>
              </a:cxn>
              <a:cxn ang="0">
                <a:pos x="connsiteX2808" y="connsiteY2808"/>
              </a:cxn>
              <a:cxn ang="0">
                <a:pos x="connsiteX2809" y="connsiteY2809"/>
              </a:cxn>
              <a:cxn ang="0">
                <a:pos x="connsiteX2810" y="connsiteY2810"/>
              </a:cxn>
              <a:cxn ang="0">
                <a:pos x="connsiteX2811" y="connsiteY2811"/>
              </a:cxn>
              <a:cxn ang="0">
                <a:pos x="connsiteX2812" y="connsiteY2812"/>
              </a:cxn>
              <a:cxn ang="0">
                <a:pos x="connsiteX2813" y="connsiteY2813"/>
              </a:cxn>
              <a:cxn ang="0">
                <a:pos x="connsiteX2814" y="connsiteY2814"/>
              </a:cxn>
              <a:cxn ang="0">
                <a:pos x="connsiteX2815" y="connsiteY2815"/>
              </a:cxn>
              <a:cxn ang="0">
                <a:pos x="connsiteX2816" y="connsiteY2816"/>
              </a:cxn>
              <a:cxn ang="0">
                <a:pos x="connsiteX2817" y="connsiteY2817"/>
              </a:cxn>
              <a:cxn ang="0">
                <a:pos x="connsiteX2818" y="connsiteY2818"/>
              </a:cxn>
              <a:cxn ang="0">
                <a:pos x="connsiteX2819" y="connsiteY2819"/>
              </a:cxn>
              <a:cxn ang="0">
                <a:pos x="connsiteX2820" y="connsiteY2820"/>
              </a:cxn>
              <a:cxn ang="0">
                <a:pos x="connsiteX2821" y="connsiteY2821"/>
              </a:cxn>
              <a:cxn ang="0">
                <a:pos x="connsiteX2822" y="connsiteY2822"/>
              </a:cxn>
              <a:cxn ang="0">
                <a:pos x="connsiteX2823" y="connsiteY2823"/>
              </a:cxn>
              <a:cxn ang="0">
                <a:pos x="connsiteX2824" y="connsiteY2824"/>
              </a:cxn>
              <a:cxn ang="0">
                <a:pos x="connsiteX2825" y="connsiteY2825"/>
              </a:cxn>
              <a:cxn ang="0">
                <a:pos x="connsiteX2826" y="connsiteY2826"/>
              </a:cxn>
              <a:cxn ang="0">
                <a:pos x="connsiteX2827" y="connsiteY2827"/>
              </a:cxn>
              <a:cxn ang="0">
                <a:pos x="connsiteX2828" y="connsiteY2828"/>
              </a:cxn>
              <a:cxn ang="0">
                <a:pos x="connsiteX2829" y="connsiteY2829"/>
              </a:cxn>
              <a:cxn ang="0">
                <a:pos x="connsiteX2830" y="connsiteY2830"/>
              </a:cxn>
              <a:cxn ang="0">
                <a:pos x="connsiteX2831" y="connsiteY2831"/>
              </a:cxn>
              <a:cxn ang="0">
                <a:pos x="connsiteX2832" y="connsiteY2832"/>
              </a:cxn>
              <a:cxn ang="0">
                <a:pos x="connsiteX2833" y="connsiteY2833"/>
              </a:cxn>
              <a:cxn ang="0">
                <a:pos x="connsiteX2834" y="connsiteY2834"/>
              </a:cxn>
              <a:cxn ang="0">
                <a:pos x="connsiteX2835" y="connsiteY2835"/>
              </a:cxn>
              <a:cxn ang="0">
                <a:pos x="connsiteX2836" y="connsiteY2836"/>
              </a:cxn>
              <a:cxn ang="0">
                <a:pos x="connsiteX2837" y="connsiteY2837"/>
              </a:cxn>
              <a:cxn ang="0">
                <a:pos x="connsiteX2838" y="connsiteY2838"/>
              </a:cxn>
              <a:cxn ang="0">
                <a:pos x="connsiteX2839" y="connsiteY2839"/>
              </a:cxn>
              <a:cxn ang="0">
                <a:pos x="connsiteX2840" y="connsiteY2840"/>
              </a:cxn>
              <a:cxn ang="0">
                <a:pos x="connsiteX2841" y="connsiteY2841"/>
              </a:cxn>
              <a:cxn ang="0">
                <a:pos x="connsiteX2842" y="connsiteY2842"/>
              </a:cxn>
              <a:cxn ang="0">
                <a:pos x="connsiteX2843" y="connsiteY2843"/>
              </a:cxn>
              <a:cxn ang="0">
                <a:pos x="connsiteX2844" y="connsiteY2844"/>
              </a:cxn>
              <a:cxn ang="0">
                <a:pos x="connsiteX2845" y="connsiteY2845"/>
              </a:cxn>
              <a:cxn ang="0">
                <a:pos x="connsiteX2846" y="connsiteY2846"/>
              </a:cxn>
              <a:cxn ang="0">
                <a:pos x="connsiteX2847" y="connsiteY2847"/>
              </a:cxn>
              <a:cxn ang="0">
                <a:pos x="connsiteX2848" y="connsiteY2848"/>
              </a:cxn>
              <a:cxn ang="0">
                <a:pos x="connsiteX2849" y="connsiteY2849"/>
              </a:cxn>
              <a:cxn ang="0">
                <a:pos x="connsiteX2850" y="connsiteY2850"/>
              </a:cxn>
              <a:cxn ang="0">
                <a:pos x="connsiteX2851" y="connsiteY2851"/>
              </a:cxn>
              <a:cxn ang="0">
                <a:pos x="connsiteX2852" y="connsiteY2852"/>
              </a:cxn>
              <a:cxn ang="0">
                <a:pos x="connsiteX2853" y="connsiteY2853"/>
              </a:cxn>
              <a:cxn ang="0">
                <a:pos x="connsiteX2854" y="connsiteY2854"/>
              </a:cxn>
              <a:cxn ang="0">
                <a:pos x="connsiteX2855" y="connsiteY2855"/>
              </a:cxn>
              <a:cxn ang="0">
                <a:pos x="connsiteX2856" y="connsiteY2856"/>
              </a:cxn>
              <a:cxn ang="0">
                <a:pos x="connsiteX2857" y="connsiteY2857"/>
              </a:cxn>
              <a:cxn ang="0">
                <a:pos x="connsiteX2858" y="connsiteY2858"/>
              </a:cxn>
              <a:cxn ang="0">
                <a:pos x="connsiteX2859" y="connsiteY2859"/>
              </a:cxn>
              <a:cxn ang="0">
                <a:pos x="connsiteX2860" y="connsiteY2860"/>
              </a:cxn>
              <a:cxn ang="0">
                <a:pos x="connsiteX2861" y="connsiteY2861"/>
              </a:cxn>
              <a:cxn ang="0">
                <a:pos x="connsiteX2862" y="connsiteY2862"/>
              </a:cxn>
              <a:cxn ang="0">
                <a:pos x="connsiteX2863" y="connsiteY2863"/>
              </a:cxn>
              <a:cxn ang="0">
                <a:pos x="connsiteX2864" y="connsiteY2864"/>
              </a:cxn>
              <a:cxn ang="0">
                <a:pos x="connsiteX2865" y="connsiteY2865"/>
              </a:cxn>
              <a:cxn ang="0">
                <a:pos x="connsiteX2866" y="connsiteY2866"/>
              </a:cxn>
              <a:cxn ang="0">
                <a:pos x="connsiteX2867" y="connsiteY2867"/>
              </a:cxn>
              <a:cxn ang="0">
                <a:pos x="connsiteX2868" y="connsiteY2868"/>
              </a:cxn>
              <a:cxn ang="0">
                <a:pos x="connsiteX2869" y="connsiteY2869"/>
              </a:cxn>
              <a:cxn ang="0">
                <a:pos x="connsiteX2870" y="connsiteY2870"/>
              </a:cxn>
              <a:cxn ang="0">
                <a:pos x="connsiteX2871" y="connsiteY2871"/>
              </a:cxn>
              <a:cxn ang="0">
                <a:pos x="connsiteX2872" y="connsiteY2872"/>
              </a:cxn>
              <a:cxn ang="0">
                <a:pos x="connsiteX2873" y="connsiteY2873"/>
              </a:cxn>
              <a:cxn ang="0">
                <a:pos x="connsiteX2874" y="connsiteY2874"/>
              </a:cxn>
              <a:cxn ang="0">
                <a:pos x="connsiteX2875" y="connsiteY2875"/>
              </a:cxn>
              <a:cxn ang="0">
                <a:pos x="connsiteX2876" y="connsiteY2876"/>
              </a:cxn>
              <a:cxn ang="0">
                <a:pos x="connsiteX2877" y="connsiteY2877"/>
              </a:cxn>
              <a:cxn ang="0">
                <a:pos x="connsiteX2878" y="connsiteY2878"/>
              </a:cxn>
              <a:cxn ang="0">
                <a:pos x="connsiteX2879" y="connsiteY2879"/>
              </a:cxn>
              <a:cxn ang="0">
                <a:pos x="connsiteX2880" y="connsiteY2880"/>
              </a:cxn>
              <a:cxn ang="0">
                <a:pos x="connsiteX2881" y="connsiteY2881"/>
              </a:cxn>
              <a:cxn ang="0">
                <a:pos x="connsiteX2882" y="connsiteY2882"/>
              </a:cxn>
              <a:cxn ang="0">
                <a:pos x="connsiteX2883" y="connsiteY2883"/>
              </a:cxn>
              <a:cxn ang="0">
                <a:pos x="connsiteX2884" y="connsiteY2884"/>
              </a:cxn>
              <a:cxn ang="0">
                <a:pos x="connsiteX2885" y="connsiteY2885"/>
              </a:cxn>
              <a:cxn ang="0">
                <a:pos x="connsiteX2886" y="connsiteY2886"/>
              </a:cxn>
              <a:cxn ang="0">
                <a:pos x="connsiteX2887" y="connsiteY2887"/>
              </a:cxn>
              <a:cxn ang="0">
                <a:pos x="connsiteX2888" y="connsiteY2888"/>
              </a:cxn>
              <a:cxn ang="0">
                <a:pos x="connsiteX2889" y="connsiteY2889"/>
              </a:cxn>
              <a:cxn ang="0">
                <a:pos x="connsiteX2890" y="connsiteY2890"/>
              </a:cxn>
              <a:cxn ang="0">
                <a:pos x="connsiteX2891" y="connsiteY2891"/>
              </a:cxn>
              <a:cxn ang="0">
                <a:pos x="connsiteX2892" y="connsiteY2892"/>
              </a:cxn>
              <a:cxn ang="0">
                <a:pos x="connsiteX2893" y="connsiteY2893"/>
              </a:cxn>
              <a:cxn ang="0">
                <a:pos x="connsiteX2894" y="connsiteY2894"/>
              </a:cxn>
              <a:cxn ang="0">
                <a:pos x="connsiteX2895" y="connsiteY2895"/>
              </a:cxn>
              <a:cxn ang="0">
                <a:pos x="connsiteX2896" y="connsiteY2896"/>
              </a:cxn>
              <a:cxn ang="0">
                <a:pos x="connsiteX2897" y="connsiteY2897"/>
              </a:cxn>
              <a:cxn ang="0">
                <a:pos x="connsiteX2898" y="connsiteY2898"/>
              </a:cxn>
              <a:cxn ang="0">
                <a:pos x="connsiteX2899" y="connsiteY2899"/>
              </a:cxn>
              <a:cxn ang="0">
                <a:pos x="connsiteX2900" y="connsiteY2900"/>
              </a:cxn>
              <a:cxn ang="0">
                <a:pos x="connsiteX2901" y="connsiteY2901"/>
              </a:cxn>
              <a:cxn ang="0">
                <a:pos x="connsiteX2902" y="connsiteY2902"/>
              </a:cxn>
              <a:cxn ang="0">
                <a:pos x="connsiteX2903" y="connsiteY2903"/>
              </a:cxn>
              <a:cxn ang="0">
                <a:pos x="connsiteX2904" y="connsiteY2904"/>
              </a:cxn>
              <a:cxn ang="0">
                <a:pos x="connsiteX2905" y="connsiteY2905"/>
              </a:cxn>
              <a:cxn ang="0">
                <a:pos x="connsiteX2906" y="connsiteY2906"/>
              </a:cxn>
              <a:cxn ang="0">
                <a:pos x="connsiteX2907" y="connsiteY2907"/>
              </a:cxn>
              <a:cxn ang="0">
                <a:pos x="connsiteX2908" y="connsiteY2908"/>
              </a:cxn>
              <a:cxn ang="0">
                <a:pos x="connsiteX2909" y="connsiteY2909"/>
              </a:cxn>
              <a:cxn ang="0">
                <a:pos x="connsiteX2910" y="connsiteY2910"/>
              </a:cxn>
              <a:cxn ang="0">
                <a:pos x="connsiteX2911" y="connsiteY2911"/>
              </a:cxn>
              <a:cxn ang="0">
                <a:pos x="connsiteX2912" y="connsiteY2912"/>
              </a:cxn>
              <a:cxn ang="0">
                <a:pos x="connsiteX2913" y="connsiteY2913"/>
              </a:cxn>
              <a:cxn ang="0">
                <a:pos x="connsiteX2914" y="connsiteY2914"/>
              </a:cxn>
              <a:cxn ang="0">
                <a:pos x="connsiteX2915" y="connsiteY2915"/>
              </a:cxn>
              <a:cxn ang="0">
                <a:pos x="connsiteX2916" y="connsiteY2916"/>
              </a:cxn>
              <a:cxn ang="0">
                <a:pos x="connsiteX2917" y="connsiteY2917"/>
              </a:cxn>
              <a:cxn ang="0">
                <a:pos x="connsiteX2918" y="connsiteY2918"/>
              </a:cxn>
              <a:cxn ang="0">
                <a:pos x="connsiteX2919" y="connsiteY2919"/>
              </a:cxn>
              <a:cxn ang="0">
                <a:pos x="connsiteX2920" y="connsiteY2920"/>
              </a:cxn>
              <a:cxn ang="0">
                <a:pos x="connsiteX2921" y="connsiteY2921"/>
              </a:cxn>
              <a:cxn ang="0">
                <a:pos x="connsiteX2922" y="connsiteY2922"/>
              </a:cxn>
              <a:cxn ang="0">
                <a:pos x="connsiteX2923" y="connsiteY2923"/>
              </a:cxn>
              <a:cxn ang="0">
                <a:pos x="connsiteX2924" y="connsiteY2924"/>
              </a:cxn>
              <a:cxn ang="0">
                <a:pos x="connsiteX2925" y="connsiteY2925"/>
              </a:cxn>
              <a:cxn ang="0">
                <a:pos x="connsiteX2926" y="connsiteY2926"/>
              </a:cxn>
              <a:cxn ang="0">
                <a:pos x="connsiteX2927" y="connsiteY2927"/>
              </a:cxn>
              <a:cxn ang="0">
                <a:pos x="connsiteX2928" y="connsiteY2928"/>
              </a:cxn>
              <a:cxn ang="0">
                <a:pos x="connsiteX2929" y="connsiteY2929"/>
              </a:cxn>
              <a:cxn ang="0">
                <a:pos x="connsiteX2930" y="connsiteY2930"/>
              </a:cxn>
              <a:cxn ang="0">
                <a:pos x="connsiteX2931" y="connsiteY2931"/>
              </a:cxn>
              <a:cxn ang="0">
                <a:pos x="connsiteX2932" y="connsiteY2932"/>
              </a:cxn>
              <a:cxn ang="0">
                <a:pos x="connsiteX2933" y="connsiteY2933"/>
              </a:cxn>
              <a:cxn ang="0">
                <a:pos x="connsiteX2934" y="connsiteY2934"/>
              </a:cxn>
              <a:cxn ang="0">
                <a:pos x="connsiteX2935" y="connsiteY2935"/>
              </a:cxn>
              <a:cxn ang="0">
                <a:pos x="connsiteX2936" y="connsiteY2936"/>
              </a:cxn>
              <a:cxn ang="0">
                <a:pos x="connsiteX2937" y="connsiteY2937"/>
              </a:cxn>
              <a:cxn ang="0">
                <a:pos x="connsiteX2938" y="connsiteY2938"/>
              </a:cxn>
              <a:cxn ang="0">
                <a:pos x="connsiteX2939" y="connsiteY2939"/>
              </a:cxn>
              <a:cxn ang="0">
                <a:pos x="connsiteX2940" y="connsiteY2940"/>
              </a:cxn>
              <a:cxn ang="0">
                <a:pos x="connsiteX2941" y="connsiteY2941"/>
              </a:cxn>
              <a:cxn ang="0">
                <a:pos x="connsiteX2942" y="connsiteY2942"/>
              </a:cxn>
              <a:cxn ang="0">
                <a:pos x="connsiteX2943" y="connsiteY2943"/>
              </a:cxn>
              <a:cxn ang="0">
                <a:pos x="connsiteX2944" y="connsiteY2944"/>
              </a:cxn>
              <a:cxn ang="0">
                <a:pos x="connsiteX2945" y="connsiteY2945"/>
              </a:cxn>
              <a:cxn ang="0">
                <a:pos x="connsiteX2946" y="connsiteY2946"/>
              </a:cxn>
              <a:cxn ang="0">
                <a:pos x="connsiteX2947" y="connsiteY2947"/>
              </a:cxn>
              <a:cxn ang="0">
                <a:pos x="connsiteX2948" y="connsiteY2948"/>
              </a:cxn>
              <a:cxn ang="0">
                <a:pos x="connsiteX2949" y="connsiteY2949"/>
              </a:cxn>
              <a:cxn ang="0">
                <a:pos x="connsiteX2950" y="connsiteY2950"/>
              </a:cxn>
              <a:cxn ang="0">
                <a:pos x="connsiteX2951" y="connsiteY2951"/>
              </a:cxn>
              <a:cxn ang="0">
                <a:pos x="connsiteX2952" y="connsiteY2952"/>
              </a:cxn>
              <a:cxn ang="0">
                <a:pos x="connsiteX2953" y="connsiteY2953"/>
              </a:cxn>
              <a:cxn ang="0">
                <a:pos x="connsiteX2954" y="connsiteY2954"/>
              </a:cxn>
              <a:cxn ang="0">
                <a:pos x="connsiteX2955" y="connsiteY2955"/>
              </a:cxn>
              <a:cxn ang="0">
                <a:pos x="connsiteX2956" y="connsiteY2956"/>
              </a:cxn>
              <a:cxn ang="0">
                <a:pos x="connsiteX2957" y="connsiteY2957"/>
              </a:cxn>
              <a:cxn ang="0">
                <a:pos x="connsiteX2958" y="connsiteY2958"/>
              </a:cxn>
              <a:cxn ang="0">
                <a:pos x="connsiteX2959" y="connsiteY2959"/>
              </a:cxn>
              <a:cxn ang="0">
                <a:pos x="connsiteX2960" y="connsiteY2960"/>
              </a:cxn>
              <a:cxn ang="0">
                <a:pos x="connsiteX2961" y="connsiteY2961"/>
              </a:cxn>
              <a:cxn ang="0">
                <a:pos x="connsiteX2962" y="connsiteY2962"/>
              </a:cxn>
              <a:cxn ang="0">
                <a:pos x="connsiteX2963" y="connsiteY2963"/>
              </a:cxn>
              <a:cxn ang="0">
                <a:pos x="connsiteX2964" y="connsiteY2964"/>
              </a:cxn>
              <a:cxn ang="0">
                <a:pos x="connsiteX2965" y="connsiteY2965"/>
              </a:cxn>
              <a:cxn ang="0">
                <a:pos x="connsiteX2966" y="connsiteY2966"/>
              </a:cxn>
              <a:cxn ang="0">
                <a:pos x="connsiteX2967" y="connsiteY2967"/>
              </a:cxn>
              <a:cxn ang="0">
                <a:pos x="connsiteX2968" y="connsiteY2968"/>
              </a:cxn>
              <a:cxn ang="0">
                <a:pos x="connsiteX2969" y="connsiteY2969"/>
              </a:cxn>
              <a:cxn ang="0">
                <a:pos x="connsiteX2970" y="connsiteY2970"/>
              </a:cxn>
              <a:cxn ang="0">
                <a:pos x="connsiteX2971" y="connsiteY2971"/>
              </a:cxn>
              <a:cxn ang="0">
                <a:pos x="connsiteX2972" y="connsiteY2972"/>
              </a:cxn>
              <a:cxn ang="0">
                <a:pos x="connsiteX2973" y="connsiteY2973"/>
              </a:cxn>
              <a:cxn ang="0">
                <a:pos x="connsiteX2974" y="connsiteY2974"/>
              </a:cxn>
              <a:cxn ang="0">
                <a:pos x="connsiteX2975" y="connsiteY2975"/>
              </a:cxn>
              <a:cxn ang="0">
                <a:pos x="connsiteX2976" y="connsiteY2976"/>
              </a:cxn>
              <a:cxn ang="0">
                <a:pos x="connsiteX2977" y="connsiteY2977"/>
              </a:cxn>
              <a:cxn ang="0">
                <a:pos x="connsiteX2978" y="connsiteY2978"/>
              </a:cxn>
              <a:cxn ang="0">
                <a:pos x="connsiteX2979" y="connsiteY2979"/>
              </a:cxn>
              <a:cxn ang="0">
                <a:pos x="connsiteX2980" y="connsiteY2980"/>
              </a:cxn>
              <a:cxn ang="0">
                <a:pos x="connsiteX2981" y="connsiteY2981"/>
              </a:cxn>
              <a:cxn ang="0">
                <a:pos x="connsiteX2982" y="connsiteY2982"/>
              </a:cxn>
              <a:cxn ang="0">
                <a:pos x="connsiteX2983" y="connsiteY2983"/>
              </a:cxn>
              <a:cxn ang="0">
                <a:pos x="connsiteX2984" y="connsiteY2984"/>
              </a:cxn>
              <a:cxn ang="0">
                <a:pos x="connsiteX2985" y="connsiteY2985"/>
              </a:cxn>
              <a:cxn ang="0">
                <a:pos x="connsiteX2986" y="connsiteY2986"/>
              </a:cxn>
              <a:cxn ang="0">
                <a:pos x="connsiteX2987" y="connsiteY2987"/>
              </a:cxn>
              <a:cxn ang="0">
                <a:pos x="connsiteX2988" y="connsiteY2988"/>
              </a:cxn>
              <a:cxn ang="0">
                <a:pos x="connsiteX2989" y="connsiteY2989"/>
              </a:cxn>
              <a:cxn ang="0">
                <a:pos x="connsiteX2990" y="connsiteY2990"/>
              </a:cxn>
              <a:cxn ang="0">
                <a:pos x="connsiteX2991" y="connsiteY2991"/>
              </a:cxn>
              <a:cxn ang="0">
                <a:pos x="connsiteX2992" y="connsiteY2992"/>
              </a:cxn>
              <a:cxn ang="0">
                <a:pos x="connsiteX2993" y="connsiteY2993"/>
              </a:cxn>
              <a:cxn ang="0">
                <a:pos x="connsiteX2994" y="connsiteY2994"/>
              </a:cxn>
              <a:cxn ang="0">
                <a:pos x="connsiteX2995" y="connsiteY2995"/>
              </a:cxn>
              <a:cxn ang="0">
                <a:pos x="connsiteX2996" y="connsiteY2996"/>
              </a:cxn>
              <a:cxn ang="0">
                <a:pos x="connsiteX2997" y="connsiteY2997"/>
              </a:cxn>
              <a:cxn ang="0">
                <a:pos x="connsiteX2998" y="connsiteY2998"/>
              </a:cxn>
              <a:cxn ang="0">
                <a:pos x="connsiteX2999" y="connsiteY2999"/>
              </a:cxn>
              <a:cxn ang="0">
                <a:pos x="connsiteX3000" y="connsiteY3000"/>
              </a:cxn>
              <a:cxn ang="0">
                <a:pos x="connsiteX3001" y="connsiteY3001"/>
              </a:cxn>
              <a:cxn ang="0">
                <a:pos x="connsiteX3002" y="connsiteY3002"/>
              </a:cxn>
              <a:cxn ang="0">
                <a:pos x="connsiteX3003" y="connsiteY3003"/>
              </a:cxn>
              <a:cxn ang="0">
                <a:pos x="connsiteX3004" y="connsiteY3004"/>
              </a:cxn>
              <a:cxn ang="0">
                <a:pos x="connsiteX3005" y="connsiteY3005"/>
              </a:cxn>
              <a:cxn ang="0">
                <a:pos x="connsiteX3006" y="connsiteY3006"/>
              </a:cxn>
              <a:cxn ang="0">
                <a:pos x="connsiteX3007" y="connsiteY3007"/>
              </a:cxn>
              <a:cxn ang="0">
                <a:pos x="connsiteX3008" y="connsiteY3008"/>
              </a:cxn>
              <a:cxn ang="0">
                <a:pos x="connsiteX3009" y="connsiteY3009"/>
              </a:cxn>
              <a:cxn ang="0">
                <a:pos x="connsiteX3010" y="connsiteY3010"/>
              </a:cxn>
              <a:cxn ang="0">
                <a:pos x="connsiteX3011" y="connsiteY3011"/>
              </a:cxn>
              <a:cxn ang="0">
                <a:pos x="connsiteX3012" y="connsiteY3012"/>
              </a:cxn>
              <a:cxn ang="0">
                <a:pos x="connsiteX3013" y="connsiteY3013"/>
              </a:cxn>
              <a:cxn ang="0">
                <a:pos x="connsiteX3014" y="connsiteY3014"/>
              </a:cxn>
              <a:cxn ang="0">
                <a:pos x="connsiteX3015" y="connsiteY3015"/>
              </a:cxn>
              <a:cxn ang="0">
                <a:pos x="connsiteX3016" y="connsiteY3016"/>
              </a:cxn>
              <a:cxn ang="0">
                <a:pos x="connsiteX3017" y="connsiteY3017"/>
              </a:cxn>
              <a:cxn ang="0">
                <a:pos x="connsiteX3018" y="connsiteY3018"/>
              </a:cxn>
              <a:cxn ang="0">
                <a:pos x="connsiteX3019" y="connsiteY3019"/>
              </a:cxn>
              <a:cxn ang="0">
                <a:pos x="connsiteX3020" y="connsiteY3020"/>
              </a:cxn>
              <a:cxn ang="0">
                <a:pos x="connsiteX3021" y="connsiteY3021"/>
              </a:cxn>
              <a:cxn ang="0">
                <a:pos x="connsiteX3022" y="connsiteY3022"/>
              </a:cxn>
              <a:cxn ang="0">
                <a:pos x="connsiteX3023" y="connsiteY3023"/>
              </a:cxn>
              <a:cxn ang="0">
                <a:pos x="connsiteX3024" y="connsiteY3024"/>
              </a:cxn>
              <a:cxn ang="0">
                <a:pos x="connsiteX3025" y="connsiteY3025"/>
              </a:cxn>
              <a:cxn ang="0">
                <a:pos x="connsiteX3026" y="connsiteY3026"/>
              </a:cxn>
              <a:cxn ang="0">
                <a:pos x="connsiteX3027" y="connsiteY3027"/>
              </a:cxn>
              <a:cxn ang="0">
                <a:pos x="connsiteX3028" y="connsiteY3028"/>
              </a:cxn>
              <a:cxn ang="0">
                <a:pos x="connsiteX3029" y="connsiteY3029"/>
              </a:cxn>
              <a:cxn ang="0">
                <a:pos x="connsiteX3030" y="connsiteY3030"/>
              </a:cxn>
              <a:cxn ang="0">
                <a:pos x="connsiteX3031" y="connsiteY3031"/>
              </a:cxn>
              <a:cxn ang="0">
                <a:pos x="connsiteX3032" y="connsiteY3032"/>
              </a:cxn>
              <a:cxn ang="0">
                <a:pos x="connsiteX3033" y="connsiteY3033"/>
              </a:cxn>
              <a:cxn ang="0">
                <a:pos x="connsiteX3034" y="connsiteY3034"/>
              </a:cxn>
              <a:cxn ang="0">
                <a:pos x="connsiteX3035" y="connsiteY3035"/>
              </a:cxn>
              <a:cxn ang="0">
                <a:pos x="connsiteX3036" y="connsiteY3036"/>
              </a:cxn>
              <a:cxn ang="0">
                <a:pos x="connsiteX3037" y="connsiteY3037"/>
              </a:cxn>
              <a:cxn ang="0">
                <a:pos x="connsiteX3038" y="connsiteY3038"/>
              </a:cxn>
              <a:cxn ang="0">
                <a:pos x="connsiteX3039" y="connsiteY3039"/>
              </a:cxn>
              <a:cxn ang="0">
                <a:pos x="connsiteX3040" y="connsiteY3040"/>
              </a:cxn>
              <a:cxn ang="0">
                <a:pos x="connsiteX3041" y="connsiteY3041"/>
              </a:cxn>
              <a:cxn ang="0">
                <a:pos x="connsiteX3042" y="connsiteY3042"/>
              </a:cxn>
              <a:cxn ang="0">
                <a:pos x="connsiteX3043" y="connsiteY3043"/>
              </a:cxn>
              <a:cxn ang="0">
                <a:pos x="connsiteX3044" y="connsiteY3044"/>
              </a:cxn>
              <a:cxn ang="0">
                <a:pos x="connsiteX3045" y="connsiteY3045"/>
              </a:cxn>
              <a:cxn ang="0">
                <a:pos x="connsiteX3046" y="connsiteY3046"/>
              </a:cxn>
              <a:cxn ang="0">
                <a:pos x="connsiteX3047" y="connsiteY3047"/>
              </a:cxn>
              <a:cxn ang="0">
                <a:pos x="connsiteX3048" y="connsiteY3048"/>
              </a:cxn>
              <a:cxn ang="0">
                <a:pos x="connsiteX3049" y="connsiteY3049"/>
              </a:cxn>
              <a:cxn ang="0">
                <a:pos x="connsiteX3050" y="connsiteY3050"/>
              </a:cxn>
              <a:cxn ang="0">
                <a:pos x="connsiteX3051" y="connsiteY3051"/>
              </a:cxn>
              <a:cxn ang="0">
                <a:pos x="connsiteX3052" y="connsiteY3052"/>
              </a:cxn>
              <a:cxn ang="0">
                <a:pos x="connsiteX3053" y="connsiteY3053"/>
              </a:cxn>
              <a:cxn ang="0">
                <a:pos x="connsiteX3054" y="connsiteY3054"/>
              </a:cxn>
              <a:cxn ang="0">
                <a:pos x="connsiteX3055" y="connsiteY3055"/>
              </a:cxn>
              <a:cxn ang="0">
                <a:pos x="connsiteX3056" y="connsiteY3056"/>
              </a:cxn>
              <a:cxn ang="0">
                <a:pos x="connsiteX3057" y="connsiteY3057"/>
              </a:cxn>
              <a:cxn ang="0">
                <a:pos x="connsiteX3058" y="connsiteY3058"/>
              </a:cxn>
              <a:cxn ang="0">
                <a:pos x="connsiteX3059" y="connsiteY3059"/>
              </a:cxn>
              <a:cxn ang="0">
                <a:pos x="connsiteX3060" y="connsiteY3060"/>
              </a:cxn>
              <a:cxn ang="0">
                <a:pos x="connsiteX3061" y="connsiteY3061"/>
              </a:cxn>
              <a:cxn ang="0">
                <a:pos x="connsiteX3062" y="connsiteY3062"/>
              </a:cxn>
              <a:cxn ang="0">
                <a:pos x="connsiteX3063" y="connsiteY3063"/>
              </a:cxn>
              <a:cxn ang="0">
                <a:pos x="connsiteX3064" y="connsiteY3064"/>
              </a:cxn>
              <a:cxn ang="0">
                <a:pos x="connsiteX3065" y="connsiteY3065"/>
              </a:cxn>
              <a:cxn ang="0">
                <a:pos x="connsiteX3066" y="connsiteY3066"/>
              </a:cxn>
              <a:cxn ang="0">
                <a:pos x="connsiteX3067" y="connsiteY3067"/>
              </a:cxn>
              <a:cxn ang="0">
                <a:pos x="connsiteX3068" y="connsiteY3068"/>
              </a:cxn>
              <a:cxn ang="0">
                <a:pos x="connsiteX3069" y="connsiteY3069"/>
              </a:cxn>
              <a:cxn ang="0">
                <a:pos x="connsiteX3070" y="connsiteY3070"/>
              </a:cxn>
              <a:cxn ang="0">
                <a:pos x="connsiteX3071" y="connsiteY3071"/>
              </a:cxn>
              <a:cxn ang="0">
                <a:pos x="connsiteX3072" y="connsiteY3072"/>
              </a:cxn>
              <a:cxn ang="0">
                <a:pos x="connsiteX3073" y="connsiteY3073"/>
              </a:cxn>
              <a:cxn ang="0">
                <a:pos x="connsiteX3074" y="connsiteY3074"/>
              </a:cxn>
              <a:cxn ang="0">
                <a:pos x="connsiteX3075" y="connsiteY3075"/>
              </a:cxn>
              <a:cxn ang="0">
                <a:pos x="connsiteX3076" y="connsiteY3076"/>
              </a:cxn>
              <a:cxn ang="0">
                <a:pos x="connsiteX3077" y="connsiteY3077"/>
              </a:cxn>
              <a:cxn ang="0">
                <a:pos x="connsiteX3078" y="connsiteY3078"/>
              </a:cxn>
              <a:cxn ang="0">
                <a:pos x="connsiteX3079" y="connsiteY3079"/>
              </a:cxn>
              <a:cxn ang="0">
                <a:pos x="connsiteX3080" y="connsiteY3080"/>
              </a:cxn>
              <a:cxn ang="0">
                <a:pos x="connsiteX3081" y="connsiteY3081"/>
              </a:cxn>
              <a:cxn ang="0">
                <a:pos x="connsiteX3082" y="connsiteY3082"/>
              </a:cxn>
              <a:cxn ang="0">
                <a:pos x="connsiteX3083" y="connsiteY3083"/>
              </a:cxn>
              <a:cxn ang="0">
                <a:pos x="connsiteX3084" y="connsiteY3084"/>
              </a:cxn>
              <a:cxn ang="0">
                <a:pos x="connsiteX3085" y="connsiteY3085"/>
              </a:cxn>
              <a:cxn ang="0">
                <a:pos x="connsiteX3086" y="connsiteY3086"/>
              </a:cxn>
              <a:cxn ang="0">
                <a:pos x="connsiteX3087" y="connsiteY3087"/>
              </a:cxn>
              <a:cxn ang="0">
                <a:pos x="connsiteX3088" y="connsiteY3088"/>
              </a:cxn>
              <a:cxn ang="0">
                <a:pos x="connsiteX3089" y="connsiteY3089"/>
              </a:cxn>
              <a:cxn ang="0">
                <a:pos x="connsiteX3090" y="connsiteY3090"/>
              </a:cxn>
              <a:cxn ang="0">
                <a:pos x="connsiteX3091" y="connsiteY3091"/>
              </a:cxn>
              <a:cxn ang="0">
                <a:pos x="connsiteX3092" y="connsiteY3092"/>
              </a:cxn>
              <a:cxn ang="0">
                <a:pos x="connsiteX3093" y="connsiteY3093"/>
              </a:cxn>
              <a:cxn ang="0">
                <a:pos x="connsiteX3094" y="connsiteY3094"/>
              </a:cxn>
              <a:cxn ang="0">
                <a:pos x="connsiteX3095" y="connsiteY3095"/>
              </a:cxn>
              <a:cxn ang="0">
                <a:pos x="connsiteX3096" y="connsiteY3096"/>
              </a:cxn>
              <a:cxn ang="0">
                <a:pos x="connsiteX3097" y="connsiteY3097"/>
              </a:cxn>
              <a:cxn ang="0">
                <a:pos x="connsiteX3098" y="connsiteY3098"/>
              </a:cxn>
              <a:cxn ang="0">
                <a:pos x="connsiteX3099" y="connsiteY3099"/>
              </a:cxn>
              <a:cxn ang="0">
                <a:pos x="connsiteX3100" y="connsiteY3100"/>
              </a:cxn>
              <a:cxn ang="0">
                <a:pos x="connsiteX3101" y="connsiteY3101"/>
              </a:cxn>
              <a:cxn ang="0">
                <a:pos x="connsiteX3102" y="connsiteY3102"/>
              </a:cxn>
              <a:cxn ang="0">
                <a:pos x="connsiteX3103" y="connsiteY3103"/>
              </a:cxn>
              <a:cxn ang="0">
                <a:pos x="connsiteX3104" y="connsiteY3104"/>
              </a:cxn>
              <a:cxn ang="0">
                <a:pos x="connsiteX3105" y="connsiteY3105"/>
              </a:cxn>
              <a:cxn ang="0">
                <a:pos x="connsiteX3106" y="connsiteY3106"/>
              </a:cxn>
              <a:cxn ang="0">
                <a:pos x="connsiteX3107" y="connsiteY3107"/>
              </a:cxn>
              <a:cxn ang="0">
                <a:pos x="connsiteX3108" y="connsiteY3108"/>
              </a:cxn>
              <a:cxn ang="0">
                <a:pos x="connsiteX3109" y="connsiteY3109"/>
              </a:cxn>
              <a:cxn ang="0">
                <a:pos x="connsiteX3110" y="connsiteY3110"/>
              </a:cxn>
              <a:cxn ang="0">
                <a:pos x="connsiteX3111" y="connsiteY3111"/>
              </a:cxn>
              <a:cxn ang="0">
                <a:pos x="connsiteX3112" y="connsiteY3112"/>
              </a:cxn>
              <a:cxn ang="0">
                <a:pos x="connsiteX3113" y="connsiteY3113"/>
              </a:cxn>
              <a:cxn ang="0">
                <a:pos x="connsiteX3114" y="connsiteY3114"/>
              </a:cxn>
              <a:cxn ang="0">
                <a:pos x="connsiteX3115" y="connsiteY3115"/>
              </a:cxn>
              <a:cxn ang="0">
                <a:pos x="connsiteX3116" y="connsiteY3116"/>
              </a:cxn>
              <a:cxn ang="0">
                <a:pos x="connsiteX3117" y="connsiteY3117"/>
              </a:cxn>
              <a:cxn ang="0">
                <a:pos x="connsiteX3118" y="connsiteY3118"/>
              </a:cxn>
              <a:cxn ang="0">
                <a:pos x="connsiteX3119" y="connsiteY3119"/>
              </a:cxn>
              <a:cxn ang="0">
                <a:pos x="connsiteX3120" y="connsiteY3120"/>
              </a:cxn>
              <a:cxn ang="0">
                <a:pos x="connsiteX3121" y="connsiteY3121"/>
              </a:cxn>
              <a:cxn ang="0">
                <a:pos x="connsiteX3122" y="connsiteY3122"/>
              </a:cxn>
              <a:cxn ang="0">
                <a:pos x="connsiteX3123" y="connsiteY3123"/>
              </a:cxn>
              <a:cxn ang="0">
                <a:pos x="connsiteX3124" y="connsiteY3124"/>
              </a:cxn>
              <a:cxn ang="0">
                <a:pos x="connsiteX3125" y="connsiteY3125"/>
              </a:cxn>
              <a:cxn ang="0">
                <a:pos x="connsiteX3126" y="connsiteY3126"/>
              </a:cxn>
              <a:cxn ang="0">
                <a:pos x="connsiteX3127" y="connsiteY3127"/>
              </a:cxn>
              <a:cxn ang="0">
                <a:pos x="connsiteX3128" y="connsiteY3128"/>
              </a:cxn>
              <a:cxn ang="0">
                <a:pos x="connsiteX3129" y="connsiteY3129"/>
              </a:cxn>
              <a:cxn ang="0">
                <a:pos x="connsiteX3130" y="connsiteY3130"/>
              </a:cxn>
              <a:cxn ang="0">
                <a:pos x="connsiteX3131" y="connsiteY3131"/>
              </a:cxn>
              <a:cxn ang="0">
                <a:pos x="connsiteX3132" y="connsiteY3132"/>
              </a:cxn>
              <a:cxn ang="0">
                <a:pos x="connsiteX3133" y="connsiteY3133"/>
              </a:cxn>
              <a:cxn ang="0">
                <a:pos x="connsiteX3134" y="connsiteY3134"/>
              </a:cxn>
              <a:cxn ang="0">
                <a:pos x="connsiteX3135" y="connsiteY3135"/>
              </a:cxn>
              <a:cxn ang="0">
                <a:pos x="connsiteX3136" y="connsiteY3136"/>
              </a:cxn>
              <a:cxn ang="0">
                <a:pos x="connsiteX3137" y="connsiteY3137"/>
              </a:cxn>
              <a:cxn ang="0">
                <a:pos x="connsiteX3138" y="connsiteY3138"/>
              </a:cxn>
              <a:cxn ang="0">
                <a:pos x="connsiteX3139" y="connsiteY3139"/>
              </a:cxn>
              <a:cxn ang="0">
                <a:pos x="connsiteX3140" y="connsiteY3140"/>
              </a:cxn>
              <a:cxn ang="0">
                <a:pos x="connsiteX3141" y="connsiteY3141"/>
              </a:cxn>
              <a:cxn ang="0">
                <a:pos x="connsiteX3142" y="connsiteY3142"/>
              </a:cxn>
              <a:cxn ang="0">
                <a:pos x="connsiteX3143" y="connsiteY3143"/>
              </a:cxn>
              <a:cxn ang="0">
                <a:pos x="connsiteX3144" y="connsiteY3144"/>
              </a:cxn>
              <a:cxn ang="0">
                <a:pos x="connsiteX3145" y="connsiteY3145"/>
              </a:cxn>
              <a:cxn ang="0">
                <a:pos x="connsiteX3146" y="connsiteY3146"/>
              </a:cxn>
              <a:cxn ang="0">
                <a:pos x="connsiteX3147" y="connsiteY3147"/>
              </a:cxn>
              <a:cxn ang="0">
                <a:pos x="connsiteX3148" y="connsiteY3148"/>
              </a:cxn>
              <a:cxn ang="0">
                <a:pos x="connsiteX3149" y="connsiteY3149"/>
              </a:cxn>
              <a:cxn ang="0">
                <a:pos x="connsiteX3150" y="connsiteY3150"/>
              </a:cxn>
              <a:cxn ang="0">
                <a:pos x="connsiteX3151" y="connsiteY3151"/>
              </a:cxn>
              <a:cxn ang="0">
                <a:pos x="connsiteX3152" y="connsiteY3152"/>
              </a:cxn>
              <a:cxn ang="0">
                <a:pos x="connsiteX3153" y="connsiteY3153"/>
              </a:cxn>
              <a:cxn ang="0">
                <a:pos x="connsiteX3154" y="connsiteY3154"/>
              </a:cxn>
              <a:cxn ang="0">
                <a:pos x="connsiteX3155" y="connsiteY3155"/>
              </a:cxn>
              <a:cxn ang="0">
                <a:pos x="connsiteX3156" y="connsiteY3156"/>
              </a:cxn>
              <a:cxn ang="0">
                <a:pos x="connsiteX3157" y="connsiteY3157"/>
              </a:cxn>
              <a:cxn ang="0">
                <a:pos x="connsiteX3158" y="connsiteY3158"/>
              </a:cxn>
              <a:cxn ang="0">
                <a:pos x="connsiteX3159" y="connsiteY3159"/>
              </a:cxn>
              <a:cxn ang="0">
                <a:pos x="connsiteX3160" y="connsiteY3160"/>
              </a:cxn>
              <a:cxn ang="0">
                <a:pos x="connsiteX3161" y="connsiteY3161"/>
              </a:cxn>
              <a:cxn ang="0">
                <a:pos x="connsiteX3162" y="connsiteY3162"/>
              </a:cxn>
              <a:cxn ang="0">
                <a:pos x="connsiteX3163" y="connsiteY3163"/>
              </a:cxn>
              <a:cxn ang="0">
                <a:pos x="connsiteX3164" y="connsiteY3164"/>
              </a:cxn>
              <a:cxn ang="0">
                <a:pos x="connsiteX3165" y="connsiteY3165"/>
              </a:cxn>
              <a:cxn ang="0">
                <a:pos x="connsiteX3166" y="connsiteY3166"/>
              </a:cxn>
              <a:cxn ang="0">
                <a:pos x="connsiteX3167" y="connsiteY3167"/>
              </a:cxn>
              <a:cxn ang="0">
                <a:pos x="connsiteX3168" y="connsiteY3168"/>
              </a:cxn>
              <a:cxn ang="0">
                <a:pos x="connsiteX3169" y="connsiteY3169"/>
              </a:cxn>
              <a:cxn ang="0">
                <a:pos x="connsiteX3170" y="connsiteY3170"/>
              </a:cxn>
              <a:cxn ang="0">
                <a:pos x="connsiteX3171" y="connsiteY3171"/>
              </a:cxn>
              <a:cxn ang="0">
                <a:pos x="connsiteX3172" y="connsiteY3172"/>
              </a:cxn>
              <a:cxn ang="0">
                <a:pos x="connsiteX3173" y="connsiteY3173"/>
              </a:cxn>
              <a:cxn ang="0">
                <a:pos x="connsiteX3174" y="connsiteY3174"/>
              </a:cxn>
              <a:cxn ang="0">
                <a:pos x="connsiteX3175" y="connsiteY3175"/>
              </a:cxn>
              <a:cxn ang="0">
                <a:pos x="connsiteX3176" y="connsiteY3176"/>
              </a:cxn>
              <a:cxn ang="0">
                <a:pos x="connsiteX3177" y="connsiteY3177"/>
              </a:cxn>
              <a:cxn ang="0">
                <a:pos x="connsiteX3178" y="connsiteY3178"/>
              </a:cxn>
              <a:cxn ang="0">
                <a:pos x="connsiteX3179" y="connsiteY3179"/>
              </a:cxn>
              <a:cxn ang="0">
                <a:pos x="connsiteX3180" y="connsiteY3180"/>
              </a:cxn>
              <a:cxn ang="0">
                <a:pos x="connsiteX3181" y="connsiteY3181"/>
              </a:cxn>
              <a:cxn ang="0">
                <a:pos x="connsiteX3182" y="connsiteY3182"/>
              </a:cxn>
              <a:cxn ang="0">
                <a:pos x="connsiteX3183" y="connsiteY3183"/>
              </a:cxn>
              <a:cxn ang="0">
                <a:pos x="connsiteX3184" y="connsiteY3184"/>
              </a:cxn>
              <a:cxn ang="0">
                <a:pos x="connsiteX3185" y="connsiteY3185"/>
              </a:cxn>
              <a:cxn ang="0">
                <a:pos x="connsiteX3186" y="connsiteY3186"/>
              </a:cxn>
              <a:cxn ang="0">
                <a:pos x="connsiteX3187" y="connsiteY3187"/>
              </a:cxn>
              <a:cxn ang="0">
                <a:pos x="connsiteX3188" y="connsiteY3188"/>
              </a:cxn>
              <a:cxn ang="0">
                <a:pos x="connsiteX3189" y="connsiteY3189"/>
              </a:cxn>
              <a:cxn ang="0">
                <a:pos x="connsiteX3190" y="connsiteY3190"/>
              </a:cxn>
              <a:cxn ang="0">
                <a:pos x="connsiteX3191" y="connsiteY3191"/>
              </a:cxn>
              <a:cxn ang="0">
                <a:pos x="connsiteX3192" y="connsiteY3192"/>
              </a:cxn>
              <a:cxn ang="0">
                <a:pos x="connsiteX3193" y="connsiteY3193"/>
              </a:cxn>
              <a:cxn ang="0">
                <a:pos x="connsiteX3194" y="connsiteY3194"/>
              </a:cxn>
              <a:cxn ang="0">
                <a:pos x="connsiteX3195" y="connsiteY3195"/>
              </a:cxn>
              <a:cxn ang="0">
                <a:pos x="connsiteX3196" y="connsiteY3196"/>
              </a:cxn>
              <a:cxn ang="0">
                <a:pos x="connsiteX3197" y="connsiteY3197"/>
              </a:cxn>
              <a:cxn ang="0">
                <a:pos x="connsiteX3198" y="connsiteY3198"/>
              </a:cxn>
              <a:cxn ang="0">
                <a:pos x="connsiteX3199" y="connsiteY3199"/>
              </a:cxn>
              <a:cxn ang="0">
                <a:pos x="connsiteX3200" y="connsiteY3200"/>
              </a:cxn>
              <a:cxn ang="0">
                <a:pos x="connsiteX3201" y="connsiteY3201"/>
              </a:cxn>
              <a:cxn ang="0">
                <a:pos x="connsiteX3202" y="connsiteY3202"/>
              </a:cxn>
              <a:cxn ang="0">
                <a:pos x="connsiteX3203" y="connsiteY3203"/>
              </a:cxn>
              <a:cxn ang="0">
                <a:pos x="connsiteX3204" y="connsiteY3204"/>
              </a:cxn>
              <a:cxn ang="0">
                <a:pos x="connsiteX3205" y="connsiteY3205"/>
              </a:cxn>
              <a:cxn ang="0">
                <a:pos x="connsiteX3206" y="connsiteY3206"/>
              </a:cxn>
              <a:cxn ang="0">
                <a:pos x="connsiteX3207" y="connsiteY3207"/>
              </a:cxn>
              <a:cxn ang="0">
                <a:pos x="connsiteX3208" y="connsiteY3208"/>
              </a:cxn>
              <a:cxn ang="0">
                <a:pos x="connsiteX3209" y="connsiteY3209"/>
              </a:cxn>
              <a:cxn ang="0">
                <a:pos x="connsiteX3210" y="connsiteY3210"/>
              </a:cxn>
              <a:cxn ang="0">
                <a:pos x="connsiteX3211" y="connsiteY3211"/>
              </a:cxn>
              <a:cxn ang="0">
                <a:pos x="connsiteX3212" y="connsiteY3212"/>
              </a:cxn>
              <a:cxn ang="0">
                <a:pos x="connsiteX3213" y="connsiteY3213"/>
              </a:cxn>
              <a:cxn ang="0">
                <a:pos x="connsiteX3214" y="connsiteY3214"/>
              </a:cxn>
              <a:cxn ang="0">
                <a:pos x="connsiteX3215" y="connsiteY3215"/>
              </a:cxn>
              <a:cxn ang="0">
                <a:pos x="connsiteX3216" y="connsiteY3216"/>
              </a:cxn>
              <a:cxn ang="0">
                <a:pos x="connsiteX3217" y="connsiteY3217"/>
              </a:cxn>
              <a:cxn ang="0">
                <a:pos x="connsiteX3218" y="connsiteY3218"/>
              </a:cxn>
              <a:cxn ang="0">
                <a:pos x="connsiteX3219" y="connsiteY3219"/>
              </a:cxn>
              <a:cxn ang="0">
                <a:pos x="connsiteX3220" y="connsiteY3220"/>
              </a:cxn>
              <a:cxn ang="0">
                <a:pos x="connsiteX3221" y="connsiteY3221"/>
              </a:cxn>
              <a:cxn ang="0">
                <a:pos x="connsiteX3222" y="connsiteY3222"/>
              </a:cxn>
              <a:cxn ang="0">
                <a:pos x="connsiteX3223" y="connsiteY3223"/>
              </a:cxn>
              <a:cxn ang="0">
                <a:pos x="connsiteX3224" y="connsiteY3224"/>
              </a:cxn>
              <a:cxn ang="0">
                <a:pos x="connsiteX3225" y="connsiteY3225"/>
              </a:cxn>
              <a:cxn ang="0">
                <a:pos x="connsiteX3226" y="connsiteY3226"/>
              </a:cxn>
              <a:cxn ang="0">
                <a:pos x="connsiteX3227" y="connsiteY3227"/>
              </a:cxn>
              <a:cxn ang="0">
                <a:pos x="connsiteX3228" y="connsiteY3228"/>
              </a:cxn>
              <a:cxn ang="0">
                <a:pos x="connsiteX3229" y="connsiteY3229"/>
              </a:cxn>
              <a:cxn ang="0">
                <a:pos x="connsiteX3230" y="connsiteY3230"/>
              </a:cxn>
              <a:cxn ang="0">
                <a:pos x="connsiteX3231" y="connsiteY3231"/>
              </a:cxn>
              <a:cxn ang="0">
                <a:pos x="connsiteX3232" y="connsiteY3232"/>
              </a:cxn>
              <a:cxn ang="0">
                <a:pos x="connsiteX3233" y="connsiteY3233"/>
              </a:cxn>
              <a:cxn ang="0">
                <a:pos x="connsiteX3234" y="connsiteY3234"/>
              </a:cxn>
              <a:cxn ang="0">
                <a:pos x="connsiteX3235" y="connsiteY3235"/>
              </a:cxn>
              <a:cxn ang="0">
                <a:pos x="connsiteX3236" y="connsiteY3236"/>
              </a:cxn>
              <a:cxn ang="0">
                <a:pos x="connsiteX3237" y="connsiteY3237"/>
              </a:cxn>
              <a:cxn ang="0">
                <a:pos x="connsiteX3238" y="connsiteY3238"/>
              </a:cxn>
              <a:cxn ang="0">
                <a:pos x="connsiteX3239" y="connsiteY3239"/>
              </a:cxn>
              <a:cxn ang="0">
                <a:pos x="connsiteX3240" y="connsiteY3240"/>
              </a:cxn>
              <a:cxn ang="0">
                <a:pos x="connsiteX3241" y="connsiteY3241"/>
              </a:cxn>
              <a:cxn ang="0">
                <a:pos x="connsiteX3242" y="connsiteY3242"/>
              </a:cxn>
              <a:cxn ang="0">
                <a:pos x="connsiteX3243" y="connsiteY3243"/>
              </a:cxn>
              <a:cxn ang="0">
                <a:pos x="connsiteX3244" y="connsiteY3244"/>
              </a:cxn>
              <a:cxn ang="0">
                <a:pos x="connsiteX3245" y="connsiteY3245"/>
              </a:cxn>
              <a:cxn ang="0">
                <a:pos x="connsiteX3246" y="connsiteY3246"/>
              </a:cxn>
              <a:cxn ang="0">
                <a:pos x="connsiteX3247" y="connsiteY3247"/>
              </a:cxn>
              <a:cxn ang="0">
                <a:pos x="connsiteX3248" y="connsiteY3248"/>
              </a:cxn>
              <a:cxn ang="0">
                <a:pos x="connsiteX3249" y="connsiteY3249"/>
              </a:cxn>
              <a:cxn ang="0">
                <a:pos x="connsiteX3250" y="connsiteY3250"/>
              </a:cxn>
              <a:cxn ang="0">
                <a:pos x="connsiteX3251" y="connsiteY3251"/>
              </a:cxn>
              <a:cxn ang="0">
                <a:pos x="connsiteX3252" y="connsiteY3252"/>
              </a:cxn>
              <a:cxn ang="0">
                <a:pos x="connsiteX3253" y="connsiteY3253"/>
              </a:cxn>
              <a:cxn ang="0">
                <a:pos x="connsiteX3254" y="connsiteY3254"/>
              </a:cxn>
              <a:cxn ang="0">
                <a:pos x="connsiteX3255" y="connsiteY3255"/>
              </a:cxn>
              <a:cxn ang="0">
                <a:pos x="connsiteX3256" y="connsiteY3256"/>
              </a:cxn>
              <a:cxn ang="0">
                <a:pos x="connsiteX3257" y="connsiteY3257"/>
              </a:cxn>
              <a:cxn ang="0">
                <a:pos x="connsiteX3258" y="connsiteY3258"/>
              </a:cxn>
              <a:cxn ang="0">
                <a:pos x="connsiteX3259" y="connsiteY3259"/>
              </a:cxn>
              <a:cxn ang="0">
                <a:pos x="connsiteX3260" y="connsiteY3260"/>
              </a:cxn>
              <a:cxn ang="0">
                <a:pos x="connsiteX3261" y="connsiteY3261"/>
              </a:cxn>
              <a:cxn ang="0">
                <a:pos x="connsiteX3262" y="connsiteY3262"/>
              </a:cxn>
              <a:cxn ang="0">
                <a:pos x="connsiteX3263" y="connsiteY3263"/>
              </a:cxn>
              <a:cxn ang="0">
                <a:pos x="connsiteX3264" y="connsiteY3264"/>
              </a:cxn>
              <a:cxn ang="0">
                <a:pos x="connsiteX3265" y="connsiteY3265"/>
              </a:cxn>
              <a:cxn ang="0">
                <a:pos x="connsiteX3266" y="connsiteY3266"/>
              </a:cxn>
              <a:cxn ang="0">
                <a:pos x="connsiteX3267" y="connsiteY3267"/>
              </a:cxn>
              <a:cxn ang="0">
                <a:pos x="connsiteX3268" y="connsiteY3268"/>
              </a:cxn>
              <a:cxn ang="0">
                <a:pos x="connsiteX3269" y="connsiteY3269"/>
              </a:cxn>
              <a:cxn ang="0">
                <a:pos x="connsiteX3270" y="connsiteY3270"/>
              </a:cxn>
              <a:cxn ang="0">
                <a:pos x="connsiteX3271" y="connsiteY3271"/>
              </a:cxn>
              <a:cxn ang="0">
                <a:pos x="connsiteX3272" y="connsiteY3272"/>
              </a:cxn>
              <a:cxn ang="0">
                <a:pos x="connsiteX3273" y="connsiteY3273"/>
              </a:cxn>
              <a:cxn ang="0">
                <a:pos x="connsiteX3274" y="connsiteY3274"/>
              </a:cxn>
              <a:cxn ang="0">
                <a:pos x="connsiteX3275" y="connsiteY3275"/>
              </a:cxn>
              <a:cxn ang="0">
                <a:pos x="connsiteX3276" y="connsiteY3276"/>
              </a:cxn>
              <a:cxn ang="0">
                <a:pos x="connsiteX3277" y="connsiteY3277"/>
              </a:cxn>
              <a:cxn ang="0">
                <a:pos x="connsiteX3278" y="connsiteY3278"/>
              </a:cxn>
              <a:cxn ang="0">
                <a:pos x="connsiteX3279" y="connsiteY3279"/>
              </a:cxn>
              <a:cxn ang="0">
                <a:pos x="connsiteX3280" y="connsiteY3280"/>
              </a:cxn>
              <a:cxn ang="0">
                <a:pos x="connsiteX3281" y="connsiteY3281"/>
              </a:cxn>
              <a:cxn ang="0">
                <a:pos x="connsiteX3282" y="connsiteY3282"/>
              </a:cxn>
              <a:cxn ang="0">
                <a:pos x="connsiteX3283" y="connsiteY3283"/>
              </a:cxn>
              <a:cxn ang="0">
                <a:pos x="connsiteX3284" y="connsiteY3284"/>
              </a:cxn>
              <a:cxn ang="0">
                <a:pos x="connsiteX3285" y="connsiteY3285"/>
              </a:cxn>
              <a:cxn ang="0">
                <a:pos x="connsiteX3286" y="connsiteY3286"/>
              </a:cxn>
              <a:cxn ang="0">
                <a:pos x="connsiteX3287" y="connsiteY3287"/>
              </a:cxn>
              <a:cxn ang="0">
                <a:pos x="connsiteX3288" y="connsiteY3288"/>
              </a:cxn>
              <a:cxn ang="0">
                <a:pos x="connsiteX3289" y="connsiteY3289"/>
              </a:cxn>
              <a:cxn ang="0">
                <a:pos x="connsiteX3290" y="connsiteY3290"/>
              </a:cxn>
              <a:cxn ang="0">
                <a:pos x="connsiteX3291" y="connsiteY3291"/>
              </a:cxn>
              <a:cxn ang="0">
                <a:pos x="connsiteX3292" y="connsiteY3292"/>
              </a:cxn>
              <a:cxn ang="0">
                <a:pos x="connsiteX3293" y="connsiteY3293"/>
              </a:cxn>
              <a:cxn ang="0">
                <a:pos x="connsiteX3294" y="connsiteY3294"/>
              </a:cxn>
              <a:cxn ang="0">
                <a:pos x="connsiteX3295" y="connsiteY3295"/>
              </a:cxn>
              <a:cxn ang="0">
                <a:pos x="connsiteX3296" y="connsiteY3296"/>
              </a:cxn>
              <a:cxn ang="0">
                <a:pos x="connsiteX3297" y="connsiteY3297"/>
              </a:cxn>
              <a:cxn ang="0">
                <a:pos x="connsiteX3298" y="connsiteY3298"/>
              </a:cxn>
              <a:cxn ang="0">
                <a:pos x="connsiteX3299" y="connsiteY3299"/>
              </a:cxn>
              <a:cxn ang="0">
                <a:pos x="connsiteX3300" y="connsiteY3300"/>
              </a:cxn>
              <a:cxn ang="0">
                <a:pos x="connsiteX3301" y="connsiteY3301"/>
              </a:cxn>
              <a:cxn ang="0">
                <a:pos x="connsiteX3302" y="connsiteY3302"/>
              </a:cxn>
              <a:cxn ang="0">
                <a:pos x="connsiteX3303" y="connsiteY3303"/>
              </a:cxn>
              <a:cxn ang="0">
                <a:pos x="connsiteX3304" y="connsiteY3304"/>
              </a:cxn>
              <a:cxn ang="0">
                <a:pos x="connsiteX3305" y="connsiteY3305"/>
              </a:cxn>
              <a:cxn ang="0">
                <a:pos x="connsiteX3306" y="connsiteY3306"/>
              </a:cxn>
              <a:cxn ang="0">
                <a:pos x="connsiteX3307" y="connsiteY3307"/>
              </a:cxn>
              <a:cxn ang="0">
                <a:pos x="connsiteX3308" y="connsiteY3308"/>
              </a:cxn>
              <a:cxn ang="0">
                <a:pos x="connsiteX3309" y="connsiteY3309"/>
              </a:cxn>
              <a:cxn ang="0">
                <a:pos x="connsiteX3310" y="connsiteY3310"/>
              </a:cxn>
              <a:cxn ang="0">
                <a:pos x="connsiteX3311" y="connsiteY3311"/>
              </a:cxn>
              <a:cxn ang="0">
                <a:pos x="connsiteX3312" y="connsiteY3312"/>
              </a:cxn>
              <a:cxn ang="0">
                <a:pos x="connsiteX3313" y="connsiteY3313"/>
              </a:cxn>
              <a:cxn ang="0">
                <a:pos x="connsiteX3314" y="connsiteY3314"/>
              </a:cxn>
              <a:cxn ang="0">
                <a:pos x="connsiteX3315" y="connsiteY3315"/>
              </a:cxn>
              <a:cxn ang="0">
                <a:pos x="connsiteX3316" y="connsiteY3316"/>
              </a:cxn>
              <a:cxn ang="0">
                <a:pos x="connsiteX3317" y="connsiteY3317"/>
              </a:cxn>
              <a:cxn ang="0">
                <a:pos x="connsiteX3318" y="connsiteY3318"/>
              </a:cxn>
              <a:cxn ang="0">
                <a:pos x="connsiteX3319" y="connsiteY3319"/>
              </a:cxn>
              <a:cxn ang="0">
                <a:pos x="connsiteX3320" y="connsiteY3320"/>
              </a:cxn>
              <a:cxn ang="0">
                <a:pos x="connsiteX3321" y="connsiteY3321"/>
              </a:cxn>
              <a:cxn ang="0">
                <a:pos x="connsiteX3322" y="connsiteY3322"/>
              </a:cxn>
              <a:cxn ang="0">
                <a:pos x="connsiteX3323" y="connsiteY3323"/>
              </a:cxn>
              <a:cxn ang="0">
                <a:pos x="connsiteX3324" y="connsiteY3324"/>
              </a:cxn>
              <a:cxn ang="0">
                <a:pos x="connsiteX3325" y="connsiteY3325"/>
              </a:cxn>
              <a:cxn ang="0">
                <a:pos x="connsiteX3326" y="connsiteY3326"/>
              </a:cxn>
              <a:cxn ang="0">
                <a:pos x="connsiteX3327" y="connsiteY3327"/>
              </a:cxn>
              <a:cxn ang="0">
                <a:pos x="connsiteX3328" y="connsiteY3328"/>
              </a:cxn>
              <a:cxn ang="0">
                <a:pos x="connsiteX3329" y="connsiteY3329"/>
              </a:cxn>
              <a:cxn ang="0">
                <a:pos x="connsiteX3330" y="connsiteY3330"/>
              </a:cxn>
              <a:cxn ang="0">
                <a:pos x="connsiteX3331" y="connsiteY3331"/>
              </a:cxn>
              <a:cxn ang="0">
                <a:pos x="connsiteX3332" y="connsiteY3332"/>
              </a:cxn>
              <a:cxn ang="0">
                <a:pos x="connsiteX3333" y="connsiteY3333"/>
              </a:cxn>
              <a:cxn ang="0">
                <a:pos x="connsiteX3334" y="connsiteY3334"/>
              </a:cxn>
              <a:cxn ang="0">
                <a:pos x="connsiteX3335" y="connsiteY3335"/>
              </a:cxn>
              <a:cxn ang="0">
                <a:pos x="connsiteX3336" y="connsiteY3336"/>
              </a:cxn>
              <a:cxn ang="0">
                <a:pos x="connsiteX3337" y="connsiteY3337"/>
              </a:cxn>
              <a:cxn ang="0">
                <a:pos x="connsiteX3338" y="connsiteY3338"/>
              </a:cxn>
              <a:cxn ang="0">
                <a:pos x="connsiteX3339" y="connsiteY3339"/>
              </a:cxn>
              <a:cxn ang="0">
                <a:pos x="connsiteX3340" y="connsiteY3340"/>
              </a:cxn>
              <a:cxn ang="0">
                <a:pos x="connsiteX3341" y="connsiteY3341"/>
              </a:cxn>
              <a:cxn ang="0">
                <a:pos x="connsiteX3342" y="connsiteY3342"/>
              </a:cxn>
              <a:cxn ang="0">
                <a:pos x="connsiteX3343" y="connsiteY3343"/>
              </a:cxn>
              <a:cxn ang="0">
                <a:pos x="connsiteX3344" y="connsiteY3344"/>
              </a:cxn>
              <a:cxn ang="0">
                <a:pos x="connsiteX3345" y="connsiteY3345"/>
              </a:cxn>
              <a:cxn ang="0">
                <a:pos x="connsiteX3346" y="connsiteY3346"/>
              </a:cxn>
              <a:cxn ang="0">
                <a:pos x="connsiteX3347" y="connsiteY3347"/>
              </a:cxn>
              <a:cxn ang="0">
                <a:pos x="connsiteX3348" y="connsiteY3348"/>
              </a:cxn>
              <a:cxn ang="0">
                <a:pos x="connsiteX3349" y="connsiteY3349"/>
              </a:cxn>
              <a:cxn ang="0">
                <a:pos x="connsiteX3350" y="connsiteY3350"/>
              </a:cxn>
              <a:cxn ang="0">
                <a:pos x="connsiteX3351" y="connsiteY3351"/>
              </a:cxn>
              <a:cxn ang="0">
                <a:pos x="connsiteX3352" y="connsiteY3352"/>
              </a:cxn>
              <a:cxn ang="0">
                <a:pos x="connsiteX3353" y="connsiteY3353"/>
              </a:cxn>
              <a:cxn ang="0">
                <a:pos x="connsiteX3354" y="connsiteY3354"/>
              </a:cxn>
              <a:cxn ang="0">
                <a:pos x="connsiteX3355" y="connsiteY3355"/>
              </a:cxn>
              <a:cxn ang="0">
                <a:pos x="connsiteX3356" y="connsiteY3356"/>
              </a:cxn>
              <a:cxn ang="0">
                <a:pos x="connsiteX3357" y="connsiteY3357"/>
              </a:cxn>
              <a:cxn ang="0">
                <a:pos x="connsiteX3358" y="connsiteY3358"/>
              </a:cxn>
              <a:cxn ang="0">
                <a:pos x="connsiteX3359" y="connsiteY3359"/>
              </a:cxn>
              <a:cxn ang="0">
                <a:pos x="connsiteX3360" y="connsiteY3360"/>
              </a:cxn>
              <a:cxn ang="0">
                <a:pos x="connsiteX3361" y="connsiteY3361"/>
              </a:cxn>
              <a:cxn ang="0">
                <a:pos x="connsiteX3362" y="connsiteY3362"/>
              </a:cxn>
              <a:cxn ang="0">
                <a:pos x="connsiteX3363" y="connsiteY3363"/>
              </a:cxn>
              <a:cxn ang="0">
                <a:pos x="connsiteX3364" y="connsiteY3364"/>
              </a:cxn>
              <a:cxn ang="0">
                <a:pos x="connsiteX3365" y="connsiteY3365"/>
              </a:cxn>
              <a:cxn ang="0">
                <a:pos x="connsiteX3366" y="connsiteY3366"/>
              </a:cxn>
              <a:cxn ang="0">
                <a:pos x="connsiteX3367" y="connsiteY3367"/>
              </a:cxn>
              <a:cxn ang="0">
                <a:pos x="connsiteX3368" y="connsiteY3368"/>
              </a:cxn>
              <a:cxn ang="0">
                <a:pos x="connsiteX3369" y="connsiteY3369"/>
              </a:cxn>
              <a:cxn ang="0">
                <a:pos x="connsiteX3370" y="connsiteY3370"/>
              </a:cxn>
              <a:cxn ang="0">
                <a:pos x="connsiteX3371" y="connsiteY3371"/>
              </a:cxn>
              <a:cxn ang="0">
                <a:pos x="connsiteX3372" y="connsiteY3372"/>
              </a:cxn>
              <a:cxn ang="0">
                <a:pos x="connsiteX3373" y="connsiteY3373"/>
              </a:cxn>
              <a:cxn ang="0">
                <a:pos x="connsiteX3374" y="connsiteY3374"/>
              </a:cxn>
              <a:cxn ang="0">
                <a:pos x="connsiteX3375" y="connsiteY3375"/>
              </a:cxn>
              <a:cxn ang="0">
                <a:pos x="connsiteX3376" y="connsiteY3376"/>
              </a:cxn>
              <a:cxn ang="0">
                <a:pos x="connsiteX3377" y="connsiteY3377"/>
              </a:cxn>
              <a:cxn ang="0">
                <a:pos x="connsiteX3378" y="connsiteY3378"/>
              </a:cxn>
              <a:cxn ang="0">
                <a:pos x="connsiteX3379" y="connsiteY3379"/>
              </a:cxn>
              <a:cxn ang="0">
                <a:pos x="connsiteX3380" y="connsiteY3380"/>
              </a:cxn>
              <a:cxn ang="0">
                <a:pos x="connsiteX3381" y="connsiteY3381"/>
              </a:cxn>
              <a:cxn ang="0">
                <a:pos x="connsiteX3382" y="connsiteY3382"/>
              </a:cxn>
              <a:cxn ang="0">
                <a:pos x="connsiteX3383" y="connsiteY3383"/>
              </a:cxn>
              <a:cxn ang="0">
                <a:pos x="connsiteX3384" y="connsiteY3384"/>
              </a:cxn>
              <a:cxn ang="0">
                <a:pos x="connsiteX3385" y="connsiteY3385"/>
              </a:cxn>
              <a:cxn ang="0">
                <a:pos x="connsiteX3386" y="connsiteY3386"/>
              </a:cxn>
              <a:cxn ang="0">
                <a:pos x="connsiteX3387" y="connsiteY3387"/>
              </a:cxn>
              <a:cxn ang="0">
                <a:pos x="connsiteX3388" y="connsiteY3388"/>
              </a:cxn>
              <a:cxn ang="0">
                <a:pos x="connsiteX3389" y="connsiteY3389"/>
              </a:cxn>
              <a:cxn ang="0">
                <a:pos x="connsiteX3390" y="connsiteY3390"/>
              </a:cxn>
              <a:cxn ang="0">
                <a:pos x="connsiteX3391" y="connsiteY3391"/>
              </a:cxn>
              <a:cxn ang="0">
                <a:pos x="connsiteX3392" y="connsiteY3392"/>
              </a:cxn>
              <a:cxn ang="0">
                <a:pos x="connsiteX3393" y="connsiteY3393"/>
              </a:cxn>
              <a:cxn ang="0">
                <a:pos x="connsiteX3394" y="connsiteY3394"/>
              </a:cxn>
              <a:cxn ang="0">
                <a:pos x="connsiteX3395" y="connsiteY3395"/>
              </a:cxn>
              <a:cxn ang="0">
                <a:pos x="connsiteX3396" y="connsiteY3396"/>
              </a:cxn>
              <a:cxn ang="0">
                <a:pos x="connsiteX3397" y="connsiteY3397"/>
              </a:cxn>
              <a:cxn ang="0">
                <a:pos x="connsiteX3398" y="connsiteY3398"/>
              </a:cxn>
              <a:cxn ang="0">
                <a:pos x="connsiteX3399" y="connsiteY3399"/>
              </a:cxn>
              <a:cxn ang="0">
                <a:pos x="connsiteX3400" y="connsiteY3400"/>
              </a:cxn>
              <a:cxn ang="0">
                <a:pos x="connsiteX3401" y="connsiteY3401"/>
              </a:cxn>
              <a:cxn ang="0">
                <a:pos x="connsiteX3402" y="connsiteY3402"/>
              </a:cxn>
              <a:cxn ang="0">
                <a:pos x="connsiteX3403" y="connsiteY3403"/>
              </a:cxn>
              <a:cxn ang="0">
                <a:pos x="connsiteX3404" y="connsiteY3404"/>
              </a:cxn>
              <a:cxn ang="0">
                <a:pos x="connsiteX3405" y="connsiteY3405"/>
              </a:cxn>
              <a:cxn ang="0">
                <a:pos x="connsiteX3406" y="connsiteY3406"/>
              </a:cxn>
              <a:cxn ang="0">
                <a:pos x="connsiteX3407" y="connsiteY3407"/>
              </a:cxn>
              <a:cxn ang="0">
                <a:pos x="connsiteX3408" y="connsiteY3408"/>
              </a:cxn>
              <a:cxn ang="0">
                <a:pos x="connsiteX3409" y="connsiteY3409"/>
              </a:cxn>
              <a:cxn ang="0">
                <a:pos x="connsiteX3410" y="connsiteY3410"/>
              </a:cxn>
              <a:cxn ang="0">
                <a:pos x="connsiteX3411" y="connsiteY3411"/>
              </a:cxn>
              <a:cxn ang="0">
                <a:pos x="connsiteX3412" y="connsiteY3412"/>
              </a:cxn>
              <a:cxn ang="0">
                <a:pos x="connsiteX3413" y="connsiteY3413"/>
              </a:cxn>
              <a:cxn ang="0">
                <a:pos x="connsiteX3414" y="connsiteY3414"/>
              </a:cxn>
              <a:cxn ang="0">
                <a:pos x="connsiteX3415" y="connsiteY3415"/>
              </a:cxn>
              <a:cxn ang="0">
                <a:pos x="connsiteX3416" y="connsiteY3416"/>
              </a:cxn>
              <a:cxn ang="0">
                <a:pos x="connsiteX3417" y="connsiteY3417"/>
              </a:cxn>
              <a:cxn ang="0">
                <a:pos x="connsiteX3418" y="connsiteY3418"/>
              </a:cxn>
              <a:cxn ang="0">
                <a:pos x="connsiteX3419" y="connsiteY3419"/>
              </a:cxn>
              <a:cxn ang="0">
                <a:pos x="connsiteX3420" y="connsiteY3420"/>
              </a:cxn>
              <a:cxn ang="0">
                <a:pos x="connsiteX3421" y="connsiteY3421"/>
              </a:cxn>
              <a:cxn ang="0">
                <a:pos x="connsiteX3422" y="connsiteY3422"/>
              </a:cxn>
              <a:cxn ang="0">
                <a:pos x="connsiteX3423" y="connsiteY3423"/>
              </a:cxn>
              <a:cxn ang="0">
                <a:pos x="connsiteX3424" y="connsiteY3424"/>
              </a:cxn>
              <a:cxn ang="0">
                <a:pos x="connsiteX3425" y="connsiteY3425"/>
              </a:cxn>
              <a:cxn ang="0">
                <a:pos x="connsiteX3426" y="connsiteY3426"/>
              </a:cxn>
              <a:cxn ang="0">
                <a:pos x="connsiteX3427" y="connsiteY3427"/>
              </a:cxn>
              <a:cxn ang="0">
                <a:pos x="connsiteX3428" y="connsiteY3428"/>
              </a:cxn>
              <a:cxn ang="0">
                <a:pos x="connsiteX3429" y="connsiteY3429"/>
              </a:cxn>
              <a:cxn ang="0">
                <a:pos x="connsiteX3430" y="connsiteY3430"/>
              </a:cxn>
              <a:cxn ang="0">
                <a:pos x="connsiteX3431" y="connsiteY3431"/>
              </a:cxn>
              <a:cxn ang="0">
                <a:pos x="connsiteX3432" y="connsiteY3432"/>
              </a:cxn>
              <a:cxn ang="0">
                <a:pos x="connsiteX3433" y="connsiteY3433"/>
              </a:cxn>
              <a:cxn ang="0">
                <a:pos x="connsiteX3434" y="connsiteY3434"/>
              </a:cxn>
              <a:cxn ang="0">
                <a:pos x="connsiteX3435" y="connsiteY3435"/>
              </a:cxn>
              <a:cxn ang="0">
                <a:pos x="connsiteX3436" y="connsiteY3436"/>
              </a:cxn>
              <a:cxn ang="0">
                <a:pos x="connsiteX3437" y="connsiteY3437"/>
              </a:cxn>
              <a:cxn ang="0">
                <a:pos x="connsiteX3438" y="connsiteY3438"/>
              </a:cxn>
              <a:cxn ang="0">
                <a:pos x="connsiteX3439" y="connsiteY3439"/>
              </a:cxn>
              <a:cxn ang="0">
                <a:pos x="connsiteX3440" y="connsiteY3440"/>
              </a:cxn>
              <a:cxn ang="0">
                <a:pos x="connsiteX3441" y="connsiteY3441"/>
              </a:cxn>
              <a:cxn ang="0">
                <a:pos x="connsiteX3442" y="connsiteY3442"/>
              </a:cxn>
              <a:cxn ang="0">
                <a:pos x="connsiteX3443" y="connsiteY3443"/>
              </a:cxn>
              <a:cxn ang="0">
                <a:pos x="connsiteX3444" y="connsiteY3444"/>
              </a:cxn>
              <a:cxn ang="0">
                <a:pos x="connsiteX3445" y="connsiteY3445"/>
              </a:cxn>
              <a:cxn ang="0">
                <a:pos x="connsiteX3446" y="connsiteY3446"/>
              </a:cxn>
              <a:cxn ang="0">
                <a:pos x="connsiteX3447" y="connsiteY3447"/>
              </a:cxn>
              <a:cxn ang="0">
                <a:pos x="connsiteX3448" y="connsiteY3448"/>
              </a:cxn>
              <a:cxn ang="0">
                <a:pos x="connsiteX3449" y="connsiteY3449"/>
              </a:cxn>
              <a:cxn ang="0">
                <a:pos x="connsiteX3450" y="connsiteY3450"/>
              </a:cxn>
              <a:cxn ang="0">
                <a:pos x="connsiteX3451" y="connsiteY3451"/>
              </a:cxn>
              <a:cxn ang="0">
                <a:pos x="connsiteX3452" y="connsiteY3452"/>
              </a:cxn>
              <a:cxn ang="0">
                <a:pos x="connsiteX3453" y="connsiteY3453"/>
              </a:cxn>
              <a:cxn ang="0">
                <a:pos x="connsiteX3454" y="connsiteY3454"/>
              </a:cxn>
              <a:cxn ang="0">
                <a:pos x="connsiteX3455" y="connsiteY3455"/>
              </a:cxn>
              <a:cxn ang="0">
                <a:pos x="connsiteX3456" y="connsiteY3456"/>
              </a:cxn>
              <a:cxn ang="0">
                <a:pos x="connsiteX3457" y="connsiteY3457"/>
              </a:cxn>
              <a:cxn ang="0">
                <a:pos x="connsiteX3458" y="connsiteY3458"/>
              </a:cxn>
              <a:cxn ang="0">
                <a:pos x="connsiteX3459" y="connsiteY3459"/>
              </a:cxn>
              <a:cxn ang="0">
                <a:pos x="connsiteX3460" y="connsiteY3460"/>
              </a:cxn>
              <a:cxn ang="0">
                <a:pos x="connsiteX3461" y="connsiteY3461"/>
              </a:cxn>
              <a:cxn ang="0">
                <a:pos x="connsiteX3462" y="connsiteY3462"/>
              </a:cxn>
              <a:cxn ang="0">
                <a:pos x="connsiteX3463" y="connsiteY3463"/>
              </a:cxn>
              <a:cxn ang="0">
                <a:pos x="connsiteX3464" y="connsiteY3464"/>
              </a:cxn>
              <a:cxn ang="0">
                <a:pos x="connsiteX3465" y="connsiteY3465"/>
              </a:cxn>
              <a:cxn ang="0">
                <a:pos x="connsiteX3466" y="connsiteY3466"/>
              </a:cxn>
              <a:cxn ang="0">
                <a:pos x="connsiteX3467" y="connsiteY3467"/>
              </a:cxn>
              <a:cxn ang="0">
                <a:pos x="connsiteX3468" y="connsiteY3468"/>
              </a:cxn>
              <a:cxn ang="0">
                <a:pos x="connsiteX3469" y="connsiteY3469"/>
              </a:cxn>
              <a:cxn ang="0">
                <a:pos x="connsiteX3470" y="connsiteY3470"/>
              </a:cxn>
              <a:cxn ang="0">
                <a:pos x="connsiteX3471" y="connsiteY3471"/>
              </a:cxn>
              <a:cxn ang="0">
                <a:pos x="connsiteX3472" y="connsiteY3472"/>
              </a:cxn>
              <a:cxn ang="0">
                <a:pos x="connsiteX3473" y="connsiteY3473"/>
              </a:cxn>
              <a:cxn ang="0">
                <a:pos x="connsiteX3474" y="connsiteY3474"/>
              </a:cxn>
              <a:cxn ang="0">
                <a:pos x="connsiteX3475" y="connsiteY3475"/>
              </a:cxn>
              <a:cxn ang="0">
                <a:pos x="connsiteX3476" y="connsiteY3476"/>
              </a:cxn>
              <a:cxn ang="0">
                <a:pos x="connsiteX3477" y="connsiteY3477"/>
              </a:cxn>
              <a:cxn ang="0">
                <a:pos x="connsiteX3478" y="connsiteY3478"/>
              </a:cxn>
              <a:cxn ang="0">
                <a:pos x="connsiteX3479" y="connsiteY3479"/>
              </a:cxn>
              <a:cxn ang="0">
                <a:pos x="connsiteX3480" y="connsiteY3480"/>
              </a:cxn>
              <a:cxn ang="0">
                <a:pos x="connsiteX3481" y="connsiteY3481"/>
              </a:cxn>
              <a:cxn ang="0">
                <a:pos x="connsiteX3482" y="connsiteY3482"/>
              </a:cxn>
              <a:cxn ang="0">
                <a:pos x="connsiteX3483" y="connsiteY3483"/>
              </a:cxn>
              <a:cxn ang="0">
                <a:pos x="connsiteX3484" y="connsiteY3484"/>
              </a:cxn>
              <a:cxn ang="0">
                <a:pos x="connsiteX3485" y="connsiteY3485"/>
              </a:cxn>
              <a:cxn ang="0">
                <a:pos x="connsiteX3486" y="connsiteY3486"/>
              </a:cxn>
              <a:cxn ang="0">
                <a:pos x="connsiteX3487" y="connsiteY3487"/>
              </a:cxn>
              <a:cxn ang="0">
                <a:pos x="connsiteX3488" y="connsiteY3488"/>
              </a:cxn>
              <a:cxn ang="0">
                <a:pos x="connsiteX3489" y="connsiteY3489"/>
              </a:cxn>
              <a:cxn ang="0">
                <a:pos x="connsiteX3490" y="connsiteY3490"/>
              </a:cxn>
              <a:cxn ang="0">
                <a:pos x="connsiteX3491" y="connsiteY3491"/>
              </a:cxn>
              <a:cxn ang="0">
                <a:pos x="connsiteX3492" y="connsiteY3492"/>
              </a:cxn>
              <a:cxn ang="0">
                <a:pos x="connsiteX3493" y="connsiteY3493"/>
              </a:cxn>
              <a:cxn ang="0">
                <a:pos x="connsiteX3494" y="connsiteY3494"/>
              </a:cxn>
              <a:cxn ang="0">
                <a:pos x="connsiteX3495" y="connsiteY3495"/>
              </a:cxn>
              <a:cxn ang="0">
                <a:pos x="connsiteX3496" y="connsiteY3496"/>
              </a:cxn>
              <a:cxn ang="0">
                <a:pos x="connsiteX3497" y="connsiteY3497"/>
              </a:cxn>
              <a:cxn ang="0">
                <a:pos x="connsiteX3498" y="connsiteY3498"/>
              </a:cxn>
              <a:cxn ang="0">
                <a:pos x="connsiteX3499" y="connsiteY3499"/>
              </a:cxn>
              <a:cxn ang="0">
                <a:pos x="connsiteX3500" y="connsiteY3500"/>
              </a:cxn>
              <a:cxn ang="0">
                <a:pos x="connsiteX3501" y="connsiteY3501"/>
              </a:cxn>
              <a:cxn ang="0">
                <a:pos x="connsiteX3502" y="connsiteY3502"/>
              </a:cxn>
              <a:cxn ang="0">
                <a:pos x="connsiteX3503" y="connsiteY3503"/>
              </a:cxn>
              <a:cxn ang="0">
                <a:pos x="connsiteX3504" y="connsiteY3504"/>
              </a:cxn>
              <a:cxn ang="0">
                <a:pos x="connsiteX3505" y="connsiteY3505"/>
              </a:cxn>
              <a:cxn ang="0">
                <a:pos x="connsiteX3506" y="connsiteY3506"/>
              </a:cxn>
              <a:cxn ang="0">
                <a:pos x="connsiteX3507" y="connsiteY3507"/>
              </a:cxn>
              <a:cxn ang="0">
                <a:pos x="connsiteX3508" y="connsiteY3508"/>
              </a:cxn>
              <a:cxn ang="0">
                <a:pos x="connsiteX3509" y="connsiteY3509"/>
              </a:cxn>
              <a:cxn ang="0">
                <a:pos x="connsiteX3510" y="connsiteY3510"/>
              </a:cxn>
              <a:cxn ang="0">
                <a:pos x="connsiteX3511" y="connsiteY3511"/>
              </a:cxn>
              <a:cxn ang="0">
                <a:pos x="connsiteX3512" y="connsiteY3512"/>
              </a:cxn>
              <a:cxn ang="0">
                <a:pos x="connsiteX3513" y="connsiteY3513"/>
              </a:cxn>
              <a:cxn ang="0">
                <a:pos x="connsiteX3514" y="connsiteY3514"/>
              </a:cxn>
              <a:cxn ang="0">
                <a:pos x="connsiteX3515" y="connsiteY3515"/>
              </a:cxn>
              <a:cxn ang="0">
                <a:pos x="connsiteX3516" y="connsiteY3516"/>
              </a:cxn>
              <a:cxn ang="0">
                <a:pos x="connsiteX3517" y="connsiteY3517"/>
              </a:cxn>
              <a:cxn ang="0">
                <a:pos x="connsiteX3518" y="connsiteY3518"/>
              </a:cxn>
              <a:cxn ang="0">
                <a:pos x="connsiteX3519" y="connsiteY3519"/>
              </a:cxn>
              <a:cxn ang="0">
                <a:pos x="connsiteX3520" y="connsiteY3520"/>
              </a:cxn>
              <a:cxn ang="0">
                <a:pos x="connsiteX3521" y="connsiteY3521"/>
              </a:cxn>
              <a:cxn ang="0">
                <a:pos x="connsiteX3522" y="connsiteY3522"/>
              </a:cxn>
              <a:cxn ang="0">
                <a:pos x="connsiteX3523" y="connsiteY3523"/>
              </a:cxn>
              <a:cxn ang="0">
                <a:pos x="connsiteX3524" y="connsiteY3524"/>
              </a:cxn>
              <a:cxn ang="0">
                <a:pos x="connsiteX3525" y="connsiteY3525"/>
              </a:cxn>
              <a:cxn ang="0">
                <a:pos x="connsiteX3526" y="connsiteY3526"/>
              </a:cxn>
              <a:cxn ang="0">
                <a:pos x="connsiteX3527" y="connsiteY3527"/>
              </a:cxn>
              <a:cxn ang="0">
                <a:pos x="connsiteX3528" y="connsiteY3528"/>
              </a:cxn>
              <a:cxn ang="0">
                <a:pos x="connsiteX3529" y="connsiteY3529"/>
              </a:cxn>
              <a:cxn ang="0">
                <a:pos x="connsiteX3530" y="connsiteY3530"/>
              </a:cxn>
              <a:cxn ang="0">
                <a:pos x="connsiteX3531" y="connsiteY3531"/>
              </a:cxn>
              <a:cxn ang="0">
                <a:pos x="connsiteX3532" y="connsiteY3532"/>
              </a:cxn>
              <a:cxn ang="0">
                <a:pos x="connsiteX3533" y="connsiteY3533"/>
              </a:cxn>
              <a:cxn ang="0">
                <a:pos x="connsiteX3534" y="connsiteY3534"/>
              </a:cxn>
              <a:cxn ang="0">
                <a:pos x="connsiteX3535" y="connsiteY3535"/>
              </a:cxn>
              <a:cxn ang="0">
                <a:pos x="connsiteX3536" y="connsiteY3536"/>
              </a:cxn>
              <a:cxn ang="0">
                <a:pos x="connsiteX3537" y="connsiteY3537"/>
              </a:cxn>
              <a:cxn ang="0">
                <a:pos x="connsiteX3538" y="connsiteY3538"/>
              </a:cxn>
              <a:cxn ang="0">
                <a:pos x="connsiteX3539" y="connsiteY3539"/>
              </a:cxn>
              <a:cxn ang="0">
                <a:pos x="connsiteX3540" y="connsiteY3540"/>
              </a:cxn>
              <a:cxn ang="0">
                <a:pos x="connsiteX3541" y="connsiteY3541"/>
              </a:cxn>
              <a:cxn ang="0">
                <a:pos x="connsiteX3542" y="connsiteY3542"/>
              </a:cxn>
              <a:cxn ang="0">
                <a:pos x="connsiteX3543" y="connsiteY3543"/>
              </a:cxn>
              <a:cxn ang="0">
                <a:pos x="connsiteX3544" y="connsiteY3544"/>
              </a:cxn>
              <a:cxn ang="0">
                <a:pos x="connsiteX3545" y="connsiteY3545"/>
              </a:cxn>
              <a:cxn ang="0">
                <a:pos x="connsiteX3546" y="connsiteY3546"/>
              </a:cxn>
              <a:cxn ang="0">
                <a:pos x="connsiteX3547" y="connsiteY3547"/>
              </a:cxn>
              <a:cxn ang="0">
                <a:pos x="connsiteX3548" y="connsiteY3548"/>
              </a:cxn>
              <a:cxn ang="0">
                <a:pos x="connsiteX3549" y="connsiteY3549"/>
              </a:cxn>
              <a:cxn ang="0">
                <a:pos x="connsiteX3550" y="connsiteY3550"/>
              </a:cxn>
              <a:cxn ang="0">
                <a:pos x="connsiteX3551" y="connsiteY3551"/>
              </a:cxn>
              <a:cxn ang="0">
                <a:pos x="connsiteX3552" y="connsiteY3552"/>
              </a:cxn>
              <a:cxn ang="0">
                <a:pos x="connsiteX3553" y="connsiteY3553"/>
              </a:cxn>
              <a:cxn ang="0">
                <a:pos x="connsiteX3554" y="connsiteY3554"/>
              </a:cxn>
              <a:cxn ang="0">
                <a:pos x="connsiteX3555" y="connsiteY3555"/>
              </a:cxn>
              <a:cxn ang="0">
                <a:pos x="connsiteX3556" y="connsiteY3556"/>
              </a:cxn>
              <a:cxn ang="0">
                <a:pos x="connsiteX3557" y="connsiteY3557"/>
              </a:cxn>
              <a:cxn ang="0">
                <a:pos x="connsiteX3558" y="connsiteY3558"/>
              </a:cxn>
              <a:cxn ang="0">
                <a:pos x="connsiteX3559" y="connsiteY3559"/>
              </a:cxn>
              <a:cxn ang="0">
                <a:pos x="connsiteX3560" y="connsiteY3560"/>
              </a:cxn>
              <a:cxn ang="0">
                <a:pos x="connsiteX3561" y="connsiteY3561"/>
              </a:cxn>
              <a:cxn ang="0">
                <a:pos x="connsiteX3562" y="connsiteY3562"/>
              </a:cxn>
              <a:cxn ang="0">
                <a:pos x="connsiteX3563" y="connsiteY3563"/>
              </a:cxn>
              <a:cxn ang="0">
                <a:pos x="connsiteX3564" y="connsiteY3564"/>
              </a:cxn>
              <a:cxn ang="0">
                <a:pos x="connsiteX3565" y="connsiteY3565"/>
              </a:cxn>
              <a:cxn ang="0">
                <a:pos x="connsiteX3566" y="connsiteY3566"/>
              </a:cxn>
              <a:cxn ang="0">
                <a:pos x="connsiteX3567" y="connsiteY3567"/>
              </a:cxn>
              <a:cxn ang="0">
                <a:pos x="connsiteX3568" y="connsiteY3568"/>
              </a:cxn>
              <a:cxn ang="0">
                <a:pos x="connsiteX3569" y="connsiteY3569"/>
              </a:cxn>
              <a:cxn ang="0">
                <a:pos x="connsiteX3570" y="connsiteY3570"/>
              </a:cxn>
              <a:cxn ang="0">
                <a:pos x="connsiteX3571" y="connsiteY3571"/>
              </a:cxn>
              <a:cxn ang="0">
                <a:pos x="connsiteX3572" y="connsiteY3572"/>
              </a:cxn>
              <a:cxn ang="0">
                <a:pos x="connsiteX3573" y="connsiteY3573"/>
              </a:cxn>
              <a:cxn ang="0">
                <a:pos x="connsiteX3574" y="connsiteY3574"/>
              </a:cxn>
              <a:cxn ang="0">
                <a:pos x="connsiteX3575" y="connsiteY3575"/>
              </a:cxn>
              <a:cxn ang="0">
                <a:pos x="connsiteX3576" y="connsiteY3576"/>
              </a:cxn>
              <a:cxn ang="0">
                <a:pos x="connsiteX3577" y="connsiteY3577"/>
              </a:cxn>
              <a:cxn ang="0">
                <a:pos x="connsiteX3578" y="connsiteY3578"/>
              </a:cxn>
              <a:cxn ang="0">
                <a:pos x="connsiteX3579" y="connsiteY3579"/>
              </a:cxn>
              <a:cxn ang="0">
                <a:pos x="connsiteX3580" y="connsiteY3580"/>
              </a:cxn>
              <a:cxn ang="0">
                <a:pos x="connsiteX3581" y="connsiteY3581"/>
              </a:cxn>
              <a:cxn ang="0">
                <a:pos x="connsiteX3582" y="connsiteY3582"/>
              </a:cxn>
              <a:cxn ang="0">
                <a:pos x="connsiteX3583" y="connsiteY3583"/>
              </a:cxn>
              <a:cxn ang="0">
                <a:pos x="connsiteX3584" y="connsiteY3584"/>
              </a:cxn>
              <a:cxn ang="0">
                <a:pos x="connsiteX3585" y="connsiteY3585"/>
              </a:cxn>
              <a:cxn ang="0">
                <a:pos x="connsiteX3586" y="connsiteY3586"/>
              </a:cxn>
              <a:cxn ang="0">
                <a:pos x="connsiteX3587" y="connsiteY3587"/>
              </a:cxn>
              <a:cxn ang="0">
                <a:pos x="connsiteX3588" y="connsiteY3588"/>
              </a:cxn>
              <a:cxn ang="0">
                <a:pos x="connsiteX3589" y="connsiteY3589"/>
              </a:cxn>
              <a:cxn ang="0">
                <a:pos x="connsiteX3590" y="connsiteY3590"/>
              </a:cxn>
              <a:cxn ang="0">
                <a:pos x="connsiteX3591" y="connsiteY3591"/>
              </a:cxn>
              <a:cxn ang="0">
                <a:pos x="connsiteX3592" y="connsiteY3592"/>
              </a:cxn>
              <a:cxn ang="0">
                <a:pos x="connsiteX3593" y="connsiteY3593"/>
              </a:cxn>
              <a:cxn ang="0">
                <a:pos x="connsiteX3594" y="connsiteY3594"/>
              </a:cxn>
              <a:cxn ang="0">
                <a:pos x="connsiteX3595" y="connsiteY3595"/>
              </a:cxn>
              <a:cxn ang="0">
                <a:pos x="connsiteX3596" y="connsiteY3596"/>
              </a:cxn>
              <a:cxn ang="0">
                <a:pos x="connsiteX3597" y="connsiteY3597"/>
              </a:cxn>
              <a:cxn ang="0">
                <a:pos x="connsiteX3598" y="connsiteY3598"/>
              </a:cxn>
              <a:cxn ang="0">
                <a:pos x="connsiteX3599" y="connsiteY3599"/>
              </a:cxn>
              <a:cxn ang="0">
                <a:pos x="connsiteX3600" y="connsiteY3600"/>
              </a:cxn>
              <a:cxn ang="0">
                <a:pos x="connsiteX3601" y="connsiteY3601"/>
              </a:cxn>
              <a:cxn ang="0">
                <a:pos x="connsiteX3602" y="connsiteY3602"/>
              </a:cxn>
              <a:cxn ang="0">
                <a:pos x="connsiteX3603" y="connsiteY3603"/>
              </a:cxn>
              <a:cxn ang="0">
                <a:pos x="connsiteX3604" y="connsiteY3604"/>
              </a:cxn>
              <a:cxn ang="0">
                <a:pos x="connsiteX3605" y="connsiteY3605"/>
              </a:cxn>
              <a:cxn ang="0">
                <a:pos x="connsiteX3606" y="connsiteY3606"/>
              </a:cxn>
              <a:cxn ang="0">
                <a:pos x="connsiteX3607" y="connsiteY3607"/>
              </a:cxn>
              <a:cxn ang="0">
                <a:pos x="connsiteX3608" y="connsiteY3608"/>
              </a:cxn>
              <a:cxn ang="0">
                <a:pos x="connsiteX3609" y="connsiteY3609"/>
              </a:cxn>
              <a:cxn ang="0">
                <a:pos x="connsiteX3610" y="connsiteY3610"/>
              </a:cxn>
              <a:cxn ang="0">
                <a:pos x="connsiteX3611" y="connsiteY3611"/>
              </a:cxn>
              <a:cxn ang="0">
                <a:pos x="connsiteX3612" y="connsiteY3612"/>
              </a:cxn>
              <a:cxn ang="0">
                <a:pos x="connsiteX3613" y="connsiteY3613"/>
              </a:cxn>
              <a:cxn ang="0">
                <a:pos x="connsiteX3614" y="connsiteY3614"/>
              </a:cxn>
              <a:cxn ang="0">
                <a:pos x="connsiteX3615" y="connsiteY3615"/>
              </a:cxn>
              <a:cxn ang="0">
                <a:pos x="connsiteX3616" y="connsiteY3616"/>
              </a:cxn>
              <a:cxn ang="0">
                <a:pos x="connsiteX3617" y="connsiteY3617"/>
              </a:cxn>
              <a:cxn ang="0">
                <a:pos x="connsiteX3618" y="connsiteY3618"/>
              </a:cxn>
              <a:cxn ang="0">
                <a:pos x="connsiteX3619" y="connsiteY3619"/>
              </a:cxn>
              <a:cxn ang="0">
                <a:pos x="connsiteX3620" y="connsiteY3620"/>
              </a:cxn>
              <a:cxn ang="0">
                <a:pos x="connsiteX3621" y="connsiteY3621"/>
              </a:cxn>
              <a:cxn ang="0">
                <a:pos x="connsiteX3622" y="connsiteY3622"/>
              </a:cxn>
              <a:cxn ang="0">
                <a:pos x="connsiteX3623" y="connsiteY3623"/>
              </a:cxn>
              <a:cxn ang="0">
                <a:pos x="connsiteX3624" y="connsiteY3624"/>
              </a:cxn>
              <a:cxn ang="0">
                <a:pos x="connsiteX3625" y="connsiteY3625"/>
              </a:cxn>
              <a:cxn ang="0">
                <a:pos x="connsiteX3626" y="connsiteY3626"/>
              </a:cxn>
              <a:cxn ang="0">
                <a:pos x="connsiteX3627" y="connsiteY3627"/>
              </a:cxn>
              <a:cxn ang="0">
                <a:pos x="connsiteX3628" y="connsiteY3628"/>
              </a:cxn>
              <a:cxn ang="0">
                <a:pos x="connsiteX3629" y="connsiteY3629"/>
              </a:cxn>
              <a:cxn ang="0">
                <a:pos x="connsiteX3630" y="connsiteY3630"/>
              </a:cxn>
              <a:cxn ang="0">
                <a:pos x="connsiteX3631" y="connsiteY3631"/>
              </a:cxn>
              <a:cxn ang="0">
                <a:pos x="connsiteX3632" y="connsiteY3632"/>
              </a:cxn>
              <a:cxn ang="0">
                <a:pos x="connsiteX3633" y="connsiteY3633"/>
              </a:cxn>
              <a:cxn ang="0">
                <a:pos x="connsiteX3634" y="connsiteY3634"/>
              </a:cxn>
              <a:cxn ang="0">
                <a:pos x="connsiteX3635" y="connsiteY3635"/>
              </a:cxn>
              <a:cxn ang="0">
                <a:pos x="connsiteX3636" y="connsiteY3636"/>
              </a:cxn>
              <a:cxn ang="0">
                <a:pos x="connsiteX3637" y="connsiteY3637"/>
              </a:cxn>
              <a:cxn ang="0">
                <a:pos x="connsiteX3638" y="connsiteY3638"/>
              </a:cxn>
              <a:cxn ang="0">
                <a:pos x="connsiteX3639" y="connsiteY3639"/>
              </a:cxn>
              <a:cxn ang="0">
                <a:pos x="connsiteX3640" y="connsiteY3640"/>
              </a:cxn>
              <a:cxn ang="0">
                <a:pos x="connsiteX3641" y="connsiteY3641"/>
              </a:cxn>
              <a:cxn ang="0">
                <a:pos x="connsiteX3642" y="connsiteY3642"/>
              </a:cxn>
              <a:cxn ang="0">
                <a:pos x="connsiteX3643" y="connsiteY3643"/>
              </a:cxn>
              <a:cxn ang="0">
                <a:pos x="connsiteX3644" y="connsiteY3644"/>
              </a:cxn>
              <a:cxn ang="0">
                <a:pos x="connsiteX3645" y="connsiteY3645"/>
              </a:cxn>
              <a:cxn ang="0">
                <a:pos x="connsiteX3646" y="connsiteY3646"/>
              </a:cxn>
              <a:cxn ang="0">
                <a:pos x="connsiteX3647" y="connsiteY3647"/>
              </a:cxn>
              <a:cxn ang="0">
                <a:pos x="connsiteX3648" y="connsiteY3648"/>
              </a:cxn>
              <a:cxn ang="0">
                <a:pos x="connsiteX3649" y="connsiteY3649"/>
              </a:cxn>
              <a:cxn ang="0">
                <a:pos x="connsiteX3650" y="connsiteY3650"/>
              </a:cxn>
              <a:cxn ang="0">
                <a:pos x="connsiteX3651" y="connsiteY3651"/>
              </a:cxn>
              <a:cxn ang="0">
                <a:pos x="connsiteX3652" y="connsiteY3652"/>
              </a:cxn>
              <a:cxn ang="0">
                <a:pos x="connsiteX3653" y="connsiteY3653"/>
              </a:cxn>
              <a:cxn ang="0">
                <a:pos x="connsiteX3654" y="connsiteY3654"/>
              </a:cxn>
              <a:cxn ang="0">
                <a:pos x="connsiteX3655" y="connsiteY3655"/>
              </a:cxn>
              <a:cxn ang="0">
                <a:pos x="connsiteX3656" y="connsiteY3656"/>
              </a:cxn>
              <a:cxn ang="0">
                <a:pos x="connsiteX3657" y="connsiteY3657"/>
              </a:cxn>
              <a:cxn ang="0">
                <a:pos x="connsiteX3658" y="connsiteY3658"/>
              </a:cxn>
              <a:cxn ang="0">
                <a:pos x="connsiteX3659" y="connsiteY3659"/>
              </a:cxn>
              <a:cxn ang="0">
                <a:pos x="connsiteX3660" y="connsiteY3660"/>
              </a:cxn>
              <a:cxn ang="0">
                <a:pos x="connsiteX3661" y="connsiteY3661"/>
              </a:cxn>
              <a:cxn ang="0">
                <a:pos x="connsiteX3662" y="connsiteY3662"/>
              </a:cxn>
              <a:cxn ang="0">
                <a:pos x="connsiteX3663" y="connsiteY3663"/>
              </a:cxn>
              <a:cxn ang="0">
                <a:pos x="connsiteX3664" y="connsiteY3664"/>
              </a:cxn>
              <a:cxn ang="0">
                <a:pos x="connsiteX3665" y="connsiteY3665"/>
              </a:cxn>
              <a:cxn ang="0">
                <a:pos x="connsiteX3666" y="connsiteY3666"/>
              </a:cxn>
              <a:cxn ang="0">
                <a:pos x="connsiteX3667" y="connsiteY3667"/>
              </a:cxn>
              <a:cxn ang="0">
                <a:pos x="connsiteX3668" y="connsiteY3668"/>
              </a:cxn>
              <a:cxn ang="0">
                <a:pos x="connsiteX3669" y="connsiteY3669"/>
              </a:cxn>
              <a:cxn ang="0">
                <a:pos x="connsiteX3670" y="connsiteY3670"/>
              </a:cxn>
              <a:cxn ang="0">
                <a:pos x="connsiteX3671" y="connsiteY3671"/>
              </a:cxn>
              <a:cxn ang="0">
                <a:pos x="connsiteX3672" y="connsiteY3672"/>
              </a:cxn>
              <a:cxn ang="0">
                <a:pos x="connsiteX3673" y="connsiteY3673"/>
              </a:cxn>
              <a:cxn ang="0">
                <a:pos x="connsiteX3674" y="connsiteY3674"/>
              </a:cxn>
              <a:cxn ang="0">
                <a:pos x="connsiteX3675" y="connsiteY3675"/>
              </a:cxn>
              <a:cxn ang="0">
                <a:pos x="connsiteX3676" y="connsiteY3676"/>
              </a:cxn>
              <a:cxn ang="0">
                <a:pos x="connsiteX3677" y="connsiteY3677"/>
              </a:cxn>
              <a:cxn ang="0">
                <a:pos x="connsiteX3678" y="connsiteY3678"/>
              </a:cxn>
              <a:cxn ang="0">
                <a:pos x="connsiteX3679" y="connsiteY3679"/>
              </a:cxn>
              <a:cxn ang="0">
                <a:pos x="connsiteX3680" y="connsiteY3680"/>
              </a:cxn>
              <a:cxn ang="0">
                <a:pos x="connsiteX3681" y="connsiteY3681"/>
              </a:cxn>
              <a:cxn ang="0">
                <a:pos x="connsiteX3682" y="connsiteY3682"/>
              </a:cxn>
              <a:cxn ang="0">
                <a:pos x="connsiteX3683" y="connsiteY3683"/>
              </a:cxn>
              <a:cxn ang="0">
                <a:pos x="connsiteX3684" y="connsiteY3684"/>
              </a:cxn>
              <a:cxn ang="0">
                <a:pos x="connsiteX3685" y="connsiteY3685"/>
              </a:cxn>
              <a:cxn ang="0">
                <a:pos x="connsiteX3686" y="connsiteY3686"/>
              </a:cxn>
              <a:cxn ang="0">
                <a:pos x="connsiteX3687" y="connsiteY3687"/>
              </a:cxn>
              <a:cxn ang="0">
                <a:pos x="connsiteX3688" y="connsiteY3688"/>
              </a:cxn>
              <a:cxn ang="0">
                <a:pos x="connsiteX3689" y="connsiteY3689"/>
              </a:cxn>
              <a:cxn ang="0">
                <a:pos x="connsiteX3690" y="connsiteY3690"/>
              </a:cxn>
              <a:cxn ang="0">
                <a:pos x="connsiteX3691" y="connsiteY3691"/>
              </a:cxn>
              <a:cxn ang="0">
                <a:pos x="connsiteX3692" y="connsiteY3692"/>
              </a:cxn>
              <a:cxn ang="0">
                <a:pos x="connsiteX3693" y="connsiteY3693"/>
              </a:cxn>
              <a:cxn ang="0">
                <a:pos x="connsiteX3694" y="connsiteY3694"/>
              </a:cxn>
              <a:cxn ang="0">
                <a:pos x="connsiteX3695" y="connsiteY3695"/>
              </a:cxn>
              <a:cxn ang="0">
                <a:pos x="connsiteX3696" y="connsiteY3696"/>
              </a:cxn>
              <a:cxn ang="0">
                <a:pos x="connsiteX3697" y="connsiteY3697"/>
              </a:cxn>
              <a:cxn ang="0">
                <a:pos x="connsiteX3698" y="connsiteY3698"/>
              </a:cxn>
              <a:cxn ang="0">
                <a:pos x="connsiteX3699" y="connsiteY3699"/>
              </a:cxn>
              <a:cxn ang="0">
                <a:pos x="connsiteX3700" y="connsiteY3700"/>
              </a:cxn>
              <a:cxn ang="0">
                <a:pos x="connsiteX3701" y="connsiteY3701"/>
              </a:cxn>
              <a:cxn ang="0">
                <a:pos x="connsiteX3702" y="connsiteY3702"/>
              </a:cxn>
              <a:cxn ang="0">
                <a:pos x="connsiteX3703" y="connsiteY3703"/>
              </a:cxn>
              <a:cxn ang="0">
                <a:pos x="connsiteX3704" y="connsiteY3704"/>
              </a:cxn>
              <a:cxn ang="0">
                <a:pos x="connsiteX3705" y="connsiteY3705"/>
              </a:cxn>
              <a:cxn ang="0">
                <a:pos x="connsiteX3706" y="connsiteY3706"/>
              </a:cxn>
              <a:cxn ang="0">
                <a:pos x="connsiteX3707" y="connsiteY3707"/>
              </a:cxn>
              <a:cxn ang="0">
                <a:pos x="connsiteX3708" y="connsiteY3708"/>
              </a:cxn>
              <a:cxn ang="0">
                <a:pos x="connsiteX3709" y="connsiteY3709"/>
              </a:cxn>
              <a:cxn ang="0">
                <a:pos x="connsiteX3710" y="connsiteY3710"/>
              </a:cxn>
              <a:cxn ang="0">
                <a:pos x="connsiteX3711" y="connsiteY3711"/>
              </a:cxn>
              <a:cxn ang="0">
                <a:pos x="connsiteX3712" y="connsiteY3712"/>
              </a:cxn>
              <a:cxn ang="0">
                <a:pos x="connsiteX3713" y="connsiteY3713"/>
              </a:cxn>
              <a:cxn ang="0">
                <a:pos x="connsiteX3714" y="connsiteY3714"/>
              </a:cxn>
              <a:cxn ang="0">
                <a:pos x="connsiteX3715" y="connsiteY3715"/>
              </a:cxn>
              <a:cxn ang="0">
                <a:pos x="connsiteX3716" y="connsiteY3716"/>
              </a:cxn>
              <a:cxn ang="0">
                <a:pos x="connsiteX3717" y="connsiteY3717"/>
              </a:cxn>
              <a:cxn ang="0">
                <a:pos x="connsiteX3718" y="connsiteY3718"/>
              </a:cxn>
              <a:cxn ang="0">
                <a:pos x="connsiteX3719" y="connsiteY3719"/>
              </a:cxn>
              <a:cxn ang="0">
                <a:pos x="connsiteX3720" y="connsiteY3720"/>
              </a:cxn>
              <a:cxn ang="0">
                <a:pos x="connsiteX3721" y="connsiteY3721"/>
              </a:cxn>
              <a:cxn ang="0">
                <a:pos x="connsiteX3722" y="connsiteY3722"/>
              </a:cxn>
              <a:cxn ang="0">
                <a:pos x="connsiteX3723" y="connsiteY3723"/>
              </a:cxn>
              <a:cxn ang="0">
                <a:pos x="connsiteX3724" y="connsiteY3724"/>
              </a:cxn>
              <a:cxn ang="0">
                <a:pos x="connsiteX3725" y="connsiteY3725"/>
              </a:cxn>
              <a:cxn ang="0">
                <a:pos x="connsiteX3726" y="connsiteY3726"/>
              </a:cxn>
              <a:cxn ang="0">
                <a:pos x="connsiteX3727" y="connsiteY3727"/>
              </a:cxn>
              <a:cxn ang="0">
                <a:pos x="connsiteX3728" y="connsiteY3728"/>
              </a:cxn>
              <a:cxn ang="0">
                <a:pos x="connsiteX3729" y="connsiteY3729"/>
              </a:cxn>
              <a:cxn ang="0">
                <a:pos x="connsiteX3730" y="connsiteY3730"/>
              </a:cxn>
              <a:cxn ang="0">
                <a:pos x="connsiteX3731" y="connsiteY3731"/>
              </a:cxn>
              <a:cxn ang="0">
                <a:pos x="connsiteX3732" y="connsiteY3732"/>
              </a:cxn>
              <a:cxn ang="0">
                <a:pos x="connsiteX3733" y="connsiteY3733"/>
              </a:cxn>
              <a:cxn ang="0">
                <a:pos x="connsiteX3734" y="connsiteY3734"/>
              </a:cxn>
              <a:cxn ang="0">
                <a:pos x="connsiteX3735" y="connsiteY3735"/>
              </a:cxn>
              <a:cxn ang="0">
                <a:pos x="connsiteX3736" y="connsiteY3736"/>
              </a:cxn>
              <a:cxn ang="0">
                <a:pos x="connsiteX3737" y="connsiteY3737"/>
              </a:cxn>
              <a:cxn ang="0">
                <a:pos x="connsiteX3738" y="connsiteY3738"/>
              </a:cxn>
              <a:cxn ang="0">
                <a:pos x="connsiteX3739" y="connsiteY3739"/>
              </a:cxn>
              <a:cxn ang="0">
                <a:pos x="connsiteX3740" y="connsiteY3740"/>
              </a:cxn>
              <a:cxn ang="0">
                <a:pos x="connsiteX3741" y="connsiteY3741"/>
              </a:cxn>
              <a:cxn ang="0">
                <a:pos x="connsiteX3742" y="connsiteY3742"/>
              </a:cxn>
              <a:cxn ang="0">
                <a:pos x="connsiteX3743" y="connsiteY3743"/>
              </a:cxn>
              <a:cxn ang="0">
                <a:pos x="connsiteX3744" y="connsiteY3744"/>
              </a:cxn>
              <a:cxn ang="0">
                <a:pos x="connsiteX3745" y="connsiteY3745"/>
              </a:cxn>
              <a:cxn ang="0">
                <a:pos x="connsiteX3746" y="connsiteY3746"/>
              </a:cxn>
              <a:cxn ang="0">
                <a:pos x="connsiteX3747" y="connsiteY3747"/>
              </a:cxn>
              <a:cxn ang="0">
                <a:pos x="connsiteX3748" y="connsiteY3748"/>
              </a:cxn>
              <a:cxn ang="0">
                <a:pos x="connsiteX3749" y="connsiteY3749"/>
              </a:cxn>
              <a:cxn ang="0">
                <a:pos x="connsiteX3750" y="connsiteY3750"/>
              </a:cxn>
              <a:cxn ang="0">
                <a:pos x="connsiteX3751" y="connsiteY3751"/>
              </a:cxn>
              <a:cxn ang="0">
                <a:pos x="connsiteX3752" y="connsiteY3752"/>
              </a:cxn>
              <a:cxn ang="0">
                <a:pos x="connsiteX3753" y="connsiteY3753"/>
              </a:cxn>
              <a:cxn ang="0">
                <a:pos x="connsiteX3754" y="connsiteY3754"/>
              </a:cxn>
              <a:cxn ang="0">
                <a:pos x="connsiteX3755" y="connsiteY3755"/>
              </a:cxn>
              <a:cxn ang="0">
                <a:pos x="connsiteX3756" y="connsiteY3756"/>
              </a:cxn>
              <a:cxn ang="0">
                <a:pos x="connsiteX3757" y="connsiteY3757"/>
              </a:cxn>
              <a:cxn ang="0">
                <a:pos x="connsiteX3758" y="connsiteY3758"/>
              </a:cxn>
              <a:cxn ang="0">
                <a:pos x="connsiteX3759" y="connsiteY3759"/>
              </a:cxn>
              <a:cxn ang="0">
                <a:pos x="connsiteX3760" y="connsiteY3760"/>
              </a:cxn>
              <a:cxn ang="0">
                <a:pos x="connsiteX3761" y="connsiteY3761"/>
              </a:cxn>
              <a:cxn ang="0">
                <a:pos x="connsiteX3762" y="connsiteY3762"/>
              </a:cxn>
              <a:cxn ang="0">
                <a:pos x="connsiteX3763" y="connsiteY3763"/>
              </a:cxn>
              <a:cxn ang="0">
                <a:pos x="connsiteX3764" y="connsiteY3764"/>
              </a:cxn>
              <a:cxn ang="0">
                <a:pos x="connsiteX3765" y="connsiteY3765"/>
              </a:cxn>
              <a:cxn ang="0">
                <a:pos x="connsiteX3766" y="connsiteY3766"/>
              </a:cxn>
              <a:cxn ang="0">
                <a:pos x="connsiteX3767" y="connsiteY3767"/>
              </a:cxn>
              <a:cxn ang="0">
                <a:pos x="connsiteX3768" y="connsiteY3768"/>
              </a:cxn>
              <a:cxn ang="0">
                <a:pos x="connsiteX3769" y="connsiteY3769"/>
              </a:cxn>
              <a:cxn ang="0">
                <a:pos x="connsiteX3770" y="connsiteY3770"/>
              </a:cxn>
              <a:cxn ang="0">
                <a:pos x="connsiteX3771" y="connsiteY3771"/>
              </a:cxn>
              <a:cxn ang="0">
                <a:pos x="connsiteX3772" y="connsiteY3772"/>
              </a:cxn>
              <a:cxn ang="0">
                <a:pos x="connsiteX3773" y="connsiteY3773"/>
              </a:cxn>
              <a:cxn ang="0">
                <a:pos x="connsiteX3774" y="connsiteY3774"/>
              </a:cxn>
              <a:cxn ang="0">
                <a:pos x="connsiteX3775" y="connsiteY3775"/>
              </a:cxn>
              <a:cxn ang="0">
                <a:pos x="connsiteX3776" y="connsiteY3776"/>
              </a:cxn>
              <a:cxn ang="0">
                <a:pos x="connsiteX3777" y="connsiteY3777"/>
              </a:cxn>
              <a:cxn ang="0">
                <a:pos x="connsiteX3778" y="connsiteY3778"/>
              </a:cxn>
              <a:cxn ang="0">
                <a:pos x="connsiteX3779" y="connsiteY3779"/>
              </a:cxn>
              <a:cxn ang="0">
                <a:pos x="connsiteX3780" y="connsiteY3780"/>
              </a:cxn>
              <a:cxn ang="0">
                <a:pos x="connsiteX3781" y="connsiteY3781"/>
              </a:cxn>
              <a:cxn ang="0">
                <a:pos x="connsiteX3782" y="connsiteY3782"/>
              </a:cxn>
              <a:cxn ang="0">
                <a:pos x="connsiteX3783" y="connsiteY3783"/>
              </a:cxn>
              <a:cxn ang="0">
                <a:pos x="connsiteX3784" y="connsiteY3784"/>
              </a:cxn>
              <a:cxn ang="0">
                <a:pos x="connsiteX3785" y="connsiteY3785"/>
              </a:cxn>
              <a:cxn ang="0">
                <a:pos x="connsiteX3786" y="connsiteY3786"/>
              </a:cxn>
              <a:cxn ang="0">
                <a:pos x="connsiteX3787" y="connsiteY3787"/>
              </a:cxn>
              <a:cxn ang="0">
                <a:pos x="connsiteX3788" y="connsiteY3788"/>
              </a:cxn>
              <a:cxn ang="0">
                <a:pos x="connsiteX3789" y="connsiteY3789"/>
              </a:cxn>
              <a:cxn ang="0">
                <a:pos x="connsiteX3790" y="connsiteY3790"/>
              </a:cxn>
              <a:cxn ang="0">
                <a:pos x="connsiteX3791" y="connsiteY3791"/>
              </a:cxn>
              <a:cxn ang="0">
                <a:pos x="connsiteX3792" y="connsiteY3792"/>
              </a:cxn>
              <a:cxn ang="0">
                <a:pos x="connsiteX3793" y="connsiteY3793"/>
              </a:cxn>
              <a:cxn ang="0">
                <a:pos x="connsiteX3794" y="connsiteY3794"/>
              </a:cxn>
              <a:cxn ang="0">
                <a:pos x="connsiteX3795" y="connsiteY3795"/>
              </a:cxn>
              <a:cxn ang="0">
                <a:pos x="connsiteX3796" y="connsiteY3796"/>
              </a:cxn>
              <a:cxn ang="0">
                <a:pos x="connsiteX3797" y="connsiteY3797"/>
              </a:cxn>
              <a:cxn ang="0">
                <a:pos x="connsiteX3798" y="connsiteY3798"/>
              </a:cxn>
              <a:cxn ang="0">
                <a:pos x="connsiteX3799" y="connsiteY3799"/>
              </a:cxn>
              <a:cxn ang="0">
                <a:pos x="connsiteX3800" y="connsiteY3800"/>
              </a:cxn>
              <a:cxn ang="0">
                <a:pos x="connsiteX3801" y="connsiteY3801"/>
              </a:cxn>
              <a:cxn ang="0">
                <a:pos x="connsiteX3802" y="connsiteY3802"/>
              </a:cxn>
              <a:cxn ang="0">
                <a:pos x="connsiteX3803" y="connsiteY3803"/>
              </a:cxn>
              <a:cxn ang="0">
                <a:pos x="connsiteX3804" y="connsiteY3804"/>
              </a:cxn>
              <a:cxn ang="0">
                <a:pos x="connsiteX3805" y="connsiteY3805"/>
              </a:cxn>
              <a:cxn ang="0">
                <a:pos x="connsiteX3806" y="connsiteY3806"/>
              </a:cxn>
              <a:cxn ang="0">
                <a:pos x="connsiteX3807" y="connsiteY3807"/>
              </a:cxn>
              <a:cxn ang="0">
                <a:pos x="connsiteX3808" y="connsiteY3808"/>
              </a:cxn>
              <a:cxn ang="0">
                <a:pos x="connsiteX3809" y="connsiteY3809"/>
              </a:cxn>
              <a:cxn ang="0">
                <a:pos x="connsiteX3810" y="connsiteY3810"/>
              </a:cxn>
              <a:cxn ang="0">
                <a:pos x="connsiteX3811" y="connsiteY3811"/>
              </a:cxn>
              <a:cxn ang="0">
                <a:pos x="connsiteX3812" y="connsiteY3812"/>
              </a:cxn>
              <a:cxn ang="0">
                <a:pos x="connsiteX3813" y="connsiteY3813"/>
              </a:cxn>
              <a:cxn ang="0">
                <a:pos x="connsiteX3814" y="connsiteY3814"/>
              </a:cxn>
              <a:cxn ang="0">
                <a:pos x="connsiteX3815" y="connsiteY3815"/>
              </a:cxn>
              <a:cxn ang="0">
                <a:pos x="connsiteX3816" y="connsiteY3816"/>
              </a:cxn>
              <a:cxn ang="0">
                <a:pos x="connsiteX3817" y="connsiteY3817"/>
              </a:cxn>
              <a:cxn ang="0">
                <a:pos x="connsiteX3818" y="connsiteY3818"/>
              </a:cxn>
              <a:cxn ang="0">
                <a:pos x="connsiteX3819" y="connsiteY3819"/>
              </a:cxn>
              <a:cxn ang="0">
                <a:pos x="connsiteX3820" y="connsiteY3820"/>
              </a:cxn>
              <a:cxn ang="0">
                <a:pos x="connsiteX3821" y="connsiteY3821"/>
              </a:cxn>
              <a:cxn ang="0">
                <a:pos x="connsiteX3822" y="connsiteY3822"/>
              </a:cxn>
              <a:cxn ang="0">
                <a:pos x="connsiteX3823" y="connsiteY3823"/>
              </a:cxn>
              <a:cxn ang="0">
                <a:pos x="connsiteX3824" y="connsiteY3824"/>
              </a:cxn>
              <a:cxn ang="0">
                <a:pos x="connsiteX3825" y="connsiteY3825"/>
              </a:cxn>
              <a:cxn ang="0">
                <a:pos x="connsiteX3826" y="connsiteY3826"/>
              </a:cxn>
              <a:cxn ang="0">
                <a:pos x="connsiteX3827" y="connsiteY3827"/>
              </a:cxn>
              <a:cxn ang="0">
                <a:pos x="connsiteX3828" y="connsiteY3828"/>
              </a:cxn>
              <a:cxn ang="0">
                <a:pos x="connsiteX3829" y="connsiteY3829"/>
              </a:cxn>
              <a:cxn ang="0">
                <a:pos x="connsiteX3830" y="connsiteY3830"/>
              </a:cxn>
              <a:cxn ang="0">
                <a:pos x="connsiteX3831" y="connsiteY3831"/>
              </a:cxn>
              <a:cxn ang="0">
                <a:pos x="connsiteX3832" y="connsiteY3832"/>
              </a:cxn>
              <a:cxn ang="0">
                <a:pos x="connsiteX3833" y="connsiteY3833"/>
              </a:cxn>
              <a:cxn ang="0">
                <a:pos x="connsiteX3834" y="connsiteY3834"/>
              </a:cxn>
              <a:cxn ang="0">
                <a:pos x="connsiteX3835" y="connsiteY3835"/>
              </a:cxn>
              <a:cxn ang="0">
                <a:pos x="connsiteX3836" y="connsiteY3836"/>
              </a:cxn>
              <a:cxn ang="0">
                <a:pos x="connsiteX3837" y="connsiteY3837"/>
              </a:cxn>
              <a:cxn ang="0">
                <a:pos x="connsiteX3838" y="connsiteY3838"/>
              </a:cxn>
              <a:cxn ang="0">
                <a:pos x="connsiteX3839" y="connsiteY3839"/>
              </a:cxn>
              <a:cxn ang="0">
                <a:pos x="connsiteX3840" y="connsiteY3840"/>
              </a:cxn>
              <a:cxn ang="0">
                <a:pos x="connsiteX3841" y="connsiteY3841"/>
              </a:cxn>
              <a:cxn ang="0">
                <a:pos x="connsiteX3842" y="connsiteY3842"/>
              </a:cxn>
              <a:cxn ang="0">
                <a:pos x="connsiteX3843" y="connsiteY3843"/>
              </a:cxn>
              <a:cxn ang="0">
                <a:pos x="connsiteX3844" y="connsiteY3844"/>
              </a:cxn>
              <a:cxn ang="0">
                <a:pos x="connsiteX3845" y="connsiteY3845"/>
              </a:cxn>
              <a:cxn ang="0">
                <a:pos x="connsiteX3846" y="connsiteY3846"/>
              </a:cxn>
              <a:cxn ang="0">
                <a:pos x="connsiteX3847" y="connsiteY3847"/>
              </a:cxn>
              <a:cxn ang="0">
                <a:pos x="connsiteX3848" y="connsiteY3848"/>
              </a:cxn>
              <a:cxn ang="0">
                <a:pos x="connsiteX3849" y="connsiteY3849"/>
              </a:cxn>
              <a:cxn ang="0">
                <a:pos x="connsiteX3850" y="connsiteY3850"/>
              </a:cxn>
              <a:cxn ang="0">
                <a:pos x="connsiteX3851" y="connsiteY3851"/>
              </a:cxn>
              <a:cxn ang="0">
                <a:pos x="connsiteX3852" y="connsiteY3852"/>
              </a:cxn>
              <a:cxn ang="0">
                <a:pos x="connsiteX3853" y="connsiteY3853"/>
              </a:cxn>
              <a:cxn ang="0">
                <a:pos x="connsiteX3854" y="connsiteY3854"/>
              </a:cxn>
              <a:cxn ang="0">
                <a:pos x="connsiteX3855" y="connsiteY3855"/>
              </a:cxn>
              <a:cxn ang="0">
                <a:pos x="connsiteX3856" y="connsiteY3856"/>
              </a:cxn>
              <a:cxn ang="0">
                <a:pos x="connsiteX3857" y="connsiteY3857"/>
              </a:cxn>
              <a:cxn ang="0">
                <a:pos x="connsiteX3858" y="connsiteY3858"/>
              </a:cxn>
              <a:cxn ang="0">
                <a:pos x="connsiteX3859" y="connsiteY3859"/>
              </a:cxn>
              <a:cxn ang="0">
                <a:pos x="connsiteX3860" y="connsiteY3860"/>
              </a:cxn>
              <a:cxn ang="0">
                <a:pos x="connsiteX3861" y="connsiteY3861"/>
              </a:cxn>
              <a:cxn ang="0">
                <a:pos x="connsiteX3862" y="connsiteY3862"/>
              </a:cxn>
              <a:cxn ang="0">
                <a:pos x="connsiteX3863" y="connsiteY3863"/>
              </a:cxn>
              <a:cxn ang="0">
                <a:pos x="connsiteX3864" y="connsiteY3864"/>
              </a:cxn>
              <a:cxn ang="0">
                <a:pos x="connsiteX3865" y="connsiteY3865"/>
              </a:cxn>
              <a:cxn ang="0">
                <a:pos x="connsiteX3866" y="connsiteY3866"/>
              </a:cxn>
              <a:cxn ang="0">
                <a:pos x="connsiteX3867" y="connsiteY3867"/>
              </a:cxn>
              <a:cxn ang="0">
                <a:pos x="connsiteX3868" y="connsiteY3868"/>
              </a:cxn>
              <a:cxn ang="0">
                <a:pos x="connsiteX3869" y="connsiteY3869"/>
              </a:cxn>
              <a:cxn ang="0">
                <a:pos x="connsiteX3870" y="connsiteY3870"/>
              </a:cxn>
              <a:cxn ang="0">
                <a:pos x="connsiteX3871" y="connsiteY3871"/>
              </a:cxn>
              <a:cxn ang="0">
                <a:pos x="connsiteX3872" y="connsiteY3872"/>
              </a:cxn>
              <a:cxn ang="0">
                <a:pos x="connsiteX3873" y="connsiteY3873"/>
              </a:cxn>
              <a:cxn ang="0">
                <a:pos x="connsiteX3874" y="connsiteY3874"/>
              </a:cxn>
              <a:cxn ang="0">
                <a:pos x="connsiteX3875" y="connsiteY3875"/>
              </a:cxn>
              <a:cxn ang="0">
                <a:pos x="connsiteX3876" y="connsiteY3876"/>
              </a:cxn>
              <a:cxn ang="0">
                <a:pos x="connsiteX3877" y="connsiteY3877"/>
              </a:cxn>
              <a:cxn ang="0">
                <a:pos x="connsiteX3878" y="connsiteY3878"/>
              </a:cxn>
              <a:cxn ang="0">
                <a:pos x="connsiteX3879" y="connsiteY3879"/>
              </a:cxn>
              <a:cxn ang="0">
                <a:pos x="connsiteX3880" y="connsiteY3880"/>
              </a:cxn>
              <a:cxn ang="0">
                <a:pos x="connsiteX3881" y="connsiteY3881"/>
              </a:cxn>
              <a:cxn ang="0">
                <a:pos x="connsiteX3882" y="connsiteY3882"/>
              </a:cxn>
              <a:cxn ang="0">
                <a:pos x="connsiteX3883" y="connsiteY3883"/>
              </a:cxn>
              <a:cxn ang="0">
                <a:pos x="connsiteX3884" y="connsiteY3884"/>
              </a:cxn>
              <a:cxn ang="0">
                <a:pos x="connsiteX3885" y="connsiteY3885"/>
              </a:cxn>
              <a:cxn ang="0">
                <a:pos x="connsiteX3886" y="connsiteY3886"/>
              </a:cxn>
              <a:cxn ang="0">
                <a:pos x="connsiteX3887" y="connsiteY3887"/>
              </a:cxn>
              <a:cxn ang="0">
                <a:pos x="connsiteX3888" y="connsiteY3888"/>
              </a:cxn>
              <a:cxn ang="0">
                <a:pos x="connsiteX3889" y="connsiteY3889"/>
              </a:cxn>
              <a:cxn ang="0">
                <a:pos x="connsiteX3890" y="connsiteY3890"/>
              </a:cxn>
              <a:cxn ang="0">
                <a:pos x="connsiteX3891" y="connsiteY3891"/>
              </a:cxn>
              <a:cxn ang="0">
                <a:pos x="connsiteX3892" y="connsiteY3892"/>
              </a:cxn>
              <a:cxn ang="0">
                <a:pos x="connsiteX3893" y="connsiteY3893"/>
              </a:cxn>
              <a:cxn ang="0">
                <a:pos x="connsiteX3894" y="connsiteY3894"/>
              </a:cxn>
              <a:cxn ang="0">
                <a:pos x="connsiteX3895" y="connsiteY3895"/>
              </a:cxn>
              <a:cxn ang="0">
                <a:pos x="connsiteX3896" y="connsiteY3896"/>
              </a:cxn>
              <a:cxn ang="0">
                <a:pos x="connsiteX3897" y="connsiteY3897"/>
              </a:cxn>
              <a:cxn ang="0">
                <a:pos x="connsiteX3898" y="connsiteY3898"/>
              </a:cxn>
              <a:cxn ang="0">
                <a:pos x="connsiteX3899" y="connsiteY3899"/>
              </a:cxn>
              <a:cxn ang="0">
                <a:pos x="connsiteX3900" y="connsiteY3900"/>
              </a:cxn>
              <a:cxn ang="0">
                <a:pos x="connsiteX3901" y="connsiteY3901"/>
              </a:cxn>
              <a:cxn ang="0">
                <a:pos x="connsiteX3902" y="connsiteY3902"/>
              </a:cxn>
              <a:cxn ang="0">
                <a:pos x="connsiteX3903" y="connsiteY3903"/>
              </a:cxn>
              <a:cxn ang="0">
                <a:pos x="connsiteX3904" y="connsiteY3904"/>
              </a:cxn>
              <a:cxn ang="0">
                <a:pos x="connsiteX3905" y="connsiteY3905"/>
              </a:cxn>
              <a:cxn ang="0">
                <a:pos x="connsiteX3906" y="connsiteY3906"/>
              </a:cxn>
              <a:cxn ang="0">
                <a:pos x="connsiteX3907" y="connsiteY3907"/>
              </a:cxn>
              <a:cxn ang="0">
                <a:pos x="connsiteX3908" y="connsiteY3908"/>
              </a:cxn>
              <a:cxn ang="0">
                <a:pos x="connsiteX3909" y="connsiteY3909"/>
              </a:cxn>
              <a:cxn ang="0">
                <a:pos x="connsiteX3910" y="connsiteY3910"/>
              </a:cxn>
              <a:cxn ang="0">
                <a:pos x="connsiteX3911" y="connsiteY3911"/>
              </a:cxn>
              <a:cxn ang="0">
                <a:pos x="connsiteX3912" y="connsiteY3912"/>
              </a:cxn>
              <a:cxn ang="0">
                <a:pos x="connsiteX3913" y="connsiteY3913"/>
              </a:cxn>
              <a:cxn ang="0">
                <a:pos x="connsiteX3914" y="connsiteY3914"/>
              </a:cxn>
              <a:cxn ang="0">
                <a:pos x="connsiteX3915" y="connsiteY3915"/>
              </a:cxn>
              <a:cxn ang="0">
                <a:pos x="connsiteX3916" y="connsiteY3916"/>
              </a:cxn>
              <a:cxn ang="0">
                <a:pos x="connsiteX3917" y="connsiteY3917"/>
              </a:cxn>
              <a:cxn ang="0">
                <a:pos x="connsiteX3918" y="connsiteY3918"/>
              </a:cxn>
              <a:cxn ang="0">
                <a:pos x="connsiteX3919" y="connsiteY3919"/>
              </a:cxn>
              <a:cxn ang="0">
                <a:pos x="connsiteX3920" y="connsiteY3920"/>
              </a:cxn>
              <a:cxn ang="0">
                <a:pos x="connsiteX3921" y="connsiteY3921"/>
              </a:cxn>
              <a:cxn ang="0">
                <a:pos x="connsiteX3922" y="connsiteY3922"/>
              </a:cxn>
              <a:cxn ang="0">
                <a:pos x="connsiteX3923" y="connsiteY3923"/>
              </a:cxn>
              <a:cxn ang="0">
                <a:pos x="connsiteX3924" y="connsiteY3924"/>
              </a:cxn>
              <a:cxn ang="0">
                <a:pos x="connsiteX3925" y="connsiteY3925"/>
              </a:cxn>
              <a:cxn ang="0">
                <a:pos x="connsiteX3926" y="connsiteY3926"/>
              </a:cxn>
              <a:cxn ang="0">
                <a:pos x="connsiteX3927" y="connsiteY3927"/>
              </a:cxn>
              <a:cxn ang="0">
                <a:pos x="connsiteX3928" y="connsiteY3928"/>
              </a:cxn>
              <a:cxn ang="0">
                <a:pos x="connsiteX3929" y="connsiteY3929"/>
              </a:cxn>
              <a:cxn ang="0">
                <a:pos x="connsiteX3930" y="connsiteY3930"/>
              </a:cxn>
              <a:cxn ang="0">
                <a:pos x="connsiteX3931" y="connsiteY3931"/>
              </a:cxn>
              <a:cxn ang="0">
                <a:pos x="connsiteX3932" y="connsiteY3932"/>
              </a:cxn>
              <a:cxn ang="0">
                <a:pos x="connsiteX3933" y="connsiteY3933"/>
              </a:cxn>
              <a:cxn ang="0">
                <a:pos x="connsiteX3934" y="connsiteY3934"/>
              </a:cxn>
              <a:cxn ang="0">
                <a:pos x="connsiteX3935" y="connsiteY3935"/>
              </a:cxn>
              <a:cxn ang="0">
                <a:pos x="connsiteX3936" y="connsiteY3936"/>
              </a:cxn>
              <a:cxn ang="0">
                <a:pos x="connsiteX3937" y="connsiteY3937"/>
              </a:cxn>
              <a:cxn ang="0">
                <a:pos x="connsiteX3938" y="connsiteY3938"/>
              </a:cxn>
              <a:cxn ang="0">
                <a:pos x="connsiteX3939" y="connsiteY3939"/>
              </a:cxn>
              <a:cxn ang="0">
                <a:pos x="connsiteX3940" y="connsiteY3940"/>
              </a:cxn>
              <a:cxn ang="0">
                <a:pos x="connsiteX3941" y="connsiteY3941"/>
              </a:cxn>
              <a:cxn ang="0">
                <a:pos x="connsiteX3942" y="connsiteY3942"/>
              </a:cxn>
              <a:cxn ang="0">
                <a:pos x="connsiteX3943" y="connsiteY3943"/>
              </a:cxn>
              <a:cxn ang="0">
                <a:pos x="connsiteX3944" y="connsiteY3944"/>
              </a:cxn>
              <a:cxn ang="0">
                <a:pos x="connsiteX3945" y="connsiteY3945"/>
              </a:cxn>
              <a:cxn ang="0">
                <a:pos x="connsiteX3946" y="connsiteY3946"/>
              </a:cxn>
              <a:cxn ang="0">
                <a:pos x="connsiteX3947" y="connsiteY3947"/>
              </a:cxn>
              <a:cxn ang="0">
                <a:pos x="connsiteX3948" y="connsiteY3948"/>
              </a:cxn>
              <a:cxn ang="0">
                <a:pos x="connsiteX3949" y="connsiteY3949"/>
              </a:cxn>
              <a:cxn ang="0">
                <a:pos x="connsiteX3950" y="connsiteY3950"/>
              </a:cxn>
              <a:cxn ang="0">
                <a:pos x="connsiteX3951" y="connsiteY3951"/>
              </a:cxn>
              <a:cxn ang="0">
                <a:pos x="connsiteX3952" y="connsiteY3952"/>
              </a:cxn>
              <a:cxn ang="0">
                <a:pos x="connsiteX3953" y="connsiteY3953"/>
              </a:cxn>
              <a:cxn ang="0">
                <a:pos x="connsiteX3954" y="connsiteY3954"/>
              </a:cxn>
              <a:cxn ang="0">
                <a:pos x="connsiteX3955" y="connsiteY3955"/>
              </a:cxn>
              <a:cxn ang="0">
                <a:pos x="connsiteX3956" y="connsiteY3956"/>
              </a:cxn>
              <a:cxn ang="0">
                <a:pos x="connsiteX3957" y="connsiteY3957"/>
              </a:cxn>
              <a:cxn ang="0">
                <a:pos x="connsiteX3958" y="connsiteY3958"/>
              </a:cxn>
              <a:cxn ang="0">
                <a:pos x="connsiteX3959" y="connsiteY3959"/>
              </a:cxn>
              <a:cxn ang="0">
                <a:pos x="connsiteX3960" y="connsiteY3960"/>
              </a:cxn>
              <a:cxn ang="0">
                <a:pos x="connsiteX3961" y="connsiteY3961"/>
              </a:cxn>
              <a:cxn ang="0">
                <a:pos x="connsiteX3962" y="connsiteY3962"/>
              </a:cxn>
              <a:cxn ang="0">
                <a:pos x="connsiteX3963" y="connsiteY3963"/>
              </a:cxn>
              <a:cxn ang="0">
                <a:pos x="connsiteX3964" y="connsiteY3964"/>
              </a:cxn>
              <a:cxn ang="0">
                <a:pos x="connsiteX3965" y="connsiteY3965"/>
              </a:cxn>
              <a:cxn ang="0">
                <a:pos x="connsiteX3966" y="connsiteY3966"/>
              </a:cxn>
              <a:cxn ang="0">
                <a:pos x="connsiteX3967" y="connsiteY3967"/>
              </a:cxn>
              <a:cxn ang="0">
                <a:pos x="connsiteX3968" y="connsiteY3968"/>
              </a:cxn>
              <a:cxn ang="0">
                <a:pos x="connsiteX3969" y="connsiteY3969"/>
              </a:cxn>
              <a:cxn ang="0">
                <a:pos x="connsiteX3970" y="connsiteY3970"/>
              </a:cxn>
              <a:cxn ang="0">
                <a:pos x="connsiteX3971" y="connsiteY3971"/>
              </a:cxn>
              <a:cxn ang="0">
                <a:pos x="connsiteX3972" y="connsiteY3972"/>
              </a:cxn>
              <a:cxn ang="0">
                <a:pos x="connsiteX3973" y="connsiteY3973"/>
              </a:cxn>
              <a:cxn ang="0">
                <a:pos x="connsiteX3974" y="connsiteY3974"/>
              </a:cxn>
              <a:cxn ang="0">
                <a:pos x="connsiteX3975" y="connsiteY3975"/>
              </a:cxn>
              <a:cxn ang="0">
                <a:pos x="connsiteX3976" y="connsiteY3976"/>
              </a:cxn>
              <a:cxn ang="0">
                <a:pos x="connsiteX3977" y="connsiteY3977"/>
              </a:cxn>
              <a:cxn ang="0">
                <a:pos x="connsiteX3978" y="connsiteY3978"/>
              </a:cxn>
              <a:cxn ang="0">
                <a:pos x="connsiteX3979" y="connsiteY3979"/>
              </a:cxn>
              <a:cxn ang="0">
                <a:pos x="connsiteX3980" y="connsiteY3980"/>
              </a:cxn>
              <a:cxn ang="0">
                <a:pos x="connsiteX3981" y="connsiteY3981"/>
              </a:cxn>
              <a:cxn ang="0">
                <a:pos x="connsiteX3982" y="connsiteY3982"/>
              </a:cxn>
              <a:cxn ang="0">
                <a:pos x="connsiteX3983" y="connsiteY3983"/>
              </a:cxn>
              <a:cxn ang="0">
                <a:pos x="connsiteX3984" y="connsiteY3984"/>
              </a:cxn>
              <a:cxn ang="0">
                <a:pos x="connsiteX3985" y="connsiteY3985"/>
              </a:cxn>
              <a:cxn ang="0">
                <a:pos x="connsiteX3986" y="connsiteY3986"/>
              </a:cxn>
              <a:cxn ang="0">
                <a:pos x="connsiteX3987" y="connsiteY3987"/>
              </a:cxn>
              <a:cxn ang="0">
                <a:pos x="connsiteX3988" y="connsiteY3988"/>
              </a:cxn>
              <a:cxn ang="0">
                <a:pos x="connsiteX3989" y="connsiteY3989"/>
              </a:cxn>
              <a:cxn ang="0">
                <a:pos x="connsiteX3990" y="connsiteY3990"/>
              </a:cxn>
              <a:cxn ang="0">
                <a:pos x="connsiteX3991" y="connsiteY3991"/>
              </a:cxn>
              <a:cxn ang="0">
                <a:pos x="connsiteX3992" y="connsiteY3992"/>
              </a:cxn>
              <a:cxn ang="0">
                <a:pos x="connsiteX3993" y="connsiteY3993"/>
              </a:cxn>
              <a:cxn ang="0">
                <a:pos x="connsiteX3994" y="connsiteY3994"/>
              </a:cxn>
              <a:cxn ang="0">
                <a:pos x="connsiteX3995" y="connsiteY3995"/>
              </a:cxn>
              <a:cxn ang="0">
                <a:pos x="connsiteX3996" y="connsiteY3996"/>
              </a:cxn>
              <a:cxn ang="0">
                <a:pos x="connsiteX3997" y="connsiteY3997"/>
              </a:cxn>
              <a:cxn ang="0">
                <a:pos x="connsiteX3998" y="connsiteY3998"/>
              </a:cxn>
              <a:cxn ang="0">
                <a:pos x="connsiteX3999" y="connsiteY3999"/>
              </a:cxn>
              <a:cxn ang="0">
                <a:pos x="connsiteX4000" y="connsiteY4000"/>
              </a:cxn>
              <a:cxn ang="0">
                <a:pos x="connsiteX4001" y="connsiteY4001"/>
              </a:cxn>
              <a:cxn ang="0">
                <a:pos x="connsiteX4002" y="connsiteY4002"/>
              </a:cxn>
              <a:cxn ang="0">
                <a:pos x="connsiteX4003" y="connsiteY4003"/>
              </a:cxn>
              <a:cxn ang="0">
                <a:pos x="connsiteX4004" y="connsiteY4004"/>
              </a:cxn>
              <a:cxn ang="0">
                <a:pos x="connsiteX4005" y="connsiteY4005"/>
              </a:cxn>
              <a:cxn ang="0">
                <a:pos x="connsiteX4006" y="connsiteY4006"/>
              </a:cxn>
              <a:cxn ang="0">
                <a:pos x="connsiteX4007" y="connsiteY4007"/>
              </a:cxn>
              <a:cxn ang="0">
                <a:pos x="connsiteX4008" y="connsiteY4008"/>
              </a:cxn>
              <a:cxn ang="0">
                <a:pos x="connsiteX4009" y="connsiteY4009"/>
              </a:cxn>
              <a:cxn ang="0">
                <a:pos x="connsiteX4010" y="connsiteY4010"/>
              </a:cxn>
              <a:cxn ang="0">
                <a:pos x="connsiteX4011" y="connsiteY4011"/>
              </a:cxn>
              <a:cxn ang="0">
                <a:pos x="connsiteX4012" y="connsiteY4012"/>
              </a:cxn>
              <a:cxn ang="0">
                <a:pos x="connsiteX4013" y="connsiteY4013"/>
              </a:cxn>
              <a:cxn ang="0">
                <a:pos x="connsiteX4014" y="connsiteY4014"/>
              </a:cxn>
              <a:cxn ang="0">
                <a:pos x="connsiteX4015" y="connsiteY4015"/>
              </a:cxn>
              <a:cxn ang="0">
                <a:pos x="connsiteX4016" y="connsiteY4016"/>
              </a:cxn>
              <a:cxn ang="0">
                <a:pos x="connsiteX4017" y="connsiteY4017"/>
              </a:cxn>
              <a:cxn ang="0">
                <a:pos x="connsiteX4018" y="connsiteY4018"/>
              </a:cxn>
              <a:cxn ang="0">
                <a:pos x="connsiteX4019" y="connsiteY4019"/>
              </a:cxn>
              <a:cxn ang="0">
                <a:pos x="connsiteX4020" y="connsiteY4020"/>
              </a:cxn>
              <a:cxn ang="0">
                <a:pos x="connsiteX4021" y="connsiteY4021"/>
              </a:cxn>
              <a:cxn ang="0">
                <a:pos x="connsiteX4022" y="connsiteY4022"/>
              </a:cxn>
              <a:cxn ang="0">
                <a:pos x="connsiteX4023" y="connsiteY4023"/>
              </a:cxn>
              <a:cxn ang="0">
                <a:pos x="connsiteX4024" y="connsiteY4024"/>
              </a:cxn>
              <a:cxn ang="0">
                <a:pos x="connsiteX4025" y="connsiteY4025"/>
              </a:cxn>
              <a:cxn ang="0">
                <a:pos x="connsiteX4026" y="connsiteY4026"/>
              </a:cxn>
              <a:cxn ang="0">
                <a:pos x="connsiteX4027" y="connsiteY4027"/>
              </a:cxn>
              <a:cxn ang="0">
                <a:pos x="connsiteX4028" y="connsiteY4028"/>
              </a:cxn>
              <a:cxn ang="0">
                <a:pos x="connsiteX4029" y="connsiteY4029"/>
              </a:cxn>
              <a:cxn ang="0">
                <a:pos x="connsiteX4030" y="connsiteY4030"/>
              </a:cxn>
              <a:cxn ang="0">
                <a:pos x="connsiteX4031" y="connsiteY4031"/>
              </a:cxn>
              <a:cxn ang="0">
                <a:pos x="connsiteX4032" y="connsiteY4032"/>
              </a:cxn>
              <a:cxn ang="0">
                <a:pos x="connsiteX4033" y="connsiteY4033"/>
              </a:cxn>
              <a:cxn ang="0">
                <a:pos x="connsiteX4034" y="connsiteY4034"/>
              </a:cxn>
              <a:cxn ang="0">
                <a:pos x="connsiteX4035" y="connsiteY4035"/>
              </a:cxn>
              <a:cxn ang="0">
                <a:pos x="connsiteX4036" y="connsiteY4036"/>
              </a:cxn>
              <a:cxn ang="0">
                <a:pos x="connsiteX4037" y="connsiteY4037"/>
              </a:cxn>
              <a:cxn ang="0">
                <a:pos x="connsiteX4038" y="connsiteY4038"/>
              </a:cxn>
              <a:cxn ang="0">
                <a:pos x="connsiteX4039" y="connsiteY4039"/>
              </a:cxn>
              <a:cxn ang="0">
                <a:pos x="connsiteX4040" y="connsiteY4040"/>
              </a:cxn>
              <a:cxn ang="0">
                <a:pos x="connsiteX4041" y="connsiteY4041"/>
              </a:cxn>
              <a:cxn ang="0">
                <a:pos x="connsiteX4042" y="connsiteY4042"/>
              </a:cxn>
              <a:cxn ang="0">
                <a:pos x="connsiteX4043" y="connsiteY4043"/>
              </a:cxn>
              <a:cxn ang="0">
                <a:pos x="connsiteX4044" y="connsiteY4044"/>
              </a:cxn>
              <a:cxn ang="0">
                <a:pos x="connsiteX4045" y="connsiteY4045"/>
              </a:cxn>
              <a:cxn ang="0">
                <a:pos x="connsiteX4046" y="connsiteY4046"/>
              </a:cxn>
              <a:cxn ang="0">
                <a:pos x="connsiteX4047" y="connsiteY4047"/>
              </a:cxn>
              <a:cxn ang="0">
                <a:pos x="connsiteX4048" y="connsiteY4048"/>
              </a:cxn>
              <a:cxn ang="0">
                <a:pos x="connsiteX4049" y="connsiteY4049"/>
              </a:cxn>
              <a:cxn ang="0">
                <a:pos x="connsiteX4050" y="connsiteY4050"/>
              </a:cxn>
              <a:cxn ang="0">
                <a:pos x="connsiteX4051" y="connsiteY4051"/>
              </a:cxn>
              <a:cxn ang="0">
                <a:pos x="connsiteX4052" y="connsiteY4052"/>
              </a:cxn>
              <a:cxn ang="0">
                <a:pos x="connsiteX4053" y="connsiteY4053"/>
              </a:cxn>
              <a:cxn ang="0">
                <a:pos x="connsiteX4054" y="connsiteY4054"/>
              </a:cxn>
              <a:cxn ang="0">
                <a:pos x="connsiteX4055" y="connsiteY4055"/>
              </a:cxn>
              <a:cxn ang="0">
                <a:pos x="connsiteX4056" y="connsiteY4056"/>
              </a:cxn>
              <a:cxn ang="0">
                <a:pos x="connsiteX4057" y="connsiteY4057"/>
              </a:cxn>
              <a:cxn ang="0">
                <a:pos x="connsiteX4058" y="connsiteY4058"/>
              </a:cxn>
              <a:cxn ang="0">
                <a:pos x="connsiteX4059" y="connsiteY4059"/>
              </a:cxn>
              <a:cxn ang="0">
                <a:pos x="connsiteX4060" y="connsiteY4060"/>
              </a:cxn>
              <a:cxn ang="0">
                <a:pos x="connsiteX4061" y="connsiteY4061"/>
              </a:cxn>
              <a:cxn ang="0">
                <a:pos x="connsiteX4062" y="connsiteY4062"/>
              </a:cxn>
              <a:cxn ang="0">
                <a:pos x="connsiteX4063" y="connsiteY4063"/>
              </a:cxn>
              <a:cxn ang="0">
                <a:pos x="connsiteX4064" y="connsiteY4064"/>
              </a:cxn>
              <a:cxn ang="0">
                <a:pos x="connsiteX4065" y="connsiteY4065"/>
              </a:cxn>
              <a:cxn ang="0">
                <a:pos x="connsiteX4066" y="connsiteY4066"/>
              </a:cxn>
              <a:cxn ang="0">
                <a:pos x="connsiteX4067" y="connsiteY4067"/>
              </a:cxn>
              <a:cxn ang="0">
                <a:pos x="connsiteX4068" y="connsiteY4068"/>
              </a:cxn>
              <a:cxn ang="0">
                <a:pos x="connsiteX4069" y="connsiteY4069"/>
              </a:cxn>
              <a:cxn ang="0">
                <a:pos x="connsiteX4070" y="connsiteY4070"/>
              </a:cxn>
              <a:cxn ang="0">
                <a:pos x="connsiteX4071" y="connsiteY4071"/>
              </a:cxn>
              <a:cxn ang="0">
                <a:pos x="connsiteX4072" y="connsiteY4072"/>
              </a:cxn>
              <a:cxn ang="0">
                <a:pos x="connsiteX4073" y="connsiteY4073"/>
              </a:cxn>
              <a:cxn ang="0">
                <a:pos x="connsiteX4074" y="connsiteY4074"/>
              </a:cxn>
              <a:cxn ang="0">
                <a:pos x="connsiteX4075" y="connsiteY4075"/>
              </a:cxn>
              <a:cxn ang="0">
                <a:pos x="connsiteX4076" y="connsiteY4076"/>
              </a:cxn>
              <a:cxn ang="0">
                <a:pos x="connsiteX4077" y="connsiteY4077"/>
              </a:cxn>
              <a:cxn ang="0">
                <a:pos x="connsiteX4078" y="connsiteY4078"/>
              </a:cxn>
              <a:cxn ang="0">
                <a:pos x="connsiteX4079" y="connsiteY4079"/>
              </a:cxn>
              <a:cxn ang="0">
                <a:pos x="connsiteX4080" y="connsiteY4080"/>
              </a:cxn>
              <a:cxn ang="0">
                <a:pos x="connsiteX4081" y="connsiteY4081"/>
              </a:cxn>
              <a:cxn ang="0">
                <a:pos x="connsiteX4082" y="connsiteY4082"/>
              </a:cxn>
              <a:cxn ang="0">
                <a:pos x="connsiteX4083" y="connsiteY4083"/>
              </a:cxn>
              <a:cxn ang="0">
                <a:pos x="connsiteX4084" y="connsiteY4084"/>
              </a:cxn>
              <a:cxn ang="0">
                <a:pos x="connsiteX4085" y="connsiteY4085"/>
              </a:cxn>
              <a:cxn ang="0">
                <a:pos x="connsiteX4086" y="connsiteY4086"/>
              </a:cxn>
              <a:cxn ang="0">
                <a:pos x="connsiteX4087" y="connsiteY4087"/>
              </a:cxn>
              <a:cxn ang="0">
                <a:pos x="connsiteX4088" y="connsiteY4088"/>
              </a:cxn>
              <a:cxn ang="0">
                <a:pos x="connsiteX4089" y="connsiteY4089"/>
              </a:cxn>
              <a:cxn ang="0">
                <a:pos x="connsiteX4090" y="connsiteY4090"/>
              </a:cxn>
              <a:cxn ang="0">
                <a:pos x="connsiteX4091" y="connsiteY4091"/>
              </a:cxn>
              <a:cxn ang="0">
                <a:pos x="connsiteX4092" y="connsiteY4092"/>
              </a:cxn>
              <a:cxn ang="0">
                <a:pos x="connsiteX4093" y="connsiteY4093"/>
              </a:cxn>
              <a:cxn ang="0">
                <a:pos x="connsiteX4094" y="connsiteY4094"/>
              </a:cxn>
              <a:cxn ang="0">
                <a:pos x="connsiteX4095" y="connsiteY4095"/>
              </a:cxn>
              <a:cxn ang="0">
                <a:pos x="connsiteX4096" y="connsiteY4096"/>
              </a:cxn>
              <a:cxn ang="0">
                <a:pos x="connsiteX4097" y="connsiteY4097"/>
              </a:cxn>
              <a:cxn ang="0">
                <a:pos x="connsiteX4098" y="connsiteY4098"/>
              </a:cxn>
              <a:cxn ang="0">
                <a:pos x="connsiteX4099" y="connsiteY4099"/>
              </a:cxn>
              <a:cxn ang="0">
                <a:pos x="connsiteX4100" y="connsiteY4100"/>
              </a:cxn>
              <a:cxn ang="0">
                <a:pos x="connsiteX4101" y="connsiteY4101"/>
              </a:cxn>
              <a:cxn ang="0">
                <a:pos x="connsiteX4102" y="connsiteY4102"/>
              </a:cxn>
              <a:cxn ang="0">
                <a:pos x="connsiteX4103" y="connsiteY4103"/>
              </a:cxn>
              <a:cxn ang="0">
                <a:pos x="connsiteX4104" y="connsiteY4104"/>
              </a:cxn>
              <a:cxn ang="0">
                <a:pos x="connsiteX4105" y="connsiteY4105"/>
              </a:cxn>
              <a:cxn ang="0">
                <a:pos x="connsiteX4106" y="connsiteY4106"/>
              </a:cxn>
              <a:cxn ang="0">
                <a:pos x="connsiteX4107" y="connsiteY4107"/>
              </a:cxn>
              <a:cxn ang="0">
                <a:pos x="connsiteX4108" y="connsiteY4108"/>
              </a:cxn>
              <a:cxn ang="0">
                <a:pos x="connsiteX4109" y="connsiteY4109"/>
              </a:cxn>
              <a:cxn ang="0">
                <a:pos x="connsiteX4110" y="connsiteY4110"/>
              </a:cxn>
              <a:cxn ang="0">
                <a:pos x="connsiteX4111" y="connsiteY4111"/>
              </a:cxn>
              <a:cxn ang="0">
                <a:pos x="connsiteX4112" y="connsiteY4112"/>
              </a:cxn>
              <a:cxn ang="0">
                <a:pos x="connsiteX4113" y="connsiteY4113"/>
              </a:cxn>
              <a:cxn ang="0">
                <a:pos x="connsiteX4114" y="connsiteY4114"/>
              </a:cxn>
              <a:cxn ang="0">
                <a:pos x="connsiteX4115" y="connsiteY4115"/>
              </a:cxn>
              <a:cxn ang="0">
                <a:pos x="connsiteX4116" y="connsiteY4116"/>
              </a:cxn>
              <a:cxn ang="0">
                <a:pos x="connsiteX4117" y="connsiteY4117"/>
              </a:cxn>
              <a:cxn ang="0">
                <a:pos x="connsiteX4118" y="connsiteY4118"/>
              </a:cxn>
              <a:cxn ang="0">
                <a:pos x="connsiteX4119" y="connsiteY4119"/>
              </a:cxn>
              <a:cxn ang="0">
                <a:pos x="connsiteX4120" y="connsiteY4120"/>
              </a:cxn>
              <a:cxn ang="0">
                <a:pos x="connsiteX4121" y="connsiteY4121"/>
              </a:cxn>
              <a:cxn ang="0">
                <a:pos x="connsiteX4122" y="connsiteY4122"/>
              </a:cxn>
              <a:cxn ang="0">
                <a:pos x="connsiteX4123" y="connsiteY4123"/>
              </a:cxn>
              <a:cxn ang="0">
                <a:pos x="connsiteX4124" y="connsiteY4124"/>
              </a:cxn>
              <a:cxn ang="0">
                <a:pos x="connsiteX4125" y="connsiteY4125"/>
              </a:cxn>
              <a:cxn ang="0">
                <a:pos x="connsiteX4126" y="connsiteY4126"/>
              </a:cxn>
              <a:cxn ang="0">
                <a:pos x="connsiteX4127" y="connsiteY4127"/>
              </a:cxn>
              <a:cxn ang="0">
                <a:pos x="connsiteX4128" y="connsiteY4128"/>
              </a:cxn>
              <a:cxn ang="0">
                <a:pos x="connsiteX4129" y="connsiteY4129"/>
              </a:cxn>
              <a:cxn ang="0">
                <a:pos x="connsiteX4130" y="connsiteY4130"/>
              </a:cxn>
              <a:cxn ang="0">
                <a:pos x="connsiteX4131" y="connsiteY4131"/>
              </a:cxn>
              <a:cxn ang="0">
                <a:pos x="connsiteX4132" y="connsiteY4132"/>
              </a:cxn>
              <a:cxn ang="0">
                <a:pos x="connsiteX4133" y="connsiteY4133"/>
              </a:cxn>
              <a:cxn ang="0">
                <a:pos x="connsiteX4134" y="connsiteY4134"/>
              </a:cxn>
              <a:cxn ang="0">
                <a:pos x="connsiteX4135" y="connsiteY4135"/>
              </a:cxn>
              <a:cxn ang="0">
                <a:pos x="connsiteX4136" y="connsiteY4136"/>
              </a:cxn>
              <a:cxn ang="0">
                <a:pos x="connsiteX4137" y="connsiteY4137"/>
              </a:cxn>
              <a:cxn ang="0">
                <a:pos x="connsiteX4138" y="connsiteY4138"/>
              </a:cxn>
              <a:cxn ang="0">
                <a:pos x="connsiteX4139" y="connsiteY4139"/>
              </a:cxn>
              <a:cxn ang="0">
                <a:pos x="connsiteX4140" y="connsiteY4140"/>
              </a:cxn>
              <a:cxn ang="0">
                <a:pos x="connsiteX4141" y="connsiteY4141"/>
              </a:cxn>
              <a:cxn ang="0">
                <a:pos x="connsiteX4142" y="connsiteY4142"/>
              </a:cxn>
              <a:cxn ang="0">
                <a:pos x="connsiteX4143" y="connsiteY4143"/>
              </a:cxn>
              <a:cxn ang="0">
                <a:pos x="connsiteX4144" y="connsiteY4144"/>
              </a:cxn>
              <a:cxn ang="0">
                <a:pos x="connsiteX4145" y="connsiteY4145"/>
              </a:cxn>
              <a:cxn ang="0">
                <a:pos x="connsiteX4146" y="connsiteY4146"/>
              </a:cxn>
              <a:cxn ang="0">
                <a:pos x="connsiteX4147" y="connsiteY4147"/>
              </a:cxn>
              <a:cxn ang="0">
                <a:pos x="connsiteX4148" y="connsiteY4148"/>
              </a:cxn>
              <a:cxn ang="0">
                <a:pos x="connsiteX4149" y="connsiteY4149"/>
              </a:cxn>
              <a:cxn ang="0">
                <a:pos x="connsiteX4150" y="connsiteY4150"/>
              </a:cxn>
              <a:cxn ang="0">
                <a:pos x="connsiteX4151" y="connsiteY4151"/>
              </a:cxn>
              <a:cxn ang="0">
                <a:pos x="connsiteX4152" y="connsiteY4152"/>
              </a:cxn>
              <a:cxn ang="0">
                <a:pos x="connsiteX4153" y="connsiteY4153"/>
              </a:cxn>
              <a:cxn ang="0">
                <a:pos x="connsiteX4154" y="connsiteY4154"/>
              </a:cxn>
              <a:cxn ang="0">
                <a:pos x="connsiteX4155" y="connsiteY4155"/>
              </a:cxn>
              <a:cxn ang="0">
                <a:pos x="connsiteX4156" y="connsiteY4156"/>
              </a:cxn>
              <a:cxn ang="0">
                <a:pos x="connsiteX4157" y="connsiteY4157"/>
              </a:cxn>
              <a:cxn ang="0">
                <a:pos x="connsiteX4158" y="connsiteY4158"/>
              </a:cxn>
              <a:cxn ang="0">
                <a:pos x="connsiteX4159" y="connsiteY4159"/>
              </a:cxn>
              <a:cxn ang="0">
                <a:pos x="connsiteX4160" y="connsiteY4160"/>
              </a:cxn>
              <a:cxn ang="0">
                <a:pos x="connsiteX4161" y="connsiteY4161"/>
              </a:cxn>
              <a:cxn ang="0">
                <a:pos x="connsiteX4162" y="connsiteY4162"/>
              </a:cxn>
              <a:cxn ang="0">
                <a:pos x="connsiteX4163" y="connsiteY4163"/>
              </a:cxn>
              <a:cxn ang="0">
                <a:pos x="connsiteX4164" y="connsiteY4164"/>
              </a:cxn>
              <a:cxn ang="0">
                <a:pos x="connsiteX4165" y="connsiteY4165"/>
              </a:cxn>
              <a:cxn ang="0">
                <a:pos x="connsiteX4166" y="connsiteY4166"/>
              </a:cxn>
              <a:cxn ang="0">
                <a:pos x="connsiteX4167" y="connsiteY4167"/>
              </a:cxn>
              <a:cxn ang="0">
                <a:pos x="connsiteX4168" y="connsiteY4168"/>
              </a:cxn>
              <a:cxn ang="0">
                <a:pos x="connsiteX4169" y="connsiteY4169"/>
              </a:cxn>
              <a:cxn ang="0">
                <a:pos x="connsiteX4170" y="connsiteY4170"/>
              </a:cxn>
              <a:cxn ang="0">
                <a:pos x="connsiteX4171" y="connsiteY4171"/>
              </a:cxn>
              <a:cxn ang="0">
                <a:pos x="connsiteX4172" y="connsiteY4172"/>
              </a:cxn>
              <a:cxn ang="0">
                <a:pos x="connsiteX4173" y="connsiteY4173"/>
              </a:cxn>
              <a:cxn ang="0">
                <a:pos x="connsiteX4174" y="connsiteY4174"/>
              </a:cxn>
              <a:cxn ang="0">
                <a:pos x="connsiteX4175" y="connsiteY4175"/>
              </a:cxn>
              <a:cxn ang="0">
                <a:pos x="connsiteX4176" y="connsiteY4176"/>
              </a:cxn>
              <a:cxn ang="0">
                <a:pos x="connsiteX4177" y="connsiteY4177"/>
              </a:cxn>
              <a:cxn ang="0">
                <a:pos x="connsiteX4178" y="connsiteY4178"/>
              </a:cxn>
              <a:cxn ang="0">
                <a:pos x="connsiteX4179" y="connsiteY4179"/>
              </a:cxn>
              <a:cxn ang="0">
                <a:pos x="connsiteX4180" y="connsiteY4180"/>
              </a:cxn>
              <a:cxn ang="0">
                <a:pos x="connsiteX4181" y="connsiteY4181"/>
              </a:cxn>
              <a:cxn ang="0">
                <a:pos x="connsiteX4182" y="connsiteY4182"/>
              </a:cxn>
              <a:cxn ang="0">
                <a:pos x="connsiteX4183" y="connsiteY4183"/>
              </a:cxn>
              <a:cxn ang="0">
                <a:pos x="connsiteX4184" y="connsiteY4184"/>
              </a:cxn>
              <a:cxn ang="0">
                <a:pos x="connsiteX4185" y="connsiteY4185"/>
              </a:cxn>
              <a:cxn ang="0">
                <a:pos x="connsiteX4186" y="connsiteY4186"/>
              </a:cxn>
              <a:cxn ang="0">
                <a:pos x="connsiteX4187" y="connsiteY4187"/>
              </a:cxn>
              <a:cxn ang="0">
                <a:pos x="connsiteX4188" y="connsiteY4188"/>
              </a:cxn>
              <a:cxn ang="0">
                <a:pos x="connsiteX4189" y="connsiteY4189"/>
              </a:cxn>
              <a:cxn ang="0">
                <a:pos x="connsiteX4190" y="connsiteY4190"/>
              </a:cxn>
              <a:cxn ang="0">
                <a:pos x="connsiteX4191" y="connsiteY4191"/>
              </a:cxn>
              <a:cxn ang="0">
                <a:pos x="connsiteX4192" y="connsiteY4192"/>
              </a:cxn>
              <a:cxn ang="0">
                <a:pos x="connsiteX4193" y="connsiteY4193"/>
              </a:cxn>
              <a:cxn ang="0">
                <a:pos x="connsiteX4194" y="connsiteY4194"/>
              </a:cxn>
              <a:cxn ang="0">
                <a:pos x="connsiteX4195" y="connsiteY4195"/>
              </a:cxn>
              <a:cxn ang="0">
                <a:pos x="connsiteX4196" y="connsiteY4196"/>
              </a:cxn>
              <a:cxn ang="0">
                <a:pos x="connsiteX4197" y="connsiteY4197"/>
              </a:cxn>
              <a:cxn ang="0">
                <a:pos x="connsiteX4198" y="connsiteY4198"/>
              </a:cxn>
              <a:cxn ang="0">
                <a:pos x="connsiteX4199" y="connsiteY4199"/>
              </a:cxn>
              <a:cxn ang="0">
                <a:pos x="connsiteX4200" y="connsiteY4200"/>
              </a:cxn>
              <a:cxn ang="0">
                <a:pos x="connsiteX4201" y="connsiteY4201"/>
              </a:cxn>
              <a:cxn ang="0">
                <a:pos x="connsiteX4202" y="connsiteY4202"/>
              </a:cxn>
              <a:cxn ang="0">
                <a:pos x="connsiteX4203" y="connsiteY4203"/>
              </a:cxn>
              <a:cxn ang="0">
                <a:pos x="connsiteX4204" y="connsiteY4204"/>
              </a:cxn>
              <a:cxn ang="0">
                <a:pos x="connsiteX4205" y="connsiteY4205"/>
              </a:cxn>
              <a:cxn ang="0">
                <a:pos x="connsiteX4206" y="connsiteY4206"/>
              </a:cxn>
              <a:cxn ang="0">
                <a:pos x="connsiteX4207" y="connsiteY4207"/>
              </a:cxn>
              <a:cxn ang="0">
                <a:pos x="connsiteX4208" y="connsiteY4208"/>
              </a:cxn>
              <a:cxn ang="0">
                <a:pos x="connsiteX4209" y="connsiteY4209"/>
              </a:cxn>
              <a:cxn ang="0">
                <a:pos x="connsiteX4210" y="connsiteY4210"/>
              </a:cxn>
              <a:cxn ang="0">
                <a:pos x="connsiteX4211" y="connsiteY4211"/>
              </a:cxn>
              <a:cxn ang="0">
                <a:pos x="connsiteX4212" y="connsiteY4212"/>
              </a:cxn>
              <a:cxn ang="0">
                <a:pos x="connsiteX4213" y="connsiteY4213"/>
              </a:cxn>
              <a:cxn ang="0">
                <a:pos x="connsiteX4214" y="connsiteY4214"/>
              </a:cxn>
              <a:cxn ang="0">
                <a:pos x="connsiteX4215" y="connsiteY4215"/>
              </a:cxn>
              <a:cxn ang="0">
                <a:pos x="connsiteX4216" y="connsiteY4216"/>
              </a:cxn>
              <a:cxn ang="0">
                <a:pos x="connsiteX4217" y="connsiteY4217"/>
              </a:cxn>
              <a:cxn ang="0">
                <a:pos x="connsiteX4218" y="connsiteY4218"/>
              </a:cxn>
              <a:cxn ang="0">
                <a:pos x="connsiteX4219" y="connsiteY4219"/>
              </a:cxn>
              <a:cxn ang="0">
                <a:pos x="connsiteX4220" y="connsiteY4220"/>
              </a:cxn>
              <a:cxn ang="0">
                <a:pos x="connsiteX4221" y="connsiteY4221"/>
              </a:cxn>
              <a:cxn ang="0">
                <a:pos x="connsiteX4222" y="connsiteY4222"/>
              </a:cxn>
              <a:cxn ang="0">
                <a:pos x="connsiteX4223" y="connsiteY4223"/>
              </a:cxn>
              <a:cxn ang="0">
                <a:pos x="connsiteX4224" y="connsiteY4224"/>
              </a:cxn>
              <a:cxn ang="0">
                <a:pos x="connsiteX4225" y="connsiteY4225"/>
              </a:cxn>
              <a:cxn ang="0">
                <a:pos x="connsiteX4226" y="connsiteY4226"/>
              </a:cxn>
              <a:cxn ang="0">
                <a:pos x="connsiteX4227" y="connsiteY4227"/>
              </a:cxn>
              <a:cxn ang="0">
                <a:pos x="connsiteX4228" y="connsiteY4228"/>
              </a:cxn>
              <a:cxn ang="0">
                <a:pos x="connsiteX4229" y="connsiteY4229"/>
              </a:cxn>
              <a:cxn ang="0">
                <a:pos x="connsiteX4230" y="connsiteY4230"/>
              </a:cxn>
              <a:cxn ang="0">
                <a:pos x="connsiteX4231" y="connsiteY4231"/>
              </a:cxn>
              <a:cxn ang="0">
                <a:pos x="connsiteX4232" y="connsiteY4232"/>
              </a:cxn>
              <a:cxn ang="0">
                <a:pos x="connsiteX4233" y="connsiteY4233"/>
              </a:cxn>
              <a:cxn ang="0">
                <a:pos x="connsiteX4234" y="connsiteY4234"/>
              </a:cxn>
              <a:cxn ang="0">
                <a:pos x="connsiteX4235" y="connsiteY4235"/>
              </a:cxn>
              <a:cxn ang="0">
                <a:pos x="connsiteX4236" y="connsiteY4236"/>
              </a:cxn>
              <a:cxn ang="0">
                <a:pos x="connsiteX4237" y="connsiteY4237"/>
              </a:cxn>
              <a:cxn ang="0">
                <a:pos x="connsiteX4238" y="connsiteY4238"/>
              </a:cxn>
              <a:cxn ang="0">
                <a:pos x="connsiteX4239" y="connsiteY4239"/>
              </a:cxn>
              <a:cxn ang="0">
                <a:pos x="connsiteX4240" y="connsiteY4240"/>
              </a:cxn>
              <a:cxn ang="0">
                <a:pos x="connsiteX4241" y="connsiteY4241"/>
              </a:cxn>
              <a:cxn ang="0">
                <a:pos x="connsiteX4242" y="connsiteY4242"/>
              </a:cxn>
              <a:cxn ang="0">
                <a:pos x="connsiteX4243" y="connsiteY4243"/>
              </a:cxn>
              <a:cxn ang="0">
                <a:pos x="connsiteX4244" y="connsiteY4244"/>
              </a:cxn>
              <a:cxn ang="0">
                <a:pos x="connsiteX4245" y="connsiteY4245"/>
              </a:cxn>
              <a:cxn ang="0">
                <a:pos x="connsiteX4246" y="connsiteY4246"/>
              </a:cxn>
              <a:cxn ang="0">
                <a:pos x="connsiteX4247" y="connsiteY4247"/>
              </a:cxn>
              <a:cxn ang="0">
                <a:pos x="connsiteX4248" y="connsiteY4248"/>
              </a:cxn>
              <a:cxn ang="0">
                <a:pos x="connsiteX4249" y="connsiteY4249"/>
              </a:cxn>
              <a:cxn ang="0">
                <a:pos x="connsiteX4250" y="connsiteY4250"/>
              </a:cxn>
              <a:cxn ang="0">
                <a:pos x="connsiteX4251" y="connsiteY4251"/>
              </a:cxn>
              <a:cxn ang="0">
                <a:pos x="connsiteX4252" y="connsiteY4252"/>
              </a:cxn>
              <a:cxn ang="0">
                <a:pos x="connsiteX4253" y="connsiteY4253"/>
              </a:cxn>
              <a:cxn ang="0">
                <a:pos x="connsiteX4254" y="connsiteY4254"/>
              </a:cxn>
              <a:cxn ang="0">
                <a:pos x="connsiteX4255" y="connsiteY4255"/>
              </a:cxn>
              <a:cxn ang="0">
                <a:pos x="connsiteX4256" y="connsiteY4256"/>
              </a:cxn>
              <a:cxn ang="0">
                <a:pos x="connsiteX4257" y="connsiteY4257"/>
              </a:cxn>
              <a:cxn ang="0">
                <a:pos x="connsiteX4258" y="connsiteY4258"/>
              </a:cxn>
              <a:cxn ang="0">
                <a:pos x="connsiteX4259" y="connsiteY4259"/>
              </a:cxn>
              <a:cxn ang="0">
                <a:pos x="connsiteX4260" y="connsiteY4260"/>
              </a:cxn>
              <a:cxn ang="0">
                <a:pos x="connsiteX4261" y="connsiteY4261"/>
              </a:cxn>
              <a:cxn ang="0">
                <a:pos x="connsiteX4262" y="connsiteY4262"/>
              </a:cxn>
              <a:cxn ang="0">
                <a:pos x="connsiteX4263" y="connsiteY4263"/>
              </a:cxn>
              <a:cxn ang="0">
                <a:pos x="connsiteX4264" y="connsiteY4264"/>
              </a:cxn>
              <a:cxn ang="0">
                <a:pos x="connsiteX4265" y="connsiteY4265"/>
              </a:cxn>
              <a:cxn ang="0">
                <a:pos x="connsiteX4266" y="connsiteY4266"/>
              </a:cxn>
              <a:cxn ang="0">
                <a:pos x="connsiteX4267" y="connsiteY4267"/>
              </a:cxn>
              <a:cxn ang="0">
                <a:pos x="connsiteX4268" y="connsiteY4268"/>
              </a:cxn>
              <a:cxn ang="0">
                <a:pos x="connsiteX4269" y="connsiteY4269"/>
              </a:cxn>
              <a:cxn ang="0">
                <a:pos x="connsiteX4270" y="connsiteY4270"/>
              </a:cxn>
              <a:cxn ang="0">
                <a:pos x="connsiteX4271" y="connsiteY4271"/>
              </a:cxn>
              <a:cxn ang="0">
                <a:pos x="connsiteX4272" y="connsiteY4272"/>
              </a:cxn>
              <a:cxn ang="0">
                <a:pos x="connsiteX4273" y="connsiteY4273"/>
              </a:cxn>
              <a:cxn ang="0">
                <a:pos x="connsiteX4274" y="connsiteY4274"/>
              </a:cxn>
              <a:cxn ang="0">
                <a:pos x="connsiteX4275" y="connsiteY4275"/>
              </a:cxn>
              <a:cxn ang="0">
                <a:pos x="connsiteX4276" y="connsiteY4276"/>
              </a:cxn>
              <a:cxn ang="0">
                <a:pos x="connsiteX4277" y="connsiteY4277"/>
              </a:cxn>
              <a:cxn ang="0">
                <a:pos x="connsiteX4278" y="connsiteY4278"/>
              </a:cxn>
              <a:cxn ang="0">
                <a:pos x="connsiteX4279" y="connsiteY4279"/>
              </a:cxn>
              <a:cxn ang="0">
                <a:pos x="connsiteX4280" y="connsiteY4280"/>
              </a:cxn>
              <a:cxn ang="0">
                <a:pos x="connsiteX4281" y="connsiteY4281"/>
              </a:cxn>
              <a:cxn ang="0">
                <a:pos x="connsiteX4282" y="connsiteY4282"/>
              </a:cxn>
              <a:cxn ang="0">
                <a:pos x="connsiteX4283" y="connsiteY4283"/>
              </a:cxn>
              <a:cxn ang="0">
                <a:pos x="connsiteX4284" y="connsiteY4284"/>
              </a:cxn>
              <a:cxn ang="0">
                <a:pos x="connsiteX4285" y="connsiteY4285"/>
              </a:cxn>
              <a:cxn ang="0">
                <a:pos x="connsiteX4286" y="connsiteY4286"/>
              </a:cxn>
              <a:cxn ang="0">
                <a:pos x="connsiteX4287" y="connsiteY4287"/>
              </a:cxn>
              <a:cxn ang="0">
                <a:pos x="connsiteX4288" y="connsiteY4288"/>
              </a:cxn>
              <a:cxn ang="0">
                <a:pos x="connsiteX4289" y="connsiteY4289"/>
              </a:cxn>
              <a:cxn ang="0">
                <a:pos x="connsiteX4290" y="connsiteY4290"/>
              </a:cxn>
              <a:cxn ang="0">
                <a:pos x="connsiteX4291" y="connsiteY4291"/>
              </a:cxn>
              <a:cxn ang="0">
                <a:pos x="connsiteX4292" y="connsiteY4292"/>
              </a:cxn>
              <a:cxn ang="0">
                <a:pos x="connsiteX4293" y="connsiteY4293"/>
              </a:cxn>
              <a:cxn ang="0">
                <a:pos x="connsiteX4294" y="connsiteY4294"/>
              </a:cxn>
              <a:cxn ang="0">
                <a:pos x="connsiteX4295" y="connsiteY4295"/>
              </a:cxn>
              <a:cxn ang="0">
                <a:pos x="connsiteX4296" y="connsiteY4296"/>
              </a:cxn>
              <a:cxn ang="0">
                <a:pos x="connsiteX4297" y="connsiteY4297"/>
              </a:cxn>
              <a:cxn ang="0">
                <a:pos x="connsiteX4298" y="connsiteY4298"/>
              </a:cxn>
              <a:cxn ang="0">
                <a:pos x="connsiteX4299" y="connsiteY4299"/>
              </a:cxn>
              <a:cxn ang="0">
                <a:pos x="connsiteX4300" y="connsiteY4300"/>
              </a:cxn>
              <a:cxn ang="0">
                <a:pos x="connsiteX4301" y="connsiteY4301"/>
              </a:cxn>
              <a:cxn ang="0">
                <a:pos x="connsiteX4302" y="connsiteY4302"/>
              </a:cxn>
              <a:cxn ang="0">
                <a:pos x="connsiteX4303" y="connsiteY4303"/>
              </a:cxn>
              <a:cxn ang="0">
                <a:pos x="connsiteX4304" y="connsiteY4304"/>
              </a:cxn>
              <a:cxn ang="0">
                <a:pos x="connsiteX4305" y="connsiteY4305"/>
              </a:cxn>
              <a:cxn ang="0">
                <a:pos x="connsiteX4306" y="connsiteY4306"/>
              </a:cxn>
              <a:cxn ang="0">
                <a:pos x="connsiteX4307" y="connsiteY4307"/>
              </a:cxn>
              <a:cxn ang="0">
                <a:pos x="connsiteX4308" y="connsiteY4308"/>
              </a:cxn>
              <a:cxn ang="0">
                <a:pos x="connsiteX4309" y="connsiteY4309"/>
              </a:cxn>
              <a:cxn ang="0">
                <a:pos x="connsiteX4310" y="connsiteY4310"/>
              </a:cxn>
              <a:cxn ang="0">
                <a:pos x="connsiteX4311" y="connsiteY4311"/>
              </a:cxn>
              <a:cxn ang="0">
                <a:pos x="connsiteX4312" y="connsiteY4312"/>
              </a:cxn>
              <a:cxn ang="0">
                <a:pos x="connsiteX4313" y="connsiteY4313"/>
              </a:cxn>
              <a:cxn ang="0">
                <a:pos x="connsiteX4314" y="connsiteY4314"/>
              </a:cxn>
              <a:cxn ang="0">
                <a:pos x="connsiteX4315" y="connsiteY4315"/>
              </a:cxn>
              <a:cxn ang="0">
                <a:pos x="connsiteX4316" y="connsiteY4316"/>
              </a:cxn>
              <a:cxn ang="0">
                <a:pos x="connsiteX4317" y="connsiteY4317"/>
              </a:cxn>
              <a:cxn ang="0">
                <a:pos x="connsiteX4318" y="connsiteY4318"/>
              </a:cxn>
              <a:cxn ang="0">
                <a:pos x="connsiteX4319" y="connsiteY4319"/>
              </a:cxn>
              <a:cxn ang="0">
                <a:pos x="connsiteX4320" y="connsiteY4320"/>
              </a:cxn>
              <a:cxn ang="0">
                <a:pos x="connsiteX4321" y="connsiteY4321"/>
              </a:cxn>
              <a:cxn ang="0">
                <a:pos x="connsiteX4322" y="connsiteY4322"/>
              </a:cxn>
              <a:cxn ang="0">
                <a:pos x="connsiteX4323" y="connsiteY4323"/>
              </a:cxn>
              <a:cxn ang="0">
                <a:pos x="connsiteX4324" y="connsiteY4324"/>
              </a:cxn>
              <a:cxn ang="0">
                <a:pos x="connsiteX4325" y="connsiteY4325"/>
              </a:cxn>
              <a:cxn ang="0">
                <a:pos x="connsiteX4326" y="connsiteY4326"/>
              </a:cxn>
              <a:cxn ang="0">
                <a:pos x="connsiteX4327" y="connsiteY4327"/>
              </a:cxn>
              <a:cxn ang="0">
                <a:pos x="connsiteX4328" y="connsiteY4328"/>
              </a:cxn>
              <a:cxn ang="0">
                <a:pos x="connsiteX4329" y="connsiteY4329"/>
              </a:cxn>
              <a:cxn ang="0">
                <a:pos x="connsiteX4330" y="connsiteY4330"/>
              </a:cxn>
              <a:cxn ang="0">
                <a:pos x="connsiteX4331" y="connsiteY4331"/>
              </a:cxn>
              <a:cxn ang="0">
                <a:pos x="connsiteX4332" y="connsiteY4332"/>
              </a:cxn>
              <a:cxn ang="0">
                <a:pos x="connsiteX4333" y="connsiteY4333"/>
              </a:cxn>
              <a:cxn ang="0">
                <a:pos x="connsiteX4334" y="connsiteY4334"/>
              </a:cxn>
              <a:cxn ang="0">
                <a:pos x="connsiteX4335" y="connsiteY4335"/>
              </a:cxn>
              <a:cxn ang="0">
                <a:pos x="connsiteX4336" y="connsiteY4336"/>
              </a:cxn>
              <a:cxn ang="0">
                <a:pos x="connsiteX4337" y="connsiteY4337"/>
              </a:cxn>
              <a:cxn ang="0">
                <a:pos x="connsiteX4338" y="connsiteY4338"/>
              </a:cxn>
              <a:cxn ang="0">
                <a:pos x="connsiteX4339" y="connsiteY4339"/>
              </a:cxn>
              <a:cxn ang="0">
                <a:pos x="connsiteX4340" y="connsiteY4340"/>
              </a:cxn>
              <a:cxn ang="0">
                <a:pos x="connsiteX4341" y="connsiteY4341"/>
              </a:cxn>
              <a:cxn ang="0">
                <a:pos x="connsiteX4342" y="connsiteY4342"/>
              </a:cxn>
              <a:cxn ang="0">
                <a:pos x="connsiteX4343" y="connsiteY4343"/>
              </a:cxn>
              <a:cxn ang="0">
                <a:pos x="connsiteX4344" y="connsiteY4344"/>
              </a:cxn>
              <a:cxn ang="0">
                <a:pos x="connsiteX4345" y="connsiteY4345"/>
              </a:cxn>
              <a:cxn ang="0">
                <a:pos x="connsiteX4346" y="connsiteY4346"/>
              </a:cxn>
              <a:cxn ang="0">
                <a:pos x="connsiteX4347" y="connsiteY4347"/>
              </a:cxn>
              <a:cxn ang="0">
                <a:pos x="connsiteX4348" y="connsiteY4348"/>
              </a:cxn>
              <a:cxn ang="0">
                <a:pos x="connsiteX4349" y="connsiteY4349"/>
              </a:cxn>
              <a:cxn ang="0">
                <a:pos x="connsiteX4350" y="connsiteY4350"/>
              </a:cxn>
              <a:cxn ang="0">
                <a:pos x="connsiteX4351" y="connsiteY4351"/>
              </a:cxn>
              <a:cxn ang="0">
                <a:pos x="connsiteX4352" y="connsiteY4352"/>
              </a:cxn>
              <a:cxn ang="0">
                <a:pos x="connsiteX4353" y="connsiteY4353"/>
              </a:cxn>
              <a:cxn ang="0">
                <a:pos x="connsiteX4354" y="connsiteY4354"/>
              </a:cxn>
              <a:cxn ang="0">
                <a:pos x="connsiteX4355" y="connsiteY4355"/>
              </a:cxn>
              <a:cxn ang="0">
                <a:pos x="connsiteX4356" y="connsiteY4356"/>
              </a:cxn>
              <a:cxn ang="0">
                <a:pos x="connsiteX4357" y="connsiteY4357"/>
              </a:cxn>
              <a:cxn ang="0">
                <a:pos x="connsiteX4358" y="connsiteY4358"/>
              </a:cxn>
              <a:cxn ang="0">
                <a:pos x="connsiteX4359" y="connsiteY4359"/>
              </a:cxn>
              <a:cxn ang="0">
                <a:pos x="connsiteX4360" y="connsiteY4360"/>
              </a:cxn>
              <a:cxn ang="0">
                <a:pos x="connsiteX4361" y="connsiteY4361"/>
              </a:cxn>
              <a:cxn ang="0">
                <a:pos x="connsiteX4362" y="connsiteY4362"/>
              </a:cxn>
              <a:cxn ang="0">
                <a:pos x="connsiteX4363" y="connsiteY4363"/>
              </a:cxn>
              <a:cxn ang="0">
                <a:pos x="connsiteX4364" y="connsiteY4364"/>
              </a:cxn>
              <a:cxn ang="0">
                <a:pos x="connsiteX4365" y="connsiteY4365"/>
              </a:cxn>
              <a:cxn ang="0">
                <a:pos x="connsiteX4366" y="connsiteY4366"/>
              </a:cxn>
              <a:cxn ang="0">
                <a:pos x="connsiteX4367" y="connsiteY4367"/>
              </a:cxn>
              <a:cxn ang="0">
                <a:pos x="connsiteX4368" y="connsiteY4368"/>
              </a:cxn>
              <a:cxn ang="0">
                <a:pos x="connsiteX4369" y="connsiteY4369"/>
              </a:cxn>
              <a:cxn ang="0">
                <a:pos x="connsiteX4370" y="connsiteY4370"/>
              </a:cxn>
              <a:cxn ang="0">
                <a:pos x="connsiteX4371" y="connsiteY4371"/>
              </a:cxn>
              <a:cxn ang="0">
                <a:pos x="connsiteX4372" y="connsiteY4372"/>
              </a:cxn>
              <a:cxn ang="0">
                <a:pos x="connsiteX4373" y="connsiteY4373"/>
              </a:cxn>
              <a:cxn ang="0">
                <a:pos x="connsiteX4374" y="connsiteY4374"/>
              </a:cxn>
              <a:cxn ang="0">
                <a:pos x="connsiteX4375" y="connsiteY4375"/>
              </a:cxn>
              <a:cxn ang="0">
                <a:pos x="connsiteX4376" y="connsiteY4376"/>
              </a:cxn>
              <a:cxn ang="0">
                <a:pos x="connsiteX4377" y="connsiteY4377"/>
              </a:cxn>
              <a:cxn ang="0">
                <a:pos x="connsiteX4378" y="connsiteY4378"/>
              </a:cxn>
              <a:cxn ang="0">
                <a:pos x="connsiteX4379" y="connsiteY4379"/>
              </a:cxn>
              <a:cxn ang="0">
                <a:pos x="connsiteX4380" y="connsiteY4380"/>
              </a:cxn>
              <a:cxn ang="0">
                <a:pos x="connsiteX4381" y="connsiteY4381"/>
              </a:cxn>
              <a:cxn ang="0">
                <a:pos x="connsiteX4382" y="connsiteY4382"/>
              </a:cxn>
              <a:cxn ang="0">
                <a:pos x="connsiteX4383" y="connsiteY4383"/>
              </a:cxn>
              <a:cxn ang="0">
                <a:pos x="connsiteX4384" y="connsiteY4384"/>
              </a:cxn>
              <a:cxn ang="0">
                <a:pos x="connsiteX4385" y="connsiteY4385"/>
              </a:cxn>
              <a:cxn ang="0">
                <a:pos x="connsiteX4386" y="connsiteY4386"/>
              </a:cxn>
              <a:cxn ang="0">
                <a:pos x="connsiteX4387" y="connsiteY4387"/>
              </a:cxn>
              <a:cxn ang="0">
                <a:pos x="connsiteX4388" y="connsiteY4388"/>
              </a:cxn>
              <a:cxn ang="0">
                <a:pos x="connsiteX4389" y="connsiteY4389"/>
              </a:cxn>
              <a:cxn ang="0">
                <a:pos x="connsiteX4390" y="connsiteY4390"/>
              </a:cxn>
              <a:cxn ang="0">
                <a:pos x="connsiteX4391" y="connsiteY4391"/>
              </a:cxn>
              <a:cxn ang="0">
                <a:pos x="connsiteX4392" y="connsiteY4392"/>
              </a:cxn>
              <a:cxn ang="0">
                <a:pos x="connsiteX4393" y="connsiteY4393"/>
              </a:cxn>
              <a:cxn ang="0">
                <a:pos x="connsiteX4394" y="connsiteY4394"/>
              </a:cxn>
              <a:cxn ang="0">
                <a:pos x="connsiteX4395" y="connsiteY4395"/>
              </a:cxn>
              <a:cxn ang="0">
                <a:pos x="connsiteX4396" y="connsiteY4396"/>
              </a:cxn>
              <a:cxn ang="0">
                <a:pos x="connsiteX4397" y="connsiteY4397"/>
              </a:cxn>
              <a:cxn ang="0">
                <a:pos x="connsiteX4398" y="connsiteY4398"/>
              </a:cxn>
              <a:cxn ang="0">
                <a:pos x="connsiteX4399" y="connsiteY4399"/>
              </a:cxn>
              <a:cxn ang="0">
                <a:pos x="connsiteX4400" y="connsiteY4400"/>
              </a:cxn>
              <a:cxn ang="0">
                <a:pos x="connsiteX4401" y="connsiteY4401"/>
              </a:cxn>
              <a:cxn ang="0">
                <a:pos x="connsiteX4402" y="connsiteY4402"/>
              </a:cxn>
              <a:cxn ang="0">
                <a:pos x="connsiteX4403" y="connsiteY4403"/>
              </a:cxn>
              <a:cxn ang="0">
                <a:pos x="connsiteX4404" y="connsiteY4404"/>
              </a:cxn>
              <a:cxn ang="0">
                <a:pos x="connsiteX4405" y="connsiteY4405"/>
              </a:cxn>
              <a:cxn ang="0">
                <a:pos x="connsiteX4406" y="connsiteY4406"/>
              </a:cxn>
              <a:cxn ang="0">
                <a:pos x="connsiteX4407" y="connsiteY4407"/>
              </a:cxn>
              <a:cxn ang="0">
                <a:pos x="connsiteX4408" y="connsiteY4408"/>
              </a:cxn>
              <a:cxn ang="0">
                <a:pos x="connsiteX4409" y="connsiteY4409"/>
              </a:cxn>
              <a:cxn ang="0">
                <a:pos x="connsiteX4410" y="connsiteY4410"/>
              </a:cxn>
              <a:cxn ang="0">
                <a:pos x="connsiteX4411" y="connsiteY4411"/>
              </a:cxn>
              <a:cxn ang="0">
                <a:pos x="connsiteX4412" y="connsiteY4412"/>
              </a:cxn>
              <a:cxn ang="0">
                <a:pos x="connsiteX4413" y="connsiteY4413"/>
              </a:cxn>
              <a:cxn ang="0">
                <a:pos x="connsiteX4414" y="connsiteY4414"/>
              </a:cxn>
              <a:cxn ang="0">
                <a:pos x="connsiteX4415" y="connsiteY4415"/>
              </a:cxn>
              <a:cxn ang="0">
                <a:pos x="connsiteX4416" y="connsiteY4416"/>
              </a:cxn>
              <a:cxn ang="0">
                <a:pos x="connsiteX4417" y="connsiteY4417"/>
              </a:cxn>
              <a:cxn ang="0">
                <a:pos x="connsiteX4418" y="connsiteY4418"/>
              </a:cxn>
              <a:cxn ang="0">
                <a:pos x="connsiteX4419" y="connsiteY4419"/>
              </a:cxn>
              <a:cxn ang="0">
                <a:pos x="connsiteX4420" y="connsiteY4420"/>
              </a:cxn>
              <a:cxn ang="0">
                <a:pos x="connsiteX4421" y="connsiteY4421"/>
              </a:cxn>
              <a:cxn ang="0">
                <a:pos x="connsiteX4422" y="connsiteY4422"/>
              </a:cxn>
              <a:cxn ang="0">
                <a:pos x="connsiteX4423" y="connsiteY4423"/>
              </a:cxn>
              <a:cxn ang="0">
                <a:pos x="connsiteX4424" y="connsiteY4424"/>
              </a:cxn>
              <a:cxn ang="0">
                <a:pos x="connsiteX4425" y="connsiteY4425"/>
              </a:cxn>
              <a:cxn ang="0">
                <a:pos x="connsiteX4426" y="connsiteY4426"/>
              </a:cxn>
              <a:cxn ang="0">
                <a:pos x="connsiteX4427" y="connsiteY4427"/>
              </a:cxn>
              <a:cxn ang="0">
                <a:pos x="connsiteX4428" y="connsiteY4428"/>
              </a:cxn>
              <a:cxn ang="0">
                <a:pos x="connsiteX4429" y="connsiteY4429"/>
              </a:cxn>
              <a:cxn ang="0">
                <a:pos x="connsiteX4430" y="connsiteY4430"/>
              </a:cxn>
              <a:cxn ang="0">
                <a:pos x="connsiteX4431" y="connsiteY4431"/>
              </a:cxn>
              <a:cxn ang="0">
                <a:pos x="connsiteX4432" y="connsiteY4432"/>
              </a:cxn>
              <a:cxn ang="0">
                <a:pos x="connsiteX4433" y="connsiteY4433"/>
              </a:cxn>
              <a:cxn ang="0">
                <a:pos x="connsiteX4434" y="connsiteY4434"/>
              </a:cxn>
              <a:cxn ang="0">
                <a:pos x="connsiteX4435" y="connsiteY4435"/>
              </a:cxn>
              <a:cxn ang="0">
                <a:pos x="connsiteX4436" y="connsiteY4436"/>
              </a:cxn>
              <a:cxn ang="0">
                <a:pos x="connsiteX4437" y="connsiteY4437"/>
              </a:cxn>
              <a:cxn ang="0">
                <a:pos x="connsiteX4438" y="connsiteY4438"/>
              </a:cxn>
              <a:cxn ang="0">
                <a:pos x="connsiteX4439" y="connsiteY4439"/>
              </a:cxn>
              <a:cxn ang="0">
                <a:pos x="connsiteX4440" y="connsiteY4440"/>
              </a:cxn>
              <a:cxn ang="0">
                <a:pos x="connsiteX4441" y="connsiteY4441"/>
              </a:cxn>
              <a:cxn ang="0">
                <a:pos x="connsiteX4442" y="connsiteY4442"/>
              </a:cxn>
              <a:cxn ang="0">
                <a:pos x="connsiteX4443" y="connsiteY4443"/>
              </a:cxn>
              <a:cxn ang="0">
                <a:pos x="connsiteX4444" y="connsiteY4444"/>
              </a:cxn>
              <a:cxn ang="0">
                <a:pos x="connsiteX4445" y="connsiteY4445"/>
              </a:cxn>
              <a:cxn ang="0">
                <a:pos x="connsiteX4446" y="connsiteY4446"/>
              </a:cxn>
              <a:cxn ang="0">
                <a:pos x="connsiteX4447" y="connsiteY4447"/>
              </a:cxn>
              <a:cxn ang="0">
                <a:pos x="connsiteX4448" y="connsiteY4448"/>
              </a:cxn>
              <a:cxn ang="0">
                <a:pos x="connsiteX4449" y="connsiteY4449"/>
              </a:cxn>
              <a:cxn ang="0">
                <a:pos x="connsiteX4450" y="connsiteY4450"/>
              </a:cxn>
              <a:cxn ang="0">
                <a:pos x="connsiteX4451" y="connsiteY4451"/>
              </a:cxn>
              <a:cxn ang="0">
                <a:pos x="connsiteX4452" y="connsiteY4452"/>
              </a:cxn>
              <a:cxn ang="0">
                <a:pos x="connsiteX4453" y="connsiteY4453"/>
              </a:cxn>
              <a:cxn ang="0">
                <a:pos x="connsiteX4454" y="connsiteY4454"/>
              </a:cxn>
              <a:cxn ang="0">
                <a:pos x="connsiteX4455" y="connsiteY4455"/>
              </a:cxn>
              <a:cxn ang="0">
                <a:pos x="connsiteX4456" y="connsiteY4456"/>
              </a:cxn>
              <a:cxn ang="0">
                <a:pos x="connsiteX4457" y="connsiteY4457"/>
              </a:cxn>
              <a:cxn ang="0">
                <a:pos x="connsiteX4458" y="connsiteY4458"/>
              </a:cxn>
              <a:cxn ang="0">
                <a:pos x="connsiteX4459" y="connsiteY4459"/>
              </a:cxn>
              <a:cxn ang="0">
                <a:pos x="connsiteX4460" y="connsiteY4460"/>
              </a:cxn>
              <a:cxn ang="0">
                <a:pos x="connsiteX4461" y="connsiteY4461"/>
              </a:cxn>
              <a:cxn ang="0">
                <a:pos x="connsiteX4462" y="connsiteY4462"/>
              </a:cxn>
              <a:cxn ang="0">
                <a:pos x="connsiteX4463" y="connsiteY4463"/>
              </a:cxn>
              <a:cxn ang="0">
                <a:pos x="connsiteX4464" y="connsiteY4464"/>
              </a:cxn>
              <a:cxn ang="0">
                <a:pos x="connsiteX4465" y="connsiteY4465"/>
              </a:cxn>
              <a:cxn ang="0">
                <a:pos x="connsiteX4466" y="connsiteY4466"/>
              </a:cxn>
              <a:cxn ang="0">
                <a:pos x="connsiteX4467" y="connsiteY4467"/>
              </a:cxn>
              <a:cxn ang="0">
                <a:pos x="connsiteX4468" y="connsiteY4468"/>
              </a:cxn>
              <a:cxn ang="0">
                <a:pos x="connsiteX4469" y="connsiteY4469"/>
              </a:cxn>
              <a:cxn ang="0">
                <a:pos x="connsiteX4470" y="connsiteY4470"/>
              </a:cxn>
              <a:cxn ang="0">
                <a:pos x="connsiteX4471" y="connsiteY4471"/>
              </a:cxn>
              <a:cxn ang="0">
                <a:pos x="connsiteX4472" y="connsiteY4472"/>
              </a:cxn>
              <a:cxn ang="0">
                <a:pos x="connsiteX4473" y="connsiteY4473"/>
              </a:cxn>
              <a:cxn ang="0">
                <a:pos x="connsiteX4474" y="connsiteY4474"/>
              </a:cxn>
              <a:cxn ang="0">
                <a:pos x="connsiteX4475" y="connsiteY4475"/>
              </a:cxn>
              <a:cxn ang="0">
                <a:pos x="connsiteX4476" y="connsiteY4476"/>
              </a:cxn>
              <a:cxn ang="0">
                <a:pos x="connsiteX4477" y="connsiteY4477"/>
              </a:cxn>
              <a:cxn ang="0">
                <a:pos x="connsiteX4478" y="connsiteY4478"/>
              </a:cxn>
              <a:cxn ang="0">
                <a:pos x="connsiteX4479" y="connsiteY4479"/>
              </a:cxn>
              <a:cxn ang="0">
                <a:pos x="connsiteX4480" y="connsiteY4480"/>
              </a:cxn>
              <a:cxn ang="0">
                <a:pos x="connsiteX4481" y="connsiteY4481"/>
              </a:cxn>
              <a:cxn ang="0">
                <a:pos x="connsiteX4482" y="connsiteY4482"/>
              </a:cxn>
              <a:cxn ang="0">
                <a:pos x="connsiteX4483" y="connsiteY4483"/>
              </a:cxn>
              <a:cxn ang="0">
                <a:pos x="connsiteX4484" y="connsiteY4484"/>
              </a:cxn>
              <a:cxn ang="0">
                <a:pos x="connsiteX4485" y="connsiteY4485"/>
              </a:cxn>
              <a:cxn ang="0">
                <a:pos x="connsiteX4486" y="connsiteY4486"/>
              </a:cxn>
              <a:cxn ang="0">
                <a:pos x="connsiteX4487" y="connsiteY4487"/>
              </a:cxn>
              <a:cxn ang="0">
                <a:pos x="connsiteX4488" y="connsiteY4488"/>
              </a:cxn>
              <a:cxn ang="0">
                <a:pos x="connsiteX4489" y="connsiteY4489"/>
              </a:cxn>
              <a:cxn ang="0">
                <a:pos x="connsiteX4490" y="connsiteY4490"/>
              </a:cxn>
              <a:cxn ang="0">
                <a:pos x="connsiteX4491" y="connsiteY4491"/>
              </a:cxn>
              <a:cxn ang="0">
                <a:pos x="connsiteX4492" y="connsiteY4492"/>
              </a:cxn>
              <a:cxn ang="0">
                <a:pos x="connsiteX4493" y="connsiteY4493"/>
              </a:cxn>
              <a:cxn ang="0">
                <a:pos x="connsiteX4494" y="connsiteY4494"/>
              </a:cxn>
              <a:cxn ang="0">
                <a:pos x="connsiteX4495" y="connsiteY4495"/>
              </a:cxn>
              <a:cxn ang="0">
                <a:pos x="connsiteX4496" y="connsiteY4496"/>
              </a:cxn>
              <a:cxn ang="0">
                <a:pos x="connsiteX4497" y="connsiteY4497"/>
              </a:cxn>
              <a:cxn ang="0">
                <a:pos x="connsiteX4498" y="connsiteY4498"/>
              </a:cxn>
              <a:cxn ang="0">
                <a:pos x="connsiteX4499" y="connsiteY4499"/>
              </a:cxn>
              <a:cxn ang="0">
                <a:pos x="connsiteX4500" y="connsiteY4500"/>
              </a:cxn>
              <a:cxn ang="0">
                <a:pos x="connsiteX4501" y="connsiteY4501"/>
              </a:cxn>
              <a:cxn ang="0">
                <a:pos x="connsiteX4502" y="connsiteY4502"/>
              </a:cxn>
              <a:cxn ang="0">
                <a:pos x="connsiteX4503" y="connsiteY4503"/>
              </a:cxn>
              <a:cxn ang="0">
                <a:pos x="connsiteX4504" y="connsiteY4504"/>
              </a:cxn>
              <a:cxn ang="0">
                <a:pos x="connsiteX4505" y="connsiteY4505"/>
              </a:cxn>
              <a:cxn ang="0">
                <a:pos x="connsiteX4506" y="connsiteY4506"/>
              </a:cxn>
              <a:cxn ang="0">
                <a:pos x="connsiteX4507" y="connsiteY4507"/>
              </a:cxn>
              <a:cxn ang="0">
                <a:pos x="connsiteX4508" y="connsiteY4508"/>
              </a:cxn>
              <a:cxn ang="0">
                <a:pos x="connsiteX4509" y="connsiteY4509"/>
              </a:cxn>
              <a:cxn ang="0">
                <a:pos x="connsiteX4510" y="connsiteY4510"/>
              </a:cxn>
              <a:cxn ang="0">
                <a:pos x="connsiteX4511" y="connsiteY4511"/>
              </a:cxn>
              <a:cxn ang="0">
                <a:pos x="connsiteX4512" y="connsiteY4512"/>
              </a:cxn>
              <a:cxn ang="0">
                <a:pos x="connsiteX4513" y="connsiteY4513"/>
              </a:cxn>
              <a:cxn ang="0">
                <a:pos x="connsiteX4514" y="connsiteY4514"/>
              </a:cxn>
              <a:cxn ang="0">
                <a:pos x="connsiteX4515" y="connsiteY4515"/>
              </a:cxn>
              <a:cxn ang="0">
                <a:pos x="connsiteX4516" y="connsiteY4516"/>
              </a:cxn>
              <a:cxn ang="0">
                <a:pos x="connsiteX4517" y="connsiteY4517"/>
              </a:cxn>
              <a:cxn ang="0">
                <a:pos x="connsiteX4518" y="connsiteY4518"/>
              </a:cxn>
              <a:cxn ang="0">
                <a:pos x="connsiteX4519" y="connsiteY4519"/>
              </a:cxn>
              <a:cxn ang="0">
                <a:pos x="connsiteX4520" y="connsiteY4520"/>
              </a:cxn>
              <a:cxn ang="0">
                <a:pos x="connsiteX4521" y="connsiteY4521"/>
              </a:cxn>
              <a:cxn ang="0">
                <a:pos x="connsiteX4522" y="connsiteY4522"/>
              </a:cxn>
              <a:cxn ang="0">
                <a:pos x="connsiteX4523" y="connsiteY4523"/>
              </a:cxn>
              <a:cxn ang="0">
                <a:pos x="connsiteX4524" y="connsiteY4524"/>
              </a:cxn>
              <a:cxn ang="0">
                <a:pos x="connsiteX4525" y="connsiteY4525"/>
              </a:cxn>
              <a:cxn ang="0">
                <a:pos x="connsiteX4526" y="connsiteY4526"/>
              </a:cxn>
              <a:cxn ang="0">
                <a:pos x="connsiteX4527" y="connsiteY4527"/>
              </a:cxn>
              <a:cxn ang="0">
                <a:pos x="connsiteX4528" y="connsiteY4528"/>
              </a:cxn>
              <a:cxn ang="0">
                <a:pos x="connsiteX4529" y="connsiteY4529"/>
              </a:cxn>
              <a:cxn ang="0">
                <a:pos x="connsiteX4530" y="connsiteY4530"/>
              </a:cxn>
              <a:cxn ang="0">
                <a:pos x="connsiteX4531" y="connsiteY4531"/>
              </a:cxn>
              <a:cxn ang="0">
                <a:pos x="connsiteX4532" y="connsiteY4532"/>
              </a:cxn>
              <a:cxn ang="0">
                <a:pos x="connsiteX4533" y="connsiteY4533"/>
              </a:cxn>
              <a:cxn ang="0">
                <a:pos x="connsiteX4534" y="connsiteY4534"/>
              </a:cxn>
              <a:cxn ang="0">
                <a:pos x="connsiteX4535" y="connsiteY4535"/>
              </a:cxn>
              <a:cxn ang="0">
                <a:pos x="connsiteX4536" y="connsiteY4536"/>
              </a:cxn>
              <a:cxn ang="0">
                <a:pos x="connsiteX4537" y="connsiteY4537"/>
              </a:cxn>
              <a:cxn ang="0">
                <a:pos x="connsiteX4538" y="connsiteY4538"/>
              </a:cxn>
              <a:cxn ang="0">
                <a:pos x="connsiteX4539" y="connsiteY4539"/>
              </a:cxn>
              <a:cxn ang="0">
                <a:pos x="connsiteX4540" y="connsiteY4540"/>
              </a:cxn>
              <a:cxn ang="0">
                <a:pos x="connsiteX4541" y="connsiteY4541"/>
              </a:cxn>
              <a:cxn ang="0">
                <a:pos x="connsiteX4542" y="connsiteY4542"/>
              </a:cxn>
              <a:cxn ang="0">
                <a:pos x="connsiteX4543" y="connsiteY4543"/>
              </a:cxn>
              <a:cxn ang="0">
                <a:pos x="connsiteX4544" y="connsiteY4544"/>
              </a:cxn>
              <a:cxn ang="0">
                <a:pos x="connsiteX4545" y="connsiteY4545"/>
              </a:cxn>
              <a:cxn ang="0">
                <a:pos x="connsiteX4546" y="connsiteY4546"/>
              </a:cxn>
              <a:cxn ang="0">
                <a:pos x="connsiteX4547" y="connsiteY4547"/>
              </a:cxn>
              <a:cxn ang="0">
                <a:pos x="connsiteX4548" y="connsiteY4548"/>
              </a:cxn>
              <a:cxn ang="0">
                <a:pos x="connsiteX4549" y="connsiteY4549"/>
              </a:cxn>
              <a:cxn ang="0">
                <a:pos x="connsiteX4550" y="connsiteY4550"/>
              </a:cxn>
              <a:cxn ang="0">
                <a:pos x="connsiteX4551" y="connsiteY4551"/>
              </a:cxn>
              <a:cxn ang="0">
                <a:pos x="connsiteX4552" y="connsiteY4552"/>
              </a:cxn>
              <a:cxn ang="0">
                <a:pos x="connsiteX4553" y="connsiteY4553"/>
              </a:cxn>
              <a:cxn ang="0">
                <a:pos x="connsiteX4554" y="connsiteY4554"/>
              </a:cxn>
              <a:cxn ang="0">
                <a:pos x="connsiteX4555" y="connsiteY4555"/>
              </a:cxn>
              <a:cxn ang="0">
                <a:pos x="connsiteX4556" y="connsiteY4556"/>
              </a:cxn>
              <a:cxn ang="0">
                <a:pos x="connsiteX4557" y="connsiteY4557"/>
              </a:cxn>
              <a:cxn ang="0">
                <a:pos x="connsiteX4558" y="connsiteY4558"/>
              </a:cxn>
              <a:cxn ang="0">
                <a:pos x="connsiteX4559" y="connsiteY4559"/>
              </a:cxn>
              <a:cxn ang="0">
                <a:pos x="connsiteX4560" y="connsiteY4560"/>
              </a:cxn>
              <a:cxn ang="0">
                <a:pos x="connsiteX4561" y="connsiteY4561"/>
              </a:cxn>
              <a:cxn ang="0">
                <a:pos x="connsiteX4562" y="connsiteY4562"/>
              </a:cxn>
              <a:cxn ang="0">
                <a:pos x="connsiteX4563" y="connsiteY4563"/>
              </a:cxn>
              <a:cxn ang="0">
                <a:pos x="connsiteX4564" y="connsiteY4564"/>
              </a:cxn>
              <a:cxn ang="0">
                <a:pos x="connsiteX4565" y="connsiteY4565"/>
              </a:cxn>
              <a:cxn ang="0">
                <a:pos x="connsiteX4566" y="connsiteY4566"/>
              </a:cxn>
              <a:cxn ang="0">
                <a:pos x="connsiteX4567" y="connsiteY4567"/>
              </a:cxn>
              <a:cxn ang="0">
                <a:pos x="connsiteX4568" y="connsiteY4568"/>
              </a:cxn>
              <a:cxn ang="0">
                <a:pos x="connsiteX4569" y="connsiteY4569"/>
              </a:cxn>
              <a:cxn ang="0">
                <a:pos x="connsiteX4570" y="connsiteY4570"/>
              </a:cxn>
              <a:cxn ang="0">
                <a:pos x="connsiteX4571" y="connsiteY4571"/>
              </a:cxn>
              <a:cxn ang="0">
                <a:pos x="connsiteX4572" y="connsiteY4572"/>
              </a:cxn>
              <a:cxn ang="0">
                <a:pos x="connsiteX4573" y="connsiteY4573"/>
              </a:cxn>
              <a:cxn ang="0">
                <a:pos x="connsiteX4574" y="connsiteY4574"/>
              </a:cxn>
              <a:cxn ang="0">
                <a:pos x="connsiteX4575" y="connsiteY4575"/>
              </a:cxn>
              <a:cxn ang="0">
                <a:pos x="connsiteX4576" y="connsiteY4576"/>
              </a:cxn>
              <a:cxn ang="0">
                <a:pos x="connsiteX4577" y="connsiteY4577"/>
              </a:cxn>
              <a:cxn ang="0">
                <a:pos x="connsiteX4578" y="connsiteY4578"/>
              </a:cxn>
              <a:cxn ang="0">
                <a:pos x="connsiteX4579" y="connsiteY4579"/>
              </a:cxn>
              <a:cxn ang="0">
                <a:pos x="connsiteX4580" y="connsiteY4580"/>
              </a:cxn>
              <a:cxn ang="0">
                <a:pos x="connsiteX4581" y="connsiteY4581"/>
              </a:cxn>
              <a:cxn ang="0">
                <a:pos x="connsiteX4582" y="connsiteY4582"/>
              </a:cxn>
              <a:cxn ang="0">
                <a:pos x="connsiteX4583" y="connsiteY4583"/>
              </a:cxn>
              <a:cxn ang="0">
                <a:pos x="connsiteX4584" y="connsiteY4584"/>
              </a:cxn>
              <a:cxn ang="0">
                <a:pos x="connsiteX4585" y="connsiteY4585"/>
              </a:cxn>
              <a:cxn ang="0">
                <a:pos x="connsiteX4586" y="connsiteY4586"/>
              </a:cxn>
              <a:cxn ang="0">
                <a:pos x="connsiteX4587" y="connsiteY4587"/>
              </a:cxn>
              <a:cxn ang="0">
                <a:pos x="connsiteX4588" y="connsiteY4588"/>
              </a:cxn>
              <a:cxn ang="0">
                <a:pos x="connsiteX4589" y="connsiteY4589"/>
              </a:cxn>
              <a:cxn ang="0">
                <a:pos x="connsiteX4590" y="connsiteY4590"/>
              </a:cxn>
              <a:cxn ang="0">
                <a:pos x="connsiteX4591" y="connsiteY4591"/>
              </a:cxn>
              <a:cxn ang="0">
                <a:pos x="connsiteX4592" y="connsiteY4592"/>
              </a:cxn>
              <a:cxn ang="0">
                <a:pos x="connsiteX4593" y="connsiteY4593"/>
              </a:cxn>
              <a:cxn ang="0">
                <a:pos x="connsiteX4594" y="connsiteY4594"/>
              </a:cxn>
              <a:cxn ang="0">
                <a:pos x="connsiteX4595" y="connsiteY4595"/>
              </a:cxn>
              <a:cxn ang="0">
                <a:pos x="connsiteX4596" y="connsiteY4596"/>
              </a:cxn>
              <a:cxn ang="0">
                <a:pos x="connsiteX4597" y="connsiteY4597"/>
              </a:cxn>
              <a:cxn ang="0">
                <a:pos x="connsiteX4598" y="connsiteY4598"/>
              </a:cxn>
              <a:cxn ang="0">
                <a:pos x="connsiteX4599" y="connsiteY4599"/>
              </a:cxn>
              <a:cxn ang="0">
                <a:pos x="connsiteX4600" y="connsiteY4600"/>
              </a:cxn>
              <a:cxn ang="0">
                <a:pos x="connsiteX4601" y="connsiteY4601"/>
              </a:cxn>
              <a:cxn ang="0">
                <a:pos x="connsiteX4602" y="connsiteY4602"/>
              </a:cxn>
              <a:cxn ang="0">
                <a:pos x="connsiteX4603" y="connsiteY4603"/>
              </a:cxn>
              <a:cxn ang="0">
                <a:pos x="connsiteX4604" y="connsiteY4604"/>
              </a:cxn>
              <a:cxn ang="0">
                <a:pos x="connsiteX4605" y="connsiteY4605"/>
              </a:cxn>
              <a:cxn ang="0">
                <a:pos x="connsiteX4606" y="connsiteY4606"/>
              </a:cxn>
              <a:cxn ang="0">
                <a:pos x="connsiteX4607" y="connsiteY4607"/>
              </a:cxn>
              <a:cxn ang="0">
                <a:pos x="connsiteX4608" y="connsiteY4608"/>
              </a:cxn>
              <a:cxn ang="0">
                <a:pos x="connsiteX4609" y="connsiteY4609"/>
              </a:cxn>
              <a:cxn ang="0">
                <a:pos x="connsiteX4610" y="connsiteY4610"/>
              </a:cxn>
              <a:cxn ang="0">
                <a:pos x="connsiteX4611" y="connsiteY4611"/>
              </a:cxn>
              <a:cxn ang="0">
                <a:pos x="connsiteX4612" y="connsiteY4612"/>
              </a:cxn>
              <a:cxn ang="0">
                <a:pos x="connsiteX4613" y="connsiteY4613"/>
              </a:cxn>
              <a:cxn ang="0">
                <a:pos x="connsiteX4614" y="connsiteY4614"/>
              </a:cxn>
              <a:cxn ang="0">
                <a:pos x="connsiteX4615" y="connsiteY4615"/>
              </a:cxn>
              <a:cxn ang="0">
                <a:pos x="connsiteX4616" y="connsiteY4616"/>
              </a:cxn>
              <a:cxn ang="0">
                <a:pos x="connsiteX4617" y="connsiteY4617"/>
              </a:cxn>
              <a:cxn ang="0">
                <a:pos x="connsiteX4618" y="connsiteY4618"/>
              </a:cxn>
              <a:cxn ang="0">
                <a:pos x="connsiteX4619" y="connsiteY4619"/>
              </a:cxn>
              <a:cxn ang="0">
                <a:pos x="connsiteX4620" y="connsiteY4620"/>
              </a:cxn>
              <a:cxn ang="0">
                <a:pos x="connsiteX4621" y="connsiteY4621"/>
              </a:cxn>
              <a:cxn ang="0">
                <a:pos x="connsiteX4622" y="connsiteY4622"/>
              </a:cxn>
              <a:cxn ang="0">
                <a:pos x="connsiteX4623" y="connsiteY4623"/>
              </a:cxn>
              <a:cxn ang="0">
                <a:pos x="connsiteX4624" y="connsiteY4624"/>
              </a:cxn>
              <a:cxn ang="0">
                <a:pos x="connsiteX4625" y="connsiteY4625"/>
              </a:cxn>
              <a:cxn ang="0">
                <a:pos x="connsiteX4626" y="connsiteY4626"/>
              </a:cxn>
              <a:cxn ang="0">
                <a:pos x="connsiteX4627" y="connsiteY4627"/>
              </a:cxn>
              <a:cxn ang="0">
                <a:pos x="connsiteX4628" y="connsiteY4628"/>
              </a:cxn>
              <a:cxn ang="0">
                <a:pos x="connsiteX4629" y="connsiteY4629"/>
              </a:cxn>
              <a:cxn ang="0">
                <a:pos x="connsiteX4630" y="connsiteY4630"/>
              </a:cxn>
              <a:cxn ang="0">
                <a:pos x="connsiteX4631" y="connsiteY4631"/>
              </a:cxn>
              <a:cxn ang="0">
                <a:pos x="connsiteX4632" y="connsiteY4632"/>
              </a:cxn>
              <a:cxn ang="0">
                <a:pos x="connsiteX4633" y="connsiteY4633"/>
              </a:cxn>
              <a:cxn ang="0">
                <a:pos x="connsiteX4634" y="connsiteY4634"/>
              </a:cxn>
              <a:cxn ang="0">
                <a:pos x="connsiteX4635" y="connsiteY4635"/>
              </a:cxn>
              <a:cxn ang="0">
                <a:pos x="connsiteX4636" y="connsiteY4636"/>
              </a:cxn>
              <a:cxn ang="0">
                <a:pos x="connsiteX4637" y="connsiteY4637"/>
              </a:cxn>
              <a:cxn ang="0">
                <a:pos x="connsiteX4638" y="connsiteY4638"/>
              </a:cxn>
              <a:cxn ang="0">
                <a:pos x="connsiteX4639" y="connsiteY4639"/>
              </a:cxn>
              <a:cxn ang="0">
                <a:pos x="connsiteX4640" y="connsiteY4640"/>
              </a:cxn>
              <a:cxn ang="0">
                <a:pos x="connsiteX4641" y="connsiteY4641"/>
              </a:cxn>
              <a:cxn ang="0">
                <a:pos x="connsiteX4642" y="connsiteY4642"/>
              </a:cxn>
              <a:cxn ang="0">
                <a:pos x="connsiteX4643" y="connsiteY4643"/>
              </a:cxn>
              <a:cxn ang="0">
                <a:pos x="connsiteX4644" y="connsiteY4644"/>
              </a:cxn>
              <a:cxn ang="0">
                <a:pos x="connsiteX4645" y="connsiteY4645"/>
              </a:cxn>
              <a:cxn ang="0">
                <a:pos x="connsiteX4646" y="connsiteY4646"/>
              </a:cxn>
              <a:cxn ang="0">
                <a:pos x="connsiteX4647" y="connsiteY4647"/>
              </a:cxn>
              <a:cxn ang="0">
                <a:pos x="connsiteX4648" y="connsiteY4648"/>
              </a:cxn>
              <a:cxn ang="0">
                <a:pos x="connsiteX4649" y="connsiteY4649"/>
              </a:cxn>
              <a:cxn ang="0">
                <a:pos x="connsiteX4650" y="connsiteY4650"/>
              </a:cxn>
              <a:cxn ang="0">
                <a:pos x="connsiteX4651" y="connsiteY4651"/>
              </a:cxn>
              <a:cxn ang="0">
                <a:pos x="connsiteX4652" y="connsiteY4652"/>
              </a:cxn>
              <a:cxn ang="0">
                <a:pos x="connsiteX4653" y="connsiteY4653"/>
              </a:cxn>
              <a:cxn ang="0">
                <a:pos x="connsiteX4654" y="connsiteY4654"/>
              </a:cxn>
              <a:cxn ang="0">
                <a:pos x="connsiteX4655" y="connsiteY4655"/>
              </a:cxn>
              <a:cxn ang="0">
                <a:pos x="connsiteX4656" y="connsiteY4656"/>
              </a:cxn>
              <a:cxn ang="0">
                <a:pos x="connsiteX4657" y="connsiteY4657"/>
              </a:cxn>
              <a:cxn ang="0">
                <a:pos x="connsiteX4658" y="connsiteY4658"/>
              </a:cxn>
              <a:cxn ang="0">
                <a:pos x="connsiteX4659" y="connsiteY4659"/>
              </a:cxn>
              <a:cxn ang="0">
                <a:pos x="connsiteX4660" y="connsiteY4660"/>
              </a:cxn>
              <a:cxn ang="0">
                <a:pos x="connsiteX4661" y="connsiteY4661"/>
              </a:cxn>
              <a:cxn ang="0">
                <a:pos x="connsiteX4662" y="connsiteY4662"/>
              </a:cxn>
              <a:cxn ang="0">
                <a:pos x="connsiteX4663" y="connsiteY4663"/>
              </a:cxn>
              <a:cxn ang="0">
                <a:pos x="connsiteX4664" y="connsiteY4664"/>
              </a:cxn>
              <a:cxn ang="0">
                <a:pos x="connsiteX4665" y="connsiteY4665"/>
              </a:cxn>
              <a:cxn ang="0">
                <a:pos x="connsiteX4666" y="connsiteY4666"/>
              </a:cxn>
              <a:cxn ang="0">
                <a:pos x="connsiteX4667" y="connsiteY4667"/>
              </a:cxn>
              <a:cxn ang="0">
                <a:pos x="connsiteX4668" y="connsiteY4668"/>
              </a:cxn>
              <a:cxn ang="0">
                <a:pos x="connsiteX4669" y="connsiteY4669"/>
              </a:cxn>
              <a:cxn ang="0">
                <a:pos x="connsiteX4670" y="connsiteY4670"/>
              </a:cxn>
              <a:cxn ang="0">
                <a:pos x="connsiteX4671" y="connsiteY4671"/>
              </a:cxn>
              <a:cxn ang="0">
                <a:pos x="connsiteX4672" y="connsiteY4672"/>
              </a:cxn>
              <a:cxn ang="0">
                <a:pos x="connsiteX4673" y="connsiteY4673"/>
              </a:cxn>
              <a:cxn ang="0">
                <a:pos x="connsiteX4674" y="connsiteY4674"/>
              </a:cxn>
              <a:cxn ang="0">
                <a:pos x="connsiteX4675" y="connsiteY4675"/>
              </a:cxn>
              <a:cxn ang="0">
                <a:pos x="connsiteX4676" y="connsiteY4676"/>
              </a:cxn>
              <a:cxn ang="0">
                <a:pos x="connsiteX4677" y="connsiteY4677"/>
              </a:cxn>
              <a:cxn ang="0">
                <a:pos x="connsiteX4678" y="connsiteY4678"/>
              </a:cxn>
              <a:cxn ang="0">
                <a:pos x="connsiteX4679" y="connsiteY4679"/>
              </a:cxn>
              <a:cxn ang="0">
                <a:pos x="connsiteX4680" y="connsiteY4680"/>
              </a:cxn>
              <a:cxn ang="0">
                <a:pos x="connsiteX4681" y="connsiteY4681"/>
              </a:cxn>
              <a:cxn ang="0">
                <a:pos x="connsiteX4682" y="connsiteY4682"/>
              </a:cxn>
              <a:cxn ang="0">
                <a:pos x="connsiteX4683" y="connsiteY4683"/>
              </a:cxn>
              <a:cxn ang="0">
                <a:pos x="connsiteX4684" y="connsiteY4684"/>
              </a:cxn>
              <a:cxn ang="0">
                <a:pos x="connsiteX4685" y="connsiteY4685"/>
              </a:cxn>
              <a:cxn ang="0">
                <a:pos x="connsiteX4686" y="connsiteY4686"/>
              </a:cxn>
              <a:cxn ang="0">
                <a:pos x="connsiteX4687" y="connsiteY4687"/>
              </a:cxn>
              <a:cxn ang="0">
                <a:pos x="connsiteX4688" y="connsiteY4688"/>
              </a:cxn>
              <a:cxn ang="0">
                <a:pos x="connsiteX4689" y="connsiteY4689"/>
              </a:cxn>
              <a:cxn ang="0">
                <a:pos x="connsiteX4690" y="connsiteY4690"/>
              </a:cxn>
              <a:cxn ang="0">
                <a:pos x="connsiteX4691" y="connsiteY4691"/>
              </a:cxn>
              <a:cxn ang="0">
                <a:pos x="connsiteX4692" y="connsiteY4692"/>
              </a:cxn>
              <a:cxn ang="0">
                <a:pos x="connsiteX4693" y="connsiteY4693"/>
              </a:cxn>
              <a:cxn ang="0">
                <a:pos x="connsiteX4694" y="connsiteY4694"/>
              </a:cxn>
              <a:cxn ang="0">
                <a:pos x="connsiteX4695" y="connsiteY4695"/>
              </a:cxn>
              <a:cxn ang="0">
                <a:pos x="connsiteX4696" y="connsiteY4696"/>
              </a:cxn>
              <a:cxn ang="0">
                <a:pos x="connsiteX4697" y="connsiteY4697"/>
              </a:cxn>
              <a:cxn ang="0">
                <a:pos x="connsiteX4698" y="connsiteY4698"/>
              </a:cxn>
              <a:cxn ang="0">
                <a:pos x="connsiteX4699" y="connsiteY4699"/>
              </a:cxn>
              <a:cxn ang="0">
                <a:pos x="connsiteX4700" y="connsiteY4700"/>
              </a:cxn>
              <a:cxn ang="0">
                <a:pos x="connsiteX4701" y="connsiteY4701"/>
              </a:cxn>
              <a:cxn ang="0">
                <a:pos x="connsiteX4702" y="connsiteY4702"/>
              </a:cxn>
              <a:cxn ang="0">
                <a:pos x="connsiteX4703" y="connsiteY4703"/>
              </a:cxn>
              <a:cxn ang="0">
                <a:pos x="connsiteX4704" y="connsiteY4704"/>
              </a:cxn>
              <a:cxn ang="0">
                <a:pos x="connsiteX4705" y="connsiteY4705"/>
              </a:cxn>
              <a:cxn ang="0">
                <a:pos x="connsiteX4706" y="connsiteY4706"/>
              </a:cxn>
              <a:cxn ang="0">
                <a:pos x="connsiteX4707" y="connsiteY4707"/>
              </a:cxn>
              <a:cxn ang="0">
                <a:pos x="connsiteX4708" y="connsiteY4708"/>
              </a:cxn>
              <a:cxn ang="0">
                <a:pos x="connsiteX4709" y="connsiteY4709"/>
              </a:cxn>
              <a:cxn ang="0">
                <a:pos x="connsiteX4710" y="connsiteY4710"/>
              </a:cxn>
              <a:cxn ang="0">
                <a:pos x="connsiteX4711" y="connsiteY4711"/>
              </a:cxn>
              <a:cxn ang="0">
                <a:pos x="connsiteX4712" y="connsiteY4712"/>
              </a:cxn>
              <a:cxn ang="0">
                <a:pos x="connsiteX4713" y="connsiteY4713"/>
              </a:cxn>
              <a:cxn ang="0">
                <a:pos x="connsiteX4714" y="connsiteY4714"/>
              </a:cxn>
              <a:cxn ang="0">
                <a:pos x="connsiteX4715" y="connsiteY4715"/>
              </a:cxn>
              <a:cxn ang="0">
                <a:pos x="connsiteX4716" y="connsiteY4716"/>
              </a:cxn>
              <a:cxn ang="0">
                <a:pos x="connsiteX4717" y="connsiteY4717"/>
              </a:cxn>
              <a:cxn ang="0">
                <a:pos x="connsiteX4718" y="connsiteY4718"/>
              </a:cxn>
              <a:cxn ang="0">
                <a:pos x="connsiteX4719" y="connsiteY4719"/>
              </a:cxn>
              <a:cxn ang="0">
                <a:pos x="connsiteX4720" y="connsiteY4720"/>
              </a:cxn>
              <a:cxn ang="0">
                <a:pos x="connsiteX4721" y="connsiteY4721"/>
              </a:cxn>
              <a:cxn ang="0">
                <a:pos x="connsiteX4722" y="connsiteY4722"/>
              </a:cxn>
              <a:cxn ang="0">
                <a:pos x="connsiteX4723" y="connsiteY4723"/>
              </a:cxn>
              <a:cxn ang="0">
                <a:pos x="connsiteX4724" y="connsiteY4724"/>
              </a:cxn>
              <a:cxn ang="0">
                <a:pos x="connsiteX4725" y="connsiteY4725"/>
              </a:cxn>
              <a:cxn ang="0">
                <a:pos x="connsiteX4726" y="connsiteY4726"/>
              </a:cxn>
              <a:cxn ang="0">
                <a:pos x="connsiteX4727" y="connsiteY4727"/>
              </a:cxn>
              <a:cxn ang="0">
                <a:pos x="connsiteX4728" y="connsiteY4728"/>
              </a:cxn>
              <a:cxn ang="0">
                <a:pos x="connsiteX4729" y="connsiteY4729"/>
              </a:cxn>
              <a:cxn ang="0">
                <a:pos x="connsiteX4730" y="connsiteY4730"/>
              </a:cxn>
              <a:cxn ang="0">
                <a:pos x="connsiteX4731" y="connsiteY4731"/>
              </a:cxn>
              <a:cxn ang="0">
                <a:pos x="connsiteX4732" y="connsiteY4732"/>
              </a:cxn>
              <a:cxn ang="0">
                <a:pos x="connsiteX4733" y="connsiteY4733"/>
              </a:cxn>
              <a:cxn ang="0">
                <a:pos x="connsiteX4734" y="connsiteY4734"/>
              </a:cxn>
              <a:cxn ang="0">
                <a:pos x="connsiteX4735" y="connsiteY4735"/>
              </a:cxn>
              <a:cxn ang="0">
                <a:pos x="connsiteX4736" y="connsiteY4736"/>
              </a:cxn>
              <a:cxn ang="0">
                <a:pos x="connsiteX4737" y="connsiteY4737"/>
              </a:cxn>
              <a:cxn ang="0">
                <a:pos x="connsiteX4738" y="connsiteY4738"/>
              </a:cxn>
              <a:cxn ang="0">
                <a:pos x="connsiteX4739" y="connsiteY4739"/>
              </a:cxn>
              <a:cxn ang="0">
                <a:pos x="connsiteX4740" y="connsiteY4740"/>
              </a:cxn>
              <a:cxn ang="0">
                <a:pos x="connsiteX4741" y="connsiteY4741"/>
              </a:cxn>
              <a:cxn ang="0">
                <a:pos x="connsiteX4742" y="connsiteY4742"/>
              </a:cxn>
              <a:cxn ang="0">
                <a:pos x="connsiteX4743" y="connsiteY4743"/>
              </a:cxn>
              <a:cxn ang="0">
                <a:pos x="connsiteX4744" y="connsiteY4744"/>
              </a:cxn>
              <a:cxn ang="0">
                <a:pos x="connsiteX4745" y="connsiteY4745"/>
              </a:cxn>
              <a:cxn ang="0">
                <a:pos x="connsiteX4746" y="connsiteY4746"/>
              </a:cxn>
              <a:cxn ang="0">
                <a:pos x="connsiteX4747" y="connsiteY4747"/>
              </a:cxn>
              <a:cxn ang="0">
                <a:pos x="connsiteX4748" y="connsiteY4748"/>
              </a:cxn>
              <a:cxn ang="0">
                <a:pos x="connsiteX4749" y="connsiteY4749"/>
              </a:cxn>
              <a:cxn ang="0">
                <a:pos x="connsiteX4750" y="connsiteY4750"/>
              </a:cxn>
              <a:cxn ang="0">
                <a:pos x="connsiteX4751" y="connsiteY4751"/>
              </a:cxn>
              <a:cxn ang="0">
                <a:pos x="connsiteX4752" y="connsiteY4752"/>
              </a:cxn>
              <a:cxn ang="0">
                <a:pos x="connsiteX4753" y="connsiteY4753"/>
              </a:cxn>
              <a:cxn ang="0">
                <a:pos x="connsiteX4754" y="connsiteY4754"/>
              </a:cxn>
              <a:cxn ang="0">
                <a:pos x="connsiteX4755" y="connsiteY4755"/>
              </a:cxn>
              <a:cxn ang="0">
                <a:pos x="connsiteX4756" y="connsiteY4756"/>
              </a:cxn>
              <a:cxn ang="0">
                <a:pos x="connsiteX4757" y="connsiteY4757"/>
              </a:cxn>
              <a:cxn ang="0">
                <a:pos x="connsiteX4758" y="connsiteY4758"/>
              </a:cxn>
              <a:cxn ang="0">
                <a:pos x="connsiteX4759" y="connsiteY4759"/>
              </a:cxn>
              <a:cxn ang="0">
                <a:pos x="connsiteX4760" y="connsiteY4760"/>
              </a:cxn>
              <a:cxn ang="0">
                <a:pos x="connsiteX4761" y="connsiteY4761"/>
              </a:cxn>
              <a:cxn ang="0">
                <a:pos x="connsiteX4762" y="connsiteY4762"/>
              </a:cxn>
              <a:cxn ang="0">
                <a:pos x="connsiteX4763" y="connsiteY4763"/>
              </a:cxn>
              <a:cxn ang="0">
                <a:pos x="connsiteX4764" y="connsiteY4764"/>
              </a:cxn>
              <a:cxn ang="0">
                <a:pos x="connsiteX4765" y="connsiteY4765"/>
              </a:cxn>
              <a:cxn ang="0">
                <a:pos x="connsiteX4766" y="connsiteY4766"/>
              </a:cxn>
              <a:cxn ang="0">
                <a:pos x="connsiteX4767" y="connsiteY4767"/>
              </a:cxn>
              <a:cxn ang="0">
                <a:pos x="connsiteX4768" y="connsiteY4768"/>
              </a:cxn>
              <a:cxn ang="0">
                <a:pos x="connsiteX4769" y="connsiteY4769"/>
              </a:cxn>
              <a:cxn ang="0">
                <a:pos x="connsiteX4770" y="connsiteY4770"/>
              </a:cxn>
              <a:cxn ang="0">
                <a:pos x="connsiteX4771" y="connsiteY4771"/>
              </a:cxn>
              <a:cxn ang="0">
                <a:pos x="connsiteX4772" y="connsiteY4772"/>
              </a:cxn>
              <a:cxn ang="0">
                <a:pos x="connsiteX4773" y="connsiteY4773"/>
              </a:cxn>
              <a:cxn ang="0">
                <a:pos x="connsiteX4774" y="connsiteY4774"/>
              </a:cxn>
              <a:cxn ang="0">
                <a:pos x="connsiteX4775" y="connsiteY4775"/>
              </a:cxn>
              <a:cxn ang="0">
                <a:pos x="connsiteX4776" y="connsiteY4776"/>
              </a:cxn>
              <a:cxn ang="0">
                <a:pos x="connsiteX4777" y="connsiteY4777"/>
              </a:cxn>
              <a:cxn ang="0">
                <a:pos x="connsiteX4778" y="connsiteY4778"/>
              </a:cxn>
              <a:cxn ang="0">
                <a:pos x="connsiteX4779" y="connsiteY4779"/>
              </a:cxn>
              <a:cxn ang="0">
                <a:pos x="connsiteX4780" y="connsiteY4780"/>
              </a:cxn>
              <a:cxn ang="0">
                <a:pos x="connsiteX4781" y="connsiteY4781"/>
              </a:cxn>
              <a:cxn ang="0">
                <a:pos x="connsiteX4782" y="connsiteY4782"/>
              </a:cxn>
              <a:cxn ang="0">
                <a:pos x="connsiteX4783" y="connsiteY4783"/>
              </a:cxn>
              <a:cxn ang="0">
                <a:pos x="connsiteX4784" y="connsiteY4784"/>
              </a:cxn>
              <a:cxn ang="0">
                <a:pos x="connsiteX4785" y="connsiteY4785"/>
              </a:cxn>
              <a:cxn ang="0">
                <a:pos x="connsiteX4786" y="connsiteY4786"/>
              </a:cxn>
              <a:cxn ang="0">
                <a:pos x="connsiteX4787" y="connsiteY4787"/>
              </a:cxn>
              <a:cxn ang="0">
                <a:pos x="connsiteX4788" y="connsiteY4788"/>
              </a:cxn>
              <a:cxn ang="0">
                <a:pos x="connsiteX4789" y="connsiteY4789"/>
              </a:cxn>
              <a:cxn ang="0">
                <a:pos x="connsiteX4790" y="connsiteY4790"/>
              </a:cxn>
              <a:cxn ang="0">
                <a:pos x="connsiteX4791" y="connsiteY4791"/>
              </a:cxn>
              <a:cxn ang="0">
                <a:pos x="connsiteX4792" y="connsiteY4792"/>
              </a:cxn>
              <a:cxn ang="0">
                <a:pos x="connsiteX4793" y="connsiteY4793"/>
              </a:cxn>
              <a:cxn ang="0">
                <a:pos x="connsiteX4794" y="connsiteY4794"/>
              </a:cxn>
              <a:cxn ang="0">
                <a:pos x="connsiteX4795" y="connsiteY4795"/>
              </a:cxn>
              <a:cxn ang="0">
                <a:pos x="connsiteX4796" y="connsiteY4796"/>
              </a:cxn>
              <a:cxn ang="0">
                <a:pos x="connsiteX4797" y="connsiteY4797"/>
              </a:cxn>
              <a:cxn ang="0">
                <a:pos x="connsiteX4798" y="connsiteY4798"/>
              </a:cxn>
              <a:cxn ang="0">
                <a:pos x="connsiteX4799" y="connsiteY4799"/>
              </a:cxn>
              <a:cxn ang="0">
                <a:pos x="connsiteX4800" y="connsiteY4800"/>
              </a:cxn>
              <a:cxn ang="0">
                <a:pos x="connsiteX4801" y="connsiteY4801"/>
              </a:cxn>
              <a:cxn ang="0">
                <a:pos x="connsiteX4802" y="connsiteY4802"/>
              </a:cxn>
              <a:cxn ang="0">
                <a:pos x="connsiteX4803" y="connsiteY4803"/>
              </a:cxn>
              <a:cxn ang="0">
                <a:pos x="connsiteX4804" y="connsiteY4804"/>
              </a:cxn>
              <a:cxn ang="0">
                <a:pos x="connsiteX4805" y="connsiteY4805"/>
              </a:cxn>
              <a:cxn ang="0">
                <a:pos x="connsiteX4806" y="connsiteY4806"/>
              </a:cxn>
              <a:cxn ang="0">
                <a:pos x="connsiteX4807" y="connsiteY4807"/>
              </a:cxn>
              <a:cxn ang="0">
                <a:pos x="connsiteX4808" y="connsiteY4808"/>
              </a:cxn>
              <a:cxn ang="0">
                <a:pos x="connsiteX4809" y="connsiteY4809"/>
              </a:cxn>
              <a:cxn ang="0">
                <a:pos x="connsiteX4810" y="connsiteY4810"/>
              </a:cxn>
              <a:cxn ang="0">
                <a:pos x="connsiteX4811" y="connsiteY4811"/>
              </a:cxn>
              <a:cxn ang="0">
                <a:pos x="connsiteX4812" y="connsiteY4812"/>
              </a:cxn>
              <a:cxn ang="0">
                <a:pos x="connsiteX4813" y="connsiteY4813"/>
              </a:cxn>
              <a:cxn ang="0">
                <a:pos x="connsiteX4814" y="connsiteY4814"/>
              </a:cxn>
              <a:cxn ang="0">
                <a:pos x="connsiteX4815" y="connsiteY4815"/>
              </a:cxn>
              <a:cxn ang="0">
                <a:pos x="connsiteX4816" y="connsiteY4816"/>
              </a:cxn>
              <a:cxn ang="0">
                <a:pos x="connsiteX4817" y="connsiteY4817"/>
              </a:cxn>
              <a:cxn ang="0">
                <a:pos x="connsiteX4818" y="connsiteY4818"/>
              </a:cxn>
              <a:cxn ang="0">
                <a:pos x="connsiteX4819" y="connsiteY4819"/>
              </a:cxn>
              <a:cxn ang="0">
                <a:pos x="connsiteX4820" y="connsiteY4820"/>
              </a:cxn>
              <a:cxn ang="0">
                <a:pos x="connsiteX4821" y="connsiteY4821"/>
              </a:cxn>
              <a:cxn ang="0">
                <a:pos x="connsiteX4822" y="connsiteY4822"/>
              </a:cxn>
              <a:cxn ang="0">
                <a:pos x="connsiteX4823" y="connsiteY4823"/>
              </a:cxn>
              <a:cxn ang="0">
                <a:pos x="connsiteX4824" y="connsiteY4824"/>
              </a:cxn>
              <a:cxn ang="0">
                <a:pos x="connsiteX4825" y="connsiteY4825"/>
              </a:cxn>
              <a:cxn ang="0">
                <a:pos x="connsiteX4826" y="connsiteY4826"/>
              </a:cxn>
              <a:cxn ang="0">
                <a:pos x="connsiteX4827" y="connsiteY4827"/>
              </a:cxn>
              <a:cxn ang="0">
                <a:pos x="connsiteX4828" y="connsiteY4828"/>
              </a:cxn>
              <a:cxn ang="0">
                <a:pos x="connsiteX4829" y="connsiteY4829"/>
              </a:cxn>
              <a:cxn ang="0">
                <a:pos x="connsiteX4830" y="connsiteY4830"/>
              </a:cxn>
              <a:cxn ang="0">
                <a:pos x="connsiteX4831" y="connsiteY4831"/>
              </a:cxn>
              <a:cxn ang="0">
                <a:pos x="connsiteX4832" y="connsiteY4832"/>
              </a:cxn>
              <a:cxn ang="0">
                <a:pos x="connsiteX4833" y="connsiteY4833"/>
              </a:cxn>
              <a:cxn ang="0">
                <a:pos x="connsiteX4834" y="connsiteY4834"/>
              </a:cxn>
              <a:cxn ang="0">
                <a:pos x="connsiteX4835" y="connsiteY4835"/>
              </a:cxn>
              <a:cxn ang="0">
                <a:pos x="connsiteX4836" y="connsiteY4836"/>
              </a:cxn>
              <a:cxn ang="0">
                <a:pos x="connsiteX4837" y="connsiteY4837"/>
              </a:cxn>
              <a:cxn ang="0">
                <a:pos x="connsiteX4838" y="connsiteY4838"/>
              </a:cxn>
              <a:cxn ang="0">
                <a:pos x="connsiteX4839" y="connsiteY4839"/>
              </a:cxn>
              <a:cxn ang="0">
                <a:pos x="connsiteX4840" y="connsiteY4840"/>
              </a:cxn>
              <a:cxn ang="0">
                <a:pos x="connsiteX4841" y="connsiteY4841"/>
              </a:cxn>
              <a:cxn ang="0">
                <a:pos x="connsiteX4842" y="connsiteY4842"/>
              </a:cxn>
              <a:cxn ang="0">
                <a:pos x="connsiteX4843" y="connsiteY4843"/>
              </a:cxn>
              <a:cxn ang="0">
                <a:pos x="connsiteX4844" y="connsiteY4844"/>
              </a:cxn>
              <a:cxn ang="0">
                <a:pos x="connsiteX4845" y="connsiteY4845"/>
              </a:cxn>
              <a:cxn ang="0">
                <a:pos x="connsiteX4846" y="connsiteY4846"/>
              </a:cxn>
              <a:cxn ang="0">
                <a:pos x="connsiteX4847" y="connsiteY4847"/>
              </a:cxn>
              <a:cxn ang="0">
                <a:pos x="connsiteX4848" y="connsiteY4848"/>
              </a:cxn>
              <a:cxn ang="0">
                <a:pos x="connsiteX4849" y="connsiteY4849"/>
              </a:cxn>
              <a:cxn ang="0">
                <a:pos x="connsiteX4850" y="connsiteY4850"/>
              </a:cxn>
              <a:cxn ang="0">
                <a:pos x="connsiteX4851" y="connsiteY4851"/>
              </a:cxn>
              <a:cxn ang="0">
                <a:pos x="connsiteX4852" y="connsiteY4852"/>
              </a:cxn>
              <a:cxn ang="0">
                <a:pos x="connsiteX4853" y="connsiteY4853"/>
              </a:cxn>
              <a:cxn ang="0">
                <a:pos x="connsiteX4854" y="connsiteY4854"/>
              </a:cxn>
              <a:cxn ang="0">
                <a:pos x="connsiteX4855" y="connsiteY4855"/>
              </a:cxn>
              <a:cxn ang="0">
                <a:pos x="connsiteX4856" y="connsiteY4856"/>
              </a:cxn>
              <a:cxn ang="0">
                <a:pos x="connsiteX4857" y="connsiteY4857"/>
              </a:cxn>
              <a:cxn ang="0">
                <a:pos x="connsiteX4858" y="connsiteY4858"/>
              </a:cxn>
              <a:cxn ang="0">
                <a:pos x="connsiteX4859" y="connsiteY4859"/>
              </a:cxn>
              <a:cxn ang="0">
                <a:pos x="connsiteX4860" y="connsiteY4860"/>
              </a:cxn>
              <a:cxn ang="0">
                <a:pos x="connsiteX4861" y="connsiteY4861"/>
              </a:cxn>
              <a:cxn ang="0">
                <a:pos x="connsiteX4862" y="connsiteY4862"/>
              </a:cxn>
              <a:cxn ang="0">
                <a:pos x="connsiteX4863" y="connsiteY4863"/>
              </a:cxn>
              <a:cxn ang="0">
                <a:pos x="connsiteX4864" y="connsiteY4864"/>
              </a:cxn>
              <a:cxn ang="0">
                <a:pos x="connsiteX4865" y="connsiteY4865"/>
              </a:cxn>
              <a:cxn ang="0">
                <a:pos x="connsiteX4866" y="connsiteY4866"/>
              </a:cxn>
              <a:cxn ang="0">
                <a:pos x="connsiteX4867" y="connsiteY4867"/>
              </a:cxn>
              <a:cxn ang="0">
                <a:pos x="connsiteX4868" y="connsiteY4868"/>
              </a:cxn>
              <a:cxn ang="0">
                <a:pos x="connsiteX4869" y="connsiteY4869"/>
              </a:cxn>
              <a:cxn ang="0">
                <a:pos x="connsiteX4870" y="connsiteY4870"/>
              </a:cxn>
              <a:cxn ang="0">
                <a:pos x="connsiteX4871" y="connsiteY4871"/>
              </a:cxn>
              <a:cxn ang="0">
                <a:pos x="connsiteX4872" y="connsiteY4872"/>
              </a:cxn>
              <a:cxn ang="0">
                <a:pos x="connsiteX4873" y="connsiteY4873"/>
              </a:cxn>
              <a:cxn ang="0">
                <a:pos x="connsiteX4874" y="connsiteY4874"/>
              </a:cxn>
              <a:cxn ang="0">
                <a:pos x="connsiteX4875" y="connsiteY4875"/>
              </a:cxn>
              <a:cxn ang="0">
                <a:pos x="connsiteX4876" y="connsiteY4876"/>
              </a:cxn>
              <a:cxn ang="0">
                <a:pos x="connsiteX4877" y="connsiteY4877"/>
              </a:cxn>
              <a:cxn ang="0">
                <a:pos x="connsiteX4878" y="connsiteY4878"/>
              </a:cxn>
              <a:cxn ang="0">
                <a:pos x="connsiteX4879" y="connsiteY4879"/>
              </a:cxn>
              <a:cxn ang="0">
                <a:pos x="connsiteX4880" y="connsiteY4880"/>
              </a:cxn>
              <a:cxn ang="0">
                <a:pos x="connsiteX4881" y="connsiteY4881"/>
              </a:cxn>
              <a:cxn ang="0">
                <a:pos x="connsiteX4882" y="connsiteY4882"/>
              </a:cxn>
              <a:cxn ang="0">
                <a:pos x="connsiteX4883" y="connsiteY4883"/>
              </a:cxn>
              <a:cxn ang="0">
                <a:pos x="connsiteX4884" y="connsiteY4884"/>
              </a:cxn>
              <a:cxn ang="0">
                <a:pos x="connsiteX4885" y="connsiteY4885"/>
              </a:cxn>
              <a:cxn ang="0">
                <a:pos x="connsiteX4886" y="connsiteY4886"/>
              </a:cxn>
              <a:cxn ang="0">
                <a:pos x="connsiteX4887" y="connsiteY4887"/>
              </a:cxn>
              <a:cxn ang="0">
                <a:pos x="connsiteX4888" y="connsiteY4888"/>
              </a:cxn>
              <a:cxn ang="0">
                <a:pos x="connsiteX4889" y="connsiteY4889"/>
              </a:cxn>
              <a:cxn ang="0">
                <a:pos x="connsiteX4890" y="connsiteY4890"/>
              </a:cxn>
              <a:cxn ang="0">
                <a:pos x="connsiteX4891" y="connsiteY4891"/>
              </a:cxn>
              <a:cxn ang="0">
                <a:pos x="connsiteX4892" y="connsiteY4892"/>
              </a:cxn>
              <a:cxn ang="0">
                <a:pos x="connsiteX4893" y="connsiteY4893"/>
              </a:cxn>
              <a:cxn ang="0">
                <a:pos x="connsiteX4894" y="connsiteY4894"/>
              </a:cxn>
              <a:cxn ang="0">
                <a:pos x="connsiteX4895" y="connsiteY4895"/>
              </a:cxn>
              <a:cxn ang="0">
                <a:pos x="connsiteX4896" y="connsiteY4896"/>
              </a:cxn>
              <a:cxn ang="0">
                <a:pos x="connsiteX4897" y="connsiteY4897"/>
              </a:cxn>
              <a:cxn ang="0">
                <a:pos x="connsiteX4898" y="connsiteY4898"/>
              </a:cxn>
              <a:cxn ang="0">
                <a:pos x="connsiteX4899" y="connsiteY4899"/>
              </a:cxn>
              <a:cxn ang="0">
                <a:pos x="connsiteX4900" y="connsiteY4900"/>
              </a:cxn>
              <a:cxn ang="0">
                <a:pos x="connsiteX4901" y="connsiteY4901"/>
              </a:cxn>
              <a:cxn ang="0">
                <a:pos x="connsiteX4902" y="connsiteY4902"/>
              </a:cxn>
              <a:cxn ang="0">
                <a:pos x="connsiteX4903" y="connsiteY4903"/>
              </a:cxn>
              <a:cxn ang="0">
                <a:pos x="connsiteX4904" y="connsiteY4904"/>
              </a:cxn>
              <a:cxn ang="0">
                <a:pos x="connsiteX4905" y="connsiteY4905"/>
              </a:cxn>
              <a:cxn ang="0">
                <a:pos x="connsiteX4906" y="connsiteY4906"/>
              </a:cxn>
              <a:cxn ang="0">
                <a:pos x="connsiteX4907" y="connsiteY4907"/>
              </a:cxn>
              <a:cxn ang="0">
                <a:pos x="connsiteX4908" y="connsiteY4908"/>
              </a:cxn>
              <a:cxn ang="0">
                <a:pos x="connsiteX4909" y="connsiteY4909"/>
              </a:cxn>
              <a:cxn ang="0">
                <a:pos x="connsiteX4910" y="connsiteY4910"/>
              </a:cxn>
              <a:cxn ang="0">
                <a:pos x="connsiteX4911" y="connsiteY4911"/>
              </a:cxn>
              <a:cxn ang="0">
                <a:pos x="connsiteX4912" y="connsiteY4912"/>
              </a:cxn>
              <a:cxn ang="0">
                <a:pos x="connsiteX4913" y="connsiteY4913"/>
              </a:cxn>
              <a:cxn ang="0">
                <a:pos x="connsiteX4914" y="connsiteY4914"/>
              </a:cxn>
              <a:cxn ang="0">
                <a:pos x="connsiteX4915" y="connsiteY4915"/>
              </a:cxn>
              <a:cxn ang="0">
                <a:pos x="connsiteX4916" y="connsiteY4916"/>
              </a:cxn>
              <a:cxn ang="0">
                <a:pos x="connsiteX4917" y="connsiteY4917"/>
              </a:cxn>
              <a:cxn ang="0">
                <a:pos x="connsiteX4918" y="connsiteY4918"/>
              </a:cxn>
              <a:cxn ang="0">
                <a:pos x="connsiteX4919" y="connsiteY4919"/>
              </a:cxn>
              <a:cxn ang="0">
                <a:pos x="connsiteX4920" y="connsiteY4920"/>
              </a:cxn>
              <a:cxn ang="0">
                <a:pos x="connsiteX4921" y="connsiteY4921"/>
              </a:cxn>
              <a:cxn ang="0">
                <a:pos x="connsiteX4922" y="connsiteY4922"/>
              </a:cxn>
              <a:cxn ang="0">
                <a:pos x="connsiteX4923" y="connsiteY4923"/>
              </a:cxn>
              <a:cxn ang="0">
                <a:pos x="connsiteX4924" y="connsiteY4924"/>
              </a:cxn>
              <a:cxn ang="0">
                <a:pos x="connsiteX4925" y="connsiteY4925"/>
              </a:cxn>
              <a:cxn ang="0">
                <a:pos x="connsiteX4926" y="connsiteY4926"/>
              </a:cxn>
              <a:cxn ang="0">
                <a:pos x="connsiteX4927" y="connsiteY4927"/>
              </a:cxn>
              <a:cxn ang="0">
                <a:pos x="connsiteX4928" y="connsiteY4928"/>
              </a:cxn>
              <a:cxn ang="0">
                <a:pos x="connsiteX4929" y="connsiteY4929"/>
              </a:cxn>
              <a:cxn ang="0">
                <a:pos x="connsiteX4930" y="connsiteY4930"/>
              </a:cxn>
              <a:cxn ang="0">
                <a:pos x="connsiteX4931" y="connsiteY4931"/>
              </a:cxn>
              <a:cxn ang="0">
                <a:pos x="connsiteX4932" y="connsiteY4932"/>
              </a:cxn>
              <a:cxn ang="0">
                <a:pos x="connsiteX4933" y="connsiteY4933"/>
              </a:cxn>
              <a:cxn ang="0">
                <a:pos x="connsiteX4934" y="connsiteY4934"/>
              </a:cxn>
              <a:cxn ang="0">
                <a:pos x="connsiteX4935" y="connsiteY4935"/>
              </a:cxn>
              <a:cxn ang="0">
                <a:pos x="connsiteX4936" y="connsiteY4936"/>
              </a:cxn>
              <a:cxn ang="0">
                <a:pos x="connsiteX4937" y="connsiteY4937"/>
              </a:cxn>
              <a:cxn ang="0">
                <a:pos x="connsiteX4938" y="connsiteY4938"/>
              </a:cxn>
              <a:cxn ang="0">
                <a:pos x="connsiteX4939" y="connsiteY4939"/>
              </a:cxn>
              <a:cxn ang="0">
                <a:pos x="connsiteX4940" y="connsiteY4940"/>
              </a:cxn>
              <a:cxn ang="0">
                <a:pos x="connsiteX4941" y="connsiteY4941"/>
              </a:cxn>
              <a:cxn ang="0">
                <a:pos x="connsiteX4942" y="connsiteY4942"/>
              </a:cxn>
              <a:cxn ang="0">
                <a:pos x="connsiteX4943" y="connsiteY4943"/>
              </a:cxn>
              <a:cxn ang="0">
                <a:pos x="connsiteX4944" y="connsiteY4944"/>
              </a:cxn>
              <a:cxn ang="0">
                <a:pos x="connsiteX4945" y="connsiteY4945"/>
              </a:cxn>
              <a:cxn ang="0">
                <a:pos x="connsiteX4946" y="connsiteY4946"/>
              </a:cxn>
              <a:cxn ang="0">
                <a:pos x="connsiteX4947" y="connsiteY4947"/>
              </a:cxn>
              <a:cxn ang="0">
                <a:pos x="connsiteX4948" y="connsiteY4948"/>
              </a:cxn>
              <a:cxn ang="0">
                <a:pos x="connsiteX4949" y="connsiteY4949"/>
              </a:cxn>
              <a:cxn ang="0">
                <a:pos x="connsiteX4950" y="connsiteY4950"/>
              </a:cxn>
              <a:cxn ang="0">
                <a:pos x="connsiteX4951" y="connsiteY4951"/>
              </a:cxn>
              <a:cxn ang="0">
                <a:pos x="connsiteX4952" y="connsiteY4952"/>
              </a:cxn>
              <a:cxn ang="0">
                <a:pos x="connsiteX4953" y="connsiteY4953"/>
              </a:cxn>
              <a:cxn ang="0">
                <a:pos x="connsiteX4954" y="connsiteY4954"/>
              </a:cxn>
              <a:cxn ang="0">
                <a:pos x="connsiteX4955" y="connsiteY4955"/>
              </a:cxn>
              <a:cxn ang="0">
                <a:pos x="connsiteX4956" y="connsiteY4956"/>
              </a:cxn>
              <a:cxn ang="0">
                <a:pos x="connsiteX4957" y="connsiteY4957"/>
              </a:cxn>
              <a:cxn ang="0">
                <a:pos x="connsiteX4958" y="connsiteY4958"/>
              </a:cxn>
              <a:cxn ang="0">
                <a:pos x="connsiteX4959" y="connsiteY4959"/>
              </a:cxn>
              <a:cxn ang="0">
                <a:pos x="connsiteX4960" y="connsiteY4960"/>
              </a:cxn>
              <a:cxn ang="0">
                <a:pos x="connsiteX4961" y="connsiteY4961"/>
              </a:cxn>
              <a:cxn ang="0">
                <a:pos x="connsiteX4962" y="connsiteY4962"/>
              </a:cxn>
              <a:cxn ang="0">
                <a:pos x="connsiteX4963" y="connsiteY4963"/>
              </a:cxn>
              <a:cxn ang="0">
                <a:pos x="connsiteX4964" y="connsiteY4964"/>
              </a:cxn>
              <a:cxn ang="0">
                <a:pos x="connsiteX4965" y="connsiteY4965"/>
              </a:cxn>
              <a:cxn ang="0">
                <a:pos x="connsiteX4966" y="connsiteY4966"/>
              </a:cxn>
              <a:cxn ang="0">
                <a:pos x="connsiteX4967" y="connsiteY4967"/>
              </a:cxn>
              <a:cxn ang="0">
                <a:pos x="connsiteX4968" y="connsiteY4968"/>
              </a:cxn>
              <a:cxn ang="0">
                <a:pos x="connsiteX4969" y="connsiteY4969"/>
              </a:cxn>
              <a:cxn ang="0">
                <a:pos x="connsiteX4970" y="connsiteY4970"/>
              </a:cxn>
              <a:cxn ang="0">
                <a:pos x="connsiteX4971" y="connsiteY4971"/>
              </a:cxn>
              <a:cxn ang="0">
                <a:pos x="connsiteX4972" y="connsiteY4972"/>
              </a:cxn>
              <a:cxn ang="0">
                <a:pos x="connsiteX4973" y="connsiteY4973"/>
              </a:cxn>
              <a:cxn ang="0">
                <a:pos x="connsiteX4974" y="connsiteY4974"/>
              </a:cxn>
              <a:cxn ang="0">
                <a:pos x="connsiteX4975" y="connsiteY4975"/>
              </a:cxn>
              <a:cxn ang="0">
                <a:pos x="connsiteX4976" y="connsiteY4976"/>
              </a:cxn>
              <a:cxn ang="0">
                <a:pos x="connsiteX4977" y="connsiteY4977"/>
              </a:cxn>
              <a:cxn ang="0">
                <a:pos x="connsiteX4978" y="connsiteY4978"/>
              </a:cxn>
              <a:cxn ang="0">
                <a:pos x="connsiteX4979" y="connsiteY4979"/>
              </a:cxn>
              <a:cxn ang="0">
                <a:pos x="connsiteX4980" y="connsiteY4980"/>
              </a:cxn>
              <a:cxn ang="0">
                <a:pos x="connsiteX4981" y="connsiteY4981"/>
              </a:cxn>
              <a:cxn ang="0">
                <a:pos x="connsiteX4982" y="connsiteY4982"/>
              </a:cxn>
              <a:cxn ang="0">
                <a:pos x="connsiteX4983" y="connsiteY4983"/>
              </a:cxn>
              <a:cxn ang="0">
                <a:pos x="connsiteX4984" y="connsiteY4984"/>
              </a:cxn>
              <a:cxn ang="0">
                <a:pos x="connsiteX4985" y="connsiteY4985"/>
              </a:cxn>
              <a:cxn ang="0">
                <a:pos x="connsiteX4986" y="connsiteY4986"/>
              </a:cxn>
              <a:cxn ang="0">
                <a:pos x="connsiteX4987" y="connsiteY4987"/>
              </a:cxn>
              <a:cxn ang="0">
                <a:pos x="connsiteX4988" y="connsiteY4988"/>
              </a:cxn>
              <a:cxn ang="0">
                <a:pos x="connsiteX4989" y="connsiteY4989"/>
              </a:cxn>
              <a:cxn ang="0">
                <a:pos x="connsiteX4990" y="connsiteY4990"/>
              </a:cxn>
              <a:cxn ang="0">
                <a:pos x="connsiteX4991" y="connsiteY4991"/>
              </a:cxn>
              <a:cxn ang="0">
                <a:pos x="connsiteX4992" y="connsiteY4992"/>
              </a:cxn>
              <a:cxn ang="0">
                <a:pos x="connsiteX4993" y="connsiteY4993"/>
              </a:cxn>
              <a:cxn ang="0">
                <a:pos x="connsiteX4994" y="connsiteY4994"/>
              </a:cxn>
              <a:cxn ang="0">
                <a:pos x="connsiteX4995" y="connsiteY4995"/>
              </a:cxn>
              <a:cxn ang="0">
                <a:pos x="connsiteX4996" y="connsiteY4996"/>
              </a:cxn>
              <a:cxn ang="0">
                <a:pos x="connsiteX4997" y="connsiteY4997"/>
              </a:cxn>
              <a:cxn ang="0">
                <a:pos x="connsiteX4998" y="connsiteY4998"/>
              </a:cxn>
              <a:cxn ang="0">
                <a:pos x="connsiteX4999" y="connsiteY4999"/>
              </a:cxn>
              <a:cxn ang="0">
                <a:pos x="connsiteX5000" y="connsiteY5000"/>
              </a:cxn>
              <a:cxn ang="0">
                <a:pos x="connsiteX5001" y="connsiteY5001"/>
              </a:cxn>
              <a:cxn ang="0">
                <a:pos x="connsiteX5002" y="connsiteY5002"/>
              </a:cxn>
              <a:cxn ang="0">
                <a:pos x="connsiteX5003" y="connsiteY5003"/>
              </a:cxn>
              <a:cxn ang="0">
                <a:pos x="connsiteX5004" y="connsiteY5004"/>
              </a:cxn>
              <a:cxn ang="0">
                <a:pos x="connsiteX5005" y="connsiteY5005"/>
              </a:cxn>
              <a:cxn ang="0">
                <a:pos x="connsiteX5006" y="connsiteY5006"/>
              </a:cxn>
              <a:cxn ang="0">
                <a:pos x="connsiteX5007" y="connsiteY5007"/>
              </a:cxn>
              <a:cxn ang="0">
                <a:pos x="connsiteX5008" y="connsiteY5008"/>
              </a:cxn>
              <a:cxn ang="0">
                <a:pos x="connsiteX5009" y="connsiteY5009"/>
              </a:cxn>
              <a:cxn ang="0">
                <a:pos x="connsiteX5010" y="connsiteY5010"/>
              </a:cxn>
              <a:cxn ang="0">
                <a:pos x="connsiteX5011" y="connsiteY5011"/>
              </a:cxn>
              <a:cxn ang="0">
                <a:pos x="connsiteX5012" y="connsiteY5012"/>
              </a:cxn>
              <a:cxn ang="0">
                <a:pos x="connsiteX5013" y="connsiteY5013"/>
              </a:cxn>
              <a:cxn ang="0">
                <a:pos x="connsiteX5014" y="connsiteY5014"/>
              </a:cxn>
              <a:cxn ang="0">
                <a:pos x="connsiteX5015" y="connsiteY5015"/>
              </a:cxn>
              <a:cxn ang="0">
                <a:pos x="connsiteX5016" y="connsiteY5016"/>
              </a:cxn>
              <a:cxn ang="0">
                <a:pos x="connsiteX5017" y="connsiteY5017"/>
              </a:cxn>
              <a:cxn ang="0">
                <a:pos x="connsiteX5018" y="connsiteY5018"/>
              </a:cxn>
              <a:cxn ang="0">
                <a:pos x="connsiteX5019" y="connsiteY5019"/>
              </a:cxn>
              <a:cxn ang="0">
                <a:pos x="connsiteX5020" y="connsiteY5020"/>
              </a:cxn>
              <a:cxn ang="0">
                <a:pos x="connsiteX5021" y="connsiteY5021"/>
              </a:cxn>
              <a:cxn ang="0">
                <a:pos x="connsiteX5022" y="connsiteY5022"/>
              </a:cxn>
              <a:cxn ang="0">
                <a:pos x="connsiteX5023" y="connsiteY5023"/>
              </a:cxn>
              <a:cxn ang="0">
                <a:pos x="connsiteX5024" y="connsiteY5024"/>
              </a:cxn>
              <a:cxn ang="0">
                <a:pos x="connsiteX5025" y="connsiteY5025"/>
              </a:cxn>
              <a:cxn ang="0">
                <a:pos x="connsiteX5026" y="connsiteY5026"/>
              </a:cxn>
              <a:cxn ang="0">
                <a:pos x="connsiteX5027" y="connsiteY5027"/>
              </a:cxn>
              <a:cxn ang="0">
                <a:pos x="connsiteX5028" y="connsiteY5028"/>
              </a:cxn>
              <a:cxn ang="0">
                <a:pos x="connsiteX5029" y="connsiteY5029"/>
              </a:cxn>
              <a:cxn ang="0">
                <a:pos x="connsiteX5030" y="connsiteY5030"/>
              </a:cxn>
              <a:cxn ang="0">
                <a:pos x="connsiteX5031" y="connsiteY5031"/>
              </a:cxn>
              <a:cxn ang="0">
                <a:pos x="connsiteX5032" y="connsiteY5032"/>
              </a:cxn>
              <a:cxn ang="0">
                <a:pos x="connsiteX5033" y="connsiteY5033"/>
              </a:cxn>
              <a:cxn ang="0">
                <a:pos x="connsiteX5034" y="connsiteY5034"/>
              </a:cxn>
              <a:cxn ang="0">
                <a:pos x="connsiteX5035" y="connsiteY5035"/>
              </a:cxn>
              <a:cxn ang="0">
                <a:pos x="connsiteX5036" y="connsiteY5036"/>
              </a:cxn>
              <a:cxn ang="0">
                <a:pos x="connsiteX5037" y="connsiteY5037"/>
              </a:cxn>
              <a:cxn ang="0">
                <a:pos x="connsiteX5038" y="connsiteY5038"/>
              </a:cxn>
              <a:cxn ang="0">
                <a:pos x="connsiteX5039" y="connsiteY5039"/>
              </a:cxn>
              <a:cxn ang="0">
                <a:pos x="connsiteX5040" y="connsiteY5040"/>
              </a:cxn>
              <a:cxn ang="0">
                <a:pos x="connsiteX5041" y="connsiteY5041"/>
              </a:cxn>
              <a:cxn ang="0">
                <a:pos x="connsiteX5042" y="connsiteY5042"/>
              </a:cxn>
              <a:cxn ang="0">
                <a:pos x="connsiteX5043" y="connsiteY5043"/>
              </a:cxn>
              <a:cxn ang="0">
                <a:pos x="connsiteX5044" y="connsiteY5044"/>
              </a:cxn>
              <a:cxn ang="0">
                <a:pos x="connsiteX5045" y="connsiteY5045"/>
              </a:cxn>
              <a:cxn ang="0">
                <a:pos x="connsiteX5046" y="connsiteY5046"/>
              </a:cxn>
              <a:cxn ang="0">
                <a:pos x="connsiteX5047" y="connsiteY5047"/>
              </a:cxn>
              <a:cxn ang="0">
                <a:pos x="connsiteX5048" y="connsiteY5048"/>
              </a:cxn>
              <a:cxn ang="0">
                <a:pos x="connsiteX5049" y="connsiteY5049"/>
              </a:cxn>
              <a:cxn ang="0">
                <a:pos x="connsiteX5050" y="connsiteY5050"/>
              </a:cxn>
              <a:cxn ang="0">
                <a:pos x="connsiteX5051" y="connsiteY5051"/>
              </a:cxn>
              <a:cxn ang="0">
                <a:pos x="connsiteX5052" y="connsiteY5052"/>
              </a:cxn>
              <a:cxn ang="0">
                <a:pos x="connsiteX5053" y="connsiteY5053"/>
              </a:cxn>
              <a:cxn ang="0">
                <a:pos x="connsiteX5054" y="connsiteY5054"/>
              </a:cxn>
              <a:cxn ang="0">
                <a:pos x="connsiteX5055" y="connsiteY5055"/>
              </a:cxn>
              <a:cxn ang="0">
                <a:pos x="connsiteX5056" y="connsiteY5056"/>
              </a:cxn>
              <a:cxn ang="0">
                <a:pos x="connsiteX5057" y="connsiteY5057"/>
              </a:cxn>
              <a:cxn ang="0">
                <a:pos x="connsiteX5058" y="connsiteY5058"/>
              </a:cxn>
              <a:cxn ang="0">
                <a:pos x="connsiteX5059" y="connsiteY5059"/>
              </a:cxn>
              <a:cxn ang="0">
                <a:pos x="connsiteX5060" y="connsiteY5060"/>
              </a:cxn>
              <a:cxn ang="0">
                <a:pos x="connsiteX5061" y="connsiteY5061"/>
              </a:cxn>
              <a:cxn ang="0">
                <a:pos x="connsiteX5062" y="connsiteY5062"/>
              </a:cxn>
              <a:cxn ang="0">
                <a:pos x="connsiteX5063" y="connsiteY5063"/>
              </a:cxn>
              <a:cxn ang="0">
                <a:pos x="connsiteX5064" y="connsiteY5064"/>
              </a:cxn>
              <a:cxn ang="0">
                <a:pos x="connsiteX5065" y="connsiteY5065"/>
              </a:cxn>
              <a:cxn ang="0">
                <a:pos x="connsiteX5066" y="connsiteY5066"/>
              </a:cxn>
              <a:cxn ang="0">
                <a:pos x="connsiteX5067" y="connsiteY5067"/>
              </a:cxn>
              <a:cxn ang="0">
                <a:pos x="connsiteX5068" y="connsiteY5068"/>
              </a:cxn>
              <a:cxn ang="0">
                <a:pos x="connsiteX5069" y="connsiteY5069"/>
              </a:cxn>
              <a:cxn ang="0">
                <a:pos x="connsiteX5070" y="connsiteY5070"/>
              </a:cxn>
              <a:cxn ang="0">
                <a:pos x="connsiteX5071" y="connsiteY5071"/>
              </a:cxn>
              <a:cxn ang="0">
                <a:pos x="connsiteX5072" y="connsiteY5072"/>
              </a:cxn>
              <a:cxn ang="0">
                <a:pos x="connsiteX5073" y="connsiteY5073"/>
              </a:cxn>
              <a:cxn ang="0">
                <a:pos x="connsiteX5074" y="connsiteY5074"/>
              </a:cxn>
              <a:cxn ang="0">
                <a:pos x="connsiteX5075" y="connsiteY5075"/>
              </a:cxn>
              <a:cxn ang="0">
                <a:pos x="connsiteX5076" y="connsiteY5076"/>
              </a:cxn>
              <a:cxn ang="0">
                <a:pos x="connsiteX5077" y="connsiteY5077"/>
              </a:cxn>
              <a:cxn ang="0">
                <a:pos x="connsiteX5078" y="connsiteY5078"/>
              </a:cxn>
              <a:cxn ang="0">
                <a:pos x="connsiteX5079" y="connsiteY5079"/>
              </a:cxn>
              <a:cxn ang="0">
                <a:pos x="connsiteX5080" y="connsiteY5080"/>
              </a:cxn>
              <a:cxn ang="0">
                <a:pos x="connsiteX5081" y="connsiteY5081"/>
              </a:cxn>
              <a:cxn ang="0">
                <a:pos x="connsiteX5082" y="connsiteY5082"/>
              </a:cxn>
              <a:cxn ang="0">
                <a:pos x="connsiteX5083" y="connsiteY5083"/>
              </a:cxn>
              <a:cxn ang="0">
                <a:pos x="connsiteX5084" y="connsiteY5084"/>
              </a:cxn>
              <a:cxn ang="0">
                <a:pos x="connsiteX5085" y="connsiteY5085"/>
              </a:cxn>
              <a:cxn ang="0">
                <a:pos x="connsiteX5086" y="connsiteY5086"/>
              </a:cxn>
              <a:cxn ang="0">
                <a:pos x="connsiteX5087" y="connsiteY5087"/>
              </a:cxn>
              <a:cxn ang="0">
                <a:pos x="connsiteX5088" y="connsiteY5088"/>
              </a:cxn>
              <a:cxn ang="0">
                <a:pos x="connsiteX5089" y="connsiteY5089"/>
              </a:cxn>
              <a:cxn ang="0">
                <a:pos x="connsiteX5090" y="connsiteY5090"/>
              </a:cxn>
              <a:cxn ang="0">
                <a:pos x="connsiteX5091" y="connsiteY5091"/>
              </a:cxn>
              <a:cxn ang="0">
                <a:pos x="connsiteX5092" y="connsiteY5092"/>
              </a:cxn>
              <a:cxn ang="0">
                <a:pos x="connsiteX5093" y="connsiteY5093"/>
              </a:cxn>
              <a:cxn ang="0">
                <a:pos x="connsiteX5094" y="connsiteY5094"/>
              </a:cxn>
              <a:cxn ang="0">
                <a:pos x="connsiteX5095" y="connsiteY5095"/>
              </a:cxn>
              <a:cxn ang="0">
                <a:pos x="connsiteX5096" y="connsiteY5096"/>
              </a:cxn>
              <a:cxn ang="0">
                <a:pos x="connsiteX5097" y="connsiteY5097"/>
              </a:cxn>
              <a:cxn ang="0">
                <a:pos x="connsiteX5098" y="connsiteY5098"/>
              </a:cxn>
              <a:cxn ang="0">
                <a:pos x="connsiteX5099" y="connsiteY5099"/>
              </a:cxn>
              <a:cxn ang="0">
                <a:pos x="connsiteX5100" y="connsiteY5100"/>
              </a:cxn>
              <a:cxn ang="0">
                <a:pos x="connsiteX5101" y="connsiteY5101"/>
              </a:cxn>
              <a:cxn ang="0">
                <a:pos x="connsiteX5102" y="connsiteY5102"/>
              </a:cxn>
              <a:cxn ang="0">
                <a:pos x="connsiteX5103" y="connsiteY5103"/>
              </a:cxn>
              <a:cxn ang="0">
                <a:pos x="connsiteX5104" y="connsiteY5104"/>
              </a:cxn>
              <a:cxn ang="0">
                <a:pos x="connsiteX5105" y="connsiteY5105"/>
              </a:cxn>
              <a:cxn ang="0">
                <a:pos x="connsiteX5106" y="connsiteY5106"/>
              </a:cxn>
              <a:cxn ang="0">
                <a:pos x="connsiteX5107" y="connsiteY5107"/>
              </a:cxn>
              <a:cxn ang="0">
                <a:pos x="connsiteX5108" y="connsiteY5108"/>
              </a:cxn>
              <a:cxn ang="0">
                <a:pos x="connsiteX5109" y="connsiteY5109"/>
              </a:cxn>
              <a:cxn ang="0">
                <a:pos x="connsiteX5110" y="connsiteY5110"/>
              </a:cxn>
              <a:cxn ang="0">
                <a:pos x="connsiteX5111" y="connsiteY5111"/>
              </a:cxn>
              <a:cxn ang="0">
                <a:pos x="connsiteX5112" y="connsiteY5112"/>
              </a:cxn>
              <a:cxn ang="0">
                <a:pos x="connsiteX5113" y="connsiteY5113"/>
              </a:cxn>
              <a:cxn ang="0">
                <a:pos x="connsiteX5114" y="connsiteY5114"/>
              </a:cxn>
              <a:cxn ang="0">
                <a:pos x="connsiteX5115" y="connsiteY5115"/>
              </a:cxn>
              <a:cxn ang="0">
                <a:pos x="connsiteX5116" y="connsiteY5116"/>
              </a:cxn>
              <a:cxn ang="0">
                <a:pos x="connsiteX5117" y="connsiteY5117"/>
              </a:cxn>
              <a:cxn ang="0">
                <a:pos x="connsiteX5118" y="connsiteY5118"/>
              </a:cxn>
              <a:cxn ang="0">
                <a:pos x="connsiteX5119" y="connsiteY5119"/>
              </a:cxn>
              <a:cxn ang="0">
                <a:pos x="connsiteX5120" y="connsiteY5120"/>
              </a:cxn>
              <a:cxn ang="0">
                <a:pos x="connsiteX5121" y="connsiteY5121"/>
              </a:cxn>
              <a:cxn ang="0">
                <a:pos x="connsiteX5122" y="connsiteY5122"/>
              </a:cxn>
              <a:cxn ang="0">
                <a:pos x="connsiteX5123" y="connsiteY5123"/>
              </a:cxn>
              <a:cxn ang="0">
                <a:pos x="connsiteX5124" y="connsiteY5124"/>
              </a:cxn>
              <a:cxn ang="0">
                <a:pos x="connsiteX5125" y="connsiteY5125"/>
              </a:cxn>
              <a:cxn ang="0">
                <a:pos x="connsiteX5126" y="connsiteY5126"/>
              </a:cxn>
              <a:cxn ang="0">
                <a:pos x="connsiteX5127" y="connsiteY5127"/>
              </a:cxn>
              <a:cxn ang="0">
                <a:pos x="connsiteX5128" y="connsiteY5128"/>
              </a:cxn>
              <a:cxn ang="0">
                <a:pos x="connsiteX5129" y="connsiteY5129"/>
              </a:cxn>
              <a:cxn ang="0">
                <a:pos x="connsiteX5130" y="connsiteY5130"/>
              </a:cxn>
              <a:cxn ang="0">
                <a:pos x="connsiteX5131" y="connsiteY5131"/>
              </a:cxn>
              <a:cxn ang="0">
                <a:pos x="connsiteX5132" y="connsiteY5132"/>
              </a:cxn>
              <a:cxn ang="0">
                <a:pos x="connsiteX5133" y="connsiteY5133"/>
              </a:cxn>
              <a:cxn ang="0">
                <a:pos x="connsiteX5134" y="connsiteY5134"/>
              </a:cxn>
              <a:cxn ang="0">
                <a:pos x="connsiteX5135" y="connsiteY5135"/>
              </a:cxn>
              <a:cxn ang="0">
                <a:pos x="connsiteX5136" y="connsiteY5136"/>
              </a:cxn>
              <a:cxn ang="0">
                <a:pos x="connsiteX5137" y="connsiteY5137"/>
              </a:cxn>
              <a:cxn ang="0">
                <a:pos x="connsiteX5138" y="connsiteY5138"/>
              </a:cxn>
              <a:cxn ang="0">
                <a:pos x="connsiteX5139" y="connsiteY5139"/>
              </a:cxn>
              <a:cxn ang="0">
                <a:pos x="connsiteX5140" y="connsiteY5140"/>
              </a:cxn>
              <a:cxn ang="0">
                <a:pos x="connsiteX5141" y="connsiteY5141"/>
              </a:cxn>
              <a:cxn ang="0">
                <a:pos x="connsiteX5142" y="connsiteY5142"/>
              </a:cxn>
              <a:cxn ang="0">
                <a:pos x="connsiteX5143" y="connsiteY5143"/>
              </a:cxn>
              <a:cxn ang="0">
                <a:pos x="connsiteX5144" y="connsiteY5144"/>
              </a:cxn>
              <a:cxn ang="0">
                <a:pos x="connsiteX5145" y="connsiteY5145"/>
              </a:cxn>
              <a:cxn ang="0">
                <a:pos x="connsiteX5146" y="connsiteY5146"/>
              </a:cxn>
              <a:cxn ang="0">
                <a:pos x="connsiteX5147" y="connsiteY5147"/>
              </a:cxn>
              <a:cxn ang="0">
                <a:pos x="connsiteX5148" y="connsiteY5148"/>
              </a:cxn>
              <a:cxn ang="0">
                <a:pos x="connsiteX5149" y="connsiteY5149"/>
              </a:cxn>
              <a:cxn ang="0">
                <a:pos x="connsiteX5150" y="connsiteY5150"/>
              </a:cxn>
              <a:cxn ang="0">
                <a:pos x="connsiteX5151" y="connsiteY5151"/>
              </a:cxn>
              <a:cxn ang="0">
                <a:pos x="connsiteX5152" y="connsiteY5152"/>
              </a:cxn>
              <a:cxn ang="0">
                <a:pos x="connsiteX5153" y="connsiteY5153"/>
              </a:cxn>
              <a:cxn ang="0">
                <a:pos x="connsiteX5154" y="connsiteY5154"/>
              </a:cxn>
              <a:cxn ang="0">
                <a:pos x="connsiteX5155" y="connsiteY5155"/>
              </a:cxn>
              <a:cxn ang="0">
                <a:pos x="connsiteX5156" y="connsiteY5156"/>
              </a:cxn>
              <a:cxn ang="0">
                <a:pos x="connsiteX5157" y="connsiteY5157"/>
              </a:cxn>
              <a:cxn ang="0">
                <a:pos x="connsiteX5158" y="connsiteY5158"/>
              </a:cxn>
              <a:cxn ang="0">
                <a:pos x="connsiteX5159" y="connsiteY5159"/>
              </a:cxn>
              <a:cxn ang="0">
                <a:pos x="connsiteX5160" y="connsiteY5160"/>
              </a:cxn>
              <a:cxn ang="0">
                <a:pos x="connsiteX5161" y="connsiteY5161"/>
              </a:cxn>
              <a:cxn ang="0">
                <a:pos x="connsiteX5162" y="connsiteY5162"/>
              </a:cxn>
              <a:cxn ang="0">
                <a:pos x="connsiteX5163" y="connsiteY5163"/>
              </a:cxn>
              <a:cxn ang="0">
                <a:pos x="connsiteX5164" y="connsiteY5164"/>
              </a:cxn>
              <a:cxn ang="0">
                <a:pos x="connsiteX5165" y="connsiteY5165"/>
              </a:cxn>
              <a:cxn ang="0">
                <a:pos x="connsiteX5166" y="connsiteY5166"/>
              </a:cxn>
              <a:cxn ang="0">
                <a:pos x="connsiteX5167" y="connsiteY5167"/>
              </a:cxn>
              <a:cxn ang="0">
                <a:pos x="connsiteX5168" y="connsiteY5168"/>
              </a:cxn>
              <a:cxn ang="0">
                <a:pos x="connsiteX5169" y="connsiteY5169"/>
              </a:cxn>
              <a:cxn ang="0">
                <a:pos x="connsiteX5170" y="connsiteY5170"/>
              </a:cxn>
              <a:cxn ang="0">
                <a:pos x="connsiteX5171" y="connsiteY5171"/>
              </a:cxn>
              <a:cxn ang="0">
                <a:pos x="connsiteX5172" y="connsiteY5172"/>
              </a:cxn>
              <a:cxn ang="0">
                <a:pos x="connsiteX5173" y="connsiteY5173"/>
              </a:cxn>
              <a:cxn ang="0">
                <a:pos x="connsiteX5174" y="connsiteY5174"/>
              </a:cxn>
              <a:cxn ang="0">
                <a:pos x="connsiteX5175" y="connsiteY5175"/>
              </a:cxn>
              <a:cxn ang="0">
                <a:pos x="connsiteX5176" y="connsiteY5176"/>
              </a:cxn>
              <a:cxn ang="0">
                <a:pos x="connsiteX5177" y="connsiteY5177"/>
              </a:cxn>
              <a:cxn ang="0">
                <a:pos x="connsiteX5178" y="connsiteY5178"/>
              </a:cxn>
              <a:cxn ang="0">
                <a:pos x="connsiteX5179" y="connsiteY5179"/>
              </a:cxn>
              <a:cxn ang="0">
                <a:pos x="connsiteX5180" y="connsiteY5180"/>
              </a:cxn>
              <a:cxn ang="0">
                <a:pos x="connsiteX5181" y="connsiteY5181"/>
              </a:cxn>
              <a:cxn ang="0">
                <a:pos x="connsiteX5182" y="connsiteY5182"/>
              </a:cxn>
              <a:cxn ang="0">
                <a:pos x="connsiteX5183" y="connsiteY5183"/>
              </a:cxn>
              <a:cxn ang="0">
                <a:pos x="connsiteX5184" y="connsiteY5184"/>
              </a:cxn>
              <a:cxn ang="0">
                <a:pos x="connsiteX5185" y="connsiteY5185"/>
              </a:cxn>
              <a:cxn ang="0">
                <a:pos x="connsiteX5186" y="connsiteY5186"/>
              </a:cxn>
              <a:cxn ang="0">
                <a:pos x="connsiteX5187" y="connsiteY5187"/>
              </a:cxn>
              <a:cxn ang="0">
                <a:pos x="connsiteX5188" y="connsiteY5188"/>
              </a:cxn>
              <a:cxn ang="0">
                <a:pos x="connsiteX5189" y="connsiteY5189"/>
              </a:cxn>
              <a:cxn ang="0">
                <a:pos x="connsiteX5190" y="connsiteY5190"/>
              </a:cxn>
              <a:cxn ang="0">
                <a:pos x="connsiteX5191" y="connsiteY5191"/>
              </a:cxn>
              <a:cxn ang="0">
                <a:pos x="connsiteX5192" y="connsiteY5192"/>
              </a:cxn>
              <a:cxn ang="0">
                <a:pos x="connsiteX5193" y="connsiteY5193"/>
              </a:cxn>
              <a:cxn ang="0">
                <a:pos x="connsiteX5194" y="connsiteY5194"/>
              </a:cxn>
              <a:cxn ang="0">
                <a:pos x="connsiteX5195" y="connsiteY5195"/>
              </a:cxn>
              <a:cxn ang="0">
                <a:pos x="connsiteX5196" y="connsiteY5196"/>
              </a:cxn>
              <a:cxn ang="0">
                <a:pos x="connsiteX5197" y="connsiteY5197"/>
              </a:cxn>
              <a:cxn ang="0">
                <a:pos x="connsiteX5198" y="connsiteY5198"/>
              </a:cxn>
              <a:cxn ang="0">
                <a:pos x="connsiteX5199" y="connsiteY5199"/>
              </a:cxn>
              <a:cxn ang="0">
                <a:pos x="connsiteX5200" y="connsiteY5200"/>
              </a:cxn>
              <a:cxn ang="0">
                <a:pos x="connsiteX5201" y="connsiteY5201"/>
              </a:cxn>
              <a:cxn ang="0">
                <a:pos x="connsiteX5202" y="connsiteY5202"/>
              </a:cxn>
              <a:cxn ang="0">
                <a:pos x="connsiteX5203" y="connsiteY5203"/>
              </a:cxn>
              <a:cxn ang="0">
                <a:pos x="connsiteX5204" y="connsiteY5204"/>
              </a:cxn>
              <a:cxn ang="0">
                <a:pos x="connsiteX5205" y="connsiteY5205"/>
              </a:cxn>
              <a:cxn ang="0">
                <a:pos x="connsiteX5206" y="connsiteY5206"/>
              </a:cxn>
              <a:cxn ang="0">
                <a:pos x="connsiteX5207" y="connsiteY5207"/>
              </a:cxn>
              <a:cxn ang="0">
                <a:pos x="connsiteX5208" y="connsiteY5208"/>
              </a:cxn>
              <a:cxn ang="0">
                <a:pos x="connsiteX5209" y="connsiteY5209"/>
              </a:cxn>
              <a:cxn ang="0">
                <a:pos x="connsiteX5210" y="connsiteY5210"/>
              </a:cxn>
              <a:cxn ang="0">
                <a:pos x="connsiteX5211" y="connsiteY5211"/>
              </a:cxn>
              <a:cxn ang="0">
                <a:pos x="connsiteX5212" y="connsiteY5212"/>
              </a:cxn>
              <a:cxn ang="0">
                <a:pos x="connsiteX5213" y="connsiteY5213"/>
              </a:cxn>
              <a:cxn ang="0">
                <a:pos x="connsiteX5214" y="connsiteY5214"/>
              </a:cxn>
              <a:cxn ang="0">
                <a:pos x="connsiteX5215" y="connsiteY5215"/>
              </a:cxn>
              <a:cxn ang="0">
                <a:pos x="connsiteX5216" y="connsiteY5216"/>
              </a:cxn>
              <a:cxn ang="0">
                <a:pos x="connsiteX5217" y="connsiteY5217"/>
              </a:cxn>
              <a:cxn ang="0">
                <a:pos x="connsiteX5218" y="connsiteY5218"/>
              </a:cxn>
              <a:cxn ang="0">
                <a:pos x="connsiteX5219" y="connsiteY5219"/>
              </a:cxn>
              <a:cxn ang="0">
                <a:pos x="connsiteX5220" y="connsiteY5220"/>
              </a:cxn>
              <a:cxn ang="0">
                <a:pos x="connsiteX5221" y="connsiteY5221"/>
              </a:cxn>
              <a:cxn ang="0">
                <a:pos x="connsiteX5222" y="connsiteY5222"/>
              </a:cxn>
              <a:cxn ang="0">
                <a:pos x="connsiteX5223" y="connsiteY5223"/>
              </a:cxn>
              <a:cxn ang="0">
                <a:pos x="connsiteX5224" y="connsiteY5224"/>
              </a:cxn>
              <a:cxn ang="0">
                <a:pos x="connsiteX5225" y="connsiteY5225"/>
              </a:cxn>
              <a:cxn ang="0">
                <a:pos x="connsiteX5226" y="connsiteY5226"/>
              </a:cxn>
              <a:cxn ang="0">
                <a:pos x="connsiteX5227" y="connsiteY5227"/>
              </a:cxn>
              <a:cxn ang="0">
                <a:pos x="connsiteX5228" y="connsiteY5228"/>
              </a:cxn>
              <a:cxn ang="0">
                <a:pos x="connsiteX5229" y="connsiteY5229"/>
              </a:cxn>
              <a:cxn ang="0">
                <a:pos x="connsiteX5230" y="connsiteY5230"/>
              </a:cxn>
              <a:cxn ang="0">
                <a:pos x="connsiteX5231" y="connsiteY5231"/>
              </a:cxn>
              <a:cxn ang="0">
                <a:pos x="connsiteX5232" y="connsiteY5232"/>
              </a:cxn>
              <a:cxn ang="0">
                <a:pos x="connsiteX5233" y="connsiteY5233"/>
              </a:cxn>
              <a:cxn ang="0">
                <a:pos x="connsiteX5234" y="connsiteY5234"/>
              </a:cxn>
              <a:cxn ang="0">
                <a:pos x="connsiteX5235" y="connsiteY5235"/>
              </a:cxn>
              <a:cxn ang="0">
                <a:pos x="connsiteX5236" y="connsiteY5236"/>
              </a:cxn>
              <a:cxn ang="0">
                <a:pos x="connsiteX5237" y="connsiteY5237"/>
              </a:cxn>
              <a:cxn ang="0">
                <a:pos x="connsiteX5238" y="connsiteY5238"/>
              </a:cxn>
              <a:cxn ang="0">
                <a:pos x="connsiteX5239" y="connsiteY5239"/>
              </a:cxn>
              <a:cxn ang="0">
                <a:pos x="connsiteX5240" y="connsiteY5240"/>
              </a:cxn>
              <a:cxn ang="0">
                <a:pos x="connsiteX5241" y="connsiteY5241"/>
              </a:cxn>
              <a:cxn ang="0">
                <a:pos x="connsiteX5242" y="connsiteY5242"/>
              </a:cxn>
              <a:cxn ang="0">
                <a:pos x="connsiteX5243" y="connsiteY5243"/>
              </a:cxn>
              <a:cxn ang="0">
                <a:pos x="connsiteX5244" y="connsiteY5244"/>
              </a:cxn>
              <a:cxn ang="0">
                <a:pos x="connsiteX5245" y="connsiteY5245"/>
              </a:cxn>
              <a:cxn ang="0">
                <a:pos x="connsiteX5246" y="connsiteY5246"/>
              </a:cxn>
              <a:cxn ang="0">
                <a:pos x="connsiteX5247" y="connsiteY5247"/>
              </a:cxn>
              <a:cxn ang="0">
                <a:pos x="connsiteX5248" y="connsiteY5248"/>
              </a:cxn>
              <a:cxn ang="0">
                <a:pos x="connsiteX5249" y="connsiteY5249"/>
              </a:cxn>
              <a:cxn ang="0">
                <a:pos x="connsiteX5250" y="connsiteY5250"/>
              </a:cxn>
              <a:cxn ang="0">
                <a:pos x="connsiteX5251" y="connsiteY5251"/>
              </a:cxn>
              <a:cxn ang="0">
                <a:pos x="connsiteX5252" y="connsiteY5252"/>
              </a:cxn>
              <a:cxn ang="0">
                <a:pos x="connsiteX5253" y="connsiteY5253"/>
              </a:cxn>
              <a:cxn ang="0">
                <a:pos x="connsiteX5254" y="connsiteY5254"/>
              </a:cxn>
              <a:cxn ang="0">
                <a:pos x="connsiteX5255" y="connsiteY5255"/>
              </a:cxn>
              <a:cxn ang="0">
                <a:pos x="connsiteX5256" y="connsiteY5256"/>
              </a:cxn>
              <a:cxn ang="0">
                <a:pos x="connsiteX5257" y="connsiteY5257"/>
              </a:cxn>
              <a:cxn ang="0">
                <a:pos x="connsiteX5258" y="connsiteY5258"/>
              </a:cxn>
              <a:cxn ang="0">
                <a:pos x="connsiteX5259" y="connsiteY5259"/>
              </a:cxn>
              <a:cxn ang="0">
                <a:pos x="connsiteX5260" y="connsiteY5260"/>
              </a:cxn>
              <a:cxn ang="0">
                <a:pos x="connsiteX5261" y="connsiteY5261"/>
              </a:cxn>
              <a:cxn ang="0">
                <a:pos x="connsiteX5262" y="connsiteY5262"/>
              </a:cxn>
              <a:cxn ang="0">
                <a:pos x="connsiteX5263" y="connsiteY5263"/>
              </a:cxn>
              <a:cxn ang="0">
                <a:pos x="connsiteX5264" y="connsiteY5264"/>
              </a:cxn>
              <a:cxn ang="0">
                <a:pos x="connsiteX5265" y="connsiteY5265"/>
              </a:cxn>
              <a:cxn ang="0">
                <a:pos x="connsiteX5266" y="connsiteY5266"/>
              </a:cxn>
              <a:cxn ang="0">
                <a:pos x="connsiteX5267" y="connsiteY5267"/>
              </a:cxn>
              <a:cxn ang="0">
                <a:pos x="connsiteX5268" y="connsiteY5268"/>
              </a:cxn>
              <a:cxn ang="0">
                <a:pos x="connsiteX5269" y="connsiteY5269"/>
              </a:cxn>
              <a:cxn ang="0">
                <a:pos x="connsiteX5270" y="connsiteY5270"/>
              </a:cxn>
              <a:cxn ang="0">
                <a:pos x="connsiteX5271" y="connsiteY5271"/>
              </a:cxn>
              <a:cxn ang="0">
                <a:pos x="connsiteX5272" y="connsiteY5272"/>
              </a:cxn>
              <a:cxn ang="0">
                <a:pos x="connsiteX5273" y="connsiteY5273"/>
              </a:cxn>
              <a:cxn ang="0">
                <a:pos x="connsiteX5274" y="connsiteY5274"/>
              </a:cxn>
              <a:cxn ang="0">
                <a:pos x="connsiteX5275" y="connsiteY5275"/>
              </a:cxn>
              <a:cxn ang="0">
                <a:pos x="connsiteX5276" y="connsiteY5276"/>
              </a:cxn>
              <a:cxn ang="0">
                <a:pos x="connsiteX5277" y="connsiteY5277"/>
              </a:cxn>
              <a:cxn ang="0">
                <a:pos x="connsiteX5278" y="connsiteY5278"/>
              </a:cxn>
              <a:cxn ang="0">
                <a:pos x="connsiteX5279" y="connsiteY5279"/>
              </a:cxn>
              <a:cxn ang="0">
                <a:pos x="connsiteX5280" y="connsiteY5280"/>
              </a:cxn>
              <a:cxn ang="0">
                <a:pos x="connsiteX5281" y="connsiteY5281"/>
              </a:cxn>
              <a:cxn ang="0">
                <a:pos x="connsiteX5282" y="connsiteY5282"/>
              </a:cxn>
              <a:cxn ang="0">
                <a:pos x="connsiteX5283" y="connsiteY5283"/>
              </a:cxn>
              <a:cxn ang="0">
                <a:pos x="connsiteX5284" y="connsiteY5284"/>
              </a:cxn>
              <a:cxn ang="0">
                <a:pos x="connsiteX5285" y="connsiteY5285"/>
              </a:cxn>
              <a:cxn ang="0">
                <a:pos x="connsiteX5286" y="connsiteY5286"/>
              </a:cxn>
              <a:cxn ang="0">
                <a:pos x="connsiteX5287" y="connsiteY5287"/>
              </a:cxn>
              <a:cxn ang="0">
                <a:pos x="connsiteX5288" y="connsiteY5288"/>
              </a:cxn>
              <a:cxn ang="0">
                <a:pos x="connsiteX5289" y="connsiteY5289"/>
              </a:cxn>
              <a:cxn ang="0">
                <a:pos x="connsiteX5290" y="connsiteY5290"/>
              </a:cxn>
              <a:cxn ang="0">
                <a:pos x="connsiteX5291" y="connsiteY5291"/>
              </a:cxn>
              <a:cxn ang="0">
                <a:pos x="connsiteX5292" y="connsiteY5292"/>
              </a:cxn>
              <a:cxn ang="0">
                <a:pos x="connsiteX5293" y="connsiteY5293"/>
              </a:cxn>
              <a:cxn ang="0">
                <a:pos x="connsiteX5294" y="connsiteY5294"/>
              </a:cxn>
              <a:cxn ang="0">
                <a:pos x="connsiteX5295" y="connsiteY5295"/>
              </a:cxn>
              <a:cxn ang="0">
                <a:pos x="connsiteX5296" y="connsiteY5296"/>
              </a:cxn>
              <a:cxn ang="0">
                <a:pos x="connsiteX5297" y="connsiteY5297"/>
              </a:cxn>
              <a:cxn ang="0">
                <a:pos x="connsiteX5298" y="connsiteY5298"/>
              </a:cxn>
              <a:cxn ang="0">
                <a:pos x="connsiteX5299" y="connsiteY5299"/>
              </a:cxn>
              <a:cxn ang="0">
                <a:pos x="connsiteX5300" y="connsiteY5300"/>
              </a:cxn>
              <a:cxn ang="0">
                <a:pos x="connsiteX5301" y="connsiteY5301"/>
              </a:cxn>
              <a:cxn ang="0">
                <a:pos x="connsiteX5302" y="connsiteY5302"/>
              </a:cxn>
              <a:cxn ang="0">
                <a:pos x="connsiteX5303" y="connsiteY5303"/>
              </a:cxn>
              <a:cxn ang="0">
                <a:pos x="connsiteX5304" y="connsiteY5304"/>
              </a:cxn>
              <a:cxn ang="0">
                <a:pos x="connsiteX5305" y="connsiteY5305"/>
              </a:cxn>
              <a:cxn ang="0">
                <a:pos x="connsiteX5306" y="connsiteY5306"/>
              </a:cxn>
              <a:cxn ang="0">
                <a:pos x="connsiteX5307" y="connsiteY5307"/>
              </a:cxn>
              <a:cxn ang="0">
                <a:pos x="connsiteX5308" y="connsiteY5308"/>
              </a:cxn>
              <a:cxn ang="0">
                <a:pos x="connsiteX5309" y="connsiteY5309"/>
              </a:cxn>
              <a:cxn ang="0">
                <a:pos x="connsiteX5310" y="connsiteY5310"/>
              </a:cxn>
              <a:cxn ang="0">
                <a:pos x="connsiteX5311" y="connsiteY5311"/>
              </a:cxn>
              <a:cxn ang="0">
                <a:pos x="connsiteX5312" y="connsiteY5312"/>
              </a:cxn>
              <a:cxn ang="0">
                <a:pos x="connsiteX5313" y="connsiteY5313"/>
              </a:cxn>
              <a:cxn ang="0">
                <a:pos x="connsiteX5314" y="connsiteY5314"/>
              </a:cxn>
              <a:cxn ang="0">
                <a:pos x="connsiteX5315" y="connsiteY5315"/>
              </a:cxn>
              <a:cxn ang="0">
                <a:pos x="connsiteX5316" y="connsiteY5316"/>
              </a:cxn>
              <a:cxn ang="0">
                <a:pos x="connsiteX5317" y="connsiteY5317"/>
              </a:cxn>
              <a:cxn ang="0">
                <a:pos x="connsiteX5318" y="connsiteY5318"/>
              </a:cxn>
              <a:cxn ang="0">
                <a:pos x="connsiteX5319" y="connsiteY5319"/>
              </a:cxn>
              <a:cxn ang="0">
                <a:pos x="connsiteX5320" y="connsiteY5320"/>
              </a:cxn>
              <a:cxn ang="0">
                <a:pos x="connsiteX5321" y="connsiteY5321"/>
              </a:cxn>
              <a:cxn ang="0">
                <a:pos x="connsiteX5322" y="connsiteY5322"/>
              </a:cxn>
              <a:cxn ang="0">
                <a:pos x="connsiteX5323" y="connsiteY5323"/>
              </a:cxn>
              <a:cxn ang="0">
                <a:pos x="connsiteX5324" y="connsiteY5324"/>
              </a:cxn>
              <a:cxn ang="0">
                <a:pos x="connsiteX5325" y="connsiteY5325"/>
              </a:cxn>
              <a:cxn ang="0">
                <a:pos x="connsiteX5326" y="connsiteY5326"/>
              </a:cxn>
              <a:cxn ang="0">
                <a:pos x="connsiteX5327" y="connsiteY5327"/>
              </a:cxn>
              <a:cxn ang="0">
                <a:pos x="connsiteX5328" y="connsiteY5328"/>
              </a:cxn>
              <a:cxn ang="0">
                <a:pos x="connsiteX5329" y="connsiteY5329"/>
              </a:cxn>
              <a:cxn ang="0">
                <a:pos x="connsiteX5330" y="connsiteY5330"/>
              </a:cxn>
              <a:cxn ang="0">
                <a:pos x="connsiteX5331" y="connsiteY5331"/>
              </a:cxn>
              <a:cxn ang="0">
                <a:pos x="connsiteX5332" y="connsiteY5332"/>
              </a:cxn>
              <a:cxn ang="0">
                <a:pos x="connsiteX5333" y="connsiteY5333"/>
              </a:cxn>
              <a:cxn ang="0">
                <a:pos x="connsiteX5334" y="connsiteY5334"/>
              </a:cxn>
              <a:cxn ang="0">
                <a:pos x="connsiteX5335" y="connsiteY5335"/>
              </a:cxn>
              <a:cxn ang="0">
                <a:pos x="connsiteX5336" y="connsiteY5336"/>
              </a:cxn>
              <a:cxn ang="0">
                <a:pos x="connsiteX5337" y="connsiteY5337"/>
              </a:cxn>
              <a:cxn ang="0">
                <a:pos x="connsiteX5338" y="connsiteY5338"/>
              </a:cxn>
              <a:cxn ang="0">
                <a:pos x="connsiteX5339" y="connsiteY5339"/>
              </a:cxn>
              <a:cxn ang="0">
                <a:pos x="connsiteX5340" y="connsiteY5340"/>
              </a:cxn>
              <a:cxn ang="0">
                <a:pos x="connsiteX5341" y="connsiteY5341"/>
              </a:cxn>
              <a:cxn ang="0">
                <a:pos x="connsiteX5342" y="connsiteY5342"/>
              </a:cxn>
              <a:cxn ang="0">
                <a:pos x="connsiteX5343" y="connsiteY5343"/>
              </a:cxn>
              <a:cxn ang="0">
                <a:pos x="connsiteX5344" y="connsiteY5344"/>
              </a:cxn>
              <a:cxn ang="0">
                <a:pos x="connsiteX5345" y="connsiteY5345"/>
              </a:cxn>
              <a:cxn ang="0">
                <a:pos x="connsiteX5346" y="connsiteY5346"/>
              </a:cxn>
              <a:cxn ang="0">
                <a:pos x="connsiteX5347" y="connsiteY5347"/>
              </a:cxn>
              <a:cxn ang="0">
                <a:pos x="connsiteX5348" y="connsiteY5348"/>
              </a:cxn>
              <a:cxn ang="0">
                <a:pos x="connsiteX5349" y="connsiteY5349"/>
              </a:cxn>
              <a:cxn ang="0">
                <a:pos x="connsiteX5350" y="connsiteY5350"/>
              </a:cxn>
              <a:cxn ang="0">
                <a:pos x="connsiteX5351" y="connsiteY5351"/>
              </a:cxn>
              <a:cxn ang="0">
                <a:pos x="connsiteX5352" y="connsiteY5352"/>
              </a:cxn>
              <a:cxn ang="0">
                <a:pos x="connsiteX5353" y="connsiteY5353"/>
              </a:cxn>
              <a:cxn ang="0">
                <a:pos x="connsiteX5354" y="connsiteY5354"/>
              </a:cxn>
              <a:cxn ang="0">
                <a:pos x="connsiteX5355" y="connsiteY5355"/>
              </a:cxn>
              <a:cxn ang="0">
                <a:pos x="connsiteX5356" y="connsiteY5356"/>
              </a:cxn>
              <a:cxn ang="0">
                <a:pos x="connsiteX5357" y="connsiteY5357"/>
              </a:cxn>
              <a:cxn ang="0">
                <a:pos x="connsiteX5358" y="connsiteY5358"/>
              </a:cxn>
              <a:cxn ang="0">
                <a:pos x="connsiteX5359" y="connsiteY5359"/>
              </a:cxn>
              <a:cxn ang="0">
                <a:pos x="connsiteX5360" y="connsiteY5360"/>
              </a:cxn>
              <a:cxn ang="0">
                <a:pos x="connsiteX5361" y="connsiteY5361"/>
              </a:cxn>
              <a:cxn ang="0">
                <a:pos x="connsiteX5362" y="connsiteY5362"/>
              </a:cxn>
              <a:cxn ang="0">
                <a:pos x="connsiteX5363" y="connsiteY5363"/>
              </a:cxn>
              <a:cxn ang="0">
                <a:pos x="connsiteX5364" y="connsiteY5364"/>
              </a:cxn>
              <a:cxn ang="0">
                <a:pos x="connsiteX5365" y="connsiteY5365"/>
              </a:cxn>
              <a:cxn ang="0">
                <a:pos x="connsiteX5366" y="connsiteY5366"/>
              </a:cxn>
              <a:cxn ang="0">
                <a:pos x="connsiteX5367" y="connsiteY5367"/>
              </a:cxn>
              <a:cxn ang="0">
                <a:pos x="connsiteX5368" y="connsiteY5368"/>
              </a:cxn>
              <a:cxn ang="0">
                <a:pos x="connsiteX5369" y="connsiteY5369"/>
              </a:cxn>
              <a:cxn ang="0">
                <a:pos x="connsiteX5370" y="connsiteY5370"/>
              </a:cxn>
              <a:cxn ang="0">
                <a:pos x="connsiteX5371" y="connsiteY5371"/>
              </a:cxn>
              <a:cxn ang="0">
                <a:pos x="connsiteX5372" y="connsiteY5372"/>
              </a:cxn>
              <a:cxn ang="0">
                <a:pos x="connsiteX5373" y="connsiteY5373"/>
              </a:cxn>
              <a:cxn ang="0">
                <a:pos x="connsiteX5374" y="connsiteY5374"/>
              </a:cxn>
              <a:cxn ang="0">
                <a:pos x="connsiteX5375" y="connsiteY5375"/>
              </a:cxn>
              <a:cxn ang="0">
                <a:pos x="connsiteX5376" y="connsiteY5376"/>
              </a:cxn>
              <a:cxn ang="0">
                <a:pos x="connsiteX5377" y="connsiteY5377"/>
              </a:cxn>
              <a:cxn ang="0">
                <a:pos x="connsiteX5378" y="connsiteY5378"/>
              </a:cxn>
              <a:cxn ang="0">
                <a:pos x="connsiteX5379" y="connsiteY5379"/>
              </a:cxn>
              <a:cxn ang="0">
                <a:pos x="connsiteX5380" y="connsiteY5380"/>
              </a:cxn>
              <a:cxn ang="0">
                <a:pos x="connsiteX5381" y="connsiteY5381"/>
              </a:cxn>
              <a:cxn ang="0">
                <a:pos x="connsiteX5382" y="connsiteY5382"/>
              </a:cxn>
              <a:cxn ang="0">
                <a:pos x="connsiteX5383" y="connsiteY5383"/>
              </a:cxn>
              <a:cxn ang="0">
                <a:pos x="connsiteX5384" y="connsiteY5384"/>
              </a:cxn>
              <a:cxn ang="0">
                <a:pos x="connsiteX5385" y="connsiteY5385"/>
              </a:cxn>
              <a:cxn ang="0">
                <a:pos x="connsiteX5386" y="connsiteY5386"/>
              </a:cxn>
              <a:cxn ang="0">
                <a:pos x="connsiteX5387" y="connsiteY5387"/>
              </a:cxn>
              <a:cxn ang="0">
                <a:pos x="connsiteX5388" y="connsiteY5388"/>
              </a:cxn>
              <a:cxn ang="0">
                <a:pos x="connsiteX5389" y="connsiteY5389"/>
              </a:cxn>
              <a:cxn ang="0">
                <a:pos x="connsiteX5390" y="connsiteY5390"/>
              </a:cxn>
              <a:cxn ang="0">
                <a:pos x="connsiteX5391" y="connsiteY5391"/>
              </a:cxn>
              <a:cxn ang="0">
                <a:pos x="connsiteX5392" y="connsiteY5392"/>
              </a:cxn>
              <a:cxn ang="0">
                <a:pos x="connsiteX5393" y="connsiteY5393"/>
              </a:cxn>
              <a:cxn ang="0">
                <a:pos x="connsiteX5394" y="connsiteY5394"/>
              </a:cxn>
              <a:cxn ang="0">
                <a:pos x="connsiteX5395" y="connsiteY5395"/>
              </a:cxn>
              <a:cxn ang="0">
                <a:pos x="connsiteX5396" y="connsiteY5396"/>
              </a:cxn>
              <a:cxn ang="0">
                <a:pos x="connsiteX5397" y="connsiteY5397"/>
              </a:cxn>
              <a:cxn ang="0">
                <a:pos x="connsiteX5398" y="connsiteY5398"/>
              </a:cxn>
              <a:cxn ang="0">
                <a:pos x="connsiteX5399" y="connsiteY5399"/>
              </a:cxn>
              <a:cxn ang="0">
                <a:pos x="connsiteX5400" y="connsiteY5400"/>
              </a:cxn>
              <a:cxn ang="0">
                <a:pos x="connsiteX5401" y="connsiteY5401"/>
              </a:cxn>
              <a:cxn ang="0">
                <a:pos x="connsiteX5402" y="connsiteY5402"/>
              </a:cxn>
              <a:cxn ang="0">
                <a:pos x="connsiteX5403" y="connsiteY5403"/>
              </a:cxn>
              <a:cxn ang="0">
                <a:pos x="connsiteX5404" y="connsiteY5404"/>
              </a:cxn>
              <a:cxn ang="0">
                <a:pos x="connsiteX5405" y="connsiteY5405"/>
              </a:cxn>
              <a:cxn ang="0">
                <a:pos x="connsiteX5406" y="connsiteY5406"/>
              </a:cxn>
              <a:cxn ang="0">
                <a:pos x="connsiteX5407" y="connsiteY5407"/>
              </a:cxn>
              <a:cxn ang="0">
                <a:pos x="connsiteX5408" y="connsiteY5408"/>
              </a:cxn>
              <a:cxn ang="0">
                <a:pos x="connsiteX5409" y="connsiteY5409"/>
              </a:cxn>
              <a:cxn ang="0">
                <a:pos x="connsiteX5410" y="connsiteY5410"/>
              </a:cxn>
              <a:cxn ang="0">
                <a:pos x="connsiteX5411" y="connsiteY5411"/>
              </a:cxn>
              <a:cxn ang="0">
                <a:pos x="connsiteX5412" y="connsiteY5412"/>
              </a:cxn>
              <a:cxn ang="0">
                <a:pos x="connsiteX5413" y="connsiteY5413"/>
              </a:cxn>
              <a:cxn ang="0">
                <a:pos x="connsiteX5414" y="connsiteY5414"/>
              </a:cxn>
              <a:cxn ang="0">
                <a:pos x="connsiteX5415" y="connsiteY5415"/>
              </a:cxn>
              <a:cxn ang="0">
                <a:pos x="connsiteX5416" y="connsiteY5416"/>
              </a:cxn>
              <a:cxn ang="0">
                <a:pos x="connsiteX5417" y="connsiteY5417"/>
              </a:cxn>
              <a:cxn ang="0">
                <a:pos x="connsiteX5418" y="connsiteY5418"/>
              </a:cxn>
              <a:cxn ang="0">
                <a:pos x="connsiteX5419" y="connsiteY5419"/>
              </a:cxn>
              <a:cxn ang="0">
                <a:pos x="connsiteX5420" y="connsiteY5420"/>
              </a:cxn>
              <a:cxn ang="0">
                <a:pos x="connsiteX5421" y="connsiteY5421"/>
              </a:cxn>
              <a:cxn ang="0">
                <a:pos x="connsiteX5422" y="connsiteY5422"/>
              </a:cxn>
              <a:cxn ang="0">
                <a:pos x="connsiteX5423" y="connsiteY5423"/>
              </a:cxn>
              <a:cxn ang="0">
                <a:pos x="connsiteX5424" y="connsiteY5424"/>
              </a:cxn>
              <a:cxn ang="0">
                <a:pos x="connsiteX5425" y="connsiteY5425"/>
              </a:cxn>
              <a:cxn ang="0">
                <a:pos x="connsiteX5426" y="connsiteY5426"/>
              </a:cxn>
              <a:cxn ang="0">
                <a:pos x="connsiteX5427" y="connsiteY5427"/>
              </a:cxn>
              <a:cxn ang="0">
                <a:pos x="connsiteX5428" y="connsiteY5428"/>
              </a:cxn>
              <a:cxn ang="0">
                <a:pos x="connsiteX5429" y="connsiteY5429"/>
              </a:cxn>
              <a:cxn ang="0">
                <a:pos x="connsiteX5430" y="connsiteY5430"/>
              </a:cxn>
              <a:cxn ang="0">
                <a:pos x="connsiteX5431" y="connsiteY5431"/>
              </a:cxn>
              <a:cxn ang="0">
                <a:pos x="connsiteX5432" y="connsiteY5432"/>
              </a:cxn>
              <a:cxn ang="0">
                <a:pos x="connsiteX5433" y="connsiteY5433"/>
              </a:cxn>
              <a:cxn ang="0">
                <a:pos x="connsiteX5434" y="connsiteY5434"/>
              </a:cxn>
              <a:cxn ang="0">
                <a:pos x="connsiteX5435" y="connsiteY5435"/>
              </a:cxn>
              <a:cxn ang="0">
                <a:pos x="connsiteX5436" y="connsiteY5436"/>
              </a:cxn>
              <a:cxn ang="0">
                <a:pos x="connsiteX5437" y="connsiteY5437"/>
              </a:cxn>
              <a:cxn ang="0">
                <a:pos x="connsiteX5438" y="connsiteY5438"/>
              </a:cxn>
              <a:cxn ang="0">
                <a:pos x="connsiteX5439" y="connsiteY5439"/>
              </a:cxn>
              <a:cxn ang="0">
                <a:pos x="connsiteX5440" y="connsiteY5440"/>
              </a:cxn>
              <a:cxn ang="0">
                <a:pos x="connsiteX5441" y="connsiteY5441"/>
              </a:cxn>
              <a:cxn ang="0">
                <a:pos x="connsiteX5442" y="connsiteY5442"/>
              </a:cxn>
              <a:cxn ang="0">
                <a:pos x="connsiteX5443" y="connsiteY5443"/>
              </a:cxn>
              <a:cxn ang="0">
                <a:pos x="connsiteX5444" y="connsiteY5444"/>
              </a:cxn>
              <a:cxn ang="0">
                <a:pos x="connsiteX5445" y="connsiteY5445"/>
              </a:cxn>
              <a:cxn ang="0">
                <a:pos x="connsiteX5446" y="connsiteY5446"/>
              </a:cxn>
              <a:cxn ang="0">
                <a:pos x="connsiteX5447" y="connsiteY5447"/>
              </a:cxn>
              <a:cxn ang="0">
                <a:pos x="connsiteX5448" y="connsiteY5448"/>
              </a:cxn>
              <a:cxn ang="0">
                <a:pos x="connsiteX5449" y="connsiteY5449"/>
              </a:cxn>
              <a:cxn ang="0">
                <a:pos x="connsiteX5450" y="connsiteY5450"/>
              </a:cxn>
              <a:cxn ang="0">
                <a:pos x="connsiteX5451" y="connsiteY5451"/>
              </a:cxn>
              <a:cxn ang="0">
                <a:pos x="connsiteX5452" y="connsiteY5452"/>
              </a:cxn>
              <a:cxn ang="0">
                <a:pos x="connsiteX5453" y="connsiteY5453"/>
              </a:cxn>
              <a:cxn ang="0">
                <a:pos x="connsiteX5454" y="connsiteY5454"/>
              </a:cxn>
              <a:cxn ang="0">
                <a:pos x="connsiteX5455" y="connsiteY5455"/>
              </a:cxn>
              <a:cxn ang="0">
                <a:pos x="connsiteX5456" y="connsiteY5456"/>
              </a:cxn>
              <a:cxn ang="0">
                <a:pos x="connsiteX5457" y="connsiteY5457"/>
              </a:cxn>
              <a:cxn ang="0">
                <a:pos x="connsiteX5458" y="connsiteY5458"/>
              </a:cxn>
              <a:cxn ang="0">
                <a:pos x="connsiteX5459" y="connsiteY5459"/>
              </a:cxn>
              <a:cxn ang="0">
                <a:pos x="connsiteX5460" y="connsiteY5460"/>
              </a:cxn>
              <a:cxn ang="0">
                <a:pos x="connsiteX5461" y="connsiteY5461"/>
              </a:cxn>
              <a:cxn ang="0">
                <a:pos x="connsiteX5462" y="connsiteY5462"/>
              </a:cxn>
              <a:cxn ang="0">
                <a:pos x="connsiteX5463" y="connsiteY5463"/>
              </a:cxn>
              <a:cxn ang="0">
                <a:pos x="connsiteX5464" y="connsiteY5464"/>
              </a:cxn>
              <a:cxn ang="0">
                <a:pos x="connsiteX5465" y="connsiteY5465"/>
              </a:cxn>
              <a:cxn ang="0">
                <a:pos x="connsiteX5466" y="connsiteY5466"/>
              </a:cxn>
              <a:cxn ang="0">
                <a:pos x="connsiteX5467" y="connsiteY5467"/>
              </a:cxn>
              <a:cxn ang="0">
                <a:pos x="connsiteX5468" y="connsiteY5468"/>
              </a:cxn>
              <a:cxn ang="0">
                <a:pos x="connsiteX5469" y="connsiteY5469"/>
              </a:cxn>
              <a:cxn ang="0">
                <a:pos x="connsiteX5470" y="connsiteY5470"/>
              </a:cxn>
              <a:cxn ang="0">
                <a:pos x="connsiteX5471" y="connsiteY5471"/>
              </a:cxn>
              <a:cxn ang="0">
                <a:pos x="connsiteX5472" y="connsiteY5472"/>
              </a:cxn>
              <a:cxn ang="0">
                <a:pos x="connsiteX5473" y="connsiteY5473"/>
              </a:cxn>
              <a:cxn ang="0">
                <a:pos x="connsiteX5474" y="connsiteY5474"/>
              </a:cxn>
              <a:cxn ang="0">
                <a:pos x="connsiteX5475" y="connsiteY5475"/>
              </a:cxn>
              <a:cxn ang="0">
                <a:pos x="connsiteX5476" y="connsiteY5476"/>
              </a:cxn>
              <a:cxn ang="0">
                <a:pos x="connsiteX5477" y="connsiteY5477"/>
              </a:cxn>
              <a:cxn ang="0">
                <a:pos x="connsiteX5478" y="connsiteY5478"/>
              </a:cxn>
              <a:cxn ang="0">
                <a:pos x="connsiteX5479" y="connsiteY5479"/>
              </a:cxn>
              <a:cxn ang="0">
                <a:pos x="connsiteX5480" y="connsiteY5480"/>
              </a:cxn>
              <a:cxn ang="0">
                <a:pos x="connsiteX5481" y="connsiteY5481"/>
              </a:cxn>
              <a:cxn ang="0">
                <a:pos x="connsiteX5482" y="connsiteY5482"/>
              </a:cxn>
              <a:cxn ang="0">
                <a:pos x="connsiteX5483" y="connsiteY5483"/>
              </a:cxn>
              <a:cxn ang="0">
                <a:pos x="connsiteX5484" y="connsiteY5484"/>
              </a:cxn>
              <a:cxn ang="0">
                <a:pos x="connsiteX5485" y="connsiteY5485"/>
              </a:cxn>
              <a:cxn ang="0">
                <a:pos x="connsiteX5486" y="connsiteY5486"/>
              </a:cxn>
              <a:cxn ang="0">
                <a:pos x="connsiteX5487" y="connsiteY5487"/>
              </a:cxn>
              <a:cxn ang="0">
                <a:pos x="connsiteX5488" y="connsiteY5488"/>
              </a:cxn>
              <a:cxn ang="0">
                <a:pos x="connsiteX5489" y="connsiteY5489"/>
              </a:cxn>
              <a:cxn ang="0">
                <a:pos x="connsiteX5490" y="connsiteY5490"/>
              </a:cxn>
              <a:cxn ang="0">
                <a:pos x="connsiteX5491" y="connsiteY5491"/>
              </a:cxn>
              <a:cxn ang="0">
                <a:pos x="connsiteX5492" y="connsiteY5492"/>
              </a:cxn>
              <a:cxn ang="0">
                <a:pos x="connsiteX5493" y="connsiteY5493"/>
              </a:cxn>
              <a:cxn ang="0">
                <a:pos x="connsiteX5494" y="connsiteY5494"/>
              </a:cxn>
              <a:cxn ang="0">
                <a:pos x="connsiteX5495" y="connsiteY5495"/>
              </a:cxn>
              <a:cxn ang="0">
                <a:pos x="connsiteX5496" y="connsiteY5496"/>
              </a:cxn>
              <a:cxn ang="0">
                <a:pos x="connsiteX5497" y="connsiteY5497"/>
              </a:cxn>
              <a:cxn ang="0">
                <a:pos x="connsiteX5498" y="connsiteY5498"/>
              </a:cxn>
              <a:cxn ang="0">
                <a:pos x="connsiteX5499" y="connsiteY5499"/>
              </a:cxn>
              <a:cxn ang="0">
                <a:pos x="connsiteX5500" y="connsiteY5500"/>
              </a:cxn>
              <a:cxn ang="0">
                <a:pos x="connsiteX5501" y="connsiteY5501"/>
              </a:cxn>
              <a:cxn ang="0">
                <a:pos x="connsiteX5502" y="connsiteY5502"/>
              </a:cxn>
              <a:cxn ang="0">
                <a:pos x="connsiteX5503" y="connsiteY5503"/>
              </a:cxn>
              <a:cxn ang="0">
                <a:pos x="connsiteX5504" y="connsiteY5504"/>
              </a:cxn>
              <a:cxn ang="0">
                <a:pos x="connsiteX5505" y="connsiteY5505"/>
              </a:cxn>
              <a:cxn ang="0">
                <a:pos x="connsiteX5506" y="connsiteY5506"/>
              </a:cxn>
              <a:cxn ang="0">
                <a:pos x="connsiteX5507" y="connsiteY5507"/>
              </a:cxn>
              <a:cxn ang="0">
                <a:pos x="connsiteX5508" y="connsiteY5508"/>
              </a:cxn>
              <a:cxn ang="0">
                <a:pos x="connsiteX5509" y="connsiteY5509"/>
              </a:cxn>
              <a:cxn ang="0">
                <a:pos x="connsiteX5510" y="connsiteY5510"/>
              </a:cxn>
              <a:cxn ang="0">
                <a:pos x="connsiteX5511" y="connsiteY5511"/>
              </a:cxn>
              <a:cxn ang="0">
                <a:pos x="connsiteX5512" y="connsiteY5512"/>
              </a:cxn>
              <a:cxn ang="0">
                <a:pos x="connsiteX5513" y="connsiteY5513"/>
              </a:cxn>
              <a:cxn ang="0">
                <a:pos x="connsiteX5514" y="connsiteY5514"/>
              </a:cxn>
              <a:cxn ang="0">
                <a:pos x="connsiteX5515" y="connsiteY5515"/>
              </a:cxn>
              <a:cxn ang="0">
                <a:pos x="connsiteX5516" y="connsiteY5516"/>
              </a:cxn>
              <a:cxn ang="0">
                <a:pos x="connsiteX5517" y="connsiteY5517"/>
              </a:cxn>
              <a:cxn ang="0">
                <a:pos x="connsiteX5518" y="connsiteY5518"/>
              </a:cxn>
              <a:cxn ang="0">
                <a:pos x="connsiteX5519" y="connsiteY5519"/>
              </a:cxn>
              <a:cxn ang="0">
                <a:pos x="connsiteX5520" y="connsiteY5520"/>
              </a:cxn>
              <a:cxn ang="0">
                <a:pos x="connsiteX5521" y="connsiteY5521"/>
              </a:cxn>
              <a:cxn ang="0">
                <a:pos x="connsiteX5522" y="connsiteY5522"/>
              </a:cxn>
              <a:cxn ang="0">
                <a:pos x="connsiteX5523" y="connsiteY5523"/>
              </a:cxn>
              <a:cxn ang="0">
                <a:pos x="connsiteX5524" y="connsiteY5524"/>
              </a:cxn>
              <a:cxn ang="0">
                <a:pos x="connsiteX5525" y="connsiteY5525"/>
              </a:cxn>
              <a:cxn ang="0">
                <a:pos x="connsiteX5526" y="connsiteY5526"/>
              </a:cxn>
              <a:cxn ang="0">
                <a:pos x="connsiteX5527" y="connsiteY5527"/>
              </a:cxn>
              <a:cxn ang="0">
                <a:pos x="connsiteX5528" y="connsiteY5528"/>
              </a:cxn>
              <a:cxn ang="0">
                <a:pos x="connsiteX5529" y="connsiteY5529"/>
              </a:cxn>
              <a:cxn ang="0">
                <a:pos x="connsiteX5530" y="connsiteY5530"/>
              </a:cxn>
              <a:cxn ang="0">
                <a:pos x="connsiteX5531" y="connsiteY5531"/>
              </a:cxn>
              <a:cxn ang="0">
                <a:pos x="connsiteX5532" y="connsiteY5532"/>
              </a:cxn>
              <a:cxn ang="0">
                <a:pos x="connsiteX5533" y="connsiteY5533"/>
              </a:cxn>
              <a:cxn ang="0">
                <a:pos x="connsiteX5534" y="connsiteY5534"/>
              </a:cxn>
              <a:cxn ang="0">
                <a:pos x="connsiteX5535" y="connsiteY5535"/>
              </a:cxn>
              <a:cxn ang="0">
                <a:pos x="connsiteX5536" y="connsiteY5536"/>
              </a:cxn>
              <a:cxn ang="0">
                <a:pos x="connsiteX5537" y="connsiteY5537"/>
              </a:cxn>
              <a:cxn ang="0">
                <a:pos x="connsiteX5538" y="connsiteY5538"/>
              </a:cxn>
              <a:cxn ang="0">
                <a:pos x="connsiteX5539" y="connsiteY5539"/>
              </a:cxn>
              <a:cxn ang="0">
                <a:pos x="connsiteX5540" y="connsiteY5540"/>
              </a:cxn>
              <a:cxn ang="0">
                <a:pos x="connsiteX5541" y="connsiteY5541"/>
              </a:cxn>
              <a:cxn ang="0">
                <a:pos x="connsiteX5542" y="connsiteY5542"/>
              </a:cxn>
              <a:cxn ang="0">
                <a:pos x="connsiteX5543" y="connsiteY5543"/>
              </a:cxn>
              <a:cxn ang="0">
                <a:pos x="connsiteX5544" y="connsiteY5544"/>
              </a:cxn>
              <a:cxn ang="0">
                <a:pos x="connsiteX5545" y="connsiteY5545"/>
              </a:cxn>
              <a:cxn ang="0">
                <a:pos x="connsiteX5546" y="connsiteY5546"/>
              </a:cxn>
              <a:cxn ang="0">
                <a:pos x="connsiteX5547" y="connsiteY5547"/>
              </a:cxn>
              <a:cxn ang="0">
                <a:pos x="connsiteX5548" y="connsiteY5548"/>
              </a:cxn>
              <a:cxn ang="0">
                <a:pos x="connsiteX5549" y="connsiteY5549"/>
              </a:cxn>
              <a:cxn ang="0">
                <a:pos x="connsiteX5550" y="connsiteY5550"/>
              </a:cxn>
              <a:cxn ang="0">
                <a:pos x="connsiteX5551" y="connsiteY5551"/>
              </a:cxn>
              <a:cxn ang="0">
                <a:pos x="connsiteX5552" y="connsiteY5552"/>
              </a:cxn>
              <a:cxn ang="0">
                <a:pos x="connsiteX5553" y="connsiteY5553"/>
              </a:cxn>
              <a:cxn ang="0">
                <a:pos x="connsiteX5554" y="connsiteY5554"/>
              </a:cxn>
              <a:cxn ang="0">
                <a:pos x="connsiteX5555" y="connsiteY5555"/>
              </a:cxn>
              <a:cxn ang="0">
                <a:pos x="connsiteX5556" y="connsiteY5556"/>
              </a:cxn>
              <a:cxn ang="0">
                <a:pos x="connsiteX5557" y="connsiteY5557"/>
              </a:cxn>
              <a:cxn ang="0">
                <a:pos x="connsiteX5558" y="connsiteY5558"/>
              </a:cxn>
              <a:cxn ang="0">
                <a:pos x="connsiteX5559" y="connsiteY5559"/>
              </a:cxn>
              <a:cxn ang="0">
                <a:pos x="connsiteX5560" y="connsiteY5560"/>
              </a:cxn>
              <a:cxn ang="0">
                <a:pos x="connsiteX5561" y="connsiteY5561"/>
              </a:cxn>
              <a:cxn ang="0">
                <a:pos x="connsiteX5562" y="connsiteY5562"/>
              </a:cxn>
              <a:cxn ang="0">
                <a:pos x="connsiteX5563" y="connsiteY5563"/>
              </a:cxn>
              <a:cxn ang="0">
                <a:pos x="connsiteX5564" y="connsiteY5564"/>
              </a:cxn>
              <a:cxn ang="0">
                <a:pos x="connsiteX5565" y="connsiteY5565"/>
              </a:cxn>
              <a:cxn ang="0">
                <a:pos x="connsiteX5566" y="connsiteY5566"/>
              </a:cxn>
              <a:cxn ang="0">
                <a:pos x="connsiteX5567" y="connsiteY5567"/>
              </a:cxn>
              <a:cxn ang="0">
                <a:pos x="connsiteX5568" y="connsiteY5568"/>
              </a:cxn>
              <a:cxn ang="0">
                <a:pos x="connsiteX5569" y="connsiteY5569"/>
              </a:cxn>
              <a:cxn ang="0">
                <a:pos x="connsiteX5570" y="connsiteY5570"/>
              </a:cxn>
              <a:cxn ang="0">
                <a:pos x="connsiteX5571" y="connsiteY5571"/>
              </a:cxn>
              <a:cxn ang="0">
                <a:pos x="connsiteX5572" y="connsiteY5572"/>
              </a:cxn>
              <a:cxn ang="0">
                <a:pos x="connsiteX5573" y="connsiteY5573"/>
              </a:cxn>
              <a:cxn ang="0">
                <a:pos x="connsiteX5574" y="connsiteY5574"/>
              </a:cxn>
              <a:cxn ang="0">
                <a:pos x="connsiteX5575" y="connsiteY5575"/>
              </a:cxn>
              <a:cxn ang="0">
                <a:pos x="connsiteX5576" y="connsiteY5576"/>
              </a:cxn>
              <a:cxn ang="0">
                <a:pos x="connsiteX5577" y="connsiteY5577"/>
              </a:cxn>
              <a:cxn ang="0">
                <a:pos x="connsiteX5578" y="connsiteY5578"/>
              </a:cxn>
              <a:cxn ang="0">
                <a:pos x="connsiteX5579" y="connsiteY5579"/>
              </a:cxn>
              <a:cxn ang="0">
                <a:pos x="connsiteX5580" y="connsiteY5580"/>
              </a:cxn>
              <a:cxn ang="0">
                <a:pos x="connsiteX5581" y="connsiteY5581"/>
              </a:cxn>
              <a:cxn ang="0">
                <a:pos x="connsiteX5582" y="connsiteY5582"/>
              </a:cxn>
              <a:cxn ang="0">
                <a:pos x="connsiteX5583" y="connsiteY5583"/>
              </a:cxn>
              <a:cxn ang="0">
                <a:pos x="connsiteX5584" y="connsiteY5584"/>
              </a:cxn>
              <a:cxn ang="0">
                <a:pos x="connsiteX5585" y="connsiteY5585"/>
              </a:cxn>
              <a:cxn ang="0">
                <a:pos x="connsiteX5586" y="connsiteY5586"/>
              </a:cxn>
              <a:cxn ang="0">
                <a:pos x="connsiteX5587" y="connsiteY5587"/>
              </a:cxn>
              <a:cxn ang="0">
                <a:pos x="connsiteX5588" y="connsiteY5588"/>
              </a:cxn>
              <a:cxn ang="0">
                <a:pos x="connsiteX5589" y="connsiteY5589"/>
              </a:cxn>
              <a:cxn ang="0">
                <a:pos x="connsiteX5590" y="connsiteY5590"/>
              </a:cxn>
              <a:cxn ang="0">
                <a:pos x="connsiteX5591" y="connsiteY5591"/>
              </a:cxn>
              <a:cxn ang="0">
                <a:pos x="connsiteX5592" y="connsiteY5592"/>
              </a:cxn>
              <a:cxn ang="0">
                <a:pos x="connsiteX5593" y="connsiteY5593"/>
              </a:cxn>
              <a:cxn ang="0">
                <a:pos x="connsiteX5594" y="connsiteY5594"/>
              </a:cxn>
              <a:cxn ang="0">
                <a:pos x="connsiteX5595" y="connsiteY5595"/>
              </a:cxn>
              <a:cxn ang="0">
                <a:pos x="connsiteX5596" y="connsiteY5596"/>
              </a:cxn>
              <a:cxn ang="0">
                <a:pos x="connsiteX5597" y="connsiteY5597"/>
              </a:cxn>
              <a:cxn ang="0">
                <a:pos x="connsiteX5598" y="connsiteY5598"/>
              </a:cxn>
              <a:cxn ang="0">
                <a:pos x="connsiteX5599" y="connsiteY5599"/>
              </a:cxn>
              <a:cxn ang="0">
                <a:pos x="connsiteX5600" y="connsiteY5600"/>
              </a:cxn>
              <a:cxn ang="0">
                <a:pos x="connsiteX5601" y="connsiteY5601"/>
              </a:cxn>
              <a:cxn ang="0">
                <a:pos x="connsiteX5602" y="connsiteY5602"/>
              </a:cxn>
              <a:cxn ang="0">
                <a:pos x="connsiteX5603" y="connsiteY5603"/>
              </a:cxn>
              <a:cxn ang="0">
                <a:pos x="connsiteX5604" y="connsiteY5604"/>
              </a:cxn>
              <a:cxn ang="0">
                <a:pos x="connsiteX5605" y="connsiteY5605"/>
              </a:cxn>
              <a:cxn ang="0">
                <a:pos x="connsiteX5606" y="connsiteY5606"/>
              </a:cxn>
              <a:cxn ang="0">
                <a:pos x="connsiteX5607" y="connsiteY5607"/>
              </a:cxn>
              <a:cxn ang="0">
                <a:pos x="connsiteX5608" y="connsiteY5608"/>
              </a:cxn>
              <a:cxn ang="0">
                <a:pos x="connsiteX5609" y="connsiteY5609"/>
              </a:cxn>
              <a:cxn ang="0">
                <a:pos x="connsiteX5610" y="connsiteY5610"/>
              </a:cxn>
              <a:cxn ang="0">
                <a:pos x="connsiteX5611" y="connsiteY5611"/>
              </a:cxn>
              <a:cxn ang="0">
                <a:pos x="connsiteX5612" y="connsiteY5612"/>
              </a:cxn>
              <a:cxn ang="0">
                <a:pos x="connsiteX5613" y="connsiteY5613"/>
              </a:cxn>
              <a:cxn ang="0">
                <a:pos x="connsiteX5614" y="connsiteY5614"/>
              </a:cxn>
              <a:cxn ang="0">
                <a:pos x="connsiteX5615" y="connsiteY5615"/>
              </a:cxn>
              <a:cxn ang="0">
                <a:pos x="connsiteX5616" y="connsiteY5616"/>
              </a:cxn>
              <a:cxn ang="0">
                <a:pos x="connsiteX5617" y="connsiteY5617"/>
              </a:cxn>
              <a:cxn ang="0">
                <a:pos x="connsiteX5618" y="connsiteY5618"/>
              </a:cxn>
              <a:cxn ang="0">
                <a:pos x="connsiteX5619" y="connsiteY5619"/>
              </a:cxn>
              <a:cxn ang="0">
                <a:pos x="connsiteX5620" y="connsiteY5620"/>
              </a:cxn>
              <a:cxn ang="0">
                <a:pos x="connsiteX5621" y="connsiteY5621"/>
              </a:cxn>
              <a:cxn ang="0">
                <a:pos x="connsiteX5622" y="connsiteY5622"/>
              </a:cxn>
              <a:cxn ang="0">
                <a:pos x="connsiteX5623" y="connsiteY5623"/>
              </a:cxn>
              <a:cxn ang="0">
                <a:pos x="connsiteX5624" y="connsiteY5624"/>
              </a:cxn>
              <a:cxn ang="0">
                <a:pos x="connsiteX5625" y="connsiteY5625"/>
              </a:cxn>
              <a:cxn ang="0">
                <a:pos x="connsiteX5626" y="connsiteY5626"/>
              </a:cxn>
              <a:cxn ang="0">
                <a:pos x="connsiteX5627" y="connsiteY5627"/>
              </a:cxn>
              <a:cxn ang="0">
                <a:pos x="connsiteX5628" y="connsiteY5628"/>
              </a:cxn>
              <a:cxn ang="0">
                <a:pos x="connsiteX5629" y="connsiteY5629"/>
              </a:cxn>
              <a:cxn ang="0">
                <a:pos x="connsiteX5630" y="connsiteY5630"/>
              </a:cxn>
              <a:cxn ang="0">
                <a:pos x="connsiteX5631" y="connsiteY5631"/>
              </a:cxn>
              <a:cxn ang="0">
                <a:pos x="connsiteX5632" y="connsiteY5632"/>
              </a:cxn>
              <a:cxn ang="0">
                <a:pos x="connsiteX5633" y="connsiteY5633"/>
              </a:cxn>
              <a:cxn ang="0">
                <a:pos x="connsiteX5634" y="connsiteY5634"/>
              </a:cxn>
              <a:cxn ang="0">
                <a:pos x="connsiteX5635" y="connsiteY5635"/>
              </a:cxn>
              <a:cxn ang="0">
                <a:pos x="connsiteX5636" y="connsiteY5636"/>
              </a:cxn>
              <a:cxn ang="0">
                <a:pos x="connsiteX5637" y="connsiteY5637"/>
              </a:cxn>
              <a:cxn ang="0">
                <a:pos x="connsiteX5638" y="connsiteY5638"/>
              </a:cxn>
              <a:cxn ang="0">
                <a:pos x="connsiteX5639" y="connsiteY5639"/>
              </a:cxn>
              <a:cxn ang="0">
                <a:pos x="connsiteX5640" y="connsiteY5640"/>
              </a:cxn>
              <a:cxn ang="0">
                <a:pos x="connsiteX5641" y="connsiteY5641"/>
              </a:cxn>
              <a:cxn ang="0">
                <a:pos x="connsiteX5642" y="connsiteY5642"/>
              </a:cxn>
              <a:cxn ang="0">
                <a:pos x="connsiteX5643" y="connsiteY5643"/>
              </a:cxn>
              <a:cxn ang="0">
                <a:pos x="connsiteX5644" y="connsiteY5644"/>
              </a:cxn>
              <a:cxn ang="0">
                <a:pos x="connsiteX5645" y="connsiteY5645"/>
              </a:cxn>
              <a:cxn ang="0">
                <a:pos x="connsiteX5646" y="connsiteY5646"/>
              </a:cxn>
              <a:cxn ang="0">
                <a:pos x="connsiteX5647" y="connsiteY5647"/>
              </a:cxn>
              <a:cxn ang="0">
                <a:pos x="connsiteX5648" y="connsiteY5648"/>
              </a:cxn>
              <a:cxn ang="0">
                <a:pos x="connsiteX5649" y="connsiteY5649"/>
              </a:cxn>
              <a:cxn ang="0">
                <a:pos x="connsiteX5650" y="connsiteY5650"/>
              </a:cxn>
              <a:cxn ang="0">
                <a:pos x="connsiteX5651" y="connsiteY5651"/>
              </a:cxn>
              <a:cxn ang="0">
                <a:pos x="connsiteX5652" y="connsiteY5652"/>
              </a:cxn>
              <a:cxn ang="0">
                <a:pos x="connsiteX5653" y="connsiteY5653"/>
              </a:cxn>
              <a:cxn ang="0">
                <a:pos x="connsiteX5654" y="connsiteY5654"/>
              </a:cxn>
              <a:cxn ang="0">
                <a:pos x="connsiteX5655" y="connsiteY5655"/>
              </a:cxn>
              <a:cxn ang="0">
                <a:pos x="connsiteX5656" y="connsiteY5656"/>
              </a:cxn>
              <a:cxn ang="0">
                <a:pos x="connsiteX5657" y="connsiteY5657"/>
              </a:cxn>
              <a:cxn ang="0">
                <a:pos x="connsiteX5658" y="connsiteY5658"/>
              </a:cxn>
              <a:cxn ang="0">
                <a:pos x="connsiteX5659" y="connsiteY5659"/>
              </a:cxn>
              <a:cxn ang="0">
                <a:pos x="connsiteX5660" y="connsiteY5660"/>
              </a:cxn>
              <a:cxn ang="0">
                <a:pos x="connsiteX5661" y="connsiteY5661"/>
              </a:cxn>
              <a:cxn ang="0">
                <a:pos x="connsiteX5662" y="connsiteY5662"/>
              </a:cxn>
              <a:cxn ang="0">
                <a:pos x="connsiteX5663" y="connsiteY5663"/>
              </a:cxn>
              <a:cxn ang="0">
                <a:pos x="connsiteX5664" y="connsiteY5664"/>
              </a:cxn>
              <a:cxn ang="0">
                <a:pos x="connsiteX5665" y="connsiteY5665"/>
              </a:cxn>
              <a:cxn ang="0">
                <a:pos x="connsiteX5666" y="connsiteY5666"/>
              </a:cxn>
              <a:cxn ang="0">
                <a:pos x="connsiteX5667" y="connsiteY5667"/>
              </a:cxn>
              <a:cxn ang="0">
                <a:pos x="connsiteX5668" y="connsiteY5668"/>
              </a:cxn>
              <a:cxn ang="0">
                <a:pos x="connsiteX5669" y="connsiteY5669"/>
              </a:cxn>
              <a:cxn ang="0">
                <a:pos x="connsiteX5670" y="connsiteY5670"/>
              </a:cxn>
              <a:cxn ang="0">
                <a:pos x="connsiteX5671" y="connsiteY5671"/>
              </a:cxn>
              <a:cxn ang="0">
                <a:pos x="connsiteX5672" y="connsiteY5672"/>
              </a:cxn>
              <a:cxn ang="0">
                <a:pos x="connsiteX5673" y="connsiteY5673"/>
              </a:cxn>
              <a:cxn ang="0">
                <a:pos x="connsiteX5674" y="connsiteY5674"/>
              </a:cxn>
              <a:cxn ang="0">
                <a:pos x="connsiteX5675" y="connsiteY5675"/>
              </a:cxn>
              <a:cxn ang="0">
                <a:pos x="connsiteX5676" y="connsiteY5676"/>
              </a:cxn>
              <a:cxn ang="0">
                <a:pos x="connsiteX5677" y="connsiteY5677"/>
              </a:cxn>
              <a:cxn ang="0">
                <a:pos x="connsiteX5678" y="connsiteY5678"/>
              </a:cxn>
              <a:cxn ang="0">
                <a:pos x="connsiteX5679" y="connsiteY5679"/>
              </a:cxn>
              <a:cxn ang="0">
                <a:pos x="connsiteX5680" y="connsiteY5680"/>
              </a:cxn>
              <a:cxn ang="0">
                <a:pos x="connsiteX5681" y="connsiteY5681"/>
              </a:cxn>
              <a:cxn ang="0">
                <a:pos x="connsiteX5682" y="connsiteY5682"/>
              </a:cxn>
              <a:cxn ang="0">
                <a:pos x="connsiteX5683" y="connsiteY5683"/>
              </a:cxn>
              <a:cxn ang="0">
                <a:pos x="connsiteX5684" y="connsiteY5684"/>
              </a:cxn>
              <a:cxn ang="0">
                <a:pos x="connsiteX5685" y="connsiteY5685"/>
              </a:cxn>
              <a:cxn ang="0">
                <a:pos x="connsiteX5686" y="connsiteY5686"/>
              </a:cxn>
              <a:cxn ang="0">
                <a:pos x="connsiteX5687" y="connsiteY5687"/>
              </a:cxn>
              <a:cxn ang="0">
                <a:pos x="connsiteX5688" y="connsiteY5688"/>
              </a:cxn>
              <a:cxn ang="0">
                <a:pos x="connsiteX5689" y="connsiteY5689"/>
              </a:cxn>
              <a:cxn ang="0">
                <a:pos x="connsiteX5690" y="connsiteY5690"/>
              </a:cxn>
              <a:cxn ang="0">
                <a:pos x="connsiteX5691" y="connsiteY5691"/>
              </a:cxn>
              <a:cxn ang="0">
                <a:pos x="connsiteX5692" y="connsiteY5692"/>
              </a:cxn>
              <a:cxn ang="0">
                <a:pos x="connsiteX5693" y="connsiteY5693"/>
              </a:cxn>
              <a:cxn ang="0">
                <a:pos x="connsiteX5694" y="connsiteY5694"/>
              </a:cxn>
              <a:cxn ang="0">
                <a:pos x="connsiteX5695" y="connsiteY5695"/>
              </a:cxn>
              <a:cxn ang="0">
                <a:pos x="connsiteX5696" y="connsiteY5696"/>
              </a:cxn>
              <a:cxn ang="0">
                <a:pos x="connsiteX5697" y="connsiteY5697"/>
              </a:cxn>
              <a:cxn ang="0">
                <a:pos x="connsiteX5698" y="connsiteY5698"/>
              </a:cxn>
              <a:cxn ang="0">
                <a:pos x="connsiteX5699" y="connsiteY5699"/>
              </a:cxn>
              <a:cxn ang="0">
                <a:pos x="connsiteX5700" y="connsiteY5700"/>
              </a:cxn>
              <a:cxn ang="0">
                <a:pos x="connsiteX5701" y="connsiteY5701"/>
              </a:cxn>
              <a:cxn ang="0">
                <a:pos x="connsiteX5702" y="connsiteY5702"/>
              </a:cxn>
              <a:cxn ang="0">
                <a:pos x="connsiteX5703" y="connsiteY5703"/>
              </a:cxn>
              <a:cxn ang="0">
                <a:pos x="connsiteX5704" y="connsiteY5704"/>
              </a:cxn>
              <a:cxn ang="0">
                <a:pos x="connsiteX5705" y="connsiteY5705"/>
              </a:cxn>
              <a:cxn ang="0">
                <a:pos x="connsiteX5706" y="connsiteY5706"/>
              </a:cxn>
              <a:cxn ang="0">
                <a:pos x="connsiteX5707" y="connsiteY5707"/>
              </a:cxn>
              <a:cxn ang="0">
                <a:pos x="connsiteX5708" y="connsiteY5708"/>
              </a:cxn>
              <a:cxn ang="0">
                <a:pos x="connsiteX5709" y="connsiteY5709"/>
              </a:cxn>
              <a:cxn ang="0">
                <a:pos x="connsiteX5710" y="connsiteY5710"/>
              </a:cxn>
              <a:cxn ang="0">
                <a:pos x="connsiteX5711" y="connsiteY5711"/>
              </a:cxn>
              <a:cxn ang="0">
                <a:pos x="connsiteX5712" y="connsiteY5712"/>
              </a:cxn>
              <a:cxn ang="0">
                <a:pos x="connsiteX5713" y="connsiteY5713"/>
              </a:cxn>
              <a:cxn ang="0">
                <a:pos x="connsiteX5714" y="connsiteY5714"/>
              </a:cxn>
              <a:cxn ang="0">
                <a:pos x="connsiteX5715" y="connsiteY5715"/>
              </a:cxn>
              <a:cxn ang="0">
                <a:pos x="connsiteX5716" y="connsiteY5716"/>
              </a:cxn>
              <a:cxn ang="0">
                <a:pos x="connsiteX5717" y="connsiteY5717"/>
              </a:cxn>
              <a:cxn ang="0">
                <a:pos x="connsiteX5718" y="connsiteY5718"/>
              </a:cxn>
              <a:cxn ang="0">
                <a:pos x="connsiteX5719" y="connsiteY5719"/>
              </a:cxn>
              <a:cxn ang="0">
                <a:pos x="connsiteX5720" y="connsiteY5720"/>
              </a:cxn>
              <a:cxn ang="0">
                <a:pos x="connsiteX5721" y="connsiteY5721"/>
              </a:cxn>
              <a:cxn ang="0">
                <a:pos x="connsiteX5722" y="connsiteY5722"/>
              </a:cxn>
              <a:cxn ang="0">
                <a:pos x="connsiteX5723" y="connsiteY5723"/>
              </a:cxn>
              <a:cxn ang="0">
                <a:pos x="connsiteX5724" y="connsiteY5724"/>
              </a:cxn>
              <a:cxn ang="0">
                <a:pos x="connsiteX5725" y="connsiteY5725"/>
              </a:cxn>
              <a:cxn ang="0">
                <a:pos x="connsiteX5726" y="connsiteY5726"/>
              </a:cxn>
              <a:cxn ang="0">
                <a:pos x="connsiteX5727" y="connsiteY5727"/>
              </a:cxn>
              <a:cxn ang="0">
                <a:pos x="connsiteX5728" y="connsiteY5728"/>
              </a:cxn>
              <a:cxn ang="0">
                <a:pos x="connsiteX5729" y="connsiteY5729"/>
              </a:cxn>
              <a:cxn ang="0">
                <a:pos x="connsiteX5730" y="connsiteY5730"/>
              </a:cxn>
              <a:cxn ang="0">
                <a:pos x="connsiteX5731" y="connsiteY5731"/>
              </a:cxn>
              <a:cxn ang="0">
                <a:pos x="connsiteX5732" y="connsiteY5732"/>
              </a:cxn>
              <a:cxn ang="0">
                <a:pos x="connsiteX5733" y="connsiteY5733"/>
              </a:cxn>
              <a:cxn ang="0">
                <a:pos x="connsiteX5734" y="connsiteY5734"/>
              </a:cxn>
              <a:cxn ang="0">
                <a:pos x="connsiteX5735" y="connsiteY5735"/>
              </a:cxn>
              <a:cxn ang="0">
                <a:pos x="connsiteX5736" y="connsiteY5736"/>
              </a:cxn>
              <a:cxn ang="0">
                <a:pos x="connsiteX5737" y="connsiteY5737"/>
              </a:cxn>
              <a:cxn ang="0">
                <a:pos x="connsiteX5738" y="connsiteY5738"/>
              </a:cxn>
              <a:cxn ang="0">
                <a:pos x="connsiteX5739" y="connsiteY5739"/>
              </a:cxn>
              <a:cxn ang="0">
                <a:pos x="connsiteX5740" y="connsiteY5740"/>
              </a:cxn>
              <a:cxn ang="0">
                <a:pos x="connsiteX5741" y="connsiteY5741"/>
              </a:cxn>
              <a:cxn ang="0">
                <a:pos x="connsiteX5742" y="connsiteY5742"/>
              </a:cxn>
              <a:cxn ang="0">
                <a:pos x="connsiteX5743" y="connsiteY5743"/>
              </a:cxn>
              <a:cxn ang="0">
                <a:pos x="connsiteX5744" y="connsiteY5744"/>
              </a:cxn>
              <a:cxn ang="0">
                <a:pos x="connsiteX5745" y="connsiteY5745"/>
              </a:cxn>
              <a:cxn ang="0">
                <a:pos x="connsiteX5746" y="connsiteY5746"/>
              </a:cxn>
              <a:cxn ang="0">
                <a:pos x="connsiteX5747" y="connsiteY5747"/>
              </a:cxn>
              <a:cxn ang="0">
                <a:pos x="connsiteX5748" y="connsiteY5748"/>
              </a:cxn>
              <a:cxn ang="0">
                <a:pos x="connsiteX5749" y="connsiteY5749"/>
              </a:cxn>
              <a:cxn ang="0">
                <a:pos x="connsiteX5750" y="connsiteY5750"/>
              </a:cxn>
              <a:cxn ang="0">
                <a:pos x="connsiteX5751" y="connsiteY5751"/>
              </a:cxn>
              <a:cxn ang="0">
                <a:pos x="connsiteX5752" y="connsiteY5752"/>
              </a:cxn>
              <a:cxn ang="0">
                <a:pos x="connsiteX5753" y="connsiteY5753"/>
              </a:cxn>
              <a:cxn ang="0">
                <a:pos x="connsiteX5754" y="connsiteY5754"/>
              </a:cxn>
              <a:cxn ang="0">
                <a:pos x="connsiteX5755" y="connsiteY5755"/>
              </a:cxn>
              <a:cxn ang="0">
                <a:pos x="connsiteX5756" y="connsiteY5756"/>
              </a:cxn>
              <a:cxn ang="0">
                <a:pos x="connsiteX5757" y="connsiteY5757"/>
              </a:cxn>
              <a:cxn ang="0">
                <a:pos x="connsiteX5758" y="connsiteY5758"/>
              </a:cxn>
              <a:cxn ang="0">
                <a:pos x="connsiteX5759" y="connsiteY5759"/>
              </a:cxn>
              <a:cxn ang="0">
                <a:pos x="connsiteX5760" y="connsiteY5760"/>
              </a:cxn>
              <a:cxn ang="0">
                <a:pos x="connsiteX5761" y="connsiteY5761"/>
              </a:cxn>
              <a:cxn ang="0">
                <a:pos x="connsiteX5762" y="connsiteY5762"/>
              </a:cxn>
              <a:cxn ang="0">
                <a:pos x="connsiteX5763" y="connsiteY5763"/>
              </a:cxn>
              <a:cxn ang="0">
                <a:pos x="connsiteX5764" y="connsiteY5764"/>
              </a:cxn>
              <a:cxn ang="0">
                <a:pos x="connsiteX5765" y="connsiteY5765"/>
              </a:cxn>
              <a:cxn ang="0">
                <a:pos x="connsiteX5766" y="connsiteY5766"/>
              </a:cxn>
              <a:cxn ang="0">
                <a:pos x="connsiteX5767" y="connsiteY5767"/>
              </a:cxn>
              <a:cxn ang="0">
                <a:pos x="connsiteX5768" y="connsiteY5768"/>
              </a:cxn>
              <a:cxn ang="0">
                <a:pos x="connsiteX5769" y="connsiteY5769"/>
              </a:cxn>
              <a:cxn ang="0">
                <a:pos x="connsiteX5770" y="connsiteY5770"/>
              </a:cxn>
              <a:cxn ang="0">
                <a:pos x="connsiteX5771" y="connsiteY5771"/>
              </a:cxn>
              <a:cxn ang="0">
                <a:pos x="connsiteX5772" y="connsiteY5772"/>
              </a:cxn>
              <a:cxn ang="0">
                <a:pos x="connsiteX5773" y="connsiteY5773"/>
              </a:cxn>
              <a:cxn ang="0">
                <a:pos x="connsiteX5774" y="connsiteY5774"/>
              </a:cxn>
              <a:cxn ang="0">
                <a:pos x="connsiteX5775" y="connsiteY5775"/>
              </a:cxn>
              <a:cxn ang="0">
                <a:pos x="connsiteX5776" y="connsiteY5776"/>
              </a:cxn>
              <a:cxn ang="0">
                <a:pos x="connsiteX5777" y="connsiteY5777"/>
              </a:cxn>
              <a:cxn ang="0">
                <a:pos x="connsiteX5778" y="connsiteY5778"/>
              </a:cxn>
              <a:cxn ang="0">
                <a:pos x="connsiteX5779" y="connsiteY5779"/>
              </a:cxn>
              <a:cxn ang="0">
                <a:pos x="connsiteX5780" y="connsiteY5780"/>
              </a:cxn>
              <a:cxn ang="0">
                <a:pos x="connsiteX5781" y="connsiteY5781"/>
              </a:cxn>
              <a:cxn ang="0">
                <a:pos x="connsiteX5782" y="connsiteY5782"/>
              </a:cxn>
              <a:cxn ang="0">
                <a:pos x="connsiteX5783" y="connsiteY5783"/>
              </a:cxn>
              <a:cxn ang="0">
                <a:pos x="connsiteX5784" y="connsiteY5784"/>
              </a:cxn>
              <a:cxn ang="0">
                <a:pos x="connsiteX5785" y="connsiteY5785"/>
              </a:cxn>
              <a:cxn ang="0">
                <a:pos x="connsiteX5786" y="connsiteY5786"/>
              </a:cxn>
              <a:cxn ang="0">
                <a:pos x="connsiteX5787" y="connsiteY5787"/>
              </a:cxn>
              <a:cxn ang="0">
                <a:pos x="connsiteX5788" y="connsiteY5788"/>
              </a:cxn>
              <a:cxn ang="0">
                <a:pos x="connsiteX5789" y="connsiteY5789"/>
              </a:cxn>
              <a:cxn ang="0">
                <a:pos x="connsiteX5790" y="connsiteY5790"/>
              </a:cxn>
              <a:cxn ang="0">
                <a:pos x="connsiteX5791" y="connsiteY5791"/>
              </a:cxn>
              <a:cxn ang="0">
                <a:pos x="connsiteX5792" y="connsiteY5792"/>
              </a:cxn>
              <a:cxn ang="0">
                <a:pos x="connsiteX5793" y="connsiteY5793"/>
              </a:cxn>
              <a:cxn ang="0">
                <a:pos x="connsiteX5794" y="connsiteY5794"/>
              </a:cxn>
              <a:cxn ang="0">
                <a:pos x="connsiteX5795" y="connsiteY5795"/>
              </a:cxn>
              <a:cxn ang="0">
                <a:pos x="connsiteX5796" y="connsiteY5796"/>
              </a:cxn>
              <a:cxn ang="0">
                <a:pos x="connsiteX5797" y="connsiteY5797"/>
              </a:cxn>
              <a:cxn ang="0">
                <a:pos x="connsiteX5798" y="connsiteY5798"/>
              </a:cxn>
              <a:cxn ang="0">
                <a:pos x="connsiteX5799" y="connsiteY5799"/>
              </a:cxn>
              <a:cxn ang="0">
                <a:pos x="connsiteX5800" y="connsiteY5800"/>
              </a:cxn>
              <a:cxn ang="0">
                <a:pos x="connsiteX5801" y="connsiteY5801"/>
              </a:cxn>
              <a:cxn ang="0">
                <a:pos x="connsiteX5802" y="connsiteY5802"/>
              </a:cxn>
              <a:cxn ang="0">
                <a:pos x="connsiteX5803" y="connsiteY5803"/>
              </a:cxn>
              <a:cxn ang="0">
                <a:pos x="connsiteX5804" y="connsiteY5804"/>
              </a:cxn>
              <a:cxn ang="0">
                <a:pos x="connsiteX5805" y="connsiteY5805"/>
              </a:cxn>
              <a:cxn ang="0">
                <a:pos x="connsiteX5806" y="connsiteY5806"/>
              </a:cxn>
              <a:cxn ang="0">
                <a:pos x="connsiteX5807" y="connsiteY5807"/>
              </a:cxn>
              <a:cxn ang="0">
                <a:pos x="connsiteX5808" y="connsiteY5808"/>
              </a:cxn>
              <a:cxn ang="0">
                <a:pos x="connsiteX5809" y="connsiteY5809"/>
              </a:cxn>
              <a:cxn ang="0">
                <a:pos x="connsiteX5810" y="connsiteY5810"/>
              </a:cxn>
              <a:cxn ang="0">
                <a:pos x="connsiteX5811" y="connsiteY5811"/>
              </a:cxn>
              <a:cxn ang="0">
                <a:pos x="connsiteX5812" y="connsiteY5812"/>
              </a:cxn>
              <a:cxn ang="0">
                <a:pos x="connsiteX5813" y="connsiteY5813"/>
              </a:cxn>
              <a:cxn ang="0">
                <a:pos x="connsiteX5814" y="connsiteY5814"/>
              </a:cxn>
              <a:cxn ang="0">
                <a:pos x="connsiteX5815" y="connsiteY5815"/>
              </a:cxn>
              <a:cxn ang="0">
                <a:pos x="connsiteX5816" y="connsiteY5816"/>
              </a:cxn>
              <a:cxn ang="0">
                <a:pos x="connsiteX5817" y="connsiteY5817"/>
              </a:cxn>
              <a:cxn ang="0">
                <a:pos x="connsiteX5818" y="connsiteY5818"/>
              </a:cxn>
              <a:cxn ang="0">
                <a:pos x="connsiteX5819" y="connsiteY5819"/>
              </a:cxn>
              <a:cxn ang="0">
                <a:pos x="connsiteX5820" y="connsiteY5820"/>
              </a:cxn>
              <a:cxn ang="0">
                <a:pos x="connsiteX5821" y="connsiteY5821"/>
              </a:cxn>
              <a:cxn ang="0">
                <a:pos x="connsiteX5822" y="connsiteY5822"/>
              </a:cxn>
              <a:cxn ang="0">
                <a:pos x="connsiteX5823" y="connsiteY5823"/>
              </a:cxn>
              <a:cxn ang="0">
                <a:pos x="connsiteX5824" y="connsiteY5824"/>
              </a:cxn>
              <a:cxn ang="0">
                <a:pos x="connsiteX5825" y="connsiteY5825"/>
              </a:cxn>
              <a:cxn ang="0">
                <a:pos x="connsiteX5826" y="connsiteY5826"/>
              </a:cxn>
              <a:cxn ang="0">
                <a:pos x="connsiteX5827" y="connsiteY5827"/>
              </a:cxn>
              <a:cxn ang="0">
                <a:pos x="connsiteX5828" y="connsiteY5828"/>
              </a:cxn>
              <a:cxn ang="0">
                <a:pos x="connsiteX5829" y="connsiteY5829"/>
              </a:cxn>
              <a:cxn ang="0">
                <a:pos x="connsiteX5830" y="connsiteY5830"/>
              </a:cxn>
              <a:cxn ang="0">
                <a:pos x="connsiteX5831" y="connsiteY5831"/>
              </a:cxn>
              <a:cxn ang="0">
                <a:pos x="connsiteX5832" y="connsiteY5832"/>
              </a:cxn>
              <a:cxn ang="0">
                <a:pos x="connsiteX5833" y="connsiteY5833"/>
              </a:cxn>
              <a:cxn ang="0">
                <a:pos x="connsiteX5834" y="connsiteY5834"/>
              </a:cxn>
              <a:cxn ang="0">
                <a:pos x="connsiteX5835" y="connsiteY5835"/>
              </a:cxn>
              <a:cxn ang="0">
                <a:pos x="connsiteX5836" y="connsiteY5836"/>
              </a:cxn>
              <a:cxn ang="0">
                <a:pos x="connsiteX5837" y="connsiteY5837"/>
              </a:cxn>
              <a:cxn ang="0">
                <a:pos x="connsiteX5838" y="connsiteY5838"/>
              </a:cxn>
              <a:cxn ang="0">
                <a:pos x="connsiteX5839" y="connsiteY5839"/>
              </a:cxn>
              <a:cxn ang="0">
                <a:pos x="connsiteX5840" y="connsiteY5840"/>
              </a:cxn>
              <a:cxn ang="0">
                <a:pos x="connsiteX5841" y="connsiteY5841"/>
              </a:cxn>
              <a:cxn ang="0">
                <a:pos x="connsiteX5842" y="connsiteY5842"/>
              </a:cxn>
              <a:cxn ang="0">
                <a:pos x="connsiteX5843" y="connsiteY5843"/>
              </a:cxn>
              <a:cxn ang="0">
                <a:pos x="connsiteX5844" y="connsiteY5844"/>
              </a:cxn>
              <a:cxn ang="0">
                <a:pos x="connsiteX5845" y="connsiteY5845"/>
              </a:cxn>
              <a:cxn ang="0">
                <a:pos x="connsiteX5846" y="connsiteY5846"/>
              </a:cxn>
              <a:cxn ang="0">
                <a:pos x="connsiteX5847" y="connsiteY5847"/>
              </a:cxn>
              <a:cxn ang="0">
                <a:pos x="connsiteX5848" y="connsiteY5848"/>
              </a:cxn>
              <a:cxn ang="0">
                <a:pos x="connsiteX5849" y="connsiteY5849"/>
              </a:cxn>
              <a:cxn ang="0">
                <a:pos x="connsiteX5850" y="connsiteY5850"/>
              </a:cxn>
              <a:cxn ang="0">
                <a:pos x="connsiteX5851" y="connsiteY5851"/>
              </a:cxn>
              <a:cxn ang="0">
                <a:pos x="connsiteX5852" y="connsiteY5852"/>
              </a:cxn>
              <a:cxn ang="0">
                <a:pos x="connsiteX5853" y="connsiteY5853"/>
              </a:cxn>
              <a:cxn ang="0">
                <a:pos x="connsiteX5854" y="connsiteY5854"/>
              </a:cxn>
              <a:cxn ang="0">
                <a:pos x="connsiteX5855" y="connsiteY5855"/>
              </a:cxn>
              <a:cxn ang="0">
                <a:pos x="connsiteX5856" y="connsiteY5856"/>
              </a:cxn>
              <a:cxn ang="0">
                <a:pos x="connsiteX5857" y="connsiteY5857"/>
              </a:cxn>
              <a:cxn ang="0">
                <a:pos x="connsiteX5858" y="connsiteY5858"/>
              </a:cxn>
              <a:cxn ang="0">
                <a:pos x="connsiteX5859" y="connsiteY5859"/>
              </a:cxn>
              <a:cxn ang="0">
                <a:pos x="connsiteX5860" y="connsiteY5860"/>
              </a:cxn>
              <a:cxn ang="0">
                <a:pos x="connsiteX5861" y="connsiteY5861"/>
              </a:cxn>
              <a:cxn ang="0">
                <a:pos x="connsiteX5862" y="connsiteY5862"/>
              </a:cxn>
              <a:cxn ang="0">
                <a:pos x="connsiteX5863" y="connsiteY5863"/>
              </a:cxn>
              <a:cxn ang="0">
                <a:pos x="connsiteX5864" y="connsiteY5864"/>
              </a:cxn>
              <a:cxn ang="0">
                <a:pos x="connsiteX5865" y="connsiteY5865"/>
              </a:cxn>
              <a:cxn ang="0">
                <a:pos x="connsiteX5866" y="connsiteY5866"/>
              </a:cxn>
              <a:cxn ang="0">
                <a:pos x="connsiteX5867" y="connsiteY5867"/>
              </a:cxn>
              <a:cxn ang="0">
                <a:pos x="connsiteX5868" y="connsiteY5868"/>
              </a:cxn>
              <a:cxn ang="0">
                <a:pos x="connsiteX5869" y="connsiteY5869"/>
              </a:cxn>
              <a:cxn ang="0">
                <a:pos x="connsiteX5870" y="connsiteY5870"/>
              </a:cxn>
              <a:cxn ang="0">
                <a:pos x="connsiteX5871" y="connsiteY5871"/>
              </a:cxn>
              <a:cxn ang="0">
                <a:pos x="connsiteX5872" y="connsiteY5872"/>
              </a:cxn>
              <a:cxn ang="0">
                <a:pos x="connsiteX5873" y="connsiteY5873"/>
              </a:cxn>
              <a:cxn ang="0">
                <a:pos x="connsiteX5874" y="connsiteY5874"/>
              </a:cxn>
              <a:cxn ang="0">
                <a:pos x="connsiteX5875" y="connsiteY5875"/>
              </a:cxn>
              <a:cxn ang="0">
                <a:pos x="connsiteX5876" y="connsiteY5876"/>
              </a:cxn>
              <a:cxn ang="0">
                <a:pos x="connsiteX5877" y="connsiteY5877"/>
              </a:cxn>
              <a:cxn ang="0">
                <a:pos x="connsiteX5878" y="connsiteY5878"/>
              </a:cxn>
              <a:cxn ang="0">
                <a:pos x="connsiteX5879" y="connsiteY5879"/>
              </a:cxn>
              <a:cxn ang="0">
                <a:pos x="connsiteX5880" y="connsiteY5880"/>
              </a:cxn>
              <a:cxn ang="0">
                <a:pos x="connsiteX5881" y="connsiteY5881"/>
              </a:cxn>
              <a:cxn ang="0">
                <a:pos x="connsiteX5882" y="connsiteY5882"/>
              </a:cxn>
              <a:cxn ang="0">
                <a:pos x="connsiteX5883" y="connsiteY5883"/>
              </a:cxn>
              <a:cxn ang="0">
                <a:pos x="connsiteX5884" y="connsiteY5884"/>
              </a:cxn>
              <a:cxn ang="0">
                <a:pos x="connsiteX5885" y="connsiteY5885"/>
              </a:cxn>
              <a:cxn ang="0">
                <a:pos x="connsiteX5886" y="connsiteY5886"/>
              </a:cxn>
              <a:cxn ang="0">
                <a:pos x="connsiteX5887" y="connsiteY5887"/>
              </a:cxn>
              <a:cxn ang="0">
                <a:pos x="connsiteX5888" y="connsiteY5888"/>
              </a:cxn>
              <a:cxn ang="0">
                <a:pos x="connsiteX5889" y="connsiteY5889"/>
              </a:cxn>
              <a:cxn ang="0">
                <a:pos x="connsiteX5890" y="connsiteY5890"/>
              </a:cxn>
              <a:cxn ang="0">
                <a:pos x="connsiteX5891" y="connsiteY5891"/>
              </a:cxn>
              <a:cxn ang="0">
                <a:pos x="connsiteX5892" y="connsiteY5892"/>
              </a:cxn>
              <a:cxn ang="0">
                <a:pos x="connsiteX5893" y="connsiteY5893"/>
              </a:cxn>
              <a:cxn ang="0">
                <a:pos x="connsiteX5894" y="connsiteY5894"/>
              </a:cxn>
              <a:cxn ang="0">
                <a:pos x="connsiteX5895" y="connsiteY5895"/>
              </a:cxn>
              <a:cxn ang="0">
                <a:pos x="connsiteX5896" y="connsiteY5896"/>
              </a:cxn>
              <a:cxn ang="0">
                <a:pos x="connsiteX5897" y="connsiteY5897"/>
              </a:cxn>
              <a:cxn ang="0">
                <a:pos x="connsiteX5898" y="connsiteY5898"/>
              </a:cxn>
              <a:cxn ang="0">
                <a:pos x="connsiteX5899" y="connsiteY5899"/>
              </a:cxn>
              <a:cxn ang="0">
                <a:pos x="connsiteX5900" y="connsiteY5900"/>
              </a:cxn>
              <a:cxn ang="0">
                <a:pos x="connsiteX5901" y="connsiteY5901"/>
              </a:cxn>
              <a:cxn ang="0">
                <a:pos x="connsiteX5902" y="connsiteY5902"/>
              </a:cxn>
              <a:cxn ang="0">
                <a:pos x="connsiteX5903" y="connsiteY5903"/>
              </a:cxn>
              <a:cxn ang="0">
                <a:pos x="connsiteX5904" y="connsiteY5904"/>
              </a:cxn>
              <a:cxn ang="0">
                <a:pos x="connsiteX5905" y="connsiteY5905"/>
              </a:cxn>
              <a:cxn ang="0">
                <a:pos x="connsiteX5906" y="connsiteY5906"/>
              </a:cxn>
              <a:cxn ang="0">
                <a:pos x="connsiteX5907" y="connsiteY5907"/>
              </a:cxn>
              <a:cxn ang="0">
                <a:pos x="connsiteX5908" y="connsiteY5908"/>
              </a:cxn>
              <a:cxn ang="0">
                <a:pos x="connsiteX5909" y="connsiteY5909"/>
              </a:cxn>
              <a:cxn ang="0">
                <a:pos x="connsiteX5910" y="connsiteY5910"/>
              </a:cxn>
              <a:cxn ang="0">
                <a:pos x="connsiteX5911" y="connsiteY5911"/>
              </a:cxn>
              <a:cxn ang="0">
                <a:pos x="connsiteX5912" y="connsiteY5912"/>
              </a:cxn>
              <a:cxn ang="0">
                <a:pos x="connsiteX5913" y="connsiteY5913"/>
              </a:cxn>
              <a:cxn ang="0">
                <a:pos x="connsiteX5914" y="connsiteY5914"/>
              </a:cxn>
              <a:cxn ang="0">
                <a:pos x="connsiteX5915" y="connsiteY5915"/>
              </a:cxn>
              <a:cxn ang="0">
                <a:pos x="connsiteX5916" y="connsiteY5916"/>
              </a:cxn>
              <a:cxn ang="0">
                <a:pos x="connsiteX5917" y="connsiteY5917"/>
              </a:cxn>
              <a:cxn ang="0">
                <a:pos x="connsiteX5918" y="connsiteY5918"/>
              </a:cxn>
              <a:cxn ang="0">
                <a:pos x="connsiteX5919" y="connsiteY5919"/>
              </a:cxn>
              <a:cxn ang="0">
                <a:pos x="connsiteX5920" y="connsiteY5920"/>
              </a:cxn>
              <a:cxn ang="0">
                <a:pos x="connsiteX5921" y="connsiteY5921"/>
              </a:cxn>
              <a:cxn ang="0">
                <a:pos x="connsiteX5922" y="connsiteY5922"/>
              </a:cxn>
              <a:cxn ang="0">
                <a:pos x="connsiteX5923" y="connsiteY5923"/>
              </a:cxn>
              <a:cxn ang="0">
                <a:pos x="connsiteX5924" y="connsiteY5924"/>
              </a:cxn>
              <a:cxn ang="0">
                <a:pos x="connsiteX5925" y="connsiteY5925"/>
              </a:cxn>
              <a:cxn ang="0">
                <a:pos x="connsiteX5926" y="connsiteY5926"/>
              </a:cxn>
              <a:cxn ang="0">
                <a:pos x="connsiteX5927" y="connsiteY5927"/>
              </a:cxn>
              <a:cxn ang="0">
                <a:pos x="connsiteX5928" y="connsiteY5928"/>
              </a:cxn>
              <a:cxn ang="0">
                <a:pos x="connsiteX5929" y="connsiteY5929"/>
              </a:cxn>
              <a:cxn ang="0">
                <a:pos x="connsiteX5930" y="connsiteY5930"/>
              </a:cxn>
              <a:cxn ang="0">
                <a:pos x="connsiteX5931" y="connsiteY5931"/>
              </a:cxn>
              <a:cxn ang="0">
                <a:pos x="connsiteX5932" y="connsiteY5932"/>
              </a:cxn>
              <a:cxn ang="0">
                <a:pos x="connsiteX5933" y="connsiteY5933"/>
              </a:cxn>
              <a:cxn ang="0">
                <a:pos x="connsiteX5934" y="connsiteY5934"/>
              </a:cxn>
              <a:cxn ang="0">
                <a:pos x="connsiteX5935" y="connsiteY5935"/>
              </a:cxn>
              <a:cxn ang="0">
                <a:pos x="connsiteX5936" y="connsiteY5936"/>
              </a:cxn>
              <a:cxn ang="0">
                <a:pos x="connsiteX5937" y="connsiteY5937"/>
              </a:cxn>
              <a:cxn ang="0">
                <a:pos x="connsiteX5938" y="connsiteY5938"/>
              </a:cxn>
              <a:cxn ang="0">
                <a:pos x="connsiteX5939" y="connsiteY5939"/>
              </a:cxn>
              <a:cxn ang="0">
                <a:pos x="connsiteX5940" y="connsiteY5940"/>
              </a:cxn>
              <a:cxn ang="0">
                <a:pos x="connsiteX5941" y="connsiteY5941"/>
              </a:cxn>
              <a:cxn ang="0">
                <a:pos x="connsiteX5942" y="connsiteY5942"/>
              </a:cxn>
              <a:cxn ang="0">
                <a:pos x="connsiteX5943" y="connsiteY5943"/>
              </a:cxn>
              <a:cxn ang="0">
                <a:pos x="connsiteX5944" y="connsiteY5944"/>
              </a:cxn>
              <a:cxn ang="0">
                <a:pos x="connsiteX5945" y="connsiteY5945"/>
              </a:cxn>
              <a:cxn ang="0">
                <a:pos x="connsiteX5946" y="connsiteY5946"/>
              </a:cxn>
              <a:cxn ang="0">
                <a:pos x="connsiteX5947" y="connsiteY5947"/>
              </a:cxn>
              <a:cxn ang="0">
                <a:pos x="connsiteX5948" y="connsiteY5948"/>
              </a:cxn>
              <a:cxn ang="0">
                <a:pos x="connsiteX5949" y="connsiteY5949"/>
              </a:cxn>
              <a:cxn ang="0">
                <a:pos x="connsiteX5950" y="connsiteY5950"/>
              </a:cxn>
              <a:cxn ang="0">
                <a:pos x="connsiteX5951" y="connsiteY5951"/>
              </a:cxn>
              <a:cxn ang="0">
                <a:pos x="connsiteX5952" y="connsiteY5952"/>
              </a:cxn>
              <a:cxn ang="0">
                <a:pos x="connsiteX5953" y="connsiteY5953"/>
              </a:cxn>
              <a:cxn ang="0">
                <a:pos x="connsiteX5954" y="connsiteY5954"/>
              </a:cxn>
              <a:cxn ang="0">
                <a:pos x="connsiteX5955" y="connsiteY5955"/>
              </a:cxn>
              <a:cxn ang="0">
                <a:pos x="connsiteX5956" y="connsiteY5956"/>
              </a:cxn>
              <a:cxn ang="0">
                <a:pos x="connsiteX5957" y="connsiteY5957"/>
              </a:cxn>
              <a:cxn ang="0">
                <a:pos x="connsiteX5958" y="connsiteY5958"/>
              </a:cxn>
              <a:cxn ang="0">
                <a:pos x="connsiteX5959" y="connsiteY5959"/>
              </a:cxn>
              <a:cxn ang="0">
                <a:pos x="connsiteX5960" y="connsiteY5960"/>
              </a:cxn>
              <a:cxn ang="0">
                <a:pos x="connsiteX5961" y="connsiteY5961"/>
              </a:cxn>
              <a:cxn ang="0">
                <a:pos x="connsiteX5962" y="connsiteY5962"/>
              </a:cxn>
              <a:cxn ang="0">
                <a:pos x="connsiteX5963" y="connsiteY5963"/>
              </a:cxn>
              <a:cxn ang="0">
                <a:pos x="connsiteX5964" y="connsiteY5964"/>
              </a:cxn>
              <a:cxn ang="0">
                <a:pos x="connsiteX5965" y="connsiteY5965"/>
              </a:cxn>
              <a:cxn ang="0">
                <a:pos x="connsiteX5966" y="connsiteY5966"/>
              </a:cxn>
              <a:cxn ang="0">
                <a:pos x="connsiteX5967" y="connsiteY5967"/>
              </a:cxn>
              <a:cxn ang="0">
                <a:pos x="connsiteX5968" y="connsiteY5968"/>
              </a:cxn>
              <a:cxn ang="0">
                <a:pos x="connsiteX5969" y="connsiteY5969"/>
              </a:cxn>
              <a:cxn ang="0">
                <a:pos x="connsiteX5970" y="connsiteY5970"/>
              </a:cxn>
              <a:cxn ang="0">
                <a:pos x="connsiteX5971" y="connsiteY5971"/>
              </a:cxn>
              <a:cxn ang="0">
                <a:pos x="connsiteX5972" y="connsiteY5972"/>
              </a:cxn>
              <a:cxn ang="0">
                <a:pos x="connsiteX5973" y="connsiteY5973"/>
              </a:cxn>
              <a:cxn ang="0">
                <a:pos x="connsiteX5974" y="connsiteY5974"/>
              </a:cxn>
              <a:cxn ang="0">
                <a:pos x="connsiteX5975" y="connsiteY5975"/>
              </a:cxn>
              <a:cxn ang="0">
                <a:pos x="connsiteX5976" y="connsiteY5976"/>
              </a:cxn>
              <a:cxn ang="0">
                <a:pos x="connsiteX5977" y="connsiteY5977"/>
              </a:cxn>
              <a:cxn ang="0">
                <a:pos x="connsiteX5978" y="connsiteY5978"/>
              </a:cxn>
              <a:cxn ang="0">
                <a:pos x="connsiteX5979" y="connsiteY5979"/>
              </a:cxn>
              <a:cxn ang="0">
                <a:pos x="connsiteX5980" y="connsiteY5980"/>
              </a:cxn>
              <a:cxn ang="0">
                <a:pos x="connsiteX5981" y="connsiteY5981"/>
              </a:cxn>
              <a:cxn ang="0">
                <a:pos x="connsiteX5982" y="connsiteY5982"/>
              </a:cxn>
              <a:cxn ang="0">
                <a:pos x="connsiteX5983" y="connsiteY5983"/>
              </a:cxn>
              <a:cxn ang="0">
                <a:pos x="connsiteX5984" y="connsiteY5984"/>
              </a:cxn>
              <a:cxn ang="0">
                <a:pos x="connsiteX5985" y="connsiteY5985"/>
              </a:cxn>
              <a:cxn ang="0">
                <a:pos x="connsiteX5986" y="connsiteY5986"/>
              </a:cxn>
              <a:cxn ang="0">
                <a:pos x="connsiteX5987" y="connsiteY5987"/>
              </a:cxn>
              <a:cxn ang="0">
                <a:pos x="connsiteX5988" y="connsiteY5988"/>
              </a:cxn>
              <a:cxn ang="0">
                <a:pos x="connsiteX5989" y="connsiteY5989"/>
              </a:cxn>
              <a:cxn ang="0">
                <a:pos x="connsiteX5990" y="connsiteY5990"/>
              </a:cxn>
              <a:cxn ang="0">
                <a:pos x="connsiteX5991" y="connsiteY5991"/>
              </a:cxn>
              <a:cxn ang="0">
                <a:pos x="connsiteX5992" y="connsiteY5992"/>
              </a:cxn>
              <a:cxn ang="0">
                <a:pos x="connsiteX5993" y="connsiteY5993"/>
              </a:cxn>
              <a:cxn ang="0">
                <a:pos x="connsiteX5994" y="connsiteY5994"/>
              </a:cxn>
              <a:cxn ang="0">
                <a:pos x="connsiteX5995" y="connsiteY5995"/>
              </a:cxn>
              <a:cxn ang="0">
                <a:pos x="connsiteX5996" y="connsiteY5996"/>
              </a:cxn>
              <a:cxn ang="0">
                <a:pos x="connsiteX5997" y="connsiteY5997"/>
              </a:cxn>
              <a:cxn ang="0">
                <a:pos x="connsiteX5998" y="connsiteY5998"/>
              </a:cxn>
              <a:cxn ang="0">
                <a:pos x="connsiteX5999" y="connsiteY5999"/>
              </a:cxn>
              <a:cxn ang="0">
                <a:pos x="connsiteX6000" y="connsiteY6000"/>
              </a:cxn>
              <a:cxn ang="0">
                <a:pos x="connsiteX6001" y="connsiteY6001"/>
              </a:cxn>
              <a:cxn ang="0">
                <a:pos x="connsiteX6002" y="connsiteY6002"/>
              </a:cxn>
              <a:cxn ang="0">
                <a:pos x="connsiteX6003" y="connsiteY6003"/>
              </a:cxn>
              <a:cxn ang="0">
                <a:pos x="connsiteX6004" y="connsiteY6004"/>
              </a:cxn>
              <a:cxn ang="0">
                <a:pos x="connsiteX6005" y="connsiteY6005"/>
              </a:cxn>
              <a:cxn ang="0">
                <a:pos x="connsiteX6006" y="connsiteY6006"/>
              </a:cxn>
              <a:cxn ang="0">
                <a:pos x="connsiteX6007" y="connsiteY6007"/>
              </a:cxn>
              <a:cxn ang="0">
                <a:pos x="connsiteX6008" y="connsiteY6008"/>
              </a:cxn>
              <a:cxn ang="0">
                <a:pos x="connsiteX6009" y="connsiteY6009"/>
              </a:cxn>
              <a:cxn ang="0">
                <a:pos x="connsiteX6010" y="connsiteY6010"/>
              </a:cxn>
              <a:cxn ang="0">
                <a:pos x="connsiteX6011" y="connsiteY6011"/>
              </a:cxn>
              <a:cxn ang="0">
                <a:pos x="connsiteX6012" y="connsiteY6012"/>
              </a:cxn>
              <a:cxn ang="0">
                <a:pos x="connsiteX6013" y="connsiteY6013"/>
              </a:cxn>
              <a:cxn ang="0">
                <a:pos x="connsiteX6014" y="connsiteY6014"/>
              </a:cxn>
              <a:cxn ang="0">
                <a:pos x="connsiteX6015" y="connsiteY6015"/>
              </a:cxn>
              <a:cxn ang="0">
                <a:pos x="connsiteX6016" y="connsiteY6016"/>
              </a:cxn>
              <a:cxn ang="0">
                <a:pos x="connsiteX6017" y="connsiteY6017"/>
              </a:cxn>
              <a:cxn ang="0">
                <a:pos x="connsiteX6018" y="connsiteY6018"/>
              </a:cxn>
              <a:cxn ang="0">
                <a:pos x="connsiteX6019" y="connsiteY6019"/>
              </a:cxn>
              <a:cxn ang="0">
                <a:pos x="connsiteX6020" y="connsiteY6020"/>
              </a:cxn>
              <a:cxn ang="0">
                <a:pos x="connsiteX6021" y="connsiteY6021"/>
              </a:cxn>
              <a:cxn ang="0">
                <a:pos x="connsiteX6022" y="connsiteY6022"/>
              </a:cxn>
              <a:cxn ang="0">
                <a:pos x="connsiteX6023" y="connsiteY6023"/>
              </a:cxn>
              <a:cxn ang="0">
                <a:pos x="connsiteX6024" y="connsiteY6024"/>
              </a:cxn>
              <a:cxn ang="0">
                <a:pos x="connsiteX6025" y="connsiteY6025"/>
              </a:cxn>
              <a:cxn ang="0">
                <a:pos x="connsiteX6026" y="connsiteY6026"/>
              </a:cxn>
              <a:cxn ang="0">
                <a:pos x="connsiteX6027" y="connsiteY6027"/>
              </a:cxn>
              <a:cxn ang="0">
                <a:pos x="connsiteX6028" y="connsiteY6028"/>
              </a:cxn>
              <a:cxn ang="0">
                <a:pos x="connsiteX6029" y="connsiteY6029"/>
              </a:cxn>
              <a:cxn ang="0">
                <a:pos x="connsiteX6030" y="connsiteY6030"/>
              </a:cxn>
              <a:cxn ang="0">
                <a:pos x="connsiteX6031" y="connsiteY6031"/>
              </a:cxn>
              <a:cxn ang="0">
                <a:pos x="connsiteX6032" y="connsiteY6032"/>
              </a:cxn>
              <a:cxn ang="0">
                <a:pos x="connsiteX6033" y="connsiteY6033"/>
              </a:cxn>
              <a:cxn ang="0">
                <a:pos x="connsiteX6034" y="connsiteY6034"/>
              </a:cxn>
              <a:cxn ang="0">
                <a:pos x="connsiteX6035" y="connsiteY6035"/>
              </a:cxn>
              <a:cxn ang="0">
                <a:pos x="connsiteX6036" y="connsiteY6036"/>
              </a:cxn>
              <a:cxn ang="0">
                <a:pos x="connsiteX6037" y="connsiteY6037"/>
              </a:cxn>
              <a:cxn ang="0">
                <a:pos x="connsiteX6038" y="connsiteY6038"/>
              </a:cxn>
              <a:cxn ang="0">
                <a:pos x="connsiteX6039" y="connsiteY6039"/>
              </a:cxn>
              <a:cxn ang="0">
                <a:pos x="connsiteX6040" y="connsiteY6040"/>
              </a:cxn>
              <a:cxn ang="0">
                <a:pos x="connsiteX6041" y="connsiteY6041"/>
              </a:cxn>
              <a:cxn ang="0">
                <a:pos x="connsiteX6042" y="connsiteY6042"/>
              </a:cxn>
              <a:cxn ang="0">
                <a:pos x="connsiteX6043" y="connsiteY6043"/>
              </a:cxn>
              <a:cxn ang="0">
                <a:pos x="connsiteX6044" y="connsiteY6044"/>
              </a:cxn>
              <a:cxn ang="0">
                <a:pos x="connsiteX6045" y="connsiteY6045"/>
              </a:cxn>
              <a:cxn ang="0">
                <a:pos x="connsiteX6046" y="connsiteY6046"/>
              </a:cxn>
              <a:cxn ang="0">
                <a:pos x="connsiteX6047" y="connsiteY6047"/>
              </a:cxn>
              <a:cxn ang="0">
                <a:pos x="connsiteX6048" y="connsiteY6048"/>
              </a:cxn>
              <a:cxn ang="0">
                <a:pos x="connsiteX6049" y="connsiteY6049"/>
              </a:cxn>
              <a:cxn ang="0">
                <a:pos x="connsiteX6050" y="connsiteY6050"/>
              </a:cxn>
              <a:cxn ang="0">
                <a:pos x="connsiteX6051" y="connsiteY6051"/>
              </a:cxn>
              <a:cxn ang="0">
                <a:pos x="connsiteX6052" y="connsiteY6052"/>
              </a:cxn>
              <a:cxn ang="0">
                <a:pos x="connsiteX6053" y="connsiteY6053"/>
              </a:cxn>
              <a:cxn ang="0">
                <a:pos x="connsiteX6054" y="connsiteY6054"/>
              </a:cxn>
              <a:cxn ang="0">
                <a:pos x="connsiteX6055" y="connsiteY6055"/>
              </a:cxn>
              <a:cxn ang="0">
                <a:pos x="connsiteX6056" y="connsiteY6056"/>
              </a:cxn>
              <a:cxn ang="0">
                <a:pos x="connsiteX6057" y="connsiteY6057"/>
              </a:cxn>
              <a:cxn ang="0">
                <a:pos x="connsiteX6058" y="connsiteY6058"/>
              </a:cxn>
              <a:cxn ang="0">
                <a:pos x="connsiteX6059" y="connsiteY6059"/>
              </a:cxn>
              <a:cxn ang="0">
                <a:pos x="connsiteX6060" y="connsiteY6060"/>
              </a:cxn>
              <a:cxn ang="0">
                <a:pos x="connsiteX6061" y="connsiteY6061"/>
              </a:cxn>
              <a:cxn ang="0">
                <a:pos x="connsiteX6062" y="connsiteY6062"/>
              </a:cxn>
              <a:cxn ang="0">
                <a:pos x="connsiteX6063" y="connsiteY6063"/>
              </a:cxn>
              <a:cxn ang="0">
                <a:pos x="connsiteX6064" y="connsiteY6064"/>
              </a:cxn>
              <a:cxn ang="0">
                <a:pos x="connsiteX6065" y="connsiteY6065"/>
              </a:cxn>
              <a:cxn ang="0">
                <a:pos x="connsiteX6066" y="connsiteY6066"/>
              </a:cxn>
              <a:cxn ang="0">
                <a:pos x="connsiteX6067" y="connsiteY6067"/>
              </a:cxn>
              <a:cxn ang="0">
                <a:pos x="connsiteX6068" y="connsiteY6068"/>
              </a:cxn>
              <a:cxn ang="0">
                <a:pos x="connsiteX6069" y="connsiteY6069"/>
              </a:cxn>
              <a:cxn ang="0">
                <a:pos x="connsiteX6070" y="connsiteY6070"/>
              </a:cxn>
              <a:cxn ang="0">
                <a:pos x="connsiteX6071" y="connsiteY6071"/>
              </a:cxn>
              <a:cxn ang="0">
                <a:pos x="connsiteX6072" y="connsiteY6072"/>
              </a:cxn>
              <a:cxn ang="0">
                <a:pos x="connsiteX6073" y="connsiteY6073"/>
              </a:cxn>
              <a:cxn ang="0">
                <a:pos x="connsiteX6074" y="connsiteY6074"/>
              </a:cxn>
              <a:cxn ang="0">
                <a:pos x="connsiteX6075" y="connsiteY6075"/>
              </a:cxn>
              <a:cxn ang="0">
                <a:pos x="connsiteX6076" y="connsiteY6076"/>
              </a:cxn>
              <a:cxn ang="0">
                <a:pos x="connsiteX6077" y="connsiteY6077"/>
              </a:cxn>
              <a:cxn ang="0">
                <a:pos x="connsiteX6078" y="connsiteY6078"/>
              </a:cxn>
              <a:cxn ang="0">
                <a:pos x="connsiteX6079" y="connsiteY6079"/>
              </a:cxn>
              <a:cxn ang="0">
                <a:pos x="connsiteX6080" y="connsiteY6080"/>
              </a:cxn>
              <a:cxn ang="0">
                <a:pos x="connsiteX6081" y="connsiteY6081"/>
              </a:cxn>
              <a:cxn ang="0">
                <a:pos x="connsiteX6082" y="connsiteY6082"/>
              </a:cxn>
              <a:cxn ang="0">
                <a:pos x="connsiteX6083" y="connsiteY6083"/>
              </a:cxn>
              <a:cxn ang="0">
                <a:pos x="connsiteX6084" y="connsiteY6084"/>
              </a:cxn>
              <a:cxn ang="0">
                <a:pos x="connsiteX6085" y="connsiteY6085"/>
              </a:cxn>
              <a:cxn ang="0">
                <a:pos x="connsiteX6086" y="connsiteY6086"/>
              </a:cxn>
              <a:cxn ang="0">
                <a:pos x="connsiteX6087" y="connsiteY6087"/>
              </a:cxn>
              <a:cxn ang="0">
                <a:pos x="connsiteX6088" y="connsiteY6088"/>
              </a:cxn>
              <a:cxn ang="0">
                <a:pos x="connsiteX6089" y="connsiteY6089"/>
              </a:cxn>
              <a:cxn ang="0">
                <a:pos x="connsiteX6090" y="connsiteY6090"/>
              </a:cxn>
              <a:cxn ang="0">
                <a:pos x="connsiteX6091" y="connsiteY6091"/>
              </a:cxn>
              <a:cxn ang="0">
                <a:pos x="connsiteX6092" y="connsiteY6092"/>
              </a:cxn>
              <a:cxn ang="0">
                <a:pos x="connsiteX6093" y="connsiteY6093"/>
              </a:cxn>
              <a:cxn ang="0">
                <a:pos x="connsiteX6094" y="connsiteY6094"/>
              </a:cxn>
              <a:cxn ang="0">
                <a:pos x="connsiteX6095" y="connsiteY6095"/>
              </a:cxn>
              <a:cxn ang="0">
                <a:pos x="connsiteX6096" y="connsiteY6096"/>
              </a:cxn>
              <a:cxn ang="0">
                <a:pos x="connsiteX6097" y="connsiteY6097"/>
              </a:cxn>
              <a:cxn ang="0">
                <a:pos x="connsiteX6098" y="connsiteY6098"/>
              </a:cxn>
              <a:cxn ang="0">
                <a:pos x="connsiteX6099" y="connsiteY6099"/>
              </a:cxn>
              <a:cxn ang="0">
                <a:pos x="connsiteX6100" y="connsiteY6100"/>
              </a:cxn>
              <a:cxn ang="0">
                <a:pos x="connsiteX6101" y="connsiteY6101"/>
              </a:cxn>
              <a:cxn ang="0">
                <a:pos x="connsiteX6102" y="connsiteY6102"/>
              </a:cxn>
              <a:cxn ang="0">
                <a:pos x="connsiteX6103" y="connsiteY6103"/>
              </a:cxn>
              <a:cxn ang="0">
                <a:pos x="connsiteX6104" y="connsiteY6104"/>
              </a:cxn>
              <a:cxn ang="0">
                <a:pos x="connsiteX6105" y="connsiteY6105"/>
              </a:cxn>
              <a:cxn ang="0">
                <a:pos x="connsiteX6106" y="connsiteY6106"/>
              </a:cxn>
              <a:cxn ang="0">
                <a:pos x="connsiteX6107" y="connsiteY6107"/>
              </a:cxn>
              <a:cxn ang="0">
                <a:pos x="connsiteX6108" y="connsiteY6108"/>
              </a:cxn>
              <a:cxn ang="0">
                <a:pos x="connsiteX6109" y="connsiteY6109"/>
              </a:cxn>
              <a:cxn ang="0">
                <a:pos x="connsiteX6110" y="connsiteY6110"/>
              </a:cxn>
              <a:cxn ang="0">
                <a:pos x="connsiteX6111" y="connsiteY6111"/>
              </a:cxn>
              <a:cxn ang="0">
                <a:pos x="connsiteX6112" y="connsiteY6112"/>
              </a:cxn>
              <a:cxn ang="0">
                <a:pos x="connsiteX6113" y="connsiteY6113"/>
              </a:cxn>
              <a:cxn ang="0">
                <a:pos x="connsiteX6114" y="connsiteY6114"/>
              </a:cxn>
              <a:cxn ang="0">
                <a:pos x="connsiteX6115" y="connsiteY6115"/>
              </a:cxn>
              <a:cxn ang="0">
                <a:pos x="connsiteX6116" y="connsiteY6116"/>
              </a:cxn>
              <a:cxn ang="0">
                <a:pos x="connsiteX6117" y="connsiteY6117"/>
              </a:cxn>
              <a:cxn ang="0">
                <a:pos x="connsiteX6118" y="connsiteY6118"/>
              </a:cxn>
              <a:cxn ang="0">
                <a:pos x="connsiteX6119" y="connsiteY6119"/>
              </a:cxn>
              <a:cxn ang="0">
                <a:pos x="connsiteX6120" y="connsiteY6120"/>
              </a:cxn>
              <a:cxn ang="0">
                <a:pos x="connsiteX6121" y="connsiteY6121"/>
              </a:cxn>
              <a:cxn ang="0">
                <a:pos x="connsiteX6122" y="connsiteY6122"/>
              </a:cxn>
              <a:cxn ang="0">
                <a:pos x="connsiteX6123" y="connsiteY6123"/>
              </a:cxn>
              <a:cxn ang="0">
                <a:pos x="connsiteX6124" y="connsiteY6124"/>
              </a:cxn>
              <a:cxn ang="0">
                <a:pos x="connsiteX6125" y="connsiteY6125"/>
              </a:cxn>
              <a:cxn ang="0">
                <a:pos x="connsiteX6126" y="connsiteY6126"/>
              </a:cxn>
              <a:cxn ang="0">
                <a:pos x="connsiteX6127" y="connsiteY6127"/>
              </a:cxn>
              <a:cxn ang="0">
                <a:pos x="connsiteX6128" y="connsiteY6128"/>
              </a:cxn>
              <a:cxn ang="0">
                <a:pos x="connsiteX6129" y="connsiteY6129"/>
              </a:cxn>
              <a:cxn ang="0">
                <a:pos x="connsiteX6130" y="connsiteY6130"/>
              </a:cxn>
              <a:cxn ang="0">
                <a:pos x="connsiteX6131" y="connsiteY6131"/>
              </a:cxn>
              <a:cxn ang="0">
                <a:pos x="connsiteX6132" y="connsiteY6132"/>
              </a:cxn>
              <a:cxn ang="0">
                <a:pos x="connsiteX6133" y="connsiteY6133"/>
              </a:cxn>
              <a:cxn ang="0">
                <a:pos x="connsiteX6134" y="connsiteY6134"/>
              </a:cxn>
              <a:cxn ang="0">
                <a:pos x="connsiteX6135" y="connsiteY6135"/>
              </a:cxn>
              <a:cxn ang="0">
                <a:pos x="connsiteX6136" y="connsiteY6136"/>
              </a:cxn>
              <a:cxn ang="0">
                <a:pos x="connsiteX6137" y="connsiteY6137"/>
              </a:cxn>
              <a:cxn ang="0">
                <a:pos x="connsiteX6138" y="connsiteY6138"/>
              </a:cxn>
              <a:cxn ang="0">
                <a:pos x="connsiteX6139" y="connsiteY6139"/>
              </a:cxn>
              <a:cxn ang="0">
                <a:pos x="connsiteX6140" y="connsiteY6140"/>
              </a:cxn>
              <a:cxn ang="0">
                <a:pos x="connsiteX6141" y="connsiteY6141"/>
              </a:cxn>
              <a:cxn ang="0">
                <a:pos x="connsiteX6142" y="connsiteY6142"/>
              </a:cxn>
              <a:cxn ang="0">
                <a:pos x="connsiteX6143" y="connsiteY6143"/>
              </a:cxn>
              <a:cxn ang="0">
                <a:pos x="connsiteX6144" y="connsiteY6144"/>
              </a:cxn>
              <a:cxn ang="0">
                <a:pos x="connsiteX6145" y="connsiteY6145"/>
              </a:cxn>
              <a:cxn ang="0">
                <a:pos x="connsiteX6146" y="connsiteY6146"/>
              </a:cxn>
              <a:cxn ang="0">
                <a:pos x="connsiteX6147" y="connsiteY6147"/>
              </a:cxn>
              <a:cxn ang="0">
                <a:pos x="connsiteX6148" y="connsiteY6148"/>
              </a:cxn>
              <a:cxn ang="0">
                <a:pos x="connsiteX6149" y="connsiteY6149"/>
              </a:cxn>
              <a:cxn ang="0">
                <a:pos x="connsiteX6150" y="connsiteY6150"/>
              </a:cxn>
              <a:cxn ang="0">
                <a:pos x="connsiteX6151" y="connsiteY6151"/>
              </a:cxn>
              <a:cxn ang="0">
                <a:pos x="connsiteX6152" y="connsiteY6152"/>
              </a:cxn>
              <a:cxn ang="0">
                <a:pos x="connsiteX6153" y="connsiteY6153"/>
              </a:cxn>
              <a:cxn ang="0">
                <a:pos x="connsiteX6154" y="connsiteY6154"/>
              </a:cxn>
              <a:cxn ang="0">
                <a:pos x="connsiteX6155" y="connsiteY6155"/>
              </a:cxn>
              <a:cxn ang="0">
                <a:pos x="connsiteX6156" y="connsiteY6156"/>
              </a:cxn>
              <a:cxn ang="0">
                <a:pos x="connsiteX6157" y="connsiteY6157"/>
              </a:cxn>
              <a:cxn ang="0">
                <a:pos x="connsiteX6158" y="connsiteY6158"/>
              </a:cxn>
              <a:cxn ang="0">
                <a:pos x="connsiteX6159" y="connsiteY6159"/>
              </a:cxn>
              <a:cxn ang="0">
                <a:pos x="connsiteX6160" y="connsiteY6160"/>
              </a:cxn>
              <a:cxn ang="0">
                <a:pos x="connsiteX6161" y="connsiteY6161"/>
              </a:cxn>
              <a:cxn ang="0">
                <a:pos x="connsiteX6162" y="connsiteY6162"/>
              </a:cxn>
              <a:cxn ang="0">
                <a:pos x="connsiteX6163" y="connsiteY6163"/>
              </a:cxn>
              <a:cxn ang="0">
                <a:pos x="connsiteX6164" y="connsiteY6164"/>
              </a:cxn>
              <a:cxn ang="0">
                <a:pos x="connsiteX6165" y="connsiteY6165"/>
              </a:cxn>
              <a:cxn ang="0">
                <a:pos x="connsiteX6166" y="connsiteY6166"/>
              </a:cxn>
              <a:cxn ang="0">
                <a:pos x="connsiteX6167" y="connsiteY6167"/>
              </a:cxn>
              <a:cxn ang="0">
                <a:pos x="connsiteX6168" y="connsiteY6168"/>
              </a:cxn>
              <a:cxn ang="0">
                <a:pos x="connsiteX6169" y="connsiteY6169"/>
              </a:cxn>
              <a:cxn ang="0">
                <a:pos x="connsiteX6170" y="connsiteY6170"/>
              </a:cxn>
              <a:cxn ang="0">
                <a:pos x="connsiteX6171" y="connsiteY6171"/>
              </a:cxn>
              <a:cxn ang="0">
                <a:pos x="connsiteX6172" y="connsiteY6172"/>
              </a:cxn>
              <a:cxn ang="0">
                <a:pos x="connsiteX6173" y="connsiteY6173"/>
              </a:cxn>
              <a:cxn ang="0">
                <a:pos x="connsiteX6174" y="connsiteY6174"/>
              </a:cxn>
              <a:cxn ang="0">
                <a:pos x="connsiteX6175" y="connsiteY6175"/>
              </a:cxn>
              <a:cxn ang="0">
                <a:pos x="connsiteX6176" y="connsiteY6176"/>
              </a:cxn>
              <a:cxn ang="0">
                <a:pos x="connsiteX6177" y="connsiteY6177"/>
              </a:cxn>
              <a:cxn ang="0">
                <a:pos x="connsiteX6178" y="connsiteY6178"/>
              </a:cxn>
              <a:cxn ang="0">
                <a:pos x="connsiteX6179" y="connsiteY6179"/>
              </a:cxn>
              <a:cxn ang="0">
                <a:pos x="connsiteX6180" y="connsiteY6180"/>
              </a:cxn>
              <a:cxn ang="0">
                <a:pos x="connsiteX6181" y="connsiteY6181"/>
              </a:cxn>
              <a:cxn ang="0">
                <a:pos x="connsiteX6182" y="connsiteY6182"/>
              </a:cxn>
              <a:cxn ang="0">
                <a:pos x="connsiteX6183" y="connsiteY6183"/>
              </a:cxn>
              <a:cxn ang="0">
                <a:pos x="connsiteX6184" y="connsiteY6184"/>
              </a:cxn>
              <a:cxn ang="0">
                <a:pos x="connsiteX6185" y="connsiteY6185"/>
              </a:cxn>
              <a:cxn ang="0">
                <a:pos x="connsiteX6186" y="connsiteY6186"/>
              </a:cxn>
              <a:cxn ang="0">
                <a:pos x="connsiteX6187" y="connsiteY6187"/>
              </a:cxn>
              <a:cxn ang="0">
                <a:pos x="connsiteX6188" y="connsiteY6188"/>
              </a:cxn>
              <a:cxn ang="0">
                <a:pos x="connsiteX6189" y="connsiteY6189"/>
              </a:cxn>
              <a:cxn ang="0">
                <a:pos x="connsiteX6190" y="connsiteY6190"/>
              </a:cxn>
              <a:cxn ang="0">
                <a:pos x="connsiteX6191" y="connsiteY6191"/>
              </a:cxn>
              <a:cxn ang="0">
                <a:pos x="connsiteX6192" y="connsiteY6192"/>
              </a:cxn>
              <a:cxn ang="0">
                <a:pos x="connsiteX6193" y="connsiteY6193"/>
              </a:cxn>
              <a:cxn ang="0">
                <a:pos x="connsiteX6194" y="connsiteY6194"/>
              </a:cxn>
              <a:cxn ang="0">
                <a:pos x="connsiteX6195" y="connsiteY6195"/>
              </a:cxn>
              <a:cxn ang="0">
                <a:pos x="connsiteX6196" y="connsiteY6196"/>
              </a:cxn>
              <a:cxn ang="0">
                <a:pos x="connsiteX6197" y="connsiteY6197"/>
              </a:cxn>
              <a:cxn ang="0">
                <a:pos x="connsiteX6198" y="connsiteY6198"/>
              </a:cxn>
              <a:cxn ang="0">
                <a:pos x="connsiteX6199" y="connsiteY6199"/>
              </a:cxn>
              <a:cxn ang="0">
                <a:pos x="connsiteX6200" y="connsiteY6200"/>
              </a:cxn>
              <a:cxn ang="0">
                <a:pos x="connsiteX6201" y="connsiteY6201"/>
              </a:cxn>
              <a:cxn ang="0">
                <a:pos x="connsiteX6202" y="connsiteY6202"/>
              </a:cxn>
              <a:cxn ang="0">
                <a:pos x="connsiteX6203" y="connsiteY6203"/>
              </a:cxn>
              <a:cxn ang="0">
                <a:pos x="connsiteX6204" y="connsiteY6204"/>
              </a:cxn>
              <a:cxn ang="0">
                <a:pos x="connsiteX6205" y="connsiteY6205"/>
              </a:cxn>
              <a:cxn ang="0">
                <a:pos x="connsiteX6206" y="connsiteY6206"/>
              </a:cxn>
              <a:cxn ang="0">
                <a:pos x="connsiteX6207" y="connsiteY6207"/>
              </a:cxn>
              <a:cxn ang="0">
                <a:pos x="connsiteX6208" y="connsiteY6208"/>
              </a:cxn>
              <a:cxn ang="0">
                <a:pos x="connsiteX6209" y="connsiteY6209"/>
              </a:cxn>
              <a:cxn ang="0">
                <a:pos x="connsiteX6210" y="connsiteY6210"/>
              </a:cxn>
              <a:cxn ang="0">
                <a:pos x="connsiteX6211" y="connsiteY6211"/>
              </a:cxn>
              <a:cxn ang="0">
                <a:pos x="connsiteX6212" y="connsiteY6212"/>
              </a:cxn>
              <a:cxn ang="0">
                <a:pos x="connsiteX6213" y="connsiteY6213"/>
              </a:cxn>
              <a:cxn ang="0">
                <a:pos x="connsiteX6214" y="connsiteY6214"/>
              </a:cxn>
              <a:cxn ang="0">
                <a:pos x="connsiteX6215" y="connsiteY6215"/>
              </a:cxn>
              <a:cxn ang="0">
                <a:pos x="connsiteX6216" y="connsiteY6216"/>
              </a:cxn>
              <a:cxn ang="0">
                <a:pos x="connsiteX6217" y="connsiteY6217"/>
              </a:cxn>
              <a:cxn ang="0">
                <a:pos x="connsiteX6218" y="connsiteY6218"/>
              </a:cxn>
              <a:cxn ang="0">
                <a:pos x="connsiteX6219" y="connsiteY6219"/>
              </a:cxn>
              <a:cxn ang="0">
                <a:pos x="connsiteX6220" y="connsiteY6220"/>
              </a:cxn>
              <a:cxn ang="0">
                <a:pos x="connsiteX6221" y="connsiteY6221"/>
              </a:cxn>
              <a:cxn ang="0">
                <a:pos x="connsiteX6222" y="connsiteY6222"/>
              </a:cxn>
              <a:cxn ang="0">
                <a:pos x="connsiteX6223" y="connsiteY6223"/>
              </a:cxn>
              <a:cxn ang="0">
                <a:pos x="connsiteX6224" y="connsiteY6224"/>
              </a:cxn>
              <a:cxn ang="0">
                <a:pos x="connsiteX6225" y="connsiteY6225"/>
              </a:cxn>
              <a:cxn ang="0">
                <a:pos x="connsiteX6226" y="connsiteY6226"/>
              </a:cxn>
              <a:cxn ang="0">
                <a:pos x="connsiteX6227" y="connsiteY6227"/>
              </a:cxn>
              <a:cxn ang="0">
                <a:pos x="connsiteX6228" y="connsiteY6228"/>
              </a:cxn>
              <a:cxn ang="0">
                <a:pos x="connsiteX6229" y="connsiteY6229"/>
              </a:cxn>
              <a:cxn ang="0">
                <a:pos x="connsiteX6230" y="connsiteY6230"/>
              </a:cxn>
              <a:cxn ang="0">
                <a:pos x="connsiteX6231" y="connsiteY6231"/>
              </a:cxn>
              <a:cxn ang="0">
                <a:pos x="connsiteX6232" y="connsiteY6232"/>
              </a:cxn>
              <a:cxn ang="0">
                <a:pos x="connsiteX6233" y="connsiteY6233"/>
              </a:cxn>
              <a:cxn ang="0">
                <a:pos x="connsiteX6234" y="connsiteY6234"/>
              </a:cxn>
              <a:cxn ang="0">
                <a:pos x="connsiteX6235" y="connsiteY6235"/>
              </a:cxn>
              <a:cxn ang="0">
                <a:pos x="connsiteX6236" y="connsiteY6236"/>
              </a:cxn>
              <a:cxn ang="0">
                <a:pos x="connsiteX6237" y="connsiteY6237"/>
              </a:cxn>
              <a:cxn ang="0">
                <a:pos x="connsiteX6238" y="connsiteY6238"/>
              </a:cxn>
              <a:cxn ang="0">
                <a:pos x="connsiteX6239" y="connsiteY6239"/>
              </a:cxn>
              <a:cxn ang="0">
                <a:pos x="connsiteX6240" y="connsiteY6240"/>
              </a:cxn>
              <a:cxn ang="0">
                <a:pos x="connsiteX6241" y="connsiteY6241"/>
              </a:cxn>
              <a:cxn ang="0">
                <a:pos x="connsiteX6242" y="connsiteY6242"/>
              </a:cxn>
              <a:cxn ang="0">
                <a:pos x="connsiteX6243" y="connsiteY6243"/>
              </a:cxn>
              <a:cxn ang="0">
                <a:pos x="connsiteX6244" y="connsiteY6244"/>
              </a:cxn>
              <a:cxn ang="0">
                <a:pos x="connsiteX6245" y="connsiteY6245"/>
              </a:cxn>
              <a:cxn ang="0">
                <a:pos x="connsiteX6246" y="connsiteY6246"/>
              </a:cxn>
              <a:cxn ang="0">
                <a:pos x="connsiteX6247" y="connsiteY6247"/>
              </a:cxn>
              <a:cxn ang="0">
                <a:pos x="connsiteX6248" y="connsiteY6248"/>
              </a:cxn>
              <a:cxn ang="0">
                <a:pos x="connsiteX6249" y="connsiteY6249"/>
              </a:cxn>
              <a:cxn ang="0">
                <a:pos x="connsiteX6250" y="connsiteY6250"/>
              </a:cxn>
              <a:cxn ang="0">
                <a:pos x="connsiteX6251" y="connsiteY6251"/>
              </a:cxn>
              <a:cxn ang="0">
                <a:pos x="connsiteX6252" y="connsiteY6252"/>
              </a:cxn>
              <a:cxn ang="0">
                <a:pos x="connsiteX6253" y="connsiteY6253"/>
              </a:cxn>
              <a:cxn ang="0">
                <a:pos x="connsiteX6254" y="connsiteY6254"/>
              </a:cxn>
              <a:cxn ang="0">
                <a:pos x="connsiteX6255" y="connsiteY6255"/>
              </a:cxn>
              <a:cxn ang="0">
                <a:pos x="connsiteX6256" y="connsiteY6256"/>
              </a:cxn>
              <a:cxn ang="0">
                <a:pos x="connsiteX6257" y="connsiteY6257"/>
              </a:cxn>
              <a:cxn ang="0">
                <a:pos x="connsiteX6258" y="connsiteY6258"/>
              </a:cxn>
              <a:cxn ang="0">
                <a:pos x="connsiteX6259" y="connsiteY6259"/>
              </a:cxn>
              <a:cxn ang="0">
                <a:pos x="connsiteX6260" y="connsiteY6260"/>
              </a:cxn>
              <a:cxn ang="0">
                <a:pos x="connsiteX6261" y="connsiteY6261"/>
              </a:cxn>
              <a:cxn ang="0">
                <a:pos x="connsiteX6262" y="connsiteY6262"/>
              </a:cxn>
              <a:cxn ang="0">
                <a:pos x="connsiteX6263" y="connsiteY6263"/>
              </a:cxn>
              <a:cxn ang="0">
                <a:pos x="connsiteX6264" y="connsiteY6264"/>
              </a:cxn>
              <a:cxn ang="0">
                <a:pos x="connsiteX6265" y="connsiteY6265"/>
              </a:cxn>
              <a:cxn ang="0">
                <a:pos x="connsiteX6266" y="connsiteY6266"/>
              </a:cxn>
              <a:cxn ang="0">
                <a:pos x="connsiteX6267" y="connsiteY6267"/>
              </a:cxn>
              <a:cxn ang="0">
                <a:pos x="connsiteX6268" y="connsiteY6268"/>
              </a:cxn>
              <a:cxn ang="0">
                <a:pos x="connsiteX6269" y="connsiteY6269"/>
              </a:cxn>
              <a:cxn ang="0">
                <a:pos x="connsiteX6270" y="connsiteY6270"/>
              </a:cxn>
              <a:cxn ang="0">
                <a:pos x="connsiteX6271" y="connsiteY6271"/>
              </a:cxn>
              <a:cxn ang="0">
                <a:pos x="connsiteX6272" y="connsiteY6272"/>
              </a:cxn>
              <a:cxn ang="0">
                <a:pos x="connsiteX6273" y="connsiteY6273"/>
              </a:cxn>
              <a:cxn ang="0">
                <a:pos x="connsiteX6274" y="connsiteY6274"/>
              </a:cxn>
              <a:cxn ang="0">
                <a:pos x="connsiteX6275" y="connsiteY6275"/>
              </a:cxn>
              <a:cxn ang="0">
                <a:pos x="connsiteX6276" y="connsiteY6276"/>
              </a:cxn>
              <a:cxn ang="0">
                <a:pos x="connsiteX6277" y="connsiteY6277"/>
              </a:cxn>
              <a:cxn ang="0">
                <a:pos x="connsiteX6278" y="connsiteY6278"/>
              </a:cxn>
              <a:cxn ang="0">
                <a:pos x="connsiteX6279" y="connsiteY6279"/>
              </a:cxn>
              <a:cxn ang="0">
                <a:pos x="connsiteX6280" y="connsiteY6280"/>
              </a:cxn>
              <a:cxn ang="0">
                <a:pos x="connsiteX6281" y="connsiteY6281"/>
              </a:cxn>
              <a:cxn ang="0">
                <a:pos x="connsiteX6282" y="connsiteY6282"/>
              </a:cxn>
              <a:cxn ang="0">
                <a:pos x="connsiteX6283" y="connsiteY6283"/>
              </a:cxn>
              <a:cxn ang="0">
                <a:pos x="connsiteX6284" y="connsiteY6284"/>
              </a:cxn>
              <a:cxn ang="0">
                <a:pos x="connsiteX6285" y="connsiteY6285"/>
              </a:cxn>
              <a:cxn ang="0">
                <a:pos x="connsiteX6286" y="connsiteY6286"/>
              </a:cxn>
              <a:cxn ang="0">
                <a:pos x="connsiteX6287" y="connsiteY6287"/>
              </a:cxn>
              <a:cxn ang="0">
                <a:pos x="connsiteX6288" y="connsiteY6288"/>
              </a:cxn>
              <a:cxn ang="0">
                <a:pos x="connsiteX6289" y="connsiteY6289"/>
              </a:cxn>
              <a:cxn ang="0">
                <a:pos x="connsiteX6290" y="connsiteY6290"/>
              </a:cxn>
              <a:cxn ang="0">
                <a:pos x="connsiteX6291" y="connsiteY6291"/>
              </a:cxn>
              <a:cxn ang="0">
                <a:pos x="connsiteX6292" y="connsiteY6292"/>
              </a:cxn>
              <a:cxn ang="0">
                <a:pos x="connsiteX6293" y="connsiteY6293"/>
              </a:cxn>
              <a:cxn ang="0">
                <a:pos x="connsiteX6294" y="connsiteY6294"/>
              </a:cxn>
              <a:cxn ang="0">
                <a:pos x="connsiteX6295" y="connsiteY6295"/>
              </a:cxn>
              <a:cxn ang="0">
                <a:pos x="connsiteX6296" y="connsiteY6296"/>
              </a:cxn>
              <a:cxn ang="0">
                <a:pos x="connsiteX6297" y="connsiteY6297"/>
              </a:cxn>
              <a:cxn ang="0">
                <a:pos x="connsiteX6298" y="connsiteY6298"/>
              </a:cxn>
              <a:cxn ang="0">
                <a:pos x="connsiteX6299" y="connsiteY6299"/>
              </a:cxn>
              <a:cxn ang="0">
                <a:pos x="connsiteX6300" y="connsiteY6300"/>
              </a:cxn>
              <a:cxn ang="0">
                <a:pos x="connsiteX6301" y="connsiteY6301"/>
              </a:cxn>
              <a:cxn ang="0">
                <a:pos x="connsiteX6302" y="connsiteY6302"/>
              </a:cxn>
              <a:cxn ang="0">
                <a:pos x="connsiteX6303" y="connsiteY6303"/>
              </a:cxn>
              <a:cxn ang="0">
                <a:pos x="connsiteX6304" y="connsiteY6304"/>
              </a:cxn>
              <a:cxn ang="0">
                <a:pos x="connsiteX6305" y="connsiteY6305"/>
              </a:cxn>
              <a:cxn ang="0">
                <a:pos x="connsiteX6306" y="connsiteY6306"/>
              </a:cxn>
              <a:cxn ang="0">
                <a:pos x="connsiteX6307" y="connsiteY6307"/>
              </a:cxn>
              <a:cxn ang="0">
                <a:pos x="connsiteX6308" y="connsiteY6308"/>
              </a:cxn>
              <a:cxn ang="0">
                <a:pos x="connsiteX6309" y="connsiteY6309"/>
              </a:cxn>
              <a:cxn ang="0">
                <a:pos x="connsiteX6310" y="connsiteY6310"/>
              </a:cxn>
              <a:cxn ang="0">
                <a:pos x="connsiteX6311" y="connsiteY6311"/>
              </a:cxn>
              <a:cxn ang="0">
                <a:pos x="connsiteX6312" y="connsiteY6312"/>
              </a:cxn>
              <a:cxn ang="0">
                <a:pos x="connsiteX6313" y="connsiteY6313"/>
              </a:cxn>
              <a:cxn ang="0">
                <a:pos x="connsiteX6314" y="connsiteY6314"/>
              </a:cxn>
              <a:cxn ang="0">
                <a:pos x="connsiteX6315" y="connsiteY6315"/>
              </a:cxn>
              <a:cxn ang="0">
                <a:pos x="connsiteX6316" y="connsiteY6316"/>
              </a:cxn>
              <a:cxn ang="0">
                <a:pos x="connsiteX6317" y="connsiteY6317"/>
              </a:cxn>
              <a:cxn ang="0">
                <a:pos x="connsiteX6318" y="connsiteY6318"/>
              </a:cxn>
              <a:cxn ang="0">
                <a:pos x="connsiteX6319" y="connsiteY6319"/>
              </a:cxn>
              <a:cxn ang="0">
                <a:pos x="connsiteX6320" y="connsiteY6320"/>
              </a:cxn>
              <a:cxn ang="0">
                <a:pos x="connsiteX6321" y="connsiteY6321"/>
              </a:cxn>
              <a:cxn ang="0">
                <a:pos x="connsiteX6322" y="connsiteY6322"/>
              </a:cxn>
              <a:cxn ang="0">
                <a:pos x="connsiteX6323" y="connsiteY6323"/>
              </a:cxn>
              <a:cxn ang="0">
                <a:pos x="connsiteX6324" y="connsiteY6324"/>
              </a:cxn>
              <a:cxn ang="0">
                <a:pos x="connsiteX6325" y="connsiteY6325"/>
              </a:cxn>
              <a:cxn ang="0">
                <a:pos x="connsiteX6326" y="connsiteY6326"/>
              </a:cxn>
              <a:cxn ang="0">
                <a:pos x="connsiteX6327" y="connsiteY6327"/>
              </a:cxn>
              <a:cxn ang="0">
                <a:pos x="connsiteX6328" y="connsiteY6328"/>
              </a:cxn>
              <a:cxn ang="0">
                <a:pos x="connsiteX6329" y="connsiteY6329"/>
              </a:cxn>
              <a:cxn ang="0">
                <a:pos x="connsiteX6330" y="connsiteY6330"/>
              </a:cxn>
              <a:cxn ang="0">
                <a:pos x="connsiteX6331" y="connsiteY6331"/>
              </a:cxn>
              <a:cxn ang="0">
                <a:pos x="connsiteX6332" y="connsiteY6332"/>
              </a:cxn>
              <a:cxn ang="0">
                <a:pos x="connsiteX6333" y="connsiteY6333"/>
              </a:cxn>
              <a:cxn ang="0">
                <a:pos x="connsiteX6334" y="connsiteY6334"/>
              </a:cxn>
              <a:cxn ang="0">
                <a:pos x="connsiteX6335" y="connsiteY6335"/>
              </a:cxn>
              <a:cxn ang="0">
                <a:pos x="connsiteX6336" y="connsiteY6336"/>
              </a:cxn>
              <a:cxn ang="0">
                <a:pos x="connsiteX6337" y="connsiteY6337"/>
              </a:cxn>
              <a:cxn ang="0">
                <a:pos x="connsiteX6338" y="connsiteY6338"/>
              </a:cxn>
              <a:cxn ang="0">
                <a:pos x="connsiteX6339" y="connsiteY6339"/>
              </a:cxn>
              <a:cxn ang="0">
                <a:pos x="connsiteX6340" y="connsiteY6340"/>
              </a:cxn>
              <a:cxn ang="0">
                <a:pos x="connsiteX6341" y="connsiteY6341"/>
              </a:cxn>
              <a:cxn ang="0">
                <a:pos x="connsiteX6342" y="connsiteY6342"/>
              </a:cxn>
              <a:cxn ang="0">
                <a:pos x="connsiteX6343" y="connsiteY6343"/>
              </a:cxn>
              <a:cxn ang="0">
                <a:pos x="connsiteX6344" y="connsiteY6344"/>
              </a:cxn>
              <a:cxn ang="0">
                <a:pos x="connsiteX6345" y="connsiteY6345"/>
              </a:cxn>
              <a:cxn ang="0">
                <a:pos x="connsiteX6346" y="connsiteY6346"/>
              </a:cxn>
              <a:cxn ang="0">
                <a:pos x="connsiteX6347" y="connsiteY6347"/>
              </a:cxn>
              <a:cxn ang="0">
                <a:pos x="connsiteX6348" y="connsiteY6348"/>
              </a:cxn>
              <a:cxn ang="0">
                <a:pos x="connsiteX6349" y="connsiteY6349"/>
              </a:cxn>
              <a:cxn ang="0">
                <a:pos x="connsiteX6350" y="connsiteY6350"/>
              </a:cxn>
              <a:cxn ang="0">
                <a:pos x="connsiteX6351" y="connsiteY6351"/>
              </a:cxn>
              <a:cxn ang="0">
                <a:pos x="connsiteX6352" y="connsiteY6352"/>
              </a:cxn>
              <a:cxn ang="0">
                <a:pos x="connsiteX6353" y="connsiteY6353"/>
              </a:cxn>
              <a:cxn ang="0">
                <a:pos x="connsiteX6354" y="connsiteY6354"/>
              </a:cxn>
              <a:cxn ang="0">
                <a:pos x="connsiteX6355" y="connsiteY6355"/>
              </a:cxn>
              <a:cxn ang="0">
                <a:pos x="connsiteX6356" y="connsiteY6356"/>
              </a:cxn>
              <a:cxn ang="0">
                <a:pos x="connsiteX6357" y="connsiteY6357"/>
              </a:cxn>
              <a:cxn ang="0">
                <a:pos x="connsiteX6358" y="connsiteY6358"/>
              </a:cxn>
              <a:cxn ang="0">
                <a:pos x="connsiteX6359" y="connsiteY6359"/>
              </a:cxn>
              <a:cxn ang="0">
                <a:pos x="connsiteX6360" y="connsiteY6360"/>
              </a:cxn>
              <a:cxn ang="0">
                <a:pos x="connsiteX6361" y="connsiteY6361"/>
              </a:cxn>
              <a:cxn ang="0">
                <a:pos x="connsiteX6362" y="connsiteY6362"/>
              </a:cxn>
              <a:cxn ang="0">
                <a:pos x="connsiteX6363" y="connsiteY6363"/>
              </a:cxn>
              <a:cxn ang="0">
                <a:pos x="connsiteX6364" y="connsiteY6364"/>
              </a:cxn>
              <a:cxn ang="0">
                <a:pos x="connsiteX6365" y="connsiteY6365"/>
              </a:cxn>
              <a:cxn ang="0">
                <a:pos x="connsiteX6366" y="connsiteY6366"/>
              </a:cxn>
              <a:cxn ang="0">
                <a:pos x="connsiteX6367" y="connsiteY6367"/>
              </a:cxn>
              <a:cxn ang="0">
                <a:pos x="connsiteX6368" y="connsiteY6368"/>
              </a:cxn>
              <a:cxn ang="0">
                <a:pos x="connsiteX6369" y="connsiteY6369"/>
              </a:cxn>
              <a:cxn ang="0">
                <a:pos x="connsiteX6370" y="connsiteY6370"/>
              </a:cxn>
              <a:cxn ang="0">
                <a:pos x="connsiteX6371" y="connsiteY6371"/>
              </a:cxn>
              <a:cxn ang="0">
                <a:pos x="connsiteX6372" y="connsiteY6372"/>
              </a:cxn>
              <a:cxn ang="0">
                <a:pos x="connsiteX6373" y="connsiteY6373"/>
              </a:cxn>
              <a:cxn ang="0">
                <a:pos x="connsiteX6374" y="connsiteY6374"/>
              </a:cxn>
              <a:cxn ang="0">
                <a:pos x="connsiteX6375" y="connsiteY6375"/>
              </a:cxn>
              <a:cxn ang="0">
                <a:pos x="connsiteX6376" y="connsiteY6376"/>
              </a:cxn>
              <a:cxn ang="0">
                <a:pos x="connsiteX6377" y="connsiteY6377"/>
              </a:cxn>
              <a:cxn ang="0">
                <a:pos x="connsiteX6378" y="connsiteY6378"/>
              </a:cxn>
              <a:cxn ang="0">
                <a:pos x="connsiteX6379" y="connsiteY6379"/>
              </a:cxn>
              <a:cxn ang="0">
                <a:pos x="connsiteX6380" y="connsiteY6380"/>
              </a:cxn>
              <a:cxn ang="0">
                <a:pos x="connsiteX6381" y="connsiteY6381"/>
              </a:cxn>
              <a:cxn ang="0">
                <a:pos x="connsiteX6382" y="connsiteY6382"/>
              </a:cxn>
              <a:cxn ang="0">
                <a:pos x="connsiteX6383" y="connsiteY6383"/>
              </a:cxn>
              <a:cxn ang="0">
                <a:pos x="connsiteX6384" y="connsiteY6384"/>
              </a:cxn>
              <a:cxn ang="0">
                <a:pos x="connsiteX6385" y="connsiteY6385"/>
              </a:cxn>
              <a:cxn ang="0">
                <a:pos x="connsiteX6386" y="connsiteY6386"/>
              </a:cxn>
              <a:cxn ang="0">
                <a:pos x="connsiteX6387" y="connsiteY6387"/>
              </a:cxn>
              <a:cxn ang="0">
                <a:pos x="connsiteX6388" y="connsiteY6388"/>
              </a:cxn>
              <a:cxn ang="0">
                <a:pos x="connsiteX6389" y="connsiteY6389"/>
              </a:cxn>
              <a:cxn ang="0">
                <a:pos x="connsiteX6390" y="connsiteY6390"/>
              </a:cxn>
              <a:cxn ang="0">
                <a:pos x="connsiteX6391" y="connsiteY6391"/>
              </a:cxn>
              <a:cxn ang="0">
                <a:pos x="connsiteX6392" y="connsiteY6392"/>
              </a:cxn>
              <a:cxn ang="0">
                <a:pos x="connsiteX6393" y="connsiteY6393"/>
              </a:cxn>
              <a:cxn ang="0">
                <a:pos x="connsiteX6394" y="connsiteY6394"/>
              </a:cxn>
              <a:cxn ang="0">
                <a:pos x="connsiteX6395" y="connsiteY6395"/>
              </a:cxn>
              <a:cxn ang="0">
                <a:pos x="connsiteX6396" y="connsiteY6396"/>
              </a:cxn>
              <a:cxn ang="0">
                <a:pos x="connsiteX6397" y="connsiteY6397"/>
              </a:cxn>
              <a:cxn ang="0">
                <a:pos x="connsiteX6398" y="connsiteY6398"/>
              </a:cxn>
              <a:cxn ang="0">
                <a:pos x="connsiteX6399" y="connsiteY6399"/>
              </a:cxn>
              <a:cxn ang="0">
                <a:pos x="connsiteX6400" y="connsiteY6400"/>
              </a:cxn>
              <a:cxn ang="0">
                <a:pos x="connsiteX6401" y="connsiteY6401"/>
              </a:cxn>
              <a:cxn ang="0">
                <a:pos x="connsiteX6402" y="connsiteY6402"/>
              </a:cxn>
              <a:cxn ang="0">
                <a:pos x="connsiteX6403" y="connsiteY6403"/>
              </a:cxn>
              <a:cxn ang="0">
                <a:pos x="connsiteX6404" y="connsiteY6404"/>
              </a:cxn>
              <a:cxn ang="0">
                <a:pos x="connsiteX6405" y="connsiteY6405"/>
              </a:cxn>
              <a:cxn ang="0">
                <a:pos x="connsiteX6406" y="connsiteY6406"/>
              </a:cxn>
              <a:cxn ang="0">
                <a:pos x="connsiteX6407" y="connsiteY6407"/>
              </a:cxn>
              <a:cxn ang="0">
                <a:pos x="connsiteX6408" y="connsiteY6408"/>
              </a:cxn>
              <a:cxn ang="0">
                <a:pos x="connsiteX6409" y="connsiteY6409"/>
              </a:cxn>
              <a:cxn ang="0">
                <a:pos x="connsiteX6410" y="connsiteY6410"/>
              </a:cxn>
              <a:cxn ang="0">
                <a:pos x="connsiteX6411" y="connsiteY6411"/>
              </a:cxn>
              <a:cxn ang="0">
                <a:pos x="connsiteX6412" y="connsiteY6412"/>
              </a:cxn>
              <a:cxn ang="0">
                <a:pos x="connsiteX6413" y="connsiteY6413"/>
              </a:cxn>
              <a:cxn ang="0">
                <a:pos x="connsiteX6414" y="connsiteY6414"/>
              </a:cxn>
              <a:cxn ang="0">
                <a:pos x="connsiteX6415" y="connsiteY6415"/>
              </a:cxn>
              <a:cxn ang="0">
                <a:pos x="connsiteX6416" y="connsiteY6416"/>
              </a:cxn>
              <a:cxn ang="0">
                <a:pos x="connsiteX6417" y="connsiteY6417"/>
              </a:cxn>
              <a:cxn ang="0">
                <a:pos x="connsiteX6418" y="connsiteY6418"/>
              </a:cxn>
              <a:cxn ang="0">
                <a:pos x="connsiteX6419" y="connsiteY6419"/>
              </a:cxn>
              <a:cxn ang="0">
                <a:pos x="connsiteX6420" y="connsiteY6420"/>
              </a:cxn>
              <a:cxn ang="0">
                <a:pos x="connsiteX6421" y="connsiteY6421"/>
              </a:cxn>
              <a:cxn ang="0">
                <a:pos x="connsiteX6422" y="connsiteY6422"/>
              </a:cxn>
              <a:cxn ang="0">
                <a:pos x="connsiteX6423" y="connsiteY6423"/>
              </a:cxn>
              <a:cxn ang="0">
                <a:pos x="connsiteX6424" y="connsiteY6424"/>
              </a:cxn>
              <a:cxn ang="0">
                <a:pos x="connsiteX6425" y="connsiteY6425"/>
              </a:cxn>
              <a:cxn ang="0">
                <a:pos x="connsiteX6426" y="connsiteY6426"/>
              </a:cxn>
              <a:cxn ang="0">
                <a:pos x="connsiteX6427" y="connsiteY6427"/>
              </a:cxn>
              <a:cxn ang="0">
                <a:pos x="connsiteX6428" y="connsiteY6428"/>
              </a:cxn>
              <a:cxn ang="0">
                <a:pos x="connsiteX6429" y="connsiteY6429"/>
              </a:cxn>
              <a:cxn ang="0">
                <a:pos x="connsiteX6430" y="connsiteY6430"/>
              </a:cxn>
              <a:cxn ang="0">
                <a:pos x="connsiteX6431" y="connsiteY6431"/>
              </a:cxn>
              <a:cxn ang="0">
                <a:pos x="connsiteX6432" y="connsiteY6432"/>
              </a:cxn>
              <a:cxn ang="0">
                <a:pos x="connsiteX6433" y="connsiteY6433"/>
              </a:cxn>
              <a:cxn ang="0">
                <a:pos x="connsiteX6434" y="connsiteY6434"/>
              </a:cxn>
              <a:cxn ang="0">
                <a:pos x="connsiteX6435" y="connsiteY6435"/>
              </a:cxn>
              <a:cxn ang="0">
                <a:pos x="connsiteX6436" y="connsiteY6436"/>
              </a:cxn>
              <a:cxn ang="0">
                <a:pos x="connsiteX6437" y="connsiteY6437"/>
              </a:cxn>
              <a:cxn ang="0">
                <a:pos x="connsiteX6438" y="connsiteY6438"/>
              </a:cxn>
              <a:cxn ang="0">
                <a:pos x="connsiteX6439" y="connsiteY6439"/>
              </a:cxn>
              <a:cxn ang="0">
                <a:pos x="connsiteX6440" y="connsiteY6440"/>
              </a:cxn>
              <a:cxn ang="0">
                <a:pos x="connsiteX6441" y="connsiteY6441"/>
              </a:cxn>
              <a:cxn ang="0">
                <a:pos x="connsiteX6442" y="connsiteY6442"/>
              </a:cxn>
              <a:cxn ang="0">
                <a:pos x="connsiteX6443" y="connsiteY6443"/>
              </a:cxn>
              <a:cxn ang="0">
                <a:pos x="connsiteX6444" y="connsiteY6444"/>
              </a:cxn>
              <a:cxn ang="0">
                <a:pos x="connsiteX6445" y="connsiteY6445"/>
              </a:cxn>
              <a:cxn ang="0">
                <a:pos x="connsiteX6446" y="connsiteY6446"/>
              </a:cxn>
              <a:cxn ang="0">
                <a:pos x="connsiteX6447" y="connsiteY6447"/>
              </a:cxn>
              <a:cxn ang="0">
                <a:pos x="connsiteX6448" y="connsiteY6448"/>
              </a:cxn>
              <a:cxn ang="0">
                <a:pos x="connsiteX6449" y="connsiteY6449"/>
              </a:cxn>
              <a:cxn ang="0">
                <a:pos x="connsiteX6450" y="connsiteY6450"/>
              </a:cxn>
              <a:cxn ang="0">
                <a:pos x="connsiteX6451" y="connsiteY6451"/>
              </a:cxn>
              <a:cxn ang="0">
                <a:pos x="connsiteX6452" y="connsiteY6452"/>
              </a:cxn>
              <a:cxn ang="0">
                <a:pos x="connsiteX6453" y="connsiteY6453"/>
              </a:cxn>
              <a:cxn ang="0">
                <a:pos x="connsiteX6454" y="connsiteY6454"/>
              </a:cxn>
              <a:cxn ang="0">
                <a:pos x="connsiteX6455" y="connsiteY6455"/>
              </a:cxn>
              <a:cxn ang="0">
                <a:pos x="connsiteX6456" y="connsiteY6456"/>
              </a:cxn>
              <a:cxn ang="0">
                <a:pos x="connsiteX6457" y="connsiteY6457"/>
              </a:cxn>
              <a:cxn ang="0">
                <a:pos x="connsiteX6458" y="connsiteY6458"/>
              </a:cxn>
              <a:cxn ang="0">
                <a:pos x="connsiteX6459" y="connsiteY6459"/>
              </a:cxn>
              <a:cxn ang="0">
                <a:pos x="connsiteX6460" y="connsiteY6460"/>
              </a:cxn>
              <a:cxn ang="0">
                <a:pos x="connsiteX6461" y="connsiteY6461"/>
              </a:cxn>
              <a:cxn ang="0">
                <a:pos x="connsiteX6462" y="connsiteY6462"/>
              </a:cxn>
              <a:cxn ang="0">
                <a:pos x="connsiteX6463" y="connsiteY6463"/>
              </a:cxn>
              <a:cxn ang="0">
                <a:pos x="connsiteX6464" y="connsiteY6464"/>
              </a:cxn>
              <a:cxn ang="0">
                <a:pos x="connsiteX6465" y="connsiteY6465"/>
              </a:cxn>
              <a:cxn ang="0">
                <a:pos x="connsiteX6466" y="connsiteY6466"/>
              </a:cxn>
              <a:cxn ang="0">
                <a:pos x="connsiteX6467" y="connsiteY6467"/>
              </a:cxn>
              <a:cxn ang="0">
                <a:pos x="connsiteX6468" y="connsiteY6468"/>
              </a:cxn>
              <a:cxn ang="0">
                <a:pos x="connsiteX6469" y="connsiteY6469"/>
              </a:cxn>
              <a:cxn ang="0">
                <a:pos x="connsiteX6470" y="connsiteY6470"/>
              </a:cxn>
              <a:cxn ang="0">
                <a:pos x="connsiteX6471" y="connsiteY6471"/>
              </a:cxn>
              <a:cxn ang="0">
                <a:pos x="connsiteX6472" y="connsiteY6472"/>
              </a:cxn>
              <a:cxn ang="0">
                <a:pos x="connsiteX6473" y="connsiteY6473"/>
              </a:cxn>
              <a:cxn ang="0">
                <a:pos x="connsiteX6474" y="connsiteY6474"/>
              </a:cxn>
              <a:cxn ang="0">
                <a:pos x="connsiteX6475" y="connsiteY6475"/>
              </a:cxn>
              <a:cxn ang="0">
                <a:pos x="connsiteX6476" y="connsiteY6476"/>
              </a:cxn>
              <a:cxn ang="0">
                <a:pos x="connsiteX6477" y="connsiteY6477"/>
              </a:cxn>
              <a:cxn ang="0">
                <a:pos x="connsiteX6478" y="connsiteY6478"/>
              </a:cxn>
              <a:cxn ang="0">
                <a:pos x="connsiteX6479" y="connsiteY6479"/>
              </a:cxn>
              <a:cxn ang="0">
                <a:pos x="connsiteX6480" y="connsiteY6480"/>
              </a:cxn>
              <a:cxn ang="0">
                <a:pos x="connsiteX6481" y="connsiteY6481"/>
              </a:cxn>
              <a:cxn ang="0">
                <a:pos x="connsiteX6482" y="connsiteY6482"/>
              </a:cxn>
              <a:cxn ang="0">
                <a:pos x="connsiteX6483" y="connsiteY6483"/>
              </a:cxn>
              <a:cxn ang="0">
                <a:pos x="connsiteX6484" y="connsiteY6484"/>
              </a:cxn>
              <a:cxn ang="0">
                <a:pos x="connsiteX6485" y="connsiteY6485"/>
              </a:cxn>
              <a:cxn ang="0">
                <a:pos x="connsiteX6486" y="connsiteY6486"/>
              </a:cxn>
              <a:cxn ang="0">
                <a:pos x="connsiteX6487" y="connsiteY6487"/>
              </a:cxn>
              <a:cxn ang="0">
                <a:pos x="connsiteX6488" y="connsiteY6488"/>
              </a:cxn>
              <a:cxn ang="0">
                <a:pos x="connsiteX6489" y="connsiteY6489"/>
              </a:cxn>
              <a:cxn ang="0">
                <a:pos x="connsiteX6490" y="connsiteY6490"/>
              </a:cxn>
              <a:cxn ang="0">
                <a:pos x="connsiteX6491" y="connsiteY6491"/>
              </a:cxn>
              <a:cxn ang="0">
                <a:pos x="connsiteX6492" y="connsiteY6492"/>
              </a:cxn>
              <a:cxn ang="0">
                <a:pos x="connsiteX6493" y="connsiteY6493"/>
              </a:cxn>
              <a:cxn ang="0">
                <a:pos x="connsiteX6494" y="connsiteY6494"/>
              </a:cxn>
              <a:cxn ang="0">
                <a:pos x="connsiteX6495" y="connsiteY6495"/>
              </a:cxn>
              <a:cxn ang="0">
                <a:pos x="connsiteX6496" y="connsiteY6496"/>
              </a:cxn>
              <a:cxn ang="0">
                <a:pos x="connsiteX6497" y="connsiteY6497"/>
              </a:cxn>
              <a:cxn ang="0">
                <a:pos x="connsiteX6498" y="connsiteY6498"/>
              </a:cxn>
              <a:cxn ang="0">
                <a:pos x="connsiteX6499" y="connsiteY6499"/>
              </a:cxn>
              <a:cxn ang="0">
                <a:pos x="connsiteX6500" y="connsiteY6500"/>
              </a:cxn>
              <a:cxn ang="0">
                <a:pos x="connsiteX6501" y="connsiteY6501"/>
              </a:cxn>
              <a:cxn ang="0">
                <a:pos x="connsiteX6502" y="connsiteY6502"/>
              </a:cxn>
              <a:cxn ang="0">
                <a:pos x="connsiteX6503" y="connsiteY6503"/>
              </a:cxn>
              <a:cxn ang="0">
                <a:pos x="connsiteX6504" y="connsiteY6504"/>
              </a:cxn>
              <a:cxn ang="0">
                <a:pos x="connsiteX6505" y="connsiteY6505"/>
              </a:cxn>
              <a:cxn ang="0">
                <a:pos x="connsiteX6506" y="connsiteY6506"/>
              </a:cxn>
              <a:cxn ang="0">
                <a:pos x="connsiteX6507" y="connsiteY6507"/>
              </a:cxn>
              <a:cxn ang="0">
                <a:pos x="connsiteX6508" y="connsiteY6508"/>
              </a:cxn>
              <a:cxn ang="0">
                <a:pos x="connsiteX6509" y="connsiteY6509"/>
              </a:cxn>
              <a:cxn ang="0">
                <a:pos x="connsiteX6510" y="connsiteY6510"/>
              </a:cxn>
              <a:cxn ang="0">
                <a:pos x="connsiteX6511" y="connsiteY6511"/>
              </a:cxn>
              <a:cxn ang="0">
                <a:pos x="connsiteX6512" y="connsiteY6512"/>
              </a:cxn>
              <a:cxn ang="0">
                <a:pos x="connsiteX6513" y="connsiteY6513"/>
              </a:cxn>
              <a:cxn ang="0">
                <a:pos x="connsiteX6514" y="connsiteY6514"/>
              </a:cxn>
              <a:cxn ang="0">
                <a:pos x="connsiteX6515" y="connsiteY6515"/>
              </a:cxn>
              <a:cxn ang="0">
                <a:pos x="connsiteX6516" y="connsiteY6516"/>
              </a:cxn>
              <a:cxn ang="0">
                <a:pos x="connsiteX6517" y="connsiteY6517"/>
              </a:cxn>
              <a:cxn ang="0">
                <a:pos x="connsiteX6518" y="connsiteY6518"/>
              </a:cxn>
              <a:cxn ang="0">
                <a:pos x="connsiteX6519" y="connsiteY6519"/>
              </a:cxn>
              <a:cxn ang="0">
                <a:pos x="connsiteX6520" y="connsiteY6520"/>
              </a:cxn>
              <a:cxn ang="0">
                <a:pos x="connsiteX6521" y="connsiteY6521"/>
              </a:cxn>
              <a:cxn ang="0">
                <a:pos x="connsiteX6522" y="connsiteY6522"/>
              </a:cxn>
              <a:cxn ang="0">
                <a:pos x="connsiteX6523" y="connsiteY6523"/>
              </a:cxn>
              <a:cxn ang="0">
                <a:pos x="connsiteX6524" y="connsiteY6524"/>
              </a:cxn>
              <a:cxn ang="0">
                <a:pos x="connsiteX6525" y="connsiteY6525"/>
              </a:cxn>
              <a:cxn ang="0">
                <a:pos x="connsiteX6526" y="connsiteY6526"/>
              </a:cxn>
              <a:cxn ang="0">
                <a:pos x="connsiteX6527" y="connsiteY6527"/>
              </a:cxn>
              <a:cxn ang="0">
                <a:pos x="connsiteX6528" y="connsiteY6528"/>
              </a:cxn>
              <a:cxn ang="0">
                <a:pos x="connsiteX6529" y="connsiteY6529"/>
              </a:cxn>
              <a:cxn ang="0">
                <a:pos x="connsiteX6530" y="connsiteY6530"/>
              </a:cxn>
              <a:cxn ang="0">
                <a:pos x="connsiteX6531" y="connsiteY6531"/>
              </a:cxn>
              <a:cxn ang="0">
                <a:pos x="connsiteX6532" y="connsiteY6532"/>
              </a:cxn>
              <a:cxn ang="0">
                <a:pos x="connsiteX6533" y="connsiteY6533"/>
              </a:cxn>
              <a:cxn ang="0">
                <a:pos x="connsiteX6534" y="connsiteY6534"/>
              </a:cxn>
              <a:cxn ang="0">
                <a:pos x="connsiteX6535" y="connsiteY6535"/>
              </a:cxn>
              <a:cxn ang="0">
                <a:pos x="connsiteX6536" y="connsiteY6536"/>
              </a:cxn>
              <a:cxn ang="0">
                <a:pos x="connsiteX6537" y="connsiteY6537"/>
              </a:cxn>
              <a:cxn ang="0">
                <a:pos x="connsiteX6538" y="connsiteY6538"/>
              </a:cxn>
              <a:cxn ang="0">
                <a:pos x="connsiteX6539" y="connsiteY6539"/>
              </a:cxn>
              <a:cxn ang="0">
                <a:pos x="connsiteX6540" y="connsiteY6540"/>
              </a:cxn>
              <a:cxn ang="0">
                <a:pos x="connsiteX6541" y="connsiteY6541"/>
              </a:cxn>
              <a:cxn ang="0">
                <a:pos x="connsiteX6542" y="connsiteY6542"/>
              </a:cxn>
              <a:cxn ang="0">
                <a:pos x="connsiteX6543" y="connsiteY6543"/>
              </a:cxn>
              <a:cxn ang="0">
                <a:pos x="connsiteX6544" y="connsiteY6544"/>
              </a:cxn>
              <a:cxn ang="0">
                <a:pos x="connsiteX6545" y="connsiteY6545"/>
              </a:cxn>
              <a:cxn ang="0">
                <a:pos x="connsiteX6546" y="connsiteY6546"/>
              </a:cxn>
              <a:cxn ang="0">
                <a:pos x="connsiteX6547" y="connsiteY6547"/>
              </a:cxn>
              <a:cxn ang="0">
                <a:pos x="connsiteX6548" y="connsiteY6548"/>
              </a:cxn>
              <a:cxn ang="0">
                <a:pos x="connsiteX6549" y="connsiteY6549"/>
              </a:cxn>
              <a:cxn ang="0">
                <a:pos x="connsiteX6550" y="connsiteY6550"/>
              </a:cxn>
              <a:cxn ang="0">
                <a:pos x="connsiteX6551" y="connsiteY6551"/>
              </a:cxn>
              <a:cxn ang="0">
                <a:pos x="connsiteX6552" y="connsiteY6552"/>
              </a:cxn>
              <a:cxn ang="0">
                <a:pos x="connsiteX6553" y="connsiteY6553"/>
              </a:cxn>
              <a:cxn ang="0">
                <a:pos x="connsiteX6554" y="connsiteY6554"/>
              </a:cxn>
              <a:cxn ang="0">
                <a:pos x="connsiteX6555" y="connsiteY6555"/>
              </a:cxn>
              <a:cxn ang="0">
                <a:pos x="connsiteX6556" y="connsiteY6556"/>
              </a:cxn>
              <a:cxn ang="0">
                <a:pos x="connsiteX6557" y="connsiteY6557"/>
              </a:cxn>
              <a:cxn ang="0">
                <a:pos x="connsiteX6558" y="connsiteY6558"/>
              </a:cxn>
              <a:cxn ang="0">
                <a:pos x="connsiteX6559" y="connsiteY6559"/>
              </a:cxn>
              <a:cxn ang="0">
                <a:pos x="connsiteX6560" y="connsiteY6560"/>
              </a:cxn>
              <a:cxn ang="0">
                <a:pos x="connsiteX6561" y="connsiteY6561"/>
              </a:cxn>
              <a:cxn ang="0">
                <a:pos x="connsiteX6562" y="connsiteY6562"/>
              </a:cxn>
              <a:cxn ang="0">
                <a:pos x="connsiteX6563" y="connsiteY6563"/>
              </a:cxn>
              <a:cxn ang="0">
                <a:pos x="connsiteX6564" y="connsiteY6564"/>
              </a:cxn>
              <a:cxn ang="0">
                <a:pos x="connsiteX6565" y="connsiteY6565"/>
              </a:cxn>
              <a:cxn ang="0">
                <a:pos x="connsiteX6566" y="connsiteY6566"/>
              </a:cxn>
              <a:cxn ang="0">
                <a:pos x="connsiteX6567" y="connsiteY6567"/>
              </a:cxn>
              <a:cxn ang="0">
                <a:pos x="connsiteX6568" y="connsiteY6568"/>
              </a:cxn>
              <a:cxn ang="0">
                <a:pos x="connsiteX6569" y="connsiteY6569"/>
              </a:cxn>
              <a:cxn ang="0">
                <a:pos x="connsiteX6570" y="connsiteY6570"/>
              </a:cxn>
              <a:cxn ang="0">
                <a:pos x="connsiteX6571" y="connsiteY6571"/>
              </a:cxn>
              <a:cxn ang="0">
                <a:pos x="connsiteX6572" y="connsiteY6572"/>
              </a:cxn>
              <a:cxn ang="0">
                <a:pos x="connsiteX6573" y="connsiteY6573"/>
              </a:cxn>
              <a:cxn ang="0">
                <a:pos x="connsiteX6574" y="connsiteY6574"/>
              </a:cxn>
              <a:cxn ang="0">
                <a:pos x="connsiteX6575" y="connsiteY6575"/>
              </a:cxn>
              <a:cxn ang="0">
                <a:pos x="connsiteX6576" y="connsiteY6576"/>
              </a:cxn>
              <a:cxn ang="0">
                <a:pos x="connsiteX6577" y="connsiteY6577"/>
              </a:cxn>
              <a:cxn ang="0">
                <a:pos x="connsiteX6578" y="connsiteY6578"/>
              </a:cxn>
              <a:cxn ang="0">
                <a:pos x="connsiteX6579" y="connsiteY6579"/>
              </a:cxn>
              <a:cxn ang="0">
                <a:pos x="connsiteX6580" y="connsiteY6580"/>
              </a:cxn>
              <a:cxn ang="0">
                <a:pos x="connsiteX6581" y="connsiteY6581"/>
              </a:cxn>
              <a:cxn ang="0">
                <a:pos x="connsiteX6582" y="connsiteY6582"/>
              </a:cxn>
              <a:cxn ang="0">
                <a:pos x="connsiteX6583" y="connsiteY6583"/>
              </a:cxn>
              <a:cxn ang="0">
                <a:pos x="connsiteX6584" y="connsiteY6584"/>
              </a:cxn>
              <a:cxn ang="0">
                <a:pos x="connsiteX6585" y="connsiteY6585"/>
              </a:cxn>
              <a:cxn ang="0">
                <a:pos x="connsiteX6586" y="connsiteY6586"/>
              </a:cxn>
              <a:cxn ang="0">
                <a:pos x="connsiteX6587" y="connsiteY6587"/>
              </a:cxn>
              <a:cxn ang="0">
                <a:pos x="connsiteX6588" y="connsiteY6588"/>
              </a:cxn>
              <a:cxn ang="0">
                <a:pos x="connsiteX6589" y="connsiteY6589"/>
              </a:cxn>
              <a:cxn ang="0">
                <a:pos x="connsiteX6590" y="connsiteY6590"/>
              </a:cxn>
              <a:cxn ang="0">
                <a:pos x="connsiteX6591" y="connsiteY6591"/>
              </a:cxn>
              <a:cxn ang="0">
                <a:pos x="connsiteX6592" y="connsiteY6592"/>
              </a:cxn>
              <a:cxn ang="0">
                <a:pos x="connsiteX6593" y="connsiteY6593"/>
              </a:cxn>
              <a:cxn ang="0">
                <a:pos x="connsiteX6594" y="connsiteY6594"/>
              </a:cxn>
              <a:cxn ang="0">
                <a:pos x="connsiteX6595" y="connsiteY6595"/>
              </a:cxn>
              <a:cxn ang="0">
                <a:pos x="connsiteX6596" y="connsiteY6596"/>
              </a:cxn>
              <a:cxn ang="0">
                <a:pos x="connsiteX6597" y="connsiteY6597"/>
              </a:cxn>
              <a:cxn ang="0">
                <a:pos x="connsiteX6598" y="connsiteY6598"/>
              </a:cxn>
              <a:cxn ang="0">
                <a:pos x="connsiteX6599" y="connsiteY6599"/>
              </a:cxn>
              <a:cxn ang="0">
                <a:pos x="connsiteX6600" y="connsiteY6600"/>
              </a:cxn>
              <a:cxn ang="0">
                <a:pos x="connsiteX6601" y="connsiteY6601"/>
              </a:cxn>
              <a:cxn ang="0">
                <a:pos x="connsiteX6602" y="connsiteY6602"/>
              </a:cxn>
              <a:cxn ang="0">
                <a:pos x="connsiteX6603" y="connsiteY6603"/>
              </a:cxn>
              <a:cxn ang="0">
                <a:pos x="connsiteX6604" y="connsiteY6604"/>
              </a:cxn>
              <a:cxn ang="0">
                <a:pos x="connsiteX6605" y="connsiteY6605"/>
              </a:cxn>
              <a:cxn ang="0">
                <a:pos x="connsiteX6606" y="connsiteY6606"/>
              </a:cxn>
              <a:cxn ang="0">
                <a:pos x="connsiteX6607" y="connsiteY6607"/>
              </a:cxn>
              <a:cxn ang="0">
                <a:pos x="connsiteX6608" y="connsiteY6608"/>
              </a:cxn>
              <a:cxn ang="0">
                <a:pos x="connsiteX6609" y="connsiteY6609"/>
              </a:cxn>
              <a:cxn ang="0">
                <a:pos x="connsiteX6610" y="connsiteY6610"/>
              </a:cxn>
              <a:cxn ang="0">
                <a:pos x="connsiteX6611" y="connsiteY6611"/>
              </a:cxn>
              <a:cxn ang="0">
                <a:pos x="connsiteX6612" y="connsiteY6612"/>
              </a:cxn>
              <a:cxn ang="0">
                <a:pos x="connsiteX6613" y="connsiteY6613"/>
              </a:cxn>
              <a:cxn ang="0">
                <a:pos x="connsiteX6614" y="connsiteY6614"/>
              </a:cxn>
              <a:cxn ang="0">
                <a:pos x="connsiteX6615" y="connsiteY6615"/>
              </a:cxn>
              <a:cxn ang="0">
                <a:pos x="connsiteX6616" y="connsiteY6616"/>
              </a:cxn>
              <a:cxn ang="0">
                <a:pos x="connsiteX6617" y="connsiteY6617"/>
              </a:cxn>
              <a:cxn ang="0">
                <a:pos x="connsiteX6618" y="connsiteY6618"/>
              </a:cxn>
              <a:cxn ang="0">
                <a:pos x="connsiteX6619" y="connsiteY6619"/>
              </a:cxn>
              <a:cxn ang="0">
                <a:pos x="connsiteX6620" y="connsiteY6620"/>
              </a:cxn>
              <a:cxn ang="0">
                <a:pos x="connsiteX6621" y="connsiteY6621"/>
              </a:cxn>
              <a:cxn ang="0">
                <a:pos x="connsiteX6622" y="connsiteY6622"/>
              </a:cxn>
              <a:cxn ang="0">
                <a:pos x="connsiteX6623" y="connsiteY6623"/>
              </a:cxn>
              <a:cxn ang="0">
                <a:pos x="connsiteX6624" y="connsiteY6624"/>
              </a:cxn>
              <a:cxn ang="0">
                <a:pos x="connsiteX6625" y="connsiteY6625"/>
              </a:cxn>
              <a:cxn ang="0">
                <a:pos x="connsiteX6626" y="connsiteY6626"/>
              </a:cxn>
              <a:cxn ang="0">
                <a:pos x="connsiteX6627" y="connsiteY6627"/>
              </a:cxn>
              <a:cxn ang="0">
                <a:pos x="connsiteX6628" y="connsiteY6628"/>
              </a:cxn>
              <a:cxn ang="0">
                <a:pos x="connsiteX6629" y="connsiteY6629"/>
              </a:cxn>
              <a:cxn ang="0">
                <a:pos x="connsiteX6630" y="connsiteY6630"/>
              </a:cxn>
              <a:cxn ang="0">
                <a:pos x="connsiteX6631" y="connsiteY6631"/>
              </a:cxn>
              <a:cxn ang="0">
                <a:pos x="connsiteX6632" y="connsiteY6632"/>
              </a:cxn>
              <a:cxn ang="0">
                <a:pos x="connsiteX6633" y="connsiteY6633"/>
              </a:cxn>
              <a:cxn ang="0">
                <a:pos x="connsiteX6634" y="connsiteY6634"/>
              </a:cxn>
              <a:cxn ang="0">
                <a:pos x="connsiteX6635" y="connsiteY6635"/>
              </a:cxn>
              <a:cxn ang="0">
                <a:pos x="connsiteX6636" y="connsiteY6636"/>
              </a:cxn>
              <a:cxn ang="0">
                <a:pos x="connsiteX6637" y="connsiteY6637"/>
              </a:cxn>
              <a:cxn ang="0">
                <a:pos x="connsiteX6638" y="connsiteY6638"/>
              </a:cxn>
              <a:cxn ang="0">
                <a:pos x="connsiteX6639" y="connsiteY6639"/>
              </a:cxn>
              <a:cxn ang="0">
                <a:pos x="connsiteX6640" y="connsiteY6640"/>
              </a:cxn>
              <a:cxn ang="0">
                <a:pos x="connsiteX6641" y="connsiteY6641"/>
              </a:cxn>
              <a:cxn ang="0">
                <a:pos x="connsiteX6642" y="connsiteY6642"/>
              </a:cxn>
              <a:cxn ang="0">
                <a:pos x="connsiteX6643" y="connsiteY6643"/>
              </a:cxn>
              <a:cxn ang="0">
                <a:pos x="connsiteX6644" y="connsiteY6644"/>
              </a:cxn>
              <a:cxn ang="0">
                <a:pos x="connsiteX6645" y="connsiteY6645"/>
              </a:cxn>
              <a:cxn ang="0">
                <a:pos x="connsiteX6646" y="connsiteY6646"/>
              </a:cxn>
              <a:cxn ang="0">
                <a:pos x="connsiteX6647" y="connsiteY6647"/>
              </a:cxn>
              <a:cxn ang="0">
                <a:pos x="connsiteX6648" y="connsiteY6648"/>
              </a:cxn>
              <a:cxn ang="0">
                <a:pos x="connsiteX6649" y="connsiteY6649"/>
              </a:cxn>
              <a:cxn ang="0">
                <a:pos x="connsiteX6650" y="connsiteY6650"/>
              </a:cxn>
              <a:cxn ang="0">
                <a:pos x="connsiteX6651" y="connsiteY6651"/>
              </a:cxn>
              <a:cxn ang="0">
                <a:pos x="connsiteX6652" y="connsiteY6652"/>
              </a:cxn>
              <a:cxn ang="0">
                <a:pos x="connsiteX6653" y="connsiteY6653"/>
              </a:cxn>
              <a:cxn ang="0">
                <a:pos x="connsiteX6654" y="connsiteY6654"/>
              </a:cxn>
              <a:cxn ang="0">
                <a:pos x="connsiteX6655" y="connsiteY6655"/>
              </a:cxn>
              <a:cxn ang="0">
                <a:pos x="connsiteX6656" y="connsiteY6656"/>
              </a:cxn>
              <a:cxn ang="0">
                <a:pos x="connsiteX6657" y="connsiteY6657"/>
              </a:cxn>
              <a:cxn ang="0">
                <a:pos x="connsiteX6658" y="connsiteY6658"/>
              </a:cxn>
              <a:cxn ang="0">
                <a:pos x="connsiteX6659" y="connsiteY6659"/>
              </a:cxn>
              <a:cxn ang="0">
                <a:pos x="connsiteX6660" y="connsiteY6660"/>
              </a:cxn>
              <a:cxn ang="0">
                <a:pos x="connsiteX6661" y="connsiteY6661"/>
              </a:cxn>
              <a:cxn ang="0">
                <a:pos x="connsiteX6662" y="connsiteY6662"/>
              </a:cxn>
              <a:cxn ang="0">
                <a:pos x="connsiteX6663" y="connsiteY6663"/>
              </a:cxn>
              <a:cxn ang="0">
                <a:pos x="connsiteX6664" y="connsiteY6664"/>
              </a:cxn>
              <a:cxn ang="0">
                <a:pos x="connsiteX6665" y="connsiteY6665"/>
              </a:cxn>
              <a:cxn ang="0">
                <a:pos x="connsiteX6666" y="connsiteY6666"/>
              </a:cxn>
              <a:cxn ang="0">
                <a:pos x="connsiteX6667" y="connsiteY6667"/>
              </a:cxn>
              <a:cxn ang="0">
                <a:pos x="connsiteX6668" y="connsiteY6668"/>
              </a:cxn>
              <a:cxn ang="0">
                <a:pos x="connsiteX6669" y="connsiteY6669"/>
              </a:cxn>
              <a:cxn ang="0">
                <a:pos x="connsiteX6670" y="connsiteY6670"/>
              </a:cxn>
              <a:cxn ang="0">
                <a:pos x="connsiteX6671" y="connsiteY6671"/>
              </a:cxn>
              <a:cxn ang="0">
                <a:pos x="connsiteX6672" y="connsiteY6672"/>
              </a:cxn>
              <a:cxn ang="0">
                <a:pos x="connsiteX6673" y="connsiteY6673"/>
              </a:cxn>
              <a:cxn ang="0">
                <a:pos x="connsiteX6674" y="connsiteY6674"/>
              </a:cxn>
              <a:cxn ang="0">
                <a:pos x="connsiteX6675" y="connsiteY6675"/>
              </a:cxn>
              <a:cxn ang="0">
                <a:pos x="connsiteX6676" y="connsiteY6676"/>
              </a:cxn>
              <a:cxn ang="0">
                <a:pos x="connsiteX6677" y="connsiteY6677"/>
              </a:cxn>
              <a:cxn ang="0">
                <a:pos x="connsiteX6678" y="connsiteY6678"/>
              </a:cxn>
              <a:cxn ang="0">
                <a:pos x="connsiteX6679" y="connsiteY6679"/>
              </a:cxn>
              <a:cxn ang="0">
                <a:pos x="connsiteX6680" y="connsiteY6680"/>
              </a:cxn>
              <a:cxn ang="0">
                <a:pos x="connsiteX6681" y="connsiteY6681"/>
              </a:cxn>
              <a:cxn ang="0">
                <a:pos x="connsiteX6682" y="connsiteY6682"/>
              </a:cxn>
              <a:cxn ang="0">
                <a:pos x="connsiteX6683" y="connsiteY6683"/>
              </a:cxn>
              <a:cxn ang="0">
                <a:pos x="connsiteX6684" y="connsiteY6684"/>
              </a:cxn>
              <a:cxn ang="0">
                <a:pos x="connsiteX6685" y="connsiteY6685"/>
              </a:cxn>
              <a:cxn ang="0">
                <a:pos x="connsiteX6686" y="connsiteY6686"/>
              </a:cxn>
              <a:cxn ang="0">
                <a:pos x="connsiteX6687" y="connsiteY6687"/>
              </a:cxn>
              <a:cxn ang="0">
                <a:pos x="connsiteX6688" y="connsiteY6688"/>
              </a:cxn>
              <a:cxn ang="0">
                <a:pos x="connsiteX6689" y="connsiteY6689"/>
              </a:cxn>
              <a:cxn ang="0">
                <a:pos x="connsiteX6690" y="connsiteY6690"/>
              </a:cxn>
              <a:cxn ang="0">
                <a:pos x="connsiteX6691" y="connsiteY6691"/>
              </a:cxn>
              <a:cxn ang="0">
                <a:pos x="connsiteX6692" y="connsiteY6692"/>
              </a:cxn>
              <a:cxn ang="0">
                <a:pos x="connsiteX6693" y="connsiteY6693"/>
              </a:cxn>
              <a:cxn ang="0">
                <a:pos x="connsiteX6694" y="connsiteY6694"/>
              </a:cxn>
              <a:cxn ang="0">
                <a:pos x="connsiteX6695" y="connsiteY6695"/>
              </a:cxn>
              <a:cxn ang="0">
                <a:pos x="connsiteX6696" y="connsiteY6696"/>
              </a:cxn>
              <a:cxn ang="0">
                <a:pos x="connsiteX6697" y="connsiteY6697"/>
              </a:cxn>
              <a:cxn ang="0">
                <a:pos x="connsiteX6698" y="connsiteY6698"/>
              </a:cxn>
              <a:cxn ang="0">
                <a:pos x="connsiteX6699" y="connsiteY6699"/>
              </a:cxn>
              <a:cxn ang="0">
                <a:pos x="connsiteX6700" y="connsiteY6700"/>
              </a:cxn>
              <a:cxn ang="0">
                <a:pos x="connsiteX6701" y="connsiteY6701"/>
              </a:cxn>
              <a:cxn ang="0">
                <a:pos x="connsiteX6702" y="connsiteY6702"/>
              </a:cxn>
              <a:cxn ang="0">
                <a:pos x="connsiteX6703" y="connsiteY6703"/>
              </a:cxn>
              <a:cxn ang="0">
                <a:pos x="connsiteX6704" y="connsiteY6704"/>
              </a:cxn>
              <a:cxn ang="0">
                <a:pos x="connsiteX6705" y="connsiteY6705"/>
              </a:cxn>
              <a:cxn ang="0">
                <a:pos x="connsiteX6706" y="connsiteY6706"/>
              </a:cxn>
              <a:cxn ang="0">
                <a:pos x="connsiteX6707" y="connsiteY6707"/>
              </a:cxn>
              <a:cxn ang="0">
                <a:pos x="connsiteX6708" y="connsiteY6708"/>
              </a:cxn>
              <a:cxn ang="0">
                <a:pos x="connsiteX6709" y="connsiteY6709"/>
              </a:cxn>
              <a:cxn ang="0">
                <a:pos x="connsiteX6710" y="connsiteY6710"/>
              </a:cxn>
              <a:cxn ang="0">
                <a:pos x="connsiteX6711" y="connsiteY6711"/>
              </a:cxn>
              <a:cxn ang="0">
                <a:pos x="connsiteX6712" y="connsiteY6712"/>
              </a:cxn>
              <a:cxn ang="0">
                <a:pos x="connsiteX6713" y="connsiteY6713"/>
              </a:cxn>
              <a:cxn ang="0">
                <a:pos x="connsiteX6714" y="connsiteY6714"/>
              </a:cxn>
              <a:cxn ang="0">
                <a:pos x="connsiteX6715" y="connsiteY6715"/>
              </a:cxn>
              <a:cxn ang="0">
                <a:pos x="connsiteX6716" y="connsiteY6716"/>
              </a:cxn>
              <a:cxn ang="0">
                <a:pos x="connsiteX6717" y="connsiteY6717"/>
              </a:cxn>
              <a:cxn ang="0">
                <a:pos x="connsiteX6718" y="connsiteY6718"/>
              </a:cxn>
              <a:cxn ang="0">
                <a:pos x="connsiteX6719" y="connsiteY6719"/>
              </a:cxn>
              <a:cxn ang="0">
                <a:pos x="connsiteX6720" y="connsiteY6720"/>
              </a:cxn>
              <a:cxn ang="0">
                <a:pos x="connsiteX6721" y="connsiteY6721"/>
              </a:cxn>
              <a:cxn ang="0">
                <a:pos x="connsiteX6722" y="connsiteY6722"/>
              </a:cxn>
              <a:cxn ang="0">
                <a:pos x="connsiteX6723" y="connsiteY6723"/>
              </a:cxn>
              <a:cxn ang="0">
                <a:pos x="connsiteX6724" y="connsiteY6724"/>
              </a:cxn>
              <a:cxn ang="0">
                <a:pos x="connsiteX6725" y="connsiteY6725"/>
              </a:cxn>
              <a:cxn ang="0">
                <a:pos x="connsiteX6726" y="connsiteY6726"/>
              </a:cxn>
              <a:cxn ang="0">
                <a:pos x="connsiteX6727" y="connsiteY6727"/>
              </a:cxn>
              <a:cxn ang="0">
                <a:pos x="connsiteX6728" y="connsiteY6728"/>
              </a:cxn>
              <a:cxn ang="0">
                <a:pos x="connsiteX6729" y="connsiteY6729"/>
              </a:cxn>
              <a:cxn ang="0">
                <a:pos x="connsiteX6730" y="connsiteY6730"/>
              </a:cxn>
              <a:cxn ang="0">
                <a:pos x="connsiteX6731" y="connsiteY6731"/>
              </a:cxn>
              <a:cxn ang="0">
                <a:pos x="connsiteX6732" y="connsiteY6732"/>
              </a:cxn>
              <a:cxn ang="0">
                <a:pos x="connsiteX6733" y="connsiteY6733"/>
              </a:cxn>
              <a:cxn ang="0">
                <a:pos x="connsiteX6734" y="connsiteY6734"/>
              </a:cxn>
              <a:cxn ang="0">
                <a:pos x="connsiteX6735" y="connsiteY6735"/>
              </a:cxn>
              <a:cxn ang="0">
                <a:pos x="connsiteX6736" y="connsiteY6736"/>
              </a:cxn>
              <a:cxn ang="0">
                <a:pos x="connsiteX6737" y="connsiteY6737"/>
              </a:cxn>
              <a:cxn ang="0">
                <a:pos x="connsiteX6738" y="connsiteY6738"/>
              </a:cxn>
              <a:cxn ang="0">
                <a:pos x="connsiteX6739" y="connsiteY6739"/>
              </a:cxn>
              <a:cxn ang="0">
                <a:pos x="connsiteX6740" y="connsiteY6740"/>
              </a:cxn>
              <a:cxn ang="0">
                <a:pos x="connsiteX6741" y="connsiteY6741"/>
              </a:cxn>
              <a:cxn ang="0">
                <a:pos x="connsiteX6742" y="connsiteY6742"/>
              </a:cxn>
              <a:cxn ang="0">
                <a:pos x="connsiteX6743" y="connsiteY6743"/>
              </a:cxn>
              <a:cxn ang="0">
                <a:pos x="connsiteX6744" y="connsiteY6744"/>
              </a:cxn>
              <a:cxn ang="0">
                <a:pos x="connsiteX6745" y="connsiteY6745"/>
              </a:cxn>
              <a:cxn ang="0">
                <a:pos x="connsiteX6746" y="connsiteY6746"/>
              </a:cxn>
              <a:cxn ang="0">
                <a:pos x="connsiteX6747" y="connsiteY6747"/>
              </a:cxn>
              <a:cxn ang="0">
                <a:pos x="connsiteX6748" y="connsiteY6748"/>
              </a:cxn>
              <a:cxn ang="0">
                <a:pos x="connsiteX6749" y="connsiteY6749"/>
              </a:cxn>
              <a:cxn ang="0">
                <a:pos x="connsiteX6750" y="connsiteY6750"/>
              </a:cxn>
              <a:cxn ang="0">
                <a:pos x="connsiteX6751" y="connsiteY6751"/>
              </a:cxn>
              <a:cxn ang="0">
                <a:pos x="connsiteX6752" y="connsiteY6752"/>
              </a:cxn>
              <a:cxn ang="0">
                <a:pos x="connsiteX6753" y="connsiteY6753"/>
              </a:cxn>
              <a:cxn ang="0">
                <a:pos x="connsiteX6754" y="connsiteY6754"/>
              </a:cxn>
              <a:cxn ang="0">
                <a:pos x="connsiteX6755" y="connsiteY6755"/>
              </a:cxn>
              <a:cxn ang="0">
                <a:pos x="connsiteX6756" y="connsiteY6756"/>
              </a:cxn>
              <a:cxn ang="0">
                <a:pos x="connsiteX6757" y="connsiteY6757"/>
              </a:cxn>
              <a:cxn ang="0">
                <a:pos x="connsiteX6758" y="connsiteY6758"/>
              </a:cxn>
              <a:cxn ang="0">
                <a:pos x="connsiteX6759" y="connsiteY6759"/>
              </a:cxn>
              <a:cxn ang="0">
                <a:pos x="connsiteX6760" y="connsiteY6760"/>
              </a:cxn>
              <a:cxn ang="0">
                <a:pos x="connsiteX6761" y="connsiteY6761"/>
              </a:cxn>
              <a:cxn ang="0">
                <a:pos x="connsiteX6762" y="connsiteY6762"/>
              </a:cxn>
              <a:cxn ang="0">
                <a:pos x="connsiteX6763" y="connsiteY6763"/>
              </a:cxn>
              <a:cxn ang="0">
                <a:pos x="connsiteX6764" y="connsiteY6764"/>
              </a:cxn>
              <a:cxn ang="0">
                <a:pos x="connsiteX6765" y="connsiteY6765"/>
              </a:cxn>
              <a:cxn ang="0">
                <a:pos x="connsiteX6766" y="connsiteY6766"/>
              </a:cxn>
              <a:cxn ang="0">
                <a:pos x="connsiteX6767" y="connsiteY6767"/>
              </a:cxn>
              <a:cxn ang="0">
                <a:pos x="connsiteX6768" y="connsiteY6768"/>
              </a:cxn>
              <a:cxn ang="0">
                <a:pos x="connsiteX6769" y="connsiteY6769"/>
              </a:cxn>
              <a:cxn ang="0">
                <a:pos x="connsiteX6770" y="connsiteY6770"/>
              </a:cxn>
              <a:cxn ang="0">
                <a:pos x="connsiteX6771" y="connsiteY6771"/>
              </a:cxn>
              <a:cxn ang="0">
                <a:pos x="connsiteX6772" y="connsiteY6772"/>
              </a:cxn>
              <a:cxn ang="0">
                <a:pos x="connsiteX6773" y="connsiteY6773"/>
              </a:cxn>
              <a:cxn ang="0">
                <a:pos x="connsiteX6774" y="connsiteY6774"/>
              </a:cxn>
              <a:cxn ang="0">
                <a:pos x="connsiteX6775" y="connsiteY6775"/>
              </a:cxn>
              <a:cxn ang="0">
                <a:pos x="connsiteX6776" y="connsiteY6776"/>
              </a:cxn>
              <a:cxn ang="0">
                <a:pos x="connsiteX6777" y="connsiteY6777"/>
              </a:cxn>
              <a:cxn ang="0">
                <a:pos x="connsiteX6778" y="connsiteY6778"/>
              </a:cxn>
              <a:cxn ang="0">
                <a:pos x="connsiteX6779" y="connsiteY6779"/>
              </a:cxn>
              <a:cxn ang="0">
                <a:pos x="connsiteX6780" y="connsiteY6780"/>
              </a:cxn>
              <a:cxn ang="0">
                <a:pos x="connsiteX6781" y="connsiteY6781"/>
              </a:cxn>
              <a:cxn ang="0">
                <a:pos x="connsiteX6782" y="connsiteY6782"/>
              </a:cxn>
              <a:cxn ang="0">
                <a:pos x="connsiteX6783" y="connsiteY6783"/>
              </a:cxn>
              <a:cxn ang="0">
                <a:pos x="connsiteX6784" y="connsiteY6784"/>
              </a:cxn>
              <a:cxn ang="0">
                <a:pos x="connsiteX6785" y="connsiteY6785"/>
              </a:cxn>
              <a:cxn ang="0">
                <a:pos x="connsiteX6786" y="connsiteY6786"/>
              </a:cxn>
              <a:cxn ang="0">
                <a:pos x="connsiteX6787" y="connsiteY6787"/>
              </a:cxn>
              <a:cxn ang="0">
                <a:pos x="connsiteX6788" y="connsiteY6788"/>
              </a:cxn>
              <a:cxn ang="0">
                <a:pos x="connsiteX6789" y="connsiteY6789"/>
              </a:cxn>
              <a:cxn ang="0">
                <a:pos x="connsiteX6790" y="connsiteY6790"/>
              </a:cxn>
              <a:cxn ang="0">
                <a:pos x="connsiteX6791" y="connsiteY6791"/>
              </a:cxn>
              <a:cxn ang="0">
                <a:pos x="connsiteX6792" y="connsiteY6792"/>
              </a:cxn>
              <a:cxn ang="0">
                <a:pos x="connsiteX6793" y="connsiteY6793"/>
              </a:cxn>
              <a:cxn ang="0">
                <a:pos x="connsiteX6794" y="connsiteY6794"/>
              </a:cxn>
              <a:cxn ang="0">
                <a:pos x="connsiteX6795" y="connsiteY6795"/>
              </a:cxn>
              <a:cxn ang="0">
                <a:pos x="connsiteX6796" y="connsiteY6796"/>
              </a:cxn>
              <a:cxn ang="0">
                <a:pos x="connsiteX6797" y="connsiteY6797"/>
              </a:cxn>
              <a:cxn ang="0">
                <a:pos x="connsiteX6798" y="connsiteY6798"/>
              </a:cxn>
              <a:cxn ang="0">
                <a:pos x="connsiteX6799" y="connsiteY6799"/>
              </a:cxn>
              <a:cxn ang="0">
                <a:pos x="connsiteX6800" y="connsiteY6800"/>
              </a:cxn>
              <a:cxn ang="0">
                <a:pos x="connsiteX6801" y="connsiteY6801"/>
              </a:cxn>
              <a:cxn ang="0">
                <a:pos x="connsiteX6802" y="connsiteY6802"/>
              </a:cxn>
              <a:cxn ang="0">
                <a:pos x="connsiteX6803" y="connsiteY6803"/>
              </a:cxn>
              <a:cxn ang="0">
                <a:pos x="connsiteX6804" y="connsiteY6804"/>
              </a:cxn>
              <a:cxn ang="0">
                <a:pos x="connsiteX6805" y="connsiteY6805"/>
              </a:cxn>
              <a:cxn ang="0">
                <a:pos x="connsiteX6806" y="connsiteY6806"/>
              </a:cxn>
              <a:cxn ang="0">
                <a:pos x="connsiteX6807" y="connsiteY6807"/>
              </a:cxn>
              <a:cxn ang="0">
                <a:pos x="connsiteX6808" y="connsiteY6808"/>
              </a:cxn>
              <a:cxn ang="0">
                <a:pos x="connsiteX6809" y="connsiteY6809"/>
              </a:cxn>
              <a:cxn ang="0">
                <a:pos x="connsiteX6810" y="connsiteY6810"/>
              </a:cxn>
              <a:cxn ang="0">
                <a:pos x="connsiteX6811" y="connsiteY6811"/>
              </a:cxn>
              <a:cxn ang="0">
                <a:pos x="connsiteX6812" y="connsiteY6812"/>
              </a:cxn>
              <a:cxn ang="0">
                <a:pos x="connsiteX6813" y="connsiteY6813"/>
              </a:cxn>
              <a:cxn ang="0">
                <a:pos x="connsiteX6814" y="connsiteY6814"/>
              </a:cxn>
              <a:cxn ang="0">
                <a:pos x="connsiteX6815" y="connsiteY6815"/>
              </a:cxn>
              <a:cxn ang="0">
                <a:pos x="connsiteX6816" y="connsiteY6816"/>
              </a:cxn>
              <a:cxn ang="0">
                <a:pos x="connsiteX6817" y="connsiteY6817"/>
              </a:cxn>
              <a:cxn ang="0">
                <a:pos x="connsiteX6818" y="connsiteY6818"/>
              </a:cxn>
              <a:cxn ang="0">
                <a:pos x="connsiteX6819" y="connsiteY6819"/>
              </a:cxn>
              <a:cxn ang="0">
                <a:pos x="connsiteX6820" y="connsiteY6820"/>
              </a:cxn>
              <a:cxn ang="0">
                <a:pos x="connsiteX6821" y="connsiteY6821"/>
              </a:cxn>
              <a:cxn ang="0">
                <a:pos x="connsiteX6822" y="connsiteY6822"/>
              </a:cxn>
              <a:cxn ang="0">
                <a:pos x="connsiteX6823" y="connsiteY6823"/>
              </a:cxn>
              <a:cxn ang="0">
                <a:pos x="connsiteX6824" y="connsiteY6824"/>
              </a:cxn>
              <a:cxn ang="0">
                <a:pos x="connsiteX6825" y="connsiteY6825"/>
              </a:cxn>
              <a:cxn ang="0">
                <a:pos x="connsiteX6826" y="connsiteY6826"/>
              </a:cxn>
              <a:cxn ang="0">
                <a:pos x="connsiteX6827" y="connsiteY6827"/>
              </a:cxn>
              <a:cxn ang="0">
                <a:pos x="connsiteX6828" y="connsiteY6828"/>
              </a:cxn>
              <a:cxn ang="0">
                <a:pos x="connsiteX6829" y="connsiteY6829"/>
              </a:cxn>
              <a:cxn ang="0">
                <a:pos x="connsiteX6830" y="connsiteY6830"/>
              </a:cxn>
              <a:cxn ang="0">
                <a:pos x="connsiteX6831" y="connsiteY6831"/>
              </a:cxn>
              <a:cxn ang="0">
                <a:pos x="connsiteX6832" y="connsiteY6832"/>
              </a:cxn>
              <a:cxn ang="0">
                <a:pos x="connsiteX6833" y="connsiteY6833"/>
              </a:cxn>
              <a:cxn ang="0">
                <a:pos x="connsiteX6834" y="connsiteY6834"/>
              </a:cxn>
              <a:cxn ang="0">
                <a:pos x="connsiteX6835" y="connsiteY6835"/>
              </a:cxn>
              <a:cxn ang="0">
                <a:pos x="connsiteX6836" y="connsiteY6836"/>
              </a:cxn>
              <a:cxn ang="0">
                <a:pos x="connsiteX6837" y="connsiteY6837"/>
              </a:cxn>
              <a:cxn ang="0">
                <a:pos x="connsiteX6838" y="connsiteY6838"/>
              </a:cxn>
              <a:cxn ang="0">
                <a:pos x="connsiteX6839" y="connsiteY6839"/>
              </a:cxn>
              <a:cxn ang="0">
                <a:pos x="connsiteX6840" y="connsiteY6840"/>
              </a:cxn>
              <a:cxn ang="0">
                <a:pos x="connsiteX6841" y="connsiteY6841"/>
              </a:cxn>
              <a:cxn ang="0">
                <a:pos x="connsiteX6842" y="connsiteY6842"/>
              </a:cxn>
              <a:cxn ang="0">
                <a:pos x="connsiteX6843" y="connsiteY6843"/>
              </a:cxn>
              <a:cxn ang="0">
                <a:pos x="connsiteX6844" y="connsiteY6844"/>
              </a:cxn>
              <a:cxn ang="0">
                <a:pos x="connsiteX6845" y="connsiteY6845"/>
              </a:cxn>
              <a:cxn ang="0">
                <a:pos x="connsiteX6846" y="connsiteY6846"/>
              </a:cxn>
              <a:cxn ang="0">
                <a:pos x="connsiteX6847" y="connsiteY6847"/>
              </a:cxn>
              <a:cxn ang="0">
                <a:pos x="connsiteX6848" y="connsiteY6848"/>
              </a:cxn>
              <a:cxn ang="0">
                <a:pos x="connsiteX6849" y="connsiteY6849"/>
              </a:cxn>
              <a:cxn ang="0">
                <a:pos x="connsiteX6850" y="connsiteY6850"/>
              </a:cxn>
              <a:cxn ang="0">
                <a:pos x="connsiteX6851" y="connsiteY6851"/>
              </a:cxn>
              <a:cxn ang="0">
                <a:pos x="connsiteX6852" y="connsiteY6852"/>
              </a:cxn>
              <a:cxn ang="0">
                <a:pos x="connsiteX6853" y="connsiteY6853"/>
              </a:cxn>
              <a:cxn ang="0">
                <a:pos x="connsiteX6854" y="connsiteY6854"/>
              </a:cxn>
              <a:cxn ang="0">
                <a:pos x="connsiteX6855" y="connsiteY6855"/>
              </a:cxn>
              <a:cxn ang="0">
                <a:pos x="connsiteX6856" y="connsiteY6856"/>
              </a:cxn>
              <a:cxn ang="0">
                <a:pos x="connsiteX6857" y="connsiteY6857"/>
              </a:cxn>
              <a:cxn ang="0">
                <a:pos x="connsiteX6858" y="connsiteY6858"/>
              </a:cxn>
              <a:cxn ang="0">
                <a:pos x="connsiteX6859" y="connsiteY6859"/>
              </a:cxn>
              <a:cxn ang="0">
                <a:pos x="connsiteX6860" y="connsiteY6860"/>
              </a:cxn>
              <a:cxn ang="0">
                <a:pos x="connsiteX6861" y="connsiteY6861"/>
              </a:cxn>
              <a:cxn ang="0">
                <a:pos x="connsiteX6862" y="connsiteY6862"/>
              </a:cxn>
              <a:cxn ang="0">
                <a:pos x="connsiteX6863" y="connsiteY6863"/>
              </a:cxn>
              <a:cxn ang="0">
                <a:pos x="connsiteX6864" y="connsiteY6864"/>
              </a:cxn>
              <a:cxn ang="0">
                <a:pos x="connsiteX6865" y="connsiteY6865"/>
              </a:cxn>
              <a:cxn ang="0">
                <a:pos x="connsiteX6866" y="connsiteY6866"/>
              </a:cxn>
              <a:cxn ang="0">
                <a:pos x="connsiteX6867" y="connsiteY6867"/>
              </a:cxn>
              <a:cxn ang="0">
                <a:pos x="connsiteX6868" y="connsiteY6868"/>
              </a:cxn>
              <a:cxn ang="0">
                <a:pos x="connsiteX6869" y="connsiteY6869"/>
              </a:cxn>
              <a:cxn ang="0">
                <a:pos x="connsiteX6870" y="connsiteY6870"/>
              </a:cxn>
              <a:cxn ang="0">
                <a:pos x="connsiteX6871" y="connsiteY6871"/>
              </a:cxn>
              <a:cxn ang="0">
                <a:pos x="connsiteX6872" y="connsiteY6872"/>
              </a:cxn>
              <a:cxn ang="0">
                <a:pos x="connsiteX6873" y="connsiteY6873"/>
              </a:cxn>
              <a:cxn ang="0">
                <a:pos x="connsiteX6874" y="connsiteY6874"/>
              </a:cxn>
              <a:cxn ang="0">
                <a:pos x="connsiteX6875" y="connsiteY6875"/>
              </a:cxn>
              <a:cxn ang="0">
                <a:pos x="connsiteX6876" y="connsiteY6876"/>
              </a:cxn>
              <a:cxn ang="0">
                <a:pos x="connsiteX6877" y="connsiteY6877"/>
              </a:cxn>
              <a:cxn ang="0">
                <a:pos x="connsiteX6878" y="connsiteY6878"/>
              </a:cxn>
              <a:cxn ang="0">
                <a:pos x="connsiteX6879" y="connsiteY6879"/>
              </a:cxn>
              <a:cxn ang="0">
                <a:pos x="connsiteX6880" y="connsiteY6880"/>
              </a:cxn>
              <a:cxn ang="0">
                <a:pos x="connsiteX6881" y="connsiteY6881"/>
              </a:cxn>
              <a:cxn ang="0">
                <a:pos x="connsiteX6882" y="connsiteY6882"/>
              </a:cxn>
              <a:cxn ang="0">
                <a:pos x="connsiteX6883" y="connsiteY6883"/>
              </a:cxn>
              <a:cxn ang="0">
                <a:pos x="connsiteX6884" y="connsiteY6884"/>
              </a:cxn>
              <a:cxn ang="0">
                <a:pos x="connsiteX6885" y="connsiteY6885"/>
              </a:cxn>
              <a:cxn ang="0">
                <a:pos x="connsiteX6886" y="connsiteY6886"/>
              </a:cxn>
              <a:cxn ang="0">
                <a:pos x="connsiteX6887" y="connsiteY6887"/>
              </a:cxn>
              <a:cxn ang="0">
                <a:pos x="connsiteX6888" y="connsiteY6888"/>
              </a:cxn>
              <a:cxn ang="0">
                <a:pos x="connsiteX6889" y="connsiteY6889"/>
              </a:cxn>
              <a:cxn ang="0">
                <a:pos x="connsiteX6890" y="connsiteY6890"/>
              </a:cxn>
              <a:cxn ang="0">
                <a:pos x="connsiteX6891" y="connsiteY6891"/>
              </a:cxn>
              <a:cxn ang="0">
                <a:pos x="connsiteX6892" y="connsiteY6892"/>
              </a:cxn>
              <a:cxn ang="0">
                <a:pos x="connsiteX6893" y="connsiteY6893"/>
              </a:cxn>
              <a:cxn ang="0">
                <a:pos x="connsiteX6894" y="connsiteY6894"/>
              </a:cxn>
              <a:cxn ang="0">
                <a:pos x="connsiteX6895" y="connsiteY6895"/>
              </a:cxn>
              <a:cxn ang="0">
                <a:pos x="connsiteX6896" y="connsiteY6896"/>
              </a:cxn>
              <a:cxn ang="0">
                <a:pos x="connsiteX6897" y="connsiteY6897"/>
              </a:cxn>
              <a:cxn ang="0">
                <a:pos x="connsiteX6898" y="connsiteY6898"/>
              </a:cxn>
              <a:cxn ang="0">
                <a:pos x="connsiteX6899" y="connsiteY6899"/>
              </a:cxn>
              <a:cxn ang="0">
                <a:pos x="connsiteX6900" y="connsiteY6900"/>
              </a:cxn>
              <a:cxn ang="0">
                <a:pos x="connsiteX6901" y="connsiteY6901"/>
              </a:cxn>
              <a:cxn ang="0">
                <a:pos x="connsiteX6902" y="connsiteY6902"/>
              </a:cxn>
              <a:cxn ang="0">
                <a:pos x="connsiteX6903" y="connsiteY6903"/>
              </a:cxn>
              <a:cxn ang="0">
                <a:pos x="connsiteX6904" y="connsiteY6904"/>
              </a:cxn>
              <a:cxn ang="0">
                <a:pos x="connsiteX6905" y="connsiteY6905"/>
              </a:cxn>
              <a:cxn ang="0">
                <a:pos x="connsiteX6906" y="connsiteY6906"/>
              </a:cxn>
              <a:cxn ang="0">
                <a:pos x="connsiteX6907" y="connsiteY6907"/>
              </a:cxn>
              <a:cxn ang="0">
                <a:pos x="connsiteX6908" y="connsiteY6908"/>
              </a:cxn>
              <a:cxn ang="0">
                <a:pos x="connsiteX6909" y="connsiteY6909"/>
              </a:cxn>
              <a:cxn ang="0">
                <a:pos x="connsiteX6910" y="connsiteY6910"/>
              </a:cxn>
              <a:cxn ang="0">
                <a:pos x="connsiteX6911" y="connsiteY6911"/>
              </a:cxn>
              <a:cxn ang="0">
                <a:pos x="connsiteX6912" y="connsiteY6912"/>
              </a:cxn>
              <a:cxn ang="0">
                <a:pos x="connsiteX6913" y="connsiteY6913"/>
              </a:cxn>
              <a:cxn ang="0">
                <a:pos x="connsiteX6914" y="connsiteY6914"/>
              </a:cxn>
              <a:cxn ang="0">
                <a:pos x="connsiteX6915" y="connsiteY6915"/>
              </a:cxn>
              <a:cxn ang="0">
                <a:pos x="connsiteX6916" y="connsiteY6916"/>
              </a:cxn>
              <a:cxn ang="0">
                <a:pos x="connsiteX6917" y="connsiteY6917"/>
              </a:cxn>
              <a:cxn ang="0">
                <a:pos x="connsiteX6918" y="connsiteY6918"/>
              </a:cxn>
              <a:cxn ang="0">
                <a:pos x="connsiteX6919" y="connsiteY6919"/>
              </a:cxn>
              <a:cxn ang="0">
                <a:pos x="connsiteX6920" y="connsiteY6920"/>
              </a:cxn>
              <a:cxn ang="0">
                <a:pos x="connsiteX6921" y="connsiteY6921"/>
              </a:cxn>
              <a:cxn ang="0">
                <a:pos x="connsiteX6922" y="connsiteY6922"/>
              </a:cxn>
              <a:cxn ang="0">
                <a:pos x="connsiteX6923" y="connsiteY6923"/>
              </a:cxn>
              <a:cxn ang="0">
                <a:pos x="connsiteX6924" y="connsiteY6924"/>
              </a:cxn>
              <a:cxn ang="0">
                <a:pos x="connsiteX6925" y="connsiteY6925"/>
              </a:cxn>
              <a:cxn ang="0">
                <a:pos x="connsiteX6926" y="connsiteY6926"/>
              </a:cxn>
              <a:cxn ang="0">
                <a:pos x="connsiteX6927" y="connsiteY6927"/>
              </a:cxn>
              <a:cxn ang="0">
                <a:pos x="connsiteX6928" y="connsiteY6928"/>
              </a:cxn>
              <a:cxn ang="0">
                <a:pos x="connsiteX6929" y="connsiteY6929"/>
              </a:cxn>
              <a:cxn ang="0">
                <a:pos x="connsiteX6930" y="connsiteY6930"/>
              </a:cxn>
              <a:cxn ang="0">
                <a:pos x="connsiteX6931" y="connsiteY6931"/>
              </a:cxn>
              <a:cxn ang="0">
                <a:pos x="connsiteX6932" y="connsiteY6932"/>
              </a:cxn>
              <a:cxn ang="0">
                <a:pos x="connsiteX6933" y="connsiteY6933"/>
              </a:cxn>
              <a:cxn ang="0">
                <a:pos x="connsiteX6934" y="connsiteY6934"/>
              </a:cxn>
              <a:cxn ang="0">
                <a:pos x="connsiteX6935" y="connsiteY6935"/>
              </a:cxn>
              <a:cxn ang="0">
                <a:pos x="connsiteX6936" y="connsiteY6936"/>
              </a:cxn>
              <a:cxn ang="0">
                <a:pos x="connsiteX6937" y="connsiteY6937"/>
              </a:cxn>
              <a:cxn ang="0">
                <a:pos x="connsiteX6938" y="connsiteY6938"/>
              </a:cxn>
              <a:cxn ang="0">
                <a:pos x="connsiteX6939" y="connsiteY6939"/>
              </a:cxn>
              <a:cxn ang="0">
                <a:pos x="connsiteX6940" y="connsiteY6940"/>
              </a:cxn>
              <a:cxn ang="0">
                <a:pos x="connsiteX6941" y="connsiteY6941"/>
              </a:cxn>
              <a:cxn ang="0">
                <a:pos x="connsiteX6942" y="connsiteY6942"/>
              </a:cxn>
              <a:cxn ang="0">
                <a:pos x="connsiteX6943" y="connsiteY6943"/>
              </a:cxn>
              <a:cxn ang="0">
                <a:pos x="connsiteX6944" y="connsiteY6944"/>
              </a:cxn>
              <a:cxn ang="0">
                <a:pos x="connsiteX6945" y="connsiteY6945"/>
              </a:cxn>
              <a:cxn ang="0">
                <a:pos x="connsiteX6946" y="connsiteY6946"/>
              </a:cxn>
              <a:cxn ang="0">
                <a:pos x="connsiteX6947" y="connsiteY6947"/>
              </a:cxn>
              <a:cxn ang="0">
                <a:pos x="connsiteX6948" y="connsiteY6948"/>
              </a:cxn>
              <a:cxn ang="0">
                <a:pos x="connsiteX6949" y="connsiteY6949"/>
              </a:cxn>
              <a:cxn ang="0">
                <a:pos x="connsiteX6950" y="connsiteY6950"/>
              </a:cxn>
              <a:cxn ang="0">
                <a:pos x="connsiteX6951" y="connsiteY6951"/>
              </a:cxn>
              <a:cxn ang="0">
                <a:pos x="connsiteX6952" y="connsiteY6952"/>
              </a:cxn>
              <a:cxn ang="0">
                <a:pos x="connsiteX6953" y="connsiteY6953"/>
              </a:cxn>
              <a:cxn ang="0">
                <a:pos x="connsiteX6954" y="connsiteY6954"/>
              </a:cxn>
              <a:cxn ang="0">
                <a:pos x="connsiteX6955" y="connsiteY6955"/>
              </a:cxn>
              <a:cxn ang="0">
                <a:pos x="connsiteX6956" y="connsiteY6956"/>
              </a:cxn>
              <a:cxn ang="0">
                <a:pos x="connsiteX6957" y="connsiteY6957"/>
              </a:cxn>
              <a:cxn ang="0">
                <a:pos x="connsiteX6958" y="connsiteY6958"/>
              </a:cxn>
              <a:cxn ang="0">
                <a:pos x="connsiteX6959" y="connsiteY6959"/>
              </a:cxn>
              <a:cxn ang="0">
                <a:pos x="connsiteX6960" y="connsiteY6960"/>
              </a:cxn>
              <a:cxn ang="0">
                <a:pos x="connsiteX6961" y="connsiteY6961"/>
              </a:cxn>
              <a:cxn ang="0">
                <a:pos x="connsiteX6962" y="connsiteY6962"/>
              </a:cxn>
              <a:cxn ang="0">
                <a:pos x="connsiteX6963" y="connsiteY6963"/>
              </a:cxn>
              <a:cxn ang="0">
                <a:pos x="connsiteX6964" y="connsiteY6964"/>
              </a:cxn>
              <a:cxn ang="0">
                <a:pos x="connsiteX6965" y="connsiteY6965"/>
              </a:cxn>
              <a:cxn ang="0">
                <a:pos x="connsiteX6966" y="connsiteY6966"/>
              </a:cxn>
              <a:cxn ang="0">
                <a:pos x="connsiteX6967" y="connsiteY6967"/>
              </a:cxn>
              <a:cxn ang="0">
                <a:pos x="connsiteX6968" y="connsiteY6968"/>
              </a:cxn>
              <a:cxn ang="0">
                <a:pos x="connsiteX6969" y="connsiteY6969"/>
              </a:cxn>
              <a:cxn ang="0">
                <a:pos x="connsiteX6970" y="connsiteY6970"/>
              </a:cxn>
              <a:cxn ang="0">
                <a:pos x="connsiteX6971" y="connsiteY6971"/>
              </a:cxn>
              <a:cxn ang="0">
                <a:pos x="connsiteX6972" y="connsiteY6972"/>
              </a:cxn>
              <a:cxn ang="0">
                <a:pos x="connsiteX6973" y="connsiteY6973"/>
              </a:cxn>
              <a:cxn ang="0">
                <a:pos x="connsiteX6974" y="connsiteY6974"/>
              </a:cxn>
              <a:cxn ang="0">
                <a:pos x="connsiteX6975" y="connsiteY6975"/>
              </a:cxn>
              <a:cxn ang="0">
                <a:pos x="connsiteX6976" y="connsiteY6976"/>
              </a:cxn>
              <a:cxn ang="0">
                <a:pos x="connsiteX6977" y="connsiteY6977"/>
              </a:cxn>
              <a:cxn ang="0">
                <a:pos x="connsiteX6978" y="connsiteY6978"/>
              </a:cxn>
              <a:cxn ang="0">
                <a:pos x="connsiteX6979" y="connsiteY6979"/>
              </a:cxn>
              <a:cxn ang="0">
                <a:pos x="connsiteX6980" y="connsiteY6980"/>
              </a:cxn>
              <a:cxn ang="0">
                <a:pos x="connsiteX6981" y="connsiteY6981"/>
              </a:cxn>
              <a:cxn ang="0">
                <a:pos x="connsiteX6982" y="connsiteY6982"/>
              </a:cxn>
              <a:cxn ang="0">
                <a:pos x="connsiteX6983" y="connsiteY6983"/>
              </a:cxn>
              <a:cxn ang="0">
                <a:pos x="connsiteX6984" y="connsiteY6984"/>
              </a:cxn>
              <a:cxn ang="0">
                <a:pos x="connsiteX6985" y="connsiteY6985"/>
              </a:cxn>
              <a:cxn ang="0">
                <a:pos x="connsiteX6986" y="connsiteY6986"/>
              </a:cxn>
              <a:cxn ang="0">
                <a:pos x="connsiteX6987" y="connsiteY6987"/>
              </a:cxn>
              <a:cxn ang="0">
                <a:pos x="connsiteX6988" y="connsiteY6988"/>
              </a:cxn>
              <a:cxn ang="0">
                <a:pos x="connsiteX6989" y="connsiteY6989"/>
              </a:cxn>
              <a:cxn ang="0">
                <a:pos x="connsiteX6990" y="connsiteY6990"/>
              </a:cxn>
              <a:cxn ang="0">
                <a:pos x="connsiteX6991" y="connsiteY6991"/>
              </a:cxn>
              <a:cxn ang="0">
                <a:pos x="connsiteX6992" y="connsiteY6992"/>
              </a:cxn>
              <a:cxn ang="0">
                <a:pos x="connsiteX6993" y="connsiteY6993"/>
              </a:cxn>
              <a:cxn ang="0">
                <a:pos x="connsiteX6994" y="connsiteY6994"/>
              </a:cxn>
              <a:cxn ang="0">
                <a:pos x="connsiteX6995" y="connsiteY6995"/>
              </a:cxn>
              <a:cxn ang="0">
                <a:pos x="connsiteX6996" y="connsiteY6996"/>
              </a:cxn>
              <a:cxn ang="0">
                <a:pos x="connsiteX6997" y="connsiteY6997"/>
              </a:cxn>
              <a:cxn ang="0">
                <a:pos x="connsiteX6998" y="connsiteY6998"/>
              </a:cxn>
              <a:cxn ang="0">
                <a:pos x="connsiteX6999" y="connsiteY6999"/>
              </a:cxn>
              <a:cxn ang="0">
                <a:pos x="connsiteX7000" y="connsiteY7000"/>
              </a:cxn>
              <a:cxn ang="0">
                <a:pos x="connsiteX7001" y="connsiteY7001"/>
              </a:cxn>
              <a:cxn ang="0">
                <a:pos x="connsiteX7002" y="connsiteY7002"/>
              </a:cxn>
              <a:cxn ang="0">
                <a:pos x="connsiteX7003" y="connsiteY7003"/>
              </a:cxn>
              <a:cxn ang="0">
                <a:pos x="connsiteX7004" y="connsiteY7004"/>
              </a:cxn>
              <a:cxn ang="0">
                <a:pos x="connsiteX7005" y="connsiteY7005"/>
              </a:cxn>
              <a:cxn ang="0">
                <a:pos x="connsiteX7006" y="connsiteY7006"/>
              </a:cxn>
              <a:cxn ang="0">
                <a:pos x="connsiteX7007" y="connsiteY7007"/>
              </a:cxn>
              <a:cxn ang="0">
                <a:pos x="connsiteX7008" y="connsiteY7008"/>
              </a:cxn>
              <a:cxn ang="0">
                <a:pos x="connsiteX7009" y="connsiteY7009"/>
              </a:cxn>
              <a:cxn ang="0">
                <a:pos x="connsiteX7010" y="connsiteY7010"/>
              </a:cxn>
              <a:cxn ang="0">
                <a:pos x="connsiteX7011" y="connsiteY7011"/>
              </a:cxn>
              <a:cxn ang="0">
                <a:pos x="connsiteX7012" y="connsiteY7012"/>
              </a:cxn>
              <a:cxn ang="0">
                <a:pos x="connsiteX7013" y="connsiteY7013"/>
              </a:cxn>
              <a:cxn ang="0">
                <a:pos x="connsiteX7014" y="connsiteY7014"/>
              </a:cxn>
              <a:cxn ang="0">
                <a:pos x="connsiteX7015" y="connsiteY7015"/>
              </a:cxn>
              <a:cxn ang="0">
                <a:pos x="connsiteX7016" y="connsiteY7016"/>
              </a:cxn>
              <a:cxn ang="0">
                <a:pos x="connsiteX7017" y="connsiteY7017"/>
              </a:cxn>
              <a:cxn ang="0">
                <a:pos x="connsiteX7018" y="connsiteY7018"/>
              </a:cxn>
              <a:cxn ang="0">
                <a:pos x="connsiteX7019" y="connsiteY7019"/>
              </a:cxn>
              <a:cxn ang="0">
                <a:pos x="connsiteX7020" y="connsiteY7020"/>
              </a:cxn>
              <a:cxn ang="0">
                <a:pos x="connsiteX7021" y="connsiteY7021"/>
              </a:cxn>
              <a:cxn ang="0">
                <a:pos x="connsiteX7022" y="connsiteY7022"/>
              </a:cxn>
              <a:cxn ang="0">
                <a:pos x="connsiteX7023" y="connsiteY7023"/>
              </a:cxn>
              <a:cxn ang="0">
                <a:pos x="connsiteX7024" y="connsiteY7024"/>
              </a:cxn>
              <a:cxn ang="0">
                <a:pos x="connsiteX7025" y="connsiteY7025"/>
              </a:cxn>
              <a:cxn ang="0">
                <a:pos x="connsiteX7026" y="connsiteY7026"/>
              </a:cxn>
              <a:cxn ang="0">
                <a:pos x="connsiteX7027" y="connsiteY7027"/>
              </a:cxn>
              <a:cxn ang="0">
                <a:pos x="connsiteX7028" y="connsiteY7028"/>
              </a:cxn>
              <a:cxn ang="0">
                <a:pos x="connsiteX7029" y="connsiteY7029"/>
              </a:cxn>
              <a:cxn ang="0">
                <a:pos x="connsiteX7030" y="connsiteY7030"/>
              </a:cxn>
              <a:cxn ang="0">
                <a:pos x="connsiteX7031" y="connsiteY7031"/>
              </a:cxn>
              <a:cxn ang="0">
                <a:pos x="connsiteX7032" y="connsiteY7032"/>
              </a:cxn>
              <a:cxn ang="0">
                <a:pos x="connsiteX7033" y="connsiteY7033"/>
              </a:cxn>
              <a:cxn ang="0">
                <a:pos x="connsiteX7034" y="connsiteY7034"/>
              </a:cxn>
              <a:cxn ang="0">
                <a:pos x="connsiteX7035" y="connsiteY7035"/>
              </a:cxn>
              <a:cxn ang="0">
                <a:pos x="connsiteX7036" y="connsiteY7036"/>
              </a:cxn>
              <a:cxn ang="0">
                <a:pos x="connsiteX7037" y="connsiteY7037"/>
              </a:cxn>
              <a:cxn ang="0">
                <a:pos x="connsiteX7038" y="connsiteY7038"/>
              </a:cxn>
              <a:cxn ang="0">
                <a:pos x="connsiteX7039" y="connsiteY7039"/>
              </a:cxn>
              <a:cxn ang="0">
                <a:pos x="connsiteX7040" y="connsiteY7040"/>
              </a:cxn>
              <a:cxn ang="0">
                <a:pos x="connsiteX7041" y="connsiteY7041"/>
              </a:cxn>
              <a:cxn ang="0">
                <a:pos x="connsiteX7042" y="connsiteY7042"/>
              </a:cxn>
              <a:cxn ang="0">
                <a:pos x="connsiteX7043" y="connsiteY7043"/>
              </a:cxn>
              <a:cxn ang="0">
                <a:pos x="connsiteX7044" y="connsiteY7044"/>
              </a:cxn>
              <a:cxn ang="0">
                <a:pos x="connsiteX7045" y="connsiteY7045"/>
              </a:cxn>
              <a:cxn ang="0">
                <a:pos x="connsiteX7046" y="connsiteY7046"/>
              </a:cxn>
              <a:cxn ang="0">
                <a:pos x="connsiteX7047" y="connsiteY7047"/>
              </a:cxn>
              <a:cxn ang="0">
                <a:pos x="connsiteX7048" y="connsiteY7048"/>
              </a:cxn>
              <a:cxn ang="0">
                <a:pos x="connsiteX7049" y="connsiteY7049"/>
              </a:cxn>
              <a:cxn ang="0">
                <a:pos x="connsiteX7050" y="connsiteY7050"/>
              </a:cxn>
              <a:cxn ang="0">
                <a:pos x="connsiteX7051" y="connsiteY7051"/>
              </a:cxn>
              <a:cxn ang="0">
                <a:pos x="connsiteX7052" y="connsiteY7052"/>
              </a:cxn>
              <a:cxn ang="0">
                <a:pos x="connsiteX7053" y="connsiteY7053"/>
              </a:cxn>
              <a:cxn ang="0">
                <a:pos x="connsiteX7054" y="connsiteY7054"/>
              </a:cxn>
              <a:cxn ang="0">
                <a:pos x="connsiteX7055" y="connsiteY7055"/>
              </a:cxn>
              <a:cxn ang="0">
                <a:pos x="connsiteX7056" y="connsiteY7056"/>
              </a:cxn>
              <a:cxn ang="0">
                <a:pos x="connsiteX7057" y="connsiteY7057"/>
              </a:cxn>
              <a:cxn ang="0">
                <a:pos x="connsiteX7058" y="connsiteY7058"/>
              </a:cxn>
              <a:cxn ang="0">
                <a:pos x="connsiteX7059" y="connsiteY7059"/>
              </a:cxn>
              <a:cxn ang="0">
                <a:pos x="connsiteX7060" y="connsiteY7060"/>
              </a:cxn>
              <a:cxn ang="0">
                <a:pos x="connsiteX7061" y="connsiteY7061"/>
              </a:cxn>
              <a:cxn ang="0">
                <a:pos x="connsiteX7062" y="connsiteY7062"/>
              </a:cxn>
              <a:cxn ang="0">
                <a:pos x="connsiteX7063" y="connsiteY7063"/>
              </a:cxn>
              <a:cxn ang="0">
                <a:pos x="connsiteX7064" y="connsiteY7064"/>
              </a:cxn>
              <a:cxn ang="0">
                <a:pos x="connsiteX7065" y="connsiteY7065"/>
              </a:cxn>
              <a:cxn ang="0">
                <a:pos x="connsiteX7066" y="connsiteY7066"/>
              </a:cxn>
              <a:cxn ang="0">
                <a:pos x="connsiteX7067" y="connsiteY7067"/>
              </a:cxn>
              <a:cxn ang="0">
                <a:pos x="connsiteX7068" y="connsiteY7068"/>
              </a:cxn>
              <a:cxn ang="0">
                <a:pos x="connsiteX7069" y="connsiteY7069"/>
              </a:cxn>
              <a:cxn ang="0">
                <a:pos x="connsiteX7070" y="connsiteY7070"/>
              </a:cxn>
              <a:cxn ang="0">
                <a:pos x="connsiteX7071" y="connsiteY7071"/>
              </a:cxn>
              <a:cxn ang="0">
                <a:pos x="connsiteX7072" y="connsiteY7072"/>
              </a:cxn>
              <a:cxn ang="0">
                <a:pos x="connsiteX7073" y="connsiteY7073"/>
              </a:cxn>
              <a:cxn ang="0">
                <a:pos x="connsiteX7074" y="connsiteY7074"/>
              </a:cxn>
              <a:cxn ang="0">
                <a:pos x="connsiteX7075" y="connsiteY7075"/>
              </a:cxn>
              <a:cxn ang="0">
                <a:pos x="connsiteX7076" y="connsiteY7076"/>
              </a:cxn>
              <a:cxn ang="0">
                <a:pos x="connsiteX7077" y="connsiteY7077"/>
              </a:cxn>
              <a:cxn ang="0">
                <a:pos x="connsiteX7078" y="connsiteY7078"/>
              </a:cxn>
              <a:cxn ang="0">
                <a:pos x="connsiteX7079" y="connsiteY7079"/>
              </a:cxn>
              <a:cxn ang="0">
                <a:pos x="connsiteX7080" y="connsiteY7080"/>
              </a:cxn>
              <a:cxn ang="0">
                <a:pos x="connsiteX7081" y="connsiteY7081"/>
              </a:cxn>
              <a:cxn ang="0">
                <a:pos x="connsiteX7082" y="connsiteY7082"/>
              </a:cxn>
              <a:cxn ang="0">
                <a:pos x="connsiteX7083" y="connsiteY7083"/>
              </a:cxn>
              <a:cxn ang="0">
                <a:pos x="connsiteX7084" y="connsiteY7084"/>
              </a:cxn>
              <a:cxn ang="0">
                <a:pos x="connsiteX7085" y="connsiteY7085"/>
              </a:cxn>
              <a:cxn ang="0">
                <a:pos x="connsiteX7086" y="connsiteY7086"/>
              </a:cxn>
              <a:cxn ang="0">
                <a:pos x="connsiteX7087" y="connsiteY7087"/>
              </a:cxn>
              <a:cxn ang="0">
                <a:pos x="connsiteX7088" y="connsiteY7088"/>
              </a:cxn>
              <a:cxn ang="0">
                <a:pos x="connsiteX7089" y="connsiteY7089"/>
              </a:cxn>
              <a:cxn ang="0">
                <a:pos x="connsiteX7090" y="connsiteY7090"/>
              </a:cxn>
              <a:cxn ang="0">
                <a:pos x="connsiteX7091" y="connsiteY7091"/>
              </a:cxn>
              <a:cxn ang="0">
                <a:pos x="connsiteX7092" y="connsiteY7092"/>
              </a:cxn>
              <a:cxn ang="0">
                <a:pos x="connsiteX7093" y="connsiteY7093"/>
              </a:cxn>
              <a:cxn ang="0">
                <a:pos x="connsiteX7094" y="connsiteY7094"/>
              </a:cxn>
              <a:cxn ang="0">
                <a:pos x="connsiteX7095" y="connsiteY7095"/>
              </a:cxn>
              <a:cxn ang="0">
                <a:pos x="connsiteX7096" y="connsiteY7096"/>
              </a:cxn>
              <a:cxn ang="0">
                <a:pos x="connsiteX7097" y="connsiteY7097"/>
              </a:cxn>
              <a:cxn ang="0">
                <a:pos x="connsiteX7098" y="connsiteY7098"/>
              </a:cxn>
              <a:cxn ang="0">
                <a:pos x="connsiteX7099" y="connsiteY7099"/>
              </a:cxn>
              <a:cxn ang="0">
                <a:pos x="connsiteX7100" y="connsiteY7100"/>
              </a:cxn>
              <a:cxn ang="0">
                <a:pos x="connsiteX7101" y="connsiteY7101"/>
              </a:cxn>
              <a:cxn ang="0">
                <a:pos x="connsiteX7102" y="connsiteY7102"/>
              </a:cxn>
              <a:cxn ang="0">
                <a:pos x="connsiteX7103" y="connsiteY7103"/>
              </a:cxn>
              <a:cxn ang="0">
                <a:pos x="connsiteX7104" y="connsiteY7104"/>
              </a:cxn>
              <a:cxn ang="0">
                <a:pos x="connsiteX7105" y="connsiteY7105"/>
              </a:cxn>
              <a:cxn ang="0">
                <a:pos x="connsiteX7106" y="connsiteY7106"/>
              </a:cxn>
              <a:cxn ang="0">
                <a:pos x="connsiteX7107" y="connsiteY7107"/>
              </a:cxn>
              <a:cxn ang="0">
                <a:pos x="connsiteX7108" y="connsiteY7108"/>
              </a:cxn>
              <a:cxn ang="0">
                <a:pos x="connsiteX7109" y="connsiteY7109"/>
              </a:cxn>
              <a:cxn ang="0">
                <a:pos x="connsiteX7110" y="connsiteY7110"/>
              </a:cxn>
              <a:cxn ang="0">
                <a:pos x="connsiteX7111" y="connsiteY7111"/>
              </a:cxn>
              <a:cxn ang="0">
                <a:pos x="connsiteX7112" y="connsiteY7112"/>
              </a:cxn>
              <a:cxn ang="0">
                <a:pos x="connsiteX7113" y="connsiteY7113"/>
              </a:cxn>
              <a:cxn ang="0">
                <a:pos x="connsiteX7114" y="connsiteY7114"/>
              </a:cxn>
              <a:cxn ang="0">
                <a:pos x="connsiteX7115" y="connsiteY7115"/>
              </a:cxn>
              <a:cxn ang="0">
                <a:pos x="connsiteX7116" y="connsiteY7116"/>
              </a:cxn>
              <a:cxn ang="0">
                <a:pos x="connsiteX7117" y="connsiteY7117"/>
              </a:cxn>
              <a:cxn ang="0">
                <a:pos x="connsiteX7118" y="connsiteY7118"/>
              </a:cxn>
              <a:cxn ang="0">
                <a:pos x="connsiteX7119" y="connsiteY7119"/>
              </a:cxn>
              <a:cxn ang="0">
                <a:pos x="connsiteX7120" y="connsiteY7120"/>
              </a:cxn>
              <a:cxn ang="0">
                <a:pos x="connsiteX7121" y="connsiteY7121"/>
              </a:cxn>
              <a:cxn ang="0">
                <a:pos x="connsiteX7122" y="connsiteY7122"/>
              </a:cxn>
              <a:cxn ang="0">
                <a:pos x="connsiteX7123" y="connsiteY7123"/>
              </a:cxn>
              <a:cxn ang="0">
                <a:pos x="connsiteX7124" y="connsiteY7124"/>
              </a:cxn>
              <a:cxn ang="0">
                <a:pos x="connsiteX7125" y="connsiteY7125"/>
              </a:cxn>
              <a:cxn ang="0">
                <a:pos x="connsiteX7126" y="connsiteY7126"/>
              </a:cxn>
              <a:cxn ang="0">
                <a:pos x="connsiteX7127" y="connsiteY7127"/>
              </a:cxn>
              <a:cxn ang="0">
                <a:pos x="connsiteX7128" y="connsiteY7128"/>
              </a:cxn>
              <a:cxn ang="0">
                <a:pos x="connsiteX7129" y="connsiteY7129"/>
              </a:cxn>
              <a:cxn ang="0">
                <a:pos x="connsiteX7130" y="connsiteY7130"/>
              </a:cxn>
              <a:cxn ang="0">
                <a:pos x="connsiteX7131" y="connsiteY7131"/>
              </a:cxn>
              <a:cxn ang="0">
                <a:pos x="connsiteX7132" y="connsiteY7132"/>
              </a:cxn>
              <a:cxn ang="0">
                <a:pos x="connsiteX7133" y="connsiteY7133"/>
              </a:cxn>
              <a:cxn ang="0">
                <a:pos x="connsiteX7134" y="connsiteY7134"/>
              </a:cxn>
              <a:cxn ang="0">
                <a:pos x="connsiteX7135" y="connsiteY7135"/>
              </a:cxn>
              <a:cxn ang="0">
                <a:pos x="connsiteX7136" y="connsiteY7136"/>
              </a:cxn>
              <a:cxn ang="0">
                <a:pos x="connsiteX7137" y="connsiteY7137"/>
              </a:cxn>
              <a:cxn ang="0">
                <a:pos x="connsiteX7138" y="connsiteY7138"/>
              </a:cxn>
              <a:cxn ang="0">
                <a:pos x="connsiteX7139" y="connsiteY7139"/>
              </a:cxn>
              <a:cxn ang="0">
                <a:pos x="connsiteX7140" y="connsiteY7140"/>
              </a:cxn>
              <a:cxn ang="0">
                <a:pos x="connsiteX7141" y="connsiteY7141"/>
              </a:cxn>
              <a:cxn ang="0">
                <a:pos x="connsiteX7142" y="connsiteY7142"/>
              </a:cxn>
              <a:cxn ang="0">
                <a:pos x="connsiteX7143" y="connsiteY7143"/>
              </a:cxn>
              <a:cxn ang="0">
                <a:pos x="connsiteX7144" y="connsiteY7144"/>
              </a:cxn>
              <a:cxn ang="0">
                <a:pos x="connsiteX7145" y="connsiteY7145"/>
              </a:cxn>
              <a:cxn ang="0">
                <a:pos x="connsiteX7146" y="connsiteY7146"/>
              </a:cxn>
              <a:cxn ang="0">
                <a:pos x="connsiteX7147" y="connsiteY7147"/>
              </a:cxn>
              <a:cxn ang="0">
                <a:pos x="connsiteX7148" y="connsiteY7148"/>
              </a:cxn>
              <a:cxn ang="0">
                <a:pos x="connsiteX7149" y="connsiteY7149"/>
              </a:cxn>
              <a:cxn ang="0">
                <a:pos x="connsiteX7150" y="connsiteY7150"/>
              </a:cxn>
              <a:cxn ang="0">
                <a:pos x="connsiteX7151" y="connsiteY7151"/>
              </a:cxn>
              <a:cxn ang="0">
                <a:pos x="connsiteX7152" y="connsiteY7152"/>
              </a:cxn>
              <a:cxn ang="0">
                <a:pos x="connsiteX7153" y="connsiteY7153"/>
              </a:cxn>
              <a:cxn ang="0">
                <a:pos x="connsiteX7154" y="connsiteY7154"/>
              </a:cxn>
              <a:cxn ang="0">
                <a:pos x="connsiteX7155" y="connsiteY7155"/>
              </a:cxn>
              <a:cxn ang="0">
                <a:pos x="connsiteX7156" y="connsiteY7156"/>
              </a:cxn>
              <a:cxn ang="0">
                <a:pos x="connsiteX7157" y="connsiteY7157"/>
              </a:cxn>
              <a:cxn ang="0">
                <a:pos x="connsiteX7158" y="connsiteY7158"/>
              </a:cxn>
              <a:cxn ang="0">
                <a:pos x="connsiteX7159" y="connsiteY7159"/>
              </a:cxn>
              <a:cxn ang="0">
                <a:pos x="connsiteX7160" y="connsiteY7160"/>
              </a:cxn>
              <a:cxn ang="0">
                <a:pos x="connsiteX7161" y="connsiteY7161"/>
              </a:cxn>
              <a:cxn ang="0">
                <a:pos x="connsiteX7162" y="connsiteY7162"/>
              </a:cxn>
              <a:cxn ang="0">
                <a:pos x="connsiteX7163" y="connsiteY7163"/>
              </a:cxn>
              <a:cxn ang="0">
                <a:pos x="connsiteX7164" y="connsiteY7164"/>
              </a:cxn>
              <a:cxn ang="0">
                <a:pos x="connsiteX7165" y="connsiteY7165"/>
              </a:cxn>
              <a:cxn ang="0">
                <a:pos x="connsiteX7166" y="connsiteY7166"/>
              </a:cxn>
              <a:cxn ang="0">
                <a:pos x="connsiteX7167" y="connsiteY7167"/>
              </a:cxn>
              <a:cxn ang="0">
                <a:pos x="connsiteX7168" y="connsiteY7168"/>
              </a:cxn>
              <a:cxn ang="0">
                <a:pos x="connsiteX7169" y="connsiteY7169"/>
              </a:cxn>
              <a:cxn ang="0">
                <a:pos x="connsiteX7170" y="connsiteY7170"/>
              </a:cxn>
              <a:cxn ang="0">
                <a:pos x="connsiteX7171" y="connsiteY7171"/>
              </a:cxn>
              <a:cxn ang="0">
                <a:pos x="connsiteX7172" y="connsiteY7172"/>
              </a:cxn>
              <a:cxn ang="0">
                <a:pos x="connsiteX7173" y="connsiteY7173"/>
              </a:cxn>
              <a:cxn ang="0">
                <a:pos x="connsiteX7174" y="connsiteY7174"/>
              </a:cxn>
              <a:cxn ang="0">
                <a:pos x="connsiteX7175" y="connsiteY7175"/>
              </a:cxn>
              <a:cxn ang="0">
                <a:pos x="connsiteX7176" y="connsiteY7176"/>
              </a:cxn>
              <a:cxn ang="0">
                <a:pos x="connsiteX7177" y="connsiteY7177"/>
              </a:cxn>
              <a:cxn ang="0">
                <a:pos x="connsiteX7178" y="connsiteY7178"/>
              </a:cxn>
              <a:cxn ang="0">
                <a:pos x="connsiteX7179" y="connsiteY7179"/>
              </a:cxn>
              <a:cxn ang="0">
                <a:pos x="connsiteX7180" y="connsiteY7180"/>
              </a:cxn>
              <a:cxn ang="0">
                <a:pos x="connsiteX7181" y="connsiteY7181"/>
              </a:cxn>
              <a:cxn ang="0">
                <a:pos x="connsiteX7182" y="connsiteY7182"/>
              </a:cxn>
              <a:cxn ang="0">
                <a:pos x="connsiteX7183" y="connsiteY7183"/>
              </a:cxn>
              <a:cxn ang="0">
                <a:pos x="connsiteX7184" y="connsiteY7184"/>
              </a:cxn>
              <a:cxn ang="0">
                <a:pos x="connsiteX7185" y="connsiteY7185"/>
              </a:cxn>
              <a:cxn ang="0">
                <a:pos x="connsiteX7186" y="connsiteY7186"/>
              </a:cxn>
              <a:cxn ang="0">
                <a:pos x="connsiteX7187" y="connsiteY7187"/>
              </a:cxn>
              <a:cxn ang="0">
                <a:pos x="connsiteX7188" y="connsiteY7188"/>
              </a:cxn>
              <a:cxn ang="0">
                <a:pos x="connsiteX7189" y="connsiteY7189"/>
              </a:cxn>
              <a:cxn ang="0">
                <a:pos x="connsiteX7190" y="connsiteY7190"/>
              </a:cxn>
              <a:cxn ang="0">
                <a:pos x="connsiteX7191" y="connsiteY7191"/>
              </a:cxn>
              <a:cxn ang="0">
                <a:pos x="connsiteX7192" y="connsiteY7192"/>
              </a:cxn>
              <a:cxn ang="0">
                <a:pos x="connsiteX7193" y="connsiteY7193"/>
              </a:cxn>
              <a:cxn ang="0">
                <a:pos x="connsiteX7194" y="connsiteY7194"/>
              </a:cxn>
              <a:cxn ang="0">
                <a:pos x="connsiteX7195" y="connsiteY7195"/>
              </a:cxn>
              <a:cxn ang="0">
                <a:pos x="connsiteX7196" y="connsiteY7196"/>
              </a:cxn>
              <a:cxn ang="0">
                <a:pos x="connsiteX7197" y="connsiteY7197"/>
              </a:cxn>
              <a:cxn ang="0">
                <a:pos x="connsiteX7198" y="connsiteY7198"/>
              </a:cxn>
              <a:cxn ang="0">
                <a:pos x="connsiteX7199" y="connsiteY7199"/>
              </a:cxn>
              <a:cxn ang="0">
                <a:pos x="connsiteX7200" y="connsiteY7200"/>
              </a:cxn>
              <a:cxn ang="0">
                <a:pos x="connsiteX7201" y="connsiteY7201"/>
              </a:cxn>
              <a:cxn ang="0">
                <a:pos x="connsiteX7202" y="connsiteY7202"/>
              </a:cxn>
              <a:cxn ang="0">
                <a:pos x="connsiteX7203" y="connsiteY7203"/>
              </a:cxn>
              <a:cxn ang="0">
                <a:pos x="connsiteX7204" y="connsiteY7204"/>
              </a:cxn>
              <a:cxn ang="0">
                <a:pos x="connsiteX7205" y="connsiteY7205"/>
              </a:cxn>
              <a:cxn ang="0">
                <a:pos x="connsiteX7206" y="connsiteY7206"/>
              </a:cxn>
              <a:cxn ang="0">
                <a:pos x="connsiteX7207" y="connsiteY7207"/>
              </a:cxn>
              <a:cxn ang="0">
                <a:pos x="connsiteX7208" y="connsiteY7208"/>
              </a:cxn>
              <a:cxn ang="0">
                <a:pos x="connsiteX7209" y="connsiteY7209"/>
              </a:cxn>
              <a:cxn ang="0">
                <a:pos x="connsiteX7210" y="connsiteY7210"/>
              </a:cxn>
              <a:cxn ang="0">
                <a:pos x="connsiteX7211" y="connsiteY7211"/>
              </a:cxn>
              <a:cxn ang="0">
                <a:pos x="connsiteX7212" y="connsiteY7212"/>
              </a:cxn>
              <a:cxn ang="0">
                <a:pos x="connsiteX7213" y="connsiteY7213"/>
              </a:cxn>
              <a:cxn ang="0">
                <a:pos x="connsiteX7214" y="connsiteY7214"/>
              </a:cxn>
              <a:cxn ang="0">
                <a:pos x="connsiteX7215" y="connsiteY7215"/>
              </a:cxn>
              <a:cxn ang="0">
                <a:pos x="connsiteX7216" y="connsiteY7216"/>
              </a:cxn>
              <a:cxn ang="0">
                <a:pos x="connsiteX7217" y="connsiteY7217"/>
              </a:cxn>
              <a:cxn ang="0">
                <a:pos x="connsiteX7218" y="connsiteY7218"/>
              </a:cxn>
              <a:cxn ang="0">
                <a:pos x="connsiteX7219" y="connsiteY7219"/>
              </a:cxn>
              <a:cxn ang="0">
                <a:pos x="connsiteX7220" y="connsiteY7220"/>
              </a:cxn>
              <a:cxn ang="0">
                <a:pos x="connsiteX7221" y="connsiteY7221"/>
              </a:cxn>
              <a:cxn ang="0">
                <a:pos x="connsiteX7222" y="connsiteY7222"/>
              </a:cxn>
              <a:cxn ang="0">
                <a:pos x="connsiteX7223" y="connsiteY7223"/>
              </a:cxn>
              <a:cxn ang="0">
                <a:pos x="connsiteX7224" y="connsiteY7224"/>
              </a:cxn>
              <a:cxn ang="0">
                <a:pos x="connsiteX7225" y="connsiteY7225"/>
              </a:cxn>
              <a:cxn ang="0">
                <a:pos x="connsiteX7226" y="connsiteY7226"/>
              </a:cxn>
              <a:cxn ang="0">
                <a:pos x="connsiteX7227" y="connsiteY7227"/>
              </a:cxn>
              <a:cxn ang="0">
                <a:pos x="connsiteX7228" y="connsiteY7228"/>
              </a:cxn>
              <a:cxn ang="0">
                <a:pos x="connsiteX7229" y="connsiteY7229"/>
              </a:cxn>
              <a:cxn ang="0">
                <a:pos x="connsiteX7230" y="connsiteY7230"/>
              </a:cxn>
              <a:cxn ang="0">
                <a:pos x="connsiteX7231" y="connsiteY7231"/>
              </a:cxn>
              <a:cxn ang="0">
                <a:pos x="connsiteX7232" y="connsiteY7232"/>
              </a:cxn>
              <a:cxn ang="0">
                <a:pos x="connsiteX7233" y="connsiteY7233"/>
              </a:cxn>
              <a:cxn ang="0">
                <a:pos x="connsiteX7234" y="connsiteY7234"/>
              </a:cxn>
              <a:cxn ang="0">
                <a:pos x="connsiteX7235" y="connsiteY7235"/>
              </a:cxn>
              <a:cxn ang="0">
                <a:pos x="connsiteX7236" y="connsiteY7236"/>
              </a:cxn>
              <a:cxn ang="0">
                <a:pos x="connsiteX7237" y="connsiteY7237"/>
              </a:cxn>
              <a:cxn ang="0">
                <a:pos x="connsiteX7238" y="connsiteY7238"/>
              </a:cxn>
              <a:cxn ang="0">
                <a:pos x="connsiteX7239" y="connsiteY7239"/>
              </a:cxn>
              <a:cxn ang="0">
                <a:pos x="connsiteX7240" y="connsiteY7240"/>
              </a:cxn>
              <a:cxn ang="0">
                <a:pos x="connsiteX7241" y="connsiteY7241"/>
              </a:cxn>
              <a:cxn ang="0">
                <a:pos x="connsiteX7242" y="connsiteY7242"/>
              </a:cxn>
              <a:cxn ang="0">
                <a:pos x="connsiteX7243" y="connsiteY7243"/>
              </a:cxn>
              <a:cxn ang="0">
                <a:pos x="connsiteX7244" y="connsiteY7244"/>
              </a:cxn>
              <a:cxn ang="0">
                <a:pos x="connsiteX7245" y="connsiteY7245"/>
              </a:cxn>
              <a:cxn ang="0">
                <a:pos x="connsiteX7246" y="connsiteY7246"/>
              </a:cxn>
              <a:cxn ang="0">
                <a:pos x="connsiteX7247" y="connsiteY7247"/>
              </a:cxn>
              <a:cxn ang="0">
                <a:pos x="connsiteX7248" y="connsiteY7248"/>
              </a:cxn>
              <a:cxn ang="0">
                <a:pos x="connsiteX7249" y="connsiteY7249"/>
              </a:cxn>
              <a:cxn ang="0">
                <a:pos x="connsiteX7250" y="connsiteY7250"/>
              </a:cxn>
              <a:cxn ang="0">
                <a:pos x="connsiteX7251" y="connsiteY7251"/>
              </a:cxn>
              <a:cxn ang="0">
                <a:pos x="connsiteX7252" y="connsiteY7252"/>
              </a:cxn>
              <a:cxn ang="0">
                <a:pos x="connsiteX7253" y="connsiteY7253"/>
              </a:cxn>
              <a:cxn ang="0">
                <a:pos x="connsiteX7254" y="connsiteY7254"/>
              </a:cxn>
              <a:cxn ang="0">
                <a:pos x="connsiteX7255" y="connsiteY7255"/>
              </a:cxn>
              <a:cxn ang="0">
                <a:pos x="connsiteX7256" y="connsiteY7256"/>
              </a:cxn>
              <a:cxn ang="0">
                <a:pos x="connsiteX7257" y="connsiteY7257"/>
              </a:cxn>
              <a:cxn ang="0">
                <a:pos x="connsiteX7258" y="connsiteY7258"/>
              </a:cxn>
              <a:cxn ang="0">
                <a:pos x="connsiteX7259" y="connsiteY7259"/>
              </a:cxn>
              <a:cxn ang="0">
                <a:pos x="connsiteX7260" y="connsiteY7260"/>
              </a:cxn>
              <a:cxn ang="0">
                <a:pos x="connsiteX7261" y="connsiteY7261"/>
              </a:cxn>
              <a:cxn ang="0">
                <a:pos x="connsiteX7262" y="connsiteY7262"/>
              </a:cxn>
              <a:cxn ang="0">
                <a:pos x="connsiteX7263" y="connsiteY7263"/>
              </a:cxn>
              <a:cxn ang="0">
                <a:pos x="connsiteX7264" y="connsiteY7264"/>
              </a:cxn>
              <a:cxn ang="0">
                <a:pos x="connsiteX7265" y="connsiteY7265"/>
              </a:cxn>
              <a:cxn ang="0">
                <a:pos x="connsiteX7266" y="connsiteY7266"/>
              </a:cxn>
              <a:cxn ang="0">
                <a:pos x="connsiteX7267" y="connsiteY7267"/>
              </a:cxn>
              <a:cxn ang="0">
                <a:pos x="connsiteX7268" y="connsiteY7268"/>
              </a:cxn>
              <a:cxn ang="0">
                <a:pos x="connsiteX7269" y="connsiteY7269"/>
              </a:cxn>
              <a:cxn ang="0">
                <a:pos x="connsiteX7270" y="connsiteY7270"/>
              </a:cxn>
              <a:cxn ang="0">
                <a:pos x="connsiteX7271" y="connsiteY7271"/>
              </a:cxn>
              <a:cxn ang="0">
                <a:pos x="connsiteX7272" y="connsiteY7272"/>
              </a:cxn>
              <a:cxn ang="0">
                <a:pos x="connsiteX7273" y="connsiteY7273"/>
              </a:cxn>
              <a:cxn ang="0">
                <a:pos x="connsiteX7274" y="connsiteY7274"/>
              </a:cxn>
              <a:cxn ang="0">
                <a:pos x="connsiteX7275" y="connsiteY7275"/>
              </a:cxn>
              <a:cxn ang="0">
                <a:pos x="connsiteX7276" y="connsiteY7276"/>
              </a:cxn>
              <a:cxn ang="0">
                <a:pos x="connsiteX7277" y="connsiteY7277"/>
              </a:cxn>
              <a:cxn ang="0">
                <a:pos x="connsiteX7278" y="connsiteY7278"/>
              </a:cxn>
              <a:cxn ang="0">
                <a:pos x="connsiteX7279" y="connsiteY7279"/>
              </a:cxn>
              <a:cxn ang="0">
                <a:pos x="connsiteX7280" y="connsiteY7280"/>
              </a:cxn>
              <a:cxn ang="0">
                <a:pos x="connsiteX7281" y="connsiteY7281"/>
              </a:cxn>
              <a:cxn ang="0">
                <a:pos x="connsiteX7282" y="connsiteY7282"/>
              </a:cxn>
              <a:cxn ang="0">
                <a:pos x="connsiteX7283" y="connsiteY7283"/>
              </a:cxn>
              <a:cxn ang="0">
                <a:pos x="connsiteX7284" y="connsiteY7284"/>
              </a:cxn>
              <a:cxn ang="0">
                <a:pos x="connsiteX7285" y="connsiteY7285"/>
              </a:cxn>
              <a:cxn ang="0">
                <a:pos x="connsiteX7286" y="connsiteY7286"/>
              </a:cxn>
              <a:cxn ang="0">
                <a:pos x="connsiteX7287" y="connsiteY7287"/>
              </a:cxn>
              <a:cxn ang="0">
                <a:pos x="connsiteX7288" y="connsiteY7288"/>
              </a:cxn>
              <a:cxn ang="0">
                <a:pos x="connsiteX7289" y="connsiteY7289"/>
              </a:cxn>
              <a:cxn ang="0">
                <a:pos x="connsiteX7290" y="connsiteY7290"/>
              </a:cxn>
              <a:cxn ang="0">
                <a:pos x="connsiteX7291" y="connsiteY7291"/>
              </a:cxn>
              <a:cxn ang="0">
                <a:pos x="connsiteX7292" y="connsiteY7292"/>
              </a:cxn>
              <a:cxn ang="0">
                <a:pos x="connsiteX7293" y="connsiteY7293"/>
              </a:cxn>
              <a:cxn ang="0">
                <a:pos x="connsiteX7294" y="connsiteY7294"/>
              </a:cxn>
              <a:cxn ang="0">
                <a:pos x="connsiteX7295" y="connsiteY7295"/>
              </a:cxn>
              <a:cxn ang="0">
                <a:pos x="connsiteX7296" y="connsiteY7296"/>
              </a:cxn>
              <a:cxn ang="0">
                <a:pos x="connsiteX7297" y="connsiteY7297"/>
              </a:cxn>
              <a:cxn ang="0">
                <a:pos x="connsiteX7298" y="connsiteY7298"/>
              </a:cxn>
              <a:cxn ang="0">
                <a:pos x="connsiteX7299" y="connsiteY7299"/>
              </a:cxn>
              <a:cxn ang="0">
                <a:pos x="connsiteX7300" y="connsiteY7300"/>
              </a:cxn>
              <a:cxn ang="0">
                <a:pos x="connsiteX7301" y="connsiteY7301"/>
              </a:cxn>
              <a:cxn ang="0">
                <a:pos x="connsiteX7302" y="connsiteY7302"/>
              </a:cxn>
              <a:cxn ang="0">
                <a:pos x="connsiteX7303" y="connsiteY7303"/>
              </a:cxn>
              <a:cxn ang="0">
                <a:pos x="connsiteX7304" y="connsiteY7304"/>
              </a:cxn>
              <a:cxn ang="0">
                <a:pos x="connsiteX7305" y="connsiteY7305"/>
              </a:cxn>
              <a:cxn ang="0">
                <a:pos x="connsiteX7306" y="connsiteY7306"/>
              </a:cxn>
              <a:cxn ang="0">
                <a:pos x="connsiteX7307" y="connsiteY7307"/>
              </a:cxn>
              <a:cxn ang="0">
                <a:pos x="connsiteX7308" y="connsiteY7308"/>
              </a:cxn>
              <a:cxn ang="0">
                <a:pos x="connsiteX7309" y="connsiteY7309"/>
              </a:cxn>
              <a:cxn ang="0">
                <a:pos x="connsiteX7310" y="connsiteY7310"/>
              </a:cxn>
              <a:cxn ang="0">
                <a:pos x="connsiteX7311" y="connsiteY7311"/>
              </a:cxn>
              <a:cxn ang="0">
                <a:pos x="connsiteX7312" y="connsiteY7312"/>
              </a:cxn>
              <a:cxn ang="0">
                <a:pos x="connsiteX7313" y="connsiteY7313"/>
              </a:cxn>
              <a:cxn ang="0">
                <a:pos x="connsiteX7314" y="connsiteY7314"/>
              </a:cxn>
              <a:cxn ang="0">
                <a:pos x="connsiteX7315" y="connsiteY7315"/>
              </a:cxn>
              <a:cxn ang="0">
                <a:pos x="connsiteX7316" y="connsiteY7316"/>
              </a:cxn>
              <a:cxn ang="0">
                <a:pos x="connsiteX7317" y="connsiteY7317"/>
              </a:cxn>
              <a:cxn ang="0">
                <a:pos x="connsiteX7318" y="connsiteY7318"/>
              </a:cxn>
              <a:cxn ang="0">
                <a:pos x="connsiteX7319" y="connsiteY7319"/>
              </a:cxn>
              <a:cxn ang="0">
                <a:pos x="connsiteX7320" y="connsiteY7320"/>
              </a:cxn>
              <a:cxn ang="0">
                <a:pos x="connsiteX7321" y="connsiteY7321"/>
              </a:cxn>
              <a:cxn ang="0">
                <a:pos x="connsiteX7322" y="connsiteY7322"/>
              </a:cxn>
              <a:cxn ang="0">
                <a:pos x="connsiteX7323" y="connsiteY7323"/>
              </a:cxn>
              <a:cxn ang="0">
                <a:pos x="connsiteX7324" y="connsiteY7324"/>
              </a:cxn>
              <a:cxn ang="0">
                <a:pos x="connsiteX7325" y="connsiteY7325"/>
              </a:cxn>
              <a:cxn ang="0">
                <a:pos x="connsiteX7326" y="connsiteY7326"/>
              </a:cxn>
              <a:cxn ang="0">
                <a:pos x="connsiteX7327" y="connsiteY7327"/>
              </a:cxn>
              <a:cxn ang="0">
                <a:pos x="connsiteX7328" y="connsiteY7328"/>
              </a:cxn>
              <a:cxn ang="0">
                <a:pos x="connsiteX7329" y="connsiteY7329"/>
              </a:cxn>
              <a:cxn ang="0">
                <a:pos x="connsiteX7330" y="connsiteY7330"/>
              </a:cxn>
              <a:cxn ang="0">
                <a:pos x="connsiteX7331" y="connsiteY7331"/>
              </a:cxn>
              <a:cxn ang="0">
                <a:pos x="connsiteX7332" y="connsiteY7332"/>
              </a:cxn>
              <a:cxn ang="0">
                <a:pos x="connsiteX7333" y="connsiteY7333"/>
              </a:cxn>
              <a:cxn ang="0">
                <a:pos x="connsiteX7334" y="connsiteY7334"/>
              </a:cxn>
              <a:cxn ang="0">
                <a:pos x="connsiteX7335" y="connsiteY7335"/>
              </a:cxn>
              <a:cxn ang="0">
                <a:pos x="connsiteX7336" y="connsiteY7336"/>
              </a:cxn>
              <a:cxn ang="0">
                <a:pos x="connsiteX7337" y="connsiteY7337"/>
              </a:cxn>
              <a:cxn ang="0">
                <a:pos x="connsiteX7338" y="connsiteY7338"/>
              </a:cxn>
              <a:cxn ang="0">
                <a:pos x="connsiteX7339" y="connsiteY7339"/>
              </a:cxn>
              <a:cxn ang="0">
                <a:pos x="connsiteX7340" y="connsiteY7340"/>
              </a:cxn>
              <a:cxn ang="0">
                <a:pos x="connsiteX7341" y="connsiteY7341"/>
              </a:cxn>
              <a:cxn ang="0">
                <a:pos x="connsiteX7342" y="connsiteY7342"/>
              </a:cxn>
              <a:cxn ang="0">
                <a:pos x="connsiteX7343" y="connsiteY7343"/>
              </a:cxn>
              <a:cxn ang="0">
                <a:pos x="connsiteX7344" y="connsiteY7344"/>
              </a:cxn>
              <a:cxn ang="0">
                <a:pos x="connsiteX7345" y="connsiteY7345"/>
              </a:cxn>
              <a:cxn ang="0">
                <a:pos x="connsiteX7346" y="connsiteY7346"/>
              </a:cxn>
              <a:cxn ang="0">
                <a:pos x="connsiteX7347" y="connsiteY7347"/>
              </a:cxn>
              <a:cxn ang="0">
                <a:pos x="connsiteX7348" y="connsiteY7348"/>
              </a:cxn>
              <a:cxn ang="0">
                <a:pos x="connsiteX7349" y="connsiteY7349"/>
              </a:cxn>
              <a:cxn ang="0">
                <a:pos x="connsiteX7350" y="connsiteY7350"/>
              </a:cxn>
              <a:cxn ang="0">
                <a:pos x="connsiteX7351" y="connsiteY7351"/>
              </a:cxn>
              <a:cxn ang="0">
                <a:pos x="connsiteX7352" y="connsiteY7352"/>
              </a:cxn>
              <a:cxn ang="0">
                <a:pos x="connsiteX7353" y="connsiteY7353"/>
              </a:cxn>
              <a:cxn ang="0">
                <a:pos x="connsiteX7354" y="connsiteY7354"/>
              </a:cxn>
              <a:cxn ang="0">
                <a:pos x="connsiteX7355" y="connsiteY7355"/>
              </a:cxn>
              <a:cxn ang="0">
                <a:pos x="connsiteX7356" y="connsiteY7356"/>
              </a:cxn>
              <a:cxn ang="0">
                <a:pos x="connsiteX7357" y="connsiteY7357"/>
              </a:cxn>
              <a:cxn ang="0">
                <a:pos x="connsiteX7358" y="connsiteY7358"/>
              </a:cxn>
              <a:cxn ang="0">
                <a:pos x="connsiteX7359" y="connsiteY7359"/>
              </a:cxn>
              <a:cxn ang="0">
                <a:pos x="connsiteX7360" y="connsiteY7360"/>
              </a:cxn>
              <a:cxn ang="0">
                <a:pos x="connsiteX7361" y="connsiteY7361"/>
              </a:cxn>
              <a:cxn ang="0">
                <a:pos x="connsiteX7362" y="connsiteY7362"/>
              </a:cxn>
              <a:cxn ang="0">
                <a:pos x="connsiteX7363" y="connsiteY7363"/>
              </a:cxn>
              <a:cxn ang="0">
                <a:pos x="connsiteX7364" y="connsiteY7364"/>
              </a:cxn>
              <a:cxn ang="0">
                <a:pos x="connsiteX7365" y="connsiteY7365"/>
              </a:cxn>
              <a:cxn ang="0">
                <a:pos x="connsiteX7366" y="connsiteY7366"/>
              </a:cxn>
              <a:cxn ang="0">
                <a:pos x="connsiteX7367" y="connsiteY7367"/>
              </a:cxn>
              <a:cxn ang="0">
                <a:pos x="connsiteX7368" y="connsiteY7368"/>
              </a:cxn>
              <a:cxn ang="0">
                <a:pos x="connsiteX7369" y="connsiteY7369"/>
              </a:cxn>
              <a:cxn ang="0">
                <a:pos x="connsiteX7370" y="connsiteY7370"/>
              </a:cxn>
              <a:cxn ang="0">
                <a:pos x="connsiteX7371" y="connsiteY7371"/>
              </a:cxn>
              <a:cxn ang="0">
                <a:pos x="connsiteX7372" y="connsiteY7372"/>
              </a:cxn>
              <a:cxn ang="0">
                <a:pos x="connsiteX7373" y="connsiteY7373"/>
              </a:cxn>
              <a:cxn ang="0">
                <a:pos x="connsiteX7374" y="connsiteY7374"/>
              </a:cxn>
              <a:cxn ang="0">
                <a:pos x="connsiteX7375" y="connsiteY7375"/>
              </a:cxn>
              <a:cxn ang="0">
                <a:pos x="connsiteX7376" y="connsiteY7376"/>
              </a:cxn>
              <a:cxn ang="0">
                <a:pos x="connsiteX7377" y="connsiteY7377"/>
              </a:cxn>
              <a:cxn ang="0">
                <a:pos x="connsiteX7378" y="connsiteY7378"/>
              </a:cxn>
              <a:cxn ang="0">
                <a:pos x="connsiteX7379" y="connsiteY7379"/>
              </a:cxn>
              <a:cxn ang="0">
                <a:pos x="connsiteX7380" y="connsiteY7380"/>
              </a:cxn>
              <a:cxn ang="0">
                <a:pos x="connsiteX7381" y="connsiteY7381"/>
              </a:cxn>
              <a:cxn ang="0">
                <a:pos x="connsiteX7382" y="connsiteY7382"/>
              </a:cxn>
              <a:cxn ang="0">
                <a:pos x="connsiteX7383" y="connsiteY7383"/>
              </a:cxn>
              <a:cxn ang="0">
                <a:pos x="connsiteX7384" y="connsiteY7384"/>
              </a:cxn>
              <a:cxn ang="0">
                <a:pos x="connsiteX7385" y="connsiteY7385"/>
              </a:cxn>
              <a:cxn ang="0">
                <a:pos x="connsiteX7386" y="connsiteY7386"/>
              </a:cxn>
              <a:cxn ang="0">
                <a:pos x="connsiteX7387" y="connsiteY7387"/>
              </a:cxn>
              <a:cxn ang="0">
                <a:pos x="connsiteX7388" y="connsiteY7388"/>
              </a:cxn>
              <a:cxn ang="0">
                <a:pos x="connsiteX7389" y="connsiteY7389"/>
              </a:cxn>
              <a:cxn ang="0">
                <a:pos x="connsiteX7390" y="connsiteY7390"/>
              </a:cxn>
              <a:cxn ang="0">
                <a:pos x="connsiteX7391" y="connsiteY7391"/>
              </a:cxn>
              <a:cxn ang="0">
                <a:pos x="connsiteX7392" y="connsiteY7392"/>
              </a:cxn>
              <a:cxn ang="0">
                <a:pos x="connsiteX7393" y="connsiteY7393"/>
              </a:cxn>
              <a:cxn ang="0">
                <a:pos x="connsiteX7394" y="connsiteY7394"/>
              </a:cxn>
              <a:cxn ang="0">
                <a:pos x="connsiteX7395" y="connsiteY7395"/>
              </a:cxn>
              <a:cxn ang="0">
                <a:pos x="connsiteX7396" y="connsiteY7396"/>
              </a:cxn>
              <a:cxn ang="0">
                <a:pos x="connsiteX7397" y="connsiteY7397"/>
              </a:cxn>
              <a:cxn ang="0">
                <a:pos x="connsiteX7398" y="connsiteY7398"/>
              </a:cxn>
              <a:cxn ang="0">
                <a:pos x="connsiteX7399" y="connsiteY7399"/>
              </a:cxn>
              <a:cxn ang="0">
                <a:pos x="connsiteX7400" y="connsiteY7400"/>
              </a:cxn>
              <a:cxn ang="0">
                <a:pos x="connsiteX7401" y="connsiteY7401"/>
              </a:cxn>
              <a:cxn ang="0">
                <a:pos x="connsiteX7402" y="connsiteY7402"/>
              </a:cxn>
              <a:cxn ang="0">
                <a:pos x="connsiteX7403" y="connsiteY7403"/>
              </a:cxn>
              <a:cxn ang="0">
                <a:pos x="connsiteX7404" y="connsiteY7404"/>
              </a:cxn>
              <a:cxn ang="0">
                <a:pos x="connsiteX7405" y="connsiteY7405"/>
              </a:cxn>
              <a:cxn ang="0">
                <a:pos x="connsiteX7406" y="connsiteY7406"/>
              </a:cxn>
              <a:cxn ang="0">
                <a:pos x="connsiteX7407" y="connsiteY7407"/>
              </a:cxn>
              <a:cxn ang="0">
                <a:pos x="connsiteX7408" y="connsiteY7408"/>
              </a:cxn>
              <a:cxn ang="0">
                <a:pos x="connsiteX7409" y="connsiteY7409"/>
              </a:cxn>
              <a:cxn ang="0">
                <a:pos x="connsiteX7410" y="connsiteY7410"/>
              </a:cxn>
              <a:cxn ang="0">
                <a:pos x="connsiteX7411" y="connsiteY7411"/>
              </a:cxn>
              <a:cxn ang="0">
                <a:pos x="connsiteX7412" y="connsiteY7412"/>
              </a:cxn>
              <a:cxn ang="0">
                <a:pos x="connsiteX7413" y="connsiteY7413"/>
              </a:cxn>
              <a:cxn ang="0">
                <a:pos x="connsiteX7414" y="connsiteY7414"/>
              </a:cxn>
              <a:cxn ang="0">
                <a:pos x="connsiteX7415" y="connsiteY7415"/>
              </a:cxn>
              <a:cxn ang="0">
                <a:pos x="connsiteX7416" y="connsiteY7416"/>
              </a:cxn>
              <a:cxn ang="0">
                <a:pos x="connsiteX7417" y="connsiteY7417"/>
              </a:cxn>
              <a:cxn ang="0">
                <a:pos x="connsiteX7418" y="connsiteY7418"/>
              </a:cxn>
              <a:cxn ang="0">
                <a:pos x="connsiteX7419" y="connsiteY7419"/>
              </a:cxn>
              <a:cxn ang="0">
                <a:pos x="connsiteX7420" y="connsiteY7420"/>
              </a:cxn>
              <a:cxn ang="0">
                <a:pos x="connsiteX7421" y="connsiteY7421"/>
              </a:cxn>
              <a:cxn ang="0">
                <a:pos x="connsiteX7422" y="connsiteY7422"/>
              </a:cxn>
              <a:cxn ang="0">
                <a:pos x="connsiteX7423" y="connsiteY7423"/>
              </a:cxn>
              <a:cxn ang="0">
                <a:pos x="connsiteX7424" y="connsiteY7424"/>
              </a:cxn>
              <a:cxn ang="0">
                <a:pos x="connsiteX7425" y="connsiteY7425"/>
              </a:cxn>
              <a:cxn ang="0">
                <a:pos x="connsiteX7426" y="connsiteY7426"/>
              </a:cxn>
              <a:cxn ang="0">
                <a:pos x="connsiteX7427" y="connsiteY7427"/>
              </a:cxn>
              <a:cxn ang="0">
                <a:pos x="connsiteX7428" y="connsiteY7428"/>
              </a:cxn>
              <a:cxn ang="0">
                <a:pos x="connsiteX7429" y="connsiteY7429"/>
              </a:cxn>
              <a:cxn ang="0">
                <a:pos x="connsiteX7430" y="connsiteY7430"/>
              </a:cxn>
              <a:cxn ang="0">
                <a:pos x="connsiteX7431" y="connsiteY7431"/>
              </a:cxn>
              <a:cxn ang="0">
                <a:pos x="connsiteX7432" y="connsiteY7432"/>
              </a:cxn>
              <a:cxn ang="0">
                <a:pos x="connsiteX7433" y="connsiteY7433"/>
              </a:cxn>
              <a:cxn ang="0">
                <a:pos x="connsiteX7434" y="connsiteY7434"/>
              </a:cxn>
              <a:cxn ang="0">
                <a:pos x="connsiteX7435" y="connsiteY7435"/>
              </a:cxn>
              <a:cxn ang="0">
                <a:pos x="connsiteX7436" y="connsiteY7436"/>
              </a:cxn>
              <a:cxn ang="0">
                <a:pos x="connsiteX7437" y="connsiteY7437"/>
              </a:cxn>
              <a:cxn ang="0">
                <a:pos x="connsiteX7438" y="connsiteY7438"/>
              </a:cxn>
              <a:cxn ang="0">
                <a:pos x="connsiteX7439" y="connsiteY7439"/>
              </a:cxn>
              <a:cxn ang="0">
                <a:pos x="connsiteX7440" y="connsiteY7440"/>
              </a:cxn>
              <a:cxn ang="0">
                <a:pos x="connsiteX7441" y="connsiteY7441"/>
              </a:cxn>
              <a:cxn ang="0">
                <a:pos x="connsiteX7442" y="connsiteY7442"/>
              </a:cxn>
              <a:cxn ang="0">
                <a:pos x="connsiteX7443" y="connsiteY7443"/>
              </a:cxn>
              <a:cxn ang="0">
                <a:pos x="connsiteX7444" y="connsiteY7444"/>
              </a:cxn>
              <a:cxn ang="0">
                <a:pos x="connsiteX7445" y="connsiteY7445"/>
              </a:cxn>
              <a:cxn ang="0">
                <a:pos x="connsiteX7446" y="connsiteY7446"/>
              </a:cxn>
              <a:cxn ang="0">
                <a:pos x="connsiteX7447" y="connsiteY7447"/>
              </a:cxn>
              <a:cxn ang="0">
                <a:pos x="connsiteX7448" y="connsiteY7448"/>
              </a:cxn>
              <a:cxn ang="0">
                <a:pos x="connsiteX7449" y="connsiteY7449"/>
              </a:cxn>
              <a:cxn ang="0">
                <a:pos x="connsiteX7450" y="connsiteY7450"/>
              </a:cxn>
              <a:cxn ang="0">
                <a:pos x="connsiteX7451" y="connsiteY7451"/>
              </a:cxn>
              <a:cxn ang="0">
                <a:pos x="connsiteX7452" y="connsiteY7452"/>
              </a:cxn>
              <a:cxn ang="0">
                <a:pos x="connsiteX7453" y="connsiteY7453"/>
              </a:cxn>
              <a:cxn ang="0">
                <a:pos x="connsiteX7454" y="connsiteY7454"/>
              </a:cxn>
              <a:cxn ang="0">
                <a:pos x="connsiteX7455" y="connsiteY7455"/>
              </a:cxn>
              <a:cxn ang="0">
                <a:pos x="connsiteX7456" y="connsiteY7456"/>
              </a:cxn>
              <a:cxn ang="0">
                <a:pos x="connsiteX7457" y="connsiteY7457"/>
              </a:cxn>
              <a:cxn ang="0">
                <a:pos x="connsiteX7458" y="connsiteY7458"/>
              </a:cxn>
              <a:cxn ang="0">
                <a:pos x="connsiteX7459" y="connsiteY7459"/>
              </a:cxn>
              <a:cxn ang="0">
                <a:pos x="connsiteX7460" y="connsiteY7460"/>
              </a:cxn>
              <a:cxn ang="0">
                <a:pos x="connsiteX7461" y="connsiteY7461"/>
              </a:cxn>
              <a:cxn ang="0">
                <a:pos x="connsiteX7462" y="connsiteY7462"/>
              </a:cxn>
              <a:cxn ang="0">
                <a:pos x="connsiteX7463" y="connsiteY7463"/>
              </a:cxn>
              <a:cxn ang="0">
                <a:pos x="connsiteX7464" y="connsiteY7464"/>
              </a:cxn>
              <a:cxn ang="0">
                <a:pos x="connsiteX7465" y="connsiteY7465"/>
              </a:cxn>
              <a:cxn ang="0">
                <a:pos x="connsiteX7466" y="connsiteY7466"/>
              </a:cxn>
              <a:cxn ang="0">
                <a:pos x="connsiteX7467" y="connsiteY7467"/>
              </a:cxn>
              <a:cxn ang="0">
                <a:pos x="connsiteX7468" y="connsiteY7468"/>
              </a:cxn>
              <a:cxn ang="0">
                <a:pos x="connsiteX7469" y="connsiteY7469"/>
              </a:cxn>
              <a:cxn ang="0">
                <a:pos x="connsiteX7470" y="connsiteY7470"/>
              </a:cxn>
              <a:cxn ang="0">
                <a:pos x="connsiteX7471" y="connsiteY7471"/>
              </a:cxn>
              <a:cxn ang="0">
                <a:pos x="connsiteX7472" y="connsiteY7472"/>
              </a:cxn>
              <a:cxn ang="0">
                <a:pos x="connsiteX7473" y="connsiteY7473"/>
              </a:cxn>
              <a:cxn ang="0">
                <a:pos x="connsiteX7474" y="connsiteY7474"/>
              </a:cxn>
              <a:cxn ang="0">
                <a:pos x="connsiteX7475" y="connsiteY7475"/>
              </a:cxn>
              <a:cxn ang="0">
                <a:pos x="connsiteX7476" y="connsiteY7476"/>
              </a:cxn>
              <a:cxn ang="0">
                <a:pos x="connsiteX7477" y="connsiteY7477"/>
              </a:cxn>
              <a:cxn ang="0">
                <a:pos x="connsiteX7478" y="connsiteY7478"/>
              </a:cxn>
              <a:cxn ang="0">
                <a:pos x="connsiteX7479" y="connsiteY7479"/>
              </a:cxn>
              <a:cxn ang="0">
                <a:pos x="connsiteX7480" y="connsiteY7480"/>
              </a:cxn>
              <a:cxn ang="0">
                <a:pos x="connsiteX7481" y="connsiteY7481"/>
              </a:cxn>
              <a:cxn ang="0">
                <a:pos x="connsiteX7482" y="connsiteY7482"/>
              </a:cxn>
              <a:cxn ang="0">
                <a:pos x="connsiteX7483" y="connsiteY7483"/>
              </a:cxn>
              <a:cxn ang="0">
                <a:pos x="connsiteX7484" y="connsiteY7484"/>
              </a:cxn>
              <a:cxn ang="0">
                <a:pos x="connsiteX7485" y="connsiteY7485"/>
              </a:cxn>
              <a:cxn ang="0">
                <a:pos x="connsiteX7486" y="connsiteY7486"/>
              </a:cxn>
              <a:cxn ang="0">
                <a:pos x="connsiteX7487" y="connsiteY7487"/>
              </a:cxn>
              <a:cxn ang="0">
                <a:pos x="connsiteX7488" y="connsiteY7488"/>
              </a:cxn>
              <a:cxn ang="0">
                <a:pos x="connsiteX7489" y="connsiteY7489"/>
              </a:cxn>
              <a:cxn ang="0">
                <a:pos x="connsiteX7490" y="connsiteY7490"/>
              </a:cxn>
              <a:cxn ang="0">
                <a:pos x="connsiteX7491" y="connsiteY7491"/>
              </a:cxn>
              <a:cxn ang="0">
                <a:pos x="connsiteX7492" y="connsiteY7492"/>
              </a:cxn>
              <a:cxn ang="0">
                <a:pos x="connsiteX7493" y="connsiteY7493"/>
              </a:cxn>
              <a:cxn ang="0">
                <a:pos x="connsiteX7494" y="connsiteY7494"/>
              </a:cxn>
              <a:cxn ang="0">
                <a:pos x="connsiteX7495" y="connsiteY7495"/>
              </a:cxn>
              <a:cxn ang="0">
                <a:pos x="connsiteX7496" y="connsiteY7496"/>
              </a:cxn>
              <a:cxn ang="0">
                <a:pos x="connsiteX7497" y="connsiteY7497"/>
              </a:cxn>
              <a:cxn ang="0">
                <a:pos x="connsiteX7498" y="connsiteY7498"/>
              </a:cxn>
              <a:cxn ang="0">
                <a:pos x="connsiteX7499" y="connsiteY7499"/>
              </a:cxn>
              <a:cxn ang="0">
                <a:pos x="connsiteX7500" y="connsiteY7500"/>
              </a:cxn>
              <a:cxn ang="0">
                <a:pos x="connsiteX7501" y="connsiteY7501"/>
              </a:cxn>
              <a:cxn ang="0">
                <a:pos x="connsiteX7502" y="connsiteY7502"/>
              </a:cxn>
              <a:cxn ang="0">
                <a:pos x="connsiteX7503" y="connsiteY7503"/>
              </a:cxn>
              <a:cxn ang="0">
                <a:pos x="connsiteX7504" y="connsiteY7504"/>
              </a:cxn>
              <a:cxn ang="0">
                <a:pos x="connsiteX7505" y="connsiteY7505"/>
              </a:cxn>
              <a:cxn ang="0">
                <a:pos x="connsiteX7506" y="connsiteY7506"/>
              </a:cxn>
              <a:cxn ang="0">
                <a:pos x="connsiteX7507" y="connsiteY7507"/>
              </a:cxn>
              <a:cxn ang="0">
                <a:pos x="connsiteX7508" y="connsiteY7508"/>
              </a:cxn>
              <a:cxn ang="0">
                <a:pos x="connsiteX7509" y="connsiteY7509"/>
              </a:cxn>
              <a:cxn ang="0">
                <a:pos x="connsiteX7510" y="connsiteY7510"/>
              </a:cxn>
              <a:cxn ang="0">
                <a:pos x="connsiteX7511" y="connsiteY7511"/>
              </a:cxn>
              <a:cxn ang="0">
                <a:pos x="connsiteX7512" y="connsiteY7512"/>
              </a:cxn>
              <a:cxn ang="0">
                <a:pos x="connsiteX7513" y="connsiteY7513"/>
              </a:cxn>
              <a:cxn ang="0">
                <a:pos x="connsiteX7514" y="connsiteY7514"/>
              </a:cxn>
              <a:cxn ang="0">
                <a:pos x="connsiteX7515" y="connsiteY7515"/>
              </a:cxn>
              <a:cxn ang="0">
                <a:pos x="connsiteX7516" y="connsiteY7516"/>
              </a:cxn>
              <a:cxn ang="0">
                <a:pos x="connsiteX7517" y="connsiteY7517"/>
              </a:cxn>
              <a:cxn ang="0">
                <a:pos x="connsiteX7518" y="connsiteY7518"/>
              </a:cxn>
              <a:cxn ang="0">
                <a:pos x="connsiteX7519" y="connsiteY7519"/>
              </a:cxn>
              <a:cxn ang="0">
                <a:pos x="connsiteX7520" y="connsiteY7520"/>
              </a:cxn>
              <a:cxn ang="0">
                <a:pos x="connsiteX7521" y="connsiteY7521"/>
              </a:cxn>
              <a:cxn ang="0">
                <a:pos x="connsiteX7522" y="connsiteY7522"/>
              </a:cxn>
              <a:cxn ang="0">
                <a:pos x="connsiteX7523" y="connsiteY7523"/>
              </a:cxn>
              <a:cxn ang="0">
                <a:pos x="connsiteX7524" y="connsiteY7524"/>
              </a:cxn>
              <a:cxn ang="0">
                <a:pos x="connsiteX7525" y="connsiteY7525"/>
              </a:cxn>
              <a:cxn ang="0">
                <a:pos x="connsiteX7526" y="connsiteY7526"/>
              </a:cxn>
              <a:cxn ang="0">
                <a:pos x="connsiteX7527" y="connsiteY7527"/>
              </a:cxn>
              <a:cxn ang="0">
                <a:pos x="connsiteX7528" y="connsiteY7528"/>
              </a:cxn>
              <a:cxn ang="0">
                <a:pos x="connsiteX7529" y="connsiteY7529"/>
              </a:cxn>
              <a:cxn ang="0">
                <a:pos x="connsiteX7530" y="connsiteY7530"/>
              </a:cxn>
              <a:cxn ang="0">
                <a:pos x="connsiteX7531" y="connsiteY7531"/>
              </a:cxn>
              <a:cxn ang="0">
                <a:pos x="connsiteX7532" y="connsiteY7532"/>
              </a:cxn>
              <a:cxn ang="0">
                <a:pos x="connsiteX7533" y="connsiteY7533"/>
              </a:cxn>
              <a:cxn ang="0">
                <a:pos x="connsiteX7534" y="connsiteY7534"/>
              </a:cxn>
              <a:cxn ang="0">
                <a:pos x="connsiteX7535" y="connsiteY7535"/>
              </a:cxn>
              <a:cxn ang="0">
                <a:pos x="connsiteX7536" y="connsiteY7536"/>
              </a:cxn>
              <a:cxn ang="0">
                <a:pos x="connsiteX7537" y="connsiteY7537"/>
              </a:cxn>
              <a:cxn ang="0">
                <a:pos x="connsiteX7538" y="connsiteY7538"/>
              </a:cxn>
              <a:cxn ang="0">
                <a:pos x="connsiteX7539" y="connsiteY7539"/>
              </a:cxn>
              <a:cxn ang="0">
                <a:pos x="connsiteX7540" y="connsiteY7540"/>
              </a:cxn>
              <a:cxn ang="0">
                <a:pos x="connsiteX7541" y="connsiteY7541"/>
              </a:cxn>
              <a:cxn ang="0">
                <a:pos x="connsiteX7542" y="connsiteY7542"/>
              </a:cxn>
              <a:cxn ang="0">
                <a:pos x="connsiteX7543" y="connsiteY7543"/>
              </a:cxn>
              <a:cxn ang="0">
                <a:pos x="connsiteX7544" y="connsiteY7544"/>
              </a:cxn>
              <a:cxn ang="0">
                <a:pos x="connsiteX7545" y="connsiteY7545"/>
              </a:cxn>
              <a:cxn ang="0">
                <a:pos x="connsiteX7546" y="connsiteY7546"/>
              </a:cxn>
              <a:cxn ang="0">
                <a:pos x="connsiteX7547" y="connsiteY7547"/>
              </a:cxn>
              <a:cxn ang="0">
                <a:pos x="connsiteX7548" y="connsiteY7548"/>
              </a:cxn>
              <a:cxn ang="0">
                <a:pos x="connsiteX7549" y="connsiteY7549"/>
              </a:cxn>
              <a:cxn ang="0">
                <a:pos x="connsiteX7550" y="connsiteY7550"/>
              </a:cxn>
              <a:cxn ang="0">
                <a:pos x="connsiteX7551" y="connsiteY7551"/>
              </a:cxn>
              <a:cxn ang="0">
                <a:pos x="connsiteX7552" y="connsiteY7552"/>
              </a:cxn>
              <a:cxn ang="0">
                <a:pos x="connsiteX7553" y="connsiteY7553"/>
              </a:cxn>
              <a:cxn ang="0">
                <a:pos x="connsiteX7554" y="connsiteY7554"/>
              </a:cxn>
              <a:cxn ang="0">
                <a:pos x="connsiteX7555" y="connsiteY7555"/>
              </a:cxn>
              <a:cxn ang="0">
                <a:pos x="connsiteX7556" y="connsiteY7556"/>
              </a:cxn>
              <a:cxn ang="0">
                <a:pos x="connsiteX7557" y="connsiteY7557"/>
              </a:cxn>
              <a:cxn ang="0">
                <a:pos x="connsiteX7558" y="connsiteY7558"/>
              </a:cxn>
              <a:cxn ang="0">
                <a:pos x="connsiteX7559" y="connsiteY7559"/>
              </a:cxn>
              <a:cxn ang="0">
                <a:pos x="connsiteX7560" y="connsiteY7560"/>
              </a:cxn>
              <a:cxn ang="0">
                <a:pos x="connsiteX7561" y="connsiteY7561"/>
              </a:cxn>
              <a:cxn ang="0">
                <a:pos x="connsiteX7562" y="connsiteY7562"/>
              </a:cxn>
              <a:cxn ang="0">
                <a:pos x="connsiteX7563" y="connsiteY7563"/>
              </a:cxn>
              <a:cxn ang="0">
                <a:pos x="connsiteX7564" y="connsiteY7564"/>
              </a:cxn>
              <a:cxn ang="0">
                <a:pos x="connsiteX7565" y="connsiteY7565"/>
              </a:cxn>
              <a:cxn ang="0">
                <a:pos x="connsiteX7566" y="connsiteY7566"/>
              </a:cxn>
              <a:cxn ang="0">
                <a:pos x="connsiteX7567" y="connsiteY7567"/>
              </a:cxn>
              <a:cxn ang="0">
                <a:pos x="connsiteX7568" y="connsiteY7568"/>
              </a:cxn>
              <a:cxn ang="0">
                <a:pos x="connsiteX7569" y="connsiteY7569"/>
              </a:cxn>
              <a:cxn ang="0">
                <a:pos x="connsiteX7570" y="connsiteY7570"/>
              </a:cxn>
              <a:cxn ang="0">
                <a:pos x="connsiteX7571" y="connsiteY7571"/>
              </a:cxn>
              <a:cxn ang="0">
                <a:pos x="connsiteX7572" y="connsiteY7572"/>
              </a:cxn>
              <a:cxn ang="0">
                <a:pos x="connsiteX7573" y="connsiteY7573"/>
              </a:cxn>
              <a:cxn ang="0">
                <a:pos x="connsiteX7574" y="connsiteY7574"/>
              </a:cxn>
              <a:cxn ang="0">
                <a:pos x="connsiteX7575" y="connsiteY7575"/>
              </a:cxn>
              <a:cxn ang="0">
                <a:pos x="connsiteX7576" y="connsiteY7576"/>
              </a:cxn>
              <a:cxn ang="0">
                <a:pos x="connsiteX7577" y="connsiteY7577"/>
              </a:cxn>
              <a:cxn ang="0">
                <a:pos x="connsiteX7578" y="connsiteY7578"/>
              </a:cxn>
              <a:cxn ang="0">
                <a:pos x="connsiteX7579" y="connsiteY7579"/>
              </a:cxn>
              <a:cxn ang="0">
                <a:pos x="connsiteX7580" y="connsiteY7580"/>
              </a:cxn>
              <a:cxn ang="0">
                <a:pos x="connsiteX7581" y="connsiteY7581"/>
              </a:cxn>
              <a:cxn ang="0">
                <a:pos x="connsiteX7582" y="connsiteY7582"/>
              </a:cxn>
              <a:cxn ang="0">
                <a:pos x="connsiteX7583" y="connsiteY7583"/>
              </a:cxn>
              <a:cxn ang="0">
                <a:pos x="connsiteX7584" y="connsiteY7584"/>
              </a:cxn>
              <a:cxn ang="0">
                <a:pos x="connsiteX7585" y="connsiteY7585"/>
              </a:cxn>
              <a:cxn ang="0">
                <a:pos x="connsiteX7586" y="connsiteY7586"/>
              </a:cxn>
              <a:cxn ang="0">
                <a:pos x="connsiteX7587" y="connsiteY7587"/>
              </a:cxn>
              <a:cxn ang="0">
                <a:pos x="connsiteX7588" y="connsiteY7588"/>
              </a:cxn>
              <a:cxn ang="0">
                <a:pos x="connsiteX7589" y="connsiteY7589"/>
              </a:cxn>
              <a:cxn ang="0">
                <a:pos x="connsiteX7590" y="connsiteY7590"/>
              </a:cxn>
              <a:cxn ang="0">
                <a:pos x="connsiteX7591" y="connsiteY7591"/>
              </a:cxn>
              <a:cxn ang="0">
                <a:pos x="connsiteX7592" y="connsiteY7592"/>
              </a:cxn>
              <a:cxn ang="0">
                <a:pos x="connsiteX7593" y="connsiteY7593"/>
              </a:cxn>
              <a:cxn ang="0">
                <a:pos x="connsiteX7594" y="connsiteY7594"/>
              </a:cxn>
              <a:cxn ang="0">
                <a:pos x="connsiteX7595" y="connsiteY7595"/>
              </a:cxn>
              <a:cxn ang="0">
                <a:pos x="connsiteX7596" y="connsiteY7596"/>
              </a:cxn>
              <a:cxn ang="0">
                <a:pos x="connsiteX7597" y="connsiteY7597"/>
              </a:cxn>
              <a:cxn ang="0">
                <a:pos x="connsiteX7598" y="connsiteY7598"/>
              </a:cxn>
              <a:cxn ang="0">
                <a:pos x="connsiteX7599" y="connsiteY7599"/>
              </a:cxn>
              <a:cxn ang="0">
                <a:pos x="connsiteX7600" y="connsiteY7600"/>
              </a:cxn>
              <a:cxn ang="0">
                <a:pos x="connsiteX7601" y="connsiteY7601"/>
              </a:cxn>
              <a:cxn ang="0">
                <a:pos x="connsiteX7602" y="connsiteY7602"/>
              </a:cxn>
              <a:cxn ang="0">
                <a:pos x="connsiteX7603" y="connsiteY7603"/>
              </a:cxn>
              <a:cxn ang="0">
                <a:pos x="connsiteX7604" y="connsiteY7604"/>
              </a:cxn>
              <a:cxn ang="0">
                <a:pos x="connsiteX7605" y="connsiteY7605"/>
              </a:cxn>
              <a:cxn ang="0">
                <a:pos x="connsiteX7606" y="connsiteY7606"/>
              </a:cxn>
              <a:cxn ang="0">
                <a:pos x="connsiteX7607" y="connsiteY7607"/>
              </a:cxn>
              <a:cxn ang="0">
                <a:pos x="connsiteX7608" y="connsiteY7608"/>
              </a:cxn>
              <a:cxn ang="0">
                <a:pos x="connsiteX7609" y="connsiteY7609"/>
              </a:cxn>
              <a:cxn ang="0">
                <a:pos x="connsiteX7610" y="connsiteY7610"/>
              </a:cxn>
              <a:cxn ang="0">
                <a:pos x="connsiteX7611" y="connsiteY7611"/>
              </a:cxn>
              <a:cxn ang="0">
                <a:pos x="connsiteX7612" y="connsiteY7612"/>
              </a:cxn>
              <a:cxn ang="0">
                <a:pos x="connsiteX7613" y="connsiteY7613"/>
              </a:cxn>
              <a:cxn ang="0">
                <a:pos x="connsiteX7614" y="connsiteY7614"/>
              </a:cxn>
              <a:cxn ang="0">
                <a:pos x="connsiteX7615" y="connsiteY7615"/>
              </a:cxn>
              <a:cxn ang="0">
                <a:pos x="connsiteX7616" y="connsiteY7616"/>
              </a:cxn>
              <a:cxn ang="0">
                <a:pos x="connsiteX7617" y="connsiteY7617"/>
              </a:cxn>
              <a:cxn ang="0">
                <a:pos x="connsiteX7618" y="connsiteY7618"/>
              </a:cxn>
              <a:cxn ang="0">
                <a:pos x="connsiteX7619" y="connsiteY7619"/>
              </a:cxn>
              <a:cxn ang="0">
                <a:pos x="connsiteX7620" y="connsiteY7620"/>
              </a:cxn>
              <a:cxn ang="0">
                <a:pos x="connsiteX7621" y="connsiteY7621"/>
              </a:cxn>
              <a:cxn ang="0">
                <a:pos x="connsiteX7622" y="connsiteY7622"/>
              </a:cxn>
              <a:cxn ang="0">
                <a:pos x="connsiteX7623" y="connsiteY7623"/>
              </a:cxn>
              <a:cxn ang="0">
                <a:pos x="connsiteX7624" y="connsiteY7624"/>
              </a:cxn>
              <a:cxn ang="0">
                <a:pos x="connsiteX7625" y="connsiteY7625"/>
              </a:cxn>
              <a:cxn ang="0">
                <a:pos x="connsiteX7626" y="connsiteY7626"/>
              </a:cxn>
              <a:cxn ang="0">
                <a:pos x="connsiteX7627" y="connsiteY7627"/>
              </a:cxn>
              <a:cxn ang="0">
                <a:pos x="connsiteX7628" y="connsiteY7628"/>
              </a:cxn>
              <a:cxn ang="0">
                <a:pos x="connsiteX7629" y="connsiteY7629"/>
              </a:cxn>
              <a:cxn ang="0">
                <a:pos x="connsiteX7630" y="connsiteY7630"/>
              </a:cxn>
              <a:cxn ang="0">
                <a:pos x="connsiteX7631" y="connsiteY7631"/>
              </a:cxn>
              <a:cxn ang="0">
                <a:pos x="connsiteX7632" y="connsiteY7632"/>
              </a:cxn>
              <a:cxn ang="0">
                <a:pos x="connsiteX7633" y="connsiteY7633"/>
              </a:cxn>
              <a:cxn ang="0">
                <a:pos x="connsiteX7634" y="connsiteY7634"/>
              </a:cxn>
              <a:cxn ang="0">
                <a:pos x="connsiteX7635" y="connsiteY7635"/>
              </a:cxn>
              <a:cxn ang="0">
                <a:pos x="connsiteX7636" y="connsiteY7636"/>
              </a:cxn>
              <a:cxn ang="0">
                <a:pos x="connsiteX7637" y="connsiteY7637"/>
              </a:cxn>
              <a:cxn ang="0">
                <a:pos x="connsiteX7638" y="connsiteY7638"/>
              </a:cxn>
              <a:cxn ang="0">
                <a:pos x="connsiteX7639" y="connsiteY7639"/>
              </a:cxn>
              <a:cxn ang="0">
                <a:pos x="connsiteX7640" y="connsiteY7640"/>
              </a:cxn>
              <a:cxn ang="0">
                <a:pos x="connsiteX7641" y="connsiteY7641"/>
              </a:cxn>
              <a:cxn ang="0">
                <a:pos x="connsiteX7642" y="connsiteY7642"/>
              </a:cxn>
              <a:cxn ang="0">
                <a:pos x="connsiteX7643" y="connsiteY7643"/>
              </a:cxn>
              <a:cxn ang="0">
                <a:pos x="connsiteX7644" y="connsiteY7644"/>
              </a:cxn>
              <a:cxn ang="0">
                <a:pos x="connsiteX7645" y="connsiteY7645"/>
              </a:cxn>
              <a:cxn ang="0">
                <a:pos x="connsiteX7646" y="connsiteY7646"/>
              </a:cxn>
              <a:cxn ang="0">
                <a:pos x="connsiteX7647" y="connsiteY7647"/>
              </a:cxn>
              <a:cxn ang="0">
                <a:pos x="connsiteX7648" y="connsiteY7648"/>
              </a:cxn>
              <a:cxn ang="0">
                <a:pos x="connsiteX7649" y="connsiteY7649"/>
              </a:cxn>
              <a:cxn ang="0">
                <a:pos x="connsiteX7650" y="connsiteY7650"/>
              </a:cxn>
              <a:cxn ang="0">
                <a:pos x="connsiteX7651" y="connsiteY7651"/>
              </a:cxn>
              <a:cxn ang="0">
                <a:pos x="connsiteX7652" y="connsiteY7652"/>
              </a:cxn>
              <a:cxn ang="0">
                <a:pos x="connsiteX7653" y="connsiteY7653"/>
              </a:cxn>
              <a:cxn ang="0">
                <a:pos x="connsiteX7654" y="connsiteY7654"/>
              </a:cxn>
              <a:cxn ang="0">
                <a:pos x="connsiteX7655" y="connsiteY7655"/>
              </a:cxn>
              <a:cxn ang="0">
                <a:pos x="connsiteX7656" y="connsiteY7656"/>
              </a:cxn>
              <a:cxn ang="0">
                <a:pos x="connsiteX7657" y="connsiteY7657"/>
              </a:cxn>
              <a:cxn ang="0">
                <a:pos x="connsiteX7658" y="connsiteY7658"/>
              </a:cxn>
              <a:cxn ang="0">
                <a:pos x="connsiteX7659" y="connsiteY7659"/>
              </a:cxn>
              <a:cxn ang="0">
                <a:pos x="connsiteX7660" y="connsiteY7660"/>
              </a:cxn>
              <a:cxn ang="0">
                <a:pos x="connsiteX7661" y="connsiteY7661"/>
              </a:cxn>
              <a:cxn ang="0">
                <a:pos x="connsiteX7662" y="connsiteY7662"/>
              </a:cxn>
              <a:cxn ang="0">
                <a:pos x="connsiteX7663" y="connsiteY7663"/>
              </a:cxn>
              <a:cxn ang="0">
                <a:pos x="connsiteX7664" y="connsiteY7664"/>
              </a:cxn>
              <a:cxn ang="0">
                <a:pos x="connsiteX7665" y="connsiteY7665"/>
              </a:cxn>
              <a:cxn ang="0">
                <a:pos x="connsiteX7666" y="connsiteY7666"/>
              </a:cxn>
              <a:cxn ang="0">
                <a:pos x="connsiteX7667" y="connsiteY7667"/>
              </a:cxn>
              <a:cxn ang="0">
                <a:pos x="connsiteX7668" y="connsiteY7668"/>
              </a:cxn>
              <a:cxn ang="0">
                <a:pos x="connsiteX7669" y="connsiteY7669"/>
              </a:cxn>
              <a:cxn ang="0">
                <a:pos x="connsiteX7670" y="connsiteY7670"/>
              </a:cxn>
              <a:cxn ang="0">
                <a:pos x="connsiteX7671" y="connsiteY7671"/>
              </a:cxn>
              <a:cxn ang="0">
                <a:pos x="connsiteX7672" y="connsiteY7672"/>
              </a:cxn>
              <a:cxn ang="0">
                <a:pos x="connsiteX7673" y="connsiteY7673"/>
              </a:cxn>
              <a:cxn ang="0">
                <a:pos x="connsiteX7674" y="connsiteY7674"/>
              </a:cxn>
              <a:cxn ang="0">
                <a:pos x="connsiteX7675" y="connsiteY7675"/>
              </a:cxn>
              <a:cxn ang="0">
                <a:pos x="connsiteX7676" y="connsiteY7676"/>
              </a:cxn>
              <a:cxn ang="0">
                <a:pos x="connsiteX7677" y="connsiteY7677"/>
              </a:cxn>
              <a:cxn ang="0">
                <a:pos x="connsiteX7678" y="connsiteY7678"/>
              </a:cxn>
              <a:cxn ang="0">
                <a:pos x="connsiteX7679" y="connsiteY7679"/>
              </a:cxn>
              <a:cxn ang="0">
                <a:pos x="connsiteX7680" y="connsiteY7680"/>
              </a:cxn>
              <a:cxn ang="0">
                <a:pos x="connsiteX7681" y="connsiteY7681"/>
              </a:cxn>
              <a:cxn ang="0">
                <a:pos x="connsiteX7682" y="connsiteY7682"/>
              </a:cxn>
              <a:cxn ang="0">
                <a:pos x="connsiteX7683" y="connsiteY7683"/>
              </a:cxn>
              <a:cxn ang="0">
                <a:pos x="connsiteX7684" y="connsiteY7684"/>
              </a:cxn>
              <a:cxn ang="0">
                <a:pos x="connsiteX7685" y="connsiteY7685"/>
              </a:cxn>
              <a:cxn ang="0">
                <a:pos x="connsiteX7686" y="connsiteY7686"/>
              </a:cxn>
              <a:cxn ang="0">
                <a:pos x="connsiteX7687" y="connsiteY7687"/>
              </a:cxn>
              <a:cxn ang="0">
                <a:pos x="connsiteX7688" y="connsiteY7688"/>
              </a:cxn>
              <a:cxn ang="0">
                <a:pos x="connsiteX7689" y="connsiteY7689"/>
              </a:cxn>
              <a:cxn ang="0">
                <a:pos x="connsiteX7690" y="connsiteY7690"/>
              </a:cxn>
              <a:cxn ang="0">
                <a:pos x="connsiteX7691" y="connsiteY7691"/>
              </a:cxn>
              <a:cxn ang="0">
                <a:pos x="connsiteX7692" y="connsiteY7692"/>
              </a:cxn>
              <a:cxn ang="0">
                <a:pos x="connsiteX7693" y="connsiteY7693"/>
              </a:cxn>
              <a:cxn ang="0">
                <a:pos x="connsiteX7694" y="connsiteY7694"/>
              </a:cxn>
              <a:cxn ang="0">
                <a:pos x="connsiteX7695" y="connsiteY7695"/>
              </a:cxn>
              <a:cxn ang="0">
                <a:pos x="connsiteX7696" y="connsiteY7696"/>
              </a:cxn>
              <a:cxn ang="0">
                <a:pos x="connsiteX7697" y="connsiteY7697"/>
              </a:cxn>
              <a:cxn ang="0">
                <a:pos x="connsiteX7698" y="connsiteY7698"/>
              </a:cxn>
              <a:cxn ang="0">
                <a:pos x="connsiteX7699" y="connsiteY7699"/>
              </a:cxn>
              <a:cxn ang="0">
                <a:pos x="connsiteX7700" y="connsiteY7700"/>
              </a:cxn>
              <a:cxn ang="0">
                <a:pos x="connsiteX7701" y="connsiteY7701"/>
              </a:cxn>
              <a:cxn ang="0">
                <a:pos x="connsiteX7702" y="connsiteY7702"/>
              </a:cxn>
              <a:cxn ang="0">
                <a:pos x="connsiteX7703" y="connsiteY7703"/>
              </a:cxn>
              <a:cxn ang="0">
                <a:pos x="connsiteX7704" y="connsiteY7704"/>
              </a:cxn>
              <a:cxn ang="0">
                <a:pos x="connsiteX7705" y="connsiteY7705"/>
              </a:cxn>
              <a:cxn ang="0">
                <a:pos x="connsiteX7706" y="connsiteY7706"/>
              </a:cxn>
              <a:cxn ang="0">
                <a:pos x="connsiteX7707" y="connsiteY7707"/>
              </a:cxn>
              <a:cxn ang="0">
                <a:pos x="connsiteX7708" y="connsiteY7708"/>
              </a:cxn>
              <a:cxn ang="0">
                <a:pos x="connsiteX7709" y="connsiteY7709"/>
              </a:cxn>
              <a:cxn ang="0">
                <a:pos x="connsiteX7710" y="connsiteY7710"/>
              </a:cxn>
              <a:cxn ang="0">
                <a:pos x="connsiteX7711" y="connsiteY7711"/>
              </a:cxn>
              <a:cxn ang="0">
                <a:pos x="connsiteX7712" y="connsiteY7712"/>
              </a:cxn>
              <a:cxn ang="0">
                <a:pos x="connsiteX7713" y="connsiteY7713"/>
              </a:cxn>
              <a:cxn ang="0">
                <a:pos x="connsiteX7714" y="connsiteY7714"/>
              </a:cxn>
              <a:cxn ang="0">
                <a:pos x="connsiteX7715" y="connsiteY7715"/>
              </a:cxn>
              <a:cxn ang="0">
                <a:pos x="connsiteX7716" y="connsiteY7716"/>
              </a:cxn>
              <a:cxn ang="0">
                <a:pos x="connsiteX7717" y="connsiteY7717"/>
              </a:cxn>
              <a:cxn ang="0">
                <a:pos x="connsiteX7718" y="connsiteY7718"/>
              </a:cxn>
              <a:cxn ang="0">
                <a:pos x="connsiteX7719" y="connsiteY7719"/>
              </a:cxn>
              <a:cxn ang="0">
                <a:pos x="connsiteX7720" y="connsiteY7720"/>
              </a:cxn>
              <a:cxn ang="0">
                <a:pos x="connsiteX7721" y="connsiteY7721"/>
              </a:cxn>
              <a:cxn ang="0">
                <a:pos x="connsiteX7722" y="connsiteY7722"/>
              </a:cxn>
              <a:cxn ang="0">
                <a:pos x="connsiteX7723" y="connsiteY7723"/>
              </a:cxn>
              <a:cxn ang="0">
                <a:pos x="connsiteX7724" y="connsiteY7724"/>
              </a:cxn>
              <a:cxn ang="0">
                <a:pos x="connsiteX7725" y="connsiteY7725"/>
              </a:cxn>
              <a:cxn ang="0">
                <a:pos x="connsiteX7726" y="connsiteY7726"/>
              </a:cxn>
              <a:cxn ang="0">
                <a:pos x="connsiteX7727" y="connsiteY7727"/>
              </a:cxn>
              <a:cxn ang="0">
                <a:pos x="connsiteX7728" y="connsiteY7728"/>
              </a:cxn>
              <a:cxn ang="0">
                <a:pos x="connsiteX7729" y="connsiteY7729"/>
              </a:cxn>
              <a:cxn ang="0">
                <a:pos x="connsiteX7730" y="connsiteY7730"/>
              </a:cxn>
              <a:cxn ang="0">
                <a:pos x="connsiteX7731" y="connsiteY7731"/>
              </a:cxn>
              <a:cxn ang="0">
                <a:pos x="connsiteX7732" y="connsiteY7732"/>
              </a:cxn>
              <a:cxn ang="0">
                <a:pos x="connsiteX7733" y="connsiteY7733"/>
              </a:cxn>
              <a:cxn ang="0">
                <a:pos x="connsiteX7734" y="connsiteY7734"/>
              </a:cxn>
              <a:cxn ang="0">
                <a:pos x="connsiteX7735" y="connsiteY7735"/>
              </a:cxn>
              <a:cxn ang="0">
                <a:pos x="connsiteX7736" y="connsiteY7736"/>
              </a:cxn>
              <a:cxn ang="0">
                <a:pos x="connsiteX7737" y="connsiteY7737"/>
              </a:cxn>
              <a:cxn ang="0">
                <a:pos x="connsiteX7738" y="connsiteY7738"/>
              </a:cxn>
              <a:cxn ang="0">
                <a:pos x="connsiteX7739" y="connsiteY7739"/>
              </a:cxn>
              <a:cxn ang="0">
                <a:pos x="connsiteX7740" y="connsiteY7740"/>
              </a:cxn>
              <a:cxn ang="0">
                <a:pos x="connsiteX7741" y="connsiteY7741"/>
              </a:cxn>
              <a:cxn ang="0">
                <a:pos x="connsiteX7742" y="connsiteY7742"/>
              </a:cxn>
              <a:cxn ang="0">
                <a:pos x="connsiteX7743" y="connsiteY7743"/>
              </a:cxn>
              <a:cxn ang="0">
                <a:pos x="connsiteX7744" y="connsiteY7744"/>
              </a:cxn>
              <a:cxn ang="0">
                <a:pos x="connsiteX7745" y="connsiteY7745"/>
              </a:cxn>
              <a:cxn ang="0">
                <a:pos x="connsiteX7746" y="connsiteY7746"/>
              </a:cxn>
              <a:cxn ang="0">
                <a:pos x="connsiteX7747" y="connsiteY7747"/>
              </a:cxn>
              <a:cxn ang="0">
                <a:pos x="connsiteX7748" y="connsiteY7748"/>
              </a:cxn>
              <a:cxn ang="0">
                <a:pos x="connsiteX7749" y="connsiteY7749"/>
              </a:cxn>
              <a:cxn ang="0">
                <a:pos x="connsiteX7750" y="connsiteY7750"/>
              </a:cxn>
              <a:cxn ang="0">
                <a:pos x="connsiteX7751" y="connsiteY7751"/>
              </a:cxn>
              <a:cxn ang="0">
                <a:pos x="connsiteX7752" y="connsiteY7752"/>
              </a:cxn>
              <a:cxn ang="0">
                <a:pos x="connsiteX7753" y="connsiteY7753"/>
              </a:cxn>
              <a:cxn ang="0">
                <a:pos x="connsiteX7754" y="connsiteY7754"/>
              </a:cxn>
              <a:cxn ang="0">
                <a:pos x="connsiteX7755" y="connsiteY7755"/>
              </a:cxn>
              <a:cxn ang="0">
                <a:pos x="connsiteX7756" y="connsiteY7756"/>
              </a:cxn>
              <a:cxn ang="0">
                <a:pos x="connsiteX7757" y="connsiteY7757"/>
              </a:cxn>
              <a:cxn ang="0">
                <a:pos x="connsiteX7758" y="connsiteY7758"/>
              </a:cxn>
              <a:cxn ang="0">
                <a:pos x="connsiteX7759" y="connsiteY7759"/>
              </a:cxn>
              <a:cxn ang="0">
                <a:pos x="connsiteX7760" y="connsiteY7760"/>
              </a:cxn>
              <a:cxn ang="0">
                <a:pos x="connsiteX7761" y="connsiteY7761"/>
              </a:cxn>
              <a:cxn ang="0">
                <a:pos x="connsiteX7762" y="connsiteY7762"/>
              </a:cxn>
              <a:cxn ang="0">
                <a:pos x="connsiteX7763" y="connsiteY7763"/>
              </a:cxn>
              <a:cxn ang="0">
                <a:pos x="connsiteX7764" y="connsiteY7764"/>
              </a:cxn>
              <a:cxn ang="0">
                <a:pos x="connsiteX7765" y="connsiteY7765"/>
              </a:cxn>
              <a:cxn ang="0">
                <a:pos x="connsiteX7766" y="connsiteY7766"/>
              </a:cxn>
              <a:cxn ang="0">
                <a:pos x="connsiteX7767" y="connsiteY7767"/>
              </a:cxn>
              <a:cxn ang="0">
                <a:pos x="connsiteX7768" y="connsiteY7768"/>
              </a:cxn>
              <a:cxn ang="0">
                <a:pos x="connsiteX7769" y="connsiteY7769"/>
              </a:cxn>
              <a:cxn ang="0">
                <a:pos x="connsiteX7770" y="connsiteY7770"/>
              </a:cxn>
              <a:cxn ang="0">
                <a:pos x="connsiteX7771" y="connsiteY7771"/>
              </a:cxn>
              <a:cxn ang="0">
                <a:pos x="connsiteX7772" y="connsiteY7772"/>
              </a:cxn>
              <a:cxn ang="0">
                <a:pos x="connsiteX7773" y="connsiteY7773"/>
              </a:cxn>
              <a:cxn ang="0">
                <a:pos x="connsiteX7774" y="connsiteY7774"/>
              </a:cxn>
              <a:cxn ang="0">
                <a:pos x="connsiteX7775" y="connsiteY7775"/>
              </a:cxn>
              <a:cxn ang="0">
                <a:pos x="connsiteX7776" y="connsiteY7776"/>
              </a:cxn>
              <a:cxn ang="0">
                <a:pos x="connsiteX7777" y="connsiteY7777"/>
              </a:cxn>
              <a:cxn ang="0">
                <a:pos x="connsiteX7778" y="connsiteY7778"/>
              </a:cxn>
              <a:cxn ang="0">
                <a:pos x="connsiteX7779" y="connsiteY7779"/>
              </a:cxn>
              <a:cxn ang="0">
                <a:pos x="connsiteX7780" y="connsiteY7780"/>
              </a:cxn>
              <a:cxn ang="0">
                <a:pos x="connsiteX7781" y="connsiteY7781"/>
              </a:cxn>
              <a:cxn ang="0">
                <a:pos x="connsiteX7782" y="connsiteY7782"/>
              </a:cxn>
              <a:cxn ang="0">
                <a:pos x="connsiteX7783" y="connsiteY7783"/>
              </a:cxn>
              <a:cxn ang="0">
                <a:pos x="connsiteX7784" y="connsiteY7784"/>
              </a:cxn>
              <a:cxn ang="0">
                <a:pos x="connsiteX7785" y="connsiteY7785"/>
              </a:cxn>
              <a:cxn ang="0">
                <a:pos x="connsiteX7786" y="connsiteY7786"/>
              </a:cxn>
              <a:cxn ang="0">
                <a:pos x="connsiteX7787" y="connsiteY7787"/>
              </a:cxn>
              <a:cxn ang="0">
                <a:pos x="connsiteX7788" y="connsiteY7788"/>
              </a:cxn>
              <a:cxn ang="0">
                <a:pos x="connsiteX7789" y="connsiteY7789"/>
              </a:cxn>
              <a:cxn ang="0">
                <a:pos x="connsiteX7790" y="connsiteY7790"/>
              </a:cxn>
              <a:cxn ang="0">
                <a:pos x="connsiteX7791" y="connsiteY7791"/>
              </a:cxn>
              <a:cxn ang="0">
                <a:pos x="connsiteX7792" y="connsiteY7792"/>
              </a:cxn>
              <a:cxn ang="0">
                <a:pos x="connsiteX7793" y="connsiteY7793"/>
              </a:cxn>
              <a:cxn ang="0">
                <a:pos x="connsiteX7794" y="connsiteY7794"/>
              </a:cxn>
              <a:cxn ang="0">
                <a:pos x="connsiteX7795" y="connsiteY7795"/>
              </a:cxn>
              <a:cxn ang="0">
                <a:pos x="connsiteX7796" y="connsiteY7796"/>
              </a:cxn>
              <a:cxn ang="0">
                <a:pos x="connsiteX7797" y="connsiteY7797"/>
              </a:cxn>
              <a:cxn ang="0">
                <a:pos x="connsiteX7798" y="connsiteY7798"/>
              </a:cxn>
              <a:cxn ang="0">
                <a:pos x="connsiteX7799" y="connsiteY7799"/>
              </a:cxn>
              <a:cxn ang="0">
                <a:pos x="connsiteX7800" y="connsiteY7800"/>
              </a:cxn>
              <a:cxn ang="0">
                <a:pos x="connsiteX7801" y="connsiteY7801"/>
              </a:cxn>
              <a:cxn ang="0">
                <a:pos x="connsiteX7802" y="connsiteY7802"/>
              </a:cxn>
              <a:cxn ang="0">
                <a:pos x="connsiteX7803" y="connsiteY7803"/>
              </a:cxn>
              <a:cxn ang="0">
                <a:pos x="connsiteX7804" y="connsiteY7804"/>
              </a:cxn>
              <a:cxn ang="0">
                <a:pos x="connsiteX7805" y="connsiteY7805"/>
              </a:cxn>
              <a:cxn ang="0">
                <a:pos x="connsiteX7806" y="connsiteY7806"/>
              </a:cxn>
              <a:cxn ang="0">
                <a:pos x="connsiteX7807" y="connsiteY7807"/>
              </a:cxn>
              <a:cxn ang="0">
                <a:pos x="connsiteX7808" y="connsiteY7808"/>
              </a:cxn>
              <a:cxn ang="0">
                <a:pos x="connsiteX7809" y="connsiteY7809"/>
              </a:cxn>
              <a:cxn ang="0">
                <a:pos x="connsiteX7810" y="connsiteY7810"/>
              </a:cxn>
              <a:cxn ang="0">
                <a:pos x="connsiteX7811" y="connsiteY7811"/>
              </a:cxn>
              <a:cxn ang="0">
                <a:pos x="connsiteX7812" y="connsiteY7812"/>
              </a:cxn>
              <a:cxn ang="0">
                <a:pos x="connsiteX7813" y="connsiteY7813"/>
              </a:cxn>
              <a:cxn ang="0">
                <a:pos x="connsiteX7814" y="connsiteY7814"/>
              </a:cxn>
              <a:cxn ang="0">
                <a:pos x="connsiteX7815" y="connsiteY7815"/>
              </a:cxn>
              <a:cxn ang="0">
                <a:pos x="connsiteX7816" y="connsiteY7816"/>
              </a:cxn>
              <a:cxn ang="0">
                <a:pos x="connsiteX7817" y="connsiteY7817"/>
              </a:cxn>
              <a:cxn ang="0">
                <a:pos x="connsiteX7818" y="connsiteY7818"/>
              </a:cxn>
              <a:cxn ang="0">
                <a:pos x="connsiteX7819" y="connsiteY7819"/>
              </a:cxn>
              <a:cxn ang="0">
                <a:pos x="connsiteX7820" y="connsiteY7820"/>
              </a:cxn>
              <a:cxn ang="0">
                <a:pos x="connsiteX7821" y="connsiteY7821"/>
              </a:cxn>
              <a:cxn ang="0">
                <a:pos x="connsiteX7822" y="connsiteY7822"/>
              </a:cxn>
              <a:cxn ang="0">
                <a:pos x="connsiteX7823" y="connsiteY7823"/>
              </a:cxn>
              <a:cxn ang="0">
                <a:pos x="connsiteX7824" y="connsiteY7824"/>
              </a:cxn>
              <a:cxn ang="0">
                <a:pos x="connsiteX7825" y="connsiteY7825"/>
              </a:cxn>
              <a:cxn ang="0">
                <a:pos x="connsiteX7826" y="connsiteY7826"/>
              </a:cxn>
              <a:cxn ang="0">
                <a:pos x="connsiteX7827" y="connsiteY7827"/>
              </a:cxn>
              <a:cxn ang="0">
                <a:pos x="connsiteX7828" y="connsiteY7828"/>
              </a:cxn>
              <a:cxn ang="0">
                <a:pos x="connsiteX7829" y="connsiteY7829"/>
              </a:cxn>
              <a:cxn ang="0">
                <a:pos x="connsiteX7830" y="connsiteY7830"/>
              </a:cxn>
              <a:cxn ang="0">
                <a:pos x="connsiteX7831" y="connsiteY7831"/>
              </a:cxn>
              <a:cxn ang="0">
                <a:pos x="connsiteX7832" y="connsiteY7832"/>
              </a:cxn>
              <a:cxn ang="0">
                <a:pos x="connsiteX7833" y="connsiteY7833"/>
              </a:cxn>
              <a:cxn ang="0">
                <a:pos x="connsiteX7834" y="connsiteY7834"/>
              </a:cxn>
              <a:cxn ang="0">
                <a:pos x="connsiteX7835" y="connsiteY7835"/>
              </a:cxn>
              <a:cxn ang="0">
                <a:pos x="connsiteX7836" y="connsiteY7836"/>
              </a:cxn>
              <a:cxn ang="0">
                <a:pos x="connsiteX7837" y="connsiteY7837"/>
              </a:cxn>
              <a:cxn ang="0">
                <a:pos x="connsiteX7838" y="connsiteY7838"/>
              </a:cxn>
              <a:cxn ang="0">
                <a:pos x="connsiteX7839" y="connsiteY7839"/>
              </a:cxn>
              <a:cxn ang="0">
                <a:pos x="connsiteX7840" y="connsiteY7840"/>
              </a:cxn>
              <a:cxn ang="0">
                <a:pos x="connsiteX7841" y="connsiteY7841"/>
              </a:cxn>
              <a:cxn ang="0">
                <a:pos x="connsiteX7842" y="connsiteY7842"/>
              </a:cxn>
              <a:cxn ang="0">
                <a:pos x="connsiteX7843" y="connsiteY7843"/>
              </a:cxn>
              <a:cxn ang="0">
                <a:pos x="connsiteX7844" y="connsiteY7844"/>
              </a:cxn>
              <a:cxn ang="0">
                <a:pos x="connsiteX7845" y="connsiteY7845"/>
              </a:cxn>
              <a:cxn ang="0">
                <a:pos x="connsiteX7846" y="connsiteY7846"/>
              </a:cxn>
              <a:cxn ang="0">
                <a:pos x="connsiteX7847" y="connsiteY7847"/>
              </a:cxn>
              <a:cxn ang="0">
                <a:pos x="connsiteX7848" y="connsiteY7848"/>
              </a:cxn>
              <a:cxn ang="0">
                <a:pos x="connsiteX7849" y="connsiteY7849"/>
              </a:cxn>
              <a:cxn ang="0">
                <a:pos x="connsiteX7850" y="connsiteY7850"/>
              </a:cxn>
              <a:cxn ang="0">
                <a:pos x="connsiteX7851" y="connsiteY7851"/>
              </a:cxn>
              <a:cxn ang="0">
                <a:pos x="connsiteX7852" y="connsiteY7852"/>
              </a:cxn>
              <a:cxn ang="0">
                <a:pos x="connsiteX7853" y="connsiteY7853"/>
              </a:cxn>
              <a:cxn ang="0">
                <a:pos x="connsiteX7854" y="connsiteY7854"/>
              </a:cxn>
              <a:cxn ang="0">
                <a:pos x="connsiteX7855" y="connsiteY7855"/>
              </a:cxn>
              <a:cxn ang="0">
                <a:pos x="connsiteX7856" y="connsiteY7856"/>
              </a:cxn>
              <a:cxn ang="0">
                <a:pos x="connsiteX7857" y="connsiteY7857"/>
              </a:cxn>
              <a:cxn ang="0">
                <a:pos x="connsiteX7858" y="connsiteY7858"/>
              </a:cxn>
              <a:cxn ang="0">
                <a:pos x="connsiteX7859" y="connsiteY7859"/>
              </a:cxn>
              <a:cxn ang="0">
                <a:pos x="connsiteX7860" y="connsiteY7860"/>
              </a:cxn>
              <a:cxn ang="0">
                <a:pos x="connsiteX7861" y="connsiteY7861"/>
              </a:cxn>
              <a:cxn ang="0">
                <a:pos x="connsiteX7862" y="connsiteY7862"/>
              </a:cxn>
              <a:cxn ang="0">
                <a:pos x="connsiteX7863" y="connsiteY7863"/>
              </a:cxn>
              <a:cxn ang="0">
                <a:pos x="connsiteX7864" y="connsiteY7864"/>
              </a:cxn>
              <a:cxn ang="0">
                <a:pos x="connsiteX7865" y="connsiteY7865"/>
              </a:cxn>
              <a:cxn ang="0">
                <a:pos x="connsiteX7866" y="connsiteY7866"/>
              </a:cxn>
              <a:cxn ang="0">
                <a:pos x="connsiteX7867" y="connsiteY7867"/>
              </a:cxn>
              <a:cxn ang="0">
                <a:pos x="connsiteX7868" y="connsiteY7868"/>
              </a:cxn>
              <a:cxn ang="0">
                <a:pos x="connsiteX7869" y="connsiteY7869"/>
              </a:cxn>
              <a:cxn ang="0">
                <a:pos x="connsiteX7870" y="connsiteY7870"/>
              </a:cxn>
              <a:cxn ang="0">
                <a:pos x="connsiteX7871" y="connsiteY7871"/>
              </a:cxn>
              <a:cxn ang="0">
                <a:pos x="connsiteX7872" y="connsiteY7872"/>
              </a:cxn>
              <a:cxn ang="0">
                <a:pos x="connsiteX7873" y="connsiteY7873"/>
              </a:cxn>
              <a:cxn ang="0">
                <a:pos x="connsiteX7874" y="connsiteY7874"/>
              </a:cxn>
              <a:cxn ang="0">
                <a:pos x="connsiteX7875" y="connsiteY7875"/>
              </a:cxn>
              <a:cxn ang="0">
                <a:pos x="connsiteX7876" y="connsiteY7876"/>
              </a:cxn>
              <a:cxn ang="0">
                <a:pos x="connsiteX7877" y="connsiteY7877"/>
              </a:cxn>
              <a:cxn ang="0">
                <a:pos x="connsiteX7878" y="connsiteY7878"/>
              </a:cxn>
              <a:cxn ang="0">
                <a:pos x="connsiteX7879" y="connsiteY7879"/>
              </a:cxn>
              <a:cxn ang="0">
                <a:pos x="connsiteX7880" y="connsiteY7880"/>
              </a:cxn>
              <a:cxn ang="0">
                <a:pos x="connsiteX7881" y="connsiteY7881"/>
              </a:cxn>
              <a:cxn ang="0">
                <a:pos x="connsiteX7882" y="connsiteY7882"/>
              </a:cxn>
              <a:cxn ang="0">
                <a:pos x="connsiteX7883" y="connsiteY7883"/>
              </a:cxn>
              <a:cxn ang="0">
                <a:pos x="connsiteX7884" y="connsiteY7884"/>
              </a:cxn>
              <a:cxn ang="0">
                <a:pos x="connsiteX7885" y="connsiteY7885"/>
              </a:cxn>
              <a:cxn ang="0">
                <a:pos x="connsiteX7886" y="connsiteY7886"/>
              </a:cxn>
              <a:cxn ang="0">
                <a:pos x="connsiteX7887" y="connsiteY7887"/>
              </a:cxn>
              <a:cxn ang="0">
                <a:pos x="connsiteX7888" y="connsiteY7888"/>
              </a:cxn>
              <a:cxn ang="0">
                <a:pos x="connsiteX7889" y="connsiteY7889"/>
              </a:cxn>
              <a:cxn ang="0">
                <a:pos x="connsiteX7890" y="connsiteY7890"/>
              </a:cxn>
              <a:cxn ang="0">
                <a:pos x="connsiteX7891" y="connsiteY7891"/>
              </a:cxn>
              <a:cxn ang="0">
                <a:pos x="connsiteX7892" y="connsiteY7892"/>
              </a:cxn>
              <a:cxn ang="0">
                <a:pos x="connsiteX7893" y="connsiteY7893"/>
              </a:cxn>
              <a:cxn ang="0">
                <a:pos x="connsiteX7894" y="connsiteY7894"/>
              </a:cxn>
              <a:cxn ang="0">
                <a:pos x="connsiteX7895" y="connsiteY7895"/>
              </a:cxn>
              <a:cxn ang="0">
                <a:pos x="connsiteX7896" y="connsiteY7896"/>
              </a:cxn>
              <a:cxn ang="0">
                <a:pos x="connsiteX7897" y="connsiteY7897"/>
              </a:cxn>
              <a:cxn ang="0">
                <a:pos x="connsiteX7898" y="connsiteY7898"/>
              </a:cxn>
              <a:cxn ang="0">
                <a:pos x="connsiteX7899" y="connsiteY7899"/>
              </a:cxn>
              <a:cxn ang="0">
                <a:pos x="connsiteX7900" y="connsiteY7900"/>
              </a:cxn>
              <a:cxn ang="0">
                <a:pos x="connsiteX7901" y="connsiteY7901"/>
              </a:cxn>
              <a:cxn ang="0">
                <a:pos x="connsiteX7902" y="connsiteY7902"/>
              </a:cxn>
              <a:cxn ang="0">
                <a:pos x="connsiteX7903" y="connsiteY7903"/>
              </a:cxn>
              <a:cxn ang="0">
                <a:pos x="connsiteX7904" y="connsiteY7904"/>
              </a:cxn>
              <a:cxn ang="0">
                <a:pos x="connsiteX7905" y="connsiteY7905"/>
              </a:cxn>
              <a:cxn ang="0">
                <a:pos x="connsiteX7906" y="connsiteY7906"/>
              </a:cxn>
              <a:cxn ang="0">
                <a:pos x="connsiteX7907" y="connsiteY7907"/>
              </a:cxn>
              <a:cxn ang="0">
                <a:pos x="connsiteX7908" y="connsiteY7908"/>
              </a:cxn>
              <a:cxn ang="0">
                <a:pos x="connsiteX7909" y="connsiteY7909"/>
              </a:cxn>
              <a:cxn ang="0">
                <a:pos x="connsiteX7910" y="connsiteY7910"/>
              </a:cxn>
              <a:cxn ang="0">
                <a:pos x="connsiteX7911" y="connsiteY7911"/>
              </a:cxn>
              <a:cxn ang="0">
                <a:pos x="connsiteX7912" y="connsiteY7912"/>
              </a:cxn>
              <a:cxn ang="0">
                <a:pos x="connsiteX7913" y="connsiteY7913"/>
              </a:cxn>
              <a:cxn ang="0">
                <a:pos x="connsiteX7914" y="connsiteY7914"/>
              </a:cxn>
              <a:cxn ang="0">
                <a:pos x="connsiteX7915" y="connsiteY7915"/>
              </a:cxn>
              <a:cxn ang="0">
                <a:pos x="connsiteX7916" y="connsiteY7916"/>
              </a:cxn>
              <a:cxn ang="0">
                <a:pos x="connsiteX7917" y="connsiteY7917"/>
              </a:cxn>
              <a:cxn ang="0">
                <a:pos x="connsiteX7918" y="connsiteY7918"/>
              </a:cxn>
              <a:cxn ang="0">
                <a:pos x="connsiteX7919" y="connsiteY7919"/>
              </a:cxn>
              <a:cxn ang="0">
                <a:pos x="connsiteX7920" y="connsiteY7920"/>
              </a:cxn>
              <a:cxn ang="0">
                <a:pos x="connsiteX7921" y="connsiteY7921"/>
              </a:cxn>
              <a:cxn ang="0">
                <a:pos x="connsiteX7922" y="connsiteY7922"/>
              </a:cxn>
              <a:cxn ang="0">
                <a:pos x="connsiteX7923" y="connsiteY7923"/>
              </a:cxn>
              <a:cxn ang="0">
                <a:pos x="connsiteX7924" y="connsiteY7924"/>
              </a:cxn>
              <a:cxn ang="0">
                <a:pos x="connsiteX7925" y="connsiteY7925"/>
              </a:cxn>
              <a:cxn ang="0">
                <a:pos x="connsiteX7926" y="connsiteY7926"/>
              </a:cxn>
              <a:cxn ang="0">
                <a:pos x="connsiteX7927" y="connsiteY7927"/>
              </a:cxn>
              <a:cxn ang="0">
                <a:pos x="connsiteX7928" y="connsiteY7928"/>
              </a:cxn>
              <a:cxn ang="0">
                <a:pos x="connsiteX7929" y="connsiteY7929"/>
              </a:cxn>
              <a:cxn ang="0">
                <a:pos x="connsiteX7930" y="connsiteY7930"/>
              </a:cxn>
              <a:cxn ang="0">
                <a:pos x="connsiteX7931" y="connsiteY7931"/>
              </a:cxn>
              <a:cxn ang="0">
                <a:pos x="connsiteX7932" y="connsiteY7932"/>
              </a:cxn>
              <a:cxn ang="0">
                <a:pos x="connsiteX7933" y="connsiteY7933"/>
              </a:cxn>
              <a:cxn ang="0">
                <a:pos x="connsiteX7934" y="connsiteY7934"/>
              </a:cxn>
              <a:cxn ang="0">
                <a:pos x="connsiteX7935" y="connsiteY7935"/>
              </a:cxn>
              <a:cxn ang="0">
                <a:pos x="connsiteX7936" y="connsiteY7936"/>
              </a:cxn>
              <a:cxn ang="0">
                <a:pos x="connsiteX7937" y="connsiteY7937"/>
              </a:cxn>
              <a:cxn ang="0">
                <a:pos x="connsiteX7938" y="connsiteY7938"/>
              </a:cxn>
              <a:cxn ang="0">
                <a:pos x="connsiteX7939" y="connsiteY7939"/>
              </a:cxn>
              <a:cxn ang="0">
                <a:pos x="connsiteX7940" y="connsiteY7940"/>
              </a:cxn>
              <a:cxn ang="0">
                <a:pos x="connsiteX7941" y="connsiteY7941"/>
              </a:cxn>
              <a:cxn ang="0">
                <a:pos x="connsiteX7942" y="connsiteY7942"/>
              </a:cxn>
              <a:cxn ang="0">
                <a:pos x="connsiteX7943" y="connsiteY7943"/>
              </a:cxn>
              <a:cxn ang="0">
                <a:pos x="connsiteX7944" y="connsiteY7944"/>
              </a:cxn>
              <a:cxn ang="0">
                <a:pos x="connsiteX7945" y="connsiteY7945"/>
              </a:cxn>
              <a:cxn ang="0">
                <a:pos x="connsiteX7946" y="connsiteY7946"/>
              </a:cxn>
              <a:cxn ang="0">
                <a:pos x="connsiteX7947" y="connsiteY7947"/>
              </a:cxn>
              <a:cxn ang="0">
                <a:pos x="connsiteX7948" y="connsiteY7948"/>
              </a:cxn>
              <a:cxn ang="0">
                <a:pos x="connsiteX7949" y="connsiteY7949"/>
              </a:cxn>
              <a:cxn ang="0">
                <a:pos x="connsiteX7950" y="connsiteY7950"/>
              </a:cxn>
              <a:cxn ang="0">
                <a:pos x="connsiteX7951" y="connsiteY7951"/>
              </a:cxn>
              <a:cxn ang="0">
                <a:pos x="connsiteX7952" y="connsiteY7952"/>
              </a:cxn>
              <a:cxn ang="0">
                <a:pos x="connsiteX7953" y="connsiteY7953"/>
              </a:cxn>
              <a:cxn ang="0">
                <a:pos x="connsiteX7954" y="connsiteY7954"/>
              </a:cxn>
              <a:cxn ang="0">
                <a:pos x="connsiteX7955" y="connsiteY7955"/>
              </a:cxn>
              <a:cxn ang="0">
                <a:pos x="connsiteX7956" y="connsiteY7956"/>
              </a:cxn>
              <a:cxn ang="0">
                <a:pos x="connsiteX7957" y="connsiteY7957"/>
              </a:cxn>
              <a:cxn ang="0">
                <a:pos x="connsiteX7958" y="connsiteY7958"/>
              </a:cxn>
              <a:cxn ang="0">
                <a:pos x="connsiteX7959" y="connsiteY7959"/>
              </a:cxn>
              <a:cxn ang="0">
                <a:pos x="connsiteX7960" y="connsiteY7960"/>
              </a:cxn>
              <a:cxn ang="0">
                <a:pos x="connsiteX7961" y="connsiteY7961"/>
              </a:cxn>
              <a:cxn ang="0">
                <a:pos x="connsiteX7962" y="connsiteY7962"/>
              </a:cxn>
              <a:cxn ang="0">
                <a:pos x="connsiteX7963" y="connsiteY7963"/>
              </a:cxn>
              <a:cxn ang="0">
                <a:pos x="connsiteX7964" y="connsiteY7964"/>
              </a:cxn>
              <a:cxn ang="0">
                <a:pos x="connsiteX7965" y="connsiteY7965"/>
              </a:cxn>
              <a:cxn ang="0">
                <a:pos x="connsiteX7966" y="connsiteY7966"/>
              </a:cxn>
              <a:cxn ang="0">
                <a:pos x="connsiteX7967" y="connsiteY7967"/>
              </a:cxn>
              <a:cxn ang="0">
                <a:pos x="connsiteX7968" y="connsiteY7968"/>
              </a:cxn>
              <a:cxn ang="0">
                <a:pos x="connsiteX7969" y="connsiteY7969"/>
              </a:cxn>
              <a:cxn ang="0">
                <a:pos x="connsiteX7970" y="connsiteY7970"/>
              </a:cxn>
              <a:cxn ang="0">
                <a:pos x="connsiteX7971" y="connsiteY7971"/>
              </a:cxn>
              <a:cxn ang="0">
                <a:pos x="connsiteX7972" y="connsiteY7972"/>
              </a:cxn>
              <a:cxn ang="0">
                <a:pos x="connsiteX7973" y="connsiteY7973"/>
              </a:cxn>
              <a:cxn ang="0">
                <a:pos x="connsiteX7974" y="connsiteY7974"/>
              </a:cxn>
              <a:cxn ang="0">
                <a:pos x="connsiteX7975" y="connsiteY7975"/>
              </a:cxn>
              <a:cxn ang="0">
                <a:pos x="connsiteX7976" y="connsiteY7976"/>
              </a:cxn>
              <a:cxn ang="0">
                <a:pos x="connsiteX7977" y="connsiteY7977"/>
              </a:cxn>
              <a:cxn ang="0">
                <a:pos x="connsiteX7978" y="connsiteY7978"/>
              </a:cxn>
              <a:cxn ang="0">
                <a:pos x="connsiteX7979" y="connsiteY7979"/>
              </a:cxn>
              <a:cxn ang="0">
                <a:pos x="connsiteX7980" y="connsiteY7980"/>
              </a:cxn>
              <a:cxn ang="0">
                <a:pos x="connsiteX7981" y="connsiteY7981"/>
              </a:cxn>
              <a:cxn ang="0">
                <a:pos x="connsiteX7982" y="connsiteY7982"/>
              </a:cxn>
              <a:cxn ang="0">
                <a:pos x="connsiteX7983" y="connsiteY7983"/>
              </a:cxn>
              <a:cxn ang="0">
                <a:pos x="connsiteX7984" y="connsiteY7984"/>
              </a:cxn>
              <a:cxn ang="0">
                <a:pos x="connsiteX7985" y="connsiteY7985"/>
              </a:cxn>
              <a:cxn ang="0">
                <a:pos x="connsiteX7986" y="connsiteY7986"/>
              </a:cxn>
              <a:cxn ang="0">
                <a:pos x="connsiteX7987" y="connsiteY7987"/>
              </a:cxn>
              <a:cxn ang="0">
                <a:pos x="connsiteX7988" y="connsiteY7988"/>
              </a:cxn>
              <a:cxn ang="0">
                <a:pos x="connsiteX7989" y="connsiteY7989"/>
              </a:cxn>
              <a:cxn ang="0">
                <a:pos x="connsiteX7990" y="connsiteY7990"/>
              </a:cxn>
              <a:cxn ang="0">
                <a:pos x="connsiteX7991" y="connsiteY7991"/>
              </a:cxn>
              <a:cxn ang="0">
                <a:pos x="connsiteX7992" y="connsiteY7992"/>
              </a:cxn>
              <a:cxn ang="0">
                <a:pos x="connsiteX7993" y="connsiteY7993"/>
              </a:cxn>
              <a:cxn ang="0">
                <a:pos x="connsiteX7994" y="connsiteY7994"/>
              </a:cxn>
              <a:cxn ang="0">
                <a:pos x="connsiteX7995" y="connsiteY7995"/>
              </a:cxn>
              <a:cxn ang="0">
                <a:pos x="connsiteX7996" y="connsiteY7996"/>
              </a:cxn>
              <a:cxn ang="0">
                <a:pos x="connsiteX7997" y="connsiteY7997"/>
              </a:cxn>
              <a:cxn ang="0">
                <a:pos x="connsiteX7998" y="connsiteY7998"/>
              </a:cxn>
              <a:cxn ang="0">
                <a:pos x="connsiteX7999" y="connsiteY7999"/>
              </a:cxn>
              <a:cxn ang="0">
                <a:pos x="connsiteX8000" y="connsiteY8000"/>
              </a:cxn>
              <a:cxn ang="0">
                <a:pos x="connsiteX8001" y="connsiteY8001"/>
              </a:cxn>
              <a:cxn ang="0">
                <a:pos x="connsiteX8002" y="connsiteY8002"/>
              </a:cxn>
              <a:cxn ang="0">
                <a:pos x="connsiteX8003" y="connsiteY8003"/>
              </a:cxn>
              <a:cxn ang="0">
                <a:pos x="connsiteX8004" y="connsiteY8004"/>
              </a:cxn>
              <a:cxn ang="0">
                <a:pos x="connsiteX8005" y="connsiteY8005"/>
              </a:cxn>
              <a:cxn ang="0">
                <a:pos x="connsiteX8006" y="connsiteY8006"/>
              </a:cxn>
              <a:cxn ang="0">
                <a:pos x="connsiteX8007" y="connsiteY8007"/>
              </a:cxn>
              <a:cxn ang="0">
                <a:pos x="connsiteX8008" y="connsiteY8008"/>
              </a:cxn>
              <a:cxn ang="0">
                <a:pos x="connsiteX8009" y="connsiteY8009"/>
              </a:cxn>
              <a:cxn ang="0">
                <a:pos x="connsiteX8010" y="connsiteY8010"/>
              </a:cxn>
              <a:cxn ang="0">
                <a:pos x="connsiteX8011" y="connsiteY8011"/>
              </a:cxn>
              <a:cxn ang="0">
                <a:pos x="connsiteX8012" y="connsiteY8012"/>
              </a:cxn>
              <a:cxn ang="0">
                <a:pos x="connsiteX8013" y="connsiteY8013"/>
              </a:cxn>
              <a:cxn ang="0">
                <a:pos x="connsiteX8014" y="connsiteY8014"/>
              </a:cxn>
              <a:cxn ang="0">
                <a:pos x="connsiteX8015" y="connsiteY8015"/>
              </a:cxn>
              <a:cxn ang="0">
                <a:pos x="connsiteX8016" y="connsiteY8016"/>
              </a:cxn>
              <a:cxn ang="0">
                <a:pos x="connsiteX8017" y="connsiteY8017"/>
              </a:cxn>
              <a:cxn ang="0">
                <a:pos x="connsiteX8018" y="connsiteY8018"/>
              </a:cxn>
              <a:cxn ang="0">
                <a:pos x="connsiteX8019" y="connsiteY8019"/>
              </a:cxn>
              <a:cxn ang="0">
                <a:pos x="connsiteX8020" y="connsiteY8020"/>
              </a:cxn>
              <a:cxn ang="0">
                <a:pos x="connsiteX8021" y="connsiteY8021"/>
              </a:cxn>
              <a:cxn ang="0">
                <a:pos x="connsiteX8022" y="connsiteY8022"/>
              </a:cxn>
              <a:cxn ang="0">
                <a:pos x="connsiteX8023" y="connsiteY8023"/>
              </a:cxn>
              <a:cxn ang="0">
                <a:pos x="connsiteX8024" y="connsiteY8024"/>
              </a:cxn>
              <a:cxn ang="0">
                <a:pos x="connsiteX8025" y="connsiteY8025"/>
              </a:cxn>
              <a:cxn ang="0">
                <a:pos x="connsiteX8026" y="connsiteY8026"/>
              </a:cxn>
              <a:cxn ang="0">
                <a:pos x="connsiteX8027" y="connsiteY8027"/>
              </a:cxn>
              <a:cxn ang="0">
                <a:pos x="connsiteX8028" y="connsiteY8028"/>
              </a:cxn>
              <a:cxn ang="0">
                <a:pos x="connsiteX8029" y="connsiteY8029"/>
              </a:cxn>
              <a:cxn ang="0">
                <a:pos x="connsiteX8030" y="connsiteY8030"/>
              </a:cxn>
              <a:cxn ang="0">
                <a:pos x="connsiteX8031" y="connsiteY8031"/>
              </a:cxn>
              <a:cxn ang="0">
                <a:pos x="connsiteX8032" y="connsiteY8032"/>
              </a:cxn>
              <a:cxn ang="0">
                <a:pos x="connsiteX8033" y="connsiteY8033"/>
              </a:cxn>
              <a:cxn ang="0">
                <a:pos x="connsiteX8034" y="connsiteY8034"/>
              </a:cxn>
              <a:cxn ang="0">
                <a:pos x="connsiteX8035" y="connsiteY8035"/>
              </a:cxn>
              <a:cxn ang="0">
                <a:pos x="connsiteX8036" y="connsiteY8036"/>
              </a:cxn>
              <a:cxn ang="0">
                <a:pos x="connsiteX8037" y="connsiteY8037"/>
              </a:cxn>
              <a:cxn ang="0">
                <a:pos x="connsiteX8038" y="connsiteY8038"/>
              </a:cxn>
              <a:cxn ang="0">
                <a:pos x="connsiteX8039" y="connsiteY8039"/>
              </a:cxn>
              <a:cxn ang="0">
                <a:pos x="connsiteX8040" y="connsiteY8040"/>
              </a:cxn>
              <a:cxn ang="0">
                <a:pos x="connsiteX8041" y="connsiteY8041"/>
              </a:cxn>
              <a:cxn ang="0">
                <a:pos x="connsiteX8042" y="connsiteY8042"/>
              </a:cxn>
              <a:cxn ang="0">
                <a:pos x="connsiteX8043" y="connsiteY8043"/>
              </a:cxn>
              <a:cxn ang="0">
                <a:pos x="connsiteX8044" y="connsiteY8044"/>
              </a:cxn>
              <a:cxn ang="0">
                <a:pos x="connsiteX8045" y="connsiteY8045"/>
              </a:cxn>
              <a:cxn ang="0">
                <a:pos x="connsiteX8046" y="connsiteY8046"/>
              </a:cxn>
              <a:cxn ang="0">
                <a:pos x="connsiteX8047" y="connsiteY8047"/>
              </a:cxn>
              <a:cxn ang="0">
                <a:pos x="connsiteX8048" y="connsiteY8048"/>
              </a:cxn>
              <a:cxn ang="0">
                <a:pos x="connsiteX8049" y="connsiteY8049"/>
              </a:cxn>
              <a:cxn ang="0">
                <a:pos x="connsiteX8050" y="connsiteY8050"/>
              </a:cxn>
              <a:cxn ang="0">
                <a:pos x="connsiteX8051" y="connsiteY8051"/>
              </a:cxn>
              <a:cxn ang="0">
                <a:pos x="connsiteX8052" y="connsiteY8052"/>
              </a:cxn>
              <a:cxn ang="0">
                <a:pos x="connsiteX8053" y="connsiteY8053"/>
              </a:cxn>
              <a:cxn ang="0">
                <a:pos x="connsiteX8054" y="connsiteY8054"/>
              </a:cxn>
              <a:cxn ang="0">
                <a:pos x="connsiteX8055" y="connsiteY8055"/>
              </a:cxn>
              <a:cxn ang="0">
                <a:pos x="connsiteX8056" y="connsiteY8056"/>
              </a:cxn>
              <a:cxn ang="0">
                <a:pos x="connsiteX8057" y="connsiteY8057"/>
              </a:cxn>
              <a:cxn ang="0">
                <a:pos x="connsiteX8058" y="connsiteY8058"/>
              </a:cxn>
              <a:cxn ang="0">
                <a:pos x="connsiteX8059" y="connsiteY8059"/>
              </a:cxn>
              <a:cxn ang="0">
                <a:pos x="connsiteX8060" y="connsiteY8060"/>
              </a:cxn>
              <a:cxn ang="0">
                <a:pos x="connsiteX8061" y="connsiteY8061"/>
              </a:cxn>
              <a:cxn ang="0">
                <a:pos x="connsiteX8062" y="connsiteY8062"/>
              </a:cxn>
              <a:cxn ang="0">
                <a:pos x="connsiteX8063" y="connsiteY8063"/>
              </a:cxn>
              <a:cxn ang="0">
                <a:pos x="connsiteX8064" y="connsiteY8064"/>
              </a:cxn>
              <a:cxn ang="0">
                <a:pos x="connsiteX8065" y="connsiteY8065"/>
              </a:cxn>
              <a:cxn ang="0">
                <a:pos x="connsiteX8066" y="connsiteY8066"/>
              </a:cxn>
              <a:cxn ang="0">
                <a:pos x="connsiteX8067" y="connsiteY8067"/>
              </a:cxn>
              <a:cxn ang="0">
                <a:pos x="connsiteX8068" y="connsiteY8068"/>
              </a:cxn>
              <a:cxn ang="0">
                <a:pos x="connsiteX8069" y="connsiteY8069"/>
              </a:cxn>
              <a:cxn ang="0">
                <a:pos x="connsiteX8070" y="connsiteY8070"/>
              </a:cxn>
              <a:cxn ang="0">
                <a:pos x="connsiteX8071" y="connsiteY8071"/>
              </a:cxn>
              <a:cxn ang="0">
                <a:pos x="connsiteX8072" y="connsiteY8072"/>
              </a:cxn>
              <a:cxn ang="0">
                <a:pos x="connsiteX8073" y="connsiteY8073"/>
              </a:cxn>
              <a:cxn ang="0">
                <a:pos x="connsiteX8074" y="connsiteY8074"/>
              </a:cxn>
              <a:cxn ang="0">
                <a:pos x="connsiteX8075" y="connsiteY8075"/>
              </a:cxn>
              <a:cxn ang="0">
                <a:pos x="connsiteX8076" y="connsiteY8076"/>
              </a:cxn>
              <a:cxn ang="0">
                <a:pos x="connsiteX8077" y="connsiteY8077"/>
              </a:cxn>
              <a:cxn ang="0">
                <a:pos x="connsiteX8078" y="connsiteY8078"/>
              </a:cxn>
              <a:cxn ang="0">
                <a:pos x="connsiteX8079" y="connsiteY8079"/>
              </a:cxn>
              <a:cxn ang="0">
                <a:pos x="connsiteX8080" y="connsiteY8080"/>
              </a:cxn>
              <a:cxn ang="0">
                <a:pos x="connsiteX8081" y="connsiteY8081"/>
              </a:cxn>
              <a:cxn ang="0">
                <a:pos x="connsiteX8082" y="connsiteY8082"/>
              </a:cxn>
              <a:cxn ang="0">
                <a:pos x="connsiteX8083" y="connsiteY8083"/>
              </a:cxn>
              <a:cxn ang="0">
                <a:pos x="connsiteX8084" y="connsiteY8084"/>
              </a:cxn>
              <a:cxn ang="0">
                <a:pos x="connsiteX8085" y="connsiteY8085"/>
              </a:cxn>
              <a:cxn ang="0">
                <a:pos x="connsiteX8086" y="connsiteY8086"/>
              </a:cxn>
              <a:cxn ang="0">
                <a:pos x="connsiteX8087" y="connsiteY8087"/>
              </a:cxn>
              <a:cxn ang="0">
                <a:pos x="connsiteX8088" y="connsiteY8088"/>
              </a:cxn>
              <a:cxn ang="0">
                <a:pos x="connsiteX8089" y="connsiteY8089"/>
              </a:cxn>
              <a:cxn ang="0">
                <a:pos x="connsiteX8090" y="connsiteY8090"/>
              </a:cxn>
              <a:cxn ang="0">
                <a:pos x="connsiteX8091" y="connsiteY8091"/>
              </a:cxn>
              <a:cxn ang="0">
                <a:pos x="connsiteX8092" y="connsiteY8092"/>
              </a:cxn>
              <a:cxn ang="0">
                <a:pos x="connsiteX8093" y="connsiteY8093"/>
              </a:cxn>
              <a:cxn ang="0">
                <a:pos x="connsiteX8094" y="connsiteY8094"/>
              </a:cxn>
              <a:cxn ang="0">
                <a:pos x="connsiteX8095" y="connsiteY8095"/>
              </a:cxn>
              <a:cxn ang="0">
                <a:pos x="connsiteX8096" y="connsiteY8096"/>
              </a:cxn>
              <a:cxn ang="0">
                <a:pos x="connsiteX8097" y="connsiteY8097"/>
              </a:cxn>
              <a:cxn ang="0">
                <a:pos x="connsiteX8098" y="connsiteY8098"/>
              </a:cxn>
              <a:cxn ang="0">
                <a:pos x="connsiteX8099" y="connsiteY8099"/>
              </a:cxn>
              <a:cxn ang="0">
                <a:pos x="connsiteX8100" y="connsiteY8100"/>
              </a:cxn>
              <a:cxn ang="0">
                <a:pos x="connsiteX8101" y="connsiteY8101"/>
              </a:cxn>
              <a:cxn ang="0">
                <a:pos x="connsiteX8102" y="connsiteY8102"/>
              </a:cxn>
              <a:cxn ang="0">
                <a:pos x="connsiteX8103" y="connsiteY8103"/>
              </a:cxn>
              <a:cxn ang="0">
                <a:pos x="connsiteX8104" y="connsiteY8104"/>
              </a:cxn>
              <a:cxn ang="0">
                <a:pos x="connsiteX8105" y="connsiteY8105"/>
              </a:cxn>
              <a:cxn ang="0">
                <a:pos x="connsiteX8106" y="connsiteY8106"/>
              </a:cxn>
              <a:cxn ang="0">
                <a:pos x="connsiteX8107" y="connsiteY8107"/>
              </a:cxn>
              <a:cxn ang="0">
                <a:pos x="connsiteX8108" y="connsiteY8108"/>
              </a:cxn>
              <a:cxn ang="0">
                <a:pos x="connsiteX8109" y="connsiteY8109"/>
              </a:cxn>
              <a:cxn ang="0">
                <a:pos x="connsiteX8110" y="connsiteY8110"/>
              </a:cxn>
              <a:cxn ang="0">
                <a:pos x="connsiteX8111" y="connsiteY8111"/>
              </a:cxn>
              <a:cxn ang="0">
                <a:pos x="connsiteX8112" y="connsiteY8112"/>
              </a:cxn>
              <a:cxn ang="0">
                <a:pos x="connsiteX8113" y="connsiteY8113"/>
              </a:cxn>
              <a:cxn ang="0">
                <a:pos x="connsiteX8114" y="connsiteY8114"/>
              </a:cxn>
              <a:cxn ang="0">
                <a:pos x="connsiteX8115" y="connsiteY8115"/>
              </a:cxn>
              <a:cxn ang="0">
                <a:pos x="connsiteX8116" y="connsiteY8116"/>
              </a:cxn>
              <a:cxn ang="0">
                <a:pos x="connsiteX8117" y="connsiteY8117"/>
              </a:cxn>
              <a:cxn ang="0">
                <a:pos x="connsiteX8118" y="connsiteY8118"/>
              </a:cxn>
              <a:cxn ang="0">
                <a:pos x="connsiteX8119" y="connsiteY8119"/>
              </a:cxn>
              <a:cxn ang="0">
                <a:pos x="connsiteX8120" y="connsiteY8120"/>
              </a:cxn>
              <a:cxn ang="0">
                <a:pos x="connsiteX8121" y="connsiteY8121"/>
              </a:cxn>
              <a:cxn ang="0">
                <a:pos x="connsiteX8122" y="connsiteY8122"/>
              </a:cxn>
              <a:cxn ang="0">
                <a:pos x="connsiteX8123" y="connsiteY8123"/>
              </a:cxn>
              <a:cxn ang="0">
                <a:pos x="connsiteX8124" y="connsiteY8124"/>
              </a:cxn>
              <a:cxn ang="0">
                <a:pos x="connsiteX8125" y="connsiteY8125"/>
              </a:cxn>
              <a:cxn ang="0">
                <a:pos x="connsiteX8126" y="connsiteY8126"/>
              </a:cxn>
              <a:cxn ang="0">
                <a:pos x="connsiteX8127" y="connsiteY8127"/>
              </a:cxn>
              <a:cxn ang="0">
                <a:pos x="connsiteX8128" y="connsiteY8128"/>
              </a:cxn>
              <a:cxn ang="0">
                <a:pos x="connsiteX8129" y="connsiteY8129"/>
              </a:cxn>
              <a:cxn ang="0">
                <a:pos x="connsiteX8130" y="connsiteY8130"/>
              </a:cxn>
              <a:cxn ang="0">
                <a:pos x="connsiteX8131" y="connsiteY8131"/>
              </a:cxn>
              <a:cxn ang="0">
                <a:pos x="connsiteX8132" y="connsiteY8132"/>
              </a:cxn>
              <a:cxn ang="0">
                <a:pos x="connsiteX8133" y="connsiteY8133"/>
              </a:cxn>
              <a:cxn ang="0">
                <a:pos x="connsiteX8134" y="connsiteY8134"/>
              </a:cxn>
              <a:cxn ang="0">
                <a:pos x="connsiteX8135" y="connsiteY8135"/>
              </a:cxn>
              <a:cxn ang="0">
                <a:pos x="connsiteX8136" y="connsiteY8136"/>
              </a:cxn>
              <a:cxn ang="0">
                <a:pos x="connsiteX8137" y="connsiteY8137"/>
              </a:cxn>
              <a:cxn ang="0">
                <a:pos x="connsiteX8138" y="connsiteY8138"/>
              </a:cxn>
              <a:cxn ang="0">
                <a:pos x="connsiteX8139" y="connsiteY8139"/>
              </a:cxn>
              <a:cxn ang="0">
                <a:pos x="connsiteX8140" y="connsiteY8140"/>
              </a:cxn>
              <a:cxn ang="0">
                <a:pos x="connsiteX8141" y="connsiteY8141"/>
              </a:cxn>
              <a:cxn ang="0">
                <a:pos x="connsiteX8142" y="connsiteY8142"/>
              </a:cxn>
              <a:cxn ang="0">
                <a:pos x="connsiteX8143" y="connsiteY8143"/>
              </a:cxn>
              <a:cxn ang="0">
                <a:pos x="connsiteX8144" y="connsiteY8144"/>
              </a:cxn>
              <a:cxn ang="0">
                <a:pos x="connsiteX8145" y="connsiteY8145"/>
              </a:cxn>
              <a:cxn ang="0">
                <a:pos x="connsiteX8146" y="connsiteY8146"/>
              </a:cxn>
              <a:cxn ang="0">
                <a:pos x="connsiteX8147" y="connsiteY8147"/>
              </a:cxn>
              <a:cxn ang="0">
                <a:pos x="connsiteX8148" y="connsiteY8148"/>
              </a:cxn>
              <a:cxn ang="0">
                <a:pos x="connsiteX8149" y="connsiteY8149"/>
              </a:cxn>
              <a:cxn ang="0">
                <a:pos x="connsiteX8150" y="connsiteY8150"/>
              </a:cxn>
              <a:cxn ang="0">
                <a:pos x="connsiteX8151" y="connsiteY8151"/>
              </a:cxn>
              <a:cxn ang="0">
                <a:pos x="connsiteX8152" y="connsiteY8152"/>
              </a:cxn>
              <a:cxn ang="0">
                <a:pos x="connsiteX8153" y="connsiteY8153"/>
              </a:cxn>
              <a:cxn ang="0">
                <a:pos x="connsiteX8154" y="connsiteY8154"/>
              </a:cxn>
              <a:cxn ang="0">
                <a:pos x="connsiteX8155" y="connsiteY8155"/>
              </a:cxn>
              <a:cxn ang="0">
                <a:pos x="connsiteX8156" y="connsiteY8156"/>
              </a:cxn>
              <a:cxn ang="0">
                <a:pos x="connsiteX8157" y="connsiteY8157"/>
              </a:cxn>
              <a:cxn ang="0">
                <a:pos x="connsiteX8158" y="connsiteY8158"/>
              </a:cxn>
              <a:cxn ang="0">
                <a:pos x="connsiteX8159" y="connsiteY8159"/>
              </a:cxn>
              <a:cxn ang="0">
                <a:pos x="connsiteX8160" y="connsiteY8160"/>
              </a:cxn>
              <a:cxn ang="0">
                <a:pos x="connsiteX8161" y="connsiteY8161"/>
              </a:cxn>
              <a:cxn ang="0">
                <a:pos x="connsiteX8162" y="connsiteY8162"/>
              </a:cxn>
              <a:cxn ang="0">
                <a:pos x="connsiteX8163" y="connsiteY8163"/>
              </a:cxn>
              <a:cxn ang="0">
                <a:pos x="connsiteX8164" y="connsiteY8164"/>
              </a:cxn>
              <a:cxn ang="0">
                <a:pos x="connsiteX8165" y="connsiteY8165"/>
              </a:cxn>
              <a:cxn ang="0">
                <a:pos x="connsiteX8166" y="connsiteY8166"/>
              </a:cxn>
              <a:cxn ang="0">
                <a:pos x="connsiteX8167" y="connsiteY8167"/>
              </a:cxn>
              <a:cxn ang="0">
                <a:pos x="connsiteX8168" y="connsiteY8168"/>
              </a:cxn>
              <a:cxn ang="0">
                <a:pos x="connsiteX8169" y="connsiteY8169"/>
              </a:cxn>
              <a:cxn ang="0">
                <a:pos x="connsiteX8170" y="connsiteY8170"/>
              </a:cxn>
              <a:cxn ang="0">
                <a:pos x="connsiteX8171" y="connsiteY8171"/>
              </a:cxn>
              <a:cxn ang="0">
                <a:pos x="connsiteX8172" y="connsiteY8172"/>
              </a:cxn>
              <a:cxn ang="0">
                <a:pos x="connsiteX8173" y="connsiteY8173"/>
              </a:cxn>
              <a:cxn ang="0">
                <a:pos x="connsiteX8174" y="connsiteY8174"/>
              </a:cxn>
              <a:cxn ang="0">
                <a:pos x="connsiteX8175" y="connsiteY8175"/>
              </a:cxn>
              <a:cxn ang="0">
                <a:pos x="connsiteX8176" y="connsiteY8176"/>
              </a:cxn>
              <a:cxn ang="0">
                <a:pos x="connsiteX8177" y="connsiteY8177"/>
              </a:cxn>
              <a:cxn ang="0">
                <a:pos x="connsiteX8178" y="connsiteY8178"/>
              </a:cxn>
              <a:cxn ang="0">
                <a:pos x="connsiteX8179" y="connsiteY8179"/>
              </a:cxn>
              <a:cxn ang="0">
                <a:pos x="connsiteX8180" y="connsiteY8180"/>
              </a:cxn>
              <a:cxn ang="0">
                <a:pos x="connsiteX8181" y="connsiteY8181"/>
              </a:cxn>
              <a:cxn ang="0">
                <a:pos x="connsiteX8182" y="connsiteY8182"/>
              </a:cxn>
              <a:cxn ang="0">
                <a:pos x="connsiteX8183" y="connsiteY8183"/>
              </a:cxn>
              <a:cxn ang="0">
                <a:pos x="connsiteX8184" y="connsiteY8184"/>
              </a:cxn>
              <a:cxn ang="0">
                <a:pos x="connsiteX8185" y="connsiteY8185"/>
              </a:cxn>
              <a:cxn ang="0">
                <a:pos x="connsiteX8186" y="connsiteY8186"/>
              </a:cxn>
              <a:cxn ang="0">
                <a:pos x="connsiteX8187" y="connsiteY8187"/>
              </a:cxn>
              <a:cxn ang="0">
                <a:pos x="connsiteX8188" y="connsiteY8188"/>
              </a:cxn>
              <a:cxn ang="0">
                <a:pos x="connsiteX8189" y="connsiteY8189"/>
              </a:cxn>
              <a:cxn ang="0">
                <a:pos x="connsiteX8190" y="connsiteY8190"/>
              </a:cxn>
              <a:cxn ang="0">
                <a:pos x="connsiteX8191" y="connsiteY8191"/>
              </a:cxn>
              <a:cxn ang="0">
                <a:pos x="connsiteX8192" y="connsiteY8192"/>
              </a:cxn>
              <a:cxn ang="0">
                <a:pos x="connsiteX8193" y="connsiteY8193"/>
              </a:cxn>
              <a:cxn ang="0">
                <a:pos x="connsiteX8194" y="connsiteY8194"/>
              </a:cxn>
              <a:cxn ang="0">
                <a:pos x="connsiteX8195" y="connsiteY8195"/>
              </a:cxn>
              <a:cxn ang="0">
                <a:pos x="connsiteX8196" y="connsiteY8196"/>
              </a:cxn>
              <a:cxn ang="0">
                <a:pos x="connsiteX8197" y="connsiteY8197"/>
              </a:cxn>
              <a:cxn ang="0">
                <a:pos x="connsiteX8198" y="connsiteY8198"/>
              </a:cxn>
              <a:cxn ang="0">
                <a:pos x="connsiteX8199" y="connsiteY8199"/>
              </a:cxn>
              <a:cxn ang="0">
                <a:pos x="connsiteX8200" y="connsiteY8200"/>
              </a:cxn>
              <a:cxn ang="0">
                <a:pos x="connsiteX8201" y="connsiteY8201"/>
              </a:cxn>
              <a:cxn ang="0">
                <a:pos x="connsiteX8202" y="connsiteY8202"/>
              </a:cxn>
              <a:cxn ang="0">
                <a:pos x="connsiteX8203" y="connsiteY8203"/>
              </a:cxn>
              <a:cxn ang="0">
                <a:pos x="connsiteX8204" y="connsiteY8204"/>
              </a:cxn>
              <a:cxn ang="0">
                <a:pos x="connsiteX8205" y="connsiteY8205"/>
              </a:cxn>
              <a:cxn ang="0">
                <a:pos x="connsiteX8206" y="connsiteY8206"/>
              </a:cxn>
              <a:cxn ang="0">
                <a:pos x="connsiteX8207" y="connsiteY8207"/>
              </a:cxn>
              <a:cxn ang="0">
                <a:pos x="connsiteX8208" y="connsiteY8208"/>
              </a:cxn>
              <a:cxn ang="0">
                <a:pos x="connsiteX8209" y="connsiteY8209"/>
              </a:cxn>
              <a:cxn ang="0">
                <a:pos x="connsiteX8210" y="connsiteY8210"/>
              </a:cxn>
              <a:cxn ang="0">
                <a:pos x="connsiteX8211" y="connsiteY8211"/>
              </a:cxn>
              <a:cxn ang="0">
                <a:pos x="connsiteX8212" y="connsiteY8212"/>
              </a:cxn>
              <a:cxn ang="0">
                <a:pos x="connsiteX8213" y="connsiteY8213"/>
              </a:cxn>
              <a:cxn ang="0">
                <a:pos x="connsiteX8214" y="connsiteY8214"/>
              </a:cxn>
              <a:cxn ang="0">
                <a:pos x="connsiteX8215" y="connsiteY8215"/>
              </a:cxn>
              <a:cxn ang="0">
                <a:pos x="connsiteX8216" y="connsiteY8216"/>
              </a:cxn>
              <a:cxn ang="0">
                <a:pos x="connsiteX8217" y="connsiteY8217"/>
              </a:cxn>
              <a:cxn ang="0">
                <a:pos x="connsiteX8218" y="connsiteY8218"/>
              </a:cxn>
              <a:cxn ang="0">
                <a:pos x="connsiteX8219" y="connsiteY8219"/>
              </a:cxn>
              <a:cxn ang="0">
                <a:pos x="connsiteX8220" y="connsiteY8220"/>
              </a:cxn>
              <a:cxn ang="0">
                <a:pos x="connsiteX8221" y="connsiteY8221"/>
              </a:cxn>
              <a:cxn ang="0">
                <a:pos x="connsiteX8222" y="connsiteY8222"/>
              </a:cxn>
              <a:cxn ang="0">
                <a:pos x="connsiteX8223" y="connsiteY8223"/>
              </a:cxn>
              <a:cxn ang="0">
                <a:pos x="connsiteX8224" y="connsiteY8224"/>
              </a:cxn>
              <a:cxn ang="0">
                <a:pos x="connsiteX8225" y="connsiteY8225"/>
              </a:cxn>
              <a:cxn ang="0">
                <a:pos x="connsiteX8226" y="connsiteY8226"/>
              </a:cxn>
              <a:cxn ang="0">
                <a:pos x="connsiteX8227" y="connsiteY8227"/>
              </a:cxn>
              <a:cxn ang="0">
                <a:pos x="connsiteX8228" y="connsiteY8228"/>
              </a:cxn>
              <a:cxn ang="0">
                <a:pos x="connsiteX8229" y="connsiteY8229"/>
              </a:cxn>
              <a:cxn ang="0">
                <a:pos x="connsiteX8230" y="connsiteY8230"/>
              </a:cxn>
              <a:cxn ang="0">
                <a:pos x="connsiteX8231" y="connsiteY8231"/>
              </a:cxn>
              <a:cxn ang="0">
                <a:pos x="connsiteX8232" y="connsiteY8232"/>
              </a:cxn>
              <a:cxn ang="0">
                <a:pos x="connsiteX8233" y="connsiteY8233"/>
              </a:cxn>
              <a:cxn ang="0">
                <a:pos x="connsiteX8234" y="connsiteY8234"/>
              </a:cxn>
              <a:cxn ang="0">
                <a:pos x="connsiteX8235" y="connsiteY8235"/>
              </a:cxn>
              <a:cxn ang="0">
                <a:pos x="connsiteX8236" y="connsiteY8236"/>
              </a:cxn>
              <a:cxn ang="0">
                <a:pos x="connsiteX8237" y="connsiteY8237"/>
              </a:cxn>
              <a:cxn ang="0">
                <a:pos x="connsiteX8238" y="connsiteY8238"/>
              </a:cxn>
              <a:cxn ang="0">
                <a:pos x="connsiteX8239" y="connsiteY8239"/>
              </a:cxn>
              <a:cxn ang="0">
                <a:pos x="connsiteX8240" y="connsiteY8240"/>
              </a:cxn>
              <a:cxn ang="0">
                <a:pos x="connsiteX8241" y="connsiteY8241"/>
              </a:cxn>
              <a:cxn ang="0">
                <a:pos x="connsiteX8242" y="connsiteY8242"/>
              </a:cxn>
              <a:cxn ang="0">
                <a:pos x="connsiteX8243" y="connsiteY8243"/>
              </a:cxn>
              <a:cxn ang="0">
                <a:pos x="connsiteX8244" y="connsiteY8244"/>
              </a:cxn>
              <a:cxn ang="0">
                <a:pos x="connsiteX8245" y="connsiteY8245"/>
              </a:cxn>
              <a:cxn ang="0">
                <a:pos x="connsiteX8246" y="connsiteY8246"/>
              </a:cxn>
              <a:cxn ang="0">
                <a:pos x="connsiteX8247" y="connsiteY8247"/>
              </a:cxn>
              <a:cxn ang="0">
                <a:pos x="connsiteX8248" y="connsiteY8248"/>
              </a:cxn>
              <a:cxn ang="0">
                <a:pos x="connsiteX8249" y="connsiteY8249"/>
              </a:cxn>
              <a:cxn ang="0">
                <a:pos x="connsiteX8250" y="connsiteY8250"/>
              </a:cxn>
              <a:cxn ang="0">
                <a:pos x="connsiteX8251" y="connsiteY8251"/>
              </a:cxn>
              <a:cxn ang="0">
                <a:pos x="connsiteX8252" y="connsiteY8252"/>
              </a:cxn>
              <a:cxn ang="0">
                <a:pos x="connsiteX8253" y="connsiteY8253"/>
              </a:cxn>
              <a:cxn ang="0">
                <a:pos x="connsiteX8254" y="connsiteY8254"/>
              </a:cxn>
              <a:cxn ang="0">
                <a:pos x="connsiteX8255" y="connsiteY8255"/>
              </a:cxn>
              <a:cxn ang="0">
                <a:pos x="connsiteX8256" y="connsiteY8256"/>
              </a:cxn>
              <a:cxn ang="0">
                <a:pos x="connsiteX8257" y="connsiteY8257"/>
              </a:cxn>
              <a:cxn ang="0">
                <a:pos x="connsiteX8258" y="connsiteY8258"/>
              </a:cxn>
              <a:cxn ang="0">
                <a:pos x="connsiteX8259" y="connsiteY8259"/>
              </a:cxn>
              <a:cxn ang="0">
                <a:pos x="connsiteX8260" y="connsiteY8260"/>
              </a:cxn>
              <a:cxn ang="0">
                <a:pos x="connsiteX8261" y="connsiteY8261"/>
              </a:cxn>
              <a:cxn ang="0">
                <a:pos x="connsiteX8262" y="connsiteY8262"/>
              </a:cxn>
              <a:cxn ang="0">
                <a:pos x="connsiteX8263" y="connsiteY8263"/>
              </a:cxn>
              <a:cxn ang="0">
                <a:pos x="connsiteX8264" y="connsiteY8264"/>
              </a:cxn>
              <a:cxn ang="0">
                <a:pos x="connsiteX8265" y="connsiteY8265"/>
              </a:cxn>
              <a:cxn ang="0">
                <a:pos x="connsiteX8266" y="connsiteY8266"/>
              </a:cxn>
              <a:cxn ang="0">
                <a:pos x="connsiteX8267" y="connsiteY8267"/>
              </a:cxn>
              <a:cxn ang="0">
                <a:pos x="connsiteX8268" y="connsiteY8268"/>
              </a:cxn>
              <a:cxn ang="0">
                <a:pos x="connsiteX8269" y="connsiteY8269"/>
              </a:cxn>
              <a:cxn ang="0">
                <a:pos x="connsiteX8270" y="connsiteY8270"/>
              </a:cxn>
              <a:cxn ang="0">
                <a:pos x="connsiteX8271" y="connsiteY8271"/>
              </a:cxn>
              <a:cxn ang="0">
                <a:pos x="connsiteX8272" y="connsiteY8272"/>
              </a:cxn>
              <a:cxn ang="0">
                <a:pos x="connsiteX8273" y="connsiteY8273"/>
              </a:cxn>
              <a:cxn ang="0">
                <a:pos x="connsiteX8274" y="connsiteY8274"/>
              </a:cxn>
              <a:cxn ang="0">
                <a:pos x="connsiteX8275" y="connsiteY8275"/>
              </a:cxn>
              <a:cxn ang="0">
                <a:pos x="connsiteX8276" y="connsiteY8276"/>
              </a:cxn>
              <a:cxn ang="0">
                <a:pos x="connsiteX8277" y="connsiteY8277"/>
              </a:cxn>
              <a:cxn ang="0">
                <a:pos x="connsiteX8278" y="connsiteY8278"/>
              </a:cxn>
              <a:cxn ang="0">
                <a:pos x="connsiteX8279" y="connsiteY8279"/>
              </a:cxn>
              <a:cxn ang="0">
                <a:pos x="connsiteX8280" y="connsiteY8280"/>
              </a:cxn>
              <a:cxn ang="0">
                <a:pos x="connsiteX8281" y="connsiteY8281"/>
              </a:cxn>
              <a:cxn ang="0">
                <a:pos x="connsiteX8282" y="connsiteY8282"/>
              </a:cxn>
              <a:cxn ang="0">
                <a:pos x="connsiteX8283" y="connsiteY8283"/>
              </a:cxn>
              <a:cxn ang="0">
                <a:pos x="connsiteX8284" y="connsiteY8284"/>
              </a:cxn>
              <a:cxn ang="0">
                <a:pos x="connsiteX8285" y="connsiteY8285"/>
              </a:cxn>
              <a:cxn ang="0">
                <a:pos x="connsiteX8286" y="connsiteY8286"/>
              </a:cxn>
              <a:cxn ang="0">
                <a:pos x="connsiteX8287" y="connsiteY8287"/>
              </a:cxn>
              <a:cxn ang="0">
                <a:pos x="connsiteX8288" y="connsiteY8288"/>
              </a:cxn>
              <a:cxn ang="0">
                <a:pos x="connsiteX8289" y="connsiteY8289"/>
              </a:cxn>
              <a:cxn ang="0">
                <a:pos x="connsiteX8290" y="connsiteY8290"/>
              </a:cxn>
              <a:cxn ang="0">
                <a:pos x="connsiteX8291" y="connsiteY8291"/>
              </a:cxn>
              <a:cxn ang="0">
                <a:pos x="connsiteX8292" y="connsiteY8292"/>
              </a:cxn>
              <a:cxn ang="0">
                <a:pos x="connsiteX8293" y="connsiteY8293"/>
              </a:cxn>
              <a:cxn ang="0">
                <a:pos x="connsiteX8294" y="connsiteY8294"/>
              </a:cxn>
              <a:cxn ang="0">
                <a:pos x="connsiteX8295" y="connsiteY8295"/>
              </a:cxn>
              <a:cxn ang="0">
                <a:pos x="connsiteX8296" y="connsiteY8296"/>
              </a:cxn>
              <a:cxn ang="0">
                <a:pos x="connsiteX8297" y="connsiteY8297"/>
              </a:cxn>
              <a:cxn ang="0">
                <a:pos x="connsiteX8298" y="connsiteY8298"/>
              </a:cxn>
              <a:cxn ang="0">
                <a:pos x="connsiteX8299" y="connsiteY8299"/>
              </a:cxn>
              <a:cxn ang="0">
                <a:pos x="connsiteX8300" y="connsiteY8300"/>
              </a:cxn>
              <a:cxn ang="0">
                <a:pos x="connsiteX8301" y="connsiteY8301"/>
              </a:cxn>
              <a:cxn ang="0">
                <a:pos x="connsiteX8302" y="connsiteY8302"/>
              </a:cxn>
              <a:cxn ang="0">
                <a:pos x="connsiteX8303" y="connsiteY8303"/>
              </a:cxn>
              <a:cxn ang="0">
                <a:pos x="connsiteX8304" y="connsiteY8304"/>
              </a:cxn>
              <a:cxn ang="0">
                <a:pos x="connsiteX8305" y="connsiteY8305"/>
              </a:cxn>
              <a:cxn ang="0">
                <a:pos x="connsiteX8306" y="connsiteY8306"/>
              </a:cxn>
              <a:cxn ang="0">
                <a:pos x="connsiteX8307" y="connsiteY8307"/>
              </a:cxn>
              <a:cxn ang="0">
                <a:pos x="connsiteX8308" y="connsiteY8308"/>
              </a:cxn>
              <a:cxn ang="0">
                <a:pos x="connsiteX8309" y="connsiteY8309"/>
              </a:cxn>
              <a:cxn ang="0">
                <a:pos x="connsiteX8310" y="connsiteY8310"/>
              </a:cxn>
              <a:cxn ang="0">
                <a:pos x="connsiteX8311" y="connsiteY8311"/>
              </a:cxn>
              <a:cxn ang="0">
                <a:pos x="connsiteX8312" y="connsiteY8312"/>
              </a:cxn>
              <a:cxn ang="0">
                <a:pos x="connsiteX8313" y="connsiteY8313"/>
              </a:cxn>
              <a:cxn ang="0">
                <a:pos x="connsiteX8314" y="connsiteY8314"/>
              </a:cxn>
              <a:cxn ang="0">
                <a:pos x="connsiteX8315" y="connsiteY8315"/>
              </a:cxn>
              <a:cxn ang="0">
                <a:pos x="connsiteX8316" y="connsiteY8316"/>
              </a:cxn>
              <a:cxn ang="0">
                <a:pos x="connsiteX8317" y="connsiteY8317"/>
              </a:cxn>
              <a:cxn ang="0">
                <a:pos x="connsiteX8318" y="connsiteY8318"/>
              </a:cxn>
              <a:cxn ang="0">
                <a:pos x="connsiteX8319" y="connsiteY8319"/>
              </a:cxn>
              <a:cxn ang="0">
                <a:pos x="connsiteX8320" y="connsiteY8320"/>
              </a:cxn>
              <a:cxn ang="0">
                <a:pos x="connsiteX8321" y="connsiteY8321"/>
              </a:cxn>
              <a:cxn ang="0">
                <a:pos x="connsiteX8322" y="connsiteY8322"/>
              </a:cxn>
              <a:cxn ang="0">
                <a:pos x="connsiteX8323" y="connsiteY8323"/>
              </a:cxn>
              <a:cxn ang="0">
                <a:pos x="connsiteX8324" y="connsiteY8324"/>
              </a:cxn>
              <a:cxn ang="0">
                <a:pos x="connsiteX8325" y="connsiteY8325"/>
              </a:cxn>
              <a:cxn ang="0">
                <a:pos x="connsiteX8326" y="connsiteY8326"/>
              </a:cxn>
              <a:cxn ang="0">
                <a:pos x="connsiteX8327" y="connsiteY8327"/>
              </a:cxn>
              <a:cxn ang="0">
                <a:pos x="connsiteX8328" y="connsiteY8328"/>
              </a:cxn>
              <a:cxn ang="0">
                <a:pos x="connsiteX8329" y="connsiteY8329"/>
              </a:cxn>
              <a:cxn ang="0">
                <a:pos x="connsiteX8330" y="connsiteY8330"/>
              </a:cxn>
              <a:cxn ang="0">
                <a:pos x="connsiteX8331" y="connsiteY8331"/>
              </a:cxn>
              <a:cxn ang="0">
                <a:pos x="connsiteX8332" y="connsiteY8332"/>
              </a:cxn>
              <a:cxn ang="0">
                <a:pos x="connsiteX8333" y="connsiteY8333"/>
              </a:cxn>
              <a:cxn ang="0">
                <a:pos x="connsiteX8334" y="connsiteY8334"/>
              </a:cxn>
              <a:cxn ang="0">
                <a:pos x="connsiteX8335" y="connsiteY8335"/>
              </a:cxn>
              <a:cxn ang="0">
                <a:pos x="connsiteX8336" y="connsiteY8336"/>
              </a:cxn>
              <a:cxn ang="0">
                <a:pos x="connsiteX8337" y="connsiteY8337"/>
              </a:cxn>
              <a:cxn ang="0">
                <a:pos x="connsiteX8338" y="connsiteY8338"/>
              </a:cxn>
              <a:cxn ang="0">
                <a:pos x="connsiteX8339" y="connsiteY8339"/>
              </a:cxn>
              <a:cxn ang="0">
                <a:pos x="connsiteX8340" y="connsiteY8340"/>
              </a:cxn>
              <a:cxn ang="0">
                <a:pos x="connsiteX8341" y="connsiteY8341"/>
              </a:cxn>
              <a:cxn ang="0">
                <a:pos x="connsiteX8342" y="connsiteY8342"/>
              </a:cxn>
              <a:cxn ang="0">
                <a:pos x="connsiteX8343" y="connsiteY8343"/>
              </a:cxn>
              <a:cxn ang="0">
                <a:pos x="connsiteX8344" y="connsiteY8344"/>
              </a:cxn>
              <a:cxn ang="0">
                <a:pos x="connsiteX8345" y="connsiteY8345"/>
              </a:cxn>
              <a:cxn ang="0">
                <a:pos x="connsiteX8346" y="connsiteY8346"/>
              </a:cxn>
              <a:cxn ang="0">
                <a:pos x="connsiteX8347" y="connsiteY8347"/>
              </a:cxn>
              <a:cxn ang="0">
                <a:pos x="connsiteX8348" y="connsiteY8348"/>
              </a:cxn>
              <a:cxn ang="0">
                <a:pos x="connsiteX8349" y="connsiteY8349"/>
              </a:cxn>
              <a:cxn ang="0">
                <a:pos x="connsiteX8350" y="connsiteY8350"/>
              </a:cxn>
              <a:cxn ang="0">
                <a:pos x="connsiteX8351" y="connsiteY8351"/>
              </a:cxn>
              <a:cxn ang="0">
                <a:pos x="connsiteX8352" y="connsiteY8352"/>
              </a:cxn>
              <a:cxn ang="0">
                <a:pos x="connsiteX8353" y="connsiteY8353"/>
              </a:cxn>
              <a:cxn ang="0">
                <a:pos x="connsiteX8354" y="connsiteY8354"/>
              </a:cxn>
              <a:cxn ang="0">
                <a:pos x="connsiteX8355" y="connsiteY8355"/>
              </a:cxn>
              <a:cxn ang="0">
                <a:pos x="connsiteX8356" y="connsiteY8356"/>
              </a:cxn>
              <a:cxn ang="0">
                <a:pos x="connsiteX8357" y="connsiteY8357"/>
              </a:cxn>
              <a:cxn ang="0">
                <a:pos x="connsiteX8358" y="connsiteY8358"/>
              </a:cxn>
              <a:cxn ang="0">
                <a:pos x="connsiteX8359" y="connsiteY8359"/>
              </a:cxn>
              <a:cxn ang="0">
                <a:pos x="connsiteX8360" y="connsiteY8360"/>
              </a:cxn>
              <a:cxn ang="0">
                <a:pos x="connsiteX8361" y="connsiteY8361"/>
              </a:cxn>
              <a:cxn ang="0">
                <a:pos x="connsiteX8362" y="connsiteY8362"/>
              </a:cxn>
              <a:cxn ang="0">
                <a:pos x="connsiteX8363" y="connsiteY8363"/>
              </a:cxn>
              <a:cxn ang="0">
                <a:pos x="connsiteX8364" y="connsiteY8364"/>
              </a:cxn>
              <a:cxn ang="0">
                <a:pos x="connsiteX8365" y="connsiteY8365"/>
              </a:cxn>
              <a:cxn ang="0">
                <a:pos x="connsiteX8366" y="connsiteY8366"/>
              </a:cxn>
              <a:cxn ang="0">
                <a:pos x="connsiteX8367" y="connsiteY8367"/>
              </a:cxn>
              <a:cxn ang="0">
                <a:pos x="connsiteX8368" y="connsiteY8368"/>
              </a:cxn>
              <a:cxn ang="0">
                <a:pos x="connsiteX8369" y="connsiteY8369"/>
              </a:cxn>
              <a:cxn ang="0">
                <a:pos x="connsiteX8370" y="connsiteY8370"/>
              </a:cxn>
              <a:cxn ang="0">
                <a:pos x="connsiteX8371" y="connsiteY8371"/>
              </a:cxn>
              <a:cxn ang="0">
                <a:pos x="connsiteX8372" y="connsiteY8372"/>
              </a:cxn>
              <a:cxn ang="0">
                <a:pos x="connsiteX8373" y="connsiteY8373"/>
              </a:cxn>
              <a:cxn ang="0">
                <a:pos x="connsiteX8374" y="connsiteY8374"/>
              </a:cxn>
              <a:cxn ang="0">
                <a:pos x="connsiteX8375" y="connsiteY8375"/>
              </a:cxn>
              <a:cxn ang="0">
                <a:pos x="connsiteX8376" y="connsiteY8376"/>
              </a:cxn>
              <a:cxn ang="0">
                <a:pos x="connsiteX8377" y="connsiteY8377"/>
              </a:cxn>
              <a:cxn ang="0">
                <a:pos x="connsiteX8378" y="connsiteY8378"/>
              </a:cxn>
              <a:cxn ang="0">
                <a:pos x="connsiteX8379" y="connsiteY8379"/>
              </a:cxn>
              <a:cxn ang="0">
                <a:pos x="connsiteX8380" y="connsiteY8380"/>
              </a:cxn>
              <a:cxn ang="0">
                <a:pos x="connsiteX8381" y="connsiteY8381"/>
              </a:cxn>
              <a:cxn ang="0">
                <a:pos x="connsiteX8382" y="connsiteY8382"/>
              </a:cxn>
              <a:cxn ang="0">
                <a:pos x="connsiteX8383" y="connsiteY8383"/>
              </a:cxn>
              <a:cxn ang="0">
                <a:pos x="connsiteX8384" y="connsiteY8384"/>
              </a:cxn>
              <a:cxn ang="0">
                <a:pos x="connsiteX8385" y="connsiteY8385"/>
              </a:cxn>
              <a:cxn ang="0">
                <a:pos x="connsiteX8386" y="connsiteY8386"/>
              </a:cxn>
              <a:cxn ang="0">
                <a:pos x="connsiteX8387" y="connsiteY8387"/>
              </a:cxn>
              <a:cxn ang="0">
                <a:pos x="connsiteX8388" y="connsiteY8388"/>
              </a:cxn>
              <a:cxn ang="0">
                <a:pos x="connsiteX8389" y="connsiteY8389"/>
              </a:cxn>
              <a:cxn ang="0">
                <a:pos x="connsiteX8390" y="connsiteY8390"/>
              </a:cxn>
              <a:cxn ang="0">
                <a:pos x="connsiteX8391" y="connsiteY8391"/>
              </a:cxn>
              <a:cxn ang="0">
                <a:pos x="connsiteX8392" y="connsiteY8392"/>
              </a:cxn>
              <a:cxn ang="0">
                <a:pos x="connsiteX8393" y="connsiteY8393"/>
              </a:cxn>
              <a:cxn ang="0">
                <a:pos x="connsiteX8394" y="connsiteY8394"/>
              </a:cxn>
              <a:cxn ang="0">
                <a:pos x="connsiteX8395" y="connsiteY8395"/>
              </a:cxn>
              <a:cxn ang="0">
                <a:pos x="connsiteX8396" y="connsiteY8396"/>
              </a:cxn>
              <a:cxn ang="0">
                <a:pos x="connsiteX8397" y="connsiteY8397"/>
              </a:cxn>
              <a:cxn ang="0">
                <a:pos x="connsiteX8398" y="connsiteY8398"/>
              </a:cxn>
              <a:cxn ang="0">
                <a:pos x="connsiteX8399" y="connsiteY8399"/>
              </a:cxn>
              <a:cxn ang="0">
                <a:pos x="connsiteX8400" y="connsiteY8400"/>
              </a:cxn>
              <a:cxn ang="0">
                <a:pos x="connsiteX8401" y="connsiteY8401"/>
              </a:cxn>
              <a:cxn ang="0">
                <a:pos x="connsiteX8402" y="connsiteY8402"/>
              </a:cxn>
              <a:cxn ang="0">
                <a:pos x="connsiteX8403" y="connsiteY8403"/>
              </a:cxn>
              <a:cxn ang="0">
                <a:pos x="connsiteX8404" y="connsiteY8404"/>
              </a:cxn>
              <a:cxn ang="0">
                <a:pos x="connsiteX8405" y="connsiteY8405"/>
              </a:cxn>
              <a:cxn ang="0">
                <a:pos x="connsiteX8406" y="connsiteY8406"/>
              </a:cxn>
              <a:cxn ang="0">
                <a:pos x="connsiteX8407" y="connsiteY8407"/>
              </a:cxn>
              <a:cxn ang="0">
                <a:pos x="connsiteX8408" y="connsiteY8408"/>
              </a:cxn>
              <a:cxn ang="0">
                <a:pos x="connsiteX8409" y="connsiteY8409"/>
              </a:cxn>
              <a:cxn ang="0">
                <a:pos x="connsiteX8410" y="connsiteY8410"/>
              </a:cxn>
              <a:cxn ang="0">
                <a:pos x="connsiteX8411" y="connsiteY8411"/>
              </a:cxn>
              <a:cxn ang="0">
                <a:pos x="connsiteX8412" y="connsiteY8412"/>
              </a:cxn>
              <a:cxn ang="0">
                <a:pos x="connsiteX8413" y="connsiteY8413"/>
              </a:cxn>
              <a:cxn ang="0">
                <a:pos x="connsiteX8414" y="connsiteY8414"/>
              </a:cxn>
              <a:cxn ang="0">
                <a:pos x="connsiteX8415" y="connsiteY8415"/>
              </a:cxn>
              <a:cxn ang="0">
                <a:pos x="connsiteX8416" y="connsiteY8416"/>
              </a:cxn>
              <a:cxn ang="0">
                <a:pos x="connsiteX8417" y="connsiteY8417"/>
              </a:cxn>
              <a:cxn ang="0">
                <a:pos x="connsiteX8418" y="connsiteY8418"/>
              </a:cxn>
              <a:cxn ang="0">
                <a:pos x="connsiteX8419" y="connsiteY8419"/>
              </a:cxn>
              <a:cxn ang="0">
                <a:pos x="connsiteX8420" y="connsiteY8420"/>
              </a:cxn>
              <a:cxn ang="0">
                <a:pos x="connsiteX8421" y="connsiteY8421"/>
              </a:cxn>
              <a:cxn ang="0">
                <a:pos x="connsiteX8422" y="connsiteY8422"/>
              </a:cxn>
              <a:cxn ang="0">
                <a:pos x="connsiteX8423" y="connsiteY8423"/>
              </a:cxn>
              <a:cxn ang="0">
                <a:pos x="connsiteX8424" y="connsiteY8424"/>
              </a:cxn>
              <a:cxn ang="0">
                <a:pos x="connsiteX8425" y="connsiteY8425"/>
              </a:cxn>
              <a:cxn ang="0">
                <a:pos x="connsiteX8426" y="connsiteY8426"/>
              </a:cxn>
              <a:cxn ang="0">
                <a:pos x="connsiteX8427" y="connsiteY8427"/>
              </a:cxn>
              <a:cxn ang="0">
                <a:pos x="connsiteX8428" y="connsiteY8428"/>
              </a:cxn>
              <a:cxn ang="0">
                <a:pos x="connsiteX8429" y="connsiteY8429"/>
              </a:cxn>
              <a:cxn ang="0">
                <a:pos x="connsiteX8430" y="connsiteY8430"/>
              </a:cxn>
              <a:cxn ang="0">
                <a:pos x="connsiteX8431" y="connsiteY8431"/>
              </a:cxn>
              <a:cxn ang="0">
                <a:pos x="connsiteX8432" y="connsiteY8432"/>
              </a:cxn>
              <a:cxn ang="0">
                <a:pos x="connsiteX8433" y="connsiteY8433"/>
              </a:cxn>
              <a:cxn ang="0">
                <a:pos x="connsiteX8434" y="connsiteY8434"/>
              </a:cxn>
              <a:cxn ang="0">
                <a:pos x="connsiteX8435" y="connsiteY8435"/>
              </a:cxn>
              <a:cxn ang="0">
                <a:pos x="connsiteX8436" y="connsiteY8436"/>
              </a:cxn>
              <a:cxn ang="0">
                <a:pos x="connsiteX8437" y="connsiteY8437"/>
              </a:cxn>
              <a:cxn ang="0">
                <a:pos x="connsiteX8438" y="connsiteY8438"/>
              </a:cxn>
              <a:cxn ang="0">
                <a:pos x="connsiteX8439" y="connsiteY8439"/>
              </a:cxn>
              <a:cxn ang="0">
                <a:pos x="connsiteX8440" y="connsiteY8440"/>
              </a:cxn>
              <a:cxn ang="0">
                <a:pos x="connsiteX8441" y="connsiteY8441"/>
              </a:cxn>
              <a:cxn ang="0">
                <a:pos x="connsiteX8442" y="connsiteY8442"/>
              </a:cxn>
              <a:cxn ang="0">
                <a:pos x="connsiteX8443" y="connsiteY8443"/>
              </a:cxn>
              <a:cxn ang="0">
                <a:pos x="connsiteX8444" y="connsiteY8444"/>
              </a:cxn>
              <a:cxn ang="0">
                <a:pos x="connsiteX8445" y="connsiteY8445"/>
              </a:cxn>
              <a:cxn ang="0">
                <a:pos x="connsiteX8446" y="connsiteY8446"/>
              </a:cxn>
              <a:cxn ang="0">
                <a:pos x="connsiteX8447" y="connsiteY8447"/>
              </a:cxn>
              <a:cxn ang="0">
                <a:pos x="connsiteX8448" y="connsiteY8448"/>
              </a:cxn>
              <a:cxn ang="0">
                <a:pos x="connsiteX8449" y="connsiteY8449"/>
              </a:cxn>
              <a:cxn ang="0">
                <a:pos x="connsiteX8450" y="connsiteY8450"/>
              </a:cxn>
              <a:cxn ang="0">
                <a:pos x="connsiteX8451" y="connsiteY8451"/>
              </a:cxn>
              <a:cxn ang="0">
                <a:pos x="connsiteX8452" y="connsiteY8452"/>
              </a:cxn>
              <a:cxn ang="0">
                <a:pos x="connsiteX8453" y="connsiteY8453"/>
              </a:cxn>
              <a:cxn ang="0">
                <a:pos x="connsiteX8454" y="connsiteY8454"/>
              </a:cxn>
              <a:cxn ang="0">
                <a:pos x="connsiteX8455" y="connsiteY8455"/>
              </a:cxn>
              <a:cxn ang="0">
                <a:pos x="connsiteX8456" y="connsiteY8456"/>
              </a:cxn>
              <a:cxn ang="0">
                <a:pos x="connsiteX8457" y="connsiteY8457"/>
              </a:cxn>
              <a:cxn ang="0">
                <a:pos x="connsiteX8458" y="connsiteY8458"/>
              </a:cxn>
              <a:cxn ang="0">
                <a:pos x="connsiteX8459" y="connsiteY8459"/>
              </a:cxn>
              <a:cxn ang="0">
                <a:pos x="connsiteX8460" y="connsiteY8460"/>
              </a:cxn>
              <a:cxn ang="0">
                <a:pos x="connsiteX8461" y="connsiteY8461"/>
              </a:cxn>
              <a:cxn ang="0">
                <a:pos x="connsiteX8462" y="connsiteY8462"/>
              </a:cxn>
              <a:cxn ang="0">
                <a:pos x="connsiteX8463" y="connsiteY8463"/>
              </a:cxn>
              <a:cxn ang="0">
                <a:pos x="connsiteX8464" y="connsiteY8464"/>
              </a:cxn>
              <a:cxn ang="0">
                <a:pos x="connsiteX8465" y="connsiteY8465"/>
              </a:cxn>
              <a:cxn ang="0">
                <a:pos x="connsiteX8466" y="connsiteY8466"/>
              </a:cxn>
              <a:cxn ang="0">
                <a:pos x="connsiteX8467" y="connsiteY8467"/>
              </a:cxn>
              <a:cxn ang="0">
                <a:pos x="connsiteX8468" y="connsiteY8468"/>
              </a:cxn>
              <a:cxn ang="0">
                <a:pos x="connsiteX8469" y="connsiteY8469"/>
              </a:cxn>
              <a:cxn ang="0">
                <a:pos x="connsiteX8470" y="connsiteY8470"/>
              </a:cxn>
              <a:cxn ang="0">
                <a:pos x="connsiteX8471" y="connsiteY8471"/>
              </a:cxn>
              <a:cxn ang="0">
                <a:pos x="connsiteX8472" y="connsiteY8472"/>
              </a:cxn>
              <a:cxn ang="0">
                <a:pos x="connsiteX8473" y="connsiteY8473"/>
              </a:cxn>
              <a:cxn ang="0">
                <a:pos x="connsiteX8474" y="connsiteY8474"/>
              </a:cxn>
              <a:cxn ang="0">
                <a:pos x="connsiteX8475" y="connsiteY8475"/>
              </a:cxn>
              <a:cxn ang="0">
                <a:pos x="connsiteX8476" y="connsiteY8476"/>
              </a:cxn>
              <a:cxn ang="0">
                <a:pos x="connsiteX8477" y="connsiteY8477"/>
              </a:cxn>
              <a:cxn ang="0">
                <a:pos x="connsiteX8478" y="connsiteY8478"/>
              </a:cxn>
              <a:cxn ang="0">
                <a:pos x="connsiteX8479" y="connsiteY8479"/>
              </a:cxn>
              <a:cxn ang="0">
                <a:pos x="connsiteX8480" y="connsiteY8480"/>
              </a:cxn>
              <a:cxn ang="0">
                <a:pos x="connsiteX8481" y="connsiteY8481"/>
              </a:cxn>
              <a:cxn ang="0">
                <a:pos x="connsiteX8482" y="connsiteY8482"/>
              </a:cxn>
              <a:cxn ang="0">
                <a:pos x="connsiteX8483" y="connsiteY8483"/>
              </a:cxn>
              <a:cxn ang="0">
                <a:pos x="connsiteX8484" y="connsiteY8484"/>
              </a:cxn>
              <a:cxn ang="0">
                <a:pos x="connsiteX8485" y="connsiteY8485"/>
              </a:cxn>
              <a:cxn ang="0">
                <a:pos x="connsiteX8486" y="connsiteY8486"/>
              </a:cxn>
              <a:cxn ang="0">
                <a:pos x="connsiteX8487" y="connsiteY8487"/>
              </a:cxn>
              <a:cxn ang="0">
                <a:pos x="connsiteX8488" y="connsiteY8488"/>
              </a:cxn>
              <a:cxn ang="0">
                <a:pos x="connsiteX8489" y="connsiteY8489"/>
              </a:cxn>
              <a:cxn ang="0">
                <a:pos x="connsiteX8490" y="connsiteY8490"/>
              </a:cxn>
              <a:cxn ang="0">
                <a:pos x="connsiteX8491" y="connsiteY8491"/>
              </a:cxn>
              <a:cxn ang="0">
                <a:pos x="connsiteX8492" y="connsiteY8492"/>
              </a:cxn>
              <a:cxn ang="0">
                <a:pos x="connsiteX8493" y="connsiteY8493"/>
              </a:cxn>
              <a:cxn ang="0">
                <a:pos x="connsiteX8494" y="connsiteY8494"/>
              </a:cxn>
              <a:cxn ang="0">
                <a:pos x="connsiteX8495" y="connsiteY8495"/>
              </a:cxn>
              <a:cxn ang="0">
                <a:pos x="connsiteX8496" y="connsiteY8496"/>
              </a:cxn>
              <a:cxn ang="0">
                <a:pos x="connsiteX8497" y="connsiteY8497"/>
              </a:cxn>
              <a:cxn ang="0">
                <a:pos x="connsiteX8498" y="connsiteY8498"/>
              </a:cxn>
              <a:cxn ang="0">
                <a:pos x="connsiteX8499" y="connsiteY8499"/>
              </a:cxn>
              <a:cxn ang="0">
                <a:pos x="connsiteX8500" y="connsiteY8500"/>
              </a:cxn>
              <a:cxn ang="0">
                <a:pos x="connsiteX8501" y="connsiteY8501"/>
              </a:cxn>
              <a:cxn ang="0">
                <a:pos x="connsiteX8502" y="connsiteY8502"/>
              </a:cxn>
              <a:cxn ang="0">
                <a:pos x="connsiteX8503" y="connsiteY8503"/>
              </a:cxn>
              <a:cxn ang="0">
                <a:pos x="connsiteX8504" y="connsiteY8504"/>
              </a:cxn>
              <a:cxn ang="0">
                <a:pos x="connsiteX8505" y="connsiteY8505"/>
              </a:cxn>
              <a:cxn ang="0">
                <a:pos x="connsiteX8506" y="connsiteY8506"/>
              </a:cxn>
              <a:cxn ang="0">
                <a:pos x="connsiteX8507" y="connsiteY8507"/>
              </a:cxn>
              <a:cxn ang="0">
                <a:pos x="connsiteX8508" y="connsiteY8508"/>
              </a:cxn>
              <a:cxn ang="0">
                <a:pos x="connsiteX8509" y="connsiteY8509"/>
              </a:cxn>
              <a:cxn ang="0">
                <a:pos x="connsiteX8510" y="connsiteY8510"/>
              </a:cxn>
              <a:cxn ang="0">
                <a:pos x="connsiteX8511" y="connsiteY8511"/>
              </a:cxn>
              <a:cxn ang="0">
                <a:pos x="connsiteX8512" y="connsiteY8512"/>
              </a:cxn>
              <a:cxn ang="0">
                <a:pos x="connsiteX8513" y="connsiteY8513"/>
              </a:cxn>
              <a:cxn ang="0">
                <a:pos x="connsiteX8514" y="connsiteY8514"/>
              </a:cxn>
              <a:cxn ang="0">
                <a:pos x="connsiteX8515" y="connsiteY8515"/>
              </a:cxn>
              <a:cxn ang="0">
                <a:pos x="connsiteX8516" y="connsiteY8516"/>
              </a:cxn>
              <a:cxn ang="0">
                <a:pos x="connsiteX8517" y="connsiteY8517"/>
              </a:cxn>
              <a:cxn ang="0">
                <a:pos x="connsiteX8518" y="connsiteY8518"/>
              </a:cxn>
              <a:cxn ang="0">
                <a:pos x="connsiteX8519" y="connsiteY8519"/>
              </a:cxn>
              <a:cxn ang="0">
                <a:pos x="connsiteX8520" y="connsiteY8520"/>
              </a:cxn>
              <a:cxn ang="0">
                <a:pos x="connsiteX8521" y="connsiteY8521"/>
              </a:cxn>
              <a:cxn ang="0">
                <a:pos x="connsiteX8522" y="connsiteY8522"/>
              </a:cxn>
              <a:cxn ang="0">
                <a:pos x="connsiteX8523" y="connsiteY8523"/>
              </a:cxn>
              <a:cxn ang="0">
                <a:pos x="connsiteX8524" y="connsiteY8524"/>
              </a:cxn>
              <a:cxn ang="0">
                <a:pos x="connsiteX8525" y="connsiteY8525"/>
              </a:cxn>
              <a:cxn ang="0">
                <a:pos x="connsiteX8526" y="connsiteY8526"/>
              </a:cxn>
              <a:cxn ang="0">
                <a:pos x="connsiteX8527" y="connsiteY8527"/>
              </a:cxn>
              <a:cxn ang="0">
                <a:pos x="connsiteX8528" y="connsiteY8528"/>
              </a:cxn>
              <a:cxn ang="0">
                <a:pos x="connsiteX8529" y="connsiteY8529"/>
              </a:cxn>
              <a:cxn ang="0">
                <a:pos x="connsiteX8530" y="connsiteY8530"/>
              </a:cxn>
              <a:cxn ang="0">
                <a:pos x="connsiteX8531" y="connsiteY8531"/>
              </a:cxn>
              <a:cxn ang="0">
                <a:pos x="connsiteX8532" y="connsiteY8532"/>
              </a:cxn>
              <a:cxn ang="0">
                <a:pos x="connsiteX8533" y="connsiteY8533"/>
              </a:cxn>
              <a:cxn ang="0">
                <a:pos x="connsiteX8534" y="connsiteY8534"/>
              </a:cxn>
              <a:cxn ang="0">
                <a:pos x="connsiteX8535" y="connsiteY8535"/>
              </a:cxn>
              <a:cxn ang="0">
                <a:pos x="connsiteX8536" y="connsiteY8536"/>
              </a:cxn>
              <a:cxn ang="0">
                <a:pos x="connsiteX8537" y="connsiteY8537"/>
              </a:cxn>
              <a:cxn ang="0">
                <a:pos x="connsiteX8538" y="connsiteY8538"/>
              </a:cxn>
              <a:cxn ang="0">
                <a:pos x="connsiteX8539" y="connsiteY8539"/>
              </a:cxn>
              <a:cxn ang="0">
                <a:pos x="connsiteX8540" y="connsiteY8540"/>
              </a:cxn>
              <a:cxn ang="0">
                <a:pos x="connsiteX8541" y="connsiteY8541"/>
              </a:cxn>
              <a:cxn ang="0">
                <a:pos x="connsiteX8542" y="connsiteY8542"/>
              </a:cxn>
              <a:cxn ang="0">
                <a:pos x="connsiteX8543" y="connsiteY8543"/>
              </a:cxn>
              <a:cxn ang="0">
                <a:pos x="connsiteX8544" y="connsiteY8544"/>
              </a:cxn>
              <a:cxn ang="0">
                <a:pos x="connsiteX8545" y="connsiteY8545"/>
              </a:cxn>
              <a:cxn ang="0">
                <a:pos x="connsiteX8546" y="connsiteY8546"/>
              </a:cxn>
              <a:cxn ang="0">
                <a:pos x="connsiteX8547" y="connsiteY8547"/>
              </a:cxn>
              <a:cxn ang="0">
                <a:pos x="connsiteX8548" y="connsiteY8548"/>
              </a:cxn>
              <a:cxn ang="0">
                <a:pos x="connsiteX8549" y="connsiteY8549"/>
              </a:cxn>
              <a:cxn ang="0">
                <a:pos x="connsiteX8550" y="connsiteY8550"/>
              </a:cxn>
              <a:cxn ang="0">
                <a:pos x="connsiteX8551" y="connsiteY8551"/>
              </a:cxn>
              <a:cxn ang="0">
                <a:pos x="connsiteX8552" y="connsiteY8552"/>
              </a:cxn>
              <a:cxn ang="0">
                <a:pos x="connsiteX8553" y="connsiteY8553"/>
              </a:cxn>
              <a:cxn ang="0">
                <a:pos x="connsiteX8554" y="connsiteY8554"/>
              </a:cxn>
              <a:cxn ang="0">
                <a:pos x="connsiteX8555" y="connsiteY8555"/>
              </a:cxn>
              <a:cxn ang="0">
                <a:pos x="connsiteX8556" y="connsiteY8556"/>
              </a:cxn>
              <a:cxn ang="0">
                <a:pos x="connsiteX8557" y="connsiteY8557"/>
              </a:cxn>
              <a:cxn ang="0">
                <a:pos x="connsiteX8558" y="connsiteY8558"/>
              </a:cxn>
              <a:cxn ang="0">
                <a:pos x="connsiteX8559" y="connsiteY8559"/>
              </a:cxn>
              <a:cxn ang="0">
                <a:pos x="connsiteX8560" y="connsiteY8560"/>
              </a:cxn>
              <a:cxn ang="0">
                <a:pos x="connsiteX8561" y="connsiteY8561"/>
              </a:cxn>
              <a:cxn ang="0">
                <a:pos x="connsiteX8562" y="connsiteY8562"/>
              </a:cxn>
              <a:cxn ang="0">
                <a:pos x="connsiteX8563" y="connsiteY8563"/>
              </a:cxn>
              <a:cxn ang="0">
                <a:pos x="connsiteX8564" y="connsiteY8564"/>
              </a:cxn>
              <a:cxn ang="0">
                <a:pos x="connsiteX8565" y="connsiteY8565"/>
              </a:cxn>
              <a:cxn ang="0">
                <a:pos x="connsiteX8566" y="connsiteY8566"/>
              </a:cxn>
              <a:cxn ang="0">
                <a:pos x="connsiteX8567" y="connsiteY8567"/>
              </a:cxn>
              <a:cxn ang="0">
                <a:pos x="connsiteX8568" y="connsiteY8568"/>
              </a:cxn>
              <a:cxn ang="0">
                <a:pos x="connsiteX8569" y="connsiteY8569"/>
              </a:cxn>
              <a:cxn ang="0">
                <a:pos x="connsiteX8570" y="connsiteY8570"/>
              </a:cxn>
              <a:cxn ang="0">
                <a:pos x="connsiteX8571" y="connsiteY8571"/>
              </a:cxn>
              <a:cxn ang="0">
                <a:pos x="connsiteX8572" y="connsiteY8572"/>
              </a:cxn>
              <a:cxn ang="0">
                <a:pos x="connsiteX8573" y="connsiteY8573"/>
              </a:cxn>
              <a:cxn ang="0">
                <a:pos x="connsiteX8574" y="connsiteY8574"/>
              </a:cxn>
              <a:cxn ang="0">
                <a:pos x="connsiteX8575" y="connsiteY8575"/>
              </a:cxn>
              <a:cxn ang="0">
                <a:pos x="connsiteX8576" y="connsiteY8576"/>
              </a:cxn>
              <a:cxn ang="0">
                <a:pos x="connsiteX8577" y="connsiteY8577"/>
              </a:cxn>
              <a:cxn ang="0">
                <a:pos x="connsiteX8578" y="connsiteY8578"/>
              </a:cxn>
              <a:cxn ang="0">
                <a:pos x="connsiteX8579" y="connsiteY8579"/>
              </a:cxn>
              <a:cxn ang="0">
                <a:pos x="connsiteX8580" y="connsiteY8580"/>
              </a:cxn>
              <a:cxn ang="0">
                <a:pos x="connsiteX8581" y="connsiteY8581"/>
              </a:cxn>
              <a:cxn ang="0">
                <a:pos x="connsiteX8582" y="connsiteY8582"/>
              </a:cxn>
              <a:cxn ang="0">
                <a:pos x="connsiteX8583" y="connsiteY8583"/>
              </a:cxn>
              <a:cxn ang="0">
                <a:pos x="connsiteX8584" y="connsiteY8584"/>
              </a:cxn>
              <a:cxn ang="0">
                <a:pos x="connsiteX8585" y="connsiteY8585"/>
              </a:cxn>
              <a:cxn ang="0">
                <a:pos x="connsiteX8586" y="connsiteY8586"/>
              </a:cxn>
              <a:cxn ang="0">
                <a:pos x="connsiteX8587" y="connsiteY8587"/>
              </a:cxn>
              <a:cxn ang="0">
                <a:pos x="connsiteX8588" y="connsiteY8588"/>
              </a:cxn>
              <a:cxn ang="0">
                <a:pos x="connsiteX8589" y="connsiteY8589"/>
              </a:cxn>
              <a:cxn ang="0">
                <a:pos x="connsiteX8590" y="connsiteY8590"/>
              </a:cxn>
              <a:cxn ang="0">
                <a:pos x="connsiteX8591" y="connsiteY8591"/>
              </a:cxn>
              <a:cxn ang="0">
                <a:pos x="connsiteX8592" y="connsiteY8592"/>
              </a:cxn>
              <a:cxn ang="0">
                <a:pos x="connsiteX8593" y="connsiteY8593"/>
              </a:cxn>
              <a:cxn ang="0">
                <a:pos x="connsiteX8594" y="connsiteY8594"/>
              </a:cxn>
              <a:cxn ang="0">
                <a:pos x="connsiteX8595" y="connsiteY8595"/>
              </a:cxn>
              <a:cxn ang="0">
                <a:pos x="connsiteX8596" y="connsiteY8596"/>
              </a:cxn>
              <a:cxn ang="0">
                <a:pos x="connsiteX8597" y="connsiteY8597"/>
              </a:cxn>
              <a:cxn ang="0">
                <a:pos x="connsiteX8598" y="connsiteY8598"/>
              </a:cxn>
              <a:cxn ang="0">
                <a:pos x="connsiteX8599" y="connsiteY8599"/>
              </a:cxn>
              <a:cxn ang="0">
                <a:pos x="connsiteX8600" y="connsiteY8600"/>
              </a:cxn>
              <a:cxn ang="0">
                <a:pos x="connsiteX8601" y="connsiteY8601"/>
              </a:cxn>
              <a:cxn ang="0">
                <a:pos x="connsiteX8602" y="connsiteY8602"/>
              </a:cxn>
              <a:cxn ang="0">
                <a:pos x="connsiteX8603" y="connsiteY8603"/>
              </a:cxn>
              <a:cxn ang="0">
                <a:pos x="connsiteX8604" y="connsiteY8604"/>
              </a:cxn>
              <a:cxn ang="0">
                <a:pos x="connsiteX8605" y="connsiteY8605"/>
              </a:cxn>
              <a:cxn ang="0">
                <a:pos x="connsiteX8606" y="connsiteY8606"/>
              </a:cxn>
              <a:cxn ang="0">
                <a:pos x="connsiteX8607" y="connsiteY8607"/>
              </a:cxn>
              <a:cxn ang="0">
                <a:pos x="connsiteX8608" y="connsiteY8608"/>
              </a:cxn>
              <a:cxn ang="0">
                <a:pos x="connsiteX8609" y="connsiteY8609"/>
              </a:cxn>
              <a:cxn ang="0">
                <a:pos x="connsiteX8610" y="connsiteY8610"/>
              </a:cxn>
              <a:cxn ang="0">
                <a:pos x="connsiteX8611" y="connsiteY8611"/>
              </a:cxn>
              <a:cxn ang="0">
                <a:pos x="connsiteX8612" y="connsiteY8612"/>
              </a:cxn>
              <a:cxn ang="0">
                <a:pos x="connsiteX8613" y="connsiteY8613"/>
              </a:cxn>
              <a:cxn ang="0">
                <a:pos x="connsiteX8614" y="connsiteY8614"/>
              </a:cxn>
              <a:cxn ang="0">
                <a:pos x="connsiteX8615" y="connsiteY8615"/>
              </a:cxn>
              <a:cxn ang="0">
                <a:pos x="connsiteX8616" y="connsiteY8616"/>
              </a:cxn>
              <a:cxn ang="0">
                <a:pos x="connsiteX8617" y="connsiteY8617"/>
              </a:cxn>
              <a:cxn ang="0">
                <a:pos x="connsiteX8618" y="connsiteY8618"/>
              </a:cxn>
              <a:cxn ang="0">
                <a:pos x="connsiteX8619" y="connsiteY8619"/>
              </a:cxn>
              <a:cxn ang="0">
                <a:pos x="connsiteX8620" y="connsiteY8620"/>
              </a:cxn>
              <a:cxn ang="0">
                <a:pos x="connsiteX8621" y="connsiteY8621"/>
              </a:cxn>
              <a:cxn ang="0">
                <a:pos x="connsiteX8622" y="connsiteY8622"/>
              </a:cxn>
              <a:cxn ang="0">
                <a:pos x="connsiteX8623" y="connsiteY8623"/>
              </a:cxn>
              <a:cxn ang="0">
                <a:pos x="connsiteX8624" y="connsiteY8624"/>
              </a:cxn>
              <a:cxn ang="0">
                <a:pos x="connsiteX8625" y="connsiteY8625"/>
              </a:cxn>
              <a:cxn ang="0">
                <a:pos x="connsiteX8626" y="connsiteY8626"/>
              </a:cxn>
              <a:cxn ang="0">
                <a:pos x="connsiteX8627" y="connsiteY8627"/>
              </a:cxn>
              <a:cxn ang="0">
                <a:pos x="connsiteX8628" y="connsiteY8628"/>
              </a:cxn>
              <a:cxn ang="0">
                <a:pos x="connsiteX8629" y="connsiteY8629"/>
              </a:cxn>
              <a:cxn ang="0">
                <a:pos x="connsiteX8630" y="connsiteY8630"/>
              </a:cxn>
              <a:cxn ang="0">
                <a:pos x="connsiteX8631" y="connsiteY8631"/>
              </a:cxn>
              <a:cxn ang="0">
                <a:pos x="connsiteX8632" y="connsiteY8632"/>
              </a:cxn>
              <a:cxn ang="0">
                <a:pos x="connsiteX8633" y="connsiteY8633"/>
              </a:cxn>
              <a:cxn ang="0">
                <a:pos x="connsiteX8634" y="connsiteY8634"/>
              </a:cxn>
              <a:cxn ang="0">
                <a:pos x="connsiteX8635" y="connsiteY8635"/>
              </a:cxn>
              <a:cxn ang="0">
                <a:pos x="connsiteX8636" y="connsiteY8636"/>
              </a:cxn>
              <a:cxn ang="0">
                <a:pos x="connsiteX8637" y="connsiteY8637"/>
              </a:cxn>
              <a:cxn ang="0">
                <a:pos x="connsiteX8638" y="connsiteY8638"/>
              </a:cxn>
              <a:cxn ang="0">
                <a:pos x="connsiteX8639" y="connsiteY8639"/>
              </a:cxn>
              <a:cxn ang="0">
                <a:pos x="connsiteX8640" y="connsiteY8640"/>
              </a:cxn>
              <a:cxn ang="0">
                <a:pos x="connsiteX8641" y="connsiteY8641"/>
              </a:cxn>
              <a:cxn ang="0">
                <a:pos x="connsiteX8642" y="connsiteY8642"/>
              </a:cxn>
              <a:cxn ang="0">
                <a:pos x="connsiteX8643" y="connsiteY8643"/>
              </a:cxn>
              <a:cxn ang="0">
                <a:pos x="connsiteX8644" y="connsiteY8644"/>
              </a:cxn>
              <a:cxn ang="0">
                <a:pos x="connsiteX8645" y="connsiteY8645"/>
              </a:cxn>
              <a:cxn ang="0">
                <a:pos x="connsiteX8646" y="connsiteY8646"/>
              </a:cxn>
              <a:cxn ang="0">
                <a:pos x="connsiteX8647" y="connsiteY8647"/>
              </a:cxn>
              <a:cxn ang="0">
                <a:pos x="connsiteX8648" y="connsiteY8648"/>
              </a:cxn>
              <a:cxn ang="0">
                <a:pos x="connsiteX8649" y="connsiteY8649"/>
              </a:cxn>
              <a:cxn ang="0">
                <a:pos x="connsiteX8650" y="connsiteY8650"/>
              </a:cxn>
              <a:cxn ang="0">
                <a:pos x="connsiteX8651" y="connsiteY8651"/>
              </a:cxn>
              <a:cxn ang="0">
                <a:pos x="connsiteX8652" y="connsiteY8652"/>
              </a:cxn>
              <a:cxn ang="0">
                <a:pos x="connsiteX8653" y="connsiteY8653"/>
              </a:cxn>
              <a:cxn ang="0">
                <a:pos x="connsiteX8654" y="connsiteY8654"/>
              </a:cxn>
              <a:cxn ang="0">
                <a:pos x="connsiteX8655" y="connsiteY8655"/>
              </a:cxn>
              <a:cxn ang="0">
                <a:pos x="connsiteX8656" y="connsiteY8656"/>
              </a:cxn>
              <a:cxn ang="0">
                <a:pos x="connsiteX8657" y="connsiteY8657"/>
              </a:cxn>
              <a:cxn ang="0">
                <a:pos x="connsiteX8658" y="connsiteY8658"/>
              </a:cxn>
              <a:cxn ang="0">
                <a:pos x="connsiteX8659" y="connsiteY8659"/>
              </a:cxn>
              <a:cxn ang="0">
                <a:pos x="connsiteX8660" y="connsiteY8660"/>
              </a:cxn>
              <a:cxn ang="0">
                <a:pos x="connsiteX8661" y="connsiteY8661"/>
              </a:cxn>
              <a:cxn ang="0">
                <a:pos x="connsiteX8662" y="connsiteY8662"/>
              </a:cxn>
              <a:cxn ang="0">
                <a:pos x="connsiteX8663" y="connsiteY8663"/>
              </a:cxn>
              <a:cxn ang="0">
                <a:pos x="connsiteX8664" y="connsiteY8664"/>
              </a:cxn>
              <a:cxn ang="0">
                <a:pos x="connsiteX8665" y="connsiteY8665"/>
              </a:cxn>
              <a:cxn ang="0">
                <a:pos x="connsiteX8666" y="connsiteY8666"/>
              </a:cxn>
              <a:cxn ang="0">
                <a:pos x="connsiteX8667" y="connsiteY8667"/>
              </a:cxn>
              <a:cxn ang="0">
                <a:pos x="connsiteX8668" y="connsiteY8668"/>
              </a:cxn>
              <a:cxn ang="0">
                <a:pos x="connsiteX8669" y="connsiteY8669"/>
              </a:cxn>
              <a:cxn ang="0">
                <a:pos x="connsiteX8670" y="connsiteY8670"/>
              </a:cxn>
              <a:cxn ang="0">
                <a:pos x="connsiteX8671" y="connsiteY8671"/>
              </a:cxn>
              <a:cxn ang="0">
                <a:pos x="connsiteX8672" y="connsiteY8672"/>
              </a:cxn>
              <a:cxn ang="0">
                <a:pos x="connsiteX8673" y="connsiteY8673"/>
              </a:cxn>
              <a:cxn ang="0">
                <a:pos x="connsiteX8674" y="connsiteY8674"/>
              </a:cxn>
              <a:cxn ang="0">
                <a:pos x="connsiteX8675" y="connsiteY8675"/>
              </a:cxn>
              <a:cxn ang="0">
                <a:pos x="connsiteX8676" y="connsiteY8676"/>
              </a:cxn>
              <a:cxn ang="0">
                <a:pos x="connsiteX8677" y="connsiteY8677"/>
              </a:cxn>
              <a:cxn ang="0">
                <a:pos x="connsiteX8678" y="connsiteY8678"/>
              </a:cxn>
              <a:cxn ang="0">
                <a:pos x="connsiteX8679" y="connsiteY8679"/>
              </a:cxn>
              <a:cxn ang="0">
                <a:pos x="connsiteX8680" y="connsiteY8680"/>
              </a:cxn>
              <a:cxn ang="0">
                <a:pos x="connsiteX8681" y="connsiteY8681"/>
              </a:cxn>
              <a:cxn ang="0">
                <a:pos x="connsiteX8682" y="connsiteY8682"/>
              </a:cxn>
              <a:cxn ang="0">
                <a:pos x="connsiteX8683" y="connsiteY8683"/>
              </a:cxn>
              <a:cxn ang="0">
                <a:pos x="connsiteX8684" y="connsiteY8684"/>
              </a:cxn>
              <a:cxn ang="0">
                <a:pos x="connsiteX8685" y="connsiteY8685"/>
              </a:cxn>
              <a:cxn ang="0">
                <a:pos x="connsiteX8686" y="connsiteY8686"/>
              </a:cxn>
              <a:cxn ang="0">
                <a:pos x="connsiteX8687" y="connsiteY8687"/>
              </a:cxn>
              <a:cxn ang="0">
                <a:pos x="connsiteX8688" y="connsiteY8688"/>
              </a:cxn>
              <a:cxn ang="0">
                <a:pos x="connsiteX8689" y="connsiteY8689"/>
              </a:cxn>
              <a:cxn ang="0">
                <a:pos x="connsiteX8690" y="connsiteY8690"/>
              </a:cxn>
              <a:cxn ang="0">
                <a:pos x="connsiteX8691" y="connsiteY8691"/>
              </a:cxn>
              <a:cxn ang="0">
                <a:pos x="connsiteX8692" y="connsiteY8692"/>
              </a:cxn>
              <a:cxn ang="0">
                <a:pos x="connsiteX8693" y="connsiteY8693"/>
              </a:cxn>
              <a:cxn ang="0">
                <a:pos x="connsiteX8694" y="connsiteY8694"/>
              </a:cxn>
              <a:cxn ang="0">
                <a:pos x="connsiteX8695" y="connsiteY8695"/>
              </a:cxn>
              <a:cxn ang="0">
                <a:pos x="connsiteX8696" y="connsiteY8696"/>
              </a:cxn>
              <a:cxn ang="0">
                <a:pos x="connsiteX8697" y="connsiteY8697"/>
              </a:cxn>
              <a:cxn ang="0">
                <a:pos x="connsiteX8698" y="connsiteY8698"/>
              </a:cxn>
              <a:cxn ang="0">
                <a:pos x="connsiteX8699" y="connsiteY8699"/>
              </a:cxn>
              <a:cxn ang="0">
                <a:pos x="connsiteX8700" y="connsiteY8700"/>
              </a:cxn>
              <a:cxn ang="0">
                <a:pos x="connsiteX8701" y="connsiteY8701"/>
              </a:cxn>
              <a:cxn ang="0">
                <a:pos x="connsiteX8702" y="connsiteY8702"/>
              </a:cxn>
              <a:cxn ang="0">
                <a:pos x="connsiteX8703" y="connsiteY8703"/>
              </a:cxn>
              <a:cxn ang="0">
                <a:pos x="connsiteX8704" y="connsiteY8704"/>
              </a:cxn>
              <a:cxn ang="0">
                <a:pos x="connsiteX8705" y="connsiteY8705"/>
              </a:cxn>
              <a:cxn ang="0">
                <a:pos x="connsiteX8706" y="connsiteY8706"/>
              </a:cxn>
              <a:cxn ang="0">
                <a:pos x="connsiteX8707" y="connsiteY8707"/>
              </a:cxn>
              <a:cxn ang="0">
                <a:pos x="connsiteX8708" y="connsiteY8708"/>
              </a:cxn>
              <a:cxn ang="0">
                <a:pos x="connsiteX8709" y="connsiteY8709"/>
              </a:cxn>
              <a:cxn ang="0">
                <a:pos x="connsiteX8710" y="connsiteY8710"/>
              </a:cxn>
              <a:cxn ang="0">
                <a:pos x="connsiteX8711" y="connsiteY8711"/>
              </a:cxn>
              <a:cxn ang="0">
                <a:pos x="connsiteX8712" y="connsiteY8712"/>
              </a:cxn>
              <a:cxn ang="0">
                <a:pos x="connsiteX8713" y="connsiteY8713"/>
              </a:cxn>
              <a:cxn ang="0">
                <a:pos x="connsiteX8714" y="connsiteY8714"/>
              </a:cxn>
              <a:cxn ang="0">
                <a:pos x="connsiteX8715" y="connsiteY8715"/>
              </a:cxn>
              <a:cxn ang="0">
                <a:pos x="connsiteX8716" y="connsiteY8716"/>
              </a:cxn>
              <a:cxn ang="0">
                <a:pos x="connsiteX8717" y="connsiteY8717"/>
              </a:cxn>
              <a:cxn ang="0">
                <a:pos x="connsiteX8718" y="connsiteY8718"/>
              </a:cxn>
              <a:cxn ang="0">
                <a:pos x="connsiteX8719" y="connsiteY8719"/>
              </a:cxn>
              <a:cxn ang="0">
                <a:pos x="connsiteX8720" y="connsiteY8720"/>
              </a:cxn>
              <a:cxn ang="0">
                <a:pos x="connsiteX8721" y="connsiteY8721"/>
              </a:cxn>
              <a:cxn ang="0">
                <a:pos x="connsiteX8722" y="connsiteY8722"/>
              </a:cxn>
              <a:cxn ang="0">
                <a:pos x="connsiteX8723" y="connsiteY8723"/>
              </a:cxn>
              <a:cxn ang="0">
                <a:pos x="connsiteX8724" y="connsiteY8724"/>
              </a:cxn>
              <a:cxn ang="0">
                <a:pos x="connsiteX8725" y="connsiteY8725"/>
              </a:cxn>
              <a:cxn ang="0">
                <a:pos x="connsiteX8726" y="connsiteY8726"/>
              </a:cxn>
              <a:cxn ang="0">
                <a:pos x="connsiteX8727" y="connsiteY8727"/>
              </a:cxn>
              <a:cxn ang="0">
                <a:pos x="connsiteX8728" y="connsiteY8728"/>
              </a:cxn>
              <a:cxn ang="0">
                <a:pos x="connsiteX8729" y="connsiteY8729"/>
              </a:cxn>
              <a:cxn ang="0">
                <a:pos x="connsiteX8730" y="connsiteY8730"/>
              </a:cxn>
              <a:cxn ang="0">
                <a:pos x="connsiteX8731" y="connsiteY8731"/>
              </a:cxn>
              <a:cxn ang="0">
                <a:pos x="connsiteX8732" y="connsiteY8732"/>
              </a:cxn>
              <a:cxn ang="0">
                <a:pos x="connsiteX8733" y="connsiteY8733"/>
              </a:cxn>
              <a:cxn ang="0">
                <a:pos x="connsiteX8734" y="connsiteY8734"/>
              </a:cxn>
              <a:cxn ang="0">
                <a:pos x="connsiteX8735" y="connsiteY8735"/>
              </a:cxn>
              <a:cxn ang="0">
                <a:pos x="connsiteX8736" y="connsiteY8736"/>
              </a:cxn>
              <a:cxn ang="0">
                <a:pos x="connsiteX8737" y="connsiteY8737"/>
              </a:cxn>
              <a:cxn ang="0">
                <a:pos x="connsiteX8738" y="connsiteY8738"/>
              </a:cxn>
              <a:cxn ang="0">
                <a:pos x="connsiteX8739" y="connsiteY8739"/>
              </a:cxn>
              <a:cxn ang="0">
                <a:pos x="connsiteX8740" y="connsiteY8740"/>
              </a:cxn>
              <a:cxn ang="0">
                <a:pos x="connsiteX8741" y="connsiteY8741"/>
              </a:cxn>
              <a:cxn ang="0">
                <a:pos x="connsiteX8742" y="connsiteY8742"/>
              </a:cxn>
              <a:cxn ang="0">
                <a:pos x="connsiteX8743" y="connsiteY8743"/>
              </a:cxn>
              <a:cxn ang="0">
                <a:pos x="connsiteX8744" y="connsiteY8744"/>
              </a:cxn>
              <a:cxn ang="0">
                <a:pos x="connsiteX8745" y="connsiteY8745"/>
              </a:cxn>
              <a:cxn ang="0">
                <a:pos x="connsiteX8746" y="connsiteY8746"/>
              </a:cxn>
              <a:cxn ang="0">
                <a:pos x="connsiteX8747" y="connsiteY8747"/>
              </a:cxn>
              <a:cxn ang="0">
                <a:pos x="connsiteX8748" y="connsiteY8748"/>
              </a:cxn>
              <a:cxn ang="0">
                <a:pos x="connsiteX8749" y="connsiteY8749"/>
              </a:cxn>
              <a:cxn ang="0">
                <a:pos x="connsiteX8750" y="connsiteY8750"/>
              </a:cxn>
              <a:cxn ang="0">
                <a:pos x="connsiteX8751" y="connsiteY8751"/>
              </a:cxn>
              <a:cxn ang="0">
                <a:pos x="connsiteX8752" y="connsiteY8752"/>
              </a:cxn>
              <a:cxn ang="0">
                <a:pos x="connsiteX8753" y="connsiteY8753"/>
              </a:cxn>
              <a:cxn ang="0">
                <a:pos x="connsiteX8754" y="connsiteY8754"/>
              </a:cxn>
              <a:cxn ang="0">
                <a:pos x="connsiteX8755" y="connsiteY8755"/>
              </a:cxn>
              <a:cxn ang="0">
                <a:pos x="connsiteX8756" y="connsiteY8756"/>
              </a:cxn>
              <a:cxn ang="0">
                <a:pos x="connsiteX8757" y="connsiteY8757"/>
              </a:cxn>
              <a:cxn ang="0">
                <a:pos x="connsiteX8758" y="connsiteY8758"/>
              </a:cxn>
              <a:cxn ang="0">
                <a:pos x="connsiteX8759" y="connsiteY8759"/>
              </a:cxn>
              <a:cxn ang="0">
                <a:pos x="connsiteX8760" y="connsiteY8760"/>
              </a:cxn>
              <a:cxn ang="0">
                <a:pos x="connsiteX8761" y="connsiteY8761"/>
              </a:cxn>
              <a:cxn ang="0">
                <a:pos x="connsiteX8762" y="connsiteY8762"/>
              </a:cxn>
              <a:cxn ang="0">
                <a:pos x="connsiteX8763" y="connsiteY8763"/>
              </a:cxn>
              <a:cxn ang="0">
                <a:pos x="connsiteX8764" y="connsiteY8764"/>
              </a:cxn>
              <a:cxn ang="0">
                <a:pos x="connsiteX8765" y="connsiteY8765"/>
              </a:cxn>
              <a:cxn ang="0">
                <a:pos x="connsiteX8766" y="connsiteY8766"/>
              </a:cxn>
              <a:cxn ang="0">
                <a:pos x="connsiteX8767" y="connsiteY8767"/>
              </a:cxn>
              <a:cxn ang="0">
                <a:pos x="connsiteX8768" y="connsiteY8768"/>
              </a:cxn>
              <a:cxn ang="0">
                <a:pos x="connsiteX8769" y="connsiteY8769"/>
              </a:cxn>
              <a:cxn ang="0">
                <a:pos x="connsiteX8770" y="connsiteY8770"/>
              </a:cxn>
              <a:cxn ang="0">
                <a:pos x="connsiteX8771" y="connsiteY8771"/>
              </a:cxn>
              <a:cxn ang="0">
                <a:pos x="connsiteX8772" y="connsiteY8772"/>
              </a:cxn>
              <a:cxn ang="0">
                <a:pos x="connsiteX8773" y="connsiteY8773"/>
              </a:cxn>
              <a:cxn ang="0">
                <a:pos x="connsiteX8774" y="connsiteY8774"/>
              </a:cxn>
              <a:cxn ang="0">
                <a:pos x="connsiteX8775" y="connsiteY8775"/>
              </a:cxn>
              <a:cxn ang="0">
                <a:pos x="connsiteX8776" y="connsiteY8776"/>
              </a:cxn>
              <a:cxn ang="0">
                <a:pos x="connsiteX8777" y="connsiteY8777"/>
              </a:cxn>
              <a:cxn ang="0">
                <a:pos x="connsiteX8778" y="connsiteY8778"/>
              </a:cxn>
              <a:cxn ang="0">
                <a:pos x="connsiteX8779" y="connsiteY8779"/>
              </a:cxn>
              <a:cxn ang="0">
                <a:pos x="connsiteX8780" y="connsiteY8780"/>
              </a:cxn>
              <a:cxn ang="0">
                <a:pos x="connsiteX8781" y="connsiteY8781"/>
              </a:cxn>
              <a:cxn ang="0">
                <a:pos x="connsiteX8782" y="connsiteY8782"/>
              </a:cxn>
              <a:cxn ang="0">
                <a:pos x="connsiteX8783" y="connsiteY8783"/>
              </a:cxn>
              <a:cxn ang="0">
                <a:pos x="connsiteX8784" y="connsiteY8784"/>
              </a:cxn>
              <a:cxn ang="0">
                <a:pos x="connsiteX8785" y="connsiteY8785"/>
              </a:cxn>
              <a:cxn ang="0">
                <a:pos x="connsiteX8786" y="connsiteY8786"/>
              </a:cxn>
              <a:cxn ang="0">
                <a:pos x="connsiteX8787" y="connsiteY8787"/>
              </a:cxn>
              <a:cxn ang="0">
                <a:pos x="connsiteX8788" y="connsiteY8788"/>
              </a:cxn>
              <a:cxn ang="0">
                <a:pos x="connsiteX8789" y="connsiteY8789"/>
              </a:cxn>
              <a:cxn ang="0">
                <a:pos x="connsiteX8790" y="connsiteY8790"/>
              </a:cxn>
              <a:cxn ang="0">
                <a:pos x="connsiteX8791" y="connsiteY8791"/>
              </a:cxn>
              <a:cxn ang="0">
                <a:pos x="connsiteX8792" y="connsiteY8792"/>
              </a:cxn>
              <a:cxn ang="0">
                <a:pos x="connsiteX8793" y="connsiteY8793"/>
              </a:cxn>
              <a:cxn ang="0">
                <a:pos x="connsiteX8794" y="connsiteY8794"/>
              </a:cxn>
              <a:cxn ang="0">
                <a:pos x="connsiteX8795" y="connsiteY8795"/>
              </a:cxn>
              <a:cxn ang="0">
                <a:pos x="connsiteX8796" y="connsiteY8796"/>
              </a:cxn>
              <a:cxn ang="0">
                <a:pos x="connsiteX8797" y="connsiteY8797"/>
              </a:cxn>
              <a:cxn ang="0">
                <a:pos x="connsiteX8798" y="connsiteY8798"/>
              </a:cxn>
              <a:cxn ang="0">
                <a:pos x="connsiteX8799" y="connsiteY8799"/>
              </a:cxn>
              <a:cxn ang="0">
                <a:pos x="connsiteX8800" y="connsiteY8800"/>
              </a:cxn>
              <a:cxn ang="0">
                <a:pos x="connsiteX8801" y="connsiteY8801"/>
              </a:cxn>
              <a:cxn ang="0">
                <a:pos x="connsiteX8802" y="connsiteY8802"/>
              </a:cxn>
              <a:cxn ang="0">
                <a:pos x="connsiteX8803" y="connsiteY8803"/>
              </a:cxn>
              <a:cxn ang="0">
                <a:pos x="connsiteX8804" y="connsiteY8804"/>
              </a:cxn>
              <a:cxn ang="0">
                <a:pos x="connsiteX8805" y="connsiteY8805"/>
              </a:cxn>
              <a:cxn ang="0">
                <a:pos x="connsiteX8806" y="connsiteY8806"/>
              </a:cxn>
              <a:cxn ang="0">
                <a:pos x="connsiteX8807" y="connsiteY8807"/>
              </a:cxn>
              <a:cxn ang="0">
                <a:pos x="connsiteX8808" y="connsiteY8808"/>
              </a:cxn>
              <a:cxn ang="0">
                <a:pos x="connsiteX8809" y="connsiteY8809"/>
              </a:cxn>
              <a:cxn ang="0">
                <a:pos x="connsiteX8810" y="connsiteY8810"/>
              </a:cxn>
              <a:cxn ang="0">
                <a:pos x="connsiteX8811" y="connsiteY8811"/>
              </a:cxn>
              <a:cxn ang="0">
                <a:pos x="connsiteX8812" y="connsiteY8812"/>
              </a:cxn>
              <a:cxn ang="0">
                <a:pos x="connsiteX8813" y="connsiteY8813"/>
              </a:cxn>
              <a:cxn ang="0">
                <a:pos x="connsiteX8814" y="connsiteY8814"/>
              </a:cxn>
              <a:cxn ang="0">
                <a:pos x="connsiteX8815" y="connsiteY8815"/>
              </a:cxn>
              <a:cxn ang="0">
                <a:pos x="connsiteX8816" y="connsiteY8816"/>
              </a:cxn>
              <a:cxn ang="0">
                <a:pos x="connsiteX8817" y="connsiteY8817"/>
              </a:cxn>
              <a:cxn ang="0">
                <a:pos x="connsiteX8818" y="connsiteY8818"/>
              </a:cxn>
              <a:cxn ang="0">
                <a:pos x="connsiteX8819" y="connsiteY8819"/>
              </a:cxn>
              <a:cxn ang="0">
                <a:pos x="connsiteX8820" y="connsiteY8820"/>
              </a:cxn>
              <a:cxn ang="0">
                <a:pos x="connsiteX8821" y="connsiteY8821"/>
              </a:cxn>
              <a:cxn ang="0">
                <a:pos x="connsiteX8822" y="connsiteY8822"/>
              </a:cxn>
              <a:cxn ang="0">
                <a:pos x="connsiteX8823" y="connsiteY8823"/>
              </a:cxn>
              <a:cxn ang="0">
                <a:pos x="connsiteX8824" y="connsiteY8824"/>
              </a:cxn>
              <a:cxn ang="0">
                <a:pos x="connsiteX8825" y="connsiteY8825"/>
              </a:cxn>
              <a:cxn ang="0">
                <a:pos x="connsiteX8826" y="connsiteY8826"/>
              </a:cxn>
              <a:cxn ang="0">
                <a:pos x="connsiteX8827" y="connsiteY8827"/>
              </a:cxn>
              <a:cxn ang="0">
                <a:pos x="connsiteX8828" y="connsiteY8828"/>
              </a:cxn>
              <a:cxn ang="0">
                <a:pos x="connsiteX8829" y="connsiteY8829"/>
              </a:cxn>
              <a:cxn ang="0">
                <a:pos x="connsiteX8830" y="connsiteY8830"/>
              </a:cxn>
              <a:cxn ang="0">
                <a:pos x="connsiteX8831" y="connsiteY8831"/>
              </a:cxn>
              <a:cxn ang="0">
                <a:pos x="connsiteX8832" y="connsiteY8832"/>
              </a:cxn>
              <a:cxn ang="0">
                <a:pos x="connsiteX8833" y="connsiteY8833"/>
              </a:cxn>
              <a:cxn ang="0">
                <a:pos x="connsiteX8834" y="connsiteY8834"/>
              </a:cxn>
              <a:cxn ang="0">
                <a:pos x="connsiteX8835" y="connsiteY8835"/>
              </a:cxn>
              <a:cxn ang="0">
                <a:pos x="connsiteX8836" y="connsiteY8836"/>
              </a:cxn>
              <a:cxn ang="0">
                <a:pos x="connsiteX8837" y="connsiteY8837"/>
              </a:cxn>
              <a:cxn ang="0">
                <a:pos x="connsiteX8838" y="connsiteY8838"/>
              </a:cxn>
              <a:cxn ang="0">
                <a:pos x="connsiteX8839" y="connsiteY8839"/>
              </a:cxn>
              <a:cxn ang="0">
                <a:pos x="connsiteX8840" y="connsiteY8840"/>
              </a:cxn>
              <a:cxn ang="0">
                <a:pos x="connsiteX8841" y="connsiteY8841"/>
              </a:cxn>
              <a:cxn ang="0">
                <a:pos x="connsiteX8842" y="connsiteY8842"/>
              </a:cxn>
              <a:cxn ang="0">
                <a:pos x="connsiteX8843" y="connsiteY8843"/>
              </a:cxn>
              <a:cxn ang="0">
                <a:pos x="connsiteX8844" y="connsiteY8844"/>
              </a:cxn>
              <a:cxn ang="0">
                <a:pos x="connsiteX8845" y="connsiteY8845"/>
              </a:cxn>
              <a:cxn ang="0">
                <a:pos x="connsiteX8846" y="connsiteY8846"/>
              </a:cxn>
              <a:cxn ang="0">
                <a:pos x="connsiteX8847" y="connsiteY8847"/>
              </a:cxn>
              <a:cxn ang="0">
                <a:pos x="connsiteX8848" y="connsiteY8848"/>
              </a:cxn>
              <a:cxn ang="0">
                <a:pos x="connsiteX8849" y="connsiteY8849"/>
              </a:cxn>
              <a:cxn ang="0">
                <a:pos x="connsiteX8850" y="connsiteY8850"/>
              </a:cxn>
              <a:cxn ang="0">
                <a:pos x="connsiteX8851" y="connsiteY8851"/>
              </a:cxn>
              <a:cxn ang="0">
                <a:pos x="connsiteX8852" y="connsiteY8852"/>
              </a:cxn>
              <a:cxn ang="0">
                <a:pos x="connsiteX8853" y="connsiteY8853"/>
              </a:cxn>
              <a:cxn ang="0">
                <a:pos x="connsiteX8854" y="connsiteY8854"/>
              </a:cxn>
              <a:cxn ang="0">
                <a:pos x="connsiteX8855" y="connsiteY8855"/>
              </a:cxn>
              <a:cxn ang="0">
                <a:pos x="connsiteX8856" y="connsiteY8856"/>
              </a:cxn>
              <a:cxn ang="0">
                <a:pos x="connsiteX8857" y="connsiteY8857"/>
              </a:cxn>
              <a:cxn ang="0">
                <a:pos x="connsiteX8858" y="connsiteY8858"/>
              </a:cxn>
              <a:cxn ang="0">
                <a:pos x="connsiteX8859" y="connsiteY8859"/>
              </a:cxn>
              <a:cxn ang="0">
                <a:pos x="connsiteX8860" y="connsiteY8860"/>
              </a:cxn>
              <a:cxn ang="0">
                <a:pos x="connsiteX8861" y="connsiteY8861"/>
              </a:cxn>
              <a:cxn ang="0">
                <a:pos x="connsiteX8862" y="connsiteY8862"/>
              </a:cxn>
              <a:cxn ang="0">
                <a:pos x="connsiteX8863" y="connsiteY8863"/>
              </a:cxn>
              <a:cxn ang="0">
                <a:pos x="connsiteX8864" y="connsiteY8864"/>
              </a:cxn>
              <a:cxn ang="0">
                <a:pos x="connsiteX8865" y="connsiteY8865"/>
              </a:cxn>
              <a:cxn ang="0">
                <a:pos x="connsiteX8866" y="connsiteY8866"/>
              </a:cxn>
              <a:cxn ang="0">
                <a:pos x="connsiteX8867" y="connsiteY8867"/>
              </a:cxn>
              <a:cxn ang="0">
                <a:pos x="connsiteX8868" y="connsiteY8868"/>
              </a:cxn>
              <a:cxn ang="0">
                <a:pos x="connsiteX8869" y="connsiteY8869"/>
              </a:cxn>
              <a:cxn ang="0">
                <a:pos x="connsiteX8870" y="connsiteY8870"/>
              </a:cxn>
              <a:cxn ang="0">
                <a:pos x="connsiteX8871" y="connsiteY8871"/>
              </a:cxn>
              <a:cxn ang="0">
                <a:pos x="connsiteX8872" y="connsiteY8872"/>
              </a:cxn>
              <a:cxn ang="0">
                <a:pos x="connsiteX8873" y="connsiteY8873"/>
              </a:cxn>
              <a:cxn ang="0">
                <a:pos x="connsiteX8874" y="connsiteY8874"/>
              </a:cxn>
              <a:cxn ang="0">
                <a:pos x="connsiteX8875" y="connsiteY8875"/>
              </a:cxn>
              <a:cxn ang="0">
                <a:pos x="connsiteX8876" y="connsiteY8876"/>
              </a:cxn>
              <a:cxn ang="0">
                <a:pos x="connsiteX8877" y="connsiteY8877"/>
              </a:cxn>
              <a:cxn ang="0">
                <a:pos x="connsiteX8878" y="connsiteY8878"/>
              </a:cxn>
              <a:cxn ang="0">
                <a:pos x="connsiteX8879" y="connsiteY8879"/>
              </a:cxn>
              <a:cxn ang="0">
                <a:pos x="connsiteX8880" y="connsiteY8880"/>
              </a:cxn>
              <a:cxn ang="0">
                <a:pos x="connsiteX8881" y="connsiteY8881"/>
              </a:cxn>
              <a:cxn ang="0">
                <a:pos x="connsiteX8882" y="connsiteY8882"/>
              </a:cxn>
              <a:cxn ang="0">
                <a:pos x="connsiteX8883" y="connsiteY8883"/>
              </a:cxn>
              <a:cxn ang="0">
                <a:pos x="connsiteX8884" y="connsiteY8884"/>
              </a:cxn>
              <a:cxn ang="0">
                <a:pos x="connsiteX8885" y="connsiteY8885"/>
              </a:cxn>
              <a:cxn ang="0">
                <a:pos x="connsiteX8886" y="connsiteY8886"/>
              </a:cxn>
              <a:cxn ang="0">
                <a:pos x="connsiteX8887" y="connsiteY8887"/>
              </a:cxn>
              <a:cxn ang="0">
                <a:pos x="connsiteX8888" y="connsiteY8888"/>
              </a:cxn>
              <a:cxn ang="0">
                <a:pos x="connsiteX8889" y="connsiteY8889"/>
              </a:cxn>
              <a:cxn ang="0">
                <a:pos x="connsiteX8890" y="connsiteY8890"/>
              </a:cxn>
              <a:cxn ang="0">
                <a:pos x="connsiteX8891" y="connsiteY8891"/>
              </a:cxn>
              <a:cxn ang="0">
                <a:pos x="connsiteX8892" y="connsiteY8892"/>
              </a:cxn>
              <a:cxn ang="0">
                <a:pos x="connsiteX8893" y="connsiteY8893"/>
              </a:cxn>
              <a:cxn ang="0">
                <a:pos x="connsiteX8894" y="connsiteY8894"/>
              </a:cxn>
              <a:cxn ang="0">
                <a:pos x="connsiteX8895" y="connsiteY8895"/>
              </a:cxn>
              <a:cxn ang="0">
                <a:pos x="connsiteX8896" y="connsiteY8896"/>
              </a:cxn>
              <a:cxn ang="0">
                <a:pos x="connsiteX8897" y="connsiteY8897"/>
              </a:cxn>
              <a:cxn ang="0">
                <a:pos x="connsiteX8898" y="connsiteY8898"/>
              </a:cxn>
              <a:cxn ang="0">
                <a:pos x="connsiteX8899" y="connsiteY8899"/>
              </a:cxn>
              <a:cxn ang="0">
                <a:pos x="connsiteX8900" y="connsiteY8900"/>
              </a:cxn>
              <a:cxn ang="0">
                <a:pos x="connsiteX8901" y="connsiteY8901"/>
              </a:cxn>
              <a:cxn ang="0">
                <a:pos x="connsiteX8902" y="connsiteY8902"/>
              </a:cxn>
              <a:cxn ang="0">
                <a:pos x="connsiteX8903" y="connsiteY8903"/>
              </a:cxn>
              <a:cxn ang="0">
                <a:pos x="connsiteX8904" y="connsiteY8904"/>
              </a:cxn>
              <a:cxn ang="0">
                <a:pos x="connsiteX8905" y="connsiteY8905"/>
              </a:cxn>
              <a:cxn ang="0">
                <a:pos x="connsiteX8906" y="connsiteY8906"/>
              </a:cxn>
              <a:cxn ang="0">
                <a:pos x="connsiteX8907" y="connsiteY8907"/>
              </a:cxn>
              <a:cxn ang="0">
                <a:pos x="connsiteX8908" y="connsiteY8908"/>
              </a:cxn>
              <a:cxn ang="0">
                <a:pos x="connsiteX8909" y="connsiteY8909"/>
              </a:cxn>
              <a:cxn ang="0">
                <a:pos x="connsiteX8910" y="connsiteY8910"/>
              </a:cxn>
              <a:cxn ang="0">
                <a:pos x="connsiteX8911" y="connsiteY8911"/>
              </a:cxn>
              <a:cxn ang="0">
                <a:pos x="connsiteX8912" y="connsiteY8912"/>
              </a:cxn>
              <a:cxn ang="0">
                <a:pos x="connsiteX8913" y="connsiteY8913"/>
              </a:cxn>
              <a:cxn ang="0">
                <a:pos x="connsiteX8914" y="connsiteY8914"/>
              </a:cxn>
              <a:cxn ang="0">
                <a:pos x="connsiteX8915" y="connsiteY8915"/>
              </a:cxn>
              <a:cxn ang="0">
                <a:pos x="connsiteX8916" y="connsiteY8916"/>
              </a:cxn>
              <a:cxn ang="0">
                <a:pos x="connsiteX8917" y="connsiteY8917"/>
              </a:cxn>
              <a:cxn ang="0">
                <a:pos x="connsiteX8918" y="connsiteY8918"/>
              </a:cxn>
              <a:cxn ang="0">
                <a:pos x="connsiteX8919" y="connsiteY8919"/>
              </a:cxn>
              <a:cxn ang="0">
                <a:pos x="connsiteX8920" y="connsiteY8920"/>
              </a:cxn>
              <a:cxn ang="0">
                <a:pos x="connsiteX8921" y="connsiteY8921"/>
              </a:cxn>
              <a:cxn ang="0">
                <a:pos x="connsiteX8922" y="connsiteY8922"/>
              </a:cxn>
              <a:cxn ang="0">
                <a:pos x="connsiteX8923" y="connsiteY8923"/>
              </a:cxn>
              <a:cxn ang="0">
                <a:pos x="connsiteX8924" y="connsiteY8924"/>
              </a:cxn>
              <a:cxn ang="0">
                <a:pos x="connsiteX8925" y="connsiteY8925"/>
              </a:cxn>
              <a:cxn ang="0">
                <a:pos x="connsiteX8926" y="connsiteY8926"/>
              </a:cxn>
              <a:cxn ang="0">
                <a:pos x="connsiteX8927" y="connsiteY8927"/>
              </a:cxn>
              <a:cxn ang="0">
                <a:pos x="connsiteX8928" y="connsiteY8928"/>
              </a:cxn>
              <a:cxn ang="0">
                <a:pos x="connsiteX8929" y="connsiteY8929"/>
              </a:cxn>
              <a:cxn ang="0">
                <a:pos x="connsiteX8930" y="connsiteY8930"/>
              </a:cxn>
              <a:cxn ang="0">
                <a:pos x="connsiteX8931" y="connsiteY8931"/>
              </a:cxn>
              <a:cxn ang="0">
                <a:pos x="connsiteX8932" y="connsiteY8932"/>
              </a:cxn>
              <a:cxn ang="0">
                <a:pos x="connsiteX8933" y="connsiteY8933"/>
              </a:cxn>
              <a:cxn ang="0">
                <a:pos x="connsiteX8934" y="connsiteY8934"/>
              </a:cxn>
              <a:cxn ang="0">
                <a:pos x="connsiteX8935" y="connsiteY8935"/>
              </a:cxn>
              <a:cxn ang="0">
                <a:pos x="connsiteX8936" y="connsiteY8936"/>
              </a:cxn>
              <a:cxn ang="0">
                <a:pos x="connsiteX8937" y="connsiteY8937"/>
              </a:cxn>
              <a:cxn ang="0">
                <a:pos x="connsiteX8938" y="connsiteY8938"/>
              </a:cxn>
              <a:cxn ang="0">
                <a:pos x="connsiteX8939" y="connsiteY8939"/>
              </a:cxn>
              <a:cxn ang="0">
                <a:pos x="connsiteX8940" y="connsiteY8940"/>
              </a:cxn>
              <a:cxn ang="0">
                <a:pos x="connsiteX8941" y="connsiteY8941"/>
              </a:cxn>
              <a:cxn ang="0">
                <a:pos x="connsiteX8942" y="connsiteY8942"/>
              </a:cxn>
              <a:cxn ang="0">
                <a:pos x="connsiteX8943" y="connsiteY8943"/>
              </a:cxn>
              <a:cxn ang="0">
                <a:pos x="connsiteX8944" y="connsiteY8944"/>
              </a:cxn>
              <a:cxn ang="0">
                <a:pos x="connsiteX8945" y="connsiteY8945"/>
              </a:cxn>
              <a:cxn ang="0">
                <a:pos x="connsiteX8946" y="connsiteY8946"/>
              </a:cxn>
              <a:cxn ang="0">
                <a:pos x="connsiteX8947" y="connsiteY8947"/>
              </a:cxn>
              <a:cxn ang="0">
                <a:pos x="connsiteX8948" y="connsiteY8948"/>
              </a:cxn>
              <a:cxn ang="0">
                <a:pos x="connsiteX8949" y="connsiteY8949"/>
              </a:cxn>
              <a:cxn ang="0">
                <a:pos x="connsiteX8950" y="connsiteY8950"/>
              </a:cxn>
              <a:cxn ang="0">
                <a:pos x="connsiteX8951" y="connsiteY8951"/>
              </a:cxn>
              <a:cxn ang="0">
                <a:pos x="connsiteX8952" y="connsiteY8952"/>
              </a:cxn>
              <a:cxn ang="0">
                <a:pos x="connsiteX8953" y="connsiteY8953"/>
              </a:cxn>
              <a:cxn ang="0">
                <a:pos x="connsiteX8954" y="connsiteY8954"/>
              </a:cxn>
              <a:cxn ang="0">
                <a:pos x="connsiteX8955" y="connsiteY8955"/>
              </a:cxn>
              <a:cxn ang="0">
                <a:pos x="connsiteX8956" y="connsiteY8956"/>
              </a:cxn>
              <a:cxn ang="0">
                <a:pos x="connsiteX8957" y="connsiteY8957"/>
              </a:cxn>
              <a:cxn ang="0">
                <a:pos x="connsiteX8958" y="connsiteY8958"/>
              </a:cxn>
              <a:cxn ang="0">
                <a:pos x="connsiteX8959" y="connsiteY8959"/>
              </a:cxn>
              <a:cxn ang="0">
                <a:pos x="connsiteX8960" y="connsiteY8960"/>
              </a:cxn>
              <a:cxn ang="0">
                <a:pos x="connsiteX8961" y="connsiteY8961"/>
              </a:cxn>
              <a:cxn ang="0">
                <a:pos x="connsiteX8962" y="connsiteY8962"/>
              </a:cxn>
              <a:cxn ang="0">
                <a:pos x="connsiteX8963" y="connsiteY8963"/>
              </a:cxn>
              <a:cxn ang="0">
                <a:pos x="connsiteX8964" y="connsiteY8964"/>
              </a:cxn>
              <a:cxn ang="0">
                <a:pos x="connsiteX8965" y="connsiteY8965"/>
              </a:cxn>
              <a:cxn ang="0">
                <a:pos x="connsiteX8966" y="connsiteY8966"/>
              </a:cxn>
              <a:cxn ang="0">
                <a:pos x="connsiteX8967" y="connsiteY8967"/>
              </a:cxn>
              <a:cxn ang="0">
                <a:pos x="connsiteX8968" y="connsiteY8968"/>
              </a:cxn>
              <a:cxn ang="0">
                <a:pos x="connsiteX8969" y="connsiteY8969"/>
              </a:cxn>
              <a:cxn ang="0">
                <a:pos x="connsiteX8970" y="connsiteY8970"/>
              </a:cxn>
              <a:cxn ang="0">
                <a:pos x="connsiteX8971" y="connsiteY8971"/>
              </a:cxn>
              <a:cxn ang="0">
                <a:pos x="connsiteX8972" y="connsiteY8972"/>
              </a:cxn>
              <a:cxn ang="0">
                <a:pos x="connsiteX8973" y="connsiteY8973"/>
              </a:cxn>
              <a:cxn ang="0">
                <a:pos x="connsiteX8974" y="connsiteY8974"/>
              </a:cxn>
              <a:cxn ang="0">
                <a:pos x="connsiteX8975" y="connsiteY8975"/>
              </a:cxn>
              <a:cxn ang="0">
                <a:pos x="connsiteX8976" y="connsiteY8976"/>
              </a:cxn>
              <a:cxn ang="0">
                <a:pos x="connsiteX8977" y="connsiteY8977"/>
              </a:cxn>
              <a:cxn ang="0">
                <a:pos x="connsiteX8978" y="connsiteY8978"/>
              </a:cxn>
              <a:cxn ang="0">
                <a:pos x="connsiteX8979" y="connsiteY8979"/>
              </a:cxn>
              <a:cxn ang="0">
                <a:pos x="connsiteX8980" y="connsiteY8980"/>
              </a:cxn>
              <a:cxn ang="0">
                <a:pos x="connsiteX8981" y="connsiteY8981"/>
              </a:cxn>
              <a:cxn ang="0">
                <a:pos x="connsiteX8982" y="connsiteY8982"/>
              </a:cxn>
              <a:cxn ang="0">
                <a:pos x="connsiteX8983" y="connsiteY8983"/>
              </a:cxn>
              <a:cxn ang="0">
                <a:pos x="connsiteX8984" y="connsiteY8984"/>
              </a:cxn>
              <a:cxn ang="0">
                <a:pos x="connsiteX8985" y="connsiteY8985"/>
              </a:cxn>
              <a:cxn ang="0">
                <a:pos x="connsiteX8986" y="connsiteY8986"/>
              </a:cxn>
              <a:cxn ang="0">
                <a:pos x="connsiteX8987" y="connsiteY8987"/>
              </a:cxn>
              <a:cxn ang="0">
                <a:pos x="connsiteX8988" y="connsiteY8988"/>
              </a:cxn>
              <a:cxn ang="0">
                <a:pos x="connsiteX8989" y="connsiteY8989"/>
              </a:cxn>
              <a:cxn ang="0">
                <a:pos x="connsiteX8990" y="connsiteY8990"/>
              </a:cxn>
              <a:cxn ang="0">
                <a:pos x="connsiteX8991" y="connsiteY8991"/>
              </a:cxn>
              <a:cxn ang="0">
                <a:pos x="connsiteX8992" y="connsiteY8992"/>
              </a:cxn>
              <a:cxn ang="0">
                <a:pos x="connsiteX8993" y="connsiteY8993"/>
              </a:cxn>
              <a:cxn ang="0">
                <a:pos x="connsiteX8994" y="connsiteY8994"/>
              </a:cxn>
              <a:cxn ang="0">
                <a:pos x="connsiteX8995" y="connsiteY8995"/>
              </a:cxn>
              <a:cxn ang="0">
                <a:pos x="connsiteX8996" y="connsiteY8996"/>
              </a:cxn>
              <a:cxn ang="0">
                <a:pos x="connsiteX8997" y="connsiteY8997"/>
              </a:cxn>
              <a:cxn ang="0">
                <a:pos x="connsiteX8998" y="connsiteY8998"/>
              </a:cxn>
              <a:cxn ang="0">
                <a:pos x="connsiteX8999" y="connsiteY8999"/>
              </a:cxn>
              <a:cxn ang="0">
                <a:pos x="connsiteX9000" y="connsiteY9000"/>
              </a:cxn>
              <a:cxn ang="0">
                <a:pos x="connsiteX9001" y="connsiteY9001"/>
              </a:cxn>
              <a:cxn ang="0">
                <a:pos x="connsiteX9002" y="connsiteY9002"/>
              </a:cxn>
              <a:cxn ang="0">
                <a:pos x="connsiteX9003" y="connsiteY9003"/>
              </a:cxn>
              <a:cxn ang="0">
                <a:pos x="connsiteX9004" y="connsiteY9004"/>
              </a:cxn>
              <a:cxn ang="0">
                <a:pos x="connsiteX9005" y="connsiteY9005"/>
              </a:cxn>
              <a:cxn ang="0">
                <a:pos x="connsiteX9006" y="connsiteY9006"/>
              </a:cxn>
              <a:cxn ang="0">
                <a:pos x="connsiteX9007" y="connsiteY9007"/>
              </a:cxn>
              <a:cxn ang="0">
                <a:pos x="connsiteX9008" y="connsiteY9008"/>
              </a:cxn>
              <a:cxn ang="0">
                <a:pos x="connsiteX9009" y="connsiteY9009"/>
              </a:cxn>
              <a:cxn ang="0">
                <a:pos x="connsiteX9010" y="connsiteY9010"/>
              </a:cxn>
              <a:cxn ang="0">
                <a:pos x="connsiteX9011" y="connsiteY9011"/>
              </a:cxn>
              <a:cxn ang="0">
                <a:pos x="connsiteX9012" y="connsiteY9012"/>
              </a:cxn>
              <a:cxn ang="0">
                <a:pos x="connsiteX9013" y="connsiteY9013"/>
              </a:cxn>
              <a:cxn ang="0">
                <a:pos x="connsiteX9014" y="connsiteY9014"/>
              </a:cxn>
              <a:cxn ang="0">
                <a:pos x="connsiteX9015" y="connsiteY9015"/>
              </a:cxn>
              <a:cxn ang="0">
                <a:pos x="connsiteX9016" y="connsiteY9016"/>
              </a:cxn>
              <a:cxn ang="0">
                <a:pos x="connsiteX9017" y="connsiteY9017"/>
              </a:cxn>
              <a:cxn ang="0">
                <a:pos x="connsiteX9018" y="connsiteY9018"/>
              </a:cxn>
              <a:cxn ang="0">
                <a:pos x="connsiteX9019" y="connsiteY9019"/>
              </a:cxn>
              <a:cxn ang="0">
                <a:pos x="connsiteX9020" y="connsiteY9020"/>
              </a:cxn>
              <a:cxn ang="0">
                <a:pos x="connsiteX9021" y="connsiteY9021"/>
              </a:cxn>
              <a:cxn ang="0">
                <a:pos x="connsiteX9022" y="connsiteY9022"/>
              </a:cxn>
              <a:cxn ang="0">
                <a:pos x="connsiteX9023" y="connsiteY9023"/>
              </a:cxn>
              <a:cxn ang="0">
                <a:pos x="connsiteX9024" y="connsiteY9024"/>
              </a:cxn>
              <a:cxn ang="0">
                <a:pos x="connsiteX9025" y="connsiteY9025"/>
              </a:cxn>
              <a:cxn ang="0">
                <a:pos x="connsiteX9026" y="connsiteY9026"/>
              </a:cxn>
              <a:cxn ang="0">
                <a:pos x="connsiteX9027" y="connsiteY9027"/>
              </a:cxn>
              <a:cxn ang="0">
                <a:pos x="connsiteX9028" y="connsiteY9028"/>
              </a:cxn>
              <a:cxn ang="0">
                <a:pos x="connsiteX9029" y="connsiteY9029"/>
              </a:cxn>
              <a:cxn ang="0">
                <a:pos x="connsiteX9030" y="connsiteY9030"/>
              </a:cxn>
              <a:cxn ang="0">
                <a:pos x="connsiteX9031" y="connsiteY9031"/>
              </a:cxn>
              <a:cxn ang="0">
                <a:pos x="connsiteX9032" y="connsiteY9032"/>
              </a:cxn>
              <a:cxn ang="0">
                <a:pos x="connsiteX9033" y="connsiteY9033"/>
              </a:cxn>
              <a:cxn ang="0">
                <a:pos x="connsiteX9034" y="connsiteY9034"/>
              </a:cxn>
              <a:cxn ang="0">
                <a:pos x="connsiteX9035" y="connsiteY9035"/>
              </a:cxn>
              <a:cxn ang="0">
                <a:pos x="connsiteX9036" y="connsiteY9036"/>
              </a:cxn>
              <a:cxn ang="0">
                <a:pos x="connsiteX9037" y="connsiteY9037"/>
              </a:cxn>
              <a:cxn ang="0">
                <a:pos x="connsiteX9038" y="connsiteY9038"/>
              </a:cxn>
              <a:cxn ang="0">
                <a:pos x="connsiteX9039" y="connsiteY9039"/>
              </a:cxn>
              <a:cxn ang="0">
                <a:pos x="connsiteX9040" y="connsiteY9040"/>
              </a:cxn>
              <a:cxn ang="0">
                <a:pos x="connsiteX9041" y="connsiteY9041"/>
              </a:cxn>
              <a:cxn ang="0">
                <a:pos x="connsiteX9042" y="connsiteY9042"/>
              </a:cxn>
              <a:cxn ang="0">
                <a:pos x="connsiteX9043" y="connsiteY9043"/>
              </a:cxn>
              <a:cxn ang="0">
                <a:pos x="connsiteX9044" y="connsiteY9044"/>
              </a:cxn>
              <a:cxn ang="0">
                <a:pos x="connsiteX9045" y="connsiteY9045"/>
              </a:cxn>
              <a:cxn ang="0">
                <a:pos x="connsiteX9046" y="connsiteY9046"/>
              </a:cxn>
              <a:cxn ang="0">
                <a:pos x="connsiteX9047" y="connsiteY9047"/>
              </a:cxn>
              <a:cxn ang="0">
                <a:pos x="connsiteX9048" y="connsiteY9048"/>
              </a:cxn>
              <a:cxn ang="0">
                <a:pos x="connsiteX9049" y="connsiteY9049"/>
              </a:cxn>
              <a:cxn ang="0">
                <a:pos x="connsiteX9050" y="connsiteY9050"/>
              </a:cxn>
              <a:cxn ang="0">
                <a:pos x="connsiteX9051" y="connsiteY9051"/>
              </a:cxn>
              <a:cxn ang="0">
                <a:pos x="connsiteX9052" y="connsiteY9052"/>
              </a:cxn>
              <a:cxn ang="0">
                <a:pos x="connsiteX9053" y="connsiteY9053"/>
              </a:cxn>
              <a:cxn ang="0">
                <a:pos x="connsiteX9054" y="connsiteY9054"/>
              </a:cxn>
              <a:cxn ang="0">
                <a:pos x="connsiteX9055" y="connsiteY9055"/>
              </a:cxn>
              <a:cxn ang="0">
                <a:pos x="connsiteX9056" y="connsiteY9056"/>
              </a:cxn>
              <a:cxn ang="0">
                <a:pos x="connsiteX9057" y="connsiteY9057"/>
              </a:cxn>
              <a:cxn ang="0">
                <a:pos x="connsiteX9058" y="connsiteY9058"/>
              </a:cxn>
              <a:cxn ang="0">
                <a:pos x="connsiteX9059" y="connsiteY9059"/>
              </a:cxn>
              <a:cxn ang="0">
                <a:pos x="connsiteX9060" y="connsiteY9060"/>
              </a:cxn>
              <a:cxn ang="0">
                <a:pos x="connsiteX9061" y="connsiteY9061"/>
              </a:cxn>
              <a:cxn ang="0">
                <a:pos x="connsiteX9062" y="connsiteY9062"/>
              </a:cxn>
              <a:cxn ang="0">
                <a:pos x="connsiteX9063" y="connsiteY9063"/>
              </a:cxn>
              <a:cxn ang="0">
                <a:pos x="connsiteX9064" y="connsiteY9064"/>
              </a:cxn>
              <a:cxn ang="0">
                <a:pos x="connsiteX9065" y="connsiteY9065"/>
              </a:cxn>
              <a:cxn ang="0">
                <a:pos x="connsiteX9066" y="connsiteY9066"/>
              </a:cxn>
              <a:cxn ang="0">
                <a:pos x="connsiteX9067" y="connsiteY9067"/>
              </a:cxn>
              <a:cxn ang="0">
                <a:pos x="connsiteX9068" y="connsiteY9068"/>
              </a:cxn>
              <a:cxn ang="0">
                <a:pos x="connsiteX9069" y="connsiteY9069"/>
              </a:cxn>
              <a:cxn ang="0">
                <a:pos x="connsiteX9070" y="connsiteY9070"/>
              </a:cxn>
              <a:cxn ang="0">
                <a:pos x="connsiteX9071" y="connsiteY9071"/>
              </a:cxn>
              <a:cxn ang="0">
                <a:pos x="connsiteX9072" y="connsiteY9072"/>
              </a:cxn>
              <a:cxn ang="0">
                <a:pos x="connsiteX9073" y="connsiteY9073"/>
              </a:cxn>
              <a:cxn ang="0">
                <a:pos x="connsiteX9074" y="connsiteY9074"/>
              </a:cxn>
              <a:cxn ang="0">
                <a:pos x="connsiteX9075" y="connsiteY9075"/>
              </a:cxn>
              <a:cxn ang="0">
                <a:pos x="connsiteX9076" y="connsiteY9076"/>
              </a:cxn>
              <a:cxn ang="0">
                <a:pos x="connsiteX9077" y="connsiteY9077"/>
              </a:cxn>
              <a:cxn ang="0">
                <a:pos x="connsiteX9078" y="connsiteY9078"/>
              </a:cxn>
              <a:cxn ang="0">
                <a:pos x="connsiteX9079" y="connsiteY9079"/>
              </a:cxn>
              <a:cxn ang="0">
                <a:pos x="connsiteX9080" y="connsiteY9080"/>
              </a:cxn>
              <a:cxn ang="0">
                <a:pos x="connsiteX9081" y="connsiteY9081"/>
              </a:cxn>
              <a:cxn ang="0">
                <a:pos x="connsiteX9082" y="connsiteY9082"/>
              </a:cxn>
              <a:cxn ang="0">
                <a:pos x="connsiteX9083" y="connsiteY9083"/>
              </a:cxn>
              <a:cxn ang="0">
                <a:pos x="connsiteX9084" y="connsiteY9084"/>
              </a:cxn>
              <a:cxn ang="0">
                <a:pos x="connsiteX9085" y="connsiteY9085"/>
              </a:cxn>
              <a:cxn ang="0">
                <a:pos x="connsiteX9086" y="connsiteY9086"/>
              </a:cxn>
              <a:cxn ang="0">
                <a:pos x="connsiteX9087" y="connsiteY9087"/>
              </a:cxn>
              <a:cxn ang="0">
                <a:pos x="connsiteX9088" y="connsiteY9088"/>
              </a:cxn>
              <a:cxn ang="0">
                <a:pos x="connsiteX9089" y="connsiteY9089"/>
              </a:cxn>
              <a:cxn ang="0">
                <a:pos x="connsiteX9090" y="connsiteY9090"/>
              </a:cxn>
              <a:cxn ang="0">
                <a:pos x="connsiteX9091" y="connsiteY9091"/>
              </a:cxn>
              <a:cxn ang="0">
                <a:pos x="connsiteX9092" y="connsiteY9092"/>
              </a:cxn>
              <a:cxn ang="0">
                <a:pos x="connsiteX9093" y="connsiteY9093"/>
              </a:cxn>
              <a:cxn ang="0">
                <a:pos x="connsiteX9094" y="connsiteY9094"/>
              </a:cxn>
              <a:cxn ang="0">
                <a:pos x="connsiteX9095" y="connsiteY9095"/>
              </a:cxn>
              <a:cxn ang="0">
                <a:pos x="connsiteX9096" y="connsiteY9096"/>
              </a:cxn>
              <a:cxn ang="0">
                <a:pos x="connsiteX9097" y="connsiteY9097"/>
              </a:cxn>
              <a:cxn ang="0">
                <a:pos x="connsiteX9098" y="connsiteY9098"/>
              </a:cxn>
              <a:cxn ang="0">
                <a:pos x="connsiteX9099" y="connsiteY9099"/>
              </a:cxn>
              <a:cxn ang="0">
                <a:pos x="connsiteX9100" y="connsiteY9100"/>
              </a:cxn>
              <a:cxn ang="0">
                <a:pos x="connsiteX9101" y="connsiteY9101"/>
              </a:cxn>
              <a:cxn ang="0">
                <a:pos x="connsiteX9102" y="connsiteY9102"/>
              </a:cxn>
              <a:cxn ang="0">
                <a:pos x="connsiteX9103" y="connsiteY9103"/>
              </a:cxn>
              <a:cxn ang="0">
                <a:pos x="connsiteX9104" y="connsiteY9104"/>
              </a:cxn>
              <a:cxn ang="0">
                <a:pos x="connsiteX9105" y="connsiteY9105"/>
              </a:cxn>
              <a:cxn ang="0">
                <a:pos x="connsiteX9106" y="connsiteY9106"/>
              </a:cxn>
              <a:cxn ang="0">
                <a:pos x="connsiteX9107" y="connsiteY9107"/>
              </a:cxn>
              <a:cxn ang="0">
                <a:pos x="connsiteX9108" y="connsiteY9108"/>
              </a:cxn>
              <a:cxn ang="0">
                <a:pos x="connsiteX9109" y="connsiteY9109"/>
              </a:cxn>
              <a:cxn ang="0">
                <a:pos x="connsiteX9110" y="connsiteY9110"/>
              </a:cxn>
              <a:cxn ang="0">
                <a:pos x="connsiteX9111" y="connsiteY9111"/>
              </a:cxn>
              <a:cxn ang="0">
                <a:pos x="connsiteX9112" y="connsiteY9112"/>
              </a:cxn>
              <a:cxn ang="0">
                <a:pos x="connsiteX9113" y="connsiteY9113"/>
              </a:cxn>
              <a:cxn ang="0">
                <a:pos x="connsiteX9114" y="connsiteY9114"/>
              </a:cxn>
              <a:cxn ang="0">
                <a:pos x="connsiteX9115" y="connsiteY9115"/>
              </a:cxn>
              <a:cxn ang="0">
                <a:pos x="connsiteX9116" y="connsiteY9116"/>
              </a:cxn>
              <a:cxn ang="0">
                <a:pos x="connsiteX9117" y="connsiteY9117"/>
              </a:cxn>
              <a:cxn ang="0">
                <a:pos x="connsiteX9118" y="connsiteY9118"/>
              </a:cxn>
              <a:cxn ang="0">
                <a:pos x="connsiteX9119" y="connsiteY9119"/>
              </a:cxn>
              <a:cxn ang="0">
                <a:pos x="connsiteX9120" y="connsiteY9120"/>
              </a:cxn>
              <a:cxn ang="0">
                <a:pos x="connsiteX9121" y="connsiteY9121"/>
              </a:cxn>
              <a:cxn ang="0">
                <a:pos x="connsiteX9122" y="connsiteY9122"/>
              </a:cxn>
              <a:cxn ang="0">
                <a:pos x="connsiteX9123" y="connsiteY9123"/>
              </a:cxn>
              <a:cxn ang="0">
                <a:pos x="connsiteX9124" y="connsiteY9124"/>
              </a:cxn>
              <a:cxn ang="0">
                <a:pos x="connsiteX9125" y="connsiteY9125"/>
              </a:cxn>
              <a:cxn ang="0">
                <a:pos x="connsiteX9126" y="connsiteY9126"/>
              </a:cxn>
              <a:cxn ang="0">
                <a:pos x="connsiteX9127" y="connsiteY9127"/>
              </a:cxn>
              <a:cxn ang="0">
                <a:pos x="connsiteX9128" y="connsiteY9128"/>
              </a:cxn>
              <a:cxn ang="0">
                <a:pos x="connsiteX9129" y="connsiteY9129"/>
              </a:cxn>
              <a:cxn ang="0">
                <a:pos x="connsiteX9130" y="connsiteY9130"/>
              </a:cxn>
              <a:cxn ang="0">
                <a:pos x="connsiteX9131" y="connsiteY9131"/>
              </a:cxn>
              <a:cxn ang="0">
                <a:pos x="connsiteX9132" y="connsiteY9132"/>
              </a:cxn>
              <a:cxn ang="0">
                <a:pos x="connsiteX9133" y="connsiteY9133"/>
              </a:cxn>
              <a:cxn ang="0">
                <a:pos x="connsiteX9134" y="connsiteY9134"/>
              </a:cxn>
              <a:cxn ang="0">
                <a:pos x="connsiteX9135" y="connsiteY9135"/>
              </a:cxn>
              <a:cxn ang="0">
                <a:pos x="connsiteX9136" y="connsiteY9136"/>
              </a:cxn>
              <a:cxn ang="0">
                <a:pos x="connsiteX9137" y="connsiteY9137"/>
              </a:cxn>
              <a:cxn ang="0">
                <a:pos x="connsiteX9138" y="connsiteY9138"/>
              </a:cxn>
              <a:cxn ang="0">
                <a:pos x="connsiteX9139" y="connsiteY9139"/>
              </a:cxn>
              <a:cxn ang="0">
                <a:pos x="connsiteX9140" y="connsiteY9140"/>
              </a:cxn>
              <a:cxn ang="0">
                <a:pos x="connsiteX9141" y="connsiteY9141"/>
              </a:cxn>
              <a:cxn ang="0">
                <a:pos x="connsiteX9142" y="connsiteY9142"/>
              </a:cxn>
              <a:cxn ang="0">
                <a:pos x="connsiteX9143" y="connsiteY9143"/>
              </a:cxn>
              <a:cxn ang="0">
                <a:pos x="connsiteX9144" y="connsiteY9144"/>
              </a:cxn>
              <a:cxn ang="0">
                <a:pos x="connsiteX9145" y="connsiteY9145"/>
              </a:cxn>
              <a:cxn ang="0">
                <a:pos x="connsiteX9146" y="connsiteY9146"/>
              </a:cxn>
              <a:cxn ang="0">
                <a:pos x="connsiteX9147" y="connsiteY9147"/>
              </a:cxn>
              <a:cxn ang="0">
                <a:pos x="connsiteX9148" y="connsiteY9148"/>
              </a:cxn>
              <a:cxn ang="0">
                <a:pos x="connsiteX9149" y="connsiteY9149"/>
              </a:cxn>
              <a:cxn ang="0">
                <a:pos x="connsiteX9150" y="connsiteY9150"/>
              </a:cxn>
              <a:cxn ang="0">
                <a:pos x="connsiteX9151" y="connsiteY9151"/>
              </a:cxn>
              <a:cxn ang="0">
                <a:pos x="connsiteX9152" y="connsiteY9152"/>
              </a:cxn>
              <a:cxn ang="0">
                <a:pos x="connsiteX9153" y="connsiteY9153"/>
              </a:cxn>
              <a:cxn ang="0">
                <a:pos x="connsiteX9154" y="connsiteY9154"/>
              </a:cxn>
              <a:cxn ang="0">
                <a:pos x="connsiteX9155" y="connsiteY9155"/>
              </a:cxn>
              <a:cxn ang="0">
                <a:pos x="connsiteX9156" y="connsiteY9156"/>
              </a:cxn>
              <a:cxn ang="0">
                <a:pos x="connsiteX9157" y="connsiteY9157"/>
              </a:cxn>
              <a:cxn ang="0">
                <a:pos x="connsiteX9158" y="connsiteY9158"/>
              </a:cxn>
              <a:cxn ang="0">
                <a:pos x="connsiteX9159" y="connsiteY9159"/>
              </a:cxn>
              <a:cxn ang="0">
                <a:pos x="connsiteX9160" y="connsiteY9160"/>
              </a:cxn>
              <a:cxn ang="0">
                <a:pos x="connsiteX9161" y="connsiteY9161"/>
              </a:cxn>
              <a:cxn ang="0">
                <a:pos x="connsiteX9162" y="connsiteY9162"/>
              </a:cxn>
              <a:cxn ang="0">
                <a:pos x="connsiteX9163" y="connsiteY9163"/>
              </a:cxn>
              <a:cxn ang="0">
                <a:pos x="connsiteX9164" y="connsiteY9164"/>
              </a:cxn>
              <a:cxn ang="0">
                <a:pos x="connsiteX9165" y="connsiteY9165"/>
              </a:cxn>
              <a:cxn ang="0">
                <a:pos x="connsiteX9166" y="connsiteY9166"/>
              </a:cxn>
              <a:cxn ang="0">
                <a:pos x="connsiteX9167" y="connsiteY9167"/>
              </a:cxn>
              <a:cxn ang="0">
                <a:pos x="connsiteX9168" y="connsiteY9168"/>
              </a:cxn>
              <a:cxn ang="0">
                <a:pos x="connsiteX9169" y="connsiteY9169"/>
              </a:cxn>
              <a:cxn ang="0">
                <a:pos x="connsiteX9170" y="connsiteY9170"/>
              </a:cxn>
              <a:cxn ang="0">
                <a:pos x="connsiteX9171" y="connsiteY9171"/>
              </a:cxn>
              <a:cxn ang="0">
                <a:pos x="connsiteX9172" y="connsiteY9172"/>
              </a:cxn>
              <a:cxn ang="0">
                <a:pos x="connsiteX9173" y="connsiteY9173"/>
              </a:cxn>
              <a:cxn ang="0">
                <a:pos x="connsiteX9174" y="connsiteY9174"/>
              </a:cxn>
              <a:cxn ang="0">
                <a:pos x="connsiteX9175" y="connsiteY9175"/>
              </a:cxn>
              <a:cxn ang="0">
                <a:pos x="connsiteX9176" y="connsiteY9176"/>
              </a:cxn>
              <a:cxn ang="0">
                <a:pos x="connsiteX9177" y="connsiteY9177"/>
              </a:cxn>
              <a:cxn ang="0">
                <a:pos x="connsiteX9178" y="connsiteY9178"/>
              </a:cxn>
              <a:cxn ang="0">
                <a:pos x="connsiteX9179" y="connsiteY9179"/>
              </a:cxn>
              <a:cxn ang="0">
                <a:pos x="connsiteX9180" y="connsiteY9180"/>
              </a:cxn>
              <a:cxn ang="0">
                <a:pos x="connsiteX9181" y="connsiteY9181"/>
              </a:cxn>
              <a:cxn ang="0">
                <a:pos x="connsiteX9182" y="connsiteY9182"/>
              </a:cxn>
              <a:cxn ang="0">
                <a:pos x="connsiteX9183" y="connsiteY9183"/>
              </a:cxn>
              <a:cxn ang="0">
                <a:pos x="connsiteX9184" y="connsiteY9184"/>
              </a:cxn>
              <a:cxn ang="0">
                <a:pos x="connsiteX9185" y="connsiteY9185"/>
              </a:cxn>
              <a:cxn ang="0">
                <a:pos x="connsiteX9186" y="connsiteY9186"/>
              </a:cxn>
              <a:cxn ang="0">
                <a:pos x="connsiteX9187" y="connsiteY9187"/>
              </a:cxn>
              <a:cxn ang="0">
                <a:pos x="connsiteX9188" y="connsiteY9188"/>
              </a:cxn>
              <a:cxn ang="0">
                <a:pos x="connsiteX9189" y="connsiteY9189"/>
              </a:cxn>
              <a:cxn ang="0">
                <a:pos x="connsiteX9190" y="connsiteY9190"/>
              </a:cxn>
              <a:cxn ang="0">
                <a:pos x="connsiteX9191" y="connsiteY9191"/>
              </a:cxn>
              <a:cxn ang="0">
                <a:pos x="connsiteX9192" y="connsiteY9192"/>
              </a:cxn>
              <a:cxn ang="0">
                <a:pos x="connsiteX9193" y="connsiteY9193"/>
              </a:cxn>
              <a:cxn ang="0">
                <a:pos x="connsiteX9194" y="connsiteY9194"/>
              </a:cxn>
              <a:cxn ang="0">
                <a:pos x="connsiteX9195" y="connsiteY9195"/>
              </a:cxn>
              <a:cxn ang="0">
                <a:pos x="connsiteX9196" y="connsiteY9196"/>
              </a:cxn>
              <a:cxn ang="0">
                <a:pos x="connsiteX9197" y="connsiteY9197"/>
              </a:cxn>
              <a:cxn ang="0">
                <a:pos x="connsiteX9198" y="connsiteY9198"/>
              </a:cxn>
              <a:cxn ang="0">
                <a:pos x="connsiteX9199" y="connsiteY9199"/>
              </a:cxn>
              <a:cxn ang="0">
                <a:pos x="connsiteX9200" y="connsiteY9200"/>
              </a:cxn>
              <a:cxn ang="0">
                <a:pos x="connsiteX9201" y="connsiteY9201"/>
              </a:cxn>
              <a:cxn ang="0">
                <a:pos x="connsiteX9202" y="connsiteY9202"/>
              </a:cxn>
              <a:cxn ang="0">
                <a:pos x="connsiteX9203" y="connsiteY9203"/>
              </a:cxn>
              <a:cxn ang="0">
                <a:pos x="connsiteX9204" y="connsiteY9204"/>
              </a:cxn>
              <a:cxn ang="0">
                <a:pos x="connsiteX9205" y="connsiteY9205"/>
              </a:cxn>
              <a:cxn ang="0">
                <a:pos x="connsiteX9206" y="connsiteY9206"/>
              </a:cxn>
              <a:cxn ang="0">
                <a:pos x="connsiteX9207" y="connsiteY9207"/>
              </a:cxn>
              <a:cxn ang="0">
                <a:pos x="connsiteX9208" y="connsiteY9208"/>
              </a:cxn>
              <a:cxn ang="0">
                <a:pos x="connsiteX9209" y="connsiteY9209"/>
              </a:cxn>
              <a:cxn ang="0">
                <a:pos x="connsiteX9210" y="connsiteY9210"/>
              </a:cxn>
              <a:cxn ang="0">
                <a:pos x="connsiteX9211" y="connsiteY9211"/>
              </a:cxn>
              <a:cxn ang="0">
                <a:pos x="connsiteX9212" y="connsiteY9212"/>
              </a:cxn>
              <a:cxn ang="0">
                <a:pos x="connsiteX9213" y="connsiteY9213"/>
              </a:cxn>
              <a:cxn ang="0">
                <a:pos x="connsiteX9214" y="connsiteY9214"/>
              </a:cxn>
              <a:cxn ang="0">
                <a:pos x="connsiteX9215" y="connsiteY9215"/>
              </a:cxn>
              <a:cxn ang="0">
                <a:pos x="connsiteX9216" y="connsiteY9216"/>
              </a:cxn>
              <a:cxn ang="0">
                <a:pos x="connsiteX9217" y="connsiteY9217"/>
              </a:cxn>
              <a:cxn ang="0">
                <a:pos x="connsiteX9218" y="connsiteY9218"/>
              </a:cxn>
              <a:cxn ang="0">
                <a:pos x="connsiteX9219" y="connsiteY9219"/>
              </a:cxn>
              <a:cxn ang="0">
                <a:pos x="connsiteX9220" y="connsiteY9220"/>
              </a:cxn>
              <a:cxn ang="0">
                <a:pos x="connsiteX9221" y="connsiteY9221"/>
              </a:cxn>
              <a:cxn ang="0">
                <a:pos x="connsiteX9222" y="connsiteY9222"/>
              </a:cxn>
              <a:cxn ang="0">
                <a:pos x="connsiteX9223" y="connsiteY9223"/>
              </a:cxn>
              <a:cxn ang="0">
                <a:pos x="connsiteX9224" y="connsiteY9224"/>
              </a:cxn>
              <a:cxn ang="0">
                <a:pos x="connsiteX9225" y="connsiteY9225"/>
              </a:cxn>
              <a:cxn ang="0">
                <a:pos x="connsiteX9226" y="connsiteY9226"/>
              </a:cxn>
              <a:cxn ang="0">
                <a:pos x="connsiteX9227" y="connsiteY9227"/>
              </a:cxn>
              <a:cxn ang="0">
                <a:pos x="connsiteX9228" y="connsiteY9228"/>
              </a:cxn>
              <a:cxn ang="0">
                <a:pos x="connsiteX9229" y="connsiteY9229"/>
              </a:cxn>
              <a:cxn ang="0">
                <a:pos x="connsiteX9230" y="connsiteY9230"/>
              </a:cxn>
              <a:cxn ang="0">
                <a:pos x="connsiteX9231" y="connsiteY9231"/>
              </a:cxn>
              <a:cxn ang="0">
                <a:pos x="connsiteX9232" y="connsiteY9232"/>
              </a:cxn>
              <a:cxn ang="0">
                <a:pos x="connsiteX9233" y="connsiteY9233"/>
              </a:cxn>
              <a:cxn ang="0">
                <a:pos x="connsiteX9234" y="connsiteY9234"/>
              </a:cxn>
              <a:cxn ang="0">
                <a:pos x="connsiteX9235" y="connsiteY9235"/>
              </a:cxn>
              <a:cxn ang="0">
                <a:pos x="connsiteX9236" y="connsiteY9236"/>
              </a:cxn>
              <a:cxn ang="0">
                <a:pos x="connsiteX9237" y="connsiteY9237"/>
              </a:cxn>
              <a:cxn ang="0">
                <a:pos x="connsiteX9238" y="connsiteY9238"/>
              </a:cxn>
              <a:cxn ang="0">
                <a:pos x="connsiteX9239" y="connsiteY9239"/>
              </a:cxn>
              <a:cxn ang="0">
                <a:pos x="connsiteX9240" y="connsiteY9240"/>
              </a:cxn>
              <a:cxn ang="0">
                <a:pos x="connsiteX9241" y="connsiteY9241"/>
              </a:cxn>
              <a:cxn ang="0">
                <a:pos x="connsiteX9242" y="connsiteY9242"/>
              </a:cxn>
              <a:cxn ang="0">
                <a:pos x="connsiteX9243" y="connsiteY9243"/>
              </a:cxn>
              <a:cxn ang="0">
                <a:pos x="connsiteX9244" y="connsiteY9244"/>
              </a:cxn>
              <a:cxn ang="0">
                <a:pos x="connsiteX9245" y="connsiteY9245"/>
              </a:cxn>
              <a:cxn ang="0">
                <a:pos x="connsiteX9246" y="connsiteY9246"/>
              </a:cxn>
              <a:cxn ang="0">
                <a:pos x="connsiteX9247" y="connsiteY9247"/>
              </a:cxn>
              <a:cxn ang="0">
                <a:pos x="connsiteX9248" y="connsiteY9248"/>
              </a:cxn>
              <a:cxn ang="0">
                <a:pos x="connsiteX9249" y="connsiteY9249"/>
              </a:cxn>
              <a:cxn ang="0">
                <a:pos x="connsiteX9250" y="connsiteY9250"/>
              </a:cxn>
              <a:cxn ang="0">
                <a:pos x="connsiteX9251" y="connsiteY9251"/>
              </a:cxn>
              <a:cxn ang="0">
                <a:pos x="connsiteX9252" y="connsiteY9252"/>
              </a:cxn>
              <a:cxn ang="0">
                <a:pos x="connsiteX9253" y="connsiteY9253"/>
              </a:cxn>
              <a:cxn ang="0">
                <a:pos x="connsiteX9254" y="connsiteY9254"/>
              </a:cxn>
              <a:cxn ang="0">
                <a:pos x="connsiteX9255" y="connsiteY9255"/>
              </a:cxn>
              <a:cxn ang="0">
                <a:pos x="connsiteX9256" y="connsiteY9256"/>
              </a:cxn>
              <a:cxn ang="0">
                <a:pos x="connsiteX9257" y="connsiteY9257"/>
              </a:cxn>
              <a:cxn ang="0">
                <a:pos x="connsiteX9258" y="connsiteY9258"/>
              </a:cxn>
              <a:cxn ang="0">
                <a:pos x="connsiteX9259" y="connsiteY9259"/>
              </a:cxn>
              <a:cxn ang="0">
                <a:pos x="connsiteX9260" y="connsiteY9260"/>
              </a:cxn>
              <a:cxn ang="0">
                <a:pos x="connsiteX9261" y="connsiteY9261"/>
              </a:cxn>
              <a:cxn ang="0">
                <a:pos x="connsiteX9262" y="connsiteY9262"/>
              </a:cxn>
              <a:cxn ang="0">
                <a:pos x="connsiteX9263" y="connsiteY9263"/>
              </a:cxn>
              <a:cxn ang="0">
                <a:pos x="connsiteX9264" y="connsiteY9264"/>
              </a:cxn>
              <a:cxn ang="0">
                <a:pos x="connsiteX9265" y="connsiteY9265"/>
              </a:cxn>
              <a:cxn ang="0">
                <a:pos x="connsiteX9266" y="connsiteY9266"/>
              </a:cxn>
              <a:cxn ang="0">
                <a:pos x="connsiteX9267" y="connsiteY9267"/>
              </a:cxn>
              <a:cxn ang="0">
                <a:pos x="connsiteX9268" y="connsiteY9268"/>
              </a:cxn>
              <a:cxn ang="0">
                <a:pos x="connsiteX9269" y="connsiteY9269"/>
              </a:cxn>
              <a:cxn ang="0">
                <a:pos x="connsiteX9270" y="connsiteY9270"/>
              </a:cxn>
              <a:cxn ang="0">
                <a:pos x="connsiteX9271" y="connsiteY9271"/>
              </a:cxn>
              <a:cxn ang="0">
                <a:pos x="connsiteX9272" y="connsiteY9272"/>
              </a:cxn>
              <a:cxn ang="0">
                <a:pos x="connsiteX9273" y="connsiteY9273"/>
              </a:cxn>
              <a:cxn ang="0">
                <a:pos x="connsiteX9274" y="connsiteY9274"/>
              </a:cxn>
              <a:cxn ang="0">
                <a:pos x="connsiteX9275" y="connsiteY9275"/>
              </a:cxn>
              <a:cxn ang="0">
                <a:pos x="connsiteX9276" y="connsiteY9276"/>
              </a:cxn>
              <a:cxn ang="0">
                <a:pos x="connsiteX9277" y="connsiteY9277"/>
              </a:cxn>
              <a:cxn ang="0">
                <a:pos x="connsiteX9278" y="connsiteY9278"/>
              </a:cxn>
              <a:cxn ang="0">
                <a:pos x="connsiteX9279" y="connsiteY9279"/>
              </a:cxn>
              <a:cxn ang="0">
                <a:pos x="connsiteX9280" y="connsiteY9280"/>
              </a:cxn>
              <a:cxn ang="0">
                <a:pos x="connsiteX9281" y="connsiteY9281"/>
              </a:cxn>
              <a:cxn ang="0">
                <a:pos x="connsiteX9282" y="connsiteY9282"/>
              </a:cxn>
              <a:cxn ang="0">
                <a:pos x="connsiteX9283" y="connsiteY9283"/>
              </a:cxn>
              <a:cxn ang="0">
                <a:pos x="connsiteX9284" y="connsiteY9284"/>
              </a:cxn>
              <a:cxn ang="0">
                <a:pos x="connsiteX9285" y="connsiteY9285"/>
              </a:cxn>
              <a:cxn ang="0">
                <a:pos x="connsiteX9286" y="connsiteY9286"/>
              </a:cxn>
              <a:cxn ang="0">
                <a:pos x="connsiteX9287" y="connsiteY9287"/>
              </a:cxn>
              <a:cxn ang="0">
                <a:pos x="connsiteX9288" y="connsiteY9288"/>
              </a:cxn>
              <a:cxn ang="0">
                <a:pos x="connsiteX9289" y="connsiteY9289"/>
              </a:cxn>
              <a:cxn ang="0">
                <a:pos x="connsiteX9290" y="connsiteY9290"/>
              </a:cxn>
              <a:cxn ang="0">
                <a:pos x="connsiteX9291" y="connsiteY9291"/>
              </a:cxn>
              <a:cxn ang="0">
                <a:pos x="connsiteX9292" y="connsiteY9292"/>
              </a:cxn>
              <a:cxn ang="0">
                <a:pos x="connsiteX9293" y="connsiteY9293"/>
              </a:cxn>
              <a:cxn ang="0">
                <a:pos x="connsiteX9294" y="connsiteY9294"/>
              </a:cxn>
              <a:cxn ang="0">
                <a:pos x="connsiteX9295" y="connsiteY9295"/>
              </a:cxn>
              <a:cxn ang="0">
                <a:pos x="connsiteX9296" y="connsiteY9296"/>
              </a:cxn>
              <a:cxn ang="0">
                <a:pos x="connsiteX9297" y="connsiteY9297"/>
              </a:cxn>
              <a:cxn ang="0">
                <a:pos x="connsiteX9298" y="connsiteY9298"/>
              </a:cxn>
              <a:cxn ang="0">
                <a:pos x="connsiteX9299" y="connsiteY9299"/>
              </a:cxn>
              <a:cxn ang="0">
                <a:pos x="connsiteX9300" y="connsiteY9300"/>
              </a:cxn>
              <a:cxn ang="0">
                <a:pos x="connsiteX9301" y="connsiteY9301"/>
              </a:cxn>
              <a:cxn ang="0">
                <a:pos x="connsiteX9302" y="connsiteY9302"/>
              </a:cxn>
              <a:cxn ang="0">
                <a:pos x="connsiteX9303" y="connsiteY9303"/>
              </a:cxn>
              <a:cxn ang="0">
                <a:pos x="connsiteX9304" y="connsiteY9304"/>
              </a:cxn>
              <a:cxn ang="0">
                <a:pos x="connsiteX9305" y="connsiteY9305"/>
              </a:cxn>
              <a:cxn ang="0">
                <a:pos x="connsiteX9306" y="connsiteY9306"/>
              </a:cxn>
              <a:cxn ang="0">
                <a:pos x="connsiteX9307" y="connsiteY9307"/>
              </a:cxn>
              <a:cxn ang="0">
                <a:pos x="connsiteX9308" y="connsiteY9308"/>
              </a:cxn>
              <a:cxn ang="0">
                <a:pos x="connsiteX9309" y="connsiteY9309"/>
              </a:cxn>
              <a:cxn ang="0">
                <a:pos x="connsiteX9310" y="connsiteY9310"/>
              </a:cxn>
              <a:cxn ang="0">
                <a:pos x="connsiteX9311" y="connsiteY9311"/>
              </a:cxn>
              <a:cxn ang="0">
                <a:pos x="connsiteX9312" y="connsiteY9312"/>
              </a:cxn>
              <a:cxn ang="0">
                <a:pos x="connsiteX9313" y="connsiteY9313"/>
              </a:cxn>
              <a:cxn ang="0">
                <a:pos x="connsiteX9314" y="connsiteY9314"/>
              </a:cxn>
              <a:cxn ang="0">
                <a:pos x="connsiteX9315" y="connsiteY9315"/>
              </a:cxn>
              <a:cxn ang="0">
                <a:pos x="connsiteX9316" y="connsiteY9316"/>
              </a:cxn>
              <a:cxn ang="0">
                <a:pos x="connsiteX9317" y="connsiteY9317"/>
              </a:cxn>
              <a:cxn ang="0">
                <a:pos x="connsiteX9318" y="connsiteY9318"/>
              </a:cxn>
              <a:cxn ang="0">
                <a:pos x="connsiteX9319" y="connsiteY9319"/>
              </a:cxn>
              <a:cxn ang="0">
                <a:pos x="connsiteX9320" y="connsiteY9320"/>
              </a:cxn>
              <a:cxn ang="0">
                <a:pos x="connsiteX9321" y="connsiteY9321"/>
              </a:cxn>
              <a:cxn ang="0">
                <a:pos x="connsiteX9322" y="connsiteY9322"/>
              </a:cxn>
              <a:cxn ang="0">
                <a:pos x="connsiteX9323" y="connsiteY9323"/>
              </a:cxn>
              <a:cxn ang="0">
                <a:pos x="connsiteX9324" y="connsiteY9324"/>
              </a:cxn>
              <a:cxn ang="0">
                <a:pos x="connsiteX9325" y="connsiteY9325"/>
              </a:cxn>
              <a:cxn ang="0">
                <a:pos x="connsiteX9326" y="connsiteY9326"/>
              </a:cxn>
              <a:cxn ang="0">
                <a:pos x="connsiteX9327" y="connsiteY9327"/>
              </a:cxn>
              <a:cxn ang="0">
                <a:pos x="connsiteX9328" y="connsiteY9328"/>
              </a:cxn>
              <a:cxn ang="0">
                <a:pos x="connsiteX9329" y="connsiteY9329"/>
              </a:cxn>
              <a:cxn ang="0">
                <a:pos x="connsiteX9330" y="connsiteY9330"/>
              </a:cxn>
              <a:cxn ang="0">
                <a:pos x="connsiteX9331" y="connsiteY9331"/>
              </a:cxn>
              <a:cxn ang="0">
                <a:pos x="connsiteX9332" y="connsiteY9332"/>
              </a:cxn>
              <a:cxn ang="0">
                <a:pos x="connsiteX9333" y="connsiteY9333"/>
              </a:cxn>
              <a:cxn ang="0">
                <a:pos x="connsiteX9334" y="connsiteY9334"/>
              </a:cxn>
              <a:cxn ang="0">
                <a:pos x="connsiteX9335" y="connsiteY9335"/>
              </a:cxn>
              <a:cxn ang="0">
                <a:pos x="connsiteX9336" y="connsiteY9336"/>
              </a:cxn>
              <a:cxn ang="0">
                <a:pos x="connsiteX9337" y="connsiteY9337"/>
              </a:cxn>
              <a:cxn ang="0">
                <a:pos x="connsiteX9338" y="connsiteY9338"/>
              </a:cxn>
              <a:cxn ang="0">
                <a:pos x="connsiteX9339" y="connsiteY9339"/>
              </a:cxn>
              <a:cxn ang="0">
                <a:pos x="connsiteX9340" y="connsiteY9340"/>
              </a:cxn>
              <a:cxn ang="0">
                <a:pos x="connsiteX9341" y="connsiteY9341"/>
              </a:cxn>
              <a:cxn ang="0">
                <a:pos x="connsiteX9342" y="connsiteY9342"/>
              </a:cxn>
              <a:cxn ang="0">
                <a:pos x="connsiteX9343" y="connsiteY9343"/>
              </a:cxn>
              <a:cxn ang="0">
                <a:pos x="connsiteX9344" y="connsiteY9344"/>
              </a:cxn>
              <a:cxn ang="0">
                <a:pos x="connsiteX9345" y="connsiteY9345"/>
              </a:cxn>
              <a:cxn ang="0">
                <a:pos x="connsiteX9346" y="connsiteY9346"/>
              </a:cxn>
              <a:cxn ang="0">
                <a:pos x="connsiteX9347" y="connsiteY9347"/>
              </a:cxn>
              <a:cxn ang="0">
                <a:pos x="connsiteX9348" y="connsiteY9348"/>
              </a:cxn>
              <a:cxn ang="0">
                <a:pos x="connsiteX9349" y="connsiteY9349"/>
              </a:cxn>
              <a:cxn ang="0">
                <a:pos x="connsiteX9350" y="connsiteY9350"/>
              </a:cxn>
              <a:cxn ang="0">
                <a:pos x="connsiteX9351" y="connsiteY9351"/>
              </a:cxn>
              <a:cxn ang="0">
                <a:pos x="connsiteX9352" y="connsiteY9352"/>
              </a:cxn>
              <a:cxn ang="0">
                <a:pos x="connsiteX9353" y="connsiteY9353"/>
              </a:cxn>
              <a:cxn ang="0">
                <a:pos x="connsiteX9354" y="connsiteY9354"/>
              </a:cxn>
              <a:cxn ang="0">
                <a:pos x="connsiteX9355" y="connsiteY9355"/>
              </a:cxn>
              <a:cxn ang="0">
                <a:pos x="connsiteX9356" y="connsiteY9356"/>
              </a:cxn>
              <a:cxn ang="0">
                <a:pos x="connsiteX9357" y="connsiteY9357"/>
              </a:cxn>
              <a:cxn ang="0">
                <a:pos x="connsiteX9358" y="connsiteY9358"/>
              </a:cxn>
              <a:cxn ang="0">
                <a:pos x="connsiteX9359" y="connsiteY9359"/>
              </a:cxn>
              <a:cxn ang="0">
                <a:pos x="connsiteX9360" y="connsiteY9360"/>
              </a:cxn>
              <a:cxn ang="0">
                <a:pos x="connsiteX9361" y="connsiteY9361"/>
              </a:cxn>
              <a:cxn ang="0">
                <a:pos x="connsiteX9362" y="connsiteY9362"/>
              </a:cxn>
              <a:cxn ang="0">
                <a:pos x="connsiteX9363" y="connsiteY9363"/>
              </a:cxn>
              <a:cxn ang="0">
                <a:pos x="connsiteX9364" y="connsiteY9364"/>
              </a:cxn>
              <a:cxn ang="0">
                <a:pos x="connsiteX9365" y="connsiteY9365"/>
              </a:cxn>
              <a:cxn ang="0">
                <a:pos x="connsiteX9366" y="connsiteY9366"/>
              </a:cxn>
              <a:cxn ang="0">
                <a:pos x="connsiteX9367" y="connsiteY9367"/>
              </a:cxn>
              <a:cxn ang="0">
                <a:pos x="connsiteX9368" y="connsiteY9368"/>
              </a:cxn>
              <a:cxn ang="0">
                <a:pos x="connsiteX9369" y="connsiteY9369"/>
              </a:cxn>
              <a:cxn ang="0">
                <a:pos x="connsiteX9370" y="connsiteY9370"/>
              </a:cxn>
              <a:cxn ang="0">
                <a:pos x="connsiteX9371" y="connsiteY9371"/>
              </a:cxn>
              <a:cxn ang="0">
                <a:pos x="connsiteX9372" y="connsiteY9372"/>
              </a:cxn>
              <a:cxn ang="0">
                <a:pos x="connsiteX9373" y="connsiteY9373"/>
              </a:cxn>
              <a:cxn ang="0">
                <a:pos x="connsiteX9374" y="connsiteY9374"/>
              </a:cxn>
              <a:cxn ang="0">
                <a:pos x="connsiteX9375" y="connsiteY9375"/>
              </a:cxn>
              <a:cxn ang="0">
                <a:pos x="connsiteX9376" y="connsiteY9376"/>
              </a:cxn>
              <a:cxn ang="0">
                <a:pos x="connsiteX9377" y="connsiteY9377"/>
              </a:cxn>
              <a:cxn ang="0">
                <a:pos x="connsiteX9378" y="connsiteY9378"/>
              </a:cxn>
              <a:cxn ang="0">
                <a:pos x="connsiteX9379" y="connsiteY9379"/>
              </a:cxn>
              <a:cxn ang="0">
                <a:pos x="connsiteX9380" y="connsiteY9380"/>
              </a:cxn>
              <a:cxn ang="0">
                <a:pos x="connsiteX9381" y="connsiteY9381"/>
              </a:cxn>
              <a:cxn ang="0">
                <a:pos x="connsiteX9382" y="connsiteY9382"/>
              </a:cxn>
              <a:cxn ang="0">
                <a:pos x="connsiteX9383" y="connsiteY9383"/>
              </a:cxn>
              <a:cxn ang="0">
                <a:pos x="connsiteX9384" y="connsiteY9384"/>
              </a:cxn>
              <a:cxn ang="0">
                <a:pos x="connsiteX9385" y="connsiteY9385"/>
              </a:cxn>
              <a:cxn ang="0">
                <a:pos x="connsiteX9386" y="connsiteY9386"/>
              </a:cxn>
              <a:cxn ang="0">
                <a:pos x="connsiteX9387" y="connsiteY9387"/>
              </a:cxn>
              <a:cxn ang="0">
                <a:pos x="connsiteX9388" y="connsiteY9388"/>
              </a:cxn>
              <a:cxn ang="0">
                <a:pos x="connsiteX9389" y="connsiteY9389"/>
              </a:cxn>
              <a:cxn ang="0">
                <a:pos x="connsiteX9390" y="connsiteY9390"/>
              </a:cxn>
              <a:cxn ang="0">
                <a:pos x="connsiteX9391" y="connsiteY9391"/>
              </a:cxn>
              <a:cxn ang="0">
                <a:pos x="connsiteX9392" y="connsiteY9392"/>
              </a:cxn>
              <a:cxn ang="0">
                <a:pos x="connsiteX9393" y="connsiteY9393"/>
              </a:cxn>
              <a:cxn ang="0">
                <a:pos x="connsiteX9394" y="connsiteY9394"/>
              </a:cxn>
              <a:cxn ang="0">
                <a:pos x="connsiteX9395" y="connsiteY9395"/>
              </a:cxn>
              <a:cxn ang="0">
                <a:pos x="connsiteX9396" y="connsiteY9396"/>
              </a:cxn>
              <a:cxn ang="0">
                <a:pos x="connsiteX9397" y="connsiteY9397"/>
              </a:cxn>
              <a:cxn ang="0">
                <a:pos x="connsiteX9398" y="connsiteY9398"/>
              </a:cxn>
              <a:cxn ang="0">
                <a:pos x="connsiteX9399" y="connsiteY9399"/>
              </a:cxn>
              <a:cxn ang="0">
                <a:pos x="connsiteX9400" y="connsiteY9400"/>
              </a:cxn>
              <a:cxn ang="0">
                <a:pos x="connsiteX9401" y="connsiteY9401"/>
              </a:cxn>
              <a:cxn ang="0">
                <a:pos x="connsiteX9402" y="connsiteY9402"/>
              </a:cxn>
              <a:cxn ang="0">
                <a:pos x="connsiteX9403" y="connsiteY9403"/>
              </a:cxn>
              <a:cxn ang="0">
                <a:pos x="connsiteX9404" y="connsiteY9404"/>
              </a:cxn>
              <a:cxn ang="0">
                <a:pos x="connsiteX9405" y="connsiteY9405"/>
              </a:cxn>
              <a:cxn ang="0">
                <a:pos x="connsiteX9406" y="connsiteY9406"/>
              </a:cxn>
              <a:cxn ang="0">
                <a:pos x="connsiteX9407" y="connsiteY9407"/>
              </a:cxn>
              <a:cxn ang="0">
                <a:pos x="connsiteX9408" y="connsiteY9408"/>
              </a:cxn>
              <a:cxn ang="0">
                <a:pos x="connsiteX9409" y="connsiteY9409"/>
              </a:cxn>
              <a:cxn ang="0">
                <a:pos x="connsiteX9410" y="connsiteY9410"/>
              </a:cxn>
              <a:cxn ang="0">
                <a:pos x="connsiteX9411" y="connsiteY9411"/>
              </a:cxn>
              <a:cxn ang="0">
                <a:pos x="connsiteX9412" y="connsiteY9412"/>
              </a:cxn>
              <a:cxn ang="0">
                <a:pos x="connsiteX9413" y="connsiteY9413"/>
              </a:cxn>
              <a:cxn ang="0">
                <a:pos x="connsiteX9414" y="connsiteY9414"/>
              </a:cxn>
              <a:cxn ang="0">
                <a:pos x="connsiteX9415" y="connsiteY9415"/>
              </a:cxn>
              <a:cxn ang="0">
                <a:pos x="connsiteX9416" y="connsiteY9416"/>
              </a:cxn>
              <a:cxn ang="0">
                <a:pos x="connsiteX9417" y="connsiteY9417"/>
              </a:cxn>
              <a:cxn ang="0">
                <a:pos x="connsiteX9418" y="connsiteY9418"/>
              </a:cxn>
              <a:cxn ang="0">
                <a:pos x="connsiteX9419" y="connsiteY9419"/>
              </a:cxn>
              <a:cxn ang="0">
                <a:pos x="connsiteX9420" y="connsiteY9420"/>
              </a:cxn>
              <a:cxn ang="0">
                <a:pos x="connsiteX9421" y="connsiteY9421"/>
              </a:cxn>
              <a:cxn ang="0">
                <a:pos x="connsiteX9422" y="connsiteY9422"/>
              </a:cxn>
              <a:cxn ang="0">
                <a:pos x="connsiteX9423" y="connsiteY9423"/>
              </a:cxn>
              <a:cxn ang="0">
                <a:pos x="connsiteX9424" y="connsiteY9424"/>
              </a:cxn>
              <a:cxn ang="0">
                <a:pos x="connsiteX9425" y="connsiteY9425"/>
              </a:cxn>
              <a:cxn ang="0">
                <a:pos x="connsiteX9426" y="connsiteY9426"/>
              </a:cxn>
              <a:cxn ang="0">
                <a:pos x="connsiteX9427" y="connsiteY9427"/>
              </a:cxn>
              <a:cxn ang="0">
                <a:pos x="connsiteX9428" y="connsiteY9428"/>
              </a:cxn>
              <a:cxn ang="0">
                <a:pos x="connsiteX9429" y="connsiteY9429"/>
              </a:cxn>
              <a:cxn ang="0">
                <a:pos x="connsiteX9430" y="connsiteY9430"/>
              </a:cxn>
              <a:cxn ang="0">
                <a:pos x="connsiteX9431" y="connsiteY9431"/>
              </a:cxn>
              <a:cxn ang="0">
                <a:pos x="connsiteX9432" y="connsiteY9432"/>
              </a:cxn>
              <a:cxn ang="0">
                <a:pos x="connsiteX9433" y="connsiteY9433"/>
              </a:cxn>
              <a:cxn ang="0">
                <a:pos x="connsiteX9434" y="connsiteY9434"/>
              </a:cxn>
              <a:cxn ang="0">
                <a:pos x="connsiteX9435" y="connsiteY9435"/>
              </a:cxn>
              <a:cxn ang="0">
                <a:pos x="connsiteX9436" y="connsiteY9436"/>
              </a:cxn>
              <a:cxn ang="0">
                <a:pos x="connsiteX9437" y="connsiteY9437"/>
              </a:cxn>
              <a:cxn ang="0">
                <a:pos x="connsiteX9438" y="connsiteY9438"/>
              </a:cxn>
              <a:cxn ang="0">
                <a:pos x="connsiteX9439" y="connsiteY9439"/>
              </a:cxn>
              <a:cxn ang="0">
                <a:pos x="connsiteX9440" y="connsiteY9440"/>
              </a:cxn>
              <a:cxn ang="0">
                <a:pos x="connsiteX9441" y="connsiteY9441"/>
              </a:cxn>
              <a:cxn ang="0">
                <a:pos x="connsiteX9442" y="connsiteY9442"/>
              </a:cxn>
              <a:cxn ang="0">
                <a:pos x="connsiteX9443" y="connsiteY9443"/>
              </a:cxn>
              <a:cxn ang="0">
                <a:pos x="connsiteX9444" y="connsiteY9444"/>
              </a:cxn>
              <a:cxn ang="0">
                <a:pos x="connsiteX9445" y="connsiteY9445"/>
              </a:cxn>
              <a:cxn ang="0">
                <a:pos x="connsiteX9446" y="connsiteY9446"/>
              </a:cxn>
              <a:cxn ang="0">
                <a:pos x="connsiteX9447" y="connsiteY9447"/>
              </a:cxn>
              <a:cxn ang="0">
                <a:pos x="connsiteX9448" y="connsiteY9448"/>
              </a:cxn>
              <a:cxn ang="0">
                <a:pos x="connsiteX9449" y="connsiteY9449"/>
              </a:cxn>
              <a:cxn ang="0">
                <a:pos x="connsiteX9450" y="connsiteY9450"/>
              </a:cxn>
              <a:cxn ang="0">
                <a:pos x="connsiteX9451" y="connsiteY9451"/>
              </a:cxn>
              <a:cxn ang="0">
                <a:pos x="connsiteX9452" y="connsiteY9452"/>
              </a:cxn>
              <a:cxn ang="0">
                <a:pos x="connsiteX9453" y="connsiteY9453"/>
              </a:cxn>
              <a:cxn ang="0">
                <a:pos x="connsiteX9454" y="connsiteY9454"/>
              </a:cxn>
              <a:cxn ang="0">
                <a:pos x="connsiteX9455" y="connsiteY9455"/>
              </a:cxn>
              <a:cxn ang="0">
                <a:pos x="connsiteX9456" y="connsiteY9456"/>
              </a:cxn>
              <a:cxn ang="0">
                <a:pos x="connsiteX9457" y="connsiteY9457"/>
              </a:cxn>
              <a:cxn ang="0">
                <a:pos x="connsiteX9458" y="connsiteY9458"/>
              </a:cxn>
              <a:cxn ang="0">
                <a:pos x="connsiteX9459" y="connsiteY9459"/>
              </a:cxn>
              <a:cxn ang="0">
                <a:pos x="connsiteX9460" y="connsiteY9460"/>
              </a:cxn>
              <a:cxn ang="0">
                <a:pos x="connsiteX9461" y="connsiteY9461"/>
              </a:cxn>
              <a:cxn ang="0">
                <a:pos x="connsiteX9462" y="connsiteY9462"/>
              </a:cxn>
              <a:cxn ang="0">
                <a:pos x="connsiteX9463" y="connsiteY9463"/>
              </a:cxn>
              <a:cxn ang="0">
                <a:pos x="connsiteX9464" y="connsiteY9464"/>
              </a:cxn>
              <a:cxn ang="0">
                <a:pos x="connsiteX9465" y="connsiteY9465"/>
              </a:cxn>
              <a:cxn ang="0">
                <a:pos x="connsiteX9466" y="connsiteY9466"/>
              </a:cxn>
              <a:cxn ang="0">
                <a:pos x="connsiteX9467" y="connsiteY9467"/>
              </a:cxn>
              <a:cxn ang="0">
                <a:pos x="connsiteX9468" y="connsiteY9468"/>
              </a:cxn>
              <a:cxn ang="0">
                <a:pos x="connsiteX9469" y="connsiteY9469"/>
              </a:cxn>
              <a:cxn ang="0">
                <a:pos x="connsiteX9470" y="connsiteY9470"/>
              </a:cxn>
              <a:cxn ang="0">
                <a:pos x="connsiteX9471" y="connsiteY9471"/>
              </a:cxn>
              <a:cxn ang="0">
                <a:pos x="connsiteX9472" y="connsiteY9472"/>
              </a:cxn>
              <a:cxn ang="0">
                <a:pos x="connsiteX9473" y="connsiteY9473"/>
              </a:cxn>
              <a:cxn ang="0">
                <a:pos x="connsiteX9474" y="connsiteY9474"/>
              </a:cxn>
              <a:cxn ang="0">
                <a:pos x="connsiteX9475" y="connsiteY9475"/>
              </a:cxn>
              <a:cxn ang="0">
                <a:pos x="connsiteX9476" y="connsiteY9476"/>
              </a:cxn>
              <a:cxn ang="0">
                <a:pos x="connsiteX9477" y="connsiteY9477"/>
              </a:cxn>
              <a:cxn ang="0">
                <a:pos x="connsiteX9478" y="connsiteY9478"/>
              </a:cxn>
              <a:cxn ang="0">
                <a:pos x="connsiteX9479" y="connsiteY9479"/>
              </a:cxn>
              <a:cxn ang="0">
                <a:pos x="connsiteX9480" y="connsiteY9480"/>
              </a:cxn>
              <a:cxn ang="0">
                <a:pos x="connsiteX9481" y="connsiteY9481"/>
              </a:cxn>
              <a:cxn ang="0">
                <a:pos x="connsiteX9482" y="connsiteY9482"/>
              </a:cxn>
              <a:cxn ang="0">
                <a:pos x="connsiteX9483" y="connsiteY9483"/>
              </a:cxn>
              <a:cxn ang="0">
                <a:pos x="connsiteX9484" y="connsiteY9484"/>
              </a:cxn>
              <a:cxn ang="0">
                <a:pos x="connsiteX9485" y="connsiteY9485"/>
              </a:cxn>
              <a:cxn ang="0">
                <a:pos x="connsiteX9486" y="connsiteY9486"/>
              </a:cxn>
              <a:cxn ang="0">
                <a:pos x="connsiteX9487" y="connsiteY9487"/>
              </a:cxn>
              <a:cxn ang="0">
                <a:pos x="connsiteX9488" y="connsiteY9488"/>
              </a:cxn>
              <a:cxn ang="0">
                <a:pos x="connsiteX9489" y="connsiteY9489"/>
              </a:cxn>
              <a:cxn ang="0">
                <a:pos x="connsiteX9490" y="connsiteY9490"/>
              </a:cxn>
              <a:cxn ang="0">
                <a:pos x="connsiteX9491" y="connsiteY9491"/>
              </a:cxn>
              <a:cxn ang="0">
                <a:pos x="connsiteX9492" y="connsiteY9492"/>
              </a:cxn>
              <a:cxn ang="0">
                <a:pos x="connsiteX9493" y="connsiteY9493"/>
              </a:cxn>
              <a:cxn ang="0">
                <a:pos x="connsiteX9494" y="connsiteY9494"/>
              </a:cxn>
              <a:cxn ang="0">
                <a:pos x="connsiteX9495" y="connsiteY9495"/>
              </a:cxn>
              <a:cxn ang="0">
                <a:pos x="connsiteX9496" y="connsiteY9496"/>
              </a:cxn>
              <a:cxn ang="0">
                <a:pos x="connsiteX9497" y="connsiteY9497"/>
              </a:cxn>
              <a:cxn ang="0">
                <a:pos x="connsiteX9498" y="connsiteY9498"/>
              </a:cxn>
              <a:cxn ang="0">
                <a:pos x="connsiteX9499" y="connsiteY9499"/>
              </a:cxn>
              <a:cxn ang="0">
                <a:pos x="connsiteX9500" y="connsiteY9500"/>
              </a:cxn>
              <a:cxn ang="0">
                <a:pos x="connsiteX9501" y="connsiteY9501"/>
              </a:cxn>
              <a:cxn ang="0">
                <a:pos x="connsiteX9502" y="connsiteY9502"/>
              </a:cxn>
              <a:cxn ang="0">
                <a:pos x="connsiteX9503" y="connsiteY9503"/>
              </a:cxn>
              <a:cxn ang="0">
                <a:pos x="connsiteX9504" y="connsiteY9504"/>
              </a:cxn>
              <a:cxn ang="0">
                <a:pos x="connsiteX9505" y="connsiteY9505"/>
              </a:cxn>
              <a:cxn ang="0">
                <a:pos x="connsiteX9506" y="connsiteY9506"/>
              </a:cxn>
              <a:cxn ang="0">
                <a:pos x="connsiteX9507" y="connsiteY9507"/>
              </a:cxn>
              <a:cxn ang="0">
                <a:pos x="connsiteX9508" y="connsiteY9508"/>
              </a:cxn>
              <a:cxn ang="0">
                <a:pos x="connsiteX9509" y="connsiteY9509"/>
              </a:cxn>
              <a:cxn ang="0">
                <a:pos x="connsiteX9510" y="connsiteY9510"/>
              </a:cxn>
              <a:cxn ang="0">
                <a:pos x="connsiteX9511" y="connsiteY9511"/>
              </a:cxn>
              <a:cxn ang="0">
                <a:pos x="connsiteX9512" y="connsiteY9512"/>
              </a:cxn>
              <a:cxn ang="0">
                <a:pos x="connsiteX9513" y="connsiteY9513"/>
              </a:cxn>
              <a:cxn ang="0">
                <a:pos x="connsiteX9514" y="connsiteY9514"/>
              </a:cxn>
              <a:cxn ang="0">
                <a:pos x="connsiteX9515" y="connsiteY9515"/>
              </a:cxn>
              <a:cxn ang="0">
                <a:pos x="connsiteX9516" y="connsiteY9516"/>
              </a:cxn>
              <a:cxn ang="0">
                <a:pos x="connsiteX9517" y="connsiteY9517"/>
              </a:cxn>
              <a:cxn ang="0">
                <a:pos x="connsiteX9518" y="connsiteY9518"/>
              </a:cxn>
              <a:cxn ang="0">
                <a:pos x="connsiteX9519" y="connsiteY9519"/>
              </a:cxn>
              <a:cxn ang="0">
                <a:pos x="connsiteX9520" y="connsiteY9520"/>
              </a:cxn>
              <a:cxn ang="0">
                <a:pos x="connsiteX9521" y="connsiteY9521"/>
              </a:cxn>
              <a:cxn ang="0">
                <a:pos x="connsiteX9522" y="connsiteY9522"/>
              </a:cxn>
              <a:cxn ang="0">
                <a:pos x="connsiteX9523" y="connsiteY9523"/>
              </a:cxn>
              <a:cxn ang="0">
                <a:pos x="connsiteX9524" y="connsiteY9524"/>
              </a:cxn>
              <a:cxn ang="0">
                <a:pos x="connsiteX9525" y="connsiteY9525"/>
              </a:cxn>
              <a:cxn ang="0">
                <a:pos x="connsiteX9526" y="connsiteY9526"/>
              </a:cxn>
              <a:cxn ang="0">
                <a:pos x="connsiteX9527" y="connsiteY9527"/>
              </a:cxn>
              <a:cxn ang="0">
                <a:pos x="connsiteX9528" y="connsiteY9528"/>
              </a:cxn>
              <a:cxn ang="0">
                <a:pos x="connsiteX9529" y="connsiteY9529"/>
              </a:cxn>
              <a:cxn ang="0">
                <a:pos x="connsiteX9530" y="connsiteY9530"/>
              </a:cxn>
              <a:cxn ang="0">
                <a:pos x="connsiteX9531" y="connsiteY9531"/>
              </a:cxn>
              <a:cxn ang="0">
                <a:pos x="connsiteX9532" y="connsiteY9532"/>
              </a:cxn>
              <a:cxn ang="0">
                <a:pos x="connsiteX9533" y="connsiteY9533"/>
              </a:cxn>
              <a:cxn ang="0">
                <a:pos x="connsiteX9534" y="connsiteY9534"/>
              </a:cxn>
              <a:cxn ang="0">
                <a:pos x="connsiteX9535" y="connsiteY9535"/>
              </a:cxn>
              <a:cxn ang="0">
                <a:pos x="connsiteX9536" y="connsiteY9536"/>
              </a:cxn>
              <a:cxn ang="0">
                <a:pos x="connsiteX9537" y="connsiteY9537"/>
              </a:cxn>
              <a:cxn ang="0">
                <a:pos x="connsiteX9538" y="connsiteY9538"/>
              </a:cxn>
              <a:cxn ang="0">
                <a:pos x="connsiteX9539" y="connsiteY9539"/>
              </a:cxn>
              <a:cxn ang="0">
                <a:pos x="connsiteX9540" y="connsiteY9540"/>
              </a:cxn>
              <a:cxn ang="0">
                <a:pos x="connsiteX9541" y="connsiteY9541"/>
              </a:cxn>
              <a:cxn ang="0">
                <a:pos x="connsiteX9542" y="connsiteY9542"/>
              </a:cxn>
              <a:cxn ang="0">
                <a:pos x="connsiteX9543" y="connsiteY9543"/>
              </a:cxn>
              <a:cxn ang="0">
                <a:pos x="connsiteX9544" y="connsiteY9544"/>
              </a:cxn>
              <a:cxn ang="0">
                <a:pos x="connsiteX9545" y="connsiteY9545"/>
              </a:cxn>
              <a:cxn ang="0">
                <a:pos x="connsiteX9546" y="connsiteY9546"/>
              </a:cxn>
              <a:cxn ang="0">
                <a:pos x="connsiteX9547" y="connsiteY9547"/>
              </a:cxn>
              <a:cxn ang="0">
                <a:pos x="connsiteX9548" y="connsiteY9548"/>
              </a:cxn>
              <a:cxn ang="0">
                <a:pos x="connsiteX9549" y="connsiteY9549"/>
              </a:cxn>
              <a:cxn ang="0">
                <a:pos x="connsiteX9550" y="connsiteY9550"/>
              </a:cxn>
              <a:cxn ang="0">
                <a:pos x="connsiteX9551" y="connsiteY9551"/>
              </a:cxn>
              <a:cxn ang="0">
                <a:pos x="connsiteX9552" y="connsiteY9552"/>
              </a:cxn>
              <a:cxn ang="0">
                <a:pos x="connsiteX9553" y="connsiteY9553"/>
              </a:cxn>
              <a:cxn ang="0">
                <a:pos x="connsiteX9554" y="connsiteY9554"/>
              </a:cxn>
              <a:cxn ang="0">
                <a:pos x="connsiteX9555" y="connsiteY9555"/>
              </a:cxn>
              <a:cxn ang="0">
                <a:pos x="connsiteX9556" y="connsiteY9556"/>
              </a:cxn>
              <a:cxn ang="0">
                <a:pos x="connsiteX9557" y="connsiteY9557"/>
              </a:cxn>
              <a:cxn ang="0">
                <a:pos x="connsiteX9558" y="connsiteY9558"/>
              </a:cxn>
              <a:cxn ang="0">
                <a:pos x="connsiteX9559" y="connsiteY9559"/>
              </a:cxn>
              <a:cxn ang="0">
                <a:pos x="connsiteX9560" y="connsiteY9560"/>
              </a:cxn>
              <a:cxn ang="0">
                <a:pos x="connsiteX9561" y="connsiteY9561"/>
              </a:cxn>
              <a:cxn ang="0">
                <a:pos x="connsiteX9562" y="connsiteY9562"/>
              </a:cxn>
              <a:cxn ang="0">
                <a:pos x="connsiteX9563" y="connsiteY9563"/>
              </a:cxn>
              <a:cxn ang="0">
                <a:pos x="connsiteX9564" y="connsiteY9564"/>
              </a:cxn>
              <a:cxn ang="0">
                <a:pos x="connsiteX9565" y="connsiteY9565"/>
              </a:cxn>
              <a:cxn ang="0">
                <a:pos x="connsiteX9566" y="connsiteY9566"/>
              </a:cxn>
              <a:cxn ang="0">
                <a:pos x="connsiteX9567" y="connsiteY9567"/>
              </a:cxn>
              <a:cxn ang="0">
                <a:pos x="connsiteX9568" y="connsiteY9568"/>
              </a:cxn>
              <a:cxn ang="0">
                <a:pos x="connsiteX9569" y="connsiteY9569"/>
              </a:cxn>
              <a:cxn ang="0">
                <a:pos x="connsiteX9570" y="connsiteY9570"/>
              </a:cxn>
              <a:cxn ang="0">
                <a:pos x="connsiteX9571" y="connsiteY9571"/>
              </a:cxn>
              <a:cxn ang="0">
                <a:pos x="connsiteX9572" y="connsiteY9572"/>
              </a:cxn>
              <a:cxn ang="0">
                <a:pos x="connsiteX9573" y="connsiteY9573"/>
              </a:cxn>
              <a:cxn ang="0">
                <a:pos x="connsiteX9574" y="connsiteY9574"/>
              </a:cxn>
              <a:cxn ang="0">
                <a:pos x="connsiteX9575" y="connsiteY9575"/>
              </a:cxn>
              <a:cxn ang="0">
                <a:pos x="connsiteX9576" y="connsiteY9576"/>
              </a:cxn>
              <a:cxn ang="0">
                <a:pos x="connsiteX9577" y="connsiteY9577"/>
              </a:cxn>
              <a:cxn ang="0">
                <a:pos x="connsiteX9578" y="connsiteY9578"/>
              </a:cxn>
              <a:cxn ang="0">
                <a:pos x="connsiteX9579" y="connsiteY9579"/>
              </a:cxn>
              <a:cxn ang="0">
                <a:pos x="connsiteX9580" y="connsiteY9580"/>
              </a:cxn>
              <a:cxn ang="0">
                <a:pos x="connsiteX9581" y="connsiteY9581"/>
              </a:cxn>
              <a:cxn ang="0">
                <a:pos x="connsiteX9582" y="connsiteY9582"/>
              </a:cxn>
              <a:cxn ang="0">
                <a:pos x="connsiteX9583" y="connsiteY9583"/>
              </a:cxn>
              <a:cxn ang="0">
                <a:pos x="connsiteX9584" y="connsiteY9584"/>
              </a:cxn>
              <a:cxn ang="0">
                <a:pos x="connsiteX9585" y="connsiteY9585"/>
              </a:cxn>
              <a:cxn ang="0">
                <a:pos x="connsiteX9586" y="connsiteY9586"/>
              </a:cxn>
              <a:cxn ang="0">
                <a:pos x="connsiteX9587" y="connsiteY9587"/>
              </a:cxn>
              <a:cxn ang="0">
                <a:pos x="connsiteX9588" y="connsiteY9588"/>
              </a:cxn>
              <a:cxn ang="0">
                <a:pos x="connsiteX9589" y="connsiteY9589"/>
              </a:cxn>
              <a:cxn ang="0">
                <a:pos x="connsiteX9590" y="connsiteY9590"/>
              </a:cxn>
              <a:cxn ang="0">
                <a:pos x="connsiteX9591" y="connsiteY9591"/>
              </a:cxn>
              <a:cxn ang="0">
                <a:pos x="connsiteX9592" y="connsiteY9592"/>
              </a:cxn>
              <a:cxn ang="0">
                <a:pos x="connsiteX9593" y="connsiteY9593"/>
              </a:cxn>
              <a:cxn ang="0">
                <a:pos x="connsiteX9594" y="connsiteY9594"/>
              </a:cxn>
              <a:cxn ang="0">
                <a:pos x="connsiteX9595" y="connsiteY9595"/>
              </a:cxn>
              <a:cxn ang="0">
                <a:pos x="connsiteX9596" y="connsiteY9596"/>
              </a:cxn>
              <a:cxn ang="0">
                <a:pos x="connsiteX9597" y="connsiteY9597"/>
              </a:cxn>
              <a:cxn ang="0">
                <a:pos x="connsiteX9598" y="connsiteY9598"/>
              </a:cxn>
              <a:cxn ang="0">
                <a:pos x="connsiteX9599" y="connsiteY9599"/>
              </a:cxn>
              <a:cxn ang="0">
                <a:pos x="connsiteX9600" y="connsiteY9600"/>
              </a:cxn>
              <a:cxn ang="0">
                <a:pos x="connsiteX9601" y="connsiteY9601"/>
              </a:cxn>
              <a:cxn ang="0">
                <a:pos x="connsiteX9602" y="connsiteY9602"/>
              </a:cxn>
              <a:cxn ang="0">
                <a:pos x="connsiteX9603" y="connsiteY9603"/>
              </a:cxn>
              <a:cxn ang="0">
                <a:pos x="connsiteX9604" y="connsiteY9604"/>
              </a:cxn>
              <a:cxn ang="0">
                <a:pos x="connsiteX9605" y="connsiteY9605"/>
              </a:cxn>
              <a:cxn ang="0">
                <a:pos x="connsiteX9606" y="connsiteY9606"/>
              </a:cxn>
              <a:cxn ang="0">
                <a:pos x="connsiteX9607" y="connsiteY9607"/>
              </a:cxn>
              <a:cxn ang="0">
                <a:pos x="connsiteX9608" y="connsiteY9608"/>
              </a:cxn>
              <a:cxn ang="0">
                <a:pos x="connsiteX9609" y="connsiteY9609"/>
              </a:cxn>
              <a:cxn ang="0">
                <a:pos x="connsiteX9610" y="connsiteY9610"/>
              </a:cxn>
              <a:cxn ang="0">
                <a:pos x="connsiteX9611" y="connsiteY9611"/>
              </a:cxn>
              <a:cxn ang="0">
                <a:pos x="connsiteX9612" y="connsiteY9612"/>
              </a:cxn>
              <a:cxn ang="0">
                <a:pos x="connsiteX9613" y="connsiteY9613"/>
              </a:cxn>
              <a:cxn ang="0">
                <a:pos x="connsiteX9614" y="connsiteY9614"/>
              </a:cxn>
              <a:cxn ang="0">
                <a:pos x="connsiteX9615" y="connsiteY9615"/>
              </a:cxn>
              <a:cxn ang="0">
                <a:pos x="connsiteX9616" y="connsiteY9616"/>
              </a:cxn>
              <a:cxn ang="0">
                <a:pos x="connsiteX9617" y="connsiteY9617"/>
              </a:cxn>
              <a:cxn ang="0">
                <a:pos x="connsiteX9618" y="connsiteY9618"/>
              </a:cxn>
              <a:cxn ang="0">
                <a:pos x="connsiteX9619" y="connsiteY9619"/>
              </a:cxn>
              <a:cxn ang="0">
                <a:pos x="connsiteX9620" y="connsiteY9620"/>
              </a:cxn>
              <a:cxn ang="0">
                <a:pos x="connsiteX9621" y="connsiteY9621"/>
              </a:cxn>
              <a:cxn ang="0">
                <a:pos x="connsiteX9622" y="connsiteY9622"/>
              </a:cxn>
              <a:cxn ang="0">
                <a:pos x="connsiteX9623" y="connsiteY9623"/>
              </a:cxn>
              <a:cxn ang="0">
                <a:pos x="connsiteX9624" y="connsiteY9624"/>
              </a:cxn>
              <a:cxn ang="0">
                <a:pos x="connsiteX9625" y="connsiteY9625"/>
              </a:cxn>
              <a:cxn ang="0">
                <a:pos x="connsiteX9626" y="connsiteY9626"/>
              </a:cxn>
              <a:cxn ang="0">
                <a:pos x="connsiteX9627" y="connsiteY9627"/>
              </a:cxn>
              <a:cxn ang="0">
                <a:pos x="connsiteX9628" y="connsiteY9628"/>
              </a:cxn>
              <a:cxn ang="0">
                <a:pos x="connsiteX9629" y="connsiteY9629"/>
              </a:cxn>
              <a:cxn ang="0">
                <a:pos x="connsiteX9630" y="connsiteY9630"/>
              </a:cxn>
              <a:cxn ang="0">
                <a:pos x="connsiteX9631" y="connsiteY9631"/>
              </a:cxn>
              <a:cxn ang="0">
                <a:pos x="connsiteX9632" y="connsiteY9632"/>
              </a:cxn>
              <a:cxn ang="0">
                <a:pos x="connsiteX9633" y="connsiteY9633"/>
              </a:cxn>
              <a:cxn ang="0">
                <a:pos x="connsiteX9634" y="connsiteY9634"/>
              </a:cxn>
              <a:cxn ang="0">
                <a:pos x="connsiteX9635" y="connsiteY9635"/>
              </a:cxn>
              <a:cxn ang="0">
                <a:pos x="connsiteX9636" y="connsiteY9636"/>
              </a:cxn>
              <a:cxn ang="0">
                <a:pos x="connsiteX9637" y="connsiteY9637"/>
              </a:cxn>
              <a:cxn ang="0">
                <a:pos x="connsiteX9638" y="connsiteY9638"/>
              </a:cxn>
              <a:cxn ang="0">
                <a:pos x="connsiteX9639" y="connsiteY9639"/>
              </a:cxn>
              <a:cxn ang="0">
                <a:pos x="connsiteX9640" y="connsiteY9640"/>
              </a:cxn>
              <a:cxn ang="0">
                <a:pos x="connsiteX9641" y="connsiteY9641"/>
              </a:cxn>
              <a:cxn ang="0">
                <a:pos x="connsiteX9642" y="connsiteY9642"/>
              </a:cxn>
              <a:cxn ang="0">
                <a:pos x="connsiteX9643" y="connsiteY9643"/>
              </a:cxn>
              <a:cxn ang="0">
                <a:pos x="connsiteX9644" y="connsiteY9644"/>
              </a:cxn>
              <a:cxn ang="0">
                <a:pos x="connsiteX9645" y="connsiteY9645"/>
              </a:cxn>
              <a:cxn ang="0">
                <a:pos x="connsiteX9646" y="connsiteY9646"/>
              </a:cxn>
              <a:cxn ang="0">
                <a:pos x="connsiteX9647" y="connsiteY9647"/>
              </a:cxn>
              <a:cxn ang="0">
                <a:pos x="connsiteX9648" y="connsiteY9648"/>
              </a:cxn>
              <a:cxn ang="0">
                <a:pos x="connsiteX9649" y="connsiteY9649"/>
              </a:cxn>
              <a:cxn ang="0">
                <a:pos x="connsiteX9650" y="connsiteY9650"/>
              </a:cxn>
              <a:cxn ang="0">
                <a:pos x="connsiteX9651" y="connsiteY9651"/>
              </a:cxn>
              <a:cxn ang="0">
                <a:pos x="connsiteX9652" y="connsiteY9652"/>
              </a:cxn>
              <a:cxn ang="0">
                <a:pos x="connsiteX9653" y="connsiteY9653"/>
              </a:cxn>
              <a:cxn ang="0">
                <a:pos x="connsiteX9654" y="connsiteY9654"/>
              </a:cxn>
              <a:cxn ang="0">
                <a:pos x="connsiteX9655" y="connsiteY9655"/>
              </a:cxn>
              <a:cxn ang="0">
                <a:pos x="connsiteX9656" y="connsiteY9656"/>
              </a:cxn>
              <a:cxn ang="0">
                <a:pos x="connsiteX9657" y="connsiteY9657"/>
              </a:cxn>
              <a:cxn ang="0">
                <a:pos x="connsiteX9658" y="connsiteY9658"/>
              </a:cxn>
              <a:cxn ang="0">
                <a:pos x="connsiteX9659" y="connsiteY9659"/>
              </a:cxn>
              <a:cxn ang="0">
                <a:pos x="connsiteX9660" y="connsiteY9660"/>
              </a:cxn>
              <a:cxn ang="0">
                <a:pos x="connsiteX9661" y="connsiteY9661"/>
              </a:cxn>
              <a:cxn ang="0">
                <a:pos x="connsiteX9662" y="connsiteY9662"/>
              </a:cxn>
              <a:cxn ang="0">
                <a:pos x="connsiteX9663" y="connsiteY9663"/>
              </a:cxn>
              <a:cxn ang="0">
                <a:pos x="connsiteX9664" y="connsiteY9664"/>
              </a:cxn>
              <a:cxn ang="0">
                <a:pos x="connsiteX9665" y="connsiteY9665"/>
              </a:cxn>
              <a:cxn ang="0">
                <a:pos x="connsiteX9666" y="connsiteY9666"/>
              </a:cxn>
              <a:cxn ang="0">
                <a:pos x="connsiteX9667" y="connsiteY9667"/>
              </a:cxn>
              <a:cxn ang="0">
                <a:pos x="connsiteX9668" y="connsiteY9668"/>
              </a:cxn>
              <a:cxn ang="0">
                <a:pos x="connsiteX9669" y="connsiteY9669"/>
              </a:cxn>
              <a:cxn ang="0">
                <a:pos x="connsiteX9670" y="connsiteY9670"/>
              </a:cxn>
              <a:cxn ang="0">
                <a:pos x="connsiteX9671" y="connsiteY9671"/>
              </a:cxn>
              <a:cxn ang="0">
                <a:pos x="connsiteX9672" y="connsiteY9672"/>
              </a:cxn>
              <a:cxn ang="0">
                <a:pos x="connsiteX9673" y="connsiteY9673"/>
              </a:cxn>
              <a:cxn ang="0">
                <a:pos x="connsiteX9674" y="connsiteY9674"/>
              </a:cxn>
              <a:cxn ang="0">
                <a:pos x="connsiteX9675" y="connsiteY9675"/>
              </a:cxn>
              <a:cxn ang="0">
                <a:pos x="connsiteX9676" y="connsiteY9676"/>
              </a:cxn>
              <a:cxn ang="0">
                <a:pos x="connsiteX9677" y="connsiteY9677"/>
              </a:cxn>
              <a:cxn ang="0">
                <a:pos x="connsiteX9678" y="connsiteY9678"/>
              </a:cxn>
              <a:cxn ang="0">
                <a:pos x="connsiteX9679" y="connsiteY9679"/>
              </a:cxn>
              <a:cxn ang="0">
                <a:pos x="connsiteX9680" y="connsiteY9680"/>
              </a:cxn>
              <a:cxn ang="0">
                <a:pos x="connsiteX9681" y="connsiteY9681"/>
              </a:cxn>
              <a:cxn ang="0">
                <a:pos x="connsiteX9682" y="connsiteY9682"/>
              </a:cxn>
              <a:cxn ang="0">
                <a:pos x="connsiteX9683" y="connsiteY9683"/>
              </a:cxn>
              <a:cxn ang="0">
                <a:pos x="connsiteX9684" y="connsiteY9684"/>
              </a:cxn>
              <a:cxn ang="0">
                <a:pos x="connsiteX9685" y="connsiteY9685"/>
              </a:cxn>
              <a:cxn ang="0">
                <a:pos x="connsiteX9686" y="connsiteY9686"/>
              </a:cxn>
              <a:cxn ang="0">
                <a:pos x="connsiteX9687" y="connsiteY9687"/>
              </a:cxn>
              <a:cxn ang="0">
                <a:pos x="connsiteX9688" y="connsiteY9688"/>
              </a:cxn>
              <a:cxn ang="0">
                <a:pos x="connsiteX9689" y="connsiteY9689"/>
              </a:cxn>
              <a:cxn ang="0">
                <a:pos x="connsiteX9690" y="connsiteY9690"/>
              </a:cxn>
              <a:cxn ang="0">
                <a:pos x="connsiteX9691" y="connsiteY9691"/>
              </a:cxn>
              <a:cxn ang="0">
                <a:pos x="connsiteX9692" y="connsiteY9692"/>
              </a:cxn>
              <a:cxn ang="0">
                <a:pos x="connsiteX9693" y="connsiteY9693"/>
              </a:cxn>
              <a:cxn ang="0">
                <a:pos x="connsiteX9694" y="connsiteY9694"/>
              </a:cxn>
              <a:cxn ang="0">
                <a:pos x="connsiteX9695" y="connsiteY9695"/>
              </a:cxn>
              <a:cxn ang="0">
                <a:pos x="connsiteX9696" y="connsiteY9696"/>
              </a:cxn>
              <a:cxn ang="0">
                <a:pos x="connsiteX9697" y="connsiteY9697"/>
              </a:cxn>
              <a:cxn ang="0">
                <a:pos x="connsiteX9698" y="connsiteY9698"/>
              </a:cxn>
              <a:cxn ang="0">
                <a:pos x="connsiteX9699" y="connsiteY9699"/>
              </a:cxn>
              <a:cxn ang="0">
                <a:pos x="connsiteX9700" y="connsiteY9700"/>
              </a:cxn>
              <a:cxn ang="0">
                <a:pos x="connsiteX9701" y="connsiteY9701"/>
              </a:cxn>
              <a:cxn ang="0">
                <a:pos x="connsiteX9702" y="connsiteY9702"/>
              </a:cxn>
              <a:cxn ang="0">
                <a:pos x="connsiteX9703" y="connsiteY9703"/>
              </a:cxn>
              <a:cxn ang="0">
                <a:pos x="connsiteX9704" y="connsiteY9704"/>
              </a:cxn>
              <a:cxn ang="0">
                <a:pos x="connsiteX9705" y="connsiteY9705"/>
              </a:cxn>
              <a:cxn ang="0">
                <a:pos x="connsiteX9706" y="connsiteY9706"/>
              </a:cxn>
              <a:cxn ang="0">
                <a:pos x="connsiteX9707" y="connsiteY9707"/>
              </a:cxn>
              <a:cxn ang="0">
                <a:pos x="connsiteX9708" y="connsiteY9708"/>
              </a:cxn>
              <a:cxn ang="0">
                <a:pos x="connsiteX9709" y="connsiteY9709"/>
              </a:cxn>
              <a:cxn ang="0">
                <a:pos x="connsiteX9710" y="connsiteY9710"/>
              </a:cxn>
              <a:cxn ang="0">
                <a:pos x="connsiteX9711" y="connsiteY9711"/>
              </a:cxn>
              <a:cxn ang="0">
                <a:pos x="connsiteX9712" y="connsiteY9712"/>
              </a:cxn>
              <a:cxn ang="0">
                <a:pos x="connsiteX9713" y="connsiteY9713"/>
              </a:cxn>
              <a:cxn ang="0">
                <a:pos x="connsiteX9714" y="connsiteY9714"/>
              </a:cxn>
              <a:cxn ang="0">
                <a:pos x="connsiteX9715" y="connsiteY9715"/>
              </a:cxn>
              <a:cxn ang="0">
                <a:pos x="connsiteX9716" y="connsiteY9716"/>
              </a:cxn>
              <a:cxn ang="0">
                <a:pos x="connsiteX9717" y="connsiteY9717"/>
              </a:cxn>
              <a:cxn ang="0">
                <a:pos x="connsiteX9718" y="connsiteY9718"/>
              </a:cxn>
              <a:cxn ang="0">
                <a:pos x="connsiteX9719" y="connsiteY9719"/>
              </a:cxn>
              <a:cxn ang="0">
                <a:pos x="connsiteX9720" y="connsiteY9720"/>
              </a:cxn>
              <a:cxn ang="0">
                <a:pos x="connsiteX9721" y="connsiteY9721"/>
              </a:cxn>
              <a:cxn ang="0">
                <a:pos x="connsiteX9722" y="connsiteY9722"/>
              </a:cxn>
              <a:cxn ang="0">
                <a:pos x="connsiteX9723" y="connsiteY9723"/>
              </a:cxn>
              <a:cxn ang="0">
                <a:pos x="connsiteX9724" y="connsiteY9724"/>
              </a:cxn>
              <a:cxn ang="0">
                <a:pos x="connsiteX9725" y="connsiteY9725"/>
              </a:cxn>
              <a:cxn ang="0">
                <a:pos x="connsiteX9726" y="connsiteY9726"/>
              </a:cxn>
              <a:cxn ang="0">
                <a:pos x="connsiteX9727" y="connsiteY9727"/>
              </a:cxn>
              <a:cxn ang="0">
                <a:pos x="connsiteX9728" y="connsiteY9728"/>
              </a:cxn>
              <a:cxn ang="0">
                <a:pos x="connsiteX9729" y="connsiteY9729"/>
              </a:cxn>
              <a:cxn ang="0">
                <a:pos x="connsiteX9730" y="connsiteY9730"/>
              </a:cxn>
              <a:cxn ang="0">
                <a:pos x="connsiteX9731" y="connsiteY9731"/>
              </a:cxn>
              <a:cxn ang="0">
                <a:pos x="connsiteX9732" y="connsiteY9732"/>
              </a:cxn>
              <a:cxn ang="0">
                <a:pos x="connsiteX9733" y="connsiteY9733"/>
              </a:cxn>
              <a:cxn ang="0">
                <a:pos x="connsiteX9734" y="connsiteY9734"/>
              </a:cxn>
              <a:cxn ang="0">
                <a:pos x="connsiteX9735" y="connsiteY9735"/>
              </a:cxn>
              <a:cxn ang="0">
                <a:pos x="connsiteX9736" y="connsiteY9736"/>
              </a:cxn>
              <a:cxn ang="0">
                <a:pos x="connsiteX9737" y="connsiteY9737"/>
              </a:cxn>
              <a:cxn ang="0">
                <a:pos x="connsiteX9738" y="connsiteY9738"/>
              </a:cxn>
              <a:cxn ang="0">
                <a:pos x="connsiteX9739" y="connsiteY9739"/>
              </a:cxn>
              <a:cxn ang="0">
                <a:pos x="connsiteX9740" y="connsiteY9740"/>
              </a:cxn>
              <a:cxn ang="0">
                <a:pos x="connsiteX9741" y="connsiteY9741"/>
              </a:cxn>
              <a:cxn ang="0">
                <a:pos x="connsiteX9742" y="connsiteY9742"/>
              </a:cxn>
              <a:cxn ang="0">
                <a:pos x="connsiteX9743" y="connsiteY9743"/>
              </a:cxn>
              <a:cxn ang="0">
                <a:pos x="connsiteX9744" y="connsiteY9744"/>
              </a:cxn>
              <a:cxn ang="0">
                <a:pos x="connsiteX9745" y="connsiteY9745"/>
              </a:cxn>
              <a:cxn ang="0">
                <a:pos x="connsiteX9746" y="connsiteY9746"/>
              </a:cxn>
              <a:cxn ang="0">
                <a:pos x="connsiteX9747" y="connsiteY9747"/>
              </a:cxn>
              <a:cxn ang="0">
                <a:pos x="connsiteX9748" y="connsiteY9748"/>
              </a:cxn>
              <a:cxn ang="0">
                <a:pos x="connsiteX9749" y="connsiteY9749"/>
              </a:cxn>
              <a:cxn ang="0">
                <a:pos x="connsiteX9750" y="connsiteY9750"/>
              </a:cxn>
              <a:cxn ang="0">
                <a:pos x="connsiteX9751" y="connsiteY9751"/>
              </a:cxn>
              <a:cxn ang="0">
                <a:pos x="connsiteX9752" y="connsiteY9752"/>
              </a:cxn>
              <a:cxn ang="0">
                <a:pos x="connsiteX9753" y="connsiteY9753"/>
              </a:cxn>
              <a:cxn ang="0">
                <a:pos x="connsiteX9754" y="connsiteY9754"/>
              </a:cxn>
              <a:cxn ang="0">
                <a:pos x="connsiteX9755" y="connsiteY9755"/>
              </a:cxn>
              <a:cxn ang="0">
                <a:pos x="connsiteX9756" y="connsiteY9756"/>
              </a:cxn>
              <a:cxn ang="0">
                <a:pos x="connsiteX9757" y="connsiteY9757"/>
              </a:cxn>
              <a:cxn ang="0">
                <a:pos x="connsiteX9758" y="connsiteY9758"/>
              </a:cxn>
              <a:cxn ang="0">
                <a:pos x="connsiteX9759" y="connsiteY9759"/>
              </a:cxn>
              <a:cxn ang="0">
                <a:pos x="connsiteX9760" y="connsiteY9760"/>
              </a:cxn>
              <a:cxn ang="0">
                <a:pos x="connsiteX9761" y="connsiteY9761"/>
              </a:cxn>
              <a:cxn ang="0">
                <a:pos x="connsiteX9762" y="connsiteY9762"/>
              </a:cxn>
              <a:cxn ang="0">
                <a:pos x="connsiteX9763" y="connsiteY9763"/>
              </a:cxn>
              <a:cxn ang="0">
                <a:pos x="connsiteX9764" y="connsiteY9764"/>
              </a:cxn>
              <a:cxn ang="0">
                <a:pos x="connsiteX9765" y="connsiteY9765"/>
              </a:cxn>
              <a:cxn ang="0">
                <a:pos x="connsiteX9766" y="connsiteY9766"/>
              </a:cxn>
              <a:cxn ang="0">
                <a:pos x="connsiteX9767" y="connsiteY9767"/>
              </a:cxn>
              <a:cxn ang="0">
                <a:pos x="connsiteX9768" y="connsiteY9768"/>
              </a:cxn>
              <a:cxn ang="0">
                <a:pos x="connsiteX9769" y="connsiteY9769"/>
              </a:cxn>
              <a:cxn ang="0">
                <a:pos x="connsiteX9770" y="connsiteY9770"/>
              </a:cxn>
              <a:cxn ang="0">
                <a:pos x="connsiteX9771" y="connsiteY9771"/>
              </a:cxn>
              <a:cxn ang="0">
                <a:pos x="connsiteX9772" y="connsiteY9772"/>
              </a:cxn>
              <a:cxn ang="0">
                <a:pos x="connsiteX9773" y="connsiteY9773"/>
              </a:cxn>
              <a:cxn ang="0">
                <a:pos x="connsiteX9774" y="connsiteY9774"/>
              </a:cxn>
              <a:cxn ang="0">
                <a:pos x="connsiteX9775" y="connsiteY9775"/>
              </a:cxn>
              <a:cxn ang="0">
                <a:pos x="connsiteX9776" y="connsiteY9776"/>
              </a:cxn>
              <a:cxn ang="0">
                <a:pos x="connsiteX9777" y="connsiteY9777"/>
              </a:cxn>
              <a:cxn ang="0">
                <a:pos x="connsiteX9778" y="connsiteY9778"/>
              </a:cxn>
              <a:cxn ang="0">
                <a:pos x="connsiteX9779" y="connsiteY9779"/>
              </a:cxn>
              <a:cxn ang="0">
                <a:pos x="connsiteX9780" y="connsiteY9780"/>
              </a:cxn>
              <a:cxn ang="0">
                <a:pos x="connsiteX9781" y="connsiteY9781"/>
              </a:cxn>
              <a:cxn ang="0">
                <a:pos x="connsiteX9782" y="connsiteY9782"/>
              </a:cxn>
              <a:cxn ang="0">
                <a:pos x="connsiteX9783" y="connsiteY9783"/>
              </a:cxn>
              <a:cxn ang="0">
                <a:pos x="connsiteX9784" y="connsiteY9784"/>
              </a:cxn>
              <a:cxn ang="0">
                <a:pos x="connsiteX9785" y="connsiteY9785"/>
              </a:cxn>
              <a:cxn ang="0">
                <a:pos x="connsiteX9786" y="connsiteY9786"/>
              </a:cxn>
              <a:cxn ang="0">
                <a:pos x="connsiteX9787" y="connsiteY9787"/>
              </a:cxn>
              <a:cxn ang="0">
                <a:pos x="connsiteX9788" y="connsiteY9788"/>
              </a:cxn>
              <a:cxn ang="0">
                <a:pos x="connsiteX9789" y="connsiteY9789"/>
              </a:cxn>
              <a:cxn ang="0">
                <a:pos x="connsiteX9790" y="connsiteY9790"/>
              </a:cxn>
              <a:cxn ang="0">
                <a:pos x="connsiteX9791" y="connsiteY9791"/>
              </a:cxn>
              <a:cxn ang="0">
                <a:pos x="connsiteX9792" y="connsiteY9792"/>
              </a:cxn>
              <a:cxn ang="0">
                <a:pos x="connsiteX9793" y="connsiteY9793"/>
              </a:cxn>
              <a:cxn ang="0">
                <a:pos x="connsiteX9794" y="connsiteY9794"/>
              </a:cxn>
              <a:cxn ang="0">
                <a:pos x="connsiteX9795" y="connsiteY9795"/>
              </a:cxn>
              <a:cxn ang="0">
                <a:pos x="connsiteX9796" y="connsiteY9796"/>
              </a:cxn>
              <a:cxn ang="0">
                <a:pos x="connsiteX9797" y="connsiteY9797"/>
              </a:cxn>
              <a:cxn ang="0">
                <a:pos x="connsiteX9798" y="connsiteY9798"/>
              </a:cxn>
              <a:cxn ang="0">
                <a:pos x="connsiteX9799" y="connsiteY9799"/>
              </a:cxn>
              <a:cxn ang="0">
                <a:pos x="connsiteX9800" y="connsiteY9800"/>
              </a:cxn>
              <a:cxn ang="0">
                <a:pos x="connsiteX9801" y="connsiteY9801"/>
              </a:cxn>
              <a:cxn ang="0">
                <a:pos x="connsiteX9802" y="connsiteY9802"/>
              </a:cxn>
              <a:cxn ang="0">
                <a:pos x="connsiteX9803" y="connsiteY9803"/>
              </a:cxn>
              <a:cxn ang="0">
                <a:pos x="connsiteX9804" y="connsiteY9804"/>
              </a:cxn>
              <a:cxn ang="0">
                <a:pos x="connsiteX9805" y="connsiteY9805"/>
              </a:cxn>
              <a:cxn ang="0">
                <a:pos x="connsiteX9806" y="connsiteY9806"/>
              </a:cxn>
              <a:cxn ang="0">
                <a:pos x="connsiteX9807" y="connsiteY9807"/>
              </a:cxn>
              <a:cxn ang="0">
                <a:pos x="connsiteX9808" y="connsiteY9808"/>
              </a:cxn>
              <a:cxn ang="0">
                <a:pos x="connsiteX9809" y="connsiteY9809"/>
              </a:cxn>
              <a:cxn ang="0">
                <a:pos x="connsiteX9810" y="connsiteY9810"/>
              </a:cxn>
              <a:cxn ang="0">
                <a:pos x="connsiteX9811" y="connsiteY9811"/>
              </a:cxn>
              <a:cxn ang="0">
                <a:pos x="connsiteX9812" y="connsiteY9812"/>
              </a:cxn>
              <a:cxn ang="0">
                <a:pos x="connsiteX9813" y="connsiteY9813"/>
              </a:cxn>
              <a:cxn ang="0">
                <a:pos x="connsiteX9814" y="connsiteY9814"/>
              </a:cxn>
              <a:cxn ang="0">
                <a:pos x="connsiteX9815" y="connsiteY9815"/>
              </a:cxn>
              <a:cxn ang="0">
                <a:pos x="connsiteX9816" y="connsiteY9816"/>
              </a:cxn>
              <a:cxn ang="0">
                <a:pos x="connsiteX9817" y="connsiteY9817"/>
              </a:cxn>
              <a:cxn ang="0">
                <a:pos x="connsiteX9818" y="connsiteY9818"/>
              </a:cxn>
              <a:cxn ang="0">
                <a:pos x="connsiteX9819" y="connsiteY9819"/>
              </a:cxn>
              <a:cxn ang="0">
                <a:pos x="connsiteX9820" y="connsiteY9820"/>
              </a:cxn>
              <a:cxn ang="0">
                <a:pos x="connsiteX9821" y="connsiteY9821"/>
              </a:cxn>
              <a:cxn ang="0">
                <a:pos x="connsiteX9822" y="connsiteY9822"/>
              </a:cxn>
              <a:cxn ang="0">
                <a:pos x="connsiteX9823" y="connsiteY9823"/>
              </a:cxn>
              <a:cxn ang="0">
                <a:pos x="connsiteX9824" y="connsiteY9824"/>
              </a:cxn>
              <a:cxn ang="0">
                <a:pos x="connsiteX9825" y="connsiteY9825"/>
              </a:cxn>
              <a:cxn ang="0">
                <a:pos x="connsiteX9826" y="connsiteY9826"/>
              </a:cxn>
              <a:cxn ang="0">
                <a:pos x="connsiteX9827" y="connsiteY9827"/>
              </a:cxn>
              <a:cxn ang="0">
                <a:pos x="connsiteX9828" y="connsiteY9828"/>
              </a:cxn>
              <a:cxn ang="0">
                <a:pos x="connsiteX9829" y="connsiteY9829"/>
              </a:cxn>
              <a:cxn ang="0">
                <a:pos x="connsiteX9830" y="connsiteY9830"/>
              </a:cxn>
              <a:cxn ang="0">
                <a:pos x="connsiteX9831" y="connsiteY9831"/>
              </a:cxn>
              <a:cxn ang="0">
                <a:pos x="connsiteX9832" y="connsiteY9832"/>
              </a:cxn>
              <a:cxn ang="0">
                <a:pos x="connsiteX9833" y="connsiteY9833"/>
              </a:cxn>
              <a:cxn ang="0">
                <a:pos x="connsiteX9834" y="connsiteY9834"/>
              </a:cxn>
              <a:cxn ang="0">
                <a:pos x="connsiteX9835" y="connsiteY9835"/>
              </a:cxn>
              <a:cxn ang="0">
                <a:pos x="connsiteX9836" y="connsiteY9836"/>
              </a:cxn>
              <a:cxn ang="0">
                <a:pos x="connsiteX9837" y="connsiteY9837"/>
              </a:cxn>
              <a:cxn ang="0">
                <a:pos x="connsiteX9838" y="connsiteY9838"/>
              </a:cxn>
              <a:cxn ang="0">
                <a:pos x="connsiteX9839" y="connsiteY9839"/>
              </a:cxn>
              <a:cxn ang="0">
                <a:pos x="connsiteX9840" y="connsiteY9840"/>
              </a:cxn>
              <a:cxn ang="0">
                <a:pos x="connsiteX9841" y="connsiteY9841"/>
              </a:cxn>
              <a:cxn ang="0">
                <a:pos x="connsiteX9842" y="connsiteY9842"/>
              </a:cxn>
              <a:cxn ang="0">
                <a:pos x="connsiteX9843" y="connsiteY9843"/>
              </a:cxn>
              <a:cxn ang="0">
                <a:pos x="connsiteX9844" y="connsiteY9844"/>
              </a:cxn>
              <a:cxn ang="0">
                <a:pos x="connsiteX9845" y="connsiteY9845"/>
              </a:cxn>
              <a:cxn ang="0">
                <a:pos x="connsiteX9846" y="connsiteY9846"/>
              </a:cxn>
              <a:cxn ang="0">
                <a:pos x="connsiteX9847" y="connsiteY9847"/>
              </a:cxn>
              <a:cxn ang="0">
                <a:pos x="connsiteX9848" y="connsiteY9848"/>
              </a:cxn>
              <a:cxn ang="0">
                <a:pos x="connsiteX9849" y="connsiteY9849"/>
              </a:cxn>
              <a:cxn ang="0">
                <a:pos x="connsiteX9850" y="connsiteY9850"/>
              </a:cxn>
              <a:cxn ang="0">
                <a:pos x="connsiteX9851" y="connsiteY9851"/>
              </a:cxn>
              <a:cxn ang="0">
                <a:pos x="connsiteX9852" y="connsiteY9852"/>
              </a:cxn>
              <a:cxn ang="0">
                <a:pos x="connsiteX9853" y="connsiteY9853"/>
              </a:cxn>
              <a:cxn ang="0">
                <a:pos x="connsiteX9854" y="connsiteY9854"/>
              </a:cxn>
              <a:cxn ang="0">
                <a:pos x="connsiteX9855" y="connsiteY9855"/>
              </a:cxn>
              <a:cxn ang="0">
                <a:pos x="connsiteX9856" y="connsiteY9856"/>
              </a:cxn>
              <a:cxn ang="0">
                <a:pos x="connsiteX9857" y="connsiteY9857"/>
              </a:cxn>
              <a:cxn ang="0">
                <a:pos x="connsiteX9858" y="connsiteY9858"/>
              </a:cxn>
              <a:cxn ang="0">
                <a:pos x="connsiteX9859" y="connsiteY9859"/>
              </a:cxn>
              <a:cxn ang="0">
                <a:pos x="connsiteX9860" y="connsiteY9860"/>
              </a:cxn>
              <a:cxn ang="0">
                <a:pos x="connsiteX9861" y="connsiteY9861"/>
              </a:cxn>
              <a:cxn ang="0">
                <a:pos x="connsiteX9862" y="connsiteY9862"/>
              </a:cxn>
              <a:cxn ang="0">
                <a:pos x="connsiteX9863" y="connsiteY9863"/>
              </a:cxn>
              <a:cxn ang="0">
                <a:pos x="connsiteX9864" y="connsiteY9864"/>
              </a:cxn>
              <a:cxn ang="0">
                <a:pos x="connsiteX9865" y="connsiteY9865"/>
              </a:cxn>
              <a:cxn ang="0">
                <a:pos x="connsiteX9866" y="connsiteY9866"/>
              </a:cxn>
              <a:cxn ang="0">
                <a:pos x="connsiteX9867" y="connsiteY9867"/>
              </a:cxn>
              <a:cxn ang="0">
                <a:pos x="connsiteX9868" y="connsiteY9868"/>
              </a:cxn>
              <a:cxn ang="0">
                <a:pos x="connsiteX9869" y="connsiteY9869"/>
              </a:cxn>
              <a:cxn ang="0">
                <a:pos x="connsiteX9870" y="connsiteY9870"/>
              </a:cxn>
              <a:cxn ang="0">
                <a:pos x="connsiteX9871" y="connsiteY9871"/>
              </a:cxn>
              <a:cxn ang="0">
                <a:pos x="connsiteX9872" y="connsiteY9872"/>
              </a:cxn>
              <a:cxn ang="0">
                <a:pos x="connsiteX9873" y="connsiteY9873"/>
              </a:cxn>
              <a:cxn ang="0">
                <a:pos x="connsiteX9874" y="connsiteY9874"/>
              </a:cxn>
              <a:cxn ang="0">
                <a:pos x="connsiteX9875" y="connsiteY9875"/>
              </a:cxn>
              <a:cxn ang="0">
                <a:pos x="connsiteX9876" y="connsiteY9876"/>
              </a:cxn>
              <a:cxn ang="0">
                <a:pos x="connsiteX9877" y="connsiteY9877"/>
              </a:cxn>
              <a:cxn ang="0">
                <a:pos x="connsiteX9878" y="connsiteY9878"/>
              </a:cxn>
              <a:cxn ang="0">
                <a:pos x="connsiteX9879" y="connsiteY9879"/>
              </a:cxn>
              <a:cxn ang="0">
                <a:pos x="connsiteX9880" y="connsiteY9880"/>
              </a:cxn>
              <a:cxn ang="0">
                <a:pos x="connsiteX9881" y="connsiteY9881"/>
              </a:cxn>
              <a:cxn ang="0">
                <a:pos x="connsiteX9882" y="connsiteY9882"/>
              </a:cxn>
              <a:cxn ang="0">
                <a:pos x="connsiteX9883" y="connsiteY9883"/>
              </a:cxn>
              <a:cxn ang="0">
                <a:pos x="connsiteX9884" y="connsiteY9884"/>
              </a:cxn>
              <a:cxn ang="0">
                <a:pos x="connsiteX9885" y="connsiteY9885"/>
              </a:cxn>
              <a:cxn ang="0">
                <a:pos x="connsiteX9886" y="connsiteY9886"/>
              </a:cxn>
              <a:cxn ang="0">
                <a:pos x="connsiteX9887" y="connsiteY9887"/>
              </a:cxn>
              <a:cxn ang="0">
                <a:pos x="connsiteX9888" y="connsiteY9888"/>
              </a:cxn>
              <a:cxn ang="0">
                <a:pos x="connsiteX9889" y="connsiteY9889"/>
              </a:cxn>
              <a:cxn ang="0">
                <a:pos x="connsiteX9890" y="connsiteY9890"/>
              </a:cxn>
              <a:cxn ang="0">
                <a:pos x="connsiteX9891" y="connsiteY9891"/>
              </a:cxn>
              <a:cxn ang="0">
                <a:pos x="connsiteX9892" y="connsiteY9892"/>
              </a:cxn>
              <a:cxn ang="0">
                <a:pos x="connsiteX9893" y="connsiteY9893"/>
              </a:cxn>
              <a:cxn ang="0">
                <a:pos x="connsiteX9894" y="connsiteY9894"/>
              </a:cxn>
              <a:cxn ang="0">
                <a:pos x="connsiteX9895" y="connsiteY9895"/>
              </a:cxn>
              <a:cxn ang="0">
                <a:pos x="connsiteX9896" y="connsiteY9896"/>
              </a:cxn>
              <a:cxn ang="0">
                <a:pos x="connsiteX9897" y="connsiteY9897"/>
              </a:cxn>
              <a:cxn ang="0">
                <a:pos x="connsiteX9898" y="connsiteY9898"/>
              </a:cxn>
              <a:cxn ang="0">
                <a:pos x="connsiteX9899" y="connsiteY9899"/>
              </a:cxn>
              <a:cxn ang="0">
                <a:pos x="connsiteX9900" y="connsiteY9900"/>
              </a:cxn>
              <a:cxn ang="0">
                <a:pos x="connsiteX9901" y="connsiteY9901"/>
              </a:cxn>
              <a:cxn ang="0">
                <a:pos x="connsiteX9902" y="connsiteY9902"/>
              </a:cxn>
              <a:cxn ang="0">
                <a:pos x="connsiteX9903" y="connsiteY9903"/>
              </a:cxn>
              <a:cxn ang="0">
                <a:pos x="connsiteX9904" y="connsiteY9904"/>
              </a:cxn>
              <a:cxn ang="0">
                <a:pos x="connsiteX9905" y="connsiteY9905"/>
              </a:cxn>
              <a:cxn ang="0">
                <a:pos x="connsiteX9906" y="connsiteY9906"/>
              </a:cxn>
              <a:cxn ang="0">
                <a:pos x="connsiteX9907" y="connsiteY9907"/>
              </a:cxn>
              <a:cxn ang="0">
                <a:pos x="connsiteX9908" y="connsiteY9908"/>
              </a:cxn>
              <a:cxn ang="0">
                <a:pos x="connsiteX9909" y="connsiteY9909"/>
              </a:cxn>
              <a:cxn ang="0">
                <a:pos x="connsiteX9910" y="connsiteY9910"/>
              </a:cxn>
              <a:cxn ang="0">
                <a:pos x="connsiteX9911" y="connsiteY9911"/>
              </a:cxn>
              <a:cxn ang="0">
                <a:pos x="connsiteX9912" y="connsiteY9912"/>
              </a:cxn>
              <a:cxn ang="0">
                <a:pos x="connsiteX9913" y="connsiteY9913"/>
              </a:cxn>
              <a:cxn ang="0">
                <a:pos x="connsiteX9914" y="connsiteY9914"/>
              </a:cxn>
              <a:cxn ang="0">
                <a:pos x="connsiteX9915" y="connsiteY9915"/>
              </a:cxn>
              <a:cxn ang="0">
                <a:pos x="connsiteX9916" y="connsiteY9916"/>
              </a:cxn>
              <a:cxn ang="0">
                <a:pos x="connsiteX9917" y="connsiteY9917"/>
              </a:cxn>
              <a:cxn ang="0">
                <a:pos x="connsiteX9918" y="connsiteY9918"/>
              </a:cxn>
              <a:cxn ang="0">
                <a:pos x="connsiteX9919" y="connsiteY9919"/>
              </a:cxn>
              <a:cxn ang="0">
                <a:pos x="connsiteX9920" y="connsiteY9920"/>
              </a:cxn>
              <a:cxn ang="0">
                <a:pos x="connsiteX9921" y="connsiteY9921"/>
              </a:cxn>
              <a:cxn ang="0">
                <a:pos x="connsiteX9922" y="connsiteY9922"/>
              </a:cxn>
              <a:cxn ang="0">
                <a:pos x="connsiteX9923" y="connsiteY9923"/>
              </a:cxn>
              <a:cxn ang="0">
                <a:pos x="connsiteX9924" y="connsiteY9924"/>
              </a:cxn>
              <a:cxn ang="0">
                <a:pos x="connsiteX9925" y="connsiteY9925"/>
              </a:cxn>
              <a:cxn ang="0">
                <a:pos x="connsiteX9926" y="connsiteY9926"/>
              </a:cxn>
              <a:cxn ang="0">
                <a:pos x="connsiteX9927" y="connsiteY9927"/>
              </a:cxn>
              <a:cxn ang="0">
                <a:pos x="connsiteX9928" y="connsiteY9928"/>
              </a:cxn>
              <a:cxn ang="0">
                <a:pos x="connsiteX9929" y="connsiteY9929"/>
              </a:cxn>
              <a:cxn ang="0">
                <a:pos x="connsiteX9930" y="connsiteY9930"/>
              </a:cxn>
              <a:cxn ang="0">
                <a:pos x="connsiteX9931" y="connsiteY9931"/>
              </a:cxn>
              <a:cxn ang="0">
                <a:pos x="connsiteX9932" y="connsiteY9932"/>
              </a:cxn>
              <a:cxn ang="0">
                <a:pos x="connsiteX9933" y="connsiteY9933"/>
              </a:cxn>
              <a:cxn ang="0">
                <a:pos x="connsiteX9934" y="connsiteY9934"/>
              </a:cxn>
              <a:cxn ang="0">
                <a:pos x="connsiteX9935" y="connsiteY9935"/>
              </a:cxn>
              <a:cxn ang="0">
                <a:pos x="connsiteX9936" y="connsiteY9936"/>
              </a:cxn>
              <a:cxn ang="0">
                <a:pos x="connsiteX9937" y="connsiteY9937"/>
              </a:cxn>
              <a:cxn ang="0">
                <a:pos x="connsiteX9938" y="connsiteY9938"/>
              </a:cxn>
              <a:cxn ang="0">
                <a:pos x="connsiteX9939" y="connsiteY9939"/>
              </a:cxn>
              <a:cxn ang="0">
                <a:pos x="connsiteX9940" y="connsiteY9940"/>
              </a:cxn>
              <a:cxn ang="0">
                <a:pos x="connsiteX9941" y="connsiteY9941"/>
              </a:cxn>
              <a:cxn ang="0">
                <a:pos x="connsiteX9942" y="connsiteY9942"/>
              </a:cxn>
              <a:cxn ang="0">
                <a:pos x="connsiteX9943" y="connsiteY9943"/>
              </a:cxn>
              <a:cxn ang="0">
                <a:pos x="connsiteX9944" y="connsiteY9944"/>
              </a:cxn>
              <a:cxn ang="0">
                <a:pos x="connsiteX9945" y="connsiteY9945"/>
              </a:cxn>
              <a:cxn ang="0">
                <a:pos x="connsiteX9946" y="connsiteY9946"/>
              </a:cxn>
              <a:cxn ang="0">
                <a:pos x="connsiteX9947" y="connsiteY9947"/>
              </a:cxn>
              <a:cxn ang="0">
                <a:pos x="connsiteX9948" y="connsiteY9948"/>
              </a:cxn>
              <a:cxn ang="0">
                <a:pos x="connsiteX9949" y="connsiteY9949"/>
              </a:cxn>
              <a:cxn ang="0">
                <a:pos x="connsiteX9950" y="connsiteY9950"/>
              </a:cxn>
              <a:cxn ang="0">
                <a:pos x="connsiteX9951" y="connsiteY9951"/>
              </a:cxn>
              <a:cxn ang="0">
                <a:pos x="connsiteX9952" y="connsiteY9952"/>
              </a:cxn>
              <a:cxn ang="0">
                <a:pos x="connsiteX9953" y="connsiteY9953"/>
              </a:cxn>
              <a:cxn ang="0">
                <a:pos x="connsiteX9954" y="connsiteY9954"/>
              </a:cxn>
              <a:cxn ang="0">
                <a:pos x="connsiteX9955" y="connsiteY9955"/>
              </a:cxn>
              <a:cxn ang="0">
                <a:pos x="connsiteX9956" y="connsiteY9956"/>
              </a:cxn>
              <a:cxn ang="0">
                <a:pos x="connsiteX9957" y="connsiteY9957"/>
              </a:cxn>
              <a:cxn ang="0">
                <a:pos x="connsiteX9958" y="connsiteY9958"/>
              </a:cxn>
              <a:cxn ang="0">
                <a:pos x="connsiteX9959" y="connsiteY9959"/>
              </a:cxn>
              <a:cxn ang="0">
                <a:pos x="connsiteX9960" y="connsiteY9960"/>
              </a:cxn>
              <a:cxn ang="0">
                <a:pos x="connsiteX9961" y="connsiteY9961"/>
              </a:cxn>
              <a:cxn ang="0">
                <a:pos x="connsiteX9962" y="connsiteY9962"/>
              </a:cxn>
              <a:cxn ang="0">
                <a:pos x="connsiteX9963" y="connsiteY9963"/>
              </a:cxn>
              <a:cxn ang="0">
                <a:pos x="connsiteX9964" y="connsiteY9964"/>
              </a:cxn>
              <a:cxn ang="0">
                <a:pos x="connsiteX9965" y="connsiteY9965"/>
              </a:cxn>
              <a:cxn ang="0">
                <a:pos x="connsiteX9966" y="connsiteY9966"/>
              </a:cxn>
              <a:cxn ang="0">
                <a:pos x="connsiteX9967" y="connsiteY9967"/>
              </a:cxn>
              <a:cxn ang="0">
                <a:pos x="connsiteX9968" y="connsiteY9968"/>
              </a:cxn>
              <a:cxn ang="0">
                <a:pos x="connsiteX9969" y="connsiteY9969"/>
              </a:cxn>
              <a:cxn ang="0">
                <a:pos x="connsiteX9970" y="connsiteY9970"/>
              </a:cxn>
              <a:cxn ang="0">
                <a:pos x="connsiteX9971" y="connsiteY9971"/>
              </a:cxn>
              <a:cxn ang="0">
                <a:pos x="connsiteX9972" y="connsiteY9972"/>
              </a:cxn>
              <a:cxn ang="0">
                <a:pos x="connsiteX9973" y="connsiteY9973"/>
              </a:cxn>
              <a:cxn ang="0">
                <a:pos x="connsiteX9974" y="connsiteY9974"/>
              </a:cxn>
              <a:cxn ang="0">
                <a:pos x="connsiteX9975" y="connsiteY9975"/>
              </a:cxn>
              <a:cxn ang="0">
                <a:pos x="connsiteX9976" y="connsiteY9976"/>
              </a:cxn>
              <a:cxn ang="0">
                <a:pos x="connsiteX9977" y="connsiteY9977"/>
              </a:cxn>
              <a:cxn ang="0">
                <a:pos x="connsiteX9978" y="connsiteY9978"/>
              </a:cxn>
              <a:cxn ang="0">
                <a:pos x="connsiteX9979" y="connsiteY9979"/>
              </a:cxn>
              <a:cxn ang="0">
                <a:pos x="connsiteX9980" y="connsiteY9980"/>
              </a:cxn>
              <a:cxn ang="0">
                <a:pos x="connsiteX9981" y="connsiteY9981"/>
              </a:cxn>
              <a:cxn ang="0">
                <a:pos x="connsiteX9982" y="connsiteY9982"/>
              </a:cxn>
              <a:cxn ang="0">
                <a:pos x="connsiteX9983" y="connsiteY9983"/>
              </a:cxn>
              <a:cxn ang="0">
                <a:pos x="connsiteX9984" y="connsiteY9984"/>
              </a:cxn>
              <a:cxn ang="0">
                <a:pos x="connsiteX9985" y="connsiteY9985"/>
              </a:cxn>
              <a:cxn ang="0">
                <a:pos x="connsiteX9986" y="connsiteY9986"/>
              </a:cxn>
              <a:cxn ang="0">
                <a:pos x="connsiteX9987" y="connsiteY9987"/>
              </a:cxn>
              <a:cxn ang="0">
                <a:pos x="connsiteX9988" y="connsiteY9988"/>
              </a:cxn>
              <a:cxn ang="0">
                <a:pos x="connsiteX9989" y="connsiteY9989"/>
              </a:cxn>
              <a:cxn ang="0">
                <a:pos x="connsiteX9990" y="connsiteY9990"/>
              </a:cxn>
              <a:cxn ang="0">
                <a:pos x="connsiteX9991" y="connsiteY9991"/>
              </a:cxn>
              <a:cxn ang="0">
                <a:pos x="connsiteX9992" y="connsiteY9992"/>
              </a:cxn>
              <a:cxn ang="0">
                <a:pos x="connsiteX9993" y="connsiteY9993"/>
              </a:cxn>
              <a:cxn ang="0">
                <a:pos x="connsiteX9994" y="connsiteY9994"/>
              </a:cxn>
              <a:cxn ang="0">
                <a:pos x="connsiteX9995" y="connsiteY9995"/>
              </a:cxn>
              <a:cxn ang="0">
                <a:pos x="connsiteX9996" y="connsiteY9996"/>
              </a:cxn>
              <a:cxn ang="0">
                <a:pos x="connsiteX9997" y="connsiteY9997"/>
              </a:cxn>
              <a:cxn ang="0">
                <a:pos x="connsiteX9998" y="connsiteY9998"/>
              </a:cxn>
              <a:cxn ang="0">
                <a:pos x="connsiteX9999" y="connsiteY9999"/>
              </a:cxn>
              <a:cxn ang="0">
                <a:pos x="connsiteX10000" y="connsiteY10000"/>
              </a:cxn>
              <a:cxn ang="0">
                <a:pos x="connsiteX10001" y="connsiteY10001"/>
              </a:cxn>
              <a:cxn ang="0">
                <a:pos x="connsiteX10002" y="connsiteY10002"/>
              </a:cxn>
              <a:cxn ang="0">
                <a:pos x="connsiteX10003" y="connsiteY10003"/>
              </a:cxn>
              <a:cxn ang="0">
                <a:pos x="connsiteX10004" y="connsiteY10004"/>
              </a:cxn>
              <a:cxn ang="0">
                <a:pos x="connsiteX10005" y="connsiteY10005"/>
              </a:cxn>
              <a:cxn ang="0">
                <a:pos x="connsiteX10006" y="connsiteY10006"/>
              </a:cxn>
              <a:cxn ang="0">
                <a:pos x="connsiteX10007" y="connsiteY10007"/>
              </a:cxn>
              <a:cxn ang="0">
                <a:pos x="connsiteX10008" y="connsiteY10008"/>
              </a:cxn>
              <a:cxn ang="0">
                <a:pos x="connsiteX10009" y="connsiteY10009"/>
              </a:cxn>
              <a:cxn ang="0">
                <a:pos x="connsiteX10010" y="connsiteY10010"/>
              </a:cxn>
              <a:cxn ang="0">
                <a:pos x="connsiteX10011" y="connsiteY10011"/>
              </a:cxn>
              <a:cxn ang="0">
                <a:pos x="connsiteX10012" y="connsiteY10012"/>
              </a:cxn>
              <a:cxn ang="0">
                <a:pos x="connsiteX10013" y="connsiteY10013"/>
              </a:cxn>
              <a:cxn ang="0">
                <a:pos x="connsiteX10014" y="connsiteY10014"/>
              </a:cxn>
              <a:cxn ang="0">
                <a:pos x="connsiteX10015" y="connsiteY10015"/>
              </a:cxn>
              <a:cxn ang="0">
                <a:pos x="connsiteX10016" y="connsiteY10016"/>
              </a:cxn>
              <a:cxn ang="0">
                <a:pos x="connsiteX10017" y="connsiteY10017"/>
              </a:cxn>
              <a:cxn ang="0">
                <a:pos x="connsiteX10018" y="connsiteY10018"/>
              </a:cxn>
              <a:cxn ang="0">
                <a:pos x="connsiteX10019" y="connsiteY10019"/>
              </a:cxn>
              <a:cxn ang="0">
                <a:pos x="connsiteX10020" y="connsiteY10020"/>
              </a:cxn>
              <a:cxn ang="0">
                <a:pos x="connsiteX10021" y="connsiteY10021"/>
              </a:cxn>
              <a:cxn ang="0">
                <a:pos x="connsiteX10022" y="connsiteY10022"/>
              </a:cxn>
              <a:cxn ang="0">
                <a:pos x="connsiteX10023" y="connsiteY10023"/>
              </a:cxn>
              <a:cxn ang="0">
                <a:pos x="connsiteX10024" y="connsiteY10024"/>
              </a:cxn>
              <a:cxn ang="0">
                <a:pos x="connsiteX10025" y="connsiteY10025"/>
              </a:cxn>
              <a:cxn ang="0">
                <a:pos x="connsiteX10026" y="connsiteY10026"/>
              </a:cxn>
              <a:cxn ang="0">
                <a:pos x="connsiteX10027" y="connsiteY10027"/>
              </a:cxn>
              <a:cxn ang="0">
                <a:pos x="connsiteX10028" y="connsiteY10028"/>
              </a:cxn>
              <a:cxn ang="0">
                <a:pos x="connsiteX10029" y="connsiteY10029"/>
              </a:cxn>
              <a:cxn ang="0">
                <a:pos x="connsiteX10030" y="connsiteY10030"/>
              </a:cxn>
              <a:cxn ang="0">
                <a:pos x="connsiteX10031" y="connsiteY10031"/>
              </a:cxn>
              <a:cxn ang="0">
                <a:pos x="connsiteX10032" y="connsiteY10032"/>
              </a:cxn>
              <a:cxn ang="0">
                <a:pos x="connsiteX10033" y="connsiteY10033"/>
              </a:cxn>
              <a:cxn ang="0">
                <a:pos x="connsiteX10034" y="connsiteY10034"/>
              </a:cxn>
              <a:cxn ang="0">
                <a:pos x="connsiteX10035" y="connsiteY10035"/>
              </a:cxn>
              <a:cxn ang="0">
                <a:pos x="connsiteX10036" y="connsiteY10036"/>
              </a:cxn>
              <a:cxn ang="0">
                <a:pos x="connsiteX10037" y="connsiteY10037"/>
              </a:cxn>
              <a:cxn ang="0">
                <a:pos x="connsiteX10038" y="connsiteY10038"/>
              </a:cxn>
              <a:cxn ang="0">
                <a:pos x="connsiteX10039" y="connsiteY10039"/>
              </a:cxn>
              <a:cxn ang="0">
                <a:pos x="connsiteX10040" y="connsiteY10040"/>
              </a:cxn>
              <a:cxn ang="0">
                <a:pos x="connsiteX10041" y="connsiteY10041"/>
              </a:cxn>
              <a:cxn ang="0">
                <a:pos x="connsiteX10042" y="connsiteY10042"/>
              </a:cxn>
              <a:cxn ang="0">
                <a:pos x="connsiteX10043" y="connsiteY10043"/>
              </a:cxn>
              <a:cxn ang="0">
                <a:pos x="connsiteX10044" y="connsiteY10044"/>
              </a:cxn>
              <a:cxn ang="0">
                <a:pos x="connsiteX10045" y="connsiteY10045"/>
              </a:cxn>
              <a:cxn ang="0">
                <a:pos x="connsiteX10046" y="connsiteY10046"/>
              </a:cxn>
              <a:cxn ang="0">
                <a:pos x="connsiteX10047" y="connsiteY10047"/>
              </a:cxn>
              <a:cxn ang="0">
                <a:pos x="connsiteX10048" y="connsiteY10048"/>
              </a:cxn>
              <a:cxn ang="0">
                <a:pos x="connsiteX10049" y="connsiteY10049"/>
              </a:cxn>
              <a:cxn ang="0">
                <a:pos x="connsiteX10050" y="connsiteY10050"/>
              </a:cxn>
              <a:cxn ang="0">
                <a:pos x="connsiteX10051" y="connsiteY10051"/>
              </a:cxn>
              <a:cxn ang="0">
                <a:pos x="connsiteX10052" y="connsiteY10052"/>
              </a:cxn>
              <a:cxn ang="0">
                <a:pos x="connsiteX10053" y="connsiteY10053"/>
              </a:cxn>
              <a:cxn ang="0">
                <a:pos x="connsiteX10054" y="connsiteY10054"/>
              </a:cxn>
              <a:cxn ang="0">
                <a:pos x="connsiteX10055" y="connsiteY10055"/>
              </a:cxn>
              <a:cxn ang="0">
                <a:pos x="connsiteX10056" y="connsiteY10056"/>
              </a:cxn>
              <a:cxn ang="0">
                <a:pos x="connsiteX10057" y="connsiteY10057"/>
              </a:cxn>
              <a:cxn ang="0">
                <a:pos x="connsiteX10058" y="connsiteY10058"/>
              </a:cxn>
              <a:cxn ang="0">
                <a:pos x="connsiteX10059" y="connsiteY10059"/>
              </a:cxn>
              <a:cxn ang="0">
                <a:pos x="connsiteX10060" y="connsiteY10060"/>
              </a:cxn>
              <a:cxn ang="0">
                <a:pos x="connsiteX10061" y="connsiteY10061"/>
              </a:cxn>
              <a:cxn ang="0">
                <a:pos x="connsiteX10062" y="connsiteY10062"/>
              </a:cxn>
              <a:cxn ang="0">
                <a:pos x="connsiteX10063" y="connsiteY10063"/>
              </a:cxn>
              <a:cxn ang="0">
                <a:pos x="connsiteX10064" y="connsiteY10064"/>
              </a:cxn>
              <a:cxn ang="0">
                <a:pos x="connsiteX10065" y="connsiteY10065"/>
              </a:cxn>
              <a:cxn ang="0">
                <a:pos x="connsiteX10066" y="connsiteY10066"/>
              </a:cxn>
              <a:cxn ang="0">
                <a:pos x="connsiteX10067" y="connsiteY10067"/>
              </a:cxn>
              <a:cxn ang="0">
                <a:pos x="connsiteX10068" y="connsiteY10068"/>
              </a:cxn>
              <a:cxn ang="0">
                <a:pos x="connsiteX10069" y="connsiteY10069"/>
              </a:cxn>
              <a:cxn ang="0">
                <a:pos x="connsiteX10070" y="connsiteY10070"/>
              </a:cxn>
              <a:cxn ang="0">
                <a:pos x="connsiteX10071" y="connsiteY10071"/>
              </a:cxn>
              <a:cxn ang="0">
                <a:pos x="connsiteX10072" y="connsiteY10072"/>
              </a:cxn>
              <a:cxn ang="0">
                <a:pos x="connsiteX10073" y="connsiteY10073"/>
              </a:cxn>
              <a:cxn ang="0">
                <a:pos x="connsiteX10074" y="connsiteY10074"/>
              </a:cxn>
              <a:cxn ang="0">
                <a:pos x="connsiteX10075" y="connsiteY10075"/>
              </a:cxn>
              <a:cxn ang="0">
                <a:pos x="connsiteX10076" y="connsiteY10076"/>
              </a:cxn>
              <a:cxn ang="0">
                <a:pos x="connsiteX10077" y="connsiteY10077"/>
              </a:cxn>
              <a:cxn ang="0">
                <a:pos x="connsiteX10078" y="connsiteY10078"/>
              </a:cxn>
              <a:cxn ang="0">
                <a:pos x="connsiteX10079" y="connsiteY10079"/>
              </a:cxn>
              <a:cxn ang="0">
                <a:pos x="connsiteX10080" y="connsiteY10080"/>
              </a:cxn>
              <a:cxn ang="0">
                <a:pos x="connsiteX10081" y="connsiteY10081"/>
              </a:cxn>
              <a:cxn ang="0">
                <a:pos x="connsiteX10082" y="connsiteY10082"/>
              </a:cxn>
              <a:cxn ang="0">
                <a:pos x="connsiteX10083" y="connsiteY10083"/>
              </a:cxn>
              <a:cxn ang="0">
                <a:pos x="connsiteX10084" y="connsiteY10084"/>
              </a:cxn>
              <a:cxn ang="0">
                <a:pos x="connsiteX10085" y="connsiteY10085"/>
              </a:cxn>
              <a:cxn ang="0">
                <a:pos x="connsiteX10086" y="connsiteY10086"/>
              </a:cxn>
              <a:cxn ang="0">
                <a:pos x="connsiteX10087" y="connsiteY10087"/>
              </a:cxn>
              <a:cxn ang="0">
                <a:pos x="connsiteX10088" y="connsiteY10088"/>
              </a:cxn>
              <a:cxn ang="0">
                <a:pos x="connsiteX10089" y="connsiteY10089"/>
              </a:cxn>
              <a:cxn ang="0">
                <a:pos x="connsiteX10090" y="connsiteY10090"/>
              </a:cxn>
              <a:cxn ang="0">
                <a:pos x="connsiteX10091" y="connsiteY10091"/>
              </a:cxn>
              <a:cxn ang="0">
                <a:pos x="connsiteX10092" y="connsiteY10092"/>
              </a:cxn>
              <a:cxn ang="0">
                <a:pos x="connsiteX10093" y="connsiteY10093"/>
              </a:cxn>
              <a:cxn ang="0">
                <a:pos x="connsiteX10094" y="connsiteY10094"/>
              </a:cxn>
              <a:cxn ang="0">
                <a:pos x="connsiteX10095" y="connsiteY10095"/>
              </a:cxn>
              <a:cxn ang="0">
                <a:pos x="connsiteX10096" y="connsiteY10096"/>
              </a:cxn>
              <a:cxn ang="0">
                <a:pos x="connsiteX10097" y="connsiteY10097"/>
              </a:cxn>
              <a:cxn ang="0">
                <a:pos x="connsiteX10098" y="connsiteY10098"/>
              </a:cxn>
              <a:cxn ang="0">
                <a:pos x="connsiteX10099" y="connsiteY10099"/>
              </a:cxn>
              <a:cxn ang="0">
                <a:pos x="connsiteX10100" y="connsiteY10100"/>
              </a:cxn>
              <a:cxn ang="0">
                <a:pos x="connsiteX10101" y="connsiteY10101"/>
              </a:cxn>
              <a:cxn ang="0">
                <a:pos x="connsiteX10102" y="connsiteY10102"/>
              </a:cxn>
              <a:cxn ang="0">
                <a:pos x="connsiteX10103" y="connsiteY10103"/>
              </a:cxn>
              <a:cxn ang="0">
                <a:pos x="connsiteX10104" y="connsiteY10104"/>
              </a:cxn>
              <a:cxn ang="0">
                <a:pos x="connsiteX10105" y="connsiteY10105"/>
              </a:cxn>
              <a:cxn ang="0">
                <a:pos x="connsiteX10106" y="connsiteY10106"/>
              </a:cxn>
              <a:cxn ang="0">
                <a:pos x="connsiteX10107" y="connsiteY10107"/>
              </a:cxn>
              <a:cxn ang="0">
                <a:pos x="connsiteX10108" y="connsiteY10108"/>
              </a:cxn>
              <a:cxn ang="0">
                <a:pos x="connsiteX10109" y="connsiteY10109"/>
              </a:cxn>
              <a:cxn ang="0">
                <a:pos x="connsiteX10110" y="connsiteY10110"/>
              </a:cxn>
              <a:cxn ang="0">
                <a:pos x="connsiteX10111" y="connsiteY10111"/>
              </a:cxn>
              <a:cxn ang="0">
                <a:pos x="connsiteX10112" y="connsiteY10112"/>
              </a:cxn>
              <a:cxn ang="0">
                <a:pos x="connsiteX10113" y="connsiteY10113"/>
              </a:cxn>
              <a:cxn ang="0">
                <a:pos x="connsiteX10114" y="connsiteY10114"/>
              </a:cxn>
              <a:cxn ang="0">
                <a:pos x="connsiteX10115" y="connsiteY10115"/>
              </a:cxn>
              <a:cxn ang="0">
                <a:pos x="connsiteX10116" y="connsiteY10116"/>
              </a:cxn>
              <a:cxn ang="0">
                <a:pos x="connsiteX10117" y="connsiteY10117"/>
              </a:cxn>
              <a:cxn ang="0">
                <a:pos x="connsiteX10118" y="connsiteY10118"/>
              </a:cxn>
              <a:cxn ang="0">
                <a:pos x="connsiteX10119" y="connsiteY10119"/>
              </a:cxn>
              <a:cxn ang="0">
                <a:pos x="connsiteX10120" y="connsiteY10120"/>
              </a:cxn>
              <a:cxn ang="0">
                <a:pos x="connsiteX10121" y="connsiteY10121"/>
              </a:cxn>
              <a:cxn ang="0">
                <a:pos x="connsiteX10122" y="connsiteY10122"/>
              </a:cxn>
              <a:cxn ang="0">
                <a:pos x="connsiteX10123" y="connsiteY10123"/>
              </a:cxn>
              <a:cxn ang="0">
                <a:pos x="connsiteX10124" y="connsiteY10124"/>
              </a:cxn>
              <a:cxn ang="0">
                <a:pos x="connsiteX10125" y="connsiteY10125"/>
              </a:cxn>
              <a:cxn ang="0">
                <a:pos x="connsiteX10126" y="connsiteY10126"/>
              </a:cxn>
              <a:cxn ang="0">
                <a:pos x="connsiteX10127" y="connsiteY10127"/>
              </a:cxn>
              <a:cxn ang="0">
                <a:pos x="connsiteX10128" y="connsiteY10128"/>
              </a:cxn>
              <a:cxn ang="0">
                <a:pos x="connsiteX10129" y="connsiteY10129"/>
              </a:cxn>
              <a:cxn ang="0">
                <a:pos x="connsiteX10130" y="connsiteY10130"/>
              </a:cxn>
              <a:cxn ang="0">
                <a:pos x="connsiteX10131" y="connsiteY10131"/>
              </a:cxn>
              <a:cxn ang="0">
                <a:pos x="connsiteX10132" y="connsiteY10132"/>
              </a:cxn>
              <a:cxn ang="0">
                <a:pos x="connsiteX10133" y="connsiteY10133"/>
              </a:cxn>
              <a:cxn ang="0">
                <a:pos x="connsiteX10134" y="connsiteY10134"/>
              </a:cxn>
              <a:cxn ang="0">
                <a:pos x="connsiteX10135" y="connsiteY10135"/>
              </a:cxn>
              <a:cxn ang="0">
                <a:pos x="connsiteX10136" y="connsiteY10136"/>
              </a:cxn>
              <a:cxn ang="0">
                <a:pos x="connsiteX10137" y="connsiteY10137"/>
              </a:cxn>
              <a:cxn ang="0">
                <a:pos x="connsiteX10138" y="connsiteY10138"/>
              </a:cxn>
              <a:cxn ang="0">
                <a:pos x="connsiteX10139" y="connsiteY10139"/>
              </a:cxn>
              <a:cxn ang="0">
                <a:pos x="connsiteX10140" y="connsiteY10140"/>
              </a:cxn>
              <a:cxn ang="0">
                <a:pos x="connsiteX10141" y="connsiteY10141"/>
              </a:cxn>
              <a:cxn ang="0">
                <a:pos x="connsiteX10142" y="connsiteY10142"/>
              </a:cxn>
              <a:cxn ang="0">
                <a:pos x="connsiteX10143" y="connsiteY10143"/>
              </a:cxn>
              <a:cxn ang="0">
                <a:pos x="connsiteX10144" y="connsiteY10144"/>
              </a:cxn>
              <a:cxn ang="0">
                <a:pos x="connsiteX10145" y="connsiteY10145"/>
              </a:cxn>
              <a:cxn ang="0">
                <a:pos x="connsiteX10146" y="connsiteY10146"/>
              </a:cxn>
              <a:cxn ang="0">
                <a:pos x="connsiteX10147" y="connsiteY10147"/>
              </a:cxn>
              <a:cxn ang="0">
                <a:pos x="connsiteX10148" y="connsiteY10148"/>
              </a:cxn>
              <a:cxn ang="0">
                <a:pos x="connsiteX10149" y="connsiteY10149"/>
              </a:cxn>
              <a:cxn ang="0">
                <a:pos x="connsiteX10150" y="connsiteY10150"/>
              </a:cxn>
              <a:cxn ang="0">
                <a:pos x="connsiteX10151" y="connsiteY10151"/>
              </a:cxn>
              <a:cxn ang="0">
                <a:pos x="connsiteX10152" y="connsiteY10152"/>
              </a:cxn>
              <a:cxn ang="0">
                <a:pos x="connsiteX10153" y="connsiteY10153"/>
              </a:cxn>
              <a:cxn ang="0">
                <a:pos x="connsiteX10154" y="connsiteY10154"/>
              </a:cxn>
              <a:cxn ang="0">
                <a:pos x="connsiteX10155" y="connsiteY10155"/>
              </a:cxn>
              <a:cxn ang="0">
                <a:pos x="connsiteX10156" y="connsiteY10156"/>
              </a:cxn>
              <a:cxn ang="0">
                <a:pos x="connsiteX10157" y="connsiteY10157"/>
              </a:cxn>
              <a:cxn ang="0">
                <a:pos x="connsiteX10158" y="connsiteY10158"/>
              </a:cxn>
              <a:cxn ang="0">
                <a:pos x="connsiteX10159" y="connsiteY10159"/>
              </a:cxn>
              <a:cxn ang="0">
                <a:pos x="connsiteX10160" y="connsiteY10160"/>
              </a:cxn>
              <a:cxn ang="0">
                <a:pos x="connsiteX10161" y="connsiteY10161"/>
              </a:cxn>
              <a:cxn ang="0">
                <a:pos x="connsiteX10162" y="connsiteY10162"/>
              </a:cxn>
              <a:cxn ang="0">
                <a:pos x="connsiteX10163" y="connsiteY10163"/>
              </a:cxn>
              <a:cxn ang="0">
                <a:pos x="connsiteX10164" y="connsiteY10164"/>
              </a:cxn>
              <a:cxn ang="0">
                <a:pos x="connsiteX10165" y="connsiteY10165"/>
              </a:cxn>
              <a:cxn ang="0">
                <a:pos x="connsiteX10166" y="connsiteY10166"/>
              </a:cxn>
              <a:cxn ang="0">
                <a:pos x="connsiteX10167" y="connsiteY10167"/>
              </a:cxn>
              <a:cxn ang="0">
                <a:pos x="connsiteX10168" y="connsiteY10168"/>
              </a:cxn>
              <a:cxn ang="0">
                <a:pos x="connsiteX10169" y="connsiteY10169"/>
              </a:cxn>
              <a:cxn ang="0">
                <a:pos x="connsiteX10170" y="connsiteY10170"/>
              </a:cxn>
              <a:cxn ang="0">
                <a:pos x="connsiteX10171" y="connsiteY10171"/>
              </a:cxn>
              <a:cxn ang="0">
                <a:pos x="connsiteX10172" y="connsiteY10172"/>
              </a:cxn>
              <a:cxn ang="0">
                <a:pos x="connsiteX10173" y="connsiteY10173"/>
              </a:cxn>
              <a:cxn ang="0">
                <a:pos x="connsiteX10174" y="connsiteY10174"/>
              </a:cxn>
              <a:cxn ang="0">
                <a:pos x="connsiteX10175" y="connsiteY10175"/>
              </a:cxn>
              <a:cxn ang="0">
                <a:pos x="connsiteX10176" y="connsiteY10176"/>
              </a:cxn>
              <a:cxn ang="0">
                <a:pos x="connsiteX10177" y="connsiteY10177"/>
              </a:cxn>
              <a:cxn ang="0">
                <a:pos x="connsiteX10178" y="connsiteY10178"/>
              </a:cxn>
              <a:cxn ang="0">
                <a:pos x="connsiteX10179" y="connsiteY10179"/>
              </a:cxn>
              <a:cxn ang="0">
                <a:pos x="connsiteX10180" y="connsiteY10180"/>
              </a:cxn>
              <a:cxn ang="0">
                <a:pos x="connsiteX10181" y="connsiteY10181"/>
              </a:cxn>
              <a:cxn ang="0">
                <a:pos x="connsiteX10182" y="connsiteY10182"/>
              </a:cxn>
              <a:cxn ang="0">
                <a:pos x="connsiteX10183" y="connsiteY10183"/>
              </a:cxn>
              <a:cxn ang="0">
                <a:pos x="connsiteX10184" y="connsiteY10184"/>
              </a:cxn>
              <a:cxn ang="0">
                <a:pos x="connsiteX10185" y="connsiteY10185"/>
              </a:cxn>
              <a:cxn ang="0">
                <a:pos x="connsiteX10186" y="connsiteY10186"/>
              </a:cxn>
              <a:cxn ang="0">
                <a:pos x="connsiteX10187" y="connsiteY10187"/>
              </a:cxn>
              <a:cxn ang="0">
                <a:pos x="connsiteX10188" y="connsiteY10188"/>
              </a:cxn>
              <a:cxn ang="0">
                <a:pos x="connsiteX10189" y="connsiteY10189"/>
              </a:cxn>
              <a:cxn ang="0">
                <a:pos x="connsiteX10190" y="connsiteY10190"/>
              </a:cxn>
              <a:cxn ang="0">
                <a:pos x="connsiteX10191" y="connsiteY10191"/>
              </a:cxn>
              <a:cxn ang="0">
                <a:pos x="connsiteX10192" y="connsiteY10192"/>
              </a:cxn>
              <a:cxn ang="0">
                <a:pos x="connsiteX10193" y="connsiteY10193"/>
              </a:cxn>
              <a:cxn ang="0">
                <a:pos x="connsiteX10194" y="connsiteY10194"/>
              </a:cxn>
              <a:cxn ang="0">
                <a:pos x="connsiteX10195" y="connsiteY10195"/>
              </a:cxn>
              <a:cxn ang="0">
                <a:pos x="connsiteX10196" y="connsiteY10196"/>
              </a:cxn>
              <a:cxn ang="0">
                <a:pos x="connsiteX10197" y="connsiteY10197"/>
              </a:cxn>
              <a:cxn ang="0">
                <a:pos x="connsiteX10198" y="connsiteY10198"/>
              </a:cxn>
              <a:cxn ang="0">
                <a:pos x="connsiteX10199" y="connsiteY10199"/>
              </a:cxn>
              <a:cxn ang="0">
                <a:pos x="connsiteX10200" y="connsiteY10200"/>
              </a:cxn>
              <a:cxn ang="0">
                <a:pos x="connsiteX10201" y="connsiteY10201"/>
              </a:cxn>
              <a:cxn ang="0">
                <a:pos x="connsiteX10202" y="connsiteY10202"/>
              </a:cxn>
              <a:cxn ang="0">
                <a:pos x="connsiteX10203" y="connsiteY10203"/>
              </a:cxn>
              <a:cxn ang="0">
                <a:pos x="connsiteX10204" y="connsiteY10204"/>
              </a:cxn>
              <a:cxn ang="0">
                <a:pos x="connsiteX10205" y="connsiteY10205"/>
              </a:cxn>
              <a:cxn ang="0">
                <a:pos x="connsiteX10206" y="connsiteY10206"/>
              </a:cxn>
              <a:cxn ang="0">
                <a:pos x="connsiteX10207" y="connsiteY10207"/>
              </a:cxn>
              <a:cxn ang="0">
                <a:pos x="connsiteX10208" y="connsiteY10208"/>
              </a:cxn>
              <a:cxn ang="0">
                <a:pos x="connsiteX10209" y="connsiteY10209"/>
              </a:cxn>
              <a:cxn ang="0">
                <a:pos x="connsiteX10210" y="connsiteY10210"/>
              </a:cxn>
              <a:cxn ang="0">
                <a:pos x="connsiteX10211" y="connsiteY10211"/>
              </a:cxn>
              <a:cxn ang="0">
                <a:pos x="connsiteX10212" y="connsiteY10212"/>
              </a:cxn>
              <a:cxn ang="0">
                <a:pos x="connsiteX10213" y="connsiteY10213"/>
              </a:cxn>
              <a:cxn ang="0">
                <a:pos x="connsiteX10214" y="connsiteY10214"/>
              </a:cxn>
              <a:cxn ang="0">
                <a:pos x="connsiteX10215" y="connsiteY10215"/>
              </a:cxn>
              <a:cxn ang="0">
                <a:pos x="connsiteX10216" y="connsiteY10216"/>
              </a:cxn>
              <a:cxn ang="0">
                <a:pos x="connsiteX10217" y="connsiteY10217"/>
              </a:cxn>
              <a:cxn ang="0">
                <a:pos x="connsiteX10218" y="connsiteY10218"/>
              </a:cxn>
              <a:cxn ang="0">
                <a:pos x="connsiteX10219" y="connsiteY10219"/>
              </a:cxn>
              <a:cxn ang="0">
                <a:pos x="connsiteX10220" y="connsiteY10220"/>
              </a:cxn>
              <a:cxn ang="0">
                <a:pos x="connsiteX10221" y="connsiteY10221"/>
              </a:cxn>
              <a:cxn ang="0">
                <a:pos x="connsiteX10222" y="connsiteY10222"/>
              </a:cxn>
              <a:cxn ang="0">
                <a:pos x="connsiteX10223" y="connsiteY10223"/>
              </a:cxn>
              <a:cxn ang="0">
                <a:pos x="connsiteX10224" y="connsiteY10224"/>
              </a:cxn>
              <a:cxn ang="0">
                <a:pos x="connsiteX10225" y="connsiteY10225"/>
              </a:cxn>
              <a:cxn ang="0">
                <a:pos x="connsiteX10226" y="connsiteY10226"/>
              </a:cxn>
              <a:cxn ang="0">
                <a:pos x="connsiteX10227" y="connsiteY10227"/>
              </a:cxn>
              <a:cxn ang="0">
                <a:pos x="connsiteX10228" y="connsiteY10228"/>
              </a:cxn>
              <a:cxn ang="0">
                <a:pos x="connsiteX10229" y="connsiteY10229"/>
              </a:cxn>
              <a:cxn ang="0">
                <a:pos x="connsiteX10230" y="connsiteY10230"/>
              </a:cxn>
              <a:cxn ang="0">
                <a:pos x="connsiteX10231" y="connsiteY10231"/>
              </a:cxn>
              <a:cxn ang="0">
                <a:pos x="connsiteX10232" y="connsiteY10232"/>
              </a:cxn>
              <a:cxn ang="0">
                <a:pos x="connsiteX10233" y="connsiteY10233"/>
              </a:cxn>
              <a:cxn ang="0">
                <a:pos x="connsiteX10234" y="connsiteY10234"/>
              </a:cxn>
              <a:cxn ang="0">
                <a:pos x="connsiteX10235" y="connsiteY10235"/>
              </a:cxn>
              <a:cxn ang="0">
                <a:pos x="connsiteX10236" y="connsiteY10236"/>
              </a:cxn>
              <a:cxn ang="0">
                <a:pos x="connsiteX10237" y="connsiteY10237"/>
              </a:cxn>
              <a:cxn ang="0">
                <a:pos x="connsiteX10238" y="connsiteY10238"/>
              </a:cxn>
              <a:cxn ang="0">
                <a:pos x="connsiteX10239" y="connsiteY10239"/>
              </a:cxn>
              <a:cxn ang="0">
                <a:pos x="connsiteX10240" y="connsiteY10240"/>
              </a:cxn>
              <a:cxn ang="0">
                <a:pos x="connsiteX10241" y="connsiteY10241"/>
              </a:cxn>
              <a:cxn ang="0">
                <a:pos x="connsiteX10242" y="connsiteY10242"/>
              </a:cxn>
              <a:cxn ang="0">
                <a:pos x="connsiteX10243" y="connsiteY10243"/>
              </a:cxn>
              <a:cxn ang="0">
                <a:pos x="connsiteX10244" y="connsiteY10244"/>
              </a:cxn>
              <a:cxn ang="0">
                <a:pos x="connsiteX10245" y="connsiteY10245"/>
              </a:cxn>
              <a:cxn ang="0">
                <a:pos x="connsiteX10246" y="connsiteY10246"/>
              </a:cxn>
              <a:cxn ang="0">
                <a:pos x="connsiteX10247" y="connsiteY10247"/>
              </a:cxn>
              <a:cxn ang="0">
                <a:pos x="connsiteX10248" y="connsiteY10248"/>
              </a:cxn>
              <a:cxn ang="0">
                <a:pos x="connsiteX10249" y="connsiteY10249"/>
              </a:cxn>
              <a:cxn ang="0">
                <a:pos x="connsiteX10250" y="connsiteY10250"/>
              </a:cxn>
              <a:cxn ang="0">
                <a:pos x="connsiteX10251" y="connsiteY10251"/>
              </a:cxn>
              <a:cxn ang="0">
                <a:pos x="connsiteX10252" y="connsiteY10252"/>
              </a:cxn>
              <a:cxn ang="0">
                <a:pos x="connsiteX10253" y="connsiteY10253"/>
              </a:cxn>
              <a:cxn ang="0">
                <a:pos x="connsiteX10254" y="connsiteY10254"/>
              </a:cxn>
              <a:cxn ang="0">
                <a:pos x="connsiteX10255" y="connsiteY10255"/>
              </a:cxn>
              <a:cxn ang="0">
                <a:pos x="connsiteX10256" y="connsiteY10256"/>
              </a:cxn>
              <a:cxn ang="0">
                <a:pos x="connsiteX10257" y="connsiteY10257"/>
              </a:cxn>
              <a:cxn ang="0">
                <a:pos x="connsiteX10258" y="connsiteY10258"/>
              </a:cxn>
              <a:cxn ang="0">
                <a:pos x="connsiteX10259" y="connsiteY10259"/>
              </a:cxn>
              <a:cxn ang="0">
                <a:pos x="connsiteX10260" y="connsiteY10260"/>
              </a:cxn>
              <a:cxn ang="0">
                <a:pos x="connsiteX10261" y="connsiteY10261"/>
              </a:cxn>
              <a:cxn ang="0">
                <a:pos x="connsiteX10262" y="connsiteY10262"/>
              </a:cxn>
              <a:cxn ang="0">
                <a:pos x="connsiteX10263" y="connsiteY10263"/>
              </a:cxn>
              <a:cxn ang="0">
                <a:pos x="connsiteX10264" y="connsiteY10264"/>
              </a:cxn>
              <a:cxn ang="0">
                <a:pos x="connsiteX10265" y="connsiteY10265"/>
              </a:cxn>
              <a:cxn ang="0">
                <a:pos x="connsiteX10266" y="connsiteY10266"/>
              </a:cxn>
              <a:cxn ang="0">
                <a:pos x="connsiteX10267" y="connsiteY10267"/>
              </a:cxn>
              <a:cxn ang="0">
                <a:pos x="connsiteX10268" y="connsiteY10268"/>
              </a:cxn>
              <a:cxn ang="0">
                <a:pos x="connsiteX10269" y="connsiteY10269"/>
              </a:cxn>
              <a:cxn ang="0">
                <a:pos x="connsiteX10270" y="connsiteY10270"/>
              </a:cxn>
              <a:cxn ang="0">
                <a:pos x="connsiteX10271" y="connsiteY10271"/>
              </a:cxn>
              <a:cxn ang="0">
                <a:pos x="connsiteX10272" y="connsiteY10272"/>
              </a:cxn>
              <a:cxn ang="0">
                <a:pos x="connsiteX10273" y="connsiteY10273"/>
              </a:cxn>
              <a:cxn ang="0">
                <a:pos x="connsiteX10274" y="connsiteY10274"/>
              </a:cxn>
              <a:cxn ang="0">
                <a:pos x="connsiteX10275" y="connsiteY10275"/>
              </a:cxn>
              <a:cxn ang="0">
                <a:pos x="connsiteX10276" y="connsiteY10276"/>
              </a:cxn>
              <a:cxn ang="0">
                <a:pos x="connsiteX10277" y="connsiteY10277"/>
              </a:cxn>
              <a:cxn ang="0">
                <a:pos x="connsiteX10278" y="connsiteY10278"/>
              </a:cxn>
              <a:cxn ang="0">
                <a:pos x="connsiteX10279" y="connsiteY10279"/>
              </a:cxn>
              <a:cxn ang="0">
                <a:pos x="connsiteX10280" y="connsiteY10280"/>
              </a:cxn>
              <a:cxn ang="0">
                <a:pos x="connsiteX10281" y="connsiteY10281"/>
              </a:cxn>
              <a:cxn ang="0">
                <a:pos x="connsiteX10282" y="connsiteY10282"/>
              </a:cxn>
              <a:cxn ang="0">
                <a:pos x="connsiteX10283" y="connsiteY10283"/>
              </a:cxn>
              <a:cxn ang="0">
                <a:pos x="connsiteX10284" y="connsiteY10284"/>
              </a:cxn>
              <a:cxn ang="0">
                <a:pos x="connsiteX10285" y="connsiteY10285"/>
              </a:cxn>
              <a:cxn ang="0">
                <a:pos x="connsiteX10286" y="connsiteY10286"/>
              </a:cxn>
              <a:cxn ang="0">
                <a:pos x="connsiteX10287" y="connsiteY10287"/>
              </a:cxn>
              <a:cxn ang="0">
                <a:pos x="connsiteX10288" y="connsiteY10288"/>
              </a:cxn>
              <a:cxn ang="0">
                <a:pos x="connsiteX10289" y="connsiteY10289"/>
              </a:cxn>
              <a:cxn ang="0">
                <a:pos x="connsiteX10290" y="connsiteY10290"/>
              </a:cxn>
              <a:cxn ang="0">
                <a:pos x="connsiteX10291" y="connsiteY10291"/>
              </a:cxn>
              <a:cxn ang="0">
                <a:pos x="connsiteX10292" y="connsiteY10292"/>
              </a:cxn>
              <a:cxn ang="0">
                <a:pos x="connsiteX10293" y="connsiteY10293"/>
              </a:cxn>
              <a:cxn ang="0">
                <a:pos x="connsiteX10294" y="connsiteY10294"/>
              </a:cxn>
              <a:cxn ang="0">
                <a:pos x="connsiteX10295" y="connsiteY10295"/>
              </a:cxn>
              <a:cxn ang="0">
                <a:pos x="connsiteX10296" y="connsiteY10296"/>
              </a:cxn>
              <a:cxn ang="0">
                <a:pos x="connsiteX10297" y="connsiteY10297"/>
              </a:cxn>
              <a:cxn ang="0">
                <a:pos x="connsiteX10298" y="connsiteY10298"/>
              </a:cxn>
              <a:cxn ang="0">
                <a:pos x="connsiteX10299" y="connsiteY10299"/>
              </a:cxn>
              <a:cxn ang="0">
                <a:pos x="connsiteX10300" y="connsiteY10300"/>
              </a:cxn>
              <a:cxn ang="0">
                <a:pos x="connsiteX10301" y="connsiteY10301"/>
              </a:cxn>
              <a:cxn ang="0">
                <a:pos x="connsiteX10302" y="connsiteY10302"/>
              </a:cxn>
              <a:cxn ang="0">
                <a:pos x="connsiteX10303" y="connsiteY10303"/>
              </a:cxn>
              <a:cxn ang="0">
                <a:pos x="connsiteX10304" y="connsiteY10304"/>
              </a:cxn>
              <a:cxn ang="0">
                <a:pos x="connsiteX10305" y="connsiteY10305"/>
              </a:cxn>
              <a:cxn ang="0">
                <a:pos x="connsiteX10306" y="connsiteY10306"/>
              </a:cxn>
              <a:cxn ang="0">
                <a:pos x="connsiteX10307" y="connsiteY10307"/>
              </a:cxn>
              <a:cxn ang="0">
                <a:pos x="connsiteX10308" y="connsiteY10308"/>
              </a:cxn>
              <a:cxn ang="0">
                <a:pos x="connsiteX10309" y="connsiteY10309"/>
              </a:cxn>
              <a:cxn ang="0">
                <a:pos x="connsiteX10310" y="connsiteY10310"/>
              </a:cxn>
              <a:cxn ang="0">
                <a:pos x="connsiteX10311" y="connsiteY10311"/>
              </a:cxn>
              <a:cxn ang="0">
                <a:pos x="connsiteX10312" y="connsiteY10312"/>
              </a:cxn>
              <a:cxn ang="0">
                <a:pos x="connsiteX10313" y="connsiteY10313"/>
              </a:cxn>
              <a:cxn ang="0">
                <a:pos x="connsiteX10314" y="connsiteY10314"/>
              </a:cxn>
              <a:cxn ang="0">
                <a:pos x="connsiteX10315" y="connsiteY10315"/>
              </a:cxn>
              <a:cxn ang="0">
                <a:pos x="connsiteX10316" y="connsiteY10316"/>
              </a:cxn>
              <a:cxn ang="0">
                <a:pos x="connsiteX10317" y="connsiteY10317"/>
              </a:cxn>
              <a:cxn ang="0">
                <a:pos x="connsiteX10318" y="connsiteY10318"/>
              </a:cxn>
              <a:cxn ang="0">
                <a:pos x="connsiteX10319" y="connsiteY10319"/>
              </a:cxn>
              <a:cxn ang="0">
                <a:pos x="connsiteX10320" y="connsiteY10320"/>
              </a:cxn>
              <a:cxn ang="0">
                <a:pos x="connsiteX10321" y="connsiteY10321"/>
              </a:cxn>
              <a:cxn ang="0">
                <a:pos x="connsiteX10322" y="connsiteY10322"/>
              </a:cxn>
              <a:cxn ang="0">
                <a:pos x="connsiteX10323" y="connsiteY10323"/>
              </a:cxn>
              <a:cxn ang="0">
                <a:pos x="connsiteX10324" y="connsiteY10324"/>
              </a:cxn>
              <a:cxn ang="0">
                <a:pos x="connsiteX10325" y="connsiteY10325"/>
              </a:cxn>
              <a:cxn ang="0">
                <a:pos x="connsiteX10326" y="connsiteY10326"/>
              </a:cxn>
              <a:cxn ang="0">
                <a:pos x="connsiteX10327" y="connsiteY10327"/>
              </a:cxn>
              <a:cxn ang="0">
                <a:pos x="connsiteX10328" y="connsiteY10328"/>
              </a:cxn>
              <a:cxn ang="0">
                <a:pos x="connsiteX10329" y="connsiteY10329"/>
              </a:cxn>
              <a:cxn ang="0">
                <a:pos x="connsiteX10330" y="connsiteY10330"/>
              </a:cxn>
              <a:cxn ang="0">
                <a:pos x="connsiteX10331" y="connsiteY10331"/>
              </a:cxn>
              <a:cxn ang="0">
                <a:pos x="connsiteX10332" y="connsiteY10332"/>
              </a:cxn>
              <a:cxn ang="0">
                <a:pos x="connsiteX10333" y="connsiteY10333"/>
              </a:cxn>
              <a:cxn ang="0">
                <a:pos x="connsiteX10334" y="connsiteY10334"/>
              </a:cxn>
              <a:cxn ang="0">
                <a:pos x="connsiteX10335" y="connsiteY10335"/>
              </a:cxn>
              <a:cxn ang="0">
                <a:pos x="connsiteX10336" y="connsiteY10336"/>
              </a:cxn>
              <a:cxn ang="0">
                <a:pos x="connsiteX10337" y="connsiteY10337"/>
              </a:cxn>
              <a:cxn ang="0">
                <a:pos x="connsiteX10338" y="connsiteY10338"/>
              </a:cxn>
              <a:cxn ang="0">
                <a:pos x="connsiteX10339" y="connsiteY10339"/>
              </a:cxn>
              <a:cxn ang="0">
                <a:pos x="connsiteX10340" y="connsiteY10340"/>
              </a:cxn>
              <a:cxn ang="0">
                <a:pos x="connsiteX10341" y="connsiteY10341"/>
              </a:cxn>
              <a:cxn ang="0">
                <a:pos x="connsiteX10342" y="connsiteY10342"/>
              </a:cxn>
              <a:cxn ang="0">
                <a:pos x="connsiteX10343" y="connsiteY10343"/>
              </a:cxn>
              <a:cxn ang="0">
                <a:pos x="connsiteX10344" y="connsiteY10344"/>
              </a:cxn>
              <a:cxn ang="0">
                <a:pos x="connsiteX10345" y="connsiteY10345"/>
              </a:cxn>
              <a:cxn ang="0">
                <a:pos x="connsiteX10346" y="connsiteY10346"/>
              </a:cxn>
              <a:cxn ang="0">
                <a:pos x="connsiteX10347" y="connsiteY10347"/>
              </a:cxn>
              <a:cxn ang="0">
                <a:pos x="connsiteX10348" y="connsiteY10348"/>
              </a:cxn>
              <a:cxn ang="0">
                <a:pos x="connsiteX10349" y="connsiteY10349"/>
              </a:cxn>
              <a:cxn ang="0">
                <a:pos x="connsiteX10350" y="connsiteY10350"/>
              </a:cxn>
              <a:cxn ang="0">
                <a:pos x="connsiteX10351" y="connsiteY10351"/>
              </a:cxn>
              <a:cxn ang="0">
                <a:pos x="connsiteX10352" y="connsiteY10352"/>
              </a:cxn>
              <a:cxn ang="0">
                <a:pos x="connsiteX10353" y="connsiteY10353"/>
              </a:cxn>
              <a:cxn ang="0">
                <a:pos x="connsiteX10354" y="connsiteY10354"/>
              </a:cxn>
              <a:cxn ang="0">
                <a:pos x="connsiteX10355" y="connsiteY10355"/>
              </a:cxn>
              <a:cxn ang="0">
                <a:pos x="connsiteX10356" y="connsiteY10356"/>
              </a:cxn>
              <a:cxn ang="0">
                <a:pos x="connsiteX10357" y="connsiteY10357"/>
              </a:cxn>
              <a:cxn ang="0">
                <a:pos x="connsiteX10358" y="connsiteY10358"/>
              </a:cxn>
              <a:cxn ang="0">
                <a:pos x="connsiteX10359" y="connsiteY10359"/>
              </a:cxn>
              <a:cxn ang="0">
                <a:pos x="connsiteX10360" y="connsiteY10360"/>
              </a:cxn>
              <a:cxn ang="0">
                <a:pos x="connsiteX10361" y="connsiteY10361"/>
              </a:cxn>
              <a:cxn ang="0">
                <a:pos x="connsiteX10362" y="connsiteY10362"/>
              </a:cxn>
              <a:cxn ang="0">
                <a:pos x="connsiteX10363" y="connsiteY10363"/>
              </a:cxn>
              <a:cxn ang="0">
                <a:pos x="connsiteX10364" y="connsiteY10364"/>
              </a:cxn>
              <a:cxn ang="0">
                <a:pos x="connsiteX10365" y="connsiteY10365"/>
              </a:cxn>
              <a:cxn ang="0">
                <a:pos x="connsiteX10366" y="connsiteY10366"/>
              </a:cxn>
              <a:cxn ang="0">
                <a:pos x="connsiteX10367" y="connsiteY10367"/>
              </a:cxn>
              <a:cxn ang="0">
                <a:pos x="connsiteX10368" y="connsiteY10368"/>
              </a:cxn>
              <a:cxn ang="0">
                <a:pos x="connsiteX10369" y="connsiteY10369"/>
              </a:cxn>
              <a:cxn ang="0">
                <a:pos x="connsiteX10370" y="connsiteY10370"/>
              </a:cxn>
              <a:cxn ang="0">
                <a:pos x="connsiteX10371" y="connsiteY10371"/>
              </a:cxn>
              <a:cxn ang="0">
                <a:pos x="connsiteX10372" y="connsiteY10372"/>
              </a:cxn>
              <a:cxn ang="0">
                <a:pos x="connsiteX10373" y="connsiteY10373"/>
              </a:cxn>
              <a:cxn ang="0">
                <a:pos x="connsiteX10374" y="connsiteY10374"/>
              </a:cxn>
              <a:cxn ang="0">
                <a:pos x="connsiteX10375" y="connsiteY10375"/>
              </a:cxn>
              <a:cxn ang="0">
                <a:pos x="connsiteX10376" y="connsiteY10376"/>
              </a:cxn>
              <a:cxn ang="0">
                <a:pos x="connsiteX10377" y="connsiteY10377"/>
              </a:cxn>
              <a:cxn ang="0">
                <a:pos x="connsiteX10378" y="connsiteY10378"/>
              </a:cxn>
              <a:cxn ang="0">
                <a:pos x="connsiteX10379" y="connsiteY10379"/>
              </a:cxn>
              <a:cxn ang="0">
                <a:pos x="connsiteX10380" y="connsiteY10380"/>
              </a:cxn>
              <a:cxn ang="0">
                <a:pos x="connsiteX10381" y="connsiteY10381"/>
              </a:cxn>
              <a:cxn ang="0">
                <a:pos x="connsiteX10382" y="connsiteY10382"/>
              </a:cxn>
              <a:cxn ang="0">
                <a:pos x="connsiteX10383" y="connsiteY10383"/>
              </a:cxn>
              <a:cxn ang="0">
                <a:pos x="connsiteX10384" y="connsiteY10384"/>
              </a:cxn>
              <a:cxn ang="0">
                <a:pos x="connsiteX10385" y="connsiteY10385"/>
              </a:cxn>
              <a:cxn ang="0">
                <a:pos x="connsiteX10386" y="connsiteY10386"/>
              </a:cxn>
              <a:cxn ang="0">
                <a:pos x="connsiteX10387" y="connsiteY10387"/>
              </a:cxn>
              <a:cxn ang="0">
                <a:pos x="connsiteX10388" y="connsiteY10388"/>
              </a:cxn>
              <a:cxn ang="0">
                <a:pos x="connsiteX10389" y="connsiteY10389"/>
              </a:cxn>
              <a:cxn ang="0">
                <a:pos x="connsiteX10390" y="connsiteY10390"/>
              </a:cxn>
              <a:cxn ang="0">
                <a:pos x="connsiteX10391" y="connsiteY10391"/>
              </a:cxn>
              <a:cxn ang="0">
                <a:pos x="connsiteX10392" y="connsiteY10392"/>
              </a:cxn>
              <a:cxn ang="0">
                <a:pos x="connsiteX10393" y="connsiteY10393"/>
              </a:cxn>
              <a:cxn ang="0">
                <a:pos x="connsiteX10394" y="connsiteY10394"/>
              </a:cxn>
              <a:cxn ang="0">
                <a:pos x="connsiteX10395" y="connsiteY10395"/>
              </a:cxn>
              <a:cxn ang="0">
                <a:pos x="connsiteX10396" y="connsiteY10396"/>
              </a:cxn>
              <a:cxn ang="0">
                <a:pos x="connsiteX10397" y="connsiteY10397"/>
              </a:cxn>
              <a:cxn ang="0">
                <a:pos x="connsiteX10398" y="connsiteY10398"/>
              </a:cxn>
              <a:cxn ang="0">
                <a:pos x="connsiteX10399" y="connsiteY10399"/>
              </a:cxn>
              <a:cxn ang="0">
                <a:pos x="connsiteX10400" y="connsiteY10400"/>
              </a:cxn>
              <a:cxn ang="0">
                <a:pos x="connsiteX10401" y="connsiteY10401"/>
              </a:cxn>
              <a:cxn ang="0">
                <a:pos x="connsiteX10402" y="connsiteY10402"/>
              </a:cxn>
              <a:cxn ang="0">
                <a:pos x="connsiteX10403" y="connsiteY10403"/>
              </a:cxn>
              <a:cxn ang="0">
                <a:pos x="connsiteX10404" y="connsiteY10404"/>
              </a:cxn>
              <a:cxn ang="0">
                <a:pos x="connsiteX10405" y="connsiteY10405"/>
              </a:cxn>
              <a:cxn ang="0">
                <a:pos x="connsiteX10406" y="connsiteY10406"/>
              </a:cxn>
              <a:cxn ang="0">
                <a:pos x="connsiteX10407" y="connsiteY10407"/>
              </a:cxn>
              <a:cxn ang="0">
                <a:pos x="connsiteX10408" y="connsiteY10408"/>
              </a:cxn>
              <a:cxn ang="0">
                <a:pos x="connsiteX10409" y="connsiteY10409"/>
              </a:cxn>
              <a:cxn ang="0">
                <a:pos x="connsiteX10410" y="connsiteY10410"/>
              </a:cxn>
              <a:cxn ang="0">
                <a:pos x="connsiteX10411" y="connsiteY10411"/>
              </a:cxn>
              <a:cxn ang="0">
                <a:pos x="connsiteX10412" y="connsiteY10412"/>
              </a:cxn>
              <a:cxn ang="0">
                <a:pos x="connsiteX10413" y="connsiteY10413"/>
              </a:cxn>
              <a:cxn ang="0">
                <a:pos x="connsiteX10414" y="connsiteY10414"/>
              </a:cxn>
              <a:cxn ang="0">
                <a:pos x="connsiteX10415" y="connsiteY10415"/>
              </a:cxn>
              <a:cxn ang="0">
                <a:pos x="connsiteX10416" y="connsiteY10416"/>
              </a:cxn>
              <a:cxn ang="0">
                <a:pos x="connsiteX10417" y="connsiteY10417"/>
              </a:cxn>
              <a:cxn ang="0">
                <a:pos x="connsiteX10418" y="connsiteY10418"/>
              </a:cxn>
              <a:cxn ang="0">
                <a:pos x="connsiteX10419" y="connsiteY10419"/>
              </a:cxn>
              <a:cxn ang="0">
                <a:pos x="connsiteX10420" y="connsiteY10420"/>
              </a:cxn>
              <a:cxn ang="0">
                <a:pos x="connsiteX10421" y="connsiteY10421"/>
              </a:cxn>
              <a:cxn ang="0">
                <a:pos x="connsiteX10422" y="connsiteY10422"/>
              </a:cxn>
              <a:cxn ang="0">
                <a:pos x="connsiteX10423" y="connsiteY10423"/>
              </a:cxn>
              <a:cxn ang="0">
                <a:pos x="connsiteX10424" y="connsiteY10424"/>
              </a:cxn>
              <a:cxn ang="0">
                <a:pos x="connsiteX10425" y="connsiteY10425"/>
              </a:cxn>
              <a:cxn ang="0">
                <a:pos x="connsiteX10426" y="connsiteY10426"/>
              </a:cxn>
              <a:cxn ang="0">
                <a:pos x="connsiteX10427" y="connsiteY10427"/>
              </a:cxn>
              <a:cxn ang="0">
                <a:pos x="connsiteX10428" y="connsiteY10428"/>
              </a:cxn>
              <a:cxn ang="0">
                <a:pos x="connsiteX10429" y="connsiteY10429"/>
              </a:cxn>
              <a:cxn ang="0">
                <a:pos x="connsiteX10430" y="connsiteY10430"/>
              </a:cxn>
              <a:cxn ang="0">
                <a:pos x="connsiteX10431" y="connsiteY10431"/>
              </a:cxn>
              <a:cxn ang="0">
                <a:pos x="connsiteX10432" y="connsiteY10432"/>
              </a:cxn>
              <a:cxn ang="0">
                <a:pos x="connsiteX10433" y="connsiteY10433"/>
              </a:cxn>
              <a:cxn ang="0">
                <a:pos x="connsiteX10434" y="connsiteY10434"/>
              </a:cxn>
              <a:cxn ang="0">
                <a:pos x="connsiteX10435" y="connsiteY10435"/>
              </a:cxn>
              <a:cxn ang="0">
                <a:pos x="connsiteX10436" y="connsiteY10436"/>
              </a:cxn>
              <a:cxn ang="0">
                <a:pos x="connsiteX10437" y="connsiteY10437"/>
              </a:cxn>
              <a:cxn ang="0">
                <a:pos x="connsiteX10438" y="connsiteY10438"/>
              </a:cxn>
              <a:cxn ang="0">
                <a:pos x="connsiteX10439" y="connsiteY10439"/>
              </a:cxn>
              <a:cxn ang="0">
                <a:pos x="connsiteX10440" y="connsiteY10440"/>
              </a:cxn>
              <a:cxn ang="0">
                <a:pos x="connsiteX10441" y="connsiteY10441"/>
              </a:cxn>
              <a:cxn ang="0">
                <a:pos x="connsiteX10442" y="connsiteY10442"/>
              </a:cxn>
              <a:cxn ang="0">
                <a:pos x="connsiteX10443" y="connsiteY10443"/>
              </a:cxn>
              <a:cxn ang="0">
                <a:pos x="connsiteX10444" y="connsiteY10444"/>
              </a:cxn>
              <a:cxn ang="0">
                <a:pos x="connsiteX10445" y="connsiteY10445"/>
              </a:cxn>
              <a:cxn ang="0">
                <a:pos x="connsiteX10446" y="connsiteY10446"/>
              </a:cxn>
              <a:cxn ang="0">
                <a:pos x="connsiteX10447" y="connsiteY10447"/>
              </a:cxn>
              <a:cxn ang="0">
                <a:pos x="connsiteX10448" y="connsiteY10448"/>
              </a:cxn>
              <a:cxn ang="0">
                <a:pos x="connsiteX10449" y="connsiteY10449"/>
              </a:cxn>
              <a:cxn ang="0">
                <a:pos x="connsiteX10450" y="connsiteY10450"/>
              </a:cxn>
              <a:cxn ang="0">
                <a:pos x="connsiteX10451" y="connsiteY10451"/>
              </a:cxn>
              <a:cxn ang="0">
                <a:pos x="connsiteX10452" y="connsiteY10452"/>
              </a:cxn>
              <a:cxn ang="0">
                <a:pos x="connsiteX10453" y="connsiteY10453"/>
              </a:cxn>
              <a:cxn ang="0">
                <a:pos x="connsiteX10454" y="connsiteY10454"/>
              </a:cxn>
              <a:cxn ang="0">
                <a:pos x="connsiteX10455" y="connsiteY10455"/>
              </a:cxn>
              <a:cxn ang="0">
                <a:pos x="connsiteX10456" y="connsiteY10456"/>
              </a:cxn>
              <a:cxn ang="0">
                <a:pos x="connsiteX10457" y="connsiteY10457"/>
              </a:cxn>
              <a:cxn ang="0">
                <a:pos x="connsiteX10458" y="connsiteY10458"/>
              </a:cxn>
              <a:cxn ang="0">
                <a:pos x="connsiteX10459" y="connsiteY10459"/>
              </a:cxn>
              <a:cxn ang="0">
                <a:pos x="connsiteX10460" y="connsiteY10460"/>
              </a:cxn>
              <a:cxn ang="0">
                <a:pos x="connsiteX10461" y="connsiteY10461"/>
              </a:cxn>
              <a:cxn ang="0">
                <a:pos x="connsiteX10462" y="connsiteY10462"/>
              </a:cxn>
              <a:cxn ang="0">
                <a:pos x="connsiteX10463" y="connsiteY10463"/>
              </a:cxn>
              <a:cxn ang="0">
                <a:pos x="connsiteX10464" y="connsiteY10464"/>
              </a:cxn>
              <a:cxn ang="0">
                <a:pos x="connsiteX10465" y="connsiteY10465"/>
              </a:cxn>
              <a:cxn ang="0">
                <a:pos x="connsiteX10466" y="connsiteY10466"/>
              </a:cxn>
              <a:cxn ang="0">
                <a:pos x="connsiteX10467" y="connsiteY10467"/>
              </a:cxn>
              <a:cxn ang="0">
                <a:pos x="connsiteX10468" y="connsiteY10468"/>
              </a:cxn>
              <a:cxn ang="0">
                <a:pos x="connsiteX10469" y="connsiteY10469"/>
              </a:cxn>
              <a:cxn ang="0">
                <a:pos x="connsiteX10470" y="connsiteY10470"/>
              </a:cxn>
              <a:cxn ang="0">
                <a:pos x="connsiteX10471" y="connsiteY10471"/>
              </a:cxn>
              <a:cxn ang="0">
                <a:pos x="connsiteX10472" y="connsiteY10472"/>
              </a:cxn>
              <a:cxn ang="0">
                <a:pos x="connsiteX10473" y="connsiteY10473"/>
              </a:cxn>
              <a:cxn ang="0">
                <a:pos x="connsiteX10474" y="connsiteY10474"/>
              </a:cxn>
              <a:cxn ang="0">
                <a:pos x="connsiteX10475" y="connsiteY10475"/>
              </a:cxn>
              <a:cxn ang="0">
                <a:pos x="connsiteX10476" y="connsiteY10476"/>
              </a:cxn>
              <a:cxn ang="0">
                <a:pos x="connsiteX10477" y="connsiteY10477"/>
              </a:cxn>
              <a:cxn ang="0">
                <a:pos x="connsiteX10478" y="connsiteY10478"/>
              </a:cxn>
              <a:cxn ang="0">
                <a:pos x="connsiteX10479" y="connsiteY10479"/>
              </a:cxn>
              <a:cxn ang="0">
                <a:pos x="connsiteX10480" y="connsiteY10480"/>
              </a:cxn>
              <a:cxn ang="0">
                <a:pos x="connsiteX10481" y="connsiteY10481"/>
              </a:cxn>
              <a:cxn ang="0">
                <a:pos x="connsiteX10482" y="connsiteY10482"/>
              </a:cxn>
              <a:cxn ang="0">
                <a:pos x="connsiteX10483" y="connsiteY10483"/>
              </a:cxn>
              <a:cxn ang="0">
                <a:pos x="connsiteX10484" y="connsiteY10484"/>
              </a:cxn>
              <a:cxn ang="0">
                <a:pos x="connsiteX10485" y="connsiteY10485"/>
              </a:cxn>
              <a:cxn ang="0">
                <a:pos x="connsiteX10486" y="connsiteY10486"/>
              </a:cxn>
              <a:cxn ang="0">
                <a:pos x="connsiteX10487" y="connsiteY10487"/>
              </a:cxn>
              <a:cxn ang="0">
                <a:pos x="connsiteX10488" y="connsiteY10488"/>
              </a:cxn>
              <a:cxn ang="0">
                <a:pos x="connsiteX10489" y="connsiteY10489"/>
              </a:cxn>
              <a:cxn ang="0">
                <a:pos x="connsiteX10490" y="connsiteY10490"/>
              </a:cxn>
              <a:cxn ang="0">
                <a:pos x="connsiteX10491" y="connsiteY10491"/>
              </a:cxn>
              <a:cxn ang="0">
                <a:pos x="connsiteX10492" y="connsiteY10492"/>
              </a:cxn>
              <a:cxn ang="0">
                <a:pos x="connsiteX10493" y="connsiteY10493"/>
              </a:cxn>
              <a:cxn ang="0">
                <a:pos x="connsiteX10494" y="connsiteY10494"/>
              </a:cxn>
              <a:cxn ang="0">
                <a:pos x="connsiteX10495" y="connsiteY10495"/>
              </a:cxn>
              <a:cxn ang="0">
                <a:pos x="connsiteX10496" y="connsiteY10496"/>
              </a:cxn>
              <a:cxn ang="0">
                <a:pos x="connsiteX10497" y="connsiteY10497"/>
              </a:cxn>
              <a:cxn ang="0">
                <a:pos x="connsiteX10498" y="connsiteY10498"/>
              </a:cxn>
              <a:cxn ang="0">
                <a:pos x="connsiteX10499" y="connsiteY10499"/>
              </a:cxn>
              <a:cxn ang="0">
                <a:pos x="connsiteX10500" y="connsiteY10500"/>
              </a:cxn>
              <a:cxn ang="0">
                <a:pos x="connsiteX10501" y="connsiteY10501"/>
              </a:cxn>
              <a:cxn ang="0">
                <a:pos x="connsiteX10502" y="connsiteY10502"/>
              </a:cxn>
              <a:cxn ang="0">
                <a:pos x="connsiteX10503" y="connsiteY10503"/>
              </a:cxn>
              <a:cxn ang="0">
                <a:pos x="connsiteX10504" y="connsiteY10504"/>
              </a:cxn>
              <a:cxn ang="0">
                <a:pos x="connsiteX10505" y="connsiteY10505"/>
              </a:cxn>
              <a:cxn ang="0">
                <a:pos x="connsiteX10506" y="connsiteY10506"/>
              </a:cxn>
              <a:cxn ang="0">
                <a:pos x="connsiteX10507" y="connsiteY10507"/>
              </a:cxn>
              <a:cxn ang="0">
                <a:pos x="connsiteX10508" y="connsiteY10508"/>
              </a:cxn>
              <a:cxn ang="0">
                <a:pos x="connsiteX10509" y="connsiteY10509"/>
              </a:cxn>
              <a:cxn ang="0">
                <a:pos x="connsiteX10510" y="connsiteY10510"/>
              </a:cxn>
              <a:cxn ang="0">
                <a:pos x="connsiteX10511" y="connsiteY10511"/>
              </a:cxn>
              <a:cxn ang="0">
                <a:pos x="connsiteX10512" y="connsiteY10512"/>
              </a:cxn>
              <a:cxn ang="0">
                <a:pos x="connsiteX10513" y="connsiteY10513"/>
              </a:cxn>
              <a:cxn ang="0">
                <a:pos x="connsiteX10514" y="connsiteY10514"/>
              </a:cxn>
              <a:cxn ang="0">
                <a:pos x="connsiteX10515" y="connsiteY10515"/>
              </a:cxn>
              <a:cxn ang="0">
                <a:pos x="connsiteX10516" y="connsiteY10516"/>
              </a:cxn>
              <a:cxn ang="0">
                <a:pos x="connsiteX10517" y="connsiteY10517"/>
              </a:cxn>
              <a:cxn ang="0">
                <a:pos x="connsiteX10518" y="connsiteY10518"/>
              </a:cxn>
              <a:cxn ang="0">
                <a:pos x="connsiteX10519" y="connsiteY10519"/>
              </a:cxn>
              <a:cxn ang="0">
                <a:pos x="connsiteX10520" y="connsiteY10520"/>
              </a:cxn>
              <a:cxn ang="0">
                <a:pos x="connsiteX10521" y="connsiteY10521"/>
              </a:cxn>
              <a:cxn ang="0">
                <a:pos x="connsiteX10522" y="connsiteY10522"/>
              </a:cxn>
              <a:cxn ang="0">
                <a:pos x="connsiteX10523" y="connsiteY10523"/>
              </a:cxn>
              <a:cxn ang="0">
                <a:pos x="connsiteX10524" y="connsiteY10524"/>
              </a:cxn>
              <a:cxn ang="0">
                <a:pos x="connsiteX10525" y="connsiteY10525"/>
              </a:cxn>
              <a:cxn ang="0">
                <a:pos x="connsiteX10526" y="connsiteY10526"/>
              </a:cxn>
              <a:cxn ang="0">
                <a:pos x="connsiteX10527" y="connsiteY10527"/>
              </a:cxn>
              <a:cxn ang="0">
                <a:pos x="connsiteX10528" y="connsiteY10528"/>
              </a:cxn>
              <a:cxn ang="0">
                <a:pos x="connsiteX10529" y="connsiteY10529"/>
              </a:cxn>
              <a:cxn ang="0">
                <a:pos x="connsiteX10530" y="connsiteY10530"/>
              </a:cxn>
              <a:cxn ang="0">
                <a:pos x="connsiteX10531" y="connsiteY10531"/>
              </a:cxn>
              <a:cxn ang="0">
                <a:pos x="connsiteX10532" y="connsiteY10532"/>
              </a:cxn>
              <a:cxn ang="0">
                <a:pos x="connsiteX10533" y="connsiteY10533"/>
              </a:cxn>
              <a:cxn ang="0">
                <a:pos x="connsiteX10534" y="connsiteY10534"/>
              </a:cxn>
              <a:cxn ang="0">
                <a:pos x="connsiteX10535" y="connsiteY10535"/>
              </a:cxn>
              <a:cxn ang="0">
                <a:pos x="connsiteX10536" y="connsiteY10536"/>
              </a:cxn>
              <a:cxn ang="0">
                <a:pos x="connsiteX10537" y="connsiteY10537"/>
              </a:cxn>
              <a:cxn ang="0">
                <a:pos x="connsiteX10538" y="connsiteY10538"/>
              </a:cxn>
              <a:cxn ang="0">
                <a:pos x="connsiteX10539" y="connsiteY10539"/>
              </a:cxn>
              <a:cxn ang="0">
                <a:pos x="connsiteX10540" y="connsiteY10540"/>
              </a:cxn>
              <a:cxn ang="0">
                <a:pos x="connsiteX10541" y="connsiteY10541"/>
              </a:cxn>
              <a:cxn ang="0">
                <a:pos x="connsiteX10542" y="connsiteY10542"/>
              </a:cxn>
              <a:cxn ang="0">
                <a:pos x="connsiteX10543" y="connsiteY10543"/>
              </a:cxn>
              <a:cxn ang="0">
                <a:pos x="connsiteX10544" y="connsiteY10544"/>
              </a:cxn>
              <a:cxn ang="0">
                <a:pos x="connsiteX10545" y="connsiteY10545"/>
              </a:cxn>
              <a:cxn ang="0">
                <a:pos x="connsiteX10546" y="connsiteY10546"/>
              </a:cxn>
              <a:cxn ang="0">
                <a:pos x="connsiteX10547" y="connsiteY10547"/>
              </a:cxn>
              <a:cxn ang="0">
                <a:pos x="connsiteX10548" y="connsiteY10548"/>
              </a:cxn>
              <a:cxn ang="0">
                <a:pos x="connsiteX10549" y="connsiteY10549"/>
              </a:cxn>
              <a:cxn ang="0">
                <a:pos x="connsiteX10550" y="connsiteY10550"/>
              </a:cxn>
              <a:cxn ang="0">
                <a:pos x="connsiteX10551" y="connsiteY10551"/>
              </a:cxn>
              <a:cxn ang="0">
                <a:pos x="connsiteX10552" y="connsiteY10552"/>
              </a:cxn>
              <a:cxn ang="0">
                <a:pos x="connsiteX10553" y="connsiteY10553"/>
              </a:cxn>
              <a:cxn ang="0">
                <a:pos x="connsiteX10554" y="connsiteY10554"/>
              </a:cxn>
              <a:cxn ang="0">
                <a:pos x="connsiteX10555" y="connsiteY10555"/>
              </a:cxn>
              <a:cxn ang="0">
                <a:pos x="connsiteX10556" y="connsiteY10556"/>
              </a:cxn>
              <a:cxn ang="0">
                <a:pos x="connsiteX10557" y="connsiteY10557"/>
              </a:cxn>
              <a:cxn ang="0">
                <a:pos x="connsiteX10558" y="connsiteY10558"/>
              </a:cxn>
              <a:cxn ang="0">
                <a:pos x="connsiteX10559" y="connsiteY10559"/>
              </a:cxn>
              <a:cxn ang="0">
                <a:pos x="connsiteX10560" y="connsiteY10560"/>
              </a:cxn>
              <a:cxn ang="0">
                <a:pos x="connsiteX10561" y="connsiteY10561"/>
              </a:cxn>
              <a:cxn ang="0">
                <a:pos x="connsiteX10562" y="connsiteY10562"/>
              </a:cxn>
              <a:cxn ang="0">
                <a:pos x="connsiteX10563" y="connsiteY10563"/>
              </a:cxn>
              <a:cxn ang="0">
                <a:pos x="connsiteX10564" y="connsiteY10564"/>
              </a:cxn>
              <a:cxn ang="0">
                <a:pos x="connsiteX10565" y="connsiteY10565"/>
              </a:cxn>
              <a:cxn ang="0">
                <a:pos x="connsiteX10566" y="connsiteY10566"/>
              </a:cxn>
              <a:cxn ang="0">
                <a:pos x="connsiteX10567" y="connsiteY10567"/>
              </a:cxn>
              <a:cxn ang="0">
                <a:pos x="connsiteX10568" y="connsiteY10568"/>
              </a:cxn>
              <a:cxn ang="0">
                <a:pos x="connsiteX10569" y="connsiteY10569"/>
              </a:cxn>
              <a:cxn ang="0">
                <a:pos x="connsiteX10570" y="connsiteY10570"/>
              </a:cxn>
              <a:cxn ang="0">
                <a:pos x="connsiteX10571" y="connsiteY10571"/>
              </a:cxn>
              <a:cxn ang="0">
                <a:pos x="connsiteX10572" y="connsiteY10572"/>
              </a:cxn>
              <a:cxn ang="0">
                <a:pos x="connsiteX10573" y="connsiteY10573"/>
              </a:cxn>
              <a:cxn ang="0">
                <a:pos x="connsiteX10574" y="connsiteY10574"/>
              </a:cxn>
              <a:cxn ang="0">
                <a:pos x="connsiteX10575" y="connsiteY10575"/>
              </a:cxn>
              <a:cxn ang="0">
                <a:pos x="connsiteX10576" y="connsiteY10576"/>
              </a:cxn>
              <a:cxn ang="0">
                <a:pos x="connsiteX10577" y="connsiteY10577"/>
              </a:cxn>
              <a:cxn ang="0">
                <a:pos x="connsiteX10578" y="connsiteY10578"/>
              </a:cxn>
              <a:cxn ang="0">
                <a:pos x="connsiteX10579" y="connsiteY10579"/>
              </a:cxn>
              <a:cxn ang="0">
                <a:pos x="connsiteX10580" y="connsiteY10580"/>
              </a:cxn>
              <a:cxn ang="0">
                <a:pos x="connsiteX10581" y="connsiteY10581"/>
              </a:cxn>
              <a:cxn ang="0">
                <a:pos x="connsiteX10582" y="connsiteY10582"/>
              </a:cxn>
              <a:cxn ang="0">
                <a:pos x="connsiteX10583" y="connsiteY10583"/>
              </a:cxn>
              <a:cxn ang="0">
                <a:pos x="connsiteX10584" y="connsiteY10584"/>
              </a:cxn>
              <a:cxn ang="0">
                <a:pos x="connsiteX10585" y="connsiteY10585"/>
              </a:cxn>
              <a:cxn ang="0">
                <a:pos x="connsiteX10586" y="connsiteY10586"/>
              </a:cxn>
              <a:cxn ang="0">
                <a:pos x="connsiteX10587" y="connsiteY10587"/>
              </a:cxn>
              <a:cxn ang="0">
                <a:pos x="connsiteX10588" y="connsiteY10588"/>
              </a:cxn>
              <a:cxn ang="0">
                <a:pos x="connsiteX10589" y="connsiteY10589"/>
              </a:cxn>
              <a:cxn ang="0">
                <a:pos x="connsiteX10590" y="connsiteY10590"/>
              </a:cxn>
              <a:cxn ang="0">
                <a:pos x="connsiteX10591" y="connsiteY10591"/>
              </a:cxn>
              <a:cxn ang="0">
                <a:pos x="connsiteX10592" y="connsiteY10592"/>
              </a:cxn>
              <a:cxn ang="0">
                <a:pos x="connsiteX10593" y="connsiteY10593"/>
              </a:cxn>
              <a:cxn ang="0">
                <a:pos x="connsiteX10594" y="connsiteY10594"/>
              </a:cxn>
              <a:cxn ang="0">
                <a:pos x="connsiteX10595" y="connsiteY10595"/>
              </a:cxn>
              <a:cxn ang="0">
                <a:pos x="connsiteX10596" y="connsiteY10596"/>
              </a:cxn>
              <a:cxn ang="0">
                <a:pos x="connsiteX10597" y="connsiteY10597"/>
              </a:cxn>
              <a:cxn ang="0">
                <a:pos x="connsiteX10598" y="connsiteY10598"/>
              </a:cxn>
              <a:cxn ang="0">
                <a:pos x="connsiteX10599" y="connsiteY10599"/>
              </a:cxn>
              <a:cxn ang="0">
                <a:pos x="connsiteX10600" y="connsiteY10600"/>
              </a:cxn>
              <a:cxn ang="0">
                <a:pos x="connsiteX10601" y="connsiteY10601"/>
              </a:cxn>
              <a:cxn ang="0">
                <a:pos x="connsiteX10602" y="connsiteY10602"/>
              </a:cxn>
              <a:cxn ang="0">
                <a:pos x="connsiteX10603" y="connsiteY10603"/>
              </a:cxn>
              <a:cxn ang="0">
                <a:pos x="connsiteX10604" y="connsiteY10604"/>
              </a:cxn>
              <a:cxn ang="0">
                <a:pos x="connsiteX10605" y="connsiteY10605"/>
              </a:cxn>
              <a:cxn ang="0">
                <a:pos x="connsiteX10606" y="connsiteY10606"/>
              </a:cxn>
              <a:cxn ang="0">
                <a:pos x="connsiteX10607" y="connsiteY10607"/>
              </a:cxn>
              <a:cxn ang="0">
                <a:pos x="connsiteX10608" y="connsiteY10608"/>
              </a:cxn>
              <a:cxn ang="0">
                <a:pos x="connsiteX10609" y="connsiteY10609"/>
              </a:cxn>
              <a:cxn ang="0">
                <a:pos x="connsiteX10610" y="connsiteY10610"/>
              </a:cxn>
              <a:cxn ang="0">
                <a:pos x="connsiteX10611" y="connsiteY10611"/>
              </a:cxn>
              <a:cxn ang="0">
                <a:pos x="connsiteX10612" y="connsiteY10612"/>
              </a:cxn>
              <a:cxn ang="0">
                <a:pos x="connsiteX10613" y="connsiteY10613"/>
              </a:cxn>
              <a:cxn ang="0">
                <a:pos x="connsiteX10614" y="connsiteY10614"/>
              </a:cxn>
              <a:cxn ang="0">
                <a:pos x="connsiteX10615" y="connsiteY10615"/>
              </a:cxn>
              <a:cxn ang="0">
                <a:pos x="connsiteX10616" y="connsiteY10616"/>
              </a:cxn>
              <a:cxn ang="0">
                <a:pos x="connsiteX10617" y="connsiteY10617"/>
              </a:cxn>
              <a:cxn ang="0">
                <a:pos x="connsiteX10618" y="connsiteY10618"/>
              </a:cxn>
              <a:cxn ang="0">
                <a:pos x="connsiteX10619" y="connsiteY10619"/>
              </a:cxn>
              <a:cxn ang="0">
                <a:pos x="connsiteX10620" y="connsiteY10620"/>
              </a:cxn>
              <a:cxn ang="0">
                <a:pos x="connsiteX10621" y="connsiteY10621"/>
              </a:cxn>
              <a:cxn ang="0">
                <a:pos x="connsiteX10622" y="connsiteY10622"/>
              </a:cxn>
              <a:cxn ang="0">
                <a:pos x="connsiteX10623" y="connsiteY10623"/>
              </a:cxn>
              <a:cxn ang="0">
                <a:pos x="connsiteX10624" y="connsiteY10624"/>
              </a:cxn>
              <a:cxn ang="0">
                <a:pos x="connsiteX10625" y="connsiteY10625"/>
              </a:cxn>
              <a:cxn ang="0">
                <a:pos x="connsiteX10626" y="connsiteY10626"/>
              </a:cxn>
              <a:cxn ang="0">
                <a:pos x="connsiteX10627" y="connsiteY10627"/>
              </a:cxn>
              <a:cxn ang="0">
                <a:pos x="connsiteX10628" y="connsiteY10628"/>
              </a:cxn>
              <a:cxn ang="0">
                <a:pos x="connsiteX10629" y="connsiteY10629"/>
              </a:cxn>
              <a:cxn ang="0">
                <a:pos x="connsiteX10630" y="connsiteY10630"/>
              </a:cxn>
              <a:cxn ang="0">
                <a:pos x="connsiteX10631" y="connsiteY10631"/>
              </a:cxn>
              <a:cxn ang="0">
                <a:pos x="connsiteX10632" y="connsiteY10632"/>
              </a:cxn>
              <a:cxn ang="0">
                <a:pos x="connsiteX10633" y="connsiteY10633"/>
              </a:cxn>
              <a:cxn ang="0">
                <a:pos x="connsiteX10634" y="connsiteY10634"/>
              </a:cxn>
              <a:cxn ang="0">
                <a:pos x="connsiteX10635" y="connsiteY10635"/>
              </a:cxn>
              <a:cxn ang="0">
                <a:pos x="connsiteX10636" y="connsiteY10636"/>
              </a:cxn>
              <a:cxn ang="0">
                <a:pos x="connsiteX10637" y="connsiteY10637"/>
              </a:cxn>
              <a:cxn ang="0">
                <a:pos x="connsiteX10638" y="connsiteY10638"/>
              </a:cxn>
              <a:cxn ang="0">
                <a:pos x="connsiteX10639" y="connsiteY10639"/>
              </a:cxn>
              <a:cxn ang="0">
                <a:pos x="connsiteX10640" y="connsiteY10640"/>
              </a:cxn>
              <a:cxn ang="0">
                <a:pos x="connsiteX10641" y="connsiteY10641"/>
              </a:cxn>
              <a:cxn ang="0">
                <a:pos x="connsiteX10642" y="connsiteY10642"/>
              </a:cxn>
              <a:cxn ang="0">
                <a:pos x="connsiteX10643" y="connsiteY10643"/>
              </a:cxn>
              <a:cxn ang="0">
                <a:pos x="connsiteX10644" y="connsiteY10644"/>
              </a:cxn>
              <a:cxn ang="0">
                <a:pos x="connsiteX10645" y="connsiteY10645"/>
              </a:cxn>
              <a:cxn ang="0">
                <a:pos x="connsiteX10646" y="connsiteY10646"/>
              </a:cxn>
              <a:cxn ang="0">
                <a:pos x="connsiteX10647" y="connsiteY10647"/>
              </a:cxn>
              <a:cxn ang="0">
                <a:pos x="connsiteX10648" y="connsiteY10648"/>
              </a:cxn>
              <a:cxn ang="0">
                <a:pos x="connsiteX10649" y="connsiteY10649"/>
              </a:cxn>
              <a:cxn ang="0">
                <a:pos x="connsiteX10650" y="connsiteY10650"/>
              </a:cxn>
              <a:cxn ang="0">
                <a:pos x="connsiteX10651" y="connsiteY10651"/>
              </a:cxn>
              <a:cxn ang="0">
                <a:pos x="connsiteX10652" y="connsiteY10652"/>
              </a:cxn>
              <a:cxn ang="0">
                <a:pos x="connsiteX10653" y="connsiteY10653"/>
              </a:cxn>
              <a:cxn ang="0">
                <a:pos x="connsiteX10654" y="connsiteY10654"/>
              </a:cxn>
              <a:cxn ang="0">
                <a:pos x="connsiteX10655" y="connsiteY10655"/>
              </a:cxn>
              <a:cxn ang="0">
                <a:pos x="connsiteX10656" y="connsiteY10656"/>
              </a:cxn>
              <a:cxn ang="0">
                <a:pos x="connsiteX10657" y="connsiteY10657"/>
              </a:cxn>
              <a:cxn ang="0">
                <a:pos x="connsiteX10658" y="connsiteY10658"/>
              </a:cxn>
              <a:cxn ang="0">
                <a:pos x="connsiteX10659" y="connsiteY10659"/>
              </a:cxn>
              <a:cxn ang="0">
                <a:pos x="connsiteX10660" y="connsiteY10660"/>
              </a:cxn>
              <a:cxn ang="0">
                <a:pos x="connsiteX10661" y="connsiteY10661"/>
              </a:cxn>
              <a:cxn ang="0">
                <a:pos x="connsiteX10662" y="connsiteY10662"/>
              </a:cxn>
              <a:cxn ang="0">
                <a:pos x="connsiteX10663" y="connsiteY10663"/>
              </a:cxn>
              <a:cxn ang="0">
                <a:pos x="connsiteX10664" y="connsiteY10664"/>
              </a:cxn>
              <a:cxn ang="0">
                <a:pos x="connsiteX10665" y="connsiteY10665"/>
              </a:cxn>
              <a:cxn ang="0">
                <a:pos x="connsiteX10666" y="connsiteY10666"/>
              </a:cxn>
              <a:cxn ang="0">
                <a:pos x="connsiteX10667" y="connsiteY10667"/>
              </a:cxn>
              <a:cxn ang="0">
                <a:pos x="connsiteX10668" y="connsiteY10668"/>
              </a:cxn>
              <a:cxn ang="0">
                <a:pos x="connsiteX10669" y="connsiteY10669"/>
              </a:cxn>
              <a:cxn ang="0">
                <a:pos x="connsiteX10670" y="connsiteY10670"/>
              </a:cxn>
              <a:cxn ang="0">
                <a:pos x="connsiteX10671" y="connsiteY10671"/>
              </a:cxn>
              <a:cxn ang="0">
                <a:pos x="connsiteX10672" y="connsiteY10672"/>
              </a:cxn>
              <a:cxn ang="0">
                <a:pos x="connsiteX10673" y="connsiteY10673"/>
              </a:cxn>
              <a:cxn ang="0">
                <a:pos x="connsiteX10674" y="connsiteY10674"/>
              </a:cxn>
              <a:cxn ang="0">
                <a:pos x="connsiteX10675" y="connsiteY10675"/>
              </a:cxn>
              <a:cxn ang="0">
                <a:pos x="connsiteX10676" y="connsiteY10676"/>
              </a:cxn>
              <a:cxn ang="0">
                <a:pos x="connsiteX10677" y="connsiteY10677"/>
              </a:cxn>
              <a:cxn ang="0">
                <a:pos x="connsiteX10678" y="connsiteY10678"/>
              </a:cxn>
              <a:cxn ang="0">
                <a:pos x="connsiteX10679" y="connsiteY10679"/>
              </a:cxn>
              <a:cxn ang="0">
                <a:pos x="connsiteX10680" y="connsiteY10680"/>
              </a:cxn>
              <a:cxn ang="0">
                <a:pos x="connsiteX10681" y="connsiteY10681"/>
              </a:cxn>
              <a:cxn ang="0">
                <a:pos x="connsiteX10682" y="connsiteY10682"/>
              </a:cxn>
              <a:cxn ang="0">
                <a:pos x="connsiteX10683" y="connsiteY10683"/>
              </a:cxn>
              <a:cxn ang="0">
                <a:pos x="connsiteX10684" y="connsiteY10684"/>
              </a:cxn>
              <a:cxn ang="0">
                <a:pos x="connsiteX10685" y="connsiteY10685"/>
              </a:cxn>
              <a:cxn ang="0">
                <a:pos x="connsiteX10686" y="connsiteY10686"/>
              </a:cxn>
              <a:cxn ang="0">
                <a:pos x="connsiteX10687" y="connsiteY10687"/>
              </a:cxn>
              <a:cxn ang="0">
                <a:pos x="connsiteX10688" y="connsiteY10688"/>
              </a:cxn>
              <a:cxn ang="0">
                <a:pos x="connsiteX10689" y="connsiteY10689"/>
              </a:cxn>
              <a:cxn ang="0">
                <a:pos x="connsiteX10690" y="connsiteY10690"/>
              </a:cxn>
              <a:cxn ang="0">
                <a:pos x="connsiteX10691" y="connsiteY10691"/>
              </a:cxn>
              <a:cxn ang="0">
                <a:pos x="connsiteX10692" y="connsiteY10692"/>
              </a:cxn>
              <a:cxn ang="0">
                <a:pos x="connsiteX10693" y="connsiteY10693"/>
              </a:cxn>
              <a:cxn ang="0">
                <a:pos x="connsiteX10694" y="connsiteY10694"/>
              </a:cxn>
              <a:cxn ang="0">
                <a:pos x="connsiteX10695" y="connsiteY10695"/>
              </a:cxn>
              <a:cxn ang="0">
                <a:pos x="connsiteX10696" y="connsiteY10696"/>
              </a:cxn>
              <a:cxn ang="0">
                <a:pos x="connsiteX10697" y="connsiteY10697"/>
              </a:cxn>
              <a:cxn ang="0">
                <a:pos x="connsiteX10698" y="connsiteY10698"/>
              </a:cxn>
              <a:cxn ang="0">
                <a:pos x="connsiteX10699" y="connsiteY10699"/>
              </a:cxn>
              <a:cxn ang="0">
                <a:pos x="connsiteX10700" y="connsiteY10700"/>
              </a:cxn>
              <a:cxn ang="0">
                <a:pos x="connsiteX10701" y="connsiteY10701"/>
              </a:cxn>
              <a:cxn ang="0">
                <a:pos x="connsiteX10702" y="connsiteY10702"/>
              </a:cxn>
              <a:cxn ang="0">
                <a:pos x="connsiteX10703" y="connsiteY10703"/>
              </a:cxn>
              <a:cxn ang="0">
                <a:pos x="connsiteX10704" y="connsiteY10704"/>
              </a:cxn>
              <a:cxn ang="0">
                <a:pos x="connsiteX10705" y="connsiteY10705"/>
              </a:cxn>
              <a:cxn ang="0">
                <a:pos x="connsiteX10706" y="connsiteY10706"/>
              </a:cxn>
              <a:cxn ang="0">
                <a:pos x="connsiteX10707" y="connsiteY10707"/>
              </a:cxn>
              <a:cxn ang="0">
                <a:pos x="connsiteX10708" y="connsiteY10708"/>
              </a:cxn>
              <a:cxn ang="0">
                <a:pos x="connsiteX10709" y="connsiteY10709"/>
              </a:cxn>
              <a:cxn ang="0">
                <a:pos x="connsiteX10710" y="connsiteY10710"/>
              </a:cxn>
              <a:cxn ang="0">
                <a:pos x="connsiteX10711" y="connsiteY10711"/>
              </a:cxn>
              <a:cxn ang="0">
                <a:pos x="connsiteX10712" y="connsiteY10712"/>
              </a:cxn>
              <a:cxn ang="0">
                <a:pos x="connsiteX10713" y="connsiteY10713"/>
              </a:cxn>
              <a:cxn ang="0">
                <a:pos x="connsiteX10714" y="connsiteY10714"/>
              </a:cxn>
              <a:cxn ang="0">
                <a:pos x="connsiteX10715" y="connsiteY10715"/>
              </a:cxn>
              <a:cxn ang="0">
                <a:pos x="connsiteX10716" y="connsiteY10716"/>
              </a:cxn>
              <a:cxn ang="0">
                <a:pos x="connsiteX10717" y="connsiteY10717"/>
              </a:cxn>
              <a:cxn ang="0">
                <a:pos x="connsiteX10718" y="connsiteY10718"/>
              </a:cxn>
              <a:cxn ang="0">
                <a:pos x="connsiteX10719" y="connsiteY10719"/>
              </a:cxn>
              <a:cxn ang="0">
                <a:pos x="connsiteX10720" y="connsiteY10720"/>
              </a:cxn>
              <a:cxn ang="0">
                <a:pos x="connsiteX10721" y="connsiteY10721"/>
              </a:cxn>
              <a:cxn ang="0">
                <a:pos x="connsiteX10722" y="connsiteY10722"/>
              </a:cxn>
              <a:cxn ang="0">
                <a:pos x="connsiteX10723" y="connsiteY10723"/>
              </a:cxn>
              <a:cxn ang="0">
                <a:pos x="connsiteX10724" y="connsiteY10724"/>
              </a:cxn>
              <a:cxn ang="0">
                <a:pos x="connsiteX10725" y="connsiteY10725"/>
              </a:cxn>
              <a:cxn ang="0">
                <a:pos x="connsiteX10726" y="connsiteY10726"/>
              </a:cxn>
              <a:cxn ang="0">
                <a:pos x="connsiteX10727" y="connsiteY10727"/>
              </a:cxn>
              <a:cxn ang="0">
                <a:pos x="connsiteX10728" y="connsiteY10728"/>
              </a:cxn>
              <a:cxn ang="0">
                <a:pos x="connsiteX10729" y="connsiteY10729"/>
              </a:cxn>
              <a:cxn ang="0">
                <a:pos x="connsiteX10730" y="connsiteY10730"/>
              </a:cxn>
              <a:cxn ang="0">
                <a:pos x="connsiteX10731" y="connsiteY10731"/>
              </a:cxn>
              <a:cxn ang="0">
                <a:pos x="connsiteX10732" y="connsiteY10732"/>
              </a:cxn>
              <a:cxn ang="0">
                <a:pos x="connsiteX10733" y="connsiteY10733"/>
              </a:cxn>
              <a:cxn ang="0">
                <a:pos x="connsiteX10734" y="connsiteY10734"/>
              </a:cxn>
              <a:cxn ang="0">
                <a:pos x="connsiteX10735" y="connsiteY10735"/>
              </a:cxn>
              <a:cxn ang="0">
                <a:pos x="connsiteX10736" y="connsiteY10736"/>
              </a:cxn>
              <a:cxn ang="0">
                <a:pos x="connsiteX10737" y="connsiteY10737"/>
              </a:cxn>
              <a:cxn ang="0">
                <a:pos x="connsiteX10738" y="connsiteY10738"/>
              </a:cxn>
              <a:cxn ang="0">
                <a:pos x="connsiteX10739" y="connsiteY10739"/>
              </a:cxn>
              <a:cxn ang="0">
                <a:pos x="connsiteX10740" y="connsiteY10740"/>
              </a:cxn>
              <a:cxn ang="0">
                <a:pos x="connsiteX10741" y="connsiteY10741"/>
              </a:cxn>
              <a:cxn ang="0">
                <a:pos x="connsiteX10742" y="connsiteY10742"/>
              </a:cxn>
              <a:cxn ang="0">
                <a:pos x="connsiteX10743" y="connsiteY10743"/>
              </a:cxn>
              <a:cxn ang="0">
                <a:pos x="connsiteX10744" y="connsiteY10744"/>
              </a:cxn>
              <a:cxn ang="0">
                <a:pos x="connsiteX10745" y="connsiteY10745"/>
              </a:cxn>
              <a:cxn ang="0">
                <a:pos x="connsiteX10746" y="connsiteY10746"/>
              </a:cxn>
              <a:cxn ang="0">
                <a:pos x="connsiteX10747" y="connsiteY10747"/>
              </a:cxn>
              <a:cxn ang="0">
                <a:pos x="connsiteX10748" y="connsiteY10748"/>
              </a:cxn>
              <a:cxn ang="0">
                <a:pos x="connsiteX10749" y="connsiteY10749"/>
              </a:cxn>
              <a:cxn ang="0">
                <a:pos x="connsiteX10750" y="connsiteY10750"/>
              </a:cxn>
              <a:cxn ang="0">
                <a:pos x="connsiteX10751" y="connsiteY10751"/>
              </a:cxn>
              <a:cxn ang="0">
                <a:pos x="connsiteX10752" y="connsiteY10752"/>
              </a:cxn>
              <a:cxn ang="0">
                <a:pos x="connsiteX10753" y="connsiteY10753"/>
              </a:cxn>
              <a:cxn ang="0">
                <a:pos x="connsiteX10754" y="connsiteY10754"/>
              </a:cxn>
              <a:cxn ang="0">
                <a:pos x="connsiteX10755" y="connsiteY10755"/>
              </a:cxn>
              <a:cxn ang="0">
                <a:pos x="connsiteX10756" y="connsiteY10756"/>
              </a:cxn>
              <a:cxn ang="0">
                <a:pos x="connsiteX10757" y="connsiteY10757"/>
              </a:cxn>
              <a:cxn ang="0">
                <a:pos x="connsiteX10758" y="connsiteY10758"/>
              </a:cxn>
              <a:cxn ang="0">
                <a:pos x="connsiteX10759" y="connsiteY10759"/>
              </a:cxn>
              <a:cxn ang="0">
                <a:pos x="connsiteX10760" y="connsiteY10760"/>
              </a:cxn>
              <a:cxn ang="0">
                <a:pos x="connsiteX10761" y="connsiteY10761"/>
              </a:cxn>
              <a:cxn ang="0">
                <a:pos x="connsiteX10762" y="connsiteY10762"/>
              </a:cxn>
              <a:cxn ang="0">
                <a:pos x="connsiteX10763" y="connsiteY10763"/>
              </a:cxn>
              <a:cxn ang="0">
                <a:pos x="connsiteX10764" y="connsiteY10764"/>
              </a:cxn>
              <a:cxn ang="0">
                <a:pos x="connsiteX10765" y="connsiteY10765"/>
              </a:cxn>
              <a:cxn ang="0">
                <a:pos x="connsiteX10766" y="connsiteY10766"/>
              </a:cxn>
              <a:cxn ang="0">
                <a:pos x="connsiteX10767" y="connsiteY10767"/>
              </a:cxn>
              <a:cxn ang="0">
                <a:pos x="connsiteX10768" y="connsiteY10768"/>
              </a:cxn>
              <a:cxn ang="0">
                <a:pos x="connsiteX10769" y="connsiteY10769"/>
              </a:cxn>
              <a:cxn ang="0">
                <a:pos x="connsiteX10770" y="connsiteY10770"/>
              </a:cxn>
              <a:cxn ang="0">
                <a:pos x="connsiteX10771" y="connsiteY10771"/>
              </a:cxn>
              <a:cxn ang="0">
                <a:pos x="connsiteX10772" y="connsiteY10772"/>
              </a:cxn>
              <a:cxn ang="0">
                <a:pos x="connsiteX10773" y="connsiteY10773"/>
              </a:cxn>
              <a:cxn ang="0">
                <a:pos x="connsiteX10774" y="connsiteY10774"/>
              </a:cxn>
              <a:cxn ang="0">
                <a:pos x="connsiteX10775" y="connsiteY10775"/>
              </a:cxn>
              <a:cxn ang="0">
                <a:pos x="connsiteX10776" y="connsiteY10776"/>
              </a:cxn>
              <a:cxn ang="0">
                <a:pos x="connsiteX10777" y="connsiteY10777"/>
              </a:cxn>
              <a:cxn ang="0">
                <a:pos x="connsiteX10778" y="connsiteY10778"/>
              </a:cxn>
              <a:cxn ang="0">
                <a:pos x="connsiteX10779" y="connsiteY10779"/>
              </a:cxn>
              <a:cxn ang="0">
                <a:pos x="connsiteX10780" y="connsiteY10780"/>
              </a:cxn>
              <a:cxn ang="0">
                <a:pos x="connsiteX10781" y="connsiteY10781"/>
              </a:cxn>
              <a:cxn ang="0">
                <a:pos x="connsiteX10782" y="connsiteY10782"/>
              </a:cxn>
              <a:cxn ang="0">
                <a:pos x="connsiteX10783" y="connsiteY10783"/>
              </a:cxn>
              <a:cxn ang="0">
                <a:pos x="connsiteX10784" y="connsiteY10784"/>
              </a:cxn>
              <a:cxn ang="0">
                <a:pos x="connsiteX10785" y="connsiteY10785"/>
              </a:cxn>
              <a:cxn ang="0">
                <a:pos x="connsiteX10786" y="connsiteY10786"/>
              </a:cxn>
              <a:cxn ang="0">
                <a:pos x="connsiteX10787" y="connsiteY10787"/>
              </a:cxn>
              <a:cxn ang="0">
                <a:pos x="connsiteX10788" y="connsiteY10788"/>
              </a:cxn>
              <a:cxn ang="0">
                <a:pos x="connsiteX10789" y="connsiteY10789"/>
              </a:cxn>
              <a:cxn ang="0">
                <a:pos x="connsiteX10790" y="connsiteY10790"/>
              </a:cxn>
              <a:cxn ang="0">
                <a:pos x="connsiteX10791" y="connsiteY10791"/>
              </a:cxn>
              <a:cxn ang="0">
                <a:pos x="connsiteX10792" y="connsiteY10792"/>
              </a:cxn>
              <a:cxn ang="0">
                <a:pos x="connsiteX10793" y="connsiteY10793"/>
              </a:cxn>
              <a:cxn ang="0">
                <a:pos x="connsiteX10794" y="connsiteY10794"/>
              </a:cxn>
              <a:cxn ang="0">
                <a:pos x="connsiteX10795" y="connsiteY10795"/>
              </a:cxn>
              <a:cxn ang="0">
                <a:pos x="connsiteX10796" y="connsiteY10796"/>
              </a:cxn>
              <a:cxn ang="0">
                <a:pos x="connsiteX10797" y="connsiteY10797"/>
              </a:cxn>
              <a:cxn ang="0">
                <a:pos x="connsiteX10798" y="connsiteY10798"/>
              </a:cxn>
              <a:cxn ang="0">
                <a:pos x="connsiteX10799" y="connsiteY10799"/>
              </a:cxn>
              <a:cxn ang="0">
                <a:pos x="connsiteX10800" y="connsiteY10800"/>
              </a:cxn>
              <a:cxn ang="0">
                <a:pos x="connsiteX10801" y="connsiteY10801"/>
              </a:cxn>
              <a:cxn ang="0">
                <a:pos x="connsiteX10802" y="connsiteY10802"/>
              </a:cxn>
              <a:cxn ang="0">
                <a:pos x="connsiteX10803" y="connsiteY10803"/>
              </a:cxn>
              <a:cxn ang="0">
                <a:pos x="connsiteX10804" y="connsiteY10804"/>
              </a:cxn>
              <a:cxn ang="0">
                <a:pos x="connsiteX10805" y="connsiteY10805"/>
              </a:cxn>
              <a:cxn ang="0">
                <a:pos x="connsiteX10806" y="connsiteY10806"/>
              </a:cxn>
              <a:cxn ang="0">
                <a:pos x="connsiteX10807" y="connsiteY10807"/>
              </a:cxn>
              <a:cxn ang="0">
                <a:pos x="connsiteX10808" y="connsiteY10808"/>
              </a:cxn>
              <a:cxn ang="0">
                <a:pos x="connsiteX10809" y="connsiteY10809"/>
              </a:cxn>
              <a:cxn ang="0">
                <a:pos x="connsiteX10810" y="connsiteY10810"/>
              </a:cxn>
              <a:cxn ang="0">
                <a:pos x="connsiteX10811" y="connsiteY10811"/>
              </a:cxn>
              <a:cxn ang="0">
                <a:pos x="connsiteX10812" y="connsiteY10812"/>
              </a:cxn>
              <a:cxn ang="0">
                <a:pos x="connsiteX10813" y="connsiteY10813"/>
              </a:cxn>
              <a:cxn ang="0">
                <a:pos x="connsiteX10814" y="connsiteY10814"/>
              </a:cxn>
              <a:cxn ang="0">
                <a:pos x="connsiteX10815" y="connsiteY10815"/>
              </a:cxn>
              <a:cxn ang="0">
                <a:pos x="connsiteX10816" y="connsiteY10816"/>
              </a:cxn>
              <a:cxn ang="0">
                <a:pos x="connsiteX10817" y="connsiteY10817"/>
              </a:cxn>
              <a:cxn ang="0">
                <a:pos x="connsiteX10818" y="connsiteY10818"/>
              </a:cxn>
              <a:cxn ang="0">
                <a:pos x="connsiteX10819" y="connsiteY10819"/>
              </a:cxn>
              <a:cxn ang="0">
                <a:pos x="connsiteX10820" y="connsiteY10820"/>
              </a:cxn>
              <a:cxn ang="0">
                <a:pos x="connsiteX10821" y="connsiteY10821"/>
              </a:cxn>
              <a:cxn ang="0">
                <a:pos x="connsiteX10822" y="connsiteY10822"/>
              </a:cxn>
              <a:cxn ang="0">
                <a:pos x="connsiteX10823" y="connsiteY10823"/>
              </a:cxn>
              <a:cxn ang="0">
                <a:pos x="connsiteX10824" y="connsiteY10824"/>
              </a:cxn>
              <a:cxn ang="0">
                <a:pos x="connsiteX10825" y="connsiteY10825"/>
              </a:cxn>
              <a:cxn ang="0">
                <a:pos x="connsiteX10826" y="connsiteY10826"/>
              </a:cxn>
              <a:cxn ang="0">
                <a:pos x="connsiteX10827" y="connsiteY10827"/>
              </a:cxn>
              <a:cxn ang="0">
                <a:pos x="connsiteX10828" y="connsiteY10828"/>
              </a:cxn>
              <a:cxn ang="0">
                <a:pos x="connsiteX10829" y="connsiteY10829"/>
              </a:cxn>
              <a:cxn ang="0">
                <a:pos x="connsiteX10830" y="connsiteY10830"/>
              </a:cxn>
              <a:cxn ang="0">
                <a:pos x="connsiteX10831" y="connsiteY10831"/>
              </a:cxn>
              <a:cxn ang="0">
                <a:pos x="connsiteX10832" y="connsiteY10832"/>
              </a:cxn>
              <a:cxn ang="0">
                <a:pos x="connsiteX10833" y="connsiteY10833"/>
              </a:cxn>
              <a:cxn ang="0">
                <a:pos x="connsiteX10834" y="connsiteY10834"/>
              </a:cxn>
              <a:cxn ang="0">
                <a:pos x="connsiteX10835" y="connsiteY10835"/>
              </a:cxn>
              <a:cxn ang="0">
                <a:pos x="connsiteX10836" y="connsiteY10836"/>
              </a:cxn>
              <a:cxn ang="0">
                <a:pos x="connsiteX10837" y="connsiteY10837"/>
              </a:cxn>
              <a:cxn ang="0">
                <a:pos x="connsiteX10838" y="connsiteY10838"/>
              </a:cxn>
              <a:cxn ang="0">
                <a:pos x="connsiteX10839" y="connsiteY10839"/>
              </a:cxn>
              <a:cxn ang="0">
                <a:pos x="connsiteX10840" y="connsiteY10840"/>
              </a:cxn>
              <a:cxn ang="0">
                <a:pos x="connsiteX10841" y="connsiteY10841"/>
              </a:cxn>
              <a:cxn ang="0">
                <a:pos x="connsiteX10842" y="connsiteY10842"/>
              </a:cxn>
              <a:cxn ang="0">
                <a:pos x="connsiteX10843" y="connsiteY10843"/>
              </a:cxn>
              <a:cxn ang="0">
                <a:pos x="connsiteX10844" y="connsiteY10844"/>
              </a:cxn>
              <a:cxn ang="0">
                <a:pos x="connsiteX10845" y="connsiteY10845"/>
              </a:cxn>
              <a:cxn ang="0">
                <a:pos x="connsiteX10846" y="connsiteY10846"/>
              </a:cxn>
              <a:cxn ang="0">
                <a:pos x="connsiteX10847" y="connsiteY10847"/>
              </a:cxn>
              <a:cxn ang="0">
                <a:pos x="connsiteX10848" y="connsiteY10848"/>
              </a:cxn>
              <a:cxn ang="0">
                <a:pos x="connsiteX10849" y="connsiteY10849"/>
              </a:cxn>
              <a:cxn ang="0">
                <a:pos x="connsiteX10850" y="connsiteY10850"/>
              </a:cxn>
              <a:cxn ang="0">
                <a:pos x="connsiteX10851" y="connsiteY10851"/>
              </a:cxn>
              <a:cxn ang="0">
                <a:pos x="connsiteX10852" y="connsiteY10852"/>
              </a:cxn>
              <a:cxn ang="0">
                <a:pos x="connsiteX10853" y="connsiteY10853"/>
              </a:cxn>
              <a:cxn ang="0">
                <a:pos x="connsiteX10854" y="connsiteY10854"/>
              </a:cxn>
              <a:cxn ang="0">
                <a:pos x="connsiteX10855" y="connsiteY10855"/>
              </a:cxn>
              <a:cxn ang="0">
                <a:pos x="connsiteX10856" y="connsiteY10856"/>
              </a:cxn>
              <a:cxn ang="0">
                <a:pos x="connsiteX10857" y="connsiteY10857"/>
              </a:cxn>
              <a:cxn ang="0">
                <a:pos x="connsiteX10858" y="connsiteY10858"/>
              </a:cxn>
              <a:cxn ang="0">
                <a:pos x="connsiteX10859" y="connsiteY10859"/>
              </a:cxn>
              <a:cxn ang="0">
                <a:pos x="connsiteX10860" y="connsiteY10860"/>
              </a:cxn>
              <a:cxn ang="0">
                <a:pos x="connsiteX10861" y="connsiteY10861"/>
              </a:cxn>
              <a:cxn ang="0">
                <a:pos x="connsiteX10862" y="connsiteY10862"/>
              </a:cxn>
              <a:cxn ang="0">
                <a:pos x="connsiteX10863" y="connsiteY10863"/>
              </a:cxn>
              <a:cxn ang="0">
                <a:pos x="connsiteX10864" y="connsiteY10864"/>
              </a:cxn>
              <a:cxn ang="0">
                <a:pos x="connsiteX10865" y="connsiteY10865"/>
              </a:cxn>
              <a:cxn ang="0">
                <a:pos x="connsiteX10866" y="connsiteY10866"/>
              </a:cxn>
              <a:cxn ang="0">
                <a:pos x="connsiteX10867" y="connsiteY10867"/>
              </a:cxn>
              <a:cxn ang="0">
                <a:pos x="connsiteX10868" y="connsiteY10868"/>
              </a:cxn>
              <a:cxn ang="0">
                <a:pos x="connsiteX10869" y="connsiteY10869"/>
              </a:cxn>
              <a:cxn ang="0">
                <a:pos x="connsiteX10870" y="connsiteY10870"/>
              </a:cxn>
              <a:cxn ang="0">
                <a:pos x="connsiteX10871" y="connsiteY10871"/>
              </a:cxn>
              <a:cxn ang="0">
                <a:pos x="connsiteX10872" y="connsiteY10872"/>
              </a:cxn>
              <a:cxn ang="0">
                <a:pos x="connsiteX10873" y="connsiteY10873"/>
              </a:cxn>
              <a:cxn ang="0">
                <a:pos x="connsiteX10874" y="connsiteY10874"/>
              </a:cxn>
              <a:cxn ang="0">
                <a:pos x="connsiteX10875" y="connsiteY10875"/>
              </a:cxn>
              <a:cxn ang="0">
                <a:pos x="connsiteX10876" y="connsiteY10876"/>
              </a:cxn>
              <a:cxn ang="0">
                <a:pos x="connsiteX10877" y="connsiteY10877"/>
              </a:cxn>
              <a:cxn ang="0">
                <a:pos x="connsiteX10878" y="connsiteY10878"/>
              </a:cxn>
              <a:cxn ang="0">
                <a:pos x="connsiteX10879" y="connsiteY10879"/>
              </a:cxn>
              <a:cxn ang="0">
                <a:pos x="connsiteX10880" y="connsiteY10880"/>
              </a:cxn>
              <a:cxn ang="0">
                <a:pos x="connsiteX10881" y="connsiteY10881"/>
              </a:cxn>
              <a:cxn ang="0">
                <a:pos x="connsiteX10882" y="connsiteY10882"/>
              </a:cxn>
              <a:cxn ang="0">
                <a:pos x="connsiteX10883" y="connsiteY10883"/>
              </a:cxn>
              <a:cxn ang="0">
                <a:pos x="connsiteX10884" y="connsiteY10884"/>
              </a:cxn>
              <a:cxn ang="0">
                <a:pos x="connsiteX10885" y="connsiteY10885"/>
              </a:cxn>
              <a:cxn ang="0">
                <a:pos x="connsiteX10886" y="connsiteY10886"/>
              </a:cxn>
              <a:cxn ang="0">
                <a:pos x="connsiteX10887" y="connsiteY10887"/>
              </a:cxn>
              <a:cxn ang="0">
                <a:pos x="connsiteX10888" y="connsiteY10888"/>
              </a:cxn>
              <a:cxn ang="0">
                <a:pos x="connsiteX10889" y="connsiteY10889"/>
              </a:cxn>
              <a:cxn ang="0">
                <a:pos x="connsiteX10890" y="connsiteY10890"/>
              </a:cxn>
              <a:cxn ang="0">
                <a:pos x="connsiteX10891" y="connsiteY10891"/>
              </a:cxn>
              <a:cxn ang="0">
                <a:pos x="connsiteX10892" y="connsiteY10892"/>
              </a:cxn>
              <a:cxn ang="0">
                <a:pos x="connsiteX10893" y="connsiteY10893"/>
              </a:cxn>
              <a:cxn ang="0">
                <a:pos x="connsiteX10894" y="connsiteY10894"/>
              </a:cxn>
              <a:cxn ang="0">
                <a:pos x="connsiteX10895" y="connsiteY10895"/>
              </a:cxn>
              <a:cxn ang="0">
                <a:pos x="connsiteX10896" y="connsiteY10896"/>
              </a:cxn>
              <a:cxn ang="0">
                <a:pos x="connsiteX10897" y="connsiteY10897"/>
              </a:cxn>
              <a:cxn ang="0">
                <a:pos x="connsiteX10898" y="connsiteY10898"/>
              </a:cxn>
              <a:cxn ang="0">
                <a:pos x="connsiteX10899" y="connsiteY10899"/>
              </a:cxn>
              <a:cxn ang="0">
                <a:pos x="connsiteX10900" y="connsiteY10900"/>
              </a:cxn>
              <a:cxn ang="0">
                <a:pos x="connsiteX10901" y="connsiteY10901"/>
              </a:cxn>
              <a:cxn ang="0">
                <a:pos x="connsiteX10902" y="connsiteY10902"/>
              </a:cxn>
              <a:cxn ang="0">
                <a:pos x="connsiteX10903" y="connsiteY10903"/>
              </a:cxn>
              <a:cxn ang="0">
                <a:pos x="connsiteX10904" y="connsiteY10904"/>
              </a:cxn>
              <a:cxn ang="0">
                <a:pos x="connsiteX10905" y="connsiteY10905"/>
              </a:cxn>
              <a:cxn ang="0">
                <a:pos x="connsiteX10906" y="connsiteY10906"/>
              </a:cxn>
              <a:cxn ang="0">
                <a:pos x="connsiteX10907" y="connsiteY10907"/>
              </a:cxn>
              <a:cxn ang="0">
                <a:pos x="connsiteX10908" y="connsiteY10908"/>
              </a:cxn>
              <a:cxn ang="0">
                <a:pos x="connsiteX10909" y="connsiteY10909"/>
              </a:cxn>
              <a:cxn ang="0">
                <a:pos x="connsiteX10910" y="connsiteY10910"/>
              </a:cxn>
              <a:cxn ang="0">
                <a:pos x="connsiteX10911" y="connsiteY10911"/>
              </a:cxn>
              <a:cxn ang="0">
                <a:pos x="connsiteX10912" y="connsiteY10912"/>
              </a:cxn>
              <a:cxn ang="0">
                <a:pos x="connsiteX10913" y="connsiteY10913"/>
              </a:cxn>
              <a:cxn ang="0">
                <a:pos x="connsiteX10914" y="connsiteY10914"/>
              </a:cxn>
              <a:cxn ang="0">
                <a:pos x="connsiteX10915" y="connsiteY10915"/>
              </a:cxn>
              <a:cxn ang="0">
                <a:pos x="connsiteX10916" y="connsiteY10916"/>
              </a:cxn>
              <a:cxn ang="0">
                <a:pos x="connsiteX10917" y="connsiteY10917"/>
              </a:cxn>
              <a:cxn ang="0">
                <a:pos x="connsiteX10918" y="connsiteY10918"/>
              </a:cxn>
              <a:cxn ang="0">
                <a:pos x="connsiteX10919" y="connsiteY10919"/>
              </a:cxn>
              <a:cxn ang="0">
                <a:pos x="connsiteX10920" y="connsiteY10920"/>
              </a:cxn>
              <a:cxn ang="0">
                <a:pos x="connsiteX10921" y="connsiteY10921"/>
              </a:cxn>
              <a:cxn ang="0">
                <a:pos x="connsiteX10922" y="connsiteY10922"/>
              </a:cxn>
              <a:cxn ang="0">
                <a:pos x="connsiteX10923" y="connsiteY10923"/>
              </a:cxn>
              <a:cxn ang="0">
                <a:pos x="connsiteX10924" y="connsiteY10924"/>
              </a:cxn>
              <a:cxn ang="0">
                <a:pos x="connsiteX10925" y="connsiteY10925"/>
              </a:cxn>
              <a:cxn ang="0">
                <a:pos x="connsiteX10926" y="connsiteY10926"/>
              </a:cxn>
              <a:cxn ang="0">
                <a:pos x="connsiteX10927" y="connsiteY10927"/>
              </a:cxn>
              <a:cxn ang="0">
                <a:pos x="connsiteX10928" y="connsiteY10928"/>
              </a:cxn>
              <a:cxn ang="0">
                <a:pos x="connsiteX10929" y="connsiteY10929"/>
              </a:cxn>
              <a:cxn ang="0">
                <a:pos x="connsiteX10930" y="connsiteY10930"/>
              </a:cxn>
              <a:cxn ang="0">
                <a:pos x="connsiteX10931" y="connsiteY10931"/>
              </a:cxn>
              <a:cxn ang="0">
                <a:pos x="connsiteX10932" y="connsiteY10932"/>
              </a:cxn>
              <a:cxn ang="0">
                <a:pos x="connsiteX10933" y="connsiteY10933"/>
              </a:cxn>
              <a:cxn ang="0">
                <a:pos x="connsiteX10934" y="connsiteY10934"/>
              </a:cxn>
              <a:cxn ang="0">
                <a:pos x="connsiteX10935" y="connsiteY10935"/>
              </a:cxn>
              <a:cxn ang="0">
                <a:pos x="connsiteX10936" y="connsiteY10936"/>
              </a:cxn>
              <a:cxn ang="0">
                <a:pos x="connsiteX10937" y="connsiteY10937"/>
              </a:cxn>
              <a:cxn ang="0">
                <a:pos x="connsiteX10938" y="connsiteY10938"/>
              </a:cxn>
              <a:cxn ang="0">
                <a:pos x="connsiteX10939" y="connsiteY10939"/>
              </a:cxn>
              <a:cxn ang="0">
                <a:pos x="connsiteX10940" y="connsiteY10940"/>
              </a:cxn>
              <a:cxn ang="0">
                <a:pos x="connsiteX10941" y="connsiteY10941"/>
              </a:cxn>
              <a:cxn ang="0">
                <a:pos x="connsiteX10942" y="connsiteY10942"/>
              </a:cxn>
              <a:cxn ang="0">
                <a:pos x="connsiteX10943" y="connsiteY10943"/>
              </a:cxn>
              <a:cxn ang="0">
                <a:pos x="connsiteX10944" y="connsiteY10944"/>
              </a:cxn>
              <a:cxn ang="0">
                <a:pos x="connsiteX10945" y="connsiteY10945"/>
              </a:cxn>
              <a:cxn ang="0">
                <a:pos x="connsiteX10946" y="connsiteY10946"/>
              </a:cxn>
              <a:cxn ang="0">
                <a:pos x="connsiteX10947" y="connsiteY10947"/>
              </a:cxn>
              <a:cxn ang="0">
                <a:pos x="connsiteX10948" y="connsiteY10948"/>
              </a:cxn>
              <a:cxn ang="0">
                <a:pos x="connsiteX10949" y="connsiteY10949"/>
              </a:cxn>
              <a:cxn ang="0">
                <a:pos x="connsiteX10950" y="connsiteY10950"/>
              </a:cxn>
              <a:cxn ang="0">
                <a:pos x="connsiteX10951" y="connsiteY10951"/>
              </a:cxn>
              <a:cxn ang="0">
                <a:pos x="connsiteX10952" y="connsiteY10952"/>
              </a:cxn>
              <a:cxn ang="0">
                <a:pos x="connsiteX10953" y="connsiteY10953"/>
              </a:cxn>
              <a:cxn ang="0">
                <a:pos x="connsiteX10954" y="connsiteY10954"/>
              </a:cxn>
              <a:cxn ang="0">
                <a:pos x="connsiteX10955" y="connsiteY10955"/>
              </a:cxn>
              <a:cxn ang="0">
                <a:pos x="connsiteX10956" y="connsiteY10956"/>
              </a:cxn>
              <a:cxn ang="0">
                <a:pos x="connsiteX10957" y="connsiteY10957"/>
              </a:cxn>
              <a:cxn ang="0">
                <a:pos x="connsiteX10958" y="connsiteY10958"/>
              </a:cxn>
              <a:cxn ang="0">
                <a:pos x="connsiteX10959" y="connsiteY10959"/>
              </a:cxn>
              <a:cxn ang="0">
                <a:pos x="connsiteX10960" y="connsiteY10960"/>
              </a:cxn>
              <a:cxn ang="0">
                <a:pos x="connsiteX10961" y="connsiteY10961"/>
              </a:cxn>
              <a:cxn ang="0">
                <a:pos x="connsiteX10962" y="connsiteY10962"/>
              </a:cxn>
              <a:cxn ang="0">
                <a:pos x="connsiteX10963" y="connsiteY10963"/>
              </a:cxn>
              <a:cxn ang="0">
                <a:pos x="connsiteX10964" y="connsiteY10964"/>
              </a:cxn>
              <a:cxn ang="0">
                <a:pos x="connsiteX10965" y="connsiteY10965"/>
              </a:cxn>
              <a:cxn ang="0">
                <a:pos x="connsiteX10966" y="connsiteY10966"/>
              </a:cxn>
              <a:cxn ang="0">
                <a:pos x="connsiteX10967" y="connsiteY10967"/>
              </a:cxn>
              <a:cxn ang="0">
                <a:pos x="connsiteX10968" y="connsiteY10968"/>
              </a:cxn>
              <a:cxn ang="0">
                <a:pos x="connsiteX10969" y="connsiteY10969"/>
              </a:cxn>
              <a:cxn ang="0">
                <a:pos x="connsiteX10970" y="connsiteY10970"/>
              </a:cxn>
              <a:cxn ang="0">
                <a:pos x="connsiteX10971" y="connsiteY10971"/>
              </a:cxn>
              <a:cxn ang="0">
                <a:pos x="connsiteX10972" y="connsiteY10972"/>
              </a:cxn>
              <a:cxn ang="0">
                <a:pos x="connsiteX10973" y="connsiteY10973"/>
              </a:cxn>
              <a:cxn ang="0">
                <a:pos x="connsiteX10974" y="connsiteY10974"/>
              </a:cxn>
              <a:cxn ang="0">
                <a:pos x="connsiteX10975" y="connsiteY10975"/>
              </a:cxn>
              <a:cxn ang="0">
                <a:pos x="connsiteX10976" y="connsiteY10976"/>
              </a:cxn>
              <a:cxn ang="0">
                <a:pos x="connsiteX10977" y="connsiteY10977"/>
              </a:cxn>
              <a:cxn ang="0">
                <a:pos x="connsiteX10978" y="connsiteY10978"/>
              </a:cxn>
              <a:cxn ang="0">
                <a:pos x="connsiteX10979" y="connsiteY10979"/>
              </a:cxn>
              <a:cxn ang="0">
                <a:pos x="connsiteX10980" y="connsiteY10980"/>
              </a:cxn>
              <a:cxn ang="0">
                <a:pos x="connsiteX10981" y="connsiteY10981"/>
              </a:cxn>
              <a:cxn ang="0">
                <a:pos x="connsiteX10982" y="connsiteY10982"/>
              </a:cxn>
              <a:cxn ang="0">
                <a:pos x="connsiteX10983" y="connsiteY10983"/>
              </a:cxn>
              <a:cxn ang="0">
                <a:pos x="connsiteX10984" y="connsiteY10984"/>
              </a:cxn>
              <a:cxn ang="0">
                <a:pos x="connsiteX10985" y="connsiteY10985"/>
              </a:cxn>
              <a:cxn ang="0">
                <a:pos x="connsiteX10986" y="connsiteY10986"/>
              </a:cxn>
              <a:cxn ang="0">
                <a:pos x="connsiteX10987" y="connsiteY10987"/>
              </a:cxn>
              <a:cxn ang="0">
                <a:pos x="connsiteX10988" y="connsiteY10988"/>
              </a:cxn>
              <a:cxn ang="0">
                <a:pos x="connsiteX10989" y="connsiteY10989"/>
              </a:cxn>
              <a:cxn ang="0">
                <a:pos x="connsiteX10990" y="connsiteY10990"/>
              </a:cxn>
              <a:cxn ang="0">
                <a:pos x="connsiteX10991" y="connsiteY10991"/>
              </a:cxn>
              <a:cxn ang="0">
                <a:pos x="connsiteX10992" y="connsiteY10992"/>
              </a:cxn>
              <a:cxn ang="0">
                <a:pos x="connsiteX10993" y="connsiteY10993"/>
              </a:cxn>
              <a:cxn ang="0">
                <a:pos x="connsiteX10994" y="connsiteY10994"/>
              </a:cxn>
              <a:cxn ang="0">
                <a:pos x="connsiteX10995" y="connsiteY10995"/>
              </a:cxn>
              <a:cxn ang="0">
                <a:pos x="connsiteX10996" y="connsiteY10996"/>
              </a:cxn>
              <a:cxn ang="0">
                <a:pos x="connsiteX10997" y="connsiteY10997"/>
              </a:cxn>
              <a:cxn ang="0">
                <a:pos x="connsiteX10998" y="connsiteY10998"/>
              </a:cxn>
              <a:cxn ang="0">
                <a:pos x="connsiteX10999" y="connsiteY10999"/>
              </a:cxn>
              <a:cxn ang="0">
                <a:pos x="connsiteX11000" y="connsiteY11000"/>
              </a:cxn>
              <a:cxn ang="0">
                <a:pos x="connsiteX11001" y="connsiteY11001"/>
              </a:cxn>
              <a:cxn ang="0">
                <a:pos x="connsiteX11002" y="connsiteY11002"/>
              </a:cxn>
              <a:cxn ang="0">
                <a:pos x="connsiteX11003" y="connsiteY11003"/>
              </a:cxn>
              <a:cxn ang="0">
                <a:pos x="connsiteX11004" y="connsiteY11004"/>
              </a:cxn>
              <a:cxn ang="0">
                <a:pos x="connsiteX11005" y="connsiteY11005"/>
              </a:cxn>
              <a:cxn ang="0">
                <a:pos x="connsiteX11006" y="connsiteY11006"/>
              </a:cxn>
              <a:cxn ang="0">
                <a:pos x="connsiteX11007" y="connsiteY11007"/>
              </a:cxn>
              <a:cxn ang="0">
                <a:pos x="connsiteX11008" y="connsiteY11008"/>
              </a:cxn>
              <a:cxn ang="0">
                <a:pos x="connsiteX11009" y="connsiteY11009"/>
              </a:cxn>
              <a:cxn ang="0">
                <a:pos x="connsiteX11010" y="connsiteY11010"/>
              </a:cxn>
              <a:cxn ang="0">
                <a:pos x="connsiteX11011" y="connsiteY11011"/>
              </a:cxn>
              <a:cxn ang="0">
                <a:pos x="connsiteX11012" y="connsiteY11012"/>
              </a:cxn>
              <a:cxn ang="0">
                <a:pos x="connsiteX11013" y="connsiteY11013"/>
              </a:cxn>
              <a:cxn ang="0">
                <a:pos x="connsiteX11014" y="connsiteY11014"/>
              </a:cxn>
              <a:cxn ang="0">
                <a:pos x="connsiteX11015" y="connsiteY11015"/>
              </a:cxn>
              <a:cxn ang="0">
                <a:pos x="connsiteX11016" y="connsiteY11016"/>
              </a:cxn>
              <a:cxn ang="0">
                <a:pos x="connsiteX11017" y="connsiteY11017"/>
              </a:cxn>
              <a:cxn ang="0">
                <a:pos x="connsiteX11018" y="connsiteY11018"/>
              </a:cxn>
              <a:cxn ang="0">
                <a:pos x="connsiteX11019" y="connsiteY11019"/>
              </a:cxn>
              <a:cxn ang="0">
                <a:pos x="connsiteX11020" y="connsiteY11020"/>
              </a:cxn>
              <a:cxn ang="0">
                <a:pos x="connsiteX11021" y="connsiteY11021"/>
              </a:cxn>
              <a:cxn ang="0">
                <a:pos x="connsiteX11022" y="connsiteY11022"/>
              </a:cxn>
              <a:cxn ang="0">
                <a:pos x="connsiteX11023" y="connsiteY11023"/>
              </a:cxn>
              <a:cxn ang="0">
                <a:pos x="connsiteX11024" y="connsiteY11024"/>
              </a:cxn>
              <a:cxn ang="0">
                <a:pos x="connsiteX11025" y="connsiteY11025"/>
              </a:cxn>
              <a:cxn ang="0">
                <a:pos x="connsiteX11026" y="connsiteY11026"/>
              </a:cxn>
              <a:cxn ang="0">
                <a:pos x="connsiteX11027" y="connsiteY11027"/>
              </a:cxn>
              <a:cxn ang="0">
                <a:pos x="connsiteX11028" y="connsiteY11028"/>
              </a:cxn>
              <a:cxn ang="0">
                <a:pos x="connsiteX11029" y="connsiteY11029"/>
              </a:cxn>
              <a:cxn ang="0">
                <a:pos x="connsiteX11030" y="connsiteY11030"/>
              </a:cxn>
              <a:cxn ang="0">
                <a:pos x="connsiteX11031" y="connsiteY11031"/>
              </a:cxn>
              <a:cxn ang="0">
                <a:pos x="connsiteX11032" y="connsiteY11032"/>
              </a:cxn>
              <a:cxn ang="0">
                <a:pos x="connsiteX11033" y="connsiteY11033"/>
              </a:cxn>
              <a:cxn ang="0">
                <a:pos x="connsiteX11034" y="connsiteY11034"/>
              </a:cxn>
              <a:cxn ang="0">
                <a:pos x="connsiteX11035" y="connsiteY11035"/>
              </a:cxn>
              <a:cxn ang="0">
                <a:pos x="connsiteX11036" y="connsiteY11036"/>
              </a:cxn>
              <a:cxn ang="0">
                <a:pos x="connsiteX11037" y="connsiteY11037"/>
              </a:cxn>
              <a:cxn ang="0">
                <a:pos x="connsiteX11038" y="connsiteY11038"/>
              </a:cxn>
              <a:cxn ang="0">
                <a:pos x="connsiteX11039" y="connsiteY11039"/>
              </a:cxn>
              <a:cxn ang="0">
                <a:pos x="connsiteX11040" y="connsiteY11040"/>
              </a:cxn>
              <a:cxn ang="0">
                <a:pos x="connsiteX11041" y="connsiteY11041"/>
              </a:cxn>
              <a:cxn ang="0">
                <a:pos x="connsiteX11042" y="connsiteY11042"/>
              </a:cxn>
              <a:cxn ang="0">
                <a:pos x="connsiteX11043" y="connsiteY11043"/>
              </a:cxn>
              <a:cxn ang="0">
                <a:pos x="connsiteX11044" y="connsiteY11044"/>
              </a:cxn>
              <a:cxn ang="0">
                <a:pos x="connsiteX11045" y="connsiteY11045"/>
              </a:cxn>
              <a:cxn ang="0">
                <a:pos x="connsiteX11046" y="connsiteY11046"/>
              </a:cxn>
              <a:cxn ang="0">
                <a:pos x="connsiteX11047" y="connsiteY11047"/>
              </a:cxn>
              <a:cxn ang="0">
                <a:pos x="connsiteX11048" y="connsiteY11048"/>
              </a:cxn>
              <a:cxn ang="0">
                <a:pos x="connsiteX11049" y="connsiteY11049"/>
              </a:cxn>
              <a:cxn ang="0">
                <a:pos x="connsiteX11050" y="connsiteY11050"/>
              </a:cxn>
              <a:cxn ang="0">
                <a:pos x="connsiteX11051" y="connsiteY11051"/>
              </a:cxn>
              <a:cxn ang="0">
                <a:pos x="connsiteX11052" y="connsiteY11052"/>
              </a:cxn>
              <a:cxn ang="0">
                <a:pos x="connsiteX11053" y="connsiteY11053"/>
              </a:cxn>
              <a:cxn ang="0">
                <a:pos x="connsiteX11054" y="connsiteY11054"/>
              </a:cxn>
              <a:cxn ang="0">
                <a:pos x="connsiteX11055" y="connsiteY11055"/>
              </a:cxn>
              <a:cxn ang="0">
                <a:pos x="connsiteX11056" y="connsiteY11056"/>
              </a:cxn>
              <a:cxn ang="0">
                <a:pos x="connsiteX11057" y="connsiteY11057"/>
              </a:cxn>
              <a:cxn ang="0">
                <a:pos x="connsiteX11058" y="connsiteY11058"/>
              </a:cxn>
              <a:cxn ang="0">
                <a:pos x="connsiteX11059" y="connsiteY11059"/>
              </a:cxn>
              <a:cxn ang="0">
                <a:pos x="connsiteX11060" y="connsiteY11060"/>
              </a:cxn>
              <a:cxn ang="0">
                <a:pos x="connsiteX11061" y="connsiteY11061"/>
              </a:cxn>
              <a:cxn ang="0">
                <a:pos x="connsiteX11062" y="connsiteY11062"/>
              </a:cxn>
              <a:cxn ang="0">
                <a:pos x="connsiteX11063" y="connsiteY11063"/>
              </a:cxn>
              <a:cxn ang="0">
                <a:pos x="connsiteX11064" y="connsiteY11064"/>
              </a:cxn>
              <a:cxn ang="0">
                <a:pos x="connsiteX11065" y="connsiteY11065"/>
              </a:cxn>
              <a:cxn ang="0">
                <a:pos x="connsiteX11066" y="connsiteY11066"/>
              </a:cxn>
              <a:cxn ang="0">
                <a:pos x="connsiteX11067" y="connsiteY11067"/>
              </a:cxn>
              <a:cxn ang="0">
                <a:pos x="connsiteX11068" y="connsiteY11068"/>
              </a:cxn>
              <a:cxn ang="0">
                <a:pos x="connsiteX11069" y="connsiteY11069"/>
              </a:cxn>
              <a:cxn ang="0">
                <a:pos x="connsiteX11070" y="connsiteY11070"/>
              </a:cxn>
              <a:cxn ang="0">
                <a:pos x="connsiteX11071" y="connsiteY11071"/>
              </a:cxn>
              <a:cxn ang="0">
                <a:pos x="connsiteX11072" y="connsiteY11072"/>
              </a:cxn>
              <a:cxn ang="0">
                <a:pos x="connsiteX11073" y="connsiteY11073"/>
              </a:cxn>
              <a:cxn ang="0">
                <a:pos x="connsiteX11074" y="connsiteY11074"/>
              </a:cxn>
              <a:cxn ang="0">
                <a:pos x="connsiteX11075" y="connsiteY11075"/>
              </a:cxn>
              <a:cxn ang="0">
                <a:pos x="connsiteX11076" y="connsiteY11076"/>
              </a:cxn>
              <a:cxn ang="0">
                <a:pos x="connsiteX11077" y="connsiteY11077"/>
              </a:cxn>
              <a:cxn ang="0">
                <a:pos x="connsiteX11078" y="connsiteY11078"/>
              </a:cxn>
              <a:cxn ang="0">
                <a:pos x="connsiteX11079" y="connsiteY11079"/>
              </a:cxn>
              <a:cxn ang="0">
                <a:pos x="connsiteX11080" y="connsiteY11080"/>
              </a:cxn>
              <a:cxn ang="0">
                <a:pos x="connsiteX11081" y="connsiteY11081"/>
              </a:cxn>
              <a:cxn ang="0">
                <a:pos x="connsiteX11082" y="connsiteY11082"/>
              </a:cxn>
              <a:cxn ang="0">
                <a:pos x="connsiteX11083" y="connsiteY11083"/>
              </a:cxn>
              <a:cxn ang="0">
                <a:pos x="connsiteX11084" y="connsiteY11084"/>
              </a:cxn>
              <a:cxn ang="0">
                <a:pos x="connsiteX11085" y="connsiteY11085"/>
              </a:cxn>
              <a:cxn ang="0">
                <a:pos x="connsiteX11086" y="connsiteY11086"/>
              </a:cxn>
              <a:cxn ang="0">
                <a:pos x="connsiteX11087" y="connsiteY11087"/>
              </a:cxn>
              <a:cxn ang="0">
                <a:pos x="connsiteX11088" y="connsiteY11088"/>
              </a:cxn>
              <a:cxn ang="0">
                <a:pos x="connsiteX11089" y="connsiteY11089"/>
              </a:cxn>
              <a:cxn ang="0">
                <a:pos x="connsiteX11090" y="connsiteY11090"/>
              </a:cxn>
              <a:cxn ang="0">
                <a:pos x="connsiteX11091" y="connsiteY11091"/>
              </a:cxn>
              <a:cxn ang="0">
                <a:pos x="connsiteX11092" y="connsiteY11092"/>
              </a:cxn>
              <a:cxn ang="0">
                <a:pos x="connsiteX11093" y="connsiteY11093"/>
              </a:cxn>
              <a:cxn ang="0">
                <a:pos x="connsiteX11094" y="connsiteY11094"/>
              </a:cxn>
              <a:cxn ang="0">
                <a:pos x="connsiteX11095" y="connsiteY11095"/>
              </a:cxn>
              <a:cxn ang="0">
                <a:pos x="connsiteX11096" y="connsiteY11096"/>
              </a:cxn>
              <a:cxn ang="0">
                <a:pos x="connsiteX11097" y="connsiteY11097"/>
              </a:cxn>
              <a:cxn ang="0">
                <a:pos x="connsiteX11098" y="connsiteY11098"/>
              </a:cxn>
              <a:cxn ang="0">
                <a:pos x="connsiteX11099" y="connsiteY11099"/>
              </a:cxn>
              <a:cxn ang="0">
                <a:pos x="connsiteX11100" y="connsiteY11100"/>
              </a:cxn>
              <a:cxn ang="0">
                <a:pos x="connsiteX11101" y="connsiteY11101"/>
              </a:cxn>
              <a:cxn ang="0">
                <a:pos x="connsiteX11102" y="connsiteY11102"/>
              </a:cxn>
              <a:cxn ang="0">
                <a:pos x="connsiteX11103" y="connsiteY11103"/>
              </a:cxn>
              <a:cxn ang="0">
                <a:pos x="connsiteX11104" y="connsiteY11104"/>
              </a:cxn>
              <a:cxn ang="0">
                <a:pos x="connsiteX11105" y="connsiteY11105"/>
              </a:cxn>
              <a:cxn ang="0">
                <a:pos x="connsiteX11106" y="connsiteY11106"/>
              </a:cxn>
              <a:cxn ang="0">
                <a:pos x="connsiteX11107" y="connsiteY11107"/>
              </a:cxn>
              <a:cxn ang="0">
                <a:pos x="connsiteX11108" y="connsiteY11108"/>
              </a:cxn>
              <a:cxn ang="0">
                <a:pos x="connsiteX11109" y="connsiteY11109"/>
              </a:cxn>
              <a:cxn ang="0">
                <a:pos x="connsiteX11110" y="connsiteY11110"/>
              </a:cxn>
              <a:cxn ang="0">
                <a:pos x="connsiteX11111" y="connsiteY11111"/>
              </a:cxn>
              <a:cxn ang="0">
                <a:pos x="connsiteX11112" y="connsiteY11112"/>
              </a:cxn>
              <a:cxn ang="0">
                <a:pos x="connsiteX11113" y="connsiteY11113"/>
              </a:cxn>
              <a:cxn ang="0">
                <a:pos x="connsiteX11114" y="connsiteY11114"/>
              </a:cxn>
              <a:cxn ang="0">
                <a:pos x="connsiteX11115" y="connsiteY11115"/>
              </a:cxn>
              <a:cxn ang="0">
                <a:pos x="connsiteX11116" y="connsiteY11116"/>
              </a:cxn>
              <a:cxn ang="0">
                <a:pos x="connsiteX11117" y="connsiteY11117"/>
              </a:cxn>
              <a:cxn ang="0">
                <a:pos x="connsiteX11118" y="connsiteY11118"/>
              </a:cxn>
              <a:cxn ang="0">
                <a:pos x="connsiteX11119" y="connsiteY11119"/>
              </a:cxn>
              <a:cxn ang="0">
                <a:pos x="connsiteX11120" y="connsiteY11120"/>
              </a:cxn>
              <a:cxn ang="0">
                <a:pos x="connsiteX11121" y="connsiteY11121"/>
              </a:cxn>
              <a:cxn ang="0">
                <a:pos x="connsiteX11122" y="connsiteY11122"/>
              </a:cxn>
              <a:cxn ang="0">
                <a:pos x="connsiteX11123" y="connsiteY11123"/>
              </a:cxn>
              <a:cxn ang="0">
                <a:pos x="connsiteX11124" y="connsiteY11124"/>
              </a:cxn>
              <a:cxn ang="0">
                <a:pos x="connsiteX11125" y="connsiteY11125"/>
              </a:cxn>
              <a:cxn ang="0">
                <a:pos x="connsiteX11126" y="connsiteY11126"/>
              </a:cxn>
              <a:cxn ang="0">
                <a:pos x="connsiteX11127" y="connsiteY11127"/>
              </a:cxn>
              <a:cxn ang="0">
                <a:pos x="connsiteX11128" y="connsiteY11128"/>
              </a:cxn>
              <a:cxn ang="0">
                <a:pos x="connsiteX11129" y="connsiteY11129"/>
              </a:cxn>
              <a:cxn ang="0">
                <a:pos x="connsiteX11130" y="connsiteY11130"/>
              </a:cxn>
              <a:cxn ang="0">
                <a:pos x="connsiteX11131" y="connsiteY11131"/>
              </a:cxn>
              <a:cxn ang="0">
                <a:pos x="connsiteX11132" y="connsiteY11132"/>
              </a:cxn>
              <a:cxn ang="0">
                <a:pos x="connsiteX11133" y="connsiteY11133"/>
              </a:cxn>
              <a:cxn ang="0">
                <a:pos x="connsiteX11134" y="connsiteY11134"/>
              </a:cxn>
              <a:cxn ang="0">
                <a:pos x="connsiteX11135" y="connsiteY11135"/>
              </a:cxn>
              <a:cxn ang="0">
                <a:pos x="connsiteX11136" y="connsiteY11136"/>
              </a:cxn>
              <a:cxn ang="0">
                <a:pos x="connsiteX11137" y="connsiteY11137"/>
              </a:cxn>
              <a:cxn ang="0">
                <a:pos x="connsiteX11138" y="connsiteY11138"/>
              </a:cxn>
              <a:cxn ang="0">
                <a:pos x="connsiteX11139" y="connsiteY11139"/>
              </a:cxn>
              <a:cxn ang="0">
                <a:pos x="connsiteX11140" y="connsiteY11140"/>
              </a:cxn>
              <a:cxn ang="0">
                <a:pos x="connsiteX11141" y="connsiteY11141"/>
              </a:cxn>
              <a:cxn ang="0">
                <a:pos x="connsiteX11142" y="connsiteY11142"/>
              </a:cxn>
              <a:cxn ang="0">
                <a:pos x="connsiteX11143" y="connsiteY11143"/>
              </a:cxn>
              <a:cxn ang="0">
                <a:pos x="connsiteX11144" y="connsiteY11144"/>
              </a:cxn>
              <a:cxn ang="0">
                <a:pos x="connsiteX11145" y="connsiteY11145"/>
              </a:cxn>
              <a:cxn ang="0">
                <a:pos x="connsiteX11146" y="connsiteY11146"/>
              </a:cxn>
              <a:cxn ang="0">
                <a:pos x="connsiteX11147" y="connsiteY11147"/>
              </a:cxn>
              <a:cxn ang="0">
                <a:pos x="connsiteX11148" y="connsiteY11148"/>
              </a:cxn>
              <a:cxn ang="0">
                <a:pos x="connsiteX11149" y="connsiteY11149"/>
              </a:cxn>
              <a:cxn ang="0">
                <a:pos x="connsiteX11150" y="connsiteY11150"/>
              </a:cxn>
              <a:cxn ang="0">
                <a:pos x="connsiteX11151" y="connsiteY11151"/>
              </a:cxn>
              <a:cxn ang="0">
                <a:pos x="connsiteX11152" y="connsiteY11152"/>
              </a:cxn>
              <a:cxn ang="0">
                <a:pos x="connsiteX11153" y="connsiteY11153"/>
              </a:cxn>
              <a:cxn ang="0">
                <a:pos x="connsiteX11154" y="connsiteY11154"/>
              </a:cxn>
              <a:cxn ang="0">
                <a:pos x="connsiteX11155" y="connsiteY11155"/>
              </a:cxn>
              <a:cxn ang="0">
                <a:pos x="connsiteX11156" y="connsiteY11156"/>
              </a:cxn>
              <a:cxn ang="0">
                <a:pos x="connsiteX11157" y="connsiteY11157"/>
              </a:cxn>
              <a:cxn ang="0">
                <a:pos x="connsiteX11158" y="connsiteY11158"/>
              </a:cxn>
              <a:cxn ang="0">
                <a:pos x="connsiteX11159" y="connsiteY11159"/>
              </a:cxn>
              <a:cxn ang="0">
                <a:pos x="connsiteX11160" y="connsiteY11160"/>
              </a:cxn>
              <a:cxn ang="0">
                <a:pos x="connsiteX11161" y="connsiteY11161"/>
              </a:cxn>
              <a:cxn ang="0">
                <a:pos x="connsiteX11162" y="connsiteY11162"/>
              </a:cxn>
              <a:cxn ang="0">
                <a:pos x="connsiteX11163" y="connsiteY11163"/>
              </a:cxn>
              <a:cxn ang="0">
                <a:pos x="connsiteX11164" y="connsiteY11164"/>
              </a:cxn>
              <a:cxn ang="0">
                <a:pos x="connsiteX11165" y="connsiteY11165"/>
              </a:cxn>
              <a:cxn ang="0">
                <a:pos x="connsiteX11166" y="connsiteY11166"/>
              </a:cxn>
              <a:cxn ang="0">
                <a:pos x="connsiteX11167" y="connsiteY11167"/>
              </a:cxn>
              <a:cxn ang="0">
                <a:pos x="connsiteX11168" y="connsiteY11168"/>
              </a:cxn>
              <a:cxn ang="0">
                <a:pos x="connsiteX11169" y="connsiteY11169"/>
              </a:cxn>
              <a:cxn ang="0">
                <a:pos x="connsiteX11170" y="connsiteY11170"/>
              </a:cxn>
              <a:cxn ang="0">
                <a:pos x="connsiteX11171" y="connsiteY11171"/>
              </a:cxn>
              <a:cxn ang="0">
                <a:pos x="connsiteX11172" y="connsiteY11172"/>
              </a:cxn>
              <a:cxn ang="0">
                <a:pos x="connsiteX11173" y="connsiteY11173"/>
              </a:cxn>
              <a:cxn ang="0">
                <a:pos x="connsiteX11174" y="connsiteY11174"/>
              </a:cxn>
              <a:cxn ang="0">
                <a:pos x="connsiteX11175" y="connsiteY11175"/>
              </a:cxn>
              <a:cxn ang="0">
                <a:pos x="connsiteX11176" y="connsiteY11176"/>
              </a:cxn>
              <a:cxn ang="0">
                <a:pos x="connsiteX11177" y="connsiteY11177"/>
              </a:cxn>
              <a:cxn ang="0">
                <a:pos x="connsiteX11178" y="connsiteY11178"/>
              </a:cxn>
              <a:cxn ang="0">
                <a:pos x="connsiteX11179" y="connsiteY11179"/>
              </a:cxn>
              <a:cxn ang="0">
                <a:pos x="connsiteX11180" y="connsiteY11180"/>
              </a:cxn>
              <a:cxn ang="0">
                <a:pos x="connsiteX11181" y="connsiteY11181"/>
              </a:cxn>
              <a:cxn ang="0">
                <a:pos x="connsiteX11182" y="connsiteY11182"/>
              </a:cxn>
              <a:cxn ang="0">
                <a:pos x="connsiteX11183" y="connsiteY11183"/>
              </a:cxn>
              <a:cxn ang="0">
                <a:pos x="connsiteX11184" y="connsiteY11184"/>
              </a:cxn>
              <a:cxn ang="0">
                <a:pos x="connsiteX11185" y="connsiteY11185"/>
              </a:cxn>
              <a:cxn ang="0">
                <a:pos x="connsiteX11186" y="connsiteY11186"/>
              </a:cxn>
              <a:cxn ang="0">
                <a:pos x="connsiteX11187" y="connsiteY11187"/>
              </a:cxn>
              <a:cxn ang="0">
                <a:pos x="connsiteX11188" y="connsiteY11188"/>
              </a:cxn>
              <a:cxn ang="0">
                <a:pos x="connsiteX11189" y="connsiteY11189"/>
              </a:cxn>
              <a:cxn ang="0">
                <a:pos x="connsiteX11190" y="connsiteY11190"/>
              </a:cxn>
              <a:cxn ang="0">
                <a:pos x="connsiteX11191" y="connsiteY11191"/>
              </a:cxn>
              <a:cxn ang="0">
                <a:pos x="connsiteX11192" y="connsiteY11192"/>
              </a:cxn>
              <a:cxn ang="0">
                <a:pos x="connsiteX11193" y="connsiteY11193"/>
              </a:cxn>
              <a:cxn ang="0">
                <a:pos x="connsiteX11194" y="connsiteY11194"/>
              </a:cxn>
              <a:cxn ang="0">
                <a:pos x="connsiteX11195" y="connsiteY11195"/>
              </a:cxn>
              <a:cxn ang="0">
                <a:pos x="connsiteX11196" y="connsiteY11196"/>
              </a:cxn>
              <a:cxn ang="0">
                <a:pos x="connsiteX11197" y="connsiteY11197"/>
              </a:cxn>
              <a:cxn ang="0">
                <a:pos x="connsiteX11198" y="connsiteY11198"/>
              </a:cxn>
              <a:cxn ang="0">
                <a:pos x="connsiteX11199" y="connsiteY11199"/>
              </a:cxn>
              <a:cxn ang="0">
                <a:pos x="connsiteX11200" y="connsiteY11200"/>
              </a:cxn>
              <a:cxn ang="0">
                <a:pos x="connsiteX11201" y="connsiteY11201"/>
              </a:cxn>
              <a:cxn ang="0">
                <a:pos x="connsiteX11202" y="connsiteY11202"/>
              </a:cxn>
              <a:cxn ang="0">
                <a:pos x="connsiteX11203" y="connsiteY11203"/>
              </a:cxn>
              <a:cxn ang="0">
                <a:pos x="connsiteX11204" y="connsiteY11204"/>
              </a:cxn>
              <a:cxn ang="0">
                <a:pos x="connsiteX11205" y="connsiteY11205"/>
              </a:cxn>
              <a:cxn ang="0">
                <a:pos x="connsiteX11206" y="connsiteY11206"/>
              </a:cxn>
              <a:cxn ang="0">
                <a:pos x="connsiteX11207" y="connsiteY11207"/>
              </a:cxn>
              <a:cxn ang="0">
                <a:pos x="connsiteX11208" y="connsiteY11208"/>
              </a:cxn>
              <a:cxn ang="0">
                <a:pos x="connsiteX11209" y="connsiteY11209"/>
              </a:cxn>
              <a:cxn ang="0">
                <a:pos x="connsiteX11210" y="connsiteY11210"/>
              </a:cxn>
              <a:cxn ang="0">
                <a:pos x="connsiteX11211" y="connsiteY11211"/>
              </a:cxn>
              <a:cxn ang="0">
                <a:pos x="connsiteX11212" y="connsiteY11212"/>
              </a:cxn>
              <a:cxn ang="0">
                <a:pos x="connsiteX11213" y="connsiteY11213"/>
              </a:cxn>
              <a:cxn ang="0">
                <a:pos x="connsiteX11214" y="connsiteY11214"/>
              </a:cxn>
              <a:cxn ang="0">
                <a:pos x="connsiteX11215" y="connsiteY11215"/>
              </a:cxn>
              <a:cxn ang="0">
                <a:pos x="connsiteX11216" y="connsiteY11216"/>
              </a:cxn>
              <a:cxn ang="0">
                <a:pos x="connsiteX11217" y="connsiteY11217"/>
              </a:cxn>
              <a:cxn ang="0">
                <a:pos x="connsiteX11218" y="connsiteY11218"/>
              </a:cxn>
              <a:cxn ang="0">
                <a:pos x="connsiteX11219" y="connsiteY11219"/>
              </a:cxn>
              <a:cxn ang="0">
                <a:pos x="connsiteX11220" y="connsiteY11220"/>
              </a:cxn>
              <a:cxn ang="0">
                <a:pos x="connsiteX11221" y="connsiteY11221"/>
              </a:cxn>
              <a:cxn ang="0">
                <a:pos x="connsiteX11222" y="connsiteY11222"/>
              </a:cxn>
              <a:cxn ang="0">
                <a:pos x="connsiteX11223" y="connsiteY11223"/>
              </a:cxn>
              <a:cxn ang="0">
                <a:pos x="connsiteX11224" y="connsiteY11224"/>
              </a:cxn>
              <a:cxn ang="0">
                <a:pos x="connsiteX11225" y="connsiteY11225"/>
              </a:cxn>
              <a:cxn ang="0">
                <a:pos x="connsiteX11226" y="connsiteY11226"/>
              </a:cxn>
              <a:cxn ang="0">
                <a:pos x="connsiteX11227" y="connsiteY11227"/>
              </a:cxn>
              <a:cxn ang="0">
                <a:pos x="connsiteX11228" y="connsiteY11228"/>
              </a:cxn>
              <a:cxn ang="0">
                <a:pos x="connsiteX11229" y="connsiteY11229"/>
              </a:cxn>
              <a:cxn ang="0">
                <a:pos x="connsiteX11230" y="connsiteY11230"/>
              </a:cxn>
              <a:cxn ang="0">
                <a:pos x="connsiteX11231" y="connsiteY11231"/>
              </a:cxn>
              <a:cxn ang="0">
                <a:pos x="connsiteX11232" y="connsiteY11232"/>
              </a:cxn>
              <a:cxn ang="0">
                <a:pos x="connsiteX11233" y="connsiteY11233"/>
              </a:cxn>
              <a:cxn ang="0">
                <a:pos x="connsiteX11234" y="connsiteY11234"/>
              </a:cxn>
              <a:cxn ang="0">
                <a:pos x="connsiteX11235" y="connsiteY11235"/>
              </a:cxn>
              <a:cxn ang="0">
                <a:pos x="connsiteX11236" y="connsiteY11236"/>
              </a:cxn>
              <a:cxn ang="0">
                <a:pos x="connsiteX11237" y="connsiteY11237"/>
              </a:cxn>
              <a:cxn ang="0">
                <a:pos x="connsiteX11238" y="connsiteY11238"/>
              </a:cxn>
              <a:cxn ang="0">
                <a:pos x="connsiteX11239" y="connsiteY11239"/>
              </a:cxn>
              <a:cxn ang="0">
                <a:pos x="connsiteX11240" y="connsiteY11240"/>
              </a:cxn>
              <a:cxn ang="0">
                <a:pos x="connsiteX11241" y="connsiteY11241"/>
              </a:cxn>
              <a:cxn ang="0">
                <a:pos x="connsiteX11242" y="connsiteY11242"/>
              </a:cxn>
              <a:cxn ang="0">
                <a:pos x="connsiteX11243" y="connsiteY11243"/>
              </a:cxn>
              <a:cxn ang="0">
                <a:pos x="connsiteX11244" y="connsiteY11244"/>
              </a:cxn>
              <a:cxn ang="0">
                <a:pos x="connsiteX11245" y="connsiteY11245"/>
              </a:cxn>
              <a:cxn ang="0">
                <a:pos x="connsiteX11246" y="connsiteY11246"/>
              </a:cxn>
              <a:cxn ang="0">
                <a:pos x="connsiteX11247" y="connsiteY11247"/>
              </a:cxn>
              <a:cxn ang="0">
                <a:pos x="connsiteX11248" y="connsiteY11248"/>
              </a:cxn>
              <a:cxn ang="0">
                <a:pos x="connsiteX11249" y="connsiteY11249"/>
              </a:cxn>
              <a:cxn ang="0">
                <a:pos x="connsiteX11250" y="connsiteY11250"/>
              </a:cxn>
              <a:cxn ang="0">
                <a:pos x="connsiteX11251" y="connsiteY11251"/>
              </a:cxn>
              <a:cxn ang="0">
                <a:pos x="connsiteX11252" y="connsiteY11252"/>
              </a:cxn>
              <a:cxn ang="0">
                <a:pos x="connsiteX11253" y="connsiteY11253"/>
              </a:cxn>
              <a:cxn ang="0">
                <a:pos x="connsiteX11254" y="connsiteY11254"/>
              </a:cxn>
              <a:cxn ang="0">
                <a:pos x="connsiteX11255" y="connsiteY11255"/>
              </a:cxn>
              <a:cxn ang="0">
                <a:pos x="connsiteX11256" y="connsiteY11256"/>
              </a:cxn>
              <a:cxn ang="0">
                <a:pos x="connsiteX11257" y="connsiteY11257"/>
              </a:cxn>
              <a:cxn ang="0">
                <a:pos x="connsiteX11258" y="connsiteY11258"/>
              </a:cxn>
              <a:cxn ang="0">
                <a:pos x="connsiteX11259" y="connsiteY11259"/>
              </a:cxn>
              <a:cxn ang="0">
                <a:pos x="connsiteX11260" y="connsiteY11260"/>
              </a:cxn>
              <a:cxn ang="0">
                <a:pos x="connsiteX11261" y="connsiteY11261"/>
              </a:cxn>
              <a:cxn ang="0">
                <a:pos x="connsiteX11262" y="connsiteY11262"/>
              </a:cxn>
              <a:cxn ang="0">
                <a:pos x="connsiteX11263" y="connsiteY11263"/>
              </a:cxn>
              <a:cxn ang="0">
                <a:pos x="connsiteX11264" y="connsiteY11264"/>
              </a:cxn>
              <a:cxn ang="0">
                <a:pos x="connsiteX11265" y="connsiteY11265"/>
              </a:cxn>
              <a:cxn ang="0">
                <a:pos x="connsiteX11266" y="connsiteY11266"/>
              </a:cxn>
              <a:cxn ang="0">
                <a:pos x="connsiteX11267" y="connsiteY11267"/>
              </a:cxn>
              <a:cxn ang="0">
                <a:pos x="connsiteX11268" y="connsiteY11268"/>
              </a:cxn>
              <a:cxn ang="0">
                <a:pos x="connsiteX11269" y="connsiteY11269"/>
              </a:cxn>
              <a:cxn ang="0">
                <a:pos x="connsiteX11270" y="connsiteY11270"/>
              </a:cxn>
              <a:cxn ang="0">
                <a:pos x="connsiteX11271" y="connsiteY11271"/>
              </a:cxn>
              <a:cxn ang="0">
                <a:pos x="connsiteX11272" y="connsiteY11272"/>
              </a:cxn>
              <a:cxn ang="0">
                <a:pos x="connsiteX11273" y="connsiteY11273"/>
              </a:cxn>
              <a:cxn ang="0">
                <a:pos x="connsiteX11274" y="connsiteY11274"/>
              </a:cxn>
              <a:cxn ang="0">
                <a:pos x="connsiteX11275" y="connsiteY11275"/>
              </a:cxn>
              <a:cxn ang="0">
                <a:pos x="connsiteX11276" y="connsiteY11276"/>
              </a:cxn>
              <a:cxn ang="0">
                <a:pos x="connsiteX11277" y="connsiteY11277"/>
              </a:cxn>
              <a:cxn ang="0">
                <a:pos x="connsiteX11278" y="connsiteY11278"/>
              </a:cxn>
              <a:cxn ang="0">
                <a:pos x="connsiteX11279" y="connsiteY11279"/>
              </a:cxn>
              <a:cxn ang="0">
                <a:pos x="connsiteX11280" y="connsiteY11280"/>
              </a:cxn>
              <a:cxn ang="0">
                <a:pos x="connsiteX11281" y="connsiteY11281"/>
              </a:cxn>
              <a:cxn ang="0">
                <a:pos x="connsiteX11282" y="connsiteY11282"/>
              </a:cxn>
              <a:cxn ang="0">
                <a:pos x="connsiteX11283" y="connsiteY11283"/>
              </a:cxn>
              <a:cxn ang="0">
                <a:pos x="connsiteX11284" y="connsiteY11284"/>
              </a:cxn>
              <a:cxn ang="0">
                <a:pos x="connsiteX11285" y="connsiteY11285"/>
              </a:cxn>
              <a:cxn ang="0">
                <a:pos x="connsiteX11286" y="connsiteY11286"/>
              </a:cxn>
              <a:cxn ang="0">
                <a:pos x="connsiteX11287" y="connsiteY11287"/>
              </a:cxn>
              <a:cxn ang="0">
                <a:pos x="connsiteX11288" y="connsiteY11288"/>
              </a:cxn>
              <a:cxn ang="0">
                <a:pos x="connsiteX11289" y="connsiteY11289"/>
              </a:cxn>
              <a:cxn ang="0">
                <a:pos x="connsiteX11290" y="connsiteY11290"/>
              </a:cxn>
              <a:cxn ang="0">
                <a:pos x="connsiteX11291" y="connsiteY11291"/>
              </a:cxn>
              <a:cxn ang="0">
                <a:pos x="connsiteX11292" y="connsiteY11292"/>
              </a:cxn>
              <a:cxn ang="0">
                <a:pos x="connsiteX11293" y="connsiteY11293"/>
              </a:cxn>
              <a:cxn ang="0">
                <a:pos x="connsiteX11294" y="connsiteY11294"/>
              </a:cxn>
              <a:cxn ang="0">
                <a:pos x="connsiteX11295" y="connsiteY11295"/>
              </a:cxn>
              <a:cxn ang="0">
                <a:pos x="connsiteX11296" y="connsiteY11296"/>
              </a:cxn>
              <a:cxn ang="0">
                <a:pos x="connsiteX11297" y="connsiteY11297"/>
              </a:cxn>
              <a:cxn ang="0">
                <a:pos x="connsiteX11298" y="connsiteY11298"/>
              </a:cxn>
              <a:cxn ang="0">
                <a:pos x="connsiteX11299" y="connsiteY11299"/>
              </a:cxn>
              <a:cxn ang="0">
                <a:pos x="connsiteX11300" y="connsiteY11300"/>
              </a:cxn>
              <a:cxn ang="0">
                <a:pos x="connsiteX11301" y="connsiteY11301"/>
              </a:cxn>
              <a:cxn ang="0">
                <a:pos x="connsiteX11302" y="connsiteY11302"/>
              </a:cxn>
              <a:cxn ang="0">
                <a:pos x="connsiteX11303" y="connsiteY11303"/>
              </a:cxn>
              <a:cxn ang="0">
                <a:pos x="connsiteX11304" y="connsiteY11304"/>
              </a:cxn>
              <a:cxn ang="0">
                <a:pos x="connsiteX11305" y="connsiteY11305"/>
              </a:cxn>
              <a:cxn ang="0">
                <a:pos x="connsiteX11306" y="connsiteY11306"/>
              </a:cxn>
              <a:cxn ang="0">
                <a:pos x="connsiteX11307" y="connsiteY11307"/>
              </a:cxn>
              <a:cxn ang="0">
                <a:pos x="connsiteX11308" y="connsiteY11308"/>
              </a:cxn>
              <a:cxn ang="0">
                <a:pos x="connsiteX11309" y="connsiteY11309"/>
              </a:cxn>
              <a:cxn ang="0">
                <a:pos x="connsiteX11310" y="connsiteY11310"/>
              </a:cxn>
              <a:cxn ang="0">
                <a:pos x="connsiteX11311" y="connsiteY11311"/>
              </a:cxn>
              <a:cxn ang="0">
                <a:pos x="connsiteX11312" y="connsiteY11312"/>
              </a:cxn>
              <a:cxn ang="0">
                <a:pos x="connsiteX11313" y="connsiteY11313"/>
              </a:cxn>
              <a:cxn ang="0">
                <a:pos x="connsiteX11314" y="connsiteY11314"/>
              </a:cxn>
              <a:cxn ang="0">
                <a:pos x="connsiteX11315" y="connsiteY11315"/>
              </a:cxn>
              <a:cxn ang="0">
                <a:pos x="connsiteX11316" y="connsiteY11316"/>
              </a:cxn>
              <a:cxn ang="0">
                <a:pos x="connsiteX11317" y="connsiteY11317"/>
              </a:cxn>
              <a:cxn ang="0">
                <a:pos x="connsiteX11318" y="connsiteY11318"/>
              </a:cxn>
              <a:cxn ang="0">
                <a:pos x="connsiteX11319" y="connsiteY11319"/>
              </a:cxn>
              <a:cxn ang="0">
                <a:pos x="connsiteX11320" y="connsiteY11320"/>
              </a:cxn>
              <a:cxn ang="0">
                <a:pos x="connsiteX11321" y="connsiteY11321"/>
              </a:cxn>
              <a:cxn ang="0">
                <a:pos x="connsiteX11322" y="connsiteY11322"/>
              </a:cxn>
              <a:cxn ang="0">
                <a:pos x="connsiteX11323" y="connsiteY11323"/>
              </a:cxn>
              <a:cxn ang="0">
                <a:pos x="connsiteX11324" y="connsiteY11324"/>
              </a:cxn>
              <a:cxn ang="0">
                <a:pos x="connsiteX11325" y="connsiteY11325"/>
              </a:cxn>
              <a:cxn ang="0">
                <a:pos x="connsiteX11326" y="connsiteY11326"/>
              </a:cxn>
              <a:cxn ang="0">
                <a:pos x="connsiteX11327" y="connsiteY11327"/>
              </a:cxn>
              <a:cxn ang="0">
                <a:pos x="connsiteX11328" y="connsiteY11328"/>
              </a:cxn>
              <a:cxn ang="0">
                <a:pos x="connsiteX11329" y="connsiteY11329"/>
              </a:cxn>
              <a:cxn ang="0">
                <a:pos x="connsiteX11330" y="connsiteY11330"/>
              </a:cxn>
              <a:cxn ang="0">
                <a:pos x="connsiteX11331" y="connsiteY11331"/>
              </a:cxn>
              <a:cxn ang="0">
                <a:pos x="connsiteX11332" y="connsiteY11332"/>
              </a:cxn>
              <a:cxn ang="0">
                <a:pos x="connsiteX11333" y="connsiteY11333"/>
              </a:cxn>
              <a:cxn ang="0">
                <a:pos x="connsiteX11334" y="connsiteY11334"/>
              </a:cxn>
              <a:cxn ang="0">
                <a:pos x="connsiteX11335" y="connsiteY11335"/>
              </a:cxn>
              <a:cxn ang="0">
                <a:pos x="connsiteX11336" y="connsiteY11336"/>
              </a:cxn>
              <a:cxn ang="0">
                <a:pos x="connsiteX11337" y="connsiteY11337"/>
              </a:cxn>
              <a:cxn ang="0">
                <a:pos x="connsiteX11338" y="connsiteY11338"/>
              </a:cxn>
              <a:cxn ang="0">
                <a:pos x="connsiteX11339" y="connsiteY11339"/>
              </a:cxn>
              <a:cxn ang="0">
                <a:pos x="connsiteX11340" y="connsiteY11340"/>
              </a:cxn>
              <a:cxn ang="0">
                <a:pos x="connsiteX11341" y="connsiteY11341"/>
              </a:cxn>
              <a:cxn ang="0">
                <a:pos x="connsiteX11342" y="connsiteY11342"/>
              </a:cxn>
              <a:cxn ang="0">
                <a:pos x="connsiteX11343" y="connsiteY11343"/>
              </a:cxn>
              <a:cxn ang="0">
                <a:pos x="connsiteX11344" y="connsiteY11344"/>
              </a:cxn>
              <a:cxn ang="0">
                <a:pos x="connsiteX11345" y="connsiteY11345"/>
              </a:cxn>
              <a:cxn ang="0">
                <a:pos x="connsiteX11346" y="connsiteY11346"/>
              </a:cxn>
              <a:cxn ang="0">
                <a:pos x="connsiteX11347" y="connsiteY11347"/>
              </a:cxn>
              <a:cxn ang="0">
                <a:pos x="connsiteX11348" y="connsiteY11348"/>
              </a:cxn>
              <a:cxn ang="0">
                <a:pos x="connsiteX11349" y="connsiteY11349"/>
              </a:cxn>
              <a:cxn ang="0">
                <a:pos x="connsiteX11350" y="connsiteY11350"/>
              </a:cxn>
              <a:cxn ang="0">
                <a:pos x="connsiteX11351" y="connsiteY11351"/>
              </a:cxn>
              <a:cxn ang="0">
                <a:pos x="connsiteX11352" y="connsiteY11352"/>
              </a:cxn>
              <a:cxn ang="0">
                <a:pos x="connsiteX11353" y="connsiteY11353"/>
              </a:cxn>
              <a:cxn ang="0">
                <a:pos x="connsiteX11354" y="connsiteY11354"/>
              </a:cxn>
              <a:cxn ang="0">
                <a:pos x="connsiteX11355" y="connsiteY11355"/>
              </a:cxn>
              <a:cxn ang="0">
                <a:pos x="connsiteX11356" y="connsiteY11356"/>
              </a:cxn>
              <a:cxn ang="0">
                <a:pos x="connsiteX11357" y="connsiteY11357"/>
              </a:cxn>
              <a:cxn ang="0">
                <a:pos x="connsiteX11358" y="connsiteY11358"/>
              </a:cxn>
              <a:cxn ang="0">
                <a:pos x="connsiteX11359" y="connsiteY11359"/>
              </a:cxn>
              <a:cxn ang="0">
                <a:pos x="connsiteX11360" y="connsiteY11360"/>
              </a:cxn>
              <a:cxn ang="0">
                <a:pos x="connsiteX11361" y="connsiteY11361"/>
              </a:cxn>
              <a:cxn ang="0">
                <a:pos x="connsiteX11362" y="connsiteY11362"/>
              </a:cxn>
              <a:cxn ang="0">
                <a:pos x="connsiteX11363" y="connsiteY11363"/>
              </a:cxn>
              <a:cxn ang="0">
                <a:pos x="connsiteX11364" y="connsiteY11364"/>
              </a:cxn>
              <a:cxn ang="0">
                <a:pos x="connsiteX11365" y="connsiteY11365"/>
              </a:cxn>
              <a:cxn ang="0">
                <a:pos x="connsiteX11366" y="connsiteY11366"/>
              </a:cxn>
              <a:cxn ang="0">
                <a:pos x="connsiteX11367" y="connsiteY11367"/>
              </a:cxn>
              <a:cxn ang="0">
                <a:pos x="connsiteX11368" y="connsiteY11368"/>
              </a:cxn>
              <a:cxn ang="0">
                <a:pos x="connsiteX11369" y="connsiteY11369"/>
              </a:cxn>
              <a:cxn ang="0">
                <a:pos x="connsiteX11370" y="connsiteY11370"/>
              </a:cxn>
              <a:cxn ang="0">
                <a:pos x="connsiteX11371" y="connsiteY11371"/>
              </a:cxn>
              <a:cxn ang="0">
                <a:pos x="connsiteX11372" y="connsiteY11372"/>
              </a:cxn>
              <a:cxn ang="0">
                <a:pos x="connsiteX11373" y="connsiteY11373"/>
              </a:cxn>
              <a:cxn ang="0">
                <a:pos x="connsiteX11374" y="connsiteY11374"/>
              </a:cxn>
              <a:cxn ang="0">
                <a:pos x="connsiteX11375" y="connsiteY11375"/>
              </a:cxn>
              <a:cxn ang="0">
                <a:pos x="connsiteX11376" y="connsiteY11376"/>
              </a:cxn>
              <a:cxn ang="0">
                <a:pos x="connsiteX11377" y="connsiteY11377"/>
              </a:cxn>
              <a:cxn ang="0">
                <a:pos x="connsiteX11378" y="connsiteY11378"/>
              </a:cxn>
              <a:cxn ang="0">
                <a:pos x="connsiteX11379" y="connsiteY11379"/>
              </a:cxn>
              <a:cxn ang="0">
                <a:pos x="connsiteX11380" y="connsiteY11380"/>
              </a:cxn>
              <a:cxn ang="0">
                <a:pos x="connsiteX11381" y="connsiteY11381"/>
              </a:cxn>
              <a:cxn ang="0">
                <a:pos x="connsiteX11382" y="connsiteY11382"/>
              </a:cxn>
              <a:cxn ang="0">
                <a:pos x="connsiteX11383" y="connsiteY11383"/>
              </a:cxn>
              <a:cxn ang="0">
                <a:pos x="connsiteX11384" y="connsiteY11384"/>
              </a:cxn>
              <a:cxn ang="0">
                <a:pos x="connsiteX11385" y="connsiteY11385"/>
              </a:cxn>
              <a:cxn ang="0">
                <a:pos x="connsiteX11386" y="connsiteY11386"/>
              </a:cxn>
              <a:cxn ang="0">
                <a:pos x="connsiteX11387" y="connsiteY11387"/>
              </a:cxn>
              <a:cxn ang="0">
                <a:pos x="connsiteX11388" y="connsiteY11388"/>
              </a:cxn>
              <a:cxn ang="0">
                <a:pos x="connsiteX11389" y="connsiteY11389"/>
              </a:cxn>
              <a:cxn ang="0">
                <a:pos x="connsiteX11390" y="connsiteY11390"/>
              </a:cxn>
              <a:cxn ang="0">
                <a:pos x="connsiteX11391" y="connsiteY11391"/>
              </a:cxn>
              <a:cxn ang="0">
                <a:pos x="connsiteX11392" y="connsiteY11392"/>
              </a:cxn>
              <a:cxn ang="0">
                <a:pos x="connsiteX11393" y="connsiteY11393"/>
              </a:cxn>
              <a:cxn ang="0">
                <a:pos x="connsiteX11394" y="connsiteY11394"/>
              </a:cxn>
              <a:cxn ang="0">
                <a:pos x="connsiteX11395" y="connsiteY11395"/>
              </a:cxn>
              <a:cxn ang="0">
                <a:pos x="connsiteX11396" y="connsiteY11396"/>
              </a:cxn>
              <a:cxn ang="0">
                <a:pos x="connsiteX11397" y="connsiteY11397"/>
              </a:cxn>
              <a:cxn ang="0">
                <a:pos x="connsiteX11398" y="connsiteY11398"/>
              </a:cxn>
              <a:cxn ang="0">
                <a:pos x="connsiteX11399" y="connsiteY11399"/>
              </a:cxn>
              <a:cxn ang="0">
                <a:pos x="connsiteX11400" y="connsiteY11400"/>
              </a:cxn>
              <a:cxn ang="0">
                <a:pos x="connsiteX11401" y="connsiteY11401"/>
              </a:cxn>
              <a:cxn ang="0">
                <a:pos x="connsiteX11402" y="connsiteY11402"/>
              </a:cxn>
              <a:cxn ang="0">
                <a:pos x="connsiteX11403" y="connsiteY11403"/>
              </a:cxn>
              <a:cxn ang="0">
                <a:pos x="connsiteX11404" y="connsiteY11404"/>
              </a:cxn>
              <a:cxn ang="0">
                <a:pos x="connsiteX11405" y="connsiteY11405"/>
              </a:cxn>
              <a:cxn ang="0">
                <a:pos x="connsiteX11406" y="connsiteY11406"/>
              </a:cxn>
              <a:cxn ang="0">
                <a:pos x="connsiteX11407" y="connsiteY11407"/>
              </a:cxn>
              <a:cxn ang="0">
                <a:pos x="connsiteX11408" y="connsiteY11408"/>
              </a:cxn>
              <a:cxn ang="0">
                <a:pos x="connsiteX11409" y="connsiteY11409"/>
              </a:cxn>
              <a:cxn ang="0">
                <a:pos x="connsiteX11410" y="connsiteY11410"/>
              </a:cxn>
              <a:cxn ang="0">
                <a:pos x="connsiteX11411" y="connsiteY11411"/>
              </a:cxn>
              <a:cxn ang="0">
                <a:pos x="connsiteX11412" y="connsiteY11412"/>
              </a:cxn>
              <a:cxn ang="0">
                <a:pos x="connsiteX11413" y="connsiteY11413"/>
              </a:cxn>
              <a:cxn ang="0">
                <a:pos x="connsiteX11414" y="connsiteY11414"/>
              </a:cxn>
              <a:cxn ang="0">
                <a:pos x="connsiteX11415" y="connsiteY11415"/>
              </a:cxn>
              <a:cxn ang="0">
                <a:pos x="connsiteX11416" y="connsiteY11416"/>
              </a:cxn>
              <a:cxn ang="0">
                <a:pos x="connsiteX11417" y="connsiteY11417"/>
              </a:cxn>
              <a:cxn ang="0">
                <a:pos x="connsiteX11418" y="connsiteY11418"/>
              </a:cxn>
              <a:cxn ang="0">
                <a:pos x="connsiteX11419" y="connsiteY11419"/>
              </a:cxn>
              <a:cxn ang="0">
                <a:pos x="connsiteX11420" y="connsiteY11420"/>
              </a:cxn>
              <a:cxn ang="0">
                <a:pos x="connsiteX11421" y="connsiteY11421"/>
              </a:cxn>
              <a:cxn ang="0">
                <a:pos x="connsiteX11422" y="connsiteY11422"/>
              </a:cxn>
              <a:cxn ang="0">
                <a:pos x="connsiteX11423" y="connsiteY11423"/>
              </a:cxn>
              <a:cxn ang="0">
                <a:pos x="connsiteX11424" y="connsiteY11424"/>
              </a:cxn>
              <a:cxn ang="0">
                <a:pos x="connsiteX11425" y="connsiteY11425"/>
              </a:cxn>
              <a:cxn ang="0">
                <a:pos x="connsiteX11426" y="connsiteY11426"/>
              </a:cxn>
              <a:cxn ang="0">
                <a:pos x="connsiteX11427" y="connsiteY11427"/>
              </a:cxn>
              <a:cxn ang="0">
                <a:pos x="connsiteX11428" y="connsiteY11428"/>
              </a:cxn>
              <a:cxn ang="0">
                <a:pos x="connsiteX11429" y="connsiteY11429"/>
              </a:cxn>
              <a:cxn ang="0">
                <a:pos x="connsiteX11430" y="connsiteY11430"/>
              </a:cxn>
              <a:cxn ang="0">
                <a:pos x="connsiteX11431" y="connsiteY11431"/>
              </a:cxn>
              <a:cxn ang="0">
                <a:pos x="connsiteX11432" y="connsiteY11432"/>
              </a:cxn>
              <a:cxn ang="0">
                <a:pos x="connsiteX11433" y="connsiteY11433"/>
              </a:cxn>
              <a:cxn ang="0">
                <a:pos x="connsiteX11434" y="connsiteY11434"/>
              </a:cxn>
              <a:cxn ang="0">
                <a:pos x="connsiteX11435" y="connsiteY11435"/>
              </a:cxn>
              <a:cxn ang="0">
                <a:pos x="connsiteX11436" y="connsiteY11436"/>
              </a:cxn>
              <a:cxn ang="0">
                <a:pos x="connsiteX11437" y="connsiteY11437"/>
              </a:cxn>
              <a:cxn ang="0">
                <a:pos x="connsiteX11438" y="connsiteY11438"/>
              </a:cxn>
              <a:cxn ang="0">
                <a:pos x="connsiteX11439" y="connsiteY11439"/>
              </a:cxn>
              <a:cxn ang="0">
                <a:pos x="connsiteX11440" y="connsiteY11440"/>
              </a:cxn>
              <a:cxn ang="0">
                <a:pos x="connsiteX11441" y="connsiteY11441"/>
              </a:cxn>
              <a:cxn ang="0">
                <a:pos x="connsiteX11442" y="connsiteY11442"/>
              </a:cxn>
              <a:cxn ang="0">
                <a:pos x="connsiteX11443" y="connsiteY11443"/>
              </a:cxn>
              <a:cxn ang="0">
                <a:pos x="connsiteX11444" y="connsiteY11444"/>
              </a:cxn>
              <a:cxn ang="0">
                <a:pos x="connsiteX11445" y="connsiteY11445"/>
              </a:cxn>
              <a:cxn ang="0">
                <a:pos x="connsiteX11446" y="connsiteY11446"/>
              </a:cxn>
              <a:cxn ang="0">
                <a:pos x="connsiteX11447" y="connsiteY11447"/>
              </a:cxn>
              <a:cxn ang="0">
                <a:pos x="connsiteX11448" y="connsiteY11448"/>
              </a:cxn>
              <a:cxn ang="0">
                <a:pos x="connsiteX11449" y="connsiteY11449"/>
              </a:cxn>
              <a:cxn ang="0">
                <a:pos x="connsiteX11450" y="connsiteY11450"/>
              </a:cxn>
              <a:cxn ang="0">
                <a:pos x="connsiteX11451" y="connsiteY11451"/>
              </a:cxn>
              <a:cxn ang="0">
                <a:pos x="connsiteX11452" y="connsiteY11452"/>
              </a:cxn>
              <a:cxn ang="0">
                <a:pos x="connsiteX11453" y="connsiteY11453"/>
              </a:cxn>
              <a:cxn ang="0">
                <a:pos x="connsiteX11454" y="connsiteY11454"/>
              </a:cxn>
              <a:cxn ang="0">
                <a:pos x="connsiteX11455" y="connsiteY11455"/>
              </a:cxn>
              <a:cxn ang="0">
                <a:pos x="connsiteX11456" y="connsiteY11456"/>
              </a:cxn>
              <a:cxn ang="0">
                <a:pos x="connsiteX11457" y="connsiteY11457"/>
              </a:cxn>
              <a:cxn ang="0">
                <a:pos x="connsiteX11458" y="connsiteY11458"/>
              </a:cxn>
              <a:cxn ang="0">
                <a:pos x="connsiteX11459" y="connsiteY11459"/>
              </a:cxn>
              <a:cxn ang="0">
                <a:pos x="connsiteX11460" y="connsiteY11460"/>
              </a:cxn>
              <a:cxn ang="0">
                <a:pos x="connsiteX11461" y="connsiteY11461"/>
              </a:cxn>
              <a:cxn ang="0">
                <a:pos x="connsiteX11462" y="connsiteY11462"/>
              </a:cxn>
              <a:cxn ang="0">
                <a:pos x="connsiteX11463" y="connsiteY11463"/>
              </a:cxn>
              <a:cxn ang="0">
                <a:pos x="connsiteX11464" y="connsiteY11464"/>
              </a:cxn>
              <a:cxn ang="0">
                <a:pos x="connsiteX11465" y="connsiteY11465"/>
              </a:cxn>
              <a:cxn ang="0">
                <a:pos x="connsiteX11466" y="connsiteY11466"/>
              </a:cxn>
              <a:cxn ang="0">
                <a:pos x="connsiteX11467" y="connsiteY11467"/>
              </a:cxn>
              <a:cxn ang="0">
                <a:pos x="connsiteX11468" y="connsiteY11468"/>
              </a:cxn>
              <a:cxn ang="0">
                <a:pos x="connsiteX11469" y="connsiteY11469"/>
              </a:cxn>
              <a:cxn ang="0">
                <a:pos x="connsiteX11470" y="connsiteY11470"/>
              </a:cxn>
              <a:cxn ang="0">
                <a:pos x="connsiteX11471" y="connsiteY11471"/>
              </a:cxn>
              <a:cxn ang="0">
                <a:pos x="connsiteX11472" y="connsiteY11472"/>
              </a:cxn>
              <a:cxn ang="0">
                <a:pos x="connsiteX11473" y="connsiteY11473"/>
              </a:cxn>
              <a:cxn ang="0">
                <a:pos x="connsiteX11474" y="connsiteY11474"/>
              </a:cxn>
              <a:cxn ang="0">
                <a:pos x="connsiteX11475" y="connsiteY11475"/>
              </a:cxn>
              <a:cxn ang="0">
                <a:pos x="connsiteX11476" y="connsiteY11476"/>
              </a:cxn>
              <a:cxn ang="0">
                <a:pos x="connsiteX11477" y="connsiteY11477"/>
              </a:cxn>
              <a:cxn ang="0">
                <a:pos x="connsiteX11478" y="connsiteY11478"/>
              </a:cxn>
              <a:cxn ang="0">
                <a:pos x="connsiteX11479" y="connsiteY11479"/>
              </a:cxn>
              <a:cxn ang="0">
                <a:pos x="connsiteX11480" y="connsiteY11480"/>
              </a:cxn>
              <a:cxn ang="0">
                <a:pos x="connsiteX11481" y="connsiteY11481"/>
              </a:cxn>
              <a:cxn ang="0">
                <a:pos x="connsiteX11482" y="connsiteY11482"/>
              </a:cxn>
              <a:cxn ang="0">
                <a:pos x="connsiteX11483" y="connsiteY11483"/>
              </a:cxn>
              <a:cxn ang="0">
                <a:pos x="connsiteX11484" y="connsiteY11484"/>
              </a:cxn>
              <a:cxn ang="0">
                <a:pos x="connsiteX11485" y="connsiteY11485"/>
              </a:cxn>
              <a:cxn ang="0">
                <a:pos x="connsiteX11486" y="connsiteY11486"/>
              </a:cxn>
              <a:cxn ang="0">
                <a:pos x="connsiteX11487" y="connsiteY11487"/>
              </a:cxn>
              <a:cxn ang="0">
                <a:pos x="connsiteX11488" y="connsiteY11488"/>
              </a:cxn>
              <a:cxn ang="0">
                <a:pos x="connsiteX11489" y="connsiteY11489"/>
              </a:cxn>
              <a:cxn ang="0">
                <a:pos x="connsiteX11490" y="connsiteY11490"/>
              </a:cxn>
              <a:cxn ang="0">
                <a:pos x="connsiteX11491" y="connsiteY11491"/>
              </a:cxn>
              <a:cxn ang="0">
                <a:pos x="connsiteX11492" y="connsiteY11492"/>
              </a:cxn>
              <a:cxn ang="0">
                <a:pos x="connsiteX11493" y="connsiteY11493"/>
              </a:cxn>
              <a:cxn ang="0">
                <a:pos x="connsiteX11494" y="connsiteY11494"/>
              </a:cxn>
              <a:cxn ang="0">
                <a:pos x="connsiteX11495" y="connsiteY11495"/>
              </a:cxn>
              <a:cxn ang="0">
                <a:pos x="connsiteX11496" y="connsiteY11496"/>
              </a:cxn>
              <a:cxn ang="0">
                <a:pos x="connsiteX11497" y="connsiteY11497"/>
              </a:cxn>
              <a:cxn ang="0">
                <a:pos x="connsiteX11498" y="connsiteY11498"/>
              </a:cxn>
              <a:cxn ang="0">
                <a:pos x="connsiteX11499" y="connsiteY11499"/>
              </a:cxn>
              <a:cxn ang="0">
                <a:pos x="connsiteX11500" y="connsiteY11500"/>
              </a:cxn>
              <a:cxn ang="0">
                <a:pos x="connsiteX11501" y="connsiteY11501"/>
              </a:cxn>
              <a:cxn ang="0">
                <a:pos x="connsiteX11502" y="connsiteY11502"/>
              </a:cxn>
              <a:cxn ang="0">
                <a:pos x="connsiteX11503" y="connsiteY11503"/>
              </a:cxn>
              <a:cxn ang="0">
                <a:pos x="connsiteX11504" y="connsiteY11504"/>
              </a:cxn>
              <a:cxn ang="0">
                <a:pos x="connsiteX11505" y="connsiteY11505"/>
              </a:cxn>
              <a:cxn ang="0">
                <a:pos x="connsiteX11506" y="connsiteY11506"/>
              </a:cxn>
              <a:cxn ang="0">
                <a:pos x="connsiteX11507" y="connsiteY11507"/>
              </a:cxn>
              <a:cxn ang="0">
                <a:pos x="connsiteX11508" y="connsiteY11508"/>
              </a:cxn>
              <a:cxn ang="0">
                <a:pos x="connsiteX11509" y="connsiteY11509"/>
              </a:cxn>
              <a:cxn ang="0">
                <a:pos x="connsiteX11510" y="connsiteY11510"/>
              </a:cxn>
              <a:cxn ang="0">
                <a:pos x="connsiteX11511" y="connsiteY11511"/>
              </a:cxn>
              <a:cxn ang="0">
                <a:pos x="connsiteX11512" y="connsiteY11512"/>
              </a:cxn>
              <a:cxn ang="0">
                <a:pos x="connsiteX11513" y="connsiteY11513"/>
              </a:cxn>
              <a:cxn ang="0">
                <a:pos x="connsiteX11514" y="connsiteY11514"/>
              </a:cxn>
              <a:cxn ang="0">
                <a:pos x="connsiteX11515" y="connsiteY11515"/>
              </a:cxn>
              <a:cxn ang="0">
                <a:pos x="connsiteX11516" y="connsiteY11516"/>
              </a:cxn>
              <a:cxn ang="0">
                <a:pos x="connsiteX11517" y="connsiteY11517"/>
              </a:cxn>
              <a:cxn ang="0">
                <a:pos x="connsiteX11518" y="connsiteY11518"/>
              </a:cxn>
              <a:cxn ang="0">
                <a:pos x="connsiteX11519" y="connsiteY11519"/>
              </a:cxn>
              <a:cxn ang="0">
                <a:pos x="connsiteX11520" y="connsiteY11520"/>
              </a:cxn>
              <a:cxn ang="0">
                <a:pos x="connsiteX11521" y="connsiteY11521"/>
              </a:cxn>
              <a:cxn ang="0">
                <a:pos x="connsiteX11522" y="connsiteY11522"/>
              </a:cxn>
              <a:cxn ang="0">
                <a:pos x="connsiteX11523" y="connsiteY11523"/>
              </a:cxn>
              <a:cxn ang="0">
                <a:pos x="connsiteX11524" y="connsiteY11524"/>
              </a:cxn>
              <a:cxn ang="0">
                <a:pos x="connsiteX11525" y="connsiteY11525"/>
              </a:cxn>
              <a:cxn ang="0">
                <a:pos x="connsiteX11526" y="connsiteY11526"/>
              </a:cxn>
              <a:cxn ang="0">
                <a:pos x="connsiteX11527" y="connsiteY11527"/>
              </a:cxn>
              <a:cxn ang="0">
                <a:pos x="connsiteX11528" y="connsiteY11528"/>
              </a:cxn>
              <a:cxn ang="0">
                <a:pos x="connsiteX11529" y="connsiteY11529"/>
              </a:cxn>
              <a:cxn ang="0">
                <a:pos x="connsiteX11530" y="connsiteY11530"/>
              </a:cxn>
              <a:cxn ang="0">
                <a:pos x="connsiteX11531" y="connsiteY11531"/>
              </a:cxn>
              <a:cxn ang="0">
                <a:pos x="connsiteX11532" y="connsiteY11532"/>
              </a:cxn>
              <a:cxn ang="0">
                <a:pos x="connsiteX11533" y="connsiteY11533"/>
              </a:cxn>
              <a:cxn ang="0">
                <a:pos x="connsiteX11534" y="connsiteY11534"/>
              </a:cxn>
              <a:cxn ang="0">
                <a:pos x="connsiteX11535" y="connsiteY11535"/>
              </a:cxn>
              <a:cxn ang="0">
                <a:pos x="connsiteX11536" y="connsiteY11536"/>
              </a:cxn>
              <a:cxn ang="0">
                <a:pos x="connsiteX11537" y="connsiteY11537"/>
              </a:cxn>
              <a:cxn ang="0">
                <a:pos x="connsiteX11538" y="connsiteY11538"/>
              </a:cxn>
              <a:cxn ang="0">
                <a:pos x="connsiteX11539" y="connsiteY11539"/>
              </a:cxn>
              <a:cxn ang="0">
                <a:pos x="connsiteX11540" y="connsiteY11540"/>
              </a:cxn>
              <a:cxn ang="0">
                <a:pos x="connsiteX11541" y="connsiteY11541"/>
              </a:cxn>
              <a:cxn ang="0">
                <a:pos x="connsiteX11542" y="connsiteY11542"/>
              </a:cxn>
              <a:cxn ang="0">
                <a:pos x="connsiteX11543" y="connsiteY11543"/>
              </a:cxn>
              <a:cxn ang="0">
                <a:pos x="connsiteX11544" y="connsiteY11544"/>
              </a:cxn>
              <a:cxn ang="0">
                <a:pos x="connsiteX11545" y="connsiteY11545"/>
              </a:cxn>
              <a:cxn ang="0">
                <a:pos x="connsiteX11546" y="connsiteY11546"/>
              </a:cxn>
              <a:cxn ang="0">
                <a:pos x="connsiteX11547" y="connsiteY11547"/>
              </a:cxn>
              <a:cxn ang="0">
                <a:pos x="connsiteX11548" y="connsiteY11548"/>
              </a:cxn>
              <a:cxn ang="0">
                <a:pos x="connsiteX11549" y="connsiteY11549"/>
              </a:cxn>
              <a:cxn ang="0">
                <a:pos x="connsiteX11550" y="connsiteY11550"/>
              </a:cxn>
              <a:cxn ang="0">
                <a:pos x="connsiteX11551" y="connsiteY11551"/>
              </a:cxn>
              <a:cxn ang="0">
                <a:pos x="connsiteX11552" y="connsiteY11552"/>
              </a:cxn>
              <a:cxn ang="0">
                <a:pos x="connsiteX11553" y="connsiteY11553"/>
              </a:cxn>
              <a:cxn ang="0">
                <a:pos x="connsiteX11554" y="connsiteY11554"/>
              </a:cxn>
              <a:cxn ang="0">
                <a:pos x="connsiteX11555" y="connsiteY11555"/>
              </a:cxn>
              <a:cxn ang="0">
                <a:pos x="connsiteX11556" y="connsiteY11556"/>
              </a:cxn>
              <a:cxn ang="0">
                <a:pos x="connsiteX11557" y="connsiteY11557"/>
              </a:cxn>
              <a:cxn ang="0">
                <a:pos x="connsiteX11558" y="connsiteY11558"/>
              </a:cxn>
              <a:cxn ang="0">
                <a:pos x="connsiteX11559" y="connsiteY11559"/>
              </a:cxn>
              <a:cxn ang="0">
                <a:pos x="connsiteX11560" y="connsiteY11560"/>
              </a:cxn>
              <a:cxn ang="0">
                <a:pos x="connsiteX11561" y="connsiteY11561"/>
              </a:cxn>
              <a:cxn ang="0">
                <a:pos x="connsiteX11562" y="connsiteY11562"/>
              </a:cxn>
              <a:cxn ang="0">
                <a:pos x="connsiteX11563" y="connsiteY11563"/>
              </a:cxn>
              <a:cxn ang="0">
                <a:pos x="connsiteX11564" y="connsiteY11564"/>
              </a:cxn>
              <a:cxn ang="0">
                <a:pos x="connsiteX11565" y="connsiteY11565"/>
              </a:cxn>
              <a:cxn ang="0">
                <a:pos x="connsiteX11566" y="connsiteY11566"/>
              </a:cxn>
              <a:cxn ang="0">
                <a:pos x="connsiteX11567" y="connsiteY11567"/>
              </a:cxn>
              <a:cxn ang="0">
                <a:pos x="connsiteX11568" y="connsiteY11568"/>
              </a:cxn>
              <a:cxn ang="0">
                <a:pos x="connsiteX11569" y="connsiteY11569"/>
              </a:cxn>
              <a:cxn ang="0">
                <a:pos x="connsiteX11570" y="connsiteY11570"/>
              </a:cxn>
              <a:cxn ang="0">
                <a:pos x="connsiteX11571" y="connsiteY11571"/>
              </a:cxn>
              <a:cxn ang="0">
                <a:pos x="connsiteX11572" y="connsiteY11572"/>
              </a:cxn>
              <a:cxn ang="0">
                <a:pos x="connsiteX11573" y="connsiteY11573"/>
              </a:cxn>
              <a:cxn ang="0">
                <a:pos x="connsiteX11574" y="connsiteY11574"/>
              </a:cxn>
              <a:cxn ang="0">
                <a:pos x="connsiteX11575" y="connsiteY11575"/>
              </a:cxn>
              <a:cxn ang="0">
                <a:pos x="connsiteX11576" y="connsiteY11576"/>
              </a:cxn>
              <a:cxn ang="0">
                <a:pos x="connsiteX11577" y="connsiteY11577"/>
              </a:cxn>
              <a:cxn ang="0">
                <a:pos x="connsiteX11578" y="connsiteY11578"/>
              </a:cxn>
              <a:cxn ang="0">
                <a:pos x="connsiteX11579" y="connsiteY11579"/>
              </a:cxn>
              <a:cxn ang="0">
                <a:pos x="connsiteX11580" y="connsiteY11580"/>
              </a:cxn>
              <a:cxn ang="0">
                <a:pos x="connsiteX11581" y="connsiteY11581"/>
              </a:cxn>
              <a:cxn ang="0">
                <a:pos x="connsiteX11582" y="connsiteY11582"/>
              </a:cxn>
              <a:cxn ang="0">
                <a:pos x="connsiteX11583" y="connsiteY11583"/>
              </a:cxn>
              <a:cxn ang="0">
                <a:pos x="connsiteX11584" y="connsiteY11584"/>
              </a:cxn>
              <a:cxn ang="0">
                <a:pos x="connsiteX11585" y="connsiteY11585"/>
              </a:cxn>
              <a:cxn ang="0">
                <a:pos x="connsiteX11586" y="connsiteY11586"/>
              </a:cxn>
              <a:cxn ang="0">
                <a:pos x="connsiteX11587" y="connsiteY11587"/>
              </a:cxn>
              <a:cxn ang="0">
                <a:pos x="connsiteX11588" y="connsiteY11588"/>
              </a:cxn>
              <a:cxn ang="0">
                <a:pos x="connsiteX11589" y="connsiteY11589"/>
              </a:cxn>
              <a:cxn ang="0">
                <a:pos x="connsiteX11590" y="connsiteY11590"/>
              </a:cxn>
              <a:cxn ang="0">
                <a:pos x="connsiteX11591" y="connsiteY11591"/>
              </a:cxn>
              <a:cxn ang="0">
                <a:pos x="connsiteX11592" y="connsiteY11592"/>
              </a:cxn>
              <a:cxn ang="0">
                <a:pos x="connsiteX11593" y="connsiteY11593"/>
              </a:cxn>
              <a:cxn ang="0">
                <a:pos x="connsiteX11594" y="connsiteY11594"/>
              </a:cxn>
              <a:cxn ang="0">
                <a:pos x="connsiteX11595" y="connsiteY11595"/>
              </a:cxn>
              <a:cxn ang="0">
                <a:pos x="connsiteX11596" y="connsiteY11596"/>
              </a:cxn>
              <a:cxn ang="0">
                <a:pos x="connsiteX11597" y="connsiteY11597"/>
              </a:cxn>
              <a:cxn ang="0">
                <a:pos x="connsiteX11598" y="connsiteY11598"/>
              </a:cxn>
              <a:cxn ang="0">
                <a:pos x="connsiteX11599" y="connsiteY11599"/>
              </a:cxn>
              <a:cxn ang="0">
                <a:pos x="connsiteX11600" y="connsiteY11600"/>
              </a:cxn>
              <a:cxn ang="0">
                <a:pos x="connsiteX11601" y="connsiteY11601"/>
              </a:cxn>
              <a:cxn ang="0">
                <a:pos x="connsiteX11602" y="connsiteY11602"/>
              </a:cxn>
              <a:cxn ang="0">
                <a:pos x="connsiteX11603" y="connsiteY11603"/>
              </a:cxn>
              <a:cxn ang="0">
                <a:pos x="connsiteX11604" y="connsiteY11604"/>
              </a:cxn>
              <a:cxn ang="0">
                <a:pos x="connsiteX11605" y="connsiteY11605"/>
              </a:cxn>
              <a:cxn ang="0">
                <a:pos x="connsiteX11606" y="connsiteY11606"/>
              </a:cxn>
              <a:cxn ang="0">
                <a:pos x="connsiteX11607" y="connsiteY11607"/>
              </a:cxn>
              <a:cxn ang="0">
                <a:pos x="connsiteX11608" y="connsiteY11608"/>
              </a:cxn>
              <a:cxn ang="0">
                <a:pos x="connsiteX11609" y="connsiteY11609"/>
              </a:cxn>
              <a:cxn ang="0">
                <a:pos x="connsiteX11610" y="connsiteY11610"/>
              </a:cxn>
              <a:cxn ang="0">
                <a:pos x="connsiteX11611" y="connsiteY11611"/>
              </a:cxn>
              <a:cxn ang="0">
                <a:pos x="connsiteX11612" y="connsiteY11612"/>
              </a:cxn>
              <a:cxn ang="0">
                <a:pos x="connsiteX11613" y="connsiteY11613"/>
              </a:cxn>
              <a:cxn ang="0">
                <a:pos x="connsiteX11614" y="connsiteY11614"/>
              </a:cxn>
              <a:cxn ang="0">
                <a:pos x="connsiteX11615" y="connsiteY11615"/>
              </a:cxn>
              <a:cxn ang="0">
                <a:pos x="connsiteX11616" y="connsiteY11616"/>
              </a:cxn>
              <a:cxn ang="0">
                <a:pos x="connsiteX11617" y="connsiteY11617"/>
              </a:cxn>
              <a:cxn ang="0">
                <a:pos x="connsiteX11618" y="connsiteY11618"/>
              </a:cxn>
              <a:cxn ang="0">
                <a:pos x="connsiteX11619" y="connsiteY11619"/>
              </a:cxn>
              <a:cxn ang="0">
                <a:pos x="connsiteX11620" y="connsiteY11620"/>
              </a:cxn>
              <a:cxn ang="0">
                <a:pos x="connsiteX11621" y="connsiteY11621"/>
              </a:cxn>
              <a:cxn ang="0">
                <a:pos x="connsiteX11622" y="connsiteY11622"/>
              </a:cxn>
              <a:cxn ang="0">
                <a:pos x="connsiteX11623" y="connsiteY11623"/>
              </a:cxn>
              <a:cxn ang="0">
                <a:pos x="connsiteX11624" y="connsiteY11624"/>
              </a:cxn>
              <a:cxn ang="0">
                <a:pos x="connsiteX11625" y="connsiteY11625"/>
              </a:cxn>
              <a:cxn ang="0">
                <a:pos x="connsiteX11626" y="connsiteY11626"/>
              </a:cxn>
              <a:cxn ang="0">
                <a:pos x="connsiteX11627" y="connsiteY11627"/>
              </a:cxn>
              <a:cxn ang="0">
                <a:pos x="connsiteX11628" y="connsiteY11628"/>
              </a:cxn>
              <a:cxn ang="0">
                <a:pos x="connsiteX11629" y="connsiteY11629"/>
              </a:cxn>
              <a:cxn ang="0">
                <a:pos x="connsiteX11630" y="connsiteY11630"/>
              </a:cxn>
              <a:cxn ang="0">
                <a:pos x="connsiteX11631" y="connsiteY11631"/>
              </a:cxn>
              <a:cxn ang="0">
                <a:pos x="connsiteX11632" y="connsiteY11632"/>
              </a:cxn>
              <a:cxn ang="0">
                <a:pos x="connsiteX11633" y="connsiteY11633"/>
              </a:cxn>
              <a:cxn ang="0">
                <a:pos x="connsiteX11634" y="connsiteY11634"/>
              </a:cxn>
              <a:cxn ang="0">
                <a:pos x="connsiteX11635" y="connsiteY11635"/>
              </a:cxn>
              <a:cxn ang="0">
                <a:pos x="connsiteX11636" y="connsiteY11636"/>
              </a:cxn>
              <a:cxn ang="0">
                <a:pos x="connsiteX11637" y="connsiteY11637"/>
              </a:cxn>
              <a:cxn ang="0">
                <a:pos x="connsiteX11638" y="connsiteY11638"/>
              </a:cxn>
              <a:cxn ang="0">
                <a:pos x="connsiteX11639" y="connsiteY11639"/>
              </a:cxn>
              <a:cxn ang="0">
                <a:pos x="connsiteX11640" y="connsiteY11640"/>
              </a:cxn>
              <a:cxn ang="0">
                <a:pos x="connsiteX11641" y="connsiteY11641"/>
              </a:cxn>
              <a:cxn ang="0">
                <a:pos x="connsiteX11642" y="connsiteY11642"/>
              </a:cxn>
              <a:cxn ang="0">
                <a:pos x="connsiteX11643" y="connsiteY11643"/>
              </a:cxn>
              <a:cxn ang="0">
                <a:pos x="connsiteX11644" y="connsiteY11644"/>
              </a:cxn>
              <a:cxn ang="0">
                <a:pos x="connsiteX11645" y="connsiteY11645"/>
              </a:cxn>
              <a:cxn ang="0">
                <a:pos x="connsiteX11646" y="connsiteY11646"/>
              </a:cxn>
              <a:cxn ang="0">
                <a:pos x="connsiteX11647" y="connsiteY11647"/>
              </a:cxn>
              <a:cxn ang="0">
                <a:pos x="connsiteX11648" y="connsiteY11648"/>
              </a:cxn>
              <a:cxn ang="0">
                <a:pos x="connsiteX11649" y="connsiteY11649"/>
              </a:cxn>
              <a:cxn ang="0">
                <a:pos x="connsiteX11650" y="connsiteY11650"/>
              </a:cxn>
              <a:cxn ang="0">
                <a:pos x="connsiteX11651" y="connsiteY11651"/>
              </a:cxn>
              <a:cxn ang="0">
                <a:pos x="connsiteX11652" y="connsiteY11652"/>
              </a:cxn>
              <a:cxn ang="0">
                <a:pos x="connsiteX11653" y="connsiteY11653"/>
              </a:cxn>
              <a:cxn ang="0">
                <a:pos x="connsiteX11654" y="connsiteY11654"/>
              </a:cxn>
              <a:cxn ang="0">
                <a:pos x="connsiteX11655" y="connsiteY11655"/>
              </a:cxn>
              <a:cxn ang="0">
                <a:pos x="connsiteX11656" y="connsiteY11656"/>
              </a:cxn>
              <a:cxn ang="0">
                <a:pos x="connsiteX11657" y="connsiteY11657"/>
              </a:cxn>
              <a:cxn ang="0">
                <a:pos x="connsiteX11658" y="connsiteY11658"/>
              </a:cxn>
              <a:cxn ang="0">
                <a:pos x="connsiteX11659" y="connsiteY11659"/>
              </a:cxn>
              <a:cxn ang="0">
                <a:pos x="connsiteX11660" y="connsiteY11660"/>
              </a:cxn>
              <a:cxn ang="0">
                <a:pos x="connsiteX11661" y="connsiteY11661"/>
              </a:cxn>
              <a:cxn ang="0">
                <a:pos x="connsiteX11662" y="connsiteY11662"/>
              </a:cxn>
              <a:cxn ang="0">
                <a:pos x="connsiteX11663" y="connsiteY11663"/>
              </a:cxn>
              <a:cxn ang="0">
                <a:pos x="connsiteX11664" y="connsiteY11664"/>
              </a:cxn>
              <a:cxn ang="0">
                <a:pos x="connsiteX11665" y="connsiteY11665"/>
              </a:cxn>
              <a:cxn ang="0">
                <a:pos x="connsiteX11666" y="connsiteY11666"/>
              </a:cxn>
              <a:cxn ang="0">
                <a:pos x="connsiteX11667" y="connsiteY11667"/>
              </a:cxn>
              <a:cxn ang="0">
                <a:pos x="connsiteX11668" y="connsiteY11668"/>
              </a:cxn>
              <a:cxn ang="0">
                <a:pos x="connsiteX11669" y="connsiteY11669"/>
              </a:cxn>
              <a:cxn ang="0">
                <a:pos x="connsiteX11670" y="connsiteY11670"/>
              </a:cxn>
              <a:cxn ang="0">
                <a:pos x="connsiteX11671" y="connsiteY11671"/>
              </a:cxn>
              <a:cxn ang="0">
                <a:pos x="connsiteX11672" y="connsiteY11672"/>
              </a:cxn>
              <a:cxn ang="0">
                <a:pos x="connsiteX11673" y="connsiteY11673"/>
              </a:cxn>
              <a:cxn ang="0">
                <a:pos x="connsiteX11674" y="connsiteY11674"/>
              </a:cxn>
              <a:cxn ang="0">
                <a:pos x="connsiteX11675" y="connsiteY11675"/>
              </a:cxn>
              <a:cxn ang="0">
                <a:pos x="connsiteX11676" y="connsiteY11676"/>
              </a:cxn>
              <a:cxn ang="0">
                <a:pos x="connsiteX11677" y="connsiteY11677"/>
              </a:cxn>
              <a:cxn ang="0">
                <a:pos x="connsiteX11678" y="connsiteY11678"/>
              </a:cxn>
              <a:cxn ang="0">
                <a:pos x="connsiteX11679" y="connsiteY11679"/>
              </a:cxn>
              <a:cxn ang="0">
                <a:pos x="connsiteX11680" y="connsiteY11680"/>
              </a:cxn>
              <a:cxn ang="0">
                <a:pos x="connsiteX11681" y="connsiteY11681"/>
              </a:cxn>
              <a:cxn ang="0">
                <a:pos x="connsiteX11682" y="connsiteY11682"/>
              </a:cxn>
              <a:cxn ang="0">
                <a:pos x="connsiteX11683" y="connsiteY11683"/>
              </a:cxn>
              <a:cxn ang="0">
                <a:pos x="connsiteX11684" y="connsiteY11684"/>
              </a:cxn>
              <a:cxn ang="0">
                <a:pos x="connsiteX11685" y="connsiteY11685"/>
              </a:cxn>
              <a:cxn ang="0">
                <a:pos x="connsiteX11686" y="connsiteY11686"/>
              </a:cxn>
              <a:cxn ang="0">
                <a:pos x="connsiteX11687" y="connsiteY11687"/>
              </a:cxn>
              <a:cxn ang="0">
                <a:pos x="connsiteX11688" y="connsiteY11688"/>
              </a:cxn>
              <a:cxn ang="0">
                <a:pos x="connsiteX11689" y="connsiteY11689"/>
              </a:cxn>
              <a:cxn ang="0">
                <a:pos x="connsiteX11690" y="connsiteY11690"/>
              </a:cxn>
              <a:cxn ang="0">
                <a:pos x="connsiteX11691" y="connsiteY11691"/>
              </a:cxn>
              <a:cxn ang="0">
                <a:pos x="connsiteX11692" y="connsiteY11692"/>
              </a:cxn>
              <a:cxn ang="0">
                <a:pos x="connsiteX11693" y="connsiteY11693"/>
              </a:cxn>
              <a:cxn ang="0">
                <a:pos x="connsiteX11694" y="connsiteY11694"/>
              </a:cxn>
              <a:cxn ang="0">
                <a:pos x="connsiteX11695" y="connsiteY11695"/>
              </a:cxn>
              <a:cxn ang="0">
                <a:pos x="connsiteX11696" y="connsiteY11696"/>
              </a:cxn>
              <a:cxn ang="0">
                <a:pos x="connsiteX11697" y="connsiteY11697"/>
              </a:cxn>
              <a:cxn ang="0">
                <a:pos x="connsiteX11698" y="connsiteY11698"/>
              </a:cxn>
              <a:cxn ang="0">
                <a:pos x="connsiteX11699" y="connsiteY11699"/>
              </a:cxn>
              <a:cxn ang="0">
                <a:pos x="connsiteX11700" y="connsiteY11700"/>
              </a:cxn>
              <a:cxn ang="0">
                <a:pos x="connsiteX11701" y="connsiteY11701"/>
              </a:cxn>
              <a:cxn ang="0">
                <a:pos x="connsiteX11702" y="connsiteY11702"/>
              </a:cxn>
              <a:cxn ang="0">
                <a:pos x="connsiteX11703" y="connsiteY11703"/>
              </a:cxn>
              <a:cxn ang="0">
                <a:pos x="connsiteX11704" y="connsiteY11704"/>
              </a:cxn>
              <a:cxn ang="0">
                <a:pos x="connsiteX11705" y="connsiteY11705"/>
              </a:cxn>
              <a:cxn ang="0">
                <a:pos x="connsiteX11706" y="connsiteY11706"/>
              </a:cxn>
              <a:cxn ang="0">
                <a:pos x="connsiteX11707" y="connsiteY11707"/>
              </a:cxn>
              <a:cxn ang="0">
                <a:pos x="connsiteX11708" y="connsiteY11708"/>
              </a:cxn>
              <a:cxn ang="0">
                <a:pos x="connsiteX11709" y="connsiteY11709"/>
              </a:cxn>
              <a:cxn ang="0">
                <a:pos x="connsiteX11710" y="connsiteY11710"/>
              </a:cxn>
              <a:cxn ang="0">
                <a:pos x="connsiteX11711" y="connsiteY11711"/>
              </a:cxn>
              <a:cxn ang="0">
                <a:pos x="connsiteX11712" y="connsiteY11712"/>
              </a:cxn>
              <a:cxn ang="0">
                <a:pos x="connsiteX11713" y="connsiteY11713"/>
              </a:cxn>
              <a:cxn ang="0">
                <a:pos x="connsiteX11714" y="connsiteY11714"/>
              </a:cxn>
              <a:cxn ang="0">
                <a:pos x="connsiteX11715" y="connsiteY11715"/>
              </a:cxn>
              <a:cxn ang="0">
                <a:pos x="connsiteX11716" y="connsiteY11716"/>
              </a:cxn>
              <a:cxn ang="0">
                <a:pos x="connsiteX11717" y="connsiteY11717"/>
              </a:cxn>
              <a:cxn ang="0">
                <a:pos x="connsiteX11718" y="connsiteY11718"/>
              </a:cxn>
              <a:cxn ang="0">
                <a:pos x="connsiteX11719" y="connsiteY11719"/>
              </a:cxn>
              <a:cxn ang="0">
                <a:pos x="connsiteX11720" y="connsiteY11720"/>
              </a:cxn>
              <a:cxn ang="0">
                <a:pos x="connsiteX11721" y="connsiteY11721"/>
              </a:cxn>
              <a:cxn ang="0">
                <a:pos x="connsiteX11722" y="connsiteY11722"/>
              </a:cxn>
              <a:cxn ang="0">
                <a:pos x="connsiteX11723" y="connsiteY11723"/>
              </a:cxn>
              <a:cxn ang="0">
                <a:pos x="connsiteX11724" y="connsiteY11724"/>
              </a:cxn>
              <a:cxn ang="0">
                <a:pos x="connsiteX11725" y="connsiteY11725"/>
              </a:cxn>
              <a:cxn ang="0">
                <a:pos x="connsiteX11726" y="connsiteY11726"/>
              </a:cxn>
              <a:cxn ang="0">
                <a:pos x="connsiteX11727" y="connsiteY11727"/>
              </a:cxn>
              <a:cxn ang="0">
                <a:pos x="connsiteX11728" y="connsiteY11728"/>
              </a:cxn>
              <a:cxn ang="0">
                <a:pos x="connsiteX11729" y="connsiteY11729"/>
              </a:cxn>
              <a:cxn ang="0">
                <a:pos x="connsiteX11730" y="connsiteY11730"/>
              </a:cxn>
              <a:cxn ang="0">
                <a:pos x="connsiteX11731" y="connsiteY11731"/>
              </a:cxn>
              <a:cxn ang="0">
                <a:pos x="connsiteX11732" y="connsiteY11732"/>
              </a:cxn>
              <a:cxn ang="0">
                <a:pos x="connsiteX11733" y="connsiteY11733"/>
              </a:cxn>
              <a:cxn ang="0">
                <a:pos x="connsiteX11734" y="connsiteY11734"/>
              </a:cxn>
              <a:cxn ang="0">
                <a:pos x="connsiteX11735" y="connsiteY11735"/>
              </a:cxn>
              <a:cxn ang="0">
                <a:pos x="connsiteX11736" y="connsiteY11736"/>
              </a:cxn>
              <a:cxn ang="0">
                <a:pos x="connsiteX11737" y="connsiteY11737"/>
              </a:cxn>
              <a:cxn ang="0">
                <a:pos x="connsiteX11738" y="connsiteY11738"/>
              </a:cxn>
              <a:cxn ang="0">
                <a:pos x="connsiteX11739" y="connsiteY11739"/>
              </a:cxn>
              <a:cxn ang="0">
                <a:pos x="connsiteX11740" y="connsiteY11740"/>
              </a:cxn>
              <a:cxn ang="0">
                <a:pos x="connsiteX11741" y="connsiteY11741"/>
              </a:cxn>
              <a:cxn ang="0">
                <a:pos x="connsiteX11742" y="connsiteY11742"/>
              </a:cxn>
              <a:cxn ang="0">
                <a:pos x="connsiteX11743" y="connsiteY11743"/>
              </a:cxn>
              <a:cxn ang="0">
                <a:pos x="connsiteX11744" y="connsiteY11744"/>
              </a:cxn>
              <a:cxn ang="0">
                <a:pos x="connsiteX11745" y="connsiteY11745"/>
              </a:cxn>
              <a:cxn ang="0">
                <a:pos x="connsiteX11746" y="connsiteY11746"/>
              </a:cxn>
              <a:cxn ang="0">
                <a:pos x="connsiteX11747" y="connsiteY11747"/>
              </a:cxn>
              <a:cxn ang="0">
                <a:pos x="connsiteX11748" y="connsiteY11748"/>
              </a:cxn>
              <a:cxn ang="0">
                <a:pos x="connsiteX11749" y="connsiteY11749"/>
              </a:cxn>
              <a:cxn ang="0">
                <a:pos x="connsiteX11750" y="connsiteY11750"/>
              </a:cxn>
              <a:cxn ang="0">
                <a:pos x="connsiteX11751" y="connsiteY11751"/>
              </a:cxn>
              <a:cxn ang="0">
                <a:pos x="connsiteX11752" y="connsiteY11752"/>
              </a:cxn>
              <a:cxn ang="0">
                <a:pos x="connsiteX11753" y="connsiteY11753"/>
              </a:cxn>
              <a:cxn ang="0">
                <a:pos x="connsiteX11754" y="connsiteY11754"/>
              </a:cxn>
              <a:cxn ang="0">
                <a:pos x="connsiteX11755" y="connsiteY11755"/>
              </a:cxn>
              <a:cxn ang="0">
                <a:pos x="connsiteX11756" y="connsiteY11756"/>
              </a:cxn>
              <a:cxn ang="0">
                <a:pos x="connsiteX11757" y="connsiteY11757"/>
              </a:cxn>
              <a:cxn ang="0">
                <a:pos x="connsiteX11758" y="connsiteY11758"/>
              </a:cxn>
              <a:cxn ang="0">
                <a:pos x="connsiteX11759" y="connsiteY11759"/>
              </a:cxn>
              <a:cxn ang="0">
                <a:pos x="connsiteX11760" y="connsiteY11760"/>
              </a:cxn>
              <a:cxn ang="0">
                <a:pos x="connsiteX11761" y="connsiteY11761"/>
              </a:cxn>
              <a:cxn ang="0">
                <a:pos x="connsiteX11762" y="connsiteY11762"/>
              </a:cxn>
              <a:cxn ang="0">
                <a:pos x="connsiteX11763" y="connsiteY11763"/>
              </a:cxn>
              <a:cxn ang="0">
                <a:pos x="connsiteX11764" y="connsiteY11764"/>
              </a:cxn>
              <a:cxn ang="0">
                <a:pos x="connsiteX11765" y="connsiteY11765"/>
              </a:cxn>
              <a:cxn ang="0">
                <a:pos x="connsiteX11766" y="connsiteY11766"/>
              </a:cxn>
              <a:cxn ang="0">
                <a:pos x="connsiteX11767" y="connsiteY11767"/>
              </a:cxn>
              <a:cxn ang="0">
                <a:pos x="connsiteX11768" y="connsiteY11768"/>
              </a:cxn>
              <a:cxn ang="0">
                <a:pos x="connsiteX11769" y="connsiteY11769"/>
              </a:cxn>
              <a:cxn ang="0">
                <a:pos x="connsiteX11770" y="connsiteY11770"/>
              </a:cxn>
              <a:cxn ang="0">
                <a:pos x="connsiteX11771" y="connsiteY11771"/>
              </a:cxn>
              <a:cxn ang="0">
                <a:pos x="connsiteX11772" y="connsiteY11772"/>
              </a:cxn>
              <a:cxn ang="0">
                <a:pos x="connsiteX11773" y="connsiteY11773"/>
              </a:cxn>
              <a:cxn ang="0">
                <a:pos x="connsiteX11774" y="connsiteY11774"/>
              </a:cxn>
              <a:cxn ang="0">
                <a:pos x="connsiteX11775" y="connsiteY11775"/>
              </a:cxn>
              <a:cxn ang="0">
                <a:pos x="connsiteX11776" y="connsiteY11776"/>
              </a:cxn>
              <a:cxn ang="0">
                <a:pos x="connsiteX11777" y="connsiteY11777"/>
              </a:cxn>
              <a:cxn ang="0">
                <a:pos x="connsiteX11778" y="connsiteY11778"/>
              </a:cxn>
              <a:cxn ang="0">
                <a:pos x="connsiteX11779" y="connsiteY11779"/>
              </a:cxn>
              <a:cxn ang="0">
                <a:pos x="connsiteX11780" y="connsiteY11780"/>
              </a:cxn>
              <a:cxn ang="0">
                <a:pos x="connsiteX11781" y="connsiteY11781"/>
              </a:cxn>
              <a:cxn ang="0">
                <a:pos x="connsiteX11782" y="connsiteY11782"/>
              </a:cxn>
              <a:cxn ang="0">
                <a:pos x="connsiteX11783" y="connsiteY11783"/>
              </a:cxn>
              <a:cxn ang="0">
                <a:pos x="connsiteX11784" y="connsiteY11784"/>
              </a:cxn>
              <a:cxn ang="0">
                <a:pos x="connsiteX11785" y="connsiteY11785"/>
              </a:cxn>
              <a:cxn ang="0">
                <a:pos x="connsiteX11786" y="connsiteY11786"/>
              </a:cxn>
              <a:cxn ang="0">
                <a:pos x="connsiteX11787" y="connsiteY11787"/>
              </a:cxn>
              <a:cxn ang="0">
                <a:pos x="connsiteX11788" y="connsiteY11788"/>
              </a:cxn>
              <a:cxn ang="0">
                <a:pos x="connsiteX11789" y="connsiteY11789"/>
              </a:cxn>
              <a:cxn ang="0">
                <a:pos x="connsiteX11790" y="connsiteY11790"/>
              </a:cxn>
              <a:cxn ang="0">
                <a:pos x="connsiteX11791" y="connsiteY11791"/>
              </a:cxn>
              <a:cxn ang="0">
                <a:pos x="connsiteX11792" y="connsiteY11792"/>
              </a:cxn>
              <a:cxn ang="0">
                <a:pos x="connsiteX11793" y="connsiteY11793"/>
              </a:cxn>
              <a:cxn ang="0">
                <a:pos x="connsiteX11794" y="connsiteY11794"/>
              </a:cxn>
              <a:cxn ang="0">
                <a:pos x="connsiteX11795" y="connsiteY11795"/>
              </a:cxn>
              <a:cxn ang="0">
                <a:pos x="connsiteX11796" y="connsiteY11796"/>
              </a:cxn>
              <a:cxn ang="0">
                <a:pos x="connsiteX11797" y="connsiteY11797"/>
              </a:cxn>
              <a:cxn ang="0">
                <a:pos x="connsiteX11798" y="connsiteY11798"/>
              </a:cxn>
              <a:cxn ang="0">
                <a:pos x="connsiteX11799" y="connsiteY11799"/>
              </a:cxn>
              <a:cxn ang="0">
                <a:pos x="connsiteX11800" y="connsiteY11800"/>
              </a:cxn>
              <a:cxn ang="0">
                <a:pos x="connsiteX11801" y="connsiteY11801"/>
              </a:cxn>
              <a:cxn ang="0">
                <a:pos x="connsiteX11802" y="connsiteY11802"/>
              </a:cxn>
              <a:cxn ang="0">
                <a:pos x="connsiteX11803" y="connsiteY11803"/>
              </a:cxn>
              <a:cxn ang="0">
                <a:pos x="connsiteX11804" y="connsiteY11804"/>
              </a:cxn>
              <a:cxn ang="0">
                <a:pos x="connsiteX11805" y="connsiteY11805"/>
              </a:cxn>
              <a:cxn ang="0">
                <a:pos x="connsiteX11806" y="connsiteY11806"/>
              </a:cxn>
              <a:cxn ang="0">
                <a:pos x="connsiteX11807" y="connsiteY11807"/>
              </a:cxn>
              <a:cxn ang="0">
                <a:pos x="connsiteX11808" y="connsiteY11808"/>
              </a:cxn>
              <a:cxn ang="0">
                <a:pos x="connsiteX11809" y="connsiteY11809"/>
              </a:cxn>
              <a:cxn ang="0">
                <a:pos x="connsiteX11810" y="connsiteY11810"/>
              </a:cxn>
              <a:cxn ang="0">
                <a:pos x="connsiteX11811" y="connsiteY11811"/>
              </a:cxn>
              <a:cxn ang="0">
                <a:pos x="connsiteX11812" y="connsiteY11812"/>
              </a:cxn>
              <a:cxn ang="0">
                <a:pos x="connsiteX11813" y="connsiteY11813"/>
              </a:cxn>
              <a:cxn ang="0">
                <a:pos x="connsiteX11814" y="connsiteY11814"/>
              </a:cxn>
              <a:cxn ang="0">
                <a:pos x="connsiteX11815" y="connsiteY11815"/>
              </a:cxn>
              <a:cxn ang="0">
                <a:pos x="connsiteX11816" y="connsiteY11816"/>
              </a:cxn>
              <a:cxn ang="0">
                <a:pos x="connsiteX11817" y="connsiteY11817"/>
              </a:cxn>
              <a:cxn ang="0">
                <a:pos x="connsiteX11818" y="connsiteY11818"/>
              </a:cxn>
              <a:cxn ang="0">
                <a:pos x="connsiteX11819" y="connsiteY11819"/>
              </a:cxn>
              <a:cxn ang="0">
                <a:pos x="connsiteX11820" y="connsiteY11820"/>
              </a:cxn>
              <a:cxn ang="0">
                <a:pos x="connsiteX11821" y="connsiteY11821"/>
              </a:cxn>
              <a:cxn ang="0">
                <a:pos x="connsiteX11822" y="connsiteY11822"/>
              </a:cxn>
              <a:cxn ang="0">
                <a:pos x="connsiteX11823" y="connsiteY11823"/>
              </a:cxn>
              <a:cxn ang="0">
                <a:pos x="connsiteX11824" y="connsiteY11824"/>
              </a:cxn>
              <a:cxn ang="0">
                <a:pos x="connsiteX11825" y="connsiteY11825"/>
              </a:cxn>
              <a:cxn ang="0">
                <a:pos x="connsiteX11826" y="connsiteY11826"/>
              </a:cxn>
              <a:cxn ang="0">
                <a:pos x="connsiteX11827" y="connsiteY11827"/>
              </a:cxn>
              <a:cxn ang="0">
                <a:pos x="connsiteX11828" y="connsiteY11828"/>
              </a:cxn>
              <a:cxn ang="0">
                <a:pos x="connsiteX11829" y="connsiteY11829"/>
              </a:cxn>
              <a:cxn ang="0">
                <a:pos x="connsiteX11830" y="connsiteY11830"/>
              </a:cxn>
              <a:cxn ang="0">
                <a:pos x="connsiteX11831" y="connsiteY11831"/>
              </a:cxn>
              <a:cxn ang="0">
                <a:pos x="connsiteX11832" y="connsiteY11832"/>
              </a:cxn>
              <a:cxn ang="0">
                <a:pos x="connsiteX11833" y="connsiteY11833"/>
              </a:cxn>
              <a:cxn ang="0">
                <a:pos x="connsiteX11834" y="connsiteY11834"/>
              </a:cxn>
              <a:cxn ang="0">
                <a:pos x="connsiteX11835" y="connsiteY11835"/>
              </a:cxn>
              <a:cxn ang="0">
                <a:pos x="connsiteX11836" y="connsiteY11836"/>
              </a:cxn>
              <a:cxn ang="0">
                <a:pos x="connsiteX11837" y="connsiteY11837"/>
              </a:cxn>
              <a:cxn ang="0">
                <a:pos x="connsiteX11838" y="connsiteY11838"/>
              </a:cxn>
              <a:cxn ang="0">
                <a:pos x="connsiteX11839" y="connsiteY11839"/>
              </a:cxn>
              <a:cxn ang="0">
                <a:pos x="connsiteX11840" y="connsiteY11840"/>
              </a:cxn>
              <a:cxn ang="0">
                <a:pos x="connsiteX11841" y="connsiteY11841"/>
              </a:cxn>
              <a:cxn ang="0">
                <a:pos x="connsiteX11842" y="connsiteY11842"/>
              </a:cxn>
              <a:cxn ang="0">
                <a:pos x="connsiteX11843" y="connsiteY11843"/>
              </a:cxn>
              <a:cxn ang="0">
                <a:pos x="connsiteX11844" y="connsiteY11844"/>
              </a:cxn>
              <a:cxn ang="0">
                <a:pos x="connsiteX11845" y="connsiteY11845"/>
              </a:cxn>
              <a:cxn ang="0">
                <a:pos x="connsiteX11846" y="connsiteY11846"/>
              </a:cxn>
              <a:cxn ang="0">
                <a:pos x="connsiteX11847" y="connsiteY11847"/>
              </a:cxn>
              <a:cxn ang="0">
                <a:pos x="connsiteX11848" y="connsiteY11848"/>
              </a:cxn>
              <a:cxn ang="0">
                <a:pos x="connsiteX11849" y="connsiteY11849"/>
              </a:cxn>
              <a:cxn ang="0">
                <a:pos x="connsiteX11850" y="connsiteY11850"/>
              </a:cxn>
              <a:cxn ang="0">
                <a:pos x="connsiteX11851" y="connsiteY11851"/>
              </a:cxn>
              <a:cxn ang="0">
                <a:pos x="connsiteX11852" y="connsiteY11852"/>
              </a:cxn>
              <a:cxn ang="0">
                <a:pos x="connsiteX11853" y="connsiteY11853"/>
              </a:cxn>
              <a:cxn ang="0">
                <a:pos x="connsiteX11854" y="connsiteY11854"/>
              </a:cxn>
              <a:cxn ang="0">
                <a:pos x="connsiteX11855" y="connsiteY11855"/>
              </a:cxn>
              <a:cxn ang="0">
                <a:pos x="connsiteX11856" y="connsiteY11856"/>
              </a:cxn>
              <a:cxn ang="0">
                <a:pos x="connsiteX11857" y="connsiteY11857"/>
              </a:cxn>
              <a:cxn ang="0">
                <a:pos x="connsiteX11858" y="connsiteY11858"/>
              </a:cxn>
              <a:cxn ang="0">
                <a:pos x="connsiteX11859" y="connsiteY11859"/>
              </a:cxn>
              <a:cxn ang="0">
                <a:pos x="connsiteX11860" y="connsiteY11860"/>
              </a:cxn>
              <a:cxn ang="0">
                <a:pos x="connsiteX11861" y="connsiteY11861"/>
              </a:cxn>
              <a:cxn ang="0">
                <a:pos x="connsiteX11862" y="connsiteY11862"/>
              </a:cxn>
              <a:cxn ang="0">
                <a:pos x="connsiteX11863" y="connsiteY11863"/>
              </a:cxn>
              <a:cxn ang="0">
                <a:pos x="connsiteX11864" y="connsiteY11864"/>
              </a:cxn>
              <a:cxn ang="0">
                <a:pos x="connsiteX11865" y="connsiteY11865"/>
              </a:cxn>
              <a:cxn ang="0">
                <a:pos x="connsiteX11866" y="connsiteY11866"/>
              </a:cxn>
              <a:cxn ang="0">
                <a:pos x="connsiteX11867" y="connsiteY11867"/>
              </a:cxn>
              <a:cxn ang="0">
                <a:pos x="connsiteX11868" y="connsiteY11868"/>
              </a:cxn>
              <a:cxn ang="0">
                <a:pos x="connsiteX11869" y="connsiteY11869"/>
              </a:cxn>
              <a:cxn ang="0">
                <a:pos x="connsiteX11870" y="connsiteY11870"/>
              </a:cxn>
              <a:cxn ang="0">
                <a:pos x="connsiteX11871" y="connsiteY11871"/>
              </a:cxn>
              <a:cxn ang="0">
                <a:pos x="connsiteX11872" y="connsiteY11872"/>
              </a:cxn>
              <a:cxn ang="0">
                <a:pos x="connsiteX11873" y="connsiteY11873"/>
              </a:cxn>
              <a:cxn ang="0">
                <a:pos x="connsiteX11874" y="connsiteY11874"/>
              </a:cxn>
              <a:cxn ang="0">
                <a:pos x="connsiteX11875" y="connsiteY11875"/>
              </a:cxn>
              <a:cxn ang="0">
                <a:pos x="connsiteX11876" y="connsiteY11876"/>
              </a:cxn>
              <a:cxn ang="0">
                <a:pos x="connsiteX11877" y="connsiteY11877"/>
              </a:cxn>
              <a:cxn ang="0">
                <a:pos x="connsiteX11878" y="connsiteY11878"/>
              </a:cxn>
              <a:cxn ang="0">
                <a:pos x="connsiteX11879" y="connsiteY11879"/>
              </a:cxn>
              <a:cxn ang="0">
                <a:pos x="connsiteX11880" y="connsiteY11880"/>
              </a:cxn>
              <a:cxn ang="0">
                <a:pos x="connsiteX11881" y="connsiteY11881"/>
              </a:cxn>
              <a:cxn ang="0">
                <a:pos x="connsiteX11882" y="connsiteY11882"/>
              </a:cxn>
              <a:cxn ang="0">
                <a:pos x="connsiteX11883" y="connsiteY11883"/>
              </a:cxn>
              <a:cxn ang="0">
                <a:pos x="connsiteX11884" y="connsiteY11884"/>
              </a:cxn>
              <a:cxn ang="0">
                <a:pos x="connsiteX11885" y="connsiteY11885"/>
              </a:cxn>
              <a:cxn ang="0">
                <a:pos x="connsiteX11886" y="connsiteY11886"/>
              </a:cxn>
              <a:cxn ang="0">
                <a:pos x="connsiteX11887" y="connsiteY11887"/>
              </a:cxn>
              <a:cxn ang="0">
                <a:pos x="connsiteX11888" y="connsiteY11888"/>
              </a:cxn>
              <a:cxn ang="0">
                <a:pos x="connsiteX11889" y="connsiteY11889"/>
              </a:cxn>
              <a:cxn ang="0">
                <a:pos x="connsiteX11890" y="connsiteY11890"/>
              </a:cxn>
              <a:cxn ang="0">
                <a:pos x="connsiteX11891" y="connsiteY11891"/>
              </a:cxn>
              <a:cxn ang="0">
                <a:pos x="connsiteX11892" y="connsiteY11892"/>
              </a:cxn>
              <a:cxn ang="0">
                <a:pos x="connsiteX11893" y="connsiteY11893"/>
              </a:cxn>
              <a:cxn ang="0">
                <a:pos x="connsiteX11894" y="connsiteY11894"/>
              </a:cxn>
              <a:cxn ang="0">
                <a:pos x="connsiteX11895" y="connsiteY11895"/>
              </a:cxn>
              <a:cxn ang="0">
                <a:pos x="connsiteX11896" y="connsiteY11896"/>
              </a:cxn>
              <a:cxn ang="0">
                <a:pos x="connsiteX11897" y="connsiteY11897"/>
              </a:cxn>
              <a:cxn ang="0">
                <a:pos x="connsiteX11898" y="connsiteY11898"/>
              </a:cxn>
              <a:cxn ang="0">
                <a:pos x="connsiteX11899" y="connsiteY11899"/>
              </a:cxn>
              <a:cxn ang="0">
                <a:pos x="connsiteX11900" y="connsiteY11900"/>
              </a:cxn>
              <a:cxn ang="0">
                <a:pos x="connsiteX11901" y="connsiteY11901"/>
              </a:cxn>
              <a:cxn ang="0">
                <a:pos x="connsiteX11902" y="connsiteY11902"/>
              </a:cxn>
              <a:cxn ang="0">
                <a:pos x="connsiteX11903" y="connsiteY11903"/>
              </a:cxn>
              <a:cxn ang="0">
                <a:pos x="connsiteX11904" y="connsiteY11904"/>
              </a:cxn>
              <a:cxn ang="0">
                <a:pos x="connsiteX11905" y="connsiteY11905"/>
              </a:cxn>
              <a:cxn ang="0">
                <a:pos x="connsiteX11906" y="connsiteY11906"/>
              </a:cxn>
              <a:cxn ang="0">
                <a:pos x="connsiteX11907" y="connsiteY11907"/>
              </a:cxn>
              <a:cxn ang="0">
                <a:pos x="connsiteX11908" y="connsiteY11908"/>
              </a:cxn>
              <a:cxn ang="0">
                <a:pos x="connsiteX11909" y="connsiteY11909"/>
              </a:cxn>
              <a:cxn ang="0">
                <a:pos x="connsiteX11910" y="connsiteY11910"/>
              </a:cxn>
              <a:cxn ang="0">
                <a:pos x="connsiteX11911" y="connsiteY11911"/>
              </a:cxn>
              <a:cxn ang="0">
                <a:pos x="connsiteX11912" y="connsiteY11912"/>
              </a:cxn>
              <a:cxn ang="0">
                <a:pos x="connsiteX11913" y="connsiteY11913"/>
              </a:cxn>
              <a:cxn ang="0">
                <a:pos x="connsiteX11914" y="connsiteY11914"/>
              </a:cxn>
              <a:cxn ang="0">
                <a:pos x="connsiteX11915" y="connsiteY11915"/>
              </a:cxn>
              <a:cxn ang="0">
                <a:pos x="connsiteX11916" y="connsiteY11916"/>
              </a:cxn>
              <a:cxn ang="0">
                <a:pos x="connsiteX11917" y="connsiteY11917"/>
              </a:cxn>
              <a:cxn ang="0">
                <a:pos x="connsiteX11918" y="connsiteY11918"/>
              </a:cxn>
              <a:cxn ang="0">
                <a:pos x="connsiteX11919" y="connsiteY11919"/>
              </a:cxn>
              <a:cxn ang="0">
                <a:pos x="connsiteX11920" y="connsiteY11920"/>
              </a:cxn>
              <a:cxn ang="0">
                <a:pos x="connsiteX11921" y="connsiteY11921"/>
              </a:cxn>
              <a:cxn ang="0">
                <a:pos x="connsiteX11922" y="connsiteY11922"/>
              </a:cxn>
              <a:cxn ang="0">
                <a:pos x="connsiteX11923" y="connsiteY11923"/>
              </a:cxn>
              <a:cxn ang="0">
                <a:pos x="connsiteX11924" y="connsiteY11924"/>
              </a:cxn>
              <a:cxn ang="0">
                <a:pos x="connsiteX11925" y="connsiteY11925"/>
              </a:cxn>
              <a:cxn ang="0">
                <a:pos x="connsiteX11926" y="connsiteY11926"/>
              </a:cxn>
              <a:cxn ang="0">
                <a:pos x="connsiteX11927" y="connsiteY11927"/>
              </a:cxn>
              <a:cxn ang="0">
                <a:pos x="connsiteX11928" y="connsiteY11928"/>
              </a:cxn>
              <a:cxn ang="0">
                <a:pos x="connsiteX11929" y="connsiteY11929"/>
              </a:cxn>
              <a:cxn ang="0">
                <a:pos x="connsiteX11930" y="connsiteY11930"/>
              </a:cxn>
              <a:cxn ang="0">
                <a:pos x="connsiteX11931" y="connsiteY11931"/>
              </a:cxn>
              <a:cxn ang="0">
                <a:pos x="connsiteX11932" y="connsiteY11932"/>
              </a:cxn>
              <a:cxn ang="0">
                <a:pos x="connsiteX11933" y="connsiteY11933"/>
              </a:cxn>
              <a:cxn ang="0">
                <a:pos x="connsiteX11934" y="connsiteY11934"/>
              </a:cxn>
              <a:cxn ang="0">
                <a:pos x="connsiteX11935" y="connsiteY11935"/>
              </a:cxn>
              <a:cxn ang="0">
                <a:pos x="connsiteX11936" y="connsiteY11936"/>
              </a:cxn>
              <a:cxn ang="0">
                <a:pos x="connsiteX11937" y="connsiteY11937"/>
              </a:cxn>
              <a:cxn ang="0">
                <a:pos x="connsiteX11938" y="connsiteY11938"/>
              </a:cxn>
              <a:cxn ang="0">
                <a:pos x="connsiteX11939" y="connsiteY11939"/>
              </a:cxn>
              <a:cxn ang="0">
                <a:pos x="connsiteX11940" y="connsiteY11940"/>
              </a:cxn>
              <a:cxn ang="0">
                <a:pos x="connsiteX11941" y="connsiteY11941"/>
              </a:cxn>
              <a:cxn ang="0">
                <a:pos x="connsiteX11942" y="connsiteY11942"/>
              </a:cxn>
              <a:cxn ang="0">
                <a:pos x="connsiteX11943" y="connsiteY11943"/>
              </a:cxn>
              <a:cxn ang="0">
                <a:pos x="connsiteX11944" y="connsiteY11944"/>
              </a:cxn>
              <a:cxn ang="0">
                <a:pos x="connsiteX11945" y="connsiteY11945"/>
              </a:cxn>
              <a:cxn ang="0">
                <a:pos x="connsiteX11946" y="connsiteY11946"/>
              </a:cxn>
              <a:cxn ang="0">
                <a:pos x="connsiteX11947" y="connsiteY11947"/>
              </a:cxn>
              <a:cxn ang="0">
                <a:pos x="connsiteX11948" y="connsiteY11948"/>
              </a:cxn>
              <a:cxn ang="0">
                <a:pos x="connsiteX11949" y="connsiteY11949"/>
              </a:cxn>
              <a:cxn ang="0">
                <a:pos x="connsiteX11950" y="connsiteY11950"/>
              </a:cxn>
              <a:cxn ang="0">
                <a:pos x="connsiteX11951" y="connsiteY11951"/>
              </a:cxn>
              <a:cxn ang="0">
                <a:pos x="connsiteX11952" y="connsiteY11952"/>
              </a:cxn>
              <a:cxn ang="0">
                <a:pos x="connsiteX11953" y="connsiteY11953"/>
              </a:cxn>
              <a:cxn ang="0">
                <a:pos x="connsiteX11954" y="connsiteY11954"/>
              </a:cxn>
              <a:cxn ang="0">
                <a:pos x="connsiteX11955" y="connsiteY11955"/>
              </a:cxn>
              <a:cxn ang="0">
                <a:pos x="connsiteX11956" y="connsiteY11956"/>
              </a:cxn>
              <a:cxn ang="0">
                <a:pos x="connsiteX11957" y="connsiteY11957"/>
              </a:cxn>
              <a:cxn ang="0">
                <a:pos x="connsiteX11958" y="connsiteY11958"/>
              </a:cxn>
              <a:cxn ang="0">
                <a:pos x="connsiteX11959" y="connsiteY11959"/>
              </a:cxn>
              <a:cxn ang="0">
                <a:pos x="connsiteX11960" y="connsiteY11960"/>
              </a:cxn>
              <a:cxn ang="0">
                <a:pos x="connsiteX11961" y="connsiteY11961"/>
              </a:cxn>
              <a:cxn ang="0">
                <a:pos x="connsiteX11962" y="connsiteY11962"/>
              </a:cxn>
              <a:cxn ang="0">
                <a:pos x="connsiteX11963" y="connsiteY11963"/>
              </a:cxn>
              <a:cxn ang="0">
                <a:pos x="connsiteX11964" y="connsiteY11964"/>
              </a:cxn>
              <a:cxn ang="0">
                <a:pos x="connsiteX11965" y="connsiteY11965"/>
              </a:cxn>
              <a:cxn ang="0">
                <a:pos x="connsiteX11966" y="connsiteY11966"/>
              </a:cxn>
              <a:cxn ang="0">
                <a:pos x="connsiteX11967" y="connsiteY11967"/>
              </a:cxn>
              <a:cxn ang="0">
                <a:pos x="connsiteX11968" y="connsiteY11968"/>
              </a:cxn>
              <a:cxn ang="0">
                <a:pos x="connsiteX11969" y="connsiteY11969"/>
              </a:cxn>
              <a:cxn ang="0">
                <a:pos x="connsiteX11970" y="connsiteY11970"/>
              </a:cxn>
              <a:cxn ang="0">
                <a:pos x="connsiteX11971" y="connsiteY11971"/>
              </a:cxn>
              <a:cxn ang="0">
                <a:pos x="connsiteX11972" y="connsiteY11972"/>
              </a:cxn>
              <a:cxn ang="0">
                <a:pos x="connsiteX11973" y="connsiteY11973"/>
              </a:cxn>
              <a:cxn ang="0">
                <a:pos x="connsiteX11974" y="connsiteY11974"/>
              </a:cxn>
              <a:cxn ang="0">
                <a:pos x="connsiteX11975" y="connsiteY11975"/>
              </a:cxn>
              <a:cxn ang="0">
                <a:pos x="connsiteX11976" y="connsiteY11976"/>
              </a:cxn>
              <a:cxn ang="0">
                <a:pos x="connsiteX11977" y="connsiteY11977"/>
              </a:cxn>
              <a:cxn ang="0">
                <a:pos x="connsiteX11978" y="connsiteY11978"/>
              </a:cxn>
              <a:cxn ang="0">
                <a:pos x="connsiteX11979" y="connsiteY11979"/>
              </a:cxn>
              <a:cxn ang="0">
                <a:pos x="connsiteX11980" y="connsiteY11980"/>
              </a:cxn>
              <a:cxn ang="0">
                <a:pos x="connsiteX11981" y="connsiteY11981"/>
              </a:cxn>
              <a:cxn ang="0">
                <a:pos x="connsiteX11982" y="connsiteY11982"/>
              </a:cxn>
              <a:cxn ang="0">
                <a:pos x="connsiteX11983" y="connsiteY11983"/>
              </a:cxn>
              <a:cxn ang="0">
                <a:pos x="connsiteX11984" y="connsiteY11984"/>
              </a:cxn>
              <a:cxn ang="0">
                <a:pos x="connsiteX11985" y="connsiteY11985"/>
              </a:cxn>
              <a:cxn ang="0">
                <a:pos x="connsiteX11986" y="connsiteY11986"/>
              </a:cxn>
              <a:cxn ang="0">
                <a:pos x="connsiteX11987" y="connsiteY11987"/>
              </a:cxn>
              <a:cxn ang="0">
                <a:pos x="connsiteX11988" y="connsiteY11988"/>
              </a:cxn>
              <a:cxn ang="0">
                <a:pos x="connsiteX11989" y="connsiteY11989"/>
              </a:cxn>
              <a:cxn ang="0">
                <a:pos x="connsiteX11990" y="connsiteY11990"/>
              </a:cxn>
              <a:cxn ang="0">
                <a:pos x="connsiteX11991" y="connsiteY11991"/>
              </a:cxn>
              <a:cxn ang="0">
                <a:pos x="connsiteX11992" y="connsiteY11992"/>
              </a:cxn>
              <a:cxn ang="0">
                <a:pos x="connsiteX11993" y="connsiteY11993"/>
              </a:cxn>
              <a:cxn ang="0">
                <a:pos x="connsiteX11994" y="connsiteY11994"/>
              </a:cxn>
              <a:cxn ang="0">
                <a:pos x="connsiteX11995" y="connsiteY11995"/>
              </a:cxn>
              <a:cxn ang="0">
                <a:pos x="connsiteX11996" y="connsiteY11996"/>
              </a:cxn>
              <a:cxn ang="0">
                <a:pos x="connsiteX11997" y="connsiteY11997"/>
              </a:cxn>
              <a:cxn ang="0">
                <a:pos x="connsiteX11998" y="connsiteY11998"/>
              </a:cxn>
              <a:cxn ang="0">
                <a:pos x="connsiteX11999" y="connsiteY11999"/>
              </a:cxn>
              <a:cxn ang="0">
                <a:pos x="connsiteX12000" y="connsiteY12000"/>
              </a:cxn>
              <a:cxn ang="0">
                <a:pos x="connsiteX12001" y="connsiteY12001"/>
              </a:cxn>
              <a:cxn ang="0">
                <a:pos x="connsiteX12002" y="connsiteY12002"/>
              </a:cxn>
              <a:cxn ang="0">
                <a:pos x="connsiteX12003" y="connsiteY12003"/>
              </a:cxn>
              <a:cxn ang="0">
                <a:pos x="connsiteX12004" y="connsiteY12004"/>
              </a:cxn>
              <a:cxn ang="0">
                <a:pos x="connsiteX12005" y="connsiteY12005"/>
              </a:cxn>
              <a:cxn ang="0">
                <a:pos x="connsiteX12006" y="connsiteY12006"/>
              </a:cxn>
              <a:cxn ang="0">
                <a:pos x="connsiteX12007" y="connsiteY12007"/>
              </a:cxn>
              <a:cxn ang="0">
                <a:pos x="connsiteX12008" y="connsiteY12008"/>
              </a:cxn>
              <a:cxn ang="0">
                <a:pos x="connsiteX12009" y="connsiteY12009"/>
              </a:cxn>
              <a:cxn ang="0">
                <a:pos x="connsiteX12010" y="connsiteY12010"/>
              </a:cxn>
              <a:cxn ang="0">
                <a:pos x="connsiteX12011" y="connsiteY12011"/>
              </a:cxn>
              <a:cxn ang="0">
                <a:pos x="connsiteX12012" y="connsiteY12012"/>
              </a:cxn>
              <a:cxn ang="0">
                <a:pos x="connsiteX12013" y="connsiteY12013"/>
              </a:cxn>
              <a:cxn ang="0">
                <a:pos x="connsiteX12014" y="connsiteY12014"/>
              </a:cxn>
              <a:cxn ang="0">
                <a:pos x="connsiteX12015" y="connsiteY12015"/>
              </a:cxn>
              <a:cxn ang="0">
                <a:pos x="connsiteX12016" y="connsiteY12016"/>
              </a:cxn>
              <a:cxn ang="0">
                <a:pos x="connsiteX12017" y="connsiteY12017"/>
              </a:cxn>
              <a:cxn ang="0">
                <a:pos x="connsiteX12018" y="connsiteY12018"/>
              </a:cxn>
              <a:cxn ang="0">
                <a:pos x="connsiteX12019" y="connsiteY12019"/>
              </a:cxn>
              <a:cxn ang="0">
                <a:pos x="connsiteX12020" y="connsiteY12020"/>
              </a:cxn>
              <a:cxn ang="0">
                <a:pos x="connsiteX12021" y="connsiteY12021"/>
              </a:cxn>
              <a:cxn ang="0">
                <a:pos x="connsiteX12022" y="connsiteY12022"/>
              </a:cxn>
              <a:cxn ang="0">
                <a:pos x="connsiteX12023" y="connsiteY12023"/>
              </a:cxn>
              <a:cxn ang="0">
                <a:pos x="connsiteX12024" y="connsiteY12024"/>
              </a:cxn>
              <a:cxn ang="0">
                <a:pos x="connsiteX12025" y="connsiteY12025"/>
              </a:cxn>
              <a:cxn ang="0">
                <a:pos x="connsiteX12026" y="connsiteY12026"/>
              </a:cxn>
              <a:cxn ang="0">
                <a:pos x="connsiteX12027" y="connsiteY12027"/>
              </a:cxn>
              <a:cxn ang="0">
                <a:pos x="connsiteX12028" y="connsiteY12028"/>
              </a:cxn>
              <a:cxn ang="0">
                <a:pos x="connsiteX12029" y="connsiteY12029"/>
              </a:cxn>
              <a:cxn ang="0">
                <a:pos x="connsiteX12030" y="connsiteY12030"/>
              </a:cxn>
              <a:cxn ang="0">
                <a:pos x="connsiteX12031" y="connsiteY12031"/>
              </a:cxn>
              <a:cxn ang="0">
                <a:pos x="connsiteX12032" y="connsiteY12032"/>
              </a:cxn>
              <a:cxn ang="0">
                <a:pos x="connsiteX12033" y="connsiteY12033"/>
              </a:cxn>
              <a:cxn ang="0">
                <a:pos x="connsiteX12034" y="connsiteY12034"/>
              </a:cxn>
              <a:cxn ang="0">
                <a:pos x="connsiteX12035" y="connsiteY12035"/>
              </a:cxn>
              <a:cxn ang="0">
                <a:pos x="connsiteX12036" y="connsiteY12036"/>
              </a:cxn>
              <a:cxn ang="0">
                <a:pos x="connsiteX12037" y="connsiteY12037"/>
              </a:cxn>
              <a:cxn ang="0">
                <a:pos x="connsiteX12038" y="connsiteY12038"/>
              </a:cxn>
              <a:cxn ang="0">
                <a:pos x="connsiteX12039" y="connsiteY12039"/>
              </a:cxn>
              <a:cxn ang="0">
                <a:pos x="connsiteX12040" y="connsiteY12040"/>
              </a:cxn>
              <a:cxn ang="0">
                <a:pos x="connsiteX12041" y="connsiteY12041"/>
              </a:cxn>
              <a:cxn ang="0">
                <a:pos x="connsiteX12042" y="connsiteY12042"/>
              </a:cxn>
              <a:cxn ang="0">
                <a:pos x="connsiteX12043" y="connsiteY12043"/>
              </a:cxn>
              <a:cxn ang="0">
                <a:pos x="connsiteX12044" y="connsiteY12044"/>
              </a:cxn>
              <a:cxn ang="0">
                <a:pos x="connsiteX12045" y="connsiteY12045"/>
              </a:cxn>
              <a:cxn ang="0">
                <a:pos x="connsiteX12046" y="connsiteY12046"/>
              </a:cxn>
              <a:cxn ang="0">
                <a:pos x="connsiteX12047" y="connsiteY12047"/>
              </a:cxn>
              <a:cxn ang="0">
                <a:pos x="connsiteX12048" y="connsiteY12048"/>
              </a:cxn>
              <a:cxn ang="0">
                <a:pos x="connsiteX12049" y="connsiteY12049"/>
              </a:cxn>
              <a:cxn ang="0">
                <a:pos x="connsiteX12050" y="connsiteY12050"/>
              </a:cxn>
              <a:cxn ang="0">
                <a:pos x="connsiteX12051" y="connsiteY12051"/>
              </a:cxn>
              <a:cxn ang="0">
                <a:pos x="connsiteX12052" y="connsiteY12052"/>
              </a:cxn>
              <a:cxn ang="0">
                <a:pos x="connsiteX12053" y="connsiteY12053"/>
              </a:cxn>
              <a:cxn ang="0">
                <a:pos x="connsiteX12054" y="connsiteY12054"/>
              </a:cxn>
              <a:cxn ang="0">
                <a:pos x="connsiteX12055" y="connsiteY12055"/>
              </a:cxn>
              <a:cxn ang="0">
                <a:pos x="connsiteX12056" y="connsiteY12056"/>
              </a:cxn>
              <a:cxn ang="0">
                <a:pos x="connsiteX12057" y="connsiteY12057"/>
              </a:cxn>
              <a:cxn ang="0">
                <a:pos x="connsiteX12058" y="connsiteY12058"/>
              </a:cxn>
              <a:cxn ang="0">
                <a:pos x="connsiteX12059" y="connsiteY12059"/>
              </a:cxn>
              <a:cxn ang="0">
                <a:pos x="connsiteX12060" y="connsiteY12060"/>
              </a:cxn>
              <a:cxn ang="0">
                <a:pos x="connsiteX12061" y="connsiteY12061"/>
              </a:cxn>
              <a:cxn ang="0">
                <a:pos x="connsiteX12062" y="connsiteY12062"/>
              </a:cxn>
              <a:cxn ang="0">
                <a:pos x="connsiteX12063" y="connsiteY12063"/>
              </a:cxn>
              <a:cxn ang="0">
                <a:pos x="connsiteX12064" y="connsiteY12064"/>
              </a:cxn>
              <a:cxn ang="0">
                <a:pos x="connsiteX12065" y="connsiteY12065"/>
              </a:cxn>
              <a:cxn ang="0">
                <a:pos x="connsiteX12066" y="connsiteY12066"/>
              </a:cxn>
              <a:cxn ang="0">
                <a:pos x="connsiteX12067" y="connsiteY12067"/>
              </a:cxn>
              <a:cxn ang="0">
                <a:pos x="connsiteX12068" y="connsiteY12068"/>
              </a:cxn>
              <a:cxn ang="0">
                <a:pos x="connsiteX12069" y="connsiteY12069"/>
              </a:cxn>
              <a:cxn ang="0">
                <a:pos x="connsiteX12070" y="connsiteY12070"/>
              </a:cxn>
              <a:cxn ang="0">
                <a:pos x="connsiteX12071" y="connsiteY12071"/>
              </a:cxn>
              <a:cxn ang="0">
                <a:pos x="connsiteX12072" y="connsiteY12072"/>
              </a:cxn>
              <a:cxn ang="0">
                <a:pos x="connsiteX12073" y="connsiteY12073"/>
              </a:cxn>
              <a:cxn ang="0">
                <a:pos x="connsiteX12074" y="connsiteY12074"/>
              </a:cxn>
              <a:cxn ang="0">
                <a:pos x="connsiteX12075" y="connsiteY12075"/>
              </a:cxn>
              <a:cxn ang="0">
                <a:pos x="connsiteX12076" y="connsiteY12076"/>
              </a:cxn>
              <a:cxn ang="0">
                <a:pos x="connsiteX12077" y="connsiteY12077"/>
              </a:cxn>
              <a:cxn ang="0">
                <a:pos x="connsiteX12078" y="connsiteY12078"/>
              </a:cxn>
              <a:cxn ang="0">
                <a:pos x="connsiteX12079" y="connsiteY12079"/>
              </a:cxn>
              <a:cxn ang="0">
                <a:pos x="connsiteX12080" y="connsiteY12080"/>
              </a:cxn>
              <a:cxn ang="0">
                <a:pos x="connsiteX12081" y="connsiteY12081"/>
              </a:cxn>
              <a:cxn ang="0">
                <a:pos x="connsiteX12082" y="connsiteY12082"/>
              </a:cxn>
              <a:cxn ang="0">
                <a:pos x="connsiteX12083" y="connsiteY12083"/>
              </a:cxn>
              <a:cxn ang="0">
                <a:pos x="connsiteX12084" y="connsiteY12084"/>
              </a:cxn>
              <a:cxn ang="0">
                <a:pos x="connsiteX12085" y="connsiteY12085"/>
              </a:cxn>
              <a:cxn ang="0">
                <a:pos x="connsiteX12086" y="connsiteY12086"/>
              </a:cxn>
              <a:cxn ang="0">
                <a:pos x="connsiteX12087" y="connsiteY12087"/>
              </a:cxn>
              <a:cxn ang="0">
                <a:pos x="connsiteX12088" y="connsiteY12088"/>
              </a:cxn>
              <a:cxn ang="0">
                <a:pos x="connsiteX12089" y="connsiteY12089"/>
              </a:cxn>
              <a:cxn ang="0">
                <a:pos x="connsiteX12090" y="connsiteY12090"/>
              </a:cxn>
              <a:cxn ang="0">
                <a:pos x="connsiteX12091" y="connsiteY12091"/>
              </a:cxn>
              <a:cxn ang="0">
                <a:pos x="connsiteX12092" y="connsiteY12092"/>
              </a:cxn>
              <a:cxn ang="0">
                <a:pos x="connsiteX12093" y="connsiteY12093"/>
              </a:cxn>
              <a:cxn ang="0">
                <a:pos x="connsiteX12094" y="connsiteY12094"/>
              </a:cxn>
              <a:cxn ang="0">
                <a:pos x="connsiteX12095" y="connsiteY12095"/>
              </a:cxn>
              <a:cxn ang="0">
                <a:pos x="connsiteX12096" y="connsiteY12096"/>
              </a:cxn>
              <a:cxn ang="0">
                <a:pos x="connsiteX12097" y="connsiteY12097"/>
              </a:cxn>
              <a:cxn ang="0">
                <a:pos x="connsiteX12098" y="connsiteY12098"/>
              </a:cxn>
              <a:cxn ang="0">
                <a:pos x="connsiteX12099" y="connsiteY12099"/>
              </a:cxn>
              <a:cxn ang="0">
                <a:pos x="connsiteX12100" y="connsiteY12100"/>
              </a:cxn>
              <a:cxn ang="0">
                <a:pos x="connsiteX12101" y="connsiteY12101"/>
              </a:cxn>
              <a:cxn ang="0">
                <a:pos x="connsiteX12102" y="connsiteY12102"/>
              </a:cxn>
              <a:cxn ang="0">
                <a:pos x="connsiteX12103" y="connsiteY12103"/>
              </a:cxn>
              <a:cxn ang="0">
                <a:pos x="connsiteX12104" y="connsiteY12104"/>
              </a:cxn>
              <a:cxn ang="0">
                <a:pos x="connsiteX12105" y="connsiteY12105"/>
              </a:cxn>
              <a:cxn ang="0">
                <a:pos x="connsiteX12106" y="connsiteY12106"/>
              </a:cxn>
              <a:cxn ang="0">
                <a:pos x="connsiteX12107" y="connsiteY12107"/>
              </a:cxn>
              <a:cxn ang="0">
                <a:pos x="connsiteX12108" y="connsiteY12108"/>
              </a:cxn>
              <a:cxn ang="0">
                <a:pos x="connsiteX12109" y="connsiteY12109"/>
              </a:cxn>
              <a:cxn ang="0">
                <a:pos x="connsiteX12110" y="connsiteY12110"/>
              </a:cxn>
              <a:cxn ang="0">
                <a:pos x="connsiteX12111" y="connsiteY12111"/>
              </a:cxn>
              <a:cxn ang="0">
                <a:pos x="connsiteX12112" y="connsiteY12112"/>
              </a:cxn>
              <a:cxn ang="0">
                <a:pos x="connsiteX12113" y="connsiteY12113"/>
              </a:cxn>
              <a:cxn ang="0">
                <a:pos x="connsiteX12114" y="connsiteY12114"/>
              </a:cxn>
              <a:cxn ang="0">
                <a:pos x="connsiteX12115" y="connsiteY12115"/>
              </a:cxn>
              <a:cxn ang="0">
                <a:pos x="connsiteX12116" y="connsiteY12116"/>
              </a:cxn>
              <a:cxn ang="0">
                <a:pos x="connsiteX12117" y="connsiteY12117"/>
              </a:cxn>
              <a:cxn ang="0">
                <a:pos x="connsiteX12118" y="connsiteY12118"/>
              </a:cxn>
              <a:cxn ang="0">
                <a:pos x="connsiteX12119" y="connsiteY12119"/>
              </a:cxn>
              <a:cxn ang="0">
                <a:pos x="connsiteX12120" y="connsiteY12120"/>
              </a:cxn>
              <a:cxn ang="0">
                <a:pos x="connsiteX12121" y="connsiteY12121"/>
              </a:cxn>
              <a:cxn ang="0">
                <a:pos x="connsiteX12122" y="connsiteY12122"/>
              </a:cxn>
              <a:cxn ang="0">
                <a:pos x="connsiteX12123" y="connsiteY12123"/>
              </a:cxn>
              <a:cxn ang="0">
                <a:pos x="connsiteX12124" y="connsiteY12124"/>
              </a:cxn>
              <a:cxn ang="0">
                <a:pos x="connsiteX12125" y="connsiteY12125"/>
              </a:cxn>
              <a:cxn ang="0">
                <a:pos x="connsiteX12126" y="connsiteY12126"/>
              </a:cxn>
              <a:cxn ang="0">
                <a:pos x="connsiteX12127" y="connsiteY12127"/>
              </a:cxn>
              <a:cxn ang="0">
                <a:pos x="connsiteX12128" y="connsiteY12128"/>
              </a:cxn>
              <a:cxn ang="0">
                <a:pos x="connsiteX12129" y="connsiteY12129"/>
              </a:cxn>
              <a:cxn ang="0">
                <a:pos x="connsiteX12130" y="connsiteY12130"/>
              </a:cxn>
              <a:cxn ang="0">
                <a:pos x="connsiteX12131" y="connsiteY12131"/>
              </a:cxn>
              <a:cxn ang="0">
                <a:pos x="connsiteX12132" y="connsiteY12132"/>
              </a:cxn>
              <a:cxn ang="0">
                <a:pos x="connsiteX12133" y="connsiteY12133"/>
              </a:cxn>
              <a:cxn ang="0">
                <a:pos x="connsiteX12134" y="connsiteY12134"/>
              </a:cxn>
              <a:cxn ang="0">
                <a:pos x="connsiteX12135" y="connsiteY12135"/>
              </a:cxn>
              <a:cxn ang="0">
                <a:pos x="connsiteX12136" y="connsiteY12136"/>
              </a:cxn>
              <a:cxn ang="0">
                <a:pos x="connsiteX12137" y="connsiteY12137"/>
              </a:cxn>
              <a:cxn ang="0">
                <a:pos x="connsiteX12138" y="connsiteY12138"/>
              </a:cxn>
              <a:cxn ang="0">
                <a:pos x="connsiteX12139" y="connsiteY12139"/>
              </a:cxn>
              <a:cxn ang="0">
                <a:pos x="connsiteX12140" y="connsiteY12140"/>
              </a:cxn>
              <a:cxn ang="0">
                <a:pos x="connsiteX12141" y="connsiteY12141"/>
              </a:cxn>
              <a:cxn ang="0">
                <a:pos x="connsiteX12142" y="connsiteY12142"/>
              </a:cxn>
              <a:cxn ang="0">
                <a:pos x="connsiteX12143" y="connsiteY12143"/>
              </a:cxn>
              <a:cxn ang="0">
                <a:pos x="connsiteX12144" y="connsiteY12144"/>
              </a:cxn>
              <a:cxn ang="0">
                <a:pos x="connsiteX12145" y="connsiteY12145"/>
              </a:cxn>
              <a:cxn ang="0">
                <a:pos x="connsiteX12146" y="connsiteY12146"/>
              </a:cxn>
              <a:cxn ang="0">
                <a:pos x="connsiteX12147" y="connsiteY12147"/>
              </a:cxn>
              <a:cxn ang="0">
                <a:pos x="connsiteX12148" y="connsiteY12148"/>
              </a:cxn>
              <a:cxn ang="0">
                <a:pos x="connsiteX12149" y="connsiteY12149"/>
              </a:cxn>
              <a:cxn ang="0">
                <a:pos x="connsiteX12150" y="connsiteY12150"/>
              </a:cxn>
              <a:cxn ang="0">
                <a:pos x="connsiteX12151" y="connsiteY12151"/>
              </a:cxn>
              <a:cxn ang="0">
                <a:pos x="connsiteX12152" y="connsiteY12152"/>
              </a:cxn>
              <a:cxn ang="0">
                <a:pos x="connsiteX12153" y="connsiteY12153"/>
              </a:cxn>
              <a:cxn ang="0">
                <a:pos x="connsiteX12154" y="connsiteY12154"/>
              </a:cxn>
              <a:cxn ang="0">
                <a:pos x="connsiteX12155" y="connsiteY12155"/>
              </a:cxn>
              <a:cxn ang="0">
                <a:pos x="connsiteX12156" y="connsiteY12156"/>
              </a:cxn>
              <a:cxn ang="0">
                <a:pos x="connsiteX12157" y="connsiteY12157"/>
              </a:cxn>
              <a:cxn ang="0">
                <a:pos x="connsiteX12158" y="connsiteY12158"/>
              </a:cxn>
              <a:cxn ang="0">
                <a:pos x="connsiteX12159" y="connsiteY12159"/>
              </a:cxn>
              <a:cxn ang="0">
                <a:pos x="connsiteX12160" y="connsiteY12160"/>
              </a:cxn>
              <a:cxn ang="0">
                <a:pos x="connsiteX12161" y="connsiteY12161"/>
              </a:cxn>
              <a:cxn ang="0">
                <a:pos x="connsiteX12162" y="connsiteY12162"/>
              </a:cxn>
              <a:cxn ang="0">
                <a:pos x="connsiteX12163" y="connsiteY12163"/>
              </a:cxn>
              <a:cxn ang="0">
                <a:pos x="connsiteX12164" y="connsiteY12164"/>
              </a:cxn>
              <a:cxn ang="0">
                <a:pos x="connsiteX12165" y="connsiteY12165"/>
              </a:cxn>
              <a:cxn ang="0">
                <a:pos x="connsiteX12166" y="connsiteY12166"/>
              </a:cxn>
              <a:cxn ang="0">
                <a:pos x="connsiteX12167" y="connsiteY12167"/>
              </a:cxn>
              <a:cxn ang="0">
                <a:pos x="connsiteX12168" y="connsiteY12168"/>
              </a:cxn>
              <a:cxn ang="0">
                <a:pos x="connsiteX12169" y="connsiteY12169"/>
              </a:cxn>
              <a:cxn ang="0">
                <a:pos x="connsiteX12170" y="connsiteY12170"/>
              </a:cxn>
              <a:cxn ang="0">
                <a:pos x="connsiteX12171" y="connsiteY12171"/>
              </a:cxn>
              <a:cxn ang="0">
                <a:pos x="connsiteX12172" y="connsiteY12172"/>
              </a:cxn>
              <a:cxn ang="0">
                <a:pos x="connsiteX12173" y="connsiteY12173"/>
              </a:cxn>
              <a:cxn ang="0">
                <a:pos x="connsiteX12174" y="connsiteY12174"/>
              </a:cxn>
              <a:cxn ang="0">
                <a:pos x="connsiteX12175" y="connsiteY12175"/>
              </a:cxn>
              <a:cxn ang="0">
                <a:pos x="connsiteX12176" y="connsiteY12176"/>
              </a:cxn>
              <a:cxn ang="0">
                <a:pos x="connsiteX12177" y="connsiteY12177"/>
              </a:cxn>
              <a:cxn ang="0">
                <a:pos x="connsiteX12178" y="connsiteY12178"/>
              </a:cxn>
              <a:cxn ang="0">
                <a:pos x="connsiteX12179" y="connsiteY12179"/>
              </a:cxn>
              <a:cxn ang="0">
                <a:pos x="connsiteX12180" y="connsiteY12180"/>
              </a:cxn>
              <a:cxn ang="0">
                <a:pos x="connsiteX12181" y="connsiteY12181"/>
              </a:cxn>
              <a:cxn ang="0">
                <a:pos x="connsiteX12182" y="connsiteY12182"/>
              </a:cxn>
              <a:cxn ang="0">
                <a:pos x="connsiteX12183" y="connsiteY12183"/>
              </a:cxn>
              <a:cxn ang="0">
                <a:pos x="connsiteX12184" y="connsiteY12184"/>
              </a:cxn>
              <a:cxn ang="0">
                <a:pos x="connsiteX12185" y="connsiteY12185"/>
              </a:cxn>
              <a:cxn ang="0">
                <a:pos x="connsiteX12186" y="connsiteY12186"/>
              </a:cxn>
              <a:cxn ang="0">
                <a:pos x="connsiteX12187" y="connsiteY12187"/>
              </a:cxn>
              <a:cxn ang="0">
                <a:pos x="connsiteX12188" y="connsiteY12188"/>
              </a:cxn>
              <a:cxn ang="0">
                <a:pos x="connsiteX12189" y="connsiteY12189"/>
              </a:cxn>
              <a:cxn ang="0">
                <a:pos x="connsiteX12190" y="connsiteY12190"/>
              </a:cxn>
              <a:cxn ang="0">
                <a:pos x="connsiteX12191" y="connsiteY12191"/>
              </a:cxn>
              <a:cxn ang="0">
                <a:pos x="connsiteX12192" y="connsiteY12192"/>
              </a:cxn>
              <a:cxn ang="0">
                <a:pos x="connsiteX12193" y="connsiteY12193"/>
              </a:cxn>
              <a:cxn ang="0">
                <a:pos x="connsiteX12194" y="connsiteY12194"/>
              </a:cxn>
              <a:cxn ang="0">
                <a:pos x="connsiteX12195" y="connsiteY12195"/>
              </a:cxn>
              <a:cxn ang="0">
                <a:pos x="connsiteX12196" y="connsiteY12196"/>
              </a:cxn>
              <a:cxn ang="0">
                <a:pos x="connsiteX12197" y="connsiteY12197"/>
              </a:cxn>
              <a:cxn ang="0">
                <a:pos x="connsiteX12198" y="connsiteY12198"/>
              </a:cxn>
              <a:cxn ang="0">
                <a:pos x="connsiteX12199" y="connsiteY12199"/>
              </a:cxn>
              <a:cxn ang="0">
                <a:pos x="connsiteX12200" y="connsiteY12200"/>
              </a:cxn>
              <a:cxn ang="0">
                <a:pos x="connsiteX12201" y="connsiteY12201"/>
              </a:cxn>
              <a:cxn ang="0">
                <a:pos x="connsiteX12202" y="connsiteY12202"/>
              </a:cxn>
              <a:cxn ang="0">
                <a:pos x="connsiteX12203" y="connsiteY12203"/>
              </a:cxn>
              <a:cxn ang="0">
                <a:pos x="connsiteX12204" y="connsiteY12204"/>
              </a:cxn>
              <a:cxn ang="0">
                <a:pos x="connsiteX12205" y="connsiteY12205"/>
              </a:cxn>
              <a:cxn ang="0">
                <a:pos x="connsiteX12206" y="connsiteY12206"/>
              </a:cxn>
              <a:cxn ang="0">
                <a:pos x="connsiteX12207" y="connsiteY12207"/>
              </a:cxn>
              <a:cxn ang="0">
                <a:pos x="connsiteX12208" y="connsiteY12208"/>
              </a:cxn>
              <a:cxn ang="0">
                <a:pos x="connsiteX12209" y="connsiteY12209"/>
              </a:cxn>
              <a:cxn ang="0">
                <a:pos x="connsiteX12210" y="connsiteY12210"/>
              </a:cxn>
              <a:cxn ang="0">
                <a:pos x="connsiteX12211" y="connsiteY12211"/>
              </a:cxn>
              <a:cxn ang="0">
                <a:pos x="connsiteX12212" y="connsiteY12212"/>
              </a:cxn>
              <a:cxn ang="0">
                <a:pos x="connsiteX12213" y="connsiteY12213"/>
              </a:cxn>
              <a:cxn ang="0">
                <a:pos x="connsiteX12214" y="connsiteY12214"/>
              </a:cxn>
              <a:cxn ang="0">
                <a:pos x="connsiteX12215" y="connsiteY12215"/>
              </a:cxn>
              <a:cxn ang="0">
                <a:pos x="connsiteX12216" y="connsiteY12216"/>
              </a:cxn>
              <a:cxn ang="0">
                <a:pos x="connsiteX12217" y="connsiteY12217"/>
              </a:cxn>
              <a:cxn ang="0">
                <a:pos x="connsiteX12218" y="connsiteY12218"/>
              </a:cxn>
              <a:cxn ang="0">
                <a:pos x="connsiteX12219" y="connsiteY12219"/>
              </a:cxn>
              <a:cxn ang="0">
                <a:pos x="connsiteX12220" y="connsiteY12220"/>
              </a:cxn>
              <a:cxn ang="0">
                <a:pos x="connsiteX12221" y="connsiteY12221"/>
              </a:cxn>
              <a:cxn ang="0">
                <a:pos x="connsiteX12222" y="connsiteY12222"/>
              </a:cxn>
              <a:cxn ang="0">
                <a:pos x="connsiteX12223" y="connsiteY12223"/>
              </a:cxn>
              <a:cxn ang="0">
                <a:pos x="connsiteX12224" y="connsiteY12224"/>
              </a:cxn>
              <a:cxn ang="0">
                <a:pos x="connsiteX12225" y="connsiteY12225"/>
              </a:cxn>
              <a:cxn ang="0">
                <a:pos x="connsiteX12226" y="connsiteY12226"/>
              </a:cxn>
              <a:cxn ang="0">
                <a:pos x="connsiteX12227" y="connsiteY12227"/>
              </a:cxn>
              <a:cxn ang="0">
                <a:pos x="connsiteX12228" y="connsiteY12228"/>
              </a:cxn>
              <a:cxn ang="0">
                <a:pos x="connsiteX12229" y="connsiteY12229"/>
              </a:cxn>
              <a:cxn ang="0">
                <a:pos x="connsiteX12230" y="connsiteY12230"/>
              </a:cxn>
              <a:cxn ang="0">
                <a:pos x="connsiteX12231" y="connsiteY12231"/>
              </a:cxn>
              <a:cxn ang="0">
                <a:pos x="connsiteX12232" y="connsiteY12232"/>
              </a:cxn>
              <a:cxn ang="0">
                <a:pos x="connsiteX12233" y="connsiteY12233"/>
              </a:cxn>
              <a:cxn ang="0">
                <a:pos x="connsiteX12234" y="connsiteY12234"/>
              </a:cxn>
              <a:cxn ang="0">
                <a:pos x="connsiteX12235" y="connsiteY12235"/>
              </a:cxn>
              <a:cxn ang="0">
                <a:pos x="connsiteX12236" y="connsiteY12236"/>
              </a:cxn>
              <a:cxn ang="0">
                <a:pos x="connsiteX12237" y="connsiteY12237"/>
              </a:cxn>
              <a:cxn ang="0">
                <a:pos x="connsiteX12238" y="connsiteY12238"/>
              </a:cxn>
              <a:cxn ang="0">
                <a:pos x="connsiteX12239" y="connsiteY12239"/>
              </a:cxn>
              <a:cxn ang="0">
                <a:pos x="connsiteX12240" y="connsiteY12240"/>
              </a:cxn>
              <a:cxn ang="0">
                <a:pos x="connsiteX12241" y="connsiteY12241"/>
              </a:cxn>
              <a:cxn ang="0">
                <a:pos x="connsiteX12242" y="connsiteY12242"/>
              </a:cxn>
              <a:cxn ang="0">
                <a:pos x="connsiteX12243" y="connsiteY12243"/>
              </a:cxn>
              <a:cxn ang="0">
                <a:pos x="connsiteX12244" y="connsiteY12244"/>
              </a:cxn>
              <a:cxn ang="0">
                <a:pos x="connsiteX12245" y="connsiteY12245"/>
              </a:cxn>
              <a:cxn ang="0">
                <a:pos x="connsiteX12246" y="connsiteY12246"/>
              </a:cxn>
              <a:cxn ang="0">
                <a:pos x="connsiteX12247" y="connsiteY12247"/>
              </a:cxn>
              <a:cxn ang="0">
                <a:pos x="connsiteX12248" y="connsiteY12248"/>
              </a:cxn>
              <a:cxn ang="0">
                <a:pos x="connsiteX12249" y="connsiteY12249"/>
              </a:cxn>
              <a:cxn ang="0">
                <a:pos x="connsiteX12250" y="connsiteY12250"/>
              </a:cxn>
              <a:cxn ang="0">
                <a:pos x="connsiteX12251" y="connsiteY12251"/>
              </a:cxn>
              <a:cxn ang="0">
                <a:pos x="connsiteX12252" y="connsiteY12252"/>
              </a:cxn>
              <a:cxn ang="0">
                <a:pos x="connsiteX12253" y="connsiteY12253"/>
              </a:cxn>
              <a:cxn ang="0">
                <a:pos x="connsiteX12254" y="connsiteY12254"/>
              </a:cxn>
              <a:cxn ang="0">
                <a:pos x="connsiteX12255" y="connsiteY12255"/>
              </a:cxn>
              <a:cxn ang="0">
                <a:pos x="connsiteX12256" y="connsiteY12256"/>
              </a:cxn>
              <a:cxn ang="0">
                <a:pos x="connsiteX12257" y="connsiteY12257"/>
              </a:cxn>
              <a:cxn ang="0">
                <a:pos x="connsiteX12258" y="connsiteY12258"/>
              </a:cxn>
              <a:cxn ang="0">
                <a:pos x="connsiteX12259" y="connsiteY12259"/>
              </a:cxn>
              <a:cxn ang="0">
                <a:pos x="connsiteX12260" y="connsiteY12260"/>
              </a:cxn>
              <a:cxn ang="0">
                <a:pos x="connsiteX12261" y="connsiteY12261"/>
              </a:cxn>
              <a:cxn ang="0">
                <a:pos x="connsiteX12262" y="connsiteY12262"/>
              </a:cxn>
              <a:cxn ang="0">
                <a:pos x="connsiteX12263" y="connsiteY12263"/>
              </a:cxn>
              <a:cxn ang="0">
                <a:pos x="connsiteX12264" y="connsiteY12264"/>
              </a:cxn>
              <a:cxn ang="0">
                <a:pos x="connsiteX12265" y="connsiteY12265"/>
              </a:cxn>
              <a:cxn ang="0">
                <a:pos x="connsiteX12266" y="connsiteY12266"/>
              </a:cxn>
              <a:cxn ang="0">
                <a:pos x="connsiteX12267" y="connsiteY12267"/>
              </a:cxn>
              <a:cxn ang="0">
                <a:pos x="connsiteX12268" y="connsiteY12268"/>
              </a:cxn>
              <a:cxn ang="0">
                <a:pos x="connsiteX12269" y="connsiteY12269"/>
              </a:cxn>
              <a:cxn ang="0">
                <a:pos x="connsiteX12270" y="connsiteY12270"/>
              </a:cxn>
              <a:cxn ang="0">
                <a:pos x="connsiteX12271" y="connsiteY12271"/>
              </a:cxn>
              <a:cxn ang="0">
                <a:pos x="connsiteX12272" y="connsiteY12272"/>
              </a:cxn>
              <a:cxn ang="0">
                <a:pos x="connsiteX12273" y="connsiteY12273"/>
              </a:cxn>
              <a:cxn ang="0">
                <a:pos x="connsiteX12274" y="connsiteY12274"/>
              </a:cxn>
              <a:cxn ang="0">
                <a:pos x="connsiteX12275" y="connsiteY12275"/>
              </a:cxn>
              <a:cxn ang="0">
                <a:pos x="connsiteX12276" y="connsiteY12276"/>
              </a:cxn>
              <a:cxn ang="0">
                <a:pos x="connsiteX12277" y="connsiteY12277"/>
              </a:cxn>
              <a:cxn ang="0">
                <a:pos x="connsiteX12278" y="connsiteY12278"/>
              </a:cxn>
              <a:cxn ang="0">
                <a:pos x="connsiteX12279" y="connsiteY12279"/>
              </a:cxn>
              <a:cxn ang="0">
                <a:pos x="connsiteX12280" y="connsiteY12280"/>
              </a:cxn>
              <a:cxn ang="0">
                <a:pos x="connsiteX12281" y="connsiteY12281"/>
              </a:cxn>
              <a:cxn ang="0">
                <a:pos x="connsiteX12282" y="connsiteY12282"/>
              </a:cxn>
              <a:cxn ang="0">
                <a:pos x="connsiteX12283" y="connsiteY12283"/>
              </a:cxn>
              <a:cxn ang="0">
                <a:pos x="connsiteX12284" y="connsiteY12284"/>
              </a:cxn>
              <a:cxn ang="0">
                <a:pos x="connsiteX12285" y="connsiteY12285"/>
              </a:cxn>
              <a:cxn ang="0">
                <a:pos x="connsiteX12286" y="connsiteY12286"/>
              </a:cxn>
              <a:cxn ang="0">
                <a:pos x="connsiteX12287" y="connsiteY12287"/>
              </a:cxn>
              <a:cxn ang="0">
                <a:pos x="connsiteX12288" y="connsiteY12288"/>
              </a:cxn>
              <a:cxn ang="0">
                <a:pos x="connsiteX12289" y="connsiteY12289"/>
              </a:cxn>
              <a:cxn ang="0">
                <a:pos x="connsiteX12290" y="connsiteY12290"/>
              </a:cxn>
              <a:cxn ang="0">
                <a:pos x="connsiteX12291" y="connsiteY12291"/>
              </a:cxn>
              <a:cxn ang="0">
                <a:pos x="connsiteX12292" y="connsiteY12292"/>
              </a:cxn>
              <a:cxn ang="0">
                <a:pos x="connsiteX12293" y="connsiteY12293"/>
              </a:cxn>
              <a:cxn ang="0">
                <a:pos x="connsiteX12294" y="connsiteY12294"/>
              </a:cxn>
              <a:cxn ang="0">
                <a:pos x="connsiteX12295" y="connsiteY12295"/>
              </a:cxn>
              <a:cxn ang="0">
                <a:pos x="connsiteX12296" y="connsiteY12296"/>
              </a:cxn>
              <a:cxn ang="0">
                <a:pos x="connsiteX12297" y="connsiteY12297"/>
              </a:cxn>
              <a:cxn ang="0">
                <a:pos x="connsiteX12298" y="connsiteY12298"/>
              </a:cxn>
              <a:cxn ang="0">
                <a:pos x="connsiteX12299" y="connsiteY12299"/>
              </a:cxn>
              <a:cxn ang="0">
                <a:pos x="connsiteX12300" y="connsiteY12300"/>
              </a:cxn>
              <a:cxn ang="0">
                <a:pos x="connsiteX12301" y="connsiteY12301"/>
              </a:cxn>
              <a:cxn ang="0">
                <a:pos x="connsiteX12302" y="connsiteY12302"/>
              </a:cxn>
              <a:cxn ang="0">
                <a:pos x="connsiteX12303" y="connsiteY12303"/>
              </a:cxn>
              <a:cxn ang="0">
                <a:pos x="connsiteX12304" y="connsiteY12304"/>
              </a:cxn>
              <a:cxn ang="0">
                <a:pos x="connsiteX12305" y="connsiteY12305"/>
              </a:cxn>
              <a:cxn ang="0">
                <a:pos x="connsiteX12306" y="connsiteY12306"/>
              </a:cxn>
              <a:cxn ang="0">
                <a:pos x="connsiteX12307" y="connsiteY12307"/>
              </a:cxn>
              <a:cxn ang="0">
                <a:pos x="connsiteX12308" y="connsiteY12308"/>
              </a:cxn>
              <a:cxn ang="0">
                <a:pos x="connsiteX12309" y="connsiteY12309"/>
              </a:cxn>
              <a:cxn ang="0">
                <a:pos x="connsiteX12310" y="connsiteY12310"/>
              </a:cxn>
              <a:cxn ang="0">
                <a:pos x="connsiteX12311" y="connsiteY12311"/>
              </a:cxn>
              <a:cxn ang="0">
                <a:pos x="connsiteX12312" y="connsiteY12312"/>
              </a:cxn>
              <a:cxn ang="0">
                <a:pos x="connsiteX12313" y="connsiteY12313"/>
              </a:cxn>
              <a:cxn ang="0">
                <a:pos x="connsiteX12314" y="connsiteY12314"/>
              </a:cxn>
              <a:cxn ang="0">
                <a:pos x="connsiteX12315" y="connsiteY12315"/>
              </a:cxn>
              <a:cxn ang="0">
                <a:pos x="connsiteX12316" y="connsiteY12316"/>
              </a:cxn>
              <a:cxn ang="0">
                <a:pos x="connsiteX12317" y="connsiteY12317"/>
              </a:cxn>
              <a:cxn ang="0">
                <a:pos x="connsiteX12318" y="connsiteY12318"/>
              </a:cxn>
              <a:cxn ang="0">
                <a:pos x="connsiteX12319" y="connsiteY12319"/>
              </a:cxn>
              <a:cxn ang="0">
                <a:pos x="connsiteX12320" y="connsiteY12320"/>
              </a:cxn>
              <a:cxn ang="0">
                <a:pos x="connsiteX12321" y="connsiteY12321"/>
              </a:cxn>
              <a:cxn ang="0">
                <a:pos x="connsiteX12322" y="connsiteY12322"/>
              </a:cxn>
              <a:cxn ang="0">
                <a:pos x="connsiteX12323" y="connsiteY12323"/>
              </a:cxn>
              <a:cxn ang="0">
                <a:pos x="connsiteX12324" y="connsiteY12324"/>
              </a:cxn>
              <a:cxn ang="0">
                <a:pos x="connsiteX12325" y="connsiteY12325"/>
              </a:cxn>
              <a:cxn ang="0">
                <a:pos x="connsiteX12326" y="connsiteY12326"/>
              </a:cxn>
              <a:cxn ang="0">
                <a:pos x="connsiteX12327" y="connsiteY12327"/>
              </a:cxn>
              <a:cxn ang="0">
                <a:pos x="connsiteX12328" y="connsiteY12328"/>
              </a:cxn>
              <a:cxn ang="0">
                <a:pos x="connsiteX12329" y="connsiteY12329"/>
              </a:cxn>
              <a:cxn ang="0">
                <a:pos x="connsiteX12330" y="connsiteY12330"/>
              </a:cxn>
              <a:cxn ang="0">
                <a:pos x="connsiteX12331" y="connsiteY12331"/>
              </a:cxn>
              <a:cxn ang="0">
                <a:pos x="connsiteX12332" y="connsiteY12332"/>
              </a:cxn>
              <a:cxn ang="0">
                <a:pos x="connsiteX12333" y="connsiteY12333"/>
              </a:cxn>
              <a:cxn ang="0">
                <a:pos x="connsiteX12334" y="connsiteY12334"/>
              </a:cxn>
              <a:cxn ang="0">
                <a:pos x="connsiteX12335" y="connsiteY12335"/>
              </a:cxn>
              <a:cxn ang="0">
                <a:pos x="connsiteX12336" y="connsiteY12336"/>
              </a:cxn>
              <a:cxn ang="0">
                <a:pos x="connsiteX12337" y="connsiteY12337"/>
              </a:cxn>
              <a:cxn ang="0">
                <a:pos x="connsiteX12338" y="connsiteY12338"/>
              </a:cxn>
              <a:cxn ang="0">
                <a:pos x="connsiteX12339" y="connsiteY12339"/>
              </a:cxn>
              <a:cxn ang="0">
                <a:pos x="connsiteX12340" y="connsiteY12340"/>
              </a:cxn>
              <a:cxn ang="0">
                <a:pos x="connsiteX12341" y="connsiteY12341"/>
              </a:cxn>
              <a:cxn ang="0">
                <a:pos x="connsiteX12342" y="connsiteY12342"/>
              </a:cxn>
              <a:cxn ang="0">
                <a:pos x="connsiteX12343" y="connsiteY12343"/>
              </a:cxn>
              <a:cxn ang="0">
                <a:pos x="connsiteX12344" y="connsiteY12344"/>
              </a:cxn>
              <a:cxn ang="0">
                <a:pos x="connsiteX12345" y="connsiteY12345"/>
              </a:cxn>
              <a:cxn ang="0">
                <a:pos x="connsiteX12346" y="connsiteY12346"/>
              </a:cxn>
              <a:cxn ang="0">
                <a:pos x="connsiteX12347" y="connsiteY12347"/>
              </a:cxn>
              <a:cxn ang="0">
                <a:pos x="connsiteX12348" y="connsiteY12348"/>
              </a:cxn>
              <a:cxn ang="0">
                <a:pos x="connsiteX12349" y="connsiteY12349"/>
              </a:cxn>
              <a:cxn ang="0">
                <a:pos x="connsiteX12350" y="connsiteY12350"/>
              </a:cxn>
              <a:cxn ang="0">
                <a:pos x="connsiteX12351" y="connsiteY12351"/>
              </a:cxn>
              <a:cxn ang="0">
                <a:pos x="connsiteX12352" y="connsiteY12352"/>
              </a:cxn>
              <a:cxn ang="0">
                <a:pos x="connsiteX12353" y="connsiteY12353"/>
              </a:cxn>
              <a:cxn ang="0">
                <a:pos x="connsiteX12354" y="connsiteY12354"/>
              </a:cxn>
              <a:cxn ang="0">
                <a:pos x="connsiteX12355" y="connsiteY12355"/>
              </a:cxn>
              <a:cxn ang="0">
                <a:pos x="connsiteX12356" y="connsiteY12356"/>
              </a:cxn>
              <a:cxn ang="0">
                <a:pos x="connsiteX12357" y="connsiteY12357"/>
              </a:cxn>
              <a:cxn ang="0">
                <a:pos x="connsiteX12358" y="connsiteY12358"/>
              </a:cxn>
              <a:cxn ang="0">
                <a:pos x="connsiteX12359" y="connsiteY12359"/>
              </a:cxn>
              <a:cxn ang="0">
                <a:pos x="connsiteX12360" y="connsiteY12360"/>
              </a:cxn>
              <a:cxn ang="0">
                <a:pos x="connsiteX12361" y="connsiteY12361"/>
              </a:cxn>
              <a:cxn ang="0">
                <a:pos x="connsiteX12362" y="connsiteY12362"/>
              </a:cxn>
              <a:cxn ang="0">
                <a:pos x="connsiteX12363" y="connsiteY12363"/>
              </a:cxn>
              <a:cxn ang="0">
                <a:pos x="connsiteX12364" y="connsiteY12364"/>
              </a:cxn>
              <a:cxn ang="0">
                <a:pos x="connsiteX12365" y="connsiteY12365"/>
              </a:cxn>
              <a:cxn ang="0">
                <a:pos x="connsiteX12366" y="connsiteY12366"/>
              </a:cxn>
              <a:cxn ang="0">
                <a:pos x="connsiteX12367" y="connsiteY12367"/>
              </a:cxn>
              <a:cxn ang="0">
                <a:pos x="connsiteX12368" y="connsiteY12368"/>
              </a:cxn>
              <a:cxn ang="0">
                <a:pos x="connsiteX12369" y="connsiteY12369"/>
              </a:cxn>
              <a:cxn ang="0">
                <a:pos x="connsiteX12370" y="connsiteY12370"/>
              </a:cxn>
              <a:cxn ang="0">
                <a:pos x="connsiteX12371" y="connsiteY12371"/>
              </a:cxn>
              <a:cxn ang="0">
                <a:pos x="connsiteX12372" y="connsiteY12372"/>
              </a:cxn>
              <a:cxn ang="0">
                <a:pos x="connsiteX12373" y="connsiteY12373"/>
              </a:cxn>
              <a:cxn ang="0">
                <a:pos x="connsiteX12374" y="connsiteY12374"/>
              </a:cxn>
              <a:cxn ang="0">
                <a:pos x="connsiteX12375" y="connsiteY12375"/>
              </a:cxn>
              <a:cxn ang="0">
                <a:pos x="connsiteX12376" y="connsiteY12376"/>
              </a:cxn>
              <a:cxn ang="0">
                <a:pos x="connsiteX12377" y="connsiteY12377"/>
              </a:cxn>
              <a:cxn ang="0">
                <a:pos x="connsiteX12378" y="connsiteY12378"/>
              </a:cxn>
              <a:cxn ang="0">
                <a:pos x="connsiteX12379" y="connsiteY12379"/>
              </a:cxn>
              <a:cxn ang="0">
                <a:pos x="connsiteX12380" y="connsiteY12380"/>
              </a:cxn>
              <a:cxn ang="0">
                <a:pos x="connsiteX12381" y="connsiteY12381"/>
              </a:cxn>
              <a:cxn ang="0">
                <a:pos x="connsiteX12382" y="connsiteY12382"/>
              </a:cxn>
              <a:cxn ang="0">
                <a:pos x="connsiteX12383" y="connsiteY12383"/>
              </a:cxn>
              <a:cxn ang="0">
                <a:pos x="connsiteX12384" y="connsiteY12384"/>
              </a:cxn>
              <a:cxn ang="0">
                <a:pos x="connsiteX12385" y="connsiteY12385"/>
              </a:cxn>
              <a:cxn ang="0">
                <a:pos x="connsiteX12386" y="connsiteY12386"/>
              </a:cxn>
              <a:cxn ang="0">
                <a:pos x="connsiteX12387" y="connsiteY12387"/>
              </a:cxn>
              <a:cxn ang="0">
                <a:pos x="connsiteX12388" y="connsiteY12388"/>
              </a:cxn>
              <a:cxn ang="0">
                <a:pos x="connsiteX12389" y="connsiteY12389"/>
              </a:cxn>
              <a:cxn ang="0">
                <a:pos x="connsiteX12390" y="connsiteY12390"/>
              </a:cxn>
              <a:cxn ang="0">
                <a:pos x="connsiteX12391" y="connsiteY12391"/>
              </a:cxn>
              <a:cxn ang="0">
                <a:pos x="connsiteX12392" y="connsiteY12392"/>
              </a:cxn>
              <a:cxn ang="0">
                <a:pos x="connsiteX12393" y="connsiteY12393"/>
              </a:cxn>
              <a:cxn ang="0">
                <a:pos x="connsiteX12394" y="connsiteY12394"/>
              </a:cxn>
              <a:cxn ang="0">
                <a:pos x="connsiteX12395" y="connsiteY12395"/>
              </a:cxn>
              <a:cxn ang="0">
                <a:pos x="connsiteX12396" y="connsiteY12396"/>
              </a:cxn>
              <a:cxn ang="0">
                <a:pos x="connsiteX12397" y="connsiteY12397"/>
              </a:cxn>
              <a:cxn ang="0">
                <a:pos x="connsiteX12398" y="connsiteY12398"/>
              </a:cxn>
              <a:cxn ang="0">
                <a:pos x="connsiteX12399" y="connsiteY12399"/>
              </a:cxn>
              <a:cxn ang="0">
                <a:pos x="connsiteX12400" y="connsiteY12400"/>
              </a:cxn>
              <a:cxn ang="0">
                <a:pos x="connsiteX12401" y="connsiteY12401"/>
              </a:cxn>
              <a:cxn ang="0">
                <a:pos x="connsiteX12402" y="connsiteY12402"/>
              </a:cxn>
              <a:cxn ang="0">
                <a:pos x="connsiteX12403" y="connsiteY12403"/>
              </a:cxn>
              <a:cxn ang="0">
                <a:pos x="connsiteX12404" y="connsiteY12404"/>
              </a:cxn>
              <a:cxn ang="0">
                <a:pos x="connsiteX12405" y="connsiteY12405"/>
              </a:cxn>
              <a:cxn ang="0">
                <a:pos x="connsiteX12406" y="connsiteY12406"/>
              </a:cxn>
              <a:cxn ang="0">
                <a:pos x="connsiteX12407" y="connsiteY12407"/>
              </a:cxn>
              <a:cxn ang="0">
                <a:pos x="connsiteX12408" y="connsiteY12408"/>
              </a:cxn>
              <a:cxn ang="0">
                <a:pos x="connsiteX12409" y="connsiteY12409"/>
              </a:cxn>
              <a:cxn ang="0">
                <a:pos x="connsiteX12410" y="connsiteY12410"/>
              </a:cxn>
              <a:cxn ang="0">
                <a:pos x="connsiteX12411" y="connsiteY12411"/>
              </a:cxn>
              <a:cxn ang="0">
                <a:pos x="connsiteX12412" y="connsiteY12412"/>
              </a:cxn>
              <a:cxn ang="0">
                <a:pos x="connsiteX12413" y="connsiteY12413"/>
              </a:cxn>
              <a:cxn ang="0">
                <a:pos x="connsiteX12414" y="connsiteY12414"/>
              </a:cxn>
              <a:cxn ang="0">
                <a:pos x="connsiteX12415" y="connsiteY12415"/>
              </a:cxn>
              <a:cxn ang="0">
                <a:pos x="connsiteX12416" y="connsiteY12416"/>
              </a:cxn>
              <a:cxn ang="0">
                <a:pos x="connsiteX12417" y="connsiteY12417"/>
              </a:cxn>
              <a:cxn ang="0">
                <a:pos x="connsiteX12418" y="connsiteY12418"/>
              </a:cxn>
              <a:cxn ang="0">
                <a:pos x="connsiteX12419" y="connsiteY12419"/>
              </a:cxn>
              <a:cxn ang="0">
                <a:pos x="connsiteX12420" y="connsiteY12420"/>
              </a:cxn>
              <a:cxn ang="0">
                <a:pos x="connsiteX12421" y="connsiteY12421"/>
              </a:cxn>
              <a:cxn ang="0">
                <a:pos x="connsiteX12422" y="connsiteY12422"/>
              </a:cxn>
              <a:cxn ang="0">
                <a:pos x="connsiteX12423" y="connsiteY12423"/>
              </a:cxn>
              <a:cxn ang="0">
                <a:pos x="connsiteX12424" y="connsiteY12424"/>
              </a:cxn>
              <a:cxn ang="0">
                <a:pos x="connsiteX12425" y="connsiteY12425"/>
              </a:cxn>
              <a:cxn ang="0">
                <a:pos x="connsiteX12426" y="connsiteY12426"/>
              </a:cxn>
              <a:cxn ang="0">
                <a:pos x="connsiteX12427" y="connsiteY12427"/>
              </a:cxn>
              <a:cxn ang="0">
                <a:pos x="connsiteX12428" y="connsiteY12428"/>
              </a:cxn>
              <a:cxn ang="0">
                <a:pos x="connsiteX12429" y="connsiteY12429"/>
              </a:cxn>
              <a:cxn ang="0">
                <a:pos x="connsiteX12430" y="connsiteY12430"/>
              </a:cxn>
              <a:cxn ang="0">
                <a:pos x="connsiteX12431" y="connsiteY12431"/>
              </a:cxn>
              <a:cxn ang="0">
                <a:pos x="connsiteX12432" y="connsiteY12432"/>
              </a:cxn>
              <a:cxn ang="0">
                <a:pos x="connsiteX12433" y="connsiteY12433"/>
              </a:cxn>
              <a:cxn ang="0">
                <a:pos x="connsiteX12434" y="connsiteY12434"/>
              </a:cxn>
              <a:cxn ang="0">
                <a:pos x="connsiteX12435" y="connsiteY12435"/>
              </a:cxn>
              <a:cxn ang="0">
                <a:pos x="connsiteX12436" y="connsiteY12436"/>
              </a:cxn>
              <a:cxn ang="0">
                <a:pos x="connsiteX12437" y="connsiteY12437"/>
              </a:cxn>
              <a:cxn ang="0">
                <a:pos x="connsiteX12438" y="connsiteY12438"/>
              </a:cxn>
              <a:cxn ang="0">
                <a:pos x="connsiteX12439" y="connsiteY12439"/>
              </a:cxn>
              <a:cxn ang="0">
                <a:pos x="connsiteX12440" y="connsiteY12440"/>
              </a:cxn>
              <a:cxn ang="0">
                <a:pos x="connsiteX12441" y="connsiteY12441"/>
              </a:cxn>
              <a:cxn ang="0">
                <a:pos x="connsiteX12442" y="connsiteY12442"/>
              </a:cxn>
              <a:cxn ang="0">
                <a:pos x="connsiteX12443" y="connsiteY12443"/>
              </a:cxn>
              <a:cxn ang="0">
                <a:pos x="connsiteX12444" y="connsiteY12444"/>
              </a:cxn>
              <a:cxn ang="0">
                <a:pos x="connsiteX12445" y="connsiteY12445"/>
              </a:cxn>
              <a:cxn ang="0">
                <a:pos x="connsiteX12446" y="connsiteY12446"/>
              </a:cxn>
              <a:cxn ang="0">
                <a:pos x="connsiteX12447" y="connsiteY12447"/>
              </a:cxn>
              <a:cxn ang="0">
                <a:pos x="connsiteX12448" y="connsiteY12448"/>
              </a:cxn>
              <a:cxn ang="0">
                <a:pos x="connsiteX12449" y="connsiteY12449"/>
              </a:cxn>
              <a:cxn ang="0">
                <a:pos x="connsiteX12450" y="connsiteY12450"/>
              </a:cxn>
              <a:cxn ang="0">
                <a:pos x="connsiteX12451" y="connsiteY12451"/>
              </a:cxn>
              <a:cxn ang="0">
                <a:pos x="connsiteX12452" y="connsiteY12452"/>
              </a:cxn>
              <a:cxn ang="0">
                <a:pos x="connsiteX12453" y="connsiteY12453"/>
              </a:cxn>
              <a:cxn ang="0">
                <a:pos x="connsiteX12454" y="connsiteY12454"/>
              </a:cxn>
              <a:cxn ang="0">
                <a:pos x="connsiteX12455" y="connsiteY12455"/>
              </a:cxn>
              <a:cxn ang="0">
                <a:pos x="connsiteX12456" y="connsiteY12456"/>
              </a:cxn>
              <a:cxn ang="0">
                <a:pos x="connsiteX12457" y="connsiteY12457"/>
              </a:cxn>
              <a:cxn ang="0">
                <a:pos x="connsiteX12458" y="connsiteY12458"/>
              </a:cxn>
              <a:cxn ang="0">
                <a:pos x="connsiteX12459" y="connsiteY12459"/>
              </a:cxn>
              <a:cxn ang="0">
                <a:pos x="connsiteX12460" y="connsiteY12460"/>
              </a:cxn>
              <a:cxn ang="0">
                <a:pos x="connsiteX12461" y="connsiteY12461"/>
              </a:cxn>
              <a:cxn ang="0">
                <a:pos x="connsiteX12462" y="connsiteY12462"/>
              </a:cxn>
              <a:cxn ang="0">
                <a:pos x="connsiteX12463" y="connsiteY12463"/>
              </a:cxn>
              <a:cxn ang="0">
                <a:pos x="connsiteX12464" y="connsiteY12464"/>
              </a:cxn>
              <a:cxn ang="0">
                <a:pos x="connsiteX12465" y="connsiteY12465"/>
              </a:cxn>
              <a:cxn ang="0">
                <a:pos x="connsiteX12466" y="connsiteY12466"/>
              </a:cxn>
              <a:cxn ang="0">
                <a:pos x="connsiteX12467" y="connsiteY12467"/>
              </a:cxn>
              <a:cxn ang="0">
                <a:pos x="connsiteX12468" y="connsiteY12468"/>
              </a:cxn>
              <a:cxn ang="0">
                <a:pos x="connsiteX12469" y="connsiteY12469"/>
              </a:cxn>
              <a:cxn ang="0">
                <a:pos x="connsiteX12470" y="connsiteY12470"/>
              </a:cxn>
              <a:cxn ang="0">
                <a:pos x="connsiteX12471" y="connsiteY12471"/>
              </a:cxn>
              <a:cxn ang="0">
                <a:pos x="connsiteX12472" y="connsiteY12472"/>
              </a:cxn>
              <a:cxn ang="0">
                <a:pos x="connsiteX12473" y="connsiteY12473"/>
              </a:cxn>
              <a:cxn ang="0">
                <a:pos x="connsiteX12474" y="connsiteY12474"/>
              </a:cxn>
              <a:cxn ang="0">
                <a:pos x="connsiteX12475" y="connsiteY12475"/>
              </a:cxn>
              <a:cxn ang="0">
                <a:pos x="connsiteX12476" y="connsiteY12476"/>
              </a:cxn>
              <a:cxn ang="0">
                <a:pos x="connsiteX12477" y="connsiteY12477"/>
              </a:cxn>
              <a:cxn ang="0">
                <a:pos x="connsiteX12478" y="connsiteY12478"/>
              </a:cxn>
              <a:cxn ang="0">
                <a:pos x="connsiteX12479" y="connsiteY12479"/>
              </a:cxn>
              <a:cxn ang="0">
                <a:pos x="connsiteX12480" y="connsiteY12480"/>
              </a:cxn>
              <a:cxn ang="0">
                <a:pos x="connsiteX12481" y="connsiteY12481"/>
              </a:cxn>
              <a:cxn ang="0">
                <a:pos x="connsiteX12482" y="connsiteY12482"/>
              </a:cxn>
              <a:cxn ang="0">
                <a:pos x="connsiteX12483" y="connsiteY12483"/>
              </a:cxn>
              <a:cxn ang="0">
                <a:pos x="connsiteX12484" y="connsiteY12484"/>
              </a:cxn>
              <a:cxn ang="0">
                <a:pos x="connsiteX12485" y="connsiteY12485"/>
              </a:cxn>
              <a:cxn ang="0">
                <a:pos x="connsiteX12486" y="connsiteY12486"/>
              </a:cxn>
              <a:cxn ang="0">
                <a:pos x="connsiteX12487" y="connsiteY12487"/>
              </a:cxn>
              <a:cxn ang="0">
                <a:pos x="connsiteX12488" y="connsiteY12488"/>
              </a:cxn>
              <a:cxn ang="0">
                <a:pos x="connsiteX12489" y="connsiteY12489"/>
              </a:cxn>
              <a:cxn ang="0">
                <a:pos x="connsiteX12490" y="connsiteY12490"/>
              </a:cxn>
              <a:cxn ang="0">
                <a:pos x="connsiteX12491" y="connsiteY12491"/>
              </a:cxn>
              <a:cxn ang="0">
                <a:pos x="connsiteX12492" y="connsiteY12492"/>
              </a:cxn>
              <a:cxn ang="0">
                <a:pos x="connsiteX12493" y="connsiteY12493"/>
              </a:cxn>
              <a:cxn ang="0">
                <a:pos x="connsiteX12494" y="connsiteY12494"/>
              </a:cxn>
              <a:cxn ang="0">
                <a:pos x="connsiteX12495" y="connsiteY12495"/>
              </a:cxn>
              <a:cxn ang="0">
                <a:pos x="connsiteX12496" y="connsiteY12496"/>
              </a:cxn>
              <a:cxn ang="0">
                <a:pos x="connsiteX12497" y="connsiteY12497"/>
              </a:cxn>
              <a:cxn ang="0">
                <a:pos x="connsiteX12498" y="connsiteY12498"/>
              </a:cxn>
              <a:cxn ang="0">
                <a:pos x="connsiteX12499" y="connsiteY12499"/>
              </a:cxn>
              <a:cxn ang="0">
                <a:pos x="connsiteX12500" y="connsiteY12500"/>
              </a:cxn>
              <a:cxn ang="0">
                <a:pos x="connsiteX12501" y="connsiteY12501"/>
              </a:cxn>
              <a:cxn ang="0">
                <a:pos x="connsiteX12502" y="connsiteY12502"/>
              </a:cxn>
              <a:cxn ang="0">
                <a:pos x="connsiteX12503" y="connsiteY12503"/>
              </a:cxn>
              <a:cxn ang="0">
                <a:pos x="connsiteX12504" y="connsiteY12504"/>
              </a:cxn>
              <a:cxn ang="0">
                <a:pos x="connsiteX12505" y="connsiteY12505"/>
              </a:cxn>
              <a:cxn ang="0">
                <a:pos x="connsiteX12506" y="connsiteY12506"/>
              </a:cxn>
              <a:cxn ang="0">
                <a:pos x="connsiteX12507" y="connsiteY12507"/>
              </a:cxn>
              <a:cxn ang="0">
                <a:pos x="connsiteX12508" y="connsiteY12508"/>
              </a:cxn>
              <a:cxn ang="0">
                <a:pos x="connsiteX12509" y="connsiteY12509"/>
              </a:cxn>
              <a:cxn ang="0">
                <a:pos x="connsiteX12510" y="connsiteY12510"/>
              </a:cxn>
              <a:cxn ang="0">
                <a:pos x="connsiteX12511" y="connsiteY12511"/>
              </a:cxn>
              <a:cxn ang="0">
                <a:pos x="connsiteX12512" y="connsiteY12512"/>
              </a:cxn>
              <a:cxn ang="0">
                <a:pos x="connsiteX12513" y="connsiteY12513"/>
              </a:cxn>
              <a:cxn ang="0">
                <a:pos x="connsiteX12514" y="connsiteY12514"/>
              </a:cxn>
              <a:cxn ang="0">
                <a:pos x="connsiteX12515" y="connsiteY12515"/>
              </a:cxn>
              <a:cxn ang="0">
                <a:pos x="connsiteX12516" y="connsiteY12516"/>
              </a:cxn>
              <a:cxn ang="0">
                <a:pos x="connsiteX12517" y="connsiteY12517"/>
              </a:cxn>
              <a:cxn ang="0">
                <a:pos x="connsiteX12518" y="connsiteY12518"/>
              </a:cxn>
              <a:cxn ang="0">
                <a:pos x="connsiteX12519" y="connsiteY12519"/>
              </a:cxn>
              <a:cxn ang="0">
                <a:pos x="connsiteX12520" y="connsiteY12520"/>
              </a:cxn>
              <a:cxn ang="0">
                <a:pos x="connsiteX12521" y="connsiteY12521"/>
              </a:cxn>
              <a:cxn ang="0">
                <a:pos x="connsiteX12522" y="connsiteY12522"/>
              </a:cxn>
              <a:cxn ang="0">
                <a:pos x="connsiteX12523" y="connsiteY12523"/>
              </a:cxn>
              <a:cxn ang="0">
                <a:pos x="connsiteX12524" y="connsiteY12524"/>
              </a:cxn>
              <a:cxn ang="0">
                <a:pos x="connsiteX12525" y="connsiteY12525"/>
              </a:cxn>
              <a:cxn ang="0">
                <a:pos x="connsiteX12526" y="connsiteY12526"/>
              </a:cxn>
              <a:cxn ang="0">
                <a:pos x="connsiteX12527" y="connsiteY12527"/>
              </a:cxn>
              <a:cxn ang="0">
                <a:pos x="connsiteX12528" y="connsiteY12528"/>
              </a:cxn>
              <a:cxn ang="0">
                <a:pos x="connsiteX12529" y="connsiteY12529"/>
              </a:cxn>
              <a:cxn ang="0">
                <a:pos x="connsiteX12530" y="connsiteY12530"/>
              </a:cxn>
              <a:cxn ang="0">
                <a:pos x="connsiteX12531" y="connsiteY12531"/>
              </a:cxn>
              <a:cxn ang="0">
                <a:pos x="connsiteX12532" y="connsiteY12532"/>
              </a:cxn>
              <a:cxn ang="0">
                <a:pos x="connsiteX12533" y="connsiteY12533"/>
              </a:cxn>
              <a:cxn ang="0">
                <a:pos x="connsiteX12534" y="connsiteY12534"/>
              </a:cxn>
              <a:cxn ang="0">
                <a:pos x="connsiteX12535" y="connsiteY12535"/>
              </a:cxn>
              <a:cxn ang="0">
                <a:pos x="connsiteX12536" y="connsiteY12536"/>
              </a:cxn>
              <a:cxn ang="0">
                <a:pos x="connsiteX12537" y="connsiteY12537"/>
              </a:cxn>
              <a:cxn ang="0">
                <a:pos x="connsiteX12538" y="connsiteY12538"/>
              </a:cxn>
              <a:cxn ang="0">
                <a:pos x="connsiteX12539" y="connsiteY12539"/>
              </a:cxn>
              <a:cxn ang="0">
                <a:pos x="connsiteX12540" y="connsiteY12540"/>
              </a:cxn>
              <a:cxn ang="0">
                <a:pos x="connsiteX12541" y="connsiteY12541"/>
              </a:cxn>
              <a:cxn ang="0">
                <a:pos x="connsiteX12542" y="connsiteY12542"/>
              </a:cxn>
              <a:cxn ang="0">
                <a:pos x="connsiteX12543" y="connsiteY12543"/>
              </a:cxn>
              <a:cxn ang="0">
                <a:pos x="connsiteX12544" y="connsiteY12544"/>
              </a:cxn>
              <a:cxn ang="0">
                <a:pos x="connsiteX12545" y="connsiteY12545"/>
              </a:cxn>
              <a:cxn ang="0">
                <a:pos x="connsiteX12546" y="connsiteY12546"/>
              </a:cxn>
              <a:cxn ang="0">
                <a:pos x="connsiteX12547" y="connsiteY12547"/>
              </a:cxn>
              <a:cxn ang="0">
                <a:pos x="connsiteX12548" y="connsiteY12548"/>
              </a:cxn>
              <a:cxn ang="0">
                <a:pos x="connsiteX12549" y="connsiteY12549"/>
              </a:cxn>
              <a:cxn ang="0">
                <a:pos x="connsiteX12550" y="connsiteY12550"/>
              </a:cxn>
              <a:cxn ang="0">
                <a:pos x="connsiteX12551" y="connsiteY12551"/>
              </a:cxn>
              <a:cxn ang="0">
                <a:pos x="connsiteX12552" y="connsiteY12552"/>
              </a:cxn>
              <a:cxn ang="0">
                <a:pos x="connsiteX12553" y="connsiteY12553"/>
              </a:cxn>
              <a:cxn ang="0">
                <a:pos x="connsiteX12554" y="connsiteY12554"/>
              </a:cxn>
              <a:cxn ang="0">
                <a:pos x="connsiteX12555" y="connsiteY12555"/>
              </a:cxn>
              <a:cxn ang="0">
                <a:pos x="connsiteX12556" y="connsiteY12556"/>
              </a:cxn>
              <a:cxn ang="0">
                <a:pos x="connsiteX12557" y="connsiteY12557"/>
              </a:cxn>
              <a:cxn ang="0">
                <a:pos x="connsiteX12558" y="connsiteY12558"/>
              </a:cxn>
              <a:cxn ang="0">
                <a:pos x="connsiteX12559" y="connsiteY12559"/>
              </a:cxn>
              <a:cxn ang="0">
                <a:pos x="connsiteX12560" y="connsiteY12560"/>
              </a:cxn>
              <a:cxn ang="0">
                <a:pos x="connsiteX12561" y="connsiteY12561"/>
              </a:cxn>
              <a:cxn ang="0">
                <a:pos x="connsiteX12562" y="connsiteY12562"/>
              </a:cxn>
              <a:cxn ang="0">
                <a:pos x="connsiteX12563" y="connsiteY12563"/>
              </a:cxn>
              <a:cxn ang="0">
                <a:pos x="connsiteX12564" y="connsiteY12564"/>
              </a:cxn>
              <a:cxn ang="0">
                <a:pos x="connsiteX12565" y="connsiteY12565"/>
              </a:cxn>
              <a:cxn ang="0">
                <a:pos x="connsiteX12566" y="connsiteY12566"/>
              </a:cxn>
              <a:cxn ang="0">
                <a:pos x="connsiteX12567" y="connsiteY12567"/>
              </a:cxn>
              <a:cxn ang="0">
                <a:pos x="connsiteX12568" y="connsiteY12568"/>
              </a:cxn>
              <a:cxn ang="0">
                <a:pos x="connsiteX12569" y="connsiteY12569"/>
              </a:cxn>
              <a:cxn ang="0">
                <a:pos x="connsiteX12570" y="connsiteY12570"/>
              </a:cxn>
              <a:cxn ang="0">
                <a:pos x="connsiteX12571" y="connsiteY12571"/>
              </a:cxn>
              <a:cxn ang="0">
                <a:pos x="connsiteX12572" y="connsiteY12572"/>
              </a:cxn>
              <a:cxn ang="0">
                <a:pos x="connsiteX12573" y="connsiteY12573"/>
              </a:cxn>
              <a:cxn ang="0">
                <a:pos x="connsiteX12574" y="connsiteY12574"/>
              </a:cxn>
              <a:cxn ang="0">
                <a:pos x="connsiteX12575" y="connsiteY12575"/>
              </a:cxn>
              <a:cxn ang="0">
                <a:pos x="connsiteX12576" y="connsiteY12576"/>
              </a:cxn>
              <a:cxn ang="0">
                <a:pos x="connsiteX12577" y="connsiteY12577"/>
              </a:cxn>
              <a:cxn ang="0">
                <a:pos x="connsiteX12578" y="connsiteY12578"/>
              </a:cxn>
              <a:cxn ang="0">
                <a:pos x="connsiteX12579" y="connsiteY12579"/>
              </a:cxn>
              <a:cxn ang="0">
                <a:pos x="connsiteX12580" y="connsiteY12580"/>
              </a:cxn>
              <a:cxn ang="0">
                <a:pos x="connsiteX12581" y="connsiteY12581"/>
              </a:cxn>
              <a:cxn ang="0">
                <a:pos x="connsiteX12582" y="connsiteY12582"/>
              </a:cxn>
              <a:cxn ang="0">
                <a:pos x="connsiteX12583" y="connsiteY12583"/>
              </a:cxn>
              <a:cxn ang="0">
                <a:pos x="connsiteX12584" y="connsiteY12584"/>
              </a:cxn>
              <a:cxn ang="0">
                <a:pos x="connsiteX12585" y="connsiteY12585"/>
              </a:cxn>
              <a:cxn ang="0">
                <a:pos x="connsiteX12586" y="connsiteY12586"/>
              </a:cxn>
              <a:cxn ang="0">
                <a:pos x="connsiteX12587" y="connsiteY12587"/>
              </a:cxn>
              <a:cxn ang="0">
                <a:pos x="connsiteX12588" y="connsiteY12588"/>
              </a:cxn>
              <a:cxn ang="0">
                <a:pos x="connsiteX12589" y="connsiteY12589"/>
              </a:cxn>
              <a:cxn ang="0">
                <a:pos x="connsiteX12590" y="connsiteY12590"/>
              </a:cxn>
              <a:cxn ang="0">
                <a:pos x="connsiteX12591" y="connsiteY12591"/>
              </a:cxn>
              <a:cxn ang="0">
                <a:pos x="connsiteX12592" y="connsiteY12592"/>
              </a:cxn>
              <a:cxn ang="0">
                <a:pos x="connsiteX12593" y="connsiteY12593"/>
              </a:cxn>
              <a:cxn ang="0">
                <a:pos x="connsiteX12594" y="connsiteY12594"/>
              </a:cxn>
              <a:cxn ang="0">
                <a:pos x="connsiteX12595" y="connsiteY12595"/>
              </a:cxn>
              <a:cxn ang="0">
                <a:pos x="connsiteX12596" y="connsiteY12596"/>
              </a:cxn>
              <a:cxn ang="0">
                <a:pos x="connsiteX12597" y="connsiteY12597"/>
              </a:cxn>
              <a:cxn ang="0">
                <a:pos x="connsiteX12598" y="connsiteY12598"/>
              </a:cxn>
              <a:cxn ang="0">
                <a:pos x="connsiteX12599" y="connsiteY12599"/>
              </a:cxn>
              <a:cxn ang="0">
                <a:pos x="connsiteX12600" y="connsiteY12600"/>
              </a:cxn>
              <a:cxn ang="0">
                <a:pos x="connsiteX12601" y="connsiteY12601"/>
              </a:cxn>
              <a:cxn ang="0">
                <a:pos x="connsiteX12602" y="connsiteY12602"/>
              </a:cxn>
              <a:cxn ang="0">
                <a:pos x="connsiteX12603" y="connsiteY12603"/>
              </a:cxn>
              <a:cxn ang="0">
                <a:pos x="connsiteX12604" y="connsiteY12604"/>
              </a:cxn>
              <a:cxn ang="0">
                <a:pos x="connsiteX12605" y="connsiteY12605"/>
              </a:cxn>
              <a:cxn ang="0">
                <a:pos x="connsiteX12606" y="connsiteY12606"/>
              </a:cxn>
              <a:cxn ang="0">
                <a:pos x="connsiteX12607" y="connsiteY12607"/>
              </a:cxn>
              <a:cxn ang="0">
                <a:pos x="connsiteX12608" y="connsiteY12608"/>
              </a:cxn>
              <a:cxn ang="0">
                <a:pos x="connsiteX12609" y="connsiteY12609"/>
              </a:cxn>
              <a:cxn ang="0">
                <a:pos x="connsiteX12610" y="connsiteY12610"/>
              </a:cxn>
              <a:cxn ang="0">
                <a:pos x="connsiteX12611" y="connsiteY12611"/>
              </a:cxn>
              <a:cxn ang="0">
                <a:pos x="connsiteX12612" y="connsiteY12612"/>
              </a:cxn>
              <a:cxn ang="0">
                <a:pos x="connsiteX12613" y="connsiteY12613"/>
              </a:cxn>
              <a:cxn ang="0">
                <a:pos x="connsiteX12614" y="connsiteY12614"/>
              </a:cxn>
              <a:cxn ang="0">
                <a:pos x="connsiteX12615" y="connsiteY12615"/>
              </a:cxn>
              <a:cxn ang="0">
                <a:pos x="connsiteX12616" y="connsiteY12616"/>
              </a:cxn>
              <a:cxn ang="0">
                <a:pos x="connsiteX12617" y="connsiteY12617"/>
              </a:cxn>
              <a:cxn ang="0">
                <a:pos x="connsiteX12618" y="connsiteY12618"/>
              </a:cxn>
              <a:cxn ang="0">
                <a:pos x="connsiteX12619" y="connsiteY12619"/>
              </a:cxn>
              <a:cxn ang="0">
                <a:pos x="connsiteX12620" y="connsiteY12620"/>
              </a:cxn>
              <a:cxn ang="0">
                <a:pos x="connsiteX12621" y="connsiteY12621"/>
              </a:cxn>
              <a:cxn ang="0">
                <a:pos x="connsiteX12622" y="connsiteY12622"/>
              </a:cxn>
              <a:cxn ang="0">
                <a:pos x="connsiteX12623" y="connsiteY12623"/>
              </a:cxn>
              <a:cxn ang="0">
                <a:pos x="connsiteX12624" y="connsiteY12624"/>
              </a:cxn>
              <a:cxn ang="0">
                <a:pos x="connsiteX12625" y="connsiteY12625"/>
              </a:cxn>
              <a:cxn ang="0">
                <a:pos x="connsiteX12626" y="connsiteY12626"/>
              </a:cxn>
              <a:cxn ang="0">
                <a:pos x="connsiteX12627" y="connsiteY12627"/>
              </a:cxn>
              <a:cxn ang="0">
                <a:pos x="connsiteX12628" y="connsiteY12628"/>
              </a:cxn>
              <a:cxn ang="0">
                <a:pos x="connsiteX12629" y="connsiteY12629"/>
              </a:cxn>
              <a:cxn ang="0">
                <a:pos x="connsiteX12630" y="connsiteY12630"/>
              </a:cxn>
              <a:cxn ang="0">
                <a:pos x="connsiteX12631" y="connsiteY12631"/>
              </a:cxn>
              <a:cxn ang="0">
                <a:pos x="connsiteX12632" y="connsiteY12632"/>
              </a:cxn>
              <a:cxn ang="0">
                <a:pos x="connsiteX12633" y="connsiteY12633"/>
              </a:cxn>
              <a:cxn ang="0">
                <a:pos x="connsiteX12634" y="connsiteY12634"/>
              </a:cxn>
              <a:cxn ang="0">
                <a:pos x="connsiteX12635" y="connsiteY12635"/>
              </a:cxn>
              <a:cxn ang="0">
                <a:pos x="connsiteX12636" y="connsiteY12636"/>
              </a:cxn>
              <a:cxn ang="0">
                <a:pos x="connsiteX12637" y="connsiteY12637"/>
              </a:cxn>
              <a:cxn ang="0">
                <a:pos x="connsiteX12638" y="connsiteY12638"/>
              </a:cxn>
              <a:cxn ang="0">
                <a:pos x="connsiteX12639" y="connsiteY12639"/>
              </a:cxn>
              <a:cxn ang="0">
                <a:pos x="connsiteX12640" y="connsiteY12640"/>
              </a:cxn>
              <a:cxn ang="0">
                <a:pos x="connsiteX12641" y="connsiteY12641"/>
              </a:cxn>
              <a:cxn ang="0">
                <a:pos x="connsiteX12642" y="connsiteY12642"/>
              </a:cxn>
              <a:cxn ang="0">
                <a:pos x="connsiteX12643" y="connsiteY12643"/>
              </a:cxn>
              <a:cxn ang="0">
                <a:pos x="connsiteX12644" y="connsiteY12644"/>
              </a:cxn>
              <a:cxn ang="0">
                <a:pos x="connsiteX12645" y="connsiteY12645"/>
              </a:cxn>
              <a:cxn ang="0">
                <a:pos x="connsiteX12646" y="connsiteY12646"/>
              </a:cxn>
              <a:cxn ang="0">
                <a:pos x="connsiteX12647" y="connsiteY12647"/>
              </a:cxn>
              <a:cxn ang="0">
                <a:pos x="connsiteX12648" y="connsiteY12648"/>
              </a:cxn>
              <a:cxn ang="0">
                <a:pos x="connsiteX12649" y="connsiteY12649"/>
              </a:cxn>
              <a:cxn ang="0">
                <a:pos x="connsiteX12650" y="connsiteY12650"/>
              </a:cxn>
              <a:cxn ang="0">
                <a:pos x="connsiteX12651" y="connsiteY12651"/>
              </a:cxn>
              <a:cxn ang="0">
                <a:pos x="connsiteX12652" y="connsiteY12652"/>
              </a:cxn>
              <a:cxn ang="0">
                <a:pos x="connsiteX12653" y="connsiteY12653"/>
              </a:cxn>
              <a:cxn ang="0">
                <a:pos x="connsiteX12654" y="connsiteY12654"/>
              </a:cxn>
              <a:cxn ang="0">
                <a:pos x="connsiteX12655" y="connsiteY12655"/>
              </a:cxn>
              <a:cxn ang="0">
                <a:pos x="connsiteX12656" y="connsiteY12656"/>
              </a:cxn>
              <a:cxn ang="0">
                <a:pos x="connsiteX12657" y="connsiteY12657"/>
              </a:cxn>
              <a:cxn ang="0">
                <a:pos x="connsiteX12658" y="connsiteY12658"/>
              </a:cxn>
              <a:cxn ang="0">
                <a:pos x="connsiteX12659" y="connsiteY12659"/>
              </a:cxn>
              <a:cxn ang="0">
                <a:pos x="connsiteX12660" y="connsiteY12660"/>
              </a:cxn>
              <a:cxn ang="0">
                <a:pos x="connsiteX12661" y="connsiteY12661"/>
              </a:cxn>
              <a:cxn ang="0">
                <a:pos x="connsiteX12662" y="connsiteY12662"/>
              </a:cxn>
              <a:cxn ang="0">
                <a:pos x="connsiteX12663" y="connsiteY12663"/>
              </a:cxn>
              <a:cxn ang="0">
                <a:pos x="connsiteX12664" y="connsiteY12664"/>
              </a:cxn>
              <a:cxn ang="0">
                <a:pos x="connsiteX12665" y="connsiteY12665"/>
              </a:cxn>
              <a:cxn ang="0">
                <a:pos x="connsiteX12666" y="connsiteY12666"/>
              </a:cxn>
              <a:cxn ang="0">
                <a:pos x="connsiteX12667" y="connsiteY12667"/>
              </a:cxn>
              <a:cxn ang="0">
                <a:pos x="connsiteX12668" y="connsiteY12668"/>
              </a:cxn>
              <a:cxn ang="0">
                <a:pos x="connsiteX12669" y="connsiteY12669"/>
              </a:cxn>
              <a:cxn ang="0">
                <a:pos x="connsiteX12670" y="connsiteY12670"/>
              </a:cxn>
              <a:cxn ang="0">
                <a:pos x="connsiteX12671" y="connsiteY12671"/>
              </a:cxn>
              <a:cxn ang="0">
                <a:pos x="connsiteX12672" y="connsiteY12672"/>
              </a:cxn>
              <a:cxn ang="0">
                <a:pos x="connsiteX12673" y="connsiteY12673"/>
              </a:cxn>
              <a:cxn ang="0">
                <a:pos x="connsiteX12674" y="connsiteY12674"/>
              </a:cxn>
              <a:cxn ang="0">
                <a:pos x="connsiteX12675" y="connsiteY12675"/>
              </a:cxn>
              <a:cxn ang="0">
                <a:pos x="connsiteX12676" y="connsiteY12676"/>
              </a:cxn>
              <a:cxn ang="0">
                <a:pos x="connsiteX12677" y="connsiteY12677"/>
              </a:cxn>
              <a:cxn ang="0">
                <a:pos x="connsiteX12678" y="connsiteY12678"/>
              </a:cxn>
              <a:cxn ang="0">
                <a:pos x="connsiteX12679" y="connsiteY12679"/>
              </a:cxn>
              <a:cxn ang="0">
                <a:pos x="connsiteX12680" y="connsiteY12680"/>
              </a:cxn>
              <a:cxn ang="0">
                <a:pos x="connsiteX12681" y="connsiteY12681"/>
              </a:cxn>
              <a:cxn ang="0">
                <a:pos x="connsiteX12682" y="connsiteY12682"/>
              </a:cxn>
              <a:cxn ang="0">
                <a:pos x="connsiteX12683" y="connsiteY12683"/>
              </a:cxn>
              <a:cxn ang="0">
                <a:pos x="connsiteX12684" y="connsiteY12684"/>
              </a:cxn>
              <a:cxn ang="0">
                <a:pos x="connsiteX12685" y="connsiteY12685"/>
              </a:cxn>
              <a:cxn ang="0">
                <a:pos x="connsiteX12686" y="connsiteY12686"/>
              </a:cxn>
              <a:cxn ang="0">
                <a:pos x="connsiteX12687" y="connsiteY12687"/>
              </a:cxn>
              <a:cxn ang="0">
                <a:pos x="connsiteX12688" y="connsiteY12688"/>
              </a:cxn>
              <a:cxn ang="0">
                <a:pos x="connsiteX12689" y="connsiteY12689"/>
              </a:cxn>
              <a:cxn ang="0">
                <a:pos x="connsiteX12690" y="connsiteY12690"/>
              </a:cxn>
              <a:cxn ang="0">
                <a:pos x="connsiteX12691" y="connsiteY12691"/>
              </a:cxn>
              <a:cxn ang="0">
                <a:pos x="connsiteX12692" y="connsiteY12692"/>
              </a:cxn>
              <a:cxn ang="0">
                <a:pos x="connsiteX12693" y="connsiteY12693"/>
              </a:cxn>
              <a:cxn ang="0">
                <a:pos x="connsiteX12694" y="connsiteY12694"/>
              </a:cxn>
              <a:cxn ang="0">
                <a:pos x="connsiteX12695" y="connsiteY12695"/>
              </a:cxn>
              <a:cxn ang="0">
                <a:pos x="connsiteX12696" y="connsiteY12696"/>
              </a:cxn>
              <a:cxn ang="0">
                <a:pos x="connsiteX12697" y="connsiteY12697"/>
              </a:cxn>
              <a:cxn ang="0">
                <a:pos x="connsiteX12698" y="connsiteY12698"/>
              </a:cxn>
              <a:cxn ang="0">
                <a:pos x="connsiteX12699" y="connsiteY12699"/>
              </a:cxn>
              <a:cxn ang="0">
                <a:pos x="connsiteX12700" y="connsiteY12700"/>
              </a:cxn>
              <a:cxn ang="0">
                <a:pos x="connsiteX12701" y="connsiteY12701"/>
              </a:cxn>
              <a:cxn ang="0">
                <a:pos x="connsiteX12702" y="connsiteY12702"/>
              </a:cxn>
              <a:cxn ang="0">
                <a:pos x="connsiteX12703" y="connsiteY12703"/>
              </a:cxn>
              <a:cxn ang="0">
                <a:pos x="connsiteX12704" y="connsiteY12704"/>
              </a:cxn>
              <a:cxn ang="0">
                <a:pos x="connsiteX12705" y="connsiteY12705"/>
              </a:cxn>
              <a:cxn ang="0">
                <a:pos x="connsiteX12706" y="connsiteY12706"/>
              </a:cxn>
              <a:cxn ang="0">
                <a:pos x="connsiteX12707" y="connsiteY12707"/>
              </a:cxn>
              <a:cxn ang="0">
                <a:pos x="connsiteX12708" y="connsiteY12708"/>
              </a:cxn>
              <a:cxn ang="0">
                <a:pos x="connsiteX12709" y="connsiteY12709"/>
              </a:cxn>
              <a:cxn ang="0">
                <a:pos x="connsiteX12710" y="connsiteY12710"/>
              </a:cxn>
              <a:cxn ang="0">
                <a:pos x="connsiteX12711" y="connsiteY12711"/>
              </a:cxn>
              <a:cxn ang="0">
                <a:pos x="connsiteX12712" y="connsiteY12712"/>
              </a:cxn>
              <a:cxn ang="0">
                <a:pos x="connsiteX12713" y="connsiteY12713"/>
              </a:cxn>
              <a:cxn ang="0">
                <a:pos x="connsiteX12714" y="connsiteY12714"/>
              </a:cxn>
              <a:cxn ang="0">
                <a:pos x="connsiteX12715" y="connsiteY12715"/>
              </a:cxn>
              <a:cxn ang="0">
                <a:pos x="connsiteX12716" y="connsiteY12716"/>
              </a:cxn>
              <a:cxn ang="0">
                <a:pos x="connsiteX12717" y="connsiteY12717"/>
              </a:cxn>
              <a:cxn ang="0">
                <a:pos x="connsiteX12718" y="connsiteY12718"/>
              </a:cxn>
              <a:cxn ang="0">
                <a:pos x="connsiteX12719" y="connsiteY12719"/>
              </a:cxn>
              <a:cxn ang="0">
                <a:pos x="connsiteX12720" y="connsiteY12720"/>
              </a:cxn>
              <a:cxn ang="0">
                <a:pos x="connsiteX12721" y="connsiteY12721"/>
              </a:cxn>
              <a:cxn ang="0">
                <a:pos x="connsiteX12722" y="connsiteY12722"/>
              </a:cxn>
              <a:cxn ang="0">
                <a:pos x="connsiteX12723" y="connsiteY12723"/>
              </a:cxn>
              <a:cxn ang="0">
                <a:pos x="connsiteX12724" y="connsiteY12724"/>
              </a:cxn>
              <a:cxn ang="0">
                <a:pos x="connsiteX12725" y="connsiteY12725"/>
              </a:cxn>
              <a:cxn ang="0">
                <a:pos x="connsiteX12726" y="connsiteY12726"/>
              </a:cxn>
              <a:cxn ang="0">
                <a:pos x="connsiteX12727" y="connsiteY12727"/>
              </a:cxn>
              <a:cxn ang="0">
                <a:pos x="connsiteX12728" y="connsiteY12728"/>
              </a:cxn>
              <a:cxn ang="0">
                <a:pos x="connsiteX12729" y="connsiteY12729"/>
              </a:cxn>
              <a:cxn ang="0">
                <a:pos x="connsiteX12730" y="connsiteY12730"/>
              </a:cxn>
              <a:cxn ang="0">
                <a:pos x="connsiteX12731" y="connsiteY12731"/>
              </a:cxn>
              <a:cxn ang="0">
                <a:pos x="connsiteX12732" y="connsiteY12732"/>
              </a:cxn>
              <a:cxn ang="0">
                <a:pos x="connsiteX12733" y="connsiteY12733"/>
              </a:cxn>
              <a:cxn ang="0">
                <a:pos x="connsiteX12734" y="connsiteY12734"/>
              </a:cxn>
              <a:cxn ang="0">
                <a:pos x="connsiteX12735" y="connsiteY12735"/>
              </a:cxn>
              <a:cxn ang="0">
                <a:pos x="connsiteX12736" y="connsiteY12736"/>
              </a:cxn>
              <a:cxn ang="0">
                <a:pos x="connsiteX12737" y="connsiteY12737"/>
              </a:cxn>
              <a:cxn ang="0">
                <a:pos x="connsiteX12738" y="connsiteY12738"/>
              </a:cxn>
              <a:cxn ang="0">
                <a:pos x="connsiteX12739" y="connsiteY12739"/>
              </a:cxn>
              <a:cxn ang="0">
                <a:pos x="connsiteX12740" y="connsiteY12740"/>
              </a:cxn>
              <a:cxn ang="0">
                <a:pos x="connsiteX12741" y="connsiteY12741"/>
              </a:cxn>
              <a:cxn ang="0">
                <a:pos x="connsiteX12742" y="connsiteY12742"/>
              </a:cxn>
              <a:cxn ang="0">
                <a:pos x="connsiteX12743" y="connsiteY12743"/>
              </a:cxn>
              <a:cxn ang="0">
                <a:pos x="connsiteX12744" y="connsiteY12744"/>
              </a:cxn>
              <a:cxn ang="0">
                <a:pos x="connsiteX12745" y="connsiteY12745"/>
              </a:cxn>
              <a:cxn ang="0">
                <a:pos x="connsiteX12746" y="connsiteY12746"/>
              </a:cxn>
              <a:cxn ang="0">
                <a:pos x="connsiteX12747" y="connsiteY12747"/>
              </a:cxn>
              <a:cxn ang="0">
                <a:pos x="connsiteX12748" y="connsiteY12748"/>
              </a:cxn>
              <a:cxn ang="0">
                <a:pos x="connsiteX12749" y="connsiteY12749"/>
              </a:cxn>
              <a:cxn ang="0">
                <a:pos x="connsiteX12750" y="connsiteY12750"/>
              </a:cxn>
              <a:cxn ang="0">
                <a:pos x="connsiteX12751" y="connsiteY12751"/>
              </a:cxn>
              <a:cxn ang="0">
                <a:pos x="connsiteX12752" y="connsiteY12752"/>
              </a:cxn>
              <a:cxn ang="0">
                <a:pos x="connsiteX12753" y="connsiteY12753"/>
              </a:cxn>
              <a:cxn ang="0">
                <a:pos x="connsiteX12754" y="connsiteY12754"/>
              </a:cxn>
              <a:cxn ang="0">
                <a:pos x="connsiteX12755" y="connsiteY12755"/>
              </a:cxn>
              <a:cxn ang="0">
                <a:pos x="connsiteX12756" y="connsiteY12756"/>
              </a:cxn>
              <a:cxn ang="0">
                <a:pos x="connsiteX12757" y="connsiteY12757"/>
              </a:cxn>
              <a:cxn ang="0">
                <a:pos x="connsiteX12758" y="connsiteY12758"/>
              </a:cxn>
              <a:cxn ang="0">
                <a:pos x="connsiteX12759" y="connsiteY12759"/>
              </a:cxn>
              <a:cxn ang="0">
                <a:pos x="connsiteX12760" y="connsiteY12760"/>
              </a:cxn>
              <a:cxn ang="0">
                <a:pos x="connsiteX12761" y="connsiteY12761"/>
              </a:cxn>
              <a:cxn ang="0">
                <a:pos x="connsiteX12762" y="connsiteY12762"/>
              </a:cxn>
              <a:cxn ang="0">
                <a:pos x="connsiteX12763" y="connsiteY12763"/>
              </a:cxn>
              <a:cxn ang="0">
                <a:pos x="connsiteX12764" y="connsiteY12764"/>
              </a:cxn>
              <a:cxn ang="0">
                <a:pos x="connsiteX12765" y="connsiteY12765"/>
              </a:cxn>
              <a:cxn ang="0">
                <a:pos x="connsiteX12766" y="connsiteY12766"/>
              </a:cxn>
              <a:cxn ang="0">
                <a:pos x="connsiteX12767" y="connsiteY12767"/>
              </a:cxn>
              <a:cxn ang="0">
                <a:pos x="connsiteX12768" y="connsiteY12768"/>
              </a:cxn>
              <a:cxn ang="0">
                <a:pos x="connsiteX12769" y="connsiteY12769"/>
              </a:cxn>
              <a:cxn ang="0">
                <a:pos x="connsiteX12770" y="connsiteY12770"/>
              </a:cxn>
              <a:cxn ang="0">
                <a:pos x="connsiteX12771" y="connsiteY12771"/>
              </a:cxn>
              <a:cxn ang="0">
                <a:pos x="connsiteX12772" y="connsiteY12772"/>
              </a:cxn>
              <a:cxn ang="0">
                <a:pos x="connsiteX12773" y="connsiteY12773"/>
              </a:cxn>
              <a:cxn ang="0">
                <a:pos x="connsiteX12774" y="connsiteY12774"/>
              </a:cxn>
              <a:cxn ang="0">
                <a:pos x="connsiteX12775" y="connsiteY12775"/>
              </a:cxn>
              <a:cxn ang="0">
                <a:pos x="connsiteX12776" y="connsiteY12776"/>
              </a:cxn>
              <a:cxn ang="0">
                <a:pos x="connsiteX12777" y="connsiteY12777"/>
              </a:cxn>
              <a:cxn ang="0">
                <a:pos x="connsiteX12778" y="connsiteY12778"/>
              </a:cxn>
              <a:cxn ang="0">
                <a:pos x="connsiteX12779" y="connsiteY12779"/>
              </a:cxn>
              <a:cxn ang="0">
                <a:pos x="connsiteX12780" y="connsiteY12780"/>
              </a:cxn>
              <a:cxn ang="0">
                <a:pos x="connsiteX12781" y="connsiteY12781"/>
              </a:cxn>
              <a:cxn ang="0">
                <a:pos x="connsiteX12782" y="connsiteY12782"/>
              </a:cxn>
              <a:cxn ang="0">
                <a:pos x="connsiteX12783" y="connsiteY12783"/>
              </a:cxn>
              <a:cxn ang="0">
                <a:pos x="connsiteX12784" y="connsiteY12784"/>
              </a:cxn>
              <a:cxn ang="0">
                <a:pos x="connsiteX12785" y="connsiteY12785"/>
              </a:cxn>
              <a:cxn ang="0">
                <a:pos x="connsiteX12786" y="connsiteY12786"/>
              </a:cxn>
              <a:cxn ang="0">
                <a:pos x="connsiteX12787" y="connsiteY12787"/>
              </a:cxn>
              <a:cxn ang="0">
                <a:pos x="connsiteX12788" y="connsiteY12788"/>
              </a:cxn>
              <a:cxn ang="0">
                <a:pos x="connsiteX12789" y="connsiteY12789"/>
              </a:cxn>
              <a:cxn ang="0">
                <a:pos x="connsiteX12790" y="connsiteY12790"/>
              </a:cxn>
              <a:cxn ang="0">
                <a:pos x="connsiteX12791" y="connsiteY12791"/>
              </a:cxn>
              <a:cxn ang="0">
                <a:pos x="connsiteX12792" y="connsiteY12792"/>
              </a:cxn>
              <a:cxn ang="0">
                <a:pos x="connsiteX12793" y="connsiteY12793"/>
              </a:cxn>
              <a:cxn ang="0">
                <a:pos x="connsiteX12794" y="connsiteY12794"/>
              </a:cxn>
              <a:cxn ang="0">
                <a:pos x="connsiteX12795" y="connsiteY12795"/>
              </a:cxn>
              <a:cxn ang="0">
                <a:pos x="connsiteX12796" y="connsiteY12796"/>
              </a:cxn>
              <a:cxn ang="0">
                <a:pos x="connsiteX12797" y="connsiteY12797"/>
              </a:cxn>
              <a:cxn ang="0">
                <a:pos x="connsiteX12798" y="connsiteY12798"/>
              </a:cxn>
              <a:cxn ang="0">
                <a:pos x="connsiteX12799" y="connsiteY12799"/>
              </a:cxn>
              <a:cxn ang="0">
                <a:pos x="connsiteX12800" y="connsiteY12800"/>
              </a:cxn>
              <a:cxn ang="0">
                <a:pos x="connsiteX12801" y="connsiteY12801"/>
              </a:cxn>
              <a:cxn ang="0">
                <a:pos x="connsiteX12802" y="connsiteY12802"/>
              </a:cxn>
              <a:cxn ang="0">
                <a:pos x="connsiteX12803" y="connsiteY12803"/>
              </a:cxn>
              <a:cxn ang="0">
                <a:pos x="connsiteX12804" y="connsiteY12804"/>
              </a:cxn>
              <a:cxn ang="0">
                <a:pos x="connsiteX12805" y="connsiteY12805"/>
              </a:cxn>
              <a:cxn ang="0">
                <a:pos x="connsiteX12806" y="connsiteY12806"/>
              </a:cxn>
              <a:cxn ang="0">
                <a:pos x="connsiteX12807" y="connsiteY12807"/>
              </a:cxn>
              <a:cxn ang="0">
                <a:pos x="connsiteX12808" y="connsiteY12808"/>
              </a:cxn>
              <a:cxn ang="0">
                <a:pos x="connsiteX12809" y="connsiteY12809"/>
              </a:cxn>
              <a:cxn ang="0">
                <a:pos x="connsiteX12810" y="connsiteY12810"/>
              </a:cxn>
              <a:cxn ang="0">
                <a:pos x="connsiteX12811" y="connsiteY12811"/>
              </a:cxn>
              <a:cxn ang="0">
                <a:pos x="connsiteX12812" y="connsiteY12812"/>
              </a:cxn>
              <a:cxn ang="0">
                <a:pos x="connsiteX12813" y="connsiteY12813"/>
              </a:cxn>
              <a:cxn ang="0">
                <a:pos x="connsiteX12814" y="connsiteY12814"/>
              </a:cxn>
              <a:cxn ang="0">
                <a:pos x="connsiteX12815" y="connsiteY12815"/>
              </a:cxn>
              <a:cxn ang="0">
                <a:pos x="connsiteX12816" y="connsiteY12816"/>
              </a:cxn>
              <a:cxn ang="0">
                <a:pos x="connsiteX12817" y="connsiteY12817"/>
              </a:cxn>
              <a:cxn ang="0">
                <a:pos x="connsiteX12818" y="connsiteY12818"/>
              </a:cxn>
              <a:cxn ang="0">
                <a:pos x="connsiteX12819" y="connsiteY12819"/>
              </a:cxn>
              <a:cxn ang="0">
                <a:pos x="connsiteX12820" y="connsiteY12820"/>
              </a:cxn>
              <a:cxn ang="0">
                <a:pos x="connsiteX12821" y="connsiteY12821"/>
              </a:cxn>
              <a:cxn ang="0">
                <a:pos x="connsiteX12822" y="connsiteY12822"/>
              </a:cxn>
              <a:cxn ang="0">
                <a:pos x="connsiteX12823" y="connsiteY12823"/>
              </a:cxn>
              <a:cxn ang="0">
                <a:pos x="connsiteX12824" y="connsiteY12824"/>
              </a:cxn>
              <a:cxn ang="0">
                <a:pos x="connsiteX12825" y="connsiteY12825"/>
              </a:cxn>
              <a:cxn ang="0">
                <a:pos x="connsiteX12826" y="connsiteY12826"/>
              </a:cxn>
              <a:cxn ang="0">
                <a:pos x="connsiteX12827" y="connsiteY12827"/>
              </a:cxn>
              <a:cxn ang="0">
                <a:pos x="connsiteX12828" y="connsiteY12828"/>
              </a:cxn>
              <a:cxn ang="0">
                <a:pos x="connsiteX12829" y="connsiteY12829"/>
              </a:cxn>
              <a:cxn ang="0">
                <a:pos x="connsiteX12830" y="connsiteY12830"/>
              </a:cxn>
              <a:cxn ang="0">
                <a:pos x="connsiteX12831" y="connsiteY12831"/>
              </a:cxn>
              <a:cxn ang="0">
                <a:pos x="connsiteX12832" y="connsiteY12832"/>
              </a:cxn>
              <a:cxn ang="0">
                <a:pos x="connsiteX12833" y="connsiteY12833"/>
              </a:cxn>
              <a:cxn ang="0">
                <a:pos x="connsiteX12834" y="connsiteY12834"/>
              </a:cxn>
              <a:cxn ang="0">
                <a:pos x="connsiteX12835" y="connsiteY12835"/>
              </a:cxn>
              <a:cxn ang="0">
                <a:pos x="connsiteX12836" y="connsiteY12836"/>
              </a:cxn>
              <a:cxn ang="0">
                <a:pos x="connsiteX12837" y="connsiteY12837"/>
              </a:cxn>
              <a:cxn ang="0">
                <a:pos x="connsiteX12838" y="connsiteY12838"/>
              </a:cxn>
              <a:cxn ang="0">
                <a:pos x="connsiteX12839" y="connsiteY12839"/>
              </a:cxn>
              <a:cxn ang="0">
                <a:pos x="connsiteX12840" y="connsiteY12840"/>
              </a:cxn>
              <a:cxn ang="0">
                <a:pos x="connsiteX12841" y="connsiteY12841"/>
              </a:cxn>
              <a:cxn ang="0">
                <a:pos x="connsiteX12842" y="connsiteY12842"/>
              </a:cxn>
              <a:cxn ang="0">
                <a:pos x="connsiteX12843" y="connsiteY12843"/>
              </a:cxn>
              <a:cxn ang="0">
                <a:pos x="connsiteX12844" y="connsiteY12844"/>
              </a:cxn>
              <a:cxn ang="0">
                <a:pos x="connsiteX12845" y="connsiteY12845"/>
              </a:cxn>
              <a:cxn ang="0">
                <a:pos x="connsiteX12846" y="connsiteY12846"/>
              </a:cxn>
              <a:cxn ang="0">
                <a:pos x="connsiteX12847" y="connsiteY12847"/>
              </a:cxn>
              <a:cxn ang="0">
                <a:pos x="connsiteX12848" y="connsiteY12848"/>
              </a:cxn>
              <a:cxn ang="0">
                <a:pos x="connsiteX12849" y="connsiteY12849"/>
              </a:cxn>
              <a:cxn ang="0">
                <a:pos x="connsiteX12850" y="connsiteY12850"/>
              </a:cxn>
              <a:cxn ang="0">
                <a:pos x="connsiteX12851" y="connsiteY12851"/>
              </a:cxn>
              <a:cxn ang="0">
                <a:pos x="connsiteX12852" y="connsiteY12852"/>
              </a:cxn>
              <a:cxn ang="0">
                <a:pos x="connsiteX12853" y="connsiteY12853"/>
              </a:cxn>
              <a:cxn ang="0">
                <a:pos x="connsiteX12854" y="connsiteY12854"/>
              </a:cxn>
              <a:cxn ang="0">
                <a:pos x="connsiteX12855" y="connsiteY12855"/>
              </a:cxn>
              <a:cxn ang="0">
                <a:pos x="connsiteX12856" y="connsiteY12856"/>
              </a:cxn>
              <a:cxn ang="0">
                <a:pos x="connsiteX12857" y="connsiteY12857"/>
              </a:cxn>
              <a:cxn ang="0">
                <a:pos x="connsiteX12858" y="connsiteY12858"/>
              </a:cxn>
              <a:cxn ang="0">
                <a:pos x="connsiteX12859" y="connsiteY12859"/>
              </a:cxn>
              <a:cxn ang="0">
                <a:pos x="connsiteX12860" y="connsiteY12860"/>
              </a:cxn>
              <a:cxn ang="0">
                <a:pos x="connsiteX12861" y="connsiteY12861"/>
              </a:cxn>
              <a:cxn ang="0">
                <a:pos x="connsiteX12862" y="connsiteY12862"/>
              </a:cxn>
              <a:cxn ang="0">
                <a:pos x="connsiteX12863" y="connsiteY12863"/>
              </a:cxn>
              <a:cxn ang="0">
                <a:pos x="connsiteX12864" y="connsiteY12864"/>
              </a:cxn>
              <a:cxn ang="0">
                <a:pos x="connsiteX12865" y="connsiteY12865"/>
              </a:cxn>
              <a:cxn ang="0">
                <a:pos x="connsiteX12866" y="connsiteY12866"/>
              </a:cxn>
              <a:cxn ang="0">
                <a:pos x="connsiteX12867" y="connsiteY12867"/>
              </a:cxn>
              <a:cxn ang="0">
                <a:pos x="connsiteX12868" y="connsiteY12868"/>
              </a:cxn>
              <a:cxn ang="0">
                <a:pos x="connsiteX12869" y="connsiteY12869"/>
              </a:cxn>
              <a:cxn ang="0">
                <a:pos x="connsiteX12870" y="connsiteY12870"/>
              </a:cxn>
              <a:cxn ang="0">
                <a:pos x="connsiteX12871" y="connsiteY12871"/>
              </a:cxn>
              <a:cxn ang="0">
                <a:pos x="connsiteX12872" y="connsiteY12872"/>
              </a:cxn>
              <a:cxn ang="0">
                <a:pos x="connsiteX12873" y="connsiteY12873"/>
              </a:cxn>
              <a:cxn ang="0">
                <a:pos x="connsiteX12874" y="connsiteY12874"/>
              </a:cxn>
              <a:cxn ang="0">
                <a:pos x="connsiteX12875" y="connsiteY12875"/>
              </a:cxn>
              <a:cxn ang="0">
                <a:pos x="connsiteX12876" y="connsiteY12876"/>
              </a:cxn>
              <a:cxn ang="0">
                <a:pos x="connsiteX12877" y="connsiteY12877"/>
              </a:cxn>
              <a:cxn ang="0">
                <a:pos x="connsiteX12878" y="connsiteY12878"/>
              </a:cxn>
              <a:cxn ang="0">
                <a:pos x="connsiteX12879" y="connsiteY12879"/>
              </a:cxn>
              <a:cxn ang="0">
                <a:pos x="connsiteX12880" y="connsiteY12880"/>
              </a:cxn>
              <a:cxn ang="0">
                <a:pos x="connsiteX12881" y="connsiteY12881"/>
              </a:cxn>
              <a:cxn ang="0">
                <a:pos x="connsiteX12882" y="connsiteY12882"/>
              </a:cxn>
              <a:cxn ang="0">
                <a:pos x="connsiteX12883" y="connsiteY12883"/>
              </a:cxn>
              <a:cxn ang="0">
                <a:pos x="connsiteX12884" y="connsiteY12884"/>
              </a:cxn>
              <a:cxn ang="0">
                <a:pos x="connsiteX12885" y="connsiteY12885"/>
              </a:cxn>
              <a:cxn ang="0">
                <a:pos x="connsiteX12886" y="connsiteY12886"/>
              </a:cxn>
              <a:cxn ang="0">
                <a:pos x="connsiteX12887" y="connsiteY12887"/>
              </a:cxn>
              <a:cxn ang="0">
                <a:pos x="connsiteX12888" y="connsiteY12888"/>
              </a:cxn>
              <a:cxn ang="0">
                <a:pos x="connsiteX12889" y="connsiteY12889"/>
              </a:cxn>
              <a:cxn ang="0">
                <a:pos x="connsiteX12890" y="connsiteY12890"/>
              </a:cxn>
              <a:cxn ang="0">
                <a:pos x="connsiteX12891" y="connsiteY12891"/>
              </a:cxn>
              <a:cxn ang="0">
                <a:pos x="connsiteX12892" y="connsiteY12892"/>
              </a:cxn>
              <a:cxn ang="0">
                <a:pos x="connsiteX12893" y="connsiteY12893"/>
              </a:cxn>
              <a:cxn ang="0">
                <a:pos x="connsiteX12894" y="connsiteY12894"/>
              </a:cxn>
              <a:cxn ang="0">
                <a:pos x="connsiteX12895" y="connsiteY12895"/>
              </a:cxn>
              <a:cxn ang="0">
                <a:pos x="connsiteX12896" y="connsiteY12896"/>
              </a:cxn>
              <a:cxn ang="0">
                <a:pos x="connsiteX12897" y="connsiteY12897"/>
              </a:cxn>
              <a:cxn ang="0">
                <a:pos x="connsiteX12898" y="connsiteY12898"/>
              </a:cxn>
              <a:cxn ang="0">
                <a:pos x="connsiteX12899" y="connsiteY12899"/>
              </a:cxn>
              <a:cxn ang="0">
                <a:pos x="connsiteX12900" y="connsiteY12900"/>
              </a:cxn>
              <a:cxn ang="0">
                <a:pos x="connsiteX12901" y="connsiteY12901"/>
              </a:cxn>
              <a:cxn ang="0">
                <a:pos x="connsiteX12902" y="connsiteY12902"/>
              </a:cxn>
              <a:cxn ang="0">
                <a:pos x="connsiteX12903" y="connsiteY12903"/>
              </a:cxn>
              <a:cxn ang="0">
                <a:pos x="connsiteX12904" y="connsiteY12904"/>
              </a:cxn>
              <a:cxn ang="0">
                <a:pos x="connsiteX12905" y="connsiteY12905"/>
              </a:cxn>
              <a:cxn ang="0">
                <a:pos x="connsiteX12906" y="connsiteY12906"/>
              </a:cxn>
              <a:cxn ang="0">
                <a:pos x="connsiteX12907" y="connsiteY12907"/>
              </a:cxn>
              <a:cxn ang="0">
                <a:pos x="connsiteX12908" y="connsiteY12908"/>
              </a:cxn>
              <a:cxn ang="0">
                <a:pos x="connsiteX12909" y="connsiteY12909"/>
              </a:cxn>
              <a:cxn ang="0">
                <a:pos x="connsiteX12910" y="connsiteY12910"/>
              </a:cxn>
              <a:cxn ang="0">
                <a:pos x="connsiteX12911" y="connsiteY12911"/>
              </a:cxn>
              <a:cxn ang="0">
                <a:pos x="connsiteX12912" y="connsiteY12912"/>
              </a:cxn>
              <a:cxn ang="0">
                <a:pos x="connsiteX12913" y="connsiteY12913"/>
              </a:cxn>
              <a:cxn ang="0">
                <a:pos x="connsiteX12914" y="connsiteY12914"/>
              </a:cxn>
              <a:cxn ang="0">
                <a:pos x="connsiteX12915" y="connsiteY12915"/>
              </a:cxn>
              <a:cxn ang="0">
                <a:pos x="connsiteX12916" y="connsiteY12916"/>
              </a:cxn>
              <a:cxn ang="0">
                <a:pos x="connsiteX12917" y="connsiteY12917"/>
              </a:cxn>
              <a:cxn ang="0">
                <a:pos x="connsiteX12918" y="connsiteY12918"/>
              </a:cxn>
              <a:cxn ang="0">
                <a:pos x="connsiteX12919" y="connsiteY12919"/>
              </a:cxn>
              <a:cxn ang="0">
                <a:pos x="connsiteX12920" y="connsiteY12920"/>
              </a:cxn>
              <a:cxn ang="0">
                <a:pos x="connsiteX12921" y="connsiteY12921"/>
              </a:cxn>
              <a:cxn ang="0">
                <a:pos x="connsiteX12922" y="connsiteY12922"/>
              </a:cxn>
              <a:cxn ang="0">
                <a:pos x="connsiteX12923" y="connsiteY12923"/>
              </a:cxn>
              <a:cxn ang="0">
                <a:pos x="connsiteX12924" y="connsiteY12924"/>
              </a:cxn>
              <a:cxn ang="0">
                <a:pos x="connsiteX12925" y="connsiteY12925"/>
              </a:cxn>
              <a:cxn ang="0">
                <a:pos x="connsiteX12926" y="connsiteY12926"/>
              </a:cxn>
              <a:cxn ang="0">
                <a:pos x="connsiteX12927" y="connsiteY12927"/>
              </a:cxn>
              <a:cxn ang="0">
                <a:pos x="connsiteX12928" y="connsiteY12928"/>
              </a:cxn>
              <a:cxn ang="0">
                <a:pos x="connsiteX12929" y="connsiteY12929"/>
              </a:cxn>
              <a:cxn ang="0">
                <a:pos x="connsiteX12930" y="connsiteY12930"/>
              </a:cxn>
              <a:cxn ang="0">
                <a:pos x="connsiteX12931" y="connsiteY12931"/>
              </a:cxn>
              <a:cxn ang="0">
                <a:pos x="connsiteX12932" y="connsiteY12932"/>
              </a:cxn>
              <a:cxn ang="0">
                <a:pos x="connsiteX12933" y="connsiteY12933"/>
              </a:cxn>
              <a:cxn ang="0">
                <a:pos x="connsiteX12934" y="connsiteY12934"/>
              </a:cxn>
              <a:cxn ang="0">
                <a:pos x="connsiteX12935" y="connsiteY12935"/>
              </a:cxn>
              <a:cxn ang="0">
                <a:pos x="connsiteX12936" y="connsiteY12936"/>
              </a:cxn>
              <a:cxn ang="0">
                <a:pos x="connsiteX12937" y="connsiteY12937"/>
              </a:cxn>
              <a:cxn ang="0">
                <a:pos x="connsiteX12938" y="connsiteY12938"/>
              </a:cxn>
              <a:cxn ang="0">
                <a:pos x="connsiteX12939" y="connsiteY12939"/>
              </a:cxn>
              <a:cxn ang="0">
                <a:pos x="connsiteX12940" y="connsiteY12940"/>
              </a:cxn>
              <a:cxn ang="0">
                <a:pos x="connsiteX12941" y="connsiteY12941"/>
              </a:cxn>
              <a:cxn ang="0">
                <a:pos x="connsiteX12942" y="connsiteY12942"/>
              </a:cxn>
              <a:cxn ang="0">
                <a:pos x="connsiteX12943" y="connsiteY12943"/>
              </a:cxn>
              <a:cxn ang="0">
                <a:pos x="connsiteX12944" y="connsiteY12944"/>
              </a:cxn>
              <a:cxn ang="0">
                <a:pos x="connsiteX12945" y="connsiteY12945"/>
              </a:cxn>
              <a:cxn ang="0">
                <a:pos x="connsiteX12946" y="connsiteY12946"/>
              </a:cxn>
              <a:cxn ang="0">
                <a:pos x="connsiteX12947" y="connsiteY12947"/>
              </a:cxn>
              <a:cxn ang="0">
                <a:pos x="connsiteX12948" y="connsiteY12948"/>
              </a:cxn>
              <a:cxn ang="0">
                <a:pos x="connsiteX12949" y="connsiteY12949"/>
              </a:cxn>
              <a:cxn ang="0">
                <a:pos x="connsiteX12950" y="connsiteY12950"/>
              </a:cxn>
              <a:cxn ang="0">
                <a:pos x="connsiteX12951" y="connsiteY12951"/>
              </a:cxn>
              <a:cxn ang="0">
                <a:pos x="connsiteX12952" y="connsiteY12952"/>
              </a:cxn>
              <a:cxn ang="0">
                <a:pos x="connsiteX12953" y="connsiteY12953"/>
              </a:cxn>
              <a:cxn ang="0">
                <a:pos x="connsiteX12954" y="connsiteY12954"/>
              </a:cxn>
              <a:cxn ang="0">
                <a:pos x="connsiteX12955" y="connsiteY12955"/>
              </a:cxn>
              <a:cxn ang="0">
                <a:pos x="connsiteX12956" y="connsiteY12956"/>
              </a:cxn>
              <a:cxn ang="0">
                <a:pos x="connsiteX12957" y="connsiteY12957"/>
              </a:cxn>
              <a:cxn ang="0">
                <a:pos x="connsiteX12958" y="connsiteY12958"/>
              </a:cxn>
              <a:cxn ang="0">
                <a:pos x="connsiteX12959" y="connsiteY12959"/>
              </a:cxn>
              <a:cxn ang="0">
                <a:pos x="connsiteX12960" y="connsiteY12960"/>
              </a:cxn>
              <a:cxn ang="0">
                <a:pos x="connsiteX12961" y="connsiteY12961"/>
              </a:cxn>
              <a:cxn ang="0">
                <a:pos x="connsiteX12962" y="connsiteY12962"/>
              </a:cxn>
              <a:cxn ang="0">
                <a:pos x="connsiteX12963" y="connsiteY12963"/>
              </a:cxn>
              <a:cxn ang="0">
                <a:pos x="connsiteX12964" y="connsiteY12964"/>
              </a:cxn>
              <a:cxn ang="0">
                <a:pos x="connsiteX12965" y="connsiteY12965"/>
              </a:cxn>
              <a:cxn ang="0">
                <a:pos x="connsiteX12966" y="connsiteY12966"/>
              </a:cxn>
              <a:cxn ang="0">
                <a:pos x="connsiteX12967" y="connsiteY12967"/>
              </a:cxn>
              <a:cxn ang="0">
                <a:pos x="connsiteX12968" y="connsiteY12968"/>
              </a:cxn>
              <a:cxn ang="0">
                <a:pos x="connsiteX12969" y="connsiteY12969"/>
              </a:cxn>
              <a:cxn ang="0">
                <a:pos x="connsiteX12970" y="connsiteY12970"/>
              </a:cxn>
              <a:cxn ang="0">
                <a:pos x="connsiteX12971" y="connsiteY12971"/>
              </a:cxn>
              <a:cxn ang="0">
                <a:pos x="connsiteX12972" y="connsiteY12972"/>
              </a:cxn>
              <a:cxn ang="0">
                <a:pos x="connsiteX12973" y="connsiteY12973"/>
              </a:cxn>
              <a:cxn ang="0">
                <a:pos x="connsiteX12974" y="connsiteY12974"/>
              </a:cxn>
              <a:cxn ang="0">
                <a:pos x="connsiteX12975" y="connsiteY12975"/>
              </a:cxn>
              <a:cxn ang="0">
                <a:pos x="connsiteX12976" y="connsiteY12976"/>
              </a:cxn>
              <a:cxn ang="0">
                <a:pos x="connsiteX12977" y="connsiteY12977"/>
              </a:cxn>
              <a:cxn ang="0">
                <a:pos x="connsiteX12978" y="connsiteY12978"/>
              </a:cxn>
              <a:cxn ang="0">
                <a:pos x="connsiteX12979" y="connsiteY12979"/>
              </a:cxn>
              <a:cxn ang="0">
                <a:pos x="connsiteX12980" y="connsiteY12980"/>
              </a:cxn>
              <a:cxn ang="0">
                <a:pos x="connsiteX12981" y="connsiteY12981"/>
              </a:cxn>
              <a:cxn ang="0">
                <a:pos x="connsiteX12982" y="connsiteY12982"/>
              </a:cxn>
              <a:cxn ang="0">
                <a:pos x="connsiteX12983" y="connsiteY12983"/>
              </a:cxn>
              <a:cxn ang="0">
                <a:pos x="connsiteX12984" y="connsiteY12984"/>
              </a:cxn>
              <a:cxn ang="0">
                <a:pos x="connsiteX12985" y="connsiteY12985"/>
              </a:cxn>
              <a:cxn ang="0">
                <a:pos x="connsiteX12986" y="connsiteY12986"/>
              </a:cxn>
              <a:cxn ang="0">
                <a:pos x="connsiteX12987" y="connsiteY12987"/>
              </a:cxn>
              <a:cxn ang="0">
                <a:pos x="connsiteX12988" y="connsiteY12988"/>
              </a:cxn>
              <a:cxn ang="0">
                <a:pos x="connsiteX12989" y="connsiteY12989"/>
              </a:cxn>
              <a:cxn ang="0">
                <a:pos x="connsiteX12990" y="connsiteY12990"/>
              </a:cxn>
              <a:cxn ang="0">
                <a:pos x="connsiteX12991" y="connsiteY12991"/>
              </a:cxn>
              <a:cxn ang="0">
                <a:pos x="connsiteX12992" y="connsiteY12992"/>
              </a:cxn>
              <a:cxn ang="0">
                <a:pos x="connsiteX12993" y="connsiteY12993"/>
              </a:cxn>
              <a:cxn ang="0">
                <a:pos x="connsiteX12994" y="connsiteY12994"/>
              </a:cxn>
              <a:cxn ang="0">
                <a:pos x="connsiteX12995" y="connsiteY12995"/>
              </a:cxn>
              <a:cxn ang="0">
                <a:pos x="connsiteX12996" y="connsiteY12996"/>
              </a:cxn>
              <a:cxn ang="0">
                <a:pos x="connsiteX12997" y="connsiteY12997"/>
              </a:cxn>
              <a:cxn ang="0">
                <a:pos x="connsiteX12998" y="connsiteY12998"/>
              </a:cxn>
              <a:cxn ang="0">
                <a:pos x="connsiteX12999" y="connsiteY12999"/>
              </a:cxn>
              <a:cxn ang="0">
                <a:pos x="connsiteX13000" y="connsiteY13000"/>
              </a:cxn>
              <a:cxn ang="0">
                <a:pos x="connsiteX13001" y="connsiteY13001"/>
              </a:cxn>
              <a:cxn ang="0">
                <a:pos x="connsiteX13002" y="connsiteY13002"/>
              </a:cxn>
              <a:cxn ang="0">
                <a:pos x="connsiteX13003" y="connsiteY13003"/>
              </a:cxn>
              <a:cxn ang="0">
                <a:pos x="connsiteX13004" y="connsiteY13004"/>
              </a:cxn>
              <a:cxn ang="0">
                <a:pos x="connsiteX13005" y="connsiteY13005"/>
              </a:cxn>
              <a:cxn ang="0">
                <a:pos x="connsiteX13006" y="connsiteY13006"/>
              </a:cxn>
              <a:cxn ang="0">
                <a:pos x="connsiteX13007" y="connsiteY13007"/>
              </a:cxn>
              <a:cxn ang="0">
                <a:pos x="connsiteX13008" y="connsiteY13008"/>
              </a:cxn>
              <a:cxn ang="0">
                <a:pos x="connsiteX13009" y="connsiteY13009"/>
              </a:cxn>
              <a:cxn ang="0">
                <a:pos x="connsiteX13010" y="connsiteY13010"/>
              </a:cxn>
              <a:cxn ang="0">
                <a:pos x="connsiteX13011" y="connsiteY13011"/>
              </a:cxn>
              <a:cxn ang="0">
                <a:pos x="connsiteX13012" y="connsiteY13012"/>
              </a:cxn>
              <a:cxn ang="0">
                <a:pos x="connsiteX13013" y="connsiteY13013"/>
              </a:cxn>
              <a:cxn ang="0">
                <a:pos x="connsiteX13014" y="connsiteY13014"/>
              </a:cxn>
              <a:cxn ang="0">
                <a:pos x="connsiteX13015" y="connsiteY13015"/>
              </a:cxn>
              <a:cxn ang="0">
                <a:pos x="connsiteX13016" y="connsiteY13016"/>
              </a:cxn>
              <a:cxn ang="0">
                <a:pos x="connsiteX13017" y="connsiteY13017"/>
              </a:cxn>
              <a:cxn ang="0">
                <a:pos x="connsiteX13018" y="connsiteY13018"/>
              </a:cxn>
              <a:cxn ang="0">
                <a:pos x="connsiteX13019" y="connsiteY13019"/>
              </a:cxn>
              <a:cxn ang="0">
                <a:pos x="connsiteX13020" y="connsiteY13020"/>
              </a:cxn>
              <a:cxn ang="0">
                <a:pos x="connsiteX13021" y="connsiteY13021"/>
              </a:cxn>
              <a:cxn ang="0">
                <a:pos x="connsiteX13022" y="connsiteY13022"/>
              </a:cxn>
              <a:cxn ang="0">
                <a:pos x="connsiteX13023" y="connsiteY13023"/>
              </a:cxn>
              <a:cxn ang="0">
                <a:pos x="connsiteX13024" y="connsiteY13024"/>
              </a:cxn>
              <a:cxn ang="0">
                <a:pos x="connsiteX13025" y="connsiteY13025"/>
              </a:cxn>
              <a:cxn ang="0">
                <a:pos x="connsiteX13026" y="connsiteY13026"/>
              </a:cxn>
              <a:cxn ang="0">
                <a:pos x="connsiteX13027" y="connsiteY13027"/>
              </a:cxn>
              <a:cxn ang="0">
                <a:pos x="connsiteX13028" y="connsiteY13028"/>
              </a:cxn>
              <a:cxn ang="0">
                <a:pos x="connsiteX13029" y="connsiteY13029"/>
              </a:cxn>
              <a:cxn ang="0">
                <a:pos x="connsiteX13030" y="connsiteY13030"/>
              </a:cxn>
              <a:cxn ang="0">
                <a:pos x="connsiteX13031" y="connsiteY13031"/>
              </a:cxn>
              <a:cxn ang="0">
                <a:pos x="connsiteX13032" y="connsiteY13032"/>
              </a:cxn>
              <a:cxn ang="0">
                <a:pos x="connsiteX13033" y="connsiteY13033"/>
              </a:cxn>
              <a:cxn ang="0">
                <a:pos x="connsiteX13034" y="connsiteY13034"/>
              </a:cxn>
              <a:cxn ang="0">
                <a:pos x="connsiteX13035" y="connsiteY13035"/>
              </a:cxn>
              <a:cxn ang="0">
                <a:pos x="connsiteX13036" y="connsiteY13036"/>
              </a:cxn>
              <a:cxn ang="0">
                <a:pos x="connsiteX13037" y="connsiteY13037"/>
              </a:cxn>
              <a:cxn ang="0">
                <a:pos x="connsiteX13038" y="connsiteY13038"/>
              </a:cxn>
              <a:cxn ang="0">
                <a:pos x="connsiteX13039" y="connsiteY13039"/>
              </a:cxn>
              <a:cxn ang="0">
                <a:pos x="connsiteX13040" y="connsiteY13040"/>
              </a:cxn>
              <a:cxn ang="0">
                <a:pos x="connsiteX13041" y="connsiteY13041"/>
              </a:cxn>
              <a:cxn ang="0">
                <a:pos x="connsiteX13042" y="connsiteY13042"/>
              </a:cxn>
              <a:cxn ang="0">
                <a:pos x="connsiteX13043" y="connsiteY13043"/>
              </a:cxn>
              <a:cxn ang="0">
                <a:pos x="connsiteX13044" y="connsiteY13044"/>
              </a:cxn>
              <a:cxn ang="0">
                <a:pos x="connsiteX13045" y="connsiteY13045"/>
              </a:cxn>
              <a:cxn ang="0">
                <a:pos x="connsiteX13046" y="connsiteY13046"/>
              </a:cxn>
              <a:cxn ang="0">
                <a:pos x="connsiteX13047" y="connsiteY13047"/>
              </a:cxn>
              <a:cxn ang="0">
                <a:pos x="connsiteX13048" y="connsiteY13048"/>
              </a:cxn>
              <a:cxn ang="0">
                <a:pos x="connsiteX13049" y="connsiteY13049"/>
              </a:cxn>
              <a:cxn ang="0">
                <a:pos x="connsiteX13050" y="connsiteY13050"/>
              </a:cxn>
              <a:cxn ang="0">
                <a:pos x="connsiteX13051" y="connsiteY13051"/>
              </a:cxn>
              <a:cxn ang="0">
                <a:pos x="connsiteX13052" y="connsiteY13052"/>
              </a:cxn>
              <a:cxn ang="0">
                <a:pos x="connsiteX13053" y="connsiteY13053"/>
              </a:cxn>
              <a:cxn ang="0">
                <a:pos x="connsiteX13054" y="connsiteY13054"/>
              </a:cxn>
              <a:cxn ang="0">
                <a:pos x="connsiteX13055" y="connsiteY13055"/>
              </a:cxn>
              <a:cxn ang="0">
                <a:pos x="connsiteX13056" y="connsiteY13056"/>
              </a:cxn>
              <a:cxn ang="0">
                <a:pos x="connsiteX13057" y="connsiteY13057"/>
              </a:cxn>
              <a:cxn ang="0">
                <a:pos x="connsiteX13058" y="connsiteY13058"/>
              </a:cxn>
              <a:cxn ang="0">
                <a:pos x="connsiteX13059" y="connsiteY13059"/>
              </a:cxn>
              <a:cxn ang="0">
                <a:pos x="connsiteX13060" y="connsiteY13060"/>
              </a:cxn>
              <a:cxn ang="0">
                <a:pos x="connsiteX13061" y="connsiteY13061"/>
              </a:cxn>
              <a:cxn ang="0">
                <a:pos x="connsiteX13062" y="connsiteY13062"/>
              </a:cxn>
              <a:cxn ang="0">
                <a:pos x="connsiteX13063" y="connsiteY13063"/>
              </a:cxn>
              <a:cxn ang="0">
                <a:pos x="connsiteX13064" y="connsiteY13064"/>
              </a:cxn>
              <a:cxn ang="0">
                <a:pos x="connsiteX13065" y="connsiteY13065"/>
              </a:cxn>
              <a:cxn ang="0">
                <a:pos x="connsiteX13066" y="connsiteY13066"/>
              </a:cxn>
              <a:cxn ang="0">
                <a:pos x="connsiteX13067" y="connsiteY13067"/>
              </a:cxn>
              <a:cxn ang="0">
                <a:pos x="connsiteX13068" y="connsiteY13068"/>
              </a:cxn>
              <a:cxn ang="0">
                <a:pos x="connsiteX13069" y="connsiteY13069"/>
              </a:cxn>
              <a:cxn ang="0">
                <a:pos x="connsiteX13070" y="connsiteY13070"/>
              </a:cxn>
              <a:cxn ang="0">
                <a:pos x="connsiteX13071" y="connsiteY13071"/>
              </a:cxn>
              <a:cxn ang="0">
                <a:pos x="connsiteX13072" y="connsiteY13072"/>
              </a:cxn>
              <a:cxn ang="0">
                <a:pos x="connsiteX13073" y="connsiteY13073"/>
              </a:cxn>
              <a:cxn ang="0">
                <a:pos x="connsiteX13074" y="connsiteY13074"/>
              </a:cxn>
              <a:cxn ang="0">
                <a:pos x="connsiteX13075" y="connsiteY13075"/>
              </a:cxn>
              <a:cxn ang="0">
                <a:pos x="connsiteX13076" y="connsiteY13076"/>
              </a:cxn>
              <a:cxn ang="0">
                <a:pos x="connsiteX13077" y="connsiteY13077"/>
              </a:cxn>
              <a:cxn ang="0">
                <a:pos x="connsiteX13078" y="connsiteY13078"/>
              </a:cxn>
              <a:cxn ang="0">
                <a:pos x="connsiteX13079" y="connsiteY13079"/>
              </a:cxn>
              <a:cxn ang="0">
                <a:pos x="connsiteX13080" y="connsiteY13080"/>
              </a:cxn>
              <a:cxn ang="0">
                <a:pos x="connsiteX13081" y="connsiteY13081"/>
              </a:cxn>
              <a:cxn ang="0">
                <a:pos x="connsiteX13082" y="connsiteY13082"/>
              </a:cxn>
              <a:cxn ang="0">
                <a:pos x="connsiteX13083" y="connsiteY13083"/>
              </a:cxn>
              <a:cxn ang="0">
                <a:pos x="connsiteX13084" y="connsiteY13084"/>
              </a:cxn>
              <a:cxn ang="0">
                <a:pos x="connsiteX13085" y="connsiteY13085"/>
              </a:cxn>
              <a:cxn ang="0">
                <a:pos x="connsiteX13086" y="connsiteY13086"/>
              </a:cxn>
              <a:cxn ang="0">
                <a:pos x="connsiteX13087" y="connsiteY13087"/>
              </a:cxn>
              <a:cxn ang="0">
                <a:pos x="connsiteX13088" y="connsiteY13088"/>
              </a:cxn>
              <a:cxn ang="0">
                <a:pos x="connsiteX13089" y="connsiteY13089"/>
              </a:cxn>
              <a:cxn ang="0">
                <a:pos x="connsiteX13090" y="connsiteY13090"/>
              </a:cxn>
              <a:cxn ang="0">
                <a:pos x="connsiteX13091" y="connsiteY13091"/>
              </a:cxn>
              <a:cxn ang="0">
                <a:pos x="connsiteX13092" y="connsiteY13092"/>
              </a:cxn>
              <a:cxn ang="0">
                <a:pos x="connsiteX13093" y="connsiteY13093"/>
              </a:cxn>
              <a:cxn ang="0">
                <a:pos x="connsiteX13094" y="connsiteY13094"/>
              </a:cxn>
              <a:cxn ang="0">
                <a:pos x="connsiteX13095" y="connsiteY13095"/>
              </a:cxn>
              <a:cxn ang="0">
                <a:pos x="connsiteX13096" y="connsiteY13096"/>
              </a:cxn>
              <a:cxn ang="0">
                <a:pos x="connsiteX13097" y="connsiteY13097"/>
              </a:cxn>
              <a:cxn ang="0">
                <a:pos x="connsiteX13098" y="connsiteY13098"/>
              </a:cxn>
              <a:cxn ang="0">
                <a:pos x="connsiteX13099" y="connsiteY13099"/>
              </a:cxn>
              <a:cxn ang="0">
                <a:pos x="connsiteX13100" y="connsiteY13100"/>
              </a:cxn>
              <a:cxn ang="0">
                <a:pos x="connsiteX13101" y="connsiteY13101"/>
              </a:cxn>
              <a:cxn ang="0">
                <a:pos x="connsiteX13102" y="connsiteY13102"/>
              </a:cxn>
              <a:cxn ang="0">
                <a:pos x="connsiteX13103" y="connsiteY13103"/>
              </a:cxn>
              <a:cxn ang="0">
                <a:pos x="connsiteX13104" y="connsiteY13104"/>
              </a:cxn>
              <a:cxn ang="0">
                <a:pos x="connsiteX13105" y="connsiteY13105"/>
              </a:cxn>
              <a:cxn ang="0">
                <a:pos x="connsiteX13106" y="connsiteY13106"/>
              </a:cxn>
              <a:cxn ang="0">
                <a:pos x="connsiteX13107" y="connsiteY13107"/>
              </a:cxn>
              <a:cxn ang="0">
                <a:pos x="connsiteX13108" y="connsiteY13108"/>
              </a:cxn>
              <a:cxn ang="0">
                <a:pos x="connsiteX13109" y="connsiteY13109"/>
              </a:cxn>
              <a:cxn ang="0">
                <a:pos x="connsiteX13110" y="connsiteY13110"/>
              </a:cxn>
              <a:cxn ang="0">
                <a:pos x="connsiteX13111" y="connsiteY13111"/>
              </a:cxn>
              <a:cxn ang="0">
                <a:pos x="connsiteX13112" y="connsiteY13112"/>
              </a:cxn>
              <a:cxn ang="0">
                <a:pos x="connsiteX13113" y="connsiteY13113"/>
              </a:cxn>
              <a:cxn ang="0">
                <a:pos x="connsiteX13114" y="connsiteY13114"/>
              </a:cxn>
              <a:cxn ang="0">
                <a:pos x="connsiteX13115" y="connsiteY13115"/>
              </a:cxn>
              <a:cxn ang="0">
                <a:pos x="connsiteX13116" y="connsiteY13116"/>
              </a:cxn>
              <a:cxn ang="0">
                <a:pos x="connsiteX13117" y="connsiteY13117"/>
              </a:cxn>
              <a:cxn ang="0">
                <a:pos x="connsiteX13118" y="connsiteY13118"/>
              </a:cxn>
              <a:cxn ang="0">
                <a:pos x="connsiteX13119" y="connsiteY13119"/>
              </a:cxn>
              <a:cxn ang="0">
                <a:pos x="connsiteX13120" y="connsiteY13120"/>
              </a:cxn>
              <a:cxn ang="0">
                <a:pos x="connsiteX13121" y="connsiteY13121"/>
              </a:cxn>
              <a:cxn ang="0">
                <a:pos x="connsiteX13122" y="connsiteY13122"/>
              </a:cxn>
              <a:cxn ang="0">
                <a:pos x="connsiteX13123" y="connsiteY13123"/>
              </a:cxn>
              <a:cxn ang="0">
                <a:pos x="connsiteX13124" y="connsiteY13124"/>
              </a:cxn>
              <a:cxn ang="0">
                <a:pos x="connsiteX13125" y="connsiteY13125"/>
              </a:cxn>
              <a:cxn ang="0">
                <a:pos x="connsiteX13126" y="connsiteY13126"/>
              </a:cxn>
              <a:cxn ang="0">
                <a:pos x="connsiteX13127" y="connsiteY13127"/>
              </a:cxn>
              <a:cxn ang="0">
                <a:pos x="connsiteX13128" y="connsiteY13128"/>
              </a:cxn>
              <a:cxn ang="0">
                <a:pos x="connsiteX13129" y="connsiteY13129"/>
              </a:cxn>
              <a:cxn ang="0">
                <a:pos x="connsiteX13130" y="connsiteY13130"/>
              </a:cxn>
              <a:cxn ang="0">
                <a:pos x="connsiteX13131" y="connsiteY13131"/>
              </a:cxn>
              <a:cxn ang="0">
                <a:pos x="connsiteX13132" y="connsiteY13132"/>
              </a:cxn>
              <a:cxn ang="0">
                <a:pos x="connsiteX13133" y="connsiteY13133"/>
              </a:cxn>
              <a:cxn ang="0">
                <a:pos x="connsiteX13134" y="connsiteY13134"/>
              </a:cxn>
              <a:cxn ang="0">
                <a:pos x="connsiteX13135" y="connsiteY13135"/>
              </a:cxn>
              <a:cxn ang="0">
                <a:pos x="connsiteX13136" y="connsiteY13136"/>
              </a:cxn>
              <a:cxn ang="0">
                <a:pos x="connsiteX13137" y="connsiteY13137"/>
              </a:cxn>
              <a:cxn ang="0">
                <a:pos x="connsiteX13138" y="connsiteY13138"/>
              </a:cxn>
              <a:cxn ang="0">
                <a:pos x="connsiteX13139" y="connsiteY13139"/>
              </a:cxn>
              <a:cxn ang="0">
                <a:pos x="connsiteX13140" y="connsiteY13140"/>
              </a:cxn>
              <a:cxn ang="0">
                <a:pos x="connsiteX13141" y="connsiteY13141"/>
              </a:cxn>
              <a:cxn ang="0">
                <a:pos x="connsiteX13142" y="connsiteY13142"/>
              </a:cxn>
              <a:cxn ang="0">
                <a:pos x="connsiteX13143" y="connsiteY13143"/>
              </a:cxn>
              <a:cxn ang="0">
                <a:pos x="connsiteX13144" y="connsiteY13144"/>
              </a:cxn>
              <a:cxn ang="0">
                <a:pos x="connsiteX13145" y="connsiteY13145"/>
              </a:cxn>
              <a:cxn ang="0">
                <a:pos x="connsiteX13146" y="connsiteY13146"/>
              </a:cxn>
              <a:cxn ang="0">
                <a:pos x="connsiteX13147" y="connsiteY13147"/>
              </a:cxn>
              <a:cxn ang="0">
                <a:pos x="connsiteX13148" y="connsiteY13148"/>
              </a:cxn>
              <a:cxn ang="0">
                <a:pos x="connsiteX13149" y="connsiteY13149"/>
              </a:cxn>
              <a:cxn ang="0">
                <a:pos x="connsiteX13150" y="connsiteY13150"/>
              </a:cxn>
              <a:cxn ang="0">
                <a:pos x="connsiteX13151" y="connsiteY13151"/>
              </a:cxn>
              <a:cxn ang="0">
                <a:pos x="connsiteX13152" y="connsiteY13152"/>
              </a:cxn>
              <a:cxn ang="0">
                <a:pos x="connsiteX13153" y="connsiteY13153"/>
              </a:cxn>
              <a:cxn ang="0">
                <a:pos x="connsiteX13154" y="connsiteY13154"/>
              </a:cxn>
              <a:cxn ang="0">
                <a:pos x="connsiteX13155" y="connsiteY13155"/>
              </a:cxn>
              <a:cxn ang="0">
                <a:pos x="connsiteX13156" y="connsiteY13156"/>
              </a:cxn>
              <a:cxn ang="0">
                <a:pos x="connsiteX13157" y="connsiteY13157"/>
              </a:cxn>
              <a:cxn ang="0">
                <a:pos x="connsiteX13158" y="connsiteY13158"/>
              </a:cxn>
              <a:cxn ang="0">
                <a:pos x="connsiteX13159" y="connsiteY13159"/>
              </a:cxn>
              <a:cxn ang="0">
                <a:pos x="connsiteX13160" y="connsiteY13160"/>
              </a:cxn>
              <a:cxn ang="0">
                <a:pos x="connsiteX13161" y="connsiteY13161"/>
              </a:cxn>
              <a:cxn ang="0">
                <a:pos x="connsiteX13162" y="connsiteY13162"/>
              </a:cxn>
              <a:cxn ang="0">
                <a:pos x="connsiteX13163" y="connsiteY13163"/>
              </a:cxn>
              <a:cxn ang="0">
                <a:pos x="connsiteX13164" y="connsiteY13164"/>
              </a:cxn>
              <a:cxn ang="0">
                <a:pos x="connsiteX13165" y="connsiteY13165"/>
              </a:cxn>
              <a:cxn ang="0">
                <a:pos x="connsiteX13166" y="connsiteY13166"/>
              </a:cxn>
              <a:cxn ang="0">
                <a:pos x="connsiteX13167" y="connsiteY13167"/>
              </a:cxn>
              <a:cxn ang="0">
                <a:pos x="connsiteX13168" y="connsiteY13168"/>
              </a:cxn>
              <a:cxn ang="0">
                <a:pos x="connsiteX13169" y="connsiteY13169"/>
              </a:cxn>
              <a:cxn ang="0">
                <a:pos x="connsiteX13170" y="connsiteY13170"/>
              </a:cxn>
              <a:cxn ang="0">
                <a:pos x="connsiteX13171" y="connsiteY13171"/>
              </a:cxn>
              <a:cxn ang="0">
                <a:pos x="connsiteX13172" y="connsiteY13172"/>
              </a:cxn>
              <a:cxn ang="0">
                <a:pos x="connsiteX13173" y="connsiteY13173"/>
              </a:cxn>
              <a:cxn ang="0">
                <a:pos x="connsiteX13174" y="connsiteY13174"/>
              </a:cxn>
              <a:cxn ang="0">
                <a:pos x="connsiteX13175" y="connsiteY13175"/>
              </a:cxn>
              <a:cxn ang="0">
                <a:pos x="connsiteX13176" y="connsiteY13176"/>
              </a:cxn>
              <a:cxn ang="0">
                <a:pos x="connsiteX13177" y="connsiteY13177"/>
              </a:cxn>
              <a:cxn ang="0">
                <a:pos x="connsiteX13178" y="connsiteY13178"/>
              </a:cxn>
              <a:cxn ang="0">
                <a:pos x="connsiteX13179" y="connsiteY13179"/>
              </a:cxn>
              <a:cxn ang="0">
                <a:pos x="connsiteX13180" y="connsiteY13180"/>
              </a:cxn>
              <a:cxn ang="0">
                <a:pos x="connsiteX13181" y="connsiteY13181"/>
              </a:cxn>
              <a:cxn ang="0">
                <a:pos x="connsiteX13182" y="connsiteY13182"/>
              </a:cxn>
              <a:cxn ang="0">
                <a:pos x="connsiteX13183" y="connsiteY13183"/>
              </a:cxn>
              <a:cxn ang="0">
                <a:pos x="connsiteX13184" y="connsiteY13184"/>
              </a:cxn>
              <a:cxn ang="0">
                <a:pos x="connsiteX13185" y="connsiteY13185"/>
              </a:cxn>
              <a:cxn ang="0">
                <a:pos x="connsiteX13186" y="connsiteY13186"/>
              </a:cxn>
              <a:cxn ang="0">
                <a:pos x="connsiteX13187" y="connsiteY13187"/>
              </a:cxn>
              <a:cxn ang="0">
                <a:pos x="connsiteX13188" y="connsiteY13188"/>
              </a:cxn>
              <a:cxn ang="0">
                <a:pos x="connsiteX13189" y="connsiteY13189"/>
              </a:cxn>
              <a:cxn ang="0">
                <a:pos x="connsiteX13190" y="connsiteY13190"/>
              </a:cxn>
              <a:cxn ang="0">
                <a:pos x="connsiteX13191" y="connsiteY13191"/>
              </a:cxn>
              <a:cxn ang="0">
                <a:pos x="connsiteX13192" y="connsiteY13192"/>
              </a:cxn>
              <a:cxn ang="0">
                <a:pos x="connsiteX13193" y="connsiteY13193"/>
              </a:cxn>
              <a:cxn ang="0">
                <a:pos x="connsiteX13194" y="connsiteY13194"/>
              </a:cxn>
              <a:cxn ang="0">
                <a:pos x="connsiteX13195" y="connsiteY13195"/>
              </a:cxn>
              <a:cxn ang="0">
                <a:pos x="connsiteX13196" y="connsiteY13196"/>
              </a:cxn>
              <a:cxn ang="0">
                <a:pos x="connsiteX13197" y="connsiteY13197"/>
              </a:cxn>
              <a:cxn ang="0">
                <a:pos x="connsiteX13198" y="connsiteY13198"/>
              </a:cxn>
              <a:cxn ang="0">
                <a:pos x="connsiteX13199" y="connsiteY13199"/>
              </a:cxn>
              <a:cxn ang="0">
                <a:pos x="connsiteX13200" y="connsiteY13200"/>
              </a:cxn>
              <a:cxn ang="0">
                <a:pos x="connsiteX13201" y="connsiteY13201"/>
              </a:cxn>
              <a:cxn ang="0">
                <a:pos x="connsiteX13202" y="connsiteY13202"/>
              </a:cxn>
              <a:cxn ang="0">
                <a:pos x="connsiteX13203" y="connsiteY13203"/>
              </a:cxn>
              <a:cxn ang="0">
                <a:pos x="connsiteX13204" y="connsiteY13204"/>
              </a:cxn>
              <a:cxn ang="0">
                <a:pos x="connsiteX13205" y="connsiteY13205"/>
              </a:cxn>
              <a:cxn ang="0">
                <a:pos x="connsiteX13206" y="connsiteY13206"/>
              </a:cxn>
              <a:cxn ang="0">
                <a:pos x="connsiteX13207" y="connsiteY13207"/>
              </a:cxn>
              <a:cxn ang="0">
                <a:pos x="connsiteX13208" y="connsiteY13208"/>
              </a:cxn>
              <a:cxn ang="0">
                <a:pos x="connsiteX13209" y="connsiteY13209"/>
              </a:cxn>
              <a:cxn ang="0">
                <a:pos x="connsiteX13210" y="connsiteY13210"/>
              </a:cxn>
              <a:cxn ang="0">
                <a:pos x="connsiteX13211" y="connsiteY13211"/>
              </a:cxn>
              <a:cxn ang="0">
                <a:pos x="connsiteX13212" y="connsiteY13212"/>
              </a:cxn>
              <a:cxn ang="0">
                <a:pos x="connsiteX13213" y="connsiteY13213"/>
              </a:cxn>
              <a:cxn ang="0">
                <a:pos x="connsiteX13214" y="connsiteY13214"/>
              </a:cxn>
              <a:cxn ang="0">
                <a:pos x="connsiteX13215" y="connsiteY13215"/>
              </a:cxn>
              <a:cxn ang="0">
                <a:pos x="connsiteX13216" y="connsiteY13216"/>
              </a:cxn>
              <a:cxn ang="0">
                <a:pos x="connsiteX13217" y="connsiteY13217"/>
              </a:cxn>
              <a:cxn ang="0">
                <a:pos x="connsiteX13218" y="connsiteY13218"/>
              </a:cxn>
              <a:cxn ang="0">
                <a:pos x="connsiteX13219" y="connsiteY13219"/>
              </a:cxn>
              <a:cxn ang="0">
                <a:pos x="connsiteX13220" y="connsiteY13220"/>
              </a:cxn>
              <a:cxn ang="0">
                <a:pos x="connsiteX13221" y="connsiteY13221"/>
              </a:cxn>
              <a:cxn ang="0">
                <a:pos x="connsiteX13222" y="connsiteY13222"/>
              </a:cxn>
              <a:cxn ang="0">
                <a:pos x="connsiteX13223" y="connsiteY13223"/>
              </a:cxn>
              <a:cxn ang="0">
                <a:pos x="connsiteX13224" y="connsiteY13224"/>
              </a:cxn>
              <a:cxn ang="0">
                <a:pos x="connsiteX13225" y="connsiteY13225"/>
              </a:cxn>
              <a:cxn ang="0">
                <a:pos x="connsiteX13226" y="connsiteY13226"/>
              </a:cxn>
              <a:cxn ang="0">
                <a:pos x="connsiteX13227" y="connsiteY13227"/>
              </a:cxn>
              <a:cxn ang="0">
                <a:pos x="connsiteX13228" y="connsiteY13228"/>
              </a:cxn>
              <a:cxn ang="0">
                <a:pos x="connsiteX13229" y="connsiteY13229"/>
              </a:cxn>
              <a:cxn ang="0">
                <a:pos x="connsiteX13230" y="connsiteY13230"/>
              </a:cxn>
              <a:cxn ang="0">
                <a:pos x="connsiteX13231" y="connsiteY13231"/>
              </a:cxn>
              <a:cxn ang="0">
                <a:pos x="connsiteX13232" y="connsiteY13232"/>
              </a:cxn>
              <a:cxn ang="0">
                <a:pos x="connsiteX13233" y="connsiteY13233"/>
              </a:cxn>
              <a:cxn ang="0">
                <a:pos x="connsiteX13234" y="connsiteY13234"/>
              </a:cxn>
              <a:cxn ang="0">
                <a:pos x="connsiteX13235" y="connsiteY13235"/>
              </a:cxn>
              <a:cxn ang="0">
                <a:pos x="connsiteX13236" y="connsiteY13236"/>
              </a:cxn>
              <a:cxn ang="0">
                <a:pos x="connsiteX13237" y="connsiteY13237"/>
              </a:cxn>
              <a:cxn ang="0">
                <a:pos x="connsiteX13238" y="connsiteY13238"/>
              </a:cxn>
              <a:cxn ang="0">
                <a:pos x="connsiteX13239" y="connsiteY13239"/>
              </a:cxn>
              <a:cxn ang="0">
                <a:pos x="connsiteX13240" y="connsiteY13240"/>
              </a:cxn>
              <a:cxn ang="0">
                <a:pos x="connsiteX13241" y="connsiteY13241"/>
              </a:cxn>
              <a:cxn ang="0">
                <a:pos x="connsiteX13242" y="connsiteY13242"/>
              </a:cxn>
              <a:cxn ang="0">
                <a:pos x="connsiteX13243" y="connsiteY13243"/>
              </a:cxn>
              <a:cxn ang="0">
                <a:pos x="connsiteX13244" y="connsiteY13244"/>
              </a:cxn>
              <a:cxn ang="0">
                <a:pos x="connsiteX13245" y="connsiteY13245"/>
              </a:cxn>
              <a:cxn ang="0">
                <a:pos x="connsiteX13246" y="connsiteY13246"/>
              </a:cxn>
              <a:cxn ang="0">
                <a:pos x="connsiteX13247" y="connsiteY13247"/>
              </a:cxn>
              <a:cxn ang="0">
                <a:pos x="connsiteX13248" y="connsiteY13248"/>
              </a:cxn>
              <a:cxn ang="0">
                <a:pos x="connsiteX13249" y="connsiteY13249"/>
              </a:cxn>
              <a:cxn ang="0">
                <a:pos x="connsiteX13250" y="connsiteY13250"/>
              </a:cxn>
              <a:cxn ang="0">
                <a:pos x="connsiteX13251" y="connsiteY13251"/>
              </a:cxn>
              <a:cxn ang="0">
                <a:pos x="connsiteX13252" y="connsiteY13252"/>
              </a:cxn>
              <a:cxn ang="0">
                <a:pos x="connsiteX13253" y="connsiteY13253"/>
              </a:cxn>
              <a:cxn ang="0">
                <a:pos x="connsiteX13254" y="connsiteY13254"/>
              </a:cxn>
              <a:cxn ang="0">
                <a:pos x="connsiteX13255" y="connsiteY13255"/>
              </a:cxn>
              <a:cxn ang="0">
                <a:pos x="connsiteX13256" y="connsiteY13256"/>
              </a:cxn>
              <a:cxn ang="0">
                <a:pos x="connsiteX13257" y="connsiteY13257"/>
              </a:cxn>
              <a:cxn ang="0">
                <a:pos x="connsiteX13258" y="connsiteY13258"/>
              </a:cxn>
              <a:cxn ang="0">
                <a:pos x="connsiteX13259" y="connsiteY13259"/>
              </a:cxn>
              <a:cxn ang="0">
                <a:pos x="connsiteX13260" y="connsiteY13260"/>
              </a:cxn>
              <a:cxn ang="0">
                <a:pos x="connsiteX13261" y="connsiteY13261"/>
              </a:cxn>
              <a:cxn ang="0">
                <a:pos x="connsiteX13262" y="connsiteY13262"/>
              </a:cxn>
              <a:cxn ang="0">
                <a:pos x="connsiteX13263" y="connsiteY13263"/>
              </a:cxn>
              <a:cxn ang="0">
                <a:pos x="connsiteX13264" y="connsiteY13264"/>
              </a:cxn>
              <a:cxn ang="0">
                <a:pos x="connsiteX13265" y="connsiteY13265"/>
              </a:cxn>
              <a:cxn ang="0">
                <a:pos x="connsiteX13266" y="connsiteY13266"/>
              </a:cxn>
              <a:cxn ang="0">
                <a:pos x="connsiteX13267" y="connsiteY13267"/>
              </a:cxn>
              <a:cxn ang="0">
                <a:pos x="connsiteX13268" y="connsiteY13268"/>
              </a:cxn>
              <a:cxn ang="0">
                <a:pos x="connsiteX13269" y="connsiteY13269"/>
              </a:cxn>
              <a:cxn ang="0">
                <a:pos x="connsiteX13270" y="connsiteY13270"/>
              </a:cxn>
              <a:cxn ang="0">
                <a:pos x="connsiteX13271" y="connsiteY13271"/>
              </a:cxn>
              <a:cxn ang="0">
                <a:pos x="connsiteX13272" y="connsiteY13272"/>
              </a:cxn>
              <a:cxn ang="0">
                <a:pos x="connsiteX13273" y="connsiteY13273"/>
              </a:cxn>
              <a:cxn ang="0">
                <a:pos x="connsiteX13274" y="connsiteY13274"/>
              </a:cxn>
              <a:cxn ang="0">
                <a:pos x="connsiteX13275" y="connsiteY13275"/>
              </a:cxn>
              <a:cxn ang="0">
                <a:pos x="connsiteX13276" y="connsiteY13276"/>
              </a:cxn>
              <a:cxn ang="0">
                <a:pos x="connsiteX13277" y="connsiteY13277"/>
              </a:cxn>
              <a:cxn ang="0">
                <a:pos x="connsiteX13278" y="connsiteY13278"/>
              </a:cxn>
              <a:cxn ang="0">
                <a:pos x="connsiteX13279" y="connsiteY13279"/>
              </a:cxn>
              <a:cxn ang="0">
                <a:pos x="connsiteX13280" y="connsiteY13280"/>
              </a:cxn>
              <a:cxn ang="0">
                <a:pos x="connsiteX13281" y="connsiteY13281"/>
              </a:cxn>
              <a:cxn ang="0">
                <a:pos x="connsiteX13282" y="connsiteY13282"/>
              </a:cxn>
              <a:cxn ang="0">
                <a:pos x="connsiteX13283" y="connsiteY13283"/>
              </a:cxn>
              <a:cxn ang="0">
                <a:pos x="connsiteX13284" y="connsiteY13284"/>
              </a:cxn>
              <a:cxn ang="0">
                <a:pos x="connsiteX13285" y="connsiteY13285"/>
              </a:cxn>
              <a:cxn ang="0">
                <a:pos x="connsiteX13286" y="connsiteY13286"/>
              </a:cxn>
              <a:cxn ang="0">
                <a:pos x="connsiteX13287" y="connsiteY13287"/>
              </a:cxn>
              <a:cxn ang="0">
                <a:pos x="connsiteX13288" y="connsiteY13288"/>
              </a:cxn>
              <a:cxn ang="0">
                <a:pos x="connsiteX13289" y="connsiteY13289"/>
              </a:cxn>
              <a:cxn ang="0">
                <a:pos x="connsiteX13290" y="connsiteY13290"/>
              </a:cxn>
              <a:cxn ang="0">
                <a:pos x="connsiteX13291" y="connsiteY13291"/>
              </a:cxn>
              <a:cxn ang="0">
                <a:pos x="connsiteX13292" y="connsiteY13292"/>
              </a:cxn>
              <a:cxn ang="0">
                <a:pos x="connsiteX13293" y="connsiteY13293"/>
              </a:cxn>
              <a:cxn ang="0">
                <a:pos x="connsiteX13294" y="connsiteY13294"/>
              </a:cxn>
              <a:cxn ang="0">
                <a:pos x="connsiteX13295" y="connsiteY13295"/>
              </a:cxn>
              <a:cxn ang="0">
                <a:pos x="connsiteX13296" y="connsiteY13296"/>
              </a:cxn>
              <a:cxn ang="0">
                <a:pos x="connsiteX13297" y="connsiteY13297"/>
              </a:cxn>
              <a:cxn ang="0">
                <a:pos x="connsiteX13298" y="connsiteY13298"/>
              </a:cxn>
              <a:cxn ang="0">
                <a:pos x="connsiteX13299" y="connsiteY13299"/>
              </a:cxn>
              <a:cxn ang="0">
                <a:pos x="connsiteX13300" y="connsiteY13300"/>
              </a:cxn>
              <a:cxn ang="0">
                <a:pos x="connsiteX13301" y="connsiteY13301"/>
              </a:cxn>
              <a:cxn ang="0">
                <a:pos x="connsiteX13302" y="connsiteY13302"/>
              </a:cxn>
              <a:cxn ang="0">
                <a:pos x="connsiteX13303" y="connsiteY13303"/>
              </a:cxn>
              <a:cxn ang="0">
                <a:pos x="connsiteX13304" y="connsiteY13304"/>
              </a:cxn>
              <a:cxn ang="0">
                <a:pos x="connsiteX13305" y="connsiteY13305"/>
              </a:cxn>
              <a:cxn ang="0">
                <a:pos x="connsiteX13306" y="connsiteY13306"/>
              </a:cxn>
              <a:cxn ang="0">
                <a:pos x="connsiteX13307" y="connsiteY13307"/>
              </a:cxn>
              <a:cxn ang="0">
                <a:pos x="connsiteX13308" y="connsiteY13308"/>
              </a:cxn>
              <a:cxn ang="0">
                <a:pos x="connsiteX13309" y="connsiteY13309"/>
              </a:cxn>
              <a:cxn ang="0">
                <a:pos x="connsiteX13310" y="connsiteY13310"/>
              </a:cxn>
              <a:cxn ang="0">
                <a:pos x="connsiteX13311" y="connsiteY13311"/>
              </a:cxn>
              <a:cxn ang="0">
                <a:pos x="connsiteX13312" y="connsiteY13312"/>
              </a:cxn>
              <a:cxn ang="0">
                <a:pos x="connsiteX13313" y="connsiteY13313"/>
              </a:cxn>
              <a:cxn ang="0">
                <a:pos x="connsiteX13314" y="connsiteY13314"/>
              </a:cxn>
              <a:cxn ang="0">
                <a:pos x="connsiteX13315" y="connsiteY13315"/>
              </a:cxn>
              <a:cxn ang="0">
                <a:pos x="connsiteX13316" y="connsiteY13316"/>
              </a:cxn>
              <a:cxn ang="0">
                <a:pos x="connsiteX13317" y="connsiteY13317"/>
              </a:cxn>
              <a:cxn ang="0">
                <a:pos x="connsiteX13318" y="connsiteY13318"/>
              </a:cxn>
              <a:cxn ang="0">
                <a:pos x="connsiteX13319" y="connsiteY13319"/>
              </a:cxn>
              <a:cxn ang="0">
                <a:pos x="connsiteX13320" y="connsiteY13320"/>
              </a:cxn>
              <a:cxn ang="0">
                <a:pos x="connsiteX13321" y="connsiteY13321"/>
              </a:cxn>
              <a:cxn ang="0">
                <a:pos x="connsiteX13322" y="connsiteY13322"/>
              </a:cxn>
              <a:cxn ang="0">
                <a:pos x="connsiteX13323" y="connsiteY13323"/>
              </a:cxn>
              <a:cxn ang="0">
                <a:pos x="connsiteX13324" y="connsiteY13324"/>
              </a:cxn>
              <a:cxn ang="0">
                <a:pos x="connsiteX13325" y="connsiteY13325"/>
              </a:cxn>
              <a:cxn ang="0">
                <a:pos x="connsiteX13326" y="connsiteY13326"/>
              </a:cxn>
              <a:cxn ang="0">
                <a:pos x="connsiteX13327" y="connsiteY13327"/>
              </a:cxn>
              <a:cxn ang="0">
                <a:pos x="connsiteX13328" y="connsiteY13328"/>
              </a:cxn>
              <a:cxn ang="0">
                <a:pos x="connsiteX13329" y="connsiteY13329"/>
              </a:cxn>
              <a:cxn ang="0">
                <a:pos x="connsiteX13330" y="connsiteY13330"/>
              </a:cxn>
              <a:cxn ang="0">
                <a:pos x="connsiteX13331" y="connsiteY13331"/>
              </a:cxn>
              <a:cxn ang="0">
                <a:pos x="connsiteX13332" y="connsiteY13332"/>
              </a:cxn>
              <a:cxn ang="0">
                <a:pos x="connsiteX13333" y="connsiteY13333"/>
              </a:cxn>
              <a:cxn ang="0">
                <a:pos x="connsiteX13334" y="connsiteY13334"/>
              </a:cxn>
              <a:cxn ang="0">
                <a:pos x="connsiteX13335" y="connsiteY13335"/>
              </a:cxn>
              <a:cxn ang="0">
                <a:pos x="connsiteX13336" y="connsiteY13336"/>
              </a:cxn>
              <a:cxn ang="0">
                <a:pos x="connsiteX13337" y="connsiteY13337"/>
              </a:cxn>
              <a:cxn ang="0">
                <a:pos x="connsiteX13338" y="connsiteY13338"/>
              </a:cxn>
              <a:cxn ang="0">
                <a:pos x="connsiteX13339" y="connsiteY13339"/>
              </a:cxn>
              <a:cxn ang="0">
                <a:pos x="connsiteX13340" y="connsiteY13340"/>
              </a:cxn>
              <a:cxn ang="0">
                <a:pos x="connsiteX13341" y="connsiteY13341"/>
              </a:cxn>
              <a:cxn ang="0">
                <a:pos x="connsiteX13342" y="connsiteY13342"/>
              </a:cxn>
              <a:cxn ang="0">
                <a:pos x="connsiteX13343" y="connsiteY13343"/>
              </a:cxn>
              <a:cxn ang="0">
                <a:pos x="connsiteX13344" y="connsiteY13344"/>
              </a:cxn>
              <a:cxn ang="0">
                <a:pos x="connsiteX13345" y="connsiteY13345"/>
              </a:cxn>
              <a:cxn ang="0">
                <a:pos x="connsiteX13346" y="connsiteY13346"/>
              </a:cxn>
              <a:cxn ang="0">
                <a:pos x="connsiteX13347" y="connsiteY13347"/>
              </a:cxn>
              <a:cxn ang="0">
                <a:pos x="connsiteX13348" y="connsiteY13348"/>
              </a:cxn>
              <a:cxn ang="0">
                <a:pos x="connsiteX13349" y="connsiteY13349"/>
              </a:cxn>
              <a:cxn ang="0">
                <a:pos x="connsiteX13350" y="connsiteY13350"/>
              </a:cxn>
              <a:cxn ang="0">
                <a:pos x="connsiteX13351" y="connsiteY13351"/>
              </a:cxn>
              <a:cxn ang="0">
                <a:pos x="connsiteX13352" y="connsiteY13352"/>
              </a:cxn>
              <a:cxn ang="0">
                <a:pos x="connsiteX13353" y="connsiteY13353"/>
              </a:cxn>
              <a:cxn ang="0">
                <a:pos x="connsiteX13354" y="connsiteY13354"/>
              </a:cxn>
              <a:cxn ang="0">
                <a:pos x="connsiteX13355" y="connsiteY13355"/>
              </a:cxn>
              <a:cxn ang="0">
                <a:pos x="connsiteX13356" y="connsiteY13356"/>
              </a:cxn>
              <a:cxn ang="0">
                <a:pos x="connsiteX13357" y="connsiteY13357"/>
              </a:cxn>
              <a:cxn ang="0">
                <a:pos x="connsiteX13358" y="connsiteY13358"/>
              </a:cxn>
              <a:cxn ang="0">
                <a:pos x="connsiteX13359" y="connsiteY13359"/>
              </a:cxn>
              <a:cxn ang="0">
                <a:pos x="connsiteX13360" y="connsiteY13360"/>
              </a:cxn>
              <a:cxn ang="0">
                <a:pos x="connsiteX13361" y="connsiteY13361"/>
              </a:cxn>
              <a:cxn ang="0">
                <a:pos x="connsiteX13362" y="connsiteY13362"/>
              </a:cxn>
              <a:cxn ang="0">
                <a:pos x="connsiteX13363" y="connsiteY13363"/>
              </a:cxn>
              <a:cxn ang="0">
                <a:pos x="connsiteX13364" y="connsiteY13364"/>
              </a:cxn>
              <a:cxn ang="0">
                <a:pos x="connsiteX13365" y="connsiteY13365"/>
              </a:cxn>
              <a:cxn ang="0">
                <a:pos x="connsiteX13366" y="connsiteY13366"/>
              </a:cxn>
              <a:cxn ang="0">
                <a:pos x="connsiteX13367" y="connsiteY13367"/>
              </a:cxn>
              <a:cxn ang="0">
                <a:pos x="connsiteX13368" y="connsiteY13368"/>
              </a:cxn>
              <a:cxn ang="0">
                <a:pos x="connsiteX13369" y="connsiteY13369"/>
              </a:cxn>
              <a:cxn ang="0">
                <a:pos x="connsiteX13370" y="connsiteY13370"/>
              </a:cxn>
              <a:cxn ang="0">
                <a:pos x="connsiteX13371" y="connsiteY13371"/>
              </a:cxn>
              <a:cxn ang="0">
                <a:pos x="connsiteX13372" y="connsiteY13372"/>
              </a:cxn>
              <a:cxn ang="0">
                <a:pos x="connsiteX13373" y="connsiteY13373"/>
              </a:cxn>
              <a:cxn ang="0">
                <a:pos x="connsiteX13374" y="connsiteY13374"/>
              </a:cxn>
              <a:cxn ang="0">
                <a:pos x="connsiteX13375" y="connsiteY13375"/>
              </a:cxn>
              <a:cxn ang="0">
                <a:pos x="connsiteX13376" y="connsiteY13376"/>
              </a:cxn>
              <a:cxn ang="0">
                <a:pos x="connsiteX13377" y="connsiteY13377"/>
              </a:cxn>
              <a:cxn ang="0">
                <a:pos x="connsiteX13378" y="connsiteY13378"/>
              </a:cxn>
              <a:cxn ang="0">
                <a:pos x="connsiteX13379" y="connsiteY13379"/>
              </a:cxn>
              <a:cxn ang="0">
                <a:pos x="connsiteX13380" y="connsiteY13380"/>
              </a:cxn>
              <a:cxn ang="0">
                <a:pos x="connsiteX13381" y="connsiteY13381"/>
              </a:cxn>
              <a:cxn ang="0">
                <a:pos x="connsiteX13382" y="connsiteY13382"/>
              </a:cxn>
              <a:cxn ang="0">
                <a:pos x="connsiteX13383" y="connsiteY13383"/>
              </a:cxn>
              <a:cxn ang="0">
                <a:pos x="connsiteX13384" y="connsiteY13384"/>
              </a:cxn>
              <a:cxn ang="0">
                <a:pos x="connsiteX13385" y="connsiteY13385"/>
              </a:cxn>
              <a:cxn ang="0">
                <a:pos x="connsiteX13386" y="connsiteY13386"/>
              </a:cxn>
              <a:cxn ang="0">
                <a:pos x="connsiteX13387" y="connsiteY13387"/>
              </a:cxn>
              <a:cxn ang="0">
                <a:pos x="connsiteX13388" y="connsiteY13388"/>
              </a:cxn>
              <a:cxn ang="0">
                <a:pos x="connsiteX13389" y="connsiteY13389"/>
              </a:cxn>
              <a:cxn ang="0">
                <a:pos x="connsiteX13390" y="connsiteY13390"/>
              </a:cxn>
              <a:cxn ang="0">
                <a:pos x="connsiteX13391" y="connsiteY13391"/>
              </a:cxn>
              <a:cxn ang="0">
                <a:pos x="connsiteX13392" y="connsiteY13392"/>
              </a:cxn>
              <a:cxn ang="0">
                <a:pos x="connsiteX13393" y="connsiteY13393"/>
              </a:cxn>
              <a:cxn ang="0">
                <a:pos x="connsiteX13394" y="connsiteY13394"/>
              </a:cxn>
              <a:cxn ang="0">
                <a:pos x="connsiteX13395" y="connsiteY13395"/>
              </a:cxn>
              <a:cxn ang="0">
                <a:pos x="connsiteX13396" y="connsiteY13396"/>
              </a:cxn>
              <a:cxn ang="0">
                <a:pos x="connsiteX13397" y="connsiteY13397"/>
              </a:cxn>
              <a:cxn ang="0">
                <a:pos x="connsiteX13398" y="connsiteY13398"/>
              </a:cxn>
              <a:cxn ang="0">
                <a:pos x="connsiteX13399" y="connsiteY13399"/>
              </a:cxn>
              <a:cxn ang="0">
                <a:pos x="connsiteX13400" y="connsiteY13400"/>
              </a:cxn>
              <a:cxn ang="0">
                <a:pos x="connsiteX13401" y="connsiteY13401"/>
              </a:cxn>
              <a:cxn ang="0">
                <a:pos x="connsiteX13402" y="connsiteY13402"/>
              </a:cxn>
              <a:cxn ang="0">
                <a:pos x="connsiteX13403" y="connsiteY13403"/>
              </a:cxn>
              <a:cxn ang="0">
                <a:pos x="connsiteX13404" y="connsiteY13404"/>
              </a:cxn>
              <a:cxn ang="0">
                <a:pos x="connsiteX13405" y="connsiteY13405"/>
              </a:cxn>
              <a:cxn ang="0">
                <a:pos x="connsiteX13406" y="connsiteY13406"/>
              </a:cxn>
              <a:cxn ang="0">
                <a:pos x="connsiteX13407" y="connsiteY13407"/>
              </a:cxn>
              <a:cxn ang="0">
                <a:pos x="connsiteX13408" y="connsiteY13408"/>
              </a:cxn>
              <a:cxn ang="0">
                <a:pos x="connsiteX13409" y="connsiteY13409"/>
              </a:cxn>
              <a:cxn ang="0">
                <a:pos x="connsiteX13410" y="connsiteY13410"/>
              </a:cxn>
              <a:cxn ang="0">
                <a:pos x="connsiteX13411" y="connsiteY13411"/>
              </a:cxn>
              <a:cxn ang="0">
                <a:pos x="connsiteX13412" y="connsiteY13412"/>
              </a:cxn>
              <a:cxn ang="0">
                <a:pos x="connsiteX13413" y="connsiteY13413"/>
              </a:cxn>
              <a:cxn ang="0">
                <a:pos x="connsiteX13414" y="connsiteY13414"/>
              </a:cxn>
              <a:cxn ang="0">
                <a:pos x="connsiteX13415" y="connsiteY13415"/>
              </a:cxn>
              <a:cxn ang="0">
                <a:pos x="connsiteX13416" y="connsiteY13416"/>
              </a:cxn>
              <a:cxn ang="0">
                <a:pos x="connsiteX13417" y="connsiteY13417"/>
              </a:cxn>
              <a:cxn ang="0">
                <a:pos x="connsiteX13418" y="connsiteY13418"/>
              </a:cxn>
              <a:cxn ang="0">
                <a:pos x="connsiteX13419" y="connsiteY13419"/>
              </a:cxn>
              <a:cxn ang="0">
                <a:pos x="connsiteX13420" y="connsiteY13420"/>
              </a:cxn>
              <a:cxn ang="0">
                <a:pos x="connsiteX13421" y="connsiteY13421"/>
              </a:cxn>
              <a:cxn ang="0">
                <a:pos x="connsiteX13422" y="connsiteY13422"/>
              </a:cxn>
              <a:cxn ang="0">
                <a:pos x="connsiteX13423" y="connsiteY13423"/>
              </a:cxn>
              <a:cxn ang="0">
                <a:pos x="connsiteX13424" y="connsiteY13424"/>
              </a:cxn>
              <a:cxn ang="0">
                <a:pos x="connsiteX13425" y="connsiteY13425"/>
              </a:cxn>
              <a:cxn ang="0">
                <a:pos x="connsiteX13426" y="connsiteY13426"/>
              </a:cxn>
              <a:cxn ang="0">
                <a:pos x="connsiteX13427" y="connsiteY13427"/>
              </a:cxn>
              <a:cxn ang="0">
                <a:pos x="connsiteX13428" y="connsiteY13428"/>
              </a:cxn>
              <a:cxn ang="0">
                <a:pos x="connsiteX13429" y="connsiteY13429"/>
              </a:cxn>
              <a:cxn ang="0">
                <a:pos x="connsiteX13430" y="connsiteY13430"/>
              </a:cxn>
              <a:cxn ang="0">
                <a:pos x="connsiteX13431" y="connsiteY13431"/>
              </a:cxn>
              <a:cxn ang="0">
                <a:pos x="connsiteX13432" y="connsiteY13432"/>
              </a:cxn>
              <a:cxn ang="0">
                <a:pos x="connsiteX13433" y="connsiteY13433"/>
              </a:cxn>
              <a:cxn ang="0">
                <a:pos x="connsiteX13434" y="connsiteY13434"/>
              </a:cxn>
              <a:cxn ang="0">
                <a:pos x="connsiteX13435" y="connsiteY13435"/>
              </a:cxn>
              <a:cxn ang="0">
                <a:pos x="connsiteX13436" y="connsiteY13436"/>
              </a:cxn>
              <a:cxn ang="0">
                <a:pos x="connsiteX13437" y="connsiteY13437"/>
              </a:cxn>
              <a:cxn ang="0">
                <a:pos x="connsiteX13438" y="connsiteY13438"/>
              </a:cxn>
              <a:cxn ang="0">
                <a:pos x="connsiteX13439" y="connsiteY13439"/>
              </a:cxn>
              <a:cxn ang="0">
                <a:pos x="connsiteX13440" y="connsiteY13440"/>
              </a:cxn>
              <a:cxn ang="0">
                <a:pos x="connsiteX13441" y="connsiteY13441"/>
              </a:cxn>
              <a:cxn ang="0">
                <a:pos x="connsiteX13442" y="connsiteY13442"/>
              </a:cxn>
              <a:cxn ang="0">
                <a:pos x="connsiteX13443" y="connsiteY13443"/>
              </a:cxn>
              <a:cxn ang="0">
                <a:pos x="connsiteX13444" y="connsiteY13444"/>
              </a:cxn>
              <a:cxn ang="0">
                <a:pos x="connsiteX13445" y="connsiteY13445"/>
              </a:cxn>
              <a:cxn ang="0">
                <a:pos x="connsiteX13446" y="connsiteY13446"/>
              </a:cxn>
              <a:cxn ang="0">
                <a:pos x="connsiteX13447" y="connsiteY13447"/>
              </a:cxn>
              <a:cxn ang="0">
                <a:pos x="connsiteX13448" y="connsiteY13448"/>
              </a:cxn>
              <a:cxn ang="0">
                <a:pos x="connsiteX13449" y="connsiteY13449"/>
              </a:cxn>
              <a:cxn ang="0">
                <a:pos x="connsiteX13450" y="connsiteY13450"/>
              </a:cxn>
              <a:cxn ang="0">
                <a:pos x="connsiteX13451" y="connsiteY13451"/>
              </a:cxn>
              <a:cxn ang="0">
                <a:pos x="connsiteX13452" y="connsiteY13452"/>
              </a:cxn>
              <a:cxn ang="0">
                <a:pos x="connsiteX13453" y="connsiteY13453"/>
              </a:cxn>
              <a:cxn ang="0">
                <a:pos x="connsiteX13454" y="connsiteY13454"/>
              </a:cxn>
              <a:cxn ang="0">
                <a:pos x="connsiteX13455" y="connsiteY13455"/>
              </a:cxn>
              <a:cxn ang="0">
                <a:pos x="connsiteX13456" y="connsiteY13456"/>
              </a:cxn>
              <a:cxn ang="0">
                <a:pos x="connsiteX13457" y="connsiteY13457"/>
              </a:cxn>
              <a:cxn ang="0">
                <a:pos x="connsiteX13458" y="connsiteY13458"/>
              </a:cxn>
              <a:cxn ang="0">
                <a:pos x="connsiteX13459" y="connsiteY13459"/>
              </a:cxn>
              <a:cxn ang="0">
                <a:pos x="connsiteX13460" y="connsiteY13460"/>
              </a:cxn>
              <a:cxn ang="0">
                <a:pos x="connsiteX13461" y="connsiteY13461"/>
              </a:cxn>
              <a:cxn ang="0">
                <a:pos x="connsiteX13462" y="connsiteY13462"/>
              </a:cxn>
              <a:cxn ang="0">
                <a:pos x="connsiteX13463" y="connsiteY13463"/>
              </a:cxn>
              <a:cxn ang="0">
                <a:pos x="connsiteX13464" y="connsiteY13464"/>
              </a:cxn>
              <a:cxn ang="0">
                <a:pos x="connsiteX13465" y="connsiteY13465"/>
              </a:cxn>
              <a:cxn ang="0">
                <a:pos x="connsiteX13466" y="connsiteY13466"/>
              </a:cxn>
              <a:cxn ang="0">
                <a:pos x="connsiteX13467" y="connsiteY13467"/>
              </a:cxn>
              <a:cxn ang="0">
                <a:pos x="connsiteX13468" y="connsiteY13468"/>
              </a:cxn>
              <a:cxn ang="0">
                <a:pos x="connsiteX13469" y="connsiteY13469"/>
              </a:cxn>
              <a:cxn ang="0">
                <a:pos x="connsiteX13470" y="connsiteY13470"/>
              </a:cxn>
              <a:cxn ang="0">
                <a:pos x="connsiteX13471" y="connsiteY13471"/>
              </a:cxn>
              <a:cxn ang="0">
                <a:pos x="connsiteX13472" y="connsiteY13472"/>
              </a:cxn>
              <a:cxn ang="0">
                <a:pos x="connsiteX13473" y="connsiteY13473"/>
              </a:cxn>
              <a:cxn ang="0">
                <a:pos x="connsiteX13474" y="connsiteY13474"/>
              </a:cxn>
              <a:cxn ang="0">
                <a:pos x="connsiteX13475" y="connsiteY13475"/>
              </a:cxn>
              <a:cxn ang="0">
                <a:pos x="connsiteX13476" y="connsiteY13476"/>
              </a:cxn>
              <a:cxn ang="0">
                <a:pos x="connsiteX13477" y="connsiteY13477"/>
              </a:cxn>
              <a:cxn ang="0">
                <a:pos x="connsiteX13478" y="connsiteY13478"/>
              </a:cxn>
              <a:cxn ang="0">
                <a:pos x="connsiteX13479" y="connsiteY13479"/>
              </a:cxn>
              <a:cxn ang="0">
                <a:pos x="connsiteX13480" y="connsiteY13480"/>
              </a:cxn>
              <a:cxn ang="0">
                <a:pos x="connsiteX13481" y="connsiteY13481"/>
              </a:cxn>
              <a:cxn ang="0">
                <a:pos x="connsiteX13482" y="connsiteY13482"/>
              </a:cxn>
              <a:cxn ang="0">
                <a:pos x="connsiteX13483" y="connsiteY13483"/>
              </a:cxn>
              <a:cxn ang="0">
                <a:pos x="connsiteX13484" y="connsiteY13484"/>
              </a:cxn>
              <a:cxn ang="0">
                <a:pos x="connsiteX13485" y="connsiteY13485"/>
              </a:cxn>
              <a:cxn ang="0">
                <a:pos x="connsiteX13486" y="connsiteY13486"/>
              </a:cxn>
              <a:cxn ang="0">
                <a:pos x="connsiteX13487" y="connsiteY13487"/>
              </a:cxn>
              <a:cxn ang="0">
                <a:pos x="connsiteX13488" y="connsiteY13488"/>
              </a:cxn>
              <a:cxn ang="0">
                <a:pos x="connsiteX13489" y="connsiteY13489"/>
              </a:cxn>
              <a:cxn ang="0">
                <a:pos x="connsiteX13490" y="connsiteY13490"/>
              </a:cxn>
              <a:cxn ang="0">
                <a:pos x="connsiteX13491" y="connsiteY13491"/>
              </a:cxn>
              <a:cxn ang="0">
                <a:pos x="connsiteX13492" y="connsiteY13492"/>
              </a:cxn>
              <a:cxn ang="0">
                <a:pos x="connsiteX13493" y="connsiteY13493"/>
              </a:cxn>
              <a:cxn ang="0">
                <a:pos x="connsiteX13494" y="connsiteY13494"/>
              </a:cxn>
              <a:cxn ang="0">
                <a:pos x="connsiteX13495" y="connsiteY13495"/>
              </a:cxn>
              <a:cxn ang="0">
                <a:pos x="connsiteX13496" y="connsiteY13496"/>
              </a:cxn>
              <a:cxn ang="0">
                <a:pos x="connsiteX13497" y="connsiteY13497"/>
              </a:cxn>
              <a:cxn ang="0">
                <a:pos x="connsiteX13498" y="connsiteY13498"/>
              </a:cxn>
              <a:cxn ang="0">
                <a:pos x="connsiteX13499" y="connsiteY13499"/>
              </a:cxn>
              <a:cxn ang="0">
                <a:pos x="connsiteX13500" y="connsiteY13500"/>
              </a:cxn>
              <a:cxn ang="0">
                <a:pos x="connsiteX13501" y="connsiteY13501"/>
              </a:cxn>
              <a:cxn ang="0">
                <a:pos x="connsiteX13502" y="connsiteY13502"/>
              </a:cxn>
              <a:cxn ang="0">
                <a:pos x="connsiteX13503" y="connsiteY13503"/>
              </a:cxn>
              <a:cxn ang="0">
                <a:pos x="connsiteX13504" y="connsiteY13504"/>
              </a:cxn>
              <a:cxn ang="0">
                <a:pos x="connsiteX13505" y="connsiteY13505"/>
              </a:cxn>
              <a:cxn ang="0">
                <a:pos x="connsiteX13506" y="connsiteY13506"/>
              </a:cxn>
              <a:cxn ang="0">
                <a:pos x="connsiteX13507" y="connsiteY13507"/>
              </a:cxn>
              <a:cxn ang="0">
                <a:pos x="connsiteX13508" y="connsiteY13508"/>
              </a:cxn>
              <a:cxn ang="0">
                <a:pos x="connsiteX13509" y="connsiteY13509"/>
              </a:cxn>
              <a:cxn ang="0">
                <a:pos x="connsiteX13510" y="connsiteY13510"/>
              </a:cxn>
              <a:cxn ang="0">
                <a:pos x="connsiteX13511" y="connsiteY13511"/>
              </a:cxn>
              <a:cxn ang="0">
                <a:pos x="connsiteX13512" y="connsiteY13512"/>
              </a:cxn>
              <a:cxn ang="0">
                <a:pos x="connsiteX13513" y="connsiteY13513"/>
              </a:cxn>
              <a:cxn ang="0">
                <a:pos x="connsiteX13514" y="connsiteY13514"/>
              </a:cxn>
              <a:cxn ang="0">
                <a:pos x="connsiteX13515" y="connsiteY13515"/>
              </a:cxn>
              <a:cxn ang="0">
                <a:pos x="connsiteX13516" y="connsiteY13516"/>
              </a:cxn>
              <a:cxn ang="0">
                <a:pos x="connsiteX13517" y="connsiteY13517"/>
              </a:cxn>
              <a:cxn ang="0">
                <a:pos x="connsiteX13518" y="connsiteY13518"/>
              </a:cxn>
              <a:cxn ang="0">
                <a:pos x="connsiteX13519" y="connsiteY13519"/>
              </a:cxn>
              <a:cxn ang="0">
                <a:pos x="connsiteX13520" y="connsiteY13520"/>
              </a:cxn>
              <a:cxn ang="0">
                <a:pos x="connsiteX13521" y="connsiteY13521"/>
              </a:cxn>
              <a:cxn ang="0">
                <a:pos x="connsiteX13522" y="connsiteY13522"/>
              </a:cxn>
              <a:cxn ang="0">
                <a:pos x="connsiteX13523" y="connsiteY13523"/>
              </a:cxn>
              <a:cxn ang="0">
                <a:pos x="connsiteX13524" y="connsiteY13524"/>
              </a:cxn>
              <a:cxn ang="0">
                <a:pos x="connsiteX13525" y="connsiteY13525"/>
              </a:cxn>
              <a:cxn ang="0">
                <a:pos x="connsiteX13526" y="connsiteY13526"/>
              </a:cxn>
              <a:cxn ang="0">
                <a:pos x="connsiteX13527" y="connsiteY13527"/>
              </a:cxn>
              <a:cxn ang="0">
                <a:pos x="connsiteX13528" y="connsiteY13528"/>
              </a:cxn>
              <a:cxn ang="0">
                <a:pos x="connsiteX13529" y="connsiteY13529"/>
              </a:cxn>
              <a:cxn ang="0">
                <a:pos x="connsiteX13530" y="connsiteY13530"/>
              </a:cxn>
              <a:cxn ang="0">
                <a:pos x="connsiteX13531" y="connsiteY13531"/>
              </a:cxn>
              <a:cxn ang="0">
                <a:pos x="connsiteX13532" y="connsiteY13532"/>
              </a:cxn>
              <a:cxn ang="0">
                <a:pos x="connsiteX13533" y="connsiteY13533"/>
              </a:cxn>
              <a:cxn ang="0">
                <a:pos x="connsiteX13534" y="connsiteY13534"/>
              </a:cxn>
              <a:cxn ang="0">
                <a:pos x="connsiteX13535" y="connsiteY13535"/>
              </a:cxn>
              <a:cxn ang="0">
                <a:pos x="connsiteX13536" y="connsiteY13536"/>
              </a:cxn>
              <a:cxn ang="0">
                <a:pos x="connsiteX13537" y="connsiteY13537"/>
              </a:cxn>
              <a:cxn ang="0">
                <a:pos x="connsiteX13538" y="connsiteY13538"/>
              </a:cxn>
              <a:cxn ang="0">
                <a:pos x="connsiteX13539" y="connsiteY13539"/>
              </a:cxn>
              <a:cxn ang="0">
                <a:pos x="connsiteX13540" y="connsiteY13540"/>
              </a:cxn>
              <a:cxn ang="0">
                <a:pos x="connsiteX13541" y="connsiteY13541"/>
              </a:cxn>
              <a:cxn ang="0">
                <a:pos x="connsiteX13542" y="connsiteY13542"/>
              </a:cxn>
              <a:cxn ang="0">
                <a:pos x="connsiteX13543" y="connsiteY13543"/>
              </a:cxn>
              <a:cxn ang="0">
                <a:pos x="connsiteX13544" y="connsiteY13544"/>
              </a:cxn>
              <a:cxn ang="0">
                <a:pos x="connsiteX13545" y="connsiteY13545"/>
              </a:cxn>
              <a:cxn ang="0">
                <a:pos x="connsiteX13546" y="connsiteY13546"/>
              </a:cxn>
              <a:cxn ang="0">
                <a:pos x="connsiteX13547" y="connsiteY13547"/>
              </a:cxn>
              <a:cxn ang="0">
                <a:pos x="connsiteX13548" y="connsiteY13548"/>
              </a:cxn>
              <a:cxn ang="0">
                <a:pos x="connsiteX13549" y="connsiteY13549"/>
              </a:cxn>
              <a:cxn ang="0">
                <a:pos x="connsiteX13550" y="connsiteY13550"/>
              </a:cxn>
              <a:cxn ang="0">
                <a:pos x="connsiteX13551" y="connsiteY13551"/>
              </a:cxn>
              <a:cxn ang="0">
                <a:pos x="connsiteX13552" y="connsiteY13552"/>
              </a:cxn>
              <a:cxn ang="0">
                <a:pos x="connsiteX13553" y="connsiteY13553"/>
              </a:cxn>
              <a:cxn ang="0">
                <a:pos x="connsiteX13554" y="connsiteY13554"/>
              </a:cxn>
              <a:cxn ang="0">
                <a:pos x="connsiteX13555" y="connsiteY13555"/>
              </a:cxn>
              <a:cxn ang="0">
                <a:pos x="connsiteX13556" y="connsiteY13556"/>
              </a:cxn>
              <a:cxn ang="0">
                <a:pos x="connsiteX13557" y="connsiteY13557"/>
              </a:cxn>
              <a:cxn ang="0">
                <a:pos x="connsiteX13558" y="connsiteY13558"/>
              </a:cxn>
              <a:cxn ang="0">
                <a:pos x="connsiteX13559" y="connsiteY13559"/>
              </a:cxn>
              <a:cxn ang="0">
                <a:pos x="connsiteX13560" y="connsiteY13560"/>
              </a:cxn>
              <a:cxn ang="0">
                <a:pos x="connsiteX13561" y="connsiteY13561"/>
              </a:cxn>
              <a:cxn ang="0">
                <a:pos x="connsiteX13562" y="connsiteY13562"/>
              </a:cxn>
              <a:cxn ang="0">
                <a:pos x="connsiteX13563" y="connsiteY13563"/>
              </a:cxn>
              <a:cxn ang="0">
                <a:pos x="connsiteX13564" y="connsiteY13564"/>
              </a:cxn>
              <a:cxn ang="0">
                <a:pos x="connsiteX13565" y="connsiteY13565"/>
              </a:cxn>
              <a:cxn ang="0">
                <a:pos x="connsiteX13566" y="connsiteY13566"/>
              </a:cxn>
              <a:cxn ang="0">
                <a:pos x="connsiteX13567" y="connsiteY13567"/>
              </a:cxn>
              <a:cxn ang="0">
                <a:pos x="connsiteX13568" y="connsiteY13568"/>
              </a:cxn>
              <a:cxn ang="0">
                <a:pos x="connsiteX13569" y="connsiteY13569"/>
              </a:cxn>
              <a:cxn ang="0">
                <a:pos x="connsiteX13570" y="connsiteY13570"/>
              </a:cxn>
              <a:cxn ang="0">
                <a:pos x="connsiteX13571" y="connsiteY13571"/>
              </a:cxn>
              <a:cxn ang="0">
                <a:pos x="connsiteX13572" y="connsiteY13572"/>
              </a:cxn>
              <a:cxn ang="0">
                <a:pos x="connsiteX13573" y="connsiteY13573"/>
              </a:cxn>
              <a:cxn ang="0">
                <a:pos x="connsiteX13574" y="connsiteY13574"/>
              </a:cxn>
              <a:cxn ang="0">
                <a:pos x="connsiteX13575" y="connsiteY13575"/>
              </a:cxn>
              <a:cxn ang="0">
                <a:pos x="connsiteX13576" y="connsiteY13576"/>
              </a:cxn>
              <a:cxn ang="0">
                <a:pos x="connsiteX13577" y="connsiteY13577"/>
              </a:cxn>
              <a:cxn ang="0">
                <a:pos x="connsiteX13578" y="connsiteY13578"/>
              </a:cxn>
              <a:cxn ang="0">
                <a:pos x="connsiteX13579" y="connsiteY13579"/>
              </a:cxn>
              <a:cxn ang="0">
                <a:pos x="connsiteX13580" y="connsiteY13580"/>
              </a:cxn>
              <a:cxn ang="0">
                <a:pos x="connsiteX13581" y="connsiteY13581"/>
              </a:cxn>
              <a:cxn ang="0">
                <a:pos x="connsiteX13582" y="connsiteY13582"/>
              </a:cxn>
              <a:cxn ang="0">
                <a:pos x="connsiteX13583" y="connsiteY13583"/>
              </a:cxn>
              <a:cxn ang="0">
                <a:pos x="connsiteX13584" y="connsiteY13584"/>
              </a:cxn>
              <a:cxn ang="0">
                <a:pos x="connsiteX13585" y="connsiteY13585"/>
              </a:cxn>
              <a:cxn ang="0">
                <a:pos x="connsiteX13586" y="connsiteY13586"/>
              </a:cxn>
              <a:cxn ang="0">
                <a:pos x="connsiteX13587" y="connsiteY13587"/>
              </a:cxn>
              <a:cxn ang="0">
                <a:pos x="connsiteX13588" y="connsiteY13588"/>
              </a:cxn>
              <a:cxn ang="0">
                <a:pos x="connsiteX13589" y="connsiteY13589"/>
              </a:cxn>
              <a:cxn ang="0">
                <a:pos x="connsiteX13590" y="connsiteY13590"/>
              </a:cxn>
              <a:cxn ang="0">
                <a:pos x="connsiteX13591" y="connsiteY13591"/>
              </a:cxn>
              <a:cxn ang="0">
                <a:pos x="connsiteX13592" y="connsiteY13592"/>
              </a:cxn>
              <a:cxn ang="0">
                <a:pos x="connsiteX13593" y="connsiteY13593"/>
              </a:cxn>
              <a:cxn ang="0">
                <a:pos x="connsiteX13594" y="connsiteY13594"/>
              </a:cxn>
              <a:cxn ang="0">
                <a:pos x="connsiteX13595" y="connsiteY13595"/>
              </a:cxn>
              <a:cxn ang="0">
                <a:pos x="connsiteX13596" y="connsiteY13596"/>
              </a:cxn>
              <a:cxn ang="0">
                <a:pos x="connsiteX13597" y="connsiteY13597"/>
              </a:cxn>
              <a:cxn ang="0">
                <a:pos x="connsiteX13598" y="connsiteY13598"/>
              </a:cxn>
              <a:cxn ang="0">
                <a:pos x="connsiteX13599" y="connsiteY13599"/>
              </a:cxn>
              <a:cxn ang="0">
                <a:pos x="connsiteX13600" y="connsiteY13600"/>
              </a:cxn>
              <a:cxn ang="0">
                <a:pos x="connsiteX13601" y="connsiteY13601"/>
              </a:cxn>
              <a:cxn ang="0">
                <a:pos x="connsiteX13602" y="connsiteY13602"/>
              </a:cxn>
              <a:cxn ang="0">
                <a:pos x="connsiteX13603" y="connsiteY13603"/>
              </a:cxn>
              <a:cxn ang="0">
                <a:pos x="connsiteX13604" y="connsiteY13604"/>
              </a:cxn>
              <a:cxn ang="0">
                <a:pos x="connsiteX13605" y="connsiteY13605"/>
              </a:cxn>
              <a:cxn ang="0">
                <a:pos x="connsiteX13606" y="connsiteY13606"/>
              </a:cxn>
              <a:cxn ang="0">
                <a:pos x="connsiteX13607" y="connsiteY13607"/>
              </a:cxn>
              <a:cxn ang="0">
                <a:pos x="connsiteX13608" y="connsiteY13608"/>
              </a:cxn>
              <a:cxn ang="0">
                <a:pos x="connsiteX13609" y="connsiteY13609"/>
              </a:cxn>
              <a:cxn ang="0">
                <a:pos x="connsiteX13610" y="connsiteY13610"/>
              </a:cxn>
              <a:cxn ang="0">
                <a:pos x="connsiteX13611" y="connsiteY13611"/>
              </a:cxn>
              <a:cxn ang="0">
                <a:pos x="connsiteX13612" y="connsiteY13612"/>
              </a:cxn>
              <a:cxn ang="0">
                <a:pos x="connsiteX13613" y="connsiteY13613"/>
              </a:cxn>
              <a:cxn ang="0">
                <a:pos x="connsiteX13614" y="connsiteY13614"/>
              </a:cxn>
              <a:cxn ang="0">
                <a:pos x="connsiteX13615" y="connsiteY13615"/>
              </a:cxn>
              <a:cxn ang="0">
                <a:pos x="connsiteX13616" y="connsiteY13616"/>
              </a:cxn>
              <a:cxn ang="0">
                <a:pos x="connsiteX13617" y="connsiteY13617"/>
              </a:cxn>
              <a:cxn ang="0">
                <a:pos x="connsiteX13618" y="connsiteY13618"/>
              </a:cxn>
              <a:cxn ang="0">
                <a:pos x="connsiteX13619" y="connsiteY13619"/>
              </a:cxn>
              <a:cxn ang="0">
                <a:pos x="connsiteX13620" y="connsiteY13620"/>
              </a:cxn>
              <a:cxn ang="0">
                <a:pos x="connsiteX13621" y="connsiteY13621"/>
              </a:cxn>
              <a:cxn ang="0">
                <a:pos x="connsiteX13622" y="connsiteY13622"/>
              </a:cxn>
              <a:cxn ang="0">
                <a:pos x="connsiteX13623" y="connsiteY13623"/>
              </a:cxn>
              <a:cxn ang="0">
                <a:pos x="connsiteX13624" y="connsiteY13624"/>
              </a:cxn>
              <a:cxn ang="0">
                <a:pos x="connsiteX13625" y="connsiteY13625"/>
              </a:cxn>
              <a:cxn ang="0">
                <a:pos x="connsiteX13626" y="connsiteY13626"/>
              </a:cxn>
              <a:cxn ang="0">
                <a:pos x="connsiteX13627" y="connsiteY13627"/>
              </a:cxn>
              <a:cxn ang="0">
                <a:pos x="connsiteX13628" y="connsiteY13628"/>
              </a:cxn>
              <a:cxn ang="0">
                <a:pos x="connsiteX13629" y="connsiteY13629"/>
              </a:cxn>
              <a:cxn ang="0">
                <a:pos x="connsiteX13630" y="connsiteY13630"/>
              </a:cxn>
              <a:cxn ang="0">
                <a:pos x="connsiteX13631" y="connsiteY13631"/>
              </a:cxn>
              <a:cxn ang="0">
                <a:pos x="connsiteX13632" y="connsiteY13632"/>
              </a:cxn>
              <a:cxn ang="0">
                <a:pos x="connsiteX13633" y="connsiteY13633"/>
              </a:cxn>
              <a:cxn ang="0">
                <a:pos x="connsiteX13634" y="connsiteY13634"/>
              </a:cxn>
              <a:cxn ang="0">
                <a:pos x="connsiteX13635" y="connsiteY13635"/>
              </a:cxn>
              <a:cxn ang="0">
                <a:pos x="connsiteX13636" y="connsiteY13636"/>
              </a:cxn>
              <a:cxn ang="0">
                <a:pos x="connsiteX13637" y="connsiteY13637"/>
              </a:cxn>
              <a:cxn ang="0">
                <a:pos x="connsiteX13638" y="connsiteY13638"/>
              </a:cxn>
              <a:cxn ang="0">
                <a:pos x="connsiteX13639" y="connsiteY13639"/>
              </a:cxn>
              <a:cxn ang="0">
                <a:pos x="connsiteX13640" y="connsiteY13640"/>
              </a:cxn>
              <a:cxn ang="0">
                <a:pos x="connsiteX13641" y="connsiteY13641"/>
              </a:cxn>
              <a:cxn ang="0">
                <a:pos x="connsiteX13642" y="connsiteY13642"/>
              </a:cxn>
              <a:cxn ang="0">
                <a:pos x="connsiteX13643" y="connsiteY13643"/>
              </a:cxn>
              <a:cxn ang="0">
                <a:pos x="connsiteX13644" y="connsiteY13644"/>
              </a:cxn>
              <a:cxn ang="0">
                <a:pos x="connsiteX13645" y="connsiteY13645"/>
              </a:cxn>
              <a:cxn ang="0">
                <a:pos x="connsiteX13646" y="connsiteY13646"/>
              </a:cxn>
              <a:cxn ang="0">
                <a:pos x="connsiteX13647" y="connsiteY13647"/>
              </a:cxn>
              <a:cxn ang="0">
                <a:pos x="connsiteX13648" y="connsiteY13648"/>
              </a:cxn>
              <a:cxn ang="0">
                <a:pos x="connsiteX13649" y="connsiteY13649"/>
              </a:cxn>
              <a:cxn ang="0">
                <a:pos x="connsiteX13650" y="connsiteY13650"/>
              </a:cxn>
              <a:cxn ang="0">
                <a:pos x="connsiteX13651" y="connsiteY13651"/>
              </a:cxn>
              <a:cxn ang="0">
                <a:pos x="connsiteX13652" y="connsiteY13652"/>
              </a:cxn>
              <a:cxn ang="0">
                <a:pos x="connsiteX13653" y="connsiteY13653"/>
              </a:cxn>
              <a:cxn ang="0">
                <a:pos x="connsiteX13654" y="connsiteY13654"/>
              </a:cxn>
              <a:cxn ang="0">
                <a:pos x="connsiteX13655" y="connsiteY13655"/>
              </a:cxn>
              <a:cxn ang="0">
                <a:pos x="connsiteX13656" y="connsiteY13656"/>
              </a:cxn>
              <a:cxn ang="0">
                <a:pos x="connsiteX13657" y="connsiteY13657"/>
              </a:cxn>
              <a:cxn ang="0">
                <a:pos x="connsiteX13658" y="connsiteY13658"/>
              </a:cxn>
              <a:cxn ang="0">
                <a:pos x="connsiteX13659" y="connsiteY13659"/>
              </a:cxn>
              <a:cxn ang="0">
                <a:pos x="connsiteX13660" y="connsiteY13660"/>
              </a:cxn>
              <a:cxn ang="0">
                <a:pos x="connsiteX13661" y="connsiteY13661"/>
              </a:cxn>
              <a:cxn ang="0">
                <a:pos x="connsiteX13662" y="connsiteY13662"/>
              </a:cxn>
              <a:cxn ang="0">
                <a:pos x="connsiteX13663" y="connsiteY13663"/>
              </a:cxn>
              <a:cxn ang="0">
                <a:pos x="connsiteX13664" y="connsiteY13664"/>
              </a:cxn>
              <a:cxn ang="0">
                <a:pos x="connsiteX13665" y="connsiteY13665"/>
              </a:cxn>
              <a:cxn ang="0">
                <a:pos x="connsiteX13666" y="connsiteY13666"/>
              </a:cxn>
              <a:cxn ang="0">
                <a:pos x="connsiteX13667" y="connsiteY13667"/>
              </a:cxn>
              <a:cxn ang="0">
                <a:pos x="connsiteX13668" y="connsiteY13668"/>
              </a:cxn>
              <a:cxn ang="0">
                <a:pos x="connsiteX13669" y="connsiteY13669"/>
              </a:cxn>
              <a:cxn ang="0">
                <a:pos x="connsiteX13670" y="connsiteY13670"/>
              </a:cxn>
              <a:cxn ang="0">
                <a:pos x="connsiteX13671" y="connsiteY13671"/>
              </a:cxn>
              <a:cxn ang="0">
                <a:pos x="connsiteX13672" y="connsiteY13672"/>
              </a:cxn>
              <a:cxn ang="0">
                <a:pos x="connsiteX13673" y="connsiteY13673"/>
              </a:cxn>
              <a:cxn ang="0">
                <a:pos x="connsiteX13674" y="connsiteY13674"/>
              </a:cxn>
              <a:cxn ang="0">
                <a:pos x="connsiteX13675" y="connsiteY13675"/>
              </a:cxn>
              <a:cxn ang="0">
                <a:pos x="connsiteX13676" y="connsiteY13676"/>
              </a:cxn>
              <a:cxn ang="0">
                <a:pos x="connsiteX13677" y="connsiteY13677"/>
              </a:cxn>
              <a:cxn ang="0">
                <a:pos x="connsiteX13678" y="connsiteY13678"/>
              </a:cxn>
              <a:cxn ang="0">
                <a:pos x="connsiteX13679" y="connsiteY13679"/>
              </a:cxn>
              <a:cxn ang="0">
                <a:pos x="connsiteX13680" y="connsiteY13680"/>
              </a:cxn>
              <a:cxn ang="0">
                <a:pos x="connsiteX13681" y="connsiteY13681"/>
              </a:cxn>
              <a:cxn ang="0">
                <a:pos x="connsiteX13682" y="connsiteY13682"/>
              </a:cxn>
              <a:cxn ang="0">
                <a:pos x="connsiteX13683" y="connsiteY13683"/>
              </a:cxn>
              <a:cxn ang="0">
                <a:pos x="connsiteX13684" y="connsiteY13684"/>
              </a:cxn>
              <a:cxn ang="0">
                <a:pos x="connsiteX13685" y="connsiteY13685"/>
              </a:cxn>
              <a:cxn ang="0">
                <a:pos x="connsiteX13686" y="connsiteY13686"/>
              </a:cxn>
              <a:cxn ang="0">
                <a:pos x="connsiteX13687" y="connsiteY13687"/>
              </a:cxn>
              <a:cxn ang="0">
                <a:pos x="connsiteX13688" y="connsiteY13688"/>
              </a:cxn>
              <a:cxn ang="0">
                <a:pos x="connsiteX13689" y="connsiteY13689"/>
              </a:cxn>
              <a:cxn ang="0">
                <a:pos x="connsiteX13690" y="connsiteY13690"/>
              </a:cxn>
              <a:cxn ang="0">
                <a:pos x="connsiteX13691" y="connsiteY13691"/>
              </a:cxn>
              <a:cxn ang="0">
                <a:pos x="connsiteX13692" y="connsiteY13692"/>
              </a:cxn>
              <a:cxn ang="0">
                <a:pos x="connsiteX13693" y="connsiteY13693"/>
              </a:cxn>
              <a:cxn ang="0">
                <a:pos x="connsiteX13694" y="connsiteY13694"/>
              </a:cxn>
              <a:cxn ang="0">
                <a:pos x="connsiteX13695" y="connsiteY13695"/>
              </a:cxn>
              <a:cxn ang="0">
                <a:pos x="connsiteX13696" y="connsiteY13696"/>
              </a:cxn>
              <a:cxn ang="0">
                <a:pos x="connsiteX13697" y="connsiteY13697"/>
              </a:cxn>
              <a:cxn ang="0">
                <a:pos x="connsiteX13698" y="connsiteY13698"/>
              </a:cxn>
              <a:cxn ang="0">
                <a:pos x="connsiteX13699" y="connsiteY13699"/>
              </a:cxn>
              <a:cxn ang="0">
                <a:pos x="connsiteX13700" y="connsiteY13700"/>
              </a:cxn>
              <a:cxn ang="0">
                <a:pos x="connsiteX13701" y="connsiteY13701"/>
              </a:cxn>
              <a:cxn ang="0">
                <a:pos x="connsiteX13702" y="connsiteY13702"/>
              </a:cxn>
              <a:cxn ang="0">
                <a:pos x="connsiteX13703" y="connsiteY13703"/>
              </a:cxn>
              <a:cxn ang="0">
                <a:pos x="connsiteX13704" y="connsiteY13704"/>
              </a:cxn>
              <a:cxn ang="0">
                <a:pos x="connsiteX13705" y="connsiteY13705"/>
              </a:cxn>
              <a:cxn ang="0">
                <a:pos x="connsiteX13706" y="connsiteY13706"/>
              </a:cxn>
              <a:cxn ang="0">
                <a:pos x="connsiteX13707" y="connsiteY13707"/>
              </a:cxn>
              <a:cxn ang="0">
                <a:pos x="connsiteX13708" y="connsiteY13708"/>
              </a:cxn>
              <a:cxn ang="0">
                <a:pos x="connsiteX13709" y="connsiteY13709"/>
              </a:cxn>
              <a:cxn ang="0">
                <a:pos x="connsiteX13710" y="connsiteY13710"/>
              </a:cxn>
              <a:cxn ang="0">
                <a:pos x="connsiteX13711" y="connsiteY13711"/>
              </a:cxn>
              <a:cxn ang="0">
                <a:pos x="connsiteX13712" y="connsiteY13712"/>
              </a:cxn>
              <a:cxn ang="0">
                <a:pos x="connsiteX13713" y="connsiteY13713"/>
              </a:cxn>
              <a:cxn ang="0">
                <a:pos x="connsiteX13714" y="connsiteY13714"/>
              </a:cxn>
              <a:cxn ang="0">
                <a:pos x="connsiteX13715" y="connsiteY13715"/>
              </a:cxn>
              <a:cxn ang="0">
                <a:pos x="connsiteX13716" y="connsiteY13716"/>
              </a:cxn>
              <a:cxn ang="0">
                <a:pos x="connsiteX13717" y="connsiteY13717"/>
              </a:cxn>
              <a:cxn ang="0">
                <a:pos x="connsiteX13718" y="connsiteY13718"/>
              </a:cxn>
              <a:cxn ang="0">
                <a:pos x="connsiteX13719" y="connsiteY13719"/>
              </a:cxn>
              <a:cxn ang="0">
                <a:pos x="connsiteX13720" y="connsiteY13720"/>
              </a:cxn>
              <a:cxn ang="0">
                <a:pos x="connsiteX13721" y="connsiteY13721"/>
              </a:cxn>
              <a:cxn ang="0">
                <a:pos x="connsiteX13722" y="connsiteY13722"/>
              </a:cxn>
              <a:cxn ang="0">
                <a:pos x="connsiteX13723" y="connsiteY13723"/>
              </a:cxn>
              <a:cxn ang="0">
                <a:pos x="connsiteX13724" y="connsiteY13724"/>
              </a:cxn>
              <a:cxn ang="0">
                <a:pos x="connsiteX13725" y="connsiteY13725"/>
              </a:cxn>
              <a:cxn ang="0">
                <a:pos x="connsiteX13726" y="connsiteY13726"/>
              </a:cxn>
              <a:cxn ang="0">
                <a:pos x="connsiteX13727" y="connsiteY13727"/>
              </a:cxn>
              <a:cxn ang="0">
                <a:pos x="connsiteX13728" y="connsiteY13728"/>
              </a:cxn>
              <a:cxn ang="0">
                <a:pos x="connsiteX13729" y="connsiteY13729"/>
              </a:cxn>
              <a:cxn ang="0">
                <a:pos x="connsiteX13730" y="connsiteY13730"/>
              </a:cxn>
              <a:cxn ang="0">
                <a:pos x="connsiteX13731" y="connsiteY13731"/>
              </a:cxn>
              <a:cxn ang="0">
                <a:pos x="connsiteX13732" y="connsiteY13732"/>
              </a:cxn>
              <a:cxn ang="0">
                <a:pos x="connsiteX13733" y="connsiteY13733"/>
              </a:cxn>
              <a:cxn ang="0">
                <a:pos x="connsiteX13734" y="connsiteY13734"/>
              </a:cxn>
              <a:cxn ang="0">
                <a:pos x="connsiteX13735" y="connsiteY13735"/>
              </a:cxn>
              <a:cxn ang="0">
                <a:pos x="connsiteX13736" y="connsiteY13736"/>
              </a:cxn>
              <a:cxn ang="0">
                <a:pos x="connsiteX13737" y="connsiteY13737"/>
              </a:cxn>
              <a:cxn ang="0">
                <a:pos x="connsiteX13738" y="connsiteY13738"/>
              </a:cxn>
              <a:cxn ang="0">
                <a:pos x="connsiteX13739" y="connsiteY13739"/>
              </a:cxn>
              <a:cxn ang="0">
                <a:pos x="connsiteX13740" y="connsiteY13740"/>
              </a:cxn>
              <a:cxn ang="0">
                <a:pos x="connsiteX13741" y="connsiteY13741"/>
              </a:cxn>
              <a:cxn ang="0">
                <a:pos x="connsiteX13742" y="connsiteY13742"/>
              </a:cxn>
              <a:cxn ang="0">
                <a:pos x="connsiteX13743" y="connsiteY13743"/>
              </a:cxn>
              <a:cxn ang="0">
                <a:pos x="connsiteX13744" y="connsiteY13744"/>
              </a:cxn>
              <a:cxn ang="0">
                <a:pos x="connsiteX13745" y="connsiteY13745"/>
              </a:cxn>
              <a:cxn ang="0">
                <a:pos x="connsiteX13746" y="connsiteY13746"/>
              </a:cxn>
              <a:cxn ang="0">
                <a:pos x="connsiteX13747" y="connsiteY13747"/>
              </a:cxn>
              <a:cxn ang="0">
                <a:pos x="connsiteX13748" y="connsiteY13748"/>
              </a:cxn>
              <a:cxn ang="0">
                <a:pos x="connsiteX13749" y="connsiteY13749"/>
              </a:cxn>
              <a:cxn ang="0">
                <a:pos x="connsiteX13750" y="connsiteY13750"/>
              </a:cxn>
              <a:cxn ang="0">
                <a:pos x="connsiteX13751" y="connsiteY13751"/>
              </a:cxn>
              <a:cxn ang="0">
                <a:pos x="connsiteX13752" y="connsiteY13752"/>
              </a:cxn>
              <a:cxn ang="0">
                <a:pos x="connsiteX13753" y="connsiteY13753"/>
              </a:cxn>
              <a:cxn ang="0">
                <a:pos x="connsiteX13754" y="connsiteY13754"/>
              </a:cxn>
              <a:cxn ang="0">
                <a:pos x="connsiteX13755" y="connsiteY13755"/>
              </a:cxn>
              <a:cxn ang="0">
                <a:pos x="connsiteX13756" y="connsiteY13756"/>
              </a:cxn>
              <a:cxn ang="0">
                <a:pos x="connsiteX13757" y="connsiteY13757"/>
              </a:cxn>
              <a:cxn ang="0">
                <a:pos x="connsiteX13758" y="connsiteY13758"/>
              </a:cxn>
              <a:cxn ang="0">
                <a:pos x="connsiteX13759" y="connsiteY13759"/>
              </a:cxn>
              <a:cxn ang="0">
                <a:pos x="connsiteX13760" y="connsiteY13760"/>
              </a:cxn>
              <a:cxn ang="0">
                <a:pos x="connsiteX13761" y="connsiteY13761"/>
              </a:cxn>
              <a:cxn ang="0">
                <a:pos x="connsiteX13762" y="connsiteY13762"/>
              </a:cxn>
              <a:cxn ang="0">
                <a:pos x="connsiteX13763" y="connsiteY13763"/>
              </a:cxn>
              <a:cxn ang="0">
                <a:pos x="connsiteX13764" y="connsiteY13764"/>
              </a:cxn>
              <a:cxn ang="0">
                <a:pos x="connsiteX13765" y="connsiteY13765"/>
              </a:cxn>
              <a:cxn ang="0">
                <a:pos x="connsiteX13766" y="connsiteY13766"/>
              </a:cxn>
              <a:cxn ang="0">
                <a:pos x="connsiteX13767" y="connsiteY13767"/>
              </a:cxn>
              <a:cxn ang="0">
                <a:pos x="connsiteX13768" y="connsiteY13768"/>
              </a:cxn>
              <a:cxn ang="0">
                <a:pos x="connsiteX13769" y="connsiteY13769"/>
              </a:cxn>
              <a:cxn ang="0">
                <a:pos x="connsiteX13770" y="connsiteY13770"/>
              </a:cxn>
              <a:cxn ang="0">
                <a:pos x="connsiteX13771" y="connsiteY13771"/>
              </a:cxn>
              <a:cxn ang="0">
                <a:pos x="connsiteX13772" y="connsiteY13772"/>
              </a:cxn>
              <a:cxn ang="0">
                <a:pos x="connsiteX13773" y="connsiteY13773"/>
              </a:cxn>
              <a:cxn ang="0">
                <a:pos x="connsiteX13774" y="connsiteY13774"/>
              </a:cxn>
              <a:cxn ang="0">
                <a:pos x="connsiteX13775" y="connsiteY13775"/>
              </a:cxn>
              <a:cxn ang="0">
                <a:pos x="connsiteX13776" y="connsiteY13776"/>
              </a:cxn>
              <a:cxn ang="0">
                <a:pos x="connsiteX13777" y="connsiteY13777"/>
              </a:cxn>
              <a:cxn ang="0">
                <a:pos x="connsiteX13778" y="connsiteY13778"/>
              </a:cxn>
              <a:cxn ang="0">
                <a:pos x="connsiteX13779" y="connsiteY13779"/>
              </a:cxn>
              <a:cxn ang="0">
                <a:pos x="connsiteX13780" y="connsiteY13780"/>
              </a:cxn>
              <a:cxn ang="0">
                <a:pos x="connsiteX13781" y="connsiteY13781"/>
              </a:cxn>
              <a:cxn ang="0">
                <a:pos x="connsiteX13782" y="connsiteY13782"/>
              </a:cxn>
              <a:cxn ang="0">
                <a:pos x="connsiteX13783" y="connsiteY13783"/>
              </a:cxn>
              <a:cxn ang="0">
                <a:pos x="connsiteX13784" y="connsiteY13784"/>
              </a:cxn>
              <a:cxn ang="0">
                <a:pos x="connsiteX13785" y="connsiteY13785"/>
              </a:cxn>
              <a:cxn ang="0">
                <a:pos x="connsiteX13786" y="connsiteY13786"/>
              </a:cxn>
              <a:cxn ang="0">
                <a:pos x="connsiteX13787" y="connsiteY13787"/>
              </a:cxn>
              <a:cxn ang="0">
                <a:pos x="connsiteX13788" y="connsiteY13788"/>
              </a:cxn>
              <a:cxn ang="0">
                <a:pos x="connsiteX13789" y="connsiteY13789"/>
              </a:cxn>
              <a:cxn ang="0">
                <a:pos x="connsiteX13790" y="connsiteY13790"/>
              </a:cxn>
              <a:cxn ang="0">
                <a:pos x="connsiteX13791" y="connsiteY13791"/>
              </a:cxn>
              <a:cxn ang="0">
                <a:pos x="connsiteX13792" y="connsiteY13792"/>
              </a:cxn>
              <a:cxn ang="0">
                <a:pos x="connsiteX13793" y="connsiteY13793"/>
              </a:cxn>
              <a:cxn ang="0">
                <a:pos x="connsiteX13794" y="connsiteY13794"/>
              </a:cxn>
              <a:cxn ang="0">
                <a:pos x="connsiteX13795" y="connsiteY13795"/>
              </a:cxn>
              <a:cxn ang="0">
                <a:pos x="connsiteX13796" y="connsiteY13796"/>
              </a:cxn>
              <a:cxn ang="0">
                <a:pos x="connsiteX13797" y="connsiteY13797"/>
              </a:cxn>
              <a:cxn ang="0">
                <a:pos x="connsiteX13798" y="connsiteY13798"/>
              </a:cxn>
              <a:cxn ang="0">
                <a:pos x="connsiteX13799" y="connsiteY13799"/>
              </a:cxn>
              <a:cxn ang="0">
                <a:pos x="connsiteX13800" y="connsiteY13800"/>
              </a:cxn>
              <a:cxn ang="0">
                <a:pos x="connsiteX13801" y="connsiteY13801"/>
              </a:cxn>
              <a:cxn ang="0">
                <a:pos x="connsiteX13802" y="connsiteY13802"/>
              </a:cxn>
              <a:cxn ang="0">
                <a:pos x="connsiteX13803" y="connsiteY13803"/>
              </a:cxn>
              <a:cxn ang="0">
                <a:pos x="connsiteX13804" y="connsiteY13804"/>
              </a:cxn>
              <a:cxn ang="0">
                <a:pos x="connsiteX13805" y="connsiteY13805"/>
              </a:cxn>
              <a:cxn ang="0">
                <a:pos x="connsiteX13806" y="connsiteY13806"/>
              </a:cxn>
              <a:cxn ang="0">
                <a:pos x="connsiteX13807" y="connsiteY13807"/>
              </a:cxn>
              <a:cxn ang="0">
                <a:pos x="connsiteX13808" y="connsiteY13808"/>
              </a:cxn>
              <a:cxn ang="0">
                <a:pos x="connsiteX13809" y="connsiteY13809"/>
              </a:cxn>
              <a:cxn ang="0">
                <a:pos x="connsiteX13810" y="connsiteY13810"/>
              </a:cxn>
              <a:cxn ang="0">
                <a:pos x="connsiteX13811" y="connsiteY13811"/>
              </a:cxn>
              <a:cxn ang="0">
                <a:pos x="connsiteX13812" y="connsiteY13812"/>
              </a:cxn>
              <a:cxn ang="0">
                <a:pos x="connsiteX13813" y="connsiteY13813"/>
              </a:cxn>
              <a:cxn ang="0">
                <a:pos x="connsiteX13814" y="connsiteY13814"/>
              </a:cxn>
              <a:cxn ang="0">
                <a:pos x="connsiteX13815" y="connsiteY13815"/>
              </a:cxn>
              <a:cxn ang="0">
                <a:pos x="connsiteX13816" y="connsiteY13816"/>
              </a:cxn>
              <a:cxn ang="0">
                <a:pos x="connsiteX13817" y="connsiteY13817"/>
              </a:cxn>
              <a:cxn ang="0">
                <a:pos x="connsiteX13818" y="connsiteY13818"/>
              </a:cxn>
              <a:cxn ang="0">
                <a:pos x="connsiteX13819" y="connsiteY13819"/>
              </a:cxn>
              <a:cxn ang="0">
                <a:pos x="connsiteX13820" y="connsiteY13820"/>
              </a:cxn>
              <a:cxn ang="0">
                <a:pos x="connsiteX13821" y="connsiteY13821"/>
              </a:cxn>
              <a:cxn ang="0">
                <a:pos x="connsiteX13822" y="connsiteY13822"/>
              </a:cxn>
              <a:cxn ang="0">
                <a:pos x="connsiteX13823" y="connsiteY13823"/>
              </a:cxn>
              <a:cxn ang="0">
                <a:pos x="connsiteX13824" y="connsiteY13824"/>
              </a:cxn>
              <a:cxn ang="0">
                <a:pos x="connsiteX13825" y="connsiteY13825"/>
              </a:cxn>
              <a:cxn ang="0">
                <a:pos x="connsiteX13826" y="connsiteY13826"/>
              </a:cxn>
              <a:cxn ang="0">
                <a:pos x="connsiteX13827" y="connsiteY13827"/>
              </a:cxn>
              <a:cxn ang="0">
                <a:pos x="connsiteX13828" y="connsiteY13828"/>
              </a:cxn>
              <a:cxn ang="0">
                <a:pos x="connsiteX13829" y="connsiteY13829"/>
              </a:cxn>
              <a:cxn ang="0">
                <a:pos x="connsiteX13830" y="connsiteY13830"/>
              </a:cxn>
              <a:cxn ang="0">
                <a:pos x="connsiteX13831" y="connsiteY13831"/>
              </a:cxn>
              <a:cxn ang="0">
                <a:pos x="connsiteX13832" y="connsiteY13832"/>
              </a:cxn>
              <a:cxn ang="0">
                <a:pos x="connsiteX13833" y="connsiteY13833"/>
              </a:cxn>
              <a:cxn ang="0">
                <a:pos x="connsiteX13834" y="connsiteY13834"/>
              </a:cxn>
              <a:cxn ang="0">
                <a:pos x="connsiteX13835" y="connsiteY13835"/>
              </a:cxn>
              <a:cxn ang="0">
                <a:pos x="connsiteX13836" y="connsiteY13836"/>
              </a:cxn>
              <a:cxn ang="0">
                <a:pos x="connsiteX13837" y="connsiteY13837"/>
              </a:cxn>
              <a:cxn ang="0">
                <a:pos x="connsiteX13838" y="connsiteY13838"/>
              </a:cxn>
              <a:cxn ang="0">
                <a:pos x="connsiteX13839" y="connsiteY13839"/>
              </a:cxn>
              <a:cxn ang="0">
                <a:pos x="connsiteX13840" y="connsiteY13840"/>
              </a:cxn>
              <a:cxn ang="0">
                <a:pos x="connsiteX13841" y="connsiteY13841"/>
              </a:cxn>
              <a:cxn ang="0">
                <a:pos x="connsiteX13842" y="connsiteY13842"/>
              </a:cxn>
              <a:cxn ang="0">
                <a:pos x="connsiteX13843" y="connsiteY13843"/>
              </a:cxn>
              <a:cxn ang="0">
                <a:pos x="connsiteX13844" y="connsiteY13844"/>
              </a:cxn>
              <a:cxn ang="0">
                <a:pos x="connsiteX13845" y="connsiteY13845"/>
              </a:cxn>
              <a:cxn ang="0">
                <a:pos x="connsiteX13846" y="connsiteY13846"/>
              </a:cxn>
              <a:cxn ang="0">
                <a:pos x="connsiteX13847" y="connsiteY13847"/>
              </a:cxn>
              <a:cxn ang="0">
                <a:pos x="connsiteX13848" y="connsiteY13848"/>
              </a:cxn>
              <a:cxn ang="0">
                <a:pos x="connsiteX13849" y="connsiteY13849"/>
              </a:cxn>
              <a:cxn ang="0">
                <a:pos x="connsiteX13850" y="connsiteY13850"/>
              </a:cxn>
              <a:cxn ang="0">
                <a:pos x="connsiteX13851" y="connsiteY13851"/>
              </a:cxn>
              <a:cxn ang="0">
                <a:pos x="connsiteX13852" y="connsiteY13852"/>
              </a:cxn>
              <a:cxn ang="0">
                <a:pos x="connsiteX13853" y="connsiteY13853"/>
              </a:cxn>
              <a:cxn ang="0">
                <a:pos x="connsiteX13854" y="connsiteY13854"/>
              </a:cxn>
              <a:cxn ang="0">
                <a:pos x="connsiteX13855" y="connsiteY13855"/>
              </a:cxn>
              <a:cxn ang="0">
                <a:pos x="connsiteX13856" y="connsiteY13856"/>
              </a:cxn>
              <a:cxn ang="0">
                <a:pos x="connsiteX13857" y="connsiteY13857"/>
              </a:cxn>
              <a:cxn ang="0">
                <a:pos x="connsiteX13858" y="connsiteY13858"/>
              </a:cxn>
              <a:cxn ang="0">
                <a:pos x="connsiteX13859" y="connsiteY13859"/>
              </a:cxn>
              <a:cxn ang="0">
                <a:pos x="connsiteX13860" y="connsiteY13860"/>
              </a:cxn>
              <a:cxn ang="0">
                <a:pos x="connsiteX13861" y="connsiteY13861"/>
              </a:cxn>
              <a:cxn ang="0">
                <a:pos x="connsiteX13862" y="connsiteY13862"/>
              </a:cxn>
              <a:cxn ang="0">
                <a:pos x="connsiteX13863" y="connsiteY13863"/>
              </a:cxn>
              <a:cxn ang="0">
                <a:pos x="connsiteX13864" y="connsiteY13864"/>
              </a:cxn>
              <a:cxn ang="0">
                <a:pos x="connsiteX13865" y="connsiteY13865"/>
              </a:cxn>
              <a:cxn ang="0">
                <a:pos x="connsiteX13866" y="connsiteY13866"/>
              </a:cxn>
              <a:cxn ang="0">
                <a:pos x="connsiteX13867" y="connsiteY13867"/>
              </a:cxn>
              <a:cxn ang="0">
                <a:pos x="connsiteX13868" y="connsiteY13868"/>
              </a:cxn>
              <a:cxn ang="0">
                <a:pos x="connsiteX13869" y="connsiteY13869"/>
              </a:cxn>
              <a:cxn ang="0">
                <a:pos x="connsiteX13870" y="connsiteY13870"/>
              </a:cxn>
              <a:cxn ang="0">
                <a:pos x="connsiteX13871" y="connsiteY13871"/>
              </a:cxn>
              <a:cxn ang="0">
                <a:pos x="connsiteX13872" y="connsiteY13872"/>
              </a:cxn>
              <a:cxn ang="0">
                <a:pos x="connsiteX13873" y="connsiteY13873"/>
              </a:cxn>
              <a:cxn ang="0">
                <a:pos x="connsiteX13874" y="connsiteY13874"/>
              </a:cxn>
              <a:cxn ang="0">
                <a:pos x="connsiteX13875" y="connsiteY13875"/>
              </a:cxn>
              <a:cxn ang="0">
                <a:pos x="connsiteX13876" y="connsiteY13876"/>
              </a:cxn>
              <a:cxn ang="0">
                <a:pos x="connsiteX13877" y="connsiteY13877"/>
              </a:cxn>
              <a:cxn ang="0">
                <a:pos x="connsiteX13878" y="connsiteY13878"/>
              </a:cxn>
              <a:cxn ang="0">
                <a:pos x="connsiteX13879" y="connsiteY13879"/>
              </a:cxn>
              <a:cxn ang="0">
                <a:pos x="connsiteX13880" y="connsiteY13880"/>
              </a:cxn>
              <a:cxn ang="0">
                <a:pos x="connsiteX13881" y="connsiteY13881"/>
              </a:cxn>
              <a:cxn ang="0">
                <a:pos x="connsiteX13882" y="connsiteY13882"/>
              </a:cxn>
              <a:cxn ang="0">
                <a:pos x="connsiteX13883" y="connsiteY13883"/>
              </a:cxn>
              <a:cxn ang="0">
                <a:pos x="connsiteX13884" y="connsiteY13884"/>
              </a:cxn>
              <a:cxn ang="0">
                <a:pos x="connsiteX13885" y="connsiteY13885"/>
              </a:cxn>
              <a:cxn ang="0">
                <a:pos x="connsiteX13886" y="connsiteY13886"/>
              </a:cxn>
              <a:cxn ang="0">
                <a:pos x="connsiteX13887" y="connsiteY13887"/>
              </a:cxn>
              <a:cxn ang="0">
                <a:pos x="connsiteX13888" y="connsiteY13888"/>
              </a:cxn>
              <a:cxn ang="0">
                <a:pos x="connsiteX13889" y="connsiteY13889"/>
              </a:cxn>
              <a:cxn ang="0">
                <a:pos x="connsiteX13890" y="connsiteY13890"/>
              </a:cxn>
              <a:cxn ang="0">
                <a:pos x="connsiteX13891" y="connsiteY13891"/>
              </a:cxn>
              <a:cxn ang="0">
                <a:pos x="connsiteX13892" y="connsiteY13892"/>
              </a:cxn>
              <a:cxn ang="0">
                <a:pos x="connsiteX13893" y="connsiteY13893"/>
              </a:cxn>
              <a:cxn ang="0">
                <a:pos x="connsiteX13894" y="connsiteY13894"/>
              </a:cxn>
              <a:cxn ang="0">
                <a:pos x="connsiteX13895" y="connsiteY13895"/>
              </a:cxn>
              <a:cxn ang="0">
                <a:pos x="connsiteX13896" y="connsiteY13896"/>
              </a:cxn>
              <a:cxn ang="0">
                <a:pos x="connsiteX13897" y="connsiteY13897"/>
              </a:cxn>
              <a:cxn ang="0">
                <a:pos x="connsiteX13898" y="connsiteY13898"/>
              </a:cxn>
              <a:cxn ang="0">
                <a:pos x="connsiteX13899" y="connsiteY13899"/>
              </a:cxn>
              <a:cxn ang="0">
                <a:pos x="connsiteX13900" y="connsiteY13900"/>
              </a:cxn>
              <a:cxn ang="0">
                <a:pos x="connsiteX13901" y="connsiteY13901"/>
              </a:cxn>
              <a:cxn ang="0">
                <a:pos x="connsiteX13902" y="connsiteY13902"/>
              </a:cxn>
              <a:cxn ang="0">
                <a:pos x="connsiteX13903" y="connsiteY13903"/>
              </a:cxn>
              <a:cxn ang="0">
                <a:pos x="connsiteX13904" y="connsiteY13904"/>
              </a:cxn>
              <a:cxn ang="0">
                <a:pos x="connsiteX13905" y="connsiteY13905"/>
              </a:cxn>
              <a:cxn ang="0">
                <a:pos x="connsiteX13906" y="connsiteY13906"/>
              </a:cxn>
              <a:cxn ang="0">
                <a:pos x="connsiteX13907" y="connsiteY13907"/>
              </a:cxn>
              <a:cxn ang="0">
                <a:pos x="connsiteX13908" y="connsiteY13908"/>
              </a:cxn>
              <a:cxn ang="0">
                <a:pos x="connsiteX13909" y="connsiteY13909"/>
              </a:cxn>
              <a:cxn ang="0">
                <a:pos x="connsiteX13910" y="connsiteY13910"/>
              </a:cxn>
              <a:cxn ang="0">
                <a:pos x="connsiteX13911" y="connsiteY13911"/>
              </a:cxn>
              <a:cxn ang="0">
                <a:pos x="connsiteX13912" y="connsiteY13912"/>
              </a:cxn>
              <a:cxn ang="0">
                <a:pos x="connsiteX13913" y="connsiteY13913"/>
              </a:cxn>
              <a:cxn ang="0">
                <a:pos x="connsiteX13914" y="connsiteY13914"/>
              </a:cxn>
              <a:cxn ang="0">
                <a:pos x="connsiteX13915" y="connsiteY13915"/>
              </a:cxn>
              <a:cxn ang="0">
                <a:pos x="connsiteX13916" y="connsiteY13916"/>
              </a:cxn>
              <a:cxn ang="0">
                <a:pos x="connsiteX13917" y="connsiteY13917"/>
              </a:cxn>
              <a:cxn ang="0">
                <a:pos x="connsiteX13918" y="connsiteY13918"/>
              </a:cxn>
              <a:cxn ang="0">
                <a:pos x="connsiteX13919" y="connsiteY13919"/>
              </a:cxn>
              <a:cxn ang="0">
                <a:pos x="connsiteX13920" y="connsiteY13920"/>
              </a:cxn>
              <a:cxn ang="0">
                <a:pos x="connsiteX13921" y="connsiteY13921"/>
              </a:cxn>
              <a:cxn ang="0">
                <a:pos x="connsiteX13922" y="connsiteY13922"/>
              </a:cxn>
              <a:cxn ang="0">
                <a:pos x="connsiteX13923" y="connsiteY13923"/>
              </a:cxn>
              <a:cxn ang="0">
                <a:pos x="connsiteX13924" y="connsiteY13924"/>
              </a:cxn>
              <a:cxn ang="0">
                <a:pos x="connsiteX13925" y="connsiteY13925"/>
              </a:cxn>
              <a:cxn ang="0">
                <a:pos x="connsiteX13926" y="connsiteY13926"/>
              </a:cxn>
              <a:cxn ang="0">
                <a:pos x="connsiteX13927" y="connsiteY13927"/>
              </a:cxn>
              <a:cxn ang="0">
                <a:pos x="connsiteX13928" y="connsiteY13928"/>
              </a:cxn>
              <a:cxn ang="0">
                <a:pos x="connsiteX13929" y="connsiteY13929"/>
              </a:cxn>
              <a:cxn ang="0">
                <a:pos x="connsiteX13930" y="connsiteY13930"/>
              </a:cxn>
              <a:cxn ang="0">
                <a:pos x="connsiteX13931" y="connsiteY13931"/>
              </a:cxn>
              <a:cxn ang="0">
                <a:pos x="connsiteX13932" y="connsiteY13932"/>
              </a:cxn>
              <a:cxn ang="0">
                <a:pos x="connsiteX13933" y="connsiteY13933"/>
              </a:cxn>
              <a:cxn ang="0">
                <a:pos x="connsiteX13934" y="connsiteY13934"/>
              </a:cxn>
              <a:cxn ang="0">
                <a:pos x="connsiteX13935" y="connsiteY13935"/>
              </a:cxn>
              <a:cxn ang="0">
                <a:pos x="connsiteX13936" y="connsiteY13936"/>
              </a:cxn>
              <a:cxn ang="0">
                <a:pos x="connsiteX13937" y="connsiteY13937"/>
              </a:cxn>
              <a:cxn ang="0">
                <a:pos x="connsiteX13938" y="connsiteY13938"/>
              </a:cxn>
              <a:cxn ang="0">
                <a:pos x="connsiteX13939" y="connsiteY13939"/>
              </a:cxn>
              <a:cxn ang="0">
                <a:pos x="connsiteX13940" y="connsiteY13940"/>
              </a:cxn>
              <a:cxn ang="0">
                <a:pos x="connsiteX13941" y="connsiteY13941"/>
              </a:cxn>
              <a:cxn ang="0">
                <a:pos x="connsiteX13942" y="connsiteY13942"/>
              </a:cxn>
              <a:cxn ang="0">
                <a:pos x="connsiteX13943" y="connsiteY13943"/>
              </a:cxn>
              <a:cxn ang="0">
                <a:pos x="connsiteX13944" y="connsiteY13944"/>
              </a:cxn>
              <a:cxn ang="0">
                <a:pos x="connsiteX13945" y="connsiteY13945"/>
              </a:cxn>
              <a:cxn ang="0">
                <a:pos x="connsiteX13946" y="connsiteY13946"/>
              </a:cxn>
              <a:cxn ang="0">
                <a:pos x="connsiteX13947" y="connsiteY13947"/>
              </a:cxn>
              <a:cxn ang="0">
                <a:pos x="connsiteX13948" y="connsiteY13948"/>
              </a:cxn>
              <a:cxn ang="0">
                <a:pos x="connsiteX13949" y="connsiteY13949"/>
              </a:cxn>
              <a:cxn ang="0">
                <a:pos x="connsiteX13950" y="connsiteY13950"/>
              </a:cxn>
              <a:cxn ang="0">
                <a:pos x="connsiteX13951" y="connsiteY13951"/>
              </a:cxn>
              <a:cxn ang="0">
                <a:pos x="connsiteX13952" y="connsiteY13952"/>
              </a:cxn>
              <a:cxn ang="0">
                <a:pos x="connsiteX13953" y="connsiteY13953"/>
              </a:cxn>
              <a:cxn ang="0">
                <a:pos x="connsiteX13954" y="connsiteY13954"/>
              </a:cxn>
              <a:cxn ang="0">
                <a:pos x="connsiteX13955" y="connsiteY13955"/>
              </a:cxn>
              <a:cxn ang="0">
                <a:pos x="connsiteX13956" y="connsiteY13956"/>
              </a:cxn>
              <a:cxn ang="0">
                <a:pos x="connsiteX13957" y="connsiteY13957"/>
              </a:cxn>
              <a:cxn ang="0">
                <a:pos x="connsiteX13958" y="connsiteY13958"/>
              </a:cxn>
              <a:cxn ang="0">
                <a:pos x="connsiteX13959" y="connsiteY13959"/>
              </a:cxn>
              <a:cxn ang="0">
                <a:pos x="connsiteX13960" y="connsiteY13960"/>
              </a:cxn>
              <a:cxn ang="0">
                <a:pos x="connsiteX13961" y="connsiteY13961"/>
              </a:cxn>
              <a:cxn ang="0">
                <a:pos x="connsiteX13962" y="connsiteY13962"/>
              </a:cxn>
              <a:cxn ang="0">
                <a:pos x="connsiteX13963" y="connsiteY13963"/>
              </a:cxn>
              <a:cxn ang="0">
                <a:pos x="connsiteX13964" y="connsiteY13964"/>
              </a:cxn>
              <a:cxn ang="0">
                <a:pos x="connsiteX13965" y="connsiteY13965"/>
              </a:cxn>
              <a:cxn ang="0">
                <a:pos x="connsiteX13966" y="connsiteY13966"/>
              </a:cxn>
              <a:cxn ang="0">
                <a:pos x="connsiteX13967" y="connsiteY13967"/>
              </a:cxn>
              <a:cxn ang="0">
                <a:pos x="connsiteX13968" y="connsiteY13968"/>
              </a:cxn>
              <a:cxn ang="0">
                <a:pos x="connsiteX13969" y="connsiteY13969"/>
              </a:cxn>
              <a:cxn ang="0">
                <a:pos x="connsiteX13970" y="connsiteY13970"/>
              </a:cxn>
              <a:cxn ang="0">
                <a:pos x="connsiteX13971" y="connsiteY13971"/>
              </a:cxn>
              <a:cxn ang="0">
                <a:pos x="connsiteX13972" y="connsiteY13972"/>
              </a:cxn>
              <a:cxn ang="0">
                <a:pos x="connsiteX13973" y="connsiteY13973"/>
              </a:cxn>
              <a:cxn ang="0">
                <a:pos x="connsiteX13974" y="connsiteY13974"/>
              </a:cxn>
              <a:cxn ang="0">
                <a:pos x="connsiteX13975" y="connsiteY13975"/>
              </a:cxn>
              <a:cxn ang="0">
                <a:pos x="connsiteX13976" y="connsiteY13976"/>
              </a:cxn>
              <a:cxn ang="0">
                <a:pos x="connsiteX13977" y="connsiteY13977"/>
              </a:cxn>
              <a:cxn ang="0">
                <a:pos x="connsiteX13978" y="connsiteY13978"/>
              </a:cxn>
              <a:cxn ang="0">
                <a:pos x="connsiteX13979" y="connsiteY13979"/>
              </a:cxn>
              <a:cxn ang="0">
                <a:pos x="connsiteX13980" y="connsiteY13980"/>
              </a:cxn>
              <a:cxn ang="0">
                <a:pos x="connsiteX13981" y="connsiteY13981"/>
              </a:cxn>
              <a:cxn ang="0">
                <a:pos x="connsiteX13982" y="connsiteY13982"/>
              </a:cxn>
              <a:cxn ang="0">
                <a:pos x="connsiteX13983" y="connsiteY13983"/>
              </a:cxn>
              <a:cxn ang="0">
                <a:pos x="connsiteX13984" y="connsiteY13984"/>
              </a:cxn>
              <a:cxn ang="0">
                <a:pos x="connsiteX13985" y="connsiteY13985"/>
              </a:cxn>
              <a:cxn ang="0">
                <a:pos x="connsiteX13986" y="connsiteY13986"/>
              </a:cxn>
              <a:cxn ang="0">
                <a:pos x="connsiteX13987" y="connsiteY13987"/>
              </a:cxn>
              <a:cxn ang="0">
                <a:pos x="connsiteX13988" y="connsiteY13988"/>
              </a:cxn>
              <a:cxn ang="0">
                <a:pos x="connsiteX13989" y="connsiteY13989"/>
              </a:cxn>
              <a:cxn ang="0">
                <a:pos x="connsiteX13990" y="connsiteY13990"/>
              </a:cxn>
              <a:cxn ang="0">
                <a:pos x="connsiteX13991" y="connsiteY13991"/>
              </a:cxn>
              <a:cxn ang="0">
                <a:pos x="connsiteX13992" y="connsiteY13992"/>
              </a:cxn>
              <a:cxn ang="0">
                <a:pos x="connsiteX13993" y="connsiteY13993"/>
              </a:cxn>
              <a:cxn ang="0">
                <a:pos x="connsiteX13994" y="connsiteY13994"/>
              </a:cxn>
              <a:cxn ang="0">
                <a:pos x="connsiteX13995" y="connsiteY13995"/>
              </a:cxn>
              <a:cxn ang="0">
                <a:pos x="connsiteX13996" y="connsiteY13996"/>
              </a:cxn>
              <a:cxn ang="0">
                <a:pos x="connsiteX13997" y="connsiteY13997"/>
              </a:cxn>
              <a:cxn ang="0">
                <a:pos x="connsiteX13998" y="connsiteY13998"/>
              </a:cxn>
              <a:cxn ang="0">
                <a:pos x="connsiteX13999" y="connsiteY13999"/>
              </a:cxn>
              <a:cxn ang="0">
                <a:pos x="connsiteX14000" y="connsiteY14000"/>
              </a:cxn>
              <a:cxn ang="0">
                <a:pos x="connsiteX14001" y="connsiteY14001"/>
              </a:cxn>
              <a:cxn ang="0">
                <a:pos x="connsiteX14002" y="connsiteY14002"/>
              </a:cxn>
              <a:cxn ang="0">
                <a:pos x="connsiteX14003" y="connsiteY14003"/>
              </a:cxn>
              <a:cxn ang="0">
                <a:pos x="connsiteX14004" y="connsiteY14004"/>
              </a:cxn>
              <a:cxn ang="0">
                <a:pos x="connsiteX14005" y="connsiteY14005"/>
              </a:cxn>
              <a:cxn ang="0">
                <a:pos x="connsiteX14006" y="connsiteY14006"/>
              </a:cxn>
              <a:cxn ang="0">
                <a:pos x="connsiteX14007" y="connsiteY14007"/>
              </a:cxn>
              <a:cxn ang="0">
                <a:pos x="connsiteX14008" y="connsiteY14008"/>
              </a:cxn>
              <a:cxn ang="0">
                <a:pos x="connsiteX14009" y="connsiteY14009"/>
              </a:cxn>
              <a:cxn ang="0">
                <a:pos x="connsiteX14010" y="connsiteY14010"/>
              </a:cxn>
              <a:cxn ang="0">
                <a:pos x="connsiteX14011" y="connsiteY14011"/>
              </a:cxn>
              <a:cxn ang="0">
                <a:pos x="connsiteX14012" y="connsiteY14012"/>
              </a:cxn>
              <a:cxn ang="0">
                <a:pos x="connsiteX14013" y="connsiteY14013"/>
              </a:cxn>
              <a:cxn ang="0">
                <a:pos x="connsiteX14014" y="connsiteY14014"/>
              </a:cxn>
              <a:cxn ang="0">
                <a:pos x="connsiteX14015" y="connsiteY14015"/>
              </a:cxn>
              <a:cxn ang="0">
                <a:pos x="connsiteX14016" y="connsiteY14016"/>
              </a:cxn>
              <a:cxn ang="0">
                <a:pos x="connsiteX14017" y="connsiteY14017"/>
              </a:cxn>
              <a:cxn ang="0">
                <a:pos x="connsiteX14018" y="connsiteY14018"/>
              </a:cxn>
              <a:cxn ang="0">
                <a:pos x="connsiteX14019" y="connsiteY14019"/>
              </a:cxn>
              <a:cxn ang="0">
                <a:pos x="connsiteX14020" y="connsiteY14020"/>
              </a:cxn>
              <a:cxn ang="0">
                <a:pos x="connsiteX14021" y="connsiteY14021"/>
              </a:cxn>
              <a:cxn ang="0">
                <a:pos x="connsiteX14022" y="connsiteY14022"/>
              </a:cxn>
              <a:cxn ang="0">
                <a:pos x="connsiteX14023" y="connsiteY14023"/>
              </a:cxn>
              <a:cxn ang="0">
                <a:pos x="connsiteX14024" y="connsiteY14024"/>
              </a:cxn>
              <a:cxn ang="0">
                <a:pos x="connsiteX14025" y="connsiteY14025"/>
              </a:cxn>
              <a:cxn ang="0">
                <a:pos x="connsiteX14026" y="connsiteY14026"/>
              </a:cxn>
              <a:cxn ang="0">
                <a:pos x="connsiteX14027" y="connsiteY14027"/>
              </a:cxn>
              <a:cxn ang="0">
                <a:pos x="connsiteX14028" y="connsiteY14028"/>
              </a:cxn>
              <a:cxn ang="0">
                <a:pos x="connsiteX14029" y="connsiteY14029"/>
              </a:cxn>
              <a:cxn ang="0">
                <a:pos x="connsiteX14030" y="connsiteY14030"/>
              </a:cxn>
              <a:cxn ang="0">
                <a:pos x="connsiteX14031" y="connsiteY14031"/>
              </a:cxn>
              <a:cxn ang="0">
                <a:pos x="connsiteX14032" y="connsiteY14032"/>
              </a:cxn>
              <a:cxn ang="0">
                <a:pos x="connsiteX14033" y="connsiteY14033"/>
              </a:cxn>
              <a:cxn ang="0">
                <a:pos x="connsiteX14034" y="connsiteY14034"/>
              </a:cxn>
              <a:cxn ang="0">
                <a:pos x="connsiteX14035" y="connsiteY14035"/>
              </a:cxn>
              <a:cxn ang="0">
                <a:pos x="connsiteX14036" y="connsiteY14036"/>
              </a:cxn>
              <a:cxn ang="0">
                <a:pos x="connsiteX14037" y="connsiteY14037"/>
              </a:cxn>
              <a:cxn ang="0">
                <a:pos x="connsiteX14038" y="connsiteY14038"/>
              </a:cxn>
              <a:cxn ang="0">
                <a:pos x="connsiteX14039" y="connsiteY14039"/>
              </a:cxn>
              <a:cxn ang="0">
                <a:pos x="connsiteX14040" y="connsiteY14040"/>
              </a:cxn>
              <a:cxn ang="0">
                <a:pos x="connsiteX14041" y="connsiteY14041"/>
              </a:cxn>
              <a:cxn ang="0">
                <a:pos x="connsiteX14042" y="connsiteY14042"/>
              </a:cxn>
              <a:cxn ang="0">
                <a:pos x="connsiteX14043" y="connsiteY14043"/>
              </a:cxn>
              <a:cxn ang="0">
                <a:pos x="connsiteX14044" y="connsiteY14044"/>
              </a:cxn>
              <a:cxn ang="0">
                <a:pos x="connsiteX14045" y="connsiteY14045"/>
              </a:cxn>
              <a:cxn ang="0">
                <a:pos x="connsiteX14046" y="connsiteY14046"/>
              </a:cxn>
              <a:cxn ang="0">
                <a:pos x="connsiteX14047" y="connsiteY14047"/>
              </a:cxn>
              <a:cxn ang="0">
                <a:pos x="connsiteX14048" y="connsiteY14048"/>
              </a:cxn>
              <a:cxn ang="0">
                <a:pos x="connsiteX14049" y="connsiteY14049"/>
              </a:cxn>
              <a:cxn ang="0">
                <a:pos x="connsiteX14050" y="connsiteY14050"/>
              </a:cxn>
              <a:cxn ang="0">
                <a:pos x="connsiteX14051" y="connsiteY14051"/>
              </a:cxn>
              <a:cxn ang="0">
                <a:pos x="connsiteX14052" y="connsiteY14052"/>
              </a:cxn>
              <a:cxn ang="0">
                <a:pos x="connsiteX14053" y="connsiteY14053"/>
              </a:cxn>
              <a:cxn ang="0">
                <a:pos x="connsiteX14054" y="connsiteY14054"/>
              </a:cxn>
              <a:cxn ang="0">
                <a:pos x="connsiteX14055" y="connsiteY14055"/>
              </a:cxn>
              <a:cxn ang="0">
                <a:pos x="connsiteX14056" y="connsiteY14056"/>
              </a:cxn>
              <a:cxn ang="0">
                <a:pos x="connsiteX14057" y="connsiteY14057"/>
              </a:cxn>
              <a:cxn ang="0">
                <a:pos x="connsiteX14058" y="connsiteY14058"/>
              </a:cxn>
              <a:cxn ang="0">
                <a:pos x="connsiteX14059" y="connsiteY14059"/>
              </a:cxn>
              <a:cxn ang="0">
                <a:pos x="connsiteX14060" y="connsiteY14060"/>
              </a:cxn>
              <a:cxn ang="0">
                <a:pos x="connsiteX14061" y="connsiteY14061"/>
              </a:cxn>
              <a:cxn ang="0">
                <a:pos x="connsiteX14062" y="connsiteY14062"/>
              </a:cxn>
              <a:cxn ang="0">
                <a:pos x="connsiteX14063" y="connsiteY14063"/>
              </a:cxn>
              <a:cxn ang="0">
                <a:pos x="connsiteX14064" y="connsiteY14064"/>
              </a:cxn>
              <a:cxn ang="0">
                <a:pos x="connsiteX14065" y="connsiteY14065"/>
              </a:cxn>
              <a:cxn ang="0">
                <a:pos x="connsiteX14066" y="connsiteY14066"/>
              </a:cxn>
              <a:cxn ang="0">
                <a:pos x="connsiteX14067" y="connsiteY14067"/>
              </a:cxn>
              <a:cxn ang="0">
                <a:pos x="connsiteX14068" y="connsiteY14068"/>
              </a:cxn>
              <a:cxn ang="0">
                <a:pos x="connsiteX14069" y="connsiteY14069"/>
              </a:cxn>
              <a:cxn ang="0">
                <a:pos x="connsiteX14070" y="connsiteY14070"/>
              </a:cxn>
              <a:cxn ang="0">
                <a:pos x="connsiteX14071" y="connsiteY14071"/>
              </a:cxn>
              <a:cxn ang="0">
                <a:pos x="connsiteX14072" y="connsiteY14072"/>
              </a:cxn>
              <a:cxn ang="0">
                <a:pos x="connsiteX14073" y="connsiteY14073"/>
              </a:cxn>
              <a:cxn ang="0">
                <a:pos x="connsiteX14074" y="connsiteY14074"/>
              </a:cxn>
              <a:cxn ang="0">
                <a:pos x="connsiteX14075" y="connsiteY14075"/>
              </a:cxn>
              <a:cxn ang="0">
                <a:pos x="connsiteX14076" y="connsiteY14076"/>
              </a:cxn>
              <a:cxn ang="0">
                <a:pos x="connsiteX14077" y="connsiteY14077"/>
              </a:cxn>
              <a:cxn ang="0">
                <a:pos x="connsiteX14078" y="connsiteY14078"/>
              </a:cxn>
              <a:cxn ang="0">
                <a:pos x="connsiteX14079" y="connsiteY14079"/>
              </a:cxn>
              <a:cxn ang="0">
                <a:pos x="connsiteX14080" y="connsiteY14080"/>
              </a:cxn>
              <a:cxn ang="0">
                <a:pos x="connsiteX14081" y="connsiteY14081"/>
              </a:cxn>
              <a:cxn ang="0">
                <a:pos x="connsiteX14082" y="connsiteY14082"/>
              </a:cxn>
              <a:cxn ang="0">
                <a:pos x="connsiteX14083" y="connsiteY14083"/>
              </a:cxn>
              <a:cxn ang="0">
                <a:pos x="connsiteX14084" y="connsiteY14084"/>
              </a:cxn>
              <a:cxn ang="0">
                <a:pos x="connsiteX14085" y="connsiteY14085"/>
              </a:cxn>
              <a:cxn ang="0">
                <a:pos x="connsiteX14086" y="connsiteY14086"/>
              </a:cxn>
              <a:cxn ang="0">
                <a:pos x="connsiteX14087" y="connsiteY14087"/>
              </a:cxn>
              <a:cxn ang="0">
                <a:pos x="connsiteX14088" y="connsiteY14088"/>
              </a:cxn>
              <a:cxn ang="0">
                <a:pos x="connsiteX14089" y="connsiteY14089"/>
              </a:cxn>
              <a:cxn ang="0">
                <a:pos x="connsiteX14090" y="connsiteY14090"/>
              </a:cxn>
              <a:cxn ang="0">
                <a:pos x="connsiteX14091" y="connsiteY14091"/>
              </a:cxn>
              <a:cxn ang="0">
                <a:pos x="connsiteX14092" y="connsiteY14092"/>
              </a:cxn>
              <a:cxn ang="0">
                <a:pos x="connsiteX14093" y="connsiteY14093"/>
              </a:cxn>
              <a:cxn ang="0">
                <a:pos x="connsiteX14094" y="connsiteY14094"/>
              </a:cxn>
              <a:cxn ang="0">
                <a:pos x="connsiteX14095" y="connsiteY14095"/>
              </a:cxn>
              <a:cxn ang="0">
                <a:pos x="connsiteX14096" y="connsiteY14096"/>
              </a:cxn>
              <a:cxn ang="0">
                <a:pos x="connsiteX14097" y="connsiteY14097"/>
              </a:cxn>
              <a:cxn ang="0">
                <a:pos x="connsiteX14098" y="connsiteY14098"/>
              </a:cxn>
              <a:cxn ang="0">
                <a:pos x="connsiteX14099" y="connsiteY14099"/>
              </a:cxn>
              <a:cxn ang="0">
                <a:pos x="connsiteX14100" y="connsiteY14100"/>
              </a:cxn>
              <a:cxn ang="0">
                <a:pos x="connsiteX14101" y="connsiteY14101"/>
              </a:cxn>
              <a:cxn ang="0">
                <a:pos x="connsiteX14102" y="connsiteY14102"/>
              </a:cxn>
              <a:cxn ang="0">
                <a:pos x="connsiteX14103" y="connsiteY14103"/>
              </a:cxn>
              <a:cxn ang="0">
                <a:pos x="connsiteX14104" y="connsiteY14104"/>
              </a:cxn>
              <a:cxn ang="0">
                <a:pos x="connsiteX14105" y="connsiteY14105"/>
              </a:cxn>
              <a:cxn ang="0">
                <a:pos x="connsiteX14106" y="connsiteY14106"/>
              </a:cxn>
              <a:cxn ang="0">
                <a:pos x="connsiteX14107" y="connsiteY14107"/>
              </a:cxn>
              <a:cxn ang="0">
                <a:pos x="connsiteX14108" y="connsiteY14108"/>
              </a:cxn>
              <a:cxn ang="0">
                <a:pos x="connsiteX14109" y="connsiteY14109"/>
              </a:cxn>
              <a:cxn ang="0">
                <a:pos x="connsiteX14110" y="connsiteY14110"/>
              </a:cxn>
              <a:cxn ang="0">
                <a:pos x="connsiteX14111" y="connsiteY14111"/>
              </a:cxn>
              <a:cxn ang="0">
                <a:pos x="connsiteX14112" y="connsiteY14112"/>
              </a:cxn>
              <a:cxn ang="0">
                <a:pos x="connsiteX14113" y="connsiteY14113"/>
              </a:cxn>
              <a:cxn ang="0">
                <a:pos x="connsiteX14114" y="connsiteY14114"/>
              </a:cxn>
              <a:cxn ang="0">
                <a:pos x="connsiteX14115" y="connsiteY14115"/>
              </a:cxn>
              <a:cxn ang="0">
                <a:pos x="connsiteX14116" y="connsiteY14116"/>
              </a:cxn>
              <a:cxn ang="0">
                <a:pos x="connsiteX14117" y="connsiteY14117"/>
              </a:cxn>
              <a:cxn ang="0">
                <a:pos x="connsiteX14118" y="connsiteY14118"/>
              </a:cxn>
              <a:cxn ang="0">
                <a:pos x="connsiteX14119" y="connsiteY14119"/>
              </a:cxn>
              <a:cxn ang="0">
                <a:pos x="connsiteX14120" y="connsiteY14120"/>
              </a:cxn>
              <a:cxn ang="0">
                <a:pos x="connsiteX14121" y="connsiteY14121"/>
              </a:cxn>
              <a:cxn ang="0">
                <a:pos x="connsiteX14122" y="connsiteY14122"/>
              </a:cxn>
              <a:cxn ang="0">
                <a:pos x="connsiteX14123" y="connsiteY14123"/>
              </a:cxn>
              <a:cxn ang="0">
                <a:pos x="connsiteX14124" y="connsiteY14124"/>
              </a:cxn>
              <a:cxn ang="0">
                <a:pos x="connsiteX14125" y="connsiteY14125"/>
              </a:cxn>
              <a:cxn ang="0">
                <a:pos x="connsiteX14126" y="connsiteY14126"/>
              </a:cxn>
              <a:cxn ang="0">
                <a:pos x="connsiteX14127" y="connsiteY14127"/>
              </a:cxn>
              <a:cxn ang="0">
                <a:pos x="connsiteX14128" y="connsiteY14128"/>
              </a:cxn>
              <a:cxn ang="0">
                <a:pos x="connsiteX14129" y="connsiteY14129"/>
              </a:cxn>
              <a:cxn ang="0">
                <a:pos x="connsiteX14130" y="connsiteY14130"/>
              </a:cxn>
              <a:cxn ang="0">
                <a:pos x="connsiteX14131" y="connsiteY14131"/>
              </a:cxn>
              <a:cxn ang="0">
                <a:pos x="connsiteX14132" y="connsiteY14132"/>
              </a:cxn>
              <a:cxn ang="0">
                <a:pos x="connsiteX14133" y="connsiteY14133"/>
              </a:cxn>
              <a:cxn ang="0">
                <a:pos x="connsiteX14134" y="connsiteY14134"/>
              </a:cxn>
              <a:cxn ang="0">
                <a:pos x="connsiteX14135" y="connsiteY14135"/>
              </a:cxn>
              <a:cxn ang="0">
                <a:pos x="connsiteX14136" y="connsiteY14136"/>
              </a:cxn>
              <a:cxn ang="0">
                <a:pos x="connsiteX14137" y="connsiteY14137"/>
              </a:cxn>
              <a:cxn ang="0">
                <a:pos x="connsiteX14138" y="connsiteY14138"/>
              </a:cxn>
              <a:cxn ang="0">
                <a:pos x="connsiteX14139" y="connsiteY14139"/>
              </a:cxn>
              <a:cxn ang="0">
                <a:pos x="connsiteX14140" y="connsiteY14140"/>
              </a:cxn>
              <a:cxn ang="0">
                <a:pos x="connsiteX14141" y="connsiteY14141"/>
              </a:cxn>
              <a:cxn ang="0">
                <a:pos x="connsiteX14142" y="connsiteY14142"/>
              </a:cxn>
              <a:cxn ang="0">
                <a:pos x="connsiteX14143" y="connsiteY14143"/>
              </a:cxn>
              <a:cxn ang="0">
                <a:pos x="connsiteX14144" y="connsiteY14144"/>
              </a:cxn>
              <a:cxn ang="0">
                <a:pos x="connsiteX14145" y="connsiteY14145"/>
              </a:cxn>
              <a:cxn ang="0">
                <a:pos x="connsiteX14146" y="connsiteY14146"/>
              </a:cxn>
              <a:cxn ang="0">
                <a:pos x="connsiteX14147" y="connsiteY14147"/>
              </a:cxn>
              <a:cxn ang="0">
                <a:pos x="connsiteX14148" y="connsiteY14148"/>
              </a:cxn>
              <a:cxn ang="0">
                <a:pos x="connsiteX14149" y="connsiteY14149"/>
              </a:cxn>
              <a:cxn ang="0">
                <a:pos x="connsiteX14150" y="connsiteY14150"/>
              </a:cxn>
              <a:cxn ang="0">
                <a:pos x="connsiteX14151" y="connsiteY14151"/>
              </a:cxn>
              <a:cxn ang="0">
                <a:pos x="connsiteX14152" y="connsiteY14152"/>
              </a:cxn>
              <a:cxn ang="0">
                <a:pos x="connsiteX14153" y="connsiteY14153"/>
              </a:cxn>
              <a:cxn ang="0">
                <a:pos x="connsiteX14154" y="connsiteY14154"/>
              </a:cxn>
              <a:cxn ang="0">
                <a:pos x="connsiteX14155" y="connsiteY14155"/>
              </a:cxn>
              <a:cxn ang="0">
                <a:pos x="connsiteX14156" y="connsiteY14156"/>
              </a:cxn>
              <a:cxn ang="0">
                <a:pos x="connsiteX14157" y="connsiteY14157"/>
              </a:cxn>
              <a:cxn ang="0">
                <a:pos x="connsiteX14158" y="connsiteY14158"/>
              </a:cxn>
              <a:cxn ang="0">
                <a:pos x="connsiteX14159" y="connsiteY14159"/>
              </a:cxn>
              <a:cxn ang="0">
                <a:pos x="connsiteX14160" y="connsiteY14160"/>
              </a:cxn>
              <a:cxn ang="0">
                <a:pos x="connsiteX14161" y="connsiteY14161"/>
              </a:cxn>
              <a:cxn ang="0">
                <a:pos x="connsiteX14162" y="connsiteY14162"/>
              </a:cxn>
              <a:cxn ang="0">
                <a:pos x="connsiteX14163" y="connsiteY14163"/>
              </a:cxn>
              <a:cxn ang="0">
                <a:pos x="connsiteX14164" y="connsiteY14164"/>
              </a:cxn>
              <a:cxn ang="0">
                <a:pos x="connsiteX14165" y="connsiteY14165"/>
              </a:cxn>
              <a:cxn ang="0">
                <a:pos x="connsiteX14166" y="connsiteY14166"/>
              </a:cxn>
              <a:cxn ang="0">
                <a:pos x="connsiteX14167" y="connsiteY14167"/>
              </a:cxn>
              <a:cxn ang="0">
                <a:pos x="connsiteX14168" y="connsiteY14168"/>
              </a:cxn>
              <a:cxn ang="0">
                <a:pos x="connsiteX14169" y="connsiteY14169"/>
              </a:cxn>
              <a:cxn ang="0">
                <a:pos x="connsiteX14170" y="connsiteY14170"/>
              </a:cxn>
              <a:cxn ang="0">
                <a:pos x="connsiteX14171" y="connsiteY14171"/>
              </a:cxn>
              <a:cxn ang="0">
                <a:pos x="connsiteX14172" y="connsiteY14172"/>
              </a:cxn>
              <a:cxn ang="0">
                <a:pos x="connsiteX14173" y="connsiteY14173"/>
              </a:cxn>
              <a:cxn ang="0">
                <a:pos x="connsiteX14174" y="connsiteY14174"/>
              </a:cxn>
              <a:cxn ang="0">
                <a:pos x="connsiteX14175" y="connsiteY14175"/>
              </a:cxn>
              <a:cxn ang="0">
                <a:pos x="connsiteX14176" y="connsiteY14176"/>
              </a:cxn>
              <a:cxn ang="0">
                <a:pos x="connsiteX14177" y="connsiteY14177"/>
              </a:cxn>
              <a:cxn ang="0">
                <a:pos x="connsiteX14178" y="connsiteY14178"/>
              </a:cxn>
              <a:cxn ang="0">
                <a:pos x="connsiteX14179" y="connsiteY14179"/>
              </a:cxn>
              <a:cxn ang="0">
                <a:pos x="connsiteX14180" y="connsiteY14180"/>
              </a:cxn>
              <a:cxn ang="0">
                <a:pos x="connsiteX14181" y="connsiteY14181"/>
              </a:cxn>
              <a:cxn ang="0">
                <a:pos x="connsiteX14182" y="connsiteY14182"/>
              </a:cxn>
              <a:cxn ang="0">
                <a:pos x="connsiteX14183" y="connsiteY14183"/>
              </a:cxn>
              <a:cxn ang="0">
                <a:pos x="connsiteX14184" y="connsiteY14184"/>
              </a:cxn>
              <a:cxn ang="0">
                <a:pos x="connsiteX14185" y="connsiteY14185"/>
              </a:cxn>
              <a:cxn ang="0">
                <a:pos x="connsiteX14186" y="connsiteY14186"/>
              </a:cxn>
              <a:cxn ang="0">
                <a:pos x="connsiteX14187" y="connsiteY14187"/>
              </a:cxn>
              <a:cxn ang="0">
                <a:pos x="connsiteX14188" y="connsiteY14188"/>
              </a:cxn>
              <a:cxn ang="0">
                <a:pos x="connsiteX14189" y="connsiteY14189"/>
              </a:cxn>
              <a:cxn ang="0">
                <a:pos x="connsiteX14190" y="connsiteY14190"/>
              </a:cxn>
              <a:cxn ang="0">
                <a:pos x="connsiteX14191" y="connsiteY14191"/>
              </a:cxn>
              <a:cxn ang="0">
                <a:pos x="connsiteX14192" y="connsiteY14192"/>
              </a:cxn>
              <a:cxn ang="0">
                <a:pos x="connsiteX14193" y="connsiteY14193"/>
              </a:cxn>
              <a:cxn ang="0">
                <a:pos x="connsiteX14194" y="connsiteY14194"/>
              </a:cxn>
              <a:cxn ang="0">
                <a:pos x="connsiteX14195" y="connsiteY14195"/>
              </a:cxn>
              <a:cxn ang="0">
                <a:pos x="connsiteX14196" y="connsiteY14196"/>
              </a:cxn>
              <a:cxn ang="0">
                <a:pos x="connsiteX14197" y="connsiteY14197"/>
              </a:cxn>
              <a:cxn ang="0">
                <a:pos x="connsiteX14198" y="connsiteY14198"/>
              </a:cxn>
              <a:cxn ang="0">
                <a:pos x="connsiteX14199" y="connsiteY14199"/>
              </a:cxn>
              <a:cxn ang="0">
                <a:pos x="connsiteX14200" y="connsiteY14200"/>
              </a:cxn>
              <a:cxn ang="0">
                <a:pos x="connsiteX14201" y="connsiteY14201"/>
              </a:cxn>
              <a:cxn ang="0">
                <a:pos x="connsiteX14202" y="connsiteY14202"/>
              </a:cxn>
              <a:cxn ang="0">
                <a:pos x="connsiteX14203" y="connsiteY14203"/>
              </a:cxn>
              <a:cxn ang="0">
                <a:pos x="connsiteX14204" y="connsiteY14204"/>
              </a:cxn>
              <a:cxn ang="0">
                <a:pos x="connsiteX14205" y="connsiteY14205"/>
              </a:cxn>
              <a:cxn ang="0">
                <a:pos x="connsiteX14206" y="connsiteY14206"/>
              </a:cxn>
              <a:cxn ang="0">
                <a:pos x="connsiteX14207" y="connsiteY14207"/>
              </a:cxn>
              <a:cxn ang="0">
                <a:pos x="connsiteX14208" y="connsiteY14208"/>
              </a:cxn>
              <a:cxn ang="0">
                <a:pos x="connsiteX14209" y="connsiteY14209"/>
              </a:cxn>
              <a:cxn ang="0">
                <a:pos x="connsiteX14210" y="connsiteY14210"/>
              </a:cxn>
              <a:cxn ang="0">
                <a:pos x="connsiteX14211" y="connsiteY14211"/>
              </a:cxn>
              <a:cxn ang="0">
                <a:pos x="connsiteX14212" y="connsiteY14212"/>
              </a:cxn>
              <a:cxn ang="0">
                <a:pos x="connsiteX14213" y="connsiteY14213"/>
              </a:cxn>
              <a:cxn ang="0">
                <a:pos x="connsiteX14214" y="connsiteY14214"/>
              </a:cxn>
              <a:cxn ang="0">
                <a:pos x="connsiteX14215" y="connsiteY14215"/>
              </a:cxn>
              <a:cxn ang="0">
                <a:pos x="connsiteX14216" y="connsiteY14216"/>
              </a:cxn>
              <a:cxn ang="0">
                <a:pos x="connsiteX14217" y="connsiteY14217"/>
              </a:cxn>
              <a:cxn ang="0">
                <a:pos x="connsiteX14218" y="connsiteY14218"/>
              </a:cxn>
              <a:cxn ang="0">
                <a:pos x="connsiteX14219" y="connsiteY14219"/>
              </a:cxn>
              <a:cxn ang="0">
                <a:pos x="connsiteX14220" y="connsiteY14220"/>
              </a:cxn>
              <a:cxn ang="0">
                <a:pos x="connsiteX14221" y="connsiteY14221"/>
              </a:cxn>
              <a:cxn ang="0">
                <a:pos x="connsiteX14222" y="connsiteY14222"/>
              </a:cxn>
              <a:cxn ang="0">
                <a:pos x="connsiteX14223" y="connsiteY14223"/>
              </a:cxn>
              <a:cxn ang="0">
                <a:pos x="connsiteX14224" y="connsiteY14224"/>
              </a:cxn>
              <a:cxn ang="0">
                <a:pos x="connsiteX14225" y="connsiteY14225"/>
              </a:cxn>
              <a:cxn ang="0">
                <a:pos x="connsiteX14226" y="connsiteY14226"/>
              </a:cxn>
              <a:cxn ang="0">
                <a:pos x="connsiteX14227" y="connsiteY14227"/>
              </a:cxn>
              <a:cxn ang="0">
                <a:pos x="connsiteX14228" y="connsiteY14228"/>
              </a:cxn>
              <a:cxn ang="0">
                <a:pos x="connsiteX14229" y="connsiteY14229"/>
              </a:cxn>
              <a:cxn ang="0">
                <a:pos x="connsiteX14230" y="connsiteY14230"/>
              </a:cxn>
              <a:cxn ang="0">
                <a:pos x="connsiteX14231" y="connsiteY14231"/>
              </a:cxn>
              <a:cxn ang="0">
                <a:pos x="connsiteX14232" y="connsiteY14232"/>
              </a:cxn>
              <a:cxn ang="0">
                <a:pos x="connsiteX14233" y="connsiteY14233"/>
              </a:cxn>
              <a:cxn ang="0">
                <a:pos x="connsiteX14234" y="connsiteY14234"/>
              </a:cxn>
              <a:cxn ang="0">
                <a:pos x="connsiteX14235" y="connsiteY14235"/>
              </a:cxn>
              <a:cxn ang="0">
                <a:pos x="connsiteX14236" y="connsiteY14236"/>
              </a:cxn>
              <a:cxn ang="0">
                <a:pos x="connsiteX14237" y="connsiteY14237"/>
              </a:cxn>
              <a:cxn ang="0">
                <a:pos x="connsiteX14238" y="connsiteY14238"/>
              </a:cxn>
              <a:cxn ang="0">
                <a:pos x="connsiteX14239" y="connsiteY14239"/>
              </a:cxn>
              <a:cxn ang="0">
                <a:pos x="connsiteX14240" y="connsiteY14240"/>
              </a:cxn>
              <a:cxn ang="0">
                <a:pos x="connsiteX14241" y="connsiteY14241"/>
              </a:cxn>
              <a:cxn ang="0">
                <a:pos x="connsiteX14242" y="connsiteY14242"/>
              </a:cxn>
              <a:cxn ang="0">
                <a:pos x="connsiteX14243" y="connsiteY14243"/>
              </a:cxn>
              <a:cxn ang="0">
                <a:pos x="connsiteX14244" y="connsiteY14244"/>
              </a:cxn>
              <a:cxn ang="0">
                <a:pos x="connsiteX14245" y="connsiteY14245"/>
              </a:cxn>
              <a:cxn ang="0">
                <a:pos x="connsiteX14246" y="connsiteY14246"/>
              </a:cxn>
              <a:cxn ang="0">
                <a:pos x="connsiteX14247" y="connsiteY14247"/>
              </a:cxn>
              <a:cxn ang="0">
                <a:pos x="connsiteX14248" y="connsiteY14248"/>
              </a:cxn>
              <a:cxn ang="0">
                <a:pos x="connsiteX14249" y="connsiteY14249"/>
              </a:cxn>
              <a:cxn ang="0">
                <a:pos x="connsiteX14250" y="connsiteY14250"/>
              </a:cxn>
              <a:cxn ang="0">
                <a:pos x="connsiteX14251" y="connsiteY14251"/>
              </a:cxn>
              <a:cxn ang="0">
                <a:pos x="connsiteX14252" y="connsiteY14252"/>
              </a:cxn>
              <a:cxn ang="0">
                <a:pos x="connsiteX14253" y="connsiteY14253"/>
              </a:cxn>
              <a:cxn ang="0">
                <a:pos x="connsiteX14254" y="connsiteY14254"/>
              </a:cxn>
              <a:cxn ang="0">
                <a:pos x="connsiteX14255" y="connsiteY14255"/>
              </a:cxn>
              <a:cxn ang="0">
                <a:pos x="connsiteX14256" y="connsiteY14256"/>
              </a:cxn>
              <a:cxn ang="0">
                <a:pos x="connsiteX14257" y="connsiteY14257"/>
              </a:cxn>
              <a:cxn ang="0">
                <a:pos x="connsiteX14258" y="connsiteY14258"/>
              </a:cxn>
              <a:cxn ang="0">
                <a:pos x="connsiteX14259" y="connsiteY14259"/>
              </a:cxn>
              <a:cxn ang="0">
                <a:pos x="connsiteX14260" y="connsiteY14260"/>
              </a:cxn>
              <a:cxn ang="0">
                <a:pos x="connsiteX14261" y="connsiteY14261"/>
              </a:cxn>
              <a:cxn ang="0">
                <a:pos x="connsiteX14262" y="connsiteY14262"/>
              </a:cxn>
              <a:cxn ang="0">
                <a:pos x="connsiteX14263" y="connsiteY14263"/>
              </a:cxn>
              <a:cxn ang="0">
                <a:pos x="connsiteX14264" y="connsiteY14264"/>
              </a:cxn>
              <a:cxn ang="0">
                <a:pos x="connsiteX14265" y="connsiteY14265"/>
              </a:cxn>
              <a:cxn ang="0">
                <a:pos x="connsiteX14266" y="connsiteY14266"/>
              </a:cxn>
              <a:cxn ang="0">
                <a:pos x="connsiteX14267" y="connsiteY14267"/>
              </a:cxn>
              <a:cxn ang="0">
                <a:pos x="connsiteX14268" y="connsiteY14268"/>
              </a:cxn>
              <a:cxn ang="0">
                <a:pos x="connsiteX14269" y="connsiteY14269"/>
              </a:cxn>
              <a:cxn ang="0">
                <a:pos x="connsiteX14270" y="connsiteY14270"/>
              </a:cxn>
              <a:cxn ang="0">
                <a:pos x="connsiteX14271" y="connsiteY14271"/>
              </a:cxn>
              <a:cxn ang="0">
                <a:pos x="connsiteX14272" y="connsiteY14272"/>
              </a:cxn>
              <a:cxn ang="0">
                <a:pos x="connsiteX14273" y="connsiteY14273"/>
              </a:cxn>
              <a:cxn ang="0">
                <a:pos x="connsiteX14274" y="connsiteY14274"/>
              </a:cxn>
              <a:cxn ang="0">
                <a:pos x="connsiteX14275" y="connsiteY14275"/>
              </a:cxn>
              <a:cxn ang="0">
                <a:pos x="connsiteX14276" y="connsiteY14276"/>
              </a:cxn>
              <a:cxn ang="0">
                <a:pos x="connsiteX14277" y="connsiteY14277"/>
              </a:cxn>
              <a:cxn ang="0">
                <a:pos x="connsiteX14278" y="connsiteY14278"/>
              </a:cxn>
              <a:cxn ang="0">
                <a:pos x="connsiteX14279" y="connsiteY14279"/>
              </a:cxn>
              <a:cxn ang="0">
                <a:pos x="connsiteX14280" y="connsiteY14280"/>
              </a:cxn>
              <a:cxn ang="0">
                <a:pos x="connsiteX14281" y="connsiteY14281"/>
              </a:cxn>
              <a:cxn ang="0">
                <a:pos x="connsiteX14282" y="connsiteY14282"/>
              </a:cxn>
              <a:cxn ang="0">
                <a:pos x="connsiteX14283" y="connsiteY14283"/>
              </a:cxn>
              <a:cxn ang="0">
                <a:pos x="connsiteX14284" y="connsiteY14284"/>
              </a:cxn>
              <a:cxn ang="0">
                <a:pos x="connsiteX14285" y="connsiteY14285"/>
              </a:cxn>
              <a:cxn ang="0">
                <a:pos x="connsiteX14286" y="connsiteY14286"/>
              </a:cxn>
              <a:cxn ang="0">
                <a:pos x="connsiteX14287" y="connsiteY14287"/>
              </a:cxn>
              <a:cxn ang="0">
                <a:pos x="connsiteX14288" y="connsiteY14288"/>
              </a:cxn>
              <a:cxn ang="0">
                <a:pos x="connsiteX14289" y="connsiteY14289"/>
              </a:cxn>
              <a:cxn ang="0">
                <a:pos x="connsiteX14290" y="connsiteY14290"/>
              </a:cxn>
              <a:cxn ang="0">
                <a:pos x="connsiteX14291" y="connsiteY14291"/>
              </a:cxn>
              <a:cxn ang="0">
                <a:pos x="connsiteX14292" y="connsiteY14292"/>
              </a:cxn>
              <a:cxn ang="0">
                <a:pos x="connsiteX14293" y="connsiteY14293"/>
              </a:cxn>
              <a:cxn ang="0">
                <a:pos x="connsiteX14294" y="connsiteY14294"/>
              </a:cxn>
              <a:cxn ang="0">
                <a:pos x="connsiteX14295" y="connsiteY14295"/>
              </a:cxn>
              <a:cxn ang="0">
                <a:pos x="connsiteX14296" y="connsiteY14296"/>
              </a:cxn>
              <a:cxn ang="0">
                <a:pos x="connsiteX14297" y="connsiteY14297"/>
              </a:cxn>
              <a:cxn ang="0">
                <a:pos x="connsiteX14298" y="connsiteY14298"/>
              </a:cxn>
              <a:cxn ang="0">
                <a:pos x="connsiteX14299" y="connsiteY14299"/>
              </a:cxn>
              <a:cxn ang="0">
                <a:pos x="connsiteX14300" y="connsiteY14300"/>
              </a:cxn>
              <a:cxn ang="0">
                <a:pos x="connsiteX14301" y="connsiteY14301"/>
              </a:cxn>
              <a:cxn ang="0">
                <a:pos x="connsiteX14302" y="connsiteY14302"/>
              </a:cxn>
              <a:cxn ang="0">
                <a:pos x="connsiteX14303" y="connsiteY14303"/>
              </a:cxn>
              <a:cxn ang="0">
                <a:pos x="connsiteX14304" y="connsiteY14304"/>
              </a:cxn>
              <a:cxn ang="0">
                <a:pos x="connsiteX14305" y="connsiteY14305"/>
              </a:cxn>
              <a:cxn ang="0">
                <a:pos x="connsiteX14306" y="connsiteY14306"/>
              </a:cxn>
              <a:cxn ang="0">
                <a:pos x="connsiteX14307" y="connsiteY14307"/>
              </a:cxn>
              <a:cxn ang="0">
                <a:pos x="connsiteX14308" y="connsiteY14308"/>
              </a:cxn>
              <a:cxn ang="0">
                <a:pos x="connsiteX14309" y="connsiteY14309"/>
              </a:cxn>
              <a:cxn ang="0">
                <a:pos x="connsiteX14310" y="connsiteY14310"/>
              </a:cxn>
              <a:cxn ang="0">
                <a:pos x="connsiteX14311" y="connsiteY14311"/>
              </a:cxn>
              <a:cxn ang="0">
                <a:pos x="connsiteX14312" y="connsiteY14312"/>
              </a:cxn>
              <a:cxn ang="0">
                <a:pos x="connsiteX14313" y="connsiteY14313"/>
              </a:cxn>
              <a:cxn ang="0">
                <a:pos x="connsiteX14314" y="connsiteY14314"/>
              </a:cxn>
              <a:cxn ang="0">
                <a:pos x="connsiteX14315" y="connsiteY14315"/>
              </a:cxn>
              <a:cxn ang="0">
                <a:pos x="connsiteX14316" y="connsiteY14316"/>
              </a:cxn>
              <a:cxn ang="0">
                <a:pos x="connsiteX14317" y="connsiteY14317"/>
              </a:cxn>
              <a:cxn ang="0">
                <a:pos x="connsiteX14318" y="connsiteY14318"/>
              </a:cxn>
              <a:cxn ang="0">
                <a:pos x="connsiteX14319" y="connsiteY14319"/>
              </a:cxn>
              <a:cxn ang="0">
                <a:pos x="connsiteX14320" y="connsiteY14320"/>
              </a:cxn>
              <a:cxn ang="0">
                <a:pos x="connsiteX14321" y="connsiteY14321"/>
              </a:cxn>
              <a:cxn ang="0">
                <a:pos x="connsiteX14322" y="connsiteY14322"/>
              </a:cxn>
              <a:cxn ang="0">
                <a:pos x="connsiteX14323" y="connsiteY14323"/>
              </a:cxn>
              <a:cxn ang="0">
                <a:pos x="connsiteX14324" y="connsiteY14324"/>
              </a:cxn>
              <a:cxn ang="0">
                <a:pos x="connsiteX14325" y="connsiteY14325"/>
              </a:cxn>
              <a:cxn ang="0">
                <a:pos x="connsiteX14326" y="connsiteY14326"/>
              </a:cxn>
              <a:cxn ang="0">
                <a:pos x="connsiteX14327" y="connsiteY14327"/>
              </a:cxn>
              <a:cxn ang="0">
                <a:pos x="connsiteX14328" y="connsiteY14328"/>
              </a:cxn>
              <a:cxn ang="0">
                <a:pos x="connsiteX14329" y="connsiteY14329"/>
              </a:cxn>
              <a:cxn ang="0">
                <a:pos x="connsiteX14330" y="connsiteY14330"/>
              </a:cxn>
              <a:cxn ang="0">
                <a:pos x="connsiteX14331" y="connsiteY14331"/>
              </a:cxn>
              <a:cxn ang="0">
                <a:pos x="connsiteX14332" y="connsiteY14332"/>
              </a:cxn>
              <a:cxn ang="0">
                <a:pos x="connsiteX14333" y="connsiteY14333"/>
              </a:cxn>
              <a:cxn ang="0">
                <a:pos x="connsiteX14334" y="connsiteY14334"/>
              </a:cxn>
              <a:cxn ang="0">
                <a:pos x="connsiteX14335" y="connsiteY14335"/>
              </a:cxn>
              <a:cxn ang="0">
                <a:pos x="connsiteX14336" y="connsiteY14336"/>
              </a:cxn>
              <a:cxn ang="0">
                <a:pos x="connsiteX14337" y="connsiteY14337"/>
              </a:cxn>
              <a:cxn ang="0">
                <a:pos x="connsiteX14338" y="connsiteY14338"/>
              </a:cxn>
              <a:cxn ang="0">
                <a:pos x="connsiteX14339" y="connsiteY14339"/>
              </a:cxn>
              <a:cxn ang="0">
                <a:pos x="connsiteX14340" y="connsiteY14340"/>
              </a:cxn>
              <a:cxn ang="0">
                <a:pos x="connsiteX14341" y="connsiteY14341"/>
              </a:cxn>
              <a:cxn ang="0">
                <a:pos x="connsiteX14342" y="connsiteY14342"/>
              </a:cxn>
              <a:cxn ang="0">
                <a:pos x="connsiteX14343" y="connsiteY14343"/>
              </a:cxn>
              <a:cxn ang="0">
                <a:pos x="connsiteX14344" y="connsiteY14344"/>
              </a:cxn>
              <a:cxn ang="0">
                <a:pos x="connsiteX14345" y="connsiteY14345"/>
              </a:cxn>
              <a:cxn ang="0">
                <a:pos x="connsiteX14346" y="connsiteY14346"/>
              </a:cxn>
              <a:cxn ang="0">
                <a:pos x="connsiteX14347" y="connsiteY14347"/>
              </a:cxn>
              <a:cxn ang="0">
                <a:pos x="connsiteX14348" y="connsiteY14348"/>
              </a:cxn>
              <a:cxn ang="0">
                <a:pos x="connsiteX14349" y="connsiteY14349"/>
              </a:cxn>
              <a:cxn ang="0">
                <a:pos x="connsiteX14350" y="connsiteY14350"/>
              </a:cxn>
              <a:cxn ang="0">
                <a:pos x="connsiteX14351" y="connsiteY14351"/>
              </a:cxn>
              <a:cxn ang="0">
                <a:pos x="connsiteX14352" y="connsiteY14352"/>
              </a:cxn>
              <a:cxn ang="0">
                <a:pos x="connsiteX14353" y="connsiteY14353"/>
              </a:cxn>
              <a:cxn ang="0">
                <a:pos x="connsiteX14354" y="connsiteY14354"/>
              </a:cxn>
              <a:cxn ang="0">
                <a:pos x="connsiteX14355" y="connsiteY14355"/>
              </a:cxn>
              <a:cxn ang="0">
                <a:pos x="connsiteX14356" y="connsiteY14356"/>
              </a:cxn>
              <a:cxn ang="0">
                <a:pos x="connsiteX14357" y="connsiteY14357"/>
              </a:cxn>
              <a:cxn ang="0">
                <a:pos x="connsiteX14358" y="connsiteY14358"/>
              </a:cxn>
              <a:cxn ang="0">
                <a:pos x="connsiteX14359" y="connsiteY14359"/>
              </a:cxn>
              <a:cxn ang="0">
                <a:pos x="connsiteX14360" y="connsiteY14360"/>
              </a:cxn>
              <a:cxn ang="0">
                <a:pos x="connsiteX14361" y="connsiteY14361"/>
              </a:cxn>
              <a:cxn ang="0">
                <a:pos x="connsiteX14362" y="connsiteY14362"/>
              </a:cxn>
              <a:cxn ang="0">
                <a:pos x="connsiteX14363" y="connsiteY14363"/>
              </a:cxn>
              <a:cxn ang="0">
                <a:pos x="connsiteX14364" y="connsiteY14364"/>
              </a:cxn>
              <a:cxn ang="0">
                <a:pos x="connsiteX14365" y="connsiteY14365"/>
              </a:cxn>
              <a:cxn ang="0">
                <a:pos x="connsiteX14366" y="connsiteY14366"/>
              </a:cxn>
              <a:cxn ang="0">
                <a:pos x="connsiteX14367" y="connsiteY14367"/>
              </a:cxn>
              <a:cxn ang="0">
                <a:pos x="connsiteX14368" y="connsiteY14368"/>
              </a:cxn>
              <a:cxn ang="0">
                <a:pos x="connsiteX14369" y="connsiteY14369"/>
              </a:cxn>
              <a:cxn ang="0">
                <a:pos x="connsiteX14370" y="connsiteY14370"/>
              </a:cxn>
              <a:cxn ang="0">
                <a:pos x="connsiteX14371" y="connsiteY14371"/>
              </a:cxn>
              <a:cxn ang="0">
                <a:pos x="connsiteX14372" y="connsiteY14372"/>
              </a:cxn>
              <a:cxn ang="0">
                <a:pos x="connsiteX14373" y="connsiteY14373"/>
              </a:cxn>
              <a:cxn ang="0">
                <a:pos x="connsiteX14374" y="connsiteY14374"/>
              </a:cxn>
              <a:cxn ang="0">
                <a:pos x="connsiteX14375" y="connsiteY14375"/>
              </a:cxn>
              <a:cxn ang="0">
                <a:pos x="connsiteX14376" y="connsiteY14376"/>
              </a:cxn>
              <a:cxn ang="0">
                <a:pos x="connsiteX14377" y="connsiteY14377"/>
              </a:cxn>
              <a:cxn ang="0">
                <a:pos x="connsiteX14378" y="connsiteY14378"/>
              </a:cxn>
              <a:cxn ang="0">
                <a:pos x="connsiteX14379" y="connsiteY14379"/>
              </a:cxn>
              <a:cxn ang="0">
                <a:pos x="connsiteX14380" y="connsiteY14380"/>
              </a:cxn>
              <a:cxn ang="0">
                <a:pos x="connsiteX14381" y="connsiteY14381"/>
              </a:cxn>
              <a:cxn ang="0">
                <a:pos x="connsiteX14382" y="connsiteY14382"/>
              </a:cxn>
              <a:cxn ang="0">
                <a:pos x="connsiteX14383" y="connsiteY14383"/>
              </a:cxn>
              <a:cxn ang="0">
                <a:pos x="connsiteX14384" y="connsiteY14384"/>
              </a:cxn>
              <a:cxn ang="0">
                <a:pos x="connsiteX14385" y="connsiteY14385"/>
              </a:cxn>
              <a:cxn ang="0">
                <a:pos x="connsiteX14386" y="connsiteY14386"/>
              </a:cxn>
              <a:cxn ang="0">
                <a:pos x="connsiteX14387" y="connsiteY14387"/>
              </a:cxn>
              <a:cxn ang="0">
                <a:pos x="connsiteX14388" y="connsiteY14388"/>
              </a:cxn>
              <a:cxn ang="0">
                <a:pos x="connsiteX14389" y="connsiteY14389"/>
              </a:cxn>
              <a:cxn ang="0">
                <a:pos x="connsiteX14390" y="connsiteY14390"/>
              </a:cxn>
              <a:cxn ang="0">
                <a:pos x="connsiteX14391" y="connsiteY14391"/>
              </a:cxn>
              <a:cxn ang="0">
                <a:pos x="connsiteX14392" y="connsiteY14392"/>
              </a:cxn>
              <a:cxn ang="0">
                <a:pos x="connsiteX14393" y="connsiteY14393"/>
              </a:cxn>
              <a:cxn ang="0">
                <a:pos x="connsiteX14394" y="connsiteY14394"/>
              </a:cxn>
              <a:cxn ang="0">
                <a:pos x="connsiteX14395" y="connsiteY14395"/>
              </a:cxn>
              <a:cxn ang="0">
                <a:pos x="connsiteX14396" y="connsiteY14396"/>
              </a:cxn>
              <a:cxn ang="0">
                <a:pos x="connsiteX14397" y="connsiteY14397"/>
              </a:cxn>
              <a:cxn ang="0">
                <a:pos x="connsiteX14398" y="connsiteY14398"/>
              </a:cxn>
              <a:cxn ang="0">
                <a:pos x="connsiteX14399" y="connsiteY14399"/>
              </a:cxn>
              <a:cxn ang="0">
                <a:pos x="connsiteX14400" y="connsiteY14400"/>
              </a:cxn>
              <a:cxn ang="0">
                <a:pos x="connsiteX14401" y="connsiteY14401"/>
              </a:cxn>
              <a:cxn ang="0">
                <a:pos x="connsiteX14402" y="connsiteY14402"/>
              </a:cxn>
              <a:cxn ang="0">
                <a:pos x="connsiteX14403" y="connsiteY14403"/>
              </a:cxn>
              <a:cxn ang="0">
                <a:pos x="connsiteX14404" y="connsiteY14404"/>
              </a:cxn>
              <a:cxn ang="0">
                <a:pos x="connsiteX14405" y="connsiteY14405"/>
              </a:cxn>
              <a:cxn ang="0">
                <a:pos x="connsiteX14406" y="connsiteY14406"/>
              </a:cxn>
              <a:cxn ang="0">
                <a:pos x="connsiteX14407" y="connsiteY14407"/>
              </a:cxn>
              <a:cxn ang="0">
                <a:pos x="connsiteX14408" y="connsiteY14408"/>
              </a:cxn>
              <a:cxn ang="0">
                <a:pos x="connsiteX14409" y="connsiteY14409"/>
              </a:cxn>
              <a:cxn ang="0">
                <a:pos x="connsiteX14410" y="connsiteY14410"/>
              </a:cxn>
              <a:cxn ang="0">
                <a:pos x="connsiteX14411" y="connsiteY14411"/>
              </a:cxn>
              <a:cxn ang="0">
                <a:pos x="connsiteX14412" y="connsiteY14412"/>
              </a:cxn>
              <a:cxn ang="0">
                <a:pos x="connsiteX14413" y="connsiteY14413"/>
              </a:cxn>
              <a:cxn ang="0">
                <a:pos x="connsiteX14414" y="connsiteY14414"/>
              </a:cxn>
              <a:cxn ang="0">
                <a:pos x="connsiteX14415" y="connsiteY14415"/>
              </a:cxn>
              <a:cxn ang="0">
                <a:pos x="connsiteX14416" y="connsiteY14416"/>
              </a:cxn>
              <a:cxn ang="0">
                <a:pos x="connsiteX14417" y="connsiteY14417"/>
              </a:cxn>
              <a:cxn ang="0">
                <a:pos x="connsiteX14418" y="connsiteY14418"/>
              </a:cxn>
              <a:cxn ang="0">
                <a:pos x="connsiteX14419" y="connsiteY14419"/>
              </a:cxn>
              <a:cxn ang="0">
                <a:pos x="connsiteX14420" y="connsiteY14420"/>
              </a:cxn>
              <a:cxn ang="0">
                <a:pos x="connsiteX14421" y="connsiteY14421"/>
              </a:cxn>
              <a:cxn ang="0">
                <a:pos x="connsiteX14422" y="connsiteY14422"/>
              </a:cxn>
              <a:cxn ang="0">
                <a:pos x="connsiteX14423" y="connsiteY14423"/>
              </a:cxn>
              <a:cxn ang="0">
                <a:pos x="connsiteX14424" y="connsiteY14424"/>
              </a:cxn>
              <a:cxn ang="0">
                <a:pos x="connsiteX14425" y="connsiteY14425"/>
              </a:cxn>
              <a:cxn ang="0">
                <a:pos x="connsiteX14426" y="connsiteY14426"/>
              </a:cxn>
              <a:cxn ang="0">
                <a:pos x="connsiteX14427" y="connsiteY14427"/>
              </a:cxn>
              <a:cxn ang="0">
                <a:pos x="connsiteX14428" y="connsiteY14428"/>
              </a:cxn>
              <a:cxn ang="0">
                <a:pos x="connsiteX14429" y="connsiteY14429"/>
              </a:cxn>
              <a:cxn ang="0">
                <a:pos x="connsiteX14430" y="connsiteY14430"/>
              </a:cxn>
              <a:cxn ang="0">
                <a:pos x="connsiteX14431" y="connsiteY14431"/>
              </a:cxn>
              <a:cxn ang="0">
                <a:pos x="connsiteX14432" y="connsiteY14432"/>
              </a:cxn>
              <a:cxn ang="0">
                <a:pos x="connsiteX14433" y="connsiteY14433"/>
              </a:cxn>
              <a:cxn ang="0">
                <a:pos x="connsiteX14434" y="connsiteY14434"/>
              </a:cxn>
              <a:cxn ang="0">
                <a:pos x="connsiteX14435" y="connsiteY14435"/>
              </a:cxn>
              <a:cxn ang="0">
                <a:pos x="connsiteX14436" y="connsiteY14436"/>
              </a:cxn>
              <a:cxn ang="0">
                <a:pos x="connsiteX14437" y="connsiteY14437"/>
              </a:cxn>
              <a:cxn ang="0">
                <a:pos x="connsiteX14438" y="connsiteY14438"/>
              </a:cxn>
              <a:cxn ang="0">
                <a:pos x="connsiteX14439" y="connsiteY14439"/>
              </a:cxn>
              <a:cxn ang="0">
                <a:pos x="connsiteX14440" y="connsiteY14440"/>
              </a:cxn>
              <a:cxn ang="0">
                <a:pos x="connsiteX14441" y="connsiteY14441"/>
              </a:cxn>
              <a:cxn ang="0">
                <a:pos x="connsiteX14442" y="connsiteY14442"/>
              </a:cxn>
              <a:cxn ang="0">
                <a:pos x="connsiteX14443" y="connsiteY14443"/>
              </a:cxn>
              <a:cxn ang="0">
                <a:pos x="connsiteX14444" y="connsiteY14444"/>
              </a:cxn>
              <a:cxn ang="0">
                <a:pos x="connsiteX14445" y="connsiteY14445"/>
              </a:cxn>
              <a:cxn ang="0">
                <a:pos x="connsiteX14446" y="connsiteY14446"/>
              </a:cxn>
              <a:cxn ang="0">
                <a:pos x="connsiteX14447" y="connsiteY14447"/>
              </a:cxn>
              <a:cxn ang="0">
                <a:pos x="connsiteX14448" y="connsiteY14448"/>
              </a:cxn>
              <a:cxn ang="0">
                <a:pos x="connsiteX14449" y="connsiteY14449"/>
              </a:cxn>
              <a:cxn ang="0">
                <a:pos x="connsiteX14450" y="connsiteY14450"/>
              </a:cxn>
              <a:cxn ang="0">
                <a:pos x="connsiteX14451" y="connsiteY14451"/>
              </a:cxn>
              <a:cxn ang="0">
                <a:pos x="connsiteX14452" y="connsiteY14452"/>
              </a:cxn>
              <a:cxn ang="0">
                <a:pos x="connsiteX14453" y="connsiteY14453"/>
              </a:cxn>
              <a:cxn ang="0">
                <a:pos x="connsiteX14454" y="connsiteY14454"/>
              </a:cxn>
              <a:cxn ang="0">
                <a:pos x="connsiteX14455" y="connsiteY14455"/>
              </a:cxn>
              <a:cxn ang="0">
                <a:pos x="connsiteX14456" y="connsiteY14456"/>
              </a:cxn>
              <a:cxn ang="0">
                <a:pos x="connsiteX14457" y="connsiteY14457"/>
              </a:cxn>
              <a:cxn ang="0">
                <a:pos x="connsiteX14458" y="connsiteY14458"/>
              </a:cxn>
              <a:cxn ang="0">
                <a:pos x="connsiteX14459" y="connsiteY14459"/>
              </a:cxn>
              <a:cxn ang="0">
                <a:pos x="connsiteX14460" y="connsiteY14460"/>
              </a:cxn>
              <a:cxn ang="0">
                <a:pos x="connsiteX14461" y="connsiteY14461"/>
              </a:cxn>
              <a:cxn ang="0">
                <a:pos x="connsiteX14462" y="connsiteY14462"/>
              </a:cxn>
              <a:cxn ang="0">
                <a:pos x="connsiteX14463" y="connsiteY14463"/>
              </a:cxn>
              <a:cxn ang="0">
                <a:pos x="connsiteX14464" y="connsiteY14464"/>
              </a:cxn>
              <a:cxn ang="0">
                <a:pos x="connsiteX14465" y="connsiteY14465"/>
              </a:cxn>
              <a:cxn ang="0">
                <a:pos x="connsiteX14466" y="connsiteY14466"/>
              </a:cxn>
              <a:cxn ang="0">
                <a:pos x="connsiteX14467" y="connsiteY14467"/>
              </a:cxn>
              <a:cxn ang="0">
                <a:pos x="connsiteX14468" y="connsiteY14468"/>
              </a:cxn>
              <a:cxn ang="0">
                <a:pos x="connsiteX14469" y="connsiteY14469"/>
              </a:cxn>
              <a:cxn ang="0">
                <a:pos x="connsiteX14470" y="connsiteY14470"/>
              </a:cxn>
              <a:cxn ang="0">
                <a:pos x="connsiteX14471" y="connsiteY14471"/>
              </a:cxn>
              <a:cxn ang="0">
                <a:pos x="connsiteX14472" y="connsiteY14472"/>
              </a:cxn>
              <a:cxn ang="0">
                <a:pos x="connsiteX14473" y="connsiteY14473"/>
              </a:cxn>
              <a:cxn ang="0">
                <a:pos x="connsiteX14474" y="connsiteY14474"/>
              </a:cxn>
              <a:cxn ang="0">
                <a:pos x="connsiteX14475" y="connsiteY14475"/>
              </a:cxn>
              <a:cxn ang="0">
                <a:pos x="connsiteX14476" y="connsiteY14476"/>
              </a:cxn>
              <a:cxn ang="0">
                <a:pos x="connsiteX14477" y="connsiteY14477"/>
              </a:cxn>
              <a:cxn ang="0">
                <a:pos x="connsiteX14478" y="connsiteY14478"/>
              </a:cxn>
              <a:cxn ang="0">
                <a:pos x="connsiteX14479" y="connsiteY14479"/>
              </a:cxn>
              <a:cxn ang="0">
                <a:pos x="connsiteX14480" y="connsiteY14480"/>
              </a:cxn>
              <a:cxn ang="0">
                <a:pos x="connsiteX14481" y="connsiteY14481"/>
              </a:cxn>
              <a:cxn ang="0">
                <a:pos x="connsiteX14482" y="connsiteY14482"/>
              </a:cxn>
              <a:cxn ang="0">
                <a:pos x="connsiteX14483" y="connsiteY14483"/>
              </a:cxn>
              <a:cxn ang="0">
                <a:pos x="connsiteX14484" y="connsiteY14484"/>
              </a:cxn>
              <a:cxn ang="0">
                <a:pos x="connsiteX14485" y="connsiteY14485"/>
              </a:cxn>
              <a:cxn ang="0">
                <a:pos x="connsiteX14486" y="connsiteY14486"/>
              </a:cxn>
              <a:cxn ang="0">
                <a:pos x="connsiteX14487" y="connsiteY14487"/>
              </a:cxn>
              <a:cxn ang="0">
                <a:pos x="connsiteX14488" y="connsiteY14488"/>
              </a:cxn>
              <a:cxn ang="0">
                <a:pos x="connsiteX14489" y="connsiteY14489"/>
              </a:cxn>
              <a:cxn ang="0">
                <a:pos x="connsiteX14490" y="connsiteY14490"/>
              </a:cxn>
              <a:cxn ang="0">
                <a:pos x="connsiteX14491" y="connsiteY14491"/>
              </a:cxn>
              <a:cxn ang="0">
                <a:pos x="connsiteX14492" y="connsiteY14492"/>
              </a:cxn>
              <a:cxn ang="0">
                <a:pos x="connsiteX14493" y="connsiteY14493"/>
              </a:cxn>
              <a:cxn ang="0">
                <a:pos x="connsiteX14494" y="connsiteY14494"/>
              </a:cxn>
              <a:cxn ang="0">
                <a:pos x="connsiteX14495" y="connsiteY14495"/>
              </a:cxn>
              <a:cxn ang="0">
                <a:pos x="connsiteX14496" y="connsiteY14496"/>
              </a:cxn>
              <a:cxn ang="0">
                <a:pos x="connsiteX14497" y="connsiteY14497"/>
              </a:cxn>
              <a:cxn ang="0">
                <a:pos x="connsiteX14498" y="connsiteY14498"/>
              </a:cxn>
              <a:cxn ang="0">
                <a:pos x="connsiteX14499" y="connsiteY14499"/>
              </a:cxn>
              <a:cxn ang="0">
                <a:pos x="connsiteX14500" y="connsiteY14500"/>
              </a:cxn>
              <a:cxn ang="0">
                <a:pos x="connsiteX14501" y="connsiteY14501"/>
              </a:cxn>
              <a:cxn ang="0">
                <a:pos x="connsiteX14502" y="connsiteY14502"/>
              </a:cxn>
              <a:cxn ang="0">
                <a:pos x="connsiteX14503" y="connsiteY14503"/>
              </a:cxn>
              <a:cxn ang="0">
                <a:pos x="connsiteX14504" y="connsiteY14504"/>
              </a:cxn>
              <a:cxn ang="0">
                <a:pos x="connsiteX14505" y="connsiteY14505"/>
              </a:cxn>
              <a:cxn ang="0">
                <a:pos x="connsiteX14506" y="connsiteY14506"/>
              </a:cxn>
              <a:cxn ang="0">
                <a:pos x="connsiteX14507" y="connsiteY14507"/>
              </a:cxn>
              <a:cxn ang="0">
                <a:pos x="connsiteX14508" y="connsiteY14508"/>
              </a:cxn>
              <a:cxn ang="0">
                <a:pos x="connsiteX14509" y="connsiteY14509"/>
              </a:cxn>
              <a:cxn ang="0">
                <a:pos x="connsiteX14510" y="connsiteY14510"/>
              </a:cxn>
              <a:cxn ang="0">
                <a:pos x="connsiteX14511" y="connsiteY14511"/>
              </a:cxn>
              <a:cxn ang="0">
                <a:pos x="connsiteX14512" y="connsiteY14512"/>
              </a:cxn>
              <a:cxn ang="0">
                <a:pos x="connsiteX14513" y="connsiteY14513"/>
              </a:cxn>
              <a:cxn ang="0">
                <a:pos x="connsiteX14514" y="connsiteY14514"/>
              </a:cxn>
              <a:cxn ang="0">
                <a:pos x="connsiteX14515" y="connsiteY14515"/>
              </a:cxn>
              <a:cxn ang="0">
                <a:pos x="connsiteX14516" y="connsiteY14516"/>
              </a:cxn>
              <a:cxn ang="0">
                <a:pos x="connsiteX14517" y="connsiteY14517"/>
              </a:cxn>
              <a:cxn ang="0">
                <a:pos x="connsiteX14518" y="connsiteY14518"/>
              </a:cxn>
              <a:cxn ang="0">
                <a:pos x="connsiteX14519" y="connsiteY14519"/>
              </a:cxn>
              <a:cxn ang="0">
                <a:pos x="connsiteX14520" y="connsiteY14520"/>
              </a:cxn>
              <a:cxn ang="0">
                <a:pos x="connsiteX14521" y="connsiteY14521"/>
              </a:cxn>
              <a:cxn ang="0">
                <a:pos x="connsiteX14522" y="connsiteY14522"/>
              </a:cxn>
              <a:cxn ang="0">
                <a:pos x="connsiteX14523" y="connsiteY14523"/>
              </a:cxn>
              <a:cxn ang="0">
                <a:pos x="connsiteX14524" y="connsiteY14524"/>
              </a:cxn>
              <a:cxn ang="0">
                <a:pos x="connsiteX14525" y="connsiteY14525"/>
              </a:cxn>
              <a:cxn ang="0">
                <a:pos x="connsiteX14526" y="connsiteY14526"/>
              </a:cxn>
              <a:cxn ang="0">
                <a:pos x="connsiteX14527" y="connsiteY14527"/>
              </a:cxn>
              <a:cxn ang="0">
                <a:pos x="connsiteX14528" y="connsiteY14528"/>
              </a:cxn>
              <a:cxn ang="0">
                <a:pos x="connsiteX14529" y="connsiteY14529"/>
              </a:cxn>
              <a:cxn ang="0">
                <a:pos x="connsiteX14530" y="connsiteY14530"/>
              </a:cxn>
              <a:cxn ang="0">
                <a:pos x="connsiteX14531" y="connsiteY14531"/>
              </a:cxn>
              <a:cxn ang="0">
                <a:pos x="connsiteX14532" y="connsiteY14532"/>
              </a:cxn>
              <a:cxn ang="0">
                <a:pos x="connsiteX14533" y="connsiteY14533"/>
              </a:cxn>
              <a:cxn ang="0">
                <a:pos x="connsiteX14534" y="connsiteY14534"/>
              </a:cxn>
              <a:cxn ang="0">
                <a:pos x="connsiteX14535" y="connsiteY14535"/>
              </a:cxn>
              <a:cxn ang="0">
                <a:pos x="connsiteX14536" y="connsiteY14536"/>
              </a:cxn>
              <a:cxn ang="0">
                <a:pos x="connsiteX14537" y="connsiteY14537"/>
              </a:cxn>
              <a:cxn ang="0">
                <a:pos x="connsiteX14538" y="connsiteY14538"/>
              </a:cxn>
              <a:cxn ang="0">
                <a:pos x="connsiteX14539" y="connsiteY14539"/>
              </a:cxn>
              <a:cxn ang="0">
                <a:pos x="connsiteX14540" y="connsiteY14540"/>
              </a:cxn>
              <a:cxn ang="0">
                <a:pos x="connsiteX14541" y="connsiteY14541"/>
              </a:cxn>
              <a:cxn ang="0">
                <a:pos x="connsiteX14542" y="connsiteY14542"/>
              </a:cxn>
              <a:cxn ang="0">
                <a:pos x="connsiteX14543" y="connsiteY14543"/>
              </a:cxn>
              <a:cxn ang="0">
                <a:pos x="connsiteX14544" y="connsiteY14544"/>
              </a:cxn>
              <a:cxn ang="0">
                <a:pos x="connsiteX14545" y="connsiteY14545"/>
              </a:cxn>
              <a:cxn ang="0">
                <a:pos x="connsiteX14546" y="connsiteY14546"/>
              </a:cxn>
              <a:cxn ang="0">
                <a:pos x="connsiteX14547" y="connsiteY14547"/>
              </a:cxn>
              <a:cxn ang="0">
                <a:pos x="connsiteX14548" y="connsiteY14548"/>
              </a:cxn>
              <a:cxn ang="0">
                <a:pos x="connsiteX14549" y="connsiteY14549"/>
              </a:cxn>
              <a:cxn ang="0">
                <a:pos x="connsiteX14550" y="connsiteY14550"/>
              </a:cxn>
              <a:cxn ang="0">
                <a:pos x="connsiteX14551" y="connsiteY14551"/>
              </a:cxn>
              <a:cxn ang="0">
                <a:pos x="connsiteX14552" y="connsiteY14552"/>
              </a:cxn>
              <a:cxn ang="0">
                <a:pos x="connsiteX14553" y="connsiteY14553"/>
              </a:cxn>
              <a:cxn ang="0">
                <a:pos x="connsiteX14554" y="connsiteY14554"/>
              </a:cxn>
              <a:cxn ang="0">
                <a:pos x="connsiteX14555" y="connsiteY14555"/>
              </a:cxn>
              <a:cxn ang="0">
                <a:pos x="connsiteX14556" y="connsiteY14556"/>
              </a:cxn>
              <a:cxn ang="0">
                <a:pos x="connsiteX14557" y="connsiteY14557"/>
              </a:cxn>
              <a:cxn ang="0">
                <a:pos x="connsiteX14558" y="connsiteY14558"/>
              </a:cxn>
              <a:cxn ang="0">
                <a:pos x="connsiteX14559" y="connsiteY14559"/>
              </a:cxn>
              <a:cxn ang="0">
                <a:pos x="connsiteX14560" y="connsiteY14560"/>
              </a:cxn>
              <a:cxn ang="0">
                <a:pos x="connsiteX14561" y="connsiteY14561"/>
              </a:cxn>
              <a:cxn ang="0">
                <a:pos x="connsiteX14562" y="connsiteY14562"/>
              </a:cxn>
              <a:cxn ang="0">
                <a:pos x="connsiteX14563" y="connsiteY14563"/>
              </a:cxn>
              <a:cxn ang="0">
                <a:pos x="connsiteX14564" y="connsiteY14564"/>
              </a:cxn>
              <a:cxn ang="0">
                <a:pos x="connsiteX14565" y="connsiteY14565"/>
              </a:cxn>
              <a:cxn ang="0">
                <a:pos x="connsiteX14566" y="connsiteY14566"/>
              </a:cxn>
              <a:cxn ang="0">
                <a:pos x="connsiteX14567" y="connsiteY14567"/>
              </a:cxn>
              <a:cxn ang="0">
                <a:pos x="connsiteX14568" y="connsiteY14568"/>
              </a:cxn>
              <a:cxn ang="0">
                <a:pos x="connsiteX14569" y="connsiteY14569"/>
              </a:cxn>
              <a:cxn ang="0">
                <a:pos x="connsiteX14570" y="connsiteY14570"/>
              </a:cxn>
              <a:cxn ang="0">
                <a:pos x="connsiteX14571" y="connsiteY14571"/>
              </a:cxn>
              <a:cxn ang="0">
                <a:pos x="connsiteX14572" y="connsiteY14572"/>
              </a:cxn>
              <a:cxn ang="0">
                <a:pos x="connsiteX14573" y="connsiteY14573"/>
              </a:cxn>
              <a:cxn ang="0">
                <a:pos x="connsiteX14574" y="connsiteY14574"/>
              </a:cxn>
              <a:cxn ang="0">
                <a:pos x="connsiteX14575" y="connsiteY14575"/>
              </a:cxn>
              <a:cxn ang="0">
                <a:pos x="connsiteX14576" y="connsiteY14576"/>
              </a:cxn>
              <a:cxn ang="0">
                <a:pos x="connsiteX14577" y="connsiteY14577"/>
              </a:cxn>
              <a:cxn ang="0">
                <a:pos x="connsiteX14578" y="connsiteY14578"/>
              </a:cxn>
              <a:cxn ang="0">
                <a:pos x="connsiteX14579" y="connsiteY14579"/>
              </a:cxn>
              <a:cxn ang="0">
                <a:pos x="connsiteX14580" y="connsiteY14580"/>
              </a:cxn>
              <a:cxn ang="0">
                <a:pos x="connsiteX14581" y="connsiteY14581"/>
              </a:cxn>
              <a:cxn ang="0">
                <a:pos x="connsiteX14582" y="connsiteY14582"/>
              </a:cxn>
              <a:cxn ang="0">
                <a:pos x="connsiteX14583" y="connsiteY14583"/>
              </a:cxn>
              <a:cxn ang="0">
                <a:pos x="connsiteX14584" y="connsiteY14584"/>
              </a:cxn>
              <a:cxn ang="0">
                <a:pos x="connsiteX14585" y="connsiteY14585"/>
              </a:cxn>
              <a:cxn ang="0">
                <a:pos x="connsiteX14586" y="connsiteY14586"/>
              </a:cxn>
              <a:cxn ang="0">
                <a:pos x="connsiteX14587" y="connsiteY14587"/>
              </a:cxn>
              <a:cxn ang="0">
                <a:pos x="connsiteX14588" y="connsiteY14588"/>
              </a:cxn>
              <a:cxn ang="0">
                <a:pos x="connsiteX14589" y="connsiteY14589"/>
              </a:cxn>
              <a:cxn ang="0">
                <a:pos x="connsiteX14590" y="connsiteY14590"/>
              </a:cxn>
              <a:cxn ang="0">
                <a:pos x="connsiteX14591" y="connsiteY14591"/>
              </a:cxn>
              <a:cxn ang="0">
                <a:pos x="connsiteX14592" y="connsiteY14592"/>
              </a:cxn>
              <a:cxn ang="0">
                <a:pos x="connsiteX14593" y="connsiteY14593"/>
              </a:cxn>
              <a:cxn ang="0">
                <a:pos x="connsiteX14594" y="connsiteY14594"/>
              </a:cxn>
              <a:cxn ang="0">
                <a:pos x="connsiteX14595" y="connsiteY14595"/>
              </a:cxn>
              <a:cxn ang="0">
                <a:pos x="connsiteX14596" y="connsiteY14596"/>
              </a:cxn>
              <a:cxn ang="0">
                <a:pos x="connsiteX14597" y="connsiteY14597"/>
              </a:cxn>
              <a:cxn ang="0">
                <a:pos x="connsiteX14598" y="connsiteY14598"/>
              </a:cxn>
              <a:cxn ang="0">
                <a:pos x="connsiteX14599" y="connsiteY14599"/>
              </a:cxn>
              <a:cxn ang="0">
                <a:pos x="connsiteX14600" y="connsiteY14600"/>
              </a:cxn>
              <a:cxn ang="0">
                <a:pos x="connsiteX14601" y="connsiteY14601"/>
              </a:cxn>
              <a:cxn ang="0">
                <a:pos x="connsiteX14602" y="connsiteY14602"/>
              </a:cxn>
              <a:cxn ang="0">
                <a:pos x="connsiteX14603" y="connsiteY14603"/>
              </a:cxn>
              <a:cxn ang="0">
                <a:pos x="connsiteX14604" y="connsiteY14604"/>
              </a:cxn>
              <a:cxn ang="0">
                <a:pos x="connsiteX14605" y="connsiteY14605"/>
              </a:cxn>
              <a:cxn ang="0">
                <a:pos x="connsiteX14606" y="connsiteY14606"/>
              </a:cxn>
              <a:cxn ang="0">
                <a:pos x="connsiteX14607" y="connsiteY14607"/>
              </a:cxn>
              <a:cxn ang="0">
                <a:pos x="connsiteX14608" y="connsiteY14608"/>
              </a:cxn>
              <a:cxn ang="0">
                <a:pos x="connsiteX14609" y="connsiteY14609"/>
              </a:cxn>
              <a:cxn ang="0">
                <a:pos x="connsiteX14610" y="connsiteY14610"/>
              </a:cxn>
              <a:cxn ang="0">
                <a:pos x="connsiteX14611" y="connsiteY14611"/>
              </a:cxn>
              <a:cxn ang="0">
                <a:pos x="connsiteX14612" y="connsiteY14612"/>
              </a:cxn>
              <a:cxn ang="0">
                <a:pos x="connsiteX14613" y="connsiteY14613"/>
              </a:cxn>
              <a:cxn ang="0">
                <a:pos x="connsiteX14614" y="connsiteY14614"/>
              </a:cxn>
              <a:cxn ang="0">
                <a:pos x="connsiteX14615" y="connsiteY14615"/>
              </a:cxn>
              <a:cxn ang="0">
                <a:pos x="connsiteX14616" y="connsiteY14616"/>
              </a:cxn>
              <a:cxn ang="0">
                <a:pos x="connsiteX14617" y="connsiteY14617"/>
              </a:cxn>
              <a:cxn ang="0">
                <a:pos x="connsiteX14618" y="connsiteY14618"/>
              </a:cxn>
              <a:cxn ang="0">
                <a:pos x="connsiteX14619" y="connsiteY14619"/>
              </a:cxn>
              <a:cxn ang="0">
                <a:pos x="connsiteX14620" y="connsiteY14620"/>
              </a:cxn>
              <a:cxn ang="0">
                <a:pos x="connsiteX14621" y="connsiteY14621"/>
              </a:cxn>
              <a:cxn ang="0">
                <a:pos x="connsiteX14622" y="connsiteY14622"/>
              </a:cxn>
              <a:cxn ang="0">
                <a:pos x="connsiteX14623" y="connsiteY14623"/>
              </a:cxn>
              <a:cxn ang="0">
                <a:pos x="connsiteX14624" y="connsiteY14624"/>
              </a:cxn>
              <a:cxn ang="0">
                <a:pos x="connsiteX14625" y="connsiteY14625"/>
              </a:cxn>
              <a:cxn ang="0">
                <a:pos x="connsiteX14626" y="connsiteY14626"/>
              </a:cxn>
              <a:cxn ang="0">
                <a:pos x="connsiteX14627" y="connsiteY14627"/>
              </a:cxn>
              <a:cxn ang="0">
                <a:pos x="connsiteX14628" y="connsiteY14628"/>
              </a:cxn>
              <a:cxn ang="0">
                <a:pos x="connsiteX14629" y="connsiteY14629"/>
              </a:cxn>
              <a:cxn ang="0">
                <a:pos x="connsiteX14630" y="connsiteY14630"/>
              </a:cxn>
              <a:cxn ang="0">
                <a:pos x="connsiteX14631" y="connsiteY14631"/>
              </a:cxn>
              <a:cxn ang="0">
                <a:pos x="connsiteX14632" y="connsiteY14632"/>
              </a:cxn>
              <a:cxn ang="0">
                <a:pos x="connsiteX14633" y="connsiteY14633"/>
              </a:cxn>
              <a:cxn ang="0">
                <a:pos x="connsiteX14634" y="connsiteY14634"/>
              </a:cxn>
              <a:cxn ang="0">
                <a:pos x="connsiteX14635" y="connsiteY14635"/>
              </a:cxn>
              <a:cxn ang="0">
                <a:pos x="connsiteX14636" y="connsiteY14636"/>
              </a:cxn>
              <a:cxn ang="0">
                <a:pos x="connsiteX14637" y="connsiteY14637"/>
              </a:cxn>
              <a:cxn ang="0">
                <a:pos x="connsiteX14638" y="connsiteY14638"/>
              </a:cxn>
              <a:cxn ang="0">
                <a:pos x="connsiteX14639" y="connsiteY14639"/>
              </a:cxn>
              <a:cxn ang="0">
                <a:pos x="connsiteX14640" y="connsiteY14640"/>
              </a:cxn>
              <a:cxn ang="0">
                <a:pos x="connsiteX14641" y="connsiteY14641"/>
              </a:cxn>
              <a:cxn ang="0">
                <a:pos x="connsiteX14642" y="connsiteY14642"/>
              </a:cxn>
              <a:cxn ang="0">
                <a:pos x="connsiteX14643" y="connsiteY14643"/>
              </a:cxn>
              <a:cxn ang="0">
                <a:pos x="connsiteX14644" y="connsiteY14644"/>
              </a:cxn>
              <a:cxn ang="0">
                <a:pos x="connsiteX14645" y="connsiteY14645"/>
              </a:cxn>
              <a:cxn ang="0">
                <a:pos x="connsiteX14646" y="connsiteY14646"/>
              </a:cxn>
              <a:cxn ang="0">
                <a:pos x="connsiteX14647" y="connsiteY14647"/>
              </a:cxn>
              <a:cxn ang="0">
                <a:pos x="connsiteX14648" y="connsiteY14648"/>
              </a:cxn>
              <a:cxn ang="0">
                <a:pos x="connsiteX14649" y="connsiteY14649"/>
              </a:cxn>
              <a:cxn ang="0">
                <a:pos x="connsiteX14650" y="connsiteY14650"/>
              </a:cxn>
              <a:cxn ang="0">
                <a:pos x="connsiteX14651" y="connsiteY14651"/>
              </a:cxn>
              <a:cxn ang="0">
                <a:pos x="connsiteX14652" y="connsiteY14652"/>
              </a:cxn>
              <a:cxn ang="0">
                <a:pos x="connsiteX14653" y="connsiteY14653"/>
              </a:cxn>
              <a:cxn ang="0">
                <a:pos x="connsiteX14654" y="connsiteY14654"/>
              </a:cxn>
              <a:cxn ang="0">
                <a:pos x="connsiteX14655" y="connsiteY14655"/>
              </a:cxn>
              <a:cxn ang="0">
                <a:pos x="connsiteX14656" y="connsiteY14656"/>
              </a:cxn>
              <a:cxn ang="0">
                <a:pos x="connsiteX14657" y="connsiteY14657"/>
              </a:cxn>
              <a:cxn ang="0">
                <a:pos x="connsiteX14658" y="connsiteY14658"/>
              </a:cxn>
              <a:cxn ang="0">
                <a:pos x="connsiteX14659" y="connsiteY14659"/>
              </a:cxn>
              <a:cxn ang="0">
                <a:pos x="connsiteX14660" y="connsiteY14660"/>
              </a:cxn>
              <a:cxn ang="0">
                <a:pos x="connsiteX14661" y="connsiteY14661"/>
              </a:cxn>
              <a:cxn ang="0">
                <a:pos x="connsiteX14662" y="connsiteY14662"/>
              </a:cxn>
              <a:cxn ang="0">
                <a:pos x="connsiteX14663" y="connsiteY14663"/>
              </a:cxn>
              <a:cxn ang="0">
                <a:pos x="connsiteX14664" y="connsiteY14664"/>
              </a:cxn>
              <a:cxn ang="0">
                <a:pos x="connsiteX14665" y="connsiteY14665"/>
              </a:cxn>
              <a:cxn ang="0">
                <a:pos x="connsiteX14666" y="connsiteY14666"/>
              </a:cxn>
              <a:cxn ang="0">
                <a:pos x="connsiteX14667" y="connsiteY14667"/>
              </a:cxn>
              <a:cxn ang="0">
                <a:pos x="connsiteX14668" y="connsiteY14668"/>
              </a:cxn>
              <a:cxn ang="0">
                <a:pos x="connsiteX14669" y="connsiteY14669"/>
              </a:cxn>
              <a:cxn ang="0">
                <a:pos x="connsiteX14670" y="connsiteY14670"/>
              </a:cxn>
              <a:cxn ang="0">
                <a:pos x="connsiteX14671" y="connsiteY14671"/>
              </a:cxn>
              <a:cxn ang="0">
                <a:pos x="connsiteX14672" y="connsiteY14672"/>
              </a:cxn>
              <a:cxn ang="0">
                <a:pos x="connsiteX14673" y="connsiteY14673"/>
              </a:cxn>
              <a:cxn ang="0">
                <a:pos x="connsiteX14674" y="connsiteY14674"/>
              </a:cxn>
              <a:cxn ang="0">
                <a:pos x="connsiteX14675" y="connsiteY14675"/>
              </a:cxn>
              <a:cxn ang="0">
                <a:pos x="connsiteX14676" y="connsiteY14676"/>
              </a:cxn>
              <a:cxn ang="0">
                <a:pos x="connsiteX14677" y="connsiteY14677"/>
              </a:cxn>
              <a:cxn ang="0">
                <a:pos x="connsiteX14678" y="connsiteY14678"/>
              </a:cxn>
              <a:cxn ang="0">
                <a:pos x="connsiteX14679" y="connsiteY14679"/>
              </a:cxn>
              <a:cxn ang="0">
                <a:pos x="connsiteX14680" y="connsiteY14680"/>
              </a:cxn>
              <a:cxn ang="0">
                <a:pos x="connsiteX14681" y="connsiteY14681"/>
              </a:cxn>
              <a:cxn ang="0">
                <a:pos x="connsiteX14682" y="connsiteY14682"/>
              </a:cxn>
              <a:cxn ang="0">
                <a:pos x="connsiteX14683" y="connsiteY14683"/>
              </a:cxn>
              <a:cxn ang="0">
                <a:pos x="connsiteX14684" y="connsiteY14684"/>
              </a:cxn>
              <a:cxn ang="0">
                <a:pos x="connsiteX14685" y="connsiteY14685"/>
              </a:cxn>
              <a:cxn ang="0">
                <a:pos x="connsiteX14686" y="connsiteY14686"/>
              </a:cxn>
              <a:cxn ang="0">
                <a:pos x="connsiteX14687" y="connsiteY14687"/>
              </a:cxn>
              <a:cxn ang="0">
                <a:pos x="connsiteX14688" y="connsiteY14688"/>
              </a:cxn>
              <a:cxn ang="0">
                <a:pos x="connsiteX14689" y="connsiteY14689"/>
              </a:cxn>
              <a:cxn ang="0">
                <a:pos x="connsiteX14690" y="connsiteY14690"/>
              </a:cxn>
              <a:cxn ang="0">
                <a:pos x="connsiteX14691" y="connsiteY14691"/>
              </a:cxn>
              <a:cxn ang="0">
                <a:pos x="connsiteX14692" y="connsiteY14692"/>
              </a:cxn>
              <a:cxn ang="0">
                <a:pos x="connsiteX14693" y="connsiteY14693"/>
              </a:cxn>
              <a:cxn ang="0">
                <a:pos x="connsiteX14694" y="connsiteY14694"/>
              </a:cxn>
              <a:cxn ang="0">
                <a:pos x="connsiteX14695" y="connsiteY14695"/>
              </a:cxn>
              <a:cxn ang="0">
                <a:pos x="connsiteX14696" y="connsiteY14696"/>
              </a:cxn>
              <a:cxn ang="0">
                <a:pos x="connsiteX14697" y="connsiteY14697"/>
              </a:cxn>
              <a:cxn ang="0">
                <a:pos x="connsiteX14698" y="connsiteY14698"/>
              </a:cxn>
              <a:cxn ang="0">
                <a:pos x="connsiteX14699" y="connsiteY14699"/>
              </a:cxn>
              <a:cxn ang="0">
                <a:pos x="connsiteX14700" y="connsiteY14700"/>
              </a:cxn>
              <a:cxn ang="0">
                <a:pos x="connsiteX14701" y="connsiteY14701"/>
              </a:cxn>
              <a:cxn ang="0">
                <a:pos x="connsiteX14702" y="connsiteY14702"/>
              </a:cxn>
              <a:cxn ang="0">
                <a:pos x="connsiteX14703" y="connsiteY14703"/>
              </a:cxn>
              <a:cxn ang="0">
                <a:pos x="connsiteX14704" y="connsiteY14704"/>
              </a:cxn>
              <a:cxn ang="0">
                <a:pos x="connsiteX14705" y="connsiteY14705"/>
              </a:cxn>
              <a:cxn ang="0">
                <a:pos x="connsiteX14706" y="connsiteY14706"/>
              </a:cxn>
              <a:cxn ang="0">
                <a:pos x="connsiteX14707" y="connsiteY14707"/>
              </a:cxn>
              <a:cxn ang="0">
                <a:pos x="connsiteX14708" y="connsiteY14708"/>
              </a:cxn>
              <a:cxn ang="0">
                <a:pos x="connsiteX14709" y="connsiteY14709"/>
              </a:cxn>
              <a:cxn ang="0">
                <a:pos x="connsiteX14710" y="connsiteY14710"/>
              </a:cxn>
              <a:cxn ang="0">
                <a:pos x="connsiteX14711" y="connsiteY14711"/>
              </a:cxn>
              <a:cxn ang="0">
                <a:pos x="connsiteX14712" y="connsiteY14712"/>
              </a:cxn>
              <a:cxn ang="0">
                <a:pos x="connsiteX14713" y="connsiteY14713"/>
              </a:cxn>
              <a:cxn ang="0">
                <a:pos x="connsiteX14714" y="connsiteY14714"/>
              </a:cxn>
              <a:cxn ang="0">
                <a:pos x="connsiteX14715" y="connsiteY14715"/>
              </a:cxn>
              <a:cxn ang="0">
                <a:pos x="connsiteX14716" y="connsiteY14716"/>
              </a:cxn>
              <a:cxn ang="0">
                <a:pos x="connsiteX14717" y="connsiteY14717"/>
              </a:cxn>
              <a:cxn ang="0">
                <a:pos x="connsiteX14718" y="connsiteY14718"/>
              </a:cxn>
              <a:cxn ang="0">
                <a:pos x="connsiteX14719" y="connsiteY14719"/>
              </a:cxn>
              <a:cxn ang="0">
                <a:pos x="connsiteX14720" y="connsiteY14720"/>
              </a:cxn>
              <a:cxn ang="0">
                <a:pos x="connsiteX14721" y="connsiteY14721"/>
              </a:cxn>
              <a:cxn ang="0">
                <a:pos x="connsiteX14722" y="connsiteY14722"/>
              </a:cxn>
              <a:cxn ang="0">
                <a:pos x="connsiteX14723" y="connsiteY14723"/>
              </a:cxn>
              <a:cxn ang="0">
                <a:pos x="connsiteX14724" y="connsiteY14724"/>
              </a:cxn>
              <a:cxn ang="0">
                <a:pos x="connsiteX14725" y="connsiteY14725"/>
              </a:cxn>
              <a:cxn ang="0">
                <a:pos x="connsiteX14726" y="connsiteY14726"/>
              </a:cxn>
              <a:cxn ang="0">
                <a:pos x="connsiteX14727" y="connsiteY14727"/>
              </a:cxn>
              <a:cxn ang="0">
                <a:pos x="connsiteX14728" y="connsiteY14728"/>
              </a:cxn>
              <a:cxn ang="0">
                <a:pos x="connsiteX14729" y="connsiteY14729"/>
              </a:cxn>
              <a:cxn ang="0">
                <a:pos x="connsiteX14730" y="connsiteY14730"/>
              </a:cxn>
              <a:cxn ang="0">
                <a:pos x="connsiteX14731" y="connsiteY14731"/>
              </a:cxn>
              <a:cxn ang="0">
                <a:pos x="connsiteX14732" y="connsiteY14732"/>
              </a:cxn>
              <a:cxn ang="0">
                <a:pos x="connsiteX14733" y="connsiteY14733"/>
              </a:cxn>
              <a:cxn ang="0">
                <a:pos x="connsiteX14734" y="connsiteY14734"/>
              </a:cxn>
              <a:cxn ang="0">
                <a:pos x="connsiteX14735" y="connsiteY14735"/>
              </a:cxn>
              <a:cxn ang="0">
                <a:pos x="connsiteX14736" y="connsiteY14736"/>
              </a:cxn>
              <a:cxn ang="0">
                <a:pos x="connsiteX14737" y="connsiteY14737"/>
              </a:cxn>
              <a:cxn ang="0">
                <a:pos x="connsiteX14738" y="connsiteY14738"/>
              </a:cxn>
              <a:cxn ang="0">
                <a:pos x="connsiteX14739" y="connsiteY14739"/>
              </a:cxn>
              <a:cxn ang="0">
                <a:pos x="connsiteX14740" y="connsiteY14740"/>
              </a:cxn>
              <a:cxn ang="0">
                <a:pos x="connsiteX14741" y="connsiteY14741"/>
              </a:cxn>
              <a:cxn ang="0">
                <a:pos x="connsiteX14742" y="connsiteY14742"/>
              </a:cxn>
              <a:cxn ang="0">
                <a:pos x="connsiteX14743" y="connsiteY14743"/>
              </a:cxn>
              <a:cxn ang="0">
                <a:pos x="connsiteX14744" y="connsiteY14744"/>
              </a:cxn>
              <a:cxn ang="0">
                <a:pos x="connsiteX14745" y="connsiteY14745"/>
              </a:cxn>
              <a:cxn ang="0">
                <a:pos x="connsiteX14746" y="connsiteY14746"/>
              </a:cxn>
              <a:cxn ang="0">
                <a:pos x="connsiteX14747" y="connsiteY14747"/>
              </a:cxn>
              <a:cxn ang="0">
                <a:pos x="connsiteX14748" y="connsiteY14748"/>
              </a:cxn>
              <a:cxn ang="0">
                <a:pos x="connsiteX14749" y="connsiteY14749"/>
              </a:cxn>
              <a:cxn ang="0">
                <a:pos x="connsiteX14750" y="connsiteY14750"/>
              </a:cxn>
              <a:cxn ang="0">
                <a:pos x="connsiteX14751" y="connsiteY14751"/>
              </a:cxn>
              <a:cxn ang="0">
                <a:pos x="connsiteX14752" y="connsiteY14752"/>
              </a:cxn>
              <a:cxn ang="0">
                <a:pos x="connsiteX14753" y="connsiteY14753"/>
              </a:cxn>
              <a:cxn ang="0">
                <a:pos x="connsiteX14754" y="connsiteY14754"/>
              </a:cxn>
              <a:cxn ang="0">
                <a:pos x="connsiteX14755" y="connsiteY14755"/>
              </a:cxn>
              <a:cxn ang="0">
                <a:pos x="connsiteX14756" y="connsiteY14756"/>
              </a:cxn>
              <a:cxn ang="0">
                <a:pos x="connsiteX14757" y="connsiteY14757"/>
              </a:cxn>
              <a:cxn ang="0">
                <a:pos x="connsiteX14758" y="connsiteY14758"/>
              </a:cxn>
              <a:cxn ang="0">
                <a:pos x="connsiteX14759" y="connsiteY14759"/>
              </a:cxn>
              <a:cxn ang="0">
                <a:pos x="connsiteX14760" y="connsiteY14760"/>
              </a:cxn>
              <a:cxn ang="0">
                <a:pos x="connsiteX14761" y="connsiteY14761"/>
              </a:cxn>
              <a:cxn ang="0">
                <a:pos x="connsiteX14762" y="connsiteY14762"/>
              </a:cxn>
              <a:cxn ang="0">
                <a:pos x="connsiteX14763" y="connsiteY14763"/>
              </a:cxn>
              <a:cxn ang="0">
                <a:pos x="connsiteX14764" y="connsiteY14764"/>
              </a:cxn>
              <a:cxn ang="0">
                <a:pos x="connsiteX14765" y="connsiteY14765"/>
              </a:cxn>
              <a:cxn ang="0">
                <a:pos x="connsiteX14766" y="connsiteY14766"/>
              </a:cxn>
              <a:cxn ang="0">
                <a:pos x="connsiteX14767" y="connsiteY14767"/>
              </a:cxn>
              <a:cxn ang="0">
                <a:pos x="connsiteX14768" y="connsiteY14768"/>
              </a:cxn>
              <a:cxn ang="0">
                <a:pos x="connsiteX14769" y="connsiteY14769"/>
              </a:cxn>
              <a:cxn ang="0">
                <a:pos x="connsiteX14770" y="connsiteY14770"/>
              </a:cxn>
              <a:cxn ang="0">
                <a:pos x="connsiteX14771" y="connsiteY14771"/>
              </a:cxn>
              <a:cxn ang="0">
                <a:pos x="connsiteX14772" y="connsiteY14772"/>
              </a:cxn>
              <a:cxn ang="0">
                <a:pos x="connsiteX14773" y="connsiteY14773"/>
              </a:cxn>
              <a:cxn ang="0">
                <a:pos x="connsiteX14774" y="connsiteY14774"/>
              </a:cxn>
              <a:cxn ang="0">
                <a:pos x="connsiteX14775" y="connsiteY14775"/>
              </a:cxn>
              <a:cxn ang="0">
                <a:pos x="connsiteX14776" y="connsiteY14776"/>
              </a:cxn>
              <a:cxn ang="0">
                <a:pos x="connsiteX14777" y="connsiteY14777"/>
              </a:cxn>
              <a:cxn ang="0">
                <a:pos x="connsiteX14778" y="connsiteY14778"/>
              </a:cxn>
              <a:cxn ang="0">
                <a:pos x="connsiteX14779" y="connsiteY14779"/>
              </a:cxn>
              <a:cxn ang="0">
                <a:pos x="connsiteX14780" y="connsiteY14780"/>
              </a:cxn>
              <a:cxn ang="0">
                <a:pos x="connsiteX14781" y="connsiteY14781"/>
              </a:cxn>
              <a:cxn ang="0">
                <a:pos x="connsiteX14782" y="connsiteY14782"/>
              </a:cxn>
              <a:cxn ang="0">
                <a:pos x="connsiteX14783" y="connsiteY14783"/>
              </a:cxn>
              <a:cxn ang="0">
                <a:pos x="connsiteX14784" y="connsiteY14784"/>
              </a:cxn>
              <a:cxn ang="0">
                <a:pos x="connsiteX14785" y="connsiteY14785"/>
              </a:cxn>
              <a:cxn ang="0">
                <a:pos x="connsiteX14786" y="connsiteY14786"/>
              </a:cxn>
              <a:cxn ang="0">
                <a:pos x="connsiteX14787" y="connsiteY14787"/>
              </a:cxn>
              <a:cxn ang="0">
                <a:pos x="connsiteX14788" y="connsiteY14788"/>
              </a:cxn>
              <a:cxn ang="0">
                <a:pos x="connsiteX14789" y="connsiteY14789"/>
              </a:cxn>
              <a:cxn ang="0">
                <a:pos x="connsiteX14790" y="connsiteY14790"/>
              </a:cxn>
              <a:cxn ang="0">
                <a:pos x="connsiteX14791" y="connsiteY14791"/>
              </a:cxn>
              <a:cxn ang="0">
                <a:pos x="connsiteX14792" y="connsiteY14792"/>
              </a:cxn>
              <a:cxn ang="0">
                <a:pos x="connsiteX14793" y="connsiteY14793"/>
              </a:cxn>
              <a:cxn ang="0">
                <a:pos x="connsiteX14794" y="connsiteY14794"/>
              </a:cxn>
              <a:cxn ang="0">
                <a:pos x="connsiteX14795" y="connsiteY14795"/>
              </a:cxn>
              <a:cxn ang="0">
                <a:pos x="connsiteX14796" y="connsiteY14796"/>
              </a:cxn>
              <a:cxn ang="0">
                <a:pos x="connsiteX14797" y="connsiteY14797"/>
              </a:cxn>
              <a:cxn ang="0">
                <a:pos x="connsiteX14798" y="connsiteY14798"/>
              </a:cxn>
              <a:cxn ang="0">
                <a:pos x="connsiteX14799" y="connsiteY14799"/>
              </a:cxn>
              <a:cxn ang="0">
                <a:pos x="connsiteX14800" y="connsiteY14800"/>
              </a:cxn>
              <a:cxn ang="0">
                <a:pos x="connsiteX14801" y="connsiteY14801"/>
              </a:cxn>
              <a:cxn ang="0">
                <a:pos x="connsiteX14802" y="connsiteY14802"/>
              </a:cxn>
              <a:cxn ang="0">
                <a:pos x="connsiteX14803" y="connsiteY14803"/>
              </a:cxn>
              <a:cxn ang="0">
                <a:pos x="connsiteX14804" y="connsiteY14804"/>
              </a:cxn>
              <a:cxn ang="0">
                <a:pos x="connsiteX14805" y="connsiteY14805"/>
              </a:cxn>
              <a:cxn ang="0">
                <a:pos x="connsiteX14806" y="connsiteY14806"/>
              </a:cxn>
              <a:cxn ang="0">
                <a:pos x="connsiteX14807" y="connsiteY14807"/>
              </a:cxn>
              <a:cxn ang="0">
                <a:pos x="connsiteX14808" y="connsiteY14808"/>
              </a:cxn>
              <a:cxn ang="0">
                <a:pos x="connsiteX14809" y="connsiteY14809"/>
              </a:cxn>
              <a:cxn ang="0">
                <a:pos x="connsiteX14810" y="connsiteY14810"/>
              </a:cxn>
              <a:cxn ang="0">
                <a:pos x="connsiteX14811" y="connsiteY14811"/>
              </a:cxn>
              <a:cxn ang="0">
                <a:pos x="connsiteX14812" y="connsiteY14812"/>
              </a:cxn>
              <a:cxn ang="0">
                <a:pos x="connsiteX14813" y="connsiteY14813"/>
              </a:cxn>
              <a:cxn ang="0">
                <a:pos x="connsiteX14814" y="connsiteY14814"/>
              </a:cxn>
              <a:cxn ang="0">
                <a:pos x="connsiteX14815" y="connsiteY14815"/>
              </a:cxn>
              <a:cxn ang="0">
                <a:pos x="connsiteX14816" y="connsiteY14816"/>
              </a:cxn>
              <a:cxn ang="0">
                <a:pos x="connsiteX14817" y="connsiteY14817"/>
              </a:cxn>
              <a:cxn ang="0">
                <a:pos x="connsiteX14818" y="connsiteY14818"/>
              </a:cxn>
              <a:cxn ang="0">
                <a:pos x="connsiteX14819" y="connsiteY14819"/>
              </a:cxn>
              <a:cxn ang="0">
                <a:pos x="connsiteX14820" y="connsiteY14820"/>
              </a:cxn>
              <a:cxn ang="0">
                <a:pos x="connsiteX14821" y="connsiteY14821"/>
              </a:cxn>
              <a:cxn ang="0">
                <a:pos x="connsiteX14822" y="connsiteY14822"/>
              </a:cxn>
              <a:cxn ang="0">
                <a:pos x="connsiteX14823" y="connsiteY14823"/>
              </a:cxn>
              <a:cxn ang="0">
                <a:pos x="connsiteX14824" y="connsiteY14824"/>
              </a:cxn>
              <a:cxn ang="0">
                <a:pos x="connsiteX14825" y="connsiteY14825"/>
              </a:cxn>
              <a:cxn ang="0">
                <a:pos x="connsiteX14826" y="connsiteY14826"/>
              </a:cxn>
              <a:cxn ang="0">
                <a:pos x="connsiteX14827" y="connsiteY14827"/>
              </a:cxn>
              <a:cxn ang="0">
                <a:pos x="connsiteX14828" y="connsiteY14828"/>
              </a:cxn>
              <a:cxn ang="0">
                <a:pos x="connsiteX14829" y="connsiteY14829"/>
              </a:cxn>
              <a:cxn ang="0">
                <a:pos x="connsiteX14830" y="connsiteY14830"/>
              </a:cxn>
              <a:cxn ang="0">
                <a:pos x="connsiteX14831" y="connsiteY14831"/>
              </a:cxn>
              <a:cxn ang="0">
                <a:pos x="connsiteX14832" y="connsiteY14832"/>
              </a:cxn>
              <a:cxn ang="0">
                <a:pos x="connsiteX14833" y="connsiteY14833"/>
              </a:cxn>
              <a:cxn ang="0">
                <a:pos x="connsiteX14834" y="connsiteY14834"/>
              </a:cxn>
              <a:cxn ang="0">
                <a:pos x="connsiteX14835" y="connsiteY14835"/>
              </a:cxn>
              <a:cxn ang="0">
                <a:pos x="connsiteX14836" y="connsiteY14836"/>
              </a:cxn>
              <a:cxn ang="0">
                <a:pos x="connsiteX14837" y="connsiteY14837"/>
              </a:cxn>
              <a:cxn ang="0">
                <a:pos x="connsiteX14838" y="connsiteY14838"/>
              </a:cxn>
              <a:cxn ang="0">
                <a:pos x="connsiteX14839" y="connsiteY14839"/>
              </a:cxn>
              <a:cxn ang="0">
                <a:pos x="connsiteX14840" y="connsiteY14840"/>
              </a:cxn>
              <a:cxn ang="0">
                <a:pos x="connsiteX14841" y="connsiteY14841"/>
              </a:cxn>
              <a:cxn ang="0">
                <a:pos x="connsiteX14842" y="connsiteY14842"/>
              </a:cxn>
              <a:cxn ang="0">
                <a:pos x="connsiteX14843" y="connsiteY14843"/>
              </a:cxn>
              <a:cxn ang="0">
                <a:pos x="connsiteX14844" y="connsiteY14844"/>
              </a:cxn>
              <a:cxn ang="0">
                <a:pos x="connsiteX14845" y="connsiteY14845"/>
              </a:cxn>
              <a:cxn ang="0">
                <a:pos x="connsiteX14846" y="connsiteY14846"/>
              </a:cxn>
              <a:cxn ang="0">
                <a:pos x="connsiteX14847" y="connsiteY14847"/>
              </a:cxn>
              <a:cxn ang="0">
                <a:pos x="connsiteX14848" y="connsiteY14848"/>
              </a:cxn>
              <a:cxn ang="0">
                <a:pos x="connsiteX14849" y="connsiteY14849"/>
              </a:cxn>
              <a:cxn ang="0">
                <a:pos x="connsiteX14850" y="connsiteY14850"/>
              </a:cxn>
              <a:cxn ang="0">
                <a:pos x="connsiteX14851" y="connsiteY14851"/>
              </a:cxn>
              <a:cxn ang="0">
                <a:pos x="connsiteX14852" y="connsiteY14852"/>
              </a:cxn>
              <a:cxn ang="0">
                <a:pos x="connsiteX14853" y="connsiteY14853"/>
              </a:cxn>
              <a:cxn ang="0">
                <a:pos x="connsiteX14854" y="connsiteY14854"/>
              </a:cxn>
              <a:cxn ang="0">
                <a:pos x="connsiteX14855" y="connsiteY14855"/>
              </a:cxn>
              <a:cxn ang="0">
                <a:pos x="connsiteX14856" y="connsiteY14856"/>
              </a:cxn>
              <a:cxn ang="0">
                <a:pos x="connsiteX14857" y="connsiteY14857"/>
              </a:cxn>
              <a:cxn ang="0">
                <a:pos x="connsiteX14858" y="connsiteY14858"/>
              </a:cxn>
              <a:cxn ang="0">
                <a:pos x="connsiteX14859" y="connsiteY14859"/>
              </a:cxn>
              <a:cxn ang="0">
                <a:pos x="connsiteX14860" y="connsiteY14860"/>
              </a:cxn>
              <a:cxn ang="0">
                <a:pos x="connsiteX14861" y="connsiteY14861"/>
              </a:cxn>
              <a:cxn ang="0">
                <a:pos x="connsiteX14862" y="connsiteY14862"/>
              </a:cxn>
              <a:cxn ang="0">
                <a:pos x="connsiteX14863" y="connsiteY14863"/>
              </a:cxn>
              <a:cxn ang="0">
                <a:pos x="connsiteX14864" y="connsiteY14864"/>
              </a:cxn>
              <a:cxn ang="0">
                <a:pos x="connsiteX14865" y="connsiteY14865"/>
              </a:cxn>
              <a:cxn ang="0">
                <a:pos x="connsiteX14866" y="connsiteY14866"/>
              </a:cxn>
              <a:cxn ang="0">
                <a:pos x="connsiteX14867" y="connsiteY14867"/>
              </a:cxn>
              <a:cxn ang="0">
                <a:pos x="connsiteX14868" y="connsiteY14868"/>
              </a:cxn>
              <a:cxn ang="0">
                <a:pos x="connsiteX14869" y="connsiteY14869"/>
              </a:cxn>
              <a:cxn ang="0">
                <a:pos x="connsiteX14870" y="connsiteY14870"/>
              </a:cxn>
              <a:cxn ang="0">
                <a:pos x="connsiteX14871" y="connsiteY14871"/>
              </a:cxn>
              <a:cxn ang="0">
                <a:pos x="connsiteX14872" y="connsiteY14872"/>
              </a:cxn>
              <a:cxn ang="0">
                <a:pos x="connsiteX14873" y="connsiteY14873"/>
              </a:cxn>
              <a:cxn ang="0">
                <a:pos x="connsiteX14874" y="connsiteY14874"/>
              </a:cxn>
              <a:cxn ang="0">
                <a:pos x="connsiteX14875" y="connsiteY14875"/>
              </a:cxn>
              <a:cxn ang="0">
                <a:pos x="connsiteX14876" y="connsiteY14876"/>
              </a:cxn>
              <a:cxn ang="0">
                <a:pos x="connsiteX14877" y="connsiteY14877"/>
              </a:cxn>
              <a:cxn ang="0">
                <a:pos x="connsiteX14878" y="connsiteY14878"/>
              </a:cxn>
              <a:cxn ang="0">
                <a:pos x="connsiteX14879" y="connsiteY14879"/>
              </a:cxn>
              <a:cxn ang="0">
                <a:pos x="connsiteX14880" y="connsiteY14880"/>
              </a:cxn>
              <a:cxn ang="0">
                <a:pos x="connsiteX14881" y="connsiteY14881"/>
              </a:cxn>
              <a:cxn ang="0">
                <a:pos x="connsiteX14882" y="connsiteY14882"/>
              </a:cxn>
              <a:cxn ang="0">
                <a:pos x="connsiteX14883" y="connsiteY14883"/>
              </a:cxn>
              <a:cxn ang="0">
                <a:pos x="connsiteX14884" y="connsiteY14884"/>
              </a:cxn>
              <a:cxn ang="0">
                <a:pos x="connsiteX14885" y="connsiteY14885"/>
              </a:cxn>
              <a:cxn ang="0">
                <a:pos x="connsiteX14886" y="connsiteY14886"/>
              </a:cxn>
              <a:cxn ang="0">
                <a:pos x="connsiteX14887" y="connsiteY14887"/>
              </a:cxn>
              <a:cxn ang="0">
                <a:pos x="connsiteX14888" y="connsiteY14888"/>
              </a:cxn>
              <a:cxn ang="0">
                <a:pos x="connsiteX14889" y="connsiteY14889"/>
              </a:cxn>
              <a:cxn ang="0">
                <a:pos x="connsiteX14890" y="connsiteY14890"/>
              </a:cxn>
              <a:cxn ang="0">
                <a:pos x="connsiteX14891" y="connsiteY14891"/>
              </a:cxn>
              <a:cxn ang="0">
                <a:pos x="connsiteX14892" y="connsiteY14892"/>
              </a:cxn>
              <a:cxn ang="0">
                <a:pos x="connsiteX14893" y="connsiteY14893"/>
              </a:cxn>
              <a:cxn ang="0">
                <a:pos x="connsiteX14894" y="connsiteY14894"/>
              </a:cxn>
              <a:cxn ang="0">
                <a:pos x="connsiteX14895" y="connsiteY14895"/>
              </a:cxn>
              <a:cxn ang="0">
                <a:pos x="connsiteX14896" y="connsiteY14896"/>
              </a:cxn>
              <a:cxn ang="0">
                <a:pos x="connsiteX14897" y="connsiteY14897"/>
              </a:cxn>
              <a:cxn ang="0">
                <a:pos x="connsiteX14898" y="connsiteY14898"/>
              </a:cxn>
              <a:cxn ang="0">
                <a:pos x="connsiteX14899" y="connsiteY14899"/>
              </a:cxn>
              <a:cxn ang="0">
                <a:pos x="connsiteX14900" y="connsiteY14900"/>
              </a:cxn>
              <a:cxn ang="0">
                <a:pos x="connsiteX14901" y="connsiteY14901"/>
              </a:cxn>
              <a:cxn ang="0">
                <a:pos x="connsiteX14902" y="connsiteY14902"/>
              </a:cxn>
              <a:cxn ang="0">
                <a:pos x="connsiteX14903" y="connsiteY14903"/>
              </a:cxn>
              <a:cxn ang="0">
                <a:pos x="connsiteX14904" y="connsiteY14904"/>
              </a:cxn>
              <a:cxn ang="0">
                <a:pos x="connsiteX14905" y="connsiteY14905"/>
              </a:cxn>
              <a:cxn ang="0">
                <a:pos x="connsiteX14906" y="connsiteY14906"/>
              </a:cxn>
              <a:cxn ang="0">
                <a:pos x="connsiteX14907" y="connsiteY14907"/>
              </a:cxn>
              <a:cxn ang="0">
                <a:pos x="connsiteX14908" y="connsiteY14908"/>
              </a:cxn>
              <a:cxn ang="0">
                <a:pos x="connsiteX14909" y="connsiteY14909"/>
              </a:cxn>
              <a:cxn ang="0">
                <a:pos x="connsiteX14910" y="connsiteY14910"/>
              </a:cxn>
              <a:cxn ang="0">
                <a:pos x="connsiteX14911" y="connsiteY14911"/>
              </a:cxn>
              <a:cxn ang="0">
                <a:pos x="connsiteX14912" y="connsiteY14912"/>
              </a:cxn>
              <a:cxn ang="0">
                <a:pos x="connsiteX14913" y="connsiteY14913"/>
              </a:cxn>
              <a:cxn ang="0">
                <a:pos x="connsiteX14914" y="connsiteY14914"/>
              </a:cxn>
              <a:cxn ang="0">
                <a:pos x="connsiteX14915" y="connsiteY14915"/>
              </a:cxn>
              <a:cxn ang="0">
                <a:pos x="connsiteX14916" y="connsiteY14916"/>
              </a:cxn>
              <a:cxn ang="0">
                <a:pos x="connsiteX14917" y="connsiteY14917"/>
              </a:cxn>
              <a:cxn ang="0">
                <a:pos x="connsiteX14918" y="connsiteY14918"/>
              </a:cxn>
              <a:cxn ang="0">
                <a:pos x="connsiteX14919" y="connsiteY14919"/>
              </a:cxn>
              <a:cxn ang="0">
                <a:pos x="connsiteX14920" y="connsiteY14920"/>
              </a:cxn>
              <a:cxn ang="0">
                <a:pos x="connsiteX14921" y="connsiteY14921"/>
              </a:cxn>
              <a:cxn ang="0">
                <a:pos x="connsiteX14922" y="connsiteY14922"/>
              </a:cxn>
              <a:cxn ang="0">
                <a:pos x="connsiteX14923" y="connsiteY14923"/>
              </a:cxn>
              <a:cxn ang="0">
                <a:pos x="connsiteX14924" y="connsiteY14924"/>
              </a:cxn>
              <a:cxn ang="0">
                <a:pos x="connsiteX14925" y="connsiteY14925"/>
              </a:cxn>
              <a:cxn ang="0">
                <a:pos x="connsiteX14926" y="connsiteY14926"/>
              </a:cxn>
              <a:cxn ang="0">
                <a:pos x="connsiteX14927" y="connsiteY14927"/>
              </a:cxn>
              <a:cxn ang="0">
                <a:pos x="connsiteX14928" y="connsiteY14928"/>
              </a:cxn>
              <a:cxn ang="0">
                <a:pos x="connsiteX14929" y="connsiteY14929"/>
              </a:cxn>
              <a:cxn ang="0">
                <a:pos x="connsiteX14930" y="connsiteY14930"/>
              </a:cxn>
              <a:cxn ang="0">
                <a:pos x="connsiteX14931" y="connsiteY14931"/>
              </a:cxn>
              <a:cxn ang="0">
                <a:pos x="connsiteX14932" y="connsiteY14932"/>
              </a:cxn>
              <a:cxn ang="0">
                <a:pos x="connsiteX14933" y="connsiteY14933"/>
              </a:cxn>
              <a:cxn ang="0">
                <a:pos x="connsiteX14934" y="connsiteY14934"/>
              </a:cxn>
              <a:cxn ang="0">
                <a:pos x="connsiteX14935" y="connsiteY14935"/>
              </a:cxn>
              <a:cxn ang="0">
                <a:pos x="connsiteX14936" y="connsiteY14936"/>
              </a:cxn>
              <a:cxn ang="0">
                <a:pos x="connsiteX14937" y="connsiteY14937"/>
              </a:cxn>
              <a:cxn ang="0">
                <a:pos x="connsiteX14938" y="connsiteY14938"/>
              </a:cxn>
              <a:cxn ang="0">
                <a:pos x="connsiteX14939" y="connsiteY14939"/>
              </a:cxn>
              <a:cxn ang="0">
                <a:pos x="connsiteX14940" y="connsiteY14940"/>
              </a:cxn>
              <a:cxn ang="0">
                <a:pos x="connsiteX14941" y="connsiteY14941"/>
              </a:cxn>
              <a:cxn ang="0">
                <a:pos x="connsiteX14942" y="connsiteY14942"/>
              </a:cxn>
              <a:cxn ang="0">
                <a:pos x="connsiteX14943" y="connsiteY14943"/>
              </a:cxn>
              <a:cxn ang="0">
                <a:pos x="connsiteX14944" y="connsiteY14944"/>
              </a:cxn>
              <a:cxn ang="0">
                <a:pos x="connsiteX14945" y="connsiteY14945"/>
              </a:cxn>
              <a:cxn ang="0">
                <a:pos x="connsiteX14946" y="connsiteY14946"/>
              </a:cxn>
              <a:cxn ang="0">
                <a:pos x="connsiteX14947" y="connsiteY14947"/>
              </a:cxn>
              <a:cxn ang="0">
                <a:pos x="connsiteX14948" y="connsiteY14948"/>
              </a:cxn>
              <a:cxn ang="0">
                <a:pos x="connsiteX14949" y="connsiteY14949"/>
              </a:cxn>
              <a:cxn ang="0">
                <a:pos x="connsiteX14950" y="connsiteY14950"/>
              </a:cxn>
              <a:cxn ang="0">
                <a:pos x="connsiteX14951" y="connsiteY14951"/>
              </a:cxn>
              <a:cxn ang="0">
                <a:pos x="connsiteX14952" y="connsiteY14952"/>
              </a:cxn>
              <a:cxn ang="0">
                <a:pos x="connsiteX14953" y="connsiteY14953"/>
              </a:cxn>
              <a:cxn ang="0">
                <a:pos x="connsiteX14954" y="connsiteY14954"/>
              </a:cxn>
              <a:cxn ang="0">
                <a:pos x="connsiteX14955" y="connsiteY14955"/>
              </a:cxn>
              <a:cxn ang="0">
                <a:pos x="connsiteX14956" y="connsiteY14956"/>
              </a:cxn>
              <a:cxn ang="0">
                <a:pos x="connsiteX14957" y="connsiteY14957"/>
              </a:cxn>
              <a:cxn ang="0">
                <a:pos x="connsiteX14958" y="connsiteY14958"/>
              </a:cxn>
              <a:cxn ang="0">
                <a:pos x="connsiteX14959" y="connsiteY14959"/>
              </a:cxn>
              <a:cxn ang="0">
                <a:pos x="connsiteX14960" y="connsiteY14960"/>
              </a:cxn>
              <a:cxn ang="0">
                <a:pos x="connsiteX14961" y="connsiteY14961"/>
              </a:cxn>
              <a:cxn ang="0">
                <a:pos x="connsiteX14962" y="connsiteY14962"/>
              </a:cxn>
              <a:cxn ang="0">
                <a:pos x="connsiteX14963" y="connsiteY14963"/>
              </a:cxn>
              <a:cxn ang="0">
                <a:pos x="connsiteX14964" y="connsiteY14964"/>
              </a:cxn>
              <a:cxn ang="0">
                <a:pos x="connsiteX14965" y="connsiteY14965"/>
              </a:cxn>
              <a:cxn ang="0">
                <a:pos x="connsiteX14966" y="connsiteY14966"/>
              </a:cxn>
              <a:cxn ang="0">
                <a:pos x="connsiteX14967" y="connsiteY14967"/>
              </a:cxn>
              <a:cxn ang="0">
                <a:pos x="connsiteX14968" y="connsiteY14968"/>
              </a:cxn>
              <a:cxn ang="0">
                <a:pos x="connsiteX14969" y="connsiteY14969"/>
              </a:cxn>
              <a:cxn ang="0">
                <a:pos x="connsiteX14970" y="connsiteY14970"/>
              </a:cxn>
              <a:cxn ang="0">
                <a:pos x="connsiteX14971" y="connsiteY14971"/>
              </a:cxn>
              <a:cxn ang="0">
                <a:pos x="connsiteX14972" y="connsiteY14972"/>
              </a:cxn>
              <a:cxn ang="0">
                <a:pos x="connsiteX14973" y="connsiteY14973"/>
              </a:cxn>
              <a:cxn ang="0">
                <a:pos x="connsiteX14974" y="connsiteY14974"/>
              </a:cxn>
              <a:cxn ang="0">
                <a:pos x="connsiteX14975" y="connsiteY14975"/>
              </a:cxn>
              <a:cxn ang="0">
                <a:pos x="connsiteX14976" y="connsiteY14976"/>
              </a:cxn>
              <a:cxn ang="0">
                <a:pos x="connsiteX14977" y="connsiteY14977"/>
              </a:cxn>
              <a:cxn ang="0">
                <a:pos x="connsiteX14978" y="connsiteY14978"/>
              </a:cxn>
              <a:cxn ang="0">
                <a:pos x="connsiteX14979" y="connsiteY14979"/>
              </a:cxn>
              <a:cxn ang="0">
                <a:pos x="connsiteX14980" y="connsiteY14980"/>
              </a:cxn>
              <a:cxn ang="0">
                <a:pos x="connsiteX14981" y="connsiteY14981"/>
              </a:cxn>
              <a:cxn ang="0">
                <a:pos x="connsiteX14982" y="connsiteY14982"/>
              </a:cxn>
              <a:cxn ang="0">
                <a:pos x="connsiteX14983" y="connsiteY14983"/>
              </a:cxn>
              <a:cxn ang="0">
                <a:pos x="connsiteX14984" y="connsiteY14984"/>
              </a:cxn>
              <a:cxn ang="0">
                <a:pos x="connsiteX14985" y="connsiteY14985"/>
              </a:cxn>
              <a:cxn ang="0">
                <a:pos x="connsiteX14986" y="connsiteY14986"/>
              </a:cxn>
              <a:cxn ang="0">
                <a:pos x="connsiteX14987" y="connsiteY14987"/>
              </a:cxn>
              <a:cxn ang="0">
                <a:pos x="connsiteX14988" y="connsiteY14988"/>
              </a:cxn>
              <a:cxn ang="0">
                <a:pos x="connsiteX14989" y="connsiteY14989"/>
              </a:cxn>
              <a:cxn ang="0">
                <a:pos x="connsiteX14990" y="connsiteY14990"/>
              </a:cxn>
              <a:cxn ang="0">
                <a:pos x="connsiteX14991" y="connsiteY14991"/>
              </a:cxn>
              <a:cxn ang="0">
                <a:pos x="connsiteX14992" y="connsiteY14992"/>
              </a:cxn>
              <a:cxn ang="0">
                <a:pos x="connsiteX14993" y="connsiteY14993"/>
              </a:cxn>
              <a:cxn ang="0">
                <a:pos x="connsiteX14994" y="connsiteY14994"/>
              </a:cxn>
              <a:cxn ang="0">
                <a:pos x="connsiteX14995" y="connsiteY14995"/>
              </a:cxn>
              <a:cxn ang="0">
                <a:pos x="connsiteX14996" y="connsiteY14996"/>
              </a:cxn>
              <a:cxn ang="0">
                <a:pos x="connsiteX14997" y="connsiteY14997"/>
              </a:cxn>
              <a:cxn ang="0">
                <a:pos x="connsiteX14998" y="connsiteY14998"/>
              </a:cxn>
              <a:cxn ang="0">
                <a:pos x="connsiteX14999" y="connsiteY14999"/>
              </a:cxn>
              <a:cxn ang="0">
                <a:pos x="connsiteX15000" y="connsiteY15000"/>
              </a:cxn>
              <a:cxn ang="0">
                <a:pos x="connsiteX15001" y="connsiteY15001"/>
              </a:cxn>
              <a:cxn ang="0">
                <a:pos x="connsiteX15002" y="connsiteY15002"/>
              </a:cxn>
              <a:cxn ang="0">
                <a:pos x="connsiteX15003" y="connsiteY15003"/>
              </a:cxn>
              <a:cxn ang="0">
                <a:pos x="connsiteX15004" y="connsiteY15004"/>
              </a:cxn>
              <a:cxn ang="0">
                <a:pos x="connsiteX15005" y="connsiteY15005"/>
              </a:cxn>
              <a:cxn ang="0">
                <a:pos x="connsiteX15006" y="connsiteY15006"/>
              </a:cxn>
              <a:cxn ang="0">
                <a:pos x="connsiteX15007" y="connsiteY15007"/>
              </a:cxn>
              <a:cxn ang="0">
                <a:pos x="connsiteX15008" y="connsiteY15008"/>
              </a:cxn>
              <a:cxn ang="0">
                <a:pos x="connsiteX15009" y="connsiteY15009"/>
              </a:cxn>
              <a:cxn ang="0">
                <a:pos x="connsiteX15010" y="connsiteY15010"/>
              </a:cxn>
              <a:cxn ang="0">
                <a:pos x="connsiteX15011" y="connsiteY15011"/>
              </a:cxn>
              <a:cxn ang="0">
                <a:pos x="connsiteX15012" y="connsiteY15012"/>
              </a:cxn>
              <a:cxn ang="0">
                <a:pos x="connsiteX15013" y="connsiteY15013"/>
              </a:cxn>
              <a:cxn ang="0">
                <a:pos x="connsiteX15014" y="connsiteY15014"/>
              </a:cxn>
              <a:cxn ang="0">
                <a:pos x="connsiteX15015" y="connsiteY15015"/>
              </a:cxn>
              <a:cxn ang="0">
                <a:pos x="connsiteX15016" y="connsiteY15016"/>
              </a:cxn>
              <a:cxn ang="0">
                <a:pos x="connsiteX15017" y="connsiteY15017"/>
              </a:cxn>
              <a:cxn ang="0">
                <a:pos x="connsiteX15018" y="connsiteY15018"/>
              </a:cxn>
              <a:cxn ang="0">
                <a:pos x="connsiteX15019" y="connsiteY15019"/>
              </a:cxn>
              <a:cxn ang="0">
                <a:pos x="connsiteX15020" y="connsiteY15020"/>
              </a:cxn>
              <a:cxn ang="0">
                <a:pos x="connsiteX15021" y="connsiteY15021"/>
              </a:cxn>
              <a:cxn ang="0">
                <a:pos x="connsiteX15022" y="connsiteY15022"/>
              </a:cxn>
              <a:cxn ang="0">
                <a:pos x="connsiteX15023" y="connsiteY15023"/>
              </a:cxn>
              <a:cxn ang="0">
                <a:pos x="connsiteX15024" y="connsiteY15024"/>
              </a:cxn>
              <a:cxn ang="0">
                <a:pos x="connsiteX15025" y="connsiteY15025"/>
              </a:cxn>
              <a:cxn ang="0">
                <a:pos x="connsiteX15026" y="connsiteY15026"/>
              </a:cxn>
              <a:cxn ang="0">
                <a:pos x="connsiteX15027" y="connsiteY15027"/>
              </a:cxn>
              <a:cxn ang="0">
                <a:pos x="connsiteX15028" y="connsiteY15028"/>
              </a:cxn>
              <a:cxn ang="0">
                <a:pos x="connsiteX15029" y="connsiteY15029"/>
              </a:cxn>
              <a:cxn ang="0">
                <a:pos x="connsiteX15030" y="connsiteY15030"/>
              </a:cxn>
              <a:cxn ang="0">
                <a:pos x="connsiteX15031" y="connsiteY15031"/>
              </a:cxn>
              <a:cxn ang="0">
                <a:pos x="connsiteX15032" y="connsiteY15032"/>
              </a:cxn>
              <a:cxn ang="0">
                <a:pos x="connsiteX15033" y="connsiteY15033"/>
              </a:cxn>
              <a:cxn ang="0">
                <a:pos x="connsiteX15034" y="connsiteY15034"/>
              </a:cxn>
              <a:cxn ang="0">
                <a:pos x="connsiteX15035" y="connsiteY15035"/>
              </a:cxn>
              <a:cxn ang="0">
                <a:pos x="connsiteX15036" y="connsiteY15036"/>
              </a:cxn>
              <a:cxn ang="0">
                <a:pos x="connsiteX15037" y="connsiteY15037"/>
              </a:cxn>
              <a:cxn ang="0">
                <a:pos x="connsiteX15038" y="connsiteY15038"/>
              </a:cxn>
              <a:cxn ang="0">
                <a:pos x="connsiteX15039" y="connsiteY15039"/>
              </a:cxn>
              <a:cxn ang="0">
                <a:pos x="connsiteX15040" y="connsiteY15040"/>
              </a:cxn>
              <a:cxn ang="0">
                <a:pos x="connsiteX15041" y="connsiteY15041"/>
              </a:cxn>
              <a:cxn ang="0">
                <a:pos x="connsiteX15042" y="connsiteY15042"/>
              </a:cxn>
              <a:cxn ang="0">
                <a:pos x="connsiteX15043" y="connsiteY15043"/>
              </a:cxn>
              <a:cxn ang="0">
                <a:pos x="connsiteX15044" y="connsiteY15044"/>
              </a:cxn>
              <a:cxn ang="0">
                <a:pos x="connsiteX15045" y="connsiteY15045"/>
              </a:cxn>
              <a:cxn ang="0">
                <a:pos x="connsiteX15046" y="connsiteY15046"/>
              </a:cxn>
              <a:cxn ang="0">
                <a:pos x="connsiteX15047" y="connsiteY15047"/>
              </a:cxn>
              <a:cxn ang="0">
                <a:pos x="connsiteX15048" y="connsiteY15048"/>
              </a:cxn>
              <a:cxn ang="0">
                <a:pos x="connsiteX15049" y="connsiteY15049"/>
              </a:cxn>
              <a:cxn ang="0">
                <a:pos x="connsiteX15050" y="connsiteY15050"/>
              </a:cxn>
              <a:cxn ang="0">
                <a:pos x="connsiteX15051" y="connsiteY15051"/>
              </a:cxn>
              <a:cxn ang="0">
                <a:pos x="connsiteX15052" y="connsiteY15052"/>
              </a:cxn>
              <a:cxn ang="0">
                <a:pos x="connsiteX15053" y="connsiteY15053"/>
              </a:cxn>
              <a:cxn ang="0">
                <a:pos x="connsiteX15054" y="connsiteY15054"/>
              </a:cxn>
              <a:cxn ang="0">
                <a:pos x="connsiteX15055" y="connsiteY15055"/>
              </a:cxn>
              <a:cxn ang="0">
                <a:pos x="connsiteX15056" y="connsiteY15056"/>
              </a:cxn>
              <a:cxn ang="0">
                <a:pos x="connsiteX15057" y="connsiteY15057"/>
              </a:cxn>
              <a:cxn ang="0">
                <a:pos x="connsiteX15058" y="connsiteY15058"/>
              </a:cxn>
              <a:cxn ang="0">
                <a:pos x="connsiteX15059" y="connsiteY15059"/>
              </a:cxn>
              <a:cxn ang="0">
                <a:pos x="connsiteX15060" y="connsiteY15060"/>
              </a:cxn>
              <a:cxn ang="0">
                <a:pos x="connsiteX15061" y="connsiteY15061"/>
              </a:cxn>
              <a:cxn ang="0">
                <a:pos x="connsiteX15062" y="connsiteY15062"/>
              </a:cxn>
              <a:cxn ang="0">
                <a:pos x="connsiteX15063" y="connsiteY15063"/>
              </a:cxn>
              <a:cxn ang="0">
                <a:pos x="connsiteX15064" y="connsiteY15064"/>
              </a:cxn>
              <a:cxn ang="0">
                <a:pos x="connsiteX15065" y="connsiteY15065"/>
              </a:cxn>
              <a:cxn ang="0">
                <a:pos x="connsiteX15066" y="connsiteY15066"/>
              </a:cxn>
              <a:cxn ang="0">
                <a:pos x="connsiteX15067" y="connsiteY15067"/>
              </a:cxn>
              <a:cxn ang="0">
                <a:pos x="connsiteX15068" y="connsiteY15068"/>
              </a:cxn>
              <a:cxn ang="0">
                <a:pos x="connsiteX15069" y="connsiteY15069"/>
              </a:cxn>
              <a:cxn ang="0">
                <a:pos x="connsiteX15070" y="connsiteY15070"/>
              </a:cxn>
              <a:cxn ang="0">
                <a:pos x="connsiteX15071" y="connsiteY15071"/>
              </a:cxn>
              <a:cxn ang="0">
                <a:pos x="connsiteX15072" y="connsiteY15072"/>
              </a:cxn>
              <a:cxn ang="0">
                <a:pos x="connsiteX15073" y="connsiteY15073"/>
              </a:cxn>
              <a:cxn ang="0">
                <a:pos x="connsiteX15074" y="connsiteY15074"/>
              </a:cxn>
              <a:cxn ang="0">
                <a:pos x="connsiteX15075" y="connsiteY15075"/>
              </a:cxn>
              <a:cxn ang="0">
                <a:pos x="connsiteX15076" y="connsiteY15076"/>
              </a:cxn>
              <a:cxn ang="0">
                <a:pos x="connsiteX15077" y="connsiteY15077"/>
              </a:cxn>
              <a:cxn ang="0">
                <a:pos x="connsiteX15078" y="connsiteY15078"/>
              </a:cxn>
              <a:cxn ang="0">
                <a:pos x="connsiteX15079" y="connsiteY15079"/>
              </a:cxn>
              <a:cxn ang="0">
                <a:pos x="connsiteX15080" y="connsiteY15080"/>
              </a:cxn>
              <a:cxn ang="0">
                <a:pos x="connsiteX15081" y="connsiteY15081"/>
              </a:cxn>
              <a:cxn ang="0">
                <a:pos x="connsiteX15082" y="connsiteY15082"/>
              </a:cxn>
              <a:cxn ang="0">
                <a:pos x="connsiteX15083" y="connsiteY15083"/>
              </a:cxn>
              <a:cxn ang="0">
                <a:pos x="connsiteX15084" y="connsiteY15084"/>
              </a:cxn>
              <a:cxn ang="0">
                <a:pos x="connsiteX15085" y="connsiteY15085"/>
              </a:cxn>
              <a:cxn ang="0">
                <a:pos x="connsiteX15086" y="connsiteY15086"/>
              </a:cxn>
              <a:cxn ang="0">
                <a:pos x="connsiteX15087" y="connsiteY15087"/>
              </a:cxn>
              <a:cxn ang="0">
                <a:pos x="connsiteX15088" y="connsiteY15088"/>
              </a:cxn>
              <a:cxn ang="0">
                <a:pos x="connsiteX15089" y="connsiteY15089"/>
              </a:cxn>
              <a:cxn ang="0">
                <a:pos x="connsiteX15090" y="connsiteY15090"/>
              </a:cxn>
              <a:cxn ang="0">
                <a:pos x="connsiteX15091" y="connsiteY15091"/>
              </a:cxn>
              <a:cxn ang="0">
                <a:pos x="connsiteX15092" y="connsiteY15092"/>
              </a:cxn>
              <a:cxn ang="0">
                <a:pos x="connsiteX15093" y="connsiteY15093"/>
              </a:cxn>
              <a:cxn ang="0">
                <a:pos x="connsiteX15094" y="connsiteY15094"/>
              </a:cxn>
              <a:cxn ang="0">
                <a:pos x="connsiteX15095" y="connsiteY15095"/>
              </a:cxn>
              <a:cxn ang="0">
                <a:pos x="connsiteX15096" y="connsiteY15096"/>
              </a:cxn>
              <a:cxn ang="0">
                <a:pos x="connsiteX15097" y="connsiteY15097"/>
              </a:cxn>
              <a:cxn ang="0">
                <a:pos x="connsiteX15098" y="connsiteY15098"/>
              </a:cxn>
              <a:cxn ang="0">
                <a:pos x="connsiteX15099" y="connsiteY15099"/>
              </a:cxn>
              <a:cxn ang="0">
                <a:pos x="connsiteX15100" y="connsiteY15100"/>
              </a:cxn>
              <a:cxn ang="0">
                <a:pos x="connsiteX15101" y="connsiteY15101"/>
              </a:cxn>
              <a:cxn ang="0">
                <a:pos x="connsiteX15102" y="connsiteY15102"/>
              </a:cxn>
              <a:cxn ang="0">
                <a:pos x="connsiteX15103" y="connsiteY15103"/>
              </a:cxn>
              <a:cxn ang="0">
                <a:pos x="connsiteX15104" y="connsiteY15104"/>
              </a:cxn>
              <a:cxn ang="0">
                <a:pos x="connsiteX15105" y="connsiteY15105"/>
              </a:cxn>
              <a:cxn ang="0">
                <a:pos x="connsiteX15106" y="connsiteY15106"/>
              </a:cxn>
              <a:cxn ang="0">
                <a:pos x="connsiteX15107" y="connsiteY15107"/>
              </a:cxn>
              <a:cxn ang="0">
                <a:pos x="connsiteX15108" y="connsiteY15108"/>
              </a:cxn>
              <a:cxn ang="0">
                <a:pos x="connsiteX15109" y="connsiteY15109"/>
              </a:cxn>
              <a:cxn ang="0">
                <a:pos x="connsiteX15110" y="connsiteY15110"/>
              </a:cxn>
              <a:cxn ang="0">
                <a:pos x="connsiteX15111" y="connsiteY15111"/>
              </a:cxn>
              <a:cxn ang="0">
                <a:pos x="connsiteX15112" y="connsiteY15112"/>
              </a:cxn>
              <a:cxn ang="0">
                <a:pos x="connsiteX15113" y="connsiteY15113"/>
              </a:cxn>
              <a:cxn ang="0">
                <a:pos x="connsiteX15114" y="connsiteY15114"/>
              </a:cxn>
              <a:cxn ang="0">
                <a:pos x="connsiteX15115" y="connsiteY15115"/>
              </a:cxn>
              <a:cxn ang="0">
                <a:pos x="connsiteX15116" y="connsiteY15116"/>
              </a:cxn>
              <a:cxn ang="0">
                <a:pos x="connsiteX15117" y="connsiteY15117"/>
              </a:cxn>
              <a:cxn ang="0">
                <a:pos x="connsiteX15118" y="connsiteY15118"/>
              </a:cxn>
              <a:cxn ang="0">
                <a:pos x="connsiteX15119" y="connsiteY15119"/>
              </a:cxn>
              <a:cxn ang="0">
                <a:pos x="connsiteX15120" y="connsiteY15120"/>
              </a:cxn>
              <a:cxn ang="0">
                <a:pos x="connsiteX15121" y="connsiteY15121"/>
              </a:cxn>
              <a:cxn ang="0">
                <a:pos x="connsiteX15122" y="connsiteY15122"/>
              </a:cxn>
              <a:cxn ang="0">
                <a:pos x="connsiteX15123" y="connsiteY15123"/>
              </a:cxn>
              <a:cxn ang="0">
                <a:pos x="connsiteX15124" y="connsiteY15124"/>
              </a:cxn>
              <a:cxn ang="0">
                <a:pos x="connsiteX15125" y="connsiteY15125"/>
              </a:cxn>
              <a:cxn ang="0">
                <a:pos x="connsiteX15126" y="connsiteY15126"/>
              </a:cxn>
              <a:cxn ang="0">
                <a:pos x="connsiteX15127" y="connsiteY15127"/>
              </a:cxn>
              <a:cxn ang="0">
                <a:pos x="connsiteX15128" y="connsiteY15128"/>
              </a:cxn>
              <a:cxn ang="0">
                <a:pos x="connsiteX15129" y="connsiteY15129"/>
              </a:cxn>
              <a:cxn ang="0">
                <a:pos x="connsiteX15130" y="connsiteY15130"/>
              </a:cxn>
              <a:cxn ang="0">
                <a:pos x="connsiteX15131" y="connsiteY15131"/>
              </a:cxn>
              <a:cxn ang="0">
                <a:pos x="connsiteX15132" y="connsiteY15132"/>
              </a:cxn>
              <a:cxn ang="0">
                <a:pos x="connsiteX15133" y="connsiteY15133"/>
              </a:cxn>
              <a:cxn ang="0">
                <a:pos x="connsiteX15134" y="connsiteY15134"/>
              </a:cxn>
              <a:cxn ang="0">
                <a:pos x="connsiteX15135" y="connsiteY15135"/>
              </a:cxn>
              <a:cxn ang="0">
                <a:pos x="connsiteX15136" y="connsiteY15136"/>
              </a:cxn>
              <a:cxn ang="0">
                <a:pos x="connsiteX15137" y="connsiteY15137"/>
              </a:cxn>
              <a:cxn ang="0">
                <a:pos x="connsiteX15138" y="connsiteY15138"/>
              </a:cxn>
              <a:cxn ang="0">
                <a:pos x="connsiteX15139" y="connsiteY15139"/>
              </a:cxn>
              <a:cxn ang="0">
                <a:pos x="connsiteX15140" y="connsiteY15140"/>
              </a:cxn>
              <a:cxn ang="0">
                <a:pos x="connsiteX15141" y="connsiteY15141"/>
              </a:cxn>
              <a:cxn ang="0">
                <a:pos x="connsiteX15142" y="connsiteY15142"/>
              </a:cxn>
              <a:cxn ang="0">
                <a:pos x="connsiteX15143" y="connsiteY15143"/>
              </a:cxn>
              <a:cxn ang="0">
                <a:pos x="connsiteX15144" y="connsiteY15144"/>
              </a:cxn>
              <a:cxn ang="0">
                <a:pos x="connsiteX15145" y="connsiteY15145"/>
              </a:cxn>
              <a:cxn ang="0">
                <a:pos x="connsiteX15146" y="connsiteY15146"/>
              </a:cxn>
              <a:cxn ang="0">
                <a:pos x="connsiteX15147" y="connsiteY15147"/>
              </a:cxn>
              <a:cxn ang="0">
                <a:pos x="connsiteX15148" y="connsiteY15148"/>
              </a:cxn>
              <a:cxn ang="0">
                <a:pos x="connsiteX15149" y="connsiteY15149"/>
              </a:cxn>
              <a:cxn ang="0">
                <a:pos x="connsiteX15150" y="connsiteY15150"/>
              </a:cxn>
              <a:cxn ang="0">
                <a:pos x="connsiteX15151" y="connsiteY15151"/>
              </a:cxn>
              <a:cxn ang="0">
                <a:pos x="connsiteX15152" y="connsiteY15152"/>
              </a:cxn>
              <a:cxn ang="0">
                <a:pos x="connsiteX15153" y="connsiteY15153"/>
              </a:cxn>
              <a:cxn ang="0">
                <a:pos x="connsiteX15154" y="connsiteY15154"/>
              </a:cxn>
              <a:cxn ang="0">
                <a:pos x="connsiteX15155" y="connsiteY15155"/>
              </a:cxn>
              <a:cxn ang="0">
                <a:pos x="connsiteX15156" y="connsiteY15156"/>
              </a:cxn>
              <a:cxn ang="0">
                <a:pos x="connsiteX15157" y="connsiteY15157"/>
              </a:cxn>
              <a:cxn ang="0">
                <a:pos x="connsiteX15158" y="connsiteY15158"/>
              </a:cxn>
              <a:cxn ang="0">
                <a:pos x="connsiteX15159" y="connsiteY15159"/>
              </a:cxn>
              <a:cxn ang="0">
                <a:pos x="connsiteX15160" y="connsiteY15160"/>
              </a:cxn>
              <a:cxn ang="0">
                <a:pos x="connsiteX15161" y="connsiteY15161"/>
              </a:cxn>
              <a:cxn ang="0">
                <a:pos x="connsiteX15162" y="connsiteY15162"/>
              </a:cxn>
              <a:cxn ang="0">
                <a:pos x="connsiteX15163" y="connsiteY15163"/>
              </a:cxn>
              <a:cxn ang="0">
                <a:pos x="connsiteX15164" y="connsiteY15164"/>
              </a:cxn>
              <a:cxn ang="0">
                <a:pos x="connsiteX15165" y="connsiteY15165"/>
              </a:cxn>
              <a:cxn ang="0">
                <a:pos x="connsiteX15166" y="connsiteY15166"/>
              </a:cxn>
              <a:cxn ang="0">
                <a:pos x="connsiteX15167" y="connsiteY15167"/>
              </a:cxn>
              <a:cxn ang="0">
                <a:pos x="connsiteX15168" y="connsiteY15168"/>
              </a:cxn>
              <a:cxn ang="0">
                <a:pos x="connsiteX15169" y="connsiteY15169"/>
              </a:cxn>
              <a:cxn ang="0">
                <a:pos x="connsiteX15170" y="connsiteY15170"/>
              </a:cxn>
              <a:cxn ang="0">
                <a:pos x="connsiteX15171" y="connsiteY15171"/>
              </a:cxn>
              <a:cxn ang="0">
                <a:pos x="connsiteX15172" y="connsiteY15172"/>
              </a:cxn>
              <a:cxn ang="0">
                <a:pos x="connsiteX15173" y="connsiteY15173"/>
              </a:cxn>
              <a:cxn ang="0">
                <a:pos x="connsiteX15174" y="connsiteY15174"/>
              </a:cxn>
              <a:cxn ang="0">
                <a:pos x="connsiteX15175" y="connsiteY15175"/>
              </a:cxn>
              <a:cxn ang="0">
                <a:pos x="connsiteX15176" y="connsiteY15176"/>
              </a:cxn>
              <a:cxn ang="0">
                <a:pos x="connsiteX15177" y="connsiteY15177"/>
              </a:cxn>
              <a:cxn ang="0">
                <a:pos x="connsiteX15178" y="connsiteY15178"/>
              </a:cxn>
              <a:cxn ang="0">
                <a:pos x="connsiteX15179" y="connsiteY15179"/>
              </a:cxn>
              <a:cxn ang="0">
                <a:pos x="connsiteX15180" y="connsiteY15180"/>
              </a:cxn>
              <a:cxn ang="0">
                <a:pos x="connsiteX15181" y="connsiteY15181"/>
              </a:cxn>
              <a:cxn ang="0">
                <a:pos x="connsiteX15182" y="connsiteY15182"/>
              </a:cxn>
              <a:cxn ang="0">
                <a:pos x="connsiteX15183" y="connsiteY15183"/>
              </a:cxn>
              <a:cxn ang="0">
                <a:pos x="connsiteX15184" y="connsiteY15184"/>
              </a:cxn>
              <a:cxn ang="0">
                <a:pos x="connsiteX15185" y="connsiteY15185"/>
              </a:cxn>
              <a:cxn ang="0">
                <a:pos x="connsiteX15186" y="connsiteY15186"/>
              </a:cxn>
              <a:cxn ang="0">
                <a:pos x="connsiteX15187" y="connsiteY15187"/>
              </a:cxn>
              <a:cxn ang="0">
                <a:pos x="connsiteX15188" y="connsiteY15188"/>
              </a:cxn>
              <a:cxn ang="0">
                <a:pos x="connsiteX15189" y="connsiteY15189"/>
              </a:cxn>
              <a:cxn ang="0">
                <a:pos x="connsiteX15190" y="connsiteY15190"/>
              </a:cxn>
              <a:cxn ang="0">
                <a:pos x="connsiteX15191" y="connsiteY15191"/>
              </a:cxn>
              <a:cxn ang="0">
                <a:pos x="connsiteX15192" y="connsiteY15192"/>
              </a:cxn>
              <a:cxn ang="0">
                <a:pos x="connsiteX15193" y="connsiteY15193"/>
              </a:cxn>
              <a:cxn ang="0">
                <a:pos x="connsiteX15194" y="connsiteY15194"/>
              </a:cxn>
              <a:cxn ang="0">
                <a:pos x="connsiteX15195" y="connsiteY15195"/>
              </a:cxn>
              <a:cxn ang="0">
                <a:pos x="connsiteX15196" y="connsiteY15196"/>
              </a:cxn>
              <a:cxn ang="0">
                <a:pos x="connsiteX15197" y="connsiteY15197"/>
              </a:cxn>
              <a:cxn ang="0">
                <a:pos x="connsiteX15198" y="connsiteY15198"/>
              </a:cxn>
              <a:cxn ang="0">
                <a:pos x="connsiteX15199" y="connsiteY15199"/>
              </a:cxn>
              <a:cxn ang="0">
                <a:pos x="connsiteX15200" y="connsiteY15200"/>
              </a:cxn>
              <a:cxn ang="0">
                <a:pos x="connsiteX15201" y="connsiteY15201"/>
              </a:cxn>
              <a:cxn ang="0">
                <a:pos x="connsiteX15202" y="connsiteY15202"/>
              </a:cxn>
              <a:cxn ang="0">
                <a:pos x="connsiteX15203" y="connsiteY15203"/>
              </a:cxn>
              <a:cxn ang="0">
                <a:pos x="connsiteX15204" y="connsiteY15204"/>
              </a:cxn>
              <a:cxn ang="0">
                <a:pos x="connsiteX15205" y="connsiteY15205"/>
              </a:cxn>
              <a:cxn ang="0">
                <a:pos x="connsiteX15206" y="connsiteY15206"/>
              </a:cxn>
              <a:cxn ang="0">
                <a:pos x="connsiteX15207" y="connsiteY15207"/>
              </a:cxn>
              <a:cxn ang="0">
                <a:pos x="connsiteX15208" y="connsiteY15208"/>
              </a:cxn>
              <a:cxn ang="0">
                <a:pos x="connsiteX15209" y="connsiteY15209"/>
              </a:cxn>
              <a:cxn ang="0">
                <a:pos x="connsiteX15210" y="connsiteY15210"/>
              </a:cxn>
              <a:cxn ang="0">
                <a:pos x="connsiteX15211" y="connsiteY15211"/>
              </a:cxn>
              <a:cxn ang="0">
                <a:pos x="connsiteX15212" y="connsiteY15212"/>
              </a:cxn>
              <a:cxn ang="0">
                <a:pos x="connsiteX15213" y="connsiteY15213"/>
              </a:cxn>
              <a:cxn ang="0">
                <a:pos x="connsiteX15214" y="connsiteY15214"/>
              </a:cxn>
              <a:cxn ang="0">
                <a:pos x="connsiteX15215" y="connsiteY15215"/>
              </a:cxn>
              <a:cxn ang="0">
                <a:pos x="connsiteX15216" y="connsiteY15216"/>
              </a:cxn>
              <a:cxn ang="0">
                <a:pos x="connsiteX15217" y="connsiteY15217"/>
              </a:cxn>
              <a:cxn ang="0">
                <a:pos x="connsiteX15218" y="connsiteY15218"/>
              </a:cxn>
              <a:cxn ang="0">
                <a:pos x="connsiteX15219" y="connsiteY15219"/>
              </a:cxn>
              <a:cxn ang="0">
                <a:pos x="connsiteX15220" y="connsiteY15220"/>
              </a:cxn>
              <a:cxn ang="0">
                <a:pos x="connsiteX15221" y="connsiteY15221"/>
              </a:cxn>
              <a:cxn ang="0">
                <a:pos x="connsiteX15222" y="connsiteY15222"/>
              </a:cxn>
              <a:cxn ang="0">
                <a:pos x="connsiteX15223" y="connsiteY15223"/>
              </a:cxn>
              <a:cxn ang="0">
                <a:pos x="connsiteX15224" y="connsiteY15224"/>
              </a:cxn>
              <a:cxn ang="0">
                <a:pos x="connsiteX15225" y="connsiteY15225"/>
              </a:cxn>
              <a:cxn ang="0">
                <a:pos x="connsiteX15226" y="connsiteY15226"/>
              </a:cxn>
              <a:cxn ang="0">
                <a:pos x="connsiteX15227" y="connsiteY15227"/>
              </a:cxn>
              <a:cxn ang="0">
                <a:pos x="connsiteX15228" y="connsiteY15228"/>
              </a:cxn>
              <a:cxn ang="0">
                <a:pos x="connsiteX15229" y="connsiteY15229"/>
              </a:cxn>
              <a:cxn ang="0">
                <a:pos x="connsiteX15230" y="connsiteY15230"/>
              </a:cxn>
              <a:cxn ang="0">
                <a:pos x="connsiteX15231" y="connsiteY15231"/>
              </a:cxn>
              <a:cxn ang="0">
                <a:pos x="connsiteX15232" y="connsiteY15232"/>
              </a:cxn>
              <a:cxn ang="0">
                <a:pos x="connsiteX15233" y="connsiteY15233"/>
              </a:cxn>
              <a:cxn ang="0">
                <a:pos x="connsiteX15234" y="connsiteY15234"/>
              </a:cxn>
              <a:cxn ang="0">
                <a:pos x="connsiteX15235" y="connsiteY15235"/>
              </a:cxn>
              <a:cxn ang="0">
                <a:pos x="connsiteX15236" y="connsiteY15236"/>
              </a:cxn>
              <a:cxn ang="0">
                <a:pos x="connsiteX15237" y="connsiteY15237"/>
              </a:cxn>
              <a:cxn ang="0">
                <a:pos x="connsiteX15238" y="connsiteY15238"/>
              </a:cxn>
              <a:cxn ang="0">
                <a:pos x="connsiteX15239" y="connsiteY15239"/>
              </a:cxn>
              <a:cxn ang="0">
                <a:pos x="connsiteX15240" y="connsiteY15240"/>
              </a:cxn>
              <a:cxn ang="0">
                <a:pos x="connsiteX15241" y="connsiteY15241"/>
              </a:cxn>
              <a:cxn ang="0">
                <a:pos x="connsiteX15242" y="connsiteY15242"/>
              </a:cxn>
              <a:cxn ang="0">
                <a:pos x="connsiteX15243" y="connsiteY15243"/>
              </a:cxn>
              <a:cxn ang="0">
                <a:pos x="connsiteX15244" y="connsiteY15244"/>
              </a:cxn>
              <a:cxn ang="0">
                <a:pos x="connsiteX15245" y="connsiteY15245"/>
              </a:cxn>
              <a:cxn ang="0">
                <a:pos x="connsiteX15246" y="connsiteY15246"/>
              </a:cxn>
              <a:cxn ang="0">
                <a:pos x="connsiteX15247" y="connsiteY15247"/>
              </a:cxn>
              <a:cxn ang="0">
                <a:pos x="connsiteX15248" y="connsiteY15248"/>
              </a:cxn>
              <a:cxn ang="0">
                <a:pos x="connsiteX15249" y="connsiteY15249"/>
              </a:cxn>
              <a:cxn ang="0">
                <a:pos x="connsiteX15250" y="connsiteY15250"/>
              </a:cxn>
              <a:cxn ang="0">
                <a:pos x="connsiteX15251" y="connsiteY15251"/>
              </a:cxn>
              <a:cxn ang="0">
                <a:pos x="connsiteX15252" y="connsiteY15252"/>
              </a:cxn>
              <a:cxn ang="0">
                <a:pos x="connsiteX15253" y="connsiteY15253"/>
              </a:cxn>
              <a:cxn ang="0">
                <a:pos x="connsiteX15254" y="connsiteY15254"/>
              </a:cxn>
              <a:cxn ang="0">
                <a:pos x="connsiteX15255" y="connsiteY15255"/>
              </a:cxn>
              <a:cxn ang="0">
                <a:pos x="connsiteX15256" y="connsiteY15256"/>
              </a:cxn>
              <a:cxn ang="0">
                <a:pos x="connsiteX15257" y="connsiteY15257"/>
              </a:cxn>
              <a:cxn ang="0">
                <a:pos x="connsiteX15258" y="connsiteY15258"/>
              </a:cxn>
              <a:cxn ang="0">
                <a:pos x="connsiteX15259" y="connsiteY15259"/>
              </a:cxn>
              <a:cxn ang="0">
                <a:pos x="connsiteX15260" y="connsiteY15260"/>
              </a:cxn>
              <a:cxn ang="0">
                <a:pos x="connsiteX15261" y="connsiteY15261"/>
              </a:cxn>
              <a:cxn ang="0">
                <a:pos x="connsiteX15262" y="connsiteY15262"/>
              </a:cxn>
              <a:cxn ang="0">
                <a:pos x="connsiteX15263" y="connsiteY15263"/>
              </a:cxn>
              <a:cxn ang="0">
                <a:pos x="connsiteX15264" y="connsiteY15264"/>
              </a:cxn>
              <a:cxn ang="0">
                <a:pos x="connsiteX15265" y="connsiteY15265"/>
              </a:cxn>
              <a:cxn ang="0">
                <a:pos x="connsiteX15266" y="connsiteY15266"/>
              </a:cxn>
              <a:cxn ang="0">
                <a:pos x="connsiteX15267" y="connsiteY15267"/>
              </a:cxn>
              <a:cxn ang="0">
                <a:pos x="connsiteX15268" y="connsiteY15268"/>
              </a:cxn>
              <a:cxn ang="0">
                <a:pos x="connsiteX15269" y="connsiteY15269"/>
              </a:cxn>
              <a:cxn ang="0">
                <a:pos x="connsiteX15270" y="connsiteY15270"/>
              </a:cxn>
              <a:cxn ang="0">
                <a:pos x="connsiteX15271" y="connsiteY15271"/>
              </a:cxn>
              <a:cxn ang="0">
                <a:pos x="connsiteX15272" y="connsiteY15272"/>
              </a:cxn>
              <a:cxn ang="0">
                <a:pos x="connsiteX15273" y="connsiteY15273"/>
              </a:cxn>
              <a:cxn ang="0">
                <a:pos x="connsiteX15274" y="connsiteY15274"/>
              </a:cxn>
              <a:cxn ang="0">
                <a:pos x="connsiteX15275" y="connsiteY15275"/>
              </a:cxn>
              <a:cxn ang="0">
                <a:pos x="connsiteX15276" y="connsiteY15276"/>
              </a:cxn>
              <a:cxn ang="0">
                <a:pos x="connsiteX15277" y="connsiteY15277"/>
              </a:cxn>
              <a:cxn ang="0">
                <a:pos x="connsiteX15278" y="connsiteY15278"/>
              </a:cxn>
              <a:cxn ang="0">
                <a:pos x="connsiteX15279" y="connsiteY15279"/>
              </a:cxn>
              <a:cxn ang="0">
                <a:pos x="connsiteX15280" y="connsiteY15280"/>
              </a:cxn>
              <a:cxn ang="0">
                <a:pos x="connsiteX15281" y="connsiteY15281"/>
              </a:cxn>
              <a:cxn ang="0">
                <a:pos x="connsiteX15282" y="connsiteY15282"/>
              </a:cxn>
              <a:cxn ang="0">
                <a:pos x="connsiteX15283" y="connsiteY15283"/>
              </a:cxn>
              <a:cxn ang="0">
                <a:pos x="connsiteX15284" y="connsiteY15284"/>
              </a:cxn>
              <a:cxn ang="0">
                <a:pos x="connsiteX15285" y="connsiteY15285"/>
              </a:cxn>
              <a:cxn ang="0">
                <a:pos x="connsiteX15286" y="connsiteY15286"/>
              </a:cxn>
              <a:cxn ang="0">
                <a:pos x="connsiteX15287" y="connsiteY15287"/>
              </a:cxn>
              <a:cxn ang="0">
                <a:pos x="connsiteX15288" y="connsiteY15288"/>
              </a:cxn>
              <a:cxn ang="0">
                <a:pos x="connsiteX15289" y="connsiteY15289"/>
              </a:cxn>
              <a:cxn ang="0">
                <a:pos x="connsiteX15290" y="connsiteY15290"/>
              </a:cxn>
              <a:cxn ang="0">
                <a:pos x="connsiteX15291" y="connsiteY15291"/>
              </a:cxn>
              <a:cxn ang="0">
                <a:pos x="connsiteX15292" y="connsiteY15292"/>
              </a:cxn>
              <a:cxn ang="0">
                <a:pos x="connsiteX15293" y="connsiteY15293"/>
              </a:cxn>
              <a:cxn ang="0">
                <a:pos x="connsiteX15294" y="connsiteY15294"/>
              </a:cxn>
              <a:cxn ang="0">
                <a:pos x="connsiteX15295" y="connsiteY15295"/>
              </a:cxn>
              <a:cxn ang="0">
                <a:pos x="connsiteX15296" y="connsiteY15296"/>
              </a:cxn>
              <a:cxn ang="0">
                <a:pos x="connsiteX15297" y="connsiteY15297"/>
              </a:cxn>
              <a:cxn ang="0">
                <a:pos x="connsiteX15298" y="connsiteY15298"/>
              </a:cxn>
              <a:cxn ang="0">
                <a:pos x="connsiteX15299" y="connsiteY15299"/>
              </a:cxn>
              <a:cxn ang="0">
                <a:pos x="connsiteX15300" y="connsiteY15300"/>
              </a:cxn>
              <a:cxn ang="0">
                <a:pos x="connsiteX15301" y="connsiteY15301"/>
              </a:cxn>
              <a:cxn ang="0">
                <a:pos x="connsiteX15302" y="connsiteY15302"/>
              </a:cxn>
              <a:cxn ang="0">
                <a:pos x="connsiteX15303" y="connsiteY15303"/>
              </a:cxn>
              <a:cxn ang="0">
                <a:pos x="connsiteX15304" y="connsiteY15304"/>
              </a:cxn>
              <a:cxn ang="0">
                <a:pos x="connsiteX15305" y="connsiteY15305"/>
              </a:cxn>
              <a:cxn ang="0">
                <a:pos x="connsiteX15306" y="connsiteY15306"/>
              </a:cxn>
              <a:cxn ang="0">
                <a:pos x="connsiteX15307" y="connsiteY15307"/>
              </a:cxn>
              <a:cxn ang="0">
                <a:pos x="connsiteX15308" y="connsiteY15308"/>
              </a:cxn>
              <a:cxn ang="0">
                <a:pos x="connsiteX15309" y="connsiteY15309"/>
              </a:cxn>
              <a:cxn ang="0">
                <a:pos x="connsiteX15310" y="connsiteY15310"/>
              </a:cxn>
              <a:cxn ang="0">
                <a:pos x="connsiteX15311" y="connsiteY15311"/>
              </a:cxn>
              <a:cxn ang="0">
                <a:pos x="connsiteX15312" y="connsiteY15312"/>
              </a:cxn>
              <a:cxn ang="0">
                <a:pos x="connsiteX15313" y="connsiteY15313"/>
              </a:cxn>
              <a:cxn ang="0">
                <a:pos x="connsiteX15314" y="connsiteY15314"/>
              </a:cxn>
              <a:cxn ang="0">
                <a:pos x="connsiteX15315" y="connsiteY15315"/>
              </a:cxn>
              <a:cxn ang="0">
                <a:pos x="connsiteX15316" y="connsiteY15316"/>
              </a:cxn>
              <a:cxn ang="0">
                <a:pos x="connsiteX15317" y="connsiteY15317"/>
              </a:cxn>
              <a:cxn ang="0">
                <a:pos x="connsiteX15318" y="connsiteY15318"/>
              </a:cxn>
              <a:cxn ang="0">
                <a:pos x="connsiteX15319" y="connsiteY15319"/>
              </a:cxn>
              <a:cxn ang="0">
                <a:pos x="connsiteX15320" y="connsiteY15320"/>
              </a:cxn>
              <a:cxn ang="0">
                <a:pos x="connsiteX15321" y="connsiteY15321"/>
              </a:cxn>
              <a:cxn ang="0">
                <a:pos x="connsiteX15322" y="connsiteY15322"/>
              </a:cxn>
              <a:cxn ang="0">
                <a:pos x="connsiteX15323" y="connsiteY15323"/>
              </a:cxn>
              <a:cxn ang="0">
                <a:pos x="connsiteX15324" y="connsiteY15324"/>
              </a:cxn>
              <a:cxn ang="0">
                <a:pos x="connsiteX15325" y="connsiteY15325"/>
              </a:cxn>
              <a:cxn ang="0">
                <a:pos x="connsiteX15326" y="connsiteY15326"/>
              </a:cxn>
              <a:cxn ang="0">
                <a:pos x="connsiteX15327" y="connsiteY15327"/>
              </a:cxn>
              <a:cxn ang="0">
                <a:pos x="connsiteX15328" y="connsiteY15328"/>
              </a:cxn>
              <a:cxn ang="0">
                <a:pos x="connsiteX15329" y="connsiteY15329"/>
              </a:cxn>
              <a:cxn ang="0">
                <a:pos x="connsiteX15330" y="connsiteY15330"/>
              </a:cxn>
              <a:cxn ang="0">
                <a:pos x="connsiteX15331" y="connsiteY15331"/>
              </a:cxn>
              <a:cxn ang="0">
                <a:pos x="connsiteX15332" y="connsiteY15332"/>
              </a:cxn>
              <a:cxn ang="0">
                <a:pos x="connsiteX15333" y="connsiteY15333"/>
              </a:cxn>
              <a:cxn ang="0">
                <a:pos x="connsiteX15334" y="connsiteY15334"/>
              </a:cxn>
              <a:cxn ang="0">
                <a:pos x="connsiteX15335" y="connsiteY15335"/>
              </a:cxn>
              <a:cxn ang="0">
                <a:pos x="connsiteX15336" y="connsiteY15336"/>
              </a:cxn>
              <a:cxn ang="0">
                <a:pos x="connsiteX15337" y="connsiteY15337"/>
              </a:cxn>
              <a:cxn ang="0">
                <a:pos x="connsiteX15338" y="connsiteY15338"/>
              </a:cxn>
              <a:cxn ang="0">
                <a:pos x="connsiteX15339" y="connsiteY15339"/>
              </a:cxn>
              <a:cxn ang="0">
                <a:pos x="connsiteX15340" y="connsiteY15340"/>
              </a:cxn>
              <a:cxn ang="0">
                <a:pos x="connsiteX15341" y="connsiteY15341"/>
              </a:cxn>
              <a:cxn ang="0">
                <a:pos x="connsiteX15342" y="connsiteY15342"/>
              </a:cxn>
              <a:cxn ang="0">
                <a:pos x="connsiteX15343" y="connsiteY15343"/>
              </a:cxn>
              <a:cxn ang="0">
                <a:pos x="connsiteX15344" y="connsiteY15344"/>
              </a:cxn>
              <a:cxn ang="0">
                <a:pos x="connsiteX15345" y="connsiteY15345"/>
              </a:cxn>
              <a:cxn ang="0">
                <a:pos x="connsiteX15346" y="connsiteY15346"/>
              </a:cxn>
              <a:cxn ang="0">
                <a:pos x="connsiteX15347" y="connsiteY15347"/>
              </a:cxn>
              <a:cxn ang="0">
                <a:pos x="connsiteX15348" y="connsiteY15348"/>
              </a:cxn>
              <a:cxn ang="0">
                <a:pos x="connsiteX15349" y="connsiteY15349"/>
              </a:cxn>
              <a:cxn ang="0">
                <a:pos x="connsiteX15350" y="connsiteY15350"/>
              </a:cxn>
              <a:cxn ang="0">
                <a:pos x="connsiteX15351" y="connsiteY15351"/>
              </a:cxn>
              <a:cxn ang="0">
                <a:pos x="connsiteX15352" y="connsiteY15352"/>
              </a:cxn>
              <a:cxn ang="0">
                <a:pos x="connsiteX15353" y="connsiteY15353"/>
              </a:cxn>
              <a:cxn ang="0">
                <a:pos x="connsiteX15354" y="connsiteY15354"/>
              </a:cxn>
              <a:cxn ang="0">
                <a:pos x="connsiteX15355" y="connsiteY15355"/>
              </a:cxn>
              <a:cxn ang="0">
                <a:pos x="connsiteX15356" y="connsiteY15356"/>
              </a:cxn>
              <a:cxn ang="0">
                <a:pos x="connsiteX15357" y="connsiteY15357"/>
              </a:cxn>
              <a:cxn ang="0">
                <a:pos x="connsiteX15358" y="connsiteY15358"/>
              </a:cxn>
              <a:cxn ang="0">
                <a:pos x="connsiteX15359" y="connsiteY15359"/>
              </a:cxn>
              <a:cxn ang="0">
                <a:pos x="connsiteX15360" y="connsiteY15360"/>
              </a:cxn>
              <a:cxn ang="0">
                <a:pos x="connsiteX15361" y="connsiteY15361"/>
              </a:cxn>
              <a:cxn ang="0">
                <a:pos x="connsiteX15362" y="connsiteY15362"/>
              </a:cxn>
              <a:cxn ang="0">
                <a:pos x="connsiteX15363" y="connsiteY15363"/>
              </a:cxn>
              <a:cxn ang="0">
                <a:pos x="connsiteX15364" y="connsiteY15364"/>
              </a:cxn>
              <a:cxn ang="0">
                <a:pos x="connsiteX15365" y="connsiteY15365"/>
              </a:cxn>
              <a:cxn ang="0">
                <a:pos x="connsiteX15366" y="connsiteY15366"/>
              </a:cxn>
              <a:cxn ang="0">
                <a:pos x="connsiteX15367" y="connsiteY15367"/>
              </a:cxn>
              <a:cxn ang="0">
                <a:pos x="connsiteX15368" y="connsiteY15368"/>
              </a:cxn>
              <a:cxn ang="0">
                <a:pos x="connsiteX15369" y="connsiteY15369"/>
              </a:cxn>
              <a:cxn ang="0">
                <a:pos x="connsiteX15370" y="connsiteY15370"/>
              </a:cxn>
              <a:cxn ang="0">
                <a:pos x="connsiteX15371" y="connsiteY15371"/>
              </a:cxn>
              <a:cxn ang="0">
                <a:pos x="connsiteX15372" y="connsiteY15372"/>
              </a:cxn>
              <a:cxn ang="0">
                <a:pos x="connsiteX15373" y="connsiteY15373"/>
              </a:cxn>
              <a:cxn ang="0">
                <a:pos x="connsiteX15374" y="connsiteY15374"/>
              </a:cxn>
              <a:cxn ang="0">
                <a:pos x="connsiteX15375" y="connsiteY15375"/>
              </a:cxn>
              <a:cxn ang="0">
                <a:pos x="connsiteX15376" y="connsiteY15376"/>
              </a:cxn>
              <a:cxn ang="0">
                <a:pos x="connsiteX15377" y="connsiteY15377"/>
              </a:cxn>
              <a:cxn ang="0">
                <a:pos x="connsiteX15378" y="connsiteY15378"/>
              </a:cxn>
              <a:cxn ang="0">
                <a:pos x="connsiteX15379" y="connsiteY15379"/>
              </a:cxn>
              <a:cxn ang="0">
                <a:pos x="connsiteX15380" y="connsiteY15380"/>
              </a:cxn>
              <a:cxn ang="0">
                <a:pos x="connsiteX15381" y="connsiteY15381"/>
              </a:cxn>
              <a:cxn ang="0">
                <a:pos x="connsiteX15382" y="connsiteY15382"/>
              </a:cxn>
              <a:cxn ang="0">
                <a:pos x="connsiteX15383" y="connsiteY15383"/>
              </a:cxn>
              <a:cxn ang="0">
                <a:pos x="connsiteX15384" y="connsiteY15384"/>
              </a:cxn>
              <a:cxn ang="0">
                <a:pos x="connsiteX15385" y="connsiteY15385"/>
              </a:cxn>
              <a:cxn ang="0">
                <a:pos x="connsiteX15386" y="connsiteY15386"/>
              </a:cxn>
              <a:cxn ang="0">
                <a:pos x="connsiteX15387" y="connsiteY15387"/>
              </a:cxn>
              <a:cxn ang="0">
                <a:pos x="connsiteX15388" y="connsiteY15388"/>
              </a:cxn>
              <a:cxn ang="0">
                <a:pos x="connsiteX15389" y="connsiteY15389"/>
              </a:cxn>
              <a:cxn ang="0">
                <a:pos x="connsiteX15390" y="connsiteY15390"/>
              </a:cxn>
              <a:cxn ang="0">
                <a:pos x="connsiteX15391" y="connsiteY15391"/>
              </a:cxn>
              <a:cxn ang="0">
                <a:pos x="connsiteX15392" y="connsiteY15392"/>
              </a:cxn>
              <a:cxn ang="0">
                <a:pos x="connsiteX15393" y="connsiteY15393"/>
              </a:cxn>
              <a:cxn ang="0">
                <a:pos x="connsiteX15394" y="connsiteY15394"/>
              </a:cxn>
              <a:cxn ang="0">
                <a:pos x="connsiteX15395" y="connsiteY15395"/>
              </a:cxn>
              <a:cxn ang="0">
                <a:pos x="connsiteX15396" y="connsiteY15396"/>
              </a:cxn>
              <a:cxn ang="0">
                <a:pos x="connsiteX15397" y="connsiteY15397"/>
              </a:cxn>
              <a:cxn ang="0">
                <a:pos x="connsiteX15398" y="connsiteY15398"/>
              </a:cxn>
              <a:cxn ang="0">
                <a:pos x="connsiteX15399" y="connsiteY15399"/>
              </a:cxn>
              <a:cxn ang="0">
                <a:pos x="connsiteX15400" y="connsiteY15400"/>
              </a:cxn>
              <a:cxn ang="0">
                <a:pos x="connsiteX15401" y="connsiteY15401"/>
              </a:cxn>
              <a:cxn ang="0">
                <a:pos x="connsiteX15402" y="connsiteY15402"/>
              </a:cxn>
              <a:cxn ang="0">
                <a:pos x="connsiteX15403" y="connsiteY15403"/>
              </a:cxn>
              <a:cxn ang="0">
                <a:pos x="connsiteX15404" y="connsiteY15404"/>
              </a:cxn>
              <a:cxn ang="0">
                <a:pos x="connsiteX15405" y="connsiteY15405"/>
              </a:cxn>
              <a:cxn ang="0">
                <a:pos x="connsiteX15406" y="connsiteY15406"/>
              </a:cxn>
              <a:cxn ang="0">
                <a:pos x="connsiteX15407" y="connsiteY15407"/>
              </a:cxn>
              <a:cxn ang="0">
                <a:pos x="connsiteX15408" y="connsiteY15408"/>
              </a:cxn>
              <a:cxn ang="0">
                <a:pos x="connsiteX15409" y="connsiteY15409"/>
              </a:cxn>
              <a:cxn ang="0">
                <a:pos x="connsiteX15410" y="connsiteY15410"/>
              </a:cxn>
              <a:cxn ang="0">
                <a:pos x="connsiteX15411" y="connsiteY15411"/>
              </a:cxn>
              <a:cxn ang="0">
                <a:pos x="connsiteX15412" y="connsiteY15412"/>
              </a:cxn>
              <a:cxn ang="0">
                <a:pos x="connsiteX15413" y="connsiteY15413"/>
              </a:cxn>
              <a:cxn ang="0">
                <a:pos x="connsiteX15414" y="connsiteY15414"/>
              </a:cxn>
              <a:cxn ang="0">
                <a:pos x="connsiteX15415" y="connsiteY15415"/>
              </a:cxn>
              <a:cxn ang="0">
                <a:pos x="connsiteX15416" y="connsiteY15416"/>
              </a:cxn>
              <a:cxn ang="0">
                <a:pos x="connsiteX15417" y="connsiteY15417"/>
              </a:cxn>
              <a:cxn ang="0">
                <a:pos x="connsiteX15418" y="connsiteY15418"/>
              </a:cxn>
              <a:cxn ang="0">
                <a:pos x="connsiteX15419" y="connsiteY15419"/>
              </a:cxn>
              <a:cxn ang="0">
                <a:pos x="connsiteX15420" y="connsiteY15420"/>
              </a:cxn>
              <a:cxn ang="0">
                <a:pos x="connsiteX15421" y="connsiteY15421"/>
              </a:cxn>
              <a:cxn ang="0">
                <a:pos x="connsiteX15422" y="connsiteY15422"/>
              </a:cxn>
              <a:cxn ang="0">
                <a:pos x="connsiteX15423" y="connsiteY15423"/>
              </a:cxn>
              <a:cxn ang="0">
                <a:pos x="connsiteX15424" y="connsiteY15424"/>
              </a:cxn>
              <a:cxn ang="0">
                <a:pos x="connsiteX15425" y="connsiteY15425"/>
              </a:cxn>
              <a:cxn ang="0">
                <a:pos x="connsiteX15426" y="connsiteY15426"/>
              </a:cxn>
              <a:cxn ang="0">
                <a:pos x="connsiteX15427" y="connsiteY15427"/>
              </a:cxn>
              <a:cxn ang="0">
                <a:pos x="connsiteX15428" y="connsiteY15428"/>
              </a:cxn>
              <a:cxn ang="0">
                <a:pos x="connsiteX15429" y="connsiteY15429"/>
              </a:cxn>
              <a:cxn ang="0">
                <a:pos x="connsiteX15430" y="connsiteY15430"/>
              </a:cxn>
              <a:cxn ang="0">
                <a:pos x="connsiteX15431" y="connsiteY15431"/>
              </a:cxn>
              <a:cxn ang="0">
                <a:pos x="connsiteX15432" y="connsiteY15432"/>
              </a:cxn>
              <a:cxn ang="0">
                <a:pos x="connsiteX15433" y="connsiteY15433"/>
              </a:cxn>
              <a:cxn ang="0">
                <a:pos x="connsiteX15434" y="connsiteY15434"/>
              </a:cxn>
              <a:cxn ang="0">
                <a:pos x="connsiteX15435" y="connsiteY15435"/>
              </a:cxn>
              <a:cxn ang="0">
                <a:pos x="connsiteX15436" y="connsiteY15436"/>
              </a:cxn>
              <a:cxn ang="0">
                <a:pos x="connsiteX15437" y="connsiteY15437"/>
              </a:cxn>
              <a:cxn ang="0">
                <a:pos x="connsiteX15438" y="connsiteY15438"/>
              </a:cxn>
              <a:cxn ang="0">
                <a:pos x="connsiteX15439" y="connsiteY15439"/>
              </a:cxn>
              <a:cxn ang="0">
                <a:pos x="connsiteX15440" y="connsiteY15440"/>
              </a:cxn>
              <a:cxn ang="0">
                <a:pos x="connsiteX15441" y="connsiteY15441"/>
              </a:cxn>
              <a:cxn ang="0">
                <a:pos x="connsiteX15442" y="connsiteY15442"/>
              </a:cxn>
              <a:cxn ang="0">
                <a:pos x="connsiteX15443" y="connsiteY15443"/>
              </a:cxn>
              <a:cxn ang="0">
                <a:pos x="connsiteX15444" y="connsiteY15444"/>
              </a:cxn>
              <a:cxn ang="0">
                <a:pos x="connsiteX15445" y="connsiteY15445"/>
              </a:cxn>
              <a:cxn ang="0">
                <a:pos x="connsiteX15446" y="connsiteY15446"/>
              </a:cxn>
              <a:cxn ang="0">
                <a:pos x="connsiteX15447" y="connsiteY15447"/>
              </a:cxn>
              <a:cxn ang="0">
                <a:pos x="connsiteX15448" y="connsiteY15448"/>
              </a:cxn>
              <a:cxn ang="0">
                <a:pos x="connsiteX15449" y="connsiteY15449"/>
              </a:cxn>
              <a:cxn ang="0">
                <a:pos x="connsiteX15450" y="connsiteY15450"/>
              </a:cxn>
              <a:cxn ang="0">
                <a:pos x="connsiteX15451" y="connsiteY15451"/>
              </a:cxn>
              <a:cxn ang="0">
                <a:pos x="connsiteX15452" y="connsiteY15452"/>
              </a:cxn>
              <a:cxn ang="0">
                <a:pos x="connsiteX15453" y="connsiteY15453"/>
              </a:cxn>
              <a:cxn ang="0">
                <a:pos x="connsiteX15454" y="connsiteY15454"/>
              </a:cxn>
              <a:cxn ang="0">
                <a:pos x="connsiteX15455" y="connsiteY15455"/>
              </a:cxn>
              <a:cxn ang="0">
                <a:pos x="connsiteX15456" y="connsiteY15456"/>
              </a:cxn>
              <a:cxn ang="0">
                <a:pos x="connsiteX15457" y="connsiteY15457"/>
              </a:cxn>
              <a:cxn ang="0">
                <a:pos x="connsiteX15458" y="connsiteY15458"/>
              </a:cxn>
              <a:cxn ang="0">
                <a:pos x="connsiteX15459" y="connsiteY15459"/>
              </a:cxn>
              <a:cxn ang="0">
                <a:pos x="connsiteX15460" y="connsiteY15460"/>
              </a:cxn>
              <a:cxn ang="0">
                <a:pos x="connsiteX15461" y="connsiteY15461"/>
              </a:cxn>
              <a:cxn ang="0">
                <a:pos x="connsiteX15462" y="connsiteY15462"/>
              </a:cxn>
              <a:cxn ang="0">
                <a:pos x="connsiteX15463" y="connsiteY15463"/>
              </a:cxn>
              <a:cxn ang="0">
                <a:pos x="connsiteX15464" y="connsiteY15464"/>
              </a:cxn>
              <a:cxn ang="0">
                <a:pos x="connsiteX15465" y="connsiteY15465"/>
              </a:cxn>
              <a:cxn ang="0">
                <a:pos x="connsiteX15466" y="connsiteY15466"/>
              </a:cxn>
              <a:cxn ang="0">
                <a:pos x="connsiteX15467" y="connsiteY15467"/>
              </a:cxn>
              <a:cxn ang="0">
                <a:pos x="connsiteX15468" y="connsiteY15468"/>
              </a:cxn>
              <a:cxn ang="0">
                <a:pos x="connsiteX15469" y="connsiteY15469"/>
              </a:cxn>
              <a:cxn ang="0">
                <a:pos x="connsiteX15470" y="connsiteY15470"/>
              </a:cxn>
              <a:cxn ang="0">
                <a:pos x="connsiteX15471" y="connsiteY15471"/>
              </a:cxn>
              <a:cxn ang="0">
                <a:pos x="connsiteX15472" y="connsiteY15472"/>
              </a:cxn>
              <a:cxn ang="0">
                <a:pos x="connsiteX15473" y="connsiteY15473"/>
              </a:cxn>
              <a:cxn ang="0">
                <a:pos x="connsiteX15474" y="connsiteY15474"/>
              </a:cxn>
              <a:cxn ang="0">
                <a:pos x="connsiteX15475" y="connsiteY15475"/>
              </a:cxn>
              <a:cxn ang="0">
                <a:pos x="connsiteX15476" y="connsiteY15476"/>
              </a:cxn>
              <a:cxn ang="0">
                <a:pos x="connsiteX15477" y="connsiteY15477"/>
              </a:cxn>
              <a:cxn ang="0">
                <a:pos x="connsiteX15478" y="connsiteY15478"/>
              </a:cxn>
              <a:cxn ang="0">
                <a:pos x="connsiteX15479" y="connsiteY15479"/>
              </a:cxn>
              <a:cxn ang="0">
                <a:pos x="connsiteX15480" y="connsiteY15480"/>
              </a:cxn>
              <a:cxn ang="0">
                <a:pos x="connsiteX15481" y="connsiteY15481"/>
              </a:cxn>
              <a:cxn ang="0">
                <a:pos x="connsiteX15482" y="connsiteY15482"/>
              </a:cxn>
              <a:cxn ang="0">
                <a:pos x="connsiteX15483" y="connsiteY15483"/>
              </a:cxn>
              <a:cxn ang="0">
                <a:pos x="connsiteX15484" y="connsiteY15484"/>
              </a:cxn>
              <a:cxn ang="0">
                <a:pos x="connsiteX15485" y="connsiteY15485"/>
              </a:cxn>
              <a:cxn ang="0">
                <a:pos x="connsiteX15486" y="connsiteY15486"/>
              </a:cxn>
              <a:cxn ang="0">
                <a:pos x="connsiteX15487" y="connsiteY15487"/>
              </a:cxn>
              <a:cxn ang="0">
                <a:pos x="connsiteX15488" y="connsiteY15488"/>
              </a:cxn>
              <a:cxn ang="0">
                <a:pos x="connsiteX15489" y="connsiteY15489"/>
              </a:cxn>
              <a:cxn ang="0">
                <a:pos x="connsiteX15490" y="connsiteY15490"/>
              </a:cxn>
              <a:cxn ang="0">
                <a:pos x="connsiteX15491" y="connsiteY15491"/>
              </a:cxn>
              <a:cxn ang="0">
                <a:pos x="connsiteX15492" y="connsiteY15492"/>
              </a:cxn>
              <a:cxn ang="0">
                <a:pos x="connsiteX15493" y="connsiteY15493"/>
              </a:cxn>
              <a:cxn ang="0">
                <a:pos x="connsiteX15494" y="connsiteY15494"/>
              </a:cxn>
              <a:cxn ang="0">
                <a:pos x="connsiteX15495" y="connsiteY15495"/>
              </a:cxn>
              <a:cxn ang="0">
                <a:pos x="connsiteX15496" y="connsiteY15496"/>
              </a:cxn>
              <a:cxn ang="0">
                <a:pos x="connsiteX15497" y="connsiteY15497"/>
              </a:cxn>
              <a:cxn ang="0">
                <a:pos x="connsiteX15498" y="connsiteY15498"/>
              </a:cxn>
              <a:cxn ang="0">
                <a:pos x="connsiteX15499" y="connsiteY15499"/>
              </a:cxn>
              <a:cxn ang="0">
                <a:pos x="connsiteX15500" y="connsiteY15500"/>
              </a:cxn>
              <a:cxn ang="0">
                <a:pos x="connsiteX15501" y="connsiteY15501"/>
              </a:cxn>
              <a:cxn ang="0">
                <a:pos x="connsiteX15502" y="connsiteY15502"/>
              </a:cxn>
              <a:cxn ang="0">
                <a:pos x="connsiteX15503" y="connsiteY15503"/>
              </a:cxn>
              <a:cxn ang="0">
                <a:pos x="connsiteX15504" y="connsiteY15504"/>
              </a:cxn>
              <a:cxn ang="0">
                <a:pos x="connsiteX15505" y="connsiteY15505"/>
              </a:cxn>
              <a:cxn ang="0">
                <a:pos x="connsiteX15506" y="connsiteY15506"/>
              </a:cxn>
              <a:cxn ang="0">
                <a:pos x="connsiteX15507" y="connsiteY15507"/>
              </a:cxn>
              <a:cxn ang="0">
                <a:pos x="connsiteX15508" y="connsiteY15508"/>
              </a:cxn>
              <a:cxn ang="0">
                <a:pos x="connsiteX15509" y="connsiteY15509"/>
              </a:cxn>
              <a:cxn ang="0">
                <a:pos x="connsiteX15510" y="connsiteY15510"/>
              </a:cxn>
              <a:cxn ang="0">
                <a:pos x="connsiteX15511" y="connsiteY15511"/>
              </a:cxn>
              <a:cxn ang="0">
                <a:pos x="connsiteX15512" y="connsiteY15512"/>
              </a:cxn>
              <a:cxn ang="0">
                <a:pos x="connsiteX15513" y="connsiteY15513"/>
              </a:cxn>
              <a:cxn ang="0">
                <a:pos x="connsiteX15514" y="connsiteY15514"/>
              </a:cxn>
              <a:cxn ang="0">
                <a:pos x="connsiteX15515" y="connsiteY15515"/>
              </a:cxn>
              <a:cxn ang="0">
                <a:pos x="connsiteX15516" y="connsiteY15516"/>
              </a:cxn>
              <a:cxn ang="0">
                <a:pos x="connsiteX15517" y="connsiteY15517"/>
              </a:cxn>
              <a:cxn ang="0">
                <a:pos x="connsiteX15518" y="connsiteY15518"/>
              </a:cxn>
              <a:cxn ang="0">
                <a:pos x="connsiteX15519" y="connsiteY15519"/>
              </a:cxn>
              <a:cxn ang="0">
                <a:pos x="connsiteX15520" y="connsiteY15520"/>
              </a:cxn>
              <a:cxn ang="0">
                <a:pos x="connsiteX15521" y="connsiteY15521"/>
              </a:cxn>
              <a:cxn ang="0">
                <a:pos x="connsiteX15522" y="connsiteY15522"/>
              </a:cxn>
              <a:cxn ang="0">
                <a:pos x="connsiteX15523" y="connsiteY15523"/>
              </a:cxn>
              <a:cxn ang="0">
                <a:pos x="connsiteX15524" y="connsiteY15524"/>
              </a:cxn>
              <a:cxn ang="0">
                <a:pos x="connsiteX15525" y="connsiteY15525"/>
              </a:cxn>
              <a:cxn ang="0">
                <a:pos x="connsiteX15526" y="connsiteY15526"/>
              </a:cxn>
              <a:cxn ang="0">
                <a:pos x="connsiteX15527" y="connsiteY15527"/>
              </a:cxn>
              <a:cxn ang="0">
                <a:pos x="connsiteX15528" y="connsiteY15528"/>
              </a:cxn>
              <a:cxn ang="0">
                <a:pos x="connsiteX15529" y="connsiteY15529"/>
              </a:cxn>
              <a:cxn ang="0">
                <a:pos x="connsiteX15530" y="connsiteY15530"/>
              </a:cxn>
              <a:cxn ang="0">
                <a:pos x="connsiteX15531" y="connsiteY15531"/>
              </a:cxn>
              <a:cxn ang="0">
                <a:pos x="connsiteX15532" y="connsiteY15532"/>
              </a:cxn>
              <a:cxn ang="0">
                <a:pos x="connsiteX15533" y="connsiteY15533"/>
              </a:cxn>
              <a:cxn ang="0">
                <a:pos x="connsiteX15534" y="connsiteY15534"/>
              </a:cxn>
              <a:cxn ang="0">
                <a:pos x="connsiteX15535" y="connsiteY15535"/>
              </a:cxn>
              <a:cxn ang="0">
                <a:pos x="connsiteX15536" y="connsiteY15536"/>
              </a:cxn>
              <a:cxn ang="0">
                <a:pos x="connsiteX15537" y="connsiteY15537"/>
              </a:cxn>
              <a:cxn ang="0">
                <a:pos x="connsiteX15538" y="connsiteY15538"/>
              </a:cxn>
              <a:cxn ang="0">
                <a:pos x="connsiteX15539" y="connsiteY15539"/>
              </a:cxn>
              <a:cxn ang="0">
                <a:pos x="connsiteX15540" y="connsiteY15540"/>
              </a:cxn>
              <a:cxn ang="0">
                <a:pos x="connsiteX15541" y="connsiteY15541"/>
              </a:cxn>
              <a:cxn ang="0">
                <a:pos x="connsiteX15542" y="connsiteY15542"/>
              </a:cxn>
              <a:cxn ang="0">
                <a:pos x="connsiteX15543" y="connsiteY15543"/>
              </a:cxn>
              <a:cxn ang="0">
                <a:pos x="connsiteX15544" y="connsiteY15544"/>
              </a:cxn>
              <a:cxn ang="0">
                <a:pos x="connsiteX15545" y="connsiteY15545"/>
              </a:cxn>
              <a:cxn ang="0">
                <a:pos x="connsiteX15546" y="connsiteY15546"/>
              </a:cxn>
              <a:cxn ang="0">
                <a:pos x="connsiteX15547" y="connsiteY15547"/>
              </a:cxn>
              <a:cxn ang="0">
                <a:pos x="connsiteX15548" y="connsiteY15548"/>
              </a:cxn>
              <a:cxn ang="0">
                <a:pos x="connsiteX15549" y="connsiteY15549"/>
              </a:cxn>
              <a:cxn ang="0">
                <a:pos x="connsiteX15550" y="connsiteY15550"/>
              </a:cxn>
              <a:cxn ang="0">
                <a:pos x="connsiteX15551" y="connsiteY15551"/>
              </a:cxn>
              <a:cxn ang="0">
                <a:pos x="connsiteX15552" y="connsiteY15552"/>
              </a:cxn>
              <a:cxn ang="0">
                <a:pos x="connsiteX15553" y="connsiteY15553"/>
              </a:cxn>
              <a:cxn ang="0">
                <a:pos x="connsiteX15554" y="connsiteY15554"/>
              </a:cxn>
              <a:cxn ang="0">
                <a:pos x="connsiteX15555" y="connsiteY15555"/>
              </a:cxn>
              <a:cxn ang="0">
                <a:pos x="connsiteX15556" y="connsiteY15556"/>
              </a:cxn>
              <a:cxn ang="0">
                <a:pos x="connsiteX15557" y="connsiteY15557"/>
              </a:cxn>
              <a:cxn ang="0">
                <a:pos x="connsiteX15558" y="connsiteY15558"/>
              </a:cxn>
              <a:cxn ang="0">
                <a:pos x="connsiteX15559" y="connsiteY15559"/>
              </a:cxn>
              <a:cxn ang="0">
                <a:pos x="connsiteX15560" y="connsiteY15560"/>
              </a:cxn>
              <a:cxn ang="0">
                <a:pos x="connsiteX15561" y="connsiteY15561"/>
              </a:cxn>
              <a:cxn ang="0">
                <a:pos x="connsiteX15562" y="connsiteY15562"/>
              </a:cxn>
              <a:cxn ang="0">
                <a:pos x="connsiteX15563" y="connsiteY15563"/>
              </a:cxn>
              <a:cxn ang="0">
                <a:pos x="connsiteX15564" y="connsiteY15564"/>
              </a:cxn>
              <a:cxn ang="0">
                <a:pos x="connsiteX15565" y="connsiteY15565"/>
              </a:cxn>
              <a:cxn ang="0">
                <a:pos x="connsiteX15566" y="connsiteY15566"/>
              </a:cxn>
              <a:cxn ang="0">
                <a:pos x="connsiteX15567" y="connsiteY15567"/>
              </a:cxn>
              <a:cxn ang="0">
                <a:pos x="connsiteX15568" y="connsiteY15568"/>
              </a:cxn>
              <a:cxn ang="0">
                <a:pos x="connsiteX15569" y="connsiteY15569"/>
              </a:cxn>
              <a:cxn ang="0">
                <a:pos x="connsiteX15570" y="connsiteY15570"/>
              </a:cxn>
              <a:cxn ang="0">
                <a:pos x="connsiteX15571" y="connsiteY15571"/>
              </a:cxn>
              <a:cxn ang="0">
                <a:pos x="connsiteX15572" y="connsiteY15572"/>
              </a:cxn>
              <a:cxn ang="0">
                <a:pos x="connsiteX15573" y="connsiteY15573"/>
              </a:cxn>
              <a:cxn ang="0">
                <a:pos x="connsiteX15574" y="connsiteY15574"/>
              </a:cxn>
              <a:cxn ang="0">
                <a:pos x="connsiteX15575" y="connsiteY15575"/>
              </a:cxn>
              <a:cxn ang="0">
                <a:pos x="connsiteX15576" y="connsiteY15576"/>
              </a:cxn>
              <a:cxn ang="0">
                <a:pos x="connsiteX15577" y="connsiteY15577"/>
              </a:cxn>
              <a:cxn ang="0">
                <a:pos x="connsiteX15578" y="connsiteY15578"/>
              </a:cxn>
              <a:cxn ang="0">
                <a:pos x="connsiteX15579" y="connsiteY15579"/>
              </a:cxn>
              <a:cxn ang="0">
                <a:pos x="connsiteX15580" y="connsiteY15580"/>
              </a:cxn>
              <a:cxn ang="0">
                <a:pos x="connsiteX15581" y="connsiteY15581"/>
              </a:cxn>
              <a:cxn ang="0">
                <a:pos x="connsiteX15582" y="connsiteY15582"/>
              </a:cxn>
              <a:cxn ang="0">
                <a:pos x="connsiteX15583" y="connsiteY15583"/>
              </a:cxn>
              <a:cxn ang="0">
                <a:pos x="connsiteX15584" y="connsiteY15584"/>
              </a:cxn>
              <a:cxn ang="0">
                <a:pos x="connsiteX15585" y="connsiteY15585"/>
              </a:cxn>
              <a:cxn ang="0">
                <a:pos x="connsiteX15586" y="connsiteY15586"/>
              </a:cxn>
              <a:cxn ang="0">
                <a:pos x="connsiteX15587" y="connsiteY15587"/>
              </a:cxn>
              <a:cxn ang="0">
                <a:pos x="connsiteX15588" y="connsiteY15588"/>
              </a:cxn>
              <a:cxn ang="0">
                <a:pos x="connsiteX15589" y="connsiteY15589"/>
              </a:cxn>
              <a:cxn ang="0">
                <a:pos x="connsiteX15590" y="connsiteY15590"/>
              </a:cxn>
              <a:cxn ang="0">
                <a:pos x="connsiteX15591" y="connsiteY15591"/>
              </a:cxn>
              <a:cxn ang="0">
                <a:pos x="connsiteX15592" y="connsiteY15592"/>
              </a:cxn>
              <a:cxn ang="0">
                <a:pos x="connsiteX15593" y="connsiteY15593"/>
              </a:cxn>
              <a:cxn ang="0">
                <a:pos x="connsiteX15594" y="connsiteY15594"/>
              </a:cxn>
              <a:cxn ang="0">
                <a:pos x="connsiteX15595" y="connsiteY15595"/>
              </a:cxn>
              <a:cxn ang="0">
                <a:pos x="connsiteX15596" y="connsiteY15596"/>
              </a:cxn>
              <a:cxn ang="0">
                <a:pos x="connsiteX15597" y="connsiteY15597"/>
              </a:cxn>
              <a:cxn ang="0">
                <a:pos x="connsiteX15598" y="connsiteY15598"/>
              </a:cxn>
              <a:cxn ang="0">
                <a:pos x="connsiteX15599" y="connsiteY15599"/>
              </a:cxn>
              <a:cxn ang="0">
                <a:pos x="connsiteX15600" y="connsiteY15600"/>
              </a:cxn>
              <a:cxn ang="0">
                <a:pos x="connsiteX15601" y="connsiteY15601"/>
              </a:cxn>
              <a:cxn ang="0">
                <a:pos x="connsiteX15602" y="connsiteY15602"/>
              </a:cxn>
              <a:cxn ang="0">
                <a:pos x="connsiteX15603" y="connsiteY15603"/>
              </a:cxn>
              <a:cxn ang="0">
                <a:pos x="connsiteX15604" y="connsiteY15604"/>
              </a:cxn>
              <a:cxn ang="0">
                <a:pos x="connsiteX15605" y="connsiteY15605"/>
              </a:cxn>
              <a:cxn ang="0">
                <a:pos x="connsiteX15606" y="connsiteY15606"/>
              </a:cxn>
              <a:cxn ang="0">
                <a:pos x="connsiteX15607" y="connsiteY15607"/>
              </a:cxn>
              <a:cxn ang="0">
                <a:pos x="connsiteX15608" y="connsiteY15608"/>
              </a:cxn>
              <a:cxn ang="0">
                <a:pos x="connsiteX15609" y="connsiteY15609"/>
              </a:cxn>
              <a:cxn ang="0">
                <a:pos x="connsiteX15610" y="connsiteY15610"/>
              </a:cxn>
              <a:cxn ang="0">
                <a:pos x="connsiteX15611" y="connsiteY15611"/>
              </a:cxn>
              <a:cxn ang="0">
                <a:pos x="connsiteX15612" y="connsiteY15612"/>
              </a:cxn>
              <a:cxn ang="0">
                <a:pos x="connsiteX15613" y="connsiteY15613"/>
              </a:cxn>
              <a:cxn ang="0">
                <a:pos x="connsiteX15614" y="connsiteY15614"/>
              </a:cxn>
              <a:cxn ang="0">
                <a:pos x="connsiteX15615" y="connsiteY15615"/>
              </a:cxn>
              <a:cxn ang="0">
                <a:pos x="connsiteX15616" y="connsiteY15616"/>
              </a:cxn>
              <a:cxn ang="0">
                <a:pos x="connsiteX15617" y="connsiteY15617"/>
              </a:cxn>
              <a:cxn ang="0">
                <a:pos x="connsiteX15618" y="connsiteY15618"/>
              </a:cxn>
              <a:cxn ang="0">
                <a:pos x="connsiteX15619" y="connsiteY15619"/>
              </a:cxn>
              <a:cxn ang="0">
                <a:pos x="connsiteX15620" y="connsiteY15620"/>
              </a:cxn>
              <a:cxn ang="0">
                <a:pos x="connsiteX15621" y="connsiteY15621"/>
              </a:cxn>
              <a:cxn ang="0">
                <a:pos x="connsiteX15622" y="connsiteY15622"/>
              </a:cxn>
              <a:cxn ang="0">
                <a:pos x="connsiteX15623" y="connsiteY15623"/>
              </a:cxn>
              <a:cxn ang="0">
                <a:pos x="connsiteX15624" y="connsiteY15624"/>
              </a:cxn>
              <a:cxn ang="0">
                <a:pos x="connsiteX15625" y="connsiteY15625"/>
              </a:cxn>
              <a:cxn ang="0">
                <a:pos x="connsiteX15626" y="connsiteY15626"/>
              </a:cxn>
              <a:cxn ang="0">
                <a:pos x="connsiteX15627" y="connsiteY15627"/>
              </a:cxn>
              <a:cxn ang="0">
                <a:pos x="connsiteX15628" y="connsiteY15628"/>
              </a:cxn>
              <a:cxn ang="0">
                <a:pos x="connsiteX15629" y="connsiteY15629"/>
              </a:cxn>
              <a:cxn ang="0">
                <a:pos x="connsiteX15630" y="connsiteY15630"/>
              </a:cxn>
              <a:cxn ang="0">
                <a:pos x="connsiteX15631" y="connsiteY15631"/>
              </a:cxn>
              <a:cxn ang="0">
                <a:pos x="connsiteX15632" y="connsiteY15632"/>
              </a:cxn>
              <a:cxn ang="0">
                <a:pos x="connsiteX15633" y="connsiteY15633"/>
              </a:cxn>
              <a:cxn ang="0">
                <a:pos x="connsiteX15634" y="connsiteY15634"/>
              </a:cxn>
              <a:cxn ang="0">
                <a:pos x="connsiteX15635" y="connsiteY15635"/>
              </a:cxn>
              <a:cxn ang="0">
                <a:pos x="connsiteX15636" y="connsiteY15636"/>
              </a:cxn>
              <a:cxn ang="0">
                <a:pos x="connsiteX15637" y="connsiteY15637"/>
              </a:cxn>
              <a:cxn ang="0">
                <a:pos x="connsiteX15638" y="connsiteY15638"/>
              </a:cxn>
              <a:cxn ang="0">
                <a:pos x="connsiteX15639" y="connsiteY15639"/>
              </a:cxn>
              <a:cxn ang="0">
                <a:pos x="connsiteX15640" y="connsiteY15640"/>
              </a:cxn>
              <a:cxn ang="0">
                <a:pos x="connsiteX15641" y="connsiteY15641"/>
              </a:cxn>
              <a:cxn ang="0">
                <a:pos x="connsiteX15642" y="connsiteY15642"/>
              </a:cxn>
              <a:cxn ang="0">
                <a:pos x="connsiteX15643" y="connsiteY15643"/>
              </a:cxn>
              <a:cxn ang="0">
                <a:pos x="connsiteX15644" y="connsiteY15644"/>
              </a:cxn>
              <a:cxn ang="0">
                <a:pos x="connsiteX15645" y="connsiteY15645"/>
              </a:cxn>
              <a:cxn ang="0">
                <a:pos x="connsiteX15646" y="connsiteY15646"/>
              </a:cxn>
              <a:cxn ang="0">
                <a:pos x="connsiteX15647" y="connsiteY15647"/>
              </a:cxn>
              <a:cxn ang="0">
                <a:pos x="connsiteX15648" y="connsiteY15648"/>
              </a:cxn>
              <a:cxn ang="0">
                <a:pos x="connsiteX15649" y="connsiteY15649"/>
              </a:cxn>
              <a:cxn ang="0">
                <a:pos x="connsiteX15650" y="connsiteY15650"/>
              </a:cxn>
              <a:cxn ang="0">
                <a:pos x="connsiteX15651" y="connsiteY15651"/>
              </a:cxn>
              <a:cxn ang="0">
                <a:pos x="connsiteX15652" y="connsiteY15652"/>
              </a:cxn>
              <a:cxn ang="0">
                <a:pos x="connsiteX15653" y="connsiteY15653"/>
              </a:cxn>
              <a:cxn ang="0">
                <a:pos x="connsiteX15654" y="connsiteY15654"/>
              </a:cxn>
              <a:cxn ang="0">
                <a:pos x="connsiteX15655" y="connsiteY15655"/>
              </a:cxn>
              <a:cxn ang="0">
                <a:pos x="connsiteX15656" y="connsiteY15656"/>
              </a:cxn>
              <a:cxn ang="0">
                <a:pos x="connsiteX15657" y="connsiteY15657"/>
              </a:cxn>
              <a:cxn ang="0">
                <a:pos x="connsiteX15658" y="connsiteY15658"/>
              </a:cxn>
              <a:cxn ang="0">
                <a:pos x="connsiteX15659" y="connsiteY15659"/>
              </a:cxn>
              <a:cxn ang="0">
                <a:pos x="connsiteX15660" y="connsiteY15660"/>
              </a:cxn>
              <a:cxn ang="0">
                <a:pos x="connsiteX15661" y="connsiteY15661"/>
              </a:cxn>
              <a:cxn ang="0">
                <a:pos x="connsiteX15662" y="connsiteY15662"/>
              </a:cxn>
              <a:cxn ang="0">
                <a:pos x="connsiteX15663" y="connsiteY15663"/>
              </a:cxn>
              <a:cxn ang="0">
                <a:pos x="connsiteX15664" y="connsiteY15664"/>
              </a:cxn>
              <a:cxn ang="0">
                <a:pos x="connsiteX15665" y="connsiteY15665"/>
              </a:cxn>
              <a:cxn ang="0">
                <a:pos x="connsiteX15666" y="connsiteY15666"/>
              </a:cxn>
              <a:cxn ang="0">
                <a:pos x="connsiteX15667" y="connsiteY15667"/>
              </a:cxn>
              <a:cxn ang="0">
                <a:pos x="connsiteX15668" y="connsiteY15668"/>
              </a:cxn>
              <a:cxn ang="0">
                <a:pos x="connsiteX15669" y="connsiteY15669"/>
              </a:cxn>
              <a:cxn ang="0">
                <a:pos x="connsiteX15670" y="connsiteY15670"/>
              </a:cxn>
              <a:cxn ang="0">
                <a:pos x="connsiteX15671" y="connsiteY15671"/>
              </a:cxn>
              <a:cxn ang="0">
                <a:pos x="connsiteX15672" y="connsiteY15672"/>
              </a:cxn>
              <a:cxn ang="0">
                <a:pos x="connsiteX15673" y="connsiteY15673"/>
              </a:cxn>
              <a:cxn ang="0">
                <a:pos x="connsiteX15674" y="connsiteY15674"/>
              </a:cxn>
              <a:cxn ang="0">
                <a:pos x="connsiteX15675" y="connsiteY15675"/>
              </a:cxn>
              <a:cxn ang="0">
                <a:pos x="connsiteX15676" y="connsiteY15676"/>
              </a:cxn>
              <a:cxn ang="0">
                <a:pos x="connsiteX15677" y="connsiteY15677"/>
              </a:cxn>
              <a:cxn ang="0">
                <a:pos x="connsiteX15678" y="connsiteY15678"/>
              </a:cxn>
              <a:cxn ang="0">
                <a:pos x="connsiteX15679" y="connsiteY15679"/>
              </a:cxn>
              <a:cxn ang="0">
                <a:pos x="connsiteX15680" y="connsiteY15680"/>
              </a:cxn>
              <a:cxn ang="0">
                <a:pos x="connsiteX15681" y="connsiteY15681"/>
              </a:cxn>
              <a:cxn ang="0">
                <a:pos x="connsiteX15682" y="connsiteY15682"/>
              </a:cxn>
              <a:cxn ang="0">
                <a:pos x="connsiteX15683" y="connsiteY15683"/>
              </a:cxn>
              <a:cxn ang="0">
                <a:pos x="connsiteX15684" y="connsiteY15684"/>
              </a:cxn>
              <a:cxn ang="0">
                <a:pos x="connsiteX15685" y="connsiteY15685"/>
              </a:cxn>
              <a:cxn ang="0">
                <a:pos x="connsiteX15686" y="connsiteY15686"/>
              </a:cxn>
              <a:cxn ang="0">
                <a:pos x="connsiteX15687" y="connsiteY15687"/>
              </a:cxn>
              <a:cxn ang="0">
                <a:pos x="connsiteX15688" y="connsiteY15688"/>
              </a:cxn>
              <a:cxn ang="0">
                <a:pos x="connsiteX15689" y="connsiteY15689"/>
              </a:cxn>
              <a:cxn ang="0">
                <a:pos x="connsiteX15690" y="connsiteY15690"/>
              </a:cxn>
              <a:cxn ang="0">
                <a:pos x="connsiteX15691" y="connsiteY15691"/>
              </a:cxn>
              <a:cxn ang="0">
                <a:pos x="connsiteX15692" y="connsiteY15692"/>
              </a:cxn>
              <a:cxn ang="0">
                <a:pos x="connsiteX15693" y="connsiteY15693"/>
              </a:cxn>
              <a:cxn ang="0">
                <a:pos x="connsiteX15694" y="connsiteY15694"/>
              </a:cxn>
              <a:cxn ang="0">
                <a:pos x="connsiteX15695" y="connsiteY15695"/>
              </a:cxn>
              <a:cxn ang="0">
                <a:pos x="connsiteX15696" y="connsiteY15696"/>
              </a:cxn>
              <a:cxn ang="0">
                <a:pos x="connsiteX15697" y="connsiteY15697"/>
              </a:cxn>
              <a:cxn ang="0">
                <a:pos x="connsiteX15698" y="connsiteY15698"/>
              </a:cxn>
              <a:cxn ang="0">
                <a:pos x="connsiteX15699" y="connsiteY15699"/>
              </a:cxn>
              <a:cxn ang="0">
                <a:pos x="connsiteX15700" y="connsiteY15700"/>
              </a:cxn>
              <a:cxn ang="0">
                <a:pos x="connsiteX15701" y="connsiteY15701"/>
              </a:cxn>
              <a:cxn ang="0">
                <a:pos x="connsiteX15702" y="connsiteY15702"/>
              </a:cxn>
              <a:cxn ang="0">
                <a:pos x="connsiteX15703" y="connsiteY15703"/>
              </a:cxn>
              <a:cxn ang="0">
                <a:pos x="connsiteX15704" y="connsiteY15704"/>
              </a:cxn>
              <a:cxn ang="0">
                <a:pos x="connsiteX15705" y="connsiteY15705"/>
              </a:cxn>
              <a:cxn ang="0">
                <a:pos x="connsiteX15706" y="connsiteY15706"/>
              </a:cxn>
              <a:cxn ang="0">
                <a:pos x="connsiteX15707" y="connsiteY15707"/>
              </a:cxn>
              <a:cxn ang="0">
                <a:pos x="connsiteX15708" y="connsiteY15708"/>
              </a:cxn>
              <a:cxn ang="0">
                <a:pos x="connsiteX15709" y="connsiteY15709"/>
              </a:cxn>
              <a:cxn ang="0">
                <a:pos x="connsiteX15710" y="connsiteY15710"/>
              </a:cxn>
              <a:cxn ang="0">
                <a:pos x="connsiteX15711" y="connsiteY15711"/>
              </a:cxn>
              <a:cxn ang="0">
                <a:pos x="connsiteX15712" y="connsiteY15712"/>
              </a:cxn>
              <a:cxn ang="0">
                <a:pos x="connsiteX15713" y="connsiteY15713"/>
              </a:cxn>
              <a:cxn ang="0">
                <a:pos x="connsiteX15714" y="connsiteY15714"/>
              </a:cxn>
              <a:cxn ang="0">
                <a:pos x="connsiteX15715" y="connsiteY15715"/>
              </a:cxn>
              <a:cxn ang="0">
                <a:pos x="connsiteX15716" y="connsiteY15716"/>
              </a:cxn>
              <a:cxn ang="0">
                <a:pos x="connsiteX15717" y="connsiteY15717"/>
              </a:cxn>
              <a:cxn ang="0">
                <a:pos x="connsiteX15718" y="connsiteY15718"/>
              </a:cxn>
              <a:cxn ang="0">
                <a:pos x="connsiteX15719" y="connsiteY15719"/>
              </a:cxn>
              <a:cxn ang="0">
                <a:pos x="connsiteX15720" y="connsiteY15720"/>
              </a:cxn>
              <a:cxn ang="0">
                <a:pos x="connsiteX15721" y="connsiteY15721"/>
              </a:cxn>
              <a:cxn ang="0">
                <a:pos x="connsiteX15722" y="connsiteY15722"/>
              </a:cxn>
              <a:cxn ang="0">
                <a:pos x="connsiteX15723" y="connsiteY15723"/>
              </a:cxn>
              <a:cxn ang="0">
                <a:pos x="connsiteX15724" y="connsiteY15724"/>
              </a:cxn>
              <a:cxn ang="0">
                <a:pos x="connsiteX15725" y="connsiteY15725"/>
              </a:cxn>
              <a:cxn ang="0">
                <a:pos x="connsiteX15726" y="connsiteY15726"/>
              </a:cxn>
              <a:cxn ang="0">
                <a:pos x="connsiteX15727" y="connsiteY15727"/>
              </a:cxn>
              <a:cxn ang="0">
                <a:pos x="connsiteX15728" y="connsiteY15728"/>
              </a:cxn>
              <a:cxn ang="0">
                <a:pos x="connsiteX15729" y="connsiteY15729"/>
              </a:cxn>
              <a:cxn ang="0">
                <a:pos x="connsiteX15730" y="connsiteY15730"/>
              </a:cxn>
              <a:cxn ang="0">
                <a:pos x="connsiteX15731" y="connsiteY15731"/>
              </a:cxn>
              <a:cxn ang="0">
                <a:pos x="connsiteX15732" y="connsiteY15732"/>
              </a:cxn>
              <a:cxn ang="0">
                <a:pos x="connsiteX15733" y="connsiteY15733"/>
              </a:cxn>
              <a:cxn ang="0">
                <a:pos x="connsiteX15734" y="connsiteY15734"/>
              </a:cxn>
              <a:cxn ang="0">
                <a:pos x="connsiteX15735" y="connsiteY15735"/>
              </a:cxn>
              <a:cxn ang="0">
                <a:pos x="connsiteX15736" y="connsiteY15736"/>
              </a:cxn>
              <a:cxn ang="0">
                <a:pos x="connsiteX15737" y="connsiteY15737"/>
              </a:cxn>
              <a:cxn ang="0">
                <a:pos x="connsiteX15738" y="connsiteY15738"/>
              </a:cxn>
              <a:cxn ang="0">
                <a:pos x="connsiteX15739" y="connsiteY15739"/>
              </a:cxn>
              <a:cxn ang="0">
                <a:pos x="connsiteX15740" y="connsiteY15740"/>
              </a:cxn>
              <a:cxn ang="0">
                <a:pos x="connsiteX15741" y="connsiteY15741"/>
              </a:cxn>
              <a:cxn ang="0">
                <a:pos x="connsiteX15742" y="connsiteY15742"/>
              </a:cxn>
              <a:cxn ang="0">
                <a:pos x="connsiteX15743" y="connsiteY15743"/>
              </a:cxn>
              <a:cxn ang="0">
                <a:pos x="connsiteX15744" y="connsiteY15744"/>
              </a:cxn>
              <a:cxn ang="0">
                <a:pos x="connsiteX15745" y="connsiteY15745"/>
              </a:cxn>
              <a:cxn ang="0">
                <a:pos x="connsiteX15746" y="connsiteY15746"/>
              </a:cxn>
              <a:cxn ang="0">
                <a:pos x="connsiteX15747" y="connsiteY15747"/>
              </a:cxn>
              <a:cxn ang="0">
                <a:pos x="connsiteX15748" y="connsiteY15748"/>
              </a:cxn>
              <a:cxn ang="0">
                <a:pos x="connsiteX15749" y="connsiteY15749"/>
              </a:cxn>
              <a:cxn ang="0">
                <a:pos x="connsiteX15750" y="connsiteY15750"/>
              </a:cxn>
              <a:cxn ang="0">
                <a:pos x="connsiteX15751" y="connsiteY15751"/>
              </a:cxn>
              <a:cxn ang="0">
                <a:pos x="connsiteX15752" y="connsiteY15752"/>
              </a:cxn>
              <a:cxn ang="0">
                <a:pos x="connsiteX15753" y="connsiteY15753"/>
              </a:cxn>
              <a:cxn ang="0">
                <a:pos x="connsiteX15754" y="connsiteY15754"/>
              </a:cxn>
              <a:cxn ang="0">
                <a:pos x="connsiteX15755" y="connsiteY15755"/>
              </a:cxn>
              <a:cxn ang="0">
                <a:pos x="connsiteX15756" y="connsiteY15756"/>
              </a:cxn>
              <a:cxn ang="0">
                <a:pos x="connsiteX15757" y="connsiteY15757"/>
              </a:cxn>
              <a:cxn ang="0">
                <a:pos x="connsiteX15758" y="connsiteY15758"/>
              </a:cxn>
              <a:cxn ang="0">
                <a:pos x="connsiteX15759" y="connsiteY15759"/>
              </a:cxn>
              <a:cxn ang="0">
                <a:pos x="connsiteX15760" y="connsiteY15760"/>
              </a:cxn>
              <a:cxn ang="0">
                <a:pos x="connsiteX15761" y="connsiteY15761"/>
              </a:cxn>
              <a:cxn ang="0">
                <a:pos x="connsiteX15762" y="connsiteY15762"/>
              </a:cxn>
              <a:cxn ang="0">
                <a:pos x="connsiteX15763" y="connsiteY15763"/>
              </a:cxn>
              <a:cxn ang="0">
                <a:pos x="connsiteX15764" y="connsiteY15764"/>
              </a:cxn>
              <a:cxn ang="0">
                <a:pos x="connsiteX15765" y="connsiteY15765"/>
              </a:cxn>
              <a:cxn ang="0">
                <a:pos x="connsiteX15766" y="connsiteY15766"/>
              </a:cxn>
              <a:cxn ang="0">
                <a:pos x="connsiteX15767" y="connsiteY15767"/>
              </a:cxn>
              <a:cxn ang="0">
                <a:pos x="connsiteX15768" y="connsiteY15768"/>
              </a:cxn>
              <a:cxn ang="0">
                <a:pos x="connsiteX15769" y="connsiteY15769"/>
              </a:cxn>
              <a:cxn ang="0">
                <a:pos x="connsiteX15770" y="connsiteY15770"/>
              </a:cxn>
              <a:cxn ang="0">
                <a:pos x="connsiteX15771" y="connsiteY15771"/>
              </a:cxn>
              <a:cxn ang="0">
                <a:pos x="connsiteX15772" y="connsiteY15772"/>
              </a:cxn>
              <a:cxn ang="0">
                <a:pos x="connsiteX15773" y="connsiteY15773"/>
              </a:cxn>
              <a:cxn ang="0">
                <a:pos x="connsiteX15774" y="connsiteY15774"/>
              </a:cxn>
              <a:cxn ang="0">
                <a:pos x="connsiteX15775" y="connsiteY15775"/>
              </a:cxn>
              <a:cxn ang="0">
                <a:pos x="connsiteX15776" y="connsiteY15776"/>
              </a:cxn>
              <a:cxn ang="0">
                <a:pos x="connsiteX15777" y="connsiteY15777"/>
              </a:cxn>
              <a:cxn ang="0">
                <a:pos x="connsiteX15778" y="connsiteY15778"/>
              </a:cxn>
              <a:cxn ang="0">
                <a:pos x="connsiteX15779" y="connsiteY15779"/>
              </a:cxn>
              <a:cxn ang="0">
                <a:pos x="connsiteX15780" y="connsiteY15780"/>
              </a:cxn>
              <a:cxn ang="0">
                <a:pos x="connsiteX15781" y="connsiteY15781"/>
              </a:cxn>
              <a:cxn ang="0">
                <a:pos x="connsiteX15782" y="connsiteY15782"/>
              </a:cxn>
              <a:cxn ang="0">
                <a:pos x="connsiteX15783" y="connsiteY15783"/>
              </a:cxn>
              <a:cxn ang="0">
                <a:pos x="connsiteX15784" y="connsiteY15784"/>
              </a:cxn>
              <a:cxn ang="0">
                <a:pos x="connsiteX15785" y="connsiteY15785"/>
              </a:cxn>
              <a:cxn ang="0">
                <a:pos x="connsiteX15786" y="connsiteY15786"/>
              </a:cxn>
              <a:cxn ang="0">
                <a:pos x="connsiteX15787" y="connsiteY15787"/>
              </a:cxn>
              <a:cxn ang="0">
                <a:pos x="connsiteX15788" y="connsiteY15788"/>
              </a:cxn>
              <a:cxn ang="0">
                <a:pos x="connsiteX15789" y="connsiteY15789"/>
              </a:cxn>
              <a:cxn ang="0">
                <a:pos x="connsiteX15790" y="connsiteY15790"/>
              </a:cxn>
              <a:cxn ang="0">
                <a:pos x="connsiteX15791" y="connsiteY15791"/>
              </a:cxn>
              <a:cxn ang="0">
                <a:pos x="connsiteX15792" y="connsiteY15792"/>
              </a:cxn>
              <a:cxn ang="0">
                <a:pos x="connsiteX15793" y="connsiteY15793"/>
              </a:cxn>
              <a:cxn ang="0">
                <a:pos x="connsiteX15794" y="connsiteY15794"/>
              </a:cxn>
              <a:cxn ang="0">
                <a:pos x="connsiteX15795" y="connsiteY15795"/>
              </a:cxn>
              <a:cxn ang="0">
                <a:pos x="connsiteX15796" y="connsiteY15796"/>
              </a:cxn>
              <a:cxn ang="0">
                <a:pos x="connsiteX15797" y="connsiteY15797"/>
              </a:cxn>
              <a:cxn ang="0">
                <a:pos x="connsiteX15798" y="connsiteY15798"/>
              </a:cxn>
              <a:cxn ang="0">
                <a:pos x="connsiteX15799" y="connsiteY15799"/>
              </a:cxn>
              <a:cxn ang="0">
                <a:pos x="connsiteX15800" y="connsiteY15800"/>
              </a:cxn>
              <a:cxn ang="0">
                <a:pos x="connsiteX15801" y="connsiteY15801"/>
              </a:cxn>
              <a:cxn ang="0">
                <a:pos x="connsiteX15802" y="connsiteY15802"/>
              </a:cxn>
              <a:cxn ang="0">
                <a:pos x="connsiteX15803" y="connsiteY15803"/>
              </a:cxn>
              <a:cxn ang="0">
                <a:pos x="connsiteX15804" y="connsiteY15804"/>
              </a:cxn>
              <a:cxn ang="0">
                <a:pos x="connsiteX15805" y="connsiteY15805"/>
              </a:cxn>
              <a:cxn ang="0">
                <a:pos x="connsiteX15806" y="connsiteY15806"/>
              </a:cxn>
              <a:cxn ang="0">
                <a:pos x="connsiteX15807" y="connsiteY15807"/>
              </a:cxn>
              <a:cxn ang="0">
                <a:pos x="connsiteX15808" y="connsiteY15808"/>
              </a:cxn>
              <a:cxn ang="0">
                <a:pos x="connsiteX15809" y="connsiteY15809"/>
              </a:cxn>
              <a:cxn ang="0">
                <a:pos x="connsiteX15810" y="connsiteY15810"/>
              </a:cxn>
              <a:cxn ang="0">
                <a:pos x="connsiteX15811" y="connsiteY15811"/>
              </a:cxn>
              <a:cxn ang="0">
                <a:pos x="connsiteX15812" y="connsiteY15812"/>
              </a:cxn>
              <a:cxn ang="0">
                <a:pos x="connsiteX15813" y="connsiteY15813"/>
              </a:cxn>
              <a:cxn ang="0">
                <a:pos x="connsiteX15814" y="connsiteY15814"/>
              </a:cxn>
              <a:cxn ang="0">
                <a:pos x="connsiteX15815" y="connsiteY15815"/>
              </a:cxn>
              <a:cxn ang="0">
                <a:pos x="connsiteX15816" y="connsiteY15816"/>
              </a:cxn>
              <a:cxn ang="0">
                <a:pos x="connsiteX15817" y="connsiteY15817"/>
              </a:cxn>
              <a:cxn ang="0">
                <a:pos x="connsiteX15818" y="connsiteY15818"/>
              </a:cxn>
              <a:cxn ang="0">
                <a:pos x="connsiteX15819" y="connsiteY15819"/>
              </a:cxn>
              <a:cxn ang="0">
                <a:pos x="connsiteX15820" y="connsiteY15820"/>
              </a:cxn>
              <a:cxn ang="0">
                <a:pos x="connsiteX15821" y="connsiteY15821"/>
              </a:cxn>
              <a:cxn ang="0">
                <a:pos x="connsiteX15822" y="connsiteY15822"/>
              </a:cxn>
              <a:cxn ang="0">
                <a:pos x="connsiteX15823" y="connsiteY15823"/>
              </a:cxn>
              <a:cxn ang="0">
                <a:pos x="connsiteX15824" y="connsiteY15824"/>
              </a:cxn>
              <a:cxn ang="0">
                <a:pos x="connsiteX15825" y="connsiteY15825"/>
              </a:cxn>
              <a:cxn ang="0">
                <a:pos x="connsiteX15826" y="connsiteY15826"/>
              </a:cxn>
              <a:cxn ang="0">
                <a:pos x="connsiteX15827" y="connsiteY15827"/>
              </a:cxn>
              <a:cxn ang="0">
                <a:pos x="connsiteX15828" y="connsiteY15828"/>
              </a:cxn>
              <a:cxn ang="0">
                <a:pos x="connsiteX15829" y="connsiteY15829"/>
              </a:cxn>
              <a:cxn ang="0">
                <a:pos x="connsiteX15830" y="connsiteY15830"/>
              </a:cxn>
              <a:cxn ang="0">
                <a:pos x="connsiteX15831" y="connsiteY15831"/>
              </a:cxn>
              <a:cxn ang="0">
                <a:pos x="connsiteX15832" y="connsiteY15832"/>
              </a:cxn>
              <a:cxn ang="0">
                <a:pos x="connsiteX15833" y="connsiteY15833"/>
              </a:cxn>
              <a:cxn ang="0">
                <a:pos x="connsiteX15834" y="connsiteY15834"/>
              </a:cxn>
              <a:cxn ang="0">
                <a:pos x="connsiteX15835" y="connsiteY15835"/>
              </a:cxn>
              <a:cxn ang="0">
                <a:pos x="connsiteX15836" y="connsiteY15836"/>
              </a:cxn>
              <a:cxn ang="0">
                <a:pos x="connsiteX15837" y="connsiteY15837"/>
              </a:cxn>
              <a:cxn ang="0">
                <a:pos x="connsiteX15838" y="connsiteY15838"/>
              </a:cxn>
              <a:cxn ang="0">
                <a:pos x="connsiteX15839" y="connsiteY15839"/>
              </a:cxn>
              <a:cxn ang="0">
                <a:pos x="connsiteX15840" y="connsiteY15840"/>
              </a:cxn>
              <a:cxn ang="0">
                <a:pos x="connsiteX15841" y="connsiteY15841"/>
              </a:cxn>
              <a:cxn ang="0">
                <a:pos x="connsiteX15842" y="connsiteY15842"/>
              </a:cxn>
              <a:cxn ang="0">
                <a:pos x="connsiteX15843" y="connsiteY15843"/>
              </a:cxn>
              <a:cxn ang="0">
                <a:pos x="connsiteX15844" y="connsiteY15844"/>
              </a:cxn>
              <a:cxn ang="0">
                <a:pos x="connsiteX15845" y="connsiteY15845"/>
              </a:cxn>
              <a:cxn ang="0">
                <a:pos x="connsiteX15846" y="connsiteY15846"/>
              </a:cxn>
              <a:cxn ang="0">
                <a:pos x="connsiteX15847" y="connsiteY15847"/>
              </a:cxn>
              <a:cxn ang="0">
                <a:pos x="connsiteX15848" y="connsiteY15848"/>
              </a:cxn>
              <a:cxn ang="0">
                <a:pos x="connsiteX15849" y="connsiteY15849"/>
              </a:cxn>
              <a:cxn ang="0">
                <a:pos x="connsiteX15850" y="connsiteY15850"/>
              </a:cxn>
              <a:cxn ang="0">
                <a:pos x="connsiteX15851" y="connsiteY15851"/>
              </a:cxn>
              <a:cxn ang="0">
                <a:pos x="connsiteX15852" y="connsiteY15852"/>
              </a:cxn>
              <a:cxn ang="0">
                <a:pos x="connsiteX15853" y="connsiteY15853"/>
              </a:cxn>
              <a:cxn ang="0">
                <a:pos x="connsiteX15854" y="connsiteY15854"/>
              </a:cxn>
              <a:cxn ang="0">
                <a:pos x="connsiteX15855" y="connsiteY15855"/>
              </a:cxn>
              <a:cxn ang="0">
                <a:pos x="connsiteX15856" y="connsiteY15856"/>
              </a:cxn>
              <a:cxn ang="0">
                <a:pos x="connsiteX15857" y="connsiteY15857"/>
              </a:cxn>
              <a:cxn ang="0">
                <a:pos x="connsiteX15858" y="connsiteY15858"/>
              </a:cxn>
              <a:cxn ang="0">
                <a:pos x="connsiteX15859" y="connsiteY15859"/>
              </a:cxn>
              <a:cxn ang="0">
                <a:pos x="connsiteX15860" y="connsiteY15860"/>
              </a:cxn>
              <a:cxn ang="0">
                <a:pos x="connsiteX15861" y="connsiteY15861"/>
              </a:cxn>
              <a:cxn ang="0">
                <a:pos x="connsiteX15862" y="connsiteY15862"/>
              </a:cxn>
              <a:cxn ang="0">
                <a:pos x="connsiteX15863" y="connsiteY15863"/>
              </a:cxn>
              <a:cxn ang="0">
                <a:pos x="connsiteX15864" y="connsiteY15864"/>
              </a:cxn>
              <a:cxn ang="0">
                <a:pos x="connsiteX15865" y="connsiteY15865"/>
              </a:cxn>
              <a:cxn ang="0">
                <a:pos x="connsiteX15866" y="connsiteY15866"/>
              </a:cxn>
              <a:cxn ang="0">
                <a:pos x="connsiteX15867" y="connsiteY15867"/>
              </a:cxn>
              <a:cxn ang="0">
                <a:pos x="connsiteX15868" y="connsiteY15868"/>
              </a:cxn>
              <a:cxn ang="0">
                <a:pos x="connsiteX15869" y="connsiteY15869"/>
              </a:cxn>
              <a:cxn ang="0">
                <a:pos x="connsiteX15870" y="connsiteY15870"/>
              </a:cxn>
              <a:cxn ang="0">
                <a:pos x="connsiteX15871" y="connsiteY15871"/>
              </a:cxn>
              <a:cxn ang="0">
                <a:pos x="connsiteX15872" y="connsiteY15872"/>
              </a:cxn>
              <a:cxn ang="0">
                <a:pos x="connsiteX15873" y="connsiteY15873"/>
              </a:cxn>
              <a:cxn ang="0">
                <a:pos x="connsiteX15874" y="connsiteY15874"/>
              </a:cxn>
              <a:cxn ang="0">
                <a:pos x="connsiteX15875" y="connsiteY15875"/>
              </a:cxn>
              <a:cxn ang="0">
                <a:pos x="connsiteX15876" y="connsiteY15876"/>
              </a:cxn>
              <a:cxn ang="0">
                <a:pos x="connsiteX15877" y="connsiteY15877"/>
              </a:cxn>
              <a:cxn ang="0">
                <a:pos x="connsiteX15878" y="connsiteY15878"/>
              </a:cxn>
              <a:cxn ang="0">
                <a:pos x="connsiteX15879" y="connsiteY15879"/>
              </a:cxn>
              <a:cxn ang="0">
                <a:pos x="connsiteX15880" y="connsiteY15880"/>
              </a:cxn>
              <a:cxn ang="0">
                <a:pos x="connsiteX15881" y="connsiteY15881"/>
              </a:cxn>
              <a:cxn ang="0">
                <a:pos x="connsiteX15882" y="connsiteY15882"/>
              </a:cxn>
              <a:cxn ang="0">
                <a:pos x="connsiteX15883" y="connsiteY15883"/>
              </a:cxn>
              <a:cxn ang="0">
                <a:pos x="connsiteX15884" y="connsiteY15884"/>
              </a:cxn>
              <a:cxn ang="0">
                <a:pos x="connsiteX15885" y="connsiteY15885"/>
              </a:cxn>
              <a:cxn ang="0">
                <a:pos x="connsiteX15886" y="connsiteY15886"/>
              </a:cxn>
              <a:cxn ang="0">
                <a:pos x="connsiteX15887" y="connsiteY15887"/>
              </a:cxn>
              <a:cxn ang="0">
                <a:pos x="connsiteX15888" y="connsiteY15888"/>
              </a:cxn>
              <a:cxn ang="0">
                <a:pos x="connsiteX15889" y="connsiteY15889"/>
              </a:cxn>
              <a:cxn ang="0">
                <a:pos x="connsiteX15890" y="connsiteY15890"/>
              </a:cxn>
              <a:cxn ang="0">
                <a:pos x="connsiteX15891" y="connsiteY15891"/>
              </a:cxn>
              <a:cxn ang="0">
                <a:pos x="connsiteX15892" y="connsiteY15892"/>
              </a:cxn>
              <a:cxn ang="0">
                <a:pos x="connsiteX15893" y="connsiteY15893"/>
              </a:cxn>
              <a:cxn ang="0">
                <a:pos x="connsiteX15894" y="connsiteY15894"/>
              </a:cxn>
              <a:cxn ang="0">
                <a:pos x="connsiteX15895" y="connsiteY15895"/>
              </a:cxn>
              <a:cxn ang="0">
                <a:pos x="connsiteX15896" y="connsiteY15896"/>
              </a:cxn>
              <a:cxn ang="0">
                <a:pos x="connsiteX15897" y="connsiteY15897"/>
              </a:cxn>
              <a:cxn ang="0">
                <a:pos x="connsiteX15898" y="connsiteY15898"/>
              </a:cxn>
              <a:cxn ang="0">
                <a:pos x="connsiteX15899" y="connsiteY15899"/>
              </a:cxn>
              <a:cxn ang="0">
                <a:pos x="connsiteX15900" y="connsiteY15900"/>
              </a:cxn>
              <a:cxn ang="0">
                <a:pos x="connsiteX15901" y="connsiteY15901"/>
              </a:cxn>
              <a:cxn ang="0">
                <a:pos x="connsiteX15902" y="connsiteY15902"/>
              </a:cxn>
              <a:cxn ang="0">
                <a:pos x="connsiteX15903" y="connsiteY15903"/>
              </a:cxn>
              <a:cxn ang="0">
                <a:pos x="connsiteX15904" y="connsiteY15904"/>
              </a:cxn>
              <a:cxn ang="0">
                <a:pos x="connsiteX15905" y="connsiteY15905"/>
              </a:cxn>
              <a:cxn ang="0">
                <a:pos x="connsiteX15906" y="connsiteY15906"/>
              </a:cxn>
              <a:cxn ang="0">
                <a:pos x="connsiteX15907" y="connsiteY15907"/>
              </a:cxn>
              <a:cxn ang="0">
                <a:pos x="connsiteX15908" y="connsiteY15908"/>
              </a:cxn>
              <a:cxn ang="0">
                <a:pos x="connsiteX15909" y="connsiteY15909"/>
              </a:cxn>
              <a:cxn ang="0">
                <a:pos x="connsiteX15910" y="connsiteY15910"/>
              </a:cxn>
              <a:cxn ang="0">
                <a:pos x="connsiteX15911" y="connsiteY15911"/>
              </a:cxn>
              <a:cxn ang="0">
                <a:pos x="connsiteX15912" y="connsiteY15912"/>
              </a:cxn>
              <a:cxn ang="0">
                <a:pos x="connsiteX15913" y="connsiteY15913"/>
              </a:cxn>
              <a:cxn ang="0">
                <a:pos x="connsiteX15914" y="connsiteY15914"/>
              </a:cxn>
              <a:cxn ang="0">
                <a:pos x="connsiteX15915" y="connsiteY15915"/>
              </a:cxn>
              <a:cxn ang="0">
                <a:pos x="connsiteX15916" y="connsiteY15916"/>
              </a:cxn>
              <a:cxn ang="0">
                <a:pos x="connsiteX15917" y="connsiteY15917"/>
              </a:cxn>
              <a:cxn ang="0">
                <a:pos x="connsiteX15918" y="connsiteY15918"/>
              </a:cxn>
              <a:cxn ang="0">
                <a:pos x="connsiteX15919" y="connsiteY15919"/>
              </a:cxn>
              <a:cxn ang="0">
                <a:pos x="connsiteX15920" y="connsiteY15920"/>
              </a:cxn>
              <a:cxn ang="0">
                <a:pos x="connsiteX15921" y="connsiteY15921"/>
              </a:cxn>
              <a:cxn ang="0">
                <a:pos x="connsiteX15922" y="connsiteY15922"/>
              </a:cxn>
              <a:cxn ang="0">
                <a:pos x="connsiteX15923" y="connsiteY15923"/>
              </a:cxn>
              <a:cxn ang="0">
                <a:pos x="connsiteX15924" y="connsiteY15924"/>
              </a:cxn>
              <a:cxn ang="0">
                <a:pos x="connsiteX15925" y="connsiteY15925"/>
              </a:cxn>
              <a:cxn ang="0">
                <a:pos x="connsiteX15926" y="connsiteY15926"/>
              </a:cxn>
              <a:cxn ang="0">
                <a:pos x="connsiteX15927" y="connsiteY15927"/>
              </a:cxn>
              <a:cxn ang="0">
                <a:pos x="connsiteX15928" y="connsiteY15928"/>
              </a:cxn>
              <a:cxn ang="0">
                <a:pos x="connsiteX15929" y="connsiteY15929"/>
              </a:cxn>
              <a:cxn ang="0">
                <a:pos x="connsiteX15930" y="connsiteY15930"/>
              </a:cxn>
              <a:cxn ang="0">
                <a:pos x="connsiteX15931" y="connsiteY15931"/>
              </a:cxn>
              <a:cxn ang="0">
                <a:pos x="connsiteX15932" y="connsiteY15932"/>
              </a:cxn>
              <a:cxn ang="0">
                <a:pos x="connsiteX15933" y="connsiteY15933"/>
              </a:cxn>
              <a:cxn ang="0">
                <a:pos x="connsiteX15934" y="connsiteY15934"/>
              </a:cxn>
              <a:cxn ang="0">
                <a:pos x="connsiteX15935" y="connsiteY15935"/>
              </a:cxn>
              <a:cxn ang="0">
                <a:pos x="connsiteX15936" y="connsiteY15936"/>
              </a:cxn>
              <a:cxn ang="0">
                <a:pos x="connsiteX15937" y="connsiteY15937"/>
              </a:cxn>
              <a:cxn ang="0">
                <a:pos x="connsiteX15938" y="connsiteY15938"/>
              </a:cxn>
              <a:cxn ang="0">
                <a:pos x="connsiteX15939" y="connsiteY15939"/>
              </a:cxn>
              <a:cxn ang="0">
                <a:pos x="connsiteX15940" y="connsiteY15940"/>
              </a:cxn>
              <a:cxn ang="0">
                <a:pos x="connsiteX15941" y="connsiteY15941"/>
              </a:cxn>
              <a:cxn ang="0">
                <a:pos x="connsiteX15942" y="connsiteY15942"/>
              </a:cxn>
              <a:cxn ang="0">
                <a:pos x="connsiteX15943" y="connsiteY15943"/>
              </a:cxn>
              <a:cxn ang="0">
                <a:pos x="connsiteX15944" y="connsiteY15944"/>
              </a:cxn>
              <a:cxn ang="0">
                <a:pos x="connsiteX15945" y="connsiteY15945"/>
              </a:cxn>
              <a:cxn ang="0">
                <a:pos x="connsiteX15946" y="connsiteY15946"/>
              </a:cxn>
              <a:cxn ang="0">
                <a:pos x="connsiteX15947" y="connsiteY15947"/>
              </a:cxn>
              <a:cxn ang="0">
                <a:pos x="connsiteX15948" y="connsiteY15948"/>
              </a:cxn>
              <a:cxn ang="0">
                <a:pos x="connsiteX15949" y="connsiteY15949"/>
              </a:cxn>
              <a:cxn ang="0">
                <a:pos x="connsiteX15950" y="connsiteY15950"/>
              </a:cxn>
              <a:cxn ang="0">
                <a:pos x="connsiteX15951" y="connsiteY15951"/>
              </a:cxn>
              <a:cxn ang="0">
                <a:pos x="connsiteX15952" y="connsiteY15952"/>
              </a:cxn>
              <a:cxn ang="0">
                <a:pos x="connsiteX15953" y="connsiteY15953"/>
              </a:cxn>
              <a:cxn ang="0">
                <a:pos x="connsiteX15954" y="connsiteY15954"/>
              </a:cxn>
              <a:cxn ang="0">
                <a:pos x="connsiteX15955" y="connsiteY15955"/>
              </a:cxn>
              <a:cxn ang="0">
                <a:pos x="connsiteX15956" y="connsiteY15956"/>
              </a:cxn>
              <a:cxn ang="0">
                <a:pos x="connsiteX15957" y="connsiteY15957"/>
              </a:cxn>
              <a:cxn ang="0">
                <a:pos x="connsiteX15958" y="connsiteY15958"/>
              </a:cxn>
              <a:cxn ang="0">
                <a:pos x="connsiteX15959" y="connsiteY15959"/>
              </a:cxn>
              <a:cxn ang="0">
                <a:pos x="connsiteX15960" y="connsiteY15960"/>
              </a:cxn>
              <a:cxn ang="0">
                <a:pos x="connsiteX15961" y="connsiteY15961"/>
              </a:cxn>
              <a:cxn ang="0">
                <a:pos x="connsiteX15962" y="connsiteY15962"/>
              </a:cxn>
              <a:cxn ang="0">
                <a:pos x="connsiteX15963" y="connsiteY15963"/>
              </a:cxn>
              <a:cxn ang="0">
                <a:pos x="connsiteX15964" y="connsiteY15964"/>
              </a:cxn>
              <a:cxn ang="0">
                <a:pos x="connsiteX15965" y="connsiteY15965"/>
              </a:cxn>
              <a:cxn ang="0">
                <a:pos x="connsiteX15966" y="connsiteY15966"/>
              </a:cxn>
              <a:cxn ang="0">
                <a:pos x="connsiteX15967" y="connsiteY15967"/>
              </a:cxn>
              <a:cxn ang="0">
                <a:pos x="connsiteX15968" y="connsiteY15968"/>
              </a:cxn>
              <a:cxn ang="0">
                <a:pos x="connsiteX15969" y="connsiteY15969"/>
              </a:cxn>
              <a:cxn ang="0">
                <a:pos x="connsiteX15970" y="connsiteY15970"/>
              </a:cxn>
              <a:cxn ang="0">
                <a:pos x="connsiteX15971" y="connsiteY15971"/>
              </a:cxn>
              <a:cxn ang="0">
                <a:pos x="connsiteX15972" y="connsiteY15972"/>
              </a:cxn>
              <a:cxn ang="0">
                <a:pos x="connsiteX15973" y="connsiteY15973"/>
              </a:cxn>
              <a:cxn ang="0">
                <a:pos x="connsiteX15974" y="connsiteY15974"/>
              </a:cxn>
              <a:cxn ang="0">
                <a:pos x="connsiteX15975" y="connsiteY15975"/>
              </a:cxn>
              <a:cxn ang="0">
                <a:pos x="connsiteX15976" y="connsiteY15976"/>
              </a:cxn>
              <a:cxn ang="0">
                <a:pos x="connsiteX15977" y="connsiteY15977"/>
              </a:cxn>
              <a:cxn ang="0">
                <a:pos x="connsiteX15978" y="connsiteY15978"/>
              </a:cxn>
              <a:cxn ang="0">
                <a:pos x="connsiteX15979" y="connsiteY15979"/>
              </a:cxn>
              <a:cxn ang="0">
                <a:pos x="connsiteX15980" y="connsiteY15980"/>
              </a:cxn>
              <a:cxn ang="0">
                <a:pos x="connsiteX15981" y="connsiteY15981"/>
              </a:cxn>
              <a:cxn ang="0">
                <a:pos x="connsiteX15982" y="connsiteY15982"/>
              </a:cxn>
              <a:cxn ang="0">
                <a:pos x="connsiteX15983" y="connsiteY15983"/>
              </a:cxn>
              <a:cxn ang="0">
                <a:pos x="connsiteX15984" y="connsiteY15984"/>
              </a:cxn>
              <a:cxn ang="0">
                <a:pos x="connsiteX15985" y="connsiteY15985"/>
              </a:cxn>
              <a:cxn ang="0">
                <a:pos x="connsiteX15986" y="connsiteY15986"/>
              </a:cxn>
              <a:cxn ang="0">
                <a:pos x="connsiteX15987" y="connsiteY15987"/>
              </a:cxn>
              <a:cxn ang="0">
                <a:pos x="connsiteX15988" y="connsiteY15988"/>
              </a:cxn>
              <a:cxn ang="0">
                <a:pos x="connsiteX15989" y="connsiteY15989"/>
              </a:cxn>
              <a:cxn ang="0">
                <a:pos x="connsiteX15990" y="connsiteY15990"/>
              </a:cxn>
              <a:cxn ang="0">
                <a:pos x="connsiteX15991" y="connsiteY15991"/>
              </a:cxn>
              <a:cxn ang="0">
                <a:pos x="connsiteX15992" y="connsiteY15992"/>
              </a:cxn>
              <a:cxn ang="0">
                <a:pos x="connsiteX15993" y="connsiteY15993"/>
              </a:cxn>
              <a:cxn ang="0">
                <a:pos x="connsiteX15994" y="connsiteY15994"/>
              </a:cxn>
              <a:cxn ang="0">
                <a:pos x="connsiteX15995" y="connsiteY15995"/>
              </a:cxn>
              <a:cxn ang="0">
                <a:pos x="connsiteX15996" y="connsiteY15996"/>
              </a:cxn>
              <a:cxn ang="0">
                <a:pos x="connsiteX15997" y="connsiteY15997"/>
              </a:cxn>
              <a:cxn ang="0">
                <a:pos x="connsiteX15998" y="connsiteY15998"/>
              </a:cxn>
              <a:cxn ang="0">
                <a:pos x="connsiteX15999" y="connsiteY15999"/>
              </a:cxn>
              <a:cxn ang="0">
                <a:pos x="connsiteX16000" y="connsiteY16000"/>
              </a:cxn>
              <a:cxn ang="0">
                <a:pos x="connsiteX16001" y="connsiteY16001"/>
              </a:cxn>
              <a:cxn ang="0">
                <a:pos x="connsiteX16002" y="connsiteY16002"/>
              </a:cxn>
              <a:cxn ang="0">
                <a:pos x="connsiteX16003" y="connsiteY16003"/>
              </a:cxn>
              <a:cxn ang="0">
                <a:pos x="connsiteX16004" y="connsiteY16004"/>
              </a:cxn>
              <a:cxn ang="0">
                <a:pos x="connsiteX16005" y="connsiteY16005"/>
              </a:cxn>
              <a:cxn ang="0">
                <a:pos x="connsiteX16006" y="connsiteY16006"/>
              </a:cxn>
              <a:cxn ang="0">
                <a:pos x="connsiteX16007" y="connsiteY16007"/>
              </a:cxn>
              <a:cxn ang="0">
                <a:pos x="connsiteX16008" y="connsiteY16008"/>
              </a:cxn>
              <a:cxn ang="0">
                <a:pos x="connsiteX16009" y="connsiteY16009"/>
              </a:cxn>
              <a:cxn ang="0">
                <a:pos x="connsiteX16010" y="connsiteY16010"/>
              </a:cxn>
              <a:cxn ang="0">
                <a:pos x="connsiteX16011" y="connsiteY16011"/>
              </a:cxn>
              <a:cxn ang="0">
                <a:pos x="connsiteX16012" y="connsiteY16012"/>
              </a:cxn>
              <a:cxn ang="0">
                <a:pos x="connsiteX16013" y="connsiteY16013"/>
              </a:cxn>
              <a:cxn ang="0">
                <a:pos x="connsiteX16014" y="connsiteY16014"/>
              </a:cxn>
              <a:cxn ang="0">
                <a:pos x="connsiteX16015" y="connsiteY16015"/>
              </a:cxn>
              <a:cxn ang="0">
                <a:pos x="connsiteX16016" y="connsiteY16016"/>
              </a:cxn>
              <a:cxn ang="0">
                <a:pos x="connsiteX16017" y="connsiteY16017"/>
              </a:cxn>
              <a:cxn ang="0">
                <a:pos x="connsiteX16018" y="connsiteY16018"/>
              </a:cxn>
              <a:cxn ang="0">
                <a:pos x="connsiteX16019" y="connsiteY16019"/>
              </a:cxn>
              <a:cxn ang="0">
                <a:pos x="connsiteX16020" y="connsiteY16020"/>
              </a:cxn>
              <a:cxn ang="0">
                <a:pos x="connsiteX16021" y="connsiteY16021"/>
              </a:cxn>
              <a:cxn ang="0">
                <a:pos x="connsiteX16022" y="connsiteY16022"/>
              </a:cxn>
              <a:cxn ang="0">
                <a:pos x="connsiteX16023" y="connsiteY16023"/>
              </a:cxn>
              <a:cxn ang="0">
                <a:pos x="connsiteX16024" y="connsiteY16024"/>
              </a:cxn>
              <a:cxn ang="0">
                <a:pos x="connsiteX16025" y="connsiteY16025"/>
              </a:cxn>
              <a:cxn ang="0">
                <a:pos x="connsiteX16026" y="connsiteY16026"/>
              </a:cxn>
              <a:cxn ang="0">
                <a:pos x="connsiteX16027" y="connsiteY16027"/>
              </a:cxn>
              <a:cxn ang="0">
                <a:pos x="connsiteX16028" y="connsiteY16028"/>
              </a:cxn>
              <a:cxn ang="0">
                <a:pos x="connsiteX16029" y="connsiteY16029"/>
              </a:cxn>
              <a:cxn ang="0">
                <a:pos x="connsiteX16030" y="connsiteY16030"/>
              </a:cxn>
              <a:cxn ang="0">
                <a:pos x="connsiteX16031" y="connsiteY16031"/>
              </a:cxn>
              <a:cxn ang="0">
                <a:pos x="connsiteX16032" y="connsiteY16032"/>
              </a:cxn>
              <a:cxn ang="0">
                <a:pos x="connsiteX16033" y="connsiteY16033"/>
              </a:cxn>
              <a:cxn ang="0">
                <a:pos x="connsiteX16034" y="connsiteY16034"/>
              </a:cxn>
              <a:cxn ang="0">
                <a:pos x="connsiteX16035" y="connsiteY16035"/>
              </a:cxn>
              <a:cxn ang="0">
                <a:pos x="connsiteX16036" y="connsiteY16036"/>
              </a:cxn>
              <a:cxn ang="0">
                <a:pos x="connsiteX16037" y="connsiteY16037"/>
              </a:cxn>
              <a:cxn ang="0">
                <a:pos x="connsiteX16038" y="connsiteY16038"/>
              </a:cxn>
              <a:cxn ang="0">
                <a:pos x="connsiteX16039" y="connsiteY16039"/>
              </a:cxn>
              <a:cxn ang="0">
                <a:pos x="connsiteX16040" y="connsiteY16040"/>
              </a:cxn>
              <a:cxn ang="0">
                <a:pos x="connsiteX16041" y="connsiteY16041"/>
              </a:cxn>
              <a:cxn ang="0">
                <a:pos x="connsiteX16042" y="connsiteY16042"/>
              </a:cxn>
              <a:cxn ang="0">
                <a:pos x="connsiteX16043" y="connsiteY16043"/>
              </a:cxn>
              <a:cxn ang="0">
                <a:pos x="connsiteX16044" y="connsiteY16044"/>
              </a:cxn>
              <a:cxn ang="0">
                <a:pos x="connsiteX16045" y="connsiteY16045"/>
              </a:cxn>
              <a:cxn ang="0">
                <a:pos x="connsiteX16046" y="connsiteY16046"/>
              </a:cxn>
              <a:cxn ang="0">
                <a:pos x="connsiteX16047" y="connsiteY16047"/>
              </a:cxn>
              <a:cxn ang="0">
                <a:pos x="connsiteX16048" y="connsiteY16048"/>
              </a:cxn>
              <a:cxn ang="0">
                <a:pos x="connsiteX16049" y="connsiteY16049"/>
              </a:cxn>
              <a:cxn ang="0">
                <a:pos x="connsiteX16050" y="connsiteY16050"/>
              </a:cxn>
              <a:cxn ang="0">
                <a:pos x="connsiteX16051" y="connsiteY16051"/>
              </a:cxn>
              <a:cxn ang="0">
                <a:pos x="connsiteX16052" y="connsiteY16052"/>
              </a:cxn>
              <a:cxn ang="0">
                <a:pos x="connsiteX16053" y="connsiteY16053"/>
              </a:cxn>
              <a:cxn ang="0">
                <a:pos x="connsiteX16054" y="connsiteY16054"/>
              </a:cxn>
              <a:cxn ang="0">
                <a:pos x="connsiteX16055" y="connsiteY16055"/>
              </a:cxn>
              <a:cxn ang="0">
                <a:pos x="connsiteX16056" y="connsiteY16056"/>
              </a:cxn>
              <a:cxn ang="0">
                <a:pos x="connsiteX16057" y="connsiteY16057"/>
              </a:cxn>
              <a:cxn ang="0">
                <a:pos x="connsiteX16058" y="connsiteY16058"/>
              </a:cxn>
              <a:cxn ang="0">
                <a:pos x="connsiteX16059" y="connsiteY16059"/>
              </a:cxn>
              <a:cxn ang="0">
                <a:pos x="connsiteX16060" y="connsiteY16060"/>
              </a:cxn>
              <a:cxn ang="0">
                <a:pos x="connsiteX16061" y="connsiteY16061"/>
              </a:cxn>
              <a:cxn ang="0">
                <a:pos x="connsiteX16062" y="connsiteY16062"/>
              </a:cxn>
              <a:cxn ang="0">
                <a:pos x="connsiteX16063" y="connsiteY16063"/>
              </a:cxn>
              <a:cxn ang="0">
                <a:pos x="connsiteX16064" y="connsiteY16064"/>
              </a:cxn>
              <a:cxn ang="0">
                <a:pos x="connsiteX16065" y="connsiteY16065"/>
              </a:cxn>
              <a:cxn ang="0">
                <a:pos x="connsiteX16066" y="connsiteY16066"/>
              </a:cxn>
              <a:cxn ang="0">
                <a:pos x="connsiteX16067" y="connsiteY16067"/>
              </a:cxn>
              <a:cxn ang="0">
                <a:pos x="connsiteX16068" y="connsiteY16068"/>
              </a:cxn>
              <a:cxn ang="0">
                <a:pos x="connsiteX16069" y="connsiteY16069"/>
              </a:cxn>
              <a:cxn ang="0">
                <a:pos x="connsiteX16070" y="connsiteY16070"/>
              </a:cxn>
              <a:cxn ang="0">
                <a:pos x="connsiteX16071" y="connsiteY16071"/>
              </a:cxn>
              <a:cxn ang="0">
                <a:pos x="connsiteX16072" y="connsiteY16072"/>
              </a:cxn>
              <a:cxn ang="0">
                <a:pos x="connsiteX16073" y="connsiteY16073"/>
              </a:cxn>
              <a:cxn ang="0">
                <a:pos x="connsiteX16074" y="connsiteY16074"/>
              </a:cxn>
              <a:cxn ang="0">
                <a:pos x="connsiteX16075" y="connsiteY16075"/>
              </a:cxn>
              <a:cxn ang="0">
                <a:pos x="connsiteX16076" y="connsiteY16076"/>
              </a:cxn>
              <a:cxn ang="0">
                <a:pos x="connsiteX16077" y="connsiteY16077"/>
              </a:cxn>
              <a:cxn ang="0">
                <a:pos x="connsiteX16078" y="connsiteY16078"/>
              </a:cxn>
              <a:cxn ang="0">
                <a:pos x="connsiteX16079" y="connsiteY16079"/>
              </a:cxn>
              <a:cxn ang="0">
                <a:pos x="connsiteX16080" y="connsiteY16080"/>
              </a:cxn>
              <a:cxn ang="0">
                <a:pos x="connsiteX16081" y="connsiteY16081"/>
              </a:cxn>
              <a:cxn ang="0">
                <a:pos x="connsiteX16082" y="connsiteY16082"/>
              </a:cxn>
              <a:cxn ang="0">
                <a:pos x="connsiteX16083" y="connsiteY16083"/>
              </a:cxn>
              <a:cxn ang="0">
                <a:pos x="connsiteX16084" y="connsiteY16084"/>
              </a:cxn>
              <a:cxn ang="0">
                <a:pos x="connsiteX16085" y="connsiteY16085"/>
              </a:cxn>
              <a:cxn ang="0">
                <a:pos x="connsiteX16086" y="connsiteY16086"/>
              </a:cxn>
              <a:cxn ang="0">
                <a:pos x="connsiteX16087" y="connsiteY16087"/>
              </a:cxn>
              <a:cxn ang="0">
                <a:pos x="connsiteX16088" y="connsiteY16088"/>
              </a:cxn>
              <a:cxn ang="0">
                <a:pos x="connsiteX16089" y="connsiteY16089"/>
              </a:cxn>
              <a:cxn ang="0">
                <a:pos x="connsiteX16090" y="connsiteY16090"/>
              </a:cxn>
              <a:cxn ang="0">
                <a:pos x="connsiteX16091" y="connsiteY16091"/>
              </a:cxn>
              <a:cxn ang="0">
                <a:pos x="connsiteX16092" y="connsiteY16092"/>
              </a:cxn>
              <a:cxn ang="0">
                <a:pos x="connsiteX16093" y="connsiteY16093"/>
              </a:cxn>
              <a:cxn ang="0">
                <a:pos x="connsiteX16094" y="connsiteY16094"/>
              </a:cxn>
              <a:cxn ang="0">
                <a:pos x="connsiteX16095" y="connsiteY16095"/>
              </a:cxn>
              <a:cxn ang="0">
                <a:pos x="connsiteX16096" y="connsiteY16096"/>
              </a:cxn>
              <a:cxn ang="0">
                <a:pos x="connsiteX16097" y="connsiteY16097"/>
              </a:cxn>
              <a:cxn ang="0">
                <a:pos x="connsiteX16098" y="connsiteY16098"/>
              </a:cxn>
              <a:cxn ang="0">
                <a:pos x="connsiteX16099" y="connsiteY16099"/>
              </a:cxn>
              <a:cxn ang="0">
                <a:pos x="connsiteX16100" y="connsiteY16100"/>
              </a:cxn>
              <a:cxn ang="0">
                <a:pos x="connsiteX16101" y="connsiteY16101"/>
              </a:cxn>
              <a:cxn ang="0">
                <a:pos x="connsiteX16102" y="connsiteY16102"/>
              </a:cxn>
              <a:cxn ang="0">
                <a:pos x="connsiteX16103" y="connsiteY16103"/>
              </a:cxn>
              <a:cxn ang="0">
                <a:pos x="connsiteX16104" y="connsiteY16104"/>
              </a:cxn>
              <a:cxn ang="0">
                <a:pos x="connsiteX16105" y="connsiteY16105"/>
              </a:cxn>
              <a:cxn ang="0">
                <a:pos x="connsiteX16106" y="connsiteY16106"/>
              </a:cxn>
              <a:cxn ang="0">
                <a:pos x="connsiteX16107" y="connsiteY16107"/>
              </a:cxn>
              <a:cxn ang="0">
                <a:pos x="connsiteX16108" y="connsiteY16108"/>
              </a:cxn>
              <a:cxn ang="0">
                <a:pos x="connsiteX16109" y="connsiteY16109"/>
              </a:cxn>
              <a:cxn ang="0">
                <a:pos x="connsiteX16110" y="connsiteY16110"/>
              </a:cxn>
              <a:cxn ang="0">
                <a:pos x="connsiteX16111" y="connsiteY16111"/>
              </a:cxn>
              <a:cxn ang="0">
                <a:pos x="connsiteX16112" y="connsiteY16112"/>
              </a:cxn>
              <a:cxn ang="0">
                <a:pos x="connsiteX16113" y="connsiteY16113"/>
              </a:cxn>
              <a:cxn ang="0">
                <a:pos x="connsiteX16114" y="connsiteY16114"/>
              </a:cxn>
              <a:cxn ang="0">
                <a:pos x="connsiteX16115" y="connsiteY16115"/>
              </a:cxn>
              <a:cxn ang="0">
                <a:pos x="connsiteX16116" y="connsiteY16116"/>
              </a:cxn>
              <a:cxn ang="0">
                <a:pos x="connsiteX16117" y="connsiteY16117"/>
              </a:cxn>
              <a:cxn ang="0">
                <a:pos x="connsiteX16118" y="connsiteY16118"/>
              </a:cxn>
              <a:cxn ang="0">
                <a:pos x="connsiteX16119" y="connsiteY16119"/>
              </a:cxn>
              <a:cxn ang="0">
                <a:pos x="connsiteX16120" y="connsiteY16120"/>
              </a:cxn>
              <a:cxn ang="0">
                <a:pos x="connsiteX16121" y="connsiteY16121"/>
              </a:cxn>
              <a:cxn ang="0">
                <a:pos x="connsiteX16122" y="connsiteY16122"/>
              </a:cxn>
              <a:cxn ang="0">
                <a:pos x="connsiteX16123" y="connsiteY16123"/>
              </a:cxn>
              <a:cxn ang="0">
                <a:pos x="connsiteX16124" y="connsiteY16124"/>
              </a:cxn>
              <a:cxn ang="0">
                <a:pos x="connsiteX16125" y="connsiteY16125"/>
              </a:cxn>
              <a:cxn ang="0">
                <a:pos x="connsiteX16126" y="connsiteY16126"/>
              </a:cxn>
              <a:cxn ang="0">
                <a:pos x="connsiteX16127" y="connsiteY16127"/>
              </a:cxn>
              <a:cxn ang="0">
                <a:pos x="connsiteX16128" y="connsiteY16128"/>
              </a:cxn>
              <a:cxn ang="0">
                <a:pos x="connsiteX16129" y="connsiteY16129"/>
              </a:cxn>
              <a:cxn ang="0">
                <a:pos x="connsiteX16130" y="connsiteY16130"/>
              </a:cxn>
              <a:cxn ang="0">
                <a:pos x="connsiteX16131" y="connsiteY16131"/>
              </a:cxn>
              <a:cxn ang="0">
                <a:pos x="connsiteX16132" y="connsiteY16132"/>
              </a:cxn>
              <a:cxn ang="0">
                <a:pos x="connsiteX16133" y="connsiteY16133"/>
              </a:cxn>
              <a:cxn ang="0">
                <a:pos x="connsiteX16134" y="connsiteY16134"/>
              </a:cxn>
              <a:cxn ang="0">
                <a:pos x="connsiteX16135" y="connsiteY16135"/>
              </a:cxn>
              <a:cxn ang="0">
                <a:pos x="connsiteX16136" y="connsiteY16136"/>
              </a:cxn>
              <a:cxn ang="0">
                <a:pos x="connsiteX16137" y="connsiteY16137"/>
              </a:cxn>
              <a:cxn ang="0">
                <a:pos x="connsiteX16138" y="connsiteY16138"/>
              </a:cxn>
              <a:cxn ang="0">
                <a:pos x="connsiteX16139" y="connsiteY16139"/>
              </a:cxn>
              <a:cxn ang="0">
                <a:pos x="connsiteX16140" y="connsiteY16140"/>
              </a:cxn>
              <a:cxn ang="0">
                <a:pos x="connsiteX16141" y="connsiteY16141"/>
              </a:cxn>
              <a:cxn ang="0">
                <a:pos x="connsiteX16142" y="connsiteY16142"/>
              </a:cxn>
              <a:cxn ang="0">
                <a:pos x="connsiteX16143" y="connsiteY16143"/>
              </a:cxn>
              <a:cxn ang="0">
                <a:pos x="connsiteX16144" y="connsiteY16144"/>
              </a:cxn>
              <a:cxn ang="0">
                <a:pos x="connsiteX16145" y="connsiteY16145"/>
              </a:cxn>
              <a:cxn ang="0">
                <a:pos x="connsiteX16146" y="connsiteY16146"/>
              </a:cxn>
              <a:cxn ang="0">
                <a:pos x="connsiteX16147" y="connsiteY16147"/>
              </a:cxn>
              <a:cxn ang="0">
                <a:pos x="connsiteX16148" y="connsiteY16148"/>
              </a:cxn>
              <a:cxn ang="0">
                <a:pos x="connsiteX16149" y="connsiteY16149"/>
              </a:cxn>
              <a:cxn ang="0">
                <a:pos x="connsiteX16150" y="connsiteY16150"/>
              </a:cxn>
              <a:cxn ang="0">
                <a:pos x="connsiteX16151" y="connsiteY16151"/>
              </a:cxn>
              <a:cxn ang="0">
                <a:pos x="connsiteX16152" y="connsiteY16152"/>
              </a:cxn>
              <a:cxn ang="0">
                <a:pos x="connsiteX16153" y="connsiteY16153"/>
              </a:cxn>
              <a:cxn ang="0">
                <a:pos x="connsiteX16154" y="connsiteY16154"/>
              </a:cxn>
              <a:cxn ang="0">
                <a:pos x="connsiteX16155" y="connsiteY16155"/>
              </a:cxn>
              <a:cxn ang="0">
                <a:pos x="connsiteX16156" y="connsiteY16156"/>
              </a:cxn>
              <a:cxn ang="0">
                <a:pos x="connsiteX16157" y="connsiteY16157"/>
              </a:cxn>
              <a:cxn ang="0">
                <a:pos x="connsiteX16158" y="connsiteY16158"/>
              </a:cxn>
              <a:cxn ang="0">
                <a:pos x="connsiteX16159" y="connsiteY16159"/>
              </a:cxn>
              <a:cxn ang="0">
                <a:pos x="connsiteX16160" y="connsiteY16160"/>
              </a:cxn>
              <a:cxn ang="0">
                <a:pos x="connsiteX16161" y="connsiteY16161"/>
              </a:cxn>
              <a:cxn ang="0">
                <a:pos x="connsiteX16162" y="connsiteY16162"/>
              </a:cxn>
              <a:cxn ang="0">
                <a:pos x="connsiteX16163" y="connsiteY16163"/>
              </a:cxn>
              <a:cxn ang="0">
                <a:pos x="connsiteX16164" y="connsiteY16164"/>
              </a:cxn>
              <a:cxn ang="0">
                <a:pos x="connsiteX16165" y="connsiteY16165"/>
              </a:cxn>
              <a:cxn ang="0">
                <a:pos x="connsiteX16166" y="connsiteY16166"/>
              </a:cxn>
              <a:cxn ang="0">
                <a:pos x="connsiteX16167" y="connsiteY16167"/>
              </a:cxn>
              <a:cxn ang="0">
                <a:pos x="connsiteX16168" y="connsiteY16168"/>
              </a:cxn>
              <a:cxn ang="0">
                <a:pos x="connsiteX16169" y="connsiteY16169"/>
              </a:cxn>
              <a:cxn ang="0">
                <a:pos x="connsiteX16170" y="connsiteY16170"/>
              </a:cxn>
              <a:cxn ang="0">
                <a:pos x="connsiteX16171" y="connsiteY16171"/>
              </a:cxn>
              <a:cxn ang="0">
                <a:pos x="connsiteX16172" y="connsiteY16172"/>
              </a:cxn>
              <a:cxn ang="0">
                <a:pos x="connsiteX16173" y="connsiteY16173"/>
              </a:cxn>
              <a:cxn ang="0">
                <a:pos x="connsiteX16174" y="connsiteY16174"/>
              </a:cxn>
              <a:cxn ang="0">
                <a:pos x="connsiteX16175" y="connsiteY16175"/>
              </a:cxn>
              <a:cxn ang="0">
                <a:pos x="connsiteX16176" y="connsiteY16176"/>
              </a:cxn>
              <a:cxn ang="0">
                <a:pos x="connsiteX16177" y="connsiteY16177"/>
              </a:cxn>
              <a:cxn ang="0">
                <a:pos x="connsiteX16178" y="connsiteY16178"/>
              </a:cxn>
              <a:cxn ang="0">
                <a:pos x="connsiteX16179" y="connsiteY16179"/>
              </a:cxn>
              <a:cxn ang="0">
                <a:pos x="connsiteX16180" y="connsiteY16180"/>
              </a:cxn>
              <a:cxn ang="0">
                <a:pos x="connsiteX16181" y="connsiteY16181"/>
              </a:cxn>
              <a:cxn ang="0">
                <a:pos x="connsiteX16182" y="connsiteY16182"/>
              </a:cxn>
              <a:cxn ang="0">
                <a:pos x="connsiteX16183" y="connsiteY16183"/>
              </a:cxn>
            </a:cxnLst>
            <a:rect l="l" t="t" r="r" b="b"/>
            <a:pathLst>
              <a:path w="10962464" h="4944979">
                <a:moveTo>
                  <a:pt x="7249858" y="4863746"/>
                </a:moveTo>
                <a:lnTo>
                  <a:pt x="7242079" y="4881784"/>
                </a:lnTo>
                <a:lnTo>
                  <a:pt x="7232705" y="4937917"/>
                </a:lnTo>
                <a:lnTo>
                  <a:pt x="7241451" y="4936406"/>
                </a:lnTo>
                <a:lnTo>
                  <a:pt x="7242987" y="4930160"/>
                </a:lnTo>
                <a:lnTo>
                  <a:pt x="7244967" y="4928951"/>
                </a:lnTo>
                <a:lnTo>
                  <a:pt x="7244801" y="4925323"/>
                </a:lnTo>
                <a:cubicBezTo>
                  <a:pt x="7244649" y="4920485"/>
                  <a:pt x="7244499" y="4915647"/>
                  <a:pt x="7244499" y="4910810"/>
                </a:cubicBezTo>
                <a:cubicBezTo>
                  <a:pt x="7244649" y="4901739"/>
                  <a:pt x="7244649" y="4892669"/>
                  <a:pt x="7245708" y="4883598"/>
                </a:cubicBezTo>
                <a:close/>
                <a:moveTo>
                  <a:pt x="5911816" y="4836133"/>
                </a:moveTo>
                <a:lnTo>
                  <a:pt x="5912827" y="4842356"/>
                </a:lnTo>
                <a:lnTo>
                  <a:pt x="5915431" y="4836741"/>
                </a:lnTo>
                <a:close/>
                <a:moveTo>
                  <a:pt x="10800613" y="4808662"/>
                </a:moveTo>
                <a:lnTo>
                  <a:pt x="10803132" y="4863657"/>
                </a:lnTo>
                <a:lnTo>
                  <a:pt x="10812295" y="4865965"/>
                </a:lnTo>
                <a:lnTo>
                  <a:pt x="10809719" y="4823364"/>
                </a:lnTo>
                <a:close/>
                <a:moveTo>
                  <a:pt x="1096018" y="4804986"/>
                </a:moveTo>
                <a:cubicBezTo>
                  <a:pt x="1098738" y="4804986"/>
                  <a:pt x="1101308" y="4806045"/>
                  <a:pt x="1103727" y="4807254"/>
                </a:cubicBezTo>
                <a:cubicBezTo>
                  <a:pt x="1107050" y="4808765"/>
                  <a:pt x="1110223" y="4811335"/>
                  <a:pt x="1112642" y="4814057"/>
                </a:cubicBezTo>
                <a:cubicBezTo>
                  <a:pt x="1116576" y="4818290"/>
                  <a:pt x="1120054" y="4823278"/>
                  <a:pt x="1122319" y="4828570"/>
                </a:cubicBezTo>
                <a:cubicBezTo>
                  <a:pt x="1123830" y="4831895"/>
                  <a:pt x="1125195" y="4835523"/>
                  <a:pt x="1126550" y="4839001"/>
                </a:cubicBezTo>
                <a:cubicBezTo>
                  <a:pt x="1128818" y="4844746"/>
                  <a:pt x="1130786" y="4850641"/>
                  <a:pt x="1132903" y="4856537"/>
                </a:cubicBezTo>
                <a:cubicBezTo>
                  <a:pt x="1134867" y="4861375"/>
                  <a:pt x="1136682" y="4866363"/>
                  <a:pt x="1138495" y="4871353"/>
                </a:cubicBezTo>
                <a:cubicBezTo>
                  <a:pt x="1140157" y="4876342"/>
                  <a:pt x="1141668" y="4881330"/>
                  <a:pt x="1143183" y="4886320"/>
                </a:cubicBezTo>
                <a:cubicBezTo>
                  <a:pt x="1146059" y="4896297"/>
                  <a:pt x="1148473" y="4906577"/>
                  <a:pt x="1150741" y="4916706"/>
                </a:cubicBezTo>
                <a:lnTo>
                  <a:pt x="1156706" y="4944979"/>
                </a:lnTo>
                <a:lnTo>
                  <a:pt x="1131406" y="4944979"/>
                </a:lnTo>
                <a:lnTo>
                  <a:pt x="1131238" y="4944069"/>
                </a:lnTo>
                <a:cubicBezTo>
                  <a:pt x="1126253" y="4919577"/>
                  <a:pt x="1121108" y="4895087"/>
                  <a:pt x="1112345" y="4871655"/>
                </a:cubicBezTo>
                <a:cubicBezTo>
                  <a:pt x="1109169" y="4863340"/>
                  <a:pt x="1106298" y="4855026"/>
                  <a:pt x="1103120" y="4846711"/>
                </a:cubicBezTo>
                <a:cubicBezTo>
                  <a:pt x="1101308" y="4842175"/>
                  <a:pt x="1099341" y="4837640"/>
                  <a:pt x="1096770" y="4833558"/>
                </a:cubicBezTo>
                <a:cubicBezTo>
                  <a:pt x="1096469" y="4832954"/>
                  <a:pt x="1096018" y="4832501"/>
                  <a:pt x="1095561" y="4832047"/>
                </a:cubicBezTo>
                <a:cubicBezTo>
                  <a:pt x="1093147" y="4835826"/>
                  <a:pt x="1091023" y="4839756"/>
                  <a:pt x="1089060" y="4843687"/>
                </a:cubicBezTo>
                <a:cubicBezTo>
                  <a:pt x="1086189" y="4849130"/>
                  <a:pt x="1083616" y="4854723"/>
                  <a:pt x="1080899" y="4860165"/>
                </a:cubicBezTo>
                <a:cubicBezTo>
                  <a:pt x="1075604" y="4871050"/>
                  <a:pt x="1070163" y="4881784"/>
                  <a:pt x="1064868" y="4892669"/>
                </a:cubicBezTo>
                <a:cubicBezTo>
                  <a:pt x="1060340" y="4902798"/>
                  <a:pt x="1056104" y="4912925"/>
                  <a:pt x="1052627" y="4923358"/>
                </a:cubicBezTo>
                <a:cubicBezTo>
                  <a:pt x="1050663" y="4929102"/>
                  <a:pt x="1048697" y="4934695"/>
                  <a:pt x="1047184" y="4940440"/>
                </a:cubicBezTo>
                <a:lnTo>
                  <a:pt x="1045947" y="4944979"/>
                </a:lnTo>
                <a:lnTo>
                  <a:pt x="975368" y="4944979"/>
                </a:lnTo>
                <a:lnTo>
                  <a:pt x="983386" y="4930916"/>
                </a:lnTo>
                <a:cubicBezTo>
                  <a:pt x="985352" y="4928648"/>
                  <a:pt x="987468" y="4926532"/>
                  <a:pt x="990041" y="4925170"/>
                </a:cubicBezTo>
                <a:cubicBezTo>
                  <a:pt x="991552" y="4924264"/>
                  <a:pt x="993213" y="4923509"/>
                  <a:pt x="994875" y="4923055"/>
                </a:cubicBezTo>
                <a:cubicBezTo>
                  <a:pt x="995632" y="4922751"/>
                  <a:pt x="996237" y="4922601"/>
                  <a:pt x="996842" y="4922299"/>
                </a:cubicBezTo>
                <a:cubicBezTo>
                  <a:pt x="1001379" y="4921694"/>
                  <a:pt x="1006214" y="4921241"/>
                  <a:pt x="1010601" y="4923055"/>
                </a:cubicBezTo>
                <a:cubicBezTo>
                  <a:pt x="1014380" y="4924566"/>
                  <a:pt x="1017855" y="4926380"/>
                  <a:pt x="1021181" y="4928799"/>
                </a:cubicBezTo>
                <a:lnTo>
                  <a:pt x="1024042" y="4931703"/>
                </a:lnTo>
                <a:lnTo>
                  <a:pt x="1025718" y="4925927"/>
                </a:lnTo>
                <a:cubicBezTo>
                  <a:pt x="1028288" y="4917462"/>
                  <a:pt x="1031315" y="4909297"/>
                  <a:pt x="1034482" y="4900984"/>
                </a:cubicBezTo>
                <a:cubicBezTo>
                  <a:pt x="1039325" y="4888285"/>
                  <a:pt x="1045520" y="4876040"/>
                  <a:pt x="1051568" y="4863794"/>
                </a:cubicBezTo>
                <a:cubicBezTo>
                  <a:pt x="1056858" y="4853060"/>
                  <a:pt x="1062002" y="4842175"/>
                  <a:pt x="1067594" y="4831443"/>
                </a:cubicBezTo>
                <a:cubicBezTo>
                  <a:pt x="1070314" y="4826302"/>
                  <a:pt x="1072888" y="4820859"/>
                  <a:pt x="1076513" y="4816173"/>
                </a:cubicBezTo>
                <a:cubicBezTo>
                  <a:pt x="1078023" y="4814208"/>
                  <a:pt x="1079535" y="4812394"/>
                  <a:pt x="1081202" y="4810732"/>
                </a:cubicBezTo>
                <a:cubicBezTo>
                  <a:pt x="1083470" y="4808615"/>
                  <a:pt x="1086792" y="4806196"/>
                  <a:pt x="1090115" y="4805591"/>
                </a:cubicBezTo>
                <a:cubicBezTo>
                  <a:pt x="1092082" y="4805137"/>
                  <a:pt x="1094050" y="4804986"/>
                  <a:pt x="1096018" y="4804986"/>
                </a:cubicBezTo>
                <a:close/>
                <a:moveTo>
                  <a:pt x="4773071" y="4801358"/>
                </a:moveTo>
                <a:cubicBezTo>
                  <a:pt x="4772013" y="4811184"/>
                  <a:pt x="4771104" y="4821010"/>
                  <a:pt x="4770349" y="4830836"/>
                </a:cubicBezTo>
                <a:cubicBezTo>
                  <a:pt x="4769443" y="4844140"/>
                  <a:pt x="4768384" y="4857443"/>
                  <a:pt x="4769594" y="4870747"/>
                </a:cubicBezTo>
                <a:cubicBezTo>
                  <a:pt x="4771104" y="4883598"/>
                  <a:pt x="4773523" y="4896448"/>
                  <a:pt x="4777152" y="4908843"/>
                </a:cubicBezTo>
                <a:lnTo>
                  <a:pt x="4780852" y="4920434"/>
                </a:lnTo>
                <a:lnTo>
                  <a:pt x="4791060" y="4909902"/>
                </a:lnTo>
                <a:cubicBezTo>
                  <a:pt x="4792269" y="4909297"/>
                  <a:pt x="4793479" y="4908843"/>
                  <a:pt x="4794688" y="4908540"/>
                </a:cubicBezTo>
                <a:cubicBezTo>
                  <a:pt x="4797107" y="4907634"/>
                  <a:pt x="4799376" y="4907331"/>
                  <a:pt x="4801944" y="4907180"/>
                </a:cubicBezTo>
                <a:lnTo>
                  <a:pt x="4809958" y="4909883"/>
                </a:lnTo>
                <a:lnTo>
                  <a:pt x="4800433" y="4876340"/>
                </a:lnTo>
                <a:cubicBezTo>
                  <a:pt x="4795444" y="4861222"/>
                  <a:pt x="4790608" y="4845954"/>
                  <a:pt x="4785014" y="4831139"/>
                </a:cubicBezTo>
                <a:cubicBezTo>
                  <a:pt x="4781990" y="4823429"/>
                  <a:pt x="4778966" y="4815719"/>
                  <a:pt x="4775792" y="4808010"/>
                </a:cubicBezTo>
                <a:cubicBezTo>
                  <a:pt x="4774886" y="4805742"/>
                  <a:pt x="4773977" y="4803625"/>
                  <a:pt x="4773071" y="4801358"/>
                </a:cubicBezTo>
                <a:close/>
                <a:moveTo>
                  <a:pt x="4787128" y="4767796"/>
                </a:moveTo>
                <a:cubicBezTo>
                  <a:pt x="4787431" y="4768552"/>
                  <a:pt x="4787734" y="4769309"/>
                  <a:pt x="4788036" y="4770064"/>
                </a:cubicBezTo>
                <a:cubicBezTo>
                  <a:pt x="4787885" y="4769761"/>
                  <a:pt x="4787734" y="4769309"/>
                  <a:pt x="4787582" y="4768855"/>
                </a:cubicBezTo>
                <a:cubicBezTo>
                  <a:pt x="4787431" y="4768552"/>
                  <a:pt x="4787280" y="4768099"/>
                  <a:pt x="4787128" y="4767796"/>
                </a:cubicBezTo>
                <a:close/>
                <a:moveTo>
                  <a:pt x="7761847" y="4753694"/>
                </a:moveTo>
                <a:lnTo>
                  <a:pt x="7750938" y="4764773"/>
                </a:lnTo>
                <a:lnTo>
                  <a:pt x="7737013" y="4776389"/>
                </a:lnTo>
                <a:lnTo>
                  <a:pt x="7749125" y="4792135"/>
                </a:lnTo>
                <a:cubicBezTo>
                  <a:pt x="7755173" y="4799392"/>
                  <a:pt x="7761825" y="4806043"/>
                  <a:pt x="7768777" y="4812394"/>
                </a:cubicBezTo>
                <a:cubicBezTo>
                  <a:pt x="7776187" y="4818893"/>
                  <a:pt x="7784047" y="4824638"/>
                  <a:pt x="7792212" y="4830232"/>
                </a:cubicBezTo>
                <a:cubicBezTo>
                  <a:pt x="7800375" y="4835825"/>
                  <a:pt x="7808690" y="4841267"/>
                  <a:pt x="7817457" y="4845803"/>
                </a:cubicBezTo>
                <a:cubicBezTo>
                  <a:pt x="7823353" y="4848524"/>
                  <a:pt x="7829401" y="4850792"/>
                  <a:pt x="7835749" y="4852455"/>
                </a:cubicBezTo>
                <a:cubicBezTo>
                  <a:pt x="7829099" y="4837034"/>
                  <a:pt x="7820481" y="4822521"/>
                  <a:pt x="7811259" y="4808462"/>
                </a:cubicBezTo>
                <a:cubicBezTo>
                  <a:pt x="7808690" y="4804683"/>
                  <a:pt x="7806120" y="4800904"/>
                  <a:pt x="7803398" y="4797276"/>
                </a:cubicBezTo>
                <a:cubicBezTo>
                  <a:pt x="7799619" y="4792286"/>
                  <a:pt x="7795688" y="4787601"/>
                  <a:pt x="7791758" y="4782914"/>
                </a:cubicBezTo>
                <a:cubicBezTo>
                  <a:pt x="7784803" y="4774750"/>
                  <a:pt x="7777243" y="4767041"/>
                  <a:pt x="7769233" y="4759784"/>
                </a:cubicBezTo>
                <a:close/>
                <a:moveTo>
                  <a:pt x="1464553" y="4749209"/>
                </a:moveTo>
                <a:lnTo>
                  <a:pt x="1455962" y="4760994"/>
                </a:lnTo>
                <a:cubicBezTo>
                  <a:pt x="1447798" y="4770820"/>
                  <a:pt x="1438575" y="4780043"/>
                  <a:pt x="1428749" y="4788055"/>
                </a:cubicBezTo>
                <a:cubicBezTo>
                  <a:pt x="1424062" y="4791834"/>
                  <a:pt x="1419075" y="4795008"/>
                  <a:pt x="1413631" y="4797579"/>
                </a:cubicBezTo>
                <a:cubicBezTo>
                  <a:pt x="1411968" y="4798335"/>
                  <a:pt x="1410457" y="4799090"/>
                  <a:pt x="1408793" y="4799544"/>
                </a:cubicBezTo>
                <a:lnTo>
                  <a:pt x="1406514" y="4800134"/>
                </a:lnTo>
                <a:lnTo>
                  <a:pt x="1406527" y="4800149"/>
                </a:lnTo>
                <a:cubicBezTo>
                  <a:pt x="1409550" y="4804382"/>
                  <a:pt x="1412726" y="4808464"/>
                  <a:pt x="1415447" y="4812848"/>
                </a:cubicBezTo>
                <a:cubicBezTo>
                  <a:pt x="1418167" y="4817080"/>
                  <a:pt x="1420737" y="4821464"/>
                  <a:pt x="1423155" y="4825848"/>
                </a:cubicBezTo>
                <a:lnTo>
                  <a:pt x="1432263" y="4844919"/>
                </a:lnTo>
                <a:lnTo>
                  <a:pt x="1432983" y="4840966"/>
                </a:lnTo>
                <a:cubicBezTo>
                  <a:pt x="1435400" y="4830382"/>
                  <a:pt x="1438424" y="4820102"/>
                  <a:pt x="1442354" y="4809975"/>
                </a:cubicBezTo>
                <a:cubicBezTo>
                  <a:pt x="1445377" y="4801961"/>
                  <a:pt x="1449005" y="4794403"/>
                  <a:pt x="1452029" y="4786391"/>
                </a:cubicBezTo>
                <a:cubicBezTo>
                  <a:pt x="1452332" y="4785634"/>
                  <a:pt x="1452634" y="4784728"/>
                  <a:pt x="1452937" y="4783972"/>
                </a:cubicBezTo>
                <a:cubicBezTo>
                  <a:pt x="1453088" y="4783669"/>
                  <a:pt x="1453088" y="4783519"/>
                  <a:pt x="1453238" y="4783368"/>
                </a:cubicBezTo>
                <a:cubicBezTo>
                  <a:pt x="1453389" y="4782460"/>
                  <a:pt x="1453843" y="4781554"/>
                  <a:pt x="1454146" y="4780797"/>
                </a:cubicBezTo>
                <a:cubicBezTo>
                  <a:pt x="1454297" y="4780344"/>
                  <a:pt x="1454448" y="4779890"/>
                  <a:pt x="1454599" y="4779436"/>
                </a:cubicBezTo>
                <a:cubicBezTo>
                  <a:pt x="1454752" y="4778832"/>
                  <a:pt x="1455052" y="4778227"/>
                  <a:pt x="1455203" y="4777622"/>
                </a:cubicBezTo>
                <a:cubicBezTo>
                  <a:pt x="1456413" y="4774297"/>
                  <a:pt x="1457624" y="4770820"/>
                  <a:pt x="1458833" y="4767493"/>
                </a:cubicBezTo>
                <a:close/>
                <a:moveTo>
                  <a:pt x="4760522" y="4747993"/>
                </a:moveTo>
                <a:cubicBezTo>
                  <a:pt x="4760522" y="4748446"/>
                  <a:pt x="4760522" y="4748749"/>
                  <a:pt x="4760675" y="4749201"/>
                </a:cubicBezTo>
                <a:cubicBezTo>
                  <a:pt x="4760675" y="4749807"/>
                  <a:pt x="4760825" y="4750411"/>
                  <a:pt x="4760825" y="4751015"/>
                </a:cubicBezTo>
                <a:cubicBezTo>
                  <a:pt x="4760675" y="4749958"/>
                  <a:pt x="4760675" y="4749050"/>
                  <a:pt x="4760522" y="4747993"/>
                </a:cubicBezTo>
                <a:close/>
                <a:moveTo>
                  <a:pt x="1227533" y="4744213"/>
                </a:moveTo>
                <a:cubicBezTo>
                  <a:pt x="1227533" y="4745271"/>
                  <a:pt x="1227686" y="4746481"/>
                  <a:pt x="1227837" y="4747539"/>
                </a:cubicBezTo>
                <a:cubicBezTo>
                  <a:pt x="1228440" y="4750109"/>
                  <a:pt x="1229348" y="4752528"/>
                  <a:pt x="1230407" y="4755097"/>
                </a:cubicBezTo>
                <a:cubicBezTo>
                  <a:pt x="1234034" y="4762052"/>
                  <a:pt x="1238419" y="4768704"/>
                  <a:pt x="1242650" y="4775205"/>
                </a:cubicBezTo>
                <a:cubicBezTo>
                  <a:pt x="1246431" y="4780949"/>
                  <a:pt x="1250511" y="4786391"/>
                  <a:pt x="1254746" y="4791683"/>
                </a:cubicBezTo>
                <a:cubicBezTo>
                  <a:pt x="1263967" y="4802568"/>
                  <a:pt x="1273793" y="4812998"/>
                  <a:pt x="1284680" y="4822220"/>
                </a:cubicBezTo>
                <a:cubicBezTo>
                  <a:pt x="1296320" y="4832198"/>
                  <a:pt x="1308261" y="4841723"/>
                  <a:pt x="1320659" y="4850641"/>
                </a:cubicBezTo>
                <a:cubicBezTo>
                  <a:pt x="1333810" y="4859410"/>
                  <a:pt x="1347417" y="4867725"/>
                  <a:pt x="1362233" y="4873318"/>
                </a:cubicBezTo>
                <a:cubicBezTo>
                  <a:pt x="1371151" y="4876038"/>
                  <a:pt x="1380372" y="4878003"/>
                  <a:pt x="1389443" y="4880121"/>
                </a:cubicBezTo>
                <a:cubicBezTo>
                  <a:pt x="1398513" y="4882236"/>
                  <a:pt x="1407736" y="4884354"/>
                  <a:pt x="1417108" y="4885261"/>
                </a:cubicBezTo>
                <a:cubicBezTo>
                  <a:pt x="1417259" y="4885261"/>
                  <a:pt x="1417564" y="4885261"/>
                  <a:pt x="1417715" y="4885261"/>
                </a:cubicBezTo>
                <a:cubicBezTo>
                  <a:pt x="1417410" y="4881481"/>
                  <a:pt x="1416958" y="4877702"/>
                  <a:pt x="1416201" y="4873923"/>
                </a:cubicBezTo>
                <a:cubicBezTo>
                  <a:pt x="1414539" y="4866212"/>
                  <a:pt x="1412271" y="4858805"/>
                  <a:pt x="1409096" y="4851549"/>
                </a:cubicBezTo>
                <a:cubicBezTo>
                  <a:pt x="1404713" y="4842780"/>
                  <a:pt x="1399873" y="4834314"/>
                  <a:pt x="1394734" y="4826151"/>
                </a:cubicBezTo>
                <a:cubicBezTo>
                  <a:pt x="1390652" y="4819801"/>
                  <a:pt x="1386119" y="4813754"/>
                  <a:pt x="1381280" y="4808010"/>
                </a:cubicBezTo>
                <a:cubicBezTo>
                  <a:pt x="1373571" y="4799846"/>
                  <a:pt x="1365558" y="4791834"/>
                  <a:pt x="1356487" y="4785333"/>
                </a:cubicBezTo>
                <a:cubicBezTo>
                  <a:pt x="1348324" y="4779890"/>
                  <a:pt x="1339857" y="4774902"/>
                  <a:pt x="1331089" y="4770669"/>
                </a:cubicBezTo>
                <a:cubicBezTo>
                  <a:pt x="1326555" y="4768401"/>
                  <a:pt x="1322019" y="4766285"/>
                  <a:pt x="1317483" y="4764168"/>
                </a:cubicBezTo>
                <a:cubicBezTo>
                  <a:pt x="1314158" y="4762657"/>
                  <a:pt x="1310530" y="4761295"/>
                  <a:pt x="1307052" y="4760087"/>
                </a:cubicBezTo>
                <a:cubicBezTo>
                  <a:pt x="1294202" y="4756307"/>
                  <a:pt x="1281353" y="4753133"/>
                  <a:pt x="1268202" y="4750411"/>
                </a:cubicBezTo>
                <a:cubicBezTo>
                  <a:pt x="1261699" y="4749050"/>
                  <a:pt x="1255349" y="4747993"/>
                  <a:pt x="1248849" y="4746935"/>
                </a:cubicBezTo>
                <a:cubicBezTo>
                  <a:pt x="1242650" y="4745876"/>
                  <a:pt x="1236452" y="4744970"/>
                  <a:pt x="1230256" y="4744213"/>
                </a:cubicBezTo>
                <a:cubicBezTo>
                  <a:pt x="1229348" y="4744213"/>
                  <a:pt x="1228440" y="4744213"/>
                  <a:pt x="1227533" y="4744213"/>
                </a:cubicBezTo>
                <a:close/>
                <a:moveTo>
                  <a:pt x="7319620" y="4740224"/>
                </a:moveTo>
                <a:lnTo>
                  <a:pt x="7316941" y="4743867"/>
                </a:lnTo>
                <a:lnTo>
                  <a:pt x="7318598" y="4745767"/>
                </a:lnTo>
                <a:close/>
                <a:moveTo>
                  <a:pt x="7780473" y="4734731"/>
                </a:moveTo>
                <a:lnTo>
                  <a:pt x="7780267" y="4734990"/>
                </a:lnTo>
                <a:lnTo>
                  <a:pt x="7778771" y="4736510"/>
                </a:lnTo>
                <a:lnTo>
                  <a:pt x="7781940" y="4739288"/>
                </a:lnTo>
                <a:close/>
                <a:moveTo>
                  <a:pt x="4283107" y="4734688"/>
                </a:moveTo>
                <a:cubicBezTo>
                  <a:pt x="4276155" y="4734990"/>
                  <a:pt x="4269350" y="4736502"/>
                  <a:pt x="4262547" y="4738013"/>
                </a:cubicBezTo>
                <a:cubicBezTo>
                  <a:pt x="4256047" y="4739375"/>
                  <a:pt x="4249698" y="4740886"/>
                  <a:pt x="4243198" y="4742549"/>
                </a:cubicBezTo>
                <a:cubicBezTo>
                  <a:pt x="4225208" y="4747236"/>
                  <a:pt x="4207218" y="4752074"/>
                  <a:pt x="4189682" y="4758423"/>
                </a:cubicBezTo>
                <a:cubicBezTo>
                  <a:pt x="4171993" y="4764773"/>
                  <a:pt x="4154910" y="4772029"/>
                  <a:pt x="4138433" y="4780797"/>
                </a:cubicBezTo>
                <a:cubicBezTo>
                  <a:pt x="4129514" y="4785937"/>
                  <a:pt x="4121047" y="4791531"/>
                  <a:pt x="4112430" y="4797427"/>
                </a:cubicBezTo>
                <a:cubicBezTo>
                  <a:pt x="4103662" y="4803474"/>
                  <a:pt x="4094894" y="4809369"/>
                  <a:pt x="4086124" y="4815568"/>
                </a:cubicBezTo>
                <a:cubicBezTo>
                  <a:pt x="4067834" y="4828418"/>
                  <a:pt x="4050145" y="4842024"/>
                  <a:pt x="4032759" y="4856234"/>
                </a:cubicBezTo>
                <a:lnTo>
                  <a:pt x="4024621" y="4854959"/>
                </a:lnTo>
                <a:lnTo>
                  <a:pt x="4022328" y="4866817"/>
                </a:lnTo>
                <a:cubicBezTo>
                  <a:pt x="4021120" y="4872713"/>
                  <a:pt x="4019911" y="4878608"/>
                  <a:pt x="4018247" y="4884504"/>
                </a:cubicBezTo>
                <a:cubicBezTo>
                  <a:pt x="4016433" y="4891307"/>
                  <a:pt x="4014618" y="4898111"/>
                  <a:pt x="4012352" y="4904763"/>
                </a:cubicBezTo>
                <a:lnTo>
                  <a:pt x="4009178" y="4911851"/>
                </a:lnTo>
                <a:lnTo>
                  <a:pt x="4021120" y="4903856"/>
                </a:lnTo>
                <a:cubicBezTo>
                  <a:pt x="4033061" y="4896146"/>
                  <a:pt x="4045004" y="4888890"/>
                  <a:pt x="4057704" y="4882539"/>
                </a:cubicBezTo>
                <a:cubicBezTo>
                  <a:pt x="4068891" y="4876795"/>
                  <a:pt x="4080986" y="4873015"/>
                  <a:pt x="4093077" y="4869539"/>
                </a:cubicBezTo>
                <a:cubicBezTo>
                  <a:pt x="4105777" y="4865758"/>
                  <a:pt x="4118779" y="4862887"/>
                  <a:pt x="4131628" y="4860165"/>
                </a:cubicBezTo>
                <a:cubicBezTo>
                  <a:pt x="4143876" y="4857445"/>
                  <a:pt x="4156421" y="4855631"/>
                  <a:pt x="4168820" y="4854271"/>
                </a:cubicBezTo>
                <a:cubicBezTo>
                  <a:pt x="4175016" y="4853664"/>
                  <a:pt x="4181214" y="4853060"/>
                  <a:pt x="4187413" y="4852909"/>
                </a:cubicBezTo>
                <a:lnTo>
                  <a:pt x="4197493" y="4853182"/>
                </a:lnTo>
                <a:lnTo>
                  <a:pt x="4208124" y="4845046"/>
                </a:lnTo>
                <a:cubicBezTo>
                  <a:pt x="4214927" y="4839302"/>
                  <a:pt x="4221730" y="4833255"/>
                  <a:pt x="4228230" y="4827057"/>
                </a:cubicBezTo>
                <a:cubicBezTo>
                  <a:pt x="4242441" y="4813149"/>
                  <a:pt x="4256047" y="4798031"/>
                  <a:pt x="4267083" y="4781251"/>
                </a:cubicBezTo>
                <a:cubicBezTo>
                  <a:pt x="4270105" y="4775959"/>
                  <a:pt x="4272978" y="4770667"/>
                  <a:pt x="4275550" y="4765074"/>
                </a:cubicBezTo>
                <a:cubicBezTo>
                  <a:pt x="4278120" y="4759481"/>
                  <a:pt x="4280388" y="4753736"/>
                  <a:pt x="4282353" y="4747992"/>
                </a:cubicBezTo>
                <a:cubicBezTo>
                  <a:pt x="4283259" y="4744514"/>
                  <a:pt x="4284013" y="4741037"/>
                  <a:pt x="4284318" y="4737561"/>
                </a:cubicBezTo>
                <a:cubicBezTo>
                  <a:pt x="4284318" y="4736804"/>
                  <a:pt x="4284318" y="4736201"/>
                  <a:pt x="4284166" y="4735594"/>
                </a:cubicBezTo>
                <a:cubicBezTo>
                  <a:pt x="4284013" y="4735293"/>
                  <a:pt x="4284013" y="4734990"/>
                  <a:pt x="4283864" y="4734688"/>
                </a:cubicBezTo>
                <a:cubicBezTo>
                  <a:pt x="4283561" y="4734688"/>
                  <a:pt x="4283410" y="4734688"/>
                  <a:pt x="4283107" y="4734688"/>
                </a:cubicBezTo>
                <a:close/>
                <a:moveTo>
                  <a:pt x="6068802" y="4723351"/>
                </a:moveTo>
                <a:cubicBezTo>
                  <a:pt x="6066079" y="4724559"/>
                  <a:pt x="6063359" y="4725770"/>
                  <a:pt x="6060638" y="4727130"/>
                </a:cubicBezTo>
                <a:cubicBezTo>
                  <a:pt x="6055649" y="4729549"/>
                  <a:pt x="6050811" y="4732119"/>
                  <a:pt x="6045822" y="4735142"/>
                </a:cubicBezTo>
                <a:cubicBezTo>
                  <a:pt x="6034788" y="4741340"/>
                  <a:pt x="6024055" y="4747841"/>
                  <a:pt x="6013623" y="4755097"/>
                </a:cubicBezTo>
                <a:cubicBezTo>
                  <a:pt x="6003344" y="4762203"/>
                  <a:pt x="5993668" y="4770064"/>
                  <a:pt x="5984446" y="4778530"/>
                </a:cubicBezTo>
                <a:cubicBezTo>
                  <a:pt x="5979306" y="4783519"/>
                  <a:pt x="5974468" y="4788810"/>
                  <a:pt x="5970084" y="4794403"/>
                </a:cubicBezTo>
                <a:cubicBezTo>
                  <a:pt x="5965547" y="4800300"/>
                  <a:pt x="5961165" y="4806497"/>
                  <a:pt x="5957082" y="4812846"/>
                </a:cubicBezTo>
                <a:cubicBezTo>
                  <a:pt x="5956932" y="4813300"/>
                  <a:pt x="5956628" y="4813603"/>
                  <a:pt x="5956327" y="4814057"/>
                </a:cubicBezTo>
                <a:cubicBezTo>
                  <a:pt x="5956176" y="4814208"/>
                  <a:pt x="5956176" y="4814359"/>
                  <a:pt x="5956026" y="4814509"/>
                </a:cubicBezTo>
                <a:cubicBezTo>
                  <a:pt x="5955572" y="4815417"/>
                  <a:pt x="5955117" y="4816173"/>
                  <a:pt x="5954513" y="4816928"/>
                </a:cubicBezTo>
                <a:cubicBezTo>
                  <a:pt x="5948616" y="4826907"/>
                  <a:pt x="5943175" y="4837036"/>
                  <a:pt x="5937882" y="4847314"/>
                </a:cubicBezTo>
                <a:cubicBezTo>
                  <a:pt x="5934859" y="4853210"/>
                  <a:pt x="5931684" y="4858956"/>
                  <a:pt x="5929267" y="4865003"/>
                </a:cubicBezTo>
                <a:cubicBezTo>
                  <a:pt x="5926999" y="4870596"/>
                  <a:pt x="5924883" y="4876342"/>
                  <a:pt x="5922918" y="4882236"/>
                </a:cubicBezTo>
                <a:cubicBezTo>
                  <a:pt x="5921709" y="4886015"/>
                  <a:pt x="5920648" y="4889947"/>
                  <a:pt x="5919591" y="4893878"/>
                </a:cubicBezTo>
                <a:cubicBezTo>
                  <a:pt x="5921859" y="4893575"/>
                  <a:pt x="5924277" y="4893121"/>
                  <a:pt x="5926545" y="4892516"/>
                </a:cubicBezTo>
                <a:cubicBezTo>
                  <a:pt x="5933348" y="4890702"/>
                  <a:pt x="5940151" y="4888586"/>
                  <a:pt x="5946802" y="4886015"/>
                </a:cubicBezTo>
                <a:cubicBezTo>
                  <a:pt x="5953454" y="4883295"/>
                  <a:pt x="5959954" y="4880422"/>
                  <a:pt x="5966303" y="4877097"/>
                </a:cubicBezTo>
                <a:cubicBezTo>
                  <a:pt x="5971746" y="4873923"/>
                  <a:pt x="5976887" y="4870445"/>
                  <a:pt x="5981876" y="4866665"/>
                </a:cubicBezTo>
                <a:cubicBezTo>
                  <a:pt x="5987470" y="4862281"/>
                  <a:pt x="5992759" y="4857897"/>
                  <a:pt x="5997901" y="4853210"/>
                </a:cubicBezTo>
                <a:cubicBezTo>
                  <a:pt x="6002285" y="4848827"/>
                  <a:pt x="6006517" y="4844443"/>
                  <a:pt x="6010296" y="4839756"/>
                </a:cubicBezTo>
                <a:cubicBezTo>
                  <a:pt x="6014378" y="4834615"/>
                  <a:pt x="6018461" y="4829476"/>
                  <a:pt x="6022239" y="4824034"/>
                </a:cubicBezTo>
                <a:cubicBezTo>
                  <a:pt x="6029345" y="4813754"/>
                  <a:pt x="6036299" y="4803323"/>
                  <a:pt x="6042951" y="4792740"/>
                </a:cubicBezTo>
                <a:cubicBezTo>
                  <a:pt x="6047333" y="4785333"/>
                  <a:pt x="6051416" y="4778076"/>
                  <a:pt x="6055044" y="4770366"/>
                </a:cubicBezTo>
                <a:cubicBezTo>
                  <a:pt x="6058221" y="4763563"/>
                  <a:pt x="6060940" y="4756608"/>
                  <a:pt x="6063359" y="4749504"/>
                </a:cubicBezTo>
                <a:cubicBezTo>
                  <a:pt x="6065928" y="4741038"/>
                  <a:pt x="6068046" y="4732269"/>
                  <a:pt x="6068802" y="4723351"/>
                </a:cubicBezTo>
                <a:close/>
                <a:moveTo>
                  <a:pt x="8340015" y="4721413"/>
                </a:moveTo>
                <a:lnTo>
                  <a:pt x="8341415" y="4726925"/>
                </a:lnTo>
                <a:lnTo>
                  <a:pt x="8343373" y="4721475"/>
                </a:lnTo>
                <a:close/>
                <a:moveTo>
                  <a:pt x="7043889" y="4715036"/>
                </a:moveTo>
                <a:lnTo>
                  <a:pt x="7042369" y="4715128"/>
                </a:lnTo>
                <a:lnTo>
                  <a:pt x="7042830" y="4720478"/>
                </a:lnTo>
                <a:lnTo>
                  <a:pt x="7039573" y="4720759"/>
                </a:lnTo>
                <a:lnTo>
                  <a:pt x="7041924" y="4739678"/>
                </a:lnTo>
                <a:cubicBezTo>
                  <a:pt x="7043435" y="4748596"/>
                  <a:pt x="7045249" y="4757516"/>
                  <a:pt x="7047214" y="4766285"/>
                </a:cubicBezTo>
                <a:cubicBezTo>
                  <a:pt x="7050087" y="4778530"/>
                  <a:pt x="7053716" y="4790473"/>
                  <a:pt x="7057949" y="4802415"/>
                </a:cubicBezTo>
                <a:cubicBezTo>
                  <a:pt x="7060216" y="4808765"/>
                  <a:pt x="7062635" y="4815114"/>
                  <a:pt x="7065357" y="4821313"/>
                </a:cubicBezTo>
                <a:cubicBezTo>
                  <a:pt x="7068228" y="4827662"/>
                  <a:pt x="7071252" y="4834012"/>
                  <a:pt x="7074276" y="4840210"/>
                </a:cubicBezTo>
                <a:cubicBezTo>
                  <a:pt x="7076695" y="4844746"/>
                  <a:pt x="7079263" y="4849281"/>
                  <a:pt x="7081985" y="4853664"/>
                </a:cubicBezTo>
                <a:lnTo>
                  <a:pt x="7092013" y="4869280"/>
                </a:lnTo>
                <a:lnTo>
                  <a:pt x="7093626" y="4869841"/>
                </a:lnTo>
                <a:cubicBezTo>
                  <a:pt x="7105569" y="4873772"/>
                  <a:pt x="7117512" y="4878005"/>
                  <a:pt x="7128699" y="4883598"/>
                </a:cubicBezTo>
                <a:cubicBezTo>
                  <a:pt x="7134745" y="4886622"/>
                  <a:pt x="7140642" y="4889796"/>
                  <a:pt x="7146689" y="4892819"/>
                </a:cubicBezTo>
                <a:cubicBezTo>
                  <a:pt x="7152737" y="4895692"/>
                  <a:pt x="7158632" y="4898716"/>
                  <a:pt x="7164376" y="4902041"/>
                </a:cubicBezTo>
                <a:cubicBezTo>
                  <a:pt x="7170877" y="4905671"/>
                  <a:pt x="7176924" y="4909903"/>
                  <a:pt x="7182971" y="4914136"/>
                </a:cubicBezTo>
                <a:cubicBezTo>
                  <a:pt x="7188110" y="4917612"/>
                  <a:pt x="7193251" y="4921090"/>
                  <a:pt x="7197937" y="4925172"/>
                </a:cubicBezTo>
                <a:lnTo>
                  <a:pt x="7207599" y="4934833"/>
                </a:lnTo>
                <a:lnTo>
                  <a:pt x="7212601" y="4898565"/>
                </a:lnTo>
                <a:lnTo>
                  <a:pt x="7216859" y="4881328"/>
                </a:lnTo>
                <a:lnTo>
                  <a:pt x="7216381" y="4881179"/>
                </a:lnTo>
                <a:cubicBezTo>
                  <a:pt x="7213961" y="4879213"/>
                  <a:pt x="7213055" y="4876946"/>
                  <a:pt x="7212298" y="4874224"/>
                </a:cubicBezTo>
                <a:cubicBezTo>
                  <a:pt x="7212298" y="4874375"/>
                  <a:pt x="7212451" y="4874678"/>
                  <a:pt x="7212451" y="4874981"/>
                </a:cubicBezTo>
                <a:cubicBezTo>
                  <a:pt x="7211693" y="4872410"/>
                  <a:pt x="7210484" y="4869991"/>
                  <a:pt x="7209425" y="4867422"/>
                </a:cubicBezTo>
                <a:cubicBezTo>
                  <a:pt x="7208670" y="4865305"/>
                  <a:pt x="7207763" y="4863189"/>
                  <a:pt x="7206705" y="4861072"/>
                </a:cubicBezTo>
                <a:cubicBezTo>
                  <a:pt x="7203229" y="4854874"/>
                  <a:pt x="7199601" y="4848827"/>
                  <a:pt x="7195519" y="4842932"/>
                </a:cubicBezTo>
                <a:cubicBezTo>
                  <a:pt x="7190832" y="4836128"/>
                  <a:pt x="7185691" y="4829629"/>
                  <a:pt x="7180703" y="4823128"/>
                </a:cubicBezTo>
                <a:cubicBezTo>
                  <a:pt x="7170877" y="4810429"/>
                  <a:pt x="7160143" y="4798636"/>
                  <a:pt x="7149412" y="4786845"/>
                </a:cubicBezTo>
                <a:cubicBezTo>
                  <a:pt x="7139131" y="4775810"/>
                  <a:pt x="7128548" y="4765076"/>
                  <a:pt x="7117361" y="4754947"/>
                </a:cubicBezTo>
                <a:cubicBezTo>
                  <a:pt x="7106929" y="4745575"/>
                  <a:pt x="7095441" y="4737561"/>
                  <a:pt x="7083647" y="4730003"/>
                </a:cubicBezTo>
                <a:cubicBezTo>
                  <a:pt x="7079416" y="4727432"/>
                  <a:pt x="7075182" y="4724862"/>
                  <a:pt x="7070647" y="4722897"/>
                </a:cubicBezTo>
                <a:cubicBezTo>
                  <a:pt x="7065809" y="4720780"/>
                  <a:pt x="7060821" y="4718815"/>
                  <a:pt x="7055681" y="4717152"/>
                </a:cubicBezTo>
                <a:cubicBezTo>
                  <a:pt x="7051751" y="4716095"/>
                  <a:pt x="7047972" y="4715339"/>
                  <a:pt x="7043889" y="4715036"/>
                </a:cubicBezTo>
                <a:close/>
                <a:moveTo>
                  <a:pt x="1502675" y="4710046"/>
                </a:moveTo>
                <a:cubicBezTo>
                  <a:pt x="1501010" y="4715488"/>
                  <a:pt x="1499047" y="4720780"/>
                  <a:pt x="1497080" y="4726072"/>
                </a:cubicBezTo>
                <a:cubicBezTo>
                  <a:pt x="1494058" y="4734991"/>
                  <a:pt x="1491789" y="4744062"/>
                  <a:pt x="1489068" y="4752980"/>
                </a:cubicBezTo>
                <a:cubicBezTo>
                  <a:pt x="1487708" y="4757667"/>
                  <a:pt x="1486197" y="4762203"/>
                  <a:pt x="1484834" y="4766738"/>
                </a:cubicBezTo>
                <a:cubicBezTo>
                  <a:pt x="1483323" y="4771575"/>
                  <a:pt x="1481510" y="4776413"/>
                  <a:pt x="1479695" y="4781251"/>
                </a:cubicBezTo>
                <a:cubicBezTo>
                  <a:pt x="1478939" y="4783368"/>
                  <a:pt x="1478182" y="4785483"/>
                  <a:pt x="1477430" y="4787751"/>
                </a:cubicBezTo>
                <a:cubicBezTo>
                  <a:pt x="1477276" y="4788507"/>
                  <a:pt x="1476973" y="4789262"/>
                  <a:pt x="1476671" y="4790020"/>
                </a:cubicBezTo>
                <a:cubicBezTo>
                  <a:pt x="1475916" y="4792892"/>
                  <a:pt x="1474554" y="4795613"/>
                  <a:pt x="1473649" y="4798182"/>
                </a:cubicBezTo>
                <a:cubicBezTo>
                  <a:pt x="1470473" y="4806951"/>
                  <a:pt x="1466391" y="4815417"/>
                  <a:pt x="1463064" y="4824185"/>
                </a:cubicBezTo>
                <a:cubicBezTo>
                  <a:pt x="1460800" y="4830686"/>
                  <a:pt x="1458984" y="4837337"/>
                  <a:pt x="1457473" y="4844140"/>
                </a:cubicBezTo>
                <a:cubicBezTo>
                  <a:pt x="1455962" y="4850490"/>
                  <a:pt x="1454752" y="4856688"/>
                  <a:pt x="1453994" y="4863189"/>
                </a:cubicBezTo>
                <a:cubicBezTo>
                  <a:pt x="1453540" y="4869236"/>
                  <a:pt x="1453238" y="4875434"/>
                  <a:pt x="1453238" y="4881481"/>
                </a:cubicBezTo>
                <a:cubicBezTo>
                  <a:pt x="1453238" y="4886168"/>
                  <a:pt x="1453540" y="4890702"/>
                  <a:pt x="1453994" y="4895238"/>
                </a:cubicBezTo>
                <a:cubicBezTo>
                  <a:pt x="1457171" y="4894634"/>
                  <a:pt x="1460344" y="4893575"/>
                  <a:pt x="1463368" y="4892516"/>
                </a:cubicBezTo>
                <a:cubicBezTo>
                  <a:pt x="1469415" y="4889342"/>
                  <a:pt x="1474708" y="4884958"/>
                  <a:pt x="1479996" y="4880725"/>
                </a:cubicBezTo>
                <a:cubicBezTo>
                  <a:pt x="1484988" y="4876340"/>
                  <a:pt x="1489219" y="4871352"/>
                  <a:pt x="1493149" y="4866062"/>
                </a:cubicBezTo>
                <a:cubicBezTo>
                  <a:pt x="1497532" y="4859257"/>
                  <a:pt x="1500708" y="4851850"/>
                  <a:pt x="1503732" y="4844292"/>
                </a:cubicBezTo>
                <a:cubicBezTo>
                  <a:pt x="1506756" y="4837034"/>
                  <a:pt x="1509627" y="4829778"/>
                  <a:pt x="1512349" y="4822521"/>
                </a:cubicBezTo>
                <a:cubicBezTo>
                  <a:pt x="1513860" y="4818288"/>
                  <a:pt x="1515069" y="4813905"/>
                  <a:pt x="1516128" y="4809521"/>
                </a:cubicBezTo>
                <a:cubicBezTo>
                  <a:pt x="1517035" y="4805742"/>
                  <a:pt x="1517488" y="4801810"/>
                  <a:pt x="1517791" y="4798031"/>
                </a:cubicBezTo>
                <a:cubicBezTo>
                  <a:pt x="1518094" y="4793194"/>
                  <a:pt x="1518546" y="4788356"/>
                  <a:pt x="1518245" y="4783519"/>
                </a:cubicBezTo>
                <a:cubicBezTo>
                  <a:pt x="1517942" y="4778076"/>
                  <a:pt x="1517186" y="4772634"/>
                  <a:pt x="1516431" y="4767041"/>
                </a:cubicBezTo>
                <a:cubicBezTo>
                  <a:pt x="1514767" y="4757062"/>
                  <a:pt x="1512650" y="4746933"/>
                  <a:pt x="1510385" y="4737107"/>
                </a:cubicBezTo>
                <a:cubicBezTo>
                  <a:pt x="1508417" y="4727886"/>
                  <a:pt x="1506151" y="4718815"/>
                  <a:pt x="1502675" y="4710046"/>
                </a:cubicBezTo>
                <a:close/>
                <a:moveTo>
                  <a:pt x="7359393" y="4689638"/>
                </a:moveTo>
                <a:cubicBezTo>
                  <a:pt x="7358335" y="4690848"/>
                  <a:pt x="7357277" y="4692057"/>
                  <a:pt x="7356369" y="4693267"/>
                </a:cubicBezTo>
                <a:lnTo>
                  <a:pt x="7354120" y="4696006"/>
                </a:lnTo>
                <a:lnTo>
                  <a:pt x="7353043" y="4699615"/>
                </a:lnTo>
                <a:cubicBezTo>
                  <a:pt x="7350473" y="4710500"/>
                  <a:pt x="7348055" y="4721535"/>
                  <a:pt x="7345938" y="4732571"/>
                </a:cubicBezTo>
                <a:cubicBezTo>
                  <a:pt x="7343519" y="4744968"/>
                  <a:pt x="7341403" y="4757515"/>
                  <a:pt x="7339287" y="4770063"/>
                </a:cubicBezTo>
                <a:lnTo>
                  <a:pt x="7334460" y="4773881"/>
                </a:lnTo>
                <a:lnTo>
                  <a:pt x="7334903" y="4774751"/>
                </a:lnTo>
                <a:cubicBezTo>
                  <a:pt x="7338077" y="4780344"/>
                  <a:pt x="7341555" y="4785636"/>
                  <a:pt x="7344879" y="4791078"/>
                </a:cubicBezTo>
                <a:lnTo>
                  <a:pt x="7361819" y="4825543"/>
                </a:lnTo>
                <a:lnTo>
                  <a:pt x="7362416" y="4820859"/>
                </a:lnTo>
                <a:cubicBezTo>
                  <a:pt x="7363021" y="4812243"/>
                  <a:pt x="7363475" y="4803777"/>
                  <a:pt x="7363777" y="4795160"/>
                </a:cubicBezTo>
                <a:cubicBezTo>
                  <a:pt x="7364079" y="4787148"/>
                  <a:pt x="7364231" y="4779135"/>
                  <a:pt x="7363929" y="4771274"/>
                </a:cubicBezTo>
                <a:cubicBezTo>
                  <a:pt x="7363625" y="4762052"/>
                  <a:pt x="7363173" y="4752982"/>
                  <a:pt x="7362870" y="4743760"/>
                </a:cubicBezTo>
                <a:cubicBezTo>
                  <a:pt x="7362265" y="4725770"/>
                  <a:pt x="7363021" y="4707478"/>
                  <a:pt x="7359393" y="4689791"/>
                </a:cubicBezTo>
                <a:cubicBezTo>
                  <a:pt x="7359393" y="4689638"/>
                  <a:pt x="7359393" y="4689638"/>
                  <a:pt x="7359393" y="4689638"/>
                </a:cubicBezTo>
                <a:close/>
                <a:moveTo>
                  <a:pt x="483596" y="4673764"/>
                </a:moveTo>
                <a:cubicBezTo>
                  <a:pt x="483444" y="4673764"/>
                  <a:pt x="483142" y="4673764"/>
                  <a:pt x="482991" y="4673915"/>
                </a:cubicBezTo>
                <a:cubicBezTo>
                  <a:pt x="482083" y="4674218"/>
                  <a:pt x="481181" y="4674519"/>
                  <a:pt x="480271" y="4674973"/>
                </a:cubicBezTo>
                <a:cubicBezTo>
                  <a:pt x="474524" y="4678300"/>
                  <a:pt x="469083" y="4682533"/>
                  <a:pt x="464095" y="4686917"/>
                </a:cubicBezTo>
                <a:cubicBezTo>
                  <a:pt x="459406" y="4691451"/>
                  <a:pt x="455026" y="4696289"/>
                  <a:pt x="450488" y="4700976"/>
                </a:cubicBezTo>
                <a:cubicBezTo>
                  <a:pt x="445804" y="4705662"/>
                  <a:pt x="441116" y="4710349"/>
                  <a:pt x="436580" y="4715187"/>
                </a:cubicBezTo>
                <a:cubicBezTo>
                  <a:pt x="432047" y="4720025"/>
                  <a:pt x="427660" y="4725164"/>
                  <a:pt x="422972" y="4729851"/>
                </a:cubicBezTo>
                <a:cubicBezTo>
                  <a:pt x="417988" y="4734688"/>
                  <a:pt x="412693" y="4739223"/>
                  <a:pt x="407403" y="4743759"/>
                </a:cubicBezTo>
                <a:cubicBezTo>
                  <a:pt x="403929" y="4747084"/>
                  <a:pt x="400752" y="4750714"/>
                  <a:pt x="398031" y="4754643"/>
                </a:cubicBezTo>
                <a:cubicBezTo>
                  <a:pt x="394403" y="4760992"/>
                  <a:pt x="391833" y="4767796"/>
                  <a:pt x="389564" y="4774599"/>
                </a:cubicBezTo>
                <a:lnTo>
                  <a:pt x="389129" y="4776121"/>
                </a:lnTo>
                <a:lnTo>
                  <a:pt x="391833" y="4780646"/>
                </a:lnTo>
                <a:cubicBezTo>
                  <a:pt x="393194" y="4783519"/>
                  <a:pt x="394559" y="4786391"/>
                  <a:pt x="395614" y="4789262"/>
                </a:cubicBezTo>
                <a:cubicBezTo>
                  <a:pt x="398031" y="4795310"/>
                  <a:pt x="399999" y="4801358"/>
                  <a:pt x="401812" y="4807556"/>
                </a:cubicBezTo>
                <a:cubicBezTo>
                  <a:pt x="407254" y="4825848"/>
                  <a:pt x="410730" y="4844745"/>
                  <a:pt x="413907" y="4863643"/>
                </a:cubicBezTo>
                <a:cubicBezTo>
                  <a:pt x="415418" y="4873015"/>
                  <a:pt x="416477" y="4882539"/>
                  <a:pt x="416929" y="4891912"/>
                </a:cubicBezTo>
                <a:cubicBezTo>
                  <a:pt x="417386" y="4901133"/>
                  <a:pt x="416929" y="4910356"/>
                  <a:pt x="416326" y="4919577"/>
                </a:cubicBezTo>
                <a:cubicBezTo>
                  <a:pt x="416326" y="4918822"/>
                  <a:pt x="416477" y="4918217"/>
                  <a:pt x="416477" y="4917460"/>
                </a:cubicBezTo>
                <a:lnTo>
                  <a:pt x="415595" y="4935401"/>
                </a:lnTo>
                <a:lnTo>
                  <a:pt x="420708" y="4926380"/>
                </a:lnTo>
                <a:cubicBezTo>
                  <a:pt x="427660" y="4915193"/>
                  <a:pt x="434918" y="4903855"/>
                  <a:pt x="443235" y="4893575"/>
                </a:cubicBezTo>
                <a:cubicBezTo>
                  <a:pt x="447165" y="4888586"/>
                  <a:pt x="451702" y="4883900"/>
                  <a:pt x="456084" y="4879364"/>
                </a:cubicBezTo>
                <a:lnTo>
                  <a:pt x="467922" y="4868257"/>
                </a:lnTo>
                <a:lnTo>
                  <a:pt x="468175" y="4863036"/>
                </a:lnTo>
                <a:cubicBezTo>
                  <a:pt x="471197" y="4854723"/>
                  <a:pt x="474375" y="4846257"/>
                  <a:pt x="477095" y="4837790"/>
                </a:cubicBezTo>
                <a:cubicBezTo>
                  <a:pt x="479061" y="4831592"/>
                  <a:pt x="480573" y="4825243"/>
                  <a:pt x="481782" y="4818893"/>
                </a:cubicBezTo>
                <a:cubicBezTo>
                  <a:pt x="482991" y="4812392"/>
                  <a:pt x="483747" y="4805740"/>
                  <a:pt x="484502" y="4799089"/>
                </a:cubicBezTo>
                <a:lnTo>
                  <a:pt x="487275" y="4760467"/>
                </a:lnTo>
                <a:lnTo>
                  <a:pt x="487229" y="4762202"/>
                </a:lnTo>
                <a:cubicBezTo>
                  <a:pt x="487229" y="4761144"/>
                  <a:pt x="487375" y="4760086"/>
                  <a:pt x="487375" y="4759027"/>
                </a:cubicBezTo>
                <a:lnTo>
                  <a:pt x="487275" y="4760467"/>
                </a:lnTo>
                <a:lnTo>
                  <a:pt x="488434" y="4717907"/>
                </a:lnTo>
                <a:cubicBezTo>
                  <a:pt x="487982" y="4703999"/>
                  <a:pt x="486772" y="4689789"/>
                  <a:pt x="484203" y="4676032"/>
                </a:cubicBezTo>
                <a:cubicBezTo>
                  <a:pt x="484052" y="4675276"/>
                  <a:pt x="483901" y="4674519"/>
                  <a:pt x="483596" y="4673764"/>
                </a:cubicBezTo>
                <a:close/>
                <a:moveTo>
                  <a:pt x="8401904" y="4672858"/>
                </a:moveTo>
                <a:cubicBezTo>
                  <a:pt x="8401452" y="4673311"/>
                  <a:pt x="8400998" y="4673916"/>
                  <a:pt x="8400544" y="4674369"/>
                </a:cubicBezTo>
                <a:cubicBezTo>
                  <a:pt x="8400544" y="4674369"/>
                  <a:pt x="8400544" y="4674521"/>
                  <a:pt x="8400393" y="4674521"/>
                </a:cubicBezTo>
                <a:cubicBezTo>
                  <a:pt x="8400241" y="4674822"/>
                  <a:pt x="8399939" y="4675126"/>
                  <a:pt x="8399788" y="4675427"/>
                </a:cubicBezTo>
                <a:cubicBezTo>
                  <a:pt x="8393136" y="4683591"/>
                  <a:pt x="8387089" y="4692057"/>
                  <a:pt x="8381344" y="4700825"/>
                </a:cubicBezTo>
                <a:cubicBezTo>
                  <a:pt x="8378321" y="4705208"/>
                  <a:pt x="8375297" y="4709594"/>
                  <a:pt x="8372577" y="4714279"/>
                </a:cubicBezTo>
                <a:cubicBezTo>
                  <a:pt x="8369855" y="4718815"/>
                  <a:pt x="8367435" y="4723351"/>
                  <a:pt x="8365167" y="4728036"/>
                </a:cubicBezTo>
                <a:cubicBezTo>
                  <a:pt x="8362751" y="4733782"/>
                  <a:pt x="8360633" y="4739677"/>
                  <a:pt x="8358970" y="4745573"/>
                </a:cubicBezTo>
                <a:cubicBezTo>
                  <a:pt x="8357913" y="4749050"/>
                  <a:pt x="8357155" y="4752679"/>
                  <a:pt x="8356400" y="4756307"/>
                </a:cubicBezTo>
                <a:cubicBezTo>
                  <a:pt x="8356702" y="4757365"/>
                  <a:pt x="8356854" y="4758575"/>
                  <a:pt x="8356702" y="4759632"/>
                </a:cubicBezTo>
                <a:cubicBezTo>
                  <a:pt x="8356551" y="4761144"/>
                  <a:pt x="8356400" y="4762657"/>
                  <a:pt x="8356400" y="4764168"/>
                </a:cubicBezTo>
                <a:cubicBezTo>
                  <a:pt x="8358669" y="4781704"/>
                  <a:pt x="8364261" y="4798636"/>
                  <a:pt x="8367737" y="4815869"/>
                </a:cubicBezTo>
                <a:cubicBezTo>
                  <a:pt x="8369703" y="4825545"/>
                  <a:pt x="8371518" y="4835372"/>
                  <a:pt x="8373332" y="4845048"/>
                </a:cubicBezTo>
                <a:cubicBezTo>
                  <a:pt x="8374240" y="4849885"/>
                  <a:pt x="8374995" y="4854723"/>
                  <a:pt x="8376203" y="4859561"/>
                </a:cubicBezTo>
                <a:cubicBezTo>
                  <a:pt x="8377414" y="4864398"/>
                  <a:pt x="8378925" y="4869236"/>
                  <a:pt x="8380589" y="4874074"/>
                </a:cubicBezTo>
                <a:cubicBezTo>
                  <a:pt x="8381193" y="4875434"/>
                  <a:pt x="8381798" y="4876794"/>
                  <a:pt x="8382403" y="4878154"/>
                </a:cubicBezTo>
                <a:cubicBezTo>
                  <a:pt x="8384520" y="4873015"/>
                  <a:pt x="8386485" y="4867876"/>
                  <a:pt x="8388299" y="4862735"/>
                </a:cubicBezTo>
                <a:cubicBezTo>
                  <a:pt x="8390868" y="4855328"/>
                  <a:pt x="8392833" y="4847768"/>
                  <a:pt x="8394647" y="4840059"/>
                </a:cubicBezTo>
                <a:cubicBezTo>
                  <a:pt x="8398125" y="4825999"/>
                  <a:pt x="8400998" y="4811789"/>
                  <a:pt x="8403567" y="4797427"/>
                </a:cubicBezTo>
                <a:cubicBezTo>
                  <a:pt x="8405231" y="4786542"/>
                  <a:pt x="8405986" y="4775507"/>
                  <a:pt x="8407195" y="4764622"/>
                </a:cubicBezTo>
                <a:cubicBezTo>
                  <a:pt x="8408254" y="4753737"/>
                  <a:pt x="8408859" y="4743003"/>
                  <a:pt x="8408254" y="4732119"/>
                </a:cubicBezTo>
                <a:cubicBezTo>
                  <a:pt x="8407951" y="4726373"/>
                  <a:pt x="8407497" y="4720478"/>
                  <a:pt x="8406892" y="4714733"/>
                </a:cubicBezTo>
                <a:cubicBezTo>
                  <a:pt x="8406742" y="4713524"/>
                  <a:pt x="8406742" y="4712314"/>
                  <a:pt x="8406591" y="4711105"/>
                </a:cubicBezTo>
                <a:cubicBezTo>
                  <a:pt x="8406591" y="4710500"/>
                  <a:pt x="8406438" y="4709895"/>
                  <a:pt x="8406438" y="4709291"/>
                </a:cubicBezTo>
                <a:cubicBezTo>
                  <a:pt x="8406438" y="4709140"/>
                  <a:pt x="8406438" y="4708837"/>
                  <a:pt x="8406438" y="4708686"/>
                </a:cubicBezTo>
                <a:cubicBezTo>
                  <a:pt x="8406137" y="4705662"/>
                  <a:pt x="8405683" y="4702639"/>
                  <a:pt x="8405381" y="4699615"/>
                </a:cubicBezTo>
                <a:cubicBezTo>
                  <a:pt x="8404777" y="4694022"/>
                  <a:pt x="8404021" y="4688429"/>
                  <a:pt x="8403266" y="4682987"/>
                </a:cubicBezTo>
                <a:cubicBezTo>
                  <a:pt x="8402812" y="4679660"/>
                  <a:pt x="8402358" y="4676184"/>
                  <a:pt x="8401904" y="4672858"/>
                </a:cubicBezTo>
                <a:close/>
                <a:moveTo>
                  <a:pt x="6934437" y="4671648"/>
                </a:moveTo>
                <a:cubicBezTo>
                  <a:pt x="6934589" y="4682685"/>
                  <a:pt x="6937308" y="4693721"/>
                  <a:pt x="6939729" y="4704455"/>
                </a:cubicBezTo>
                <a:cubicBezTo>
                  <a:pt x="6941694" y="4712617"/>
                  <a:pt x="6943809" y="4720782"/>
                  <a:pt x="6945927" y="4728944"/>
                </a:cubicBezTo>
                <a:cubicBezTo>
                  <a:pt x="6947892" y="4736655"/>
                  <a:pt x="6949857" y="4744214"/>
                  <a:pt x="6952278" y="4751772"/>
                </a:cubicBezTo>
                <a:cubicBezTo>
                  <a:pt x="6957416" y="4767949"/>
                  <a:pt x="6963765" y="4783822"/>
                  <a:pt x="6971325" y="4798939"/>
                </a:cubicBezTo>
                <a:cubicBezTo>
                  <a:pt x="6974650" y="4805288"/>
                  <a:pt x="6978279" y="4811487"/>
                  <a:pt x="6982360" y="4817382"/>
                </a:cubicBezTo>
                <a:cubicBezTo>
                  <a:pt x="6986743" y="4823732"/>
                  <a:pt x="6991127" y="4830081"/>
                  <a:pt x="6996269" y="4835826"/>
                </a:cubicBezTo>
                <a:cubicBezTo>
                  <a:pt x="7000501" y="4840361"/>
                  <a:pt x="7004885" y="4844746"/>
                  <a:pt x="7009723" y="4848827"/>
                </a:cubicBezTo>
                <a:lnTo>
                  <a:pt x="7018721" y="4856282"/>
                </a:lnTo>
                <a:lnTo>
                  <a:pt x="7020305" y="4854421"/>
                </a:lnTo>
                <a:cubicBezTo>
                  <a:pt x="7023631" y="4852304"/>
                  <a:pt x="7027412" y="4850339"/>
                  <a:pt x="7031492" y="4850339"/>
                </a:cubicBezTo>
                <a:cubicBezTo>
                  <a:pt x="7034818" y="4850339"/>
                  <a:pt x="7037994" y="4850490"/>
                  <a:pt x="7040865" y="4851095"/>
                </a:cubicBezTo>
                <a:cubicBezTo>
                  <a:pt x="7041470" y="4851246"/>
                  <a:pt x="7042075" y="4851398"/>
                  <a:pt x="7042680" y="4851549"/>
                </a:cubicBezTo>
                <a:cubicBezTo>
                  <a:pt x="7044797" y="4852153"/>
                  <a:pt x="7047063" y="4852758"/>
                  <a:pt x="7049181" y="4853514"/>
                </a:cubicBezTo>
                <a:lnTo>
                  <a:pt x="7055083" y="4855556"/>
                </a:lnTo>
                <a:lnTo>
                  <a:pt x="7051146" y="4848977"/>
                </a:lnTo>
                <a:cubicBezTo>
                  <a:pt x="7045553" y="4837337"/>
                  <a:pt x="7040110" y="4825848"/>
                  <a:pt x="7035726" y="4813754"/>
                </a:cubicBezTo>
                <a:cubicBezTo>
                  <a:pt x="7031796" y="4802869"/>
                  <a:pt x="7028167" y="4791834"/>
                  <a:pt x="7025294" y="4780646"/>
                </a:cubicBezTo>
                <a:cubicBezTo>
                  <a:pt x="7022270" y="4768552"/>
                  <a:pt x="7019701" y="4756459"/>
                  <a:pt x="7017583" y="4744213"/>
                </a:cubicBezTo>
                <a:cubicBezTo>
                  <a:pt x="7016526" y="4738015"/>
                  <a:pt x="7015620" y="4731817"/>
                  <a:pt x="7014864" y="4725618"/>
                </a:cubicBezTo>
                <a:cubicBezTo>
                  <a:pt x="7014563" y="4722594"/>
                  <a:pt x="7014258" y="4719723"/>
                  <a:pt x="7014258" y="4716699"/>
                </a:cubicBezTo>
                <a:lnTo>
                  <a:pt x="7014322" y="4714268"/>
                </a:lnTo>
                <a:lnTo>
                  <a:pt x="6990071" y="4697198"/>
                </a:lnTo>
                <a:cubicBezTo>
                  <a:pt x="6990525" y="4697349"/>
                  <a:pt x="6990826" y="4697650"/>
                  <a:pt x="6991127" y="4697803"/>
                </a:cubicBezTo>
                <a:cubicBezTo>
                  <a:pt x="6983268" y="4692813"/>
                  <a:pt x="6975255" y="4687824"/>
                  <a:pt x="6966788" y="4683744"/>
                </a:cubicBezTo>
                <a:cubicBezTo>
                  <a:pt x="6957870" y="4679511"/>
                  <a:pt x="6948647" y="4675881"/>
                  <a:pt x="6939275" y="4672858"/>
                </a:cubicBezTo>
                <a:cubicBezTo>
                  <a:pt x="6937613" y="4672405"/>
                  <a:pt x="6936102" y="4671951"/>
                  <a:pt x="6934437" y="4671648"/>
                </a:cubicBezTo>
                <a:close/>
                <a:moveTo>
                  <a:pt x="7795489" y="4655535"/>
                </a:moveTo>
                <a:lnTo>
                  <a:pt x="7791757" y="4656077"/>
                </a:lnTo>
                <a:cubicBezTo>
                  <a:pt x="7779511" y="4658192"/>
                  <a:pt x="7767267" y="4661065"/>
                  <a:pt x="7755173" y="4664089"/>
                </a:cubicBezTo>
                <a:cubicBezTo>
                  <a:pt x="7743079" y="4667112"/>
                  <a:pt x="7730983" y="4669834"/>
                  <a:pt x="7718738" y="4672554"/>
                </a:cubicBezTo>
                <a:cubicBezTo>
                  <a:pt x="7694399" y="4677846"/>
                  <a:pt x="7670211" y="4684195"/>
                  <a:pt x="7646173" y="4691149"/>
                </a:cubicBezTo>
                <a:cubicBezTo>
                  <a:pt x="7625613" y="4697498"/>
                  <a:pt x="7605357" y="4704755"/>
                  <a:pt x="7585399" y="4712768"/>
                </a:cubicBezTo>
                <a:cubicBezTo>
                  <a:pt x="7575877" y="4716547"/>
                  <a:pt x="7566655" y="4720780"/>
                  <a:pt x="7557735" y="4725618"/>
                </a:cubicBezTo>
                <a:cubicBezTo>
                  <a:pt x="7549269" y="4730305"/>
                  <a:pt x="7540955" y="4735293"/>
                  <a:pt x="7532639" y="4740432"/>
                </a:cubicBezTo>
                <a:cubicBezTo>
                  <a:pt x="7523418" y="4746328"/>
                  <a:pt x="7514197" y="4752375"/>
                  <a:pt x="7505277" y="4758726"/>
                </a:cubicBezTo>
                <a:cubicBezTo>
                  <a:pt x="7495753" y="4765528"/>
                  <a:pt x="7486985" y="4772935"/>
                  <a:pt x="7478065" y="4780343"/>
                </a:cubicBezTo>
                <a:lnTo>
                  <a:pt x="7475471" y="4780074"/>
                </a:lnTo>
                <a:lnTo>
                  <a:pt x="7472926" y="4824486"/>
                </a:lnTo>
                <a:cubicBezTo>
                  <a:pt x="7471263" y="4836429"/>
                  <a:pt x="7469449" y="4848373"/>
                  <a:pt x="7466879" y="4860164"/>
                </a:cubicBezTo>
                <a:lnTo>
                  <a:pt x="7464339" y="4869580"/>
                </a:lnTo>
                <a:lnTo>
                  <a:pt x="7468844" y="4867271"/>
                </a:lnTo>
                <a:cubicBezTo>
                  <a:pt x="7479124" y="4863038"/>
                  <a:pt x="7489555" y="4859259"/>
                  <a:pt x="7499987" y="4855631"/>
                </a:cubicBezTo>
                <a:cubicBezTo>
                  <a:pt x="7525686" y="4846711"/>
                  <a:pt x="7551538" y="4838547"/>
                  <a:pt x="7578145" y="4832500"/>
                </a:cubicBezTo>
                <a:cubicBezTo>
                  <a:pt x="7590995" y="4829629"/>
                  <a:pt x="7603844" y="4826907"/>
                  <a:pt x="7616846" y="4824638"/>
                </a:cubicBezTo>
                <a:lnTo>
                  <a:pt x="7619244" y="4824281"/>
                </a:lnTo>
                <a:lnTo>
                  <a:pt x="7620020" y="4822218"/>
                </a:lnTo>
                <a:cubicBezTo>
                  <a:pt x="7628335" y="4818893"/>
                  <a:pt x="7636197" y="4814509"/>
                  <a:pt x="7643755" y="4809822"/>
                </a:cubicBezTo>
                <a:cubicBezTo>
                  <a:pt x="7649801" y="4806043"/>
                  <a:pt x="7655698" y="4802264"/>
                  <a:pt x="7661895" y="4798938"/>
                </a:cubicBezTo>
                <a:cubicBezTo>
                  <a:pt x="7666884" y="4796216"/>
                  <a:pt x="7671721" y="4793495"/>
                  <a:pt x="7676561" y="4790623"/>
                </a:cubicBezTo>
                <a:cubicBezTo>
                  <a:pt x="7690166" y="4782006"/>
                  <a:pt x="7703319" y="4772331"/>
                  <a:pt x="7715865" y="4762354"/>
                </a:cubicBezTo>
                <a:cubicBezTo>
                  <a:pt x="7729321" y="4751620"/>
                  <a:pt x="7741869" y="4739980"/>
                  <a:pt x="7753811" y="4727733"/>
                </a:cubicBezTo>
                <a:cubicBezTo>
                  <a:pt x="7758044" y="4723048"/>
                  <a:pt x="7762277" y="4718210"/>
                  <a:pt x="7766359" y="4713220"/>
                </a:cubicBezTo>
                <a:cubicBezTo>
                  <a:pt x="7770290" y="4708383"/>
                  <a:pt x="7773766" y="4703394"/>
                  <a:pt x="7777243" y="4698255"/>
                </a:cubicBezTo>
                <a:lnTo>
                  <a:pt x="7794355" y="4672772"/>
                </a:lnTo>
                <a:close/>
                <a:moveTo>
                  <a:pt x="5030676" y="4650787"/>
                </a:moveTo>
                <a:cubicBezTo>
                  <a:pt x="5025383" y="4653356"/>
                  <a:pt x="5020547" y="4656683"/>
                  <a:pt x="5015709" y="4659857"/>
                </a:cubicBezTo>
                <a:cubicBezTo>
                  <a:pt x="5011172" y="4662881"/>
                  <a:pt x="5006789" y="4666055"/>
                  <a:pt x="5002555" y="4669229"/>
                </a:cubicBezTo>
                <a:cubicBezTo>
                  <a:pt x="4998020" y="4672556"/>
                  <a:pt x="4993636" y="4676033"/>
                  <a:pt x="4989252" y="4679511"/>
                </a:cubicBezTo>
                <a:cubicBezTo>
                  <a:pt x="4984264" y="4683591"/>
                  <a:pt x="4979124" y="4687674"/>
                  <a:pt x="4974436" y="4692057"/>
                </a:cubicBezTo>
                <a:cubicBezTo>
                  <a:pt x="4965365" y="4700523"/>
                  <a:pt x="4957053" y="4709746"/>
                  <a:pt x="4949341" y="4719269"/>
                </a:cubicBezTo>
                <a:cubicBezTo>
                  <a:pt x="4940423" y="4731212"/>
                  <a:pt x="4933770" y="4744365"/>
                  <a:pt x="4927723" y="4757819"/>
                </a:cubicBezTo>
                <a:cubicBezTo>
                  <a:pt x="4925304" y="4763565"/>
                  <a:pt x="4923037" y="4769309"/>
                  <a:pt x="4920922" y="4775205"/>
                </a:cubicBezTo>
                <a:cubicBezTo>
                  <a:pt x="4919107" y="4780043"/>
                  <a:pt x="4917747" y="4785031"/>
                  <a:pt x="4915931" y="4789869"/>
                </a:cubicBezTo>
                <a:lnTo>
                  <a:pt x="4913975" y="4792299"/>
                </a:lnTo>
                <a:lnTo>
                  <a:pt x="4916385" y="4796216"/>
                </a:lnTo>
                <a:cubicBezTo>
                  <a:pt x="4922280" y="4806799"/>
                  <a:pt x="4927421" y="4817834"/>
                  <a:pt x="4931502" y="4829324"/>
                </a:cubicBezTo>
                <a:lnTo>
                  <a:pt x="4947258" y="4888310"/>
                </a:lnTo>
                <a:lnTo>
                  <a:pt x="4964308" y="4864700"/>
                </a:lnTo>
                <a:cubicBezTo>
                  <a:pt x="4972019" y="4856386"/>
                  <a:pt x="4981089" y="4849582"/>
                  <a:pt x="4989556" y="4842024"/>
                </a:cubicBezTo>
                <a:lnTo>
                  <a:pt x="5001266" y="4831159"/>
                </a:lnTo>
                <a:lnTo>
                  <a:pt x="4999684" y="4828268"/>
                </a:lnTo>
                <a:cubicBezTo>
                  <a:pt x="5003011" y="4816777"/>
                  <a:pt x="5006334" y="4805137"/>
                  <a:pt x="5008906" y="4793497"/>
                </a:cubicBezTo>
                <a:cubicBezTo>
                  <a:pt x="5011325" y="4782008"/>
                  <a:pt x="5013441" y="4770518"/>
                  <a:pt x="5015406" y="4759029"/>
                </a:cubicBezTo>
                <a:cubicBezTo>
                  <a:pt x="5017069" y="4748295"/>
                  <a:pt x="5018882" y="4737563"/>
                  <a:pt x="5020547" y="4726829"/>
                </a:cubicBezTo>
                <a:cubicBezTo>
                  <a:pt x="5021906" y="4717606"/>
                  <a:pt x="5023117" y="4708234"/>
                  <a:pt x="5024477" y="4699012"/>
                </a:cubicBezTo>
                <a:cubicBezTo>
                  <a:pt x="5025836" y="4690546"/>
                  <a:pt x="5027198" y="4682080"/>
                  <a:pt x="5028558" y="4673615"/>
                </a:cubicBezTo>
                <a:cubicBezTo>
                  <a:pt x="5029617" y="4666055"/>
                  <a:pt x="5030523" y="4658345"/>
                  <a:pt x="5030676" y="4650787"/>
                </a:cubicBezTo>
                <a:close/>
                <a:moveTo>
                  <a:pt x="4811398" y="4650553"/>
                </a:moveTo>
                <a:lnTo>
                  <a:pt x="4807539" y="4654415"/>
                </a:lnTo>
                <a:cubicBezTo>
                  <a:pt x="4803760" y="4659705"/>
                  <a:pt x="4800736" y="4665753"/>
                  <a:pt x="4798013" y="4671648"/>
                </a:cubicBezTo>
                <a:cubicBezTo>
                  <a:pt x="4792420" y="4685707"/>
                  <a:pt x="4786979" y="4699768"/>
                  <a:pt x="4784106" y="4714582"/>
                </a:cubicBezTo>
                <a:lnTo>
                  <a:pt x="4783353" y="4745892"/>
                </a:lnTo>
                <a:lnTo>
                  <a:pt x="4783350" y="4745876"/>
                </a:lnTo>
                <a:lnTo>
                  <a:pt x="4783353" y="4745905"/>
                </a:lnTo>
                <a:lnTo>
                  <a:pt x="4783350" y="4746027"/>
                </a:lnTo>
                <a:cubicBezTo>
                  <a:pt x="4783501" y="4746935"/>
                  <a:pt x="4783501" y="4747993"/>
                  <a:pt x="4783652" y="4748900"/>
                </a:cubicBezTo>
                <a:lnTo>
                  <a:pt x="4783353" y="4745905"/>
                </a:lnTo>
                <a:lnTo>
                  <a:pt x="4783353" y="4745892"/>
                </a:lnTo>
                <a:lnTo>
                  <a:pt x="4788187" y="4770366"/>
                </a:lnTo>
                <a:cubicBezTo>
                  <a:pt x="4788337" y="4770669"/>
                  <a:pt x="4788488" y="4771123"/>
                  <a:pt x="4788641" y="4771424"/>
                </a:cubicBezTo>
                <a:cubicBezTo>
                  <a:pt x="4789095" y="4773389"/>
                  <a:pt x="4789095" y="4775356"/>
                  <a:pt x="4788488" y="4777321"/>
                </a:cubicBezTo>
                <a:lnTo>
                  <a:pt x="4787666" y="4778344"/>
                </a:lnTo>
                <a:lnTo>
                  <a:pt x="4792874" y="4788658"/>
                </a:lnTo>
                <a:cubicBezTo>
                  <a:pt x="4797560" y="4799542"/>
                  <a:pt x="4801795" y="4810580"/>
                  <a:pt x="4806026" y="4821615"/>
                </a:cubicBezTo>
                <a:cubicBezTo>
                  <a:pt x="4810561" y="4833406"/>
                  <a:pt x="4814643" y="4845500"/>
                  <a:pt x="4818576" y="4857443"/>
                </a:cubicBezTo>
                <a:lnTo>
                  <a:pt x="4819242" y="4859499"/>
                </a:lnTo>
                <a:lnTo>
                  <a:pt x="4819178" y="4857594"/>
                </a:lnTo>
                <a:cubicBezTo>
                  <a:pt x="4819178" y="4846105"/>
                  <a:pt x="4820084" y="4834766"/>
                  <a:pt x="4820992" y="4823277"/>
                </a:cubicBezTo>
                <a:cubicBezTo>
                  <a:pt x="4821898" y="4810881"/>
                  <a:pt x="4823261" y="4798333"/>
                  <a:pt x="4824772" y="4785936"/>
                </a:cubicBezTo>
                <a:cubicBezTo>
                  <a:pt x="4826435" y="4773237"/>
                  <a:pt x="4828551" y="4760540"/>
                  <a:pt x="4831575" y="4747992"/>
                </a:cubicBezTo>
                <a:cubicBezTo>
                  <a:pt x="4832330" y="4744665"/>
                  <a:pt x="4833691" y="4741340"/>
                  <a:pt x="4835201" y="4738316"/>
                </a:cubicBezTo>
                <a:lnTo>
                  <a:pt x="4838465" y="4735507"/>
                </a:lnTo>
                <a:lnTo>
                  <a:pt x="4837472" y="4733025"/>
                </a:lnTo>
                <a:cubicBezTo>
                  <a:pt x="4836413" y="4730305"/>
                  <a:pt x="4835507" y="4727733"/>
                  <a:pt x="4834448" y="4725013"/>
                </a:cubicBezTo>
                <a:cubicBezTo>
                  <a:pt x="4832483" y="4719721"/>
                  <a:pt x="4830516" y="4714431"/>
                  <a:pt x="4828551" y="4709140"/>
                </a:cubicBezTo>
                <a:cubicBezTo>
                  <a:pt x="4824621" y="4698406"/>
                  <a:pt x="4820992" y="4687672"/>
                  <a:pt x="4817667" y="4676637"/>
                </a:cubicBezTo>
                <a:close/>
                <a:moveTo>
                  <a:pt x="3583009" y="4646100"/>
                </a:moveTo>
                <a:cubicBezTo>
                  <a:pt x="3580591" y="4646855"/>
                  <a:pt x="3578474" y="4647763"/>
                  <a:pt x="3576358" y="4648820"/>
                </a:cubicBezTo>
                <a:cubicBezTo>
                  <a:pt x="3571671" y="4651693"/>
                  <a:pt x="3567590" y="4655170"/>
                  <a:pt x="3563509" y="4658799"/>
                </a:cubicBezTo>
                <a:cubicBezTo>
                  <a:pt x="3556706" y="4665450"/>
                  <a:pt x="3550508" y="4672253"/>
                  <a:pt x="3544006" y="4679055"/>
                </a:cubicBezTo>
                <a:cubicBezTo>
                  <a:pt x="3539622" y="4683591"/>
                  <a:pt x="3535238" y="4688126"/>
                  <a:pt x="3530704" y="4692662"/>
                </a:cubicBezTo>
                <a:cubicBezTo>
                  <a:pt x="3526319" y="4696895"/>
                  <a:pt x="3521935" y="4700977"/>
                  <a:pt x="3517702" y="4705361"/>
                </a:cubicBezTo>
                <a:cubicBezTo>
                  <a:pt x="3509085" y="4714281"/>
                  <a:pt x="3500770" y="4723805"/>
                  <a:pt x="3492908" y="4733479"/>
                </a:cubicBezTo>
                <a:cubicBezTo>
                  <a:pt x="3485049" y="4743003"/>
                  <a:pt x="3477337" y="4752528"/>
                  <a:pt x="3470383" y="4762657"/>
                </a:cubicBezTo>
                <a:cubicBezTo>
                  <a:pt x="3463733" y="4772029"/>
                  <a:pt x="3457382" y="4781554"/>
                  <a:pt x="3451184" y="4791380"/>
                </a:cubicBezTo>
                <a:cubicBezTo>
                  <a:pt x="3446498" y="4799241"/>
                  <a:pt x="3442265" y="4807253"/>
                  <a:pt x="3438032" y="4815266"/>
                </a:cubicBezTo>
                <a:cubicBezTo>
                  <a:pt x="3435765" y="4819650"/>
                  <a:pt x="3433647" y="4824034"/>
                  <a:pt x="3431532" y="4828570"/>
                </a:cubicBezTo>
                <a:cubicBezTo>
                  <a:pt x="3429868" y="4832349"/>
                  <a:pt x="3428510" y="4836280"/>
                  <a:pt x="3427146" y="4840210"/>
                </a:cubicBezTo>
                <a:lnTo>
                  <a:pt x="3424213" y="4843013"/>
                </a:lnTo>
                <a:lnTo>
                  <a:pt x="3426997" y="4855478"/>
                </a:lnTo>
                <a:cubicBezTo>
                  <a:pt x="3428054" y="4861526"/>
                  <a:pt x="3429113" y="4867573"/>
                  <a:pt x="3430170" y="4873620"/>
                </a:cubicBezTo>
                <a:cubicBezTo>
                  <a:pt x="3431228" y="4879970"/>
                  <a:pt x="3432589" y="4886168"/>
                  <a:pt x="3433647" y="4892518"/>
                </a:cubicBezTo>
                <a:cubicBezTo>
                  <a:pt x="3435462" y="4904309"/>
                  <a:pt x="3436671" y="4916101"/>
                  <a:pt x="3437125" y="4928043"/>
                </a:cubicBezTo>
                <a:lnTo>
                  <a:pt x="3437395" y="4940772"/>
                </a:lnTo>
                <a:lnTo>
                  <a:pt x="3459803" y="4919276"/>
                </a:lnTo>
                <a:cubicBezTo>
                  <a:pt x="3469779" y="4910356"/>
                  <a:pt x="3480060" y="4901739"/>
                  <a:pt x="3490642" y="4893424"/>
                </a:cubicBezTo>
                <a:cubicBezTo>
                  <a:pt x="3500770" y="4885563"/>
                  <a:pt x="3511050" y="4878005"/>
                  <a:pt x="3521634" y="4870748"/>
                </a:cubicBezTo>
                <a:lnTo>
                  <a:pt x="3546818" y="4855636"/>
                </a:lnTo>
                <a:lnTo>
                  <a:pt x="3547181" y="4852304"/>
                </a:lnTo>
                <a:cubicBezTo>
                  <a:pt x="3550054" y="4846560"/>
                  <a:pt x="3552322" y="4840361"/>
                  <a:pt x="3554588" y="4834314"/>
                </a:cubicBezTo>
                <a:cubicBezTo>
                  <a:pt x="3557763" y="4825999"/>
                  <a:pt x="3560787" y="4817533"/>
                  <a:pt x="3563357" y="4808916"/>
                </a:cubicBezTo>
                <a:cubicBezTo>
                  <a:pt x="3565173" y="4802718"/>
                  <a:pt x="3566985" y="4796671"/>
                  <a:pt x="3568498" y="4790473"/>
                </a:cubicBezTo>
                <a:cubicBezTo>
                  <a:pt x="3570007" y="4784577"/>
                  <a:pt x="3570917" y="4778681"/>
                  <a:pt x="3571824" y="4772785"/>
                </a:cubicBezTo>
                <a:cubicBezTo>
                  <a:pt x="3573638" y="4761144"/>
                  <a:pt x="3576660" y="4749807"/>
                  <a:pt x="3579081" y="4738316"/>
                </a:cubicBezTo>
                <a:cubicBezTo>
                  <a:pt x="3584069" y="4715641"/>
                  <a:pt x="3587393" y="4692662"/>
                  <a:pt x="3588150" y="4669380"/>
                </a:cubicBezTo>
                <a:cubicBezTo>
                  <a:pt x="3587999" y="4663485"/>
                  <a:pt x="3587545" y="4657891"/>
                  <a:pt x="3586336" y="4652147"/>
                </a:cubicBezTo>
                <a:cubicBezTo>
                  <a:pt x="3585731" y="4650787"/>
                  <a:pt x="3585279" y="4649274"/>
                  <a:pt x="3584674" y="4647914"/>
                </a:cubicBezTo>
                <a:cubicBezTo>
                  <a:pt x="3584220" y="4647309"/>
                  <a:pt x="3583766" y="4646704"/>
                  <a:pt x="3583312" y="4646100"/>
                </a:cubicBezTo>
                <a:cubicBezTo>
                  <a:pt x="3583161" y="4646100"/>
                  <a:pt x="3583161" y="4646100"/>
                  <a:pt x="3583009" y="4646100"/>
                </a:cubicBezTo>
                <a:close/>
                <a:moveTo>
                  <a:pt x="3994634" y="4634537"/>
                </a:moveTo>
                <a:lnTo>
                  <a:pt x="3987340" y="4638913"/>
                </a:lnTo>
                <a:lnTo>
                  <a:pt x="3980454" y="4651542"/>
                </a:lnTo>
                <a:cubicBezTo>
                  <a:pt x="3976826" y="4658799"/>
                  <a:pt x="3973045" y="4666055"/>
                  <a:pt x="3969719" y="4673462"/>
                </a:cubicBezTo>
                <a:cubicBezTo>
                  <a:pt x="3963370" y="4687672"/>
                  <a:pt x="3957777" y="4702034"/>
                  <a:pt x="3953091" y="4716850"/>
                </a:cubicBezTo>
                <a:cubicBezTo>
                  <a:pt x="3950672" y="4725467"/>
                  <a:pt x="3948555" y="4734236"/>
                  <a:pt x="3946439" y="4743003"/>
                </a:cubicBezTo>
                <a:cubicBezTo>
                  <a:pt x="3945380" y="4747387"/>
                  <a:pt x="3944777" y="4751923"/>
                  <a:pt x="3944022" y="4756458"/>
                </a:cubicBezTo>
                <a:lnTo>
                  <a:pt x="3942719" y="4766553"/>
                </a:lnTo>
                <a:lnTo>
                  <a:pt x="3946589" y="4773542"/>
                </a:lnTo>
                <a:cubicBezTo>
                  <a:pt x="3949310" y="4779286"/>
                  <a:pt x="3951579" y="4785031"/>
                  <a:pt x="3953694" y="4790927"/>
                </a:cubicBezTo>
                <a:cubicBezTo>
                  <a:pt x="3957777" y="4803172"/>
                  <a:pt x="3961252" y="4815570"/>
                  <a:pt x="3964883" y="4827814"/>
                </a:cubicBezTo>
                <a:cubicBezTo>
                  <a:pt x="3968661" y="4840664"/>
                  <a:pt x="3972136" y="4853664"/>
                  <a:pt x="3973800" y="4866817"/>
                </a:cubicBezTo>
                <a:cubicBezTo>
                  <a:pt x="3975010" y="4875586"/>
                  <a:pt x="3975767" y="4884506"/>
                  <a:pt x="3976219" y="4892669"/>
                </a:cubicBezTo>
                <a:cubicBezTo>
                  <a:pt x="3976219" y="4897506"/>
                  <a:pt x="3976219" y="4902495"/>
                  <a:pt x="3975918" y="4907332"/>
                </a:cubicBezTo>
                <a:lnTo>
                  <a:pt x="3970146" y="4936076"/>
                </a:lnTo>
                <a:lnTo>
                  <a:pt x="3981059" y="4915647"/>
                </a:lnTo>
                <a:cubicBezTo>
                  <a:pt x="3985291" y="4907182"/>
                  <a:pt x="3988616" y="4898563"/>
                  <a:pt x="3991338" y="4889645"/>
                </a:cubicBezTo>
                <a:cubicBezTo>
                  <a:pt x="3993607" y="4881782"/>
                  <a:pt x="3995722" y="4873923"/>
                  <a:pt x="3997386" y="4865909"/>
                </a:cubicBezTo>
                <a:cubicBezTo>
                  <a:pt x="3999200" y="4857443"/>
                  <a:pt x="4000711" y="4848827"/>
                  <a:pt x="4002373" y="4840210"/>
                </a:cubicBezTo>
                <a:cubicBezTo>
                  <a:pt x="4005698" y="4823278"/>
                  <a:pt x="4008117" y="4806043"/>
                  <a:pt x="4008874" y="4788961"/>
                </a:cubicBezTo>
                <a:cubicBezTo>
                  <a:pt x="4008874" y="4784577"/>
                  <a:pt x="4008874" y="4780192"/>
                  <a:pt x="4008724" y="4775808"/>
                </a:cubicBezTo>
                <a:cubicBezTo>
                  <a:pt x="4008420" y="4763563"/>
                  <a:pt x="4008269" y="4751469"/>
                  <a:pt x="4007816" y="4739375"/>
                </a:cubicBezTo>
                <a:cubicBezTo>
                  <a:pt x="4007512" y="4726979"/>
                  <a:pt x="4006455" y="4714885"/>
                  <a:pt x="4005095" y="4702639"/>
                </a:cubicBezTo>
                <a:cubicBezTo>
                  <a:pt x="4003884" y="4690394"/>
                  <a:pt x="4002979" y="4678149"/>
                  <a:pt x="4001165" y="4666055"/>
                </a:cubicBezTo>
                <a:close/>
                <a:moveTo>
                  <a:pt x="7801247" y="4627303"/>
                </a:moveTo>
                <a:lnTo>
                  <a:pt x="7796540" y="4630316"/>
                </a:lnTo>
                <a:lnTo>
                  <a:pt x="7800601" y="4629833"/>
                </a:lnTo>
                <a:close/>
                <a:moveTo>
                  <a:pt x="9995454" y="4624329"/>
                </a:moveTo>
                <a:cubicBezTo>
                  <a:pt x="9993640" y="4624481"/>
                  <a:pt x="9991675" y="4624783"/>
                  <a:pt x="9989861" y="4625237"/>
                </a:cubicBezTo>
                <a:cubicBezTo>
                  <a:pt x="9983057" y="4627806"/>
                  <a:pt x="9976557" y="4631585"/>
                  <a:pt x="9970358" y="4635366"/>
                </a:cubicBezTo>
                <a:cubicBezTo>
                  <a:pt x="9965219" y="4638691"/>
                  <a:pt x="9960381" y="4642319"/>
                  <a:pt x="9955847" y="4646251"/>
                </a:cubicBezTo>
                <a:cubicBezTo>
                  <a:pt x="9951311" y="4650180"/>
                  <a:pt x="9947078" y="4654413"/>
                  <a:pt x="9942996" y="4658797"/>
                </a:cubicBezTo>
                <a:cubicBezTo>
                  <a:pt x="9938158" y="4664392"/>
                  <a:pt x="9933320" y="4670136"/>
                  <a:pt x="9928633" y="4675881"/>
                </a:cubicBezTo>
                <a:cubicBezTo>
                  <a:pt x="9924099" y="4681323"/>
                  <a:pt x="9920017" y="4686917"/>
                  <a:pt x="9916539" y="4693114"/>
                </a:cubicBezTo>
                <a:cubicBezTo>
                  <a:pt x="9920774" y="4692056"/>
                  <a:pt x="9925005" y="4690545"/>
                  <a:pt x="9929238" y="4689335"/>
                </a:cubicBezTo>
                <a:cubicBezTo>
                  <a:pt x="9934833" y="4687672"/>
                  <a:pt x="9940426" y="4686161"/>
                  <a:pt x="9946019" y="4684648"/>
                </a:cubicBezTo>
                <a:cubicBezTo>
                  <a:pt x="9955393" y="4682230"/>
                  <a:pt x="9964916" y="4679811"/>
                  <a:pt x="9974137" y="4676938"/>
                </a:cubicBezTo>
                <a:cubicBezTo>
                  <a:pt x="9980487" y="4674672"/>
                  <a:pt x="9986534" y="4671950"/>
                  <a:pt x="9992581" y="4668926"/>
                </a:cubicBezTo>
                <a:cubicBezTo>
                  <a:pt x="9997873" y="4666206"/>
                  <a:pt x="10003014" y="4662879"/>
                  <a:pt x="10008153" y="4659705"/>
                </a:cubicBezTo>
                <a:cubicBezTo>
                  <a:pt x="10015560" y="4654564"/>
                  <a:pt x="10022212" y="4648820"/>
                  <a:pt x="10028410" y="4642319"/>
                </a:cubicBezTo>
                <a:cubicBezTo>
                  <a:pt x="10031584" y="4638389"/>
                  <a:pt x="10034457" y="4634458"/>
                  <a:pt x="10037028" y="4630225"/>
                </a:cubicBezTo>
                <a:cubicBezTo>
                  <a:pt x="10036725" y="4630074"/>
                  <a:pt x="10036422" y="4630074"/>
                  <a:pt x="10036120" y="4629923"/>
                </a:cubicBezTo>
                <a:cubicBezTo>
                  <a:pt x="10032795" y="4629016"/>
                  <a:pt x="10029468" y="4628260"/>
                  <a:pt x="10026142" y="4627352"/>
                </a:cubicBezTo>
                <a:cubicBezTo>
                  <a:pt x="10016014" y="4625387"/>
                  <a:pt x="10005734" y="4624027"/>
                  <a:pt x="9995454" y="4624329"/>
                </a:cubicBezTo>
                <a:close/>
                <a:moveTo>
                  <a:pt x="1829674" y="4621458"/>
                </a:moveTo>
                <a:cubicBezTo>
                  <a:pt x="1829674" y="4621608"/>
                  <a:pt x="1829524" y="4621608"/>
                  <a:pt x="1829524" y="4621759"/>
                </a:cubicBezTo>
                <a:cubicBezTo>
                  <a:pt x="1829524" y="4621910"/>
                  <a:pt x="1829370" y="4622062"/>
                  <a:pt x="1829370" y="4622213"/>
                </a:cubicBezTo>
                <a:cubicBezTo>
                  <a:pt x="1829524" y="4621910"/>
                  <a:pt x="1829524" y="4621759"/>
                  <a:pt x="1829674" y="4621458"/>
                </a:cubicBezTo>
                <a:close/>
                <a:moveTo>
                  <a:pt x="348898" y="4608154"/>
                </a:moveTo>
                <a:cubicBezTo>
                  <a:pt x="346782" y="4609514"/>
                  <a:pt x="344817" y="4611178"/>
                  <a:pt x="342851" y="4612689"/>
                </a:cubicBezTo>
                <a:cubicBezTo>
                  <a:pt x="337559" y="4617829"/>
                  <a:pt x="332571" y="4623272"/>
                  <a:pt x="328339" y="4629319"/>
                </a:cubicBezTo>
                <a:cubicBezTo>
                  <a:pt x="323802" y="4635517"/>
                  <a:pt x="319420" y="4641865"/>
                  <a:pt x="315183" y="4648366"/>
                </a:cubicBezTo>
                <a:cubicBezTo>
                  <a:pt x="310351" y="4656378"/>
                  <a:pt x="305211" y="4664392"/>
                  <a:pt x="301281" y="4672707"/>
                </a:cubicBezTo>
                <a:cubicBezTo>
                  <a:pt x="297044" y="4681777"/>
                  <a:pt x="293114" y="4690999"/>
                  <a:pt x="289184" y="4700069"/>
                </a:cubicBezTo>
                <a:cubicBezTo>
                  <a:pt x="281775" y="4716849"/>
                  <a:pt x="274217" y="4733933"/>
                  <a:pt x="268475" y="4751318"/>
                </a:cubicBezTo>
                <a:cubicBezTo>
                  <a:pt x="264696" y="4764319"/>
                  <a:pt x="261669" y="4777622"/>
                  <a:pt x="259252" y="4790926"/>
                </a:cubicBezTo>
                <a:cubicBezTo>
                  <a:pt x="258192" y="4797274"/>
                  <a:pt x="256982" y="4803775"/>
                  <a:pt x="256078" y="4810276"/>
                </a:cubicBezTo>
                <a:lnTo>
                  <a:pt x="254016" y="4821423"/>
                </a:lnTo>
                <a:lnTo>
                  <a:pt x="281553" y="4850711"/>
                </a:lnTo>
                <a:lnTo>
                  <a:pt x="289486" y="4833255"/>
                </a:lnTo>
                <a:cubicBezTo>
                  <a:pt x="292211" y="4827511"/>
                  <a:pt x="295684" y="4822220"/>
                  <a:pt x="298861" y="4816777"/>
                </a:cubicBezTo>
                <a:cubicBezTo>
                  <a:pt x="306116" y="4804834"/>
                  <a:pt x="315039" y="4793949"/>
                  <a:pt x="324716" y="4783972"/>
                </a:cubicBezTo>
                <a:cubicBezTo>
                  <a:pt x="329249" y="4779286"/>
                  <a:pt x="334237" y="4774902"/>
                  <a:pt x="339527" y="4770971"/>
                </a:cubicBezTo>
                <a:lnTo>
                  <a:pt x="339543" y="4770961"/>
                </a:lnTo>
                <a:lnTo>
                  <a:pt x="338919" y="4770064"/>
                </a:lnTo>
                <a:cubicBezTo>
                  <a:pt x="342549" y="4752528"/>
                  <a:pt x="345877" y="4734839"/>
                  <a:pt x="349201" y="4717303"/>
                </a:cubicBezTo>
                <a:cubicBezTo>
                  <a:pt x="351923" y="4702488"/>
                  <a:pt x="354341" y="4687672"/>
                  <a:pt x="355399" y="4672707"/>
                </a:cubicBezTo>
                <a:cubicBezTo>
                  <a:pt x="356005" y="4655472"/>
                  <a:pt x="355705" y="4637935"/>
                  <a:pt x="352678" y="4620853"/>
                </a:cubicBezTo>
                <a:cubicBezTo>
                  <a:pt x="351618" y="4616620"/>
                  <a:pt x="350409" y="4612236"/>
                  <a:pt x="348898" y="4608154"/>
                </a:cubicBezTo>
                <a:close/>
                <a:moveTo>
                  <a:pt x="8955211" y="4605735"/>
                </a:moveTo>
                <a:cubicBezTo>
                  <a:pt x="8953244" y="4606945"/>
                  <a:pt x="8951430" y="4608154"/>
                  <a:pt x="8949617" y="4609514"/>
                </a:cubicBezTo>
                <a:cubicBezTo>
                  <a:pt x="8946442" y="4611632"/>
                  <a:pt x="8943267" y="4613747"/>
                  <a:pt x="8940093" y="4616015"/>
                </a:cubicBezTo>
                <a:cubicBezTo>
                  <a:pt x="8936917" y="4618585"/>
                  <a:pt x="8933743" y="4621154"/>
                  <a:pt x="8930568" y="4623726"/>
                </a:cubicBezTo>
                <a:cubicBezTo>
                  <a:pt x="8927091" y="4626446"/>
                  <a:pt x="8923463" y="4629016"/>
                  <a:pt x="8919835" y="4631587"/>
                </a:cubicBezTo>
                <a:cubicBezTo>
                  <a:pt x="8911519" y="4638086"/>
                  <a:pt x="8903508" y="4645041"/>
                  <a:pt x="8895948" y="4652298"/>
                </a:cubicBezTo>
                <a:cubicBezTo>
                  <a:pt x="8888390" y="4659554"/>
                  <a:pt x="8881738" y="4667717"/>
                  <a:pt x="8874632" y="4675427"/>
                </a:cubicBezTo>
                <a:cubicBezTo>
                  <a:pt x="8867225" y="4683439"/>
                  <a:pt x="8859515" y="4691302"/>
                  <a:pt x="8851957" y="4699465"/>
                </a:cubicBezTo>
                <a:cubicBezTo>
                  <a:pt x="8845153" y="4706721"/>
                  <a:pt x="8838199" y="4713827"/>
                  <a:pt x="8831698" y="4721385"/>
                </a:cubicBezTo>
                <a:cubicBezTo>
                  <a:pt x="8828826" y="4724862"/>
                  <a:pt x="8826105" y="4728490"/>
                  <a:pt x="8823233" y="4731968"/>
                </a:cubicBezTo>
                <a:cubicBezTo>
                  <a:pt x="8820058" y="4735898"/>
                  <a:pt x="8816884" y="4739829"/>
                  <a:pt x="8814011" y="4743910"/>
                </a:cubicBezTo>
                <a:cubicBezTo>
                  <a:pt x="8810988" y="4748295"/>
                  <a:pt x="8807964" y="4752679"/>
                  <a:pt x="8804790" y="4756912"/>
                </a:cubicBezTo>
                <a:cubicBezTo>
                  <a:pt x="8801614" y="4761295"/>
                  <a:pt x="8798289" y="4765679"/>
                  <a:pt x="8795115" y="4770215"/>
                </a:cubicBezTo>
                <a:cubicBezTo>
                  <a:pt x="8789369" y="4778378"/>
                  <a:pt x="8784230" y="4786693"/>
                  <a:pt x="8779392" y="4795462"/>
                </a:cubicBezTo>
                <a:cubicBezTo>
                  <a:pt x="8775310" y="4802718"/>
                  <a:pt x="8771379" y="4810126"/>
                  <a:pt x="8767750" y="4817684"/>
                </a:cubicBezTo>
                <a:cubicBezTo>
                  <a:pt x="8766392" y="4821010"/>
                  <a:pt x="8765030" y="4824488"/>
                  <a:pt x="8764124" y="4828116"/>
                </a:cubicBezTo>
                <a:lnTo>
                  <a:pt x="8762108" y="4835726"/>
                </a:lnTo>
                <a:lnTo>
                  <a:pt x="8764425" y="4844140"/>
                </a:lnTo>
                <a:cubicBezTo>
                  <a:pt x="8767600" y="4856535"/>
                  <a:pt x="8770171" y="4869084"/>
                  <a:pt x="8772740" y="4881632"/>
                </a:cubicBezTo>
                <a:lnTo>
                  <a:pt x="8777131" y="4917635"/>
                </a:lnTo>
                <a:lnTo>
                  <a:pt x="8790729" y="4899471"/>
                </a:lnTo>
                <a:cubicBezTo>
                  <a:pt x="8797684" y="4890097"/>
                  <a:pt x="8805242" y="4881179"/>
                  <a:pt x="8812802" y="4872109"/>
                </a:cubicBezTo>
                <a:cubicBezTo>
                  <a:pt x="8820511" y="4862735"/>
                  <a:pt x="8828524" y="4853514"/>
                  <a:pt x="8836536" y="4844292"/>
                </a:cubicBezTo>
                <a:cubicBezTo>
                  <a:pt x="8837595" y="4843081"/>
                  <a:pt x="8838501" y="4842024"/>
                  <a:pt x="8839560" y="4840815"/>
                </a:cubicBezTo>
                <a:cubicBezTo>
                  <a:pt x="8846967" y="4831744"/>
                  <a:pt x="8854225" y="4822824"/>
                  <a:pt x="8862237" y="4814208"/>
                </a:cubicBezTo>
                <a:cubicBezTo>
                  <a:pt x="8870400" y="4805288"/>
                  <a:pt x="8878564" y="4796521"/>
                  <a:pt x="8887331" y="4788055"/>
                </a:cubicBezTo>
                <a:cubicBezTo>
                  <a:pt x="8895496" y="4780041"/>
                  <a:pt x="8904112" y="4772634"/>
                  <a:pt x="8912578" y="4764923"/>
                </a:cubicBezTo>
                <a:lnTo>
                  <a:pt x="8923371" y="4754626"/>
                </a:lnTo>
                <a:lnTo>
                  <a:pt x="8937825" y="4713524"/>
                </a:lnTo>
                <a:cubicBezTo>
                  <a:pt x="8942058" y="4699314"/>
                  <a:pt x="8944931" y="4684801"/>
                  <a:pt x="8947349" y="4670136"/>
                </a:cubicBezTo>
                <a:cubicBezTo>
                  <a:pt x="8947349" y="4670288"/>
                  <a:pt x="8947349" y="4670288"/>
                  <a:pt x="8947349" y="4670439"/>
                </a:cubicBezTo>
                <a:cubicBezTo>
                  <a:pt x="8948406" y="4663787"/>
                  <a:pt x="8949465" y="4657286"/>
                  <a:pt x="8950524" y="4650634"/>
                </a:cubicBezTo>
                <a:cubicBezTo>
                  <a:pt x="8951582" y="4643076"/>
                  <a:pt x="8952639" y="4635366"/>
                  <a:pt x="8953547" y="4627806"/>
                </a:cubicBezTo>
                <a:cubicBezTo>
                  <a:pt x="8954454" y="4620550"/>
                  <a:pt x="8955663" y="4613143"/>
                  <a:pt x="8955211" y="4605886"/>
                </a:cubicBezTo>
                <a:cubicBezTo>
                  <a:pt x="8955211" y="4605886"/>
                  <a:pt x="8955211" y="4605886"/>
                  <a:pt x="8955211" y="4605735"/>
                </a:cubicBezTo>
                <a:close/>
                <a:moveTo>
                  <a:pt x="5099914" y="4590919"/>
                </a:moveTo>
                <a:cubicBezTo>
                  <a:pt x="5095076" y="4595001"/>
                  <a:pt x="5090541" y="4599385"/>
                  <a:pt x="5086306" y="4604072"/>
                </a:cubicBezTo>
                <a:cubicBezTo>
                  <a:pt x="5082527" y="4608154"/>
                  <a:pt x="5078900" y="4612235"/>
                  <a:pt x="5075422" y="4616620"/>
                </a:cubicBezTo>
                <a:cubicBezTo>
                  <a:pt x="5071339" y="4621910"/>
                  <a:pt x="5067560" y="4627202"/>
                  <a:pt x="5063632" y="4632644"/>
                </a:cubicBezTo>
                <a:lnTo>
                  <a:pt x="5053652" y="4646365"/>
                </a:lnTo>
                <a:lnTo>
                  <a:pt x="5053652" y="4653205"/>
                </a:lnTo>
                <a:cubicBezTo>
                  <a:pt x="5053502" y="4658949"/>
                  <a:pt x="5052897" y="4664544"/>
                  <a:pt x="5052142" y="4670288"/>
                </a:cubicBezTo>
                <a:cubicBezTo>
                  <a:pt x="5050478" y="4681928"/>
                  <a:pt x="5048513" y="4693418"/>
                  <a:pt x="5046699" y="4705059"/>
                </a:cubicBezTo>
                <a:cubicBezTo>
                  <a:pt x="5045642" y="4712768"/>
                  <a:pt x="5044583" y="4720478"/>
                  <a:pt x="5043525" y="4728189"/>
                </a:cubicBezTo>
                <a:cubicBezTo>
                  <a:pt x="5042317" y="4736352"/>
                  <a:pt x="5040954" y="4744365"/>
                  <a:pt x="5039594" y="4752528"/>
                </a:cubicBezTo>
                <a:lnTo>
                  <a:pt x="5037103" y="4768182"/>
                </a:lnTo>
                <a:lnTo>
                  <a:pt x="5047304" y="4755401"/>
                </a:lnTo>
                <a:cubicBezTo>
                  <a:pt x="5051083" y="4750864"/>
                  <a:pt x="5055015" y="4746632"/>
                  <a:pt x="5059095" y="4742399"/>
                </a:cubicBezTo>
                <a:cubicBezTo>
                  <a:pt x="5063026" y="4738316"/>
                  <a:pt x="5067259" y="4734688"/>
                  <a:pt x="5071492" y="4731060"/>
                </a:cubicBezTo>
                <a:lnTo>
                  <a:pt x="5079222" y="4726049"/>
                </a:lnTo>
                <a:lnTo>
                  <a:pt x="5077992" y="4723804"/>
                </a:lnTo>
                <a:cubicBezTo>
                  <a:pt x="5079655" y="4718814"/>
                  <a:pt x="5081319" y="4713674"/>
                  <a:pt x="5082983" y="4708686"/>
                </a:cubicBezTo>
                <a:cubicBezTo>
                  <a:pt x="5084797" y="4703545"/>
                  <a:pt x="5086610" y="4698406"/>
                  <a:pt x="5088120" y="4693114"/>
                </a:cubicBezTo>
                <a:cubicBezTo>
                  <a:pt x="5091448" y="4681625"/>
                  <a:pt x="5094168" y="4669834"/>
                  <a:pt x="5096133" y="4658041"/>
                </a:cubicBezTo>
                <a:cubicBezTo>
                  <a:pt x="5097495" y="4647912"/>
                  <a:pt x="5098855" y="4637632"/>
                  <a:pt x="5099914" y="4627505"/>
                </a:cubicBezTo>
                <a:cubicBezTo>
                  <a:pt x="5100367" y="4622515"/>
                  <a:pt x="5100670" y="4617375"/>
                  <a:pt x="5100820" y="4612235"/>
                </a:cubicBezTo>
                <a:cubicBezTo>
                  <a:pt x="5100971" y="4607549"/>
                  <a:pt x="5101122" y="4602863"/>
                  <a:pt x="5100820" y="4598176"/>
                </a:cubicBezTo>
                <a:cubicBezTo>
                  <a:pt x="5100517" y="4595757"/>
                  <a:pt x="5100214" y="4593338"/>
                  <a:pt x="5099914" y="4590919"/>
                </a:cubicBezTo>
                <a:close/>
                <a:moveTo>
                  <a:pt x="8217015" y="4589408"/>
                </a:moveTo>
                <a:cubicBezTo>
                  <a:pt x="8216259" y="4597723"/>
                  <a:pt x="8216713" y="4606340"/>
                  <a:pt x="8217469" y="4614655"/>
                </a:cubicBezTo>
                <a:cubicBezTo>
                  <a:pt x="8218377" y="4621759"/>
                  <a:pt x="8219737" y="4628563"/>
                  <a:pt x="8221551" y="4635517"/>
                </a:cubicBezTo>
                <a:cubicBezTo>
                  <a:pt x="8223667" y="4643227"/>
                  <a:pt x="8226085" y="4650785"/>
                  <a:pt x="8228958" y="4658345"/>
                </a:cubicBezTo>
                <a:cubicBezTo>
                  <a:pt x="8233342" y="4669380"/>
                  <a:pt x="8237878" y="4680265"/>
                  <a:pt x="8242715" y="4690999"/>
                </a:cubicBezTo>
                <a:cubicBezTo>
                  <a:pt x="8245285" y="4696743"/>
                  <a:pt x="8248158" y="4702187"/>
                  <a:pt x="8251181" y="4707627"/>
                </a:cubicBezTo>
                <a:cubicBezTo>
                  <a:pt x="8253902" y="4712768"/>
                  <a:pt x="8257078" y="4717455"/>
                  <a:pt x="8260403" y="4722293"/>
                </a:cubicBezTo>
                <a:cubicBezTo>
                  <a:pt x="8264485" y="4727432"/>
                  <a:pt x="8268565" y="4732573"/>
                  <a:pt x="8272951" y="4737561"/>
                </a:cubicBezTo>
                <a:cubicBezTo>
                  <a:pt x="8276883" y="4741945"/>
                  <a:pt x="8281113" y="4746027"/>
                  <a:pt x="8285497" y="4749957"/>
                </a:cubicBezTo>
                <a:cubicBezTo>
                  <a:pt x="8290789" y="4754039"/>
                  <a:pt x="8296231" y="4757969"/>
                  <a:pt x="8302127" y="4761598"/>
                </a:cubicBezTo>
                <a:cubicBezTo>
                  <a:pt x="8307873" y="4765227"/>
                  <a:pt x="8313769" y="4768250"/>
                  <a:pt x="8319967" y="4771121"/>
                </a:cubicBezTo>
                <a:cubicBezTo>
                  <a:pt x="8322083" y="4772029"/>
                  <a:pt x="8324200" y="4772935"/>
                  <a:pt x="8326315" y="4773692"/>
                </a:cubicBezTo>
                <a:cubicBezTo>
                  <a:pt x="8326014" y="4769912"/>
                  <a:pt x="8325711" y="4765982"/>
                  <a:pt x="8325257" y="4762202"/>
                </a:cubicBezTo>
                <a:cubicBezTo>
                  <a:pt x="8324501" y="4756458"/>
                  <a:pt x="8323443" y="4750714"/>
                  <a:pt x="8322385" y="4744968"/>
                </a:cubicBezTo>
                <a:cubicBezTo>
                  <a:pt x="8321177" y="4738921"/>
                  <a:pt x="8319210" y="4733025"/>
                  <a:pt x="8317549" y="4726978"/>
                </a:cubicBezTo>
                <a:cubicBezTo>
                  <a:pt x="8314525" y="4716547"/>
                  <a:pt x="8311198" y="4706116"/>
                  <a:pt x="8307267" y="4695836"/>
                </a:cubicBezTo>
                <a:cubicBezTo>
                  <a:pt x="8306815" y="4695081"/>
                  <a:pt x="8306511" y="4694173"/>
                  <a:pt x="8306361" y="4693267"/>
                </a:cubicBezTo>
                <a:cubicBezTo>
                  <a:pt x="8306361" y="4693114"/>
                  <a:pt x="8306209" y="4692964"/>
                  <a:pt x="8306209" y="4692813"/>
                </a:cubicBezTo>
                <a:cubicBezTo>
                  <a:pt x="8306059" y="4692359"/>
                  <a:pt x="8305907" y="4691905"/>
                  <a:pt x="8305756" y="4691453"/>
                </a:cubicBezTo>
                <a:cubicBezTo>
                  <a:pt x="8303035" y="4684801"/>
                  <a:pt x="8300163" y="4678451"/>
                  <a:pt x="8296836" y="4671951"/>
                </a:cubicBezTo>
                <a:cubicBezTo>
                  <a:pt x="8293813" y="4665903"/>
                  <a:pt x="8290033" y="4660310"/>
                  <a:pt x="8286255" y="4654716"/>
                </a:cubicBezTo>
                <a:cubicBezTo>
                  <a:pt x="8279149" y="4645192"/>
                  <a:pt x="8271439" y="4636272"/>
                  <a:pt x="8263123" y="4627806"/>
                </a:cubicBezTo>
                <a:cubicBezTo>
                  <a:pt x="8254657" y="4619340"/>
                  <a:pt x="8245739" y="4611328"/>
                  <a:pt x="8236669" y="4603618"/>
                </a:cubicBezTo>
                <a:cubicBezTo>
                  <a:pt x="8232133" y="4600747"/>
                  <a:pt x="8228051" y="4597571"/>
                  <a:pt x="8223970" y="4594397"/>
                </a:cubicBezTo>
                <a:cubicBezTo>
                  <a:pt x="8221702" y="4592733"/>
                  <a:pt x="8219433" y="4591072"/>
                  <a:pt x="8217015" y="4589408"/>
                </a:cubicBezTo>
                <a:close/>
                <a:moveTo>
                  <a:pt x="2177675" y="4589408"/>
                </a:moveTo>
                <a:cubicBezTo>
                  <a:pt x="2173745" y="4590013"/>
                  <a:pt x="2170117" y="4590768"/>
                  <a:pt x="2166336" y="4591675"/>
                </a:cubicBezTo>
                <a:cubicBezTo>
                  <a:pt x="2162103" y="4592733"/>
                  <a:pt x="2157871" y="4593641"/>
                  <a:pt x="2153638" y="4594851"/>
                </a:cubicBezTo>
                <a:cubicBezTo>
                  <a:pt x="2145626" y="4597119"/>
                  <a:pt x="2137614" y="4599839"/>
                  <a:pt x="2129753" y="4602712"/>
                </a:cubicBezTo>
                <a:cubicBezTo>
                  <a:pt x="2119926" y="4606491"/>
                  <a:pt x="2110250" y="4610422"/>
                  <a:pt x="2100727" y="4614957"/>
                </a:cubicBezTo>
                <a:cubicBezTo>
                  <a:pt x="2090901" y="4619643"/>
                  <a:pt x="2081376" y="4625086"/>
                  <a:pt x="2071852" y="4630377"/>
                </a:cubicBezTo>
                <a:cubicBezTo>
                  <a:pt x="2062787" y="4635517"/>
                  <a:pt x="2053866" y="4640657"/>
                  <a:pt x="2045100" y="4646251"/>
                </a:cubicBezTo>
                <a:cubicBezTo>
                  <a:pt x="2036783" y="4651693"/>
                  <a:pt x="2028472" y="4657286"/>
                  <a:pt x="2020304" y="4663030"/>
                </a:cubicBezTo>
                <a:cubicBezTo>
                  <a:pt x="2011991" y="4669079"/>
                  <a:pt x="2003826" y="4675276"/>
                  <a:pt x="1996268" y="4682230"/>
                </a:cubicBezTo>
                <a:cubicBezTo>
                  <a:pt x="1988407" y="4689335"/>
                  <a:pt x="1981300" y="4697046"/>
                  <a:pt x="1974045" y="4704755"/>
                </a:cubicBezTo>
                <a:cubicBezTo>
                  <a:pt x="1958775" y="4720931"/>
                  <a:pt x="1943962" y="4737410"/>
                  <a:pt x="1928844" y="4753736"/>
                </a:cubicBezTo>
                <a:lnTo>
                  <a:pt x="1924434" y="4753583"/>
                </a:lnTo>
                <a:lnTo>
                  <a:pt x="1924764" y="4779738"/>
                </a:lnTo>
                <a:cubicBezTo>
                  <a:pt x="1924311" y="4791984"/>
                  <a:pt x="1923253" y="4804229"/>
                  <a:pt x="1921435" y="4816323"/>
                </a:cubicBezTo>
                <a:lnTo>
                  <a:pt x="1919120" y="4830225"/>
                </a:lnTo>
                <a:lnTo>
                  <a:pt x="1934591" y="4819196"/>
                </a:lnTo>
                <a:cubicBezTo>
                  <a:pt x="1945322" y="4812092"/>
                  <a:pt x="1956661" y="4805742"/>
                  <a:pt x="1968150" y="4799846"/>
                </a:cubicBezTo>
                <a:cubicBezTo>
                  <a:pt x="1979941" y="4793799"/>
                  <a:pt x="1992188" y="4788659"/>
                  <a:pt x="2004434" y="4783519"/>
                </a:cubicBezTo>
                <a:cubicBezTo>
                  <a:pt x="2016525" y="4778530"/>
                  <a:pt x="2028924" y="4773542"/>
                  <a:pt x="2041621" y="4770064"/>
                </a:cubicBezTo>
                <a:lnTo>
                  <a:pt x="2053396" y="4767622"/>
                </a:lnTo>
                <a:lnTo>
                  <a:pt x="2056288" y="4764923"/>
                </a:lnTo>
                <a:cubicBezTo>
                  <a:pt x="2059610" y="4761749"/>
                  <a:pt x="2063089" y="4758573"/>
                  <a:pt x="2066266" y="4755399"/>
                </a:cubicBezTo>
                <a:cubicBezTo>
                  <a:pt x="2073363" y="4748295"/>
                  <a:pt x="2080468" y="4741189"/>
                  <a:pt x="2087574" y="4734084"/>
                </a:cubicBezTo>
                <a:cubicBezTo>
                  <a:pt x="2094376" y="4727130"/>
                  <a:pt x="2101181" y="4720175"/>
                  <a:pt x="2107680" y="4712919"/>
                </a:cubicBezTo>
                <a:cubicBezTo>
                  <a:pt x="2113879" y="4705813"/>
                  <a:pt x="2120077" y="4698557"/>
                  <a:pt x="2126275" y="4691300"/>
                </a:cubicBezTo>
                <a:cubicBezTo>
                  <a:pt x="2135496" y="4679963"/>
                  <a:pt x="2143510" y="4667717"/>
                  <a:pt x="2151219" y="4655321"/>
                </a:cubicBezTo>
                <a:cubicBezTo>
                  <a:pt x="2159383" y="4642319"/>
                  <a:pt x="2166640" y="4629016"/>
                  <a:pt x="2173442" y="4615260"/>
                </a:cubicBezTo>
                <a:cubicBezTo>
                  <a:pt x="2176769" y="4608003"/>
                  <a:pt x="2179792" y="4600444"/>
                  <a:pt x="2181454" y="4592583"/>
                </a:cubicBezTo>
                <a:cubicBezTo>
                  <a:pt x="2181454" y="4591524"/>
                  <a:pt x="2181606" y="4590467"/>
                  <a:pt x="2181606" y="4589408"/>
                </a:cubicBezTo>
                <a:cubicBezTo>
                  <a:pt x="2180397" y="4589408"/>
                  <a:pt x="2179035" y="4589408"/>
                  <a:pt x="2177675" y="4589408"/>
                </a:cubicBezTo>
                <a:close/>
                <a:moveTo>
                  <a:pt x="6177951" y="4585477"/>
                </a:moveTo>
                <a:cubicBezTo>
                  <a:pt x="6167218" y="4589105"/>
                  <a:pt x="6156786" y="4593641"/>
                  <a:pt x="6146505" y="4598176"/>
                </a:cubicBezTo>
                <a:cubicBezTo>
                  <a:pt x="6133656" y="4603618"/>
                  <a:pt x="6121412" y="4610270"/>
                  <a:pt x="6109166" y="4617074"/>
                </a:cubicBezTo>
                <a:cubicBezTo>
                  <a:pt x="6100852" y="4621910"/>
                  <a:pt x="6092536" y="4626748"/>
                  <a:pt x="6084827" y="4632342"/>
                </a:cubicBezTo>
                <a:cubicBezTo>
                  <a:pt x="6077569" y="4637632"/>
                  <a:pt x="6070767" y="4643378"/>
                  <a:pt x="6064267" y="4649576"/>
                </a:cubicBezTo>
                <a:cubicBezTo>
                  <a:pt x="6057466" y="4656378"/>
                  <a:pt x="6050962" y="4663333"/>
                  <a:pt x="6044464" y="4670439"/>
                </a:cubicBezTo>
                <a:cubicBezTo>
                  <a:pt x="6037661" y="4677846"/>
                  <a:pt x="6031310" y="4685556"/>
                  <a:pt x="6025564" y="4693870"/>
                </a:cubicBezTo>
                <a:cubicBezTo>
                  <a:pt x="6020276" y="4702639"/>
                  <a:pt x="6015588" y="4711709"/>
                  <a:pt x="6011505" y="4721083"/>
                </a:cubicBezTo>
                <a:lnTo>
                  <a:pt x="6007996" y="4729570"/>
                </a:lnTo>
                <a:lnTo>
                  <a:pt x="6023751" y="4719269"/>
                </a:lnTo>
                <a:cubicBezTo>
                  <a:pt x="6030251" y="4715488"/>
                  <a:pt x="6036903" y="4711709"/>
                  <a:pt x="6043554" y="4708234"/>
                </a:cubicBezTo>
                <a:cubicBezTo>
                  <a:pt x="6048695" y="4705361"/>
                  <a:pt x="6054138" y="4702639"/>
                  <a:pt x="6059581" y="4700371"/>
                </a:cubicBezTo>
                <a:cubicBezTo>
                  <a:pt x="6062905" y="4699011"/>
                  <a:pt x="6066383" y="4697952"/>
                  <a:pt x="6069858" y="4697197"/>
                </a:cubicBezTo>
                <a:lnTo>
                  <a:pt x="6081326" y="4698057"/>
                </a:lnTo>
                <a:lnTo>
                  <a:pt x="6101911" y="4684196"/>
                </a:lnTo>
                <a:cubicBezTo>
                  <a:pt x="6109469" y="4678451"/>
                  <a:pt x="6116877" y="4672858"/>
                  <a:pt x="6123679" y="4666507"/>
                </a:cubicBezTo>
                <a:cubicBezTo>
                  <a:pt x="6139252" y="4651088"/>
                  <a:pt x="6152554" y="4633702"/>
                  <a:pt x="6164345" y="4615260"/>
                </a:cubicBezTo>
                <a:cubicBezTo>
                  <a:pt x="6169940" y="4605735"/>
                  <a:pt x="6174475" y="4595908"/>
                  <a:pt x="6177951" y="4585477"/>
                </a:cubicBezTo>
                <a:close/>
                <a:moveTo>
                  <a:pt x="1852953" y="4582907"/>
                </a:moveTo>
                <a:cubicBezTo>
                  <a:pt x="1843578" y="4595001"/>
                  <a:pt x="1836174" y="4608456"/>
                  <a:pt x="1829524" y="4622364"/>
                </a:cubicBezTo>
                <a:cubicBezTo>
                  <a:pt x="1807753" y="4670439"/>
                  <a:pt x="1793241" y="4721535"/>
                  <a:pt x="1782353" y="4772935"/>
                </a:cubicBezTo>
                <a:lnTo>
                  <a:pt x="1781146" y="4774423"/>
                </a:lnTo>
                <a:lnTo>
                  <a:pt x="1789310" y="4790170"/>
                </a:lnTo>
                <a:cubicBezTo>
                  <a:pt x="1792484" y="4796822"/>
                  <a:pt x="1795205" y="4803625"/>
                  <a:pt x="1797777" y="4810427"/>
                </a:cubicBezTo>
                <a:cubicBezTo>
                  <a:pt x="1806846" y="4834314"/>
                  <a:pt x="1816068" y="4858350"/>
                  <a:pt x="1822567" y="4883143"/>
                </a:cubicBezTo>
                <a:lnTo>
                  <a:pt x="1827419" y="4907013"/>
                </a:lnTo>
                <a:lnTo>
                  <a:pt x="1841315" y="4893273"/>
                </a:lnTo>
                <a:cubicBezTo>
                  <a:pt x="1850690" y="4884354"/>
                  <a:pt x="1860513" y="4875888"/>
                  <a:pt x="1870491" y="4867725"/>
                </a:cubicBezTo>
                <a:lnTo>
                  <a:pt x="1892799" y="4849671"/>
                </a:lnTo>
                <a:lnTo>
                  <a:pt x="1891356" y="4844291"/>
                </a:lnTo>
                <a:cubicBezTo>
                  <a:pt x="1892259" y="4841116"/>
                  <a:pt x="1892713" y="4837942"/>
                  <a:pt x="1893318" y="4834768"/>
                </a:cubicBezTo>
                <a:cubicBezTo>
                  <a:pt x="1894076" y="4831441"/>
                  <a:pt x="1894678" y="4828114"/>
                  <a:pt x="1895286" y="4824789"/>
                </a:cubicBezTo>
                <a:cubicBezTo>
                  <a:pt x="1900272" y="4794554"/>
                  <a:pt x="1901485" y="4764017"/>
                  <a:pt x="1898909" y="4733630"/>
                </a:cubicBezTo>
                <a:cubicBezTo>
                  <a:pt x="1896947" y="4714431"/>
                  <a:pt x="1893619" y="4695382"/>
                  <a:pt x="1889996" y="4676333"/>
                </a:cubicBezTo>
                <a:cubicBezTo>
                  <a:pt x="1888178" y="4667112"/>
                  <a:pt x="1886212" y="4657740"/>
                  <a:pt x="1884098" y="4648517"/>
                </a:cubicBezTo>
                <a:cubicBezTo>
                  <a:pt x="1883039" y="4643529"/>
                  <a:pt x="1881830" y="4638691"/>
                  <a:pt x="1880470" y="4633702"/>
                </a:cubicBezTo>
                <a:cubicBezTo>
                  <a:pt x="1879259" y="4629319"/>
                  <a:pt x="1877749" y="4624933"/>
                  <a:pt x="1876238" y="4620701"/>
                </a:cubicBezTo>
                <a:cubicBezTo>
                  <a:pt x="1874572" y="4616468"/>
                  <a:pt x="1872910" y="4611933"/>
                  <a:pt x="1870791" y="4607851"/>
                </a:cubicBezTo>
                <a:cubicBezTo>
                  <a:pt x="1868372" y="4603164"/>
                  <a:pt x="1865652" y="4598630"/>
                  <a:pt x="1862781" y="4594094"/>
                </a:cubicBezTo>
                <a:cubicBezTo>
                  <a:pt x="1859910" y="4590164"/>
                  <a:pt x="1857035" y="4586535"/>
                  <a:pt x="1853405" y="4583209"/>
                </a:cubicBezTo>
                <a:cubicBezTo>
                  <a:pt x="1853256" y="4583058"/>
                  <a:pt x="1853104" y="4583058"/>
                  <a:pt x="1852953" y="4582907"/>
                </a:cubicBezTo>
                <a:close/>
                <a:moveTo>
                  <a:pt x="4425667" y="4577465"/>
                </a:moveTo>
                <a:cubicBezTo>
                  <a:pt x="4423400" y="4577768"/>
                  <a:pt x="4420981" y="4578070"/>
                  <a:pt x="4418713" y="4578373"/>
                </a:cubicBezTo>
                <a:cubicBezTo>
                  <a:pt x="4413270" y="4578977"/>
                  <a:pt x="4407676" y="4579884"/>
                  <a:pt x="4402083" y="4580792"/>
                </a:cubicBezTo>
                <a:cubicBezTo>
                  <a:pt x="4391350" y="4582606"/>
                  <a:pt x="4380615" y="4585025"/>
                  <a:pt x="4369883" y="4587443"/>
                </a:cubicBezTo>
                <a:cubicBezTo>
                  <a:pt x="4348870" y="4592735"/>
                  <a:pt x="4328006" y="4598780"/>
                  <a:pt x="4307751" y="4606340"/>
                </a:cubicBezTo>
                <a:cubicBezTo>
                  <a:pt x="4297317" y="4610119"/>
                  <a:pt x="4287340" y="4615109"/>
                  <a:pt x="4277362" y="4619947"/>
                </a:cubicBezTo>
                <a:cubicBezTo>
                  <a:pt x="4268293" y="4624481"/>
                  <a:pt x="4259223" y="4629168"/>
                  <a:pt x="4250302" y="4634006"/>
                </a:cubicBezTo>
                <a:cubicBezTo>
                  <a:pt x="4243198" y="4638088"/>
                  <a:pt x="4235941" y="4642018"/>
                  <a:pt x="4229288" y="4646704"/>
                </a:cubicBezTo>
                <a:cubicBezTo>
                  <a:pt x="4225358" y="4649274"/>
                  <a:pt x="4221579" y="4651996"/>
                  <a:pt x="4217800" y="4654867"/>
                </a:cubicBezTo>
                <a:cubicBezTo>
                  <a:pt x="4214322" y="4657589"/>
                  <a:pt x="4210997" y="4660462"/>
                  <a:pt x="4207670" y="4663333"/>
                </a:cubicBezTo>
                <a:cubicBezTo>
                  <a:pt x="4200264" y="4670589"/>
                  <a:pt x="4192553" y="4677998"/>
                  <a:pt x="4185297" y="4685556"/>
                </a:cubicBezTo>
                <a:cubicBezTo>
                  <a:pt x="4181217" y="4689789"/>
                  <a:pt x="4176983" y="4693871"/>
                  <a:pt x="4173202" y="4698255"/>
                </a:cubicBezTo>
                <a:cubicBezTo>
                  <a:pt x="4168063" y="4704302"/>
                  <a:pt x="4162772" y="4710198"/>
                  <a:pt x="4157633" y="4716246"/>
                </a:cubicBezTo>
                <a:lnTo>
                  <a:pt x="4157208" y="4716290"/>
                </a:lnTo>
                <a:lnTo>
                  <a:pt x="4152491" y="4739526"/>
                </a:lnTo>
                <a:lnTo>
                  <a:pt x="4150259" y="4747573"/>
                </a:lnTo>
                <a:lnTo>
                  <a:pt x="4177284" y="4736201"/>
                </a:lnTo>
                <a:cubicBezTo>
                  <a:pt x="4189529" y="4731665"/>
                  <a:pt x="4202078" y="4727886"/>
                  <a:pt x="4214625" y="4724408"/>
                </a:cubicBezTo>
                <a:cubicBezTo>
                  <a:pt x="4228081" y="4720628"/>
                  <a:pt x="4241687" y="4717152"/>
                  <a:pt x="4255291" y="4713977"/>
                </a:cubicBezTo>
                <a:cubicBezTo>
                  <a:pt x="4261490" y="4712465"/>
                  <a:pt x="4267688" y="4710954"/>
                  <a:pt x="4274037" y="4710197"/>
                </a:cubicBezTo>
                <a:cubicBezTo>
                  <a:pt x="4277969" y="4709745"/>
                  <a:pt x="4281595" y="4709592"/>
                  <a:pt x="4285526" y="4709745"/>
                </a:cubicBezTo>
                <a:lnTo>
                  <a:pt x="4294939" y="4711819"/>
                </a:lnTo>
                <a:lnTo>
                  <a:pt x="4295505" y="4711105"/>
                </a:lnTo>
                <a:cubicBezTo>
                  <a:pt x="4295957" y="4711105"/>
                  <a:pt x="4296261" y="4710954"/>
                  <a:pt x="4296713" y="4710954"/>
                </a:cubicBezTo>
                <a:cubicBezTo>
                  <a:pt x="4306086" y="4708234"/>
                  <a:pt x="4314856" y="4704302"/>
                  <a:pt x="4323473" y="4699768"/>
                </a:cubicBezTo>
                <a:cubicBezTo>
                  <a:pt x="4329368" y="4696441"/>
                  <a:pt x="4334962" y="4692813"/>
                  <a:pt x="4340405" y="4688731"/>
                </a:cubicBezTo>
                <a:cubicBezTo>
                  <a:pt x="4345693" y="4684952"/>
                  <a:pt x="4350531" y="4680265"/>
                  <a:pt x="4355218" y="4675881"/>
                </a:cubicBezTo>
                <a:cubicBezTo>
                  <a:pt x="4364441" y="4666961"/>
                  <a:pt x="4373058" y="4657891"/>
                  <a:pt x="4381523" y="4648366"/>
                </a:cubicBezTo>
                <a:cubicBezTo>
                  <a:pt x="4386212" y="4642925"/>
                  <a:pt x="4391199" y="4637634"/>
                  <a:pt x="4395432" y="4631888"/>
                </a:cubicBezTo>
                <a:cubicBezTo>
                  <a:pt x="4399211" y="4626598"/>
                  <a:pt x="4402840" y="4621307"/>
                  <a:pt x="4406318" y="4615864"/>
                </a:cubicBezTo>
                <a:cubicBezTo>
                  <a:pt x="4413724" y="4603620"/>
                  <a:pt x="4420678" y="4590921"/>
                  <a:pt x="4425667" y="4577465"/>
                </a:cubicBezTo>
                <a:close/>
                <a:moveTo>
                  <a:pt x="9910897" y="4576052"/>
                </a:moveTo>
                <a:lnTo>
                  <a:pt x="9905351" y="4578977"/>
                </a:lnTo>
                <a:cubicBezTo>
                  <a:pt x="9901876" y="4578977"/>
                  <a:pt x="9898247" y="4578825"/>
                  <a:pt x="9894770" y="4579128"/>
                </a:cubicBezTo>
                <a:cubicBezTo>
                  <a:pt x="9891142" y="4579430"/>
                  <a:pt x="9887664" y="4580035"/>
                  <a:pt x="9884187" y="4580338"/>
                </a:cubicBezTo>
                <a:cubicBezTo>
                  <a:pt x="9877686" y="4581093"/>
                  <a:pt x="9871186" y="4581849"/>
                  <a:pt x="9864836" y="4583210"/>
                </a:cubicBezTo>
                <a:cubicBezTo>
                  <a:pt x="9854255" y="4586082"/>
                  <a:pt x="9843975" y="4590919"/>
                  <a:pt x="9834147" y="4596060"/>
                </a:cubicBezTo>
                <a:cubicBezTo>
                  <a:pt x="9830217" y="4598176"/>
                  <a:pt x="9826135" y="4600596"/>
                  <a:pt x="9822205" y="4602712"/>
                </a:cubicBezTo>
                <a:cubicBezTo>
                  <a:pt x="9817822" y="4605131"/>
                  <a:pt x="9813285" y="4607399"/>
                  <a:pt x="9808902" y="4609817"/>
                </a:cubicBezTo>
                <a:cubicBezTo>
                  <a:pt x="9800133" y="4614957"/>
                  <a:pt x="9791667" y="4620702"/>
                  <a:pt x="9783201" y="4626598"/>
                </a:cubicBezTo>
                <a:cubicBezTo>
                  <a:pt x="9774886" y="4632342"/>
                  <a:pt x="9766269" y="4637785"/>
                  <a:pt x="9757653" y="4643227"/>
                </a:cubicBezTo>
                <a:cubicBezTo>
                  <a:pt x="9755385" y="4644587"/>
                  <a:pt x="9753117" y="4645949"/>
                  <a:pt x="9750850" y="4647460"/>
                </a:cubicBezTo>
                <a:cubicBezTo>
                  <a:pt x="9753872" y="4648215"/>
                  <a:pt x="9756745" y="4648971"/>
                  <a:pt x="9759768" y="4649576"/>
                </a:cubicBezTo>
                <a:cubicBezTo>
                  <a:pt x="9768234" y="4651239"/>
                  <a:pt x="9776852" y="4652147"/>
                  <a:pt x="9785469" y="4652599"/>
                </a:cubicBezTo>
                <a:cubicBezTo>
                  <a:pt x="9797866" y="4653053"/>
                  <a:pt x="9810262" y="4652751"/>
                  <a:pt x="9822659" y="4651390"/>
                </a:cubicBezTo>
                <a:cubicBezTo>
                  <a:pt x="9834753" y="4650030"/>
                  <a:pt x="9846695" y="4647611"/>
                  <a:pt x="9858488" y="4645041"/>
                </a:cubicBezTo>
                <a:cubicBezTo>
                  <a:pt x="9868768" y="4642622"/>
                  <a:pt x="9878744" y="4639448"/>
                  <a:pt x="9888572" y="4635517"/>
                </a:cubicBezTo>
                <a:cubicBezTo>
                  <a:pt x="9898397" y="4631434"/>
                  <a:pt x="9908375" y="4627354"/>
                  <a:pt x="9917899" y="4622516"/>
                </a:cubicBezTo>
                <a:cubicBezTo>
                  <a:pt x="9926365" y="4617829"/>
                  <a:pt x="9934982" y="4612992"/>
                  <a:pt x="9942994" y="4607549"/>
                </a:cubicBezTo>
                <a:lnTo>
                  <a:pt x="9949739" y="4602861"/>
                </a:lnTo>
                <a:lnTo>
                  <a:pt x="9916692" y="4582152"/>
                </a:lnTo>
                <a:close/>
                <a:moveTo>
                  <a:pt x="2755321" y="4566582"/>
                </a:moveTo>
                <a:cubicBezTo>
                  <a:pt x="2754716" y="4567639"/>
                  <a:pt x="2754111" y="4568850"/>
                  <a:pt x="2753507" y="4570058"/>
                </a:cubicBezTo>
                <a:cubicBezTo>
                  <a:pt x="2750634" y="4575954"/>
                  <a:pt x="2748366" y="4582001"/>
                  <a:pt x="2746401" y="4588351"/>
                </a:cubicBezTo>
                <a:cubicBezTo>
                  <a:pt x="2744738" y="4594246"/>
                  <a:pt x="2743377" y="4600142"/>
                  <a:pt x="2742017" y="4606038"/>
                </a:cubicBezTo>
                <a:cubicBezTo>
                  <a:pt x="2739900" y="4617377"/>
                  <a:pt x="2737935" y="4628714"/>
                  <a:pt x="2736575" y="4640205"/>
                </a:cubicBezTo>
                <a:cubicBezTo>
                  <a:pt x="2735213" y="4651996"/>
                  <a:pt x="2734610" y="4663789"/>
                  <a:pt x="2734005" y="4675580"/>
                </a:cubicBezTo>
                <a:cubicBezTo>
                  <a:pt x="2733248" y="4687523"/>
                  <a:pt x="2732342" y="4699314"/>
                  <a:pt x="2731434" y="4711257"/>
                </a:cubicBezTo>
                <a:lnTo>
                  <a:pt x="2729418" y="4745970"/>
                </a:lnTo>
                <a:lnTo>
                  <a:pt x="2735213" y="4749203"/>
                </a:lnTo>
                <a:cubicBezTo>
                  <a:pt x="2737935" y="4751168"/>
                  <a:pt x="2740505" y="4753436"/>
                  <a:pt x="2742771" y="4755854"/>
                </a:cubicBezTo>
                <a:cubicBezTo>
                  <a:pt x="2747307" y="4760540"/>
                  <a:pt x="2751086" y="4765831"/>
                  <a:pt x="2754865" y="4771123"/>
                </a:cubicBezTo>
                <a:cubicBezTo>
                  <a:pt x="2758947" y="4776867"/>
                  <a:pt x="2762425" y="4782915"/>
                  <a:pt x="2765902" y="4788810"/>
                </a:cubicBezTo>
                <a:cubicBezTo>
                  <a:pt x="2769378" y="4794706"/>
                  <a:pt x="2772705" y="4800603"/>
                  <a:pt x="2775879" y="4806650"/>
                </a:cubicBezTo>
                <a:cubicBezTo>
                  <a:pt x="2781625" y="4817836"/>
                  <a:pt x="2787521" y="4828871"/>
                  <a:pt x="2792811" y="4840210"/>
                </a:cubicBezTo>
                <a:lnTo>
                  <a:pt x="2800682" y="4862551"/>
                </a:lnTo>
                <a:lnTo>
                  <a:pt x="2824860" y="4820556"/>
                </a:lnTo>
                <a:lnTo>
                  <a:pt x="2844417" y="4794248"/>
                </a:lnTo>
                <a:lnTo>
                  <a:pt x="2839829" y="4787299"/>
                </a:lnTo>
                <a:cubicBezTo>
                  <a:pt x="2839222" y="4780344"/>
                  <a:pt x="2838619" y="4773391"/>
                  <a:pt x="2838015" y="4766436"/>
                </a:cubicBezTo>
                <a:cubicBezTo>
                  <a:pt x="2837257" y="4758727"/>
                  <a:pt x="2836502" y="4751017"/>
                  <a:pt x="2835142" y="4743306"/>
                </a:cubicBezTo>
                <a:cubicBezTo>
                  <a:pt x="2832420" y="4728340"/>
                  <a:pt x="2828792" y="4713525"/>
                  <a:pt x="2824257" y="4699012"/>
                </a:cubicBezTo>
                <a:cubicBezTo>
                  <a:pt x="2820780" y="4688278"/>
                  <a:pt x="2816850" y="4677695"/>
                  <a:pt x="2812465" y="4667264"/>
                </a:cubicBezTo>
                <a:cubicBezTo>
                  <a:pt x="2807930" y="4656531"/>
                  <a:pt x="2802789" y="4646100"/>
                  <a:pt x="2797347" y="4635820"/>
                </a:cubicBezTo>
                <a:cubicBezTo>
                  <a:pt x="2791754" y="4625691"/>
                  <a:pt x="2786311" y="4615563"/>
                  <a:pt x="2780264" y="4605584"/>
                </a:cubicBezTo>
                <a:cubicBezTo>
                  <a:pt x="2774368" y="4595909"/>
                  <a:pt x="2768473" y="4586234"/>
                  <a:pt x="2762577" y="4576709"/>
                </a:cubicBezTo>
                <a:cubicBezTo>
                  <a:pt x="2760309" y="4573234"/>
                  <a:pt x="2757890" y="4569756"/>
                  <a:pt x="2755321" y="4566582"/>
                </a:cubicBezTo>
                <a:close/>
                <a:moveTo>
                  <a:pt x="7876773" y="4565368"/>
                </a:moveTo>
                <a:lnTo>
                  <a:pt x="7869914" y="4573686"/>
                </a:lnTo>
                <a:cubicBezTo>
                  <a:pt x="7861147" y="4582756"/>
                  <a:pt x="7851471" y="4590919"/>
                  <a:pt x="7841493" y="4598630"/>
                </a:cubicBezTo>
                <a:lnTo>
                  <a:pt x="7834619" y="4603699"/>
                </a:lnTo>
                <a:lnTo>
                  <a:pt x="7824167" y="4636048"/>
                </a:lnTo>
                <a:lnTo>
                  <a:pt x="7826829" y="4639599"/>
                </a:lnTo>
                <a:cubicBezTo>
                  <a:pt x="7827585" y="4641413"/>
                  <a:pt x="7828493" y="4643529"/>
                  <a:pt x="7828643" y="4645493"/>
                </a:cubicBezTo>
                <a:cubicBezTo>
                  <a:pt x="7829097" y="4649726"/>
                  <a:pt x="7828947" y="4653658"/>
                  <a:pt x="7827888" y="4657740"/>
                </a:cubicBezTo>
                <a:cubicBezTo>
                  <a:pt x="7826829" y="4662274"/>
                  <a:pt x="7825319" y="4666658"/>
                  <a:pt x="7823503" y="4671042"/>
                </a:cubicBezTo>
                <a:lnTo>
                  <a:pt x="7816619" y="4682211"/>
                </a:lnTo>
                <a:lnTo>
                  <a:pt x="7815794" y="4689638"/>
                </a:lnTo>
                <a:cubicBezTo>
                  <a:pt x="7815189" y="4702337"/>
                  <a:pt x="7815189" y="4715187"/>
                  <a:pt x="7815945" y="4727886"/>
                </a:cubicBezTo>
                <a:cubicBezTo>
                  <a:pt x="7816399" y="4731968"/>
                  <a:pt x="7816853" y="4736201"/>
                  <a:pt x="7817307" y="4740283"/>
                </a:cubicBezTo>
                <a:cubicBezTo>
                  <a:pt x="7817761" y="4743911"/>
                  <a:pt x="7818516" y="4747539"/>
                  <a:pt x="7818968" y="4751168"/>
                </a:cubicBezTo>
                <a:cubicBezTo>
                  <a:pt x="7819271" y="4753888"/>
                  <a:pt x="7819725" y="4756459"/>
                  <a:pt x="7820179" y="4759180"/>
                </a:cubicBezTo>
                <a:cubicBezTo>
                  <a:pt x="7820631" y="4762052"/>
                  <a:pt x="7820935" y="4764925"/>
                  <a:pt x="7821539" y="4767796"/>
                </a:cubicBezTo>
                <a:cubicBezTo>
                  <a:pt x="7821539" y="4767796"/>
                  <a:pt x="7821389" y="4767645"/>
                  <a:pt x="7821389" y="4767495"/>
                </a:cubicBezTo>
                <a:cubicBezTo>
                  <a:pt x="7821991" y="4769761"/>
                  <a:pt x="7822144" y="4772029"/>
                  <a:pt x="7821236" y="4774600"/>
                </a:cubicBezTo>
                <a:lnTo>
                  <a:pt x="7820275" y="4775707"/>
                </a:lnTo>
                <a:lnTo>
                  <a:pt x="7820481" y="4776262"/>
                </a:lnTo>
                <a:lnTo>
                  <a:pt x="7820739" y="4780219"/>
                </a:lnTo>
                <a:lnTo>
                  <a:pt x="7830761" y="4794554"/>
                </a:lnTo>
                <a:lnTo>
                  <a:pt x="7832010" y="4796497"/>
                </a:lnTo>
                <a:lnTo>
                  <a:pt x="7841041" y="4777019"/>
                </a:lnTo>
                <a:cubicBezTo>
                  <a:pt x="7845575" y="4767041"/>
                  <a:pt x="7850415" y="4757215"/>
                  <a:pt x="7854193" y="4746935"/>
                </a:cubicBezTo>
                <a:cubicBezTo>
                  <a:pt x="7861751" y="4726224"/>
                  <a:pt x="7867345" y="4704907"/>
                  <a:pt x="7871730" y="4683290"/>
                </a:cubicBezTo>
                <a:cubicBezTo>
                  <a:pt x="7873241" y="4674521"/>
                  <a:pt x="7874753" y="4665753"/>
                  <a:pt x="7875811" y="4656984"/>
                </a:cubicBezTo>
                <a:cubicBezTo>
                  <a:pt x="7877021" y="4647763"/>
                  <a:pt x="7877777" y="4638389"/>
                  <a:pt x="7878231" y="4629017"/>
                </a:cubicBezTo>
                <a:cubicBezTo>
                  <a:pt x="7878835" y="4619493"/>
                  <a:pt x="7878835" y="4609817"/>
                  <a:pt x="7878835" y="4600293"/>
                </a:cubicBezTo>
                <a:cubicBezTo>
                  <a:pt x="7878835" y="4591375"/>
                  <a:pt x="7878533" y="4582455"/>
                  <a:pt x="7878079" y="4573535"/>
                </a:cubicBezTo>
                <a:close/>
                <a:moveTo>
                  <a:pt x="5905380" y="4564312"/>
                </a:moveTo>
                <a:cubicBezTo>
                  <a:pt x="5903415" y="4570964"/>
                  <a:pt x="5901299" y="4577465"/>
                  <a:pt x="5899184" y="4584117"/>
                </a:cubicBezTo>
                <a:cubicBezTo>
                  <a:pt x="5894496" y="4598780"/>
                  <a:pt x="5889809" y="4613293"/>
                  <a:pt x="5885276" y="4627806"/>
                </a:cubicBezTo>
                <a:cubicBezTo>
                  <a:pt x="5882554" y="4637028"/>
                  <a:pt x="5879833" y="4646251"/>
                  <a:pt x="5877868" y="4655773"/>
                </a:cubicBezTo>
                <a:cubicBezTo>
                  <a:pt x="5875902" y="4665147"/>
                  <a:pt x="5875600" y="4674822"/>
                  <a:pt x="5875146" y="4684345"/>
                </a:cubicBezTo>
                <a:cubicBezTo>
                  <a:pt x="5874995" y="4689789"/>
                  <a:pt x="5874844" y="4695382"/>
                  <a:pt x="5875449" y="4700825"/>
                </a:cubicBezTo>
                <a:cubicBezTo>
                  <a:pt x="5876054" y="4706569"/>
                  <a:pt x="5876809" y="4712162"/>
                  <a:pt x="5878019" y="4717907"/>
                </a:cubicBezTo>
                <a:cubicBezTo>
                  <a:pt x="5885576" y="4747236"/>
                  <a:pt x="5896614" y="4775808"/>
                  <a:pt x="5910522" y="4802717"/>
                </a:cubicBezTo>
                <a:cubicBezTo>
                  <a:pt x="5913393" y="4807858"/>
                  <a:pt x="5916266" y="4813149"/>
                  <a:pt x="5919591" y="4818138"/>
                </a:cubicBezTo>
                <a:cubicBezTo>
                  <a:pt x="5920499" y="4817533"/>
                  <a:pt x="5921255" y="4817079"/>
                  <a:pt x="5922161" y="4816777"/>
                </a:cubicBezTo>
                <a:cubicBezTo>
                  <a:pt x="5922312" y="4816625"/>
                  <a:pt x="5922464" y="4816474"/>
                  <a:pt x="5922615" y="4816323"/>
                </a:cubicBezTo>
                <a:cubicBezTo>
                  <a:pt x="5924883" y="4813905"/>
                  <a:pt x="5926999" y="4811183"/>
                  <a:pt x="5928813" y="4808311"/>
                </a:cubicBezTo>
                <a:cubicBezTo>
                  <a:pt x="5934708" y="4798333"/>
                  <a:pt x="5939546" y="4787902"/>
                  <a:pt x="5944385" y="4777472"/>
                </a:cubicBezTo>
                <a:cubicBezTo>
                  <a:pt x="5947256" y="4771424"/>
                  <a:pt x="5950129" y="4765377"/>
                  <a:pt x="5952397" y="4759027"/>
                </a:cubicBezTo>
                <a:cubicBezTo>
                  <a:pt x="5954211" y="4754039"/>
                  <a:pt x="5955875" y="4749049"/>
                  <a:pt x="5957386" y="4743910"/>
                </a:cubicBezTo>
                <a:cubicBezTo>
                  <a:pt x="5958445" y="4740432"/>
                  <a:pt x="5959351" y="4736956"/>
                  <a:pt x="5959956" y="4733328"/>
                </a:cubicBezTo>
                <a:cubicBezTo>
                  <a:pt x="5960560" y="4729698"/>
                  <a:pt x="5960862" y="4726222"/>
                  <a:pt x="5961316" y="4722594"/>
                </a:cubicBezTo>
                <a:cubicBezTo>
                  <a:pt x="5962072" y="4716093"/>
                  <a:pt x="5962373" y="4709592"/>
                  <a:pt x="5962676" y="4703093"/>
                </a:cubicBezTo>
                <a:cubicBezTo>
                  <a:pt x="5962676" y="4697650"/>
                  <a:pt x="5962676" y="4692208"/>
                  <a:pt x="5962224" y="4686766"/>
                </a:cubicBezTo>
                <a:cubicBezTo>
                  <a:pt x="5961772" y="4680869"/>
                  <a:pt x="5961013" y="4674973"/>
                  <a:pt x="5959805" y="4669228"/>
                </a:cubicBezTo>
                <a:cubicBezTo>
                  <a:pt x="5957386" y="4660157"/>
                  <a:pt x="5954663" y="4651390"/>
                  <a:pt x="5951338" y="4642622"/>
                </a:cubicBezTo>
                <a:cubicBezTo>
                  <a:pt x="5948164" y="4634307"/>
                  <a:pt x="5944232" y="4626295"/>
                  <a:pt x="5940151" y="4618585"/>
                </a:cubicBezTo>
                <a:cubicBezTo>
                  <a:pt x="5934104" y="4607851"/>
                  <a:pt x="5927604" y="4597420"/>
                  <a:pt x="5921102" y="4586988"/>
                </a:cubicBezTo>
                <a:cubicBezTo>
                  <a:pt x="5916266" y="4579128"/>
                  <a:pt x="5911124" y="4571569"/>
                  <a:pt x="5905380" y="4564312"/>
                </a:cubicBezTo>
                <a:close/>
                <a:moveTo>
                  <a:pt x="1067890" y="4555846"/>
                </a:moveTo>
                <a:cubicBezTo>
                  <a:pt x="1067890" y="4555846"/>
                  <a:pt x="1067890" y="4555846"/>
                  <a:pt x="1067890" y="4555999"/>
                </a:cubicBezTo>
                <a:cubicBezTo>
                  <a:pt x="1076055" y="4572023"/>
                  <a:pt x="1087996" y="4586082"/>
                  <a:pt x="1098732" y="4600444"/>
                </a:cubicBezTo>
                <a:cubicBezTo>
                  <a:pt x="1104173" y="4607851"/>
                  <a:pt x="1109464" y="4615260"/>
                  <a:pt x="1114907" y="4622667"/>
                </a:cubicBezTo>
                <a:cubicBezTo>
                  <a:pt x="1119592" y="4629016"/>
                  <a:pt x="1124733" y="4635215"/>
                  <a:pt x="1129872" y="4641262"/>
                </a:cubicBezTo>
                <a:cubicBezTo>
                  <a:pt x="1135468" y="4647763"/>
                  <a:pt x="1141060" y="4654262"/>
                  <a:pt x="1146958" y="4660613"/>
                </a:cubicBezTo>
                <a:cubicBezTo>
                  <a:pt x="1152700" y="4666810"/>
                  <a:pt x="1158747" y="4672554"/>
                  <a:pt x="1164946" y="4678300"/>
                </a:cubicBezTo>
                <a:cubicBezTo>
                  <a:pt x="1176888" y="4689335"/>
                  <a:pt x="1189436" y="4699615"/>
                  <a:pt x="1202741" y="4708837"/>
                </a:cubicBezTo>
                <a:cubicBezTo>
                  <a:pt x="1208182" y="4712314"/>
                  <a:pt x="1213775" y="4715488"/>
                  <a:pt x="1219822" y="4717756"/>
                </a:cubicBezTo>
                <a:lnTo>
                  <a:pt x="1221971" y="4720271"/>
                </a:lnTo>
                <a:lnTo>
                  <a:pt x="1235848" y="4720025"/>
                </a:lnTo>
                <a:cubicBezTo>
                  <a:pt x="1242499" y="4720629"/>
                  <a:pt x="1249000" y="4721839"/>
                  <a:pt x="1255503" y="4722897"/>
                </a:cubicBezTo>
                <a:cubicBezTo>
                  <a:pt x="1268202" y="4725015"/>
                  <a:pt x="1280901" y="4727584"/>
                  <a:pt x="1293445" y="4730608"/>
                </a:cubicBezTo>
                <a:cubicBezTo>
                  <a:pt x="1306749" y="4733782"/>
                  <a:pt x="1319902" y="4738015"/>
                  <a:pt x="1332450" y="4743760"/>
                </a:cubicBezTo>
                <a:lnTo>
                  <a:pt x="1340933" y="4748635"/>
                </a:lnTo>
                <a:lnTo>
                  <a:pt x="1336229" y="4720782"/>
                </a:lnTo>
                <a:lnTo>
                  <a:pt x="1336498" y="4682871"/>
                </a:lnTo>
                <a:lnTo>
                  <a:pt x="1334262" y="4682987"/>
                </a:lnTo>
                <a:cubicBezTo>
                  <a:pt x="1316424" y="4665752"/>
                  <a:pt x="1299191" y="4647763"/>
                  <a:pt x="1279083" y="4633098"/>
                </a:cubicBezTo>
                <a:cubicBezTo>
                  <a:pt x="1261547" y="4621912"/>
                  <a:pt x="1243106" y="4612387"/>
                  <a:pt x="1224206" y="4603770"/>
                </a:cubicBezTo>
                <a:cubicBezTo>
                  <a:pt x="1214683" y="4599385"/>
                  <a:pt x="1205160" y="4595152"/>
                  <a:pt x="1195483" y="4591222"/>
                </a:cubicBezTo>
                <a:cubicBezTo>
                  <a:pt x="1186109" y="4587443"/>
                  <a:pt x="1176587" y="4583966"/>
                  <a:pt x="1166911" y="4580488"/>
                </a:cubicBezTo>
                <a:cubicBezTo>
                  <a:pt x="1149222" y="4574594"/>
                  <a:pt x="1131081" y="4570208"/>
                  <a:pt x="1112791" y="4565825"/>
                </a:cubicBezTo>
                <a:lnTo>
                  <a:pt x="1110234" y="4565238"/>
                </a:lnTo>
                <a:lnTo>
                  <a:pt x="1104627" y="4567942"/>
                </a:lnTo>
                <a:cubicBezTo>
                  <a:pt x="1103568" y="4567942"/>
                  <a:pt x="1102509" y="4567790"/>
                  <a:pt x="1101452" y="4567790"/>
                </a:cubicBezTo>
                <a:cubicBezTo>
                  <a:pt x="1099184" y="4567336"/>
                  <a:pt x="1097218" y="4566279"/>
                  <a:pt x="1095556" y="4564766"/>
                </a:cubicBezTo>
                <a:lnTo>
                  <a:pt x="1091117" y="4560851"/>
                </a:lnTo>
                <a:lnTo>
                  <a:pt x="1085125" y="4559476"/>
                </a:lnTo>
                <a:cubicBezTo>
                  <a:pt x="1080891" y="4558568"/>
                  <a:pt x="1076658" y="4557660"/>
                  <a:pt x="1072426" y="4556754"/>
                </a:cubicBezTo>
                <a:cubicBezTo>
                  <a:pt x="1070916" y="4556453"/>
                  <a:pt x="1069401" y="4556149"/>
                  <a:pt x="1067890" y="4555846"/>
                </a:cubicBezTo>
                <a:close/>
                <a:moveTo>
                  <a:pt x="10326088" y="4552213"/>
                </a:moveTo>
                <a:lnTo>
                  <a:pt x="10328042" y="4554486"/>
                </a:lnTo>
                <a:cubicBezTo>
                  <a:pt x="10331519" y="4557964"/>
                  <a:pt x="10335146" y="4561439"/>
                  <a:pt x="10338927" y="4564766"/>
                </a:cubicBezTo>
                <a:cubicBezTo>
                  <a:pt x="10346032" y="4570359"/>
                  <a:pt x="10352986" y="4575802"/>
                  <a:pt x="10359788" y="4581698"/>
                </a:cubicBezTo>
                <a:cubicBezTo>
                  <a:pt x="10366592" y="4587594"/>
                  <a:pt x="10372790" y="4594094"/>
                  <a:pt x="10378534" y="4601048"/>
                </a:cubicBezTo>
                <a:cubicBezTo>
                  <a:pt x="10384884" y="4608456"/>
                  <a:pt x="10390477" y="4616469"/>
                  <a:pt x="10395164" y="4624935"/>
                </a:cubicBezTo>
                <a:cubicBezTo>
                  <a:pt x="10397280" y="4628714"/>
                  <a:pt x="10399397" y="4632342"/>
                  <a:pt x="10401665" y="4635971"/>
                </a:cubicBezTo>
                <a:cubicBezTo>
                  <a:pt x="10403025" y="4638086"/>
                  <a:pt x="10404385" y="4640203"/>
                  <a:pt x="10405746" y="4642319"/>
                </a:cubicBezTo>
                <a:cubicBezTo>
                  <a:pt x="10405746" y="4642319"/>
                  <a:pt x="10405896" y="4642472"/>
                  <a:pt x="10405896" y="4642472"/>
                </a:cubicBezTo>
                <a:cubicBezTo>
                  <a:pt x="10406955" y="4643227"/>
                  <a:pt x="10408014" y="4643982"/>
                  <a:pt x="10409072" y="4644587"/>
                </a:cubicBezTo>
                <a:cubicBezTo>
                  <a:pt x="10414213" y="4647761"/>
                  <a:pt x="10419654" y="4650331"/>
                  <a:pt x="10424795" y="4653507"/>
                </a:cubicBezTo>
                <a:cubicBezTo>
                  <a:pt x="10430388" y="4657135"/>
                  <a:pt x="10435830" y="4660613"/>
                  <a:pt x="10441122" y="4664693"/>
                </a:cubicBezTo>
                <a:cubicBezTo>
                  <a:pt x="10452006" y="4673159"/>
                  <a:pt x="10462437" y="4682380"/>
                  <a:pt x="10472868" y="4691451"/>
                </a:cubicBezTo>
                <a:cubicBezTo>
                  <a:pt x="10482543" y="4699917"/>
                  <a:pt x="10491765" y="4708837"/>
                  <a:pt x="10500988" y="4717907"/>
                </a:cubicBezTo>
                <a:cubicBezTo>
                  <a:pt x="10510209" y="4726827"/>
                  <a:pt x="10519279" y="4736048"/>
                  <a:pt x="10528199" y="4745270"/>
                </a:cubicBezTo>
                <a:cubicBezTo>
                  <a:pt x="10537571" y="4755097"/>
                  <a:pt x="10547096" y="4764773"/>
                  <a:pt x="10556317" y="4774750"/>
                </a:cubicBezTo>
                <a:lnTo>
                  <a:pt x="10573935" y="4794391"/>
                </a:lnTo>
                <a:lnTo>
                  <a:pt x="10598494" y="4803626"/>
                </a:lnTo>
                <a:lnTo>
                  <a:pt x="10599431" y="4803940"/>
                </a:lnTo>
                <a:lnTo>
                  <a:pt x="10598647" y="4803172"/>
                </a:lnTo>
                <a:cubicBezTo>
                  <a:pt x="10593809" y="4798789"/>
                  <a:pt x="10588821" y="4794252"/>
                  <a:pt x="10584134" y="4789567"/>
                </a:cubicBezTo>
                <a:cubicBezTo>
                  <a:pt x="10579447" y="4784880"/>
                  <a:pt x="10575063" y="4780043"/>
                  <a:pt x="10570679" y="4775053"/>
                </a:cubicBezTo>
                <a:cubicBezTo>
                  <a:pt x="10562515" y="4765831"/>
                  <a:pt x="10555108" y="4755702"/>
                  <a:pt x="10547096" y="4746330"/>
                </a:cubicBezTo>
                <a:cubicBezTo>
                  <a:pt x="10538932" y="4736956"/>
                  <a:pt x="10529558" y="4728643"/>
                  <a:pt x="10520790" y="4719874"/>
                </a:cubicBezTo>
                <a:cubicBezTo>
                  <a:pt x="10511720" y="4710652"/>
                  <a:pt x="10502952" y="4701128"/>
                  <a:pt x="10493729" y="4692210"/>
                </a:cubicBezTo>
                <a:cubicBezTo>
                  <a:pt x="10484811" y="4683591"/>
                  <a:pt x="10475590" y="4675276"/>
                  <a:pt x="10466670" y="4666660"/>
                </a:cubicBezTo>
                <a:cubicBezTo>
                  <a:pt x="10457600" y="4658043"/>
                  <a:pt x="10449284" y="4648972"/>
                  <a:pt x="10441272" y="4639448"/>
                </a:cubicBezTo>
                <a:lnTo>
                  <a:pt x="10405789" y="4594871"/>
                </a:lnTo>
                <a:lnTo>
                  <a:pt x="10397129" y="4596514"/>
                </a:lnTo>
                <a:cubicBezTo>
                  <a:pt x="10396675" y="4596665"/>
                  <a:pt x="10396223" y="4596665"/>
                  <a:pt x="10395769" y="4596665"/>
                </a:cubicBezTo>
                <a:cubicBezTo>
                  <a:pt x="10392745" y="4596817"/>
                  <a:pt x="10388663" y="4595758"/>
                  <a:pt x="10386698" y="4593340"/>
                </a:cubicBezTo>
                <a:cubicBezTo>
                  <a:pt x="10383070" y="4588954"/>
                  <a:pt x="10379442" y="4584571"/>
                  <a:pt x="10376115" y="4580036"/>
                </a:cubicBezTo>
                <a:lnTo>
                  <a:pt x="10361270" y="4555592"/>
                </a:lnTo>
                <a:lnTo>
                  <a:pt x="10357823" y="4556149"/>
                </a:lnTo>
                <a:close/>
                <a:moveTo>
                  <a:pt x="4840343" y="4549952"/>
                </a:moveTo>
                <a:cubicBezTo>
                  <a:pt x="4838832" y="4554940"/>
                  <a:pt x="4837623" y="4559928"/>
                  <a:pt x="4836413" y="4565069"/>
                </a:cubicBezTo>
                <a:cubicBezTo>
                  <a:pt x="4834749" y="4572477"/>
                  <a:pt x="4833088" y="4579884"/>
                  <a:pt x="4831878" y="4587442"/>
                </a:cubicBezTo>
                <a:cubicBezTo>
                  <a:pt x="4830970" y="4595152"/>
                  <a:pt x="4830365" y="4602863"/>
                  <a:pt x="4830215" y="4610573"/>
                </a:cubicBezTo>
                <a:cubicBezTo>
                  <a:pt x="4830064" y="4617526"/>
                  <a:pt x="4830516" y="4624329"/>
                  <a:pt x="4831121" y="4631284"/>
                </a:cubicBezTo>
                <a:cubicBezTo>
                  <a:pt x="4832483" y="4640203"/>
                  <a:pt x="4834145" y="4648971"/>
                  <a:pt x="4836262" y="4657740"/>
                </a:cubicBezTo>
                <a:cubicBezTo>
                  <a:pt x="4838529" y="4666357"/>
                  <a:pt x="4841251" y="4674822"/>
                  <a:pt x="4843972" y="4683138"/>
                </a:cubicBezTo>
                <a:cubicBezTo>
                  <a:pt x="4848960" y="4698406"/>
                  <a:pt x="4854554" y="4713373"/>
                  <a:pt x="4860148" y="4728338"/>
                </a:cubicBezTo>
                <a:cubicBezTo>
                  <a:pt x="4860451" y="4729246"/>
                  <a:pt x="4860905" y="4730152"/>
                  <a:pt x="4861357" y="4730909"/>
                </a:cubicBezTo>
                <a:lnTo>
                  <a:pt x="4861218" y="4731384"/>
                </a:lnTo>
                <a:lnTo>
                  <a:pt x="4875114" y="4738013"/>
                </a:lnTo>
                <a:cubicBezTo>
                  <a:pt x="4879194" y="4741491"/>
                  <a:pt x="4882522" y="4745724"/>
                  <a:pt x="4885847" y="4749957"/>
                </a:cubicBezTo>
                <a:lnTo>
                  <a:pt x="4895407" y="4762784"/>
                </a:lnTo>
                <a:lnTo>
                  <a:pt x="4896884" y="4746178"/>
                </a:lnTo>
                <a:cubicBezTo>
                  <a:pt x="4897187" y="4735293"/>
                  <a:pt x="4895674" y="4724257"/>
                  <a:pt x="4894615" y="4713524"/>
                </a:cubicBezTo>
                <a:cubicBezTo>
                  <a:pt x="4893558" y="4704302"/>
                  <a:pt x="4892347" y="4695232"/>
                  <a:pt x="4890836" y="4686010"/>
                </a:cubicBezTo>
                <a:cubicBezTo>
                  <a:pt x="4889173" y="4676333"/>
                  <a:pt x="4886906" y="4666810"/>
                  <a:pt x="4884487" y="4657286"/>
                </a:cubicBezTo>
                <a:cubicBezTo>
                  <a:pt x="4882070" y="4647611"/>
                  <a:pt x="4878893" y="4638086"/>
                  <a:pt x="4875719" y="4628562"/>
                </a:cubicBezTo>
                <a:cubicBezTo>
                  <a:pt x="4872997" y="4620096"/>
                  <a:pt x="4869975" y="4611782"/>
                  <a:pt x="4866798" y="4603467"/>
                </a:cubicBezTo>
                <a:cubicBezTo>
                  <a:pt x="4861661" y="4591072"/>
                  <a:pt x="4855613" y="4579279"/>
                  <a:pt x="4849566" y="4567336"/>
                </a:cubicBezTo>
                <a:cubicBezTo>
                  <a:pt x="4846542" y="4561439"/>
                  <a:pt x="4843518" y="4555696"/>
                  <a:pt x="4840343" y="4549952"/>
                </a:cubicBezTo>
                <a:close/>
                <a:moveTo>
                  <a:pt x="7007303" y="4530147"/>
                </a:moveTo>
                <a:cubicBezTo>
                  <a:pt x="7005489" y="4530298"/>
                  <a:pt x="7003828" y="4530450"/>
                  <a:pt x="7002164" y="4530752"/>
                </a:cubicBezTo>
                <a:cubicBezTo>
                  <a:pt x="7001861" y="4532566"/>
                  <a:pt x="7001710" y="4534531"/>
                  <a:pt x="7001560" y="4536347"/>
                </a:cubicBezTo>
                <a:cubicBezTo>
                  <a:pt x="7001560" y="4555092"/>
                  <a:pt x="7005037" y="4573535"/>
                  <a:pt x="7009118" y="4591827"/>
                </a:cubicBezTo>
                <a:cubicBezTo>
                  <a:pt x="7011991" y="4603015"/>
                  <a:pt x="7014864" y="4614201"/>
                  <a:pt x="7018342" y="4625086"/>
                </a:cubicBezTo>
                <a:cubicBezTo>
                  <a:pt x="7021816" y="4635518"/>
                  <a:pt x="7026049" y="4645798"/>
                  <a:pt x="7031038" y="4655624"/>
                </a:cubicBezTo>
                <a:cubicBezTo>
                  <a:pt x="7035424" y="4664241"/>
                  <a:pt x="7039959" y="4672707"/>
                  <a:pt x="7044341" y="4681323"/>
                </a:cubicBezTo>
                <a:lnTo>
                  <a:pt x="7049184" y="4690662"/>
                </a:lnTo>
                <a:lnTo>
                  <a:pt x="7050692" y="4690697"/>
                </a:lnTo>
                <a:cubicBezTo>
                  <a:pt x="7052356" y="4690848"/>
                  <a:pt x="7053867" y="4691149"/>
                  <a:pt x="7055378" y="4691453"/>
                </a:cubicBezTo>
                <a:cubicBezTo>
                  <a:pt x="7060367" y="4692511"/>
                  <a:pt x="7065204" y="4694173"/>
                  <a:pt x="7070043" y="4695836"/>
                </a:cubicBezTo>
                <a:cubicBezTo>
                  <a:pt x="7075789" y="4697954"/>
                  <a:pt x="7081531" y="4700222"/>
                  <a:pt x="7086974" y="4703244"/>
                </a:cubicBezTo>
                <a:cubicBezTo>
                  <a:pt x="7093325" y="4706721"/>
                  <a:pt x="7099371" y="4710652"/>
                  <a:pt x="7105416" y="4714733"/>
                </a:cubicBezTo>
                <a:cubicBezTo>
                  <a:pt x="7111012" y="4718514"/>
                  <a:pt x="7116604" y="4722443"/>
                  <a:pt x="7121896" y="4726526"/>
                </a:cubicBezTo>
                <a:cubicBezTo>
                  <a:pt x="7131873" y="4734236"/>
                  <a:pt x="7140945" y="4742702"/>
                  <a:pt x="7149864" y="4751620"/>
                </a:cubicBezTo>
                <a:lnTo>
                  <a:pt x="7155841" y="4758008"/>
                </a:lnTo>
                <a:lnTo>
                  <a:pt x="7159386" y="4733931"/>
                </a:lnTo>
                <a:cubicBezTo>
                  <a:pt x="7159689" y="4731665"/>
                  <a:pt x="7160143" y="4729397"/>
                  <a:pt x="7160595" y="4727129"/>
                </a:cubicBezTo>
                <a:cubicBezTo>
                  <a:pt x="7161049" y="4724710"/>
                  <a:pt x="7161503" y="4722291"/>
                  <a:pt x="7162107" y="4719872"/>
                </a:cubicBezTo>
                <a:cubicBezTo>
                  <a:pt x="7163922" y="4713524"/>
                  <a:pt x="7165736" y="4707326"/>
                  <a:pt x="7167701" y="4701126"/>
                </a:cubicBezTo>
                <a:lnTo>
                  <a:pt x="7175687" y="4683039"/>
                </a:lnTo>
                <a:lnTo>
                  <a:pt x="7175562" y="4682836"/>
                </a:lnTo>
                <a:cubicBezTo>
                  <a:pt x="7175562" y="4682987"/>
                  <a:pt x="7175562" y="4682987"/>
                  <a:pt x="7175562" y="4683138"/>
                </a:cubicBezTo>
                <a:cubicBezTo>
                  <a:pt x="7175411" y="4682836"/>
                  <a:pt x="7175411" y="4682685"/>
                  <a:pt x="7175261" y="4682382"/>
                </a:cubicBezTo>
                <a:cubicBezTo>
                  <a:pt x="7171783" y="4676033"/>
                  <a:pt x="7167853" y="4670137"/>
                  <a:pt x="7164225" y="4663938"/>
                </a:cubicBezTo>
                <a:cubicBezTo>
                  <a:pt x="7159689" y="4656229"/>
                  <a:pt x="7155005" y="4648519"/>
                  <a:pt x="7149864" y="4641111"/>
                </a:cubicBezTo>
                <a:cubicBezTo>
                  <a:pt x="7144572" y="4633552"/>
                  <a:pt x="7138829" y="4626295"/>
                  <a:pt x="7133083" y="4619039"/>
                </a:cubicBezTo>
                <a:cubicBezTo>
                  <a:pt x="7127339" y="4611935"/>
                  <a:pt x="7121593" y="4604829"/>
                  <a:pt x="7115698" y="4598026"/>
                </a:cubicBezTo>
                <a:cubicBezTo>
                  <a:pt x="7107534" y="4589408"/>
                  <a:pt x="7098766" y="4581396"/>
                  <a:pt x="7089998" y="4573535"/>
                </a:cubicBezTo>
                <a:cubicBezTo>
                  <a:pt x="7085160" y="4569151"/>
                  <a:pt x="7080171" y="4564918"/>
                  <a:pt x="7075182" y="4560836"/>
                </a:cubicBezTo>
                <a:cubicBezTo>
                  <a:pt x="7070951" y="4557359"/>
                  <a:pt x="7066263" y="4554335"/>
                  <a:pt x="7061576" y="4551161"/>
                </a:cubicBezTo>
                <a:cubicBezTo>
                  <a:pt x="7058402" y="4549196"/>
                  <a:pt x="7055378" y="4547382"/>
                  <a:pt x="7052205" y="4545719"/>
                </a:cubicBezTo>
                <a:cubicBezTo>
                  <a:pt x="7048727" y="4543754"/>
                  <a:pt x="7045098" y="4542090"/>
                  <a:pt x="7041470" y="4540276"/>
                </a:cubicBezTo>
                <a:cubicBezTo>
                  <a:pt x="7035424" y="4537253"/>
                  <a:pt x="7029073" y="4535137"/>
                  <a:pt x="7022724" y="4533020"/>
                </a:cubicBezTo>
                <a:cubicBezTo>
                  <a:pt x="7017583" y="4531810"/>
                  <a:pt x="7012596" y="4530601"/>
                  <a:pt x="7007303" y="4530147"/>
                </a:cubicBezTo>
                <a:close/>
                <a:moveTo>
                  <a:pt x="7421073" y="4529844"/>
                </a:moveTo>
                <a:cubicBezTo>
                  <a:pt x="7421073" y="4529995"/>
                  <a:pt x="7420921" y="4530298"/>
                  <a:pt x="7420771" y="4530449"/>
                </a:cubicBezTo>
                <a:cubicBezTo>
                  <a:pt x="7417444" y="4536647"/>
                  <a:pt x="7414119" y="4542846"/>
                  <a:pt x="7410641" y="4549044"/>
                </a:cubicBezTo>
                <a:cubicBezTo>
                  <a:pt x="7409129" y="4551613"/>
                  <a:pt x="7407769" y="4554334"/>
                  <a:pt x="7406409" y="4557056"/>
                </a:cubicBezTo>
                <a:cubicBezTo>
                  <a:pt x="7395675" y="4579733"/>
                  <a:pt x="7386453" y="4602863"/>
                  <a:pt x="7378291" y="4626597"/>
                </a:cubicBezTo>
                <a:lnTo>
                  <a:pt x="7366249" y="4659883"/>
                </a:lnTo>
                <a:lnTo>
                  <a:pt x="7368766" y="4660763"/>
                </a:lnTo>
                <a:cubicBezTo>
                  <a:pt x="7370580" y="4661822"/>
                  <a:pt x="7372243" y="4662730"/>
                  <a:pt x="7373755" y="4664241"/>
                </a:cubicBezTo>
                <a:cubicBezTo>
                  <a:pt x="7375418" y="4665904"/>
                  <a:pt x="7376778" y="4667568"/>
                  <a:pt x="7377987" y="4669683"/>
                </a:cubicBezTo>
                <a:cubicBezTo>
                  <a:pt x="7380255" y="4673615"/>
                  <a:pt x="7381919" y="4677848"/>
                  <a:pt x="7382976" y="4682231"/>
                </a:cubicBezTo>
                <a:cubicBezTo>
                  <a:pt x="7386907" y="4697650"/>
                  <a:pt x="7387058" y="4713827"/>
                  <a:pt x="7387361" y="4729549"/>
                </a:cubicBezTo>
                <a:cubicBezTo>
                  <a:pt x="7387663" y="4742551"/>
                  <a:pt x="7388267" y="4755702"/>
                  <a:pt x="7388721" y="4768704"/>
                </a:cubicBezTo>
                <a:cubicBezTo>
                  <a:pt x="7389173" y="4782309"/>
                  <a:pt x="7388571" y="4796067"/>
                  <a:pt x="7387965" y="4809673"/>
                </a:cubicBezTo>
                <a:cubicBezTo>
                  <a:pt x="7387361" y="4822523"/>
                  <a:pt x="7386150" y="4835222"/>
                  <a:pt x="7384185" y="4847920"/>
                </a:cubicBezTo>
                <a:lnTo>
                  <a:pt x="7379111" y="4873188"/>
                </a:lnTo>
                <a:lnTo>
                  <a:pt x="7388117" y="4902645"/>
                </a:lnTo>
                <a:lnTo>
                  <a:pt x="7390021" y="4916822"/>
                </a:lnTo>
                <a:lnTo>
                  <a:pt x="7434237" y="4885858"/>
                </a:lnTo>
                <a:lnTo>
                  <a:pt x="7434376" y="4885260"/>
                </a:lnTo>
                <a:cubicBezTo>
                  <a:pt x="7434376" y="4884957"/>
                  <a:pt x="7434527" y="4884504"/>
                  <a:pt x="7434679" y="4884201"/>
                </a:cubicBezTo>
                <a:lnTo>
                  <a:pt x="7434271" y="4885834"/>
                </a:lnTo>
                <a:lnTo>
                  <a:pt x="7434614" y="4885595"/>
                </a:lnTo>
                <a:lnTo>
                  <a:pt x="7441632" y="4860467"/>
                </a:lnTo>
                <a:cubicBezTo>
                  <a:pt x="7443901" y="4850792"/>
                  <a:pt x="7445413" y="4841116"/>
                  <a:pt x="7446924" y="4831441"/>
                </a:cubicBezTo>
                <a:cubicBezTo>
                  <a:pt x="7448587" y="4820707"/>
                  <a:pt x="7449947" y="4809822"/>
                  <a:pt x="7450855" y="4798938"/>
                </a:cubicBezTo>
                <a:cubicBezTo>
                  <a:pt x="7452669" y="4776714"/>
                  <a:pt x="7452971" y="4754493"/>
                  <a:pt x="7452669" y="4732117"/>
                </a:cubicBezTo>
                <a:cubicBezTo>
                  <a:pt x="7452366" y="4725013"/>
                  <a:pt x="7451912" y="4717756"/>
                  <a:pt x="7451459" y="4710651"/>
                </a:cubicBezTo>
                <a:cubicBezTo>
                  <a:pt x="7450855" y="4702940"/>
                  <a:pt x="7450703" y="4695079"/>
                  <a:pt x="7450249" y="4687370"/>
                </a:cubicBezTo>
                <a:cubicBezTo>
                  <a:pt x="7449493" y="4674822"/>
                  <a:pt x="7447983" y="4662274"/>
                  <a:pt x="7446470" y="4649877"/>
                </a:cubicBezTo>
                <a:cubicBezTo>
                  <a:pt x="7444959" y="4636726"/>
                  <a:pt x="7442841" y="4623875"/>
                  <a:pt x="7440423" y="4611025"/>
                </a:cubicBezTo>
                <a:cubicBezTo>
                  <a:pt x="7435737" y="4586232"/>
                  <a:pt x="7430445" y="4561590"/>
                  <a:pt x="7423793" y="4537251"/>
                </a:cubicBezTo>
                <a:cubicBezTo>
                  <a:pt x="7423037" y="4534682"/>
                  <a:pt x="7422131" y="4532263"/>
                  <a:pt x="7421073" y="4529844"/>
                </a:cubicBezTo>
                <a:close/>
                <a:moveTo>
                  <a:pt x="9750395" y="4525940"/>
                </a:moveTo>
                <a:lnTo>
                  <a:pt x="9748279" y="4528484"/>
                </a:lnTo>
                <a:cubicBezTo>
                  <a:pt x="9734371" y="4529542"/>
                  <a:pt x="9720464" y="4529995"/>
                  <a:pt x="9706705" y="4532414"/>
                </a:cubicBezTo>
                <a:cubicBezTo>
                  <a:pt x="9699147" y="4534380"/>
                  <a:pt x="9691891" y="4536799"/>
                  <a:pt x="9684483" y="4539519"/>
                </a:cubicBezTo>
                <a:cubicBezTo>
                  <a:pt x="9676168" y="4542543"/>
                  <a:pt x="9667702" y="4545416"/>
                  <a:pt x="9659690" y="4549044"/>
                </a:cubicBezTo>
                <a:cubicBezTo>
                  <a:pt x="9644270" y="4555846"/>
                  <a:pt x="9629152" y="4563557"/>
                  <a:pt x="9614187" y="4571267"/>
                </a:cubicBezTo>
                <a:cubicBezTo>
                  <a:pt x="9601940" y="4577766"/>
                  <a:pt x="9589999" y="4584267"/>
                  <a:pt x="9577904" y="4590919"/>
                </a:cubicBezTo>
                <a:cubicBezTo>
                  <a:pt x="9565053" y="4597874"/>
                  <a:pt x="9552204" y="4604526"/>
                  <a:pt x="9539203" y="4611025"/>
                </a:cubicBezTo>
                <a:cubicBezTo>
                  <a:pt x="9530737" y="4615561"/>
                  <a:pt x="9522422" y="4620701"/>
                  <a:pt x="9514258" y="4625689"/>
                </a:cubicBezTo>
                <a:cubicBezTo>
                  <a:pt x="9509573" y="4628562"/>
                  <a:pt x="9505037" y="4631434"/>
                  <a:pt x="9500351" y="4634156"/>
                </a:cubicBezTo>
                <a:cubicBezTo>
                  <a:pt x="9499594" y="4634609"/>
                  <a:pt x="9498686" y="4635063"/>
                  <a:pt x="9497780" y="4635667"/>
                </a:cubicBezTo>
                <a:cubicBezTo>
                  <a:pt x="9501862" y="4636574"/>
                  <a:pt x="9505945" y="4637331"/>
                  <a:pt x="9510025" y="4637935"/>
                </a:cubicBezTo>
                <a:cubicBezTo>
                  <a:pt x="9516980" y="4638842"/>
                  <a:pt x="9524086" y="4639750"/>
                  <a:pt x="9531190" y="4640505"/>
                </a:cubicBezTo>
                <a:cubicBezTo>
                  <a:pt x="9543890" y="4641865"/>
                  <a:pt x="9556587" y="4642168"/>
                  <a:pt x="9569288" y="4642622"/>
                </a:cubicBezTo>
                <a:cubicBezTo>
                  <a:pt x="9578055" y="4642924"/>
                  <a:pt x="9586823" y="4643075"/>
                  <a:pt x="9595592" y="4643227"/>
                </a:cubicBezTo>
                <a:cubicBezTo>
                  <a:pt x="9607989" y="4643378"/>
                  <a:pt x="9620385" y="4643378"/>
                  <a:pt x="9632782" y="4642018"/>
                </a:cubicBezTo>
                <a:cubicBezTo>
                  <a:pt x="9644270" y="4640807"/>
                  <a:pt x="9655608" y="4639446"/>
                  <a:pt x="9666947" y="4637632"/>
                </a:cubicBezTo>
                <a:cubicBezTo>
                  <a:pt x="9677982" y="4635818"/>
                  <a:pt x="9688867" y="4633399"/>
                  <a:pt x="9699752" y="4631284"/>
                </a:cubicBezTo>
                <a:cubicBezTo>
                  <a:pt x="9710184" y="4629319"/>
                  <a:pt x="9720615" y="4627352"/>
                  <a:pt x="9731046" y="4625237"/>
                </a:cubicBezTo>
                <a:lnTo>
                  <a:pt x="9736497" y="4626935"/>
                </a:lnTo>
                <a:lnTo>
                  <a:pt x="9761130" y="4610874"/>
                </a:lnTo>
                <a:cubicBezTo>
                  <a:pt x="9772015" y="4603770"/>
                  <a:pt x="9782446" y="4596060"/>
                  <a:pt x="9793632" y="4589559"/>
                </a:cubicBezTo>
                <a:cubicBezTo>
                  <a:pt x="9799076" y="4586535"/>
                  <a:pt x="9804669" y="4583663"/>
                  <a:pt x="9810111" y="4580639"/>
                </a:cubicBezTo>
                <a:cubicBezTo>
                  <a:pt x="9816460" y="4577163"/>
                  <a:pt x="9822659" y="4573686"/>
                  <a:pt x="9829008" y="4570512"/>
                </a:cubicBezTo>
                <a:lnTo>
                  <a:pt x="9830933" y="4569835"/>
                </a:lnTo>
                <a:lnTo>
                  <a:pt x="9827043" y="4568848"/>
                </a:lnTo>
                <a:cubicBezTo>
                  <a:pt x="9820996" y="4567034"/>
                  <a:pt x="9814798" y="4565220"/>
                  <a:pt x="9808902" y="4562801"/>
                </a:cubicBezTo>
                <a:cubicBezTo>
                  <a:pt x="9803459" y="4560533"/>
                  <a:pt x="9798017" y="4558416"/>
                  <a:pt x="9792878" y="4555696"/>
                </a:cubicBezTo>
                <a:cubicBezTo>
                  <a:pt x="9781236" y="4549345"/>
                  <a:pt x="9770351" y="4542089"/>
                  <a:pt x="9759770" y="4533926"/>
                </a:cubicBezTo>
                <a:close/>
                <a:moveTo>
                  <a:pt x="10010572" y="4518356"/>
                </a:moveTo>
                <a:cubicBezTo>
                  <a:pt x="10011629" y="4520926"/>
                  <a:pt x="10012838" y="4523345"/>
                  <a:pt x="10013897" y="4525916"/>
                </a:cubicBezTo>
                <a:cubicBezTo>
                  <a:pt x="10018584" y="4536648"/>
                  <a:pt x="10023269" y="4547231"/>
                  <a:pt x="10028862" y="4557359"/>
                </a:cubicBezTo>
                <a:cubicBezTo>
                  <a:pt x="10034003" y="4566733"/>
                  <a:pt x="10039294" y="4575954"/>
                  <a:pt x="10045341" y="4584723"/>
                </a:cubicBezTo>
                <a:cubicBezTo>
                  <a:pt x="10051238" y="4593038"/>
                  <a:pt x="10057586" y="4600898"/>
                  <a:pt x="10064087" y="4608759"/>
                </a:cubicBezTo>
                <a:cubicBezTo>
                  <a:pt x="10066506" y="4611330"/>
                  <a:pt x="10068925" y="4613596"/>
                  <a:pt x="10071645" y="4615714"/>
                </a:cubicBezTo>
                <a:cubicBezTo>
                  <a:pt x="10074518" y="4617982"/>
                  <a:pt x="10077391" y="4619947"/>
                  <a:pt x="10080414" y="4622062"/>
                </a:cubicBezTo>
                <a:cubicBezTo>
                  <a:pt x="10089939" y="4627808"/>
                  <a:pt x="10099613" y="4633099"/>
                  <a:pt x="10110045" y="4636878"/>
                </a:cubicBezTo>
                <a:cubicBezTo>
                  <a:pt x="10118511" y="4639448"/>
                  <a:pt x="10127278" y="4640808"/>
                  <a:pt x="10136198" y="4641262"/>
                </a:cubicBezTo>
                <a:cubicBezTo>
                  <a:pt x="10138315" y="4641413"/>
                  <a:pt x="10140431" y="4641262"/>
                  <a:pt x="10142548" y="4641262"/>
                </a:cubicBezTo>
                <a:cubicBezTo>
                  <a:pt x="10140129" y="4638692"/>
                  <a:pt x="10138012" y="4635820"/>
                  <a:pt x="10135744" y="4633099"/>
                </a:cubicBezTo>
                <a:cubicBezTo>
                  <a:pt x="10130756" y="4626900"/>
                  <a:pt x="10126069" y="4620551"/>
                  <a:pt x="10121534" y="4614050"/>
                </a:cubicBezTo>
                <a:cubicBezTo>
                  <a:pt x="10111859" y="4600445"/>
                  <a:pt x="10102033" y="4586839"/>
                  <a:pt x="10090997" y="4574291"/>
                </a:cubicBezTo>
                <a:cubicBezTo>
                  <a:pt x="10085101" y="4567942"/>
                  <a:pt x="10078751" y="4561895"/>
                  <a:pt x="10071948" y="4556453"/>
                </a:cubicBezTo>
                <a:cubicBezTo>
                  <a:pt x="10064541" y="4550707"/>
                  <a:pt x="10056982" y="4545114"/>
                  <a:pt x="10049120" y="4539822"/>
                </a:cubicBezTo>
                <a:cubicBezTo>
                  <a:pt x="10040353" y="4534382"/>
                  <a:pt x="10031282" y="4529090"/>
                  <a:pt x="10022210" y="4524252"/>
                </a:cubicBezTo>
                <a:cubicBezTo>
                  <a:pt x="10018431" y="4522286"/>
                  <a:pt x="10014501" y="4520321"/>
                  <a:pt x="10010572" y="4518356"/>
                </a:cubicBezTo>
                <a:close/>
                <a:moveTo>
                  <a:pt x="5537871" y="4515180"/>
                </a:moveTo>
                <a:cubicBezTo>
                  <a:pt x="5537721" y="4515180"/>
                  <a:pt x="5537721" y="4515331"/>
                  <a:pt x="5537570" y="4515331"/>
                </a:cubicBezTo>
                <a:cubicBezTo>
                  <a:pt x="5535603" y="4516691"/>
                  <a:pt x="5533789" y="4518204"/>
                  <a:pt x="5531976" y="4519715"/>
                </a:cubicBezTo>
                <a:cubicBezTo>
                  <a:pt x="5528195" y="4523646"/>
                  <a:pt x="5525021" y="4528030"/>
                  <a:pt x="5522149" y="4532566"/>
                </a:cubicBezTo>
                <a:cubicBezTo>
                  <a:pt x="5517462" y="4540578"/>
                  <a:pt x="5513078" y="4548893"/>
                  <a:pt x="5508543" y="4557056"/>
                </a:cubicBezTo>
                <a:cubicBezTo>
                  <a:pt x="5505520" y="4562649"/>
                  <a:pt x="5502343" y="4568244"/>
                  <a:pt x="5499170" y="4573686"/>
                </a:cubicBezTo>
                <a:cubicBezTo>
                  <a:pt x="5495996" y="4578825"/>
                  <a:pt x="5492821" y="4583966"/>
                  <a:pt x="5489797" y="4589257"/>
                </a:cubicBezTo>
                <a:cubicBezTo>
                  <a:pt x="5483750" y="4600142"/>
                  <a:pt x="5478158" y="4611328"/>
                  <a:pt x="5473017" y="4622818"/>
                </a:cubicBezTo>
                <a:cubicBezTo>
                  <a:pt x="5468026" y="4634004"/>
                  <a:pt x="5463039" y="4645192"/>
                  <a:pt x="5458805" y="4656681"/>
                </a:cubicBezTo>
                <a:cubicBezTo>
                  <a:pt x="5454876" y="4667415"/>
                  <a:pt x="5451094" y="4678300"/>
                  <a:pt x="5447619" y="4689335"/>
                </a:cubicBezTo>
                <a:cubicBezTo>
                  <a:pt x="5445049" y="4698103"/>
                  <a:pt x="5442933" y="4706872"/>
                  <a:pt x="5440968" y="4715792"/>
                </a:cubicBezTo>
                <a:cubicBezTo>
                  <a:pt x="5439909" y="4720780"/>
                  <a:pt x="5439003" y="4725618"/>
                  <a:pt x="5438095" y="4730455"/>
                </a:cubicBezTo>
                <a:cubicBezTo>
                  <a:pt x="5437339" y="4734537"/>
                  <a:pt x="5437036" y="4738770"/>
                  <a:pt x="5436735" y="4742851"/>
                </a:cubicBezTo>
                <a:lnTo>
                  <a:pt x="5434633" y="4746330"/>
                </a:lnTo>
                <a:lnTo>
                  <a:pt x="5440663" y="4757969"/>
                </a:lnTo>
                <a:cubicBezTo>
                  <a:pt x="5443235" y="4763411"/>
                  <a:pt x="5445806" y="4769006"/>
                  <a:pt x="5448374" y="4774599"/>
                </a:cubicBezTo>
                <a:cubicBezTo>
                  <a:pt x="5451247" y="4780343"/>
                  <a:pt x="5454118" y="4786088"/>
                  <a:pt x="5456688" y="4791983"/>
                </a:cubicBezTo>
                <a:cubicBezTo>
                  <a:pt x="5461528" y="4802868"/>
                  <a:pt x="5465609" y="4814055"/>
                  <a:pt x="5469237" y="4825394"/>
                </a:cubicBezTo>
                <a:lnTo>
                  <a:pt x="5472704" y="4837340"/>
                </a:lnTo>
                <a:lnTo>
                  <a:pt x="5488738" y="4811032"/>
                </a:lnTo>
                <a:cubicBezTo>
                  <a:pt x="5496297" y="4799996"/>
                  <a:pt x="5503855" y="4788961"/>
                  <a:pt x="5512019" y="4778227"/>
                </a:cubicBezTo>
                <a:cubicBezTo>
                  <a:pt x="5519730" y="4768098"/>
                  <a:pt x="5527892" y="4758121"/>
                  <a:pt x="5536207" y="4748446"/>
                </a:cubicBezTo>
                <a:lnTo>
                  <a:pt x="5556482" y="4727630"/>
                </a:lnTo>
                <a:lnTo>
                  <a:pt x="5555861" y="4723653"/>
                </a:lnTo>
                <a:cubicBezTo>
                  <a:pt x="5557222" y="4717303"/>
                  <a:pt x="5557825" y="4710651"/>
                  <a:pt x="5558431" y="4704302"/>
                </a:cubicBezTo>
                <a:cubicBezTo>
                  <a:pt x="5559338" y="4695382"/>
                  <a:pt x="5560095" y="4686463"/>
                  <a:pt x="5560397" y="4677543"/>
                </a:cubicBezTo>
                <a:cubicBezTo>
                  <a:pt x="5560547" y="4671194"/>
                  <a:pt x="5560700" y="4664846"/>
                  <a:pt x="5560700" y="4658495"/>
                </a:cubicBezTo>
                <a:cubicBezTo>
                  <a:pt x="5560547" y="4652599"/>
                  <a:pt x="5559944" y="4646552"/>
                  <a:pt x="5559338" y="4640656"/>
                </a:cubicBezTo>
                <a:cubicBezTo>
                  <a:pt x="5558130" y="4629016"/>
                  <a:pt x="5558130" y="4617225"/>
                  <a:pt x="5557525" y="4605583"/>
                </a:cubicBezTo>
                <a:cubicBezTo>
                  <a:pt x="5556466" y="4582453"/>
                  <a:pt x="5553897" y="4559324"/>
                  <a:pt x="5548605" y="4536647"/>
                </a:cubicBezTo>
                <a:cubicBezTo>
                  <a:pt x="5546941" y="4531053"/>
                  <a:pt x="5544976" y="4525611"/>
                  <a:pt x="5542406" y="4520472"/>
                </a:cubicBezTo>
                <a:cubicBezTo>
                  <a:pt x="5541500" y="4519110"/>
                  <a:pt x="5540592" y="4517902"/>
                  <a:pt x="5539684" y="4516691"/>
                </a:cubicBezTo>
                <a:cubicBezTo>
                  <a:pt x="5539081" y="4516087"/>
                  <a:pt x="5538476" y="4515634"/>
                  <a:pt x="5537871" y="4515180"/>
                </a:cubicBezTo>
                <a:close/>
                <a:moveTo>
                  <a:pt x="7310411" y="4514877"/>
                </a:moveTo>
                <a:cubicBezTo>
                  <a:pt x="7310109" y="4515030"/>
                  <a:pt x="7309957" y="4515331"/>
                  <a:pt x="7309656" y="4515482"/>
                </a:cubicBezTo>
                <a:cubicBezTo>
                  <a:pt x="7305272" y="4519866"/>
                  <a:pt x="7301644" y="4525006"/>
                  <a:pt x="7297865" y="4529844"/>
                </a:cubicBezTo>
                <a:lnTo>
                  <a:pt x="7289323" y="4541435"/>
                </a:lnTo>
                <a:lnTo>
                  <a:pt x="7288341" y="4542997"/>
                </a:lnTo>
                <a:lnTo>
                  <a:pt x="7288137" y="4543043"/>
                </a:lnTo>
                <a:lnTo>
                  <a:pt x="7287281" y="4544206"/>
                </a:lnTo>
                <a:lnTo>
                  <a:pt x="7267766" y="4571984"/>
                </a:lnTo>
                <a:lnTo>
                  <a:pt x="7267931" y="4571719"/>
                </a:lnTo>
                <a:cubicBezTo>
                  <a:pt x="7267477" y="4572324"/>
                  <a:pt x="7267023" y="4573081"/>
                  <a:pt x="7266571" y="4573686"/>
                </a:cubicBezTo>
                <a:lnTo>
                  <a:pt x="7267766" y="4571984"/>
                </a:lnTo>
                <a:lnTo>
                  <a:pt x="7263698" y="4578522"/>
                </a:lnTo>
                <a:cubicBezTo>
                  <a:pt x="7256895" y="4589861"/>
                  <a:pt x="7250698" y="4601502"/>
                  <a:pt x="7243893" y="4612839"/>
                </a:cubicBezTo>
                <a:cubicBezTo>
                  <a:pt x="7237242" y="4624027"/>
                  <a:pt x="7230741" y="4635366"/>
                  <a:pt x="7223939" y="4646401"/>
                </a:cubicBezTo>
                <a:cubicBezTo>
                  <a:pt x="7217136" y="4657588"/>
                  <a:pt x="7209729" y="4668472"/>
                  <a:pt x="7203531" y="4680112"/>
                </a:cubicBezTo>
                <a:cubicBezTo>
                  <a:pt x="7200355" y="4686159"/>
                  <a:pt x="7197482" y="4692208"/>
                  <a:pt x="7194762" y="4698557"/>
                </a:cubicBezTo>
                <a:cubicBezTo>
                  <a:pt x="7192494" y="4703848"/>
                  <a:pt x="7190831" y="4709441"/>
                  <a:pt x="7189017" y="4715035"/>
                </a:cubicBezTo>
                <a:cubicBezTo>
                  <a:pt x="7187807" y="4719117"/>
                  <a:pt x="7186599" y="4723199"/>
                  <a:pt x="7185842" y="4727432"/>
                </a:cubicBezTo>
                <a:cubicBezTo>
                  <a:pt x="7184783" y="4732420"/>
                  <a:pt x="7183877" y="4737258"/>
                  <a:pt x="7183121" y="4742095"/>
                </a:cubicBezTo>
                <a:cubicBezTo>
                  <a:pt x="7181155" y="4753736"/>
                  <a:pt x="7179644" y="4765225"/>
                  <a:pt x="7178131" y="4776865"/>
                </a:cubicBezTo>
                <a:lnTo>
                  <a:pt x="7175359" y="4778871"/>
                </a:lnTo>
                <a:lnTo>
                  <a:pt x="7178435" y="4782158"/>
                </a:lnTo>
                <a:cubicBezTo>
                  <a:pt x="7186599" y="4791229"/>
                  <a:pt x="7194611" y="4800149"/>
                  <a:pt x="7202019" y="4809824"/>
                </a:cubicBezTo>
                <a:cubicBezTo>
                  <a:pt x="7209425" y="4819349"/>
                  <a:pt x="7216835" y="4829022"/>
                  <a:pt x="7223032" y="4839455"/>
                </a:cubicBezTo>
                <a:lnTo>
                  <a:pt x="7227963" y="4848625"/>
                </a:lnTo>
                <a:lnTo>
                  <a:pt x="7244649" y="4813151"/>
                </a:lnTo>
                <a:cubicBezTo>
                  <a:pt x="7250545" y="4801509"/>
                  <a:pt x="7256593" y="4790020"/>
                  <a:pt x="7263244" y="4778833"/>
                </a:cubicBezTo>
                <a:cubicBezTo>
                  <a:pt x="7270199" y="4767192"/>
                  <a:pt x="7277153" y="4755401"/>
                  <a:pt x="7285013" y="4744365"/>
                </a:cubicBezTo>
                <a:cubicBezTo>
                  <a:pt x="7292423" y="4733933"/>
                  <a:pt x="7300282" y="4723653"/>
                  <a:pt x="7308145" y="4713525"/>
                </a:cubicBezTo>
                <a:lnTo>
                  <a:pt x="7322010" y="4696084"/>
                </a:lnTo>
                <a:lnTo>
                  <a:pt x="7324319" y="4683742"/>
                </a:lnTo>
                <a:cubicBezTo>
                  <a:pt x="7325378" y="4674067"/>
                  <a:pt x="7326286" y="4664542"/>
                  <a:pt x="7326587" y="4654867"/>
                </a:cubicBezTo>
                <a:cubicBezTo>
                  <a:pt x="7327192" y="4635213"/>
                  <a:pt x="7327192" y="4615712"/>
                  <a:pt x="7326286" y="4596211"/>
                </a:cubicBezTo>
                <a:cubicBezTo>
                  <a:pt x="7325832" y="4585931"/>
                  <a:pt x="7325529" y="4575651"/>
                  <a:pt x="7324319" y="4565522"/>
                </a:cubicBezTo>
                <a:cubicBezTo>
                  <a:pt x="7323261" y="4556451"/>
                  <a:pt x="7321901" y="4547380"/>
                  <a:pt x="7320087" y="4538310"/>
                </a:cubicBezTo>
                <a:cubicBezTo>
                  <a:pt x="7319181" y="4535136"/>
                  <a:pt x="7318423" y="4531961"/>
                  <a:pt x="7317214" y="4528936"/>
                </a:cubicBezTo>
                <a:cubicBezTo>
                  <a:pt x="7315853" y="4525460"/>
                  <a:pt x="7314341" y="4521832"/>
                  <a:pt x="7312679" y="4518355"/>
                </a:cubicBezTo>
                <a:cubicBezTo>
                  <a:pt x="7311924" y="4517145"/>
                  <a:pt x="7311169" y="4516087"/>
                  <a:pt x="7310411" y="4514877"/>
                </a:cubicBezTo>
                <a:close/>
                <a:moveTo>
                  <a:pt x="38836" y="4511401"/>
                </a:moveTo>
                <a:cubicBezTo>
                  <a:pt x="39141" y="4528333"/>
                  <a:pt x="41711" y="4545112"/>
                  <a:pt x="44733" y="4561592"/>
                </a:cubicBezTo>
                <a:cubicBezTo>
                  <a:pt x="48361" y="4581999"/>
                  <a:pt x="51840" y="4602559"/>
                  <a:pt x="55920" y="4622969"/>
                </a:cubicBezTo>
                <a:cubicBezTo>
                  <a:pt x="59092" y="4637481"/>
                  <a:pt x="62872" y="4651994"/>
                  <a:pt x="68167" y="4665903"/>
                </a:cubicBezTo>
                <a:cubicBezTo>
                  <a:pt x="70587" y="4672554"/>
                  <a:pt x="73457" y="4679055"/>
                  <a:pt x="76177" y="4685556"/>
                </a:cubicBezTo>
                <a:cubicBezTo>
                  <a:pt x="77538" y="4688731"/>
                  <a:pt x="78898" y="4691905"/>
                  <a:pt x="80258" y="4694928"/>
                </a:cubicBezTo>
                <a:lnTo>
                  <a:pt x="81496" y="4697898"/>
                </a:lnTo>
                <a:lnTo>
                  <a:pt x="82377" y="4698104"/>
                </a:lnTo>
                <a:cubicBezTo>
                  <a:pt x="84491" y="4698709"/>
                  <a:pt x="86610" y="4699465"/>
                  <a:pt x="88725" y="4700222"/>
                </a:cubicBezTo>
                <a:cubicBezTo>
                  <a:pt x="92054" y="4701431"/>
                  <a:pt x="95377" y="4702942"/>
                  <a:pt x="98704" y="4704302"/>
                </a:cubicBezTo>
                <a:cubicBezTo>
                  <a:pt x="110645" y="4709594"/>
                  <a:pt x="122133" y="4715942"/>
                  <a:pt x="133323" y="4722594"/>
                </a:cubicBezTo>
                <a:cubicBezTo>
                  <a:pt x="139070" y="4725921"/>
                  <a:pt x="144660" y="4729398"/>
                  <a:pt x="150257" y="4733026"/>
                </a:cubicBezTo>
                <a:cubicBezTo>
                  <a:pt x="156149" y="4736655"/>
                  <a:pt x="162198" y="4740434"/>
                  <a:pt x="167945" y="4744516"/>
                </a:cubicBezTo>
                <a:cubicBezTo>
                  <a:pt x="178225" y="4751923"/>
                  <a:pt x="188349" y="4759481"/>
                  <a:pt x="198025" y="4767495"/>
                </a:cubicBezTo>
                <a:cubicBezTo>
                  <a:pt x="207852" y="4775657"/>
                  <a:pt x="217074" y="4784276"/>
                  <a:pt x="225992" y="4793346"/>
                </a:cubicBezTo>
                <a:lnTo>
                  <a:pt x="232645" y="4799996"/>
                </a:lnTo>
                <a:lnTo>
                  <a:pt x="234005" y="4791681"/>
                </a:lnTo>
                <a:cubicBezTo>
                  <a:pt x="236121" y="4779587"/>
                  <a:pt x="238540" y="4767645"/>
                  <a:pt x="241717" y="4755702"/>
                </a:cubicBezTo>
                <a:lnTo>
                  <a:pt x="257643" y="4714168"/>
                </a:lnTo>
                <a:lnTo>
                  <a:pt x="248820" y="4712465"/>
                </a:lnTo>
                <a:cubicBezTo>
                  <a:pt x="239148" y="4695987"/>
                  <a:pt x="229772" y="4679206"/>
                  <a:pt x="218889" y="4663484"/>
                </a:cubicBezTo>
                <a:cubicBezTo>
                  <a:pt x="209212" y="4649425"/>
                  <a:pt x="198629" y="4635971"/>
                  <a:pt x="187595" y="4623119"/>
                </a:cubicBezTo>
                <a:cubicBezTo>
                  <a:pt x="171417" y="4605583"/>
                  <a:pt x="154338" y="4588804"/>
                  <a:pt x="135591" y="4573987"/>
                </a:cubicBezTo>
                <a:cubicBezTo>
                  <a:pt x="116994" y="4559324"/>
                  <a:pt x="97947" y="4545719"/>
                  <a:pt x="78142" y="4532868"/>
                </a:cubicBezTo>
                <a:cubicBezTo>
                  <a:pt x="70587" y="4528030"/>
                  <a:pt x="62722" y="4523343"/>
                  <a:pt x="54711" y="4519262"/>
                </a:cubicBezTo>
                <a:cubicBezTo>
                  <a:pt x="49421" y="4516540"/>
                  <a:pt x="44280" y="4513820"/>
                  <a:pt x="38836" y="4511401"/>
                </a:cubicBezTo>
                <a:close/>
                <a:moveTo>
                  <a:pt x="442327" y="4505959"/>
                </a:moveTo>
                <a:cubicBezTo>
                  <a:pt x="440510" y="4507319"/>
                  <a:pt x="438848" y="4508679"/>
                  <a:pt x="437186" y="4510192"/>
                </a:cubicBezTo>
                <a:cubicBezTo>
                  <a:pt x="430381" y="4516693"/>
                  <a:pt x="424487" y="4523949"/>
                  <a:pt x="418290" y="4530903"/>
                </a:cubicBezTo>
                <a:cubicBezTo>
                  <a:pt x="415112" y="4534380"/>
                  <a:pt x="411789" y="4537554"/>
                  <a:pt x="408762" y="4541032"/>
                </a:cubicBezTo>
                <a:cubicBezTo>
                  <a:pt x="405741" y="4544359"/>
                  <a:pt x="403021" y="4547834"/>
                  <a:pt x="400452" y="4551613"/>
                </a:cubicBezTo>
                <a:cubicBezTo>
                  <a:pt x="395461" y="4559778"/>
                  <a:pt x="391078" y="4568093"/>
                  <a:pt x="386693" y="4576559"/>
                </a:cubicBezTo>
                <a:cubicBezTo>
                  <a:pt x="382306" y="4585025"/>
                  <a:pt x="377774" y="4593490"/>
                  <a:pt x="374597" y="4602561"/>
                </a:cubicBezTo>
                <a:cubicBezTo>
                  <a:pt x="374597" y="4602863"/>
                  <a:pt x="374446" y="4603013"/>
                  <a:pt x="374446" y="4603316"/>
                </a:cubicBezTo>
                <a:lnTo>
                  <a:pt x="373646" y="4604526"/>
                </a:lnTo>
                <a:lnTo>
                  <a:pt x="374295" y="4606340"/>
                </a:lnTo>
                <a:cubicBezTo>
                  <a:pt x="376414" y="4612992"/>
                  <a:pt x="377623" y="4620096"/>
                  <a:pt x="378380" y="4626900"/>
                </a:cubicBezTo>
                <a:cubicBezTo>
                  <a:pt x="379736" y="4637935"/>
                  <a:pt x="380344" y="4649274"/>
                  <a:pt x="380193" y="4660460"/>
                </a:cubicBezTo>
                <a:cubicBezTo>
                  <a:pt x="380042" y="4673613"/>
                  <a:pt x="378984" y="4686613"/>
                  <a:pt x="377171" y="4699615"/>
                </a:cubicBezTo>
                <a:cubicBezTo>
                  <a:pt x="375505" y="4711256"/>
                  <a:pt x="373237" y="4722745"/>
                  <a:pt x="371124" y="4734385"/>
                </a:cubicBezTo>
                <a:lnTo>
                  <a:pt x="365885" y="4761064"/>
                </a:lnTo>
                <a:lnTo>
                  <a:pt x="368372" y="4760973"/>
                </a:lnTo>
                <a:lnTo>
                  <a:pt x="369910" y="4756307"/>
                </a:lnTo>
                <a:cubicBezTo>
                  <a:pt x="372178" y="4750260"/>
                  <a:pt x="375054" y="4744667"/>
                  <a:pt x="378682" y="4739223"/>
                </a:cubicBezTo>
                <a:cubicBezTo>
                  <a:pt x="381553" y="4734990"/>
                  <a:pt x="384875" y="4731060"/>
                  <a:pt x="388507" y="4727583"/>
                </a:cubicBezTo>
                <a:cubicBezTo>
                  <a:pt x="392290" y="4724105"/>
                  <a:pt x="396214" y="4720780"/>
                  <a:pt x="400147" y="4717303"/>
                </a:cubicBezTo>
                <a:cubicBezTo>
                  <a:pt x="403929" y="4713827"/>
                  <a:pt x="407705" y="4710198"/>
                  <a:pt x="411032" y="4706267"/>
                </a:cubicBezTo>
                <a:cubicBezTo>
                  <a:pt x="414660" y="4702336"/>
                  <a:pt x="418139" y="4698255"/>
                  <a:pt x="421918" y="4694476"/>
                </a:cubicBezTo>
                <a:cubicBezTo>
                  <a:pt x="425998" y="4690394"/>
                  <a:pt x="430079" y="4686312"/>
                  <a:pt x="434010" y="4682230"/>
                </a:cubicBezTo>
                <a:lnTo>
                  <a:pt x="435916" y="4680276"/>
                </a:lnTo>
                <a:lnTo>
                  <a:pt x="441875" y="4650634"/>
                </a:lnTo>
                <a:cubicBezTo>
                  <a:pt x="443383" y="4641564"/>
                  <a:pt x="443987" y="4632342"/>
                  <a:pt x="444441" y="4623121"/>
                </a:cubicBezTo>
                <a:cubicBezTo>
                  <a:pt x="444897" y="4613446"/>
                  <a:pt x="444897" y="4603921"/>
                  <a:pt x="444897" y="4594397"/>
                </a:cubicBezTo>
                <a:cubicBezTo>
                  <a:pt x="444897" y="4584267"/>
                  <a:pt x="445498" y="4574291"/>
                  <a:pt x="445955" y="4564161"/>
                </a:cubicBezTo>
                <a:cubicBezTo>
                  <a:pt x="446408" y="4554486"/>
                  <a:pt x="446408" y="4544660"/>
                  <a:pt x="446106" y="4534985"/>
                </a:cubicBezTo>
                <a:cubicBezTo>
                  <a:pt x="445955" y="4526065"/>
                  <a:pt x="444595" y="4516994"/>
                  <a:pt x="442929" y="4508227"/>
                </a:cubicBezTo>
                <a:cubicBezTo>
                  <a:pt x="442778" y="4507472"/>
                  <a:pt x="442476" y="4506714"/>
                  <a:pt x="442327" y="4505959"/>
                </a:cubicBezTo>
                <a:close/>
                <a:moveTo>
                  <a:pt x="9624921" y="4503692"/>
                </a:moveTo>
                <a:cubicBezTo>
                  <a:pt x="9615244" y="4503843"/>
                  <a:pt x="9605721" y="4504146"/>
                  <a:pt x="9596196" y="4505053"/>
                </a:cubicBezTo>
                <a:cubicBezTo>
                  <a:pt x="9583799" y="4506111"/>
                  <a:pt x="9571253" y="4507925"/>
                  <a:pt x="9558855" y="4509286"/>
                </a:cubicBezTo>
                <a:cubicBezTo>
                  <a:pt x="9546460" y="4510798"/>
                  <a:pt x="9534215" y="4512612"/>
                  <a:pt x="9521818" y="4514274"/>
                </a:cubicBezTo>
                <a:cubicBezTo>
                  <a:pt x="9509573" y="4515937"/>
                  <a:pt x="9497479" y="4517751"/>
                  <a:pt x="9485385" y="4520321"/>
                </a:cubicBezTo>
                <a:cubicBezTo>
                  <a:pt x="9480547" y="4521531"/>
                  <a:pt x="9475860" y="4522740"/>
                  <a:pt x="9471022" y="4523949"/>
                </a:cubicBezTo>
                <a:cubicBezTo>
                  <a:pt x="9458474" y="4527276"/>
                  <a:pt x="9445926" y="4530752"/>
                  <a:pt x="9433380" y="4534079"/>
                </a:cubicBezTo>
                <a:cubicBezTo>
                  <a:pt x="9427181" y="4535742"/>
                  <a:pt x="9421135" y="4537404"/>
                  <a:pt x="9415088" y="4539521"/>
                </a:cubicBezTo>
                <a:cubicBezTo>
                  <a:pt x="9409039" y="4541637"/>
                  <a:pt x="9403145" y="4543905"/>
                  <a:pt x="9397248" y="4546022"/>
                </a:cubicBezTo>
                <a:cubicBezTo>
                  <a:pt x="9385305" y="4550406"/>
                  <a:pt x="9373665" y="4555243"/>
                  <a:pt x="9361722" y="4559778"/>
                </a:cubicBezTo>
                <a:cubicBezTo>
                  <a:pt x="9355978" y="4562046"/>
                  <a:pt x="9350234" y="4564314"/>
                  <a:pt x="9344488" y="4566279"/>
                </a:cubicBezTo>
                <a:cubicBezTo>
                  <a:pt x="9339348" y="4568093"/>
                  <a:pt x="9334510" y="4570210"/>
                  <a:pt x="9329672" y="4572477"/>
                </a:cubicBezTo>
                <a:cubicBezTo>
                  <a:pt x="9326044" y="4574594"/>
                  <a:pt x="9322568" y="4577013"/>
                  <a:pt x="9319241" y="4579582"/>
                </a:cubicBezTo>
                <a:cubicBezTo>
                  <a:pt x="9322265" y="4581095"/>
                  <a:pt x="9325742" y="4582304"/>
                  <a:pt x="9329068" y="4583361"/>
                </a:cubicBezTo>
                <a:cubicBezTo>
                  <a:pt x="9337686" y="4586083"/>
                  <a:pt x="9346453" y="4588200"/>
                  <a:pt x="9355373" y="4589408"/>
                </a:cubicBezTo>
                <a:cubicBezTo>
                  <a:pt x="9364444" y="4590619"/>
                  <a:pt x="9373514" y="4591676"/>
                  <a:pt x="9382585" y="4592886"/>
                </a:cubicBezTo>
                <a:cubicBezTo>
                  <a:pt x="9401331" y="4595305"/>
                  <a:pt x="9420227" y="4596968"/>
                  <a:pt x="9439125" y="4598026"/>
                </a:cubicBezTo>
                <a:cubicBezTo>
                  <a:pt x="9451218" y="4598479"/>
                  <a:pt x="9463161" y="4598328"/>
                  <a:pt x="9475255" y="4598026"/>
                </a:cubicBezTo>
                <a:cubicBezTo>
                  <a:pt x="9481453" y="4597874"/>
                  <a:pt x="9487803" y="4597874"/>
                  <a:pt x="9494152" y="4597422"/>
                </a:cubicBezTo>
                <a:cubicBezTo>
                  <a:pt x="9500653" y="4596968"/>
                  <a:pt x="9507305" y="4596212"/>
                  <a:pt x="9513806" y="4595455"/>
                </a:cubicBezTo>
                <a:lnTo>
                  <a:pt x="9515482" y="4596849"/>
                </a:lnTo>
                <a:lnTo>
                  <a:pt x="9517283" y="4595757"/>
                </a:lnTo>
                <a:cubicBezTo>
                  <a:pt x="9528469" y="4589256"/>
                  <a:pt x="9540260" y="4583814"/>
                  <a:pt x="9551750" y="4577919"/>
                </a:cubicBezTo>
                <a:cubicBezTo>
                  <a:pt x="9566112" y="4570208"/>
                  <a:pt x="9580323" y="4562347"/>
                  <a:pt x="9594685" y="4554637"/>
                </a:cubicBezTo>
                <a:cubicBezTo>
                  <a:pt x="9606778" y="4548136"/>
                  <a:pt x="9619024" y="4542089"/>
                  <a:pt x="9631269" y="4535891"/>
                </a:cubicBezTo>
                <a:cubicBezTo>
                  <a:pt x="9642608" y="4530147"/>
                  <a:pt x="9654097" y="4525006"/>
                  <a:pt x="9665888" y="4520623"/>
                </a:cubicBezTo>
                <a:lnTo>
                  <a:pt x="9677824" y="4516915"/>
                </a:lnTo>
                <a:lnTo>
                  <a:pt x="9640591" y="4503978"/>
                </a:lnTo>
                <a:lnTo>
                  <a:pt x="9639281" y="4504902"/>
                </a:lnTo>
                <a:cubicBezTo>
                  <a:pt x="9636107" y="4504448"/>
                  <a:pt x="9633083" y="4503994"/>
                  <a:pt x="9629909" y="4503692"/>
                </a:cubicBezTo>
                <a:cubicBezTo>
                  <a:pt x="9628246" y="4503692"/>
                  <a:pt x="9626582" y="4503692"/>
                  <a:pt x="9624921" y="4503692"/>
                </a:cubicBezTo>
                <a:close/>
                <a:moveTo>
                  <a:pt x="5036119" y="4498855"/>
                </a:moveTo>
                <a:cubicBezTo>
                  <a:pt x="5033850" y="4500971"/>
                  <a:pt x="5031582" y="4503239"/>
                  <a:pt x="5029617" y="4505507"/>
                </a:cubicBezTo>
                <a:lnTo>
                  <a:pt x="5028537" y="4506748"/>
                </a:lnTo>
                <a:lnTo>
                  <a:pt x="5027045" y="4511098"/>
                </a:lnTo>
                <a:lnTo>
                  <a:pt x="5022656" y="4513501"/>
                </a:lnTo>
                <a:lnTo>
                  <a:pt x="5014349" y="4523043"/>
                </a:lnTo>
                <a:cubicBezTo>
                  <a:pt x="5005127" y="4533020"/>
                  <a:pt x="4995149" y="4542090"/>
                  <a:pt x="4986532" y="4552672"/>
                </a:cubicBezTo>
                <a:cubicBezTo>
                  <a:pt x="4980486" y="4560987"/>
                  <a:pt x="4975344" y="4569756"/>
                  <a:pt x="4970507" y="4578827"/>
                </a:cubicBezTo>
                <a:cubicBezTo>
                  <a:pt x="4965972" y="4587140"/>
                  <a:pt x="4961586" y="4595606"/>
                  <a:pt x="4957656" y="4604224"/>
                </a:cubicBezTo>
                <a:cubicBezTo>
                  <a:pt x="4951610" y="4618737"/>
                  <a:pt x="4946923" y="4633702"/>
                  <a:pt x="4942539" y="4648669"/>
                </a:cubicBezTo>
                <a:cubicBezTo>
                  <a:pt x="4940272" y="4656077"/>
                  <a:pt x="4938155" y="4663485"/>
                  <a:pt x="4936342" y="4670893"/>
                </a:cubicBezTo>
                <a:cubicBezTo>
                  <a:pt x="4934679" y="4677695"/>
                  <a:pt x="4933469" y="4684499"/>
                  <a:pt x="4932259" y="4691302"/>
                </a:cubicBezTo>
                <a:lnTo>
                  <a:pt x="4930496" y="4707845"/>
                </a:lnTo>
                <a:lnTo>
                  <a:pt x="4941178" y="4693267"/>
                </a:lnTo>
                <a:cubicBezTo>
                  <a:pt x="4949341" y="4684045"/>
                  <a:pt x="4957959" y="4675580"/>
                  <a:pt x="4967332" y="4667568"/>
                </a:cubicBezTo>
                <a:cubicBezTo>
                  <a:pt x="4976855" y="4659554"/>
                  <a:pt x="4986833" y="4651996"/>
                  <a:pt x="4996962" y="4644589"/>
                </a:cubicBezTo>
                <a:cubicBezTo>
                  <a:pt x="5001649" y="4641262"/>
                  <a:pt x="5006334" y="4637937"/>
                  <a:pt x="5011325" y="4634913"/>
                </a:cubicBezTo>
                <a:cubicBezTo>
                  <a:pt x="5014801" y="4632645"/>
                  <a:pt x="5018429" y="4630528"/>
                  <a:pt x="5022209" y="4628866"/>
                </a:cubicBezTo>
                <a:lnTo>
                  <a:pt x="5026547" y="4627173"/>
                </a:lnTo>
                <a:lnTo>
                  <a:pt x="5030222" y="4615864"/>
                </a:lnTo>
                <a:cubicBezTo>
                  <a:pt x="5032337" y="4608910"/>
                  <a:pt x="5034605" y="4602107"/>
                  <a:pt x="5035815" y="4595001"/>
                </a:cubicBezTo>
                <a:cubicBezTo>
                  <a:pt x="5037782" y="4581095"/>
                  <a:pt x="5039141" y="4567185"/>
                  <a:pt x="5039747" y="4553126"/>
                </a:cubicBezTo>
                <a:cubicBezTo>
                  <a:pt x="5040350" y="4540126"/>
                  <a:pt x="5039594" y="4527276"/>
                  <a:pt x="5038385" y="4514274"/>
                </a:cubicBezTo>
                <a:cubicBezTo>
                  <a:pt x="5037782" y="4509436"/>
                  <a:pt x="5037175" y="4504599"/>
                  <a:pt x="5036269" y="4499912"/>
                </a:cubicBezTo>
                <a:cubicBezTo>
                  <a:pt x="5036269" y="4499610"/>
                  <a:pt x="5036119" y="4499156"/>
                  <a:pt x="5036119" y="4498855"/>
                </a:cubicBezTo>
                <a:close/>
                <a:moveTo>
                  <a:pt x="1437970" y="4498552"/>
                </a:moveTo>
                <a:cubicBezTo>
                  <a:pt x="1436913" y="4499610"/>
                  <a:pt x="1436005" y="4500669"/>
                  <a:pt x="1435250" y="4501878"/>
                </a:cubicBezTo>
                <a:cubicBezTo>
                  <a:pt x="1432680" y="4505657"/>
                  <a:pt x="1430413" y="4509587"/>
                  <a:pt x="1427995" y="4513368"/>
                </a:cubicBezTo>
                <a:cubicBezTo>
                  <a:pt x="1425120" y="4518205"/>
                  <a:pt x="1422551" y="4523194"/>
                  <a:pt x="1419678" y="4528031"/>
                </a:cubicBezTo>
                <a:cubicBezTo>
                  <a:pt x="1413932" y="4537556"/>
                  <a:pt x="1407585" y="4546777"/>
                  <a:pt x="1401838" y="4556302"/>
                </a:cubicBezTo>
                <a:cubicBezTo>
                  <a:pt x="1399118" y="4560987"/>
                  <a:pt x="1396398" y="4565674"/>
                  <a:pt x="1393979" y="4570512"/>
                </a:cubicBezTo>
                <a:cubicBezTo>
                  <a:pt x="1391409" y="4575652"/>
                  <a:pt x="1388990" y="4581095"/>
                  <a:pt x="1386570" y="4586234"/>
                </a:cubicBezTo>
                <a:cubicBezTo>
                  <a:pt x="1384302" y="4591375"/>
                  <a:pt x="1381883" y="4596363"/>
                  <a:pt x="1379464" y="4601504"/>
                </a:cubicBezTo>
                <a:cubicBezTo>
                  <a:pt x="1377350" y="4606340"/>
                  <a:pt x="1375384" y="4611178"/>
                  <a:pt x="1373571" y="4616168"/>
                </a:cubicBezTo>
                <a:cubicBezTo>
                  <a:pt x="1371755" y="4621912"/>
                  <a:pt x="1369941" y="4627657"/>
                  <a:pt x="1368278" y="4633401"/>
                </a:cubicBezTo>
                <a:cubicBezTo>
                  <a:pt x="1366615" y="4639146"/>
                  <a:pt x="1364953" y="4645041"/>
                  <a:pt x="1364196" y="4650937"/>
                </a:cubicBezTo>
                <a:cubicBezTo>
                  <a:pt x="1362685" y="4662427"/>
                  <a:pt x="1361626" y="4673916"/>
                  <a:pt x="1360872" y="4685558"/>
                </a:cubicBezTo>
                <a:cubicBezTo>
                  <a:pt x="1360417" y="4695232"/>
                  <a:pt x="1359814" y="4705059"/>
                  <a:pt x="1360718" y="4714582"/>
                </a:cubicBezTo>
                <a:cubicBezTo>
                  <a:pt x="1361174" y="4720177"/>
                  <a:pt x="1361777" y="4725770"/>
                  <a:pt x="1362534" y="4731212"/>
                </a:cubicBezTo>
                <a:cubicBezTo>
                  <a:pt x="1363137" y="4735747"/>
                  <a:pt x="1363894" y="4740283"/>
                  <a:pt x="1364651" y="4744817"/>
                </a:cubicBezTo>
                <a:cubicBezTo>
                  <a:pt x="1365558" y="4749203"/>
                  <a:pt x="1366615" y="4753586"/>
                  <a:pt x="1367523" y="4757819"/>
                </a:cubicBezTo>
                <a:lnTo>
                  <a:pt x="1367061" y="4763644"/>
                </a:lnTo>
                <a:lnTo>
                  <a:pt x="1374024" y="4767645"/>
                </a:lnTo>
                <a:cubicBezTo>
                  <a:pt x="1377953" y="4770518"/>
                  <a:pt x="1381431" y="4773843"/>
                  <a:pt x="1385061" y="4777019"/>
                </a:cubicBezTo>
                <a:cubicBezTo>
                  <a:pt x="1387329" y="4779135"/>
                  <a:pt x="1389747" y="4781252"/>
                  <a:pt x="1391862" y="4783519"/>
                </a:cubicBezTo>
                <a:lnTo>
                  <a:pt x="1392973" y="4784777"/>
                </a:lnTo>
                <a:lnTo>
                  <a:pt x="1396850" y="4777019"/>
                </a:lnTo>
                <a:cubicBezTo>
                  <a:pt x="1398059" y="4776565"/>
                  <a:pt x="1399269" y="4776264"/>
                  <a:pt x="1400629" y="4775961"/>
                </a:cubicBezTo>
                <a:cubicBezTo>
                  <a:pt x="1401838" y="4775657"/>
                  <a:pt x="1403049" y="4775205"/>
                  <a:pt x="1404259" y="4774600"/>
                </a:cubicBezTo>
                <a:cubicBezTo>
                  <a:pt x="1408189" y="4772634"/>
                  <a:pt x="1411666" y="4770064"/>
                  <a:pt x="1415145" y="4767344"/>
                </a:cubicBezTo>
                <a:cubicBezTo>
                  <a:pt x="1429656" y="4754494"/>
                  <a:pt x="1442204" y="4739527"/>
                  <a:pt x="1453392" y="4723805"/>
                </a:cubicBezTo>
                <a:cubicBezTo>
                  <a:pt x="1456867" y="4718363"/>
                  <a:pt x="1460193" y="4712768"/>
                  <a:pt x="1463066" y="4707024"/>
                </a:cubicBezTo>
                <a:cubicBezTo>
                  <a:pt x="1466091" y="4700977"/>
                  <a:pt x="1468661" y="4694629"/>
                  <a:pt x="1471079" y="4688278"/>
                </a:cubicBezTo>
                <a:cubicBezTo>
                  <a:pt x="1473649" y="4680417"/>
                  <a:pt x="1475916" y="4672405"/>
                  <a:pt x="1477730" y="4664241"/>
                </a:cubicBezTo>
                <a:cubicBezTo>
                  <a:pt x="1479544" y="4656380"/>
                  <a:pt x="1480450" y="4648217"/>
                  <a:pt x="1481209" y="4640053"/>
                </a:cubicBezTo>
                <a:cubicBezTo>
                  <a:pt x="1481510" y="4634006"/>
                  <a:pt x="1481812" y="4628109"/>
                  <a:pt x="1481659" y="4622062"/>
                </a:cubicBezTo>
                <a:cubicBezTo>
                  <a:pt x="1481510" y="4615864"/>
                  <a:pt x="1481209" y="4609516"/>
                  <a:pt x="1480753" y="4603318"/>
                </a:cubicBezTo>
                <a:cubicBezTo>
                  <a:pt x="1479999" y="4591676"/>
                  <a:pt x="1478334" y="4580187"/>
                  <a:pt x="1476219" y="4568697"/>
                </a:cubicBezTo>
                <a:cubicBezTo>
                  <a:pt x="1474708" y="4561744"/>
                  <a:pt x="1472741" y="4554940"/>
                  <a:pt x="1470322" y="4548138"/>
                </a:cubicBezTo>
                <a:cubicBezTo>
                  <a:pt x="1468054" y="4541637"/>
                  <a:pt x="1465332" y="4535439"/>
                  <a:pt x="1462461" y="4529241"/>
                </a:cubicBezTo>
                <a:cubicBezTo>
                  <a:pt x="1458682" y="4521834"/>
                  <a:pt x="1454602" y="4514425"/>
                  <a:pt x="1449459" y="4507773"/>
                </a:cubicBezTo>
                <a:cubicBezTo>
                  <a:pt x="1446436" y="4504599"/>
                  <a:pt x="1443414" y="4501728"/>
                  <a:pt x="1439935" y="4499006"/>
                </a:cubicBezTo>
                <a:cubicBezTo>
                  <a:pt x="1439633" y="4498855"/>
                  <a:pt x="1439484" y="4498702"/>
                  <a:pt x="1439179" y="4498702"/>
                </a:cubicBezTo>
                <a:cubicBezTo>
                  <a:pt x="1438878" y="4498552"/>
                  <a:pt x="1438424" y="4498552"/>
                  <a:pt x="1438121" y="4498552"/>
                </a:cubicBezTo>
                <a:cubicBezTo>
                  <a:pt x="1438121" y="4498552"/>
                  <a:pt x="1438121" y="4498552"/>
                  <a:pt x="1437970" y="4498552"/>
                </a:cubicBezTo>
                <a:close/>
                <a:moveTo>
                  <a:pt x="10773181" y="4490708"/>
                </a:moveTo>
                <a:lnTo>
                  <a:pt x="10776279" y="4508679"/>
                </a:lnTo>
                <a:cubicBezTo>
                  <a:pt x="10777489" y="4517298"/>
                  <a:pt x="10778849" y="4525914"/>
                  <a:pt x="10779150" y="4534682"/>
                </a:cubicBezTo>
                <a:cubicBezTo>
                  <a:pt x="10779604" y="4546625"/>
                  <a:pt x="10780058" y="4558568"/>
                  <a:pt x="10780209" y="4570510"/>
                </a:cubicBezTo>
                <a:cubicBezTo>
                  <a:pt x="10780361" y="4582152"/>
                  <a:pt x="10780209" y="4593641"/>
                  <a:pt x="10780058" y="4605281"/>
                </a:cubicBezTo>
                <a:cubicBezTo>
                  <a:pt x="10779907" y="4618282"/>
                  <a:pt x="10780058" y="4631133"/>
                  <a:pt x="10777792" y="4643982"/>
                </a:cubicBezTo>
                <a:lnTo>
                  <a:pt x="10776835" y="4647701"/>
                </a:lnTo>
                <a:lnTo>
                  <a:pt x="10783988" y="4659402"/>
                </a:lnTo>
                <a:cubicBezTo>
                  <a:pt x="10793512" y="4673462"/>
                  <a:pt x="10803491" y="4687218"/>
                  <a:pt x="10812712" y="4701580"/>
                </a:cubicBezTo>
                <a:lnTo>
                  <a:pt x="10814468" y="4704478"/>
                </a:lnTo>
                <a:lnTo>
                  <a:pt x="10816794" y="4692662"/>
                </a:lnTo>
                <a:cubicBezTo>
                  <a:pt x="10818307" y="4686312"/>
                  <a:pt x="10820119" y="4679963"/>
                  <a:pt x="10821934" y="4673613"/>
                </a:cubicBezTo>
                <a:cubicBezTo>
                  <a:pt x="10823446" y="4667869"/>
                  <a:pt x="10825260" y="4662276"/>
                  <a:pt x="10827074" y="4656531"/>
                </a:cubicBezTo>
                <a:cubicBezTo>
                  <a:pt x="10828435" y="4652298"/>
                  <a:pt x="10829947" y="4647914"/>
                  <a:pt x="10831004" y="4643530"/>
                </a:cubicBezTo>
                <a:cubicBezTo>
                  <a:pt x="10830703" y="4643227"/>
                  <a:pt x="10830399" y="4642925"/>
                  <a:pt x="10830098" y="4642622"/>
                </a:cubicBezTo>
                <a:cubicBezTo>
                  <a:pt x="10829796" y="4642622"/>
                  <a:pt x="10829644" y="4642472"/>
                  <a:pt x="10829342" y="4642321"/>
                </a:cubicBezTo>
                <a:cubicBezTo>
                  <a:pt x="10827982" y="4641867"/>
                  <a:pt x="10826620" y="4641564"/>
                  <a:pt x="10825109" y="4641413"/>
                </a:cubicBezTo>
                <a:cubicBezTo>
                  <a:pt x="10823295" y="4641111"/>
                  <a:pt x="10821480" y="4640959"/>
                  <a:pt x="10819818" y="4640354"/>
                </a:cubicBezTo>
                <a:cubicBezTo>
                  <a:pt x="10817248" y="4639448"/>
                  <a:pt x="10814679" y="4638540"/>
                  <a:pt x="10812258" y="4637180"/>
                </a:cubicBezTo>
                <a:cubicBezTo>
                  <a:pt x="10811655" y="4636878"/>
                  <a:pt x="10811050" y="4636424"/>
                  <a:pt x="10810444" y="4636121"/>
                </a:cubicBezTo>
                <a:cubicBezTo>
                  <a:pt x="10804548" y="4634156"/>
                  <a:pt x="10800921" y="4627959"/>
                  <a:pt x="10802281" y="4621761"/>
                </a:cubicBezTo>
                <a:cubicBezTo>
                  <a:pt x="10803491" y="4616015"/>
                  <a:pt x="10808782" y="4611933"/>
                  <a:pt x="10814225" y="4612085"/>
                </a:cubicBezTo>
                <a:cubicBezTo>
                  <a:pt x="10815131" y="4612085"/>
                  <a:pt x="10815886" y="4612236"/>
                  <a:pt x="10816794" y="4612387"/>
                </a:cubicBezTo>
                <a:cubicBezTo>
                  <a:pt x="10819969" y="4613143"/>
                  <a:pt x="10822691" y="4614957"/>
                  <a:pt x="10825562" y="4616318"/>
                </a:cubicBezTo>
                <a:lnTo>
                  <a:pt x="10826282" y="4616460"/>
                </a:lnTo>
                <a:lnTo>
                  <a:pt x="10824959" y="4611027"/>
                </a:lnTo>
                <a:cubicBezTo>
                  <a:pt x="10822691" y="4603166"/>
                  <a:pt x="10819818" y="4595455"/>
                  <a:pt x="10817853" y="4587594"/>
                </a:cubicBezTo>
                <a:cubicBezTo>
                  <a:pt x="10816794" y="4583514"/>
                  <a:pt x="10816039" y="4579281"/>
                  <a:pt x="10815131" y="4575048"/>
                </a:cubicBezTo>
                <a:cubicBezTo>
                  <a:pt x="10814225" y="4571116"/>
                  <a:pt x="10813166" y="4567036"/>
                  <a:pt x="10812260" y="4562954"/>
                </a:cubicBezTo>
                <a:cubicBezTo>
                  <a:pt x="10811201" y="4558871"/>
                  <a:pt x="10810143" y="4554789"/>
                  <a:pt x="10809387" y="4550707"/>
                </a:cubicBezTo>
                <a:cubicBezTo>
                  <a:pt x="10808479" y="4546022"/>
                  <a:pt x="10807724" y="4541486"/>
                  <a:pt x="10806817" y="4536800"/>
                </a:cubicBezTo>
                <a:cubicBezTo>
                  <a:pt x="10805608" y="4530300"/>
                  <a:pt x="10804248" y="4523799"/>
                  <a:pt x="10802886" y="4517298"/>
                </a:cubicBezTo>
                <a:lnTo>
                  <a:pt x="10799528" y="4498352"/>
                </a:lnTo>
                <a:lnTo>
                  <a:pt x="10799258" y="4498399"/>
                </a:lnTo>
                <a:cubicBezTo>
                  <a:pt x="10796385" y="4497947"/>
                  <a:pt x="10793512" y="4497644"/>
                  <a:pt x="10790641" y="4497190"/>
                </a:cubicBezTo>
                <a:cubicBezTo>
                  <a:pt x="10786559" y="4496434"/>
                  <a:pt x="10782477" y="4495225"/>
                  <a:pt x="10778547" y="4493562"/>
                </a:cubicBezTo>
                <a:close/>
                <a:moveTo>
                  <a:pt x="8746737" y="4488423"/>
                </a:moveTo>
                <a:cubicBezTo>
                  <a:pt x="8746132" y="4488724"/>
                  <a:pt x="8745376" y="4489027"/>
                  <a:pt x="8744772" y="4489480"/>
                </a:cubicBezTo>
                <a:cubicBezTo>
                  <a:pt x="8743713" y="4490387"/>
                  <a:pt x="8742656" y="4491446"/>
                  <a:pt x="8741597" y="4492503"/>
                </a:cubicBezTo>
                <a:cubicBezTo>
                  <a:pt x="8738271" y="4496888"/>
                  <a:pt x="8735550" y="4501574"/>
                  <a:pt x="8732979" y="4506411"/>
                </a:cubicBezTo>
                <a:cubicBezTo>
                  <a:pt x="8724212" y="4526517"/>
                  <a:pt x="8717711" y="4547531"/>
                  <a:pt x="8712722" y="4568999"/>
                </a:cubicBezTo>
                <a:cubicBezTo>
                  <a:pt x="8710153" y="4579733"/>
                  <a:pt x="8708035" y="4590768"/>
                  <a:pt x="8705012" y="4601350"/>
                </a:cubicBezTo>
                <a:cubicBezTo>
                  <a:pt x="8703349" y="4606792"/>
                  <a:pt x="8701838" y="4612235"/>
                  <a:pt x="8700628" y="4617829"/>
                </a:cubicBezTo>
                <a:cubicBezTo>
                  <a:pt x="8699419" y="4623724"/>
                  <a:pt x="8698511" y="4629620"/>
                  <a:pt x="8697605" y="4635667"/>
                </a:cubicBezTo>
                <a:cubicBezTo>
                  <a:pt x="8696395" y="4643982"/>
                  <a:pt x="8695489" y="4652448"/>
                  <a:pt x="8694732" y="4660914"/>
                </a:cubicBezTo>
                <a:cubicBezTo>
                  <a:pt x="8694278" y="4666961"/>
                  <a:pt x="8693673" y="4673159"/>
                  <a:pt x="8693824" y="4679357"/>
                </a:cubicBezTo>
                <a:lnTo>
                  <a:pt x="8692619" y="4682730"/>
                </a:lnTo>
                <a:lnTo>
                  <a:pt x="8707735" y="4705510"/>
                </a:lnTo>
                <a:cubicBezTo>
                  <a:pt x="8713781" y="4715942"/>
                  <a:pt x="8719526" y="4726676"/>
                  <a:pt x="8724969" y="4737409"/>
                </a:cubicBezTo>
                <a:cubicBezTo>
                  <a:pt x="8730713" y="4748747"/>
                  <a:pt x="8735853" y="4760387"/>
                  <a:pt x="8740842" y="4772029"/>
                </a:cubicBezTo>
                <a:lnTo>
                  <a:pt x="8751031" y="4799014"/>
                </a:lnTo>
                <a:lnTo>
                  <a:pt x="8756715" y="4788810"/>
                </a:lnTo>
                <a:cubicBezTo>
                  <a:pt x="8762007" y="4778832"/>
                  <a:pt x="8767750" y="4769156"/>
                  <a:pt x="8774101" y="4759935"/>
                </a:cubicBezTo>
                <a:cubicBezTo>
                  <a:pt x="8777578" y="4754947"/>
                  <a:pt x="8781206" y="4750109"/>
                  <a:pt x="8784835" y="4745121"/>
                </a:cubicBezTo>
                <a:cubicBezTo>
                  <a:pt x="8788310" y="4740434"/>
                  <a:pt x="8791486" y="4735596"/>
                  <a:pt x="8794811" y="4730909"/>
                </a:cubicBezTo>
                <a:lnTo>
                  <a:pt x="8802465" y="4721023"/>
                </a:lnTo>
                <a:lnTo>
                  <a:pt x="8801160" y="4717606"/>
                </a:lnTo>
                <a:cubicBezTo>
                  <a:pt x="8801614" y="4713674"/>
                  <a:pt x="8802068" y="4709745"/>
                  <a:pt x="8802068" y="4705964"/>
                </a:cubicBezTo>
                <a:cubicBezTo>
                  <a:pt x="8802068" y="4701277"/>
                  <a:pt x="8802068" y="4696592"/>
                  <a:pt x="8801915" y="4691905"/>
                </a:cubicBezTo>
                <a:cubicBezTo>
                  <a:pt x="8801614" y="4683288"/>
                  <a:pt x="8801160" y="4674822"/>
                  <a:pt x="8800405" y="4666206"/>
                </a:cubicBezTo>
                <a:cubicBezTo>
                  <a:pt x="8799195" y="4655321"/>
                  <a:pt x="8797532" y="4644587"/>
                  <a:pt x="8795718" y="4633853"/>
                </a:cubicBezTo>
                <a:cubicBezTo>
                  <a:pt x="8793753" y="4622364"/>
                  <a:pt x="8791182" y="4611178"/>
                  <a:pt x="8788461" y="4599839"/>
                </a:cubicBezTo>
                <a:cubicBezTo>
                  <a:pt x="8785588" y="4588350"/>
                  <a:pt x="8782414" y="4576860"/>
                  <a:pt x="8778635" y="4565672"/>
                </a:cubicBezTo>
                <a:cubicBezTo>
                  <a:pt x="8776821" y="4560230"/>
                  <a:pt x="8774705" y="4554940"/>
                  <a:pt x="8772739" y="4549498"/>
                </a:cubicBezTo>
                <a:cubicBezTo>
                  <a:pt x="8770623" y="4543903"/>
                  <a:pt x="8768809" y="4538159"/>
                  <a:pt x="8766995" y="4532414"/>
                </a:cubicBezTo>
                <a:cubicBezTo>
                  <a:pt x="8764273" y="4523948"/>
                  <a:pt x="8761703" y="4515633"/>
                  <a:pt x="8758529" y="4507319"/>
                </a:cubicBezTo>
                <a:cubicBezTo>
                  <a:pt x="8756563" y="4502481"/>
                  <a:pt x="8754447" y="4497945"/>
                  <a:pt x="8751574" y="4493562"/>
                </a:cubicBezTo>
                <a:cubicBezTo>
                  <a:pt x="8750214" y="4491748"/>
                  <a:pt x="8748701" y="4490084"/>
                  <a:pt x="8747040" y="4488573"/>
                </a:cubicBezTo>
                <a:cubicBezTo>
                  <a:pt x="8746887" y="4488573"/>
                  <a:pt x="8746887" y="4488423"/>
                  <a:pt x="8746737" y="4488423"/>
                </a:cubicBezTo>
                <a:close/>
                <a:moveTo>
                  <a:pt x="8845267" y="4488229"/>
                </a:moveTo>
                <a:lnTo>
                  <a:pt x="8840466" y="4496133"/>
                </a:lnTo>
                <a:cubicBezTo>
                  <a:pt x="8834419" y="4506262"/>
                  <a:pt x="8828826" y="4516391"/>
                  <a:pt x="8823383" y="4526822"/>
                </a:cubicBezTo>
                <a:cubicBezTo>
                  <a:pt x="8819000" y="4535288"/>
                  <a:pt x="8814614" y="4543754"/>
                  <a:pt x="8810534" y="4552521"/>
                </a:cubicBezTo>
                <a:cubicBezTo>
                  <a:pt x="8808720" y="4556754"/>
                  <a:pt x="8807056" y="4561139"/>
                  <a:pt x="8806148" y="4565674"/>
                </a:cubicBezTo>
                <a:lnTo>
                  <a:pt x="8803995" y="4568282"/>
                </a:lnTo>
                <a:lnTo>
                  <a:pt x="8805847" y="4573987"/>
                </a:lnTo>
                <a:cubicBezTo>
                  <a:pt x="8809172" y="4585326"/>
                  <a:pt x="8811894" y="4596815"/>
                  <a:pt x="8814614" y="4608305"/>
                </a:cubicBezTo>
                <a:cubicBezTo>
                  <a:pt x="8817185" y="4619340"/>
                  <a:pt x="8819000" y="4630376"/>
                  <a:pt x="8820661" y="4641564"/>
                </a:cubicBezTo>
                <a:cubicBezTo>
                  <a:pt x="8822628" y="4654413"/>
                  <a:pt x="8824290" y="4667415"/>
                  <a:pt x="8824896" y="4680566"/>
                </a:cubicBezTo>
                <a:lnTo>
                  <a:pt x="8825397" y="4693795"/>
                </a:lnTo>
                <a:lnTo>
                  <a:pt x="8842583" y="4675427"/>
                </a:lnTo>
                <a:cubicBezTo>
                  <a:pt x="8851049" y="4666507"/>
                  <a:pt x="8859515" y="4657589"/>
                  <a:pt x="8867679" y="4648366"/>
                </a:cubicBezTo>
                <a:cubicBezTo>
                  <a:pt x="8871609" y="4643982"/>
                  <a:pt x="8875691" y="4639599"/>
                  <a:pt x="8879924" y="4635366"/>
                </a:cubicBezTo>
                <a:cubicBezTo>
                  <a:pt x="8884157" y="4631133"/>
                  <a:pt x="8888691" y="4627202"/>
                  <a:pt x="8893228" y="4623423"/>
                </a:cubicBezTo>
                <a:cubicBezTo>
                  <a:pt x="8898971" y="4618434"/>
                  <a:pt x="8905020" y="4613898"/>
                  <a:pt x="8911066" y="4609514"/>
                </a:cubicBezTo>
                <a:lnTo>
                  <a:pt x="8912575" y="4608314"/>
                </a:lnTo>
                <a:lnTo>
                  <a:pt x="8912577" y="4608305"/>
                </a:lnTo>
                <a:cubicBezTo>
                  <a:pt x="8913334" y="4606794"/>
                  <a:pt x="8914089" y="4605434"/>
                  <a:pt x="8914694" y="4603921"/>
                </a:cubicBezTo>
                <a:cubicBezTo>
                  <a:pt x="8914543" y="4604375"/>
                  <a:pt x="8914240" y="4604829"/>
                  <a:pt x="8914089" y="4605283"/>
                </a:cubicBezTo>
                <a:lnTo>
                  <a:pt x="8918495" y="4595587"/>
                </a:lnTo>
                <a:lnTo>
                  <a:pt x="8918322" y="4596060"/>
                </a:lnTo>
                <a:cubicBezTo>
                  <a:pt x="8918473" y="4595758"/>
                  <a:pt x="8918473" y="4595606"/>
                  <a:pt x="8918624" y="4595305"/>
                </a:cubicBezTo>
                <a:lnTo>
                  <a:pt x="8918495" y="4595587"/>
                </a:lnTo>
                <a:lnTo>
                  <a:pt x="8924520" y="4579128"/>
                </a:lnTo>
                <a:cubicBezTo>
                  <a:pt x="8926485" y="4572629"/>
                  <a:pt x="8928451" y="4566279"/>
                  <a:pt x="8930416" y="4559778"/>
                </a:cubicBezTo>
                <a:cubicBezTo>
                  <a:pt x="8933741" y="4548439"/>
                  <a:pt x="8936009" y="4536950"/>
                  <a:pt x="8937974" y="4525310"/>
                </a:cubicBezTo>
                <a:lnTo>
                  <a:pt x="8938425" y="4521454"/>
                </a:lnTo>
                <a:lnTo>
                  <a:pt x="8911519" y="4514123"/>
                </a:lnTo>
                <a:cubicBezTo>
                  <a:pt x="8905623" y="4512158"/>
                  <a:pt x="8899576" y="4510344"/>
                  <a:pt x="8893529" y="4508379"/>
                </a:cubicBezTo>
                <a:cubicBezTo>
                  <a:pt x="8888388" y="4506716"/>
                  <a:pt x="8883249" y="4504902"/>
                  <a:pt x="8878108" y="4503088"/>
                </a:cubicBezTo>
                <a:cubicBezTo>
                  <a:pt x="8866922" y="4499156"/>
                  <a:pt x="8855433" y="4495831"/>
                  <a:pt x="8845908" y="4488726"/>
                </a:cubicBezTo>
                <a:close/>
                <a:moveTo>
                  <a:pt x="3000680" y="4485853"/>
                </a:moveTo>
                <a:cubicBezTo>
                  <a:pt x="2991005" y="4492655"/>
                  <a:pt x="2982388" y="4500818"/>
                  <a:pt x="2973921" y="4508832"/>
                </a:cubicBezTo>
                <a:cubicBezTo>
                  <a:pt x="2964398" y="4517750"/>
                  <a:pt x="2955177" y="4526820"/>
                  <a:pt x="2946257" y="4536345"/>
                </a:cubicBezTo>
                <a:cubicBezTo>
                  <a:pt x="2942175" y="4541183"/>
                  <a:pt x="2937942" y="4546020"/>
                  <a:pt x="2934012" y="4550858"/>
                </a:cubicBezTo>
                <a:cubicBezTo>
                  <a:pt x="2925848" y="4560836"/>
                  <a:pt x="2917683" y="4571116"/>
                  <a:pt x="2909671" y="4581396"/>
                </a:cubicBezTo>
                <a:cubicBezTo>
                  <a:pt x="2905892" y="4586385"/>
                  <a:pt x="2901961" y="4591373"/>
                  <a:pt x="2898182" y="4596514"/>
                </a:cubicBezTo>
                <a:cubicBezTo>
                  <a:pt x="2894252" y="4601956"/>
                  <a:pt x="2890170" y="4607095"/>
                  <a:pt x="2886391" y="4612689"/>
                </a:cubicBezTo>
                <a:cubicBezTo>
                  <a:pt x="2871273" y="4635215"/>
                  <a:pt x="2858424" y="4659251"/>
                  <a:pt x="2845120" y="4682987"/>
                </a:cubicBezTo>
                <a:lnTo>
                  <a:pt x="2843725" y="4683907"/>
                </a:lnTo>
                <a:lnTo>
                  <a:pt x="2854946" y="4715339"/>
                </a:lnTo>
                <a:cubicBezTo>
                  <a:pt x="2857516" y="4726678"/>
                  <a:pt x="2860085" y="4738166"/>
                  <a:pt x="2861446" y="4749655"/>
                </a:cubicBezTo>
                <a:cubicBezTo>
                  <a:pt x="2862050" y="4755250"/>
                  <a:pt x="2862504" y="4760994"/>
                  <a:pt x="2862958" y="4766587"/>
                </a:cubicBezTo>
                <a:lnTo>
                  <a:pt x="2863163" y="4769028"/>
                </a:lnTo>
                <a:lnTo>
                  <a:pt x="2871272" y="4758121"/>
                </a:lnTo>
                <a:cubicBezTo>
                  <a:pt x="2880796" y="4747085"/>
                  <a:pt x="2890622" y="4736352"/>
                  <a:pt x="2900902" y="4726072"/>
                </a:cubicBezTo>
                <a:cubicBezTo>
                  <a:pt x="2910274" y="4716547"/>
                  <a:pt x="2920102" y="4707629"/>
                  <a:pt x="2930079" y="4698709"/>
                </a:cubicBezTo>
                <a:lnTo>
                  <a:pt x="2939635" y="4690646"/>
                </a:lnTo>
                <a:lnTo>
                  <a:pt x="2950337" y="4673764"/>
                </a:lnTo>
                <a:cubicBezTo>
                  <a:pt x="2951850" y="4670439"/>
                  <a:pt x="2953513" y="4667112"/>
                  <a:pt x="2955177" y="4663938"/>
                </a:cubicBezTo>
                <a:cubicBezTo>
                  <a:pt x="2956989" y="4660613"/>
                  <a:pt x="2958803" y="4657286"/>
                  <a:pt x="2960617" y="4654112"/>
                </a:cubicBezTo>
                <a:cubicBezTo>
                  <a:pt x="2964247" y="4647460"/>
                  <a:pt x="2967876" y="4640808"/>
                  <a:pt x="2971351" y="4634006"/>
                </a:cubicBezTo>
                <a:cubicBezTo>
                  <a:pt x="2976947" y="4622516"/>
                  <a:pt x="2982237" y="4610874"/>
                  <a:pt x="2986469" y="4598933"/>
                </a:cubicBezTo>
                <a:cubicBezTo>
                  <a:pt x="2988588" y="4593036"/>
                  <a:pt x="2990702" y="4586989"/>
                  <a:pt x="2992366" y="4580942"/>
                </a:cubicBezTo>
                <a:cubicBezTo>
                  <a:pt x="2994029" y="4574895"/>
                  <a:pt x="2995540" y="4568697"/>
                  <a:pt x="2996902" y="4562498"/>
                </a:cubicBezTo>
                <a:cubicBezTo>
                  <a:pt x="2999018" y="4551766"/>
                  <a:pt x="3000983" y="4540881"/>
                  <a:pt x="3002042" y="4529844"/>
                </a:cubicBezTo>
                <a:cubicBezTo>
                  <a:pt x="3003099" y="4519262"/>
                  <a:pt x="3003400" y="4508679"/>
                  <a:pt x="3003099" y="4497947"/>
                </a:cubicBezTo>
                <a:cubicBezTo>
                  <a:pt x="3002797" y="4494319"/>
                  <a:pt x="3002192" y="4490691"/>
                  <a:pt x="3001286" y="4487213"/>
                </a:cubicBezTo>
                <a:cubicBezTo>
                  <a:pt x="3000983" y="4486759"/>
                  <a:pt x="3000832" y="4486305"/>
                  <a:pt x="3000680" y="4485853"/>
                </a:cubicBezTo>
                <a:close/>
                <a:moveTo>
                  <a:pt x="4097918" y="4484037"/>
                </a:moveTo>
                <a:cubicBezTo>
                  <a:pt x="4097463" y="4484642"/>
                  <a:pt x="4097162" y="4485096"/>
                  <a:pt x="4096859" y="4485701"/>
                </a:cubicBezTo>
                <a:cubicBezTo>
                  <a:pt x="4094894" y="4489027"/>
                  <a:pt x="4092929" y="4492202"/>
                  <a:pt x="4091112" y="4495527"/>
                </a:cubicBezTo>
                <a:cubicBezTo>
                  <a:pt x="4084765" y="4507168"/>
                  <a:pt x="4078868" y="4518809"/>
                  <a:pt x="4072821" y="4530599"/>
                </a:cubicBezTo>
                <a:cubicBezTo>
                  <a:pt x="4066926" y="4541938"/>
                  <a:pt x="4060878" y="4553277"/>
                  <a:pt x="4056193" y="4565220"/>
                </a:cubicBezTo>
                <a:cubicBezTo>
                  <a:pt x="4045460" y="4591675"/>
                  <a:pt x="4035783" y="4618585"/>
                  <a:pt x="4027015" y="4645797"/>
                </a:cubicBezTo>
                <a:lnTo>
                  <a:pt x="4022385" y="4650222"/>
                </a:lnTo>
                <a:lnTo>
                  <a:pt x="4028075" y="4681474"/>
                </a:lnTo>
                <a:cubicBezTo>
                  <a:pt x="4029133" y="4693568"/>
                  <a:pt x="4030644" y="4705662"/>
                  <a:pt x="4031550" y="4717907"/>
                </a:cubicBezTo>
                <a:cubicBezTo>
                  <a:pt x="4032609" y="4730154"/>
                  <a:pt x="4032759" y="4742549"/>
                  <a:pt x="4033063" y="4754947"/>
                </a:cubicBezTo>
                <a:cubicBezTo>
                  <a:pt x="4033214" y="4760540"/>
                  <a:pt x="4033364" y="4766133"/>
                  <a:pt x="4033364" y="4772332"/>
                </a:cubicBezTo>
                <a:cubicBezTo>
                  <a:pt x="4033515" y="4779589"/>
                  <a:pt x="4033668" y="4786844"/>
                  <a:pt x="4033364" y="4794102"/>
                </a:cubicBezTo>
                <a:lnTo>
                  <a:pt x="4029640" y="4826934"/>
                </a:lnTo>
                <a:lnTo>
                  <a:pt x="4043342" y="4816022"/>
                </a:lnTo>
                <a:cubicBezTo>
                  <a:pt x="4053319" y="4808159"/>
                  <a:pt x="4063751" y="4800601"/>
                  <a:pt x="4074334" y="4793345"/>
                </a:cubicBezTo>
                <a:cubicBezTo>
                  <a:pt x="4084765" y="4786088"/>
                  <a:pt x="4095045" y="4778832"/>
                  <a:pt x="4105627" y="4771877"/>
                </a:cubicBezTo>
                <a:lnTo>
                  <a:pt x="4121018" y="4762998"/>
                </a:lnTo>
                <a:lnTo>
                  <a:pt x="4120141" y="4760691"/>
                </a:lnTo>
                <a:cubicBezTo>
                  <a:pt x="4121803" y="4756307"/>
                  <a:pt x="4123465" y="4752074"/>
                  <a:pt x="4124827" y="4747689"/>
                </a:cubicBezTo>
                <a:cubicBezTo>
                  <a:pt x="4128152" y="4735898"/>
                  <a:pt x="4131025" y="4724105"/>
                  <a:pt x="4133141" y="4712163"/>
                </a:cubicBezTo>
                <a:cubicBezTo>
                  <a:pt x="4135560" y="4697801"/>
                  <a:pt x="4137073" y="4683439"/>
                  <a:pt x="4137828" y="4668926"/>
                </a:cubicBezTo>
                <a:cubicBezTo>
                  <a:pt x="4137979" y="4651693"/>
                  <a:pt x="4136920" y="4634458"/>
                  <a:pt x="4135258" y="4617225"/>
                </a:cubicBezTo>
                <a:cubicBezTo>
                  <a:pt x="4133745" y="4600142"/>
                  <a:pt x="4130267" y="4583209"/>
                  <a:pt x="4126187" y="4566429"/>
                </a:cubicBezTo>
                <a:cubicBezTo>
                  <a:pt x="4123921" y="4558114"/>
                  <a:pt x="4121349" y="4549950"/>
                  <a:pt x="4118478" y="4541787"/>
                </a:cubicBezTo>
                <a:cubicBezTo>
                  <a:pt x="4115908" y="4534380"/>
                  <a:pt x="4113640" y="4526971"/>
                  <a:pt x="4111220" y="4519413"/>
                </a:cubicBezTo>
                <a:cubicBezTo>
                  <a:pt x="4108649" y="4511703"/>
                  <a:pt x="4105778" y="4504145"/>
                  <a:pt x="4102754" y="4496585"/>
                </a:cubicBezTo>
                <a:cubicBezTo>
                  <a:pt x="4101092" y="4492503"/>
                  <a:pt x="4099579" y="4488270"/>
                  <a:pt x="4097918" y="4484037"/>
                </a:cubicBezTo>
                <a:close/>
                <a:moveTo>
                  <a:pt x="2875203" y="4482679"/>
                </a:moveTo>
                <a:cubicBezTo>
                  <a:pt x="2875203" y="4482829"/>
                  <a:pt x="2875052" y="4482829"/>
                  <a:pt x="2875052" y="4482980"/>
                </a:cubicBezTo>
                <a:lnTo>
                  <a:pt x="2875138" y="4482785"/>
                </a:lnTo>
                <a:close/>
                <a:moveTo>
                  <a:pt x="2876262" y="4480258"/>
                </a:moveTo>
                <a:cubicBezTo>
                  <a:pt x="2875960" y="4480561"/>
                  <a:pt x="2875808" y="4481015"/>
                  <a:pt x="2875657" y="4481317"/>
                </a:cubicBezTo>
                <a:cubicBezTo>
                  <a:pt x="2875657" y="4481469"/>
                  <a:pt x="2875506" y="4481620"/>
                  <a:pt x="2875506" y="4481771"/>
                </a:cubicBezTo>
                <a:cubicBezTo>
                  <a:pt x="2875808" y="4481317"/>
                  <a:pt x="2875960" y="4480712"/>
                  <a:pt x="2876262" y="4480258"/>
                </a:cubicBezTo>
                <a:close/>
                <a:moveTo>
                  <a:pt x="6852349" y="4478747"/>
                </a:moveTo>
                <a:cubicBezTo>
                  <a:pt x="6851290" y="4478747"/>
                  <a:pt x="6850233" y="4478898"/>
                  <a:pt x="6849325" y="4479049"/>
                </a:cubicBezTo>
                <a:cubicBezTo>
                  <a:pt x="6849174" y="4479049"/>
                  <a:pt x="6848871" y="4479201"/>
                  <a:pt x="6848720" y="4479201"/>
                </a:cubicBezTo>
                <a:cubicBezTo>
                  <a:pt x="6848871" y="4479957"/>
                  <a:pt x="6849022" y="4480712"/>
                  <a:pt x="6849174" y="4481468"/>
                </a:cubicBezTo>
                <a:cubicBezTo>
                  <a:pt x="6852650" y="4495074"/>
                  <a:pt x="6857488" y="4508378"/>
                  <a:pt x="6862931" y="4521227"/>
                </a:cubicBezTo>
                <a:lnTo>
                  <a:pt x="6881905" y="4559613"/>
                </a:lnTo>
                <a:lnTo>
                  <a:pt x="6881072" y="4558114"/>
                </a:lnTo>
                <a:cubicBezTo>
                  <a:pt x="6881525" y="4559022"/>
                  <a:pt x="6882131" y="4559928"/>
                  <a:pt x="6882583" y="4560987"/>
                </a:cubicBezTo>
                <a:lnTo>
                  <a:pt x="6881905" y="4559613"/>
                </a:lnTo>
                <a:lnTo>
                  <a:pt x="6900572" y="4593187"/>
                </a:lnTo>
                <a:cubicBezTo>
                  <a:pt x="6904051" y="4598933"/>
                  <a:pt x="6907527" y="4604526"/>
                  <a:pt x="6911306" y="4609968"/>
                </a:cubicBezTo>
                <a:cubicBezTo>
                  <a:pt x="6915088" y="4615411"/>
                  <a:pt x="6919018" y="4620399"/>
                  <a:pt x="6923400" y="4625237"/>
                </a:cubicBezTo>
                <a:cubicBezTo>
                  <a:pt x="6929600" y="4631738"/>
                  <a:pt x="6935797" y="4638086"/>
                  <a:pt x="6942146" y="4644436"/>
                </a:cubicBezTo>
                <a:lnTo>
                  <a:pt x="6944450" y="4648804"/>
                </a:lnTo>
                <a:lnTo>
                  <a:pt x="6959835" y="4653810"/>
                </a:lnTo>
                <a:cubicBezTo>
                  <a:pt x="6965882" y="4656078"/>
                  <a:pt x="6971779" y="4658345"/>
                  <a:pt x="6977522" y="4661217"/>
                </a:cubicBezTo>
                <a:cubicBezTo>
                  <a:pt x="6989313" y="4667114"/>
                  <a:pt x="7000653" y="4674370"/>
                  <a:pt x="7011690" y="4681627"/>
                </a:cubicBezTo>
                <a:lnTo>
                  <a:pt x="7019556" y="4687286"/>
                </a:lnTo>
                <a:lnTo>
                  <a:pt x="7011690" y="4672253"/>
                </a:lnTo>
                <a:cubicBezTo>
                  <a:pt x="7012142" y="4673008"/>
                  <a:pt x="7012445" y="4673615"/>
                  <a:pt x="7012747" y="4674219"/>
                </a:cubicBezTo>
                <a:cubicBezTo>
                  <a:pt x="7008513" y="4666055"/>
                  <a:pt x="7004129" y="4658043"/>
                  <a:pt x="7000653" y="4649425"/>
                </a:cubicBezTo>
                <a:cubicBezTo>
                  <a:pt x="6997023" y="4640657"/>
                  <a:pt x="6994001" y="4631738"/>
                  <a:pt x="6991431" y="4622516"/>
                </a:cubicBezTo>
                <a:cubicBezTo>
                  <a:pt x="6986292" y="4604072"/>
                  <a:pt x="6981604" y="4585478"/>
                  <a:pt x="6978882" y="4566582"/>
                </a:cubicBezTo>
                <a:cubicBezTo>
                  <a:pt x="6977976" y="4560232"/>
                  <a:pt x="6977220" y="4553881"/>
                  <a:pt x="6976917" y="4547382"/>
                </a:cubicBezTo>
                <a:cubicBezTo>
                  <a:pt x="6976768" y="4544359"/>
                  <a:pt x="6976768" y="4541183"/>
                  <a:pt x="6976768" y="4538008"/>
                </a:cubicBezTo>
                <a:lnTo>
                  <a:pt x="6977403" y="4531647"/>
                </a:lnTo>
                <a:lnTo>
                  <a:pt x="6976917" y="4531053"/>
                </a:lnTo>
                <a:cubicBezTo>
                  <a:pt x="6971777" y="4525914"/>
                  <a:pt x="6966638" y="4520775"/>
                  <a:pt x="6960741" y="4516540"/>
                </a:cubicBezTo>
                <a:cubicBezTo>
                  <a:pt x="6956509" y="4514123"/>
                  <a:pt x="6952125" y="4512308"/>
                  <a:pt x="6947588" y="4510646"/>
                </a:cubicBezTo>
                <a:cubicBezTo>
                  <a:pt x="6940786" y="4508679"/>
                  <a:pt x="6934135" y="4506865"/>
                  <a:pt x="6927635" y="4504599"/>
                </a:cubicBezTo>
                <a:cubicBezTo>
                  <a:pt x="6921286" y="4502481"/>
                  <a:pt x="6915239" y="4499458"/>
                  <a:pt x="6909038" y="4497039"/>
                </a:cubicBezTo>
                <a:cubicBezTo>
                  <a:pt x="6902993" y="4494470"/>
                  <a:pt x="6896642" y="4492352"/>
                  <a:pt x="6890445" y="4489933"/>
                </a:cubicBezTo>
                <a:cubicBezTo>
                  <a:pt x="6884247" y="4487515"/>
                  <a:pt x="6878352" y="4484945"/>
                  <a:pt x="6872151" y="4482829"/>
                </a:cubicBezTo>
                <a:cubicBezTo>
                  <a:pt x="6865652" y="4481015"/>
                  <a:pt x="6859000" y="4479352"/>
                  <a:pt x="6852349" y="4478747"/>
                </a:cubicBezTo>
                <a:close/>
                <a:moveTo>
                  <a:pt x="8397066" y="4469978"/>
                </a:moveTo>
                <a:cubicBezTo>
                  <a:pt x="8390414" y="4475724"/>
                  <a:pt x="8384367" y="4481922"/>
                  <a:pt x="8378473" y="4488423"/>
                </a:cubicBezTo>
                <a:cubicBezTo>
                  <a:pt x="8370610" y="4497039"/>
                  <a:pt x="8362751" y="4505656"/>
                  <a:pt x="8355343" y="4514576"/>
                </a:cubicBezTo>
                <a:cubicBezTo>
                  <a:pt x="8349749" y="4520924"/>
                  <a:pt x="8344760" y="4527728"/>
                  <a:pt x="8340375" y="4534985"/>
                </a:cubicBezTo>
                <a:cubicBezTo>
                  <a:pt x="8335840" y="4542543"/>
                  <a:pt x="8331607" y="4550253"/>
                  <a:pt x="8327829" y="4558265"/>
                </a:cubicBezTo>
                <a:cubicBezTo>
                  <a:pt x="8325711" y="4563406"/>
                  <a:pt x="8323897" y="4568696"/>
                  <a:pt x="8322537" y="4574140"/>
                </a:cubicBezTo>
                <a:cubicBezTo>
                  <a:pt x="8321177" y="4579128"/>
                  <a:pt x="8320271" y="4584117"/>
                  <a:pt x="8319363" y="4589257"/>
                </a:cubicBezTo>
                <a:cubicBezTo>
                  <a:pt x="8318456" y="4595303"/>
                  <a:pt x="8317699" y="4601502"/>
                  <a:pt x="8317245" y="4607549"/>
                </a:cubicBezTo>
                <a:cubicBezTo>
                  <a:pt x="8316943" y="4610874"/>
                  <a:pt x="8316791" y="4614352"/>
                  <a:pt x="8316642" y="4617677"/>
                </a:cubicBezTo>
                <a:cubicBezTo>
                  <a:pt x="8316489" y="4621154"/>
                  <a:pt x="8316943" y="4624481"/>
                  <a:pt x="8317245" y="4627957"/>
                </a:cubicBezTo>
                <a:cubicBezTo>
                  <a:pt x="8317850" y="4632947"/>
                  <a:pt x="8318456" y="4637935"/>
                  <a:pt x="8319211" y="4642924"/>
                </a:cubicBezTo>
                <a:cubicBezTo>
                  <a:pt x="8320271" y="4649122"/>
                  <a:pt x="8321781" y="4655321"/>
                  <a:pt x="8323443" y="4661519"/>
                </a:cubicBezTo>
                <a:cubicBezTo>
                  <a:pt x="8326165" y="4671950"/>
                  <a:pt x="8328887" y="4682684"/>
                  <a:pt x="8332515" y="4692813"/>
                </a:cubicBezTo>
                <a:cubicBezTo>
                  <a:pt x="8333723" y="4695836"/>
                  <a:pt x="8335235" y="4698557"/>
                  <a:pt x="8336899" y="4701279"/>
                </a:cubicBezTo>
                <a:cubicBezTo>
                  <a:pt x="8337049" y="4701429"/>
                  <a:pt x="8337202" y="4701580"/>
                  <a:pt x="8337353" y="4701731"/>
                </a:cubicBezTo>
                <a:cubicBezTo>
                  <a:pt x="8338109" y="4702185"/>
                  <a:pt x="8338864" y="4702790"/>
                  <a:pt x="8339469" y="4703394"/>
                </a:cubicBezTo>
                <a:cubicBezTo>
                  <a:pt x="8343400" y="4699314"/>
                  <a:pt x="8347027" y="4694928"/>
                  <a:pt x="8350657" y="4690696"/>
                </a:cubicBezTo>
                <a:lnTo>
                  <a:pt x="8350939" y="4690237"/>
                </a:lnTo>
                <a:lnTo>
                  <a:pt x="8395706" y="4617526"/>
                </a:lnTo>
                <a:cubicBezTo>
                  <a:pt x="8397823" y="4612387"/>
                  <a:pt x="8399485" y="4607397"/>
                  <a:pt x="8400998" y="4602107"/>
                </a:cubicBezTo>
                <a:cubicBezTo>
                  <a:pt x="8402510" y="4597117"/>
                  <a:pt x="8403266" y="4591978"/>
                  <a:pt x="8404172" y="4586837"/>
                </a:cubicBezTo>
                <a:cubicBezTo>
                  <a:pt x="8405532" y="4577919"/>
                  <a:pt x="8406742" y="4568848"/>
                  <a:pt x="8406591" y="4559778"/>
                </a:cubicBezTo>
                <a:cubicBezTo>
                  <a:pt x="8406440" y="4550555"/>
                  <a:pt x="8405532" y="4541484"/>
                  <a:pt x="8404626" y="4532414"/>
                </a:cubicBezTo>
                <a:cubicBezTo>
                  <a:pt x="8402963" y="4518053"/>
                  <a:pt x="8401148" y="4503842"/>
                  <a:pt x="8399334" y="4489480"/>
                </a:cubicBezTo>
                <a:cubicBezTo>
                  <a:pt x="8398579" y="4482980"/>
                  <a:pt x="8397673" y="4476479"/>
                  <a:pt x="8397066" y="4469978"/>
                </a:cubicBezTo>
                <a:close/>
                <a:moveTo>
                  <a:pt x="9393922" y="4464839"/>
                </a:moveTo>
                <a:cubicBezTo>
                  <a:pt x="9380166" y="4464385"/>
                  <a:pt x="9366258" y="4464688"/>
                  <a:pt x="9352349" y="4464991"/>
                </a:cubicBezTo>
                <a:cubicBezTo>
                  <a:pt x="9326799" y="4465594"/>
                  <a:pt x="9301100" y="4466199"/>
                  <a:pt x="9275703" y="4469375"/>
                </a:cubicBezTo>
                <a:cubicBezTo>
                  <a:pt x="9263004" y="4470886"/>
                  <a:pt x="9250456" y="4473154"/>
                  <a:pt x="9237759" y="4475422"/>
                </a:cubicBezTo>
                <a:cubicBezTo>
                  <a:pt x="9226872" y="4477387"/>
                  <a:pt x="9216140" y="4479201"/>
                  <a:pt x="9205406" y="4481469"/>
                </a:cubicBezTo>
                <a:cubicBezTo>
                  <a:pt x="9193463" y="4484190"/>
                  <a:pt x="9181519" y="4486912"/>
                  <a:pt x="9169578" y="4489935"/>
                </a:cubicBezTo>
                <a:cubicBezTo>
                  <a:pt x="9162774" y="4491749"/>
                  <a:pt x="9156122" y="4493411"/>
                  <a:pt x="9149319" y="4495074"/>
                </a:cubicBezTo>
                <a:cubicBezTo>
                  <a:pt x="9143272" y="4496587"/>
                  <a:pt x="9137074" y="4497796"/>
                  <a:pt x="9131027" y="4499156"/>
                </a:cubicBezTo>
                <a:cubicBezTo>
                  <a:pt x="9121352" y="4501424"/>
                  <a:pt x="9111677" y="4504145"/>
                  <a:pt x="9102152" y="4507018"/>
                </a:cubicBezTo>
                <a:cubicBezTo>
                  <a:pt x="9091872" y="4510041"/>
                  <a:pt x="9081745" y="4513065"/>
                  <a:pt x="9071614" y="4516693"/>
                </a:cubicBezTo>
                <a:cubicBezTo>
                  <a:pt x="9061940" y="4520170"/>
                  <a:pt x="9052416" y="4524100"/>
                  <a:pt x="9042740" y="4527728"/>
                </a:cubicBezTo>
                <a:lnTo>
                  <a:pt x="9031711" y="4531847"/>
                </a:lnTo>
                <a:lnTo>
                  <a:pt x="9024901" y="4535439"/>
                </a:lnTo>
                <a:lnTo>
                  <a:pt x="9022552" y="4535269"/>
                </a:lnTo>
                <a:lnTo>
                  <a:pt x="9017646" y="4537102"/>
                </a:lnTo>
                <a:cubicBezTo>
                  <a:pt x="9022633" y="4539218"/>
                  <a:pt x="9027623" y="4541032"/>
                  <a:pt x="9032460" y="4542846"/>
                </a:cubicBezTo>
                <a:cubicBezTo>
                  <a:pt x="9042437" y="4546474"/>
                  <a:pt x="9052567" y="4549952"/>
                  <a:pt x="9062696" y="4553278"/>
                </a:cubicBezTo>
                <a:cubicBezTo>
                  <a:pt x="9080232" y="4558719"/>
                  <a:pt x="9098070" y="4562952"/>
                  <a:pt x="9115910" y="4567488"/>
                </a:cubicBezTo>
                <a:cubicBezTo>
                  <a:pt x="9124830" y="4569756"/>
                  <a:pt x="9133900" y="4572175"/>
                  <a:pt x="9143122" y="4573535"/>
                </a:cubicBezTo>
                <a:cubicBezTo>
                  <a:pt x="9147808" y="4574140"/>
                  <a:pt x="9152646" y="4575048"/>
                  <a:pt x="9157484" y="4575349"/>
                </a:cubicBezTo>
                <a:cubicBezTo>
                  <a:pt x="9161263" y="4575651"/>
                  <a:pt x="9165192" y="4575954"/>
                  <a:pt x="9169124" y="4576105"/>
                </a:cubicBezTo>
                <a:cubicBezTo>
                  <a:pt x="9179858" y="4576256"/>
                  <a:pt x="9190439" y="4576105"/>
                  <a:pt x="9201022" y="4575803"/>
                </a:cubicBezTo>
                <a:cubicBezTo>
                  <a:pt x="9211755" y="4575500"/>
                  <a:pt x="9222338" y="4575349"/>
                  <a:pt x="9232921" y="4574895"/>
                </a:cubicBezTo>
                <a:cubicBezTo>
                  <a:pt x="9243653" y="4574441"/>
                  <a:pt x="9254387" y="4573535"/>
                  <a:pt x="9264970" y="4571872"/>
                </a:cubicBezTo>
                <a:lnTo>
                  <a:pt x="9298145" y="4566180"/>
                </a:lnTo>
                <a:lnTo>
                  <a:pt x="9299891" y="4564011"/>
                </a:lnTo>
                <a:cubicBezTo>
                  <a:pt x="9302914" y="4561290"/>
                  <a:pt x="9305938" y="4558418"/>
                  <a:pt x="9309265" y="4556151"/>
                </a:cubicBezTo>
                <a:cubicBezTo>
                  <a:pt x="9311682" y="4554488"/>
                  <a:pt x="9314102" y="4552975"/>
                  <a:pt x="9316672" y="4551615"/>
                </a:cubicBezTo>
                <a:cubicBezTo>
                  <a:pt x="9322568" y="4548288"/>
                  <a:pt x="9329068" y="4545568"/>
                  <a:pt x="9335418" y="4543300"/>
                </a:cubicBezTo>
                <a:cubicBezTo>
                  <a:pt x="9341314" y="4541335"/>
                  <a:pt x="9347058" y="4538916"/>
                  <a:pt x="9352954" y="4536800"/>
                </a:cubicBezTo>
                <a:cubicBezTo>
                  <a:pt x="9364896" y="4532264"/>
                  <a:pt x="9376688" y="4527276"/>
                  <a:pt x="9388632" y="4523043"/>
                </a:cubicBezTo>
                <a:cubicBezTo>
                  <a:pt x="9394376" y="4520926"/>
                  <a:pt x="9400121" y="4518658"/>
                  <a:pt x="9405865" y="4516693"/>
                </a:cubicBezTo>
                <a:cubicBezTo>
                  <a:pt x="9412063" y="4514577"/>
                  <a:pt x="9418413" y="4512612"/>
                  <a:pt x="9424763" y="4510949"/>
                </a:cubicBezTo>
                <a:lnTo>
                  <a:pt x="9472883" y="4499202"/>
                </a:lnTo>
                <a:lnTo>
                  <a:pt x="9468453" y="4496434"/>
                </a:lnTo>
                <a:cubicBezTo>
                  <a:pt x="9460742" y="4490992"/>
                  <a:pt x="9453032" y="4485248"/>
                  <a:pt x="9445776" y="4479201"/>
                </a:cubicBezTo>
                <a:lnTo>
                  <a:pt x="9433102" y="4467966"/>
                </a:lnTo>
                <a:lnTo>
                  <a:pt x="9426879" y="4467863"/>
                </a:lnTo>
                <a:cubicBezTo>
                  <a:pt x="9421587" y="4466804"/>
                  <a:pt x="9415994" y="4466352"/>
                  <a:pt x="9410552" y="4465898"/>
                </a:cubicBezTo>
                <a:cubicBezTo>
                  <a:pt x="9404959" y="4465444"/>
                  <a:pt x="9399516" y="4465142"/>
                  <a:pt x="9393922" y="4464839"/>
                </a:cubicBezTo>
                <a:close/>
                <a:moveTo>
                  <a:pt x="3932805" y="4462879"/>
                </a:moveTo>
                <a:lnTo>
                  <a:pt x="3927241" y="4466199"/>
                </a:lnTo>
                <a:cubicBezTo>
                  <a:pt x="3921645" y="4469072"/>
                  <a:pt x="3915447" y="4470886"/>
                  <a:pt x="3909249" y="4471792"/>
                </a:cubicBezTo>
                <a:cubicBezTo>
                  <a:pt x="3903201" y="4472549"/>
                  <a:pt x="3896701" y="4473002"/>
                  <a:pt x="3890654" y="4471945"/>
                </a:cubicBezTo>
                <a:lnTo>
                  <a:pt x="3890101" y="4471662"/>
                </a:lnTo>
                <a:lnTo>
                  <a:pt x="3893527" y="4485248"/>
                </a:lnTo>
                <a:cubicBezTo>
                  <a:pt x="3896097" y="4496434"/>
                  <a:pt x="3898061" y="4507773"/>
                  <a:pt x="3898970" y="4519262"/>
                </a:cubicBezTo>
                <a:cubicBezTo>
                  <a:pt x="3899725" y="4530601"/>
                  <a:pt x="3900480" y="4541940"/>
                  <a:pt x="3901538" y="4553126"/>
                </a:cubicBezTo>
                <a:cubicBezTo>
                  <a:pt x="3902446" y="4563406"/>
                  <a:pt x="3905016" y="4573081"/>
                  <a:pt x="3908039" y="4582756"/>
                </a:cubicBezTo>
                <a:cubicBezTo>
                  <a:pt x="3909400" y="4586688"/>
                  <a:pt x="3910913" y="4590618"/>
                  <a:pt x="3912727" y="4594549"/>
                </a:cubicBezTo>
                <a:cubicBezTo>
                  <a:pt x="3914692" y="4598782"/>
                  <a:pt x="3917111" y="4602712"/>
                  <a:pt x="3919530" y="4606643"/>
                </a:cubicBezTo>
                <a:cubicBezTo>
                  <a:pt x="3923309" y="4612236"/>
                  <a:pt x="3927390" y="4617679"/>
                  <a:pt x="3931319" y="4623121"/>
                </a:cubicBezTo>
                <a:cubicBezTo>
                  <a:pt x="3936461" y="4630074"/>
                  <a:pt x="3941299" y="4637483"/>
                  <a:pt x="3945832" y="4644890"/>
                </a:cubicBezTo>
                <a:lnTo>
                  <a:pt x="3951241" y="4654372"/>
                </a:lnTo>
                <a:lnTo>
                  <a:pt x="3957927" y="4641111"/>
                </a:lnTo>
                <a:cubicBezTo>
                  <a:pt x="3960499" y="4635820"/>
                  <a:pt x="3963370" y="4630679"/>
                  <a:pt x="3966242" y="4625540"/>
                </a:cubicBezTo>
                <a:lnTo>
                  <a:pt x="3974929" y="4611589"/>
                </a:lnTo>
                <a:lnTo>
                  <a:pt x="3971383" y="4608608"/>
                </a:lnTo>
                <a:cubicBezTo>
                  <a:pt x="3968361" y="4606038"/>
                  <a:pt x="3965337" y="4603620"/>
                  <a:pt x="3962766" y="4600596"/>
                </a:cubicBezTo>
                <a:cubicBezTo>
                  <a:pt x="3958080" y="4595001"/>
                  <a:pt x="3954451" y="4588653"/>
                  <a:pt x="3951729" y="4582001"/>
                </a:cubicBezTo>
                <a:cubicBezTo>
                  <a:pt x="3946136" y="4567639"/>
                  <a:pt x="3942660" y="4552521"/>
                  <a:pt x="3939485" y="4537556"/>
                </a:cubicBezTo>
                <a:cubicBezTo>
                  <a:pt x="3936160" y="4522438"/>
                  <a:pt x="3933590" y="4506867"/>
                  <a:pt x="3932378" y="4491446"/>
                </a:cubicBezTo>
                <a:close/>
                <a:moveTo>
                  <a:pt x="7905744" y="4462268"/>
                </a:moveTo>
                <a:lnTo>
                  <a:pt x="7882894" y="4464942"/>
                </a:lnTo>
                <a:lnTo>
                  <a:pt x="7883067" y="4470281"/>
                </a:lnTo>
                <a:cubicBezTo>
                  <a:pt x="7883067" y="4470584"/>
                  <a:pt x="7883067" y="4470735"/>
                  <a:pt x="7883067" y="4470886"/>
                </a:cubicBezTo>
                <a:cubicBezTo>
                  <a:pt x="7882311" y="4470281"/>
                  <a:pt x="7881405" y="4469677"/>
                  <a:pt x="7880497" y="4469072"/>
                </a:cubicBezTo>
                <a:lnTo>
                  <a:pt x="7866019" y="4467226"/>
                </a:lnTo>
                <a:lnTo>
                  <a:pt x="7864115" y="4467493"/>
                </a:lnTo>
                <a:lnTo>
                  <a:pt x="7859031" y="4469526"/>
                </a:lnTo>
                <a:lnTo>
                  <a:pt x="7859129" y="4468188"/>
                </a:lnTo>
                <a:lnTo>
                  <a:pt x="7848448" y="4469677"/>
                </a:lnTo>
                <a:cubicBezTo>
                  <a:pt x="7827737" y="4472700"/>
                  <a:pt x="7806874" y="4475571"/>
                  <a:pt x="7786467" y="4481015"/>
                </a:cubicBezTo>
                <a:cubicBezTo>
                  <a:pt x="7776187" y="4484340"/>
                  <a:pt x="7765905" y="4487969"/>
                  <a:pt x="7755777" y="4491597"/>
                </a:cubicBezTo>
                <a:cubicBezTo>
                  <a:pt x="7745194" y="4495376"/>
                  <a:pt x="7734462" y="4499004"/>
                  <a:pt x="7724031" y="4503388"/>
                </a:cubicBezTo>
                <a:cubicBezTo>
                  <a:pt x="7713599" y="4507773"/>
                  <a:pt x="7703469" y="4512308"/>
                  <a:pt x="7693493" y="4517448"/>
                </a:cubicBezTo>
                <a:cubicBezTo>
                  <a:pt x="7683363" y="4522588"/>
                  <a:pt x="7673537" y="4528030"/>
                  <a:pt x="7663862" y="4533775"/>
                </a:cubicBezTo>
                <a:cubicBezTo>
                  <a:pt x="7658420" y="4537253"/>
                  <a:pt x="7652977" y="4540729"/>
                  <a:pt x="7647686" y="4544206"/>
                </a:cubicBezTo>
                <a:cubicBezTo>
                  <a:pt x="7642395" y="4547684"/>
                  <a:pt x="7637105" y="4551312"/>
                  <a:pt x="7632115" y="4555242"/>
                </a:cubicBezTo>
                <a:lnTo>
                  <a:pt x="7602361" y="4582464"/>
                </a:lnTo>
                <a:lnTo>
                  <a:pt x="7601123" y="4600293"/>
                </a:lnTo>
                <a:cubicBezTo>
                  <a:pt x="7600215" y="4612085"/>
                  <a:pt x="7598251" y="4623876"/>
                  <a:pt x="7596891" y="4635669"/>
                </a:cubicBezTo>
                <a:cubicBezTo>
                  <a:pt x="7595531" y="4647763"/>
                  <a:pt x="7593867" y="4659705"/>
                  <a:pt x="7591449" y="4671648"/>
                </a:cubicBezTo>
                <a:lnTo>
                  <a:pt x="7588405" y="4685231"/>
                </a:lnTo>
                <a:lnTo>
                  <a:pt x="7603997" y="4679206"/>
                </a:lnTo>
                <a:cubicBezTo>
                  <a:pt x="7629695" y="4669985"/>
                  <a:pt x="7656001" y="4662425"/>
                  <a:pt x="7682455" y="4655623"/>
                </a:cubicBezTo>
                <a:lnTo>
                  <a:pt x="7702914" y="4650914"/>
                </a:lnTo>
                <a:lnTo>
                  <a:pt x="7709064" y="4647157"/>
                </a:lnTo>
                <a:cubicBezTo>
                  <a:pt x="7711029" y="4647157"/>
                  <a:pt x="7713145" y="4647006"/>
                  <a:pt x="7715111" y="4646552"/>
                </a:cubicBezTo>
                <a:cubicBezTo>
                  <a:pt x="7719949" y="4644890"/>
                  <a:pt x="7724483" y="4642622"/>
                  <a:pt x="7729171" y="4640657"/>
                </a:cubicBezTo>
                <a:cubicBezTo>
                  <a:pt x="7735217" y="4637935"/>
                  <a:pt x="7741415" y="4635213"/>
                  <a:pt x="7747311" y="4631888"/>
                </a:cubicBezTo>
                <a:cubicBezTo>
                  <a:pt x="7753055" y="4628562"/>
                  <a:pt x="7758497" y="4625086"/>
                  <a:pt x="7764091" y="4621759"/>
                </a:cubicBezTo>
                <a:cubicBezTo>
                  <a:pt x="7768929" y="4618888"/>
                  <a:pt x="7773919" y="4616015"/>
                  <a:pt x="7778756" y="4612992"/>
                </a:cubicBezTo>
                <a:cubicBezTo>
                  <a:pt x="7791909" y="4604677"/>
                  <a:pt x="7804606" y="4595606"/>
                  <a:pt x="7817003" y="4586234"/>
                </a:cubicBezTo>
                <a:cubicBezTo>
                  <a:pt x="7830005" y="4576406"/>
                  <a:pt x="7842855" y="4566429"/>
                  <a:pt x="7854193" y="4554637"/>
                </a:cubicBezTo>
                <a:cubicBezTo>
                  <a:pt x="7860241" y="4547985"/>
                  <a:pt x="7866287" y="4541183"/>
                  <a:pt x="7871427" y="4533926"/>
                </a:cubicBezTo>
                <a:cubicBezTo>
                  <a:pt x="7876719" y="4526519"/>
                  <a:pt x="7881405" y="4518658"/>
                  <a:pt x="7885789" y="4510797"/>
                </a:cubicBezTo>
                <a:cubicBezTo>
                  <a:pt x="7889267" y="4503994"/>
                  <a:pt x="7892742" y="4497190"/>
                  <a:pt x="7895765" y="4490084"/>
                </a:cubicBezTo>
                <a:cubicBezTo>
                  <a:pt x="7899394" y="4481618"/>
                  <a:pt x="7903022" y="4473002"/>
                  <a:pt x="7905443" y="4464084"/>
                </a:cubicBezTo>
                <a:cubicBezTo>
                  <a:pt x="7905443" y="4463479"/>
                  <a:pt x="7905593" y="4462874"/>
                  <a:pt x="7905744" y="4462268"/>
                </a:cubicBezTo>
                <a:close/>
                <a:moveTo>
                  <a:pt x="9863327" y="4460909"/>
                </a:moveTo>
                <a:cubicBezTo>
                  <a:pt x="9864384" y="4463025"/>
                  <a:pt x="9865442" y="4464990"/>
                  <a:pt x="9866349" y="4467107"/>
                </a:cubicBezTo>
                <a:cubicBezTo>
                  <a:pt x="9869525" y="4473608"/>
                  <a:pt x="9872850" y="4480260"/>
                  <a:pt x="9876176" y="4486761"/>
                </a:cubicBezTo>
                <a:cubicBezTo>
                  <a:pt x="9879200" y="4492354"/>
                  <a:pt x="9882223" y="4497947"/>
                  <a:pt x="9885398" y="4503389"/>
                </a:cubicBezTo>
                <a:cubicBezTo>
                  <a:pt x="9888572" y="4508982"/>
                  <a:pt x="9891746" y="4514576"/>
                  <a:pt x="9895376" y="4520018"/>
                </a:cubicBezTo>
                <a:cubicBezTo>
                  <a:pt x="9899306" y="4525763"/>
                  <a:pt x="9903085" y="4531507"/>
                  <a:pt x="9907470" y="4536799"/>
                </a:cubicBezTo>
                <a:cubicBezTo>
                  <a:pt x="9911097" y="4541335"/>
                  <a:pt x="9915028" y="4545869"/>
                  <a:pt x="9918960" y="4550406"/>
                </a:cubicBezTo>
                <a:cubicBezTo>
                  <a:pt x="9922739" y="4554335"/>
                  <a:pt x="9926668" y="4558267"/>
                  <a:pt x="9930901" y="4561743"/>
                </a:cubicBezTo>
                <a:cubicBezTo>
                  <a:pt x="9935285" y="4565371"/>
                  <a:pt x="9939821" y="4568545"/>
                  <a:pt x="9944357" y="4571721"/>
                </a:cubicBezTo>
                <a:cubicBezTo>
                  <a:pt x="9949950" y="4575198"/>
                  <a:pt x="9955544" y="4578373"/>
                  <a:pt x="9961440" y="4581246"/>
                </a:cubicBezTo>
                <a:cubicBezTo>
                  <a:pt x="9967485" y="4584117"/>
                  <a:pt x="9973685" y="4586535"/>
                  <a:pt x="9980033" y="4588804"/>
                </a:cubicBezTo>
                <a:cubicBezTo>
                  <a:pt x="9990313" y="4591827"/>
                  <a:pt x="10000746" y="4594700"/>
                  <a:pt x="10011176" y="4596815"/>
                </a:cubicBezTo>
                <a:lnTo>
                  <a:pt x="10025083" y="4599244"/>
                </a:lnTo>
                <a:lnTo>
                  <a:pt x="10008001" y="4571419"/>
                </a:lnTo>
                <a:cubicBezTo>
                  <a:pt x="10001500" y="4559325"/>
                  <a:pt x="9996057" y="4546928"/>
                  <a:pt x="9990464" y="4534382"/>
                </a:cubicBezTo>
                <a:lnTo>
                  <a:pt x="9987172" y="4526909"/>
                </a:lnTo>
                <a:lnTo>
                  <a:pt x="9969150" y="4509890"/>
                </a:lnTo>
                <a:cubicBezTo>
                  <a:pt x="9962346" y="4503843"/>
                  <a:pt x="9955240" y="4497947"/>
                  <a:pt x="9947682" y="4492806"/>
                </a:cubicBezTo>
                <a:cubicBezTo>
                  <a:pt x="9934077" y="4484190"/>
                  <a:pt x="9919563" y="4476933"/>
                  <a:pt x="9904445" y="4471794"/>
                </a:cubicBezTo>
                <a:cubicBezTo>
                  <a:pt x="9896132" y="4469526"/>
                  <a:pt x="9887817" y="4467561"/>
                  <a:pt x="9879652" y="4465444"/>
                </a:cubicBezTo>
                <a:cubicBezTo>
                  <a:pt x="9875269" y="4464234"/>
                  <a:pt x="9870734" y="4463025"/>
                  <a:pt x="9866349" y="4461815"/>
                </a:cubicBezTo>
                <a:cubicBezTo>
                  <a:pt x="9865290" y="4461514"/>
                  <a:pt x="9864384" y="4461211"/>
                  <a:pt x="9863327" y="4460909"/>
                </a:cubicBezTo>
                <a:close/>
                <a:moveTo>
                  <a:pt x="2631507" y="4456526"/>
                </a:moveTo>
                <a:cubicBezTo>
                  <a:pt x="2630902" y="4458490"/>
                  <a:pt x="2630448" y="4460455"/>
                  <a:pt x="2629994" y="4462420"/>
                </a:cubicBezTo>
                <a:cubicBezTo>
                  <a:pt x="2627274" y="4477538"/>
                  <a:pt x="2626971" y="4492959"/>
                  <a:pt x="2626215" y="4508227"/>
                </a:cubicBezTo>
                <a:cubicBezTo>
                  <a:pt x="2625611" y="4522740"/>
                  <a:pt x="2625157" y="4537253"/>
                  <a:pt x="2625611" y="4551766"/>
                </a:cubicBezTo>
                <a:cubicBezTo>
                  <a:pt x="2626669" y="4568697"/>
                  <a:pt x="2629239" y="4585478"/>
                  <a:pt x="2631658" y="4602410"/>
                </a:cubicBezTo>
                <a:cubicBezTo>
                  <a:pt x="2633018" y="4611178"/>
                  <a:pt x="2634227" y="4620097"/>
                  <a:pt x="2635740" y="4628865"/>
                </a:cubicBezTo>
                <a:cubicBezTo>
                  <a:pt x="2637402" y="4638239"/>
                  <a:pt x="2639670" y="4647611"/>
                  <a:pt x="2641636" y="4656984"/>
                </a:cubicBezTo>
                <a:lnTo>
                  <a:pt x="2637178" y="4663401"/>
                </a:lnTo>
                <a:lnTo>
                  <a:pt x="2644961" y="4670136"/>
                </a:lnTo>
                <a:cubicBezTo>
                  <a:pt x="2654032" y="4678752"/>
                  <a:pt x="2661439" y="4688881"/>
                  <a:pt x="2668242" y="4699312"/>
                </a:cubicBezTo>
                <a:cubicBezTo>
                  <a:pt x="2675650" y="4710500"/>
                  <a:pt x="2682604" y="4722140"/>
                  <a:pt x="2689105" y="4733780"/>
                </a:cubicBezTo>
                <a:lnTo>
                  <a:pt x="2696231" y="4746222"/>
                </a:lnTo>
                <a:lnTo>
                  <a:pt x="2696966" y="4745422"/>
                </a:lnTo>
                <a:cubicBezTo>
                  <a:pt x="2699234" y="4743760"/>
                  <a:pt x="2701350" y="4742399"/>
                  <a:pt x="2703768" y="4741342"/>
                </a:cubicBezTo>
                <a:lnTo>
                  <a:pt x="2704862" y="4741061"/>
                </a:lnTo>
                <a:lnTo>
                  <a:pt x="2707246" y="4701582"/>
                </a:lnTo>
                <a:cubicBezTo>
                  <a:pt x="2708305" y="4688278"/>
                  <a:pt x="2709060" y="4675126"/>
                  <a:pt x="2709815" y="4661822"/>
                </a:cubicBezTo>
                <a:cubicBezTo>
                  <a:pt x="2710422" y="4648822"/>
                  <a:pt x="2711933" y="4635972"/>
                  <a:pt x="2713898" y="4623121"/>
                </a:cubicBezTo>
                <a:lnTo>
                  <a:pt x="2719897" y="4593579"/>
                </a:lnTo>
                <a:lnTo>
                  <a:pt x="2717375" y="4591827"/>
                </a:lnTo>
                <a:cubicBezTo>
                  <a:pt x="2716921" y="4589408"/>
                  <a:pt x="2716166" y="4586839"/>
                  <a:pt x="2715409" y="4584420"/>
                </a:cubicBezTo>
                <a:cubicBezTo>
                  <a:pt x="2710723" y="4570208"/>
                  <a:pt x="2704676" y="4556300"/>
                  <a:pt x="2698477" y="4542544"/>
                </a:cubicBezTo>
                <a:cubicBezTo>
                  <a:pt x="2694850" y="4534531"/>
                  <a:pt x="2691222" y="4526670"/>
                  <a:pt x="2686989" y="4519112"/>
                </a:cubicBezTo>
                <a:cubicBezTo>
                  <a:pt x="2683208" y="4512157"/>
                  <a:pt x="2679126" y="4505657"/>
                  <a:pt x="2674893" y="4499006"/>
                </a:cubicBezTo>
                <a:cubicBezTo>
                  <a:pt x="2671267" y="4493563"/>
                  <a:pt x="2667486" y="4488272"/>
                  <a:pt x="2663102" y="4483434"/>
                </a:cubicBezTo>
                <a:cubicBezTo>
                  <a:pt x="2659020" y="4478898"/>
                  <a:pt x="2654787" y="4474514"/>
                  <a:pt x="2650253" y="4470432"/>
                </a:cubicBezTo>
                <a:cubicBezTo>
                  <a:pt x="2644357" y="4465444"/>
                  <a:pt x="2638159" y="4460606"/>
                  <a:pt x="2631507" y="4456526"/>
                </a:cubicBezTo>
                <a:close/>
                <a:moveTo>
                  <a:pt x="3447859" y="4445641"/>
                </a:moveTo>
                <a:cubicBezTo>
                  <a:pt x="3447557" y="4445942"/>
                  <a:pt x="3447105" y="4446246"/>
                  <a:pt x="3446800" y="4446547"/>
                </a:cubicBezTo>
                <a:cubicBezTo>
                  <a:pt x="3444835" y="4448815"/>
                  <a:pt x="3443021" y="4451385"/>
                  <a:pt x="3441359" y="4453954"/>
                </a:cubicBezTo>
                <a:cubicBezTo>
                  <a:pt x="3441208" y="4454257"/>
                  <a:pt x="3441056" y="4454559"/>
                  <a:pt x="3440905" y="4454862"/>
                </a:cubicBezTo>
                <a:cubicBezTo>
                  <a:pt x="3437883" y="4460305"/>
                  <a:pt x="3435311" y="4465898"/>
                  <a:pt x="3432892" y="4471491"/>
                </a:cubicBezTo>
                <a:cubicBezTo>
                  <a:pt x="3430475" y="4477085"/>
                  <a:pt x="3428054" y="4482679"/>
                  <a:pt x="3425788" y="4488272"/>
                </a:cubicBezTo>
                <a:cubicBezTo>
                  <a:pt x="3421102" y="4499912"/>
                  <a:pt x="3416264" y="4511401"/>
                  <a:pt x="3411273" y="4522740"/>
                </a:cubicBezTo>
                <a:cubicBezTo>
                  <a:pt x="3406136" y="4534380"/>
                  <a:pt x="3401147" y="4546173"/>
                  <a:pt x="3396459" y="4558114"/>
                </a:cubicBezTo>
                <a:cubicBezTo>
                  <a:pt x="3391923" y="4569907"/>
                  <a:pt x="3387842" y="4581850"/>
                  <a:pt x="3384063" y="4593944"/>
                </a:cubicBezTo>
                <a:cubicBezTo>
                  <a:pt x="3380738" y="4605888"/>
                  <a:pt x="3377563" y="4617982"/>
                  <a:pt x="3375598" y="4630227"/>
                </a:cubicBezTo>
                <a:cubicBezTo>
                  <a:pt x="3374387" y="4637332"/>
                  <a:pt x="3373330" y="4644286"/>
                  <a:pt x="3372422" y="4651391"/>
                </a:cubicBezTo>
                <a:cubicBezTo>
                  <a:pt x="3371515" y="4657589"/>
                  <a:pt x="3371214" y="4663938"/>
                  <a:pt x="3370609" y="4670288"/>
                </a:cubicBezTo>
                <a:cubicBezTo>
                  <a:pt x="3370609" y="4670137"/>
                  <a:pt x="3370609" y="4669834"/>
                  <a:pt x="3370609" y="4669532"/>
                </a:cubicBezTo>
                <a:cubicBezTo>
                  <a:pt x="3370457" y="4673615"/>
                  <a:pt x="3370457" y="4677695"/>
                  <a:pt x="3370306" y="4681777"/>
                </a:cubicBezTo>
                <a:lnTo>
                  <a:pt x="3370306" y="4684650"/>
                </a:lnTo>
                <a:lnTo>
                  <a:pt x="3370201" y="4685004"/>
                </a:lnTo>
                <a:lnTo>
                  <a:pt x="3371061" y="4686766"/>
                </a:lnTo>
                <a:cubicBezTo>
                  <a:pt x="3374993" y="4693871"/>
                  <a:pt x="3378620" y="4700825"/>
                  <a:pt x="3381794" y="4708234"/>
                </a:cubicBezTo>
                <a:cubicBezTo>
                  <a:pt x="3384364" y="4713977"/>
                  <a:pt x="3386934" y="4719874"/>
                  <a:pt x="3389052" y="4725770"/>
                </a:cubicBezTo>
                <a:cubicBezTo>
                  <a:pt x="3391169" y="4731666"/>
                  <a:pt x="3393134" y="4737712"/>
                  <a:pt x="3394796" y="4743760"/>
                </a:cubicBezTo>
                <a:cubicBezTo>
                  <a:pt x="3398424" y="4756307"/>
                  <a:pt x="3402507" y="4768553"/>
                  <a:pt x="3406435" y="4780949"/>
                </a:cubicBezTo>
                <a:lnTo>
                  <a:pt x="3414582" y="4806578"/>
                </a:lnTo>
                <a:lnTo>
                  <a:pt x="3421100" y="4793949"/>
                </a:lnTo>
                <a:cubicBezTo>
                  <a:pt x="3427602" y="4781857"/>
                  <a:pt x="3435161" y="4770215"/>
                  <a:pt x="3442870" y="4758726"/>
                </a:cubicBezTo>
                <a:cubicBezTo>
                  <a:pt x="3449522" y="4748900"/>
                  <a:pt x="3456325" y="4739224"/>
                  <a:pt x="3463733" y="4729851"/>
                </a:cubicBezTo>
                <a:cubicBezTo>
                  <a:pt x="3471443" y="4720025"/>
                  <a:pt x="3479302" y="4710198"/>
                  <a:pt x="3487618" y="4700977"/>
                </a:cubicBezTo>
                <a:lnTo>
                  <a:pt x="3492388" y="4695932"/>
                </a:lnTo>
                <a:lnTo>
                  <a:pt x="3491398" y="4691907"/>
                </a:lnTo>
                <a:cubicBezTo>
                  <a:pt x="3492607" y="4687220"/>
                  <a:pt x="3493061" y="4682231"/>
                  <a:pt x="3493212" y="4677394"/>
                </a:cubicBezTo>
                <a:cubicBezTo>
                  <a:pt x="3493363" y="4667264"/>
                  <a:pt x="3492911" y="4657135"/>
                  <a:pt x="3492607" y="4647008"/>
                </a:cubicBezTo>
                <a:cubicBezTo>
                  <a:pt x="3492306" y="4634761"/>
                  <a:pt x="3491398" y="4622365"/>
                  <a:pt x="3490339" y="4610121"/>
                </a:cubicBezTo>
                <a:cubicBezTo>
                  <a:pt x="3489129" y="4596817"/>
                  <a:pt x="3488072" y="4583664"/>
                  <a:pt x="3486258" y="4570361"/>
                </a:cubicBezTo>
                <a:cubicBezTo>
                  <a:pt x="3485350" y="4564465"/>
                  <a:pt x="3484293" y="4558418"/>
                  <a:pt x="3483235" y="4552521"/>
                </a:cubicBezTo>
                <a:cubicBezTo>
                  <a:pt x="3482176" y="4546627"/>
                  <a:pt x="3481269" y="4540580"/>
                  <a:pt x="3480060" y="4534532"/>
                </a:cubicBezTo>
                <a:cubicBezTo>
                  <a:pt x="3477641" y="4522891"/>
                  <a:pt x="3474770" y="4511251"/>
                  <a:pt x="3471896" y="4499761"/>
                </a:cubicBezTo>
                <a:cubicBezTo>
                  <a:pt x="3469931" y="4492203"/>
                  <a:pt x="3467816" y="4484643"/>
                  <a:pt x="3465244" y="4477236"/>
                </a:cubicBezTo>
                <a:cubicBezTo>
                  <a:pt x="3462675" y="4469526"/>
                  <a:pt x="3459954" y="4461968"/>
                  <a:pt x="3456325" y="4454711"/>
                </a:cubicBezTo>
                <a:cubicBezTo>
                  <a:pt x="3454965" y="4452594"/>
                  <a:pt x="3453605" y="4450629"/>
                  <a:pt x="3451941" y="4448664"/>
                </a:cubicBezTo>
                <a:cubicBezTo>
                  <a:pt x="3450883" y="4447756"/>
                  <a:pt x="3449823" y="4446850"/>
                  <a:pt x="3448767" y="4446093"/>
                </a:cubicBezTo>
                <a:lnTo>
                  <a:pt x="3448463" y="4445942"/>
                </a:lnTo>
                <a:close/>
                <a:moveTo>
                  <a:pt x="8139765" y="4442465"/>
                </a:moveTo>
                <a:cubicBezTo>
                  <a:pt x="8141277" y="4452745"/>
                  <a:pt x="8143697" y="4462723"/>
                  <a:pt x="8147325" y="4472549"/>
                </a:cubicBezTo>
                <a:cubicBezTo>
                  <a:pt x="8155035" y="4491749"/>
                  <a:pt x="8164407" y="4510192"/>
                  <a:pt x="8176198" y="4527276"/>
                </a:cubicBezTo>
                <a:cubicBezTo>
                  <a:pt x="8181489" y="4534380"/>
                  <a:pt x="8187386" y="4540881"/>
                  <a:pt x="8193282" y="4547382"/>
                </a:cubicBezTo>
                <a:lnTo>
                  <a:pt x="8209799" y="4563760"/>
                </a:lnTo>
                <a:lnTo>
                  <a:pt x="8220643" y="4564917"/>
                </a:lnTo>
                <a:cubicBezTo>
                  <a:pt x="8223819" y="4566279"/>
                  <a:pt x="8226843" y="4567790"/>
                  <a:pt x="8229715" y="4569604"/>
                </a:cubicBezTo>
                <a:cubicBezTo>
                  <a:pt x="8234401" y="4572627"/>
                  <a:pt x="8238937" y="4576105"/>
                  <a:pt x="8243321" y="4579582"/>
                </a:cubicBezTo>
                <a:cubicBezTo>
                  <a:pt x="8248913" y="4583966"/>
                  <a:pt x="8254507" y="4588653"/>
                  <a:pt x="8259798" y="4593338"/>
                </a:cubicBezTo>
                <a:lnTo>
                  <a:pt x="8272507" y="4605523"/>
                </a:lnTo>
                <a:lnTo>
                  <a:pt x="8270835" y="4597573"/>
                </a:lnTo>
                <a:cubicBezTo>
                  <a:pt x="8268718" y="4588199"/>
                  <a:pt x="8265845" y="4578977"/>
                  <a:pt x="8262520" y="4569907"/>
                </a:cubicBezTo>
                <a:cubicBezTo>
                  <a:pt x="8258741" y="4561139"/>
                  <a:pt x="8254055" y="4552975"/>
                  <a:pt x="8249066" y="4544812"/>
                </a:cubicBezTo>
                <a:cubicBezTo>
                  <a:pt x="8244379" y="4537102"/>
                  <a:pt x="8239391" y="4529392"/>
                  <a:pt x="8234251" y="4521984"/>
                </a:cubicBezTo>
                <a:cubicBezTo>
                  <a:pt x="8229261" y="4515180"/>
                  <a:pt x="8223971" y="4508529"/>
                  <a:pt x="8218075" y="4502331"/>
                </a:cubicBezTo>
                <a:cubicBezTo>
                  <a:pt x="8211875" y="4495830"/>
                  <a:pt x="8204923" y="4489784"/>
                  <a:pt x="8198120" y="4483888"/>
                </a:cubicBezTo>
                <a:cubicBezTo>
                  <a:pt x="8187991" y="4475573"/>
                  <a:pt x="8177711" y="4467107"/>
                  <a:pt x="8166826" y="4459700"/>
                </a:cubicBezTo>
                <a:cubicBezTo>
                  <a:pt x="8158057" y="4453653"/>
                  <a:pt x="8149139" y="4447606"/>
                  <a:pt x="8139765" y="4442465"/>
                </a:cubicBezTo>
                <a:close/>
                <a:moveTo>
                  <a:pt x="8780313" y="4435634"/>
                </a:moveTo>
                <a:lnTo>
                  <a:pt x="8778786" y="4440649"/>
                </a:lnTo>
                <a:cubicBezTo>
                  <a:pt x="8776972" y="4448058"/>
                  <a:pt x="8775310" y="4455465"/>
                  <a:pt x="8773496" y="4462722"/>
                </a:cubicBezTo>
                <a:lnTo>
                  <a:pt x="8769507" y="4479641"/>
                </a:lnTo>
                <a:lnTo>
                  <a:pt x="8776367" y="4490084"/>
                </a:lnTo>
                <a:cubicBezTo>
                  <a:pt x="8779240" y="4495830"/>
                  <a:pt x="8781357" y="4502028"/>
                  <a:pt x="8783473" y="4508075"/>
                </a:cubicBezTo>
                <a:lnTo>
                  <a:pt x="8792639" y="4535696"/>
                </a:lnTo>
                <a:lnTo>
                  <a:pt x="8796626" y="4527427"/>
                </a:lnTo>
                <a:cubicBezTo>
                  <a:pt x="8800254" y="4520321"/>
                  <a:pt x="8804033" y="4513065"/>
                  <a:pt x="8807812" y="4505959"/>
                </a:cubicBezTo>
                <a:cubicBezTo>
                  <a:pt x="8813254" y="4495681"/>
                  <a:pt x="8819301" y="4485551"/>
                  <a:pt x="8825197" y="4475573"/>
                </a:cubicBezTo>
                <a:lnTo>
                  <a:pt x="8840659" y="4451139"/>
                </a:lnTo>
                <a:lnTo>
                  <a:pt x="8826710" y="4448815"/>
                </a:lnTo>
                <a:cubicBezTo>
                  <a:pt x="8813860" y="4446547"/>
                  <a:pt x="8801463" y="4442919"/>
                  <a:pt x="8789067" y="4439140"/>
                </a:cubicBezTo>
                <a:close/>
                <a:moveTo>
                  <a:pt x="5083889" y="4426439"/>
                </a:moveTo>
                <a:cubicBezTo>
                  <a:pt x="5081018" y="4429161"/>
                  <a:pt x="5078296" y="4432033"/>
                  <a:pt x="5075575" y="4434905"/>
                </a:cubicBezTo>
                <a:cubicBezTo>
                  <a:pt x="5072097" y="4438534"/>
                  <a:pt x="5068468" y="4442162"/>
                  <a:pt x="5065294" y="4446093"/>
                </a:cubicBezTo>
                <a:cubicBezTo>
                  <a:pt x="5061515" y="4451082"/>
                  <a:pt x="5057888" y="4456221"/>
                  <a:pt x="5054410" y="4461512"/>
                </a:cubicBezTo>
                <a:lnTo>
                  <a:pt x="5048538" y="4471816"/>
                </a:lnTo>
                <a:lnTo>
                  <a:pt x="5052142" y="4473003"/>
                </a:lnTo>
                <a:cubicBezTo>
                  <a:pt x="5055166" y="4476479"/>
                  <a:pt x="5056223" y="4480864"/>
                  <a:pt x="5057131" y="4485248"/>
                </a:cubicBezTo>
                <a:cubicBezTo>
                  <a:pt x="5057735" y="4488121"/>
                  <a:pt x="5058188" y="4490841"/>
                  <a:pt x="5058644" y="4493714"/>
                </a:cubicBezTo>
                <a:cubicBezTo>
                  <a:pt x="5060607" y="4505657"/>
                  <a:pt x="5061967" y="4517751"/>
                  <a:pt x="5062724" y="4529846"/>
                </a:cubicBezTo>
                <a:cubicBezTo>
                  <a:pt x="5063329" y="4541940"/>
                  <a:pt x="5063178" y="4554034"/>
                  <a:pt x="5062272" y="4566128"/>
                </a:cubicBezTo>
                <a:cubicBezTo>
                  <a:pt x="5061818" y="4572175"/>
                  <a:pt x="5061213" y="4578222"/>
                  <a:pt x="5060458" y="4584269"/>
                </a:cubicBezTo>
                <a:cubicBezTo>
                  <a:pt x="5060002" y="4588048"/>
                  <a:pt x="5059550" y="4591827"/>
                  <a:pt x="5058945" y="4595606"/>
                </a:cubicBezTo>
                <a:lnTo>
                  <a:pt x="5057695" y="4602518"/>
                </a:lnTo>
                <a:lnTo>
                  <a:pt x="5076027" y="4581093"/>
                </a:lnTo>
                <a:lnTo>
                  <a:pt x="5086927" y="4572308"/>
                </a:lnTo>
                <a:lnTo>
                  <a:pt x="5086913" y="4572173"/>
                </a:lnTo>
                <a:cubicBezTo>
                  <a:pt x="5088122" y="4566882"/>
                  <a:pt x="5089181" y="4561743"/>
                  <a:pt x="5090087" y="4556451"/>
                </a:cubicBezTo>
                <a:cubicBezTo>
                  <a:pt x="5091297" y="4547230"/>
                  <a:pt x="5092203" y="4538159"/>
                  <a:pt x="5093262" y="4528938"/>
                </a:cubicBezTo>
                <a:cubicBezTo>
                  <a:pt x="5093716" y="4524099"/>
                  <a:pt x="5094321" y="4519413"/>
                  <a:pt x="5094471" y="4514576"/>
                </a:cubicBezTo>
                <a:cubicBezTo>
                  <a:pt x="5094622" y="4510192"/>
                  <a:pt x="5094321" y="4505807"/>
                  <a:pt x="5093867" y="4501423"/>
                </a:cubicBezTo>
                <a:cubicBezTo>
                  <a:pt x="5093111" y="4495074"/>
                  <a:pt x="5092203" y="4488573"/>
                  <a:pt x="5091448" y="4482223"/>
                </a:cubicBezTo>
                <a:cubicBezTo>
                  <a:pt x="5090541" y="4474665"/>
                  <a:pt x="5089784" y="4466955"/>
                  <a:pt x="5088878" y="4459397"/>
                </a:cubicBezTo>
                <a:cubicBezTo>
                  <a:pt x="5088122" y="4452291"/>
                  <a:pt x="5087214" y="4445185"/>
                  <a:pt x="5086155" y="4438081"/>
                </a:cubicBezTo>
                <a:cubicBezTo>
                  <a:pt x="5085704" y="4434755"/>
                  <a:pt x="5084948" y="4431428"/>
                  <a:pt x="5084191" y="4428103"/>
                </a:cubicBezTo>
                <a:cubicBezTo>
                  <a:pt x="5084040" y="4427498"/>
                  <a:pt x="5083889" y="4427044"/>
                  <a:pt x="5083889" y="4426439"/>
                </a:cubicBezTo>
                <a:close/>
                <a:moveTo>
                  <a:pt x="10150001" y="4425819"/>
                </a:moveTo>
                <a:lnTo>
                  <a:pt x="10147687" y="4426893"/>
                </a:lnTo>
                <a:cubicBezTo>
                  <a:pt x="10143151" y="4427347"/>
                  <a:pt x="10138617" y="4426893"/>
                  <a:pt x="10134081" y="4426592"/>
                </a:cubicBezTo>
                <a:lnTo>
                  <a:pt x="10129405" y="4426360"/>
                </a:lnTo>
                <a:lnTo>
                  <a:pt x="10127734" y="4426439"/>
                </a:lnTo>
                <a:cubicBezTo>
                  <a:pt x="10123348" y="4426743"/>
                  <a:pt x="10119117" y="4427347"/>
                  <a:pt x="10114732" y="4427952"/>
                </a:cubicBezTo>
                <a:cubicBezTo>
                  <a:pt x="10111861" y="4428406"/>
                  <a:pt x="10108988" y="4429011"/>
                  <a:pt x="10106266" y="4430069"/>
                </a:cubicBezTo>
                <a:cubicBezTo>
                  <a:pt x="10106569" y="4430371"/>
                  <a:pt x="10106720" y="4430672"/>
                  <a:pt x="10107023" y="4430976"/>
                </a:cubicBezTo>
                <a:cubicBezTo>
                  <a:pt x="10113221" y="4437778"/>
                  <a:pt x="10120476" y="4443524"/>
                  <a:pt x="10127884" y="4448966"/>
                </a:cubicBezTo>
                <a:cubicBezTo>
                  <a:pt x="10135444" y="4454408"/>
                  <a:pt x="10143153" y="4459397"/>
                  <a:pt x="10151014" y="4464234"/>
                </a:cubicBezTo>
                <a:cubicBezTo>
                  <a:pt x="10159480" y="4469374"/>
                  <a:pt x="10167795" y="4474665"/>
                  <a:pt x="10176412" y="4479352"/>
                </a:cubicBezTo>
                <a:cubicBezTo>
                  <a:pt x="10184727" y="4483888"/>
                  <a:pt x="10193343" y="4488423"/>
                  <a:pt x="10202112" y="4492505"/>
                </a:cubicBezTo>
                <a:cubicBezTo>
                  <a:pt x="10210426" y="4496434"/>
                  <a:pt x="10218892" y="4499912"/>
                  <a:pt x="10227358" y="4503237"/>
                </a:cubicBezTo>
                <a:cubicBezTo>
                  <a:pt x="10248675" y="4511251"/>
                  <a:pt x="10270293" y="4518053"/>
                  <a:pt x="10292666" y="4522588"/>
                </a:cubicBezTo>
                <a:cubicBezTo>
                  <a:pt x="10303701" y="4524856"/>
                  <a:pt x="10314889" y="4525914"/>
                  <a:pt x="10326077" y="4527425"/>
                </a:cubicBezTo>
                <a:lnTo>
                  <a:pt x="10348037" y="4530169"/>
                </a:lnTo>
                <a:lnTo>
                  <a:pt x="10347091" y="4528182"/>
                </a:lnTo>
                <a:lnTo>
                  <a:pt x="10339790" y="4511149"/>
                </a:lnTo>
                <a:lnTo>
                  <a:pt x="10336508" y="4508832"/>
                </a:lnTo>
                <a:lnTo>
                  <a:pt x="10336393" y="4508684"/>
                </a:lnTo>
                <a:lnTo>
                  <a:pt x="10334543" y="4508982"/>
                </a:lnTo>
                <a:cubicBezTo>
                  <a:pt x="10331821" y="4508378"/>
                  <a:pt x="10329856" y="4507018"/>
                  <a:pt x="10328193" y="4505202"/>
                </a:cubicBezTo>
                <a:cubicBezTo>
                  <a:pt x="10328343" y="4505354"/>
                  <a:pt x="10328343" y="4505354"/>
                  <a:pt x="10328496" y="4505505"/>
                </a:cubicBezTo>
                <a:cubicBezTo>
                  <a:pt x="10326379" y="4503389"/>
                  <a:pt x="10323960" y="4501575"/>
                  <a:pt x="10321692" y="4499609"/>
                </a:cubicBezTo>
                <a:cubicBezTo>
                  <a:pt x="10319576" y="4497795"/>
                  <a:pt x="10317460" y="4495981"/>
                  <a:pt x="10315343" y="4494166"/>
                </a:cubicBezTo>
                <a:cubicBezTo>
                  <a:pt x="10312470" y="4491748"/>
                  <a:pt x="10309598" y="4489178"/>
                  <a:pt x="10306726" y="4486759"/>
                </a:cubicBezTo>
                <a:cubicBezTo>
                  <a:pt x="10303400" y="4484039"/>
                  <a:pt x="10300075" y="4481468"/>
                  <a:pt x="10296597" y="4478898"/>
                </a:cubicBezTo>
                <a:cubicBezTo>
                  <a:pt x="10286014" y="4471340"/>
                  <a:pt x="10274828" y="4464385"/>
                  <a:pt x="10263338" y="4457884"/>
                </a:cubicBezTo>
                <a:cubicBezTo>
                  <a:pt x="10250640" y="4450780"/>
                  <a:pt x="10237487" y="4444581"/>
                  <a:pt x="10223882" y="4439138"/>
                </a:cubicBezTo>
                <a:cubicBezTo>
                  <a:pt x="10207101" y="4432940"/>
                  <a:pt x="10189868" y="4428254"/>
                  <a:pt x="10172179" y="4426289"/>
                </a:cubicBezTo>
                <a:close/>
                <a:moveTo>
                  <a:pt x="6237969" y="4420997"/>
                </a:moveTo>
                <a:cubicBezTo>
                  <a:pt x="6237666" y="4420997"/>
                  <a:pt x="6237515" y="4421148"/>
                  <a:pt x="6237211" y="4421148"/>
                </a:cubicBezTo>
                <a:cubicBezTo>
                  <a:pt x="6230559" y="4423265"/>
                  <a:pt x="6224361" y="4426439"/>
                  <a:pt x="6218162" y="4429614"/>
                </a:cubicBezTo>
                <a:cubicBezTo>
                  <a:pt x="6212268" y="4432637"/>
                  <a:pt x="6206371" y="4435813"/>
                  <a:pt x="6200628" y="4438987"/>
                </a:cubicBezTo>
                <a:cubicBezTo>
                  <a:pt x="6184452" y="4448209"/>
                  <a:pt x="6168124" y="4457432"/>
                  <a:pt x="6152856" y="4468013"/>
                </a:cubicBezTo>
                <a:cubicBezTo>
                  <a:pt x="6137586" y="4478595"/>
                  <a:pt x="6122923" y="4490084"/>
                  <a:pt x="6109164" y="4502785"/>
                </a:cubicBezTo>
                <a:cubicBezTo>
                  <a:pt x="6101911" y="4510040"/>
                  <a:pt x="6095106" y="4517750"/>
                  <a:pt x="6088303" y="4525611"/>
                </a:cubicBezTo>
                <a:cubicBezTo>
                  <a:pt x="6081349" y="4533775"/>
                  <a:pt x="6074244" y="4541787"/>
                  <a:pt x="6067441" y="4549950"/>
                </a:cubicBezTo>
                <a:cubicBezTo>
                  <a:pt x="6053077" y="4567034"/>
                  <a:pt x="6039473" y="4584721"/>
                  <a:pt x="6026321" y="4602863"/>
                </a:cubicBezTo>
                <a:lnTo>
                  <a:pt x="6018751" y="4603651"/>
                </a:lnTo>
                <a:lnTo>
                  <a:pt x="6019669" y="4616015"/>
                </a:lnTo>
                <a:cubicBezTo>
                  <a:pt x="6020125" y="4622062"/>
                  <a:pt x="6020276" y="4628109"/>
                  <a:pt x="6020276" y="4634156"/>
                </a:cubicBezTo>
                <a:cubicBezTo>
                  <a:pt x="6020276" y="4641111"/>
                  <a:pt x="6020276" y="4648215"/>
                  <a:pt x="6019821" y="4655170"/>
                </a:cubicBezTo>
                <a:lnTo>
                  <a:pt x="6018655" y="4662216"/>
                </a:lnTo>
                <a:lnTo>
                  <a:pt x="6027531" y="4652145"/>
                </a:lnTo>
                <a:cubicBezTo>
                  <a:pt x="6037056" y="4641714"/>
                  <a:pt x="6046881" y="4631587"/>
                  <a:pt x="6057466" y="4622213"/>
                </a:cubicBezTo>
                <a:cubicBezTo>
                  <a:pt x="6066836" y="4613898"/>
                  <a:pt x="6077569" y="4607095"/>
                  <a:pt x="6088303" y="4600594"/>
                </a:cubicBezTo>
                <a:cubicBezTo>
                  <a:pt x="6099641" y="4593792"/>
                  <a:pt x="6111433" y="4587745"/>
                  <a:pt x="6123226" y="4581698"/>
                </a:cubicBezTo>
                <a:cubicBezTo>
                  <a:pt x="6134261" y="4576105"/>
                  <a:pt x="6145902" y="4570964"/>
                  <a:pt x="6157543" y="4566580"/>
                </a:cubicBezTo>
                <a:cubicBezTo>
                  <a:pt x="6163438" y="4564312"/>
                  <a:pt x="6169183" y="4562197"/>
                  <a:pt x="6175230" y="4560382"/>
                </a:cubicBezTo>
                <a:lnTo>
                  <a:pt x="6184576" y="4558175"/>
                </a:lnTo>
                <a:lnTo>
                  <a:pt x="6193068" y="4547079"/>
                </a:lnTo>
                <a:cubicBezTo>
                  <a:pt x="6198209" y="4539672"/>
                  <a:pt x="6203198" y="4532112"/>
                  <a:pt x="6207883" y="4524554"/>
                </a:cubicBezTo>
                <a:cubicBezTo>
                  <a:pt x="6218162" y="4507319"/>
                  <a:pt x="6227385" y="4489329"/>
                  <a:pt x="6233733" y="4470281"/>
                </a:cubicBezTo>
                <a:cubicBezTo>
                  <a:pt x="6235247" y="4464385"/>
                  <a:pt x="6236757" y="4458489"/>
                  <a:pt x="6237816" y="4452442"/>
                </a:cubicBezTo>
                <a:cubicBezTo>
                  <a:pt x="6238875" y="4446395"/>
                  <a:pt x="6239631" y="4440348"/>
                  <a:pt x="6240085" y="4434150"/>
                </a:cubicBezTo>
                <a:cubicBezTo>
                  <a:pt x="6240085" y="4430672"/>
                  <a:pt x="6239932" y="4427044"/>
                  <a:pt x="6239329" y="4423567"/>
                </a:cubicBezTo>
                <a:cubicBezTo>
                  <a:pt x="6239026" y="4422964"/>
                  <a:pt x="6238875" y="4422357"/>
                  <a:pt x="6238572" y="4421753"/>
                </a:cubicBezTo>
                <a:cubicBezTo>
                  <a:pt x="6238270" y="4421602"/>
                  <a:pt x="6238118" y="4421300"/>
                  <a:pt x="6237969" y="4420997"/>
                </a:cubicBezTo>
                <a:close/>
                <a:moveTo>
                  <a:pt x="4508470" y="4416134"/>
                </a:moveTo>
                <a:lnTo>
                  <a:pt x="4483568" y="4420394"/>
                </a:lnTo>
                <a:cubicBezTo>
                  <a:pt x="4466333" y="4424928"/>
                  <a:pt x="4448947" y="4430069"/>
                  <a:pt x="4432166" y="4436267"/>
                </a:cubicBezTo>
                <a:cubicBezTo>
                  <a:pt x="4415689" y="4442314"/>
                  <a:pt x="4399666" y="4450025"/>
                  <a:pt x="4384093" y="4458340"/>
                </a:cubicBezTo>
                <a:cubicBezTo>
                  <a:pt x="4374719" y="4463630"/>
                  <a:pt x="4365196" y="4468770"/>
                  <a:pt x="4356126" y="4474665"/>
                </a:cubicBezTo>
                <a:cubicBezTo>
                  <a:pt x="4346450" y="4480712"/>
                  <a:pt x="4336927" y="4486912"/>
                  <a:pt x="4327403" y="4493109"/>
                </a:cubicBezTo>
                <a:cubicBezTo>
                  <a:pt x="4317576" y="4499460"/>
                  <a:pt x="4308051" y="4506262"/>
                  <a:pt x="4298680" y="4513366"/>
                </a:cubicBezTo>
                <a:lnTo>
                  <a:pt x="4273366" y="4533245"/>
                </a:lnTo>
                <a:lnTo>
                  <a:pt x="4272827" y="4555999"/>
                </a:lnTo>
                <a:cubicBezTo>
                  <a:pt x="4272374" y="4562046"/>
                  <a:pt x="4271769" y="4568093"/>
                  <a:pt x="4271015" y="4574140"/>
                </a:cubicBezTo>
                <a:cubicBezTo>
                  <a:pt x="4270409" y="4579884"/>
                  <a:pt x="4269653" y="4585931"/>
                  <a:pt x="4268293" y="4591676"/>
                </a:cubicBezTo>
                <a:lnTo>
                  <a:pt x="4265963" y="4598260"/>
                </a:lnTo>
                <a:lnTo>
                  <a:pt x="4276155" y="4593036"/>
                </a:lnTo>
                <a:cubicBezTo>
                  <a:pt x="4299285" y="4581698"/>
                  <a:pt x="4324227" y="4574140"/>
                  <a:pt x="4349171" y="4567488"/>
                </a:cubicBezTo>
                <a:lnTo>
                  <a:pt x="4417047" y="4554356"/>
                </a:lnTo>
                <a:lnTo>
                  <a:pt x="4417049" y="4554335"/>
                </a:lnTo>
                <a:cubicBezTo>
                  <a:pt x="4420376" y="4552220"/>
                  <a:pt x="4423551" y="4549952"/>
                  <a:pt x="4427027" y="4547834"/>
                </a:cubicBezTo>
                <a:cubicBezTo>
                  <a:pt x="4430656" y="4545568"/>
                  <a:pt x="4434284" y="4543300"/>
                  <a:pt x="4437609" y="4540730"/>
                </a:cubicBezTo>
                <a:cubicBezTo>
                  <a:pt x="4444260" y="4535589"/>
                  <a:pt x="4450761" y="4530298"/>
                  <a:pt x="4456960" y="4524554"/>
                </a:cubicBezTo>
                <a:cubicBezTo>
                  <a:pt x="4471625" y="4510192"/>
                  <a:pt x="4484626" y="4494016"/>
                  <a:pt x="4495964" y="4476933"/>
                </a:cubicBezTo>
                <a:cubicBezTo>
                  <a:pt x="4503675" y="4464084"/>
                  <a:pt x="4510778" y="4450629"/>
                  <a:pt x="4515314" y="4436267"/>
                </a:cubicBezTo>
                <a:cubicBezTo>
                  <a:pt x="4515919" y="4434302"/>
                  <a:pt x="4516373" y="4432488"/>
                  <a:pt x="4516825" y="4430523"/>
                </a:cubicBezTo>
                <a:cubicBezTo>
                  <a:pt x="4517279" y="4428406"/>
                  <a:pt x="4517884" y="4426290"/>
                  <a:pt x="4518188" y="4424173"/>
                </a:cubicBezTo>
                <a:cubicBezTo>
                  <a:pt x="4518489" y="4421905"/>
                  <a:pt x="4518640" y="4419789"/>
                  <a:pt x="4518792" y="4417521"/>
                </a:cubicBezTo>
                <a:lnTo>
                  <a:pt x="4518663" y="4416245"/>
                </a:lnTo>
                <a:lnTo>
                  <a:pt x="4514559" y="4417823"/>
                </a:lnTo>
                <a:cubicBezTo>
                  <a:pt x="4513500" y="4417823"/>
                  <a:pt x="4512291" y="4417823"/>
                  <a:pt x="4511232" y="4417823"/>
                </a:cubicBezTo>
                <a:close/>
                <a:moveTo>
                  <a:pt x="2234668" y="4401496"/>
                </a:moveTo>
                <a:cubicBezTo>
                  <a:pt x="2232402" y="4402251"/>
                  <a:pt x="2230284" y="4403008"/>
                  <a:pt x="2228016" y="4403764"/>
                </a:cubicBezTo>
                <a:cubicBezTo>
                  <a:pt x="2219249" y="4407241"/>
                  <a:pt x="2210783" y="4411322"/>
                  <a:pt x="2202468" y="4415404"/>
                </a:cubicBezTo>
                <a:cubicBezTo>
                  <a:pt x="2192642" y="4420242"/>
                  <a:pt x="2182967" y="4425232"/>
                  <a:pt x="2173593" y="4430976"/>
                </a:cubicBezTo>
                <a:lnTo>
                  <a:pt x="2125304" y="4463899"/>
                </a:lnTo>
                <a:lnTo>
                  <a:pt x="2126275" y="4463176"/>
                </a:lnTo>
                <a:cubicBezTo>
                  <a:pt x="2125367" y="4463780"/>
                  <a:pt x="2124612" y="4464385"/>
                  <a:pt x="2123706" y="4464990"/>
                </a:cubicBezTo>
                <a:lnTo>
                  <a:pt x="2125304" y="4463899"/>
                </a:lnTo>
                <a:lnTo>
                  <a:pt x="2099517" y="4483131"/>
                </a:lnTo>
                <a:cubicBezTo>
                  <a:pt x="2094981" y="4486759"/>
                  <a:pt x="2090296" y="4490387"/>
                  <a:pt x="2085760" y="4494168"/>
                </a:cubicBezTo>
                <a:cubicBezTo>
                  <a:pt x="2081376" y="4497644"/>
                  <a:pt x="2076992" y="4500971"/>
                  <a:pt x="2072910" y="4504599"/>
                </a:cubicBezTo>
                <a:cubicBezTo>
                  <a:pt x="2068077" y="4508832"/>
                  <a:pt x="2063240" y="4513065"/>
                  <a:pt x="2058551" y="4517448"/>
                </a:cubicBezTo>
                <a:cubicBezTo>
                  <a:pt x="2054171" y="4521378"/>
                  <a:pt x="2050239" y="4525611"/>
                  <a:pt x="2046156" y="4529693"/>
                </a:cubicBezTo>
                <a:cubicBezTo>
                  <a:pt x="2044341" y="4531658"/>
                  <a:pt x="2042681" y="4533775"/>
                  <a:pt x="2040864" y="4535740"/>
                </a:cubicBezTo>
                <a:cubicBezTo>
                  <a:pt x="2038901" y="4538008"/>
                  <a:pt x="2036783" y="4540276"/>
                  <a:pt x="2034820" y="4542543"/>
                </a:cubicBezTo>
                <a:cubicBezTo>
                  <a:pt x="2031949" y="4546173"/>
                  <a:pt x="2028924" y="4549648"/>
                  <a:pt x="2025897" y="4553277"/>
                </a:cubicBezTo>
                <a:cubicBezTo>
                  <a:pt x="2016681" y="4564766"/>
                  <a:pt x="2007607" y="4576256"/>
                  <a:pt x="1998687" y="4587896"/>
                </a:cubicBezTo>
                <a:lnTo>
                  <a:pt x="1992421" y="4592410"/>
                </a:lnTo>
                <a:lnTo>
                  <a:pt x="1993246" y="4617225"/>
                </a:lnTo>
                <a:cubicBezTo>
                  <a:pt x="1992945" y="4624178"/>
                  <a:pt x="1992645" y="4630981"/>
                  <a:pt x="1991278" y="4637785"/>
                </a:cubicBezTo>
                <a:cubicBezTo>
                  <a:pt x="1990220" y="4643378"/>
                  <a:pt x="1988864" y="4648820"/>
                  <a:pt x="1987806" y="4654262"/>
                </a:cubicBezTo>
                <a:lnTo>
                  <a:pt x="1987110" y="4657588"/>
                </a:lnTo>
                <a:lnTo>
                  <a:pt x="1989767" y="4655321"/>
                </a:lnTo>
                <a:cubicBezTo>
                  <a:pt x="1995210" y="4650785"/>
                  <a:pt x="2000955" y="4646704"/>
                  <a:pt x="2006702" y="4642622"/>
                </a:cubicBezTo>
                <a:cubicBezTo>
                  <a:pt x="2011838" y="4638994"/>
                  <a:pt x="2016827" y="4635366"/>
                  <a:pt x="2022121" y="4631888"/>
                </a:cubicBezTo>
                <a:cubicBezTo>
                  <a:pt x="2033304" y="4624329"/>
                  <a:pt x="2044648" y="4617225"/>
                  <a:pt x="2056439" y="4610724"/>
                </a:cubicBezTo>
                <a:cubicBezTo>
                  <a:pt x="2067928" y="4604223"/>
                  <a:pt x="2079411" y="4597874"/>
                  <a:pt x="2091202" y="4592129"/>
                </a:cubicBezTo>
                <a:cubicBezTo>
                  <a:pt x="2097098" y="4589257"/>
                  <a:pt x="2103296" y="4586686"/>
                  <a:pt x="2109343" y="4584267"/>
                </a:cubicBezTo>
                <a:cubicBezTo>
                  <a:pt x="2116146" y="4581547"/>
                  <a:pt x="2122948" y="4578825"/>
                  <a:pt x="2129753" y="4576406"/>
                </a:cubicBezTo>
                <a:lnTo>
                  <a:pt x="2156406" y="4568953"/>
                </a:lnTo>
                <a:lnTo>
                  <a:pt x="2158475" y="4566883"/>
                </a:lnTo>
                <a:cubicBezTo>
                  <a:pt x="2165732" y="4558114"/>
                  <a:pt x="2172534" y="4548893"/>
                  <a:pt x="2178431" y="4539067"/>
                </a:cubicBezTo>
                <a:cubicBezTo>
                  <a:pt x="2185235" y="4527728"/>
                  <a:pt x="2191282" y="4515937"/>
                  <a:pt x="2197026" y="4503994"/>
                </a:cubicBezTo>
                <a:cubicBezTo>
                  <a:pt x="2204282" y="4487969"/>
                  <a:pt x="2210783" y="4471792"/>
                  <a:pt x="2216830" y="4455315"/>
                </a:cubicBezTo>
                <a:cubicBezTo>
                  <a:pt x="2220004" y="4446849"/>
                  <a:pt x="2223179" y="4438535"/>
                  <a:pt x="2226202" y="4430069"/>
                </a:cubicBezTo>
                <a:cubicBezTo>
                  <a:pt x="2229378" y="4421149"/>
                  <a:pt x="2232552" y="4412079"/>
                  <a:pt x="2234517" y="4402705"/>
                </a:cubicBezTo>
                <a:cubicBezTo>
                  <a:pt x="2234517" y="4402251"/>
                  <a:pt x="2234668" y="4401950"/>
                  <a:pt x="2234668" y="4401496"/>
                </a:cubicBezTo>
                <a:close/>
                <a:moveTo>
                  <a:pt x="1936102" y="4401345"/>
                </a:moveTo>
                <a:cubicBezTo>
                  <a:pt x="1935798" y="4401797"/>
                  <a:pt x="1935650" y="4402251"/>
                  <a:pt x="1935344" y="4402705"/>
                </a:cubicBezTo>
                <a:cubicBezTo>
                  <a:pt x="1933077" y="4407240"/>
                  <a:pt x="1930812" y="4411927"/>
                  <a:pt x="1928543" y="4416463"/>
                </a:cubicBezTo>
                <a:cubicBezTo>
                  <a:pt x="1919474" y="4436266"/>
                  <a:pt x="1910705" y="4456221"/>
                  <a:pt x="1902990" y="4476479"/>
                </a:cubicBezTo>
                <a:cubicBezTo>
                  <a:pt x="1898915" y="4487061"/>
                  <a:pt x="1896038" y="4498098"/>
                  <a:pt x="1893168" y="4509133"/>
                </a:cubicBezTo>
                <a:cubicBezTo>
                  <a:pt x="1890446" y="4519413"/>
                  <a:pt x="1888480" y="4529693"/>
                  <a:pt x="1886517" y="4540124"/>
                </a:cubicBezTo>
                <a:lnTo>
                  <a:pt x="1881108" y="4577686"/>
                </a:lnTo>
                <a:lnTo>
                  <a:pt x="1881979" y="4578825"/>
                </a:lnTo>
                <a:cubicBezTo>
                  <a:pt x="1883947" y="4581698"/>
                  <a:pt x="1885910" y="4584571"/>
                  <a:pt x="1887726" y="4587594"/>
                </a:cubicBezTo>
                <a:cubicBezTo>
                  <a:pt x="1891205" y="4593641"/>
                  <a:pt x="1894076" y="4599688"/>
                  <a:pt x="1896641" y="4606037"/>
                </a:cubicBezTo>
                <a:cubicBezTo>
                  <a:pt x="1899215" y="4612235"/>
                  <a:pt x="1901785" y="4618585"/>
                  <a:pt x="1903598" y="4625086"/>
                </a:cubicBezTo>
                <a:cubicBezTo>
                  <a:pt x="1907077" y="4637481"/>
                  <a:pt x="1909797" y="4650180"/>
                  <a:pt x="1912367" y="4662879"/>
                </a:cubicBezTo>
                <a:cubicBezTo>
                  <a:pt x="1915087" y="4675730"/>
                  <a:pt x="1917506" y="4688580"/>
                  <a:pt x="1919474" y="4701580"/>
                </a:cubicBezTo>
                <a:cubicBezTo>
                  <a:pt x="1920075" y="4704755"/>
                  <a:pt x="1920529" y="4707930"/>
                  <a:pt x="1920834" y="4711256"/>
                </a:cubicBezTo>
                <a:lnTo>
                  <a:pt x="1922243" y="4724399"/>
                </a:lnTo>
                <a:lnTo>
                  <a:pt x="1951672" y="4692510"/>
                </a:lnTo>
                <a:lnTo>
                  <a:pt x="1959475" y="4684317"/>
                </a:lnTo>
                <a:lnTo>
                  <a:pt x="1957569" y="4676486"/>
                </a:lnTo>
                <a:cubicBezTo>
                  <a:pt x="1958626" y="4673310"/>
                  <a:pt x="1959232" y="4669682"/>
                  <a:pt x="1959986" y="4666357"/>
                </a:cubicBezTo>
                <a:cubicBezTo>
                  <a:pt x="1960894" y="4662274"/>
                  <a:pt x="1961803" y="4658041"/>
                  <a:pt x="1962559" y="4653959"/>
                </a:cubicBezTo>
                <a:cubicBezTo>
                  <a:pt x="1963919" y="4646703"/>
                  <a:pt x="1965585" y="4639446"/>
                  <a:pt x="1967092" y="4632039"/>
                </a:cubicBezTo>
                <a:cubicBezTo>
                  <a:pt x="1968301" y="4623876"/>
                  <a:pt x="1968301" y="4615561"/>
                  <a:pt x="1968453" y="4607246"/>
                </a:cubicBezTo>
                <a:cubicBezTo>
                  <a:pt x="1968607" y="4598479"/>
                  <a:pt x="1968453" y="4589710"/>
                  <a:pt x="1968301" y="4580942"/>
                </a:cubicBezTo>
                <a:cubicBezTo>
                  <a:pt x="1967849" y="4563858"/>
                  <a:pt x="1966488" y="4546625"/>
                  <a:pt x="1964824" y="4529542"/>
                </a:cubicBezTo>
                <a:cubicBezTo>
                  <a:pt x="1963919" y="4520320"/>
                  <a:pt x="1963011" y="4510947"/>
                  <a:pt x="1961500" y="4501726"/>
                </a:cubicBezTo>
                <a:cubicBezTo>
                  <a:pt x="1959986" y="4492202"/>
                  <a:pt x="1958323" y="4482677"/>
                  <a:pt x="1956359" y="4473153"/>
                </a:cubicBezTo>
                <a:cubicBezTo>
                  <a:pt x="1954242" y="4463176"/>
                  <a:pt x="1952279" y="4453350"/>
                  <a:pt x="1950161" y="4443371"/>
                </a:cubicBezTo>
                <a:cubicBezTo>
                  <a:pt x="1948193" y="4433999"/>
                  <a:pt x="1945775" y="4424927"/>
                  <a:pt x="1942753" y="4416009"/>
                </a:cubicBezTo>
                <a:lnTo>
                  <a:pt x="1941383" y="4412987"/>
                </a:lnTo>
                <a:lnTo>
                  <a:pt x="1940640" y="4412380"/>
                </a:lnTo>
                <a:lnTo>
                  <a:pt x="1940116" y="4410195"/>
                </a:lnTo>
                <a:close/>
                <a:moveTo>
                  <a:pt x="5933015" y="4398863"/>
                </a:moveTo>
                <a:lnTo>
                  <a:pt x="5926659" y="4405375"/>
                </a:lnTo>
                <a:lnTo>
                  <a:pt x="5923370" y="4418731"/>
                </a:lnTo>
                <a:cubicBezTo>
                  <a:pt x="5921558" y="4426592"/>
                  <a:pt x="5919893" y="4434604"/>
                  <a:pt x="5918534" y="4442616"/>
                </a:cubicBezTo>
                <a:cubicBezTo>
                  <a:pt x="5915962" y="4458036"/>
                  <a:pt x="5914301" y="4473305"/>
                  <a:pt x="5913544" y="4488876"/>
                </a:cubicBezTo>
                <a:cubicBezTo>
                  <a:pt x="5913544" y="4497947"/>
                  <a:pt x="5913544" y="4506867"/>
                  <a:pt x="5913847" y="4515937"/>
                </a:cubicBezTo>
                <a:cubicBezTo>
                  <a:pt x="5913997" y="4520472"/>
                  <a:pt x="5914602" y="4525008"/>
                  <a:pt x="5915056" y="4529542"/>
                </a:cubicBezTo>
                <a:lnTo>
                  <a:pt x="5916325" y="4539388"/>
                </a:lnTo>
                <a:lnTo>
                  <a:pt x="5922161" y="4545566"/>
                </a:lnTo>
                <a:cubicBezTo>
                  <a:pt x="5926242" y="4550404"/>
                  <a:pt x="5930023" y="4555392"/>
                  <a:pt x="5933501" y="4560533"/>
                </a:cubicBezTo>
                <a:cubicBezTo>
                  <a:pt x="5940605" y="4571267"/>
                  <a:pt x="5947105" y="4582303"/>
                  <a:pt x="5953757" y="4593338"/>
                </a:cubicBezTo>
                <a:cubicBezTo>
                  <a:pt x="5960711" y="4604677"/>
                  <a:pt x="5967364" y="4616317"/>
                  <a:pt x="5972352" y="4628714"/>
                </a:cubicBezTo>
                <a:cubicBezTo>
                  <a:pt x="5975677" y="4636877"/>
                  <a:pt x="5978701" y="4645192"/>
                  <a:pt x="5981119" y="4654110"/>
                </a:cubicBezTo>
                <a:cubicBezTo>
                  <a:pt x="5982481" y="4658797"/>
                  <a:pt x="5983540" y="4663484"/>
                  <a:pt x="5984597" y="4668321"/>
                </a:cubicBezTo>
                <a:lnTo>
                  <a:pt x="5986377" y="4697717"/>
                </a:lnTo>
                <a:lnTo>
                  <a:pt x="5992004" y="4673462"/>
                </a:lnTo>
                <a:cubicBezTo>
                  <a:pt x="5993971" y="4664241"/>
                  <a:pt x="5995028" y="4655170"/>
                  <a:pt x="5995330" y="4645797"/>
                </a:cubicBezTo>
                <a:cubicBezTo>
                  <a:pt x="5995482" y="4637634"/>
                  <a:pt x="5995482" y="4629470"/>
                  <a:pt x="5995028" y="4621307"/>
                </a:cubicBezTo>
                <a:cubicBezTo>
                  <a:pt x="5994423" y="4612538"/>
                  <a:pt x="5993818" y="4603921"/>
                  <a:pt x="5993216" y="4595154"/>
                </a:cubicBezTo>
                <a:cubicBezTo>
                  <a:pt x="5992157" y="4578070"/>
                  <a:pt x="5990190" y="4560836"/>
                  <a:pt x="5986411" y="4544055"/>
                </a:cubicBezTo>
                <a:cubicBezTo>
                  <a:pt x="5985352" y="4539822"/>
                  <a:pt x="5984144" y="4535589"/>
                  <a:pt x="5982935" y="4531357"/>
                </a:cubicBezTo>
                <a:cubicBezTo>
                  <a:pt x="5979457" y="4519716"/>
                  <a:pt x="5976132" y="4508076"/>
                  <a:pt x="5972654" y="4496434"/>
                </a:cubicBezTo>
                <a:cubicBezTo>
                  <a:pt x="5969178" y="4484643"/>
                  <a:pt x="5964943" y="4473154"/>
                  <a:pt x="5960560" y="4461665"/>
                </a:cubicBezTo>
                <a:cubicBezTo>
                  <a:pt x="5956026" y="4450175"/>
                  <a:pt x="5952246" y="4438535"/>
                  <a:pt x="5947256" y="4427347"/>
                </a:cubicBezTo>
                <a:close/>
                <a:moveTo>
                  <a:pt x="9150983" y="4393787"/>
                </a:moveTo>
                <a:cubicBezTo>
                  <a:pt x="9142063" y="4393484"/>
                  <a:pt x="9133143" y="4393787"/>
                  <a:pt x="9124376" y="4394090"/>
                </a:cubicBezTo>
                <a:cubicBezTo>
                  <a:pt x="9113945" y="4394542"/>
                  <a:pt x="9103514" y="4395450"/>
                  <a:pt x="9093082" y="4396961"/>
                </a:cubicBezTo>
                <a:cubicBezTo>
                  <a:pt x="9087338" y="4397869"/>
                  <a:pt x="9081745" y="4398926"/>
                  <a:pt x="9075999" y="4399834"/>
                </a:cubicBezTo>
                <a:cubicBezTo>
                  <a:pt x="9070557" y="4400742"/>
                  <a:pt x="9064964" y="4401497"/>
                  <a:pt x="9059369" y="4402404"/>
                </a:cubicBezTo>
                <a:cubicBezTo>
                  <a:pt x="9054079" y="4403159"/>
                  <a:pt x="9048938" y="4404369"/>
                  <a:pt x="9043647" y="4405427"/>
                </a:cubicBezTo>
                <a:cubicBezTo>
                  <a:pt x="9038961" y="4406486"/>
                  <a:pt x="9034275" y="4407394"/>
                  <a:pt x="9029588" y="4408451"/>
                </a:cubicBezTo>
                <a:cubicBezTo>
                  <a:pt x="9019460" y="4411020"/>
                  <a:pt x="9009482" y="4414347"/>
                  <a:pt x="8999352" y="4417220"/>
                </a:cubicBezTo>
                <a:cubicBezTo>
                  <a:pt x="8988166" y="4420394"/>
                  <a:pt x="8977129" y="4424022"/>
                  <a:pt x="8965943" y="4427197"/>
                </a:cubicBezTo>
                <a:cubicBezTo>
                  <a:pt x="8955361" y="4430220"/>
                  <a:pt x="8944475" y="4432488"/>
                  <a:pt x="8934044" y="4436267"/>
                </a:cubicBezTo>
                <a:cubicBezTo>
                  <a:pt x="8923461" y="4440046"/>
                  <a:pt x="8913183" y="4444279"/>
                  <a:pt x="8903054" y="4449117"/>
                </a:cubicBezTo>
                <a:cubicBezTo>
                  <a:pt x="8898971" y="4451385"/>
                  <a:pt x="8894891" y="4453653"/>
                  <a:pt x="8890656" y="4455618"/>
                </a:cubicBezTo>
                <a:cubicBezTo>
                  <a:pt x="8886727" y="4457432"/>
                  <a:pt x="8882795" y="4459095"/>
                  <a:pt x="8878865" y="4460909"/>
                </a:cubicBezTo>
                <a:cubicBezTo>
                  <a:pt x="8875388" y="4462874"/>
                  <a:pt x="8871760" y="4464839"/>
                  <a:pt x="8868284" y="4466805"/>
                </a:cubicBezTo>
                <a:cubicBezTo>
                  <a:pt x="8866167" y="4467864"/>
                  <a:pt x="8864049" y="4469072"/>
                  <a:pt x="8862084" y="4470281"/>
                </a:cubicBezTo>
                <a:cubicBezTo>
                  <a:pt x="8862235" y="4470281"/>
                  <a:pt x="8862235" y="4470281"/>
                  <a:pt x="8862235" y="4470281"/>
                </a:cubicBezTo>
                <a:cubicBezTo>
                  <a:pt x="8869039" y="4474062"/>
                  <a:pt x="8876597" y="4476481"/>
                  <a:pt x="8883854" y="4479050"/>
                </a:cubicBezTo>
                <a:cubicBezTo>
                  <a:pt x="8891564" y="4481771"/>
                  <a:pt x="8899122" y="4484493"/>
                  <a:pt x="8906833" y="4487062"/>
                </a:cubicBezTo>
                <a:cubicBezTo>
                  <a:pt x="8913637" y="4489180"/>
                  <a:pt x="8920288" y="4491295"/>
                  <a:pt x="8927089" y="4493413"/>
                </a:cubicBezTo>
                <a:cubicBezTo>
                  <a:pt x="8926940" y="4493262"/>
                  <a:pt x="8926940" y="4493262"/>
                  <a:pt x="8926788" y="4493262"/>
                </a:cubicBezTo>
                <a:cubicBezTo>
                  <a:pt x="8941755" y="4497796"/>
                  <a:pt x="8956872" y="4502029"/>
                  <a:pt x="8972293" y="4504750"/>
                </a:cubicBezTo>
                <a:lnTo>
                  <a:pt x="9017352" y="4510530"/>
                </a:lnTo>
                <a:lnTo>
                  <a:pt x="9033065" y="4504900"/>
                </a:lnTo>
                <a:cubicBezTo>
                  <a:pt x="9044404" y="4500667"/>
                  <a:pt x="9055590" y="4495982"/>
                  <a:pt x="9066929" y="4492051"/>
                </a:cubicBezTo>
                <a:cubicBezTo>
                  <a:pt x="9079023" y="4487818"/>
                  <a:pt x="9091268" y="4484190"/>
                  <a:pt x="9103514" y="4480712"/>
                </a:cubicBezTo>
                <a:cubicBezTo>
                  <a:pt x="9115305" y="4477387"/>
                  <a:pt x="9127399" y="4474665"/>
                  <a:pt x="9139342" y="4471945"/>
                </a:cubicBezTo>
                <a:cubicBezTo>
                  <a:pt x="9140853" y="4471491"/>
                  <a:pt x="9142517" y="4471189"/>
                  <a:pt x="9144029" y="4470735"/>
                </a:cubicBezTo>
                <a:cubicBezTo>
                  <a:pt x="9156425" y="4467561"/>
                  <a:pt x="9168971" y="4464385"/>
                  <a:pt x="9181519" y="4461514"/>
                </a:cubicBezTo>
                <a:cubicBezTo>
                  <a:pt x="9193614" y="4458641"/>
                  <a:pt x="9205557" y="4455768"/>
                  <a:pt x="9217803" y="4453653"/>
                </a:cubicBezTo>
                <a:lnTo>
                  <a:pt x="9240200" y="4449690"/>
                </a:lnTo>
                <a:lnTo>
                  <a:pt x="9208882" y="4428858"/>
                </a:lnTo>
                <a:cubicBezTo>
                  <a:pt x="9198300" y="4420392"/>
                  <a:pt x="9187567" y="4412079"/>
                  <a:pt x="9177437" y="4403159"/>
                </a:cubicBezTo>
                <a:lnTo>
                  <a:pt x="9170687" y="4397009"/>
                </a:lnTo>
                <a:lnTo>
                  <a:pt x="9162472" y="4395298"/>
                </a:lnTo>
                <a:cubicBezTo>
                  <a:pt x="9158691" y="4394542"/>
                  <a:pt x="9154912" y="4394090"/>
                  <a:pt x="9150983" y="4393787"/>
                </a:cubicBezTo>
                <a:close/>
                <a:moveTo>
                  <a:pt x="4852016" y="4393285"/>
                </a:moveTo>
                <a:lnTo>
                  <a:pt x="4850019" y="4400136"/>
                </a:lnTo>
                <a:cubicBezTo>
                  <a:pt x="4848052" y="4407090"/>
                  <a:pt x="4846391" y="4414195"/>
                  <a:pt x="4845181" y="4421300"/>
                </a:cubicBezTo>
                <a:cubicBezTo>
                  <a:pt x="4842158" y="4441860"/>
                  <a:pt x="4840343" y="4462573"/>
                  <a:pt x="4842310" y="4483283"/>
                </a:cubicBezTo>
                <a:cubicBezTo>
                  <a:pt x="4843670" y="4495982"/>
                  <a:pt x="4845029" y="4508832"/>
                  <a:pt x="4849111" y="4521077"/>
                </a:cubicBezTo>
                <a:lnTo>
                  <a:pt x="4849122" y="4521165"/>
                </a:lnTo>
                <a:lnTo>
                  <a:pt x="4851834" y="4524705"/>
                </a:lnTo>
                <a:cubicBezTo>
                  <a:pt x="4852589" y="4525914"/>
                  <a:pt x="4853345" y="4527124"/>
                  <a:pt x="4854100" y="4528333"/>
                </a:cubicBezTo>
                <a:cubicBezTo>
                  <a:pt x="4856822" y="4533020"/>
                  <a:pt x="4859543" y="4537554"/>
                  <a:pt x="4862111" y="4542241"/>
                </a:cubicBezTo>
                <a:cubicBezTo>
                  <a:pt x="4868008" y="4552672"/>
                  <a:pt x="4873300" y="4563406"/>
                  <a:pt x="4878592" y="4574140"/>
                </a:cubicBezTo>
                <a:cubicBezTo>
                  <a:pt x="4881312" y="4579733"/>
                  <a:pt x="4884035" y="4585477"/>
                  <a:pt x="4886452" y="4591222"/>
                </a:cubicBezTo>
                <a:cubicBezTo>
                  <a:pt x="4889022" y="4597420"/>
                  <a:pt x="4891290" y="4603618"/>
                  <a:pt x="4893558" y="4609968"/>
                </a:cubicBezTo>
                <a:cubicBezTo>
                  <a:pt x="4897639" y="4621154"/>
                  <a:pt x="4901419" y="4632644"/>
                  <a:pt x="4904744" y="4644133"/>
                </a:cubicBezTo>
                <a:lnTo>
                  <a:pt x="4912142" y="4675437"/>
                </a:lnTo>
                <a:lnTo>
                  <a:pt x="4915177" y="4659705"/>
                </a:lnTo>
                <a:cubicBezTo>
                  <a:pt x="4918201" y="4648368"/>
                  <a:pt x="4921677" y="4637029"/>
                  <a:pt x="4925153" y="4625841"/>
                </a:cubicBezTo>
                <a:cubicBezTo>
                  <a:pt x="4928932" y="4613900"/>
                  <a:pt x="4933318" y="4602410"/>
                  <a:pt x="4938307" y="4590921"/>
                </a:cubicBezTo>
                <a:lnTo>
                  <a:pt x="4938723" y="4590084"/>
                </a:lnTo>
                <a:lnTo>
                  <a:pt x="4933921" y="4587140"/>
                </a:lnTo>
                <a:cubicBezTo>
                  <a:pt x="4930596" y="4571721"/>
                  <a:pt x="4926815" y="4556300"/>
                  <a:pt x="4923037" y="4541032"/>
                </a:cubicBezTo>
                <a:cubicBezTo>
                  <a:pt x="4919561" y="4527427"/>
                  <a:pt x="4915328" y="4513971"/>
                  <a:pt x="4910640" y="4500820"/>
                </a:cubicBezTo>
                <a:cubicBezTo>
                  <a:pt x="4908372" y="4495528"/>
                  <a:pt x="4906104" y="4490387"/>
                  <a:pt x="4903685" y="4485097"/>
                </a:cubicBezTo>
                <a:cubicBezTo>
                  <a:pt x="4901117" y="4479655"/>
                  <a:pt x="4898244" y="4474364"/>
                  <a:pt x="4895373" y="4469072"/>
                </a:cubicBezTo>
                <a:cubicBezTo>
                  <a:pt x="4889626" y="4458187"/>
                  <a:pt x="4883125" y="4447756"/>
                  <a:pt x="4877230" y="4437023"/>
                </a:cubicBezTo>
                <a:cubicBezTo>
                  <a:pt x="4871335" y="4426441"/>
                  <a:pt x="4865589" y="4415858"/>
                  <a:pt x="4859543" y="4405276"/>
                </a:cubicBezTo>
                <a:lnTo>
                  <a:pt x="4852713" y="4393846"/>
                </a:lnTo>
                <a:close/>
                <a:moveTo>
                  <a:pt x="10344369" y="4392728"/>
                </a:moveTo>
                <a:cubicBezTo>
                  <a:pt x="10344066" y="4401799"/>
                  <a:pt x="10344974" y="4411173"/>
                  <a:pt x="10345578" y="4420242"/>
                </a:cubicBezTo>
                <a:cubicBezTo>
                  <a:pt x="10346485" y="4432034"/>
                  <a:pt x="10348148" y="4443524"/>
                  <a:pt x="10349811" y="4455013"/>
                </a:cubicBezTo>
                <a:cubicBezTo>
                  <a:pt x="10351776" y="4465898"/>
                  <a:pt x="10354498" y="4476782"/>
                  <a:pt x="10357823" y="4487364"/>
                </a:cubicBezTo>
                <a:cubicBezTo>
                  <a:pt x="10359788" y="4493411"/>
                  <a:pt x="10361755" y="4499458"/>
                  <a:pt x="10364023" y="4505354"/>
                </a:cubicBezTo>
                <a:cubicBezTo>
                  <a:pt x="10365684" y="4509738"/>
                  <a:pt x="10367649" y="4514123"/>
                  <a:pt x="10369616" y="4518356"/>
                </a:cubicBezTo>
                <a:lnTo>
                  <a:pt x="10370133" y="4519285"/>
                </a:lnTo>
                <a:lnTo>
                  <a:pt x="10394861" y="4563709"/>
                </a:lnTo>
                <a:cubicBezTo>
                  <a:pt x="10396827" y="4557359"/>
                  <a:pt x="10398338" y="4550707"/>
                  <a:pt x="10399096" y="4544055"/>
                </a:cubicBezTo>
                <a:cubicBezTo>
                  <a:pt x="10399851" y="4533926"/>
                  <a:pt x="10399699" y="4523799"/>
                  <a:pt x="10399245" y="4513519"/>
                </a:cubicBezTo>
                <a:cubicBezTo>
                  <a:pt x="10398792" y="4503389"/>
                  <a:pt x="10397885" y="4493260"/>
                  <a:pt x="10396374" y="4483283"/>
                </a:cubicBezTo>
                <a:cubicBezTo>
                  <a:pt x="10394559" y="4473759"/>
                  <a:pt x="10392444" y="4464385"/>
                  <a:pt x="10389419" y="4455164"/>
                </a:cubicBezTo>
                <a:cubicBezTo>
                  <a:pt x="10386849" y="4447001"/>
                  <a:pt x="10383978" y="4439140"/>
                  <a:pt x="10380499" y="4431279"/>
                </a:cubicBezTo>
                <a:cubicBezTo>
                  <a:pt x="10377778" y="4425684"/>
                  <a:pt x="10374301" y="4420545"/>
                  <a:pt x="10370522" y="4415707"/>
                </a:cubicBezTo>
                <a:cubicBezTo>
                  <a:pt x="10364626" y="4408905"/>
                  <a:pt x="10358579" y="4402404"/>
                  <a:pt x="10351625" y="4396961"/>
                </a:cubicBezTo>
                <a:cubicBezTo>
                  <a:pt x="10349207" y="4395298"/>
                  <a:pt x="10346939" y="4393938"/>
                  <a:pt x="10344369" y="4392728"/>
                </a:cubicBezTo>
                <a:close/>
                <a:moveTo>
                  <a:pt x="997745" y="4388192"/>
                </a:moveTo>
                <a:cubicBezTo>
                  <a:pt x="997895" y="4389552"/>
                  <a:pt x="998046" y="4390914"/>
                  <a:pt x="998199" y="4392274"/>
                </a:cubicBezTo>
                <a:cubicBezTo>
                  <a:pt x="999105" y="4396053"/>
                  <a:pt x="1000165" y="4399834"/>
                  <a:pt x="1001224" y="4403462"/>
                </a:cubicBezTo>
                <a:cubicBezTo>
                  <a:pt x="1002128" y="4406637"/>
                  <a:pt x="1003489" y="4409660"/>
                  <a:pt x="1004852" y="4412684"/>
                </a:cubicBezTo>
                <a:cubicBezTo>
                  <a:pt x="1008932" y="4420846"/>
                  <a:pt x="1013618" y="4428858"/>
                  <a:pt x="1018455" y="4436569"/>
                </a:cubicBezTo>
                <a:cubicBezTo>
                  <a:pt x="1023898" y="4445187"/>
                  <a:pt x="1030096" y="4453500"/>
                  <a:pt x="1036143" y="4461815"/>
                </a:cubicBezTo>
                <a:cubicBezTo>
                  <a:pt x="1047632" y="4477689"/>
                  <a:pt x="1059878" y="4492957"/>
                  <a:pt x="1072426" y="4507924"/>
                </a:cubicBezTo>
                <a:cubicBezTo>
                  <a:pt x="1078775" y="4515331"/>
                  <a:pt x="1085276" y="4522286"/>
                  <a:pt x="1092229" y="4529089"/>
                </a:cubicBezTo>
                <a:lnTo>
                  <a:pt x="1102652" y="4538089"/>
                </a:lnTo>
                <a:lnTo>
                  <a:pt x="1122769" y="4542695"/>
                </a:lnTo>
                <a:cubicBezTo>
                  <a:pt x="1135314" y="4545719"/>
                  <a:pt x="1147711" y="4548893"/>
                  <a:pt x="1160107" y="4552370"/>
                </a:cubicBezTo>
                <a:cubicBezTo>
                  <a:pt x="1173109" y="4556149"/>
                  <a:pt x="1185959" y="4560987"/>
                  <a:pt x="1198507" y="4565825"/>
                </a:cubicBezTo>
                <a:cubicBezTo>
                  <a:pt x="1210601" y="4570512"/>
                  <a:pt x="1222544" y="4575651"/>
                  <a:pt x="1234337" y="4581093"/>
                </a:cubicBezTo>
                <a:cubicBezTo>
                  <a:pt x="1246278" y="4586535"/>
                  <a:pt x="1258069" y="4592281"/>
                  <a:pt x="1269559" y="4598630"/>
                </a:cubicBezTo>
                <a:lnTo>
                  <a:pt x="1270217" y="4599023"/>
                </a:lnTo>
                <a:lnTo>
                  <a:pt x="1268199" y="4588199"/>
                </a:lnTo>
                <a:cubicBezTo>
                  <a:pt x="1266535" y="4576103"/>
                  <a:pt x="1266384" y="4564011"/>
                  <a:pt x="1266234" y="4551917"/>
                </a:cubicBezTo>
                <a:cubicBezTo>
                  <a:pt x="1266081" y="4539821"/>
                  <a:pt x="1266686" y="4527728"/>
                  <a:pt x="1267445" y="4515633"/>
                </a:cubicBezTo>
                <a:lnTo>
                  <a:pt x="1267834" y="4510755"/>
                </a:lnTo>
                <a:lnTo>
                  <a:pt x="1264116" y="4510947"/>
                </a:lnTo>
                <a:cubicBezTo>
                  <a:pt x="1255651" y="4502785"/>
                  <a:pt x="1247337" y="4494773"/>
                  <a:pt x="1238568" y="4486910"/>
                </a:cubicBezTo>
                <a:cubicBezTo>
                  <a:pt x="1234940" y="4483585"/>
                  <a:pt x="1231161" y="4480411"/>
                  <a:pt x="1227382" y="4477084"/>
                </a:cubicBezTo>
                <a:cubicBezTo>
                  <a:pt x="1224206" y="4474364"/>
                  <a:pt x="1220730" y="4471945"/>
                  <a:pt x="1217253" y="4469374"/>
                </a:cubicBezTo>
                <a:cubicBezTo>
                  <a:pt x="1212415" y="4466199"/>
                  <a:pt x="1207579" y="4462874"/>
                  <a:pt x="1202436" y="4460001"/>
                </a:cubicBezTo>
                <a:cubicBezTo>
                  <a:pt x="1196391" y="4456675"/>
                  <a:pt x="1190344" y="4453804"/>
                  <a:pt x="1184145" y="4451082"/>
                </a:cubicBezTo>
                <a:cubicBezTo>
                  <a:pt x="1172201" y="4445790"/>
                  <a:pt x="1159502" y="4441860"/>
                  <a:pt x="1147258" y="4437477"/>
                </a:cubicBezTo>
                <a:cubicBezTo>
                  <a:pt x="1135013" y="4433091"/>
                  <a:pt x="1122920" y="4428254"/>
                  <a:pt x="1110824" y="4423568"/>
                </a:cubicBezTo>
                <a:cubicBezTo>
                  <a:pt x="1098427" y="4418881"/>
                  <a:pt x="1086335" y="4413741"/>
                  <a:pt x="1073937" y="4408903"/>
                </a:cubicBezTo>
                <a:lnTo>
                  <a:pt x="1067744" y="4406673"/>
                </a:lnTo>
                <a:lnTo>
                  <a:pt x="1068647" y="4406938"/>
                </a:lnTo>
                <a:cubicBezTo>
                  <a:pt x="1067890" y="4406787"/>
                  <a:pt x="1067137" y="4406484"/>
                  <a:pt x="1066378" y="4406183"/>
                </a:cubicBezTo>
                <a:lnTo>
                  <a:pt x="1067744" y="4406673"/>
                </a:lnTo>
                <a:lnTo>
                  <a:pt x="1034027" y="4396809"/>
                </a:lnTo>
                <a:lnTo>
                  <a:pt x="1033967" y="4396793"/>
                </a:lnTo>
                <a:lnTo>
                  <a:pt x="1032364" y="4397566"/>
                </a:lnTo>
                <a:cubicBezTo>
                  <a:pt x="1028886" y="4397717"/>
                  <a:pt x="1025863" y="4396507"/>
                  <a:pt x="1023293" y="4394392"/>
                </a:cubicBezTo>
                <a:lnTo>
                  <a:pt x="1022436" y="4393657"/>
                </a:lnTo>
                <a:lnTo>
                  <a:pt x="1016794" y="4392124"/>
                </a:lnTo>
                <a:cubicBezTo>
                  <a:pt x="1010897" y="4390611"/>
                  <a:pt x="1004852" y="4388949"/>
                  <a:pt x="998651" y="4388192"/>
                </a:cubicBezTo>
                <a:cubicBezTo>
                  <a:pt x="998349" y="4388192"/>
                  <a:pt x="998046" y="4388192"/>
                  <a:pt x="997745" y="4388192"/>
                </a:cubicBezTo>
                <a:close/>
                <a:moveTo>
                  <a:pt x="314883" y="4386984"/>
                </a:moveTo>
                <a:cubicBezTo>
                  <a:pt x="314126" y="4387286"/>
                  <a:pt x="313222" y="4387588"/>
                  <a:pt x="312463" y="4387891"/>
                </a:cubicBezTo>
                <a:cubicBezTo>
                  <a:pt x="309443" y="4389554"/>
                  <a:pt x="306722" y="4391519"/>
                  <a:pt x="304151" y="4393636"/>
                </a:cubicBezTo>
                <a:cubicBezTo>
                  <a:pt x="299313" y="4398474"/>
                  <a:pt x="295233" y="4404067"/>
                  <a:pt x="291300" y="4409660"/>
                </a:cubicBezTo>
                <a:cubicBezTo>
                  <a:pt x="280717" y="4426592"/>
                  <a:pt x="271648" y="4444128"/>
                  <a:pt x="262577" y="4461815"/>
                </a:cubicBezTo>
                <a:cubicBezTo>
                  <a:pt x="253358" y="4479957"/>
                  <a:pt x="245647" y="4498702"/>
                  <a:pt x="239449" y="4518053"/>
                </a:cubicBezTo>
                <a:cubicBezTo>
                  <a:pt x="234761" y="4533625"/>
                  <a:pt x="230831" y="4549498"/>
                  <a:pt x="227503" y="4565523"/>
                </a:cubicBezTo>
                <a:cubicBezTo>
                  <a:pt x="224330" y="4581095"/>
                  <a:pt x="221307" y="4596665"/>
                  <a:pt x="218283" y="4612236"/>
                </a:cubicBezTo>
                <a:lnTo>
                  <a:pt x="213153" y="4615799"/>
                </a:lnTo>
                <a:lnTo>
                  <a:pt x="219946" y="4623423"/>
                </a:lnTo>
                <a:cubicBezTo>
                  <a:pt x="228561" y="4634307"/>
                  <a:pt x="236880" y="4645343"/>
                  <a:pt x="244438" y="4656983"/>
                </a:cubicBezTo>
                <a:lnTo>
                  <a:pt x="265871" y="4692708"/>
                </a:lnTo>
                <a:lnTo>
                  <a:pt x="269832" y="4682380"/>
                </a:lnTo>
                <a:cubicBezTo>
                  <a:pt x="272405" y="4676486"/>
                  <a:pt x="274824" y="4670589"/>
                  <a:pt x="277544" y="4664693"/>
                </a:cubicBezTo>
                <a:cubicBezTo>
                  <a:pt x="280264" y="4658949"/>
                  <a:pt x="283442" y="4653356"/>
                  <a:pt x="286615" y="4647761"/>
                </a:cubicBezTo>
                <a:cubicBezTo>
                  <a:pt x="293719" y="4635667"/>
                  <a:pt x="301431" y="4624178"/>
                  <a:pt x="309592" y="4612841"/>
                </a:cubicBezTo>
                <a:cubicBezTo>
                  <a:pt x="313222" y="4607851"/>
                  <a:pt x="317302" y="4602863"/>
                  <a:pt x="321684" y="4598630"/>
                </a:cubicBezTo>
                <a:lnTo>
                  <a:pt x="325520" y="4595222"/>
                </a:lnTo>
                <a:lnTo>
                  <a:pt x="324862" y="4592130"/>
                </a:lnTo>
                <a:cubicBezTo>
                  <a:pt x="326371" y="4575652"/>
                  <a:pt x="327733" y="4559325"/>
                  <a:pt x="328641" y="4542846"/>
                </a:cubicBezTo>
                <a:cubicBezTo>
                  <a:pt x="329093" y="4531206"/>
                  <a:pt x="329549" y="4519566"/>
                  <a:pt x="329398" y="4508076"/>
                </a:cubicBezTo>
                <a:cubicBezTo>
                  <a:pt x="329242" y="4494923"/>
                  <a:pt x="328641" y="4481923"/>
                  <a:pt x="327431" y="4468921"/>
                </a:cubicBezTo>
                <a:cubicBezTo>
                  <a:pt x="326371" y="4456978"/>
                  <a:pt x="325162" y="4445036"/>
                  <a:pt x="323802" y="4433093"/>
                </a:cubicBezTo>
                <a:cubicBezTo>
                  <a:pt x="322442" y="4421453"/>
                  <a:pt x="321232" y="4409660"/>
                  <a:pt x="318964" y="4398171"/>
                </a:cubicBezTo>
                <a:cubicBezTo>
                  <a:pt x="318210" y="4394996"/>
                  <a:pt x="317453" y="4391820"/>
                  <a:pt x="316093" y="4388799"/>
                </a:cubicBezTo>
                <a:cubicBezTo>
                  <a:pt x="315791" y="4388194"/>
                  <a:pt x="315336" y="4387588"/>
                  <a:pt x="314883" y="4386984"/>
                </a:cubicBezTo>
                <a:close/>
                <a:moveTo>
                  <a:pt x="9666191" y="4381540"/>
                </a:moveTo>
                <a:cubicBezTo>
                  <a:pt x="9662260" y="4381540"/>
                  <a:pt x="9658179" y="4381691"/>
                  <a:pt x="9654248" y="4381994"/>
                </a:cubicBezTo>
                <a:cubicBezTo>
                  <a:pt x="9656667" y="4385924"/>
                  <a:pt x="9659389" y="4389856"/>
                  <a:pt x="9662111" y="4393785"/>
                </a:cubicBezTo>
                <a:cubicBezTo>
                  <a:pt x="9665890" y="4399378"/>
                  <a:pt x="9669669" y="4404821"/>
                  <a:pt x="9673448" y="4410263"/>
                </a:cubicBezTo>
                <a:cubicBezTo>
                  <a:pt x="9681309" y="4421451"/>
                  <a:pt x="9689323" y="4432637"/>
                  <a:pt x="9698241" y="4442917"/>
                </a:cubicBezTo>
                <a:cubicBezTo>
                  <a:pt x="9705196" y="4450174"/>
                  <a:pt x="9712451" y="4457279"/>
                  <a:pt x="9719558" y="4464536"/>
                </a:cubicBezTo>
                <a:cubicBezTo>
                  <a:pt x="9727267" y="4472246"/>
                  <a:pt x="9735279" y="4479804"/>
                  <a:pt x="9743443" y="4487061"/>
                </a:cubicBezTo>
                <a:cubicBezTo>
                  <a:pt x="9751606" y="4494319"/>
                  <a:pt x="9759770" y="4501574"/>
                  <a:pt x="9768236" y="4508529"/>
                </a:cubicBezTo>
                <a:cubicBezTo>
                  <a:pt x="9776097" y="4515030"/>
                  <a:pt x="9784109" y="4521077"/>
                  <a:pt x="9792575" y="4526820"/>
                </a:cubicBezTo>
                <a:cubicBezTo>
                  <a:pt x="9798169" y="4530147"/>
                  <a:pt x="9803763" y="4533321"/>
                  <a:pt x="9809657" y="4536042"/>
                </a:cubicBezTo>
                <a:cubicBezTo>
                  <a:pt x="9815403" y="4538764"/>
                  <a:pt x="9821299" y="4540879"/>
                  <a:pt x="9827194" y="4542997"/>
                </a:cubicBezTo>
                <a:cubicBezTo>
                  <a:pt x="9838382" y="4546474"/>
                  <a:pt x="9849720" y="4549799"/>
                  <a:pt x="9861210" y="4550707"/>
                </a:cubicBezTo>
                <a:lnTo>
                  <a:pt x="9885755" y="4548680"/>
                </a:lnTo>
                <a:lnTo>
                  <a:pt x="9866501" y="4519867"/>
                </a:lnTo>
                <a:cubicBezTo>
                  <a:pt x="9859546" y="4507622"/>
                  <a:pt x="9852744" y="4495225"/>
                  <a:pt x="9846544" y="4482526"/>
                </a:cubicBezTo>
                <a:cubicBezTo>
                  <a:pt x="9843975" y="4477236"/>
                  <a:pt x="9841405" y="4471945"/>
                  <a:pt x="9838986" y="4466653"/>
                </a:cubicBezTo>
                <a:cubicBezTo>
                  <a:pt x="9837172" y="4462571"/>
                  <a:pt x="9834753" y="4457621"/>
                  <a:pt x="9833771" y="4452745"/>
                </a:cubicBezTo>
                <a:lnTo>
                  <a:pt x="9835256" y="4446866"/>
                </a:lnTo>
                <a:lnTo>
                  <a:pt x="9827497" y="4440197"/>
                </a:lnTo>
                <a:cubicBezTo>
                  <a:pt x="9822961" y="4436719"/>
                  <a:pt x="9818577" y="4433242"/>
                  <a:pt x="9813890" y="4430068"/>
                </a:cubicBezTo>
                <a:cubicBezTo>
                  <a:pt x="9795146" y="4418277"/>
                  <a:pt x="9775038" y="4408601"/>
                  <a:pt x="9754024" y="4401647"/>
                </a:cubicBezTo>
                <a:cubicBezTo>
                  <a:pt x="9747373" y="4399682"/>
                  <a:pt x="9740570" y="4397717"/>
                  <a:pt x="9733918" y="4395599"/>
                </a:cubicBezTo>
                <a:cubicBezTo>
                  <a:pt x="9726360" y="4393331"/>
                  <a:pt x="9718952" y="4391216"/>
                  <a:pt x="9711393" y="4389402"/>
                </a:cubicBezTo>
                <a:cubicBezTo>
                  <a:pt x="9696427" y="4385924"/>
                  <a:pt x="9681309" y="4382750"/>
                  <a:pt x="9666191" y="4381540"/>
                </a:cubicBezTo>
                <a:close/>
                <a:moveTo>
                  <a:pt x="1331604" y="4378484"/>
                </a:moveTo>
                <a:lnTo>
                  <a:pt x="1330483" y="4379272"/>
                </a:lnTo>
                <a:cubicBezTo>
                  <a:pt x="1327460" y="4381993"/>
                  <a:pt x="1324890" y="4385018"/>
                  <a:pt x="1322622" y="4388192"/>
                </a:cubicBezTo>
                <a:cubicBezTo>
                  <a:pt x="1319749" y="4392727"/>
                  <a:pt x="1317029" y="4397263"/>
                  <a:pt x="1314459" y="4401950"/>
                </a:cubicBezTo>
                <a:cubicBezTo>
                  <a:pt x="1312191" y="4406333"/>
                  <a:pt x="1310379" y="4411020"/>
                  <a:pt x="1308714" y="4415706"/>
                </a:cubicBezTo>
                <a:cubicBezTo>
                  <a:pt x="1304330" y="4429009"/>
                  <a:pt x="1300250" y="4442463"/>
                  <a:pt x="1297981" y="4456221"/>
                </a:cubicBezTo>
                <a:cubicBezTo>
                  <a:pt x="1295561" y="4471037"/>
                  <a:pt x="1293898" y="4486002"/>
                  <a:pt x="1292841" y="4501120"/>
                </a:cubicBezTo>
                <a:cubicBezTo>
                  <a:pt x="1291782" y="4516994"/>
                  <a:pt x="1290723" y="4533018"/>
                  <a:pt x="1290876" y="4549044"/>
                </a:cubicBezTo>
                <a:cubicBezTo>
                  <a:pt x="1291027" y="4557357"/>
                  <a:pt x="1291027" y="4565522"/>
                  <a:pt x="1291631" y="4573837"/>
                </a:cubicBezTo>
                <a:cubicBezTo>
                  <a:pt x="1292084" y="4580941"/>
                  <a:pt x="1292991" y="4588046"/>
                  <a:pt x="1294201" y="4595001"/>
                </a:cubicBezTo>
                <a:cubicBezTo>
                  <a:pt x="1294655" y="4597269"/>
                  <a:pt x="1295412" y="4599536"/>
                  <a:pt x="1296015" y="4601653"/>
                </a:cubicBezTo>
                <a:cubicBezTo>
                  <a:pt x="1296772" y="4604223"/>
                  <a:pt x="1297375" y="4606943"/>
                  <a:pt x="1298434" y="4609514"/>
                </a:cubicBezTo>
                <a:cubicBezTo>
                  <a:pt x="1298283" y="4609211"/>
                  <a:pt x="1298132" y="4609060"/>
                  <a:pt x="1298132" y="4608757"/>
                </a:cubicBezTo>
                <a:cubicBezTo>
                  <a:pt x="1299342" y="4611328"/>
                  <a:pt x="1299948" y="4613747"/>
                  <a:pt x="1299342" y="4616771"/>
                </a:cubicBezTo>
                <a:lnTo>
                  <a:pt x="1298853" y="4617488"/>
                </a:lnTo>
                <a:lnTo>
                  <a:pt x="1312493" y="4627959"/>
                </a:lnTo>
                <a:lnTo>
                  <a:pt x="1339359" y="4653551"/>
                </a:lnTo>
                <a:lnTo>
                  <a:pt x="1340916" y="4639902"/>
                </a:lnTo>
                <a:cubicBezTo>
                  <a:pt x="1342125" y="4633855"/>
                  <a:pt x="1343939" y="4627808"/>
                  <a:pt x="1345755" y="4621912"/>
                </a:cubicBezTo>
                <a:cubicBezTo>
                  <a:pt x="1347869" y="4614806"/>
                  <a:pt x="1349986" y="4607702"/>
                  <a:pt x="1352706" y="4600898"/>
                </a:cubicBezTo>
                <a:cubicBezTo>
                  <a:pt x="1355125" y="4594700"/>
                  <a:pt x="1357998" y="4588653"/>
                  <a:pt x="1360718" y="4582606"/>
                </a:cubicBezTo>
                <a:cubicBezTo>
                  <a:pt x="1363593" y="4576559"/>
                  <a:pt x="1366313" y="4570361"/>
                  <a:pt x="1369184" y="4564163"/>
                </a:cubicBezTo>
                <a:cubicBezTo>
                  <a:pt x="1374476" y="4552824"/>
                  <a:pt x="1381129" y="4542090"/>
                  <a:pt x="1388083" y="4531509"/>
                </a:cubicBezTo>
                <a:lnTo>
                  <a:pt x="1389021" y="4530022"/>
                </a:lnTo>
                <a:lnTo>
                  <a:pt x="1387175" y="4511703"/>
                </a:lnTo>
                <a:cubicBezTo>
                  <a:pt x="1386570" y="4506564"/>
                  <a:pt x="1385814" y="4501574"/>
                  <a:pt x="1384756" y="4496434"/>
                </a:cubicBezTo>
                <a:cubicBezTo>
                  <a:pt x="1383243" y="4489630"/>
                  <a:pt x="1381732" y="4482828"/>
                  <a:pt x="1379920" y="4476025"/>
                </a:cubicBezTo>
                <a:cubicBezTo>
                  <a:pt x="1378255" y="4469374"/>
                  <a:pt x="1376138" y="4463025"/>
                  <a:pt x="1374022" y="4456524"/>
                </a:cubicBezTo>
                <a:cubicBezTo>
                  <a:pt x="1369941" y="4444581"/>
                  <a:pt x="1365255" y="4432940"/>
                  <a:pt x="1359963" y="4421451"/>
                </a:cubicBezTo>
                <a:cubicBezTo>
                  <a:pt x="1356033" y="4413287"/>
                  <a:pt x="1351799" y="4405275"/>
                  <a:pt x="1347415" y="4397263"/>
                </a:cubicBezTo>
                <a:lnTo>
                  <a:pt x="1337589" y="4381309"/>
                </a:lnTo>
                <a:lnTo>
                  <a:pt x="1334718" y="4383204"/>
                </a:lnTo>
                <a:close/>
                <a:moveTo>
                  <a:pt x="7545151" y="4364998"/>
                </a:moveTo>
                <a:lnTo>
                  <a:pt x="7544240" y="4366155"/>
                </a:lnTo>
                <a:lnTo>
                  <a:pt x="7530524" y="4392728"/>
                </a:lnTo>
                <a:cubicBezTo>
                  <a:pt x="7518733" y="4416009"/>
                  <a:pt x="7507545" y="4439441"/>
                  <a:pt x="7496811" y="4463176"/>
                </a:cubicBezTo>
                <a:cubicBezTo>
                  <a:pt x="7491369" y="4475119"/>
                  <a:pt x="7486229" y="4486912"/>
                  <a:pt x="7481543" y="4499156"/>
                </a:cubicBezTo>
                <a:cubicBezTo>
                  <a:pt x="7477159" y="4510797"/>
                  <a:pt x="7472321" y="4522286"/>
                  <a:pt x="7469145" y="4534380"/>
                </a:cubicBezTo>
                <a:cubicBezTo>
                  <a:pt x="7466576" y="4547231"/>
                  <a:pt x="7464309" y="4560232"/>
                  <a:pt x="7462192" y="4573232"/>
                </a:cubicBezTo>
                <a:lnTo>
                  <a:pt x="7458443" y="4576197"/>
                </a:lnTo>
                <a:lnTo>
                  <a:pt x="7462646" y="4594246"/>
                </a:lnTo>
                <a:cubicBezTo>
                  <a:pt x="7465065" y="4606792"/>
                  <a:pt x="7467333" y="4619491"/>
                  <a:pt x="7469298" y="4632190"/>
                </a:cubicBezTo>
                <a:cubicBezTo>
                  <a:pt x="7470204" y="4638540"/>
                  <a:pt x="7470811" y="4644889"/>
                  <a:pt x="7471566" y="4651239"/>
                </a:cubicBezTo>
                <a:cubicBezTo>
                  <a:pt x="7472321" y="4657437"/>
                  <a:pt x="7473077" y="4663787"/>
                  <a:pt x="7473681" y="4669985"/>
                </a:cubicBezTo>
                <a:cubicBezTo>
                  <a:pt x="7474891" y="4682531"/>
                  <a:pt x="7475194" y="4694928"/>
                  <a:pt x="7475949" y="4707477"/>
                </a:cubicBezTo>
                <a:cubicBezTo>
                  <a:pt x="7476856" y="4720931"/>
                  <a:pt x="7477310" y="4734537"/>
                  <a:pt x="7477310" y="4747992"/>
                </a:cubicBezTo>
                <a:lnTo>
                  <a:pt x="7477270" y="4748669"/>
                </a:lnTo>
                <a:lnTo>
                  <a:pt x="7481089" y="4745573"/>
                </a:lnTo>
                <a:cubicBezTo>
                  <a:pt x="7486683" y="4741491"/>
                  <a:pt x="7492277" y="4737409"/>
                  <a:pt x="7497870" y="4733479"/>
                </a:cubicBezTo>
                <a:cubicBezTo>
                  <a:pt x="7503011" y="4729700"/>
                  <a:pt x="7508603" y="4726373"/>
                  <a:pt x="7514046" y="4722896"/>
                </a:cubicBezTo>
                <a:cubicBezTo>
                  <a:pt x="7520093" y="4719117"/>
                  <a:pt x="7526140" y="4715338"/>
                  <a:pt x="7532187" y="4711709"/>
                </a:cubicBezTo>
                <a:lnTo>
                  <a:pt x="7560015" y="4697049"/>
                </a:lnTo>
                <a:lnTo>
                  <a:pt x="7559702" y="4695989"/>
                </a:lnTo>
                <a:cubicBezTo>
                  <a:pt x="7559851" y="4694173"/>
                  <a:pt x="7560609" y="4692057"/>
                  <a:pt x="7561667" y="4690394"/>
                </a:cubicBezTo>
                <a:cubicBezTo>
                  <a:pt x="7562119" y="4689185"/>
                  <a:pt x="7562423" y="4687975"/>
                  <a:pt x="7562724" y="4686766"/>
                </a:cubicBezTo>
                <a:lnTo>
                  <a:pt x="7563732" y="4683136"/>
                </a:lnTo>
                <a:lnTo>
                  <a:pt x="7564237" y="4681323"/>
                </a:lnTo>
                <a:cubicBezTo>
                  <a:pt x="7569376" y="4659554"/>
                  <a:pt x="7571644" y="4637332"/>
                  <a:pt x="7574667" y="4615109"/>
                </a:cubicBezTo>
                <a:cubicBezTo>
                  <a:pt x="7576331" y="4603467"/>
                  <a:pt x="7577086" y="4591827"/>
                  <a:pt x="7577993" y="4580187"/>
                </a:cubicBezTo>
                <a:cubicBezTo>
                  <a:pt x="7578749" y="4568396"/>
                  <a:pt x="7579505" y="4556603"/>
                  <a:pt x="7579354" y="4544660"/>
                </a:cubicBezTo>
                <a:cubicBezTo>
                  <a:pt x="7579203" y="4539822"/>
                  <a:pt x="7578901" y="4534834"/>
                  <a:pt x="7578599" y="4529846"/>
                </a:cubicBezTo>
                <a:cubicBezTo>
                  <a:pt x="7577691" y="4516996"/>
                  <a:pt x="7576785" y="4504296"/>
                  <a:pt x="7575121" y="4491597"/>
                </a:cubicBezTo>
                <a:cubicBezTo>
                  <a:pt x="7573609" y="4478747"/>
                  <a:pt x="7571039" y="4465898"/>
                  <a:pt x="7568469" y="4453199"/>
                </a:cubicBezTo>
                <a:cubicBezTo>
                  <a:pt x="7565900" y="4441105"/>
                  <a:pt x="7562573" y="4429161"/>
                  <a:pt x="7559399" y="4417067"/>
                </a:cubicBezTo>
                <a:cubicBezTo>
                  <a:pt x="7556223" y="4405276"/>
                  <a:pt x="7553503" y="4393182"/>
                  <a:pt x="7550025" y="4381390"/>
                </a:cubicBezTo>
                <a:close/>
                <a:moveTo>
                  <a:pt x="6943205" y="4362945"/>
                </a:moveTo>
                <a:cubicBezTo>
                  <a:pt x="6943508" y="4367481"/>
                  <a:pt x="6944113" y="4371714"/>
                  <a:pt x="6945019" y="4376098"/>
                </a:cubicBezTo>
                <a:cubicBezTo>
                  <a:pt x="6949405" y="4392878"/>
                  <a:pt x="6956509" y="4408903"/>
                  <a:pt x="6964369" y="4424324"/>
                </a:cubicBezTo>
                <a:cubicBezTo>
                  <a:pt x="6971626" y="4437475"/>
                  <a:pt x="6980093" y="4450023"/>
                  <a:pt x="6988708" y="4462268"/>
                </a:cubicBezTo>
                <a:cubicBezTo>
                  <a:pt x="6999141" y="4476932"/>
                  <a:pt x="7009572" y="4491446"/>
                  <a:pt x="7020155" y="4505959"/>
                </a:cubicBezTo>
                <a:lnTo>
                  <a:pt x="7019970" y="4507018"/>
                </a:lnTo>
                <a:lnTo>
                  <a:pt x="7020759" y="4507018"/>
                </a:lnTo>
                <a:cubicBezTo>
                  <a:pt x="7027108" y="4508378"/>
                  <a:pt x="7033458" y="4510344"/>
                  <a:pt x="7039656" y="4512611"/>
                </a:cubicBezTo>
                <a:cubicBezTo>
                  <a:pt x="7052506" y="4517599"/>
                  <a:pt x="7065355" y="4523646"/>
                  <a:pt x="7076846" y="4531509"/>
                </a:cubicBezTo>
                <a:cubicBezTo>
                  <a:pt x="7081985" y="4534985"/>
                  <a:pt x="7087277" y="4538613"/>
                  <a:pt x="7092266" y="4542544"/>
                </a:cubicBezTo>
                <a:lnTo>
                  <a:pt x="7106512" y="4554816"/>
                </a:lnTo>
                <a:lnTo>
                  <a:pt x="7119102" y="4516907"/>
                </a:lnTo>
                <a:lnTo>
                  <a:pt x="7112676" y="4507773"/>
                </a:lnTo>
                <a:cubicBezTo>
                  <a:pt x="7109047" y="4502331"/>
                  <a:pt x="7105416" y="4496888"/>
                  <a:pt x="7101637" y="4491597"/>
                </a:cubicBezTo>
                <a:cubicBezTo>
                  <a:pt x="7093930" y="4480409"/>
                  <a:pt x="7085612" y="4469677"/>
                  <a:pt x="7076695" y="4459395"/>
                </a:cubicBezTo>
                <a:cubicBezTo>
                  <a:pt x="7063995" y="4445790"/>
                  <a:pt x="7050087" y="4433696"/>
                  <a:pt x="7036330" y="4421451"/>
                </a:cubicBezTo>
                <a:cubicBezTo>
                  <a:pt x="7028772" y="4414799"/>
                  <a:pt x="7021515" y="4407995"/>
                  <a:pt x="7013805" y="4401647"/>
                </a:cubicBezTo>
                <a:cubicBezTo>
                  <a:pt x="7006548" y="4395599"/>
                  <a:pt x="6998536" y="4390459"/>
                  <a:pt x="6990826" y="4385320"/>
                </a:cubicBezTo>
                <a:cubicBezTo>
                  <a:pt x="6984174" y="4381237"/>
                  <a:pt x="6977522" y="4377308"/>
                  <a:pt x="6970871" y="4373527"/>
                </a:cubicBezTo>
                <a:cubicBezTo>
                  <a:pt x="6964369" y="4369900"/>
                  <a:pt x="6957568" y="4367028"/>
                  <a:pt x="6950612" y="4364609"/>
                </a:cubicBezTo>
                <a:cubicBezTo>
                  <a:pt x="6948195" y="4363853"/>
                  <a:pt x="6945774" y="4363399"/>
                  <a:pt x="6943205" y="4362945"/>
                </a:cubicBezTo>
                <a:close/>
                <a:moveTo>
                  <a:pt x="7470355" y="4357352"/>
                </a:moveTo>
                <a:cubicBezTo>
                  <a:pt x="7470355" y="4357655"/>
                  <a:pt x="7470355" y="4357957"/>
                  <a:pt x="7470355" y="4358260"/>
                </a:cubicBezTo>
                <a:cubicBezTo>
                  <a:pt x="7470961" y="4363552"/>
                  <a:pt x="7472169" y="4368540"/>
                  <a:pt x="7473681" y="4373529"/>
                </a:cubicBezTo>
                <a:cubicBezTo>
                  <a:pt x="7476101" y="4380030"/>
                  <a:pt x="7478670" y="4386531"/>
                  <a:pt x="7481845" y="4392578"/>
                </a:cubicBezTo>
                <a:cubicBezTo>
                  <a:pt x="7485322" y="4399077"/>
                  <a:pt x="7488950" y="4405578"/>
                  <a:pt x="7492880" y="4411776"/>
                </a:cubicBezTo>
                <a:lnTo>
                  <a:pt x="7493380" y="4412460"/>
                </a:lnTo>
                <a:lnTo>
                  <a:pt x="7501044" y="4396658"/>
                </a:lnTo>
                <a:lnTo>
                  <a:pt x="7514357" y="4370275"/>
                </a:lnTo>
                <a:lnTo>
                  <a:pt x="7499835" y="4365366"/>
                </a:lnTo>
                <a:cubicBezTo>
                  <a:pt x="7490159" y="4362342"/>
                  <a:pt x="7480484" y="4359470"/>
                  <a:pt x="7470658" y="4357352"/>
                </a:cubicBezTo>
                <a:cubicBezTo>
                  <a:pt x="7470507" y="4357352"/>
                  <a:pt x="7470507" y="4357352"/>
                  <a:pt x="7470355" y="4357352"/>
                </a:cubicBezTo>
                <a:close/>
                <a:moveTo>
                  <a:pt x="5356610" y="4356898"/>
                </a:moveTo>
                <a:cubicBezTo>
                  <a:pt x="5356309" y="4357202"/>
                  <a:pt x="5356005" y="4357655"/>
                  <a:pt x="5355702" y="4357957"/>
                </a:cubicBezTo>
                <a:cubicBezTo>
                  <a:pt x="5354191" y="4360679"/>
                  <a:pt x="5353132" y="4363550"/>
                  <a:pt x="5352226" y="4366574"/>
                </a:cubicBezTo>
                <a:cubicBezTo>
                  <a:pt x="5352074" y="4366877"/>
                  <a:pt x="5352074" y="4367180"/>
                  <a:pt x="5351923" y="4367481"/>
                </a:cubicBezTo>
                <a:cubicBezTo>
                  <a:pt x="5350412" y="4373378"/>
                  <a:pt x="5349353" y="4379425"/>
                  <a:pt x="5348447" y="4385472"/>
                </a:cubicBezTo>
                <a:cubicBezTo>
                  <a:pt x="5347539" y="4391519"/>
                  <a:pt x="5346633" y="4397415"/>
                  <a:pt x="5345877" y="4403461"/>
                </a:cubicBezTo>
                <a:cubicBezTo>
                  <a:pt x="5344213" y="4415858"/>
                  <a:pt x="5342552" y="4428254"/>
                  <a:pt x="5340585" y="4440500"/>
                </a:cubicBezTo>
                <a:cubicBezTo>
                  <a:pt x="5338620" y="4453046"/>
                  <a:pt x="5336805" y="4465745"/>
                  <a:pt x="5335295" y="4478444"/>
                </a:cubicBezTo>
                <a:cubicBezTo>
                  <a:pt x="5333782" y="4490992"/>
                  <a:pt x="5332876" y="4503540"/>
                  <a:pt x="5332422" y="4516239"/>
                </a:cubicBezTo>
                <a:cubicBezTo>
                  <a:pt x="5332271" y="4528787"/>
                  <a:pt x="5332271" y="4541183"/>
                  <a:pt x="5333480" y="4553580"/>
                </a:cubicBezTo>
                <a:cubicBezTo>
                  <a:pt x="5334236" y="4560533"/>
                  <a:pt x="5334991" y="4567639"/>
                  <a:pt x="5335899" y="4574745"/>
                </a:cubicBezTo>
                <a:lnTo>
                  <a:pt x="5338999" y="4593049"/>
                </a:lnTo>
                <a:lnTo>
                  <a:pt x="5338923" y="4592733"/>
                </a:lnTo>
                <a:cubicBezTo>
                  <a:pt x="5338923" y="4593036"/>
                  <a:pt x="5339074" y="4593338"/>
                  <a:pt x="5339074" y="4593490"/>
                </a:cubicBezTo>
                <a:lnTo>
                  <a:pt x="5338999" y="4593049"/>
                </a:lnTo>
                <a:lnTo>
                  <a:pt x="5341795" y="4604677"/>
                </a:lnTo>
                <a:cubicBezTo>
                  <a:pt x="5341644" y="4604072"/>
                  <a:pt x="5341493" y="4603316"/>
                  <a:pt x="5341342" y="4602561"/>
                </a:cubicBezTo>
                <a:cubicBezTo>
                  <a:pt x="5341795" y="4604223"/>
                  <a:pt x="5342249" y="4605886"/>
                  <a:pt x="5342703" y="4607549"/>
                </a:cubicBezTo>
                <a:lnTo>
                  <a:pt x="5342673" y="4608478"/>
                </a:lnTo>
                <a:lnTo>
                  <a:pt x="5343307" y="4609211"/>
                </a:lnTo>
                <a:cubicBezTo>
                  <a:pt x="5348899" y="4614957"/>
                  <a:pt x="5354191" y="4620853"/>
                  <a:pt x="5359182" y="4627202"/>
                </a:cubicBezTo>
                <a:cubicBezTo>
                  <a:pt x="5363112" y="4632190"/>
                  <a:pt x="5367042" y="4637180"/>
                  <a:pt x="5370669" y="4642319"/>
                </a:cubicBezTo>
                <a:cubicBezTo>
                  <a:pt x="5374146" y="4647458"/>
                  <a:pt x="5377624" y="4652750"/>
                  <a:pt x="5380799" y="4658192"/>
                </a:cubicBezTo>
                <a:cubicBezTo>
                  <a:pt x="5387602" y="4669380"/>
                  <a:pt x="5394706" y="4680265"/>
                  <a:pt x="5401662" y="4691149"/>
                </a:cubicBezTo>
                <a:lnTo>
                  <a:pt x="5416095" y="4713830"/>
                </a:lnTo>
                <a:lnTo>
                  <a:pt x="5419198" y="4699766"/>
                </a:lnTo>
                <a:cubicBezTo>
                  <a:pt x="5422524" y="4686312"/>
                  <a:pt x="5426755" y="4673159"/>
                  <a:pt x="5431292" y="4660159"/>
                </a:cubicBezTo>
                <a:cubicBezTo>
                  <a:pt x="5435222" y="4648820"/>
                  <a:pt x="5439304" y="4637632"/>
                  <a:pt x="5444141" y="4626748"/>
                </a:cubicBezTo>
                <a:cubicBezTo>
                  <a:pt x="5449129" y="4615260"/>
                  <a:pt x="5454120" y="4603769"/>
                  <a:pt x="5459864" y="4592733"/>
                </a:cubicBezTo>
                <a:lnTo>
                  <a:pt x="5463331" y="4586316"/>
                </a:lnTo>
                <a:lnTo>
                  <a:pt x="5462131" y="4584117"/>
                </a:lnTo>
                <a:cubicBezTo>
                  <a:pt x="5462131" y="4579128"/>
                  <a:pt x="5461223" y="4574441"/>
                  <a:pt x="5460166" y="4569604"/>
                </a:cubicBezTo>
                <a:cubicBezTo>
                  <a:pt x="5457596" y="4559778"/>
                  <a:pt x="5454572" y="4549952"/>
                  <a:pt x="5451701" y="4540276"/>
                </a:cubicBezTo>
                <a:cubicBezTo>
                  <a:pt x="5448072" y="4528484"/>
                  <a:pt x="5444141" y="4516844"/>
                  <a:pt x="5439909" y="4505203"/>
                </a:cubicBezTo>
                <a:cubicBezTo>
                  <a:pt x="5435372" y="4492655"/>
                  <a:pt x="5430838" y="4479957"/>
                  <a:pt x="5425698" y="4467712"/>
                </a:cubicBezTo>
                <a:cubicBezTo>
                  <a:pt x="5423279" y="4462119"/>
                  <a:pt x="5420709" y="4456675"/>
                  <a:pt x="5418140" y="4451234"/>
                </a:cubicBezTo>
                <a:cubicBezTo>
                  <a:pt x="5415570" y="4445639"/>
                  <a:pt x="5413149" y="4440046"/>
                  <a:pt x="5410428" y="4434604"/>
                </a:cubicBezTo>
                <a:cubicBezTo>
                  <a:pt x="5405138" y="4424021"/>
                  <a:pt x="5399394" y="4413590"/>
                  <a:pt x="5393647" y="4403159"/>
                </a:cubicBezTo>
                <a:cubicBezTo>
                  <a:pt x="5389717" y="4396357"/>
                  <a:pt x="5385788" y="4389552"/>
                  <a:pt x="5381402" y="4383053"/>
                </a:cubicBezTo>
                <a:cubicBezTo>
                  <a:pt x="5377019" y="4376249"/>
                  <a:pt x="5372332" y="4369599"/>
                  <a:pt x="5367042" y="4363550"/>
                </a:cubicBezTo>
                <a:cubicBezTo>
                  <a:pt x="5365228" y="4361736"/>
                  <a:pt x="5363413" y="4360074"/>
                  <a:pt x="5361298" y="4358714"/>
                </a:cubicBezTo>
                <a:cubicBezTo>
                  <a:pt x="5360088" y="4358108"/>
                  <a:pt x="5358728" y="4357503"/>
                  <a:pt x="5357516" y="4357051"/>
                </a:cubicBezTo>
                <a:cubicBezTo>
                  <a:pt x="5357215" y="4357051"/>
                  <a:pt x="5356914" y="4356898"/>
                  <a:pt x="5356610" y="4356898"/>
                </a:cubicBezTo>
                <a:close/>
                <a:moveTo>
                  <a:pt x="7242533" y="4349039"/>
                </a:moveTo>
                <a:cubicBezTo>
                  <a:pt x="7240870" y="4350248"/>
                  <a:pt x="7239207" y="4351458"/>
                  <a:pt x="7237695" y="4352818"/>
                </a:cubicBezTo>
                <a:cubicBezTo>
                  <a:pt x="7219705" y="4370959"/>
                  <a:pt x="7205647" y="4392578"/>
                  <a:pt x="7191889" y="4414044"/>
                </a:cubicBezTo>
                <a:cubicBezTo>
                  <a:pt x="7185237" y="4424928"/>
                  <a:pt x="7179039" y="4436116"/>
                  <a:pt x="7173445" y="4447455"/>
                </a:cubicBezTo>
                <a:cubicBezTo>
                  <a:pt x="7170271" y="4453804"/>
                  <a:pt x="7167247" y="4460154"/>
                  <a:pt x="7164374" y="4466502"/>
                </a:cubicBezTo>
                <a:cubicBezTo>
                  <a:pt x="7161654" y="4472399"/>
                  <a:pt x="7159386" y="4478293"/>
                  <a:pt x="7157121" y="4484342"/>
                </a:cubicBezTo>
                <a:cubicBezTo>
                  <a:pt x="7152433" y="4496587"/>
                  <a:pt x="7148200" y="4508832"/>
                  <a:pt x="7143665" y="4521077"/>
                </a:cubicBezTo>
                <a:cubicBezTo>
                  <a:pt x="7141246" y="4527728"/>
                  <a:pt x="7138827" y="4534380"/>
                  <a:pt x="7136408" y="4541184"/>
                </a:cubicBezTo>
                <a:cubicBezTo>
                  <a:pt x="7134443" y="4546928"/>
                  <a:pt x="7132779" y="4552521"/>
                  <a:pt x="7130965" y="4558267"/>
                </a:cubicBezTo>
                <a:cubicBezTo>
                  <a:pt x="7130513" y="4559778"/>
                  <a:pt x="7130210" y="4561139"/>
                  <a:pt x="7129755" y="4562500"/>
                </a:cubicBezTo>
                <a:cubicBezTo>
                  <a:pt x="7129454" y="4564768"/>
                  <a:pt x="7128546" y="4566733"/>
                  <a:pt x="7127035" y="4568547"/>
                </a:cubicBezTo>
                <a:cubicBezTo>
                  <a:pt x="7126129" y="4569151"/>
                  <a:pt x="7125372" y="4569907"/>
                  <a:pt x="7124616" y="4570662"/>
                </a:cubicBezTo>
                <a:lnTo>
                  <a:pt x="7123165" y="4571000"/>
                </a:lnTo>
                <a:lnTo>
                  <a:pt x="7136561" y="4584117"/>
                </a:lnTo>
                <a:cubicBezTo>
                  <a:pt x="7144875" y="4593794"/>
                  <a:pt x="7152887" y="4603770"/>
                  <a:pt x="7160747" y="4613900"/>
                </a:cubicBezTo>
                <a:cubicBezTo>
                  <a:pt x="7168609" y="4623726"/>
                  <a:pt x="7175562" y="4634156"/>
                  <a:pt x="7182063" y="4645041"/>
                </a:cubicBezTo>
                <a:lnTo>
                  <a:pt x="7189032" y="4656497"/>
                </a:lnTo>
                <a:lnTo>
                  <a:pt x="7203833" y="4632190"/>
                </a:lnTo>
                <a:cubicBezTo>
                  <a:pt x="7210785" y="4620550"/>
                  <a:pt x="7217590" y="4609060"/>
                  <a:pt x="7224393" y="4597420"/>
                </a:cubicBezTo>
                <a:cubicBezTo>
                  <a:pt x="7230741" y="4586385"/>
                  <a:pt x="7236788" y="4575197"/>
                  <a:pt x="7243592" y="4564312"/>
                </a:cubicBezTo>
                <a:cubicBezTo>
                  <a:pt x="7250999" y="4552520"/>
                  <a:pt x="7259011" y="4541183"/>
                  <a:pt x="7267174" y="4529995"/>
                </a:cubicBezTo>
                <a:lnTo>
                  <a:pt x="7269837" y="4526384"/>
                </a:lnTo>
                <a:lnTo>
                  <a:pt x="7272315" y="4513217"/>
                </a:lnTo>
                <a:cubicBezTo>
                  <a:pt x="7273071" y="4507622"/>
                  <a:pt x="7273373" y="4501878"/>
                  <a:pt x="7273524" y="4496133"/>
                </a:cubicBezTo>
                <a:cubicBezTo>
                  <a:pt x="7273675" y="4488121"/>
                  <a:pt x="7273675" y="4480109"/>
                  <a:pt x="7273373" y="4472095"/>
                </a:cubicBezTo>
                <a:cubicBezTo>
                  <a:pt x="7273223" y="4463933"/>
                  <a:pt x="7272164" y="4455921"/>
                  <a:pt x="7271105" y="4447907"/>
                </a:cubicBezTo>
                <a:cubicBezTo>
                  <a:pt x="7268837" y="4430825"/>
                  <a:pt x="7265513" y="4414044"/>
                  <a:pt x="7261884" y="4397264"/>
                </a:cubicBezTo>
                <a:cubicBezTo>
                  <a:pt x="7258557" y="4383507"/>
                  <a:pt x="7254929" y="4369599"/>
                  <a:pt x="7248882" y="4356749"/>
                </a:cubicBezTo>
                <a:cubicBezTo>
                  <a:pt x="7247825" y="4354935"/>
                  <a:pt x="7246767" y="4353272"/>
                  <a:pt x="7245557" y="4351608"/>
                </a:cubicBezTo>
                <a:cubicBezTo>
                  <a:pt x="7244649" y="4350702"/>
                  <a:pt x="7243591" y="4349794"/>
                  <a:pt x="7242533" y="4349039"/>
                </a:cubicBezTo>
                <a:close/>
                <a:moveTo>
                  <a:pt x="4203135" y="4345561"/>
                </a:moveTo>
                <a:cubicBezTo>
                  <a:pt x="4201927" y="4347072"/>
                  <a:pt x="4200868" y="4348736"/>
                  <a:pt x="4199809" y="4350399"/>
                </a:cubicBezTo>
                <a:cubicBezTo>
                  <a:pt x="4194971" y="4358260"/>
                  <a:pt x="4190437" y="4366272"/>
                  <a:pt x="4185902" y="4374284"/>
                </a:cubicBezTo>
                <a:cubicBezTo>
                  <a:pt x="4180913" y="4382901"/>
                  <a:pt x="4176075" y="4391519"/>
                  <a:pt x="4171691" y="4400437"/>
                </a:cubicBezTo>
                <a:cubicBezTo>
                  <a:pt x="4162469" y="4419185"/>
                  <a:pt x="4154910" y="4438535"/>
                  <a:pt x="4148409" y="4458338"/>
                </a:cubicBezTo>
                <a:cubicBezTo>
                  <a:pt x="4146142" y="4465745"/>
                  <a:pt x="4143876" y="4473305"/>
                  <a:pt x="4142212" y="4481015"/>
                </a:cubicBezTo>
                <a:cubicBezTo>
                  <a:pt x="4141153" y="4485702"/>
                  <a:pt x="4139793" y="4490387"/>
                  <a:pt x="4139038" y="4495074"/>
                </a:cubicBezTo>
                <a:cubicBezTo>
                  <a:pt x="4138129" y="4500820"/>
                  <a:pt x="4137223" y="4506413"/>
                  <a:pt x="4136315" y="4512157"/>
                </a:cubicBezTo>
                <a:lnTo>
                  <a:pt x="4134560" y="4513446"/>
                </a:lnTo>
                <a:lnTo>
                  <a:pt x="4136014" y="4517448"/>
                </a:lnTo>
                <a:cubicBezTo>
                  <a:pt x="4139793" y="4529390"/>
                  <a:pt x="4144481" y="4541183"/>
                  <a:pt x="4147655" y="4553277"/>
                </a:cubicBezTo>
                <a:cubicBezTo>
                  <a:pt x="4151282" y="4566731"/>
                  <a:pt x="4154305" y="4580338"/>
                  <a:pt x="4156724" y="4594094"/>
                </a:cubicBezTo>
                <a:cubicBezTo>
                  <a:pt x="4158842" y="4606491"/>
                  <a:pt x="4160050" y="4619190"/>
                  <a:pt x="4160807" y="4631738"/>
                </a:cubicBezTo>
                <a:cubicBezTo>
                  <a:pt x="4161261" y="4640051"/>
                  <a:pt x="4161713" y="4648366"/>
                  <a:pt x="4162318" y="4656378"/>
                </a:cubicBezTo>
                <a:cubicBezTo>
                  <a:pt x="4162318" y="4660460"/>
                  <a:pt x="4162318" y="4664392"/>
                  <a:pt x="4162318" y="4668472"/>
                </a:cubicBezTo>
                <a:lnTo>
                  <a:pt x="4161754" y="4674907"/>
                </a:lnTo>
                <a:lnTo>
                  <a:pt x="4170180" y="4665601"/>
                </a:lnTo>
                <a:cubicBezTo>
                  <a:pt x="4175924" y="4659857"/>
                  <a:pt x="4181667" y="4654262"/>
                  <a:pt x="4187413" y="4648669"/>
                </a:cubicBezTo>
                <a:cubicBezTo>
                  <a:pt x="4193006" y="4643227"/>
                  <a:pt x="4198903" y="4638088"/>
                  <a:pt x="4205100" y="4633401"/>
                </a:cubicBezTo>
                <a:lnTo>
                  <a:pt x="4236018" y="4614077"/>
                </a:lnTo>
                <a:lnTo>
                  <a:pt x="4235032" y="4611481"/>
                </a:lnTo>
                <a:cubicBezTo>
                  <a:pt x="4237755" y="4606037"/>
                  <a:pt x="4240325" y="4600293"/>
                  <a:pt x="4242139" y="4594397"/>
                </a:cubicBezTo>
                <a:cubicBezTo>
                  <a:pt x="4244406" y="4585629"/>
                  <a:pt x="4245768" y="4576860"/>
                  <a:pt x="4246825" y="4567942"/>
                </a:cubicBezTo>
                <a:cubicBezTo>
                  <a:pt x="4247884" y="4558871"/>
                  <a:pt x="4248639" y="4549952"/>
                  <a:pt x="4248942" y="4540881"/>
                </a:cubicBezTo>
                <a:cubicBezTo>
                  <a:pt x="4249093" y="4529996"/>
                  <a:pt x="4248490" y="4519262"/>
                  <a:pt x="4247884" y="4508529"/>
                </a:cubicBezTo>
                <a:cubicBezTo>
                  <a:pt x="4247128" y="4497039"/>
                  <a:pt x="4246071" y="4485399"/>
                  <a:pt x="4244106" y="4474060"/>
                </a:cubicBezTo>
                <a:cubicBezTo>
                  <a:pt x="4240325" y="4451837"/>
                  <a:pt x="4235032" y="4429917"/>
                  <a:pt x="4229590" y="4408148"/>
                </a:cubicBezTo>
                <a:cubicBezTo>
                  <a:pt x="4228382" y="4403462"/>
                  <a:pt x="4227022" y="4398775"/>
                  <a:pt x="4225509" y="4394089"/>
                </a:cubicBezTo>
                <a:cubicBezTo>
                  <a:pt x="4223846" y="4389251"/>
                  <a:pt x="4222033" y="4384413"/>
                  <a:pt x="4220219" y="4379726"/>
                </a:cubicBezTo>
                <a:cubicBezTo>
                  <a:pt x="4217044" y="4371110"/>
                  <a:pt x="4213566" y="4362644"/>
                  <a:pt x="4209335" y="4354481"/>
                </a:cubicBezTo>
                <a:cubicBezTo>
                  <a:pt x="4207521" y="4351458"/>
                  <a:pt x="4205705" y="4348585"/>
                  <a:pt x="4203438" y="4345863"/>
                </a:cubicBezTo>
                <a:cubicBezTo>
                  <a:pt x="4203286" y="4345712"/>
                  <a:pt x="4203286" y="4345712"/>
                  <a:pt x="4203135" y="4345561"/>
                </a:cubicBezTo>
                <a:close/>
                <a:moveTo>
                  <a:pt x="3553381" y="4342992"/>
                </a:moveTo>
                <a:cubicBezTo>
                  <a:pt x="3550659" y="4346318"/>
                  <a:pt x="3548089" y="4350097"/>
                  <a:pt x="3545672" y="4353726"/>
                </a:cubicBezTo>
                <a:cubicBezTo>
                  <a:pt x="3542194" y="4358865"/>
                  <a:pt x="3539020" y="4364006"/>
                  <a:pt x="3535692" y="4369145"/>
                </a:cubicBezTo>
                <a:cubicBezTo>
                  <a:pt x="3529193" y="4379274"/>
                  <a:pt x="3522540" y="4389403"/>
                  <a:pt x="3516040" y="4399531"/>
                </a:cubicBezTo>
                <a:cubicBezTo>
                  <a:pt x="3510294" y="4408905"/>
                  <a:pt x="3505002" y="4418580"/>
                  <a:pt x="3500317" y="4428558"/>
                </a:cubicBezTo>
                <a:cubicBezTo>
                  <a:pt x="3497899" y="4433999"/>
                  <a:pt x="3495328" y="4439291"/>
                  <a:pt x="3493061" y="4444884"/>
                </a:cubicBezTo>
                <a:cubicBezTo>
                  <a:pt x="3491699" y="4448210"/>
                  <a:pt x="3490492" y="4451385"/>
                  <a:pt x="3489129" y="4454561"/>
                </a:cubicBezTo>
                <a:cubicBezTo>
                  <a:pt x="3488225" y="4456676"/>
                  <a:pt x="3487619" y="4458944"/>
                  <a:pt x="3486863" y="4461212"/>
                </a:cubicBezTo>
                <a:cubicBezTo>
                  <a:pt x="3486863" y="4461212"/>
                  <a:pt x="3486863" y="4461363"/>
                  <a:pt x="3486863" y="4461363"/>
                </a:cubicBezTo>
                <a:lnTo>
                  <a:pt x="3486315" y="4462619"/>
                </a:lnTo>
                <a:lnTo>
                  <a:pt x="3486560" y="4463176"/>
                </a:lnTo>
                <a:cubicBezTo>
                  <a:pt x="3488677" y="4469224"/>
                  <a:pt x="3490642" y="4475422"/>
                  <a:pt x="3492456" y="4481620"/>
                </a:cubicBezTo>
                <a:cubicBezTo>
                  <a:pt x="3496085" y="4494773"/>
                  <a:pt x="3499410" y="4508227"/>
                  <a:pt x="3502434" y="4521531"/>
                </a:cubicBezTo>
                <a:cubicBezTo>
                  <a:pt x="3505307" y="4533928"/>
                  <a:pt x="3507423" y="4546474"/>
                  <a:pt x="3509538" y="4559022"/>
                </a:cubicBezTo>
                <a:cubicBezTo>
                  <a:pt x="3511807" y="4572024"/>
                  <a:pt x="3513017" y="4585025"/>
                  <a:pt x="3514226" y="4598026"/>
                </a:cubicBezTo>
                <a:cubicBezTo>
                  <a:pt x="3515285" y="4610271"/>
                  <a:pt x="3516342" y="4622667"/>
                  <a:pt x="3516946" y="4634913"/>
                </a:cubicBezTo>
                <a:cubicBezTo>
                  <a:pt x="3517250" y="4643530"/>
                  <a:pt x="3517551" y="4651996"/>
                  <a:pt x="3517855" y="4659705"/>
                </a:cubicBezTo>
                <a:cubicBezTo>
                  <a:pt x="3517855" y="4663031"/>
                  <a:pt x="3518005" y="4666358"/>
                  <a:pt x="3518005" y="4669683"/>
                </a:cubicBezTo>
                <a:lnTo>
                  <a:pt x="3517973" y="4670110"/>
                </a:lnTo>
                <a:lnTo>
                  <a:pt x="3538867" y="4648217"/>
                </a:lnTo>
                <a:cubicBezTo>
                  <a:pt x="3543705" y="4643378"/>
                  <a:pt x="3548543" y="4638389"/>
                  <a:pt x="3553833" y="4634156"/>
                </a:cubicBezTo>
                <a:lnTo>
                  <a:pt x="3565308" y="4627230"/>
                </a:lnTo>
                <a:lnTo>
                  <a:pt x="3569254" y="4608911"/>
                </a:lnTo>
                <a:cubicBezTo>
                  <a:pt x="3570764" y="4601050"/>
                  <a:pt x="3572428" y="4593340"/>
                  <a:pt x="3574092" y="4585478"/>
                </a:cubicBezTo>
                <a:cubicBezTo>
                  <a:pt x="3575754" y="4577013"/>
                  <a:pt x="3576965" y="4568697"/>
                  <a:pt x="3577719" y="4560232"/>
                </a:cubicBezTo>
                <a:cubicBezTo>
                  <a:pt x="3578476" y="4552370"/>
                  <a:pt x="3579231" y="4544509"/>
                  <a:pt x="3579535" y="4536497"/>
                </a:cubicBezTo>
                <a:cubicBezTo>
                  <a:pt x="3579535" y="4535288"/>
                  <a:pt x="3579535" y="4533928"/>
                  <a:pt x="3579535" y="4532718"/>
                </a:cubicBezTo>
                <a:cubicBezTo>
                  <a:pt x="3579384" y="4520170"/>
                  <a:pt x="3578778" y="4507472"/>
                  <a:pt x="3578022" y="4494923"/>
                </a:cubicBezTo>
                <a:cubicBezTo>
                  <a:pt x="3577266" y="4482679"/>
                  <a:pt x="3576662" y="4470584"/>
                  <a:pt x="3575603" y="4458340"/>
                </a:cubicBezTo>
                <a:cubicBezTo>
                  <a:pt x="3573487" y="4433547"/>
                  <a:pt x="3571219" y="4408451"/>
                  <a:pt x="3565324" y="4384262"/>
                </a:cubicBezTo>
                <a:cubicBezTo>
                  <a:pt x="3563206" y="4375646"/>
                  <a:pt x="3561241" y="4367029"/>
                  <a:pt x="3559124" y="4358411"/>
                </a:cubicBezTo>
                <a:cubicBezTo>
                  <a:pt x="3557916" y="4353726"/>
                  <a:pt x="3556556" y="4349039"/>
                  <a:pt x="3554438" y="4344655"/>
                </a:cubicBezTo>
                <a:cubicBezTo>
                  <a:pt x="3554137" y="4344050"/>
                  <a:pt x="3553682" y="4343446"/>
                  <a:pt x="3553381" y="4342992"/>
                </a:cubicBezTo>
                <a:close/>
                <a:moveTo>
                  <a:pt x="2761211" y="4338218"/>
                </a:moveTo>
                <a:lnTo>
                  <a:pt x="2760095" y="4338272"/>
                </a:lnTo>
                <a:lnTo>
                  <a:pt x="2752448" y="4364155"/>
                </a:lnTo>
                <a:cubicBezTo>
                  <a:pt x="2749728" y="4378214"/>
                  <a:pt x="2748064" y="4392425"/>
                  <a:pt x="2747309" y="4406635"/>
                </a:cubicBezTo>
                <a:cubicBezTo>
                  <a:pt x="2746552" y="4420696"/>
                  <a:pt x="2746855" y="4434755"/>
                  <a:pt x="2747460" y="4448814"/>
                </a:cubicBezTo>
                <a:cubicBezTo>
                  <a:pt x="2748517" y="4467105"/>
                  <a:pt x="2750331" y="4485248"/>
                  <a:pt x="2750634" y="4503540"/>
                </a:cubicBezTo>
                <a:lnTo>
                  <a:pt x="2750726" y="4537273"/>
                </a:lnTo>
                <a:lnTo>
                  <a:pt x="2763787" y="4540126"/>
                </a:lnTo>
                <a:cubicBezTo>
                  <a:pt x="2763787" y="4540126"/>
                  <a:pt x="2763937" y="4540276"/>
                  <a:pt x="2764693" y="4540276"/>
                </a:cubicBezTo>
                <a:cubicBezTo>
                  <a:pt x="2770135" y="4544359"/>
                  <a:pt x="2774519" y="4549347"/>
                  <a:pt x="2778450" y="4554789"/>
                </a:cubicBezTo>
                <a:cubicBezTo>
                  <a:pt x="2782683" y="4560686"/>
                  <a:pt x="2786462" y="4567036"/>
                  <a:pt x="2790243" y="4573234"/>
                </a:cubicBezTo>
                <a:cubicBezTo>
                  <a:pt x="2797045" y="4584723"/>
                  <a:pt x="2804151" y="4595909"/>
                  <a:pt x="2810650" y="4607399"/>
                </a:cubicBezTo>
                <a:cubicBezTo>
                  <a:pt x="2813674" y="4612841"/>
                  <a:pt x="2816698" y="4618586"/>
                  <a:pt x="2819721" y="4624180"/>
                </a:cubicBezTo>
                <a:cubicBezTo>
                  <a:pt x="2822745" y="4629622"/>
                  <a:pt x="2825768" y="4635215"/>
                  <a:pt x="2828338" y="4640808"/>
                </a:cubicBezTo>
                <a:lnTo>
                  <a:pt x="2833225" y="4654496"/>
                </a:lnTo>
                <a:lnTo>
                  <a:pt x="2860760" y="4608668"/>
                </a:lnTo>
                <a:lnTo>
                  <a:pt x="2860236" y="4608305"/>
                </a:lnTo>
                <a:cubicBezTo>
                  <a:pt x="2858271" y="4587896"/>
                  <a:pt x="2856306" y="4567336"/>
                  <a:pt x="2853132" y="4547079"/>
                </a:cubicBezTo>
                <a:cubicBezTo>
                  <a:pt x="2849655" y="4525157"/>
                  <a:pt x="2843305" y="4503842"/>
                  <a:pt x="2836653" y="4482677"/>
                </a:cubicBezTo>
                <a:cubicBezTo>
                  <a:pt x="2829699" y="4461512"/>
                  <a:pt x="2820780" y="4440952"/>
                  <a:pt x="2812163" y="4420545"/>
                </a:cubicBezTo>
                <a:cubicBezTo>
                  <a:pt x="2807627" y="4409962"/>
                  <a:pt x="2803243" y="4399228"/>
                  <a:pt x="2798255" y="4388948"/>
                </a:cubicBezTo>
                <a:lnTo>
                  <a:pt x="2784935" y="4364972"/>
                </a:lnTo>
                <a:lnTo>
                  <a:pt x="2784194" y="4364458"/>
                </a:lnTo>
                <a:lnTo>
                  <a:pt x="2784120" y="4363503"/>
                </a:lnTo>
                <a:lnTo>
                  <a:pt x="2783137" y="4361736"/>
                </a:lnTo>
                <a:cubicBezTo>
                  <a:pt x="2780566" y="4357957"/>
                  <a:pt x="2777846" y="4354178"/>
                  <a:pt x="2774822" y="4350851"/>
                </a:cubicBezTo>
                <a:cubicBezTo>
                  <a:pt x="2771799" y="4347526"/>
                  <a:pt x="2768775" y="4344503"/>
                  <a:pt x="2765601" y="4341479"/>
                </a:cubicBezTo>
                <a:close/>
                <a:moveTo>
                  <a:pt x="1329275" y="4325908"/>
                </a:moveTo>
                <a:cubicBezTo>
                  <a:pt x="1329426" y="4326663"/>
                  <a:pt x="1329577" y="4327268"/>
                  <a:pt x="1329728" y="4328025"/>
                </a:cubicBezTo>
                <a:lnTo>
                  <a:pt x="1329421" y="4326657"/>
                </a:lnTo>
                <a:close/>
                <a:moveTo>
                  <a:pt x="10692679" y="4319256"/>
                </a:moveTo>
                <a:cubicBezTo>
                  <a:pt x="10692830" y="4321373"/>
                  <a:pt x="10693131" y="4323338"/>
                  <a:pt x="10693435" y="4325303"/>
                </a:cubicBezTo>
                <a:cubicBezTo>
                  <a:pt x="10696155" y="4339060"/>
                  <a:pt x="10700389" y="4352213"/>
                  <a:pt x="10704924" y="4365364"/>
                </a:cubicBezTo>
                <a:cubicBezTo>
                  <a:pt x="10709458" y="4378820"/>
                  <a:pt x="10713844" y="4392124"/>
                  <a:pt x="10719588" y="4405124"/>
                </a:cubicBezTo>
                <a:cubicBezTo>
                  <a:pt x="10721705" y="4409206"/>
                  <a:pt x="10723821" y="4413136"/>
                  <a:pt x="10726089" y="4416917"/>
                </a:cubicBezTo>
                <a:cubicBezTo>
                  <a:pt x="10727752" y="4419788"/>
                  <a:pt x="10729868" y="4422510"/>
                  <a:pt x="10731985" y="4425079"/>
                </a:cubicBezTo>
                <a:cubicBezTo>
                  <a:pt x="10742719" y="4437023"/>
                  <a:pt x="10754208" y="4448512"/>
                  <a:pt x="10767209" y="4458036"/>
                </a:cubicBezTo>
                <a:cubicBezTo>
                  <a:pt x="10774314" y="4462874"/>
                  <a:pt x="10781420" y="4467863"/>
                  <a:pt x="10789432" y="4471340"/>
                </a:cubicBezTo>
                <a:cubicBezTo>
                  <a:pt x="10791244" y="4471945"/>
                  <a:pt x="10793060" y="4472549"/>
                  <a:pt x="10795025" y="4472851"/>
                </a:cubicBezTo>
                <a:cubicBezTo>
                  <a:pt x="10794420" y="4468770"/>
                  <a:pt x="10793966" y="4464537"/>
                  <a:pt x="10793362" y="4460305"/>
                </a:cubicBezTo>
                <a:cubicBezTo>
                  <a:pt x="10792001" y="4453653"/>
                  <a:pt x="10790187" y="4447152"/>
                  <a:pt x="10787919" y="4440802"/>
                </a:cubicBezTo>
                <a:cubicBezTo>
                  <a:pt x="10785954" y="4434755"/>
                  <a:pt x="10783234" y="4428858"/>
                  <a:pt x="10780512" y="4422964"/>
                </a:cubicBezTo>
                <a:cubicBezTo>
                  <a:pt x="10775674" y="4412834"/>
                  <a:pt x="10770232" y="4403159"/>
                  <a:pt x="10764336" y="4393635"/>
                </a:cubicBezTo>
                <a:cubicBezTo>
                  <a:pt x="10758743" y="4384867"/>
                  <a:pt x="10752999" y="4376249"/>
                  <a:pt x="10746498" y="4368237"/>
                </a:cubicBezTo>
                <a:cubicBezTo>
                  <a:pt x="10742416" y="4363399"/>
                  <a:pt x="10738333" y="4358714"/>
                  <a:pt x="10733799" y="4354178"/>
                </a:cubicBezTo>
                <a:cubicBezTo>
                  <a:pt x="10729112" y="4349340"/>
                  <a:pt x="10723973" y="4344804"/>
                  <a:pt x="10718832" y="4340421"/>
                </a:cubicBezTo>
                <a:cubicBezTo>
                  <a:pt x="10713844" y="4336037"/>
                  <a:pt x="10708703" y="4331501"/>
                  <a:pt x="10703411" y="4327571"/>
                </a:cubicBezTo>
                <a:cubicBezTo>
                  <a:pt x="10699783" y="4324849"/>
                  <a:pt x="10696307" y="4321978"/>
                  <a:pt x="10692679" y="4319256"/>
                </a:cubicBezTo>
                <a:close/>
                <a:moveTo>
                  <a:pt x="3551264" y="4316082"/>
                </a:moveTo>
                <a:cubicBezTo>
                  <a:pt x="3553229" y="4315931"/>
                  <a:pt x="3555196" y="4316082"/>
                  <a:pt x="3557159" y="4316234"/>
                </a:cubicBezTo>
                <a:cubicBezTo>
                  <a:pt x="3559881" y="4316535"/>
                  <a:pt x="3562300" y="4318048"/>
                  <a:pt x="3564568" y="4319408"/>
                </a:cubicBezTo>
                <a:cubicBezTo>
                  <a:pt x="3567741" y="4321373"/>
                  <a:pt x="3570463" y="4324246"/>
                  <a:pt x="3572579" y="4327269"/>
                </a:cubicBezTo>
                <a:cubicBezTo>
                  <a:pt x="3575906" y="4331956"/>
                  <a:pt x="3578778" y="4337246"/>
                  <a:pt x="3580441" y="4342841"/>
                </a:cubicBezTo>
                <a:cubicBezTo>
                  <a:pt x="3581649" y="4346469"/>
                  <a:pt x="3582557" y="4350097"/>
                  <a:pt x="3583463" y="4353726"/>
                </a:cubicBezTo>
                <a:cubicBezTo>
                  <a:pt x="3584978" y="4359773"/>
                  <a:pt x="3586336" y="4365820"/>
                  <a:pt x="3587698" y="4371867"/>
                </a:cubicBezTo>
                <a:cubicBezTo>
                  <a:pt x="3589058" y="4377006"/>
                  <a:pt x="3590268" y="4382147"/>
                  <a:pt x="3591475" y="4387286"/>
                </a:cubicBezTo>
                <a:cubicBezTo>
                  <a:pt x="3592536" y="4392427"/>
                  <a:pt x="3593442" y="4397566"/>
                  <a:pt x="3594349" y="4402707"/>
                </a:cubicBezTo>
                <a:cubicBezTo>
                  <a:pt x="3596163" y="4412987"/>
                  <a:pt x="3597372" y="4423267"/>
                  <a:pt x="3598431" y="4433697"/>
                </a:cubicBezTo>
                <a:cubicBezTo>
                  <a:pt x="3599337" y="4443977"/>
                  <a:pt x="3600396" y="4454107"/>
                  <a:pt x="3601152" y="4464387"/>
                </a:cubicBezTo>
                <a:cubicBezTo>
                  <a:pt x="3601909" y="4474667"/>
                  <a:pt x="3602361" y="4484796"/>
                  <a:pt x="3602966" y="4495074"/>
                </a:cubicBezTo>
                <a:cubicBezTo>
                  <a:pt x="3603569" y="4503994"/>
                  <a:pt x="3604025" y="4513065"/>
                  <a:pt x="3603874" y="4521834"/>
                </a:cubicBezTo>
                <a:cubicBezTo>
                  <a:pt x="3604025" y="4525008"/>
                  <a:pt x="3604025" y="4528335"/>
                  <a:pt x="3604025" y="4531660"/>
                </a:cubicBezTo>
                <a:cubicBezTo>
                  <a:pt x="3603874" y="4545114"/>
                  <a:pt x="3602815" y="4558570"/>
                  <a:pt x="3601303" y="4571872"/>
                </a:cubicBezTo>
                <a:cubicBezTo>
                  <a:pt x="3599942" y="4583815"/>
                  <a:pt x="3597071" y="4595455"/>
                  <a:pt x="3594652" y="4607248"/>
                </a:cubicBezTo>
                <a:cubicBezTo>
                  <a:pt x="3593593" y="4612690"/>
                  <a:pt x="3592536" y="4618283"/>
                  <a:pt x="3591324" y="4623726"/>
                </a:cubicBezTo>
                <a:lnTo>
                  <a:pt x="3591167" y="4624449"/>
                </a:lnTo>
                <a:lnTo>
                  <a:pt x="3603269" y="4631587"/>
                </a:lnTo>
                <a:cubicBezTo>
                  <a:pt x="3608710" y="4638994"/>
                  <a:pt x="3610977" y="4648368"/>
                  <a:pt x="3611885" y="4657438"/>
                </a:cubicBezTo>
                <a:cubicBezTo>
                  <a:pt x="3612188" y="4660310"/>
                  <a:pt x="3612339" y="4663335"/>
                  <a:pt x="3612791" y="4666206"/>
                </a:cubicBezTo>
                <a:cubicBezTo>
                  <a:pt x="3613096" y="4676789"/>
                  <a:pt x="3612035" y="4687523"/>
                  <a:pt x="3610977" y="4697954"/>
                </a:cubicBezTo>
                <a:cubicBezTo>
                  <a:pt x="3609769" y="4709594"/>
                  <a:pt x="3607804" y="4721234"/>
                  <a:pt x="3605534" y="4732723"/>
                </a:cubicBezTo>
                <a:cubicBezTo>
                  <a:pt x="3603269" y="4744364"/>
                  <a:pt x="3600396" y="4755854"/>
                  <a:pt x="3597977" y="4767495"/>
                </a:cubicBezTo>
                <a:cubicBezTo>
                  <a:pt x="3596617" y="4773542"/>
                  <a:pt x="3595859" y="4779740"/>
                  <a:pt x="3594803" y="4785787"/>
                </a:cubicBezTo>
                <a:cubicBezTo>
                  <a:pt x="3593744" y="4791683"/>
                  <a:pt x="3592231" y="4797427"/>
                  <a:pt x="3590571" y="4803172"/>
                </a:cubicBezTo>
                <a:cubicBezTo>
                  <a:pt x="3586941" y="4815871"/>
                  <a:pt x="3583161" y="4828418"/>
                  <a:pt x="3578627" y="4840815"/>
                </a:cubicBezTo>
                <a:lnTo>
                  <a:pt x="3577219" y="4844314"/>
                </a:lnTo>
                <a:lnTo>
                  <a:pt x="3578172" y="4844292"/>
                </a:lnTo>
                <a:cubicBezTo>
                  <a:pt x="3579684" y="4844594"/>
                  <a:pt x="3581196" y="4844897"/>
                  <a:pt x="3582709" y="4845502"/>
                </a:cubicBezTo>
                <a:cubicBezTo>
                  <a:pt x="3583615" y="4845956"/>
                  <a:pt x="3584522" y="4846560"/>
                  <a:pt x="3585428" y="4847165"/>
                </a:cubicBezTo>
                <a:cubicBezTo>
                  <a:pt x="3593289" y="4852153"/>
                  <a:pt x="3597523" y="4861375"/>
                  <a:pt x="3598732" y="4870295"/>
                </a:cubicBezTo>
                <a:cubicBezTo>
                  <a:pt x="3599036" y="4873318"/>
                  <a:pt x="3599337" y="4876191"/>
                  <a:pt x="3599488" y="4879214"/>
                </a:cubicBezTo>
                <a:cubicBezTo>
                  <a:pt x="3599641" y="4881784"/>
                  <a:pt x="3599641" y="4884354"/>
                  <a:pt x="3599488" y="4887226"/>
                </a:cubicBezTo>
                <a:cubicBezTo>
                  <a:pt x="3599641" y="4898262"/>
                  <a:pt x="3599036" y="4909297"/>
                  <a:pt x="3597222" y="4920182"/>
                </a:cubicBezTo>
                <a:cubicBezTo>
                  <a:pt x="3596163" y="4926381"/>
                  <a:pt x="3594650" y="4932428"/>
                  <a:pt x="3593139" y="4938626"/>
                </a:cubicBezTo>
                <a:lnTo>
                  <a:pt x="3591487" y="4944979"/>
                </a:lnTo>
                <a:lnTo>
                  <a:pt x="3566127" y="4944979"/>
                </a:lnTo>
                <a:lnTo>
                  <a:pt x="3571219" y="4924718"/>
                </a:lnTo>
                <a:cubicBezTo>
                  <a:pt x="3572278" y="4920031"/>
                  <a:pt x="3573334" y="4915193"/>
                  <a:pt x="3573941" y="4910356"/>
                </a:cubicBezTo>
                <a:cubicBezTo>
                  <a:pt x="3574544" y="4905669"/>
                  <a:pt x="3574998" y="4900984"/>
                  <a:pt x="3575148" y="4896146"/>
                </a:cubicBezTo>
                <a:cubicBezTo>
                  <a:pt x="3575148" y="4888133"/>
                  <a:pt x="3575148" y="4879819"/>
                  <a:pt x="3573638" y="4871958"/>
                </a:cubicBezTo>
                <a:cubicBezTo>
                  <a:pt x="3573485" y="4871352"/>
                  <a:pt x="3573334" y="4870748"/>
                  <a:pt x="3573033" y="4870144"/>
                </a:cubicBezTo>
                <a:cubicBezTo>
                  <a:pt x="3568045" y="4871958"/>
                  <a:pt x="3563206" y="4874074"/>
                  <a:pt x="3558521" y="4876492"/>
                </a:cubicBezTo>
                <a:cubicBezTo>
                  <a:pt x="3550659" y="4881028"/>
                  <a:pt x="3543251" y="4886017"/>
                  <a:pt x="3535843" y="4891158"/>
                </a:cubicBezTo>
                <a:cubicBezTo>
                  <a:pt x="3527376" y="4897203"/>
                  <a:pt x="3518911" y="4903250"/>
                  <a:pt x="3510596" y="4909450"/>
                </a:cubicBezTo>
                <a:lnTo>
                  <a:pt x="3468099" y="4944979"/>
                </a:lnTo>
                <a:lnTo>
                  <a:pt x="3412756" y="4944979"/>
                </a:lnTo>
                <a:lnTo>
                  <a:pt x="3412029" y="4923659"/>
                </a:lnTo>
                <a:cubicBezTo>
                  <a:pt x="3411273" y="4913229"/>
                  <a:pt x="3410064" y="4902798"/>
                  <a:pt x="3408400" y="4892518"/>
                </a:cubicBezTo>
                <a:cubicBezTo>
                  <a:pt x="3407494" y="4886772"/>
                  <a:pt x="3406285" y="4881179"/>
                  <a:pt x="3405227" y="4875434"/>
                </a:cubicBezTo>
                <a:cubicBezTo>
                  <a:pt x="3404169" y="4869841"/>
                  <a:pt x="3403263" y="4864398"/>
                  <a:pt x="3402354" y="4858805"/>
                </a:cubicBezTo>
                <a:cubicBezTo>
                  <a:pt x="3401448" y="4853664"/>
                  <a:pt x="3400239" y="4848374"/>
                  <a:pt x="3399029" y="4843234"/>
                </a:cubicBezTo>
                <a:cubicBezTo>
                  <a:pt x="3397820" y="4838547"/>
                  <a:pt x="3396761" y="4834012"/>
                  <a:pt x="3395702" y="4829325"/>
                </a:cubicBezTo>
                <a:cubicBezTo>
                  <a:pt x="3392982" y="4819196"/>
                  <a:pt x="3389504" y="4809219"/>
                  <a:pt x="3386331" y="4799241"/>
                </a:cubicBezTo>
                <a:cubicBezTo>
                  <a:pt x="3382853" y="4788205"/>
                  <a:pt x="3379074" y="4777170"/>
                  <a:pt x="3375596" y="4766134"/>
                </a:cubicBezTo>
                <a:cubicBezTo>
                  <a:pt x="3372271" y="4755551"/>
                  <a:pt x="3369701" y="4744817"/>
                  <a:pt x="3365771" y="4734387"/>
                </a:cubicBezTo>
                <a:cubicBezTo>
                  <a:pt x="3361839" y="4723956"/>
                  <a:pt x="3357304" y="4713676"/>
                  <a:pt x="3352315" y="4703697"/>
                </a:cubicBezTo>
                <a:cubicBezTo>
                  <a:pt x="3350047" y="4699617"/>
                  <a:pt x="3347781" y="4695686"/>
                  <a:pt x="3345663" y="4691453"/>
                </a:cubicBezTo>
                <a:cubicBezTo>
                  <a:pt x="3343698" y="4687523"/>
                  <a:pt x="3342035" y="4683591"/>
                  <a:pt x="3340069" y="4679812"/>
                </a:cubicBezTo>
                <a:cubicBezTo>
                  <a:pt x="3338104" y="4676335"/>
                  <a:pt x="3335989" y="4672858"/>
                  <a:pt x="3334022" y="4669382"/>
                </a:cubicBezTo>
                <a:cubicBezTo>
                  <a:pt x="3332812" y="4667415"/>
                  <a:pt x="3331603" y="4665300"/>
                  <a:pt x="3330395" y="4663335"/>
                </a:cubicBezTo>
                <a:cubicBezTo>
                  <a:pt x="3330395" y="4663485"/>
                  <a:pt x="3330395" y="4663485"/>
                  <a:pt x="3330395" y="4663485"/>
                </a:cubicBezTo>
                <a:cubicBezTo>
                  <a:pt x="3326765" y="4670439"/>
                  <a:pt x="3324499" y="4677848"/>
                  <a:pt x="3322081" y="4685255"/>
                </a:cubicBezTo>
                <a:cubicBezTo>
                  <a:pt x="3319509" y="4692965"/>
                  <a:pt x="3316940" y="4700674"/>
                  <a:pt x="3314521" y="4708384"/>
                </a:cubicBezTo>
                <a:cubicBezTo>
                  <a:pt x="3312556" y="4715187"/>
                  <a:pt x="3310591" y="4721991"/>
                  <a:pt x="3308626" y="4728794"/>
                </a:cubicBezTo>
                <a:cubicBezTo>
                  <a:pt x="3308776" y="4728643"/>
                  <a:pt x="3308776" y="4728643"/>
                  <a:pt x="3308776" y="4728490"/>
                </a:cubicBezTo>
                <a:cubicBezTo>
                  <a:pt x="3304392" y="4743457"/>
                  <a:pt x="3300462" y="4758726"/>
                  <a:pt x="3298194" y="4774146"/>
                </a:cubicBezTo>
                <a:lnTo>
                  <a:pt x="3293463" y="4819245"/>
                </a:lnTo>
                <a:lnTo>
                  <a:pt x="3299403" y="4834615"/>
                </a:lnTo>
                <a:cubicBezTo>
                  <a:pt x="3303940" y="4845803"/>
                  <a:pt x="3308776" y="4856839"/>
                  <a:pt x="3313010" y="4868177"/>
                </a:cubicBezTo>
                <a:cubicBezTo>
                  <a:pt x="3317545" y="4880121"/>
                  <a:pt x="3321324" y="4892365"/>
                  <a:pt x="3325103" y="4904460"/>
                </a:cubicBezTo>
                <a:cubicBezTo>
                  <a:pt x="3328732" y="4916251"/>
                  <a:pt x="3331756" y="4928194"/>
                  <a:pt x="3334629" y="4940137"/>
                </a:cubicBezTo>
                <a:cubicBezTo>
                  <a:pt x="3334930" y="4941650"/>
                  <a:pt x="3335384" y="4943311"/>
                  <a:pt x="3335838" y="4944824"/>
                </a:cubicBezTo>
                <a:lnTo>
                  <a:pt x="3335879" y="4944979"/>
                </a:lnTo>
                <a:lnTo>
                  <a:pt x="3310554" y="4944979"/>
                </a:lnTo>
                <a:lnTo>
                  <a:pt x="3307265" y="4931822"/>
                </a:lnTo>
                <a:cubicBezTo>
                  <a:pt x="3304847" y="4922147"/>
                  <a:pt x="3301823" y="4912622"/>
                  <a:pt x="3298799" y="4903099"/>
                </a:cubicBezTo>
                <a:cubicBezTo>
                  <a:pt x="3295474" y="4892819"/>
                  <a:pt x="3292148" y="4882690"/>
                  <a:pt x="3288367" y="4872713"/>
                </a:cubicBezTo>
                <a:cubicBezTo>
                  <a:pt x="3284739" y="4863036"/>
                  <a:pt x="3280658" y="4853514"/>
                  <a:pt x="3276728" y="4843989"/>
                </a:cubicBezTo>
                <a:lnTo>
                  <a:pt x="3273373" y="4835472"/>
                </a:lnTo>
                <a:lnTo>
                  <a:pt x="3268866" y="4827360"/>
                </a:lnTo>
                <a:lnTo>
                  <a:pt x="3269010" y="4824394"/>
                </a:lnTo>
                <a:lnTo>
                  <a:pt x="3266901" y="4819045"/>
                </a:lnTo>
                <a:cubicBezTo>
                  <a:pt x="3264934" y="4824034"/>
                  <a:pt x="3263120" y="4829022"/>
                  <a:pt x="3261460" y="4834011"/>
                </a:cubicBezTo>
                <a:cubicBezTo>
                  <a:pt x="3257982" y="4844140"/>
                  <a:pt x="3254808" y="4854269"/>
                  <a:pt x="3251633" y="4864398"/>
                </a:cubicBezTo>
                <a:cubicBezTo>
                  <a:pt x="3246494" y="4882085"/>
                  <a:pt x="3242564" y="4900076"/>
                  <a:pt x="3238481" y="4917914"/>
                </a:cubicBezTo>
                <a:lnTo>
                  <a:pt x="3233097" y="4944979"/>
                </a:lnTo>
                <a:lnTo>
                  <a:pt x="3209046" y="4944979"/>
                </a:lnTo>
                <a:lnTo>
                  <a:pt x="3209153" y="4937718"/>
                </a:lnTo>
                <a:cubicBezTo>
                  <a:pt x="3211268" y="4924869"/>
                  <a:pt x="3214443" y="4912018"/>
                  <a:pt x="3217467" y="4899168"/>
                </a:cubicBezTo>
                <a:cubicBezTo>
                  <a:pt x="3220641" y="4886015"/>
                  <a:pt x="3223665" y="4872864"/>
                  <a:pt x="3227444" y="4859862"/>
                </a:cubicBezTo>
                <a:cubicBezTo>
                  <a:pt x="3231374" y="4846711"/>
                  <a:pt x="3235457" y="4833860"/>
                  <a:pt x="3239992" y="4821010"/>
                </a:cubicBezTo>
                <a:cubicBezTo>
                  <a:pt x="3241959" y="4815417"/>
                  <a:pt x="3244073" y="4809672"/>
                  <a:pt x="3246494" y="4804229"/>
                </a:cubicBezTo>
                <a:cubicBezTo>
                  <a:pt x="3247703" y="4801509"/>
                  <a:pt x="3248911" y="4798938"/>
                  <a:pt x="3250424" y="4796368"/>
                </a:cubicBezTo>
                <a:cubicBezTo>
                  <a:pt x="3251330" y="4794705"/>
                  <a:pt x="3252389" y="4793194"/>
                  <a:pt x="3253598" y="4791681"/>
                </a:cubicBezTo>
                <a:cubicBezTo>
                  <a:pt x="3255412" y="4789566"/>
                  <a:pt x="3257528" y="4788356"/>
                  <a:pt x="3260098" y="4787448"/>
                </a:cubicBezTo>
                <a:lnTo>
                  <a:pt x="3271351" y="4788632"/>
                </a:lnTo>
                <a:lnTo>
                  <a:pt x="3274158" y="4767645"/>
                </a:lnTo>
                <a:cubicBezTo>
                  <a:pt x="3277180" y="4749354"/>
                  <a:pt x="3282321" y="4731363"/>
                  <a:pt x="3287612" y="4713525"/>
                </a:cubicBezTo>
                <a:cubicBezTo>
                  <a:pt x="3289424" y="4707477"/>
                  <a:pt x="3291088" y="4701431"/>
                  <a:pt x="3292902" y="4695384"/>
                </a:cubicBezTo>
                <a:cubicBezTo>
                  <a:pt x="3294415" y="4690243"/>
                  <a:pt x="3296229" y="4685104"/>
                  <a:pt x="3297890" y="4679963"/>
                </a:cubicBezTo>
                <a:cubicBezTo>
                  <a:pt x="3301521" y="4668775"/>
                  <a:pt x="3304696" y="4657135"/>
                  <a:pt x="3311499" y="4647460"/>
                </a:cubicBezTo>
                <a:cubicBezTo>
                  <a:pt x="3312405" y="4646403"/>
                  <a:pt x="3313161" y="4645192"/>
                  <a:pt x="3314066" y="4644135"/>
                </a:cubicBezTo>
                <a:cubicBezTo>
                  <a:pt x="3315730" y="4642170"/>
                  <a:pt x="3317544" y="4640053"/>
                  <a:pt x="3319813" y="4638692"/>
                </a:cubicBezTo>
                <a:cubicBezTo>
                  <a:pt x="3321474" y="4637634"/>
                  <a:pt x="3323138" y="4636575"/>
                  <a:pt x="3325103" y="4635971"/>
                </a:cubicBezTo>
                <a:cubicBezTo>
                  <a:pt x="3327221" y="4635366"/>
                  <a:pt x="3330697" y="4634610"/>
                  <a:pt x="3332965" y="4635215"/>
                </a:cubicBezTo>
                <a:cubicBezTo>
                  <a:pt x="3336744" y="4636424"/>
                  <a:pt x="3340674" y="4637483"/>
                  <a:pt x="3343547" y="4640507"/>
                </a:cubicBezTo>
                <a:lnTo>
                  <a:pt x="3348121" y="4646176"/>
                </a:lnTo>
                <a:lnTo>
                  <a:pt x="3350955" y="4626598"/>
                </a:lnTo>
                <a:cubicBezTo>
                  <a:pt x="3353071" y="4613749"/>
                  <a:pt x="3356398" y="4601201"/>
                  <a:pt x="3359876" y="4588805"/>
                </a:cubicBezTo>
                <a:cubicBezTo>
                  <a:pt x="3366979" y="4563255"/>
                  <a:pt x="3377109" y="4538764"/>
                  <a:pt x="3387691" y="4514577"/>
                </a:cubicBezTo>
                <a:cubicBezTo>
                  <a:pt x="3392982" y="4502785"/>
                  <a:pt x="3397971" y="4490994"/>
                  <a:pt x="3402807" y="4479050"/>
                </a:cubicBezTo>
                <a:cubicBezTo>
                  <a:pt x="3404926" y="4473608"/>
                  <a:pt x="3407193" y="4468316"/>
                  <a:pt x="3409612" y="4462874"/>
                </a:cubicBezTo>
                <a:cubicBezTo>
                  <a:pt x="3412181" y="4457130"/>
                  <a:pt x="3414600" y="4451385"/>
                  <a:pt x="3417624" y="4445942"/>
                </a:cubicBezTo>
                <a:cubicBezTo>
                  <a:pt x="3421253" y="4439441"/>
                  <a:pt x="3425183" y="4433093"/>
                  <a:pt x="3430776" y="4427952"/>
                </a:cubicBezTo>
                <a:cubicBezTo>
                  <a:pt x="3432892" y="4426138"/>
                  <a:pt x="3435311" y="4424173"/>
                  <a:pt x="3438034" y="4423114"/>
                </a:cubicBezTo>
                <a:cubicBezTo>
                  <a:pt x="3439543" y="4422359"/>
                  <a:pt x="3441208" y="4421905"/>
                  <a:pt x="3443021" y="4421603"/>
                </a:cubicBezTo>
                <a:cubicBezTo>
                  <a:pt x="3443627" y="4421453"/>
                  <a:pt x="3444383" y="4421300"/>
                  <a:pt x="3444986" y="4421149"/>
                </a:cubicBezTo>
                <a:cubicBezTo>
                  <a:pt x="3449522" y="4421149"/>
                  <a:pt x="3454360" y="4421300"/>
                  <a:pt x="3458594" y="4423568"/>
                </a:cubicBezTo>
                <a:cubicBezTo>
                  <a:pt x="3462222" y="4425533"/>
                  <a:pt x="3465395" y="4427650"/>
                  <a:pt x="3468419" y="4430523"/>
                </a:cubicBezTo>
                <a:lnTo>
                  <a:pt x="3470920" y="4433726"/>
                </a:lnTo>
                <a:lnTo>
                  <a:pt x="3473257" y="4428104"/>
                </a:lnTo>
                <a:cubicBezTo>
                  <a:pt x="3476885" y="4420092"/>
                  <a:pt x="3480815" y="4412230"/>
                  <a:pt x="3484898" y="4404369"/>
                </a:cubicBezTo>
                <a:cubicBezTo>
                  <a:pt x="3491247" y="4392276"/>
                  <a:pt x="3498805" y="4380785"/>
                  <a:pt x="3506213" y="4369448"/>
                </a:cubicBezTo>
                <a:cubicBezTo>
                  <a:pt x="3512715" y="4359319"/>
                  <a:pt x="3519215" y="4349190"/>
                  <a:pt x="3525866" y="4339213"/>
                </a:cubicBezTo>
                <a:cubicBezTo>
                  <a:pt x="3529040" y="4334223"/>
                  <a:pt x="3532367" y="4329234"/>
                  <a:pt x="3536448" y="4325001"/>
                </a:cubicBezTo>
                <a:cubicBezTo>
                  <a:pt x="3538111" y="4323338"/>
                  <a:pt x="3539926" y="4321524"/>
                  <a:pt x="3541740" y="4320164"/>
                </a:cubicBezTo>
                <a:cubicBezTo>
                  <a:pt x="3544310" y="4318199"/>
                  <a:pt x="3547936" y="4316234"/>
                  <a:pt x="3551264" y="4316082"/>
                </a:cubicBezTo>
                <a:close/>
                <a:moveTo>
                  <a:pt x="6815613" y="4309581"/>
                </a:moveTo>
                <a:cubicBezTo>
                  <a:pt x="6815764" y="4310336"/>
                  <a:pt x="6815915" y="4311092"/>
                  <a:pt x="6816067" y="4311849"/>
                </a:cubicBezTo>
                <a:cubicBezTo>
                  <a:pt x="6818183" y="4320465"/>
                  <a:pt x="6820753" y="4329082"/>
                  <a:pt x="6824381" y="4337397"/>
                </a:cubicBezTo>
                <a:cubicBezTo>
                  <a:pt x="6828311" y="4346317"/>
                  <a:pt x="6832394" y="4355237"/>
                  <a:pt x="6836778" y="4363853"/>
                </a:cubicBezTo>
                <a:cubicBezTo>
                  <a:pt x="6841465" y="4372773"/>
                  <a:pt x="6846151" y="4381691"/>
                  <a:pt x="6850382" y="4390762"/>
                </a:cubicBezTo>
                <a:cubicBezTo>
                  <a:pt x="6854465" y="4399378"/>
                  <a:pt x="6858547" y="4407997"/>
                  <a:pt x="6862931" y="4416613"/>
                </a:cubicBezTo>
                <a:cubicBezTo>
                  <a:pt x="6867165" y="4424778"/>
                  <a:pt x="6871699" y="4432940"/>
                  <a:pt x="6876839" y="4440498"/>
                </a:cubicBezTo>
                <a:lnTo>
                  <a:pt x="6894393" y="4464572"/>
                </a:lnTo>
                <a:lnTo>
                  <a:pt x="6897853" y="4465898"/>
                </a:lnTo>
                <a:cubicBezTo>
                  <a:pt x="6903143" y="4468013"/>
                  <a:pt x="6908435" y="4469978"/>
                  <a:pt x="6913876" y="4471945"/>
                </a:cubicBezTo>
                <a:cubicBezTo>
                  <a:pt x="6918867" y="4473910"/>
                  <a:pt x="6923703" y="4476025"/>
                  <a:pt x="6928692" y="4478143"/>
                </a:cubicBezTo>
                <a:cubicBezTo>
                  <a:pt x="6933380" y="4480258"/>
                  <a:pt x="6938216" y="4481922"/>
                  <a:pt x="6943205" y="4483585"/>
                </a:cubicBezTo>
                <a:cubicBezTo>
                  <a:pt x="6948193" y="4485096"/>
                  <a:pt x="6953184" y="4486305"/>
                  <a:pt x="6958173" y="4487969"/>
                </a:cubicBezTo>
                <a:cubicBezTo>
                  <a:pt x="6963009" y="4489481"/>
                  <a:pt x="6967544" y="4491748"/>
                  <a:pt x="6971930" y="4494319"/>
                </a:cubicBezTo>
                <a:cubicBezTo>
                  <a:pt x="6977522" y="4497644"/>
                  <a:pt x="6982360" y="4501575"/>
                  <a:pt x="6987047" y="4506110"/>
                </a:cubicBezTo>
                <a:lnTo>
                  <a:pt x="6990505" y="4509841"/>
                </a:lnTo>
                <a:lnTo>
                  <a:pt x="6991995" y="4509214"/>
                </a:lnTo>
                <a:lnTo>
                  <a:pt x="6976010" y="4487061"/>
                </a:lnTo>
                <a:cubicBezTo>
                  <a:pt x="6969207" y="4477385"/>
                  <a:pt x="6962405" y="4467863"/>
                  <a:pt x="6955905" y="4458035"/>
                </a:cubicBezTo>
                <a:cubicBezTo>
                  <a:pt x="6948798" y="4446999"/>
                  <a:pt x="6942449" y="4435661"/>
                  <a:pt x="6936705" y="4423719"/>
                </a:cubicBezTo>
                <a:cubicBezTo>
                  <a:pt x="6932019" y="4413741"/>
                  <a:pt x="6927635" y="4403158"/>
                  <a:pt x="6924308" y="4392576"/>
                </a:cubicBezTo>
                <a:cubicBezTo>
                  <a:pt x="6922192" y="4385924"/>
                  <a:pt x="6920378" y="4379122"/>
                  <a:pt x="6919470" y="4372167"/>
                </a:cubicBezTo>
                <a:lnTo>
                  <a:pt x="6919287" y="4369997"/>
                </a:lnTo>
                <a:lnTo>
                  <a:pt x="6918413" y="4369446"/>
                </a:lnTo>
                <a:cubicBezTo>
                  <a:pt x="6918261" y="4369143"/>
                  <a:pt x="6918110" y="4368992"/>
                  <a:pt x="6917959" y="4368842"/>
                </a:cubicBezTo>
                <a:cubicBezTo>
                  <a:pt x="6911306" y="4362039"/>
                  <a:pt x="6903597" y="4356294"/>
                  <a:pt x="6896039" y="4350397"/>
                </a:cubicBezTo>
                <a:cubicBezTo>
                  <a:pt x="6888631" y="4344503"/>
                  <a:pt x="6880920" y="4338757"/>
                  <a:pt x="6873060" y="4333467"/>
                </a:cubicBezTo>
                <a:cubicBezTo>
                  <a:pt x="6869130" y="4331199"/>
                  <a:pt x="6865047" y="4329234"/>
                  <a:pt x="6860965" y="4327420"/>
                </a:cubicBezTo>
                <a:cubicBezTo>
                  <a:pt x="6856733" y="4325454"/>
                  <a:pt x="6852349" y="4323943"/>
                  <a:pt x="6848116" y="4322129"/>
                </a:cubicBezTo>
                <a:cubicBezTo>
                  <a:pt x="6839346" y="4318500"/>
                  <a:pt x="6831034" y="4314418"/>
                  <a:pt x="6822113" y="4311244"/>
                </a:cubicBezTo>
                <a:cubicBezTo>
                  <a:pt x="6819997" y="4310639"/>
                  <a:pt x="6817729" y="4310035"/>
                  <a:pt x="6815613" y="4309581"/>
                </a:cubicBezTo>
                <a:close/>
                <a:moveTo>
                  <a:pt x="8850446" y="4307314"/>
                </a:moveTo>
                <a:cubicBezTo>
                  <a:pt x="8838049" y="4307465"/>
                  <a:pt x="8825804" y="4308070"/>
                  <a:pt x="8813406" y="4308825"/>
                </a:cubicBezTo>
                <a:cubicBezTo>
                  <a:pt x="8800103" y="4309733"/>
                  <a:pt x="8786799" y="4310639"/>
                  <a:pt x="8773496" y="4312152"/>
                </a:cubicBezTo>
                <a:cubicBezTo>
                  <a:pt x="8767449" y="4312756"/>
                  <a:pt x="8761554" y="4313815"/>
                  <a:pt x="8755506" y="4314721"/>
                </a:cubicBezTo>
                <a:cubicBezTo>
                  <a:pt x="8749459" y="4315629"/>
                  <a:pt x="8743413" y="4316535"/>
                  <a:pt x="8737364" y="4317594"/>
                </a:cubicBezTo>
                <a:cubicBezTo>
                  <a:pt x="8725724" y="4319710"/>
                  <a:pt x="8714084" y="4322432"/>
                  <a:pt x="8702444" y="4325001"/>
                </a:cubicBezTo>
                <a:cubicBezTo>
                  <a:pt x="8694884" y="4326815"/>
                  <a:pt x="8687174" y="4328780"/>
                  <a:pt x="8679767" y="4331201"/>
                </a:cubicBezTo>
                <a:cubicBezTo>
                  <a:pt x="8672056" y="4333620"/>
                  <a:pt x="8664347" y="4336189"/>
                  <a:pt x="8657091" y="4339665"/>
                </a:cubicBezTo>
                <a:cubicBezTo>
                  <a:pt x="8654823" y="4340874"/>
                  <a:pt x="8652858" y="4342387"/>
                  <a:pt x="8650893" y="4343898"/>
                </a:cubicBezTo>
                <a:cubicBezTo>
                  <a:pt x="8649985" y="4344957"/>
                  <a:pt x="8649079" y="4346015"/>
                  <a:pt x="8648322" y="4347074"/>
                </a:cubicBezTo>
                <a:cubicBezTo>
                  <a:pt x="8648171" y="4347375"/>
                  <a:pt x="8648020" y="4347679"/>
                  <a:pt x="8647868" y="4347980"/>
                </a:cubicBezTo>
                <a:cubicBezTo>
                  <a:pt x="8648020" y="4348283"/>
                  <a:pt x="8648322" y="4348737"/>
                  <a:pt x="8648625" y="4349039"/>
                </a:cubicBezTo>
                <a:cubicBezTo>
                  <a:pt x="8650893" y="4351156"/>
                  <a:pt x="8653310" y="4353121"/>
                  <a:pt x="8655880" y="4354783"/>
                </a:cubicBezTo>
                <a:cubicBezTo>
                  <a:pt x="8656183" y="4354935"/>
                  <a:pt x="8656486" y="4355086"/>
                  <a:pt x="8656788" y="4355237"/>
                </a:cubicBezTo>
                <a:cubicBezTo>
                  <a:pt x="8661929" y="4358411"/>
                  <a:pt x="8667522" y="4360982"/>
                  <a:pt x="8673115" y="4363552"/>
                </a:cubicBezTo>
                <a:cubicBezTo>
                  <a:pt x="8678708" y="4366121"/>
                  <a:pt x="8684152" y="4368540"/>
                  <a:pt x="8689745" y="4370959"/>
                </a:cubicBezTo>
                <a:cubicBezTo>
                  <a:pt x="8701233" y="4375797"/>
                  <a:pt x="8712571" y="4380937"/>
                  <a:pt x="8723910" y="4386227"/>
                </a:cubicBezTo>
                <a:cubicBezTo>
                  <a:pt x="8735550" y="4391671"/>
                  <a:pt x="8747192" y="4396810"/>
                  <a:pt x="8758983" y="4401799"/>
                </a:cubicBezTo>
                <a:cubicBezTo>
                  <a:pt x="8770623" y="4406637"/>
                  <a:pt x="8782567" y="4411022"/>
                  <a:pt x="8794510" y="4414952"/>
                </a:cubicBezTo>
                <a:cubicBezTo>
                  <a:pt x="8806453" y="4418580"/>
                  <a:pt x="8818395" y="4421907"/>
                  <a:pt x="8830641" y="4424173"/>
                </a:cubicBezTo>
                <a:cubicBezTo>
                  <a:pt x="8837595" y="4425533"/>
                  <a:pt x="8844550" y="4426744"/>
                  <a:pt x="8851654" y="4427801"/>
                </a:cubicBezTo>
                <a:cubicBezTo>
                  <a:pt x="8857853" y="4428860"/>
                  <a:pt x="8864202" y="4429314"/>
                  <a:pt x="8870552" y="4430069"/>
                </a:cubicBezTo>
                <a:cubicBezTo>
                  <a:pt x="8870400" y="4430069"/>
                  <a:pt x="8870098" y="4430069"/>
                  <a:pt x="8869795" y="4430069"/>
                </a:cubicBezTo>
                <a:cubicBezTo>
                  <a:pt x="8873877" y="4430220"/>
                  <a:pt x="8877959" y="4430371"/>
                  <a:pt x="8882041" y="4430523"/>
                </a:cubicBezTo>
                <a:cubicBezTo>
                  <a:pt x="8881286" y="4430371"/>
                  <a:pt x="8880529" y="4430371"/>
                  <a:pt x="8879773" y="4430371"/>
                </a:cubicBezTo>
                <a:cubicBezTo>
                  <a:pt x="8881587" y="4430523"/>
                  <a:pt x="8883251" y="4430523"/>
                  <a:pt x="8884912" y="4430523"/>
                </a:cubicBezTo>
                <a:lnTo>
                  <a:pt x="8885511" y="4430709"/>
                </a:lnTo>
                <a:lnTo>
                  <a:pt x="8886574" y="4430220"/>
                </a:lnTo>
                <a:cubicBezTo>
                  <a:pt x="8893681" y="4426441"/>
                  <a:pt x="8900786" y="4422964"/>
                  <a:pt x="8908193" y="4419940"/>
                </a:cubicBezTo>
                <a:cubicBezTo>
                  <a:pt x="8914089" y="4417521"/>
                  <a:pt x="8919835" y="4414952"/>
                  <a:pt x="8925882" y="4412987"/>
                </a:cubicBezTo>
                <a:cubicBezTo>
                  <a:pt x="8931927" y="4410869"/>
                  <a:pt x="8937976" y="4409208"/>
                  <a:pt x="8944023" y="4407544"/>
                </a:cubicBezTo>
                <a:cubicBezTo>
                  <a:pt x="8956722" y="4404218"/>
                  <a:pt x="8969117" y="4400439"/>
                  <a:pt x="8981514" y="4396660"/>
                </a:cubicBezTo>
                <a:lnTo>
                  <a:pt x="9007634" y="4388976"/>
                </a:lnTo>
                <a:lnTo>
                  <a:pt x="8994818" y="4381994"/>
                </a:lnTo>
                <a:cubicBezTo>
                  <a:pt x="8982875" y="4375192"/>
                  <a:pt x="8971385" y="4367481"/>
                  <a:pt x="8960047" y="4359470"/>
                </a:cubicBezTo>
                <a:cubicBezTo>
                  <a:pt x="8950371" y="4352667"/>
                  <a:pt x="8940847" y="4345561"/>
                  <a:pt x="8931626" y="4338003"/>
                </a:cubicBezTo>
                <a:cubicBezTo>
                  <a:pt x="8922101" y="4330142"/>
                  <a:pt x="8912426" y="4322129"/>
                  <a:pt x="8903357" y="4313512"/>
                </a:cubicBezTo>
                <a:lnTo>
                  <a:pt x="8898497" y="4308706"/>
                </a:lnTo>
                <a:lnTo>
                  <a:pt x="8895345" y="4309430"/>
                </a:lnTo>
                <a:cubicBezTo>
                  <a:pt x="8890507" y="4308070"/>
                  <a:pt x="8885670" y="4307617"/>
                  <a:pt x="8880830" y="4307314"/>
                </a:cubicBezTo>
                <a:cubicBezTo>
                  <a:pt x="8870703" y="4307011"/>
                  <a:pt x="8860573" y="4307163"/>
                  <a:pt x="8850446" y="4307314"/>
                </a:cubicBezTo>
                <a:close/>
                <a:moveTo>
                  <a:pt x="8403569" y="4306256"/>
                </a:moveTo>
                <a:cubicBezTo>
                  <a:pt x="8402812" y="4307163"/>
                  <a:pt x="8401905" y="4308220"/>
                  <a:pt x="8401148" y="4309128"/>
                </a:cubicBezTo>
                <a:cubicBezTo>
                  <a:pt x="8394346" y="4317443"/>
                  <a:pt x="8387694" y="4326060"/>
                  <a:pt x="8381647" y="4334980"/>
                </a:cubicBezTo>
                <a:cubicBezTo>
                  <a:pt x="8375147" y="4344653"/>
                  <a:pt x="8369553" y="4354632"/>
                  <a:pt x="8363355" y="4364610"/>
                </a:cubicBezTo>
                <a:cubicBezTo>
                  <a:pt x="8357308" y="4374436"/>
                  <a:pt x="8351412" y="4384413"/>
                  <a:pt x="8346120" y="4394846"/>
                </a:cubicBezTo>
                <a:cubicBezTo>
                  <a:pt x="8340831" y="4404973"/>
                  <a:pt x="8335689" y="4415253"/>
                  <a:pt x="8330551" y="4425533"/>
                </a:cubicBezTo>
                <a:cubicBezTo>
                  <a:pt x="8328736" y="4429314"/>
                  <a:pt x="8326771" y="4432940"/>
                  <a:pt x="8325108" y="4436721"/>
                </a:cubicBezTo>
                <a:cubicBezTo>
                  <a:pt x="8318757" y="4451688"/>
                  <a:pt x="8313920" y="4467409"/>
                  <a:pt x="8309839" y="4483131"/>
                </a:cubicBezTo>
                <a:cubicBezTo>
                  <a:pt x="8307723" y="4491144"/>
                  <a:pt x="8305605" y="4499156"/>
                  <a:pt x="8303640" y="4507168"/>
                </a:cubicBezTo>
                <a:lnTo>
                  <a:pt x="8299331" y="4528720"/>
                </a:lnTo>
                <a:lnTo>
                  <a:pt x="8299105" y="4529846"/>
                </a:lnTo>
                <a:cubicBezTo>
                  <a:pt x="8297745" y="4538613"/>
                  <a:pt x="8297139" y="4547382"/>
                  <a:pt x="8297291" y="4556149"/>
                </a:cubicBezTo>
                <a:lnTo>
                  <a:pt x="8298337" y="4580722"/>
                </a:lnTo>
                <a:lnTo>
                  <a:pt x="8305303" y="4552974"/>
                </a:lnTo>
                <a:cubicBezTo>
                  <a:pt x="8307117" y="4548741"/>
                  <a:pt x="8308931" y="4544508"/>
                  <a:pt x="8311047" y="4540275"/>
                </a:cubicBezTo>
                <a:cubicBezTo>
                  <a:pt x="8314374" y="4532566"/>
                  <a:pt x="8318605" y="4525310"/>
                  <a:pt x="8323141" y="4518355"/>
                </a:cubicBezTo>
                <a:cubicBezTo>
                  <a:pt x="8329944" y="4507773"/>
                  <a:pt x="8338109" y="4498098"/>
                  <a:pt x="8346574" y="4488724"/>
                </a:cubicBezTo>
                <a:cubicBezTo>
                  <a:pt x="8354737" y="4479653"/>
                  <a:pt x="8362598" y="4470432"/>
                  <a:pt x="8371217" y="4461815"/>
                </a:cubicBezTo>
                <a:cubicBezTo>
                  <a:pt x="8375447" y="4457583"/>
                  <a:pt x="8379682" y="4453651"/>
                  <a:pt x="8384367" y="4449872"/>
                </a:cubicBezTo>
                <a:lnTo>
                  <a:pt x="8390346" y="4445573"/>
                </a:lnTo>
                <a:lnTo>
                  <a:pt x="8393590" y="4435359"/>
                </a:lnTo>
                <a:cubicBezTo>
                  <a:pt x="8394800" y="4431279"/>
                  <a:pt x="8396160" y="4427046"/>
                  <a:pt x="8397066" y="4422964"/>
                </a:cubicBezTo>
                <a:cubicBezTo>
                  <a:pt x="8398880" y="4414648"/>
                  <a:pt x="8400545" y="4406183"/>
                  <a:pt x="8402056" y="4397869"/>
                </a:cubicBezTo>
                <a:cubicBezTo>
                  <a:pt x="8404021" y="4383355"/>
                  <a:pt x="8405080" y="4368691"/>
                  <a:pt x="8405532" y="4354027"/>
                </a:cubicBezTo>
                <a:cubicBezTo>
                  <a:pt x="8405684" y="4346317"/>
                  <a:pt x="8405383" y="4338608"/>
                  <a:pt x="8405231" y="4330898"/>
                </a:cubicBezTo>
                <a:cubicBezTo>
                  <a:pt x="8405080" y="4324397"/>
                  <a:pt x="8404777" y="4317745"/>
                  <a:pt x="8404174" y="4311244"/>
                </a:cubicBezTo>
                <a:cubicBezTo>
                  <a:pt x="8404021" y="4309582"/>
                  <a:pt x="8403718" y="4307919"/>
                  <a:pt x="8403569" y="4306256"/>
                </a:cubicBezTo>
                <a:close/>
                <a:moveTo>
                  <a:pt x="9501710" y="4306103"/>
                </a:moveTo>
                <a:cubicBezTo>
                  <a:pt x="9491582" y="4305802"/>
                  <a:pt x="9481150" y="4305952"/>
                  <a:pt x="9471173" y="4307917"/>
                </a:cubicBezTo>
                <a:cubicBezTo>
                  <a:pt x="9471022" y="4308068"/>
                  <a:pt x="9470872" y="4308068"/>
                  <a:pt x="9470719" y="4308068"/>
                </a:cubicBezTo>
                <a:cubicBezTo>
                  <a:pt x="9472383" y="4310790"/>
                  <a:pt x="9474046" y="4313360"/>
                  <a:pt x="9475709" y="4315929"/>
                </a:cubicBezTo>
                <a:cubicBezTo>
                  <a:pt x="9478884" y="4320616"/>
                  <a:pt x="9482058" y="4325303"/>
                  <a:pt x="9485385" y="4329687"/>
                </a:cubicBezTo>
                <a:cubicBezTo>
                  <a:pt x="9491884" y="4338303"/>
                  <a:pt x="9499140" y="4346618"/>
                  <a:pt x="9506397" y="4354783"/>
                </a:cubicBezTo>
                <a:cubicBezTo>
                  <a:pt x="9514712" y="4363853"/>
                  <a:pt x="9523178" y="4372771"/>
                  <a:pt x="9531493" y="4381842"/>
                </a:cubicBezTo>
                <a:cubicBezTo>
                  <a:pt x="9538900" y="4390006"/>
                  <a:pt x="9545855" y="4398623"/>
                  <a:pt x="9553262" y="4406938"/>
                </a:cubicBezTo>
                <a:cubicBezTo>
                  <a:pt x="9564902" y="4419183"/>
                  <a:pt x="9577451" y="4430522"/>
                  <a:pt x="9590300" y="4441557"/>
                </a:cubicBezTo>
                <a:cubicBezTo>
                  <a:pt x="9596801" y="4446999"/>
                  <a:pt x="9603150" y="4452593"/>
                  <a:pt x="9609954" y="4457583"/>
                </a:cubicBezTo>
                <a:cubicBezTo>
                  <a:pt x="9616453" y="4462420"/>
                  <a:pt x="9623105" y="4466955"/>
                  <a:pt x="9629757" y="4471491"/>
                </a:cubicBezTo>
                <a:cubicBezTo>
                  <a:pt x="9641700" y="4478898"/>
                  <a:pt x="9654700" y="4484642"/>
                  <a:pt x="9668004" y="4489027"/>
                </a:cubicBezTo>
                <a:cubicBezTo>
                  <a:pt x="9679192" y="4492352"/>
                  <a:pt x="9690681" y="4495527"/>
                  <a:pt x="9702321" y="4496284"/>
                </a:cubicBezTo>
                <a:lnTo>
                  <a:pt x="9716006" y="4495279"/>
                </a:lnTo>
                <a:lnTo>
                  <a:pt x="9702626" y="4482677"/>
                </a:lnTo>
                <a:cubicBezTo>
                  <a:pt x="9692949" y="4472700"/>
                  <a:pt x="9682671" y="4463176"/>
                  <a:pt x="9673902" y="4452291"/>
                </a:cubicBezTo>
                <a:cubicBezTo>
                  <a:pt x="9665739" y="4442011"/>
                  <a:pt x="9657876" y="4431429"/>
                  <a:pt x="9650469" y="4420545"/>
                </a:cubicBezTo>
                <a:cubicBezTo>
                  <a:pt x="9643363" y="4410263"/>
                  <a:pt x="9635956" y="4400136"/>
                  <a:pt x="9630211" y="4389099"/>
                </a:cubicBezTo>
                <a:cubicBezTo>
                  <a:pt x="9629003" y="4386832"/>
                  <a:pt x="9627793" y="4384413"/>
                  <a:pt x="9627038" y="4381994"/>
                </a:cubicBezTo>
                <a:cubicBezTo>
                  <a:pt x="9626735" y="4380785"/>
                  <a:pt x="9626432" y="4379425"/>
                  <a:pt x="9626130" y="4378063"/>
                </a:cubicBezTo>
                <a:cubicBezTo>
                  <a:pt x="9625827" y="4376400"/>
                  <a:pt x="9625979" y="4374738"/>
                  <a:pt x="9626130" y="4373075"/>
                </a:cubicBezTo>
                <a:lnTo>
                  <a:pt x="9626289" y="4372762"/>
                </a:lnTo>
                <a:lnTo>
                  <a:pt x="9624465" y="4370505"/>
                </a:lnTo>
                <a:cubicBezTo>
                  <a:pt x="9623105" y="4369143"/>
                  <a:pt x="9621896" y="4367632"/>
                  <a:pt x="9620535" y="4366120"/>
                </a:cubicBezTo>
                <a:cubicBezTo>
                  <a:pt x="9614338" y="4359468"/>
                  <a:pt x="9607837" y="4352969"/>
                  <a:pt x="9600580" y="4347223"/>
                </a:cubicBezTo>
                <a:cubicBezTo>
                  <a:pt x="9593474" y="4341630"/>
                  <a:pt x="9586370" y="4336037"/>
                  <a:pt x="9578811" y="4330896"/>
                </a:cubicBezTo>
                <a:cubicBezTo>
                  <a:pt x="9572311" y="4326966"/>
                  <a:pt x="9565660" y="4323489"/>
                  <a:pt x="9558705" y="4320767"/>
                </a:cubicBezTo>
                <a:cubicBezTo>
                  <a:pt x="9551599" y="4317896"/>
                  <a:pt x="9544343" y="4315174"/>
                  <a:pt x="9536935" y="4312604"/>
                </a:cubicBezTo>
                <a:cubicBezTo>
                  <a:pt x="9525446" y="4309127"/>
                  <a:pt x="9513653" y="4306859"/>
                  <a:pt x="9501710" y="4306103"/>
                </a:cubicBezTo>
                <a:close/>
                <a:moveTo>
                  <a:pt x="2987376" y="4305802"/>
                </a:moveTo>
                <a:cubicBezTo>
                  <a:pt x="2982840" y="4309430"/>
                  <a:pt x="2978608" y="4313512"/>
                  <a:pt x="2974679" y="4317745"/>
                </a:cubicBezTo>
                <a:cubicBezTo>
                  <a:pt x="2966967" y="4326663"/>
                  <a:pt x="2959711" y="4336188"/>
                  <a:pt x="2952455" y="4345561"/>
                </a:cubicBezTo>
                <a:cubicBezTo>
                  <a:pt x="2944744" y="4355538"/>
                  <a:pt x="2937337" y="4365971"/>
                  <a:pt x="2930987" y="4376855"/>
                </a:cubicBezTo>
                <a:lnTo>
                  <a:pt x="2917491" y="4400836"/>
                </a:lnTo>
                <a:lnTo>
                  <a:pt x="2916474" y="4407392"/>
                </a:lnTo>
                <a:lnTo>
                  <a:pt x="2912796" y="4409178"/>
                </a:lnTo>
                <a:lnTo>
                  <a:pt x="2911335" y="4411776"/>
                </a:lnTo>
                <a:cubicBezTo>
                  <a:pt x="2905137" y="4423114"/>
                  <a:pt x="2899391" y="4434755"/>
                  <a:pt x="2893495" y="4446396"/>
                </a:cubicBezTo>
                <a:cubicBezTo>
                  <a:pt x="2887751" y="4457886"/>
                  <a:pt x="2882007" y="4469223"/>
                  <a:pt x="2876262" y="4480561"/>
                </a:cubicBezTo>
                <a:cubicBezTo>
                  <a:pt x="2876262" y="4480411"/>
                  <a:pt x="2876262" y="4480258"/>
                  <a:pt x="2876413" y="4480107"/>
                </a:cubicBezTo>
                <a:lnTo>
                  <a:pt x="2876262" y="4480409"/>
                </a:lnTo>
                <a:lnTo>
                  <a:pt x="2875657" y="4481620"/>
                </a:lnTo>
                <a:lnTo>
                  <a:pt x="2875138" y="4482785"/>
                </a:lnTo>
                <a:lnTo>
                  <a:pt x="2874749" y="4483434"/>
                </a:lnTo>
                <a:cubicBezTo>
                  <a:pt x="2874902" y="4482980"/>
                  <a:pt x="2875203" y="4482526"/>
                  <a:pt x="2875355" y="4482072"/>
                </a:cubicBezTo>
                <a:cubicBezTo>
                  <a:pt x="2873843" y="4485399"/>
                  <a:pt x="2872180" y="4488573"/>
                  <a:pt x="2870516" y="4491900"/>
                </a:cubicBezTo>
                <a:cubicBezTo>
                  <a:pt x="2870064" y="4492957"/>
                  <a:pt x="2869459" y="4494016"/>
                  <a:pt x="2869005" y="4495074"/>
                </a:cubicBezTo>
                <a:lnTo>
                  <a:pt x="2866855" y="4498210"/>
                </a:lnTo>
                <a:lnTo>
                  <a:pt x="2875808" y="4533321"/>
                </a:lnTo>
                <a:lnTo>
                  <a:pt x="2881399" y="4578249"/>
                </a:lnTo>
                <a:lnTo>
                  <a:pt x="2892892" y="4563103"/>
                </a:lnTo>
                <a:cubicBezTo>
                  <a:pt x="2901055" y="4552672"/>
                  <a:pt x="2909217" y="4542392"/>
                  <a:pt x="2917683" y="4532263"/>
                </a:cubicBezTo>
                <a:cubicBezTo>
                  <a:pt x="2926906" y="4521227"/>
                  <a:pt x="2936732" y="4510646"/>
                  <a:pt x="2947012" y="4500517"/>
                </a:cubicBezTo>
                <a:lnTo>
                  <a:pt x="2949203" y="4498503"/>
                </a:lnTo>
                <a:lnTo>
                  <a:pt x="2952908" y="4489178"/>
                </a:lnTo>
                <a:cubicBezTo>
                  <a:pt x="2954269" y="4485399"/>
                  <a:pt x="2955629" y="4481469"/>
                  <a:pt x="2956989" y="4477538"/>
                </a:cubicBezTo>
                <a:cubicBezTo>
                  <a:pt x="2959560" y="4469980"/>
                  <a:pt x="2962281" y="4462420"/>
                  <a:pt x="2964850" y="4454862"/>
                </a:cubicBezTo>
                <a:cubicBezTo>
                  <a:pt x="2969993" y="4439895"/>
                  <a:pt x="2974074" y="4424627"/>
                  <a:pt x="2977550" y="4409206"/>
                </a:cubicBezTo>
                <a:cubicBezTo>
                  <a:pt x="2981026" y="4392274"/>
                  <a:pt x="2983447" y="4374889"/>
                  <a:pt x="2985412" y="4357655"/>
                </a:cubicBezTo>
                <a:cubicBezTo>
                  <a:pt x="2987376" y="4340421"/>
                  <a:pt x="2988132" y="4323036"/>
                  <a:pt x="2987376" y="4305802"/>
                </a:cubicBezTo>
                <a:close/>
                <a:moveTo>
                  <a:pt x="3929291" y="4303527"/>
                </a:moveTo>
                <a:lnTo>
                  <a:pt x="3919377" y="4314267"/>
                </a:lnTo>
                <a:cubicBezTo>
                  <a:pt x="3910157" y="4323036"/>
                  <a:pt x="3900026" y="4331199"/>
                  <a:pt x="3889293" y="4338002"/>
                </a:cubicBezTo>
                <a:cubicBezTo>
                  <a:pt x="3884154" y="4341328"/>
                  <a:pt x="3878862" y="4343747"/>
                  <a:pt x="3873117" y="4345712"/>
                </a:cubicBezTo>
                <a:cubicBezTo>
                  <a:pt x="3871454" y="4346317"/>
                  <a:pt x="3869790" y="4346771"/>
                  <a:pt x="3867976" y="4347072"/>
                </a:cubicBezTo>
                <a:lnTo>
                  <a:pt x="3866041" y="4347348"/>
                </a:lnTo>
                <a:lnTo>
                  <a:pt x="3866164" y="4347526"/>
                </a:lnTo>
                <a:cubicBezTo>
                  <a:pt x="3868733" y="4352062"/>
                  <a:pt x="3871303" y="4356446"/>
                  <a:pt x="3873572" y="4361133"/>
                </a:cubicBezTo>
                <a:cubicBezTo>
                  <a:pt x="3875840" y="4365667"/>
                  <a:pt x="3877805" y="4370354"/>
                  <a:pt x="3879770" y="4375041"/>
                </a:cubicBezTo>
                <a:lnTo>
                  <a:pt x="3886418" y="4394465"/>
                </a:lnTo>
                <a:lnTo>
                  <a:pt x="3887479" y="4391065"/>
                </a:lnTo>
                <a:cubicBezTo>
                  <a:pt x="3891108" y="4380785"/>
                  <a:pt x="3895341" y="4370959"/>
                  <a:pt x="3900330" y="4361282"/>
                </a:cubicBezTo>
                <a:cubicBezTo>
                  <a:pt x="3904260" y="4353724"/>
                  <a:pt x="3908795" y="4346618"/>
                  <a:pt x="3912574" y="4339060"/>
                </a:cubicBezTo>
                <a:cubicBezTo>
                  <a:pt x="3913028" y="4338305"/>
                  <a:pt x="3913331" y="4337548"/>
                  <a:pt x="3913633" y="4336792"/>
                </a:cubicBezTo>
                <a:cubicBezTo>
                  <a:pt x="3913786" y="4336642"/>
                  <a:pt x="3913786" y="4336338"/>
                  <a:pt x="3913936" y="4336188"/>
                </a:cubicBezTo>
                <a:cubicBezTo>
                  <a:pt x="3914238" y="4335280"/>
                  <a:pt x="3914692" y="4334524"/>
                  <a:pt x="3915146" y="4333769"/>
                </a:cubicBezTo>
                <a:cubicBezTo>
                  <a:pt x="3915296" y="4333315"/>
                  <a:pt x="3915600" y="4333013"/>
                  <a:pt x="3915750" y="4332559"/>
                </a:cubicBezTo>
                <a:cubicBezTo>
                  <a:pt x="3916052" y="4331955"/>
                  <a:pt x="3916355" y="4331350"/>
                  <a:pt x="3916657" y="4330745"/>
                </a:cubicBezTo>
                <a:cubicBezTo>
                  <a:pt x="3918320" y="4327571"/>
                  <a:pt x="3919833" y="4324244"/>
                  <a:pt x="3921495" y="4321070"/>
                </a:cubicBezTo>
                <a:close/>
                <a:moveTo>
                  <a:pt x="31577" y="4300359"/>
                </a:moveTo>
                <a:cubicBezTo>
                  <a:pt x="30673" y="4305046"/>
                  <a:pt x="30369" y="4309733"/>
                  <a:pt x="30066" y="4314418"/>
                </a:cubicBezTo>
                <a:cubicBezTo>
                  <a:pt x="29764" y="4329688"/>
                  <a:pt x="30975" y="4344806"/>
                  <a:pt x="33243" y="4359771"/>
                </a:cubicBezTo>
                <a:cubicBezTo>
                  <a:pt x="35356" y="4374133"/>
                  <a:pt x="37927" y="4388345"/>
                  <a:pt x="40649" y="4402554"/>
                </a:cubicBezTo>
                <a:cubicBezTo>
                  <a:pt x="44428" y="4420091"/>
                  <a:pt x="48964" y="4437778"/>
                  <a:pt x="55463" y="4454559"/>
                </a:cubicBezTo>
                <a:cubicBezTo>
                  <a:pt x="58487" y="4462573"/>
                  <a:pt x="62117" y="4470584"/>
                  <a:pt x="65442" y="4478446"/>
                </a:cubicBezTo>
                <a:cubicBezTo>
                  <a:pt x="68315" y="4485097"/>
                  <a:pt x="70884" y="4492051"/>
                  <a:pt x="73909" y="4498702"/>
                </a:cubicBezTo>
                <a:cubicBezTo>
                  <a:pt x="74211" y="4499307"/>
                  <a:pt x="74661" y="4499912"/>
                  <a:pt x="74968" y="4500517"/>
                </a:cubicBezTo>
                <a:lnTo>
                  <a:pt x="74652" y="4502150"/>
                </a:lnTo>
                <a:lnTo>
                  <a:pt x="102935" y="4519716"/>
                </a:lnTo>
                <a:cubicBezTo>
                  <a:pt x="113516" y="4526820"/>
                  <a:pt x="124098" y="4534077"/>
                  <a:pt x="134231" y="4541637"/>
                </a:cubicBezTo>
                <a:cubicBezTo>
                  <a:pt x="144511" y="4549345"/>
                  <a:pt x="154789" y="4557207"/>
                  <a:pt x="164616" y="4565672"/>
                </a:cubicBezTo>
                <a:cubicBezTo>
                  <a:pt x="173987" y="4573837"/>
                  <a:pt x="182909" y="4582606"/>
                  <a:pt x="191525" y="4591524"/>
                </a:cubicBezTo>
                <a:lnTo>
                  <a:pt x="196136" y="4596698"/>
                </a:lnTo>
                <a:lnTo>
                  <a:pt x="200896" y="4572477"/>
                </a:lnTo>
                <a:cubicBezTo>
                  <a:pt x="203165" y="4560382"/>
                  <a:pt x="205735" y="4548441"/>
                  <a:pt x="208759" y="4536497"/>
                </a:cubicBezTo>
                <a:lnTo>
                  <a:pt x="218895" y="4507722"/>
                </a:lnTo>
                <a:lnTo>
                  <a:pt x="211326" y="4506262"/>
                </a:lnTo>
                <a:cubicBezTo>
                  <a:pt x="205278" y="4495982"/>
                  <a:pt x="199686" y="4485550"/>
                  <a:pt x="193641" y="4475270"/>
                </a:cubicBezTo>
                <a:cubicBezTo>
                  <a:pt x="187595" y="4464991"/>
                  <a:pt x="181848" y="4454559"/>
                  <a:pt x="175198" y="4444733"/>
                </a:cubicBezTo>
                <a:cubicBezTo>
                  <a:pt x="168240" y="4434302"/>
                  <a:pt x="160837" y="4424324"/>
                  <a:pt x="153122" y="4414498"/>
                </a:cubicBezTo>
                <a:cubicBezTo>
                  <a:pt x="146171" y="4405578"/>
                  <a:pt x="138913" y="4397112"/>
                  <a:pt x="131505" y="4388646"/>
                </a:cubicBezTo>
                <a:cubicBezTo>
                  <a:pt x="117145" y="4372773"/>
                  <a:pt x="102027" y="4357806"/>
                  <a:pt x="86151" y="4343596"/>
                </a:cubicBezTo>
                <a:lnTo>
                  <a:pt x="76753" y="4336038"/>
                </a:lnTo>
                <a:lnTo>
                  <a:pt x="71941" y="4332861"/>
                </a:lnTo>
                <a:lnTo>
                  <a:pt x="71152" y="4331532"/>
                </a:lnTo>
                <a:lnTo>
                  <a:pt x="35207" y="4302627"/>
                </a:lnTo>
                <a:cubicBezTo>
                  <a:pt x="33999" y="4301872"/>
                  <a:pt x="32786" y="4301115"/>
                  <a:pt x="31577" y="4300359"/>
                </a:cubicBezTo>
                <a:close/>
                <a:moveTo>
                  <a:pt x="9720010" y="4294463"/>
                </a:moveTo>
                <a:lnTo>
                  <a:pt x="9720012" y="4294463"/>
                </a:lnTo>
                <a:lnTo>
                  <a:pt x="9720139" y="4294566"/>
                </a:lnTo>
                <a:close/>
                <a:moveTo>
                  <a:pt x="10013292" y="4293707"/>
                </a:moveTo>
                <a:cubicBezTo>
                  <a:pt x="10007396" y="4293858"/>
                  <a:pt x="10001349" y="4294161"/>
                  <a:pt x="9995452" y="4294917"/>
                </a:cubicBezTo>
                <a:cubicBezTo>
                  <a:pt x="9989709" y="4295672"/>
                  <a:pt x="9983963" y="4296580"/>
                  <a:pt x="9978219" y="4297637"/>
                </a:cubicBezTo>
                <a:cubicBezTo>
                  <a:pt x="9971869" y="4298696"/>
                  <a:pt x="9965520" y="4299604"/>
                  <a:pt x="9959170" y="4300207"/>
                </a:cubicBezTo>
                <a:cubicBezTo>
                  <a:pt x="9955542" y="4300510"/>
                  <a:pt x="9951763" y="4300661"/>
                  <a:pt x="9948135" y="4300964"/>
                </a:cubicBezTo>
                <a:cubicBezTo>
                  <a:pt x="9966881" y="4321221"/>
                  <a:pt x="9990010" y="4337246"/>
                  <a:pt x="10012233" y="4353573"/>
                </a:cubicBezTo>
                <a:cubicBezTo>
                  <a:pt x="10016768" y="4356748"/>
                  <a:pt x="10021153" y="4360074"/>
                  <a:pt x="10025840" y="4363098"/>
                </a:cubicBezTo>
                <a:cubicBezTo>
                  <a:pt x="10030979" y="4366423"/>
                  <a:pt x="10035968" y="4370051"/>
                  <a:pt x="10041410" y="4372924"/>
                </a:cubicBezTo>
                <a:cubicBezTo>
                  <a:pt x="10047003" y="4375947"/>
                  <a:pt x="10052749" y="4378820"/>
                  <a:pt x="10058494" y="4381540"/>
                </a:cubicBezTo>
                <a:cubicBezTo>
                  <a:pt x="10063179" y="4383658"/>
                  <a:pt x="10068017" y="4385623"/>
                  <a:pt x="10072855" y="4387588"/>
                </a:cubicBezTo>
                <a:cubicBezTo>
                  <a:pt x="10081019" y="4390460"/>
                  <a:pt x="10089183" y="4393484"/>
                  <a:pt x="10097346" y="4396204"/>
                </a:cubicBezTo>
                <a:lnTo>
                  <a:pt x="10102173" y="4399707"/>
                </a:lnTo>
                <a:lnTo>
                  <a:pt x="10121382" y="4401042"/>
                </a:lnTo>
                <a:lnTo>
                  <a:pt x="10131757" y="4401607"/>
                </a:lnTo>
                <a:lnTo>
                  <a:pt x="10148746" y="4400740"/>
                </a:lnTo>
                <a:cubicBezTo>
                  <a:pt x="10152073" y="4400740"/>
                  <a:pt x="10155247" y="4400740"/>
                  <a:pt x="10158421" y="4400740"/>
                </a:cubicBezTo>
                <a:cubicBezTo>
                  <a:pt x="10171877" y="4400891"/>
                  <a:pt x="10185181" y="4402404"/>
                  <a:pt x="10198181" y="4405427"/>
                </a:cubicBezTo>
                <a:cubicBezTo>
                  <a:pt x="10211637" y="4408601"/>
                  <a:pt x="10224788" y="4412684"/>
                  <a:pt x="10237638" y="4417823"/>
                </a:cubicBezTo>
                <a:lnTo>
                  <a:pt x="10285222" y="4443278"/>
                </a:lnTo>
                <a:lnTo>
                  <a:pt x="10277548" y="4431580"/>
                </a:lnTo>
                <a:cubicBezTo>
                  <a:pt x="10272409" y="4423114"/>
                  <a:pt x="10267722" y="4414347"/>
                  <a:pt x="10263792" y="4405126"/>
                </a:cubicBezTo>
                <a:lnTo>
                  <a:pt x="10254985" y="4381334"/>
                </a:lnTo>
                <a:lnTo>
                  <a:pt x="10247767" y="4376098"/>
                </a:lnTo>
                <a:cubicBezTo>
                  <a:pt x="10242323" y="4369900"/>
                  <a:pt x="10236428" y="4364458"/>
                  <a:pt x="10230078" y="4359166"/>
                </a:cubicBezTo>
                <a:cubicBezTo>
                  <a:pt x="10224334" y="4354329"/>
                  <a:pt x="10218287" y="4350096"/>
                  <a:pt x="10212240" y="4345712"/>
                </a:cubicBezTo>
                <a:cubicBezTo>
                  <a:pt x="10207099" y="4341933"/>
                  <a:pt x="10201960" y="4338305"/>
                  <a:pt x="10196365" y="4335129"/>
                </a:cubicBezTo>
                <a:cubicBezTo>
                  <a:pt x="10190772" y="4331955"/>
                  <a:pt x="10185179" y="4329082"/>
                  <a:pt x="10179586" y="4326058"/>
                </a:cubicBezTo>
                <a:cubicBezTo>
                  <a:pt x="10173993" y="4323187"/>
                  <a:pt x="10168551" y="4320164"/>
                  <a:pt x="10162956" y="4317291"/>
                </a:cubicBezTo>
                <a:cubicBezTo>
                  <a:pt x="10157363" y="4314569"/>
                  <a:pt x="10151770" y="4311999"/>
                  <a:pt x="10146024" y="4309731"/>
                </a:cubicBezTo>
                <a:cubicBezTo>
                  <a:pt x="10136198" y="4306256"/>
                  <a:pt x="10126372" y="4303080"/>
                  <a:pt x="10116243" y="4300510"/>
                </a:cubicBezTo>
                <a:cubicBezTo>
                  <a:pt x="10106417" y="4297940"/>
                  <a:pt x="10096438" y="4296277"/>
                  <a:pt x="10086311" y="4295068"/>
                </a:cubicBezTo>
                <a:cubicBezTo>
                  <a:pt x="10062121" y="4293103"/>
                  <a:pt x="10037631" y="4292800"/>
                  <a:pt x="10013292" y="4293707"/>
                </a:cubicBezTo>
                <a:close/>
                <a:moveTo>
                  <a:pt x="9718348" y="4293555"/>
                </a:moveTo>
                <a:cubicBezTo>
                  <a:pt x="9718650" y="4293707"/>
                  <a:pt x="9718952" y="4294009"/>
                  <a:pt x="9719255" y="4294160"/>
                </a:cubicBezTo>
                <a:cubicBezTo>
                  <a:pt x="9719405" y="4294312"/>
                  <a:pt x="9719709" y="4294463"/>
                  <a:pt x="9719859" y="4294614"/>
                </a:cubicBezTo>
                <a:cubicBezTo>
                  <a:pt x="9719255" y="4294312"/>
                  <a:pt x="9718802" y="4293858"/>
                  <a:pt x="9718348" y="4293555"/>
                </a:cubicBezTo>
                <a:close/>
                <a:moveTo>
                  <a:pt x="429322" y="4292197"/>
                </a:moveTo>
                <a:cubicBezTo>
                  <a:pt x="428268" y="4292197"/>
                  <a:pt x="427208" y="4292347"/>
                  <a:pt x="426149" y="4292498"/>
                </a:cubicBezTo>
                <a:cubicBezTo>
                  <a:pt x="424181" y="4293103"/>
                  <a:pt x="422219" y="4293860"/>
                  <a:pt x="420404" y="4294766"/>
                </a:cubicBezTo>
                <a:cubicBezTo>
                  <a:pt x="414811" y="4297790"/>
                  <a:pt x="409671" y="4301418"/>
                  <a:pt x="404832" y="4305500"/>
                </a:cubicBezTo>
                <a:cubicBezTo>
                  <a:pt x="399994" y="4310036"/>
                  <a:pt x="395461" y="4314872"/>
                  <a:pt x="391227" y="4319862"/>
                </a:cubicBezTo>
                <a:cubicBezTo>
                  <a:pt x="386542" y="4325455"/>
                  <a:pt x="382458" y="4331502"/>
                  <a:pt x="378376" y="4337549"/>
                </a:cubicBezTo>
                <a:cubicBezTo>
                  <a:pt x="372327" y="4347074"/>
                  <a:pt x="366587" y="4356749"/>
                  <a:pt x="360990" y="4366575"/>
                </a:cubicBezTo>
                <a:cubicBezTo>
                  <a:pt x="358119" y="4371714"/>
                  <a:pt x="355248" y="4376703"/>
                  <a:pt x="352377" y="4381844"/>
                </a:cubicBezTo>
                <a:cubicBezTo>
                  <a:pt x="349502" y="4386832"/>
                  <a:pt x="346479" y="4391670"/>
                  <a:pt x="344060" y="4396810"/>
                </a:cubicBezTo>
                <a:lnTo>
                  <a:pt x="343306" y="4397817"/>
                </a:lnTo>
                <a:lnTo>
                  <a:pt x="347839" y="4425232"/>
                </a:lnTo>
                <a:cubicBezTo>
                  <a:pt x="349350" y="4438535"/>
                  <a:pt x="350710" y="4451839"/>
                  <a:pt x="351923" y="4465142"/>
                </a:cubicBezTo>
                <a:cubicBezTo>
                  <a:pt x="353280" y="4478747"/>
                  <a:pt x="353737" y="4492505"/>
                  <a:pt x="354039" y="4506111"/>
                </a:cubicBezTo>
                <a:cubicBezTo>
                  <a:pt x="354188" y="4519415"/>
                  <a:pt x="353737" y="4532718"/>
                  <a:pt x="352980" y="4546022"/>
                </a:cubicBezTo>
                <a:lnTo>
                  <a:pt x="350424" y="4582915"/>
                </a:lnTo>
                <a:lnTo>
                  <a:pt x="353737" y="4582453"/>
                </a:lnTo>
                <a:lnTo>
                  <a:pt x="356810" y="4583450"/>
                </a:lnTo>
                <a:lnTo>
                  <a:pt x="365677" y="4563406"/>
                </a:lnTo>
                <a:cubicBezTo>
                  <a:pt x="368400" y="4557964"/>
                  <a:pt x="371273" y="4552672"/>
                  <a:pt x="374295" y="4547380"/>
                </a:cubicBezTo>
                <a:cubicBezTo>
                  <a:pt x="377623" y="4541486"/>
                  <a:pt x="381098" y="4535439"/>
                  <a:pt x="385483" y="4530298"/>
                </a:cubicBezTo>
                <a:cubicBezTo>
                  <a:pt x="389714" y="4525159"/>
                  <a:pt x="394252" y="4520472"/>
                  <a:pt x="398634" y="4515634"/>
                </a:cubicBezTo>
                <a:cubicBezTo>
                  <a:pt x="402715" y="4511251"/>
                  <a:pt x="406649" y="4506564"/>
                  <a:pt x="410579" y="4502028"/>
                </a:cubicBezTo>
                <a:lnTo>
                  <a:pt x="422219" y="4491033"/>
                </a:lnTo>
                <a:lnTo>
                  <a:pt x="420553" y="4489935"/>
                </a:lnTo>
                <a:cubicBezTo>
                  <a:pt x="418891" y="4487516"/>
                  <a:pt x="417832" y="4483737"/>
                  <a:pt x="418590" y="4480864"/>
                </a:cubicBezTo>
                <a:cubicBezTo>
                  <a:pt x="424032" y="4462119"/>
                  <a:pt x="428719" y="4443222"/>
                  <a:pt x="431741" y="4423871"/>
                </a:cubicBezTo>
                <a:cubicBezTo>
                  <a:pt x="434463" y="4406183"/>
                  <a:pt x="436580" y="4388345"/>
                  <a:pt x="437639" y="4370507"/>
                </a:cubicBezTo>
                <a:cubicBezTo>
                  <a:pt x="438089" y="4360074"/>
                  <a:pt x="438546" y="4349643"/>
                  <a:pt x="438546" y="4339213"/>
                </a:cubicBezTo>
                <a:cubicBezTo>
                  <a:pt x="438546" y="4333316"/>
                  <a:pt x="438240" y="4327420"/>
                  <a:pt x="437940" y="4321676"/>
                </a:cubicBezTo>
                <a:cubicBezTo>
                  <a:pt x="437639" y="4316535"/>
                  <a:pt x="437031" y="4311547"/>
                  <a:pt x="435977" y="4306559"/>
                </a:cubicBezTo>
                <a:cubicBezTo>
                  <a:pt x="435069" y="4302477"/>
                  <a:pt x="433860" y="4298545"/>
                  <a:pt x="432193" y="4294766"/>
                </a:cubicBezTo>
                <a:cubicBezTo>
                  <a:pt x="431891" y="4294161"/>
                  <a:pt x="431439" y="4293557"/>
                  <a:pt x="430988" y="4292952"/>
                </a:cubicBezTo>
                <a:cubicBezTo>
                  <a:pt x="430833" y="4292801"/>
                  <a:pt x="430533" y="4292650"/>
                  <a:pt x="430381" y="4292498"/>
                </a:cubicBezTo>
                <a:cubicBezTo>
                  <a:pt x="430381" y="4292498"/>
                  <a:pt x="430230" y="4292498"/>
                  <a:pt x="430230" y="4292347"/>
                </a:cubicBezTo>
                <a:cubicBezTo>
                  <a:pt x="429928" y="4292347"/>
                  <a:pt x="429628" y="4292197"/>
                  <a:pt x="429322" y="4292197"/>
                </a:cubicBezTo>
                <a:close/>
                <a:moveTo>
                  <a:pt x="5024023" y="4280856"/>
                </a:moveTo>
                <a:lnTo>
                  <a:pt x="5012985" y="4294073"/>
                </a:lnTo>
                <a:lnTo>
                  <a:pt x="5013137" y="4293858"/>
                </a:lnTo>
                <a:cubicBezTo>
                  <a:pt x="5012987" y="4294160"/>
                  <a:pt x="5012685" y="4294312"/>
                  <a:pt x="5012533" y="4294614"/>
                </a:cubicBezTo>
                <a:lnTo>
                  <a:pt x="5012985" y="4294073"/>
                </a:lnTo>
                <a:lnTo>
                  <a:pt x="4998173" y="4314871"/>
                </a:lnTo>
                <a:cubicBezTo>
                  <a:pt x="4992881" y="4322581"/>
                  <a:pt x="4987438" y="4330141"/>
                  <a:pt x="4982298" y="4337851"/>
                </a:cubicBezTo>
                <a:cubicBezTo>
                  <a:pt x="4977309" y="4345258"/>
                  <a:pt x="4972622" y="4352969"/>
                  <a:pt x="4968087" y="4360677"/>
                </a:cubicBezTo>
                <a:cubicBezTo>
                  <a:pt x="4965670" y="4364609"/>
                  <a:pt x="4963400" y="4368689"/>
                  <a:pt x="4961133" y="4372621"/>
                </a:cubicBezTo>
                <a:cubicBezTo>
                  <a:pt x="4959168" y="4376249"/>
                  <a:pt x="4957354" y="4379877"/>
                  <a:pt x="4955690" y="4383656"/>
                </a:cubicBezTo>
                <a:cubicBezTo>
                  <a:pt x="4950702" y="4396355"/>
                  <a:pt x="4946469" y="4409357"/>
                  <a:pt x="4942388" y="4422510"/>
                </a:cubicBezTo>
                <a:cubicBezTo>
                  <a:pt x="4938458" y="4435208"/>
                  <a:pt x="4935130" y="4448360"/>
                  <a:pt x="4933015" y="4461512"/>
                </a:cubicBezTo>
                <a:cubicBezTo>
                  <a:pt x="4932107" y="4467258"/>
                  <a:pt x="4931351" y="4473002"/>
                  <a:pt x="4930897" y="4478746"/>
                </a:cubicBezTo>
                <a:lnTo>
                  <a:pt x="4927275" y="4482185"/>
                </a:lnTo>
                <a:lnTo>
                  <a:pt x="4934074" y="4497796"/>
                </a:lnTo>
                <a:cubicBezTo>
                  <a:pt x="4937399" y="4506867"/>
                  <a:pt x="4940119" y="4516088"/>
                  <a:pt x="4942840" y="4525310"/>
                </a:cubicBezTo>
                <a:cubicBezTo>
                  <a:pt x="4945562" y="4534531"/>
                  <a:pt x="4947829" y="4543905"/>
                  <a:pt x="4950097" y="4553126"/>
                </a:cubicBezTo>
                <a:lnTo>
                  <a:pt x="4952452" y="4563477"/>
                </a:lnTo>
                <a:lnTo>
                  <a:pt x="4954029" y="4560533"/>
                </a:lnTo>
                <a:cubicBezTo>
                  <a:pt x="4956902" y="4555394"/>
                  <a:pt x="4959773" y="4550406"/>
                  <a:pt x="4963099" y="4545568"/>
                </a:cubicBezTo>
                <a:cubicBezTo>
                  <a:pt x="4966878" y="4540126"/>
                  <a:pt x="4970960" y="4534834"/>
                  <a:pt x="4975495" y="4529996"/>
                </a:cubicBezTo>
                <a:cubicBezTo>
                  <a:pt x="4983054" y="4521681"/>
                  <a:pt x="4991217" y="4513972"/>
                  <a:pt x="4998928" y="4505657"/>
                </a:cubicBezTo>
                <a:lnTo>
                  <a:pt x="5007768" y="4495966"/>
                </a:lnTo>
                <a:lnTo>
                  <a:pt x="5020244" y="4459395"/>
                </a:lnTo>
                <a:cubicBezTo>
                  <a:pt x="5022512" y="4452896"/>
                  <a:pt x="5024174" y="4446244"/>
                  <a:pt x="5025988" y="4439441"/>
                </a:cubicBezTo>
                <a:cubicBezTo>
                  <a:pt x="5027650" y="4433091"/>
                  <a:pt x="5028709" y="4426590"/>
                  <a:pt x="5029767" y="4420242"/>
                </a:cubicBezTo>
                <a:cubicBezTo>
                  <a:pt x="5030676" y="4412077"/>
                  <a:pt x="5031431" y="4403762"/>
                  <a:pt x="5031732" y="4395449"/>
                </a:cubicBezTo>
                <a:cubicBezTo>
                  <a:pt x="5032036" y="4386529"/>
                  <a:pt x="5032186" y="4377609"/>
                  <a:pt x="5032186" y="4368689"/>
                </a:cubicBezTo>
                <a:cubicBezTo>
                  <a:pt x="5032036" y="4352061"/>
                  <a:pt x="5032036" y="4335280"/>
                  <a:pt x="5030523" y="4318651"/>
                </a:cubicBezTo>
                <a:cubicBezTo>
                  <a:pt x="5029617" y="4310487"/>
                  <a:pt x="5028407" y="4302324"/>
                  <a:pt x="5026744" y="4294160"/>
                </a:cubicBezTo>
                <a:cubicBezTo>
                  <a:pt x="5025836" y="4289625"/>
                  <a:pt x="5024931" y="4285242"/>
                  <a:pt x="5024023" y="4280856"/>
                </a:cubicBezTo>
                <a:close/>
                <a:moveTo>
                  <a:pt x="8112099" y="4279044"/>
                </a:moveTo>
                <a:cubicBezTo>
                  <a:pt x="8111949" y="4279196"/>
                  <a:pt x="8111645" y="4279498"/>
                  <a:pt x="8111495" y="4279648"/>
                </a:cubicBezTo>
                <a:cubicBezTo>
                  <a:pt x="8111191" y="4280102"/>
                  <a:pt x="8110890" y="4280707"/>
                  <a:pt x="8110589" y="4281161"/>
                </a:cubicBezTo>
                <a:cubicBezTo>
                  <a:pt x="8109377" y="4284335"/>
                  <a:pt x="8108622" y="4287510"/>
                  <a:pt x="8108017" y="4290836"/>
                </a:cubicBezTo>
                <a:cubicBezTo>
                  <a:pt x="8107413" y="4296580"/>
                  <a:pt x="8106959" y="4302326"/>
                  <a:pt x="8106959" y="4308220"/>
                </a:cubicBezTo>
                <a:cubicBezTo>
                  <a:pt x="8106959" y="4313966"/>
                  <a:pt x="8107261" y="4319710"/>
                  <a:pt x="8107715" y="4325455"/>
                </a:cubicBezTo>
                <a:cubicBezTo>
                  <a:pt x="8110285" y="4344201"/>
                  <a:pt x="8115727" y="4362644"/>
                  <a:pt x="8122379" y="4380333"/>
                </a:cubicBezTo>
                <a:cubicBezTo>
                  <a:pt x="8125403" y="4388194"/>
                  <a:pt x="8128728" y="4396206"/>
                  <a:pt x="8132205" y="4403916"/>
                </a:cubicBezTo>
                <a:lnTo>
                  <a:pt x="8138340" y="4415952"/>
                </a:lnTo>
                <a:lnTo>
                  <a:pt x="8146417" y="4419486"/>
                </a:lnTo>
                <a:cubicBezTo>
                  <a:pt x="8151709" y="4422208"/>
                  <a:pt x="8156697" y="4425232"/>
                  <a:pt x="8161836" y="4428255"/>
                </a:cubicBezTo>
                <a:cubicBezTo>
                  <a:pt x="8171967" y="4434453"/>
                  <a:pt x="8181793" y="4441105"/>
                  <a:pt x="8191165" y="4448361"/>
                </a:cubicBezTo>
                <a:cubicBezTo>
                  <a:pt x="8201143" y="4455921"/>
                  <a:pt x="8210969" y="4463782"/>
                  <a:pt x="8220341" y="4472095"/>
                </a:cubicBezTo>
                <a:cubicBezTo>
                  <a:pt x="8229261" y="4479957"/>
                  <a:pt x="8238031" y="4488121"/>
                  <a:pt x="8245287" y="4497644"/>
                </a:cubicBezTo>
                <a:cubicBezTo>
                  <a:pt x="8253449" y="4508227"/>
                  <a:pt x="8260859" y="4519413"/>
                  <a:pt x="8267811" y="4530752"/>
                </a:cubicBezTo>
                <a:lnTo>
                  <a:pt x="8274591" y="4542224"/>
                </a:lnTo>
                <a:lnTo>
                  <a:pt x="8274767" y="4534229"/>
                </a:lnTo>
                <a:cubicBezTo>
                  <a:pt x="8275522" y="4527728"/>
                  <a:pt x="8276731" y="4521077"/>
                  <a:pt x="8277939" y="4514577"/>
                </a:cubicBezTo>
                <a:cubicBezTo>
                  <a:pt x="8278998" y="4508982"/>
                  <a:pt x="8280207" y="4503389"/>
                  <a:pt x="8281569" y="4497796"/>
                </a:cubicBezTo>
                <a:lnTo>
                  <a:pt x="8284355" y="4487132"/>
                </a:lnTo>
                <a:lnTo>
                  <a:pt x="8277184" y="4484947"/>
                </a:lnTo>
                <a:cubicBezTo>
                  <a:pt x="8268113" y="4465747"/>
                  <a:pt x="8258589" y="4447001"/>
                  <a:pt x="8248158" y="4428558"/>
                </a:cubicBezTo>
                <a:cubicBezTo>
                  <a:pt x="8243169" y="4419789"/>
                  <a:pt x="8238029" y="4411022"/>
                  <a:pt x="8233041" y="4402404"/>
                </a:cubicBezTo>
                <a:cubicBezTo>
                  <a:pt x="8228052" y="4393938"/>
                  <a:pt x="8223063" y="4385624"/>
                  <a:pt x="8217619" y="4377611"/>
                </a:cubicBezTo>
                <a:cubicBezTo>
                  <a:pt x="8207038" y="4363401"/>
                  <a:pt x="8195398" y="4350248"/>
                  <a:pt x="8183001" y="4337700"/>
                </a:cubicBezTo>
                <a:cubicBezTo>
                  <a:pt x="8170605" y="4325154"/>
                  <a:pt x="8157149" y="4313815"/>
                  <a:pt x="8143695" y="4302326"/>
                </a:cubicBezTo>
                <a:cubicBezTo>
                  <a:pt x="8138857" y="4298394"/>
                  <a:pt x="8134019" y="4294314"/>
                  <a:pt x="8129031" y="4290533"/>
                </a:cubicBezTo>
                <a:cubicBezTo>
                  <a:pt x="8123892" y="4286453"/>
                  <a:pt x="8118601" y="4282521"/>
                  <a:pt x="8112855" y="4279347"/>
                </a:cubicBezTo>
                <a:cubicBezTo>
                  <a:pt x="8112553" y="4279196"/>
                  <a:pt x="8112403" y="4279196"/>
                  <a:pt x="8112099" y="4279044"/>
                </a:cubicBezTo>
                <a:close/>
                <a:moveTo>
                  <a:pt x="1389141" y="4277380"/>
                </a:moveTo>
                <a:cubicBezTo>
                  <a:pt x="1388083" y="4278741"/>
                  <a:pt x="1387175" y="4280101"/>
                  <a:pt x="1386119" y="4281461"/>
                </a:cubicBezTo>
                <a:cubicBezTo>
                  <a:pt x="1380675" y="4289776"/>
                  <a:pt x="1375685" y="4298242"/>
                  <a:pt x="1371302" y="4307162"/>
                </a:cubicBezTo>
                <a:cubicBezTo>
                  <a:pt x="1367221" y="4315628"/>
                  <a:pt x="1364045" y="4324547"/>
                  <a:pt x="1361023" y="4333315"/>
                </a:cubicBezTo>
                <a:cubicBezTo>
                  <a:pt x="1361174" y="4333013"/>
                  <a:pt x="1361325" y="4332559"/>
                  <a:pt x="1361476" y="4332258"/>
                </a:cubicBezTo>
                <a:lnTo>
                  <a:pt x="1353267" y="4360276"/>
                </a:lnTo>
                <a:lnTo>
                  <a:pt x="1354975" y="4362341"/>
                </a:lnTo>
                <a:cubicBezTo>
                  <a:pt x="1356787" y="4364760"/>
                  <a:pt x="1358450" y="4367178"/>
                  <a:pt x="1359963" y="4369597"/>
                </a:cubicBezTo>
                <a:cubicBezTo>
                  <a:pt x="1363288" y="4374889"/>
                  <a:pt x="1366313" y="4380331"/>
                  <a:pt x="1369486" y="4385924"/>
                </a:cubicBezTo>
                <a:cubicBezTo>
                  <a:pt x="1375535" y="4396809"/>
                  <a:pt x="1380975" y="4407995"/>
                  <a:pt x="1386116" y="4419334"/>
                </a:cubicBezTo>
                <a:cubicBezTo>
                  <a:pt x="1390954" y="4429917"/>
                  <a:pt x="1394885" y="4440802"/>
                  <a:pt x="1398664" y="4451686"/>
                </a:cubicBezTo>
                <a:cubicBezTo>
                  <a:pt x="1402745" y="4463931"/>
                  <a:pt x="1405770" y="4476328"/>
                  <a:pt x="1408490" y="4488875"/>
                </a:cubicBezTo>
                <a:lnTo>
                  <a:pt x="1409450" y="4496058"/>
                </a:lnTo>
                <a:lnTo>
                  <a:pt x="1412572" y="4490994"/>
                </a:lnTo>
                <a:cubicBezTo>
                  <a:pt x="1413782" y="4489180"/>
                  <a:pt x="1415145" y="4487215"/>
                  <a:pt x="1416351" y="4485399"/>
                </a:cubicBezTo>
                <a:cubicBezTo>
                  <a:pt x="1416807" y="4484947"/>
                  <a:pt x="1417108" y="4484342"/>
                  <a:pt x="1417564" y="4483888"/>
                </a:cubicBezTo>
                <a:cubicBezTo>
                  <a:pt x="1419527" y="4481771"/>
                  <a:pt x="1421946" y="4479655"/>
                  <a:pt x="1424516" y="4477538"/>
                </a:cubicBezTo>
                <a:cubicBezTo>
                  <a:pt x="1427690" y="4474968"/>
                  <a:pt x="1431924" y="4474213"/>
                  <a:pt x="1435854" y="4473759"/>
                </a:cubicBezTo>
                <a:lnTo>
                  <a:pt x="1438186" y="4474219"/>
                </a:lnTo>
                <a:lnTo>
                  <a:pt x="1440543" y="4463025"/>
                </a:lnTo>
                <a:cubicBezTo>
                  <a:pt x="1441752" y="4456827"/>
                  <a:pt x="1442506" y="4450628"/>
                  <a:pt x="1442962" y="4444430"/>
                </a:cubicBezTo>
                <a:cubicBezTo>
                  <a:pt x="1443263" y="4436719"/>
                  <a:pt x="1442962" y="4429011"/>
                  <a:pt x="1442355" y="4421300"/>
                </a:cubicBezTo>
                <a:cubicBezTo>
                  <a:pt x="1441903" y="4414195"/>
                  <a:pt x="1440844" y="4407089"/>
                  <a:pt x="1439484" y="4399983"/>
                </a:cubicBezTo>
                <a:cubicBezTo>
                  <a:pt x="1436005" y="4383355"/>
                  <a:pt x="1431017" y="4367028"/>
                  <a:pt x="1425120" y="4351154"/>
                </a:cubicBezTo>
                <a:cubicBezTo>
                  <a:pt x="1422248" y="4343746"/>
                  <a:pt x="1419075" y="4336491"/>
                  <a:pt x="1415899" y="4329233"/>
                </a:cubicBezTo>
                <a:cubicBezTo>
                  <a:pt x="1412422" y="4321524"/>
                  <a:pt x="1409096" y="4313814"/>
                  <a:pt x="1405468" y="4306256"/>
                </a:cubicBezTo>
                <a:cubicBezTo>
                  <a:pt x="1400631" y="4296277"/>
                  <a:pt x="1395944" y="4286148"/>
                  <a:pt x="1389141" y="4277380"/>
                </a:cubicBezTo>
                <a:close/>
                <a:moveTo>
                  <a:pt x="3694730" y="4271333"/>
                </a:moveTo>
                <a:cubicBezTo>
                  <a:pt x="3694730" y="4272392"/>
                  <a:pt x="3694730" y="4273601"/>
                  <a:pt x="3694730" y="4274660"/>
                </a:cubicBezTo>
                <a:cubicBezTo>
                  <a:pt x="3695033" y="4277380"/>
                  <a:pt x="3695638" y="4279799"/>
                  <a:pt x="3696393" y="4282369"/>
                </a:cubicBezTo>
                <a:cubicBezTo>
                  <a:pt x="3699116" y="4289778"/>
                  <a:pt x="3702742" y="4296731"/>
                  <a:pt x="3706220" y="4303686"/>
                </a:cubicBezTo>
                <a:cubicBezTo>
                  <a:pt x="3709242" y="4309733"/>
                  <a:pt x="3712720" y="4315628"/>
                  <a:pt x="3716348" y="4321524"/>
                </a:cubicBezTo>
                <a:cubicBezTo>
                  <a:pt x="3724361" y="4333316"/>
                  <a:pt x="3732826" y="4344806"/>
                  <a:pt x="3742502" y="4355387"/>
                </a:cubicBezTo>
                <a:cubicBezTo>
                  <a:pt x="3752934" y="4366575"/>
                  <a:pt x="3763516" y="4377611"/>
                  <a:pt x="3775005" y="4387891"/>
                </a:cubicBezTo>
                <a:cubicBezTo>
                  <a:pt x="3787098" y="4398171"/>
                  <a:pt x="3799497" y="4407846"/>
                  <a:pt x="3813706" y="4415253"/>
                </a:cubicBezTo>
                <a:cubicBezTo>
                  <a:pt x="3822323" y="4419032"/>
                  <a:pt x="3831091" y="4422056"/>
                  <a:pt x="3840012" y="4425079"/>
                </a:cubicBezTo>
                <a:cubicBezTo>
                  <a:pt x="3848778" y="4428255"/>
                  <a:pt x="3857699" y="4431429"/>
                  <a:pt x="3866919" y="4433394"/>
                </a:cubicBezTo>
                <a:cubicBezTo>
                  <a:pt x="3867072" y="4433394"/>
                  <a:pt x="3867373" y="4433394"/>
                  <a:pt x="3867524" y="4433545"/>
                </a:cubicBezTo>
                <a:cubicBezTo>
                  <a:pt x="3867524" y="4429766"/>
                  <a:pt x="3867524" y="4425987"/>
                  <a:pt x="3867373" y="4422208"/>
                </a:cubicBezTo>
                <a:cubicBezTo>
                  <a:pt x="3866618" y="4414347"/>
                  <a:pt x="3865258" y="4406637"/>
                  <a:pt x="3862839" y="4399229"/>
                </a:cubicBezTo>
                <a:cubicBezTo>
                  <a:pt x="3859513" y="4390006"/>
                  <a:pt x="3855734" y="4381088"/>
                  <a:pt x="3851501" y="4372319"/>
                </a:cubicBezTo>
                <a:cubicBezTo>
                  <a:pt x="3848173" y="4365517"/>
                  <a:pt x="3844394" y="4359016"/>
                  <a:pt x="3840163" y="4352667"/>
                </a:cubicBezTo>
                <a:cubicBezTo>
                  <a:pt x="3833360" y="4343747"/>
                  <a:pt x="3826404" y="4334827"/>
                  <a:pt x="3818243" y="4327269"/>
                </a:cubicBezTo>
                <a:cubicBezTo>
                  <a:pt x="3810833" y="4320919"/>
                  <a:pt x="3802820" y="4315023"/>
                  <a:pt x="3794659" y="4309733"/>
                </a:cubicBezTo>
                <a:cubicBezTo>
                  <a:pt x="3790425" y="4307011"/>
                  <a:pt x="3786194" y="4304291"/>
                  <a:pt x="3781959" y="4301719"/>
                </a:cubicBezTo>
                <a:cubicBezTo>
                  <a:pt x="3778784" y="4299755"/>
                  <a:pt x="3775459" y="4298091"/>
                  <a:pt x="3772134" y="4296429"/>
                </a:cubicBezTo>
                <a:cubicBezTo>
                  <a:pt x="3759886" y="4291138"/>
                  <a:pt x="3747340" y="4286602"/>
                  <a:pt x="3734640" y="4282369"/>
                </a:cubicBezTo>
                <a:cubicBezTo>
                  <a:pt x="3728442" y="4280253"/>
                  <a:pt x="3722093" y="4278439"/>
                  <a:pt x="3715744" y="4276625"/>
                </a:cubicBezTo>
                <a:cubicBezTo>
                  <a:pt x="3709698" y="4274962"/>
                  <a:pt x="3703801" y="4273148"/>
                  <a:pt x="3697603" y="4271787"/>
                </a:cubicBezTo>
                <a:cubicBezTo>
                  <a:pt x="3696393" y="4271484"/>
                  <a:pt x="3695487" y="4271484"/>
                  <a:pt x="3694730" y="4271333"/>
                </a:cubicBezTo>
                <a:close/>
                <a:moveTo>
                  <a:pt x="3971988" y="4269216"/>
                </a:moveTo>
                <a:cubicBezTo>
                  <a:pt x="3969719" y="4274357"/>
                  <a:pt x="3967149" y="4279496"/>
                  <a:pt x="3964580" y="4284486"/>
                </a:cubicBezTo>
                <a:cubicBezTo>
                  <a:pt x="3960499" y="4292952"/>
                  <a:pt x="3957323" y="4301719"/>
                  <a:pt x="3953544" y="4310336"/>
                </a:cubicBezTo>
                <a:cubicBezTo>
                  <a:pt x="3951579" y="4314721"/>
                  <a:pt x="3949614" y="4319105"/>
                  <a:pt x="3947648" y="4323640"/>
                </a:cubicBezTo>
                <a:cubicBezTo>
                  <a:pt x="3945531" y="4328326"/>
                  <a:pt x="3943264" y="4332861"/>
                  <a:pt x="3940996" y="4337397"/>
                </a:cubicBezTo>
                <a:cubicBezTo>
                  <a:pt x="3939939" y="4339513"/>
                  <a:pt x="3938880" y="4341479"/>
                  <a:pt x="3937974" y="4343595"/>
                </a:cubicBezTo>
                <a:cubicBezTo>
                  <a:pt x="3937671" y="4344350"/>
                  <a:pt x="3937369" y="4345107"/>
                  <a:pt x="3936915" y="4345712"/>
                </a:cubicBezTo>
                <a:cubicBezTo>
                  <a:pt x="3935856" y="4348432"/>
                  <a:pt x="3934193" y="4351004"/>
                  <a:pt x="3932985" y="4353573"/>
                </a:cubicBezTo>
                <a:cubicBezTo>
                  <a:pt x="3928750" y="4361888"/>
                  <a:pt x="3923761" y="4369900"/>
                  <a:pt x="3919530" y="4378214"/>
                </a:cubicBezTo>
                <a:cubicBezTo>
                  <a:pt x="3916506" y="4384413"/>
                  <a:pt x="3913936" y="4390762"/>
                  <a:pt x="3911668" y="4397263"/>
                </a:cubicBezTo>
                <a:cubicBezTo>
                  <a:pt x="3909400" y="4403310"/>
                  <a:pt x="3907435" y="4409508"/>
                  <a:pt x="3906074" y="4415706"/>
                </a:cubicBezTo>
                <a:cubicBezTo>
                  <a:pt x="3904865" y="4421753"/>
                  <a:pt x="3903959" y="4427649"/>
                  <a:pt x="3903201" y="4433848"/>
                </a:cubicBezTo>
                <a:cubicBezTo>
                  <a:pt x="3902598" y="4438383"/>
                  <a:pt x="3902446" y="4443070"/>
                  <a:pt x="3902295" y="4447604"/>
                </a:cubicBezTo>
                <a:cubicBezTo>
                  <a:pt x="3905622" y="4447303"/>
                  <a:pt x="3908795" y="4446698"/>
                  <a:pt x="3911971" y="4445941"/>
                </a:cubicBezTo>
                <a:cubicBezTo>
                  <a:pt x="3918320" y="4443522"/>
                  <a:pt x="3924063" y="4439743"/>
                  <a:pt x="3929809" y="4436266"/>
                </a:cubicBezTo>
                <a:cubicBezTo>
                  <a:pt x="3935252" y="4432486"/>
                  <a:pt x="3940088" y="4428103"/>
                  <a:pt x="3944623" y="4423114"/>
                </a:cubicBezTo>
                <a:cubicBezTo>
                  <a:pt x="3949766" y="4416764"/>
                  <a:pt x="3953694" y="4409811"/>
                  <a:pt x="3957626" y="4402705"/>
                </a:cubicBezTo>
                <a:cubicBezTo>
                  <a:pt x="3961405" y="4395903"/>
                  <a:pt x="3965032" y="4388948"/>
                  <a:pt x="3968661" y="4381994"/>
                </a:cubicBezTo>
                <a:cubicBezTo>
                  <a:pt x="3970626" y="4377912"/>
                  <a:pt x="3972442" y="4373830"/>
                  <a:pt x="3973953" y="4369597"/>
                </a:cubicBezTo>
                <a:cubicBezTo>
                  <a:pt x="3975313" y="4365969"/>
                  <a:pt x="3976221" y="4362190"/>
                  <a:pt x="3976976" y="4358260"/>
                </a:cubicBezTo>
                <a:cubicBezTo>
                  <a:pt x="3977883" y="4353573"/>
                  <a:pt x="3978791" y="4348736"/>
                  <a:pt x="3979092" y="4343898"/>
                </a:cubicBezTo>
                <a:cubicBezTo>
                  <a:pt x="3979394" y="4338456"/>
                  <a:pt x="3979394" y="4332861"/>
                  <a:pt x="3979245" y="4327420"/>
                </a:cubicBezTo>
                <a:cubicBezTo>
                  <a:pt x="3978490" y="4317291"/>
                  <a:pt x="3977581" y="4307162"/>
                  <a:pt x="3976522" y="4297033"/>
                </a:cubicBezTo>
                <a:cubicBezTo>
                  <a:pt x="3975616" y="4287660"/>
                  <a:pt x="3974407" y="4278287"/>
                  <a:pt x="3971988" y="4269216"/>
                </a:cubicBezTo>
                <a:close/>
                <a:moveTo>
                  <a:pt x="9286284" y="4253948"/>
                </a:moveTo>
                <a:cubicBezTo>
                  <a:pt x="9284622" y="4254100"/>
                  <a:pt x="9283112" y="4254251"/>
                  <a:pt x="9281447" y="4254402"/>
                </a:cubicBezTo>
                <a:cubicBezTo>
                  <a:pt x="9281599" y="4254705"/>
                  <a:pt x="9281750" y="4255157"/>
                  <a:pt x="9281901" y="4255460"/>
                </a:cubicBezTo>
                <a:cubicBezTo>
                  <a:pt x="9285681" y="4262566"/>
                  <a:pt x="9289763" y="4269670"/>
                  <a:pt x="9293995" y="4276625"/>
                </a:cubicBezTo>
                <a:cubicBezTo>
                  <a:pt x="9300345" y="4287056"/>
                  <a:pt x="9307752" y="4296428"/>
                  <a:pt x="9315916" y="4305498"/>
                </a:cubicBezTo>
                <a:cubicBezTo>
                  <a:pt x="9320451" y="4310488"/>
                  <a:pt x="9324835" y="4315326"/>
                  <a:pt x="9329068" y="4320465"/>
                </a:cubicBezTo>
                <a:cubicBezTo>
                  <a:pt x="9332999" y="4325303"/>
                  <a:pt x="9336930" y="4330141"/>
                  <a:pt x="9340860" y="4334978"/>
                </a:cubicBezTo>
                <a:cubicBezTo>
                  <a:pt x="9348569" y="4344200"/>
                  <a:pt x="9356279" y="4353423"/>
                  <a:pt x="9364293" y="4362342"/>
                </a:cubicBezTo>
                <a:cubicBezTo>
                  <a:pt x="9372759" y="4371714"/>
                  <a:pt x="9381225" y="4380936"/>
                  <a:pt x="9389538" y="4390310"/>
                </a:cubicBezTo>
                <a:cubicBezTo>
                  <a:pt x="9397552" y="4399077"/>
                  <a:pt x="9406017" y="4407392"/>
                  <a:pt x="9414483" y="4415707"/>
                </a:cubicBezTo>
                <a:cubicBezTo>
                  <a:pt x="9423251" y="4424173"/>
                  <a:pt x="9431717" y="4433093"/>
                  <a:pt x="9440486" y="4441406"/>
                </a:cubicBezTo>
                <a:cubicBezTo>
                  <a:pt x="9444719" y="4445338"/>
                  <a:pt x="9448951" y="4449267"/>
                  <a:pt x="9453335" y="4453048"/>
                </a:cubicBezTo>
                <a:cubicBezTo>
                  <a:pt x="9457871" y="4456978"/>
                  <a:pt x="9462406" y="4461060"/>
                  <a:pt x="9467093" y="4464688"/>
                </a:cubicBezTo>
                <a:cubicBezTo>
                  <a:pt x="9476162" y="4471642"/>
                  <a:pt x="9485535" y="4478293"/>
                  <a:pt x="9495060" y="4484643"/>
                </a:cubicBezTo>
                <a:cubicBezTo>
                  <a:pt x="9498839" y="4487062"/>
                  <a:pt x="9502769" y="4489330"/>
                  <a:pt x="9506851" y="4491446"/>
                </a:cubicBezTo>
                <a:lnTo>
                  <a:pt x="9506854" y="4491456"/>
                </a:lnTo>
                <a:lnTo>
                  <a:pt x="9539053" y="4486912"/>
                </a:lnTo>
                <a:cubicBezTo>
                  <a:pt x="9551448" y="4485248"/>
                  <a:pt x="9563996" y="4483888"/>
                  <a:pt x="9576392" y="4482377"/>
                </a:cubicBezTo>
                <a:lnTo>
                  <a:pt x="9599009" y="4480261"/>
                </a:lnTo>
                <a:lnTo>
                  <a:pt x="9595742" y="4478143"/>
                </a:lnTo>
                <a:cubicBezTo>
                  <a:pt x="9585613" y="4470734"/>
                  <a:pt x="9576090" y="4462420"/>
                  <a:pt x="9566717" y="4454105"/>
                </a:cubicBezTo>
                <a:cubicBezTo>
                  <a:pt x="9556740" y="4445185"/>
                  <a:pt x="9546912" y="4436266"/>
                  <a:pt x="9537842" y="4426590"/>
                </a:cubicBezTo>
                <a:cubicBezTo>
                  <a:pt x="9529225" y="4417218"/>
                  <a:pt x="9521213" y="4407089"/>
                  <a:pt x="9512596" y="4397564"/>
                </a:cubicBezTo>
                <a:cubicBezTo>
                  <a:pt x="9499745" y="4383807"/>
                  <a:pt x="9486745" y="4370353"/>
                  <a:pt x="9474801" y="4355992"/>
                </a:cubicBezTo>
                <a:cubicBezTo>
                  <a:pt x="9467243" y="4346769"/>
                  <a:pt x="9460138" y="4337246"/>
                  <a:pt x="9453637" y="4327268"/>
                </a:cubicBezTo>
                <a:cubicBezTo>
                  <a:pt x="9450764" y="4322884"/>
                  <a:pt x="9447740" y="4318197"/>
                  <a:pt x="9445776" y="4313360"/>
                </a:cubicBezTo>
                <a:lnTo>
                  <a:pt x="9445514" y="4311549"/>
                </a:lnTo>
                <a:lnTo>
                  <a:pt x="9426728" y="4296731"/>
                </a:lnTo>
                <a:cubicBezTo>
                  <a:pt x="9418262" y="4291439"/>
                  <a:pt x="9409192" y="4287207"/>
                  <a:pt x="9399970" y="4283277"/>
                </a:cubicBezTo>
                <a:cubicBezTo>
                  <a:pt x="9389992" y="4279195"/>
                  <a:pt x="9380015" y="4275416"/>
                  <a:pt x="9369735" y="4271938"/>
                </a:cubicBezTo>
                <a:cubicBezTo>
                  <a:pt x="9357187" y="4268008"/>
                  <a:pt x="9344488" y="4264531"/>
                  <a:pt x="9331789" y="4260903"/>
                </a:cubicBezTo>
                <a:cubicBezTo>
                  <a:pt x="9325439" y="4259089"/>
                  <a:pt x="9318940" y="4257274"/>
                  <a:pt x="9312439" y="4256216"/>
                </a:cubicBezTo>
                <a:lnTo>
                  <a:pt x="9293052" y="4254060"/>
                </a:lnTo>
                <a:lnTo>
                  <a:pt x="9295356" y="4254100"/>
                </a:lnTo>
                <a:cubicBezTo>
                  <a:pt x="9294298" y="4254100"/>
                  <a:pt x="9293088" y="4253948"/>
                  <a:pt x="9292030" y="4253948"/>
                </a:cubicBezTo>
                <a:lnTo>
                  <a:pt x="9293052" y="4254060"/>
                </a:lnTo>
                <a:close/>
                <a:moveTo>
                  <a:pt x="7976344" y="4253343"/>
                </a:moveTo>
                <a:lnTo>
                  <a:pt x="7965651" y="4256143"/>
                </a:lnTo>
                <a:lnTo>
                  <a:pt x="7963191" y="4257879"/>
                </a:lnTo>
                <a:lnTo>
                  <a:pt x="7958455" y="4258027"/>
                </a:lnTo>
                <a:lnTo>
                  <a:pt x="7948637" y="4260596"/>
                </a:lnTo>
                <a:lnTo>
                  <a:pt x="7950643" y="4259995"/>
                </a:lnTo>
                <a:cubicBezTo>
                  <a:pt x="7949585" y="4260296"/>
                  <a:pt x="7948526" y="4260599"/>
                  <a:pt x="7947469" y="4260903"/>
                </a:cubicBezTo>
                <a:lnTo>
                  <a:pt x="7948637" y="4260596"/>
                </a:lnTo>
                <a:lnTo>
                  <a:pt x="7943085" y="4262263"/>
                </a:lnTo>
                <a:cubicBezTo>
                  <a:pt x="7918443" y="4269972"/>
                  <a:pt x="7894255" y="4279195"/>
                  <a:pt x="7870671" y="4289776"/>
                </a:cubicBezTo>
                <a:cubicBezTo>
                  <a:pt x="7859333" y="4294917"/>
                  <a:pt x="7848145" y="4300510"/>
                  <a:pt x="7837109" y="4306256"/>
                </a:cubicBezTo>
                <a:cubicBezTo>
                  <a:pt x="7826226" y="4311999"/>
                  <a:pt x="7815493" y="4317896"/>
                  <a:pt x="7804909" y="4324395"/>
                </a:cubicBezTo>
                <a:cubicBezTo>
                  <a:pt x="7798107" y="4328931"/>
                  <a:pt x="7791455" y="4333466"/>
                  <a:pt x="7784954" y="4338456"/>
                </a:cubicBezTo>
                <a:cubicBezTo>
                  <a:pt x="7778001" y="4343898"/>
                  <a:pt x="7771197" y="4349642"/>
                  <a:pt x="7764545" y="4355387"/>
                </a:cubicBezTo>
                <a:cubicBezTo>
                  <a:pt x="7752300" y="4365818"/>
                  <a:pt x="7740206" y="4376249"/>
                  <a:pt x="7729018" y="4387738"/>
                </a:cubicBezTo>
                <a:cubicBezTo>
                  <a:pt x="7725996" y="4391216"/>
                  <a:pt x="7722820" y="4394693"/>
                  <a:pt x="7719797" y="4398169"/>
                </a:cubicBezTo>
                <a:lnTo>
                  <a:pt x="7716321" y="4400294"/>
                </a:lnTo>
                <a:lnTo>
                  <a:pt x="7716321" y="4426138"/>
                </a:lnTo>
                <a:cubicBezTo>
                  <a:pt x="7715111" y="4437930"/>
                  <a:pt x="7713297" y="4449721"/>
                  <a:pt x="7710879" y="4461362"/>
                </a:cubicBezTo>
                <a:lnTo>
                  <a:pt x="7704607" y="4485799"/>
                </a:lnTo>
                <a:lnTo>
                  <a:pt x="7765755" y="4462117"/>
                </a:lnTo>
                <a:cubicBezTo>
                  <a:pt x="7772255" y="4459849"/>
                  <a:pt x="7778756" y="4457583"/>
                  <a:pt x="7785408" y="4455919"/>
                </a:cubicBezTo>
                <a:cubicBezTo>
                  <a:pt x="7792211" y="4454256"/>
                  <a:pt x="7799163" y="4452745"/>
                  <a:pt x="7805968" y="4451383"/>
                </a:cubicBezTo>
                <a:lnTo>
                  <a:pt x="7839807" y="4446074"/>
                </a:lnTo>
                <a:lnTo>
                  <a:pt x="7849657" y="4440651"/>
                </a:lnTo>
                <a:cubicBezTo>
                  <a:pt x="7861601" y="4433091"/>
                  <a:pt x="7872335" y="4423567"/>
                  <a:pt x="7882161" y="4413287"/>
                </a:cubicBezTo>
                <a:cubicBezTo>
                  <a:pt x="7894859" y="4399682"/>
                  <a:pt x="7906953" y="4385320"/>
                  <a:pt x="7918140" y="4370353"/>
                </a:cubicBezTo>
                <a:cubicBezTo>
                  <a:pt x="7929629" y="4355235"/>
                  <a:pt x="7939909" y="4339211"/>
                  <a:pt x="7949131" y="4322733"/>
                </a:cubicBezTo>
                <a:cubicBezTo>
                  <a:pt x="7954725" y="4312453"/>
                  <a:pt x="7960017" y="4301870"/>
                  <a:pt x="7964702" y="4290986"/>
                </a:cubicBezTo>
                <a:cubicBezTo>
                  <a:pt x="7969086" y="4280555"/>
                  <a:pt x="7972413" y="4269821"/>
                  <a:pt x="7975285" y="4258785"/>
                </a:cubicBezTo>
                <a:cubicBezTo>
                  <a:pt x="7975737" y="4256971"/>
                  <a:pt x="7976041" y="4255157"/>
                  <a:pt x="7976344" y="4253343"/>
                </a:cubicBezTo>
                <a:close/>
                <a:moveTo>
                  <a:pt x="10839168" y="4250924"/>
                </a:moveTo>
                <a:cubicBezTo>
                  <a:pt x="10839016" y="4251529"/>
                  <a:pt x="10838714" y="4252284"/>
                  <a:pt x="10838411" y="4252889"/>
                </a:cubicBezTo>
                <a:cubicBezTo>
                  <a:pt x="10836143" y="4258331"/>
                  <a:pt x="10833875" y="4263925"/>
                  <a:pt x="10831910" y="4269670"/>
                </a:cubicBezTo>
                <a:cubicBezTo>
                  <a:pt x="10829492" y="4276473"/>
                  <a:pt x="10827376" y="4283428"/>
                  <a:pt x="10825411" y="4290381"/>
                </a:cubicBezTo>
                <a:cubicBezTo>
                  <a:pt x="10823143" y="4298393"/>
                  <a:pt x="10820875" y="4306256"/>
                  <a:pt x="10818910" y="4314267"/>
                </a:cubicBezTo>
                <a:cubicBezTo>
                  <a:pt x="10815131" y="4330442"/>
                  <a:pt x="10811654" y="4346771"/>
                  <a:pt x="10810141" y="4363399"/>
                </a:cubicBezTo>
                <a:cubicBezTo>
                  <a:pt x="10809990" y="4365969"/>
                  <a:pt x="10809689" y="4368540"/>
                  <a:pt x="10809536" y="4371110"/>
                </a:cubicBezTo>
                <a:cubicBezTo>
                  <a:pt x="10808781" y="4382750"/>
                  <a:pt x="10808327" y="4394239"/>
                  <a:pt x="10807875" y="4405879"/>
                </a:cubicBezTo>
                <a:cubicBezTo>
                  <a:pt x="10809536" y="4404519"/>
                  <a:pt x="10811350" y="4403310"/>
                  <a:pt x="10813014" y="4401950"/>
                </a:cubicBezTo>
                <a:cubicBezTo>
                  <a:pt x="10815585" y="4399682"/>
                  <a:pt x="10817851" y="4397263"/>
                  <a:pt x="10819969" y="4394542"/>
                </a:cubicBezTo>
                <a:cubicBezTo>
                  <a:pt x="10821783" y="4392124"/>
                  <a:pt x="10823597" y="4389856"/>
                  <a:pt x="10825259" y="4387437"/>
                </a:cubicBezTo>
                <a:cubicBezTo>
                  <a:pt x="10832517" y="4376854"/>
                  <a:pt x="10838562" y="4365667"/>
                  <a:pt x="10843400" y="4353724"/>
                </a:cubicBezTo>
                <a:cubicBezTo>
                  <a:pt x="10845517" y="4347375"/>
                  <a:pt x="10847482" y="4341176"/>
                  <a:pt x="10848993" y="4334675"/>
                </a:cubicBezTo>
                <a:cubicBezTo>
                  <a:pt x="10850505" y="4328025"/>
                  <a:pt x="10851866" y="4321373"/>
                  <a:pt x="10852773" y="4314721"/>
                </a:cubicBezTo>
                <a:cubicBezTo>
                  <a:pt x="10853075" y="4306406"/>
                  <a:pt x="10852623" y="4298091"/>
                  <a:pt x="10851261" y="4289927"/>
                </a:cubicBezTo>
                <a:cubicBezTo>
                  <a:pt x="10849750" y="4282369"/>
                  <a:pt x="10847936" y="4275112"/>
                  <a:pt x="10845668" y="4267856"/>
                </a:cubicBezTo>
                <a:cubicBezTo>
                  <a:pt x="10843854" y="4262112"/>
                  <a:pt x="10841586" y="4256517"/>
                  <a:pt x="10839168" y="4250924"/>
                </a:cubicBezTo>
                <a:close/>
                <a:moveTo>
                  <a:pt x="5829245" y="4248653"/>
                </a:moveTo>
                <a:lnTo>
                  <a:pt x="5824802" y="4253192"/>
                </a:lnTo>
                <a:cubicBezTo>
                  <a:pt x="5820118" y="4257425"/>
                  <a:pt x="5814675" y="4260752"/>
                  <a:pt x="5808778" y="4263171"/>
                </a:cubicBezTo>
                <a:cubicBezTo>
                  <a:pt x="5803185" y="4265437"/>
                  <a:pt x="5796986" y="4267554"/>
                  <a:pt x="5790788" y="4268008"/>
                </a:cubicBezTo>
                <a:lnTo>
                  <a:pt x="5790137" y="4267869"/>
                </a:lnTo>
                <a:lnTo>
                  <a:pt x="5796986" y="4280102"/>
                </a:lnTo>
                <a:cubicBezTo>
                  <a:pt x="5802429" y="4290230"/>
                  <a:pt x="5807265" y="4300661"/>
                  <a:pt x="5811047" y="4311545"/>
                </a:cubicBezTo>
                <a:cubicBezTo>
                  <a:pt x="5814826" y="4322279"/>
                  <a:pt x="5818304" y="4333013"/>
                  <a:pt x="5822234" y="4343596"/>
                </a:cubicBezTo>
                <a:cubicBezTo>
                  <a:pt x="5825710" y="4353119"/>
                  <a:pt x="5830701" y="4361888"/>
                  <a:pt x="5836141" y="4370505"/>
                </a:cubicBezTo>
                <a:cubicBezTo>
                  <a:pt x="5838560" y="4373982"/>
                  <a:pt x="5840978" y="4377460"/>
                  <a:pt x="5843700" y="4380785"/>
                </a:cubicBezTo>
                <a:cubicBezTo>
                  <a:pt x="5846724" y="4384413"/>
                  <a:pt x="5849898" y="4387588"/>
                  <a:pt x="5853376" y="4390763"/>
                </a:cubicBezTo>
                <a:cubicBezTo>
                  <a:pt x="5858516" y="4395147"/>
                  <a:pt x="5863657" y="4399380"/>
                  <a:pt x="5868945" y="4403613"/>
                </a:cubicBezTo>
                <a:cubicBezTo>
                  <a:pt x="5875750" y="4409055"/>
                  <a:pt x="5882252" y="4414952"/>
                  <a:pt x="5888599" y="4420999"/>
                </a:cubicBezTo>
                <a:lnTo>
                  <a:pt x="5895970" y="4428504"/>
                </a:lnTo>
                <a:lnTo>
                  <a:pt x="5898880" y="4414498"/>
                </a:lnTo>
                <a:cubicBezTo>
                  <a:pt x="5900090" y="4408754"/>
                  <a:pt x="5901450" y="4403008"/>
                  <a:pt x="5902963" y="4397263"/>
                </a:cubicBezTo>
                <a:lnTo>
                  <a:pt x="5907895" y="4381394"/>
                </a:lnTo>
                <a:lnTo>
                  <a:pt x="5903717" y="4379425"/>
                </a:lnTo>
                <a:cubicBezTo>
                  <a:pt x="5900240" y="4377761"/>
                  <a:pt x="5896612" y="4376251"/>
                  <a:pt x="5893437" y="4373982"/>
                </a:cubicBezTo>
                <a:cubicBezTo>
                  <a:pt x="5887540" y="4369750"/>
                  <a:pt x="5882252" y="4364609"/>
                  <a:pt x="5878017" y="4358865"/>
                </a:cubicBezTo>
                <a:cubicBezTo>
                  <a:pt x="5868945" y="4346468"/>
                  <a:pt x="5861692" y="4332712"/>
                  <a:pt x="5854736" y="4319105"/>
                </a:cubicBezTo>
                <a:cubicBezTo>
                  <a:pt x="5847781" y="4305197"/>
                  <a:pt x="5841283" y="4290987"/>
                  <a:pt x="5836141" y="4276322"/>
                </a:cubicBezTo>
                <a:close/>
                <a:moveTo>
                  <a:pt x="2686234" y="4247296"/>
                </a:moveTo>
                <a:cubicBezTo>
                  <a:pt x="2683815" y="4254856"/>
                  <a:pt x="2682001" y="4262717"/>
                  <a:pt x="2680337" y="4270578"/>
                </a:cubicBezTo>
                <a:cubicBezTo>
                  <a:pt x="2672930" y="4307011"/>
                  <a:pt x="2669754" y="4344352"/>
                  <a:pt x="2670057" y="4381542"/>
                </a:cubicBezTo>
                <a:cubicBezTo>
                  <a:pt x="2670662" y="4392879"/>
                  <a:pt x="2671418" y="4404218"/>
                  <a:pt x="2672778" y="4415556"/>
                </a:cubicBezTo>
                <a:cubicBezTo>
                  <a:pt x="2673535" y="4422056"/>
                  <a:pt x="2674139" y="4428557"/>
                  <a:pt x="2675197" y="4435058"/>
                </a:cubicBezTo>
                <a:cubicBezTo>
                  <a:pt x="2676558" y="4443825"/>
                  <a:pt x="2677918" y="4452594"/>
                  <a:pt x="2679429" y="4461363"/>
                </a:cubicBezTo>
                <a:lnTo>
                  <a:pt x="2678090" y="4463290"/>
                </a:lnTo>
                <a:lnTo>
                  <a:pt x="2684267" y="4469827"/>
                </a:lnTo>
                <a:cubicBezTo>
                  <a:pt x="2688803" y="4475573"/>
                  <a:pt x="2692884" y="4481469"/>
                  <a:pt x="2696815" y="4487667"/>
                </a:cubicBezTo>
                <a:cubicBezTo>
                  <a:pt x="2703768" y="4498401"/>
                  <a:pt x="2710269" y="4509436"/>
                  <a:pt x="2715712" y="4520926"/>
                </a:cubicBezTo>
                <a:lnTo>
                  <a:pt x="2726060" y="4544152"/>
                </a:lnTo>
                <a:lnTo>
                  <a:pt x="2725690" y="4490387"/>
                </a:lnTo>
                <a:cubicBezTo>
                  <a:pt x="2725085" y="4481015"/>
                  <a:pt x="2724328" y="4471642"/>
                  <a:pt x="2723573" y="4462268"/>
                </a:cubicBezTo>
                <a:cubicBezTo>
                  <a:pt x="2721608" y="4435359"/>
                  <a:pt x="2721306" y="4408449"/>
                  <a:pt x="2724632" y="4381691"/>
                </a:cubicBezTo>
                <a:cubicBezTo>
                  <a:pt x="2726295" y="4368540"/>
                  <a:pt x="2728563" y="4355387"/>
                  <a:pt x="2732493" y="4342689"/>
                </a:cubicBezTo>
                <a:cubicBezTo>
                  <a:pt x="2734307" y="4336943"/>
                  <a:pt x="2735970" y="4331047"/>
                  <a:pt x="2738540" y="4325606"/>
                </a:cubicBezTo>
                <a:cubicBezTo>
                  <a:pt x="2739446" y="4323640"/>
                  <a:pt x="2740203" y="4321675"/>
                  <a:pt x="2741413" y="4319861"/>
                </a:cubicBezTo>
                <a:lnTo>
                  <a:pt x="2742958" y="4317946"/>
                </a:lnTo>
                <a:lnTo>
                  <a:pt x="2735970" y="4306860"/>
                </a:lnTo>
                <a:cubicBezTo>
                  <a:pt x="2729923" y="4297639"/>
                  <a:pt x="2723422" y="4288719"/>
                  <a:pt x="2716921" y="4279799"/>
                </a:cubicBezTo>
                <a:cubicBezTo>
                  <a:pt x="2709817" y="4270124"/>
                  <a:pt x="2702408" y="4260903"/>
                  <a:pt x="2693792" y="4252588"/>
                </a:cubicBezTo>
                <a:cubicBezTo>
                  <a:pt x="2691373" y="4250623"/>
                  <a:pt x="2688954" y="4248809"/>
                  <a:pt x="2686234" y="4247296"/>
                </a:cubicBezTo>
                <a:close/>
                <a:moveTo>
                  <a:pt x="2293475" y="4243969"/>
                </a:moveTo>
                <a:cubicBezTo>
                  <a:pt x="2285313" y="4247447"/>
                  <a:pt x="2277451" y="4251680"/>
                  <a:pt x="2269741" y="4256065"/>
                </a:cubicBezTo>
                <a:cubicBezTo>
                  <a:pt x="2260520" y="4261355"/>
                  <a:pt x="2251600" y="4267251"/>
                  <a:pt x="2242832" y="4273298"/>
                </a:cubicBezTo>
                <a:cubicBezTo>
                  <a:pt x="2236028" y="4278136"/>
                  <a:pt x="2229377" y="4283275"/>
                  <a:pt x="2222877" y="4288567"/>
                </a:cubicBezTo>
                <a:cubicBezTo>
                  <a:pt x="2213353" y="4296277"/>
                  <a:pt x="2203828" y="4304138"/>
                  <a:pt x="2194153" y="4311849"/>
                </a:cubicBezTo>
                <a:cubicBezTo>
                  <a:pt x="2183873" y="4320011"/>
                  <a:pt x="2173442" y="4328176"/>
                  <a:pt x="2164221" y="4337397"/>
                </a:cubicBezTo>
                <a:cubicBezTo>
                  <a:pt x="2154847" y="4346618"/>
                  <a:pt x="2146381" y="4356898"/>
                  <a:pt x="2137612" y="4366726"/>
                </a:cubicBezTo>
                <a:cubicBezTo>
                  <a:pt x="2129753" y="4375343"/>
                  <a:pt x="2122042" y="4384261"/>
                  <a:pt x="2114483" y="4393181"/>
                </a:cubicBezTo>
                <a:cubicBezTo>
                  <a:pt x="2111610" y="4396809"/>
                  <a:pt x="2108889" y="4400740"/>
                  <a:pt x="2106320" y="4404670"/>
                </a:cubicBezTo>
                <a:lnTo>
                  <a:pt x="2101281" y="4405784"/>
                </a:lnTo>
                <a:lnTo>
                  <a:pt x="2100877" y="4414345"/>
                </a:lnTo>
                <a:cubicBezTo>
                  <a:pt x="2100122" y="4426439"/>
                  <a:pt x="2098459" y="4438383"/>
                  <a:pt x="2096644" y="4450326"/>
                </a:cubicBezTo>
                <a:lnTo>
                  <a:pt x="2095811" y="4454922"/>
                </a:lnTo>
                <a:lnTo>
                  <a:pt x="2120379" y="4436872"/>
                </a:lnTo>
                <a:cubicBezTo>
                  <a:pt x="2130659" y="4429465"/>
                  <a:pt x="2141242" y="4422207"/>
                  <a:pt x="2151824" y="4415253"/>
                </a:cubicBezTo>
                <a:cubicBezTo>
                  <a:pt x="2162708" y="4408148"/>
                  <a:pt x="2173896" y="4401496"/>
                  <a:pt x="2185687" y="4395752"/>
                </a:cubicBezTo>
                <a:cubicBezTo>
                  <a:pt x="2198084" y="4389705"/>
                  <a:pt x="2210480" y="4383505"/>
                  <a:pt x="2223482" y="4378971"/>
                </a:cubicBezTo>
                <a:cubicBezTo>
                  <a:pt x="2226505" y="4377912"/>
                  <a:pt x="2229529" y="4377006"/>
                  <a:pt x="2232703" y="4376098"/>
                </a:cubicBezTo>
                <a:lnTo>
                  <a:pt x="2235259" y="4376098"/>
                </a:lnTo>
                <a:lnTo>
                  <a:pt x="2255984" y="4345409"/>
                </a:lnTo>
                <a:cubicBezTo>
                  <a:pt x="2263240" y="4333315"/>
                  <a:pt x="2269892" y="4320768"/>
                  <a:pt x="2275939" y="4308070"/>
                </a:cubicBezTo>
                <a:cubicBezTo>
                  <a:pt x="2283348" y="4291590"/>
                  <a:pt x="2289999" y="4274508"/>
                  <a:pt x="2294080" y="4256820"/>
                </a:cubicBezTo>
                <a:cubicBezTo>
                  <a:pt x="2294534" y="4253948"/>
                  <a:pt x="2294383" y="4250924"/>
                  <a:pt x="2294232" y="4247901"/>
                </a:cubicBezTo>
                <a:cubicBezTo>
                  <a:pt x="2294080" y="4246540"/>
                  <a:pt x="2293778" y="4245331"/>
                  <a:pt x="2293475" y="4243969"/>
                </a:cubicBezTo>
                <a:close/>
                <a:moveTo>
                  <a:pt x="6335326" y="4232783"/>
                </a:moveTo>
                <a:cubicBezTo>
                  <a:pt x="6333211" y="4233691"/>
                  <a:pt x="6330942" y="4234597"/>
                  <a:pt x="6328825" y="4235503"/>
                </a:cubicBezTo>
                <a:cubicBezTo>
                  <a:pt x="6323534" y="4237621"/>
                  <a:pt x="6318395" y="4239889"/>
                  <a:pt x="6313254" y="4242155"/>
                </a:cubicBezTo>
                <a:cubicBezTo>
                  <a:pt x="6303276" y="4246691"/>
                  <a:pt x="6293451" y="4251832"/>
                  <a:pt x="6283775" y="4256971"/>
                </a:cubicBezTo>
                <a:cubicBezTo>
                  <a:pt x="6264879" y="4267554"/>
                  <a:pt x="6246283" y="4278741"/>
                  <a:pt x="6228596" y="4291138"/>
                </a:cubicBezTo>
                <a:cubicBezTo>
                  <a:pt x="6219527" y="4297637"/>
                  <a:pt x="6211060" y="4304894"/>
                  <a:pt x="6202746" y="4312150"/>
                </a:cubicBezTo>
                <a:cubicBezTo>
                  <a:pt x="6195035" y="4318954"/>
                  <a:pt x="6187627" y="4325757"/>
                  <a:pt x="6180221" y="4332710"/>
                </a:cubicBezTo>
                <a:cubicBezTo>
                  <a:pt x="6174324" y="4338456"/>
                  <a:pt x="6168427" y="4344200"/>
                  <a:pt x="6163135" y="4350399"/>
                </a:cubicBezTo>
                <a:cubicBezTo>
                  <a:pt x="6160113" y="4354026"/>
                  <a:pt x="6157089" y="4357503"/>
                  <a:pt x="6154216" y="4361284"/>
                </a:cubicBezTo>
                <a:cubicBezTo>
                  <a:pt x="6151496" y="4364760"/>
                  <a:pt x="6149076" y="4368388"/>
                  <a:pt x="6146658" y="4372016"/>
                </a:cubicBezTo>
                <a:cubicBezTo>
                  <a:pt x="6141217" y="4381087"/>
                  <a:pt x="6135774" y="4390157"/>
                  <a:pt x="6130632" y="4399378"/>
                </a:cubicBezTo>
                <a:cubicBezTo>
                  <a:pt x="6127912" y="4404519"/>
                  <a:pt x="6124888" y="4409508"/>
                  <a:pt x="6122320" y="4414799"/>
                </a:cubicBezTo>
                <a:cubicBezTo>
                  <a:pt x="6118842" y="4421905"/>
                  <a:pt x="6115364" y="4429011"/>
                  <a:pt x="6111889" y="4436115"/>
                </a:cubicBezTo>
                <a:lnTo>
                  <a:pt x="6110814" y="4436519"/>
                </a:lnTo>
                <a:lnTo>
                  <a:pt x="6112190" y="4460606"/>
                </a:lnTo>
                <a:lnTo>
                  <a:pt x="6112128" y="4468189"/>
                </a:lnTo>
                <a:lnTo>
                  <a:pt x="6135470" y="4450174"/>
                </a:lnTo>
                <a:cubicBezTo>
                  <a:pt x="6146053" y="4442766"/>
                  <a:pt x="6157240" y="4435964"/>
                  <a:pt x="6168427" y="4429312"/>
                </a:cubicBezTo>
                <a:cubicBezTo>
                  <a:pt x="6180520" y="4422207"/>
                  <a:pt x="6192766" y="4415253"/>
                  <a:pt x="6205163" y="4408752"/>
                </a:cubicBezTo>
                <a:cubicBezTo>
                  <a:pt x="6210907" y="4405729"/>
                  <a:pt x="6216501" y="4402554"/>
                  <a:pt x="6222396" y="4400286"/>
                </a:cubicBezTo>
                <a:cubicBezTo>
                  <a:pt x="6225874" y="4398926"/>
                  <a:pt x="6229502" y="4397868"/>
                  <a:pt x="6233280" y="4396961"/>
                </a:cubicBezTo>
                <a:lnTo>
                  <a:pt x="6243264" y="4396533"/>
                </a:lnTo>
                <a:lnTo>
                  <a:pt x="6243864" y="4395146"/>
                </a:lnTo>
                <a:cubicBezTo>
                  <a:pt x="6244318" y="4394995"/>
                  <a:pt x="6244620" y="4394844"/>
                  <a:pt x="6245074" y="4394693"/>
                </a:cubicBezTo>
                <a:cubicBezTo>
                  <a:pt x="6253540" y="4389705"/>
                  <a:pt x="6260948" y="4383658"/>
                  <a:pt x="6268053" y="4377006"/>
                </a:cubicBezTo>
                <a:cubicBezTo>
                  <a:pt x="6272740" y="4372319"/>
                  <a:pt x="6277275" y="4367329"/>
                  <a:pt x="6281508" y="4362039"/>
                </a:cubicBezTo>
                <a:cubicBezTo>
                  <a:pt x="6285589" y="4357051"/>
                  <a:pt x="6289065" y="4351456"/>
                  <a:pt x="6292543" y="4345863"/>
                </a:cubicBezTo>
                <a:cubicBezTo>
                  <a:pt x="6299043" y="4334978"/>
                  <a:pt x="6305092" y="4323943"/>
                  <a:pt x="6310835" y="4312604"/>
                </a:cubicBezTo>
                <a:cubicBezTo>
                  <a:pt x="6314011" y="4306256"/>
                  <a:pt x="6317487" y="4299755"/>
                  <a:pt x="6320057" y="4293103"/>
                </a:cubicBezTo>
                <a:cubicBezTo>
                  <a:pt x="6322476" y="4287056"/>
                  <a:pt x="6324591" y="4281009"/>
                  <a:pt x="6326558" y="4274811"/>
                </a:cubicBezTo>
                <a:cubicBezTo>
                  <a:pt x="6330488" y="4261053"/>
                  <a:pt x="6333966" y="4246994"/>
                  <a:pt x="6335326" y="4232783"/>
                </a:cubicBezTo>
                <a:close/>
                <a:moveTo>
                  <a:pt x="9099430" y="4230818"/>
                </a:moveTo>
                <a:cubicBezTo>
                  <a:pt x="9091418" y="4230515"/>
                  <a:pt x="9083254" y="4230364"/>
                  <a:pt x="9075244" y="4231724"/>
                </a:cubicBezTo>
                <a:cubicBezTo>
                  <a:pt x="9074637" y="4231877"/>
                  <a:pt x="9074033" y="4232028"/>
                  <a:pt x="9073430" y="4232329"/>
                </a:cubicBezTo>
                <a:cubicBezTo>
                  <a:pt x="9075091" y="4237319"/>
                  <a:pt x="9077209" y="4242155"/>
                  <a:pt x="9079475" y="4246842"/>
                </a:cubicBezTo>
                <a:cubicBezTo>
                  <a:pt x="9083860" y="4254703"/>
                  <a:pt x="9088696" y="4262414"/>
                  <a:pt x="9093686" y="4269821"/>
                </a:cubicBezTo>
                <a:cubicBezTo>
                  <a:pt x="9099583" y="4278437"/>
                  <a:pt x="9105479" y="4287056"/>
                  <a:pt x="9111524" y="4295522"/>
                </a:cubicBezTo>
                <a:cubicBezTo>
                  <a:pt x="9123317" y="4311698"/>
                  <a:pt x="9136016" y="4327268"/>
                  <a:pt x="9149167" y="4342385"/>
                </a:cubicBezTo>
                <a:cubicBezTo>
                  <a:pt x="9155216" y="4348886"/>
                  <a:pt x="9161413" y="4355237"/>
                  <a:pt x="9167762" y="4361282"/>
                </a:cubicBezTo>
                <a:cubicBezTo>
                  <a:pt x="9174566" y="4367632"/>
                  <a:pt x="9181369" y="4373830"/>
                  <a:pt x="9188322" y="4379877"/>
                </a:cubicBezTo>
                <a:cubicBezTo>
                  <a:pt x="9196032" y="4386529"/>
                  <a:pt x="9203743" y="4393030"/>
                  <a:pt x="9211755" y="4399531"/>
                </a:cubicBezTo>
                <a:cubicBezTo>
                  <a:pt x="9221733" y="4407694"/>
                  <a:pt x="9231861" y="4415707"/>
                  <a:pt x="9242595" y="4422811"/>
                </a:cubicBezTo>
                <a:cubicBezTo>
                  <a:pt x="9252421" y="4428858"/>
                  <a:pt x="9263307" y="4433545"/>
                  <a:pt x="9273889" y="4438383"/>
                </a:cubicBezTo>
                <a:lnTo>
                  <a:pt x="9276107" y="4444584"/>
                </a:lnTo>
                <a:lnTo>
                  <a:pt x="9292634" y="4442616"/>
                </a:lnTo>
                <a:cubicBezTo>
                  <a:pt x="9305636" y="4441559"/>
                  <a:pt x="9318637" y="4441105"/>
                  <a:pt x="9331789" y="4440651"/>
                </a:cubicBezTo>
                <a:cubicBezTo>
                  <a:pt x="9343884" y="4440349"/>
                  <a:pt x="9356128" y="4440046"/>
                  <a:pt x="9368223" y="4439895"/>
                </a:cubicBezTo>
                <a:cubicBezTo>
                  <a:pt x="9370491" y="4439895"/>
                  <a:pt x="9372759" y="4439895"/>
                  <a:pt x="9375025" y="4439895"/>
                </a:cubicBezTo>
                <a:lnTo>
                  <a:pt x="9404635" y="4440624"/>
                </a:lnTo>
                <a:lnTo>
                  <a:pt x="9403749" y="4439745"/>
                </a:lnTo>
                <a:cubicBezTo>
                  <a:pt x="9394679" y="4430976"/>
                  <a:pt x="9385456" y="4422207"/>
                  <a:pt x="9376839" y="4412985"/>
                </a:cubicBezTo>
                <a:cubicBezTo>
                  <a:pt x="9367618" y="4403008"/>
                  <a:pt x="9358547" y="4392879"/>
                  <a:pt x="9349477" y="4382750"/>
                </a:cubicBezTo>
                <a:cubicBezTo>
                  <a:pt x="9341314" y="4373679"/>
                  <a:pt x="9333150" y="4364609"/>
                  <a:pt x="9325439" y="4355237"/>
                </a:cubicBezTo>
                <a:cubicBezTo>
                  <a:pt x="9317277" y="4345258"/>
                  <a:pt x="9309265" y="4334978"/>
                  <a:pt x="9300646" y="4325455"/>
                </a:cubicBezTo>
                <a:cubicBezTo>
                  <a:pt x="9296263" y="4320465"/>
                  <a:pt x="9291728" y="4315778"/>
                  <a:pt x="9287646" y="4310639"/>
                </a:cubicBezTo>
                <a:lnTo>
                  <a:pt x="9280361" y="4300724"/>
                </a:lnTo>
                <a:lnTo>
                  <a:pt x="9276760" y="4299604"/>
                </a:lnTo>
                <a:cubicBezTo>
                  <a:pt x="9275249" y="4298545"/>
                  <a:pt x="9273738" y="4297486"/>
                  <a:pt x="9272225" y="4296428"/>
                </a:cubicBezTo>
                <a:cubicBezTo>
                  <a:pt x="9264213" y="4291289"/>
                  <a:pt x="9255747" y="4286905"/>
                  <a:pt x="9247432" y="4282369"/>
                </a:cubicBezTo>
                <a:cubicBezTo>
                  <a:pt x="9238059" y="4277230"/>
                  <a:pt x="9228385" y="4272390"/>
                  <a:pt x="9218557" y="4267705"/>
                </a:cubicBezTo>
                <a:cubicBezTo>
                  <a:pt x="9208430" y="4262868"/>
                  <a:pt x="9197997" y="4258331"/>
                  <a:pt x="9187567" y="4254099"/>
                </a:cubicBezTo>
                <a:cubicBezTo>
                  <a:pt x="9177437" y="4250018"/>
                  <a:pt x="9167007" y="4246691"/>
                  <a:pt x="9156727" y="4243214"/>
                </a:cubicBezTo>
                <a:cubicBezTo>
                  <a:pt x="9147353" y="4240341"/>
                  <a:pt x="9137679" y="4237621"/>
                  <a:pt x="9128004" y="4235353"/>
                </a:cubicBezTo>
                <a:cubicBezTo>
                  <a:pt x="9123166" y="4234143"/>
                  <a:pt x="9118479" y="4233085"/>
                  <a:pt x="9113642" y="4232329"/>
                </a:cubicBezTo>
                <a:cubicBezTo>
                  <a:pt x="9108955" y="4231574"/>
                  <a:pt x="9104268" y="4231120"/>
                  <a:pt x="9099430" y="4230818"/>
                </a:cubicBezTo>
                <a:close/>
                <a:moveTo>
                  <a:pt x="5431443" y="4230517"/>
                </a:moveTo>
                <a:cubicBezTo>
                  <a:pt x="5429478" y="4234597"/>
                  <a:pt x="5428117" y="4238830"/>
                  <a:pt x="5426604" y="4242912"/>
                </a:cubicBezTo>
                <a:cubicBezTo>
                  <a:pt x="5424640" y="4248658"/>
                  <a:pt x="5422674" y="4254554"/>
                  <a:pt x="5420860" y="4260298"/>
                </a:cubicBezTo>
                <a:cubicBezTo>
                  <a:pt x="5417232" y="4271787"/>
                  <a:pt x="5413301" y="4283277"/>
                  <a:pt x="5409673" y="4294766"/>
                </a:cubicBezTo>
                <a:cubicBezTo>
                  <a:pt x="5406649" y="4305349"/>
                  <a:pt x="5403927" y="4315931"/>
                  <a:pt x="5401962" y="4326815"/>
                </a:cubicBezTo>
                <a:cubicBezTo>
                  <a:pt x="5400905" y="4332561"/>
                  <a:pt x="5399848" y="4338456"/>
                  <a:pt x="5399090" y="4344352"/>
                </a:cubicBezTo>
                <a:cubicBezTo>
                  <a:pt x="5398789" y="4347829"/>
                  <a:pt x="5398335" y="4351154"/>
                  <a:pt x="5397883" y="4354632"/>
                </a:cubicBezTo>
                <a:cubicBezTo>
                  <a:pt x="5397580" y="4357051"/>
                  <a:pt x="5397580" y="4359319"/>
                  <a:pt x="5397429" y="4361738"/>
                </a:cubicBezTo>
                <a:cubicBezTo>
                  <a:pt x="5397429" y="4361738"/>
                  <a:pt x="5397429" y="4361888"/>
                  <a:pt x="5397429" y="4361888"/>
                </a:cubicBezTo>
                <a:lnTo>
                  <a:pt x="5397276" y="4362796"/>
                </a:lnTo>
                <a:lnTo>
                  <a:pt x="5397883" y="4363550"/>
                </a:lnTo>
                <a:cubicBezTo>
                  <a:pt x="5401508" y="4368992"/>
                  <a:pt x="5404986" y="4374284"/>
                  <a:pt x="5408313" y="4379879"/>
                </a:cubicBezTo>
                <a:cubicBezTo>
                  <a:pt x="5415116" y="4391670"/>
                  <a:pt x="5421768" y="4403764"/>
                  <a:pt x="5428117" y="4415858"/>
                </a:cubicBezTo>
                <a:cubicBezTo>
                  <a:pt x="5434012" y="4427197"/>
                  <a:pt x="5439304" y="4438837"/>
                  <a:pt x="5444593" y="4450326"/>
                </a:cubicBezTo>
                <a:cubicBezTo>
                  <a:pt x="5450036" y="4462269"/>
                  <a:pt x="5454572" y="4474514"/>
                  <a:pt x="5459109" y="4486759"/>
                </a:cubicBezTo>
                <a:cubicBezTo>
                  <a:pt x="5463340" y="4498399"/>
                  <a:pt x="5467574" y="4509890"/>
                  <a:pt x="5471202" y="4521681"/>
                </a:cubicBezTo>
                <a:cubicBezTo>
                  <a:pt x="5473772" y="4529844"/>
                  <a:pt x="5476342" y="4538008"/>
                  <a:pt x="5479215" y="4546474"/>
                </a:cubicBezTo>
                <a:lnTo>
                  <a:pt x="5481529" y="4554573"/>
                </a:lnTo>
                <a:lnTo>
                  <a:pt x="5495845" y="4528635"/>
                </a:lnTo>
                <a:cubicBezTo>
                  <a:pt x="5499321" y="4522738"/>
                  <a:pt x="5502648" y="4516691"/>
                  <a:pt x="5506729" y="4511249"/>
                </a:cubicBezTo>
                <a:lnTo>
                  <a:pt x="5515864" y="4501807"/>
                </a:lnTo>
                <a:lnTo>
                  <a:pt x="5515045" y="4483585"/>
                </a:lnTo>
                <a:cubicBezTo>
                  <a:pt x="5514591" y="4475573"/>
                  <a:pt x="5514287" y="4467712"/>
                  <a:pt x="5513833" y="4459700"/>
                </a:cubicBezTo>
                <a:cubicBezTo>
                  <a:pt x="5513379" y="4451234"/>
                  <a:pt x="5512322" y="4442919"/>
                  <a:pt x="5510962" y="4434453"/>
                </a:cubicBezTo>
                <a:cubicBezTo>
                  <a:pt x="5509600" y="4426592"/>
                  <a:pt x="5508392" y="4418731"/>
                  <a:pt x="5506578" y="4411020"/>
                </a:cubicBezTo>
                <a:cubicBezTo>
                  <a:pt x="5506275" y="4409660"/>
                  <a:pt x="5505973" y="4408451"/>
                  <a:pt x="5505672" y="4407241"/>
                </a:cubicBezTo>
                <a:cubicBezTo>
                  <a:pt x="5502343" y="4395147"/>
                  <a:pt x="5498716" y="4383053"/>
                  <a:pt x="5494633" y="4371110"/>
                </a:cubicBezTo>
                <a:cubicBezTo>
                  <a:pt x="5490704" y="4359470"/>
                  <a:pt x="5486926" y="4347829"/>
                  <a:pt x="5482842" y="4336340"/>
                </a:cubicBezTo>
                <a:cubicBezTo>
                  <a:pt x="5474377" y="4312907"/>
                  <a:pt x="5465759" y="4289324"/>
                  <a:pt x="5453817" y="4267404"/>
                </a:cubicBezTo>
                <a:cubicBezTo>
                  <a:pt x="5449433" y="4259693"/>
                  <a:pt x="5445350" y="4251832"/>
                  <a:pt x="5441119" y="4243971"/>
                </a:cubicBezTo>
                <a:cubicBezTo>
                  <a:pt x="5438700" y="4239738"/>
                  <a:pt x="5436130" y="4235656"/>
                  <a:pt x="5432955" y="4231877"/>
                </a:cubicBezTo>
                <a:cubicBezTo>
                  <a:pt x="5432351" y="4231423"/>
                  <a:pt x="5431896" y="4230971"/>
                  <a:pt x="5431443" y="4230517"/>
                </a:cubicBezTo>
                <a:close/>
                <a:moveTo>
                  <a:pt x="4656816" y="4227945"/>
                </a:moveTo>
                <a:cubicBezTo>
                  <a:pt x="4652886" y="4228098"/>
                  <a:pt x="4649105" y="4228399"/>
                  <a:pt x="4645327" y="4228853"/>
                </a:cubicBezTo>
                <a:cubicBezTo>
                  <a:pt x="4640943" y="4229307"/>
                  <a:pt x="4636559" y="4229912"/>
                  <a:pt x="4632326" y="4230517"/>
                </a:cubicBezTo>
                <a:cubicBezTo>
                  <a:pt x="4624010" y="4231877"/>
                  <a:pt x="4615846" y="4233691"/>
                  <a:pt x="4607685" y="4235656"/>
                </a:cubicBezTo>
                <a:cubicBezTo>
                  <a:pt x="4597555" y="4238227"/>
                  <a:pt x="4587426" y="4240947"/>
                  <a:pt x="4577449" y="4244425"/>
                </a:cubicBezTo>
                <a:cubicBezTo>
                  <a:pt x="4567168" y="4247902"/>
                  <a:pt x="4557039" y="4252135"/>
                  <a:pt x="4546911" y="4256368"/>
                </a:cubicBezTo>
                <a:cubicBezTo>
                  <a:pt x="4537388" y="4260298"/>
                  <a:pt x="4527862" y="4264380"/>
                  <a:pt x="4518489" y="4268915"/>
                </a:cubicBezTo>
                <a:cubicBezTo>
                  <a:pt x="4509570" y="4273298"/>
                  <a:pt x="4500652" y="4277985"/>
                  <a:pt x="4491881" y="4282672"/>
                </a:cubicBezTo>
                <a:cubicBezTo>
                  <a:pt x="4483115" y="4287813"/>
                  <a:pt x="4474194" y="4292952"/>
                  <a:pt x="4465879" y="4298999"/>
                </a:cubicBezTo>
                <a:cubicBezTo>
                  <a:pt x="4457414" y="4305197"/>
                  <a:pt x="4449251" y="4311999"/>
                  <a:pt x="4441238" y="4318804"/>
                </a:cubicBezTo>
                <a:cubicBezTo>
                  <a:pt x="4424156" y="4333013"/>
                  <a:pt x="4407526" y="4347679"/>
                  <a:pt x="4390594" y="4362192"/>
                </a:cubicBezTo>
                <a:lnTo>
                  <a:pt x="4385055" y="4361323"/>
                </a:lnTo>
                <a:lnTo>
                  <a:pt x="4382280" y="4387738"/>
                </a:lnTo>
                <a:cubicBezTo>
                  <a:pt x="4380466" y="4399832"/>
                  <a:pt x="4378047" y="4411927"/>
                  <a:pt x="4374870" y="4423719"/>
                </a:cubicBezTo>
                <a:lnTo>
                  <a:pt x="4370783" y="4437762"/>
                </a:lnTo>
                <a:lnTo>
                  <a:pt x="4388326" y="4428104"/>
                </a:lnTo>
                <a:cubicBezTo>
                  <a:pt x="4399816" y="4422208"/>
                  <a:pt x="4411759" y="4417220"/>
                  <a:pt x="4423854" y="4412684"/>
                </a:cubicBezTo>
                <a:cubicBezTo>
                  <a:pt x="4436249" y="4407997"/>
                  <a:pt x="4449100" y="4404218"/>
                  <a:pt x="4461798" y="4400589"/>
                </a:cubicBezTo>
                <a:cubicBezTo>
                  <a:pt x="4474496" y="4396961"/>
                  <a:pt x="4487347" y="4393484"/>
                  <a:pt x="4500348" y="4391519"/>
                </a:cubicBezTo>
                <a:lnTo>
                  <a:pt x="4512765" y="4390430"/>
                </a:lnTo>
                <a:lnTo>
                  <a:pt x="4515919" y="4388041"/>
                </a:lnTo>
                <a:cubicBezTo>
                  <a:pt x="4519698" y="4385321"/>
                  <a:pt x="4523327" y="4382751"/>
                  <a:pt x="4526956" y="4379879"/>
                </a:cubicBezTo>
                <a:cubicBezTo>
                  <a:pt x="4534816" y="4373681"/>
                  <a:pt x="4542680" y="4367481"/>
                  <a:pt x="4550538" y="4361133"/>
                </a:cubicBezTo>
                <a:cubicBezTo>
                  <a:pt x="4558098" y="4355086"/>
                  <a:pt x="4565657" y="4349039"/>
                  <a:pt x="4572914" y="4342538"/>
                </a:cubicBezTo>
                <a:cubicBezTo>
                  <a:pt x="4580017" y="4336189"/>
                  <a:pt x="4586973" y="4329688"/>
                  <a:pt x="4593926" y="4323187"/>
                </a:cubicBezTo>
                <a:cubicBezTo>
                  <a:pt x="4604509" y="4313058"/>
                  <a:pt x="4613881" y="4301872"/>
                  <a:pt x="4622951" y="4290382"/>
                </a:cubicBezTo>
                <a:cubicBezTo>
                  <a:pt x="4632326" y="4278439"/>
                  <a:pt x="4641243" y="4266043"/>
                  <a:pt x="4649558" y="4253192"/>
                </a:cubicBezTo>
                <a:cubicBezTo>
                  <a:pt x="4653641" y="4246239"/>
                  <a:pt x="4657571" y="4239133"/>
                  <a:pt x="4660143" y="4231575"/>
                </a:cubicBezTo>
                <a:cubicBezTo>
                  <a:pt x="4660444" y="4230517"/>
                  <a:pt x="4660595" y="4229458"/>
                  <a:pt x="4660746" y="4228399"/>
                </a:cubicBezTo>
                <a:cubicBezTo>
                  <a:pt x="4659538" y="4228249"/>
                  <a:pt x="4658176" y="4228098"/>
                  <a:pt x="4656816" y="4227945"/>
                </a:cubicBezTo>
                <a:close/>
                <a:moveTo>
                  <a:pt x="5993969" y="4227341"/>
                </a:moveTo>
                <a:cubicBezTo>
                  <a:pt x="5993668" y="4227945"/>
                  <a:pt x="5993515" y="4228550"/>
                  <a:pt x="5993364" y="4229155"/>
                </a:cubicBezTo>
                <a:cubicBezTo>
                  <a:pt x="5992308" y="4232783"/>
                  <a:pt x="5991249" y="4236411"/>
                  <a:pt x="5990343" y="4240040"/>
                </a:cubicBezTo>
                <a:cubicBezTo>
                  <a:pt x="5987166" y="4252891"/>
                  <a:pt x="5984446" y="4265740"/>
                  <a:pt x="5981573" y="4278590"/>
                </a:cubicBezTo>
                <a:cubicBezTo>
                  <a:pt x="5978852" y="4290987"/>
                  <a:pt x="5975981" y="4303534"/>
                  <a:pt x="5974468" y="4316232"/>
                </a:cubicBezTo>
                <a:cubicBezTo>
                  <a:pt x="5970990" y="4344653"/>
                  <a:pt x="5968420" y="4373075"/>
                  <a:pt x="5966909" y="4401648"/>
                </a:cubicBezTo>
                <a:lnTo>
                  <a:pt x="5963826" y="4406752"/>
                </a:lnTo>
                <a:lnTo>
                  <a:pt x="5977341" y="4435512"/>
                </a:lnTo>
                <a:cubicBezTo>
                  <a:pt x="5981422" y="4447001"/>
                  <a:pt x="5985957" y="4458338"/>
                  <a:pt x="5990039" y="4469827"/>
                </a:cubicBezTo>
                <a:cubicBezTo>
                  <a:pt x="5994122" y="4481620"/>
                  <a:pt x="5997447" y="4493411"/>
                  <a:pt x="6000923" y="4505354"/>
                </a:cubicBezTo>
                <a:cubicBezTo>
                  <a:pt x="6002438" y="4510646"/>
                  <a:pt x="6004098" y="4515937"/>
                  <a:pt x="6005912" y="4521681"/>
                </a:cubicBezTo>
                <a:cubicBezTo>
                  <a:pt x="6008030" y="4528787"/>
                  <a:pt x="6009844" y="4535740"/>
                  <a:pt x="6011505" y="4542846"/>
                </a:cubicBezTo>
                <a:lnTo>
                  <a:pt x="6016254" y="4574994"/>
                </a:lnTo>
                <a:lnTo>
                  <a:pt x="6026321" y="4561439"/>
                </a:lnTo>
                <a:cubicBezTo>
                  <a:pt x="6034030" y="4551312"/>
                  <a:pt x="6042194" y="4541333"/>
                  <a:pt x="6050508" y="4531658"/>
                </a:cubicBezTo>
                <a:cubicBezTo>
                  <a:pt x="6058824" y="4522135"/>
                  <a:pt x="6066836" y="4512458"/>
                  <a:pt x="6075301" y="4502935"/>
                </a:cubicBezTo>
                <a:lnTo>
                  <a:pt x="6087405" y="4490956"/>
                </a:lnTo>
                <a:lnTo>
                  <a:pt x="6086338" y="4489481"/>
                </a:lnTo>
                <a:cubicBezTo>
                  <a:pt x="6086943" y="4484945"/>
                  <a:pt x="6087396" y="4480260"/>
                  <a:pt x="6087549" y="4475724"/>
                </a:cubicBezTo>
                <a:cubicBezTo>
                  <a:pt x="6087849" y="4463630"/>
                  <a:pt x="6087549" y="4451385"/>
                  <a:pt x="6086488" y="4439291"/>
                </a:cubicBezTo>
                <a:cubicBezTo>
                  <a:pt x="6085279" y="4424778"/>
                  <a:pt x="6083013" y="4410416"/>
                  <a:pt x="6079991" y="4396206"/>
                </a:cubicBezTo>
                <a:cubicBezTo>
                  <a:pt x="6075755" y="4379425"/>
                  <a:pt x="6070162" y="4362947"/>
                  <a:pt x="6064267" y="4346771"/>
                </a:cubicBezTo>
                <a:cubicBezTo>
                  <a:pt x="6058370" y="4330444"/>
                  <a:pt x="6050813" y="4315023"/>
                  <a:pt x="6042497" y="4299905"/>
                </a:cubicBezTo>
                <a:cubicBezTo>
                  <a:pt x="6038113" y="4292347"/>
                  <a:pt x="6033578" y="4285091"/>
                  <a:pt x="6028740" y="4277985"/>
                </a:cubicBezTo>
                <a:cubicBezTo>
                  <a:pt x="6024356" y="4271484"/>
                  <a:pt x="6020125" y="4264832"/>
                  <a:pt x="6015890" y="4258181"/>
                </a:cubicBezTo>
                <a:cubicBezTo>
                  <a:pt x="6011505" y="4251378"/>
                  <a:pt x="6006667" y="4244726"/>
                  <a:pt x="6001831" y="4238225"/>
                </a:cubicBezTo>
                <a:cubicBezTo>
                  <a:pt x="5999109" y="4234597"/>
                  <a:pt x="5996692" y="4230969"/>
                  <a:pt x="5993969" y="4227341"/>
                </a:cubicBezTo>
                <a:close/>
                <a:moveTo>
                  <a:pt x="10105963" y="4222806"/>
                </a:moveTo>
                <a:lnTo>
                  <a:pt x="10107204" y="4223682"/>
                </a:lnTo>
                <a:lnTo>
                  <a:pt x="10107196" y="4223649"/>
                </a:lnTo>
                <a:lnTo>
                  <a:pt x="10106869" y="4223411"/>
                </a:lnTo>
                <a:cubicBezTo>
                  <a:pt x="10106567" y="4223260"/>
                  <a:pt x="10106264" y="4222957"/>
                  <a:pt x="10105963" y="4222806"/>
                </a:cubicBezTo>
                <a:close/>
                <a:moveTo>
                  <a:pt x="8887936" y="4219329"/>
                </a:moveTo>
                <a:cubicBezTo>
                  <a:pt x="8887633" y="4220387"/>
                  <a:pt x="8887482" y="4221597"/>
                  <a:pt x="8887482" y="4222655"/>
                </a:cubicBezTo>
                <a:cubicBezTo>
                  <a:pt x="8886122" y="4222352"/>
                  <a:pt x="8884912" y="4222049"/>
                  <a:pt x="8883552" y="4221748"/>
                </a:cubicBezTo>
                <a:cubicBezTo>
                  <a:pt x="8884157" y="4221444"/>
                  <a:pt x="8884762" y="4220992"/>
                  <a:pt x="8885366" y="4220689"/>
                </a:cubicBezTo>
                <a:cubicBezTo>
                  <a:pt x="8886122" y="4220235"/>
                  <a:pt x="8887030" y="4219783"/>
                  <a:pt x="8887936" y="4219329"/>
                </a:cubicBezTo>
                <a:close/>
                <a:moveTo>
                  <a:pt x="4306994" y="4219329"/>
                </a:moveTo>
                <a:cubicBezTo>
                  <a:pt x="4306994" y="4219480"/>
                  <a:pt x="4306843" y="4219480"/>
                  <a:pt x="4306843" y="4219630"/>
                </a:cubicBezTo>
                <a:cubicBezTo>
                  <a:pt x="4306691" y="4219783"/>
                  <a:pt x="4306691" y="4219933"/>
                  <a:pt x="4306538" y="4219933"/>
                </a:cubicBezTo>
                <a:cubicBezTo>
                  <a:pt x="4306691" y="4219783"/>
                  <a:pt x="4306843" y="4219480"/>
                  <a:pt x="4306994" y="4219329"/>
                </a:cubicBezTo>
                <a:close/>
                <a:moveTo>
                  <a:pt x="8737063" y="4218270"/>
                </a:moveTo>
                <a:cubicBezTo>
                  <a:pt x="8724515" y="4218119"/>
                  <a:pt x="8711816" y="4218270"/>
                  <a:pt x="8699268" y="4218875"/>
                </a:cubicBezTo>
                <a:cubicBezTo>
                  <a:pt x="8687174" y="4219329"/>
                  <a:pt x="8674929" y="4219783"/>
                  <a:pt x="8662683" y="4220538"/>
                </a:cubicBezTo>
                <a:cubicBezTo>
                  <a:pt x="8637891" y="4222049"/>
                  <a:pt x="8612795" y="4223863"/>
                  <a:pt x="8588456" y="4229306"/>
                </a:cubicBezTo>
                <a:cubicBezTo>
                  <a:pt x="8579840" y="4231423"/>
                  <a:pt x="8571071" y="4233085"/>
                  <a:pt x="8562454" y="4235051"/>
                </a:cubicBezTo>
                <a:cubicBezTo>
                  <a:pt x="8557616" y="4236110"/>
                  <a:pt x="8553080" y="4237470"/>
                  <a:pt x="8548546" y="4239435"/>
                </a:cubicBezTo>
                <a:cubicBezTo>
                  <a:pt x="8547941" y="4239736"/>
                  <a:pt x="8547487" y="4240190"/>
                  <a:pt x="8546882" y="4240493"/>
                </a:cubicBezTo>
                <a:cubicBezTo>
                  <a:pt x="8550207" y="4243366"/>
                  <a:pt x="8553836" y="4245936"/>
                  <a:pt x="8557465" y="4248505"/>
                </a:cubicBezTo>
                <a:cubicBezTo>
                  <a:pt x="8562454" y="4251983"/>
                  <a:pt x="8567442" y="4255308"/>
                  <a:pt x="8572583" y="4258785"/>
                </a:cubicBezTo>
                <a:cubicBezTo>
                  <a:pt x="8582560" y="4265437"/>
                  <a:pt x="8592386" y="4272392"/>
                  <a:pt x="8602515" y="4279044"/>
                </a:cubicBezTo>
                <a:cubicBezTo>
                  <a:pt x="8611889" y="4284938"/>
                  <a:pt x="8621412" y="4290381"/>
                  <a:pt x="8631239" y="4295371"/>
                </a:cubicBezTo>
                <a:cubicBezTo>
                  <a:pt x="8636682" y="4298091"/>
                  <a:pt x="8641972" y="4300813"/>
                  <a:pt x="8647414" y="4303080"/>
                </a:cubicBezTo>
                <a:cubicBezTo>
                  <a:pt x="8650588" y="4304440"/>
                  <a:pt x="8653764" y="4305802"/>
                  <a:pt x="8656939" y="4307162"/>
                </a:cubicBezTo>
                <a:cubicBezTo>
                  <a:pt x="8659054" y="4308070"/>
                  <a:pt x="8661322" y="4308673"/>
                  <a:pt x="8663590" y="4309430"/>
                </a:cubicBezTo>
                <a:cubicBezTo>
                  <a:pt x="8663590" y="4309430"/>
                  <a:pt x="8663741" y="4309430"/>
                  <a:pt x="8663741" y="4309430"/>
                </a:cubicBezTo>
                <a:lnTo>
                  <a:pt x="8665262" y="4310131"/>
                </a:lnTo>
                <a:lnTo>
                  <a:pt x="8665858" y="4309884"/>
                </a:lnTo>
                <a:cubicBezTo>
                  <a:pt x="8672056" y="4307919"/>
                  <a:pt x="8678256" y="4305954"/>
                  <a:pt x="8684454" y="4304291"/>
                </a:cubicBezTo>
                <a:cubicBezTo>
                  <a:pt x="8697757" y="4300966"/>
                  <a:pt x="8711061" y="4297940"/>
                  <a:pt x="8724515" y="4295220"/>
                </a:cubicBezTo>
                <a:cubicBezTo>
                  <a:pt x="8737063" y="4292801"/>
                  <a:pt x="8749611" y="4290987"/>
                  <a:pt x="8762157" y="4289022"/>
                </a:cubicBezTo>
                <a:cubicBezTo>
                  <a:pt x="8775007" y="4287056"/>
                  <a:pt x="8788160" y="4286149"/>
                  <a:pt x="8801162" y="4285242"/>
                </a:cubicBezTo>
                <a:cubicBezTo>
                  <a:pt x="8813406" y="4284486"/>
                  <a:pt x="8825653" y="4283580"/>
                  <a:pt x="8838049" y="4283277"/>
                </a:cubicBezTo>
                <a:cubicBezTo>
                  <a:pt x="8846514" y="4282975"/>
                  <a:pt x="8855131" y="4282823"/>
                  <a:pt x="8863597" y="4282521"/>
                </a:cubicBezTo>
                <a:lnTo>
                  <a:pt x="8872971" y="4282521"/>
                </a:lnTo>
                <a:lnTo>
                  <a:pt x="8851654" y="4261206"/>
                </a:lnTo>
                <a:cubicBezTo>
                  <a:pt x="8846967" y="4256217"/>
                  <a:pt x="8842129" y="4251378"/>
                  <a:pt x="8838047" y="4245936"/>
                </a:cubicBezTo>
                <a:lnTo>
                  <a:pt x="8831590" y="4234808"/>
                </a:lnTo>
                <a:lnTo>
                  <a:pt x="8812953" y="4230364"/>
                </a:lnTo>
                <a:cubicBezTo>
                  <a:pt x="8805242" y="4228550"/>
                  <a:pt x="8797381" y="4226736"/>
                  <a:pt x="8789672" y="4224922"/>
                </a:cubicBezTo>
                <a:cubicBezTo>
                  <a:pt x="8781357" y="4222957"/>
                  <a:pt x="8773042" y="4221748"/>
                  <a:pt x="8764576" y="4220689"/>
                </a:cubicBezTo>
                <a:cubicBezTo>
                  <a:pt x="8756715" y="4219783"/>
                  <a:pt x="8748703" y="4218875"/>
                  <a:pt x="8740842" y="4218423"/>
                </a:cubicBezTo>
                <a:cubicBezTo>
                  <a:pt x="8739632" y="4218270"/>
                  <a:pt x="8738271" y="4218270"/>
                  <a:pt x="8737063" y="4218270"/>
                </a:cubicBezTo>
                <a:close/>
                <a:moveTo>
                  <a:pt x="953450" y="4216910"/>
                </a:moveTo>
                <a:cubicBezTo>
                  <a:pt x="951333" y="4216759"/>
                  <a:pt x="949370" y="4216759"/>
                  <a:pt x="947403" y="4217061"/>
                </a:cubicBezTo>
                <a:cubicBezTo>
                  <a:pt x="947102" y="4218423"/>
                  <a:pt x="946800" y="4219632"/>
                  <a:pt x="946646" y="4220992"/>
                </a:cubicBezTo>
                <a:cubicBezTo>
                  <a:pt x="946646" y="4223109"/>
                  <a:pt x="946951" y="4225074"/>
                  <a:pt x="947251" y="4227039"/>
                </a:cubicBezTo>
                <a:cubicBezTo>
                  <a:pt x="950579" y="4240797"/>
                  <a:pt x="956322" y="4253948"/>
                  <a:pt x="962219" y="4266799"/>
                </a:cubicBezTo>
                <a:cubicBezTo>
                  <a:pt x="969777" y="4282218"/>
                  <a:pt x="977789" y="4297486"/>
                  <a:pt x="986557" y="4312152"/>
                </a:cubicBezTo>
                <a:cubicBezTo>
                  <a:pt x="990790" y="4319105"/>
                  <a:pt x="995024" y="4326060"/>
                  <a:pt x="999860" y="4332559"/>
                </a:cubicBezTo>
                <a:cubicBezTo>
                  <a:pt x="1004698" y="4339060"/>
                  <a:pt x="1009536" y="4345258"/>
                  <a:pt x="1014676" y="4351458"/>
                </a:cubicBezTo>
                <a:cubicBezTo>
                  <a:pt x="1018455" y="4355841"/>
                  <a:pt x="1022084" y="4360225"/>
                  <a:pt x="1026317" y="4364156"/>
                </a:cubicBezTo>
                <a:lnTo>
                  <a:pt x="1035560" y="4372165"/>
                </a:lnTo>
                <a:lnTo>
                  <a:pt x="1040680" y="4373529"/>
                </a:lnTo>
                <a:cubicBezTo>
                  <a:pt x="1053982" y="4377308"/>
                  <a:pt x="1067438" y="4381087"/>
                  <a:pt x="1080589" y="4385623"/>
                </a:cubicBezTo>
                <a:cubicBezTo>
                  <a:pt x="1092685" y="4389856"/>
                  <a:pt x="1104323" y="4394996"/>
                  <a:pt x="1116267" y="4399531"/>
                </a:cubicBezTo>
                <a:cubicBezTo>
                  <a:pt x="1128815" y="4404369"/>
                  <a:pt x="1141361" y="4409206"/>
                  <a:pt x="1153909" y="4413893"/>
                </a:cubicBezTo>
                <a:lnTo>
                  <a:pt x="1181200" y="4423837"/>
                </a:lnTo>
                <a:lnTo>
                  <a:pt x="1179458" y="4410717"/>
                </a:lnTo>
                <a:cubicBezTo>
                  <a:pt x="1177796" y="4398169"/>
                  <a:pt x="1176737" y="4385623"/>
                  <a:pt x="1176737" y="4373075"/>
                </a:cubicBezTo>
                <a:cubicBezTo>
                  <a:pt x="1176587" y="4360225"/>
                  <a:pt x="1176587" y="4347526"/>
                  <a:pt x="1177193" y="4334675"/>
                </a:cubicBezTo>
                <a:lnTo>
                  <a:pt x="1179529" y="4315778"/>
                </a:lnTo>
                <a:lnTo>
                  <a:pt x="1177645" y="4316686"/>
                </a:lnTo>
                <a:cubicBezTo>
                  <a:pt x="1176587" y="4316686"/>
                  <a:pt x="1175528" y="4316535"/>
                  <a:pt x="1174469" y="4316535"/>
                </a:cubicBezTo>
                <a:cubicBezTo>
                  <a:pt x="1172201" y="4316082"/>
                  <a:pt x="1170236" y="4315023"/>
                  <a:pt x="1168575" y="4313512"/>
                </a:cubicBezTo>
                <a:cubicBezTo>
                  <a:pt x="1167365" y="4312756"/>
                  <a:pt x="1166156" y="4311849"/>
                  <a:pt x="1164946" y="4311093"/>
                </a:cubicBezTo>
                <a:cubicBezTo>
                  <a:pt x="1159956" y="4307766"/>
                  <a:pt x="1155119" y="4304441"/>
                  <a:pt x="1149980" y="4301267"/>
                </a:cubicBezTo>
                <a:cubicBezTo>
                  <a:pt x="1143932" y="4297486"/>
                  <a:pt x="1137887" y="4293707"/>
                  <a:pt x="1131686" y="4290079"/>
                </a:cubicBezTo>
                <a:cubicBezTo>
                  <a:pt x="1120501" y="4283428"/>
                  <a:pt x="1109464" y="4276322"/>
                  <a:pt x="1098276" y="4269822"/>
                </a:cubicBezTo>
                <a:cubicBezTo>
                  <a:pt x="1092685" y="4266496"/>
                  <a:pt x="1087243" y="4263321"/>
                  <a:pt x="1081495" y="4260298"/>
                </a:cubicBezTo>
                <a:cubicBezTo>
                  <a:pt x="1075298" y="4257124"/>
                  <a:pt x="1068949" y="4253948"/>
                  <a:pt x="1062599" y="4250926"/>
                </a:cubicBezTo>
                <a:cubicBezTo>
                  <a:pt x="1051109" y="4245482"/>
                  <a:pt x="1039320" y="4240644"/>
                  <a:pt x="1027375" y="4236261"/>
                </a:cubicBezTo>
                <a:cubicBezTo>
                  <a:pt x="1003338" y="4228098"/>
                  <a:pt x="978697" y="4219933"/>
                  <a:pt x="953450" y="4216910"/>
                </a:cubicBezTo>
                <a:close/>
                <a:moveTo>
                  <a:pt x="8874329" y="4212526"/>
                </a:moveTo>
                <a:cubicBezTo>
                  <a:pt x="8868585" y="4212526"/>
                  <a:pt x="8862840" y="4212980"/>
                  <a:pt x="8857096" y="4214039"/>
                </a:cubicBezTo>
                <a:cubicBezTo>
                  <a:pt x="8855583" y="4214491"/>
                  <a:pt x="8854072" y="4214945"/>
                  <a:pt x="8852711" y="4215550"/>
                </a:cubicBezTo>
                <a:cubicBezTo>
                  <a:pt x="8851955" y="4216004"/>
                  <a:pt x="8851351" y="4216458"/>
                  <a:pt x="8850746" y="4216910"/>
                </a:cubicBezTo>
                <a:cubicBezTo>
                  <a:pt x="8850746" y="4217062"/>
                  <a:pt x="8850746" y="4217062"/>
                  <a:pt x="8850746" y="4217213"/>
                </a:cubicBezTo>
                <a:cubicBezTo>
                  <a:pt x="8851351" y="4219481"/>
                  <a:pt x="8852258" y="4221748"/>
                  <a:pt x="8853317" y="4223865"/>
                </a:cubicBezTo>
                <a:cubicBezTo>
                  <a:pt x="8856037" y="4228552"/>
                  <a:pt x="8859362" y="4232785"/>
                  <a:pt x="8862991" y="4236865"/>
                </a:cubicBezTo>
                <a:cubicBezTo>
                  <a:pt x="8869341" y="4243820"/>
                  <a:pt x="8876143" y="4250169"/>
                  <a:pt x="8882795" y="4256820"/>
                </a:cubicBezTo>
                <a:cubicBezTo>
                  <a:pt x="8887180" y="4261357"/>
                  <a:pt x="8891715" y="4265740"/>
                  <a:pt x="8896099" y="4270427"/>
                </a:cubicBezTo>
                <a:cubicBezTo>
                  <a:pt x="8900181" y="4274811"/>
                  <a:pt x="8904263" y="4279498"/>
                  <a:pt x="8908496" y="4283731"/>
                </a:cubicBezTo>
                <a:cubicBezTo>
                  <a:pt x="8917416" y="4292498"/>
                  <a:pt x="8926637" y="4300964"/>
                  <a:pt x="8936162" y="4309128"/>
                </a:cubicBezTo>
                <a:cubicBezTo>
                  <a:pt x="8945534" y="4317140"/>
                  <a:pt x="8954907" y="4325001"/>
                  <a:pt x="8964884" y="4332258"/>
                </a:cubicBezTo>
                <a:cubicBezTo>
                  <a:pt x="8974106" y="4339060"/>
                  <a:pt x="8983479" y="4345712"/>
                  <a:pt x="8993155" y="4352062"/>
                </a:cubicBezTo>
                <a:cubicBezTo>
                  <a:pt x="9000863" y="4356749"/>
                  <a:pt x="9008725" y="4361284"/>
                  <a:pt x="9016738" y="4365667"/>
                </a:cubicBezTo>
                <a:cubicBezTo>
                  <a:pt x="9020971" y="4368086"/>
                  <a:pt x="9025355" y="4370354"/>
                  <a:pt x="9029891" y="4372472"/>
                </a:cubicBezTo>
                <a:cubicBezTo>
                  <a:pt x="9033670" y="4374286"/>
                  <a:pt x="9037449" y="4375646"/>
                  <a:pt x="9041379" y="4377158"/>
                </a:cubicBezTo>
                <a:lnTo>
                  <a:pt x="9044172" y="4380217"/>
                </a:lnTo>
                <a:lnTo>
                  <a:pt x="9056649" y="4377761"/>
                </a:lnTo>
                <a:cubicBezTo>
                  <a:pt x="9062696" y="4376855"/>
                  <a:pt x="9068743" y="4376100"/>
                  <a:pt x="9074790" y="4375041"/>
                </a:cubicBezTo>
                <a:cubicBezTo>
                  <a:pt x="9081138" y="4373982"/>
                  <a:pt x="9087489" y="4372773"/>
                  <a:pt x="9093837" y="4371867"/>
                </a:cubicBezTo>
                <a:cubicBezTo>
                  <a:pt x="9105630" y="4370354"/>
                  <a:pt x="9117421" y="4369448"/>
                  <a:pt x="9129364" y="4369145"/>
                </a:cubicBezTo>
                <a:lnTo>
                  <a:pt x="9141385" y="4369013"/>
                </a:lnTo>
                <a:lnTo>
                  <a:pt x="9120746" y="4346468"/>
                </a:lnTo>
                <a:cubicBezTo>
                  <a:pt x="9112131" y="4336188"/>
                  <a:pt x="9103665" y="4325757"/>
                  <a:pt x="9095651" y="4315023"/>
                </a:cubicBezTo>
                <a:cubicBezTo>
                  <a:pt x="9088093" y="4304743"/>
                  <a:pt x="9080837" y="4294312"/>
                  <a:pt x="9073731" y="4283578"/>
                </a:cubicBezTo>
                <a:lnTo>
                  <a:pt x="9058917" y="4257624"/>
                </a:lnTo>
                <a:lnTo>
                  <a:pt x="9056195" y="4257274"/>
                </a:lnTo>
                <a:cubicBezTo>
                  <a:pt x="9050451" y="4254251"/>
                  <a:pt x="9044402" y="4251832"/>
                  <a:pt x="9038357" y="4249413"/>
                </a:cubicBezTo>
                <a:cubicBezTo>
                  <a:pt x="9030040" y="4246088"/>
                  <a:pt x="9021576" y="4242912"/>
                  <a:pt x="9013110" y="4240192"/>
                </a:cubicBezTo>
                <a:cubicBezTo>
                  <a:pt x="9007063" y="4238227"/>
                  <a:pt x="9001016" y="4236261"/>
                  <a:pt x="8994818" y="4234599"/>
                </a:cubicBezTo>
                <a:cubicBezTo>
                  <a:pt x="8989072" y="4233086"/>
                  <a:pt x="8983176" y="4232028"/>
                  <a:pt x="8977280" y="4230971"/>
                </a:cubicBezTo>
                <a:cubicBezTo>
                  <a:pt x="8965791" y="4228853"/>
                  <a:pt x="8954452" y="4225679"/>
                  <a:pt x="8943115" y="4222957"/>
                </a:cubicBezTo>
                <a:cubicBezTo>
                  <a:pt x="8920438" y="4217667"/>
                  <a:pt x="8897460" y="4213736"/>
                  <a:pt x="8874329" y="4212526"/>
                </a:cubicBezTo>
                <a:close/>
                <a:moveTo>
                  <a:pt x="1248697" y="4209501"/>
                </a:moveTo>
                <a:cubicBezTo>
                  <a:pt x="1247186" y="4210409"/>
                  <a:pt x="1245675" y="4211315"/>
                  <a:pt x="1244315" y="4212223"/>
                </a:cubicBezTo>
                <a:cubicBezTo>
                  <a:pt x="1240533" y="4215851"/>
                  <a:pt x="1237208" y="4219933"/>
                  <a:pt x="1234186" y="4224166"/>
                </a:cubicBezTo>
                <a:cubicBezTo>
                  <a:pt x="1230558" y="4229760"/>
                  <a:pt x="1226929" y="4235353"/>
                  <a:pt x="1224055" y="4241400"/>
                </a:cubicBezTo>
                <a:cubicBezTo>
                  <a:pt x="1222392" y="4245028"/>
                  <a:pt x="1220579" y="4248656"/>
                  <a:pt x="1219068" y="4252284"/>
                </a:cubicBezTo>
                <a:cubicBezTo>
                  <a:pt x="1217554" y="4255611"/>
                  <a:pt x="1216345" y="4258936"/>
                  <a:pt x="1215135" y="4262263"/>
                </a:cubicBezTo>
                <a:cubicBezTo>
                  <a:pt x="1213474" y="4267554"/>
                  <a:pt x="1211659" y="4272844"/>
                  <a:pt x="1210450" y="4278437"/>
                </a:cubicBezTo>
                <a:cubicBezTo>
                  <a:pt x="1209090" y="4284788"/>
                  <a:pt x="1207880" y="4291136"/>
                  <a:pt x="1206822" y="4297637"/>
                </a:cubicBezTo>
                <a:cubicBezTo>
                  <a:pt x="1204855" y="4309277"/>
                  <a:pt x="1203043" y="4321070"/>
                  <a:pt x="1201984" y="4332861"/>
                </a:cubicBezTo>
                <a:cubicBezTo>
                  <a:pt x="1201532" y="4341932"/>
                  <a:pt x="1201381" y="4351002"/>
                  <a:pt x="1201532" y="4360073"/>
                </a:cubicBezTo>
                <a:cubicBezTo>
                  <a:pt x="1201532" y="4369296"/>
                  <a:pt x="1201532" y="4378517"/>
                  <a:pt x="1202135" y="4387738"/>
                </a:cubicBezTo>
                <a:cubicBezTo>
                  <a:pt x="1202590" y="4396658"/>
                  <a:pt x="1203951" y="4405729"/>
                  <a:pt x="1205160" y="4414496"/>
                </a:cubicBezTo>
                <a:cubicBezTo>
                  <a:pt x="1206065" y="4421602"/>
                  <a:pt x="1206822" y="4428707"/>
                  <a:pt x="1208031" y="4435661"/>
                </a:cubicBezTo>
                <a:cubicBezTo>
                  <a:pt x="1208031" y="4435964"/>
                  <a:pt x="1208182" y="4436115"/>
                  <a:pt x="1208333" y="4436418"/>
                </a:cubicBezTo>
                <a:cubicBezTo>
                  <a:pt x="1208333" y="4436418"/>
                  <a:pt x="1208333" y="4436266"/>
                  <a:pt x="1208182" y="4436266"/>
                </a:cubicBezTo>
                <a:lnTo>
                  <a:pt x="1208198" y="4436389"/>
                </a:lnTo>
                <a:lnTo>
                  <a:pt x="1224963" y="4445187"/>
                </a:lnTo>
                <a:cubicBezTo>
                  <a:pt x="1230407" y="4448815"/>
                  <a:pt x="1235697" y="4452594"/>
                  <a:pt x="1240987" y="4456373"/>
                </a:cubicBezTo>
                <a:cubicBezTo>
                  <a:pt x="1242952" y="4457886"/>
                  <a:pt x="1244767" y="4459547"/>
                  <a:pt x="1246734" y="4461060"/>
                </a:cubicBezTo>
                <a:cubicBezTo>
                  <a:pt x="1248546" y="4462571"/>
                  <a:pt x="1250208" y="4464084"/>
                  <a:pt x="1252022" y="4465594"/>
                </a:cubicBezTo>
                <a:lnTo>
                  <a:pt x="1270083" y="4482514"/>
                </a:lnTo>
                <a:lnTo>
                  <a:pt x="1270768" y="4473910"/>
                </a:lnTo>
                <a:cubicBezTo>
                  <a:pt x="1272282" y="4461512"/>
                  <a:pt x="1273944" y="4449115"/>
                  <a:pt x="1276966" y="4436870"/>
                </a:cubicBezTo>
                <a:cubicBezTo>
                  <a:pt x="1278629" y="4430371"/>
                  <a:pt x="1280443" y="4423870"/>
                  <a:pt x="1282562" y="4417520"/>
                </a:cubicBezTo>
                <a:cubicBezTo>
                  <a:pt x="1284676" y="4410566"/>
                  <a:pt x="1287095" y="4403762"/>
                  <a:pt x="1289817" y="4397110"/>
                </a:cubicBezTo>
                <a:cubicBezTo>
                  <a:pt x="1292236" y="4391367"/>
                  <a:pt x="1295261" y="4386075"/>
                  <a:pt x="1298585" y="4380785"/>
                </a:cubicBezTo>
                <a:cubicBezTo>
                  <a:pt x="1301308" y="4376552"/>
                  <a:pt x="1304029" y="4372167"/>
                  <a:pt x="1307354" y="4368237"/>
                </a:cubicBezTo>
                <a:cubicBezTo>
                  <a:pt x="1307960" y="4366875"/>
                  <a:pt x="1309015" y="4365667"/>
                  <a:pt x="1310074" y="4364609"/>
                </a:cubicBezTo>
                <a:lnTo>
                  <a:pt x="1311510" y="4363425"/>
                </a:lnTo>
                <a:lnTo>
                  <a:pt x="1309622" y="4353421"/>
                </a:lnTo>
                <a:cubicBezTo>
                  <a:pt x="1307809" y="4343898"/>
                  <a:pt x="1305841" y="4334524"/>
                  <a:pt x="1304029" y="4325000"/>
                </a:cubicBezTo>
                <a:cubicBezTo>
                  <a:pt x="1301911" y="4314267"/>
                  <a:pt x="1298889" y="4303534"/>
                  <a:pt x="1294956" y="4293254"/>
                </a:cubicBezTo>
                <a:cubicBezTo>
                  <a:pt x="1290876" y="4282520"/>
                  <a:pt x="1286191" y="4271938"/>
                  <a:pt x="1281353" y="4261506"/>
                </a:cubicBezTo>
                <a:cubicBezTo>
                  <a:pt x="1273187" y="4244726"/>
                  <a:pt x="1264420" y="4228096"/>
                  <a:pt x="1252629" y="4213432"/>
                </a:cubicBezTo>
                <a:cubicBezTo>
                  <a:pt x="1251418" y="4212072"/>
                  <a:pt x="1250057" y="4210711"/>
                  <a:pt x="1248697" y="4209501"/>
                </a:cubicBezTo>
                <a:close/>
                <a:moveTo>
                  <a:pt x="7658269" y="4209049"/>
                </a:moveTo>
                <a:cubicBezTo>
                  <a:pt x="7657665" y="4209804"/>
                  <a:pt x="7657211" y="4210560"/>
                  <a:pt x="7656605" y="4211317"/>
                </a:cubicBezTo>
                <a:cubicBezTo>
                  <a:pt x="7654490" y="4214340"/>
                  <a:pt x="7652222" y="4217212"/>
                  <a:pt x="7650105" y="4220237"/>
                </a:cubicBezTo>
                <a:cubicBezTo>
                  <a:pt x="7645570" y="4226434"/>
                  <a:pt x="7641035" y="4232783"/>
                  <a:pt x="7636651" y="4239284"/>
                </a:cubicBezTo>
                <a:cubicBezTo>
                  <a:pt x="7627732" y="4252286"/>
                  <a:pt x="7619267" y="4265589"/>
                  <a:pt x="7611556" y="4279345"/>
                </a:cubicBezTo>
                <a:cubicBezTo>
                  <a:pt x="7605055" y="4291592"/>
                  <a:pt x="7599008" y="4304138"/>
                  <a:pt x="7593415" y="4316837"/>
                </a:cubicBezTo>
                <a:cubicBezTo>
                  <a:pt x="7587973" y="4329536"/>
                  <a:pt x="7582529" y="4342385"/>
                  <a:pt x="7578902" y="4355689"/>
                </a:cubicBezTo>
                <a:lnTo>
                  <a:pt x="7574369" y="4377777"/>
                </a:lnTo>
                <a:lnTo>
                  <a:pt x="7577237" y="4387740"/>
                </a:lnTo>
                <a:cubicBezTo>
                  <a:pt x="7578901" y="4394239"/>
                  <a:pt x="7580563" y="4400891"/>
                  <a:pt x="7582227" y="4407543"/>
                </a:cubicBezTo>
                <a:cubicBezTo>
                  <a:pt x="7585401" y="4419789"/>
                  <a:pt x="7589029" y="4432034"/>
                  <a:pt x="7591750" y="4444431"/>
                </a:cubicBezTo>
                <a:cubicBezTo>
                  <a:pt x="7594472" y="4456827"/>
                  <a:pt x="7596891" y="4469224"/>
                  <a:pt x="7598705" y="4481771"/>
                </a:cubicBezTo>
                <a:cubicBezTo>
                  <a:pt x="7600519" y="4494470"/>
                  <a:pt x="7601729" y="4507321"/>
                  <a:pt x="7602635" y="4520170"/>
                </a:cubicBezTo>
                <a:lnTo>
                  <a:pt x="7603463" y="4548252"/>
                </a:lnTo>
                <a:lnTo>
                  <a:pt x="7620020" y="4533321"/>
                </a:lnTo>
                <a:cubicBezTo>
                  <a:pt x="7625615" y="4529239"/>
                  <a:pt x="7631661" y="4525310"/>
                  <a:pt x="7637557" y="4521531"/>
                </a:cubicBezTo>
                <a:cubicBezTo>
                  <a:pt x="7643603" y="4517599"/>
                  <a:pt x="7649651" y="4513669"/>
                  <a:pt x="7655850" y="4510040"/>
                </a:cubicBezTo>
                <a:lnTo>
                  <a:pt x="7679602" y="4497318"/>
                </a:lnTo>
                <a:lnTo>
                  <a:pt x="7677469" y="4492505"/>
                </a:lnTo>
                <a:cubicBezTo>
                  <a:pt x="7679131" y="4487364"/>
                  <a:pt x="7680643" y="4482225"/>
                  <a:pt x="7682003" y="4477084"/>
                </a:cubicBezTo>
                <a:cubicBezTo>
                  <a:pt x="7685783" y="4460908"/>
                  <a:pt x="7689109" y="4444582"/>
                  <a:pt x="7691074" y="4428103"/>
                </a:cubicBezTo>
                <a:cubicBezTo>
                  <a:pt x="7693041" y="4411776"/>
                  <a:pt x="7693645" y="4395449"/>
                  <a:pt x="7693342" y="4379122"/>
                </a:cubicBezTo>
                <a:cubicBezTo>
                  <a:pt x="7693189" y="4376703"/>
                  <a:pt x="7693189" y="4374284"/>
                  <a:pt x="7693041" y="4371865"/>
                </a:cubicBezTo>
                <a:cubicBezTo>
                  <a:pt x="7692434" y="4358714"/>
                  <a:pt x="7691074" y="4345712"/>
                  <a:pt x="7689260" y="4332712"/>
                </a:cubicBezTo>
                <a:cubicBezTo>
                  <a:pt x="7687445" y="4320315"/>
                  <a:pt x="7685631" y="4307917"/>
                  <a:pt x="7682759" y="4295825"/>
                </a:cubicBezTo>
                <a:cubicBezTo>
                  <a:pt x="7681248" y="4289776"/>
                  <a:pt x="7679433" y="4284032"/>
                  <a:pt x="7677923" y="4278136"/>
                </a:cubicBezTo>
                <a:cubicBezTo>
                  <a:pt x="7676561" y="4272241"/>
                  <a:pt x="7675351" y="4266345"/>
                  <a:pt x="7674142" y="4260298"/>
                </a:cubicBezTo>
                <a:cubicBezTo>
                  <a:pt x="7671875" y="4249110"/>
                  <a:pt x="7668851" y="4238075"/>
                  <a:pt x="7665677" y="4227039"/>
                </a:cubicBezTo>
                <a:lnTo>
                  <a:pt x="7659964" y="4213166"/>
                </a:lnTo>
                <a:lnTo>
                  <a:pt x="7659629" y="4212980"/>
                </a:lnTo>
                <a:lnTo>
                  <a:pt x="7658975" y="4210764"/>
                </a:lnTo>
                <a:close/>
                <a:moveTo>
                  <a:pt x="5428117" y="4203456"/>
                </a:moveTo>
                <a:cubicBezTo>
                  <a:pt x="5430838" y="4203154"/>
                  <a:pt x="5433560" y="4203910"/>
                  <a:pt x="5436130" y="4204665"/>
                </a:cubicBezTo>
                <a:cubicBezTo>
                  <a:pt x="5439757" y="4205724"/>
                  <a:pt x="5443084" y="4207689"/>
                  <a:pt x="5445955" y="4210107"/>
                </a:cubicBezTo>
                <a:cubicBezTo>
                  <a:pt x="5450492" y="4213736"/>
                  <a:pt x="5454574" y="4218119"/>
                  <a:pt x="5457596" y="4223109"/>
                </a:cubicBezTo>
                <a:cubicBezTo>
                  <a:pt x="5459714" y="4226284"/>
                  <a:pt x="5461528" y="4229609"/>
                  <a:pt x="5463341" y="4232935"/>
                </a:cubicBezTo>
                <a:cubicBezTo>
                  <a:pt x="5466366" y="4238378"/>
                  <a:pt x="5469237" y="4243971"/>
                  <a:pt x="5472109" y="4249413"/>
                </a:cubicBezTo>
                <a:cubicBezTo>
                  <a:pt x="5474678" y="4254100"/>
                  <a:pt x="5477250" y="4258635"/>
                  <a:pt x="5479669" y="4263321"/>
                </a:cubicBezTo>
                <a:cubicBezTo>
                  <a:pt x="5482088" y="4267858"/>
                  <a:pt x="5484355" y="4272695"/>
                  <a:pt x="5486470" y="4277380"/>
                </a:cubicBezTo>
                <a:cubicBezTo>
                  <a:pt x="5490854" y="4286754"/>
                  <a:pt x="5494786" y="4296580"/>
                  <a:pt x="5498415" y="4306256"/>
                </a:cubicBezTo>
                <a:cubicBezTo>
                  <a:pt x="5502042" y="4315780"/>
                  <a:pt x="5505672" y="4325455"/>
                  <a:pt x="5508995" y="4335131"/>
                </a:cubicBezTo>
                <a:cubicBezTo>
                  <a:pt x="5512322" y="4344806"/>
                  <a:pt x="5515497" y="4354632"/>
                  <a:pt x="5518671" y="4364307"/>
                </a:cubicBezTo>
                <a:cubicBezTo>
                  <a:pt x="5521545" y="4372924"/>
                  <a:pt x="5524267" y="4381540"/>
                  <a:pt x="5526533" y="4390460"/>
                </a:cubicBezTo>
                <a:cubicBezTo>
                  <a:pt x="5527439" y="4393636"/>
                  <a:pt x="5528348" y="4396810"/>
                  <a:pt x="5529103" y="4399985"/>
                </a:cubicBezTo>
                <a:cubicBezTo>
                  <a:pt x="5532428" y="4412987"/>
                  <a:pt x="5534847" y="4426290"/>
                  <a:pt x="5536813" y="4439592"/>
                </a:cubicBezTo>
                <a:cubicBezTo>
                  <a:pt x="5538476" y="4451535"/>
                  <a:pt x="5538627" y="4463630"/>
                  <a:pt x="5539384" y="4475573"/>
                </a:cubicBezTo>
                <a:cubicBezTo>
                  <a:pt x="5539836" y="4481166"/>
                  <a:pt x="5540140" y="4486761"/>
                  <a:pt x="5540441" y="4492354"/>
                </a:cubicBezTo>
                <a:lnTo>
                  <a:pt x="5540448" y="4492484"/>
                </a:lnTo>
                <a:lnTo>
                  <a:pt x="5553897" y="4496284"/>
                </a:lnTo>
                <a:cubicBezTo>
                  <a:pt x="5561152" y="4502028"/>
                  <a:pt x="5565687" y="4510493"/>
                  <a:pt x="5568863" y="4518959"/>
                </a:cubicBezTo>
                <a:cubicBezTo>
                  <a:pt x="5569920" y="4521681"/>
                  <a:pt x="5570828" y="4524554"/>
                  <a:pt x="5571885" y="4527124"/>
                </a:cubicBezTo>
                <a:cubicBezTo>
                  <a:pt x="5574908" y="4537251"/>
                  <a:pt x="5576572" y="4547834"/>
                  <a:pt x="5578236" y="4558265"/>
                </a:cubicBezTo>
                <a:cubicBezTo>
                  <a:pt x="5580201" y="4569755"/>
                  <a:pt x="5581258" y="4581547"/>
                  <a:pt x="5582015" y="4593187"/>
                </a:cubicBezTo>
                <a:cubicBezTo>
                  <a:pt x="5582771" y="4604978"/>
                  <a:pt x="5582771" y="4616922"/>
                  <a:pt x="5583528" y="4628714"/>
                </a:cubicBezTo>
                <a:cubicBezTo>
                  <a:pt x="5583828" y="4634912"/>
                  <a:pt x="5584736" y="4640959"/>
                  <a:pt x="5585188" y="4647157"/>
                </a:cubicBezTo>
                <a:cubicBezTo>
                  <a:pt x="5585642" y="4653053"/>
                  <a:pt x="5585642" y="4659100"/>
                  <a:pt x="5585491" y="4664996"/>
                </a:cubicBezTo>
                <a:cubicBezTo>
                  <a:pt x="5585188" y="4678148"/>
                  <a:pt x="5584736" y="4691300"/>
                  <a:pt x="5583528" y="4704453"/>
                </a:cubicBezTo>
                <a:lnTo>
                  <a:pt x="5583006" y="4708719"/>
                </a:lnTo>
                <a:lnTo>
                  <a:pt x="5584131" y="4708383"/>
                </a:lnTo>
                <a:cubicBezTo>
                  <a:pt x="5585642" y="4708232"/>
                  <a:pt x="5587306" y="4708232"/>
                  <a:pt x="5588816" y="4708383"/>
                </a:cubicBezTo>
                <a:cubicBezTo>
                  <a:pt x="5589724" y="4708686"/>
                  <a:pt x="5590781" y="4708987"/>
                  <a:pt x="5591840" y="4709291"/>
                </a:cubicBezTo>
                <a:cubicBezTo>
                  <a:pt x="5600610" y="4712163"/>
                  <a:pt x="5607110" y="4720025"/>
                  <a:pt x="5610586" y="4728338"/>
                </a:cubicBezTo>
                <a:cubicBezTo>
                  <a:pt x="5611645" y="4731060"/>
                  <a:pt x="5612703" y="4733782"/>
                  <a:pt x="5613610" y="4736653"/>
                </a:cubicBezTo>
                <a:cubicBezTo>
                  <a:pt x="5614516" y="4739072"/>
                  <a:pt x="5615273" y="4741491"/>
                  <a:pt x="5615574" y="4744213"/>
                </a:cubicBezTo>
                <a:cubicBezTo>
                  <a:pt x="5618751" y="4754794"/>
                  <a:pt x="5620867" y="4765679"/>
                  <a:pt x="5621926" y="4776714"/>
                </a:cubicBezTo>
                <a:cubicBezTo>
                  <a:pt x="5622529" y="4782914"/>
                  <a:pt x="5622681" y="4789262"/>
                  <a:pt x="5622834" y="4795613"/>
                </a:cubicBezTo>
                <a:cubicBezTo>
                  <a:pt x="5623135" y="4801961"/>
                  <a:pt x="5623135" y="4808462"/>
                  <a:pt x="5622982" y="4814811"/>
                </a:cubicBezTo>
                <a:cubicBezTo>
                  <a:pt x="5622378" y="4840208"/>
                  <a:pt x="5620262" y="4865758"/>
                  <a:pt x="5615727" y="4890853"/>
                </a:cubicBezTo>
                <a:cubicBezTo>
                  <a:pt x="5614668" y="4896749"/>
                  <a:pt x="5613760" y="4902645"/>
                  <a:pt x="5612551" y="4908540"/>
                </a:cubicBezTo>
                <a:lnTo>
                  <a:pt x="5610643" y="4917171"/>
                </a:lnTo>
                <a:lnTo>
                  <a:pt x="5618295" y="4912321"/>
                </a:lnTo>
                <a:cubicBezTo>
                  <a:pt x="5621017" y="4911716"/>
                  <a:pt x="5623284" y="4911262"/>
                  <a:pt x="5626157" y="4911716"/>
                </a:cubicBezTo>
                <a:cubicBezTo>
                  <a:pt x="5628877" y="4912170"/>
                  <a:pt x="5631297" y="4913379"/>
                  <a:pt x="5633565" y="4914890"/>
                </a:cubicBezTo>
                <a:cubicBezTo>
                  <a:pt x="5636739" y="4917158"/>
                  <a:pt x="5639309" y="4920182"/>
                  <a:pt x="5641276" y="4923509"/>
                </a:cubicBezTo>
                <a:cubicBezTo>
                  <a:pt x="5643390" y="4927288"/>
                  <a:pt x="5645206" y="4931067"/>
                  <a:pt x="5646566" y="4935149"/>
                </a:cubicBezTo>
                <a:cubicBezTo>
                  <a:pt x="5646717" y="4935753"/>
                  <a:pt x="5647020" y="4936358"/>
                  <a:pt x="5647173" y="4937114"/>
                </a:cubicBezTo>
                <a:cubicBezTo>
                  <a:pt x="5647774" y="4939382"/>
                  <a:pt x="5648230" y="4941650"/>
                  <a:pt x="5648833" y="4943916"/>
                </a:cubicBezTo>
                <a:lnTo>
                  <a:pt x="5649033" y="4944979"/>
                </a:lnTo>
                <a:lnTo>
                  <a:pt x="5623671" y="4944979"/>
                </a:lnTo>
                <a:lnTo>
                  <a:pt x="5623435" y="4944069"/>
                </a:lnTo>
                <a:cubicBezTo>
                  <a:pt x="5622982" y="4942556"/>
                  <a:pt x="5622378" y="4941045"/>
                  <a:pt x="5621775" y="4939532"/>
                </a:cubicBezTo>
                <a:cubicBezTo>
                  <a:pt x="5621470" y="4939834"/>
                  <a:pt x="5621168" y="4939986"/>
                  <a:pt x="5620867" y="4940288"/>
                </a:cubicBezTo>
                <a:lnTo>
                  <a:pt x="5616296" y="4944979"/>
                </a:lnTo>
                <a:lnTo>
                  <a:pt x="5578368" y="4944979"/>
                </a:lnTo>
                <a:lnTo>
                  <a:pt x="5578991" y="4943161"/>
                </a:lnTo>
                <a:cubicBezTo>
                  <a:pt x="5581712" y="4934090"/>
                  <a:pt x="5583526" y="4924716"/>
                  <a:pt x="5585642" y="4915495"/>
                </a:cubicBezTo>
                <a:cubicBezTo>
                  <a:pt x="5588061" y="4904912"/>
                  <a:pt x="5590026" y="4894330"/>
                  <a:pt x="5591840" y="4883596"/>
                </a:cubicBezTo>
                <a:cubicBezTo>
                  <a:pt x="5593654" y="4872561"/>
                  <a:pt x="5595167" y="4861222"/>
                  <a:pt x="5596377" y="4850036"/>
                </a:cubicBezTo>
                <a:cubicBezTo>
                  <a:pt x="5597586" y="4839151"/>
                  <a:pt x="5597888" y="4828267"/>
                  <a:pt x="5598342" y="4817382"/>
                </a:cubicBezTo>
                <a:cubicBezTo>
                  <a:pt x="5598492" y="4807554"/>
                  <a:pt x="5598492" y="4797578"/>
                  <a:pt x="5597888" y="4787599"/>
                </a:cubicBezTo>
                <a:cubicBezTo>
                  <a:pt x="5597737" y="4782761"/>
                  <a:pt x="5597433" y="4777924"/>
                  <a:pt x="5596829" y="4773086"/>
                </a:cubicBezTo>
                <a:cubicBezTo>
                  <a:pt x="5596073" y="4768401"/>
                  <a:pt x="5595318" y="4763714"/>
                  <a:pt x="5594259" y="4759027"/>
                </a:cubicBezTo>
                <a:cubicBezTo>
                  <a:pt x="5592294" y="4751318"/>
                  <a:pt x="5590177" y="4743305"/>
                  <a:pt x="5586700" y="4736048"/>
                </a:cubicBezTo>
                <a:cubicBezTo>
                  <a:pt x="5586399" y="4735444"/>
                  <a:pt x="5586094" y="4734990"/>
                  <a:pt x="5585642" y="4734385"/>
                </a:cubicBezTo>
                <a:cubicBezTo>
                  <a:pt x="5581258" y="4737409"/>
                  <a:pt x="5577177" y="4740735"/>
                  <a:pt x="5573245" y="4744213"/>
                </a:cubicBezTo>
                <a:cubicBezTo>
                  <a:pt x="5566896" y="4750561"/>
                  <a:pt x="5560850" y="4757213"/>
                  <a:pt x="5555104" y="4764168"/>
                </a:cubicBezTo>
                <a:cubicBezTo>
                  <a:pt x="5548301" y="4772180"/>
                  <a:pt x="5541649" y="4780192"/>
                  <a:pt x="5535301" y="4788356"/>
                </a:cubicBezTo>
                <a:cubicBezTo>
                  <a:pt x="5522903" y="4804229"/>
                  <a:pt x="5511565" y="4820707"/>
                  <a:pt x="5500683" y="4837488"/>
                </a:cubicBezTo>
                <a:cubicBezTo>
                  <a:pt x="5495996" y="4845046"/>
                  <a:pt x="5491610" y="4852606"/>
                  <a:pt x="5487529" y="4860467"/>
                </a:cubicBezTo>
                <a:cubicBezTo>
                  <a:pt x="5483296" y="4868630"/>
                  <a:pt x="5479215" y="4876945"/>
                  <a:pt x="5475285" y="4885260"/>
                </a:cubicBezTo>
                <a:cubicBezTo>
                  <a:pt x="5471050" y="4894481"/>
                  <a:pt x="5466818" y="4903855"/>
                  <a:pt x="5462888" y="4913227"/>
                </a:cubicBezTo>
                <a:lnTo>
                  <a:pt x="5450747" y="4944979"/>
                </a:lnTo>
                <a:lnTo>
                  <a:pt x="5425817" y="4944979"/>
                </a:lnTo>
                <a:lnTo>
                  <a:pt x="5434163" y="4918669"/>
                </a:lnTo>
                <a:cubicBezTo>
                  <a:pt x="5439154" y="4906121"/>
                  <a:pt x="5444293" y="4893575"/>
                  <a:pt x="5450036" y="4881328"/>
                </a:cubicBezTo>
                <a:lnTo>
                  <a:pt x="5453922" y="4873423"/>
                </a:lnTo>
                <a:lnTo>
                  <a:pt x="5453363" y="4865154"/>
                </a:lnTo>
                <a:cubicBezTo>
                  <a:pt x="5453212" y="4861373"/>
                  <a:pt x="5452607" y="4857443"/>
                  <a:pt x="5451701" y="4853664"/>
                </a:cubicBezTo>
                <a:cubicBezTo>
                  <a:pt x="5449433" y="4845198"/>
                  <a:pt x="5446712" y="4836580"/>
                  <a:pt x="5443990" y="4828267"/>
                </a:cubicBezTo>
                <a:cubicBezTo>
                  <a:pt x="5440663" y="4818288"/>
                  <a:pt x="5436885" y="4808462"/>
                  <a:pt x="5432501" y="4798938"/>
                </a:cubicBezTo>
                <a:cubicBezTo>
                  <a:pt x="5430233" y="4793799"/>
                  <a:pt x="5427511" y="4788658"/>
                  <a:pt x="5425094" y="4783366"/>
                </a:cubicBezTo>
                <a:cubicBezTo>
                  <a:pt x="5422825" y="4778378"/>
                  <a:pt x="5420559" y="4773239"/>
                  <a:pt x="5418140" y="4768098"/>
                </a:cubicBezTo>
                <a:cubicBezTo>
                  <a:pt x="5415871" y="4763260"/>
                  <a:pt x="5413452" y="4758573"/>
                  <a:pt x="5410883" y="4753888"/>
                </a:cubicBezTo>
                <a:cubicBezTo>
                  <a:pt x="5408614" y="4749655"/>
                  <a:pt x="5406348" y="4745422"/>
                  <a:pt x="5404080" y="4741189"/>
                </a:cubicBezTo>
                <a:cubicBezTo>
                  <a:pt x="5398789" y="4732117"/>
                  <a:pt x="5392892" y="4723500"/>
                  <a:pt x="5387299" y="4714581"/>
                </a:cubicBezTo>
                <a:cubicBezTo>
                  <a:pt x="5381100" y="4704755"/>
                  <a:pt x="5374600" y="4695079"/>
                  <a:pt x="5368402" y="4685253"/>
                </a:cubicBezTo>
                <a:cubicBezTo>
                  <a:pt x="5362507" y="4675879"/>
                  <a:pt x="5357215" y="4666206"/>
                  <a:pt x="5350715" y="4657135"/>
                </a:cubicBezTo>
                <a:cubicBezTo>
                  <a:pt x="5344213" y="4648065"/>
                  <a:pt x="5337260" y="4639145"/>
                  <a:pt x="5329852" y="4630830"/>
                </a:cubicBezTo>
                <a:cubicBezTo>
                  <a:pt x="5326525" y="4627505"/>
                  <a:pt x="5323200" y="4624178"/>
                  <a:pt x="5320178" y="4620701"/>
                </a:cubicBezTo>
                <a:cubicBezTo>
                  <a:pt x="5317457" y="4617375"/>
                  <a:pt x="5314735" y="4614049"/>
                  <a:pt x="5311862" y="4610874"/>
                </a:cubicBezTo>
                <a:cubicBezTo>
                  <a:pt x="5308990" y="4608002"/>
                  <a:pt x="5306118" y="4605131"/>
                  <a:pt x="5303246" y="4602258"/>
                </a:cubicBezTo>
                <a:cubicBezTo>
                  <a:pt x="5301582" y="4600594"/>
                  <a:pt x="5299919" y="4598931"/>
                  <a:pt x="5298104" y="4597269"/>
                </a:cubicBezTo>
                <a:cubicBezTo>
                  <a:pt x="5298104" y="4597420"/>
                  <a:pt x="5298104" y="4597420"/>
                  <a:pt x="5298104" y="4597420"/>
                </a:cubicBezTo>
                <a:cubicBezTo>
                  <a:pt x="5296290" y="4604978"/>
                  <a:pt x="5296139" y="4612839"/>
                  <a:pt x="5295688" y="4620550"/>
                </a:cubicBezTo>
                <a:cubicBezTo>
                  <a:pt x="5295081" y="4628714"/>
                  <a:pt x="5294629" y="4636726"/>
                  <a:pt x="5294325" y="4644889"/>
                </a:cubicBezTo>
                <a:lnTo>
                  <a:pt x="5293876" y="4665872"/>
                </a:lnTo>
                <a:lnTo>
                  <a:pt x="5293873" y="4665752"/>
                </a:lnTo>
                <a:cubicBezTo>
                  <a:pt x="5293873" y="4665903"/>
                  <a:pt x="5293873" y="4665903"/>
                  <a:pt x="5293873" y="4666053"/>
                </a:cubicBezTo>
                <a:lnTo>
                  <a:pt x="5293876" y="4665872"/>
                </a:lnTo>
                <a:lnTo>
                  <a:pt x="5295384" y="4712616"/>
                </a:lnTo>
                <a:lnTo>
                  <a:pt x="5302265" y="4756980"/>
                </a:lnTo>
                <a:lnTo>
                  <a:pt x="5312014" y="4770366"/>
                </a:lnTo>
                <a:cubicBezTo>
                  <a:pt x="5319270" y="4779890"/>
                  <a:pt x="5326830" y="4789415"/>
                  <a:pt x="5333784" y="4799241"/>
                </a:cubicBezTo>
                <a:cubicBezTo>
                  <a:pt x="5341190" y="4809673"/>
                  <a:pt x="5347993" y="4820558"/>
                  <a:pt x="5354798" y="4831290"/>
                </a:cubicBezTo>
                <a:cubicBezTo>
                  <a:pt x="5361298" y="4841721"/>
                  <a:pt x="5367193" y="4852455"/>
                  <a:pt x="5373090" y="4863340"/>
                </a:cubicBezTo>
                <a:cubicBezTo>
                  <a:pt x="5373845" y="4864701"/>
                  <a:pt x="5374753" y="4866212"/>
                  <a:pt x="5375509" y="4867573"/>
                </a:cubicBezTo>
                <a:cubicBezTo>
                  <a:pt x="5382008" y="4878760"/>
                  <a:pt x="5388510" y="4889947"/>
                  <a:pt x="5394709" y="4901134"/>
                </a:cubicBezTo>
                <a:cubicBezTo>
                  <a:pt x="5400756" y="4911868"/>
                  <a:pt x="5406802" y="4922601"/>
                  <a:pt x="5412242" y="4933789"/>
                </a:cubicBezTo>
                <a:lnTo>
                  <a:pt x="5417738" y="4944979"/>
                </a:lnTo>
                <a:lnTo>
                  <a:pt x="5390249" y="4944979"/>
                </a:lnTo>
                <a:lnTo>
                  <a:pt x="5382461" y="4929405"/>
                </a:lnTo>
                <a:cubicBezTo>
                  <a:pt x="5376415" y="4918671"/>
                  <a:pt x="5370520" y="4907786"/>
                  <a:pt x="5364320" y="4897203"/>
                </a:cubicBezTo>
                <a:cubicBezTo>
                  <a:pt x="5360844" y="4891307"/>
                  <a:pt x="5357368" y="4885261"/>
                  <a:pt x="5353890" y="4879214"/>
                </a:cubicBezTo>
                <a:cubicBezTo>
                  <a:pt x="5350866" y="4873770"/>
                  <a:pt x="5347993" y="4868177"/>
                  <a:pt x="5344971" y="4862735"/>
                </a:cubicBezTo>
                <a:cubicBezTo>
                  <a:pt x="5340133" y="4853967"/>
                  <a:pt x="5334840" y="4845502"/>
                  <a:pt x="5329400" y="4837187"/>
                </a:cubicBezTo>
                <a:cubicBezTo>
                  <a:pt x="5323505" y="4828267"/>
                  <a:pt x="5317758" y="4819196"/>
                  <a:pt x="5311560" y="4810580"/>
                </a:cubicBezTo>
                <a:cubicBezTo>
                  <a:pt x="5305513" y="4802114"/>
                  <a:pt x="5299013" y="4794102"/>
                  <a:pt x="5292814" y="4785787"/>
                </a:cubicBezTo>
                <a:lnTo>
                  <a:pt x="5287385" y="4778392"/>
                </a:lnTo>
                <a:lnTo>
                  <a:pt x="5286918" y="4778378"/>
                </a:lnTo>
                <a:cubicBezTo>
                  <a:pt x="5284197" y="4777168"/>
                  <a:pt x="5281324" y="4774599"/>
                  <a:pt x="5280418" y="4771575"/>
                </a:cubicBezTo>
                <a:lnTo>
                  <a:pt x="5279601" y="4767790"/>
                </a:lnTo>
                <a:lnTo>
                  <a:pt x="5276942" y="4764168"/>
                </a:lnTo>
                <a:cubicBezTo>
                  <a:pt x="5276337" y="4769309"/>
                  <a:pt x="5276036" y="4774599"/>
                  <a:pt x="5275582" y="4779890"/>
                </a:cubicBezTo>
                <a:cubicBezTo>
                  <a:pt x="5274826" y="4790473"/>
                  <a:pt x="5274370" y="4801207"/>
                  <a:pt x="5273918" y="4811789"/>
                </a:cubicBezTo>
                <a:cubicBezTo>
                  <a:pt x="5273615" y="4830081"/>
                  <a:pt x="5274370" y="4848525"/>
                  <a:pt x="5274977" y="4866817"/>
                </a:cubicBezTo>
                <a:cubicBezTo>
                  <a:pt x="5275128" y="4876038"/>
                  <a:pt x="5275429" y="4885412"/>
                  <a:pt x="5276638" y="4894634"/>
                </a:cubicBezTo>
                <a:cubicBezTo>
                  <a:pt x="5277243" y="4899471"/>
                  <a:pt x="5277697" y="4904309"/>
                  <a:pt x="5278756" y="4908996"/>
                </a:cubicBezTo>
                <a:cubicBezTo>
                  <a:pt x="5279510" y="4912925"/>
                  <a:pt x="5280420" y="4916704"/>
                  <a:pt x="5281324" y="4920485"/>
                </a:cubicBezTo>
                <a:lnTo>
                  <a:pt x="5288600" y="4944979"/>
                </a:lnTo>
                <a:lnTo>
                  <a:pt x="5264308" y="4944979"/>
                </a:lnTo>
                <a:lnTo>
                  <a:pt x="5251393" y="4893121"/>
                </a:lnTo>
                <a:cubicBezTo>
                  <a:pt x="5250184" y="4879970"/>
                  <a:pt x="5250031" y="4866817"/>
                  <a:pt x="5249579" y="4853664"/>
                </a:cubicBezTo>
                <a:cubicBezTo>
                  <a:pt x="5249275" y="4840210"/>
                  <a:pt x="5248823" y="4826756"/>
                  <a:pt x="5249125" y="4813149"/>
                </a:cubicBezTo>
                <a:cubicBezTo>
                  <a:pt x="5249428" y="4799544"/>
                  <a:pt x="5250184" y="4785937"/>
                  <a:pt x="5251242" y="4772483"/>
                </a:cubicBezTo>
                <a:cubicBezTo>
                  <a:pt x="5251694" y="4766587"/>
                  <a:pt x="5252148" y="4760540"/>
                  <a:pt x="5253207" y="4754643"/>
                </a:cubicBezTo>
                <a:cubicBezTo>
                  <a:pt x="5253659" y="4751622"/>
                  <a:pt x="5254266" y="4748900"/>
                  <a:pt x="5255022" y="4746027"/>
                </a:cubicBezTo>
                <a:cubicBezTo>
                  <a:pt x="5255474" y="4744062"/>
                  <a:pt x="5256081" y="4742248"/>
                  <a:pt x="5256836" y="4740584"/>
                </a:cubicBezTo>
                <a:cubicBezTo>
                  <a:pt x="5258046" y="4738015"/>
                  <a:pt x="5259709" y="4736352"/>
                  <a:pt x="5261974" y="4734841"/>
                </a:cubicBezTo>
                <a:lnTo>
                  <a:pt x="5272843" y="4733238"/>
                </a:lnTo>
                <a:lnTo>
                  <a:pt x="5270289" y="4712465"/>
                </a:lnTo>
                <a:cubicBezTo>
                  <a:pt x="5268475" y="4693870"/>
                  <a:pt x="5268776" y="4675275"/>
                  <a:pt x="5269383" y="4656681"/>
                </a:cubicBezTo>
                <a:cubicBezTo>
                  <a:pt x="5269532" y="4650331"/>
                  <a:pt x="5269532" y="4644133"/>
                  <a:pt x="5269835" y="4637785"/>
                </a:cubicBezTo>
                <a:cubicBezTo>
                  <a:pt x="5270137" y="4632341"/>
                  <a:pt x="5270440" y="4626900"/>
                  <a:pt x="5270741" y="4621456"/>
                </a:cubicBezTo>
                <a:cubicBezTo>
                  <a:pt x="5271348" y="4609665"/>
                  <a:pt x="5271497" y="4597722"/>
                  <a:pt x="5275579" y="4586535"/>
                </a:cubicBezTo>
                <a:cubicBezTo>
                  <a:pt x="5276184" y="4585174"/>
                  <a:pt x="5276638" y="4583814"/>
                  <a:pt x="5277243" y="4582604"/>
                </a:cubicBezTo>
                <a:cubicBezTo>
                  <a:pt x="5278453" y="4580336"/>
                  <a:pt x="5279662" y="4577616"/>
                  <a:pt x="5281477" y="4575802"/>
                </a:cubicBezTo>
                <a:cubicBezTo>
                  <a:pt x="5282837" y="4574289"/>
                  <a:pt x="5284197" y="4572929"/>
                  <a:pt x="5285859" y="4571870"/>
                </a:cubicBezTo>
                <a:cubicBezTo>
                  <a:pt x="5287824" y="4570662"/>
                  <a:pt x="5291000" y="4569150"/>
                  <a:pt x="5293266" y="4569150"/>
                </a:cubicBezTo>
                <a:cubicBezTo>
                  <a:pt x="5297349" y="4569150"/>
                  <a:pt x="5301432" y="4569301"/>
                  <a:pt x="5304908" y="4571418"/>
                </a:cubicBezTo>
                <a:lnTo>
                  <a:pt x="5311129" y="4575984"/>
                </a:lnTo>
                <a:lnTo>
                  <a:pt x="5308838" y="4556451"/>
                </a:lnTo>
                <a:cubicBezTo>
                  <a:pt x="5307628" y="4543451"/>
                  <a:pt x="5307628" y="4530601"/>
                  <a:pt x="5307779" y="4517599"/>
                </a:cubicBezTo>
                <a:cubicBezTo>
                  <a:pt x="5308084" y="4491143"/>
                  <a:pt x="5311560" y="4464688"/>
                  <a:pt x="5315641" y="4438686"/>
                </a:cubicBezTo>
                <a:cubicBezTo>
                  <a:pt x="5317608" y="4425987"/>
                  <a:pt x="5319573" y="4413288"/>
                  <a:pt x="5321084" y="4400437"/>
                </a:cubicBezTo>
                <a:cubicBezTo>
                  <a:pt x="5321839" y="4394693"/>
                  <a:pt x="5322595" y="4388797"/>
                  <a:pt x="5323501" y="4383053"/>
                </a:cubicBezTo>
                <a:cubicBezTo>
                  <a:pt x="5324409" y="4376854"/>
                  <a:pt x="5325166" y="4370656"/>
                  <a:pt x="5326830" y="4364609"/>
                </a:cubicBezTo>
                <a:cubicBezTo>
                  <a:pt x="5328793" y="4357352"/>
                  <a:pt x="5330911" y="4350247"/>
                  <a:pt x="5334991" y="4343898"/>
                </a:cubicBezTo>
                <a:cubicBezTo>
                  <a:pt x="5336504" y="4341479"/>
                  <a:pt x="5338469" y="4338910"/>
                  <a:pt x="5340738" y="4337246"/>
                </a:cubicBezTo>
                <a:cubicBezTo>
                  <a:pt x="5342098" y="4336188"/>
                  <a:pt x="5343458" y="4335281"/>
                  <a:pt x="5345120" y="4334526"/>
                </a:cubicBezTo>
                <a:cubicBezTo>
                  <a:pt x="5345725" y="4334223"/>
                  <a:pt x="5346331" y="4333920"/>
                  <a:pt x="5346934" y="4333618"/>
                </a:cubicBezTo>
                <a:cubicBezTo>
                  <a:pt x="5351318" y="4332409"/>
                  <a:pt x="5356005" y="4331350"/>
                  <a:pt x="5360693" y="4332409"/>
                </a:cubicBezTo>
                <a:cubicBezTo>
                  <a:pt x="5364774" y="4333467"/>
                  <a:pt x="5368402" y="4334677"/>
                  <a:pt x="5372031" y="4336642"/>
                </a:cubicBezTo>
                <a:lnTo>
                  <a:pt x="5374872" y="4338821"/>
                </a:lnTo>
                <a:lnTo>
                  <a:pt x="5375659" y="4333013"/>
                </a:lnTo>
                <a:cubicBezTo>
                  <a:pt x="5377019" y="4324246"/>
                  <a:pt x="5378834" y="4315629"/>
                  <a:pt x="5380801" y="4307011"/>
                </a:cubicBezTo>
                <a:cubicBezTo>
                  <a:pt x="5383823" y="4293707"/>
                  <a:pt x="5388207" y="4280707"/>
                  <a:pt x="5392438" y="4267858"/>
                </a:cubicBezTo>
                <a:cubicBezTo>
                  <a:pt x="5396219" y="4256367"/>
                  <a:pt x="5399848" y="4244879"/>
                  <a:pt x="5403778" y="4233540"/>
                </a:cubicBezTo>
                <a:cubicBezTo>
                  <a:pt x="5405741" y="4228098"/>
                  <a:pt x="5407557" y="4222352"/>
                  <a:pt x="5410428" y="4217213"/>
                </a:cubicBezTo>
                <a:cubicBezTo>
                  <a:pt x="5411487" y="4215096"/>
                  <a:pt x="5412697" y="4212980"/>
                  <a:pt x="5414207" y="4211166"/>
                </a:cubicBezTo>
                <a:cubicBezTo>
                  <a:pt x="5416325" y="4208747"/>
                  <a:pt x="5419198" y="4205874"/>
                  <a:pt x="5422373" y="4204816"/>
                </a:cubicBezTo>
                <a:cubicBezTo>
                  <a:pt x="5424338" y="4204211"/>
                  <a:pt x="5426152" y="4203759"/>
                  <a:pt x="5428117" y="4203456"/>
                </a:cubicBezTo>
                <a:close/>
                <a:moveTo>
                  <a:pt x="10608776" y="4190908"/>
                </a:moveTo>
                <a:lnTo>
                  <a:pt x="10613315" y="4200864"/>
                </a:lnTo>
                <a:lnTo>
                  <a:pt x="10612102" y="4198315"/>
                </a:lnTo>
                <a:cubicBezTo>
                  <a:pt x="10612556" y="4199221"/>
                  <a:pt x="10613009" y="4200280"/>
                  <a:pt x="10613463" y="4201188"/>
                </a:cubicBezTo>
                <a:lnTo>
                  <a:pt x="10613315" y="4200864"/>
                </a:lnTo>
                <a:lnTo>
                  <a:pt x="10619510" y="4213886"/>
                </a:lnTo>
                <a:cubicBezTo>
                  <a:pt x="10622079" y="4219176"/>
                  <a:pt x="10624195" y="4224317"/>
                  <a:pt x="10626615" y="4229609"/>
                </a:cubicBezTo>
                <a:cubicBezTo>
                  <a:pt x="10628882" y="4234143"/>
                  <a:pt x="10631301" y="4238527"/>
                  <a:pt x="10634326" y="4242458"/>
                </a:cubicBezTo>
                <a:cubicBezTo>
                  <a:pt x="10640524" y="4249110"/>
                  <a:pt x="10647175" y="4255157"/>
                  <a:pt x="10653675" y="4261506"/>
                </a:cubicBezTo>
                <a:cubicBezTo>
                  <a:pt x="10656698" y="4264529"/>
                  <a:pt x="10659571" y="4267553"/>
                  <a:pt x="10662444" y="4270576"/>
                </a:cubicBezTo>
                <a:cubicBezTo>
                  <a:pt x="10664561" y="4272844"/>
                  <a:pt x="10666677" y="4275263"/>
                  <a:pt x="10669246" y="4277228"/>
                </a:cubicBezTo>
                <a:cubicBezTo>
                  <a:pt x="10670305" y="4278136"/>
                  <a:pt x="10671362" y="4278891"/>
                  <a:pt x="10672573" y="4279799"/>
                </a:cubicBezTo>
                <a:cubicBezTo>
                  <a:pt x="10676806" y="4282670"/>
                  <a:pt x="10681039" y="4285543"/>
                  <a:pt x="10685272" y="4288416"/>
                </a:cubicBezTo>
                <a:lnTo>
                  <a:pt x="10686821" y="4290236"/>
                </a:lnTo>
                <a:lnTo>
                  <a:pt x="10687086" y="4290079"/>
                </a:lnTo>
                <a:cubicBezTo>
                  <a:pt x="10687387" y="4290079"/>
                  <a:pt x="10687689" y="4290079"/>
                  <a:pt x="10687992" y="4290079"/>
                </a:cubicBezTo>
                <a:cubicBezTo>
                  <a:pt x="10691166" y="4290230"/>
                  <a:pt x="10693284" y="4290835"/>
                  <a:pt x="10696155" y="4292044"/>
                </a:cubicBezTo>
                <a:cubicBezTo>
                  <a:pt x="10697214" y="4292498"/>
                  <a:pt x="10698272" y="4292952"/>
                  <a:pt x="10699482" y="4293557"/>
                </a:cubicBezTo>
                <a:cubicBezTo>
                  <a:pt x="10700691" y="4294161"/>
                  <a:pt x="10701750" y="4294917"/>
                  <a:pt x="10702959" y="4295672"/>
                </a:cubicBezTo>
                <a:cubicBezTo>
                  <a:pt x="10708401" y="4299301"/>
                  <a:pt x="10713239" y="4303534"/>
                  <a:pt x="10718529" y="4307465"/>
                </a:cubicBezTo>
                <a:cubicBezTo>
                  <a:pt x="10728053" y="4314569"/>
                  <a:pt x="10736973" y="4322430"/>
                  <a:pt x="10745742" y="4330293"/>
                </a:cubicBezTo>
                <a:cubicBezTo>
                  <a:pt x="10750277" y="4334374"/>
                  <a:pt x="10754510" y="4339060"/>
                  <a:pt x="10758592" y="4343596"/>
                </a:cubicBezTo>
                <a:cubicBezTo>
                  <a:pt x="10763126" y="4348736"/>
                  <a:pt x="10767512" y="4354027"/>
                  <a:pt x="10771743" y="4359470"/>
                </a:cubicBezTo>
                <a:lnTo>
                  <a:pt x="10772505" y="4360584"/>
                </a:lnTo>
                <a:lnTo>
                  <a:pt x="10772499" y="4360527"/>
                </a:lnTo>
                <a:cubicBezTo>
                  <a:pt x="10771138" y="4349037"/>
                  <a:pt x="10768870" y="4337699"/>
                  <a:pt x="10767812" y="4326209"/>
                </a:cubicBezTo>
                <a:cubicBezTo>
                  <a:pt x="10767209" y="4320315"/>
                  <a:pt x="10766604" y="4314267"/>
                  <a:pt x="10765696" y="4308371"/>
                </a:cubicBezTo>
                <a:lnTo>
                  <a:pt x="10764642" y="4301877"/>
                </a:lnTo>
                <a:lnTo>
                  <a:pt x="10754964" y="4283729"/>
                </a:lnTo>
                <a:cubicBezTo>
                  <a:pt x="10750126" y="4276473"/>
                  <a:pt x="10744985" y="4269216"/>
                  <a:pt x="10739543" y="4262414"/>
                </a:cubicBezTo>
                <a:cubicBezTo>
                  <a:pt x="10729112" y="4250320"/>
                  <a:pt x="10716715" y="4239586"/>
                  <a:pt x="10704018" y="4230061"/>
                </a:cubicBezTo>
                <a:cubicBezTo>
                  <a:pt x="10694945" y="4223712"/>
                  <a:pt x="10685724" y="4217513"/>
                  <a:pt x="10675747" y="4212979"/>
                </a:cubicBezTo>
                <a:cubicBezTo>
                  <a:pt x="10666524" y="4208896"/>
                  <a:pt x="10656851" y="4205268"/>
                  <a:pt x="10647326" y="4201792"/>
                </a:cubicBezTo>
                <a:cubicBezTo>
                  <a:pt x="10640978" y="4199524"/>
                  <a:pt x="10634627" y="4197559"/>
                  <a:pt x="10628277" y="4195745"/>
                </a:cubicBezTo>
                <a:cubicBezTo>
                  <a:pt x="10621929" y="4193929"/>
                  <a:pt x="10615428" y="4192115"/>
                  <a:pt x="10608776" y="4190908"/>
                </a:cubicBezTo>
                <a:close/>
                <a:moveTo>
                  <a:pt x="272706" y="4188641"/>
                </a:moveTo>
                <a:cubicBezTo>
                  <a:pt x="270134" y="4191815"/>
                  <a:pt x="267716" y="4195293"/>
                  <a:pt x="265448" y="4198769"/>
                </a:cubicBezTo>
                <a:cubicBezTo>
                  <a:pt x="259551" y="4208293"/>
                  <a:pt x="253657" y="4217969"/>
                  <a:pt x="247761" y="4227644"/>
                </a:cubicBezTo>
                <a:cubicBezTo>
                  <a:pt x="241713" y="4237622"/>
                  <a:pt x="236272" y="4247750"/>
                  <a:pt x="230677" y="4257879"/>
                </a:cubicBezTo>
                <a:cubicBezTo>
                  <a:pt x="225235" y="4268159"/>
                  <a:pt x="220094" y="4278590"/>
                  <a:pt x="215563" y="4289324"/>
                </a:cubicBezTo>
                <a:cubicBezTo>
                  <a:pt x="211176" y="4299755"/>
                  <a:pt x="207246" y="4310338"/>
                  <a:pt x="203767" y="4321072"/>
                </a:cubicBezTo>
                <a:cubicBezTo>
                  <a:pt x="199234" y="4335584"/>
                  <a:pt x="195606" y="4350399"/>
                  <a:pt x="192885" y="4365366"/>
                </a:cubicBezTo>
                <a:cubicBezTo>
                  <a:pt x="191522" y="4373076"/>
                  <a:pt x="190767" y="4380787"/>
                  <a:pt x="190011" y="4388495"/>
                </a:cubicBezTo>
                <a:cubicBezTo>
                  <a:pt x="189406" y="4395450"/>
                  <a:pt x="188802" y="4402404"/>
                  <a:pt x="188197" y="4409359"/>
                </a:cubicBezTo>
                <a:lnTo>
                  <a:pt x="183608" y="4416307"/>
                </a:lnTo>
                <a:lnTo>
                  <a:pt x="203165" y="4442616"/>
                </a:lnTo>
                <a:lnTo>
                  <a:pt x="227155" y="4484283"/>
                </a:lnTo>
                <a:lnTo>
                  <a:pt x="234912" y="4462269"/>
                </a:lnTo>
                <a:cubicBezTo>
                  <a:pt x="240201" y="4450931"/>
                  <a:pt x="246100" y="4439895"/>
                  <a:pt x="251843" y="4428709"/>
                </a:cubicBezTo>
                <a:cubicBezTo>
                  <a:pt x="255017" y="4422662"/>
                  <a:pt x="258346" y="4416766"/>
                  <a:pt x="261820" y="4410869"/>
                </a:cubicBezTo>
                <a:cubicBezTo>
                  <a:pt x="265297" y="4404973"/>
                  <a:pt x="268773" y="4398926"/>
                  <a:pt x="272857" y="4393182"/>
                </a:cubicBezTo>
                <a:cubicBezTo>
                  <a:pt x="276636" y="4387891"/>
                  <a:pt x="280415" y="4382599"/>
                  <a:pt x="284953" y="4377914"/>
                </a:cubicBezTo>
                <a:cubicBezTo>
                  <a:pt x="287216" y="4375495"/>
                  <a:pt x="289787" y="4373227"/>
                  <a:pt x="292513" y="4371262"/>
                </a:cubicBezTo>
                <a:lnTo>
                  <a:pt x="298603" y="4367899"/>
                </a:lnTo>
                <a:lnTo>
                  <a:pt x="296590" y="4333316"/>
                </a:lnTo>
                <a:cubicBezTo>
                  <a:pt x="295684" y="4321373"/>
                  <a:pt x="294776" y="4309582"/>
                  <a:pt x="294020" y="4297639"/>
                </a:cubicBezTo>
                <a:cubicBezTo>
                  <a:pt x="293416" y="4285848"/>
                  <a:pt x="292814" y="4274055"/>
                  <a:pt x="291452" y="4262264"/>
                </a:cubicBezTo>
                <a:cubicBezTo>
                  <a:pt x="290087" y="4250773"/>
                  <a:pt x="288126" y="4239436"/>
                  <a:pt x="286007" y="4228098"/>
                </a:cubicBezTo>
                <a:cubicBezTo>
                  <a:pt x="284647" y="4222202"/>
                  <a:pt x="283286" y="4216305"/>
                  <a:pt x="281625" y="4210411"/>
                </a:cubicBezTo>
                <a:cubicBezTo>
                  <a:pt x="279658" y="4204060"/>
                  <a:pt x="277389" y="4198013"/>
                  <a:pt x="274517" y="4192117"/>
                </a:cubicBezTo>
                <a:cubicBezTo>
                  <a:pt x="273916" y="4190909"/>
                  <a:pt x="273308" y="4189698"/>
                  <a:pt x="272706" y="4188641"/>
                </a:cubicBezTo>
                <a:close/>
                <a:moveTo>
                  <a:pt x="10259709" y="4185917"/>
                </a:moveTo>
                <a:cubicBezTo>
                  <a:pt x="10259709" y="4186070"/>
                  <a:pt x="10259709" y="4186070"/>
                  <a:pt x="10259709" y="4186221"/>
                </a:cubicBezTo>
                <a:lnTo>
                  <a:pt x="10259696" y="4186002"/>
                </a:lnTo>
                <a:close/>
                <a:moveTo>
                  <a:pt x="4334054" y="4183651"/>
                </a:moveTo>
                <a:cubicBezTo>
                  <a:pt x="4323320" y="4194687"/>
                  <a:pt x="4314400" y="4207235"/>
                  <a:pt x="4306238" y="4220235"/>
                </a:cubicBezTo>
                <a:lnTo>
                  <a:pt x="4305807" y="4221200"/>
                </a:lnTo>
                <a:lnTo>
                  <a:pt x="4241988" y="4364307"/>
                </a:lnTo>
                <a:lnTo>
                  <a:pt x="4241083" y="4365171"/>
                </a:lnTo>
                <a:lnTo>
                  <a:pt x="4247430" y="4381994"/>
                </a:lnTo>
                <a:cubicBezTo>
                  <a:pt x="4249849" y="4388949"/>
                  <a:pt x="4251663" y="4396053"/>
                  <a:pt x="4253477" y="4403159"/>
                </a:cubicBezTo>
                <a:cubicBezTo>
                  <a:pt x="4259675" y="4427952"/>
                  <a:pt x="4266175" y="4452896"/>
                  <a:pt x="4269653" y="4478293"/>
                </a:cubicBezTo>
                <a:lnTo>
                  <a:pt x="4271721" y="4502934"/>
                </a:lnTo>
                <a:lnTo>
                  <a:pt x="4287340" y="4490691"/>
                </a:lnTo>
                <a:cubicBezTo>
                  <a:pt x="4297621" y="4482980"/>
                  <a:pt x="4308354" y="4475724"/>
                  <a:pt x="4319240" y="4468770"/>
                </a:cubicBezTo>
                <a:lnTo>
                  <a:pt x="4342635" y="4453951"/>
                </a:lnTo>
                <a:lnTo>
                  <a:pt x="4341765" y="4447907"/>
                </a:lnTo>
                <a:cubicBezTo>
                  <a:pt x="4343125" y="4444884"/>
                  <a:pt x="4343880" y="4441708"/>
                  <a:pt x="4344939" y="4438684"/>
                </a:cubicBezTo>
                <a:cubicBezTo>
                  <a:pt x="4345996" y="4435510"/>
                  <a:pt x="4347055" y="4432185"/>
                  <a:pt x="4348114" y="4429011"/>
                </a:cubicBezTo>
                <a:cubicBezTo>
                  <a:pt x="4356579" y="4399682"/>
                  <a:pt x="4361266" y="4369446"/>
                  <a:pt x="4362323" y="4338908"/>
                </a:cubicBezTo>
                <a:cubicBezTo>
                  <a:pt x="4362474" y="4319557"/>
                  <a:pt x="4361417" y="4300359"/>
                  <a:pt x="4360056" y="4281009"/>
                </a:cubicBezTo>
                <a:cubicBezTo>
                  <a:pt x="4359452" y="4271484"/>
                  <a:pt x="4358393" y="4261960"/>
                  <a:pt x="4357487" y="4252588"/>
                </a:cubicBezTo>
                <a:cubicBezTo>
                  <a:pt x="4356882" y="4247447"/>
                  <a:pt x="4356275" y="4242308"/>
                  <a:pt x="4355519" y="4237319"/>
                </a:cubicBezTo>
                <a:cubicBezTo>
                  <a:pt x="4354764" y="4232783"/>
                  <a:pt x="4353858" y="4228399"/>
                  <a:pt x="4352801" y="4224016"/>
                </a:cubicBezTo>
                <a:cubicBezTo>
                  <a:pt x="4351740" y="4219480"/>
                  <a:pt x="4350531" y="4214943"/>
                  <a:pt x="4348869" y="4210560"/>
                </a:cubicBezTo>
                <a:cubicBezTo>
                  <a:pt x="4346904" y="4205571"/>
                  <a:pt x="4344786" y="4200734"/>
                  <a:pt x="4342520" y="4195896"/>
                </a:cubicBezTo>
                <a:cubicBezTo>
                  <a:pt x="4340101" y="4191663"/>
                  <a:pt x="4337531" y="4187581"/>
                  <a:pt x="4334355" y="4183953"/>
                </a:cubicBezTo>
                <a:cubicBezTo>
                  <a:pt x="4334355" y="4183953"/>
                  <a:pt x="4334204" y="4183802"/>
                  <a:pt x="4334054" y="4183651"/>
                </a:cubicBezTo>
                <a:close/>
                <a:moveTo>
                  <a:pt x="10260315" y="4183046"/>
                </a:moveTo>
                <a:lnTo>
                  <a:pt x="10259658" y="4185372"/>
                </a:lnTo>
                <a:lnTo>
                  <a:pt x="10259696" y="4186002"/>
                </a:lnTo>
                <a:lnTo>
                  <a:pt x="10258499" y="4193628"/>
                </a:lnTo>
                <a:lnTo>
                  <a:pt x="10257718" y="4194263"/>
                </a:lnTo>
                <a:lnTo>
                  <a:pt x="10257141" y="4198164"/>
                </a:lnTo>
                <a:cubicBezTo>
                  <a:pt x="10255628" y="4217667"/>
                  <a:pt x="10255779" y="4237018"/>
                  <a:pt x="10256534" y="4256519"/>
                </a:cubicBezTo>
                <a:cubicBezTo>
                  <a:pt x="10256988" y="4266648"/>
                  <a:pt x="10258348" y="4276776"/>
                  <a:pt x="10259256" y="4286905"/>
                </a:cubicBezTo>
                <a:cubicBezTo>
                  <a:pt x="10260013" y="4296580"/>
                  <a:pt x="10261070" y="4305954"/>
                  <a:pt x="10262583" y="4315477"/>
                </a:cubicBezTo>
                <a:cubicBezTo>
                  <a:pt x="10265454" y="4330142"/>
                  <a:pt x="10269235" y="4344504"/>
                  <a:pt x="10273618" y="4358714"/>
                </a:cubicBezTo>
                <a:cubicBezTo>
                  <a:pt x="10277851" y="4372472"/>
                  <a:pt x="10282689" y="4386077"/>
                  <a:pt x="10288282" y="4399229"/>
                </a:cubicBezTo>
                <a:cubicBezTo>
                  <a:pt x="10291910" y="4406789"/>
                  <a:pt x="10295992" y="4414196"/>
                  <a:pt x="10300529" y="4421453"/>
                </a:cubicBezTo>
                <a:cubicBezTo>
                  <a:pt x="10305214" y="4428860"/>
                  <a:pt x="10309750" y="4436267"/>
                  <a:pt x="10315191" y="4443222"/>
                </a:cubicBezTo>
                <a:lnTo>
                  <a:pt x="10325456" y="4455294"/>
                </a:lnTo>
                <a:lnTo>
                  <a:pt x="10321842" y="4432790"/>
                </a:lnTo>
                <a:cubicBezTo>
                  <a:pt x="10320482" y="4420696"/>
                  <a:pt x="10319576" y="4408601"/>
                  <a:pt x="10319576" y="4396507"/>
                </a:cubicBezTo>
                <a:cubicBezTo>
                  <a:pt x="10319576" y="4392578"/>
                  <a:pt x="10319576" y="4388797"/>
                  <a:pt x="10320028" y="4384867"/>
                </a:cubicBezTo>
                <a:lnTo>
                  <a:pt x="10320347" y="4383856"/>
                </a:lnTo>
                <a:lnTo>
                  <a:pt x="10320785" y="4364458"/>
                </a:lnTo>
                <a:cubicBezTo>
                  <a:pt x="10321087" y="4357203"/>
                  <a:pt x="10321239" y="4349945"/>
                  <a:pt x="10321087" y="4342689"/>
                </a:cubicBezTo>
                <a:cubicBezTo>
                  <a:pt x="10320936" y="4336038"/>
                  <a:pt x="10320635" y="4329234"/>
                  <a:pt x="10320181" y="4322432"/>
                </a:cubicBezTo>
                <a:cubicBezTo>
                  <a:pt x="10319878" y="4316989"/>
                  <a:pt x="10319273" y="4311547"/>
                  <a:pt x="10318517" y="4306105"/>
                </a:cubicBezTo>
                <a:cubicBezTo>
                  <a:pt x="10314738" y="4287056"/>
                  <a:pt x="10308993" y="4268462"/>
                  <a:pt x="10301284" y="4250623"/>
                </a:cubicBezTo>
                <a:cubicBezTo>
                  <a:pt x="10301132" y="4250169"/>
                  <a:pt x="10300830" y="4249566"/>
                  <a:pt x="10300679" y="4249112"/>
                </a:cubicBezTo>
                <a:cubicBezTo>
                  <a:pt x="10300529" y="4248961"/>
                  <a:pt x="10300529" y="4248658"/>
                  <a:pt x="10300376" y="4248507"/>
                </a:cubicBezTo>
                <a:cubicBezTo>
                  <a:pt x="10300376" y="4248658"/>
                  <a:pt x="10300529" y="4248658"/>
                  <a:pt x="10300529" y="4248809"/>
                </a:cubicBezTo>
                <a:cubicBezTo>
                  <a:pt x="10300529" y="4248658"/>
                  <a:pt x="10300376" y="4248507"/>
                  <a:pt x="10300376" y="4248355"/>
                </a:cubicBezTo>
                <a:cubicBezTo>
                  <a:pt x="10299922" y="4247599"/>
                  <a:pt x="10299470" y="4246693"/>
                  <a:pt x="10299167" y="4245936"/>
                </a:cubicBezTo>
                <a:cubicBezTo>
                  <a:pt x="10299470" y="4246540"/>
                  <a:pt x="10299772" y="4247298"/>
                  <a:pt x="10300073" y="4247902"/>
                </a:cubicBezTo>
                <a:cubicBezTo>
                  <a:pt x="10290096" y="4226133"/>
                  <a:pt x="10277701" y="4205270"/>
                  <a:pt x="10263037" y="4186222"/>
                </a:cubicBezTo>
                <a:cubicBezTo>
                  <a:pt x="10262129" y="4185164"/>
                  <a:pt x="10261221" y="4184105"/>
                  <a:pt x="10260315" y="4183046"/>
                </a:cubicBezTo>
                <a:close/>
                <a:moveTo>
                  <a:pt x="2054626" y="4181686"/>
                </a:moveTo>
                <a:cubicBezTo>
                  <a:pt x="2051750" y="4186070"/>
                  <a:pt x="2049030" y="4190454"/>
                  <a:pt x="2046460" y="4194990"/>
                </a:cubicBezTo>
                <a:cubicBezTo>
                  <a:pt x="2041321" y="4203908"/>
                  <a:pt x="2036180" y="4212828"/>
                  <a:pt x="2031192" y="4221898"/>
                </a:cubicBezTo>
                <a:cubicBezTo>
                  <a:pt x="2021366" y="4240190"/>
                  <a:pt x="2011687" y="4258635"/>
                  <a:pt x="2002618" y="4277380"/>
                </a:cubicBezTo>
                <a:cubicBezTo>
                  <a:pt x="1998385" y="4287056"/>
                  <a:pt x="1994305" y="4296882"/>
                  <a:pt x="1990978" y="4307011"/>
                </a:cubicBezTo>
                <a:cubicBezTo>
                  <a:pt x="1987198" y="4317896"/>
                  <a:pt x="1983720" y="4329082"/>
                  <a:pt x="1980246" y="4340119"/>
                </a:cubicBezTo>
                <a:cubicBezTo>
                  <a:pt x="1976768" y="4351305"/>
                  <a:pt x="1973747" y="4362644"/>
                  <a:pt x="1970720" y="4373982"/>
                </a:cubicBezTo>
                <a:lnTo>
                  <a:pt x="1964143" y="4406735"/>
                </a:lnTo>
                <a:lnTo>
                  <a:pt x="1970720" y="4423114"/>
                </a:lnTo>
                <a:cubicBezTo>
                  <a:pt x="1974048" y="4436266"/>
                  <a:pt x="1976618" y="4449569"/>
                  <a:pt x="1979338" y="4462722"/>
                </a:cubicBezTo>
                <a:cubicBezTo>
                  <a:pt x="1981912" y="4475270"/>
                  <a:pt x="1984176" y="4487665"/>
                  <a:pt x="1985988" y="4500364"/>
                </a:cubicBezTo>
                <a:cubicBezTo>
                  <a:pt x="1985988" y="4500515"/>
                  <a:pt x="1985988" y="4500667"/>
                  <a:pt x="1986596" y="4500667"/>
                </a:cubicBezTo>
                <a:cubicBezTo>
                  <a:pt x="1988407" y="4513820"/>
                  <a:pt x="1989618" y="4526971"/>
                  <a:pt x="1990677" y="4540275"/>
                </a:cubicBezTo>
                <a:lnTo>
                  <a:pt x="1991269" y="4558092"/>
                </a:lnTo>
                <a:lnTo>
                  <a:pt x="2027713" y="4513366"/>
                </a:lnTo>
                <a:cubicBezTo>
                  <a:pt x="2036482" y="4503540"/>
                  <a:pt x="2046310" y="4494773"/>
                  <a:pt x="2056132" y="4486154"/>
                </a:cubicBezTo>
                <a:lnTo>
                  <a:pt x="2065627" y="4478417"/>
                </a:lnTo>
                <a:lnTo>
                  <a:pt x="2067627" y="4469677"/>
                </a:lnTo>
                <a:cubicBezTo>
                  <a:pt x="2068379" y="4467258"/>
                  <a:pt x="2068987" y="4464688"/>
                  <a:pt x="2069438" y="4462117"/>
                </a:cubicBezTo>
                <a:cubicBezTo>
                  <a:pt x="2070042" y="4459246"/>
                  <a:pt x="2070642" y="4456373"/>
                  <a:pt x="2071096" y="4453500"/>
                </a:cubicBezTo>
                <a:cubicBezTo>
                  <a:pt x="2072759" y="4443070"/>
                  <a:pt x="2074423" y="4432639"/>
                  <a:pt x="2075329" y="4422207"/>
                </a:cubicBezTo>
                <a:cubicBezTo>
                  <a:pt x="2076388" y="4410112"/>
                  <a:pt x="2076842" y="4398171"/>
                  <a:pt x="2077294" y="4386077"/>
                </a:cubicBezTo>
                <a:cubicBezTo>
                  <a:pt x="2077748" y="4374889"/>
                  <a:pt x="2078202" y="4363550"/>
                  <a:pt x="2078505" y="4352213"/>
                </a:cubicBezTo>
                <a:cubicBezTo>
                  <a:pt x="2078656" y="4346014"/>
                  <a:pt x="2078656" y="4339665"/>
                  <a:pt x="2078505" y="4333315"/>
                </a:cubicBezTo>
                <a:cubicBezTo>
                  <a:pt x="2078353" y="4328780"/>
                  <a:pt x="2078049" y="4324397"/>
                  <a:pt x="2077597" y="4320011"/>
                </a:cubicBezTo>
                <a:cubicBezTo>
                  <a:pt x="2074724" y="4296428"/>
                  <a:pt x="2071550" y="4272844"/>
                  <a:pt x="2068228" y="4249413"/>
                </a:cubicBezTo>
                <a:cubicBezTo>
                  <a:pt x="2066417" y="4237167"/>
                  <a:pt x="2064755" y="4224922"/>
                  <a:pt x="2062181" y="4212677"/>
                </a:cubicBezTo>
                <a:cubicBezTo>
                  <a:pt x="2060970" y="4206630"/>
                  <a:pt x="2059610" y="4200734"/>
                  <a:pt x="2058101" y="4194687"/>
                </a:cubicBezTo>
                <a:cubicBezTo>
                  <a:pt x="2057042" y="4190303"/>
                  <a:pt x="2055986" y="4185919"/>
                  <a:pt x="2054626" y="4181686"/>
                </a:cubicBezTo>
                <a:close/>
                <a:moveTo>
                  <a:pt x="4916839" y="4169894"/>
                </a:moveTo>
                <a:lnTo>
                  <a:pt x="4907315" y="4180476"/>
                </a:lnTo>
                <a:lnTo>
                  <a:pt x="4909128" y="4178058"/>
                </a:lnTo>
                <a:cubicBezTo>
                  <a:pt x="4908523" y="4178964"/>
                  <a:pt x="4907920" y="4179720"/>
                  <a:pt x="4907315" y="4180477"/>
                </a:cubicBezTo>
                <a:lnTo>
                  <a:pt x="4907315" y="4180476"/>
                </a:lnTo>
                <a:lnTo>
                  <a:pt x="4900512" y="4189547"/>
                </a:lnTo>
                <a:cubicBezTo>
                  <a:pt x="4897639" y="4194082"/>
                  <a:pt x="4894919" y="4198618"/>
                  <a:pt x="4892347" y="4203305"/>
                </a:cubicBezTo>
                <a:cubicBezTo>
                  <a:pt x="4887661" y="4211468"/>
                  <a:pt x="4883579" y="4219933"/>
                  <a:pt x="4879649" y="4228399"/>
                </a:cubicBezTo>
                <a:cubicBezTo>
                  <a:pt x="4876474" y="4236411"/>
                  <a:pt x="4873603" y="4244423"/>
                  <a:pt x="4871335" y="4252588"/>
                </a:cubicBezTo>
                <a:cubicBezTo>
                  <a:pt x="4868763" y="4261357"/>
                  <a:pt x="4866346" y="4270124"/>
                  <a:pt x="4864683" y="4279044"/>
                </a:cubicBezTo>
                <a:cubicBezTo>
                  <a:pt x="4863019" y="4290230"/>
                  <a:pt x="4861661" y="4301418"/>
                  <a:pt x="4861205" y="4312756"/>
                </a:cubicBezTo>
                <a:cubicBezTo>
                  <a:pt x="4860752" y="4323943"/>
                  <a:pt x="4861054" y="4335281"/>
                  <a:pt x="4862111" y="4346317"/>
                </a:cubicBezTo>
                <a:lnTo>
                  <a:pt x="4867497" y="4374122"/>
                </a:lnTo>
                <a:lnTo>
                  <a:pt x="4868311" y="4375343"/>
                </a:lnTo>
                <a:cubicBezTo>
                  <a:pt x="4874509" y="4384867"/>
                  <a:pt x="4880103" y="4394844"/>
                  <a:pt x="4885695" y="4404672"/>
                </a:cubicBezTo>
                <a:cubicBezTo>
                  <a:pt x="4891744" y="4415406"/>
                  <a:pt x="4897488" y="4426290"/>
                  <a:pt x="4903685" y="4437023"/>
                </a:cubicBezTo>
                <a:lnTo>
                  <a:pt x="4911423" y="4450947"/>
                </a:lnTo>
                <a:lnTo>
                  <a:pt x="4912605" y="4444127"/>
                </a:lnTo>
                <a:cubicBezTo>
                  <a:pt x="4915025" y="4433091"/>
                  <a:pt x="4918048" y="4422207"/>
                  <a:pt x="4921376" y="4411473"/>
                </a:cubicBezTo>
                <a:cubicBezTo>
                  <a:pt x="4924852" y="4400286"/>
                  <a:pt x="4928480" y="4389251"/>
                  <a:pt x="4932711" y="4378366"/>
                </a:cubicBezTo>
                <a:cubicBezTo>
                  <a:pt x="4935130" y="4372167"/>
                  <a:pt x="4938004" y="4366120"/>
                  <a:pt x="4941178" y="4360376"/>
                </a:cubicBezTo>
                <a:cubicBezTo>
                  <a:pt x="4944050" y="4355235"/>
                  <a:pt x="4947075" y="4350247"/>
                  <a:pt x="4950097" y="4345258"/>
                </a:cubicBezTo>
                <a:lnTo>
                  <a:pt x="4952190" y="4341993"/>
                </a:lnTo>
                <a:lnTo>
                  <a:pt x="4951005" y="4341479"/>
                </a:lnTo>
                <a:cubicBezTo>
                  <a:pt x="4948737" y="4339060"/>
                  <a:pt x="4947829" y="4336340"/>
                  <a:pt x="4947678" y="4333164"/>
                </a:cubicBezTo>
                <a:cubicBezTo>
                  <a:pt x="4947226" y="4325455"/>
                  <a:pt x="4946770" y="4317896"/>
                  <a:pt x="4946016" y="4310185"/>
                </a:cubicBezTo>
                <a:cubicBezTo>
                  <a:pt x="4944504" y="4298545"/>
                  <a:pt x="4942840" y="4286905"/>
                  <a:pt x="4941026" y="4275416"/>
                </a:cubicBezTo>
                <a:cubicBezTo>
                  <a:pt x="4939213" y="4264228"/>
                  <a:pt x="4937700" y="4252891"/>
                  <a:pt x="4936039" y="4241703"/>
                </a:cubicBezTo>
                <a:cubicBezTo>
                  <a:pt x="4934224" y="4229760"/>
                  <a:pt x="4931956" y="4217969"/>
                  <a:pt x="4928932" y="4206328"/>
                </a:cubicBezTo>
                <a:cubicBezTo>
                  <a:pt x="4927269" y="4200129"/>
                  <a:pt x="4925607" y="4194082"/>
                  <a:pt x="4923642" y="4188035"/>
                </a:cubicBezTo>
                <a:cubicBezTo>
                  <a:pt x="4921677" y="4182291"/>
                  <a:pt x="4919561" y="4176545"/>
                  <a:pt x="4917293" y="4170801"/>
                </a:cubicBezTo>
                <a:cubicBezTo>
                  <a:pt x="4917594" y="4171708"/>
                  <a:pt x="4918048" y="4172766"/>
                  <a:pt x="4918350" y="4173673"/>
                </a:cubicBezTo>
                <a:cubicBezTo>
                  <a:pt x="4917898" y="4172465"/>
                  <a:pt x="4917444" y="4171103"/>
                  <a:pt x="4916839" y="4169894"/>
                </a:cubicBezTo>
                <a:close/>
                <a:moveTo>
                  <a:pt x="2823651" y="4168533"/>
                </a:moveTo>
                <a:cubicBezTo>
                  <a:pt x="2823500" y="4168686"/>
                  <a:pt x="2823500" y="4168837"/>
                  <a:pt x="2823500" y="4168987"/>
                </a:cubicBezTo>
                <a:cubicBezTo>
                  <a:pt x="2822443" y="4174279"/>
                  <a:pt x="2821384" y="4179721"/>
                  <a:pt x="2820477" y="4185164"/>
                </a:cubicBezTo>
                <a:cubicBezTo>
                  <a:pt x="2818210" y="4198013"/>
                  <a:pt x="2816396" y="4210863"/>
                  <a:pt x="2814429" y="4223712"/>
                </a:cubicBezTo>
                <a:cubicBezTo>
                  <a:pt x="2812465" y="4236714"/>
                  <a:pt x="2810650" y="4249716"/>
                  <a:pt x="2809441" y="4262868"/>
                </a:cubicBezTo>
                <a:cubicBezTo>
                  <a:pt x="2808232" y="4276171"/>
                  <a:pt x="2807778" y="4289627"/>
                  <a:pt x="2807022" y="4302930"/>
                </a:cubicBezTo>
                <a:cubicBezTo>
                  <a:pt x="2806721" y="4309279"/>
                  <a:pt x="2806568" y="4315780"/>
                  <a:pt x="2806418" y="4322129"/>
                </a:cubicBezTo>
                <a:cubicBezTo>
                  <a:pt x="2806267" y="4328025"/>
                  <a:pt x="2806568" y="4333921"/>
                  <a:pt x="2806721" y="4339968"/>
                </a:cubicBezTo>
                <a:lnTo>
                  <a:pt x="2808197" y="4356225"/>
                </a:lnTo>
                <a:lnTo>
                  <a:pt x="2823198" y="4383809"/>
                </a:lnTo>
                <a:cubicBezTo>
                  <a:pt x="2828641" y="4395750"/>
                  <a:pt x="2833629" y="4407997"/>
                  <a:pt x="2838770" y="4420091"/>
                </a:cubicBezTo>
                <a:cubicBezTo>
                  <a:pt x="2843758" y="4432185"/>
                  <a:pt x="2848899" y="4444430"/>
                  <a:pt x="2853585" y="4456675"/>
                </a:cubicBezTo>
                <a:lnTo>
                  <a:pt x="2856402" y="4465363"/>
                </a:lnTo>
                <a:lnTo>
                  <a:pt x="2889565" y="4400136"/>
                </a:lnTo>
                <a:lnTo>
                  <a:pt x="2893549" y="4392976"/>
                </a:lnTo>
                <a:lnTo>
                  <a:pt x="2895008" y="4375495"/>
                </a:lnTo>
                <a:cubicBezTo>
                  <a:pt x="2895008" y="4370354"/>
                  <a:pt x="2894855" y="4365366"/>
                  <a:pt x="2894855" y="4360225"/>
                </a:cubicBezTo>
                <a:cubicBezTo>
                  <a:pt x="2894855" y="4355992"/>
                  <a:pt x="2894855" y="4351759"/>
                  <a:pt x="2894704" y="4347526"/>
                </a:cubicBezTo>
                <a:cubicBezTo>
                  <a:pt x="2893344" y="4325305"/>
                  <a:pt x="2890321" y="4302930"/>
                  <a:pt x="2883820" y="4281613"/>
                </a:cubicBezTo>
                <a:cubicBezTo>
                  <a:pt x="2878076" y="4265136"/>
                  <a:pt x="2870818" y="4249413"/>
                  <a:pt x="2862352" y="4234145"/>
                </a:cubicBezTo>
                <a:cubicBezTo>
                  <a:pt x="2853886" y="4218876"/>
                  <a:pt x="2846479" y="4203154"/>
                  <a:pt x="2837257" y="4188338"/>
                </a:cubicBezTo>
                <a:cubicBezTo>
                  <a:pt x="2833931" y="4183349"/>
                  <a:pt x="2830455" y="4178209"/>
                  <a:pt x="2826977" y="4173220"/>
                </a:cubicBezTo>
                <a:cubicBezTo>
                  <a:pt x="2825919" y="4171557"/>
                  <a:pt x="2824862" y="4170046"/>
                  <a:pt x="2823651" y="4168533"/>
                </a:cubicBezTo>
                <a:close/>
                <a:moveTo>
                  <a:pt x="7388571" y="4159312"/>
                </a:moveTo>
                <a:cubicBezTo>
                  <a:pt x="7389175" y="4163696"/>
                  <a:pt x="7390234" y="4167929"/>
                  <a:pt x="7391291" y="4172162"/>
                </a:cubicBezTo>
                <a:cubicBezTo>
                  <a:pt x="7395373" y="4183651"/>
                  <a:pt x="7400968" y="4194536"/>
                  <a:pt x="7406107" y="4205571"/>
                </a:cubicBezTo>
                <a:cubicBezTo>
                  <a:pt x="7408677" y="4211014"/>
                  <a:pt x="7411095" y="4216456"/>
                  <a:pt x="7414119" y="4221748"/>
                </a:cubicBezTo>
                <a:cubicBezTo>
                  <a:pt x="7417293" y="4227190"/>
                  <a:pt x="7420469" y="4232481"/>
                  <a:pt x="7423794" y="4237771"/>
                </a:cubicBezTo>
                <a:cubicBezTo>
                  <a:pt x="7433168" y="4251378"/>
                  <a:pt x="7443297" y="4264682"/>
                  <a:pt x="7454333" y="4277077"/>
                </a:cubicBezTo>
                <a:cubicBezTo>
                  <a:pt x="7464763" y="4288719"/>
                  <a:pt x="7475648" y="4300056"/>
                  <a:pt x="7487137" y="4310639"/>
                </a:cubicBezTo>
                <a:cubicBezTo>
                  <a:pt x="7491219" y="4314267"/>
                  <a:pt x="7495453" y="4317593"/>
                  <a:pt x="7499685" y="4321070"/>
                </a:cubicBezTo>
                <a:cubicBezTo>
                  <a:pt x="7504977" y="4325303"/>
                  <a:pt x="7509965" y="4329839"/>
                  <a:pt x="7515105" y="4334374"/>
                </a:cubicBezTo>
                <a:lnTo>
                  <a:pt x="7528075" y="4344220"/>
                </a:lnTo>
                <a:lnTo>
                  <a:pt x="7528408" y="4343596"/>
                </a:lnTo>
                <a:cubicBezTo>
                  <a:pt x="7529769" y="4341178"/>
                  <a:pt x="7531279" y="4338608"/>
                  <a:pt x="7532792" y="4336188"/>
                </a:cubicBezTo>
                <a:cubicBezTo>
                  <a:pt x="7535665" y="4331653"/>
                  <a:pt x="7538688" y="4327117"/>
                  <a:pt x="7543827" y="4324851"/>
                </a:cubicBezTo>
                <a:cubicBezTo>
                  <a:pt x="7547607" y="4323187"/>
                  <a:pt x="7553051" y="4323187"/>
                  <a:pt x="7556223" y="4326060"/>
                </a:cubicBezTo>
                <a:lnTo>
                  <a:pt x="7560827" y="4331359"/>
                </a:lnTo>
                <a:lnTo>
                  <a:pt x="7561970" y="4327722"/>
                </a:lnTo>
                <a:cubicBezTo>
                  <a:pt x="7567563" y="4313814"/>
                  <a:pt x="7573459" y="4299905"/>
                  <a:pt x="7580111" y="4286451"/>
                </a:cubicBezTo>
                <a:lnTo>
                  <a:pt x="7597173" y="4257884"/>
                </a:lnTo>
                <a:lnTo>
                  <a:pt x="7587217" y="4251075"/>
                </a:lnTo>
                <a:cubicBezTo>
                  <a:pt x="7569528" y="4240190"/>
                  <a:pt x="7551387" y="4229910"/>
                  <a:pt x="7532792" y="4220386"/>
                </a:cubicBezTo>
                <a:cubicBezTo>
                  <a:pt x="7511023" y="4209653"/>
                  <a:pt x="7488951" y="4199675"/>
                  <a:pt x="7466425" y="4190604"/>
                </a:cubicBezTo>
                <a:cubicBezTo>
                  <a:pt x="7455239" y="4186070"/>
                  <a:pt x="7444053" y="4181534"/>
                  <a:pt x="7433017" y="4176545"/>
                </a:cubicBezTo>
                <a:cubicBezTo>
                  <a:pt x="7421980" y="4171557"/>
                  <a:pt x="7410641" y="4166870"/>
                  <a:pt x="7399303" y="4162788"/>
                </a:cubicBezTo>
                <a:cubicBezTo>
                  <a:pt x="7395676" y="4161579"/>
                  <a:pt x="7392199" y="4160369"/>
                  <a:pt x="7388571" y="4159312"/>
                </a:cubicBezTo>
                <a:close/>
                <a:moveTo>
                  <a:pt x="6884094" y="4147975"/>
                </a:moveTo>
                <a:cubicBezTo>
                  <a:pt x="6883188" y="4147975"/>
                  <a:pt x="6882431" y="4147975"/>
                  <a:pt x="6881525" y="4148126"/>
                </a:cubicBezTo>
                <a:cubicBezTo>
                  <a:pt x="6881374" y="4148731"/>
                  <a:pt x="6881223" y="4149486"/>
                  <a:pt x="6881223" y="4150241"/>
                </a:cubicBezTo>
                <a:cubicBezTo>
                  <a:pt x="6881374" y="4153416"/>
                  <a:pt x="6881979" y="4156742"/>
                  <a:pt x="6882583" y="4159917"/>
                </a:cubicBezTo>
                <a:cubicBezTo>
                  <a:pt x="6885456" y="4171406"/>
                  <a:pt x="6889083" y="4182594"/>
                  <a:pt x="6892862" y="4193780"/>
                </a:cubicBezTo>
                <a:cubicBezTo>
                  <a:pt x="6896642" y="4205119"/>
                  <a:pt x="6900572" y="4216458"/>
                  <a:pt x="6904654" y="4227795"/>
                </a:cubicBezTo>
                <a:cubicBezTo>
                  <a:pt x="6909038" y="4240192"/>
                  <a:pt x="6914029" y="4252286"/>
                  <a:pt x="6919319" y="4264229"/>
                </a:cubicBezTo>
                <a:cubicBezTo>
                  <a:pt x="6924005" y="4274811"/>
                  <a:pt x="6929297" y="4285242"/>
                  <a:pt x="6934587" y="4295522"/>
                </a:cubicBezTo>
                <a:cubicBezTo>
                  <a:pt x="6942298" y="4310036"/>
                  <a:pt x="6950311" y="4324397"/>
                  <a:pt x="6958625" y="4338608"/>
                </a:cubicBezTo>
                <a:lnTo>
                  <a:pt x="6959417" y="4342009"/>
                </a:lnTo>
                <a:lnTo>
                  <a:pt x="6964068" y="4343444"/>
                </a:lnTo>
                <a:cubicBezTo>
                  <a:pt x="6969812" y="4345409"/>
                  <a:pt x="6975709" y="4348282"/>
                  <a:pt x="6981000" y="4351305"/>
                </a:cubicBezTo>
                <a:cubicBezTo>
                  <a:pt x="6993245" y="4358108"/>
                  <a:pt x="7005037" y="4365364"/>
                  <a:pt x="7016526" y="4373376"/>
                </a:cubicBezTo>
                <a:cubicBezTo>
                  <a:pt x="7021816" y="4377004"/>
                  <a:pt x="7026956" y="4380785"/>
                  <a:pt x="7031946" y="4384866"/>
                </a:cubicBezTo>
                <a:cubicBezTo>
                  <a:pt x="7036935" y="4388948"/>
                  <a:pt x="7041621" y="4393331"/>
                  <a:pt x="7046459" y="4397564"/>
                </a:cubicBezTo>
                <a:lnTo>
                  <a:pt x="7054437" y="4405307"/>
                </a:lnTo>
                <a:lnTo>
                  <a:pt x="7058856" y="4363853"/>
                </a:lnTo>
                <a:cubicBezTo>
                  <a:pt x="7060670" y="4350248"/>
                  <a:pt x="7063541" y="4336642"/>
                  <a:pt x="7066868" y="4323187"/>
                </a:cubicBezTo>
                <a:lnTo>
                  <a:pt x="7069837" y="4313407"/>
                </a:lnTo>
                <a:lnTo>
                  <a:pt x="7063541" y="4312303"/>
                </a:lnTo>
                <a:cubicBezTo>
                  <a:pt x="7054170" y="4299453"/>
                  <a:pt x="7044946" y="4286603"/>
                  <a:pt x="7035573" y="4273752"/>
                </a:cubicBezTo>
                <a:cubicBezTo>
                  <a:pt x="7025899" y="4260601"/>
                  <a:pt x="7015770" y="4247902"/>
                  <a:pt x="7004885" y="4235656"/>
                </a:cubicBezTo>
                <a:cubicBezTo>
                  <a:pt x="6991127" y="4220841"/>
                  <a:pt x="6976161" y="4207084"/>
                  <a:pt x="6960287" y="4194385"/>
                </a:cubicBezTo>
                <a:cubicBezTo>
                  <a:pt x="6944717" y="4181989"/>
                  <a:pt x="6928993" y="4169895"/>
                  <a:pt x="6912365" y="4159011"/>
                </a:cubicBezTo>
                <a:cubicBezTo>
                  <a:pt x="6906469" y="4155533"/>
                  <a:pt x="6900572" y="4152206"/>
                  <a:pt x="6894074" y="4149788"/>
                </a:cubicBezTo>
                <a:cubicBezTo>
                  <a:pt x="6890746" y="4148881"/>
                  <a:pt x="6887421" y="4148277"/>
                  <a:pt x="6884094" y="4147975"/>
                </a:cubicBezTo>
                <a:close/>
                <a:moveTo>
                  <a:pt x="7184331" y="4145555"/>
                </a:moveTo>
                <a:cubicBezTo>
                  <a:pt x="7180552" y="4149938"/>
                  <a:pt x="7176924" y="4154625"/>
                  <a:pt x="7173295" y="4159312"/>
                </a:cubicBezTo>
                <a:cubicBezTo>
                  <a:pt x="7167703" y="4166418"/>
                  <a:pt x="7162561" y="4173976"/>
                  <a:pt x="7157724" y="4181535"/>
                </a:cubicBezTo>
                <a:cubicBezTo>
                  <a:pt x="7145176" y="4201491"/>
                  <a:pt x="7133537" y="4221900"/>
                  <a:pt x="7122802" y="4242912"/>
                </a:cubicBezTo>
                <a:cubicBezTo>
                  <a:pt x="7112069" y="4264229"/>
                  <a:pt x="7103602" y="4286603"/>
                  <a:pt x="7096196" y="4309279"/>
                </a:cubicBezTo>
                <a:cubicBezTo>
                  <a:pt x="7091509" y="4325606"/>
                  <a:pt x="7087579" y="4342235"/>
                  <a:pt x="7084706" y="4359016"/>
                </a:cubicBezTo>
                <a:cubicBezTo>
                  <a:pt x="7081531" y="4377761"/>
                  <a:pt x="7080020" y="4396961"/>
                  <a:pt x="7078206" y="4416009"/>
                </a:cubicBezTo>
                <a:lnTo>
                  <a:pt x="7070905" y="4421291"/>
                </a:lnTo>
                <a:lnTo>
                  <a:pt x="7102847" y="4452291"/>
                </a:lnTo>
                <a:cubicBezTo>
                  <a:pt x="7110708" y="4461814"/>
                  <a:pt x="7117964" y="4471642"/>
                  <a:pt x="7124920" y="4481771"/>
                </a:cubicBezTo>
                <a:lnTo>
                  <a:pt x="7129498" y="4488565"/>
                </a:lnTo>
                <a:lnTo>
                  <a:pt x="7132779" y="4479655"/>
                </a:lnTo>
                <a:cubicBezTo>
                  <a:pt x="7137164" y="4467712"/>
                  <a:pt x="7142002" y="4455921"/>
                  <a:pt x="7147443" y="4444431"/>
                </a:cubicBezTo>
                <a:cubicBezTo>
                  <a:pt x="7152885" y="4432940"/>
                  <a:pt x="7158935" y="4421905"/>
                  <a:pt x="7165131" y="4410869"/>
                </a:cubicBezTo>
                <a:cubicBezTo>
                  <a:pt x="7168609" y="4404822"/>
                  <a:pt x="7172539" y="4398926"/>
                  <a:pt x="7176317" y="4393031"/>
                </a:cubicBezTo>
                <a:cubicBezTo>
                  <a:pt x="7179945" y="4387437"/>
                  <a:pt x="7183574" y="4381994"/>
                  <a:pt x="7187355" y="4376552"/>
                </a:cubicBezTo>
                <a:cubicBezTo>
                  <a:pt x="7194762" y="4365820"/>
                  <a:pt x="7202472" y="4355237"/>
                  <a:pt x="7211089" y="4345411"/>
                </a:cubicBezTo>
                <a:cubicBezTo>
                  <a:pt x="7213355" y="4342689"/>
                  <a:pt x="7215775" y="4340119"/>
                  <a:pt x="7218345" y="4337549"/>
                </a:cubicBezTo>
                <a:cubicBezTo>
                  <a:pt x="7219857" y="4336037"/>
                  <a:pt x="7221519" y="4334526"/>
                  <a:pt x="7223183" y="4333013"/>
                </a:cubicBezTo>
                <a:lnTo>
                  <a:pt x="7223859" y="4332496"/>
                </a:lnTo>
                <a:lnTo>
                  <a:pt x="7223787" y="4329688"/>
                </a:lnTo>
                <a:cubicBezTo>
                  <a:pt x="7223637" y="4326211"/>
                  <a:pt x="7223637" y="4322884"/>
                  <a:pt x="7223485" y="4319408"/>
                </a:cubicBezTo>
                <a:cubicBezTo>
                  <a:pt x="7223335" y="4312303"/>
                  <a:pt x="7223032" y="4305349"/>
                  <a:pt x="7222578" y="4298244"/>
                </a:cubicBezTo>
                <a:cubicBezTo>
                  <a:pt x="7221521" y="4283277"/>
                  <a:pt x="7218799" y="4268613"/>
                  <a:pt x="7215625" y="4254100"/>
                </a:cubicBezTo>
                <a:cubicBezTo>
                  <a:pt x="7210787" y="4233842"/>
                  <a:pt x="7205345" y="4213736"/>
                  <a:pt x="7200053" y="4193629"/>
                </a:cubicBezTo>
                <a:cubicBezTo>
                  <a:pt x="7195821" y="4177302"/>
                  <a:pt x="7191133" y="4160975"/>
                  <a:pt x="7184331" y="4145555"/>
                </a:cubicBezTo>
                <a:close/>
                <a:moveTo>
                  <a:pt x="4915931" y="4142230"/>
                </a:moveTo>
                <a:cubicBezTo>
                  <a:pt x="4920164" y="4141322"/>
                  <a:pt x="4924701" y="4141625"/>
                  <a:pt x="4928177" y="4144345"/>
                </a:cubicBezTo>
                <a:cubicBezTo>
                  <a:pt x="4928932" y="4144950"/>
                  <a:pt x="4929688" y="4145555"/>
                  <a:pt x="4930596" y="4146159"/>
                </a:cubicBezTo>
                <a:cubicBezTo>
                  <a:pt x="4931502" y="4147369"/>
                  <a:pt x="4932410" y="4148578"/>
                  <a:pt x="4933316" y="4149788"/>
                </a:cubicBezTo>
                <a:cubicBezTo>
                  <a:pt x="4933921" y="4150543"/>
                  <a:pt x="4934375" y="4151752"/>
                  <a:pt x="4934829" y="4152660"/>
                </a:cubicBezTo>
                <a:cubicBezTo>
                  <a:pt x="4936039" y="4155079"/>
                  <a:pt x="4937096" y="4157800"/>
                  <a:pt x="4938004" y="4160369"/>
                </a:cubicBezTo>
                <a:cubicBezTo>
                  <a:pt x="4940573" y="4167021"/>
                  <a:pt x="4943145" y="4173825"/>
                  <a:pt x="4945562" y="4180628"/>
                </a:cubicBezTo>
                <a:cubicBezTo>
                  <a:pt x="4947527" y="4186070"/>
                  <a:pt x="4949191" y="4191815"/>
                  <a:pt x="4950702" y="4197409"/>
                </a:cubicBezTo>
                <a:cubicBezTo>
                  <a:pt x="4952215" y="4203305"/>
                  <a:pt x="4953876" y="4209049"/>
                  <a:pt x="4955086" y="4215096"/>
                </a:cubicBezTo>
                <a:cubicBezTo>
                  <a:pt x="4956448" y="4221898"/>
                  <a:pt x="4957655" y="4228550"/>
                  <a:pt x="4958564" y="4235505"/>
                </a:cubicBezTo>
                <a:cubicBezTo>
                  <a:pt x="4959470" y="4241401"/>
                  <a:pt x="4960227" y="4247296"/>
                  <a:pt x="4961133" y="4253192"/>
                </a:cubicBezTo>
                <a:cubicBezTo>
                  <a:pt x="4962948" y="4265891"/>
                  <a:pt x="4965064" y="4278439"/>
                  <a:pt x="4966878" y="4291138"/>
                </a:cubicBezTo>
                <a:lnTo>
                  <a:pt x="4969281" y="4315367"/>
                </a:lnTo>
                <a:lnTo>
                  <a:pt x="4978973" y="4301569"/>
                </a:lnTo>
                <a:cubicBezTo>
                  <a:pt x="4981995" y="4297183"/>
                  <a:pt x="4984868" y="4292800"/>
                  <a:pt x="4988043" y="4288567"/>
                </a:cubicBezTo>
                <a:cubicBezTo>
                  <a:pt x="4991822" y="4283275"/>
                  <a:pt x="4996055" y="4278287"/>
                  <a:pt x="5000138" y="4273148"/>
                </a:cubicBezTo>
                <a:cubicBezTo>
                  <a:pt x="5003614" y="4268915"/>
                  <a:pt x="5007090" y="4264832"/>
                  <a:pt x="5010869" y="4261052"/>
                </a:cubicBezTo>
                <a:cubicBezTo>
                  <a:pt x="5013290" y="4258785"/>
                  <a:pt x="5016010" y="4256668"/>
                  <a:pt x="5018882" y="4255006"/>
                </a:cubicBezTo>
                <a:cubicBezTo>
                  <a:pt x="5020698" y="4253797"/>
                  <a:pt x="5022814" y="4252889"/>
                  <a:pt x="5024931" y="4252284"/>
                </a:cubicBezTo>
                <a:cubicBezTo>
                  <a:pt x="5026744" y="4251981"/>
                  <a:pt x="5028407" y="4251680"/>
                  <a:pt x="5029918" y="4251680"/>
                </a:cubicBezTo>
                <a:cubicBezTo>
                  <a:pt x="5031732" y="4251680"/>
                  <a:pt x="5035060" y="4252586"/>
                  <a:pt x="5036420" y="4253645"/>
                </a:cubicBezTo>
                <a:cubicBezTo>
                  <a:pt x="5037479" y="4254400"/>
                  <a:pt x="5038535" y="4255308"/>
                  <a:pt x="5039594" y="4256063"/>
                </a:cubicBezTo>
                <a:cubicBezTo>
                  <a:pt x="5040503" y="4257122"/>
                  <a:pt x="5041258" y="4258331"/>
                  <a:pt x="5042012" y="4259541"/>
                </a:cubicBezTo>
                <a:cubicBezTo>
                  <a:pt x="5042769" y="4260599"/>
                  <a:pt x="5043372" y="4262866"/>
                  <a:pt x="5043826" y="4264378"/>
                </a:cubicBezTo>
                <a:cubicBezTo>
                  <a:pt x="5043978" y="4264983"/>
                  <a:pt x="5044282" y="4265739"/>
                  <a:pt x="5044431" y="4266343"/>
                </a:cubicBezTo>
                <a:cubicBezTo>
                  <a:pt x="5044734" y="4267553"/>
                  <a:pt x="5045037" y="4268915"/>
                  <a:pt x="5045339" y="4270124"/>
                </a:cubicBezTo>
                <a:cubicBezTo>
                  <a:pt x="5045943" y="4272995"/>
                  <a:pt x="5046699" y="4276019"/>
                  <a:pt x="5047304" y="4278891"/>
                </a:cubicBezTo>
                <a:cubicBezTo>
                  <a:pt x="5049873" y="4290684"/>
                  <a:pt x="5051991" y="4302475"/>
                  <a:pt x="5053351" y="4314569"/>
                </a:cubicBezTo>
                <a:cubicBezTo>
                  <a:pt x="5054711" y="4326814"/>
                  <a:pt x="5055015" y="4339059"/>
                  <a:pt x="5055166" y="4351456"/>
                </a:cubicBezTo>
                <a:cubicBezTo>
                  <a:pt x="5055316" y="4363853"/>
                  <a:pt x="5055467" y="4376400"/>
                  <a:pt x="5055316" y="4388797"/>
                </a:cubicBezTo>
                <a:lnTo>
                  <a:pt x="5052231" y="4425670"/>
                </a:lnTo>
                <a:lnTo>
                  <a:pt x="5063179" y="4414195"/>
                </a:lnTo>
                <a:cubicBezTo>
                  <a:pt x="5064993" y="4412230"/>
                  <a:pt x="5066958" y="4410416"/>
                  <a:pt x="5068923" y="4408601"/>
                </a:cubicBezTo>
                <a:cubicBezTo>
                  <a:pt x="5071191" y="4406635"/>
                  <a:pt x="5073610" y="4404821"/>
                  <a:pt x="5076180" y="4403007"/>
                </a:cubicBezTo>
                <a:cubicBezTo>
                  <a:pt x="5076634" y="4402705"/>
                  <a:pt x="5077239" y="4402554"/>
                  <a:pt x="5077691" y="4402251"/>
                </a:cubicBezTo>
                <a:cubicBezTo>
                  <a:pt x="5079204" y="4401647"/>
                  <a:pt x="5080715" y="4401042"/>
                  <a:pt x="5082226" y="4400437"/>
                </a:cubicBezTo>
                <a:cubicBezTo>
                  <a:pt x="5082376" y="4400437"/>
                  <a:pt x="5082529" y="4400286"/>
                  <a:pt x="5082680" y="4400286"/>
                </a:cubicBezTo>
                <a:cubicBezTo>
                  <a:pt x="5083435" y="4400286"/>
                  <a:pt x="5084494" y="4400136"/>
                  <a:pt x="5085704" y="4400136"/>
                </a:cubicBezTo>
                <a:cubicBezTo>
                  <a:pt x="5087669" y="4399682"/>
                  <a:pt x="5089633" y="4399682"/>
                  <a:pt x="5091600" y="4400286"/>
                </a:cubicBezTo>
                <a:cubicBezTo>
                  <a:pt x="5099008" y="4401496"/>
                  <a:pt x="5102635" y="4408298"/>
                  <a:pt x="5104600" y="4414799"/>
                </a:cubicBezTo>
                <a:cubicBezTo>
                  <a:pt x="5105357" y="4417369"/>
                  <a:pt x="5105960" y="4420091"/>
                  <a:pt x="5106565" y="4422811"/>
                </a:cubicBezTo>
                <a:cubicBezTo>
                  <a:pt x="5109135" y="4434301"/>
                  <a:pt x="5110497" y="4446244"/>
                  <a:pt x="5111706" y="4458035"/>
                </a:cubicBezTo>
                <a:cubicBezTo>
                  <a:pt x="5112763" y="4467863"/>
                  <a:pt x="5113822" y="4477538"/>
                  <a:pt x="5115184" y="4487364"/>
                </a:cubicBezTo>
                <a:cubicBezTo>
                  <a:pt x="5116544" y="4497644"/>
                  <a:pt x="5117601" y="4507924"/>
                  <a:pt x="5117450" y="4518204"/>
                </a:cubicBezTo>
                <a:cubicBezTo>
                  <a:pt x="5117300" y="4522286"/>
                  <a:pt x="5116695" y="4526519"/>
                  <a:pt x="5116241" y="4530752"/>
                </a:cubicBezTo>
                <a:cubicBezTo>
                  <a:pt x="5115636" y="4536042"/>
                  <a:pt x="5115031" y="4541484"/>
                  <a:pt x="5114427" y="4546776"/>
                </a:cubicBezTo>
                <a:cubicBezTo>
                  <a:pt x="5113822" y="4552067"/>
                  <a:pt x="5113217" y="4557359"/>
                  <a:pt x="5112311" y="4562649"/>
                </a:cubicBezTo>
                <a:lnTo>
                  <a:pt x="5111878" y="4564826"/>
                </a:lnTo>
                <a:lnTo>
                  <a:pt x="5114123" y="4565823"/>
                </a:lnTo>
                <a:cubicBezTo>
                  <a:pt x="5115182" y="4566580"/>
                  <a:pt x="5116088" y="4567336"/>
                  <a:pt x="5116996" y="4568091"/>
                </a:cubicBezTo>
                <a:cubicBezTo>
                  <a:pt x="5118660" y="4569604"/>
                  <a:pt x="5119717" y="4572023"/>
                  <a:pt x="5120321" y="4574138"/>
                </a:cubicBezTo>
                <a:cubicBezTo>
                  <a:pt x="5120625" y="4575348"/>
                  <a:pt x="5120927" y="4576406"/>
                  <a:pt x="5121230" y="4577616"/>
                </a:cubicBezTo>
                <a:cubicBezTo>
                  <a:pt x="5122286" y="4582755"/>
                  <a:pt x="5122741" y="4587896"/>
                  <a:pt x="5123345" y="4593036"/>
                </a:cubicBezTo>
                <a:cubicBezTo>
                  <a:pt x="5124101" y="4599084"/>
                  <a:pt x="5124252" y="4604978"/>
                  <a:pt x="5124101" y="4611025"/>
                </a:cubicBezTo>
                <a:cubicBezTo>
                  <a:pt x="5123798" y="4621004"/>
                  <a:pt x="5122893" y="4630981"/>
                  <a:pt x="5121682" y="4640959"/>
                </a:cubicBezTo>
                <a:cubicBezTo>
                  <a:pt x="5120321" y="4652296"/>
                  <a:pt x="5118961" y="4663635"/>
                  <a:pt x="5116542" y="4674822"/>
                </a:cubicBezTo>
                <a:cubicBezTo>
                  <a:pt x="5114276" y="4684952"/>
                  <a:pt x="5111855" y="4695079"/>
                  <a:pt x="5108833" y="4704907"/>
                </a:cubicBezTo>
                <a:lnTo>
                  <a:pt x="5105738" y="4713851"/>
                </a:lnTo>
                <a:lnTo>
                  <a:pt x="5105809" y="4713827"/>
                </a:lnTo>
                <a:cubicBezTo>
                  <a:pt x="5108530" y="4713373"/>
                  <a:pt x="5111403" y="4713070"/>
                  <a:pt x="5114123" y="4712919"/>
                </a:cubicBezTo>
                <a:cubicBezTo>
                  <a:pt x="5117752" y="4712768"/>
                  <a:pt x="5121380" y="4713524"/>
                  <a:pt x="5124858" y="4714279"/>
                </a:cubicBezTo>
                <a:cubicBezTo>
                  <a:pt x="5127275" y="4714885"/>
                  <a:pt x="5129695" y="4716547"/>
                  <a:pt x="5131509" y="4718060"/>
                </a:cubicBezTo>
                <a:cubicBezTo>
                  <a:pt x="5132869" y="4719269"/>
                  <a:pt x="5134382" y="4720932"/>
                  <a:pt x="5135290" y="4722594"/>
                </a:cubicBezTo>
                <a:cubicBezTo>
                  <a:pt x="5136650" y="4725165"/>
                  <a:pt x="5137707" y="4727886"/>
                  <a:pt x="5138463" y="4730606"/>
                </a:cubicBezTo>
                <a:cubicBezTo>
                  <a:pt x="5141788" y="4741794"/>
                  <a:pt x="5140733" y="4753737"/>
                  <a:pt x="5140126" y="4765227"/>
                </a:cubicBezTo>
                <a:cubicBezTo>
                  <a:pt x="5139521" y="4777321"/>
                  <a:pt x="5139069" y="4789415"/>
                  <a:pt x="5137556" y="4801509"/>
                </a:cubicBezTo>
                <a:cubicBezTo>
                  <a:pt x="5135893" y="4814963"/>
                  <a:pt x="5133777" y="4828267"/>
                  <a:pt x="5131509" y="4841721"/>
                </a:cubicBezTo>
                <a:cubicBezTo>
                  <a:pt x="5129544" y="4853815"/>
                  <a:pt x="5127730" y="4865758"/>
                  <a:pt x="5124404" y="4877549"/>
                </a:cubicBezTo>
                <a:cubicBezTo>
                  <a:pt x="5122893" y="4883144"/>
                  <a:pt x="5121079" y="4888586"/>
                  <a:pt x="5119265" y="4894029"/>
                </a:cubicBezTo>
                <a:cubicBezTo>
                  <a:pt x="5117300" y="4900227"/>
                  <a:pt x="5115182" y="4906424"/>
                  <a:pt x="5113066" y="4912775"/>
                </a:cubicBezTo>
                <a:cubicBezTo>
                  <a:pt x="5111252" y="4918217"/>
                  <a:pt x="5109287" y="4923507"/>
                  <a:pt x="5107471" y="4928951"/>
                </a:cubicBezTo>
                <a:lnTo>
                  <a:pt x="5101462" y="4944979"/>
                </a:lnTo>
                <a:lnTo>
                  <a:pt x="5075967" y="4944979"/>
                </a:lnTo>
                <a:lnTo>
                  <a:pt x="5079655" y="4937718"/>
                </a:lnTo>
                <a:cubicBezTo>
                  <a:pt x="5083435" y="4928648"/>
                  <a:pt x="5086459" y="4919426"/>
                  <a:pt x="5089633" y="4910203"/>
                </a:cubicBezTo>
                <a:cubicBezTo>
                  <a:pt x="5093262" y="4899622"/>
                  <a:pt x="5096737" y="4889039"/>
                  <a:pt x="5100065" y="4878306"/>
                </a:cubicBezTo>
                <a:cubicBezTo>
                  <a:pt x="5101578" y="4873469"/>
                  <a:pt x="5103087" y="4868631"/>
                  <a:pt x="5104298" y="4863643"/>
                </a:cubicBezTo>
                <a:cubicBezTo>
                  <a:pt x="5105657" y="4857897"/>
                  <a:pt x="5106565" y="4852001"/>
                  <a:pt x="5107623" y="4846106"/>
                </a:cubicBezTo>
                <a:cubicBezTo>
                  <a:pt x="5109287" y="4835977"/>
                  <a:pt x="5110949" y="4825999"/>
                  <a:pt x="5112612" y="4815871"/>
                </a:cubicBezTo>
                <a:cubicBezTo>
                  <a:pt x="5114276" y="4803775"/>
                  <a:pt x="5115636" y="4791681"/>
                  <a:pt x="5116241" y="4779589"/>
                </a:cubicBezTo>
                <a:cubicBezTo>
                  <a:pt x="5116542" y="4772937"/>
                  <a:pt x="5116996" y="4766285"/>
                  <a:pt x="5117300" y="4759784"/>
                </a:cubicBezTo>
                <a:cubicBezTo>
                  <a:pt x="5117450" y="4754643"/>
                  <a:pt x="5117903" y="4749504"/>
                  <a:pt x="5117601" y="4744364"/>
                </a:cubicBezTo>
                <a:cubicBezTo>
                  <a:pt x="5117149" y="4741794"/>
                  <a:pt x="5116695" y="4739224"/>
                  <a:pt x="5115937" y="4736655"/>
                </a:cubicBezTo>
                <a:cubicBezTo>
                  <a:pt x="5114881" y="4736655"/>
                  <a:pt x="5113669" y="4736655"/>
                  <a:pt x="5112612" y="4736655"/>
                </a:cubicBezTo>
                <a:cubicBezTo>
                  <a:pt x="5109438" y="4737107"/>
                  <a:pt x="5106263" y="4738015"/>
                  <a:pt x="5103087" y="4738921"/>
                </a:cubicBezTo>
                <a:cubicBezTo>
                  <a:pt x="5098251" y="4741038"/>
                  <a:pt x="5093716" y="4743305"/>
                  <a:pt x="5089330" y="4746328"/>
                </a:cubicBezTo>
                <a:cubicBezTo>
                  <a:pt x="5077540" y="4755702"/>
                  <a:pt x="5067259" y="4767041"/>
                  <a:pt x="5057886" y="4778681"/>
                </a:cubicBezTo>
                <a:cubicBezTo>
                  <a:pt x="5051688" y="4786844"/>
                  <a:pt x="5046094" y="4795763"/>
                  <a:pt x="5040804" y="4804683"/>
                </a:cubicBezTo>
                <a:lnTo>
                  <a:pt x="5035781" y="4813971"/>
                </a:lnTo>
                <a:lnTo>
                  <a:pt x="5040199" y="4814057"/>
                </a:lnTo>
                <a:cubicBezTo>
                  <a:pt x="5042466" y="4814963"/>
                  <a:pt x="5044734" y="4815719"/>
                  <a:pt x="5046398" y="4817533"/>
                </a:cubicBezTo>
                <a:cubicBezTo>
                  <a:pt x="5047456" y="4818742"/>
                  <a:pt x="5048513" y="4820104"/>
                  <a:pt x="5049269" y="4821615"/>
                </a:cubicBezTo>
                <a:cubicBezTo>
                  <a:pt x="5050177" y="4823429"/>
                  <a:pt x="5050631" y="4824942"/>
                  <a:pt x="5050932" y="4826907"/>
                </a:cubicBezTo>
                <a:cubicBezTo>
                  <a:pt x="5051537" y="4830382"/>
                  <a:pt x="5051688" y="4834011"/>
                  <a:pt x="5051991" y="4837488"/>
                </a:cubicBezTo>
                <a:cubicBezTo>
                  <a:pt x="5052443" y="4843234"/>
                  <a:pt x="5052292" y="4849128"/>
                  <a:pt x="5052292" y="4854874"/>
                </a:cubicBezTo>
                <a:cubicBezTo>
                  <a:pt x="5052292" y="4860921"/>
                  <a:pt x="5051991" y="4866968"/>
                  <a:pt x="5051537" y="4873015"/>
                </a:cubicBezTo>
                <a:cubicBezTo>
                  <a:pt x="5050932" y="4879817"/>
                  <a:pt x="5049572" y="4886622"/>
                  <a:pt x="5048362" y="4893273"/>
                </a:cubicBezTo>
                <a:cubicBezTo>
                  <a:pt x="5047153" y="4899622"/>
                  <a:pt x="5045642" y="4905820"/>
                  <a:pt x="5044282" y="4912170"/>
                </a:cubicBezTo>
                <a:cubicBezTo>
                  <a:pt x="5043072" y="4918066"/>
                  <a:pt x="5041861" y="4923961"/>
                  <a:pt x="5040804" y="4929857"/>
                </a:cubicBezTo>
                <a:lnTo>
                  <a:pt x="5037411" y="4944979"/>
                </a:lnTo>
                <a:lnTo>
                  <a:pt x="5012961" y="4944979"/>
                </a:lnTo>
                <a:lnTo>
                  <a:pt x="5017975" y="4925927"/>
                </a:lnTo>
                <a:cubicBezTo>
                  <a:pt x="5019639" y="4917612"/>
                  <a:pt x="5021152" y="4909297"/>
                  <a:pt x="5022965" y="4900982"/>
                </a:cubicBezTo>
                <a:cubicBezTo>
                  <a:pt x="5024626" y="4893121"/>
                  <a:pt x="5026290" y="4885412"/>
                  <a:pt x="5027802" y="4877549"/>
                </a:cubicBezTo>
                <a:cubicBezTo>
                  <a:pt x="5028709" y="4869841"/>
                  <a:pt x="5029163" y="4862130"/>
                  <a:pt x="5029163" y="4854269"/>
                </a:cubicBezTo>
                <a:cubicBezTo>
                  <a:pt x="5029163" y="4849281"/>
                  <a:pt x="5029163" y="4844140"/>
                  <a:pt x="5029012" y="4839151"/>
                </a:cubicBezTo>
                <a:cubicBezTo>
                  <a:pt x="5026896" y="4840210"/>
                  <a:pt x="5024931" y="4841570"/>
                  <a:pt x="5022965" y="4842780"/>
                </a:cubicBezTo>
                <a:cubicBezTo>
                  <a:pt x="5018733" y="4846257"/>
                  <a:pt x="5014650" y="4850036"/>
                  <a:pt x="5010720" y="4853815"/>
                </a:cubicBezTo>
                <a:cubicBezTo>
                  <a:pt x="5006487" y="4857746"/>
                  <a:pt x="5002254" y="4861526"/>
                  <a:pt x="4997869" y="4865154"/>
                </a:cubicBezTo>
                <a:cubicBezTo>
                  <a:pt x="4993636" y="4868631"/>
                  <a:pt x="4989556" y="4872259"/>
                  <a:pt x="4985473" y="4876038"/>
                </a:cubicBezTo>
                <a:cubicBezTo>
                  <a:pt x="4981995" y="4879364"/>
                  <a:pt x="4978822" y="4882993"/>
                  <a:pt x="4975648" y="4886772"/>
                </a:cubicBezTo>
                <a:cubicBezTo>
                  <a:pt x="4969146" y="4895389"/>
                  <a:pt x="4963400" y="4904460"/>
                  <a:pt x="4958262" y="4913833"/>
                </a:cubicBezTo>
                <a:cubicBezTo>
                  <a:pt x="4953121" y="4923055"/>
                  <a:pt x="4948586" y="4932730"/>
                  <a:pt x="4944353" y="4942405"/>
                </a:cubicBezTo>
                <a:lnTo>
                  <a:pt x="4943557" y="4944979"/>
                </a:lnTo>
                <a:lnTo>
                  <a:pt x="4919260" y="4944979"/>
                </a:lnTo>
                <a:lnTo>
                  <a:pt x="4927120" y="4924869"/>
                </a:lnTo>
                <a:lnTo>
                  <a:pt x="4929462" y="4920320"/>
                </a:lnTo>
                <a:lnTo>
                  <a:pt x="4928327" y="4919123"/>
                </a:lnTo>
                <a:cubicBezTo>
                  <a:pt x="4928175" y="4915495"/>
                  <a:pt x="4928175" y="4911716"/>
                  <a:pt x="4927722" y="4908088"/>
                </a:cubicBezTo>
                <a:cubicBezTo>
                  <a:pt x="4926967" y="4902493"/>
                  <a:pt x="4925908" y="4897051"/>
                  <a:pt x="4924850" y="4891608"/>
                </a:cubicBezTo>
                <a:cubicBezTo>
                  <a:pt x="4923489" y="4884957"/>
                  <a:pt x="4921978" y="4878456"/>
                  <a:pt x="4920164" y="4871956"/>
                </a:cubicBezTo>
                <a:cubicBezTo>
                  <a:pt x="4916686" y="4858954"/>
                  <a:pt x="4912756" y="4846256"/>
                  <a:pt x="4908372" y="4833557"/>
                </a:cubicBezTo>
                <a:cubicBezTo>
                  <a:pt x="4904290" y="4823429"/>
                  <a:pt x="4899453" y="4813601"/>
                  <a:pt x="4894010" y="4804079"/>
                </a:cubicBezTo>
                <a:cubicBezTo>
                  <a:pt x="4888114" y="4793646"/>
                  <a:pt x="4881614" y="4783366"/>
                  <a:pt x="4874660" y="4773691"/>
                </a:cubicBezTo>
                <a:cubicBezTo>
                  <a:pt x="4869368" y="4766585"/>
                  <a:pt x="4864076" y="4759481"/>
                  <a:pt x="4857425" y="4753736"/>
                </a:cubicBezTo>
                <a:cubicBezTo>
                  <a:pt x="4856519" y="4753131"/>
                  <a:pt x="4855460" y="4752375"/>
                  <a:pt x="4854552" y="4751771"/>
                </a:cubicBezTo>
                <a:cubicBezTo>
                  <a:pt x="4853345" y="4755550"/>
                  <a:pt x="4852587" y="4759481"/>
                  <a:pt x="4851831" y="4763411"/>
                </a:cubicBezTo>
                <a:cubicBezTo>
                  <a:pt x="4850925" y="4767796"/>
                  <a:pt x="4850168" y="4772180"/>
                  <a:pt x="4849565" y="4776564"/>
                </a:cubicBezTo>
                <a:cubicBezTo>
                  <a:pt x="4846389" y="4797578"/>
                  <a:pt x="4844424" y="4818742"/>
                  <a:pt x="4843066" y="4839907"/>
                </a:cubicBezTo>
                <a:cubicBezTo>
                  <a:pt x="4841703" y="4861373"/>
                  <a:pt x="4842459" y="4882992"/>
                  <a:pt x="4844576" y="4904458"/>
                </a:cubicBezTo>
                <a:lnTo>
                  <a:pt x="4852418" y="4944979"/>
                </a:lnTo>
                <a:lnTo>
                  <a:pt x="4814913" y="4944979"/>
                </a:lnTo>
                <a:lnTo>
                  <a:pt x="4802550" y="4931519"/>
                </a:lnTo>
                <a:cubicBezTo>
                  <a:pt x="4802096" y="4931217"/>
                  <a:pt x="4801642" y="4930914"/>
                  <a:pt x="4801190" y="4930613"/>
                </a:cubicBezTo>
                <a:cubicBezTo>
                  <a:pt x="4801037" y="4930763"/>
                  <a:pt x="4800736" y="4930914"/>
                  <a:pt x="4800585" y="4930914"/>
                </a:cubicBezTo>
                <a:cubicBezTo>
                  <a:pt x="4800131" y="4931368"/>
                  <a:pt x="4799828" y="4931671"/>
                  <a:pt x="4799376" y="4932124"/>
                </a:cubicBezTo>
                <a:cubicBezTo>
                  <a:pt x="4797560" y="4934846"/>
                  <a:pt x="4795898" y="4937566"/>
                  <a:pt x="4794538" y="4940589"/>
                </a:cubicBezTo>
                <a:lnTo>
                  <a:pt x="4793451" y="4944979"/>
                </a:lnTo>
                <a:lnTo>
                  <a:pt x="4764698" y="4944979"/>
                </a:lnTo>
                <a:lnTo>
                  <a:pt x="4762337" y="4938474"/>
                </a:lnTo>
                <a:cubicBezTo>
                  <a:pt x="4760524" y="4933335"/>
                  <a:pt x="4758859" y="4928194"/>
                  <a:pt x="4757197" y="4923055"/>
                </a:cubicBezTo>
                <a:cubicBezTo>
                  <a:pt x="4753721" y="4912321"/>
                  <a:pt x="4751149" y="4901436"/>
                  <a:pt x="4749184" y="4890401"/>
                </a:cubicBezTo>
                <a:cubicBezTo>
                  <a:pt x="4746916" y="4878306"/>
                  <a:pt x="4745708" y="4865909"/>
                  <a:pt x="4746010" y="4853664"/>
                </a:cubicBezTo>
                <a:cubicBezTo>
                  <a:pt x="4746313" y="4841721"/>
                  <a:pt x="4747069" y="4829627"/>
                  <a:pt x="4748278" y="4817836"/>
                </a:cubicBezTo>
                <a:cubicBezTo>
                  <a:pt x="4748883" y="4811940"/>
                  <a:pt x="4749488" y="4806043"/>
                  <a:pt x="4750092" y="4799996"/>
                </a:cubicBezTo>
                <a:cubicBezTo>
                  <a:pt x="4750999" y="4791984"/>
                  <a:pt x="4751603" y="4783519"/>
                  <a:pt x="4754627" y="4776111"/>
                </a:cubicBezTo>
                <a:cubicBezTo>
                  <a:pt x="4756291" y="4771878"/>
                  <a:pt x="4758859" y="4767796"/>
                  <a:pt x="4762941" y="4765528"/>
                </a:cubicBezTo>
                <a:lnTo>
                  <a:pt x="4763103" y="4765465"/>
                </a:lnTo>
                <a:lnTo>
                  <a:pt x="4762790" y="4764017"/>
                </a:lnTo>
                <a:cubicBezTo>
                  <a:pt x="4761731" y="4759029"/>
                  <a:pt x="4761127" y="4754039"/>
                  <a:pt x="4760675" y="4748900"/>
                </a:cubicBezTo>
                <a:cubicBezTo>
                  <a:pt x="4760219" y="4744062"/>
                  <a:pt x="4759766" y="4739224"/>
                  <a:pt x="4759616" y="4734387"/>
                </a:cubicBezTo>
                <a:cubicBezTo>
                  <a:pt x="4759465" y="4729549"/>
                  <a:pt x="4759766" y="4724561"/>
                  <a:pt x="4760219" y="4719723"/>
                </a:cubicBezTo>
                <a:cubicBezTo>
                  <a:pt x="4760976" y="4710198"/>
                  <a:pt x="4762941" y="4700674"/>
                  <a:pt x="4765963" y="4691603"/>
                </a:cubicBezTo>
                <a:cubicBezTo>
                  <a:pt x="4769139" y="4682231"/>
                  <a:pt x="4772617" y="4673008"/>
                  <a:pt x="4776244" y="4663787"/>
                </a:cubicBezTo>
                <a:cubicBezTo>
                  <a:pt x="4778512" y="4658043"/>
                  <a:pt x="4781384" y="4652601"/>
                  <a:pt x="4784409" y="4647309"/>
                </a:cubicBezTo>
                <a:cubicBezTo>
                  <a:pt x="4788942" y="4639145"/>
                  <a:pt x="4795747" y="4632796"/>
                  <a:pt x="4802400" y="4626446"/>
                </a:cubicBezTo>
                <a:cubicBezTo>
                  <a:pt x="4803760" y="4625086"/>
                  <a:pt x="4805421" y="4624180"/>
                  <a:pt x="4807236" y="4623726"/>
                </a:cubicBezTo>
                <a:lnTo>
                  <a:pt x="4808245" y="4624003"/>
                </a:lnTo>
                <a:lnTo>
                  <a:pt x="4807085" y="4602863"/>
                </a:lnTo>
                <a:cubicBezTo>
                  <a:pt x="4807840" y="4590164"/>
                  <a:pt x="4809805" y="4577465"/>
                  <a:pt x="4812526" y="4565069"/>
                </a:cubicBezTo>
                <a:cubicBezTo>
                  <a:pt x="4813888" y="4559173"/>
                  <a:pt x="4815098" y="4553126"/>
                  <a:pt x="4816759" y="4547230"/>
                </a:cubicBezTo>
                <a:cubicBezTo>
                  <a:pt x="4817667" y="4544206"/>
                  <a:pt x="4818576" y="4541183"/>
                  <a:pt x="4819482" y="4538159"/>
                </a:cubicBezTo>
                <a:cubicBezTo>
                  <a:pt x="4820691" y="4534531"/>
                  <a:pt x="4822355" y="4531053"/>
                  <a:pt x="4823864" y="4527576"/>
                </a:cubicBezTo>
                <a:lnTo>
                  <a:pt x="4826643" y="4523284"/>
                </a:lnTo>
                <a:lnTo>
                  <a:pt x="4820691" y="4497342"/>
                </a:lnTo>
                <a:cubicBezTo>
                  <a:pt x="4819934" y="4490691"/>
                  <a:pt x="4819027" y="4483888"/>
                  <a:pt x="4818576" y="4477084"/>
                </a:cubicBezTo>
                <a:cubicBezTo>
                  <a:pt x="4818120" y="4470886"/>
                  <a:pt x="4818272" y="4464688"/>
                  <a:pt x="4818423" y="4458340"/>
                </a:cubicBezTo>
                <a:cubicBezTo>
                  <a:pt x="4818877" y="4446093"/>
                  <a:pt x="4819934" y="4433999"/>
                  <a:pt x="4821750" y="4421905"/>
                </a:cubicBezTo>
                <a:cubicBezTo>
                  <a:pt x="4822656" y="4415406"/>
                  <a:pt x="4823713" y="4408905"/>
                  <a:pt x="4825377" y="4402554"/>
                </a:cubicBezTo>
                <a:cubicBezTo>
                  <a:pt x="4826888" y="4396658"/>
                  <a:pt x="4828702" y="4390763"/>
                  <a:pt x="4830365" y="4384867"/>
                </a:cubicBezTo>
                <a:cubicBezTo>
                  <a:pt x="4831274" y="4381994"/>
                  <a:pt x="4832180" y="4379122"/>
                  <a:pt x="4832935" y="4376251"/>
                </a:cubicBezTo>
                <a:lnTo>
                  <a:pt x="4841893" y="4363710"/>
                </a:lnTo>
                <a:lnTo>
                  <a:pt x="4839587" y="4353423"/>
                </a:lnTo>
                <a:cubicBezTo>
                  <a:pt x="4838227" y="4341781"/>
                  <a:pt x="4837623" y="4329990"/>
                  <a:pt x="4837773" y="4318350"/>
                </a:cubicBezTo>
                <a:cubicBezTo>
                  <a:pt x="4837926" y="4306406"/>
                  <a:pt x="4839286" y="4294463"/>
                  <a:pt x="4840797" y="4282672"/>
                </a:cubicBezTo>
                <a:cubicBezTo>
                  <a:pt x="4842310" y="4270124"/>
                  <a:pt x="4845483" y="4258030"/>
                  <a:pt x="4849111" y="4245936"/>
                </a:cubicBezTo>
                <a:cubicBezTo>
                  <a:pt x="4850925" y="4239889"/>
                  <a:pt x="4852890" y="4233842"/>
                  <a:pt x="4855008" y="4227945"/>
                </a:cubicBezTo>
                <a:cubicBezTo>
                  <a:pt x="4857427" y="4221294"/>
                  <a:pt x="4860451" y="4214945"/>
                  <a:pt x="4863475" y="4208595"/>
                </a:cubicBezTo>
                <a:cubicBezTo>
                  <a:pt x="4866195" y="4203002"/>
                  <a:pt x="4869067" y="4197559"/>
                  <a:pt x="4872090" y="4192117"/>
                </a:cubicBezTo>
                <a:cubicBezTo>
                  <a:pt x="4874811" y="4187128"/>
                  <a:pt x="4877533" y="4182138"/>
                  <a:pt x="4880859" y="4177453"/>
                </a:cubicBezTo>
                <a:cubicBezTo>
                  <a:pt x="4885092" y="4171406"/>
                  <a:pt x="4889626" y="4165661"/>
                  <a:pt x="4894314" y="4159917"/>
                </a:cubicBezTo>
                <a:cubicBezTo>
                  <a:pt x="4895978" y="4157952"/>
                  <a:pt x="4897639" y="4156136"/>
                  <a:pt x="4899453" y="4154324"/>
                </a:cubicBezTo>
                <a:cubicBezTo>
                  <a:pt x="4900813" y="4152962"/>
                  <a:pt x="4902176" y="4151602"/>
                  <a:pt x="4903536" y="4150392"/>
                </a:cubicBezTo>
                <a:cubicBezTo>
                  <a:pt x="4904744" y="4149183"/>
                  <a:pt x="4906104" y="4148277"/>
                  <a:pt x="4907617" y="4147218"/>
                </a:cubicBezTo>
                <a:cubicBezTo>
                  <a:pt x="4909883" y="4145555"/>
                  <a:pt x="4912302" y="4143741"/>
                  <a:pt x="4915025" y="4142985"/>
                </a:cubicBezTo>
                <a:cubicBezTo>
                  <a:pt x="4915479" y="4142230"/>
                  <a:pt x="4915629" y="4142230"/>
                  <a:pt x="4915931" y="4142230"/>
                </a:cubicBezTo>
                <a:close/>
                <a:moveTo>
                  <a:pt x="8373031" y="4141322"/>
                </a:moveTo>
                <a:cubicBezTo>
                  <a:pt x="8370007" y="4144194"/>
                  <a:pt x="8366983" y="4147218"/>
                  <a:pt x="8363809" y="4150091"/>
                </a:cubicBezTo>
                <a:cubicBezTo>
                  <a:pt x="8358215" y="4155382"/>
                  <a:pt x="8352621" y="4160672"/>
                  <a:pt x="8347329" y="4166267"/>
                </a:cubicBezTo>
                <a:cubicBezTo>
                  <a:pt x="8342189" y="4171709"/>
                  <a:pt x="8337202" y="4177152"/>
                  <a:pt x="8331909" y="4182442"/>
                </a:cubicBezTo>
                <a:cubicBezTo>
                  <a:pt x="8326165" y="4188187"/>
                  <a:pt x="8320572" y="4194234"/>
                  <a:pt x="8315281" y="4200432"/>
                </a:cubicBezTo>
                <a:cubicBezTo>
                  <a:pt x="8305001" y="4213131"/>
                  <a:pt x="8295174" y="4226133"/>
                  <a:pt x="8286859" y="4240192"/>
                </a:cubicBezTo>
                <a:cubicBezTo>
                  <a:pt x="8278545" y="4254251"/>
                  <a:pt x="8270532" y="4268613"/>
                  <a:pt x="8263579" y="4283428"/>
                </a:cubicBezTo>
                <a:cubicBezTo>
                  <a:pt x="8258287" y="4296126"/>
                  <a:pt x="8253751" y="4308977"/>
                  <a:pt x="8249972" y="4322281"/>
                </a:cubicBezTo>
                <a:cubicBezTo>
                  <a:pt x="8246798" y="4333316"/>
                  <a:pt x="8244530" y="4344655"/>
                  <a:pt x="8242565" y="4355992"/>
                </a:cubicBezTo>
                <a:cubicBezTo>
                  <a:pt x="8241960" y="4360377"/>
                  <a:pt x="8241657" y="4364610"/>
                  <a:pt x="8241203" y="4368994"/>
                </a:cubicBezTo>
                <a:lnTo>
                  <a:pt x="8239907" y="4370242"/>
                </a:lnTo>
                <a:lnTo>
                  <a:pt x="8249065" y="4383507"/>
                </a:lnTo>
                <a:cubicBezTo>
                  <a:pt x="8255262" y="4393787"/>
                  <a:pt x="8261159" y="4404218"/>
                  <a:pt x="8267055" y="4414498"/>
                </a:cubicBezTo>
                <a:cubicBezTo>
                  <a:pt x="8273101" y="4425081"/>
                  <a:pt x="8278998" y="4435662"/>
                  <a:pt x="8284441" y="4446396"/>
                </a:cubicBezTo>
                <a:lnTo>
                  <a:pt x="8291563" y="4460962"/>
                </a:lnTo>
                <a:lnTo>
                  <a:pt x="8301826" y="4431279"/>
                </a:lnTo>
                <a:cubicBezTo>
                  <a:pt x="8304547" y="4424928"/>
                  <a:pt x="8307571" y="4418731"/>
                  <a:pt x="8310595" y="4412684"/>
                </a:cubicBezTo>
                <a:cubicBezTo>
                  <a:pt x="8313315" y="4407997"/>
                  <a:pt x="8315734" y="4403310"/>
                  <a:pt x="8318002" y="4398625"/>
                </a:cubicBezTo>
                <a:cubicBezTo>
                  <a:pt x="8323292" y="4388192"/>
                  <a:pt x="8328584" y="4377761"/>
                  <a:pt x="8334329" y="4367481"/>
                </a:cubicBezTo>
                <a:cubicBezTo>
                  <a:pt x="8340075" y="4357505"/>
                  <a:pt x="8346273" y="4347679"/>
                  <a:pt x="8352167" y="4337700"/>
                </a:cubicBezTo>
                <a:lnTo>
                  <a:pt x="8369761" y="4313366"/>
                </a:lnTo>
                <a:lnTo>
                  <a:pt x="8367739" y="4308070"/>
                </a:lnTo>
                <a:cubicBezTo>
                  <a:pt x="8371367" y="4281312"/>
                  <a:pt x="8373937" y="4254402"/>
                  <a:pt x="8375600" y="4227342"/>
                </a:cubicBezTo>
                <a:cubicBezTo>
                  <a:pt x="8376355" y="4215248"/>
                  <a:pt x="8375903" y="4203154"/>
                  <a:pt x="8375449" y="4191060"/>
                </a:cubicBezTo>
                <a:cubicBezTo>
                  <a:pt x="8375146" y="4178663"/>
                  <a:pt x="8374692" y="4166115"/>
                  <a:pt x="8374089" y="4153719"/>
                </a:cubicBezTo>
                <a:cubicBezTo>
                  <a:pt x="8373937" y="4150091"/>
                  <a:pt x="8373635" y="4146613"/>
                  <a:pt x="8373181" y="4143136"/>
                </a:cubicBezTo>
                <a:cubicBezTo>
                  <a:pt x="8373181" y="4142531"/>
                  <a:pt x="8373031" y="4141926"/>
                  <a:pt x="8373031" y="4141322"/>
                </a:cubicBezTo>
                <a:close/>
                <a:moveTo>
                  <a:pt x="2817302" y="4135427"/>
                </a:moveTo>
                <a:cubicBezTo>
                  <a:pt x="2819721" y="4135124"/>
                  <a:pt x="2822443" y="4135124"/>
                  <a:pt x="2824709" y="4136182"/>
                </a:cubicBezTo>
                <a:cubicBezTo>
                  <a:pt x="2826977" y="4137089"/>
                  <a:pt x="2828942" y="4138147"/>
                  <a:pt x="2831060" y="4139962"/>
                </a:cubicBezTo>
                <a:cubicBezTo>
                  <a:pt x="2831060" y="4140112"/>
                  <a:pt x="2831210" y="4140112"/>
                  <a:pt x="2831361" y="4140265"/>
                </a:cubicBezTo>
                <a:cubicBezTo>
                  <a:pt x="2833175" y="4141625"/>
                  <a:pt x="2835142" y="4143439"/>
                  <a:pt x="2836653" y="4145253"/>
                </a:cubicBezTo>
                <a:cubicBezTo>
                  <a:pt x="2837561" y="4146312"/>
                  <a:pt x="2838467" y="4147369"/>
                  <a:pt x="2839375" y="4148427"/>
                </a:cubicBezTo>
                <a:cubicBezTo>
                  <a:pt x="2841189" y="4150695"/>
                  <a:pt x="2843154" y="4153114"/>
                  <a:pt x="2844816" y="4155533"/>
                </a:cubicBezTo>
                <a:cubicBezTo>
                  <a:pt x="2852678" y="4166719"/>
                  <a:pt x="2860387" y="4177907"/>
                  <a:pt x="2867039" y="4189850"/>
                </a:cubicBezTo>
                <a:cubicBezTo>
                  <a:pt x="2873237" y="4201188"/>
                  <a:pt x="2878982" y="4212828"/>
                  <a:pt x="2885180" y="4224166"/>
                </a:cubicBezTo>
                <a:cubicBezTo>
                  <a:pt x="2891227" y="4235203"/>
                  <a:pt x="2896669" y="4246540"/>
                  <a:pt x="2901507" y="4258181"/>
                </a:cubicBezTo>
                <a:cubicBezTo>
                  <a:pt x="2906497" y="4270427"/>
                  <a:pt x="2910578" y="4283277"/>
                  <a:pt x="2913149" y="4296279"/>
                </a:cubicBezTo>
                <a:cubicBezTo>
                  <a:pt x="2915415" y="4308220"/>
                  <a:pt x="2917229" y="4320164"/>
                  <a:pt x="2918288" y="4332258"/>
                </a:cubicBezTo>
                <a:lnTo>
                  <a:pt x="2919312" y="4349915"/>
                </a:lnTo>
                <a:lnTo>
                  <a:pt x="2927812" y="4336945"/>
                </a:lnTo>
                <a:cubicBezTo>
                  <a:pt x="2935220" y="4326815"/>
                  <a:pt x="2942779" y="4316989"/>
                  <a:pt x="2950944" y="4307465"/>
                </a:cubicBezTo>
                <a:cubicBezTo>
                  <a:pt x="2955478" y="4302173"/>
                  <a:pt x="2960165" y="4296731"/>
                  <a:pt x="2965306" y="4292044"/>
                </a:cubicBezTo>
                <a:cubicBezTo>
                  <a:pt x="2967572" y="4289776"/>
                  <a:pt x="2969841" y="4287660"/>
                  <a:pt x="2972410" y="4285846"/>
                </a:cubicBezTo>
                <a:cubicBezTo>
                  <a:pt x="2973620" y="4284940"/>
                  <a:pt x="2974829" y="4284032"/>
                  <a:pt x="2976039" y="4283277"/>
                </a:cubicBezTo>
                <a:cubicBezTo>
                  <a:pt x="2979667" y="4280858"/>
                  <a:pt x="2983748" y="4278439"/>
                  <a:pt x="2988283" y="4277834"/>
                </a:cubicBezTo>
                <a:cubicBezTo>
                  <a:pt x="2992366" y="4277230"/>
                  <a:pt x="2995994" y="4277380"/>
                  <a:pt x="2999924" y="4278439"/>
                </a:cubicBezTo>
                <a:cubicBezTo>
                  <a:pt x="3001134" y="4278741"/>
                  <a:pt x="3002494" y="4279496"/>
                  <a:pt x="3003705" y="4280555"/>
                </a:cubicBezTo>
                <a:cubicBezTo>
                  <a:pt x="3004611" y="4281310"/>
                  <a:pt x="3005518" y="4281917"/>
                  <a:pt x="3006122" y="4282672"/>
                </a:cubicBezTo>
                <a:cubicBezTo>
                  <a:pt x="3007332" y="4284032"/>
                  <a:pt x="3008087" y="4285543"/>
                  <a:pt x="3008993" y="4287056"/>
                </a:cubicBezTo>
                <a:cubicBezTo>
                  <a:pt x="3009600" y="4288568"/>
                  <a:pt x="3010052" y="4290079"/>
                  <a:pt x="3010507" y="4291592"/>
                </a:cubicBezTo>
                <a:cubicBezTo>
                  <a:pt x="3010657" y="4292195"/>
                  <a:pt x="3010808" y="4292952"/>
                  <a:pt x="3010960" y="4293557"/>
                </a:cubicBezTo>
                <a:cubicBezTo>
                  <a:pt x="3011111" y="4294312"/>
                  <a:pt x="3011262" y="4295068"/>
                  <a:pt x="3011415" y="4295825"/>
                </a:cubicBezTo>
                <a:cubicBezTo>
                  <a:pt x="3011565" y="4297336"/>
                  <a:pt x="3011716" y="4298696"/>
                  <a:pt x="3011866" y="4300208"/>
                </a:cubicBezTo>
                <a:cubicBezTo>
                  <a:pt x="3012472" y="4307011"/>
                  <a:pt x="3012622" y="4313814"/>
                  <a:pt x="3012472" y="4320465"/>
                </a:cubicBezTo>
                <a:cubicBezTo>
                  <a:pt x="3012321" y="4333618"/>
                  <a:pt x="3011866" y="4346620"/>
                  <a:pt x="3010356" y="4359620"/>
                </a:cubicBezTo>
                <a:cubicBezTo>
                  <a:pt x="3008993" y="4372168"/>
                  <a:pt x="3007181" y="4384716"/>
                  <a:pt x="3005214" y="4397112"/>
                </a:cubicBezTo>
                <a:cubicBezTo>
                  <a:pt x="3004157" y="4404067"/>
                  <a:pt x="3002646" y="4410869"/>
                  <a:pt x="3001134" y="4417672"/>
                </a:cubicBezTo>
                <a:cubicBezTo>
                  <a:pt x="2999773" y="4423870"/>
                  <a:pt x="2998262" y="4430220"/>
                  <a:pt x="2996599" y="4436418"/>
                </a:cubicBezTo>
                <a:lnTo>
                  <a:pt x="2987368" y="4465548"/>
                </a:lnTo>
                <a:lnTo>
                  <a:pt x="2992819" y="4461966"/>
                </a:lnTo>
                <a:cubicBezTo>
                  <a:pt x="2996749" y="4460001"/>
                  <a:pt x="3000680" y="4459246"/>
                  <a:pt x="3005064" y="4459397"/>
                </a:cubicBezTo>
                <a:cubicBezTo>
                  <a:pt x="3008542" y="4459547"/>
                  <a:pt x="3011866" y="4461211"/>
                  <a:pt x="3014286" y="4463025"/>
                </a:cubicBezTo>
                <a:cubicBezTo>
                  <a:pt x="3015194" y="4463780"/>
                  <a:pt x="3016100" y="4464537"/>
                  <a:pt x="3016855" y="4465293"/>
                </a:cubicBezTo>
                <a:cubicBezTo>
                  <a:pt x="3020032" y="4468467"/>
                  <a:pt x="3022451" y="4472397"/>
                  <a:pt x="3023811" y="4476630"/>
                </a:cubicBezTo>
                <a:cubicBezTo>
                  <a:pt x="3025019" y="4480411"/>
                  <a:pt x="3026230" y="4484190"/>
                  <a:pt x="3026833" y="4488119"/>
                </a:cubicBezTo>
                <a:cubicBezTo>
                  <a:pt x="3028043" y="4496284"/>
                  <a:pt x="3028195" y="4504750"/>
                  <a:pt x="3027892" y="4513065"/>
                </a:cubicBezTo>
                <a:cubicBezTo>
                  <a:pt x="3027589" y="4519564"/>
                  <a:pt x="3027289" y="4526065"/>
                  <a:pt x="3026532" y="4532566"/>
                </a:cubicBezTo>
                <a:cubicBezTo>
                  <a:pt x="3023508" y="4558870"/>
                  <a:pt x="3018067" y="4585175"/>
                  <a:pt x="3008692" y="4609968"/>
                </a:cubicBezTo>
                <a:cubicBezTo>
                  <a:pt x="3004007" y="4622516"/>
                  <a:pt x="2998564" y="4634761"/>
                  <a:pt x="2992366" y="4646704"/>
                </a:cubicBezTo>
                <a:lnTo>
                  <a:pt x="2987532" y="4655810"/>
                </a:lnTo>
                <a:lnTo>
                  <a:pt x="3006576" y="4652298"/>
                </a:lnTo>
                <a:cubicBezTo>
                  <a:pt x="3008238" y="4652902"/>
                  <a:pt x="3009751" y="4653658"/>
                  <a:pt x="3011413" y="4654415"/>
                </a:cubicBezTo>
                <a:cubicBezTo>
                  <a:pt x="3017761" y="4659102"/>
                  <a:pt x="3020030" y="4667869"/>
                  <a:pt x="3021239" y="4675580"/>
                </a:cubicBezTo>
                <a:cubicBezTo>
                  <a:pt x="3021693" y="4678603"/>
                  <a:pt x="3022145" y="4681777"/>
                  <a:pt x="3022298" y="4684801"/>
                </a:cubicBezTo>
                <a:cubicBezTo>
                  <a:pt x="3022599" y="4692057"/>
                  <a:pt x="3022901" y="4699314"/>
                  <a:pt x="3022750" y="4706570"/>
                </a:cubicBezTo>
                <a:cubicBezTo>
                  <a:pt x="3022449" y="4719572"/>
                  <a:pt x="3020634" y="4732422"/>
                  <a:pt x="3018667" y="4745271"/>
                </a:cubicBezTo>
                <a:cubicBezTo>
                  <a:pt x="3014587" y="4771274"/>
                  <a:pt x="3009600" y="4797276"/>
                  <a:pt x="3002190" y="4822523"/>
                </a:cubicBezTo>
                <a:cubicBezTo>
                  <a:pt x="3000376" y="4828721"/>
                  <a:pt x="2998411" y="4834918"/>
                  <a:pt x="2995992" y="4840966"/>
                </a:cubicBezTo>
                <a:cubicBezTo>
                  <a:pt x="2993573" y="4847013"/>
                  <a:pt x="2991005" y="4852758"/>
                  <a:pt x="2988584" y="4858653"/>
                </a:cubicBezTo>
                <a:lnTo>
                  <a:pt x="2986226" y="4864263"/>
                </a:lnTo>
                <a:lnTo>
                  <a:pt x="2992819" y="4861678"/>
                </a:lnTo>
                <a:cubicBezTo>
                  <a:pt x="2997656" y="4860318"/>
                  <a:pt x="3003400" y="4860770"/>
                  <a:pt x="3007483" y="4863643"/>
                </a:cubicBezTo>
                <a:cubicBezTo>
                  <a:pt x="3008238" y="4864247"/>
                  <a:pt x="3008993" y="4864852"/>
                  <a:pt x="3009600" y="4865608"/>
                </a:cubicBezTo>
                <a:cubicBezTo>
                  <a:pt x="3013681" y="4870445"/>
                  <a:pt x="3013831" y="4876946"/>
                  <a:pt x="3013831" y="4882993"/>
                </a:cubicBezTo>
                <a:cubicBezTo>
                  <a:pt x="3013831" y="4889040"/>
                  <a:pt x="3013681" y="4895238"/>
                  <a:pt x="3013227" y="4901438"/>
                </a:cubicBezTo>
                <a:cubicBezTo>
                  <a:pt x="3012775" y="4908089"/>
                  <a:pt x="3012321" y="4914741"/>
                  <a:pt x="3011262" y="4921393"/>
                </a:cubicBezTo>
                <a:cubicBezTo>
                  <a:pt x="3010203" y="4928043"/>
                  <a:pt x="3009148" y="4934695"/>
                  <a:pt x="3007937" y="4941347"/>
                </a:cubicBezTo>
                <a:lnTo>
                  <a:pt x="3007298" y="4944979"/>
                </a:lnTo>
                <a:lnTo>
                  <a:pt x="2982454" y="4944979"/>
                </a:lnTo>
                <a:lnTo>
                  <a:pt x="2983447" y="4939532"/>
                </a:lnTo>
                <a:cubicBezTo>
                  <a:pt x="2986469" y="4923055"/>
                  <a:pt x="2989040" y="4906275"/>
                  <a:pt x="2989341" y="4889342"/>
                </a:cubicBezTo>
                <a:cubicBezTo>
                  <a:pt x="2983899" y="4891761"/>
                  <a:pt x="2978759" y="4894483"/>
                  <a:pt x="2973469" y="4897205"/>
                </a:cubicBezTo>
                <a:cubicBezTo>
                  <a:pt x="2965456" y="4901285"/>
                  <a:pt x="2957594" y="4905972"/>
                  <a:pt x="2950036" y="4910810"/>
                </a:cubicBezTo>
                <a:lnTo>
                  <a:pt x="2902299" y="4944979"/>
                </a:lnTo>
                <a:lnTo>
                  <a:pt x="2861992" y="4944979"/>
                </a:lnTo>
                <a:lnTo>
                  <a:pt x="2863412" y="4943615"/>
                </a:lnTo>
                <a:cubicBezTo>
                  <a:pt x="2873238" y="4935149"/>
                  <a:pt x="2883518" y="4927288"/>
                  <a:pt x="2893798" y="4919577"/>
                </a:cubicBezTo>
                <a:cubicBezTo>
                  <a:pt x="2903927" y="4912019"/>
                  <a:pt x="2914509" y="4904763"/>
                  <a:pt x="2925092" y="4897657"/>
                </a:cubicBezTo>
                <a:lnTo>
                  <a:pt x="2953374" y="4880094"/>
                </a:lnTo>
                <a:lnTo>
                  <a:pt x="2953058" y="4878457"/>
                </a:lnTo>
                <a:cubicBezTo>
                  <a:pt x="2953361" y="4877853"/>
                  <a:pt x="2953813" y="4877248"/>
                  <a:pt x="2954116" y="4876643"/>
                </a:cubicBezTo>
                <a:cubicBezTo>
                  <a:pt x="2957140" y="4869991"/>
                  <a:pt x="2959709" y="4863038"/>
                  <a:pt x="2962582" y="4856386"/>
                </a:cubicBezTo>
                <a:cubicBezTo>
                  <a:pt x="2965908" y="4848525"/>
                  <a:pt x="2969537" y="4840513"/>
                  <a:pt x="2972559" y="4832500"/>
                </a:cubicBezTo>
                <a:cubicBezTo>
                  <a:pt x="2979060" y="4815719"/>
                  <a:pt x="2983597" y="4798031"/>
                  <a:pt x="2987375" y="4780495"/>
                </a:cubicBezTo>
                <a:cubicBezTo>
                  <a:pt x="2990097" y="4766285"/>
                  <a:pt x="2992665" y="4752074"/>
                  <a:pt x="2994784" y="4737712"/>
                </a:cubicBezTo>
                <a:cubicBezTo>
                  <a:pt x="2997051" y="4722746"/>
                  <a:pt x="2998260" y="4707629"/>
                  <a:pt x="2997957" y="4692359"/>
                </a:cubicBezTo>
                <a:cubicBezTo>
                  <a:pt x="2997655" y="4687674"/>
                  <a:pt x="2997354" y="4682987"/>
                  <a:pt x="2996446" y="4678300"/>
                </a:cubicBezTo>
                <a:cubicBezTo>
                  <a:pt x="2995236" y="4679055"/>
                  <a:pt x="2994027" y="4679812"/>
                  <a:pt x="2992818" y="4680568"/>
                </a:cubicBezTo>
                <a:lnTo>
                  <a:pt x="2956705" y="4709608"/>
                </a:lnTo>
                <a:lnTo>
                  <a:pt x="2956083" y="4710652"/>
                </a:lnTo>
                <a:lnTo>
                  <a:pt x="2952304" y="4713147"/>
                </a:lnTo>
                <a:lnTo>
                  <a:pt x="2941871" y="4721537"/>
                </a:lnTo>
                <a:cubicBezTo>
                  <a:pt x="2925997" y="4735747"/>
                  <a:pt x="2910879" y="4750714"/>
                  <a:pt x="2896519" y="4766587"/>
                </a:cubicBezTo>
                <a:cubicBezTo>
                  <a:pt x="2889110" y="4775053"/>
                  <a:pt x="2881853" y="4783519"/>
                  <a:pt x="2874900" y="4792438"/>
                </a:cubicBezTo>
                <a:cubicBezTo>
                  <a:pt x="2867190" y="4802264"/>
                  <a:pt x="2859782" y="4812243"/>
                  <a:pt x="2852827" y="4822674"/>
                </a:cubicBezTo>
                <a:cubicBezTo>
                  <a:pt x="2846176" y="4832500"/>
                  <a:pt x="2840432" y="4842932"/>
                  <a:pt x="2834385" y="4853210"/>
                </a:cubicBezTo>
                <a:cubicBezTo>
                  <a:pt x="2828338" y="4863490"/>
                  <a:pt x="2822745" y="4873923"/>
                  <a:pt x="2816698" y="4884203"/>
                </a:cubicBezTo>
                <a:lnTo>
                  <a:pt x="2808844" y="4885718"/>
                </a:lnTo>
                <a:lnTo>
                  <a:pt x="2818964" y="4914438"/>
                </a:lnTo>
                <a:lnTo>
                  <a:pt x="2825638" y="4944979"/>
                </a:lnTo>
                <a:lnTo>
                  <a:pt x="2800517" y="4944979"/>
                </a:lnTo>
                <a:lnTo>
                  <a:pt x="2800218" y="4943464"/>
                </a:lnTo>
                <a:cubicBezTo>
                  <a:pt x="2796893" y="4927440"/>
                  <a:pt x="2792962" y="4911565"/>
                  <a:pt x="2788276" y="4895994"/>
                </a:cubicBezTo>
                <a:cubicBezTo>
                  <a:pt x="2782077" y="4876643"/>
                  <a:pt x="2774368" y="4857899"/>
                  <a:pt x="2765145" y="4839756"/>
                </a:cubicBezTo>
                <a:cubicBezTo>
                  <a:pt x="2756075" y="4822069"/>
                  <a:pt x="2747004" y="4804532"/>
                  <a:pt x="2736423" y="4787601"/>
                </a:cubicBezTo>
                <a:cubicBezTo>
                  <a:pt x="2732491" y="4782008"/>
                  <a:pt x="2728411" y="4776414"/>
                  <a:pt x="2723573" y="4771577"/>
                </a:cubicBezTo>
                <a:cubicBezTo>
                  <a:pt x="2721003" y="4769460"/>
                  <a:pt x="2718281" y="4767495"/>
                  <a:pt x="2715258" y="4765831"/>
                </a:cubicBezTo>
                <a:cubicBezTo>
                  <a:pt x="2714502" y="4765530"/>
                  <a:pt x="2713595" y="4765227"/>
                  <a:pt x="2712839" y="4764925"/>
                </a:cubicBezTo>
                <a:cubicBezTo>
                  <a:pt x="2712385" y="4765530"/>
                  <a:pt x="2711933" y="4766134"/>
                  <a:pt x="2711630" y="4766739"/>
                </a:cubicBezTo>
                <a:cubicBezTo>
                  <a:pt x="2710269" y="4769763"/>
                  <a:pt x="2709512" y="4772937"/>
                  <a:pt x="2708757" y="4776111"/>
                </a:cubicBezTo>
                <a:cubicBezTo>
                  <a:pt x="2706489" y="4787601"/>
                  <a:pt x="2705279" y="4799393"/>
                  <a:pt x="2703919" y="4811033"/>
                </a:cubicBezTo>
                <a:cubicBezTo>
                  <a:pt x="2702559" y="4822977"/>
                  <a:pt x="2701350" y="4834920"/>
                  <a:pt x="2700291" y="4846862"/>
                </a:cubicBezTo>
                <a:cubicBezTo>
                  <a:pt x="2699082" y="4859864"/>
                  <a:pt x="2698477" y="4872864"/>
                  <a:pt x="2698326" y="4886017"/>
                </a:cubicBezTo>
                <a:cubicBezTo>
                  <a:pt x="2698175" y="4897506"/>
                  <a:pt x="2698628" y="4909146"/>
                  <a:pt x="2699082" y="4920788"/>
                </a:cubicBezTo>
                <a:lnTo>
                  <a:pt x="2700937" y="4944979"/>
                </a:lnTo>
                <a:lnTo>
                  <a:pt x="2676197" y="4944979"/>
                </a:lnTo>
                <a:lnTo>
                  <a:pt x="2674743" y="4923962"/>
                </a:lnTo>
                <a:cubicBezTo>
                  <a:pt x="2673987" y="4910659"/>
                  <a:pt x="2673533" y="4897355"/>
                  <a:pt x="2673684" y="4884052"/>
                </a:cubicBezTo>
                <a:cubicBezTo>
                  <a:pt x="2673987" y="4870445"/>
                  <a:pt x="2674439" y="4856688"/>
                  <a:pt x="2675801" y="4843083"/>
                </a:cubicBezTo>
                <a:cubicBezTo>
                  <a:pt x="2677011" y="4829779"/>
                  <a:pt x="2678371" y="4816476"/>
                  <a:pt x="2679883" y="4803172"/>
                </a:cubicBezTo>
                <a:lnTo>
                  <a:pt x="2684491" y="4775302"/>
                </a:lnTo>
                <a:lnTo>
                  <a:pt x="2683964" y="4774599"/>
                </a:lnTo>
                <a:cubicBezTo>
                  <a:pt x="2681545" y="4769458"/>
                  <a:pt x="2678522" y="4764620"/>
                  <a:pt x="2675650" y="4759632"/>
                </a:cubicBezTo>
                <a:cubicBezTo>
                  <a:pt x="2672778" y="4754493"/>
                  <a:pt x="2669905" y="4749503"/>
                  <a:pt x="2667032" y="4744364"/>
                </a:cubicBezTo>
                <a:cubicBezTo>
                  <a:pt x="2661439" y="4734537"/>
                  <a:pt x="2655695" y="4724862"/>
                  <a:pt x="2649648" y="4715338"/>
                </a:cubicBezTo>
                <a:cubicBezTo>
                  <a:pt x="2645566" y="4709291"/>
                  <a:pt x="2641484" y="4703244"/>
                  <a:pt x="2636797" y="4697650"/>
                </a:cubicBezTo>
                <a:cubicBezTo>
                  <a:pt x="2632564" y="4692660"/>
                  <a:pt x="2628030" y="4687823"/>
                  <a:pt x="2623192" y="4683288"/>
                </a:cubicBezTo>
                <a:cubicBezTo>
                  <a:pt x="2618354" y="4679206"/>
                  <a:pt x="2613213" y="4675578"/>
                  <a:pt x="2607620" y="4672554"/>
                </a:cubicBezTo>
                <a:cubicBezTo>
                  <a:pt x="2605806" y="4671648"/>
                  <a:pt x="2603841" y="4670891"/>
                  <a:pt x="2601876" y="4670286"/>
                </a:cubicBezTo>
                <a:cubicBezTo>
                  <a:pt x="2600818" y="4670136"/>
                  <a:pt x="2599759" y="4669985"/>
                  <a:pt x="2598701" y="4669985"/>
                </a:cubicBezTo>
                <a:cubicBezTo>
                  <a:pt x="2598399" y="4669985"/>
                  <a:pt x="2598096" y="4670136"/>
                  <a:pt x="2597794" y="4670136"/>
                </a:cubicBezTo>
                <a:cubicBezTo>
                  <a:pt x="2597794" y="4670286"/>
                  <a:pt x="2597643" y="4670286"/>
                  <a:pt x="2597643" y="4670286"/>
                </a:cubicBezTo>
                <a:cubicBezTo>
                  <a:pt x="2597491" y="4670439"/>
                  <a:pt x="2597190" y="4670589"/>
                  <a:pt x="2597039" y="4670740"/>
                </a:cubicBezTo>
                <a:cubicBezTo>
                  <a:pt x="2596585" y="4671345"/>
                  <a:pt x="2596131" y="4671950"/>
                  <a:pt x="2595828" y="4672554"/>
                </a:cubicBezTo>
                <a:cubicBezTo>
                  <a:pt x="2594166" y="4676333"/>
                  <a:pt x="2592957" y="4680265"/>
                  <a:pt x="2592049" y="4684347"/>
                </a:cubicBezTo>
                <a:cubicBezTo>
                  <a:pt x="2590992" y="4689335"/>
                  <a:pt x="2590387" y="4694324"/>
                  <a:pt x="2590084" y="4699465"/>
                </a:cubicBezTo>
                <a:cubicBezTo>
                  <a:pt x="2589781" y="4705208"/>
                  <a:pt x="2589479" y="4711105"/>
                  <a:pt x="2589479" y="4717001"/>
                </a:cubicBezTo>
                <a:cubicBezTo>
                  <a:pt x="2589479" y="4727432"/>
                  <a:pt x="2589933" y="4737863"/>
                  <a:pt x="2590387" y="4748293"/>
                </a:cubicBezTo>
                <a:cubicBezTo>
                  <a:pt x="2591444" y="4766133"/>
                  <a:pt x="2593561" y="4783971"/>
                  <a:pt x="2596282" y="4801660"/>
                </a:cubicBezTo>
                <a:cubicBezTo>
                  <a:pt x="2599305" y="4821010"/>
                  <a:pt x="2603992" y="4839907"/>
                  <a:pt x="2609434" y="4858653"/>
                </a:cubicBezTo>
                <a:cubicBezTo>
                  <a:pt x="2610190" y="4861526"/>
                  <a:pt x="2609131" y="4865305"/>
                  <a:pt x="2607470" y="4867723"/>
                </a:cubicBezTo>
                <a:lnTo>
                  <a:pt x="2605805" y="4868823"/>
                </a:lnTo>
                <a:lnTo>
                  <a:pt x="2617448" y="4879819"/>
                </a:lnTo>
                <a:cubicBezTo>
                  <a:pt x="2621378" y="4884354"/>
                  <a:pt x="2625309" y="4889040"/>
                  <a:pt x="2629391" y="4893424"/>
                </a:cubicBezTo>
                <a:cubicBezTo>
                  <a:pt x="2633775" y="4898262"/>
                  <a:pt x="2638311" y="4902949"/>
                  <a:pt x="2642544" y="4908088"/>
                </a:cubicBezTo>
                <a:cubicBezTo>
                  <a:pt x="2646928" y="4913229"/>
                  <a:pt x="2650404" y="4919276"/>
                  <a:pt x="2653730" y="4925172"/>
                </a:cubicBezTo>
                <a:cubicBezTo>
                  <a:pt x="2656754" y="4930462"/>
                  <a:pt x="2659627" y="4935753"/>
                  <a:pt x="2662347" y="4941196"/>
                </a:cubicBezTo>
                <a:lnTo>
                  <a:pt x="2664021" y="4944979"/>
                </a:lnTo>
                <a:lnTo>
                  <a:pt x="2636166" y="4944979"/>
                </a:lnTo>
                <a:lnTo>
                  <a:pt x="2627577" y="4929405"/>
                </a:lnTo>
                <a:cubicBezTo>
                  <a:pt x="2625006" y="4925624"/>
                  <a:pt x="2622286" y="4922148"/>
                  <a:pt x="2619262" y="4918822"/>
                </a:cubicBezTo>
                <a:cubicBezTo>
                  <a:pt x="2616239" y="4915344"/>
                  <a:pt x="2612912" y="4912170"/>
                  <a:pt x="2609738" y="4908692"/>
                </a:cubicBezTo>
                <a:cubicBezTo>
                  <a:pt x="2603540" y="4901739"/>
                  <a:pt x="2597643" y="4894483"/>
                  <a:pt x="2590841" y="4887982"/>
                </a:cubicBezTo>
                <a:cubicBezTo>
                  <a:pt x="2589178" y="4886469"/>
                  <a:pt x="2587514" y="4885109"/>
                  <a:pt x="2585700" y="4883749"/>
                </a:cubicBezTo>
                <a:cubicBezTo>
                  <a:pt x="2585399" y="4884504"/>
                  <a:pt x="2585248" y="4885261"/>
                  <a:pt x="2585095" y="4886017"/>
                </a:cubicBezTo>
                <a:cubicBezTo>
                  <a:pt x="2583434" y="4894784"/>
                  <a:pt x="2582074" y="4903855"/>
                  <a:pt x="2581921" y="4912775"/>
                </a:cubicBezTo>
                <a:cubicBezTo>
                  <a:pt x="2581620" y="4922450"/>
                  <a:pt x="2581620" y="4932276"/>
                  <a:pt x="2582074" y="4941951"/>
                </a:cubicBezTo>
                <a:lnTo>
                  <a:pt x="2582179" y="4944979"/>
                </a:lnTo>
                <a:lnTo>
                  <a:pt x="2557482" y="4944979"/>
                </a:lnTo>
                <a:lnTo>
                  <a:pt x="2557279" y="4940591"/>
                </a:lnTo>
                <a:cubicBezTo>
                  <a:pt x="2556977" y="4934544"/>
                  <a:pt x="2556977" y="4928648"/>
                  <a:pt x="2556977" y="4922601"/>
                </a:cubicBezTo>
                <a:cubicBezTo>
                  <a:pt x="2556827" y="4916101"/>
                  <a:pt x="2556827" y="4909600"/>
                  <a:pt x="2557431" y="4903250"/>
                </a:cubicBezTo>
                <a:cubicBezTo>
                  <a:pt x="2558036" y="4897052"/>
                  <a:pt x="2558792" y="4891005"/>
                  <a:pt x="2560001" y="4884958"/>
                </a:cubicBezTo>
                <a:cubicBezTo>
                  <a:pt x="2560756" y="4881028"/>
                  <a:pt x="2561512" y="4877097"/>
                  <a:pt x="2562723" y="4873318"/>
                </a:cubicBezTo>
                <a:cubicBezTo>
                  <a:pt x="2563931" y="4869387"/>
                  <a:pt x="2565293" y="4865457"/>
                  <a:pt x="2567711" y="4862130"/>
                </a:cubicBezTo>
                <a:cubicBezTo>
                  <a:pt x="2571036" y="4857596"/>
                  <a:pt x="2576025" y="4855328"/>
                  <a:pt x="2581620" y="4855328"/>
                </a:cubicBezTo>
                <a:lnTo>
                  <a:pt x="2583307" y="4855826"/>
                </a:lnTo>
                <a:lnTo>
                  <a:pt x="2571489" y="4803775"/>
                </a:lnTo>
                <a:cubicBezTo>
                  <a:pt x="2569524" y="4791077"/>
                  <a:pt x="2568011" y="4778227"/>
                  <a:pt x="2566804" y="4765377"/>
                </a:cubicBezTo>
                <a:cubicBezTo>
                  <a:pt x="2565593" y="4752225"/>
                  <a:pt x="2565442" y="4738921"/>
                  <a:pt x="2564989" y="4725618"/>
                </a:cubicBezTo>
                <a:cubicBezTo>
                  <a:pt x="2564837" y="4718966"/>
                  <a:pt x="2564837" y="4712314"/>
                  <a:pt x="2565140" y="4705662"/>
                </a:cubicBezTo>
                <a:cubicBezTo>
                  <a:pt x="2565442" y="4699615"/>
                  <a:pt x="2565593" y="4693568"/>
                  <a:pt x="2566500" y="4687521"/>
                </a:cubicBezTo>
                <a:cubicBezTo>
                  <a:pt x="2567408" y="4680869"/>
                  <a:pt x="2568768" y="4674218"/>
                  <a:pt x="2571036" y="4667868"/>
                </a:cubicBezTo>
                <a:cubicBezTo>
                  <a:pt x="2571641" y="4666206"/>
                  <a:pt x="2572397" y="4664693"/>
                  <a:pt x="2573152" y="4663030"/>
                </a:cubicBezTo>
                <a:cubicBezTo>
                  <a:pt x="2575420" y="4658345"/>
                  <a:pt x="2578293" y="4654262"/>
                  <a:pt x="2582374" y="4650785"/>
                </a:cubicBezTo>
                <a:cubicBezTo>
                  <a:pt x="2586456" y="4647460"/>
                  <a:pt x="2591595" y="4645797"/>
                  <a:pt x="2596736" y="4645343"/>
                </a:cubicBezTo>
                <a:cubicBezTo>
                  <a:pt x="2601119" y="4644889"/>
                  <a:pt x="2605655" y="4645343"/>
                  <a:pt x="2610039" y="4646703"/>
                </a:cubicBezTo>
                <a:lnTo>
                  <a:pt x="2614810" y="4649125"/>
                </a:lnTo>
                <a:lnTo>
                  <a:pt x="2611249" y="4631587"/>
                </a:lnTo>
                <a:cubicBezTo>
                  <a:pt x="2609738" y="4622364"/>
                  <a:pt x="2608377" y="4612992"/>
                  <a:pt x="2607016" y="4603770"/>
                </a:cubicBezTo>
                <a:cubicBezTo>
                  <a:pt x="2604295" y="4585025"/>
                  <a:pt x="2601573" y="4566429"/>
                  <a:pt x="2600969" y="4547533"/>
                </a:cubicBezTo>
                <a:cubicBezTo>
                  <a:pt x="2600516" y="4535288"/>
                  <a:pt x="2600969" y="4522891"/>
                  <a:pt x="2601423" y="4510646"/>
                </a:cubicBezTo>
                <a:cubicBezTo>
                  <a:pt x="2601876" y="4497342"/>
                  <a:pt x="2602481" y="4484039"/>
                  <a:pt x="2603841" y="4470735"/>
                </a:cubicBezTo>
                <a:cubicBezTo>
                  <a:pt x="2604446" y="4463933"/>
                  <a:pt x="2605806" y="4457129"/>
                  <a:pt x="2607470" y="4450629"/>
                </a:cubicBezTo>
                <a:cubicBezTo>
                  <a:pt x="2608528" y="4446396"/>
                  <a:pt x="2610039" y="4441559"/>
                  <a:pt x="2612610" y="4437930"/>
                </a:cubicBezTo>
                <a:cubicBezTo>
                  <a:pt x="2615482" y="4433999"/>
                  <a:pt x="2618808" y="4431126"/>
                  <a:pt x="2623646" y="4429917"/>
                </a:cubicBezTo>
                <a:cubicBezTo>
                  <a:pt x="2627576" y="4428860"/>
                  <a:pt x="2632262" y="4429312"/>
                  <a:pt x="2636041" y="4430825"/>
                </a:cubicBezTo>
                <a:lnTo>
                  <a:pt x="2650964" y="4439581"/>
                </a:lnTo>
                <a:lnTo>
                  <a:pt x="2650556" y="4436872"/>
                </a:lnTo>
                <a:cubicBezTo>
                  <a:pt x="2649043" y="4423267"/>
                  <a:pt x="2647229" y="4409660"/>
                  <a:pt x="2646474" y="4395903"/>
                </a:cubicBezTo>
                <a:cubicBezTo>
                  <a:pt x="2646020" y="4387891"/>
                  <a:pt x="2645566" y="4379879"/>
                  <a:pt x="2645566" y="4371867"/>
                </a:cubicBezTo>
                <a:cubicBezTo>
                  <a:pt x="2645415" y="4365667"/>
                  <a:pt x="2645566" y="4359319"/>
                  <a:pt x="2645869" y="4352969"/>
                </a:cubicBezTo>
                <a:cubicBezTo>
                  <a:pt x="2647229" y="4326815"/>
                  <a:pt x="2649497" y="4300813"/>
                  <a:pt x="2654486" y="4275114"/>
                </a:cubicBezTo>
                <a:cubicBezTo>
                  <a:pt x="2657055" y="4262263"/>
                  <a:pt x="2659474" y="4249262"/>
                  <a:pt x="2663707" y="4237018"/>
                </a:cubicBezTo>
                <a:cubicBezTo>
                  <a:pt x="2664917" y="4233540"/>
                  <a:pt x="2666126" y="4229912"/>
                  <a:pt x="2668545" y="4227039"/>
                </a:cubicBezTo>
                <a:cubicBezTo>
                  <a:pt x="2670359" y="4224923"/>
                  <a:pt x="2672325" y="4223109"/>
                  <a:pt x="2674895" y="4221900"/>
                </a:cubicBezTo>
                <a:cubicBezTo>
                  <a:pt x="2677314" y="4220841"/>
                  <a:pt x="2680187" y="4220387"/>
                  <a:pt x="2682756" y="4220387"/>
                </a:cubicBezTo>
                <a:cubicBezTo>
                  <a:pt x="2689105" y="4220538"/>
                  <a:pt x="2694699" y="4223109"/>
                  <a:pt x="2700142" y="4226133"/>
                </a:cubicBezTo>
                <a:cubicBezTo>
                  <a:pt x="2702257" y="4227342"/>
                  <a:pt x="2704222" y="4228552"/>
                  <a:pt x="2705886" y="4230667"/>
                </a:cubicBezTo>
                <a:cubicBezTo>
                  <a:pt x="2710573" y="4234145"/>
                  <a:pt x="2714806" y="4238378"/>
                  <a:pt x="2718888" y="4242761"/>
                </a:cubicBezTo>
                <a:cubicBezTo>
                  <a:pt x="2727655" y="4252135"/>
                  <a:pt x="2735213" y="4262717"/>
                  <a:pt x="2742622" y="4273148"/>
                </a:cubicBezTo>
                <a:cubicBezTo>
                  <a:pt x="2746098" y="4277985"/>
                  <a:pt x="2749424" y="4282823"/>
                  <a:pt x="2752750" y="4287660"/>
                </a:cubicBezTo>
                <a:cubicBezTo>
                  <a:pt x="2756530" y="4293255"/>
                  <a:pt x="2760158" y="4299150"/>
                  <a:pt x="2763787" y="4304895"/>
                </a:cubicBezTo>
                <a:lnTo>
                  <a:pt x="2770286" y="4314601"/>
                </a:lnTo>
                <a:lnTo>
                  <a:pt x="2771497" y="4315023"/>
                </a:lnTo>
                <a:cubicBezTo>
                  <a:pt x="2773159" y="4316082"/>
                  <a:pt x="2774822" y="4317291"/>
                  <a:pt x="2776485" y="4318500"/>
                </a:cubicBezTo>
                <a:cubicBezTo>
                  <a:pt x="2776938" y="4318954"/>
                  <a:pt x="2777392" y="4319256"/>
                  <a:pt x="2777846" y="4319407"/>
                </a:cubicBezTo>
                <a:lnTo>
                  <a:pt x="2781663" y="4323016"/>
                </a:lnTo>
                <a:lnTo>
                  <a:pt x="2781775" y="4313815"/>
                </a:lnTo>
                <a:cubicBezTo>
                  <a:pt x="2781928" y="4307011"/>
                  <a:pt x="2782531" y="4300208"/>
                  <a:pt x="2782834" y="4293406"/>
                </a:cubicBezTo>
                <a:cubicBezTo>
                  <a:pt x="2783288" y="4286603"/>
                  <a:pt x="2783590" y="4279799"/>
                  <a:pt x="2784043" y="4272997"/>
                </a:cubicBezTo>
                <a:cubicBezTo>
                  <a:pt x="2784799" y="4259996"/>
                  <a:pt x="2786311" y="4246844"/>
                  <a:pt x="2788126" y="4233842"/>
                </a:cubicBezTo>
                <a:cubicBezTo>
                  <a:pt x="2789789" y="4221597"/>
                  <a:pt x="2791754" y="4209503"/>
                  <a:pt x="2793719" y="4197258"/>
                </a:cubicBezTo>
                <a:cubicBezTo>
                  <a:pt x="2795683" y="4184105"/>
                  <a:pt x="2797649" y="4170801"/>
                  <a:pt x="2800824" y="4157952"/>
                </a:cubicBezTo>
                <a:cubicBezTo>
                  <a:pt x="2801580" y="4154928"/>
                  <a:pt x="2802335" y="4151754"/>
                  <a:pt x="2803394" y="4148731"/>
                </a:cubicBezTo>
                <a:cubicBezTo>
                  <a:pt x="2803999" y="4146916"/>
                  <a:pt x="2804754" y="4145102"/>
                  <a:pt x="2805662" y="4143439"/>
                </a:cubicBezTo>
                <a:cubicBezTo>
                  <a:pt x="2806721" y="4141472"/>
                  <a:pt x="2808232" y="4139962"/>
                  <a:pt x="2809744" y="4138451"/>
                </a:cubicBezTo>
                <a:cubicBezTo>
                  <a:pt x="2811709" y="4136484"/>
                  <a:pt x="2814733" y="4135729"/>
                  <a:pt x="2817302" y="4135427"/>
                </a:cubicBezTo>
                <a:close/>
                <a:moveTo>
                  <a:pt x="5552685" y="4124239"/>
                </a:moveTo>
                <a:cubicBezTo>
                  <a:pt x="5551628" y="4124390"/>
                  <a:pt x="5550720" y="4124390"/>
                  <a:pt x="5549964" y="4124541"/>
                </a:cubicBezTo>
                <a:cubicBezTo>
                  <a:pt x="5550266" y="4125599"/>
                  <a:pt x="5550417" y="4126658"/>
                  <a:pt x="5550720" y="4127867"/>
                </a:cubicBezTo>
                <a:cubicBezTo>
                  <a:pt x="5551779" y="4130286"/>
                  <a:pt x="5552988" y="4132705"/>
                  <a:pt x="5554348" y="4134971"/>
                </a:cubicBezTo>
                <a:cubicBezTo>
                  <a:pt x="5558883" y="4141322"/>
                  <a:pt x="5564174" y="4147218"/>
                  <a:pt x="5569313" y="4153114"/>
                </a:cubicBezTo>
                <a:cubicBezTo>
                  <a:pt x="5573850" y="4158253"/>
                  <a:pt x="5578688" y="4162940"/>
                  <a:pt x="5583677" y="4167778"/>
                </a:cubicBezTo>
                <a:cubicBezTo>
                  <a:pt x="5594410" y="4177150"/>
                  <a:pt x="5605446" y="4186070"/>
                  <a:pt x="5617539" y="4193780"/>
                </a:cubicBezTo>
                <a:cubicBezTo>
                  <a:pt x="5630541" y="4201943"/>
                  <a:pt x="5643543" y="4209804"/>
                  <a:pt x="5657149" y="4216759"/>
                </a:cubicBezTo>
                <a:cubicBezTo>
                  <a:pt x="5671358" y="4223562"/>
                  <a:pt x="5686023" y="4229760"/>
                  <a:pt x="5701443" y="4233237"/>
                </a:cubicBezTo>
                <a:cubicBezTo>
                  <a:pt x="5710666" y="4234597"/>
                  <a:pt x="5720038" y="4235354"/>
                  <a:pt x="5729409" y="4236110"/>
                </a:cubicBezTo>
                <a:cubicBezTo>
                  <a:pt x="5738784" y="4236865"/>
                  <a:pt x="5748155" y="4237621"/>
                  <a:pt x="5757530" y="4237168"/>
                </a:cubicBezTo>
                <a:cubicBezTo>
                  <a:pt x="5757680" y="4237168"/>
                  <a:pt x="5757984" y="4237168"/>
                  <a:pt x="5758134" y="4237168"/>
                </a:cubicBezTo>
                <a:cubicBezTo>
                  <a:pt x="5757226" y="4233540"/>
                  <a:pt x="5756168" y="4229760"/>
                  <a:pt x="5755111" y="4226131"/>
                </a:cubicBezTo>
                <a:cubicBezTo>
                  <a:pt x="5752390" y="4218724"/>
                  <a:pt x="5749063" y="4211771"/>
                  <a:pt x="5744832" y="4204967"/>
                </a:cubicBezTo>
                <a:cubicBezTo>
                  <a:pt x="5739236" y="4196955"/>
                  <a:pt x="5733341" y="4189244"/>
                  <a:pt x="5726992" y="4181837"/>
                </a:cubicBezTo>
                <a:cubicBezTo>
                  <a:pt x="5722003" y="4176091"/>
                  <a:pt x="5716711" y="4170801"/>
                  <a:pt x="5711118" y="4165813"/>
                </a:cubicBezTo>
                <a:cubicBezTo>
                  <a:pt x="5702349" y="4158858"/>
                  <a:pt x="5693280" y="4152056"/>
                  <a:pt x="5683302" y="4146915"/>
                </a:cubicBezTo>
                <a:cubicBezTo>
                  <a:pt x="5674534" y="4142682"/>
                  <a:pt x="5665312" y="4139054"/>
                  <a:pt x="5656090" y="4136030"/>
                </a:cubicBezTo>
                <a:cubicBezTo>
                  <a:pt x="5651252" y="4134519"/>
                  <a:pt x="5646566" y="4133007"/>
                  <a:pt x="5641730" y="4131496"/>
                </a:cubicBezTo>
                <a:cubicBezTo>
                  <a:pt x="5638099" y="4130437"/>
                  <a:pt x="5634471" y="4129682"/>
                  <a:pt x="5630842" y="4128924"/>
                </a:cubicBezTo>
                <a:cubicBezTo>
                  <a:pt x="5617539" y="4126960"/>
                  <a:pt x="5604388" y="4125750"/>
                  <a:pt x="5591083" y="4124995"/>
                </a:cubicBezTo>
                <a:cubicBezTo>
                  <a:pt x="5584585" y="4124692"/>
                  <a:pt x="5577932" y="4124390"/>
                  <a:pt x="5571431" y="4124239"/>
                </a:cubicBezTo>
                <a:cubicBezTo>
                  <a:pt x="5565234" y="4124087"/>
                  <a:pt x="5558883" y="4124087"/>
                  <a:pt x="5552685" y="4124239"/>
                </a:cubicBezTo>
                <a:close/>
                <a:moveTo>
                  <a:pt x="6746979" y="4108668"/>
                </a:moveTo>
                <a:cubicBezTo>
                  <a:pt x="6744861" y="4108668"/>
                  <a:pt x="6742897" y="4108820"/>
                  <a:pt x="6740779" y="4109122"/>
                </a:cubicBezTo>
                <a:cubicBezTo>
                  <a:pt x="6739873" y="4109423"/>
                  <a:pt x="6738814" y="4109726"/>
                  <a:pt x="6737907" y="4110180"/>
                </a:cubicBezTo>
                <a:cubicBezTo>
                  <a:pt x="6737606" y="4110331"/>
                  <a:pt x="6737454" y="4110482"/>
                  <a:pt x="6737152" y="4110634"/>
                </a:cubicBezTo>
                <a:cubicBezTo>
                  <a:pt x="6737152" y="4110634"/>
                  <a:pt x="6737001" y="4110785"/>
                  <a:pt x="6737001" y="4110785"/>
                </a:cubicBezTo>
                <a:cubicBezTo>
                  <a:pt x="6736851" y="4111086"/>
                  <a:pt x="6736851" y="4111237"/>
                  <a:pt x="6736700" y="4111540"/>
                </a:cubicBezTo>
                <a:cubicBezTo>
                  <a:pt x="6736547" y="4112296"/>
                  <a:pt x="6736397" y="4112901"/>
                  <a:pt x="6736397" y="4113656"/>
                </a:cubicBezTo>
                <a:cubicBezTo>
                  <a:pt x="6736547" y="4117738"/>
                  <a:pt x="6737001" y="4121820"/>
                  <a:pt x="6737907" y="4125903"/>
                </a:cubicBezTo>
                <a:cubicBezTo>
                  <a:pt x="6739119" y="4130891"/>
                  <a:pt x="6740478" y="4135729"/>
                  <a:pt x="6742444" y="4140415"/>
                </a:cubicBezTo>
                <a:cubicBezTo>
                  <a:pt x="6744558" y="4145858"/>
                  <a:pt x="6746826" y="4151300"/>
                  <a:pt x="6749245" y="4156590"/>
                </a:cubicBezTo>
                <a:cubicBezTo>
                  <a:pt x="6753479" y="4166115"/>
                  <a:pt x="6758317" y="4175488"/>
                  <a:pt x="6763155" y="4184710"/>
                </a:cubicBezTo>
                <a:cubicBezTo>
                  <a:pt x="6771469" y="4200432"/>
                  <a:pt x="6780842" y="4215853"/>
                  <a:pt x="6790819" y="4230667"/>
                </a:cubicBezTo>
                <a:cubicBezTo>
                  <a:pt x="6801705" y="4246994"/>
                  <a:pt x="6813799" y="4262263"/>
                  <a:pt x="6826647" y="4276928"/>
                </a:cubicBezTo>
                <a:cubicBezTo>
                  <a:pt x="6828765" y="4279195"/>
                  <a:pt x="6829219" y="4283126"/>
                  <a:pt x="6828765" y="4285997"/>
                </a:cubicBezTo>
                <a:lnTo>
                  <a:pt x="6827768" y="4287579"/>
                </a:lnTo>
                <a:lnTo>
                  <a:pt x="6842974" y="4292649"/>
                </a:lnTo>
                <a:cubicBezTo>
                  <a:pt x="6848417" y="4295218"/>
                  <a:pt x="6853860" y="4297790"/>
                  <a:pt x="6859454" y="4300056"/>
                </a:cubicBezTo>
                <a:cubicBezTo>
                  <a:pt x="6865499" y="4302475"/>
                  <a:pt x="6871699" y="4304894"/>
                  <a:pt x="6877595" y="4307766"/>
                </a:cubicBezTo>
                <a:cubicBezTo>
                  <a:pt x="6883793" y="4310790"/>
                  <a:pt x="6889386" y="4314721"/>
                  <a:pt x="6894980" y="4318651"/>
                </a:cubicBezTo>
                <a:cubicBezTo>
                  <a:pt x="6899818" y="4322129"/>
                  <a:pt x="6904654" y="4325908"/>
                  <a:pt x="6909492" y="4329536"/>
                </a:cubicBezTo>
                <a:lnTo>
                  <a:pt x="6925889" y="4343977"/>
                </a:lnTo>
                <a:lnTo>
                  <a:pt x="6928087" y="4341932"/>
                </a:lnTo>
                <a:lnTo>
                  <a:pt x="6931477" y="4340922"/>
                </a:lnTo>
                <a:lnTo>
                  <a:pt x="6913575" y="4308524"/>
                </a:lnTo>
                <a:cubicBezTo>
                  <a:pt x="6907377" y="4296731"/>
                  <a:pt x="6901329" y="4284789"/>
                  <a:pt x="6895888" y="4272695"/>
                </a:cubicBezTo>
                <a:cubicBezTo>
                  <a:pt x="6890445" y="4260147"/>
                  <a:pt x="6885153" y="4247448"/>
                  <a:pt x="6880618" y="4234599"/>
                </a:cubicBezTo>
                <a:cubicBezTo>
                  <a:pt x="6876234" y="4221900"/>
                  <a:pt x="6871850" y="4209352"/>
                  <a:pt x="6867617" y="4196653"/>
                </a:cubicBezTo>
                <a:lnTo>
                  <a:pt x="6860303" y="4170114"/>
                </a:lnTo>
                <a:lnTo>
                  <a:pt x="6859303" y="4169592"/>
                </a:lnTo>
                <a:cubicBezTo>
                  <a:pt x="6854919" y="4165964"/>
                  <a:pt x="6850080" y="4162790"/>
                  <a:pt x="6845395" y="4159463"/>
                </a:cubicBezTo>
                <a:cubicBezTo>
                  <a:pt x="6840708" y="4155987"/>
                  <a:pt x="6835870" y="4152660"/>
                  <a:pt x="6831184" y="4149183"/>
                </a:cubicBezTo>
                <a:cubicBezTo>
                  <a:pt x="6821962" y="4142683"/>
                  <a:pt x="6812740" y="4136182"/>
                  <a:pt x="6803216" y="4130135"/>
                </a:cubicBezTo>
                <a:cubicBezTo>
                  <a:pt x="6797018" y="4126355"/>
                  <a:pt x="6790819" y="4122576"/>
                  <a:pt x="6784167" y="4119402"/>
                </a:cubicBezTo>
                <a:cubicBezTo>
                  <a:pt x="6778120" y="4116529"/>
                  <a:pt x="6772074" y="4114110"/>
                  <a:pt x="6765725" y="4111994"/>
                </a:cubicBezTo>
                <a:cubicBezTo>
                  <a:pt x="6759527" y="4110331"/>
                  <a:pt x="6753328" y="4109122"/>
                  <a:pt x="6746979" y="4108668"/>
                </a:cubicBezTo>
                <a:close/>
                <a:moveTo>
                  <a:pt x="27345" y="4108063"/>
                </a:moveTo>
                <a:cubicBezTo>
                  <a:pt x="27194" y="4108515"/>
                  <a:pt x="27044" y="4108969"/>
                  <a:pt x="26744" y="4109423"/>
                </a:cubicBezTo>
                <a:cubicBezTo>
                  <a:pt x="25834" y="4112901"/>
                  <a:pt x="25230" y="4116529"/>
                  <a:pt x="24927" y="4120157"/>
                </a:cubicBezTo>
                <a:cubicBezTo>
                  <a:pt x="24625" y="4130889"/>
                  <a:pt x="24927" y="4141472"/>
                  <a:pt x="25985" y="4152054"/>
                </a:cubicBezTo>
                <a:cubicBezTo>
                  <a:pt x="27044" y="4163091"/>
                  <a:pt x="29009" y="4173976"/>
                  <a:pt x="31124" y="4184708"/>
                </a:cubicBezTo>
                <a:cubicBezTo>
                  <a:pt x="32485" y="4190908"/>
                  <a:pt x="33996" y="4197105"/>
                  <a:pt x="35662" y="4203153"/>
                </a:cubicBezTo>
                <a:cubicBezTo>
                  <a:pt x="37324" y="4209200"/>
                  <a:pt x="39443" y="4215247"/>
                  <a:pt x="41557" y="4221143"/>
                </a:cubicBezTo>
                <a:cubicBezTo>
                  <a:pt x="45791" y="4233085"/>
                  <a:pt x="51081" y="4244726"/>
                  <a:pt x="56673" y="4256216"/>
                </a:cubicBezTo>
                <a:cubicBezTo>
                  <a:pt x="60152" y="4263018"/>
                  <a:pt x="63780" y="4269670"/>
                  <a:pt x="67410" y="4276322"/>
                </a:cubicBezTo>
                <a:cubicBezTo>
                  <a:pt x="69221" y="4279496"/>
                  <a:pt x="71038" y="4282823"/>
                  <a:pt x="72851" y="4286148"/>
                </a:cubicBezTo>
                <a:cubicBezTo>
                  <a:pt x="74511" y="4289322"/>
                  <a:pt x="76177" y="4292649"/>
                  <a:pt x="77688" y="4295974"/>
                </a:cubicBezTo>
                <a:lnTo>
                  <a:pt x="88186" y="4312534"/>
                </a:lnTo>
                <a:lnTo>
                  <a:pt x="97947" y="4320768"/>
                </a:lnTo>
                <a:cubicBezTo>
                  <a:pt x="107925" y="4329688"/>
                  <a:pt x="117746" y="4338606"/>
                  <a:pt x="127123" y="4348131"/>
                </a:cubicBezTo>
                <a:cubicBezTo>
                  <a:pt x="137403" y="4358411"/>
                  <a:pt x="147231" y="4369145"/>
                  <a:pt x="156752" y="4380180"/>
                </a:cubicBezTo>
                <a:lnTo>
                  <a:pt x="164874" y="4391105"/>
                </a:lnTo>
                <a:lnTo>
                  <a:pt x="165069" y="4388799"/>
                </a:lnTo>
                <a:cubicBezTo>
                  <a:pt x="165520" y="4383053"/>
                  <a:pt x="165974" y="4377460"/>
                  <a:pt x="166580" y="4371867"/>
                </a:cubicBezTo>
                <a:cubicBezTo>
                  <a:pt x="167940" y="4360377"/>
                  <a:pt x="170510" y="4348888"/>
                  <a:pt x="173079" y="4337549"/>
                </a:cubicBezTo>
                <a:lnTo>
                  <a:pt x="184301" y="4306117"/>
                </a:lnTo>
                <a:lnTo>
                  <a:pt x="182907" y="4305197"/>
                </a:lnTo>
                <a:cubicBezTo>
                  <a:pt x="169603" y="4281461"/>
                  <a:pt x="156752" y="4257425"/>
                  <a:pt x="141633" y="4234899"/>
                </a:cubicBezTo>
                <a:cubicBezTo>
                  <a:pt x="137854" y="4229306"/>
                  <a:pt x="133773" y="4224166"/>
                  <a:pt x="129844" y="4218724"/>
                </a:cubicBezTo>
                <a:cubicBezTo>
                  <a:pt x="126065" y="4213583"/>
                  <a:pt x="122133" y="4208595"/>
                  <a:pt x="118354" y="4203606"/>
                </a:cubicBezTo>
                <a:cubicBezTo>
                  <a:pt x="110344" y="4193326"/>
                  <a:pt x="102178" y="4183045"/>
                  <a:pt x="94017" y="4173068"/>
                </a:cubicBezTo>
                <a:cubicBezTo>
                  <a:pt x="90085" y="4168230"/>
                  <a:pt x="85849" y="4163393"/>
                  <a:pt x="81769" y="4158555"/>
                </a:cubicBezTo>
                <a:cubicBezTo>
                  <a:pt x="72851" y="4149030"/>
                  <a:pt x="63629" y="4139960"/>
                  <a:pt x="54103" y="4131040"/>
                </a:cubicBezTo>
                <a:cubicBezTo>
                  <a:pt x="45640" y="4123028"/>
                  <a:pt x="37022" y="4114865"/>
                  <a:pt x="27345" y="4108063"/>
                </a:cubicBezTo>
                <a:close/>
                <a:moveTo>
                  <a:pt x="8083721" y="4107214"/>
                </a:moveTo>
                <a:lnTo>
                  <a:pt x="8061455" y="4148427"/>
                </a:lnTo>
                <a:lnTo>
                  <a:pt x="8059371" y="4151548"/>
                </a:lnTo>
                <a:lnTo>
                  <a:pt x="8063269" y="4165964"/>
                </a:lnTo>
                <a:cubicBezTo>
                  <a:pt x="8066747" y="4177452"/>
                  <a:pt x="8070375" y="4188941"/>
                  <a:pt x="8074607" y="4200129"/>
                </a:cubicBezTo>
                <a:cubicBezTo>
                  <a:pt x="8076874" y="4205873"/>
                  <a:pt x="8079142" y="4211618"/>
                  <a:pt x="8082015" y="4217061"/>
                </a:cubicBezTo>
                <a:cubicBezTo>
                  <a:pt x="8085039" y="4222654"/>
                  <a:pt x="8088363" y="4228096"/>
                  <a:pt x="8091991" y="4233388"/>
                </a:cubicBezTo>
                <a:lnTo>
                  <a:pt x="8109457" y="4252872"/>
                </a:lnTo>
                <a:lnTo>
                  <a:pt x="8110285" y="4253797"/>
                </a:lnTo>
                <a:cubicBezTo>
                  <a:pt x="8110737" y="4253948"/>
                  <a:pt x="8111041" y="4254249"/>
                  <a:pt x="8111344" y="4254402"/>
                </a:cubicBezTo>
                <a:lnTo>
                  <a:pt x="8111504" y="4255114"/>
                </a:lnTo>
                <a:lnTo>
                  <a:pt x="8120716" y="4257274"/>
                </a:lnTo>
                <a:cubicBezTo>
                  <a:pt x="8124041" y="4258787"/>
                  <a:pt x="8127217" y="4260450"/>
                  <a:pt x="8130241" y="4262415"/>
                </a:cubicBezTo>
                <a:cubicBezTo>
                  <a:pt x="8135379" y="4265589"/>
                  <a:pt x="8140067" y="4269519"/>
                  <a:pt x="8144753" y="4273300"/>
                </a:cubicBezTo>
                <a:cubicBezTo>
                  <a:pt x="8155184" y="4281463"/>
                  <a:pt x="8165313" y="4290081"/>
                  <a:pt x="8175291" y="4298697"/>
                </a:cubicBezTo>
                <a:cubicBezTo>
                  <a:pt x="8184664" y="4306860"/>
                  <a:pt x="8193735" y="4315175"/>
                  <a:pt x="8202351" y="4323943"/>
                </a:cubicBezTo>
                <a:lnTo>
                  <a:pt x="8220947" y="4344806"/>
                </a:lnTo>
                <a:lnTo>
                  <a:pt x="8222155" y="4337851"/>
                </a:lnTo>
                <a:lnTo>
                  <a:pt x="8227737" y="4315291"/>
                </a:lnTo>
                <a:lnTo>
                  <a:pt x="8227297" y="4315025"/>
                </a:lnTo>
                <a:cubicBezTo>
                  <a:pt x="8225331" y="4307768"/>
                  <a:pt x="8223215" y="4300512"/>
                  <a:pt x="8221249" y="4293255"/>
                </a:cubicBezTo>
                <a:cubicBezTo>
                  <a:pt x="8219737" y="4287964"/>
                  <a:pt x="8217923" y="4282823"/>
                  <a:pt x="8216109" y="4277533"/>
                </a:cubicBezTo>
                <a:cubicBezTo>
                  <a:pt x="8212935" y="4268159"/>
                  <a:pt x="8209457" y="4258787"/>
                  <a:pt x="8205981" y="4249413"/>
                </a:cubicBezTo>
                <a:cubicBezTo>
                  <a:pt x="8204317" y="4245483"/>
                  <a:pt x="8202655" y="4241703"/>
                  <a:pt x="8200840" y="4238076"/>
                </a:cubicBezTo>
                <a:cubicBezTo>
                  <a:pt x="8198723" y="4234145"/>
                  <a:pt x="8196607" y="4230366"/>
                  <a:pt x="8194339" y="4226434"/>
                </a:cubicBezTo>
                <a:cubicBezTo>
                  <a:pt x="8190409" y="4219783"/>
                  <a:pt x="8186026" y="4213434"/>
                  <a:pt x="8181489" y="4207084"/>
                </a:cubicBezTo>
                <a:cubicBezTo>
                  <a:pt x="8175746" y="4199375"/>
                  <a:pt x="8170001" y="4191665"/>
                  <a:pt x="8164104" y="4184105"/>
                </a:cubicBezTo>
                <a:cubicBezTo>
                  <a:pt x="8157605" y="4175791"/>
                  <a:pt x="8150953" y="4167627"/>
                  <a:pt x="8143697" y="4160068"/>
                </a:cubicBezTo>
                <a:cubicBezTo>
                  <a:pt x="8129485" y="4145404"/>
                  <a:pt x="8114066" y="4131799"/>
                  <a:pt x="8098343" y="4118646"/>
                </a:cubicBezTo>
                <a:close/>
                <a:moveTo>
                  <a:pt x="152972" y="4104889"/>
                </a:moveTo>
                <a:lnTo>
                  <a:pt x="153045" y="4105006"/>
                </a:lnTo>
                <a:lnTo>
                  <a:pt x="153124" y="4105190"/>
                </a:lnTo>
                <a:cubicBezTo>
                  <a:pt x="153124" y="4105039"/>
                  <a:pt x="152972" y="4105039"/>
                  <a:pt x="152972" y="4104889"/>
                </a:cubicBezTo>
                <a:close/>
                <a:moveTo>
                  <a:pt x="151762" y="4102470"/>
                </a:moveTo>
                <a:lnTo>
                  <a:pt x="151767" y="4102475"/>
                </a:lnTo>
                <a:lnTo>
                  <a:pt x="151915" y="4102771"/>
                </a:lnTo>
                <a:lnTo>
                  <a:pt x="151888" y="4102686"/>
                </a:lnTo>
                <a:lnTo>
                  <a:pt x="152367" y="4103524"/>
                </a:lnTo>
                <a:lnTo>
                  <a:pt x="152370" y="4103528"/>
                </a:lnTo>
                <a:lnTo>
                  <a:pt x="152521" y="4103981"/>
                </a:lnTo>
                <a:cubicBezTo>
                  <a:pt x="152216" y="4103527"/>
                  <a:pt x="152065" y="4102922"/>
                  <a:pt x="151762" y="4102470"/>
                </a:cubicBezTo>
                <a:close/>
                <a:moveTo>
                  <a:pt x="9771712" y="4102167"/>
                </a:moveTo>
                <a:cubicBezTo>
                  <a:pt x="9771862" y="4102470"/>
                  <a:pt x="9772015" y="4102621"/>
                  <a:pt x="9772166" y="4102771"/>
                </a:cubicBezTo>
                <a:cubicBezTo>
                  <a:pt x="9776700" y="4108214"/>
                  <a:pt x="9781085" y="4113808"/>
                  <a:pt x="9785620" y="4119249"/>
                </a:cubicBezTo>
                <a:cubicBezTo>
                  <a:pt x="9787586" y="4121670"/>
                  <a:pt x="9789551" y="4123938"/>
                  <a:pt x="9791516" y="4126204"/>
                </a:cubicBezTo>
                <a:cubicBezTo>
                  <a:pt x="9808448" y="4144648"/>
                  <a:pt x="9826589" y="4161882"/>
                  <a:pt x="9845486" y="4178359"/>
                </a:cubicBezTo>
                <a:cubicBezTo>
                  <a:pt x="9855010" y="4186524"/>
                  <a:pt x="9864382" y="4194990"/>
                  <a:pt x="9873605" y="4203606"/>
                </a:cubicBezTo>
                <a:cubicBezTo>
                  <a:pt x="9878443" y="4208143"/>
                  <a:pt x="9883279" y="4212828"/>
                  <a:pt x="9888420" y="4217061"/>
                </a:cubicBezTo>
                <a:cubicBezTo>
                  <a:pt x="9893410" y="4221294"/>
                  <a:pt x="9898549" y="4225376"/>
                  <a:pt x="9903688" y="4229306"/>
                </a:cubicBezTo>
                <a:cubicBezTo>
                  <a:pt x="9912911" y="4235807"/>
                  <a:pt x="9922283" y="4242157"/>
                  <a:pt x="9931655" y="4248355"/>
                </a:cubicBezTo>
                <a:cubicBezTo>
                  <a:pt x="9942238" y="4255308"/>
                  <a:pt x="9953123" y="4261961"/>
                  <a:pt x="9963857" y="4268613"/>
                </a:cubicBezTo>
                <a:lnTo>
                  <a:pt x="9965568" y="4274368"/>
                </a:lnTo>
                <a:lnTo>
                  <a:pt x="9967335" y="4274205"/>
                </a:lnTo>
                <a:cubicBezTo>
                  <a:pt x="9973683" y="4273298"/>
                  <a:pt x="9979881" y="4272089"/>
                  <a:pt x="9986231" y="4271030"/>
                </a:cubicBezTo>
                <a:cubicBezTo>
                  <a:pt x="9999233" y="4268915"/>
                  <a:pt x="10012537" y="4268461"/>
                  <a:pt x="10025840" y="4268159"/>
                </a:cubicBezTo>
                <a:cubicBezTo>
                  <a:pt x="10029165" y="4268159"/>
                  <a:pt x="10032643" y="4268007"/>
                  <a:pt x="10036120" y="4268611"/>
                </a:cubicBezTo>
                <a:cubicBezTo>
                  <a:pt x="10045341" y="4268611"/>
                  <a:pt x="10054412" y="4268764"/>
                  <a:pt x="10063633" y="4269216"/>
                </a:cubicBezTo>
                <a:cubicBezTo>
                  <a:pt x="10077542" y="4269821"/>
                  <a:pt x="10091601" y="4270275"/>
                  <a:pt x="10105358" y="4272997"/>
                </a:cubicBezTo>
                <a:lnTo>
                  <a:pt x="10119346" y="4276620"/>
                </a:lnTo>
                <a:lnTo>
                  <a:pt x="10107301" y="4224103"/>
                </a:lnTo>
                <a:lnTo>
                  <a:pt x="10085554" y="4207385"/>
                </a:lnTo>
                <a:cubicBezTo>
                  <a:pt x="10077542" y="4201792"/>
                  <a:pt x="10069227" y="4196653"/>
                  <a:pt x="10060761" y="4191663"/>
                </a:cubicBezTo>
                <a:cubicBezTo>
                  <a:pt x="10051238" y="4186070"/>
                  <a:pt x="10041864" y="4180778"/>
                  <a:pt x="10032038" y="4175790"/>
                </a:cubicBezTo>
                <a:cubicBezTo>
                  <a:pt x="10012083" y="4165813"/>
                  <a:pt x="9991673" y="4157044"/>
                  <a:pt x="9970810" y="4149032"/>
                </a:cubicBezTo>
                <a:cubicBezTo>
                  <a:pt x="9964159" y="4146613"/>
                  <a:pt x="9957356" y="4144345"/>
                  <a:pt x="9950554" y="4142077"/>
                </a:cubicBezTo>
                <a:cubicBezTo>
                  <a:pt x="9943146" y="4139508"/>
                  <a:pt x="9935890" y="4136938"/>
                  <a:pt x="9928483" y="4134367"/>
                </a:cubicBezTo>
                <a:cubicBezTo>
                  <a:pt x="9916690" y="4130286"/>
                  <a:pt x="9904445" y="4127112"/>
                  <a:pt x="9892351" y="4123785"/>
                </a:cubicBezTo>
                <a:cubicBezTo>
                  <a:pt x="9879651" y="4120308"/>
                  <a:pt x="9866953" y="4117437"/>
                  <a:pt x="9854102" y="4114865"/>
                </a:cubicBezTo>
                <a:cubicBezTo>
                  <a:pt x="9829460" y="4109726"/>
                  <a:pt x="9804669" y="4105343"/>
                  <a:pt x="9779573" y="4102470"/>
                </a:cubicBezTo>
                <a:cubicBezTo>
                  <a:pt x="9777003" y="4102319"/>
                  <a:pt x="9774281" y="4102167"/>
                  <a:pt x="9771712" y="4102167"/>
                </a:cubicBezTo>
                <a:close/>
                <a:moveTo>
                  <a:pt x="5785139" y="4095799"/>
                </a:moveTo>
                <a:lnTo>
                  <a:pt x="5778243" y="4108818"/>
                </a:lnTo>
                <a:cubicBezTo>
                  <a:pt x="5771590" y="4119703"/>
                  <a:pt x="5763879" y="4130134"/>
                  <a:pt x="5755262" y="4139508"/>
                </a:cubicBezTo>
                <a:cubicBezTo>
                  <a:pt x="5751181" y="4144042"/>
                  <a:pt x="5746646" y="4147670"/>
                  <a:pt x="5741657" y="4150997"/>
                </a:cubicBezTo>
                <a:cubicBezTo>
                  <a:pt x="5740145" y="4151903"/>
                  <a:pt x="5738633" y="4152811"/>
                  <a:pt x="5737123" y="4153567"/>
                </a:cubicBezTo>
                <a:lnTo>
                  <a:pt x="5734989" y="4154468"/>
                </a:lnTo>
                <a:lnTo>
                  <a:pt x="5745435" y="4165661"/>
                </a:lnTo>
                <a:cubicBezTo>
                  <a:pt x="5748760" y="4169440"/>
                  <a:pt x="5751936" y="4173522"/>
                  <a:pt x="5754960" y="4177453"/>
                </a:cubicBezTo>
                <a:lnTo>
                  <a:pt x="5766875" y="4195218"/>
                </a:lnTo>
                <a:lnTo>
                  <a:pt x="5767054" y="4190757"/>
                </a:lnTo>
                <a:cubicBezTo>
                  <a:pt x="5767809" y="4179872"/>
                  <a:pt x="5769472" y="4169289"/>
                  <a:pt x="5771892" y="4158707"/>
                </a:cubicBezTo>
                <a:cubicBezTo>
                  <a:pt x="5773706" y="4150392"/>
                  <a:pt x="5776275" y="4142380"/>
                  <a:pt x="5778090" y="4134065"/>
                </a:cubicBezTo>
                <a:cubicBezTo>
                  <a:pt x="5778240" y="4133159"/>
                  <a:pt x="5778393" y="4132402"/>
                  <a:pt x="5778544" y="4131496"/>
                </a:cubicBezTo>
                <a:cubicBezTo>
                  <a:pt x="5778544" y="4131192"/>
                  <a:pt x="5778695" y="4131042"/>
                  <a:pt x="5778695" y="4130740"/>
                </a:cubicBezTo>
                <a:cubicBezTo>
                  <a:pt x="5778845" y="4129832"/>
                  <a:pt x="5778996" y="4128926"/>
                  <a:pt x="5779299" y="4128018"/>
                </a:cubicBezTo>
                <a:cubicBezTo>
                  <a:pt x="5779450" y="4127564"/>
                  <a:pt x="5779450" y="4127112"/>
                  <a:pt x="5779601" y="4126658"/>
                </a:cubicBezTo>
                <a:cubicBezTo>
                  <a:pt x="5779751" y="4126053"/>
                  <a:pt x="5779904" y="4125449"/>
                  <a:pt x="5780055" y="4124693"/>
                </a:cubicBezTo>
                <a:cubicBezTo>
                  <a:pt x="5780810" y="4121216"/>
                  <a:pt x="5781566" y="4117587"/>
                  <a:pt x="5782173" y="4114110"/>
                </a:cubicBezTo>
                <a:close/>
                <a:moveTo>
                  <a:pt x="396518" y="4078432"/>
                </a:moveTo>
                <a:cubicBezTo>
                  <a:pt x="389865" y="4082515"/>
                  <a:pt x="383666" y="4087352"/>
                  <a:pt x="377774" y="4092341"/>
                </a:cubicBezTo>
                <a:cubicBezTo>
                  <a:pt x="373237" y="4096423"/>
                  <a:pt x="369005" y="4100806"/>
                  <a:pt x="364920" y="4105343"/>
                </a:cubicBezTo>
                <a:cubicBezTo>
                  <a:pt x="360538" y="4110180"/>
                  <a:pt x="356759" y="4115470"/>
                  <a:pt x="353129" y="4120913"/>
                </a:cubicBezTo>
                <a:cubicBezTo>
                  <a:pt x="348898" y="4127564"/>
                  <a:pt x="344816" y="4134065"/>
                  <a:pt x="341038" y="4141020"/>
                </a:cubicBezTo>
                <a:cubicBezTo>
                  <a:pt x="336953" y="4148578"/>
                  <a:pt x="333174" y="4156439"/>
                  <a:pt x="329549" y="4164451"/>
                </a:cubicBezTo>
                <a:cubicBezTo>
                  <a:pt x="323351" y="4178209"/>
                  <a:pt x="317302" y="4192117"/>
                  <a:pt x="312614" y="4206328"/>
                </a:cubicBezTo>
                <a:cubicBezTo>
                  <a:pt x="311861" y="4208747"/>
                  <a:pt x="311103" y="4211317"/>
                  <a:pt x="310652" y="4213736"/>
                </a:cubicBezTo>
                <a:lnTo>
                  <a:pt x="308103" y="4215507"/>
                </a:lnTo>
                <a:lnTo>
                  <a:pt x="314126" y="4245180"/>
                </a:lnTo>
                <a:cubicBezTo>
                  <a:pt x="316093" y="4258031"/>
                  <a:pt x="317604" y="4270881"/>
                  <a:pt x="318210" y="4283881"/>
                </a:cubicBezTo>
                <a:cubicBezTo>
                  <a:pt x="318964" y="4297185"/>
                  <a:pt x="319721" y="4310338"/>
                  <a:pt x="320780" y="4323641"/>
                </a:cubicBezTo>
                <a:lnTo>
                  <a:pt x="323164" y="4363158"/>
                </a:lnTo>
                <a:lnTo>
                  <a:pt x="324103" y="4363401"/>
                </a:lnTo>
                <a:cubicBezTo>
                  <a:pt x="326522" y="4364458"/>
                  <a:pt x="328641" y="4365820"/>
                  <a:pt x="330758" y="4367481"/>
                </a:cubicBezTo>
                <a:lnTo>
                  <a:pt x="331783" y="4368600"/>
                </a:lnTo>
                <a:lnTo>
                  <a:pt x="338919" y="4356144"/>
                </a:lnTo>
                <a:cubicBezTo>
                  <a:pt x="345420" y="4344503"/>
                  <a:pt x="352377" y="4332863"/>
                  <a:pt x="359779" y="4321676"/>
                </a:cubicBezTo>
                <a:cubicBezTo>
                  <a:pt x="366587" y="4311244"/>
                  <a:pt x="373994" y="4301115"/>
                  <a:pt x="383064" y="4292498"/>
                </a:cubicBezTo>
                <a:lnTo>
                  <a:pt x="391043" y="4285594"/>
                </a:lnTo>
                <a:lnTo>
                  <a:pt x="386388" y="4278893"/>
                </a:lnTo>
                <a:cubicBezTo>
                  <a:pt x="388354" y="4269519"/>
                  <a:pt x="390624" y="4260147"/>
                  <a:pt x="392284" y="4250773"/>
                </a:cubicBezTo>
                <a:cubicBezTo>
                  <a:pt x="393795" y="4242006"/>
                  <a:pt x="395004" y="4233086"/>
                  <a:pt x="396365" y="4224317"/>
                </a:cubicBezTo>
                <a:cubicBezTo>
                  <a:pt x="398785" y="4207385"/>
                  <a:pt x="401355" y="4190606"/>
                  <a:pt x="402413" y="4173674"/>
                </a:cubicBezTo>
                <a:cubicBezTo>
                  <a:pt x="402866" y="4159161"/>
                  <a:pt x="402413" y="4144648"/>
                  <a:pt x="401807" y="4130135"/>
                </a:cubicBezTo>
                <a:cubicBezTo>
                  <a:pt x="401053" y="4114865"/>
                  <a:pt x="400752" y="4099446"/>
                  <a:pt x="398031" y="4084329"/>
                </a:cubicBezTo>
                <a:cubicBezTo>
                  <a:pt x="397574" y="4082364"/>
                  <a:pt x="397123" y="4080397"/>
                  <a:pt x="396518" y="4078432"/>
                </a:cubicBezTo>
                <a:close/>
                <a:moveTo>
                  <a:pt x="1336835" y="4073747"/>
                </a:moveTo>
                <a:cubicBezTo>
                  <a:pt x="1336684" y="4073747"/>
                  <a:pt x="1336379" y="4073898"/>
                  <a:pt x="1336229" y="4073898"/>
                </a:cubicBezTo>
                <a:cubicBezTo>
                  <a:pt x="1335324" y="4074350"/>
                  <a:pt x="1334567" y="4074955"/>
                  <a:pt x="1333810" y="4075561"/>
                </a:cubicBezTo>
                <a:cubicBezTo>
                  <a:pt x="1328972" y="4080246"/>
                  <a:pt x="1324739" y="4085538"/>
                  <a:pt x="1320808" y="4090980"/>
                </a:cubicBezTo>
                <a:cubicBezTo>
                  <a:pt x="1317332" y="4096423"/>
                  <a:pt x="1314309" y="4102168"/>
                  <a:pt x="1310982" y="4107912"/>
                </a:cubicBezTo>
                <a:cubicBezTo>
                  <a:pt x="1307658" y="4113656"/>
                  <a:pt x="1304029" y="4119251"/>
                  <a:pt x="1300854" y="4124995"/>
                </a:cubicBezTo>
                <a:cubicBezTo>
                  <a:pt x="1297529" y="4130740"/>
                  <a:pt x="1294655" y="4136787"/>
                  <a:pt x="1291027" y="4142531"/>
                </a:cubicBezTo>
                <a:cubicBezTo>
                  <a:pt x="1287400" y="4148427"/>
                  <a:pt x="1283319" y="4154020"/>
                  <a:pt x="1279236" y="4159615"/>
                </a:cubicBezTo>
                <a:cubicBezTo>
                  <a:pt x="1276666" y="4163696"/>
                  <a:pt x="1274549" y="4167929"/>
                  <a:pt x="1272735" y="4172465"/>
                </a:cubicBezTo>
                <a:cubicBezTo>
                  <a:pt x="1270621" y="4179418"/>
                  <a:pt x="1269863" y="4186675"/>
                  <a:pt x="1269257" y="4193931"/>
                </a:cubicBezTo>
                <a:lnTo>
                  <a:pt x="1269257" y="4195229"/>
                </a:lnTo>
                <a:lnTo>
                  <a:pt x="1273036" y="4199070"/>
                </a:lnTo>
                <a:cubicBezTo>
                  <a:pt x="1275003" y="4201489"/>
                  <a:pt x="1276968" y="4203908"/>
                  <a:pt x="1278782" y="4206478"/>
                </a:cubicBezTo>
                <a:cubicBezTo>
                  <a:pt x="1282562" y="4211769"/>
                  <a:pt x="1285886" y="4217212"/>
                  <a:pt x="1289212" y="4222805"/>
                </a:cubicBezTo>
                <a:cubicBezTo>
                  <a:pt x="1298739" y="4239284"/>
                  <a:pt x="1306749" y="4256820"/>
                  <a:pt x="1314158" y="4274357"/>
                </a:cubicBezTo>
                <a:cubicBezTo>
                  <a:pt x="1317938" y="4283124"/>
                  <a:pt x="1321111" y="4292044"/>
                  <a:pt x="1323681" y="4301115"/>
                </a:cubicBezTo>
                <a:lnTo>
                  <a:pt x="1329421" y="4326657"/>
                </a:lnTo>
                <a:lnTo>
                  <a:pt x="1332489" y="4342360"/>
                </a:lnTo>
                <a:lnTo>
                  <a:pt x="1335019" y="4333466"/>
                </a:lnTo>
                <a:cubicBezTo>
                  <a:pt x="1339103" y="4320919"/>
                  <a:pt x="1343485" y="4308220"/>
                  <a:pt x="1349081" y="4296277"/>
                </a:cubicBezTo>
                <a:cubicBezTo>
                  <a:pt x="1351802" y="4290533"/>
                  <a:pt x="1354975" y="4284938"/>
                  <a:pt x="1358303" y="4279496"/>
                </a:cubicBezTo>
                <a:lnTo>
                  <a:pt x="1367518" y="4265485"/>
                </a:lnTo>
                <a:lnTo>
                  <a:pt x="1366615" y="4260903"/>
                </a:lnTo>
                <a:cubicBezTo>
                  <a:pt x="1367673" y="4251983"/>
                  <a:pt x="1368581" y="4243215"/>
                  <a:pt x="1369337" y="4234296"/>
                </a:cubicBezTo>
                <a:cubicBezTo>
                  <a:pt x="1369638" y="4227795"/>
                  <a:pt x="1369791" y="4221294"/>
                  <a:pt x="1369337" y="4214794"/>
                </a:cubicBezTo>
                <a:cubicBezTo>
                  <a:pt x="1369034" y="4208143"/>
                  <a:pt x="1368127" y="4201491"/>
                  <a:pt x="1367372" y="4194990"/>
                </a:cubicBezTo>
                <a:lnTo>
                  <a:pt x="1361007" y="4157093"/>
                </a:lnTo>
                <a:lnTo>
                  <a:pt x="1361325" y="4158557"/>
                </a:lnTo>
                <a:cubicBezTo>
                  <a:pt x="1361174" y="4157498"/>
                  <a:pt x="1360872" y="4156439"/>
                  <a:pt x="1360722" y="4155382"/>
                </a:cubicBezTo>
                <a:lnTo>
                  <a:pt x="1361007" y="4157093"/>
                </a:lnTo>
                <a:lnTo>
                  <a:pt x="1351953" y="4115319"/>
                </a:lnTo>
                <a:cubicBezTo>
                  <a:pt x="1348174" y="4101865"/>
                  <a:pt x="1343788" y="4088411"/>
                  <a:pt x="1337894" y="4075712"/>
                </a:cubicBezTo>
                <a:cubicBezTo>
                  <a:pt x="1337589" y="4074955"/>
                  <a:pt x="1337137" y="4074350"/>
                  <a:pt x="1336835" y="4073747"/>
                </a:cubicBezTo>
                <a:close/>
                <a:moveTo>
                  <a:pt x="6060186" y="4066187"/>
                </a:moveTo>
                <a:cubicBezTo>
                  <a:pt x="6059427" y="4067849"/>
                  <a:pt x="6058824" y="4069816"/>
                  <a:pt x="6058221" y="4071630"/>
                </a:cubicBezTo>
                <a:cubicBezTo>
                  <a:pt x="6055649" y="4080397"/>
                  <a:pt x="6053232" y="4089317"/>
                  <a:pt x="6050964" y="4098237"/>
                </a:cubicBezTo>
                <a:cubicBezTo>
                  <a:pt x="6048394" y="4107912"/>
                  <a:pt x="6045975" y="4117587"/>
                  <a:pt x="6044008" y="4127263"/>
                </a:cubicBezTo>
                <a:cubicBezTo>
                  <a:pt x="6039927" y="4147670"/>
                  <a:pt x="6037661" y="4168383"/>
                  <a:pt x="6036450" y="4189093"/>
                </a:cubicBezTo>
                <a:cubicBezTo>
                  <a:pt x="6036148" y="4196955"/>
                  <a:pt x="6035997" y="4204816"/>
                  <a:pt x="6036301" y="4212677"/>
                </a:cubicBezTo>
                <a:cubicBezTo>
                  <a:pt x="6036450" y="4217364"/>
                  <a:pt x="6036450" y="4222202"/>
                  <a:pt x="6036903" y="4227039"/>
                </a:cubicBezTo>
                <a:cubicBezTo>
                  <a:pt x="6037358" y="4232632"/>
                  <a:pt x="6037962" y="4238376"/>
                  <a:pt x="6038569" y="4244122"/>
                </a:cubicBezTo>
                <a:lnTo>
                  <a:pt x="6037153" y="4245864"/>
                </a:lnTo>
                <a:lnTo>
                  <a:pt x="6039626" y="4249413"/>
                </a:lnTo>
                <a:cubicBezTo>
                  <a:pt x="6046277" y="4260147"/>
                  <a:pt x="6053835" y="4270275"/>
                  <a:pt x="6060034" y="4281159"/>
                </a:cubicBezTo>
                <a:cubicBezTo>
                  <a:pt x="6066989" y="4293406"/>
                  <a:pt x="6073338" y="4305651"/>
                  <a:pt x="6079235" y="4318350"/>
                </a:cubicBezTo>
                <a:cubicBezTo>
                  <a:pt x="6084525" y="4329688"/>
                  <a:pt x="6088908" y="4341630"/>
                  <a:pt x="6092839" y="4353573"/>
                </a:cubicBezTo>
                <a:cubicBezTo>
                  <a:pt x="6095409" y="4361434"/>
                  <a:pt x="6097981" y="4369446"/>
                  <a:pt x="6100398" y="4377912"/>
                </a:cubicBezTo>
                <a:cubicBezTo>
                  <a:pt x="6101606" y="4381693"/>
                  <a:pt x="6102666" y="4385623"/>
                  <a:pt x="6103573" y="4389552"/>
                </a:cubicBezTo>
                <a:lnTo>
                  <a:pt x="6104682" y="4395966"/>
                </a:lnTo>
                <a:lnTo>
                  <a:pt x="6110980" y="4383809"/>
                </a:lnTo>
                <a:cubicBezTo>
                  <a:pt x="6115063" y="4376854"/>
                  <a:pt x="6119144" y="4370051"/>
                  <a:pt x="6123226" y="4363096"/>
                </a:cubicBezTo>
                <a:cubicBezTo>
                  <a:pt x="6127307" y="4356294"/>
                  <a:pt x="6131540" y="4349945"/>
                  <a:pt x="6136378" y="4343746"/>
                </a:cubicBezTo>
                <a:lnTo>
                  <a:pt x="6161085" y="4317320"/>
                </a:lnTo>
                <a:lnTo>
                  <a:pt x="6159205" y="4314721"/>
                </a:lnTo>
                <a:cubicBezTo>
                  <a:pt x="6160567" y="4308674"/>
                  <a:pt x="6161473" y="4302627"/>
                  <a:pt x="6161777" y="4296428"/>
                </a:cubicBezTo>
                <a:cubicBezTo>
                  <a:pt x="6161777" y="4287359"/>
                  <a:pt x="6160718" y="4278590"/>
                  <a:pt x="6159509" y="4269670"/>
                </a:cubicBezTo>
                <a:cubicBezTo>
                  <a:pt x="6158148" y="4260750"/>
                  <a:pt x="6156484" y="4251832"/>
                  <a:pt x="6154519" y="4243063"/>
                </a:cubicBezTo>
                <a:cubicBezTo>
                  <a:pt x="6151799" y="4232632"/>
                  <a:pt x="6148472" y="4222352"/>
                  <a:pt x="6145147" y="4212072"/>
                </a:cubicBezTo>
                <a:cubicBezTo>
                  <a:pt x="6141518" y="4201037"/>
                  <a:pt x="6137588" y="4190303"/>
                  <a:pt x="6132750" y="4179720"/>
                </a:cubicBezTo>
                <a:cubicBezTo>
                  <a:pt x="6123379" y="4159312"/>
                  <a:pt x="6112644" y="4139508"/>
                  <a:pt x="6101760" y="4119854"/>
                </a:cubicBezTo>
                <a:cubicBezTo>
                  <a:pt x="6099341" y="4115621"/>
                  <a:pt x="6096922" y="4111388"/>
                  <a:pt x="6094199" y="4107307"/>
                </a:cubicBezTo>
                <a:cubicBezTo>
                  <a:pt x="6091329" y="4103074"/>
                  <a:pt x="6088455" y="4098842"/>
                  <a:pt x="6085431" y="4094759"/>
                </a:cubicBezTo>
                <a:cubicBezTo>
                  <a:pt x="6079991" y="4087352"/>
                  <a:pt x="6074546" y="4079943"/>
                  <a:pt x="6068349" y="4073141"/>
                </a:cubicBezTo>
                <a:cubicBezTo>
                  <a:pt x="6065931" y="4070571"/>
                  <a:pt x="6063359" y="4068303"/>
                  <a:pt x="6060487" y="4066338"/>
                </a:cubicBezTo>
                <a:cubicBezTo>
                  <a:pt x="6060487" y="4066338"/>
                  <a:pt x="6060337" y="4066187"/>
                  <a:pt x="6060186" y="4066187"/>
                </a:cubicBezTo>
                <a:close/>
                <a:moveTo>
                  <a:pt x="3558066" y="4065734"/>
                </a:moveTo>
                <a:cubicBezTo>
                  <a:pt x="3558066" y="4065734"/>
                  <a:pt x="3558066" y="4065734"/>
                  <a:pt x="3558066" y="4065884"/>
                </a:cubicBezTo>
                <a:cubicBezTo>
                  <a:pt x="3564267" y="4082816"/>
                  <a:pt x="3574546" y="4098084"/>
                  <a:pt x="3583616" y="4113656"/>
                </a:cubicBezTo>
                <a:cubicBezTo>
                  <a:pt x="3588150" y="4121668"/>
                  <a:pt x="3592685" y="4129680"/>
                  <a:pt x="3597222" y="4137543"/>
                </a:cubicBezTo>
                <a:cubicBezTo>
                  <a:pt x="3601152" y="4144496"/>
                  <a:pt x="3605538" y="4151148"/>
                  <a:pt x="3609920" y="4157800"/>
                </a:cubicBezTo>
                <a:cubicBezTo>
                  <a:pt x="3614758" y="4164905"/>
                  <a:pt x="3619596" y="4172011"/>
                  <a:pt x="3624585" y="4178964"/>
                </a:cubicBezTo>
                <a:cubicBezTo>
                  <a:pt x="3629572" y="4185767"/>
                  <a:pt x="3634864" y="4192268"/>
                  <a:pt x="3640457" y="4198616"/>
                </a:cubicBezTo>
                <a:cubicBezTo>
                  <a:pt x="3651040" y="4210863"/>
                  <a:pt x="3662378" y="4222654"/>
                  <a:pt x="3674473" y="4233388"/>
                </a:cubicBezTo>
                <a:cubicBezTo>
                  <a:pt x="3679462" y="4237470"/>
                  <a:pt x="3684601" y="4241249"/>
                  <a:pt x="3690345" y="4244272"/>
                </a:cubicBezTo>
                <a:lnTo>
                  <a:pt x="3692087" y="4246860"/>
                </a:lnTo>
                <a:lnTo>
                  <a:pt x="3705768" y="4248204"/>
                </a:lnTo>
                <a:cubicBezTo>
                  <a:pt x="3712266" y="4249564"/>
                  <a:pt x="3718617" y="4251529"/>
                  <a:pt x="3724966" y="4253345"/>
                </a:cubicBezTo>
                <a:cubicBezTo>
                  <a:pt x="3737363" y="4256820"/>
                  <a:pt x="3749606" y="4260903"/>
                  <a:pt x="3761851" y="4265437"/>
                </a:cubicBezTo>
                <a:cubicBezTo>
                  <a:pt x="3774702" y="4270124"/>
                  <a:pt x="3787251" y="4275869"/>
                  <a:pt x="3799041" y="4282974"/>
                </a:cubicBezTo>
                <a:lnTo>
                  <a:pt x="3806472" y="4288479"/>
                </a:lnTo>
                <a:lnTo>
                  <a:pt x="3805088" y="4260903"/>
                </a:lnTo>
                <a:lnTo>
                  <a:pt x="3809829" y="4223097"/>
                </a:lnTo>
                <a:lnTo>
                  <a:pt x="3807809" y="4222957"/>
                </a:lnTo>
                <a:cubicBezTo>
                  <a:pt x="3792087" y="4203757"/>
                  <a:pt x="3776970" y="4183953"/>
                  <a:pt x="3758829" y="4167021"/>
                </a:cubicBezTo>
                <a:cubicBezTo>
                  <a:pt x="3742653" y="4153870"/>
                  <a:pt x="3725420" y="4142379"/>
                  <a:pt x="3707733" y="4131496"/>
                </a:cubicBezTo>
                <a:cubicBezTo>
                  <a:pt x="3698812" y="4126053"/>
                  <a:pt x="3689892" y="4120611"/>
                  <a:pt x="3680671" y="4115773"/>
                </a:cubicBezTo>
                <a:cubicBezTo>
                  <a:pt x="3671750" y="4110936"/>
                  <a:pt x="3662681" y="4106400"/>
                  <a:pt x="3653610" y="4101865"/>
                </a:cubicBezTo>
                <a:cubicBezTo>
                  <a:pt x="3636678" y="4093852"/>
                  <a:pt x="3619142" y="4087503"/>
                  <a:pt x="3601604" y="4081002"/>
                </a:cubicBezTo>
                <a:lnTo>
                  <a:pt x="3599664" y="4080310"/>
                </a:lnTo>
                <a:lnTo>
                  <a:pt x="3592836" y="4082665"/>
                </a:lnTo>
                <a:cubicBezTo>
                  <a:pt x="3591779" y="4082515"/>
                  <a:pt x="3590720" y="4082213"/>
                  <a:pt x="3589663" y="4082061"/>
                </a:cubicBezTo>
                <a:cubicBezTo>
                  <a:pt x="3587545" y="4081305"/>
                  <a:pt x="3585731" y="4080096"/>
                  <a:pt x="3584220" y="4078432"/>
                </a:cubicBezTo>
                <a:lnTo>
                  <a:pt x="3579421" y="4073106"/>
                </a:lnTo>
                <a:lnTo>
                  <a:pt x="3574847" y="4071477"/>
                </a:lnTo>
                <a:cubicBezTo>
                  <a:pt x="3570764" y="4070117"/>
                  <a:pt x="3566682" y="4068606"/>
                  <a:pt x="3562449" y="4067245"/>
                </a:cubicBezTo>
                <a:cubicBezTo>
                  <a:pt x="3560938" y="4066791"/>
                  <a:pt x="3559580" y="4066338"/>
                  <a:pt x="3558066" y="4065734"/>
                </a:cubicBezTo>
                <a:close/>
                <a:moveTo>
                  <a:pt x="6383004" y="4052743"/>
                </a:moveTo>
                <a:lnTo>
                  <a:pt x="6379320" y="4055454"/>
                </a:lnTo>
                <a:cubicBezTo>
                  <a:pt x="6378261" y="4055757"/>
                  <a:pt x="6377202" y="4055908"/>
                  <a:pt x="6376143" y="4056211"/>
                </a:cubicBezTo>
                <a:lnTo>
                  <a:pt x="6373601" y="4055447"/>
                </a:lnTo>
                <a:lnTo>
                  <a:pt x="6350442" y="4066035"/>
                </a:lnTo>
                <a:cubicBezTo>
                  <a:pt x="6334872" y="4074804"/>
                  <a:pt x="6319452" y="4084025"/>
                  <a:pt x="6304787" y="4094456"/>
                </a:cubicBezTo>
                <a:cubicBezTo>
                  <a:pt x="6290425" y="4104736"/>
                  <a:pt x="6276821" y="4116075"/>
                  <a:pt x="6263972" y="4128169"/>
                </a:cubicBezTo>
                <a:cubicBezTo>
                  <a:pt x="6256261" y="4135729"/>
                  <a:pt x="6248399" y="4143136"/>
                  <a:pt x="6241142" y="4151148"/>
                </a:cubicBezTo>
                <a:cubicBezTo>
                  <a:pt x="6233432" y="4159463"/>
                  <a:pt x="6225723" y="4167929"/>
                  <a:pt x="6218164" y="4176395"/>
                </a:cubicBezTo>
                <a:cubicBezTo>
                  <a:pt x="6210302" y="4185162"/>
                  <a:pt x="6202746" y="4194233"/>
                  <a:pt x="6195487" y="4203456"/>
                </a:cubicBezTo>
                <a:lnTo>
                  <a:pt x="6176145" y="4229099"/>
                </a:lnTo>
                <a:lnTo>
                  <a:pt x="6181581" y="4251378"/>
                </a:lnTo>
                <a:cubicBezTo>
                  <a:pt x="6182638" y="4257274"/>
                  <a:pt x="6183546" y="4263321"/>
                  <a:pt x="6184452" y="4269369"/>
                </a:cubicBezTo>
                <a:cubicBezTo>
                  <a:pt x="6185208" y="4275263"/>
                  <a:pt x="6186114" y="4281159"/>
                  <a:pt x="6186265" y="4287056"/>
                </a:cubicBezTo>
                <a:lnTo>
                  <a:pt x="6185649" y="4294619"/>
                </a:lnTo>
                <a:lnTo>
                  <a:pt x="6194731" y="4286451"/>
                </a:lnTo>
                <a:cubicBezTo>
                  <a:pt x="6214235" y="4269519"/>
                  <a:pt x="6236305" y="4255913"/>
                  <a:pt x="6258680" y="4243063"/>
                </a:cubicBezTo>
                <a:lnTo>
                  <a:pt x="6320287" y="4213290"/>
                </a:lnTo>
                <a:lnTo>
                  <a:pt x="6320207" y="4212526"/>
                </a:lnTo>
                <a:cubicBezTo>
                  <a:pt x="6322930" y="4209501"/>
                  <a:pt x="6325499" y="4206479"/>
                  <a:pt x="6328220" y="4203606"/>
                </a:cubicBezTo>
                <a:cubicBezTo>
                  <a:pt x="6331093" y="4200583"/>
                  <a:pt x="6333964" y="4197409"/>
                  <a:pt x="6336536" y="4194082"/>
                </a:cubicBezTo>
                <a:cubicBezTo>
                  <a:pt x="6341675" y="4187430"/>
                  <a:pt x="6346512" y="4180628"/>
                  <a:pt x="6351048" y="4173522"/>
                </a:cubicBezTo>
                <a:cubicBezTo>
                  <a:pt x="6361631" y="4155985"/>
                  <a:pt x="6370096" y="4137089"/>
                  <a:pt x="6376597" y="4117587"/>
                </a:cubicBezTo>
                <a:cubicBezTo>
                  <a:pt x="6380829" y="4103074"/>
                  <a:pt x="6384156" y="4088258"/>
                  <a:pt x="6384913" y="4073292"/>
                </a:cubicBezTo>
                <a:cubicBezTo>
                  <a:pt x="6384913" y="4071327"/>
                  <a:pt x="6384913" y="4069362"/>
                  <a:pt x="6384913" y="4067397"/>
                </a:cubicBezTo>
                <a:cubicBezTo>
                  <a:pt x="6384760" y="4065280"/>
                  <a:pt x="6384913" y="4063012"/>
                  <a:pt x="6384608" y="4060896"/>
                </a:cubicBezTo>
                <a:cubicBezTo>
                  <a:pt x="6384457" y="4058779"/>
                  <a:pt x="6384005" y="4056511"/>
                  <a:pt x="6383549" y="4054395"/>
                </a:cubicBezTo>
                <a:cubicBezTo>
                  <a:pt x="6383400" y="4053790"/>
                  <a:pt x="6383248" y="4053336"/>
                  <a:pt x="6383099" y="4052884"/>
                </a:cubicBezTo>
                <a:close/>
                <a:moveTo>
                  <a:pt x="5817395" y="4051524"/>
                </a:moveTo>
                <a:cubicBezTo>
                  <a:pt x="5816488" y="4057117"/>
                  <a:pt x="5815431" y="4062710"/>
                  <a:pt x="5814221" y="4068152"/>
                </a:cubicBezTo>
                <a:cubicBezTo>
                  <a:pt x="5812407" y="4077374"/>
                  <a:pt x="5811499" y="4086747"/>
                  <a:pt x="5810138" y="4095969"/>
                </a:cubicBezTo>
                <a:cubicBezTo>
                  <a:pt x="5809383" y="4100806"/>
                  <a:pt x="5808627" y="4105493"/>
                  <a:pt x="5807870" y="4110331"/>
                </a:cubicBezTo>
                <a:cubicBezTo>
                  <a:pt x="5807115" y="4115319"/>
                  <a:pt x="5805905" y="4120308"/>
                  <a:pt x="5804848" y="4125298"/>
                </a:cubicBezTo>
                <a:cubicBezTo>
                  <a:pt x="5804394" y="4127564"/>
                  <a:pt x="5803942" y="4129832"/>
                  <a:pt x="5803486" y="4131950"/>
                </a:cubicBezTo>
                <a:cubicBezTo>
                  <a:pt x="5803486" y="4132705"/>
                  <a:pt x="5803337" y="4133611"/>
                  <a:pt x="5803034" y="4134367"/>
                </a:cubicBezTo>
                <a:cubicBezTo>
                  <a:pt x="5802731" y="4137240"/>
                  <a:pt x="5801824" y="4140263"/>
                  <a:pt x="5801219" y="4142985"/>
                </a:cubicBezTo>
                <a:cubicBezTo>
                  <a:pt x="5799255" y="4152206"/>
                  <a:pt x="5796534" y="4161126"/>
                  <a:pt x="5794416" y="4170197"/>
                </a:cubicBezTo>
                <a:cubicBezTo>
                  <a:pt x="5793207" y="4176999"/>
                  <a:pt x="5792299" y="4183802"/>
                  <a:pt x="5791696" y="4190757"/>
                </a:cubicBezTo>
                <a:cubicBezTo>
                  <a:pt x="5791089" y="4197256"/>
                  <a:pt x="5790788" y="4203606"/>
                  <a:pt x="5790939" y="4210107"/>
                </a:cubicBezTo>
                <a:cubicBezTo>
                  <a:pt x="5791392" y="4216154"/>
                  <a:pt x="5791847" y="4222352"/>
                  <a:pt x="5792753" y="4228399"/>
                </a:cubicBezTo>
                <a:cubicBezTo>
                  <a:pt x="5793358" y="4232935"/>
                  <a:pt x="5794416" y="4237470"/>
                  <a:pt x="5795475" y="4241854"/>
                </a:cubicBezTo>
                <a:cubicBezTo>
                  <a:pt x="5798499" y="4240797"/>
                  <a:pt x="5801521" y="4239435"/>
                  <a:pt x="5804394" y="4237773"/>
                </a:cubicBezTo>
                <a:cubicBezTo>
                  <a:pt x="5809837" y="4233842"/>
                  <a:pt x="5814522" y="4228702"/>
                  <a:pt x="5819059" y="4223865"/>
                </a:cubicBezTo>
                <a:cubicBezTo>
                  <a:pt x="5823290" y="4218724"/>
                  <a:pt x="5826919" y="4213282"/>
                  <a:pt x="5829943" y="4207385"/>
                </a:cubicBezTo>
                <a:cubicBezTo>
                  <a:pt x="5833268" y="4199978"/>
                  <a:pt x="5835386" y="4192268"/>
                  <a:pt x="5837351" y="4184407"/>
                </a:cubicBezTo>
                <a:cubicBezTo>
                  <a:pt x="5839316" y="4176849"/>
                  <a:pt x="5840978" y="4169289"/>
                  <a:pt x="5842643" y="4161580"/>
                </a:cubicBezTo>
                <a:cubicBezTo>
                  <a:pt x="5843549" y="4157195"/>
                  <a:pt x="5844154" y="4152660"/>
                  <a:pt x="5844456" y="4148124"/>
                </a:cubicBezTo>
                <a:cubicBezTo>
                  <a:pt x="5844757" y="4144194"/>
                  <a:pt x="5844606" y="4140415"/>
                  <a:pt x="5844456" y="4136484"/>
                </a:cubicBezTo>
                <a:cubicBezTo>
                  <a:pt x="5844154" y="4131646"/>
                  <a:pt x="5843851" y="4126809"/>
                  <a:pt x="5842792" y="4122122"/>
                </a:cubicBezTo>
                <a:cubicBezTo>
                  <a:pt x="5841735" y="4116680"/>
                  <a:pt x="5840222" y="4111390"/>
                  <a:pt x="5838711" y="4106098"/>
                </a:cubicBezTo>
                <a:cubicBezTo>
                  <a:pt x="5835991" y="4096423"/>
                  <a:pt x="5832513" y="4086747"/>
                  <a:pt x="5828886" y="4077223"/>
                </a:cubicBezTo>
                <a:cubicBezTo>
                  <a:pt x="5825559" y="4068456"/>
                  <a:pt x="5822083" y="4059687"/>
                  <a:pt x="5817395" y="4051524"/>
                </a:cubicBezTo>
                <a:close/>
                <a:moveTo>
                  <a:pt x="3931925" y="4051524"/>
                </a:moveTo>
                <a:cubicBezTo>
                  <a:pt x="3930866" y="4052430"/>
                  <a:pt x="3929809" y="4053489"/>
                  <a:pt x="3928750" y="4054547"/>
                </a:cubicBezTo>
                <a:cubicBezTo>
                  <a:pt x="3925877" y="4058023"/>
                  <a:pt x="3923004" y="4061651"/>
                  <a:pt x="3920285" y="4065129"/>
                </a:cubicBezTo>
                <a:cubicBezTo>
                  <a:pt x="3916807" y="4069514"/>
                  <a:pt x="3913633" y="4074199"/>
                  <a:pt x="3910306" y="4078736"/>
                </a:cubicBezTo>
                <a:cubicBezTo>
                  <a:pt x="3903504" y="4087654"/>
                  <a:pt x="3896097" y="4095969"/>
                  <a:pt x="3889293" y="4104738"/>
                </a:cubicBezTo>
                <a:cubicBezTo>
                  <a:pt x="3885968" y="4108971"/>
                  <a:pt x="3882792" y="4113354"/>
                  <a:pt x="3879770" y="4117889"/>
                </a:cubicBezTo>
                <a:cubicBezTo>
                  <a:pt x="3876595" y="4122727"/>
                  <a:pt x="3873572" y="4127717"/>
                  <a:pt x="3870546" y="4132705"/>
                </a:cubicBezTo>
                <a:cubicBezTo>
                  <a:pt x="3867675" y="4137543"/>
                  <a:pt x="3864651" y="4142230"/>
                  <a:pt x="3861780" y="4147067"/>
                </a:cubicBezTo>
                <a:cubicBezTo>
                  <a:pt x="3859059" y="4151602"/>
                  <a:pt x="3856640" y="4156138"/>
                  <a:pt x="3854221" y="4160975"/>
                </a:cubicBezTo>
                <a:cubicBezTo>
                  <a:pt x="3851802" y="4166418"/>
                  <a:pt x="3849383" y="4171860"/>
                  <a:pt x="3846964" y="4177453"/>
                </a:cubicBezTo>
                <a:cubicBezTo>
                  <a:pt x="3844697" y="4183046"/>
                  <a:pt x="3842429" y="4188641"/>
                  <a:pt x="3840918" y="4194385"/>
                </a:cubicBezTo>
                <a:cubicBezTo>
                  <a:pt x="3838045" y="4205573"/>
                  <a:pt x="3835776" y="4216910"/>
                  <a:pt x="3833510" y="4228399"/>
                </a:cubicBezTo>
                <a:cubicBezTo>
                  <a:pt x="3831847" y="4237924"/>
                  <a:pt x="3830183" y="4247599"/>
                  <a:pt x="3829882" y="4257274"/>
                </a:cubicBezTo>
                <a:cubicBezTo>
                  <a:pt x="3829731" y="4262868"/>
                  <a:pt x="3829731" y="4268462"/>
                  <a:pt x="3829731" y="4274055"/>
                </a:cubicBezTo>
                <a:cubicBezTo>
                  <a:pt x="3829731" y="4278590"/>
                  <a:pt x="3830032" y="4283126"/>
                  <a:pt x="3830334" y="4287813"/>
                </a:cubicBezTo>
                <a:cubicBezTo>
                  <a:pt x="3830788" y="4292197"/>
                  <a:pt x="3831240" y="4296731"/>
                  <a:pt x="3831696" y="4301115"/>
                </a:cubicBezTo>
                <a:lnTo>
                  <a:pt x="3830669" y="4306414"/>
                </a:lnTo>
                <a:lnTo>
                  <a:pt x="3837593" y="4311547"/>
                </a:lnTo>
                <a:cubicBezTo>
                  <a:pt x="3841220" y="4314721"/>
                  <a:pt x="3844244" y="4318500"/>
                  <a:pt x="3847569" y="4322129"/>
                </a:cubicBezTo>
                <a:cubicBezTo>
                  <a:pt x="3849686" y="4324397"/>
                  <a:pt x="3851651" y="4326966"/>
                  <a:pt x="3853616" y="4329385"/>
                </a:cubicBezTo>
                <a:lnTo>
                  <a:pt x="3854205" y="4330236"/>
                </a:lnTo>
                <a:lnTo>
                  <a:pt x="3858756" y="4323338"/>
                </a:lnTo>
                <a:cubicBezTo>
                  <a:pt x="3859965" y="4323036"/>
                  <a:pt x="3861325" y="4322884"/>
                  <a:pt x="3862535" y="4322733"/>
                </a:cubicBezTo>
                <a:cubicBezTo>
                  <a:pt x="3863744" y="4322583"/>
                  <a:pt x="3865107" y="4322281"/>
                  <a:pt x="3866314" y="4321827"/>
                </a:cubicBezTo>
                <a:cubicBezTo>
                  <a:pt x="3870395" y="4320315"/>
                  <a:pt x="3874176" y="4318199"/>
                  <a:pt x="3877955" y="4315780"/>
                </a:cubicBezTo>
                <a:cubicBezTo>
                  <a:pt x="3893828" y="4304745"/>
                  <a:pt x="3908039" y="4291289"/>
                  <a:pt x="3921039" y="4276928"/>
                </a:cubicBezTo>
                <a:cubicBezTo>
                  <a:pt x="3925123" y="4271938"/>
                  <a:pt x="3929053" y="4266799"/>
                  <a:pt x="3932529" y="4261357"/>
                </a:cubicBezTo>
                <a:cubicBezTo>
                  <a:pt x="3936308" y="4255611"/>
                  <a:pt x="3939636" y="4249715"/>
                  <a:pt x="3942658" y="4243668"/>
                </a:cubicBezTo>
                <a:cubicBezTo>
                  <a:pt x="3946135" y="4236110"/>
                  <a:pt x="3949310" y="4228399"/>
                  <a:pt x="3952030" y="4220538"/>
                </a:cubicBezTo>
                <a:cubicBezTo>
                  <a:pt x="3954753" y="4212828"/>
                  <a:pt x="3956718" y="4204967"/>
                  <a:pt x="3958231" y="4196955"/>
                </a:cubicBezTo>
                <a:cubicBezTo>
                  <a:pt x="3959287" y="4191058"/>
                  <a:pt x="3960196" y="4185164"/>
                  <a:pt x="3960800" y="4179267"/>
                </a:cubicBezTo>
                <a:cubicBezTo>
                  <a:pt x="3961405" y="4173070"/>
                  <a:pt x="3961859" y="4166872"/>
                  <a:pt x="3962161" y="4160521"/>
                </a:cubicBezTo>
                <a:cubicBezTo>
                  <a:pt x="3962765" y="4148881"/>
                  <a:pt x="3962311" y="4137240"/>
                  <a:pt x="3961706" y="4125752"/>
                </a:cubicBezTo>
                <a:cubicBezTo>
                  <a:pt x="3960951" y="4118646"/>
                  <a:pt x="3959892" y="4111691"/>
                  <a:pt x="3958231" y="4104585"/>
                </a:cubicBezTo>
                <a:cubicBezTo>
                  <a:pt x="3956718" y="4097935"/>
                  <a:pt x="3954753" y="4091434"/>
                  <a:pt x="3952637" y="4084933"/>
                </a:cubicBezTo>
                <a:cubicBezTo>
                  <a:pt x="3949766" y="4077072"/>
                  <a:pt x="3946589" y="4069211"/>
                  <a:pt x="3942205" y="4062105"/>
                </a:cubicBezTo>
                <a:cubicBezTo>
                  <a:pt x="3939636" y="4058629"/>
                  <a:pt x="3936913" y="4055303"/>
                  <a:pt x="3933739" y="4052279"/>
                </a:cubicBezTo>
                <a:cubicBezTo>
                  <a:pt x="3933588" y="4052128"/>
                  <a:pt x="3933284" y="4051978"/>
                  <a:pt x="3933134" y="4051825"/>
                </a:cubicBezTo>
                <a:cubicBezTo>
                  <a:pt x="3932830" y="4051675"/>
                  <a:pt x="3932378" y="4051524"/>
                  <a:pt x="3932077" y="4051524"/>
                </a:cubicBezTo>
                <a:cubicBezTo>
                  <a:pt x="3932077" y="4051524"/>
                  <a:pt x="3932077" y="4051524"/>
                  <a:pt x="3931925" y="4051524"/>
                </a:cubicBezTo>
                <a:close/>
                <a:moveTo>
                  <a:pt x="4734065" y="4047894"/>
                </a:moveTo>
                <a:cubicBezTo>
                  <a:pt x="4731798" y="4048348"/>
                  <a:pt x="4729532" y="4048802"/>
                  <a:pt x="4727262" y="4049407"/>
                </a:cubicBezTo>
                <a:cubicBezTo>
                  <a:pt x="4718343" y="4051976"/>
                  <a:pt x="4709424" y="4055000"/>
                  <a:pt x="4700656" y="4058023"/>
                </a:cubicBezTo>
                <a:cubicBezTo>
                  <a:pt x="4690225" y="4061651"/>
                  <a:pt x="4680096" y="4065583"/>
                  <a:pt x="4670118" y="4070117"/>
                </a:cubicBezTo>
                <a:lnTo>
                  <a:pt x="4617796" y="4097459"/>
                </a:lnTo>
                <a:lnTo>
                  <a:pt x="4619322" y="4096574"/>
                </a:lnTo>
                <a:cubicBezTo>
                  <a:pt x="4618416" y="4097027"/>
                  <a:pt x="4617510" y="4097632"/>
                  <a:pt x="4616602" y="4098084"/>
                </a:cubicBezTo>
                <a:lnTo>
                  <a:pt x="4617796" y="4097459"/>
                </a:lnTo>
                <a:lnTo>
                  <a:pt x="4590448" y="4113354"/>
                </a:lnTo>
                <a:cubicBezTo>
                  <a:pt x="4585460" y="4116378"/>
                  <a:pt x="4580470" y="4119552"/>
                  <a:pt x="4575481" y="4122727"/>
                </a:cubicBezTo>
                <a:cubicBezTo>
                  <a:pt x="4570794" y="4125750"/>
                  <a:pt x="4566109" y="4128472"/>
                  <a:pt x="4561574" y="4131646"/>
                </a:cubicBezTo>
                <a:cubicBezTo>
                  <a:pt x="4556282" y="4135275"/>
                  <a:pt x="4550992" y="4139054"/>
                  <a:pt x="4545852" y="4142834"/>
                </a:cubicBezTo>
                <a:cubicBezTo>
                  <a:pt x="4541165" y="4146159"/>
                  <a:pt x="4536781" y="4149938"/>
                  <a:pt x="4532246" y="4153567"/>
                </a:cubicBezTo>
                <a:cubicBezTo>
                  <a:pt x="4530130" y="4155230"/>
                  <a:pt x="4528165" y="4157044"/>
                  <a:pt x="4526198" y="4158858"/>
                </a:cubicBezTo>
                <a:cubicBezTo>
                  <a:pt x="4523932" y="4160823"/>
                  <a:pt x="4521663" y="4162788"/>
                  <a:pt x="4519395" y="4164905"/>
                </a:cubicBezTo>
                <a:cubicBezTo>
                  <a:pt x="4516070" y="4168232"/>
                  <a:pt x="4512592" y="4171406"/>
                  <a:pt x="4509265" y="4174580"/>
                </a:cubicBezTo>
                <a:cubicBezTo>
                  <a:pt x="4498835" y="4185011"/>
                  <a:pt x="4488404" y="4195291"/>
                  <a:pt x="4478275" y="4205874"/>
                </a:cubicBezTo>
                <a:lnTo>
                  <a:pt x="4471725" y="4209512"/>
                </a:lnTo>
                <a:lnTo>
                  <a:pt x="4469660" y="4234446"/>
                </a:lnTo>
                <a:cubicBezTo>
                  <a:pt x="4468601" y="4241249"/>
                  <a:pt x="4467391" y="4247901"/>
                  <a:pt x="4465276" y="4254552"/>
                </a:cubicBezTo>
                <a:cubicBezTo>
                  <a:pt x="4463612" y="4259996"/>
                  <a:pt x="4461798" y="4265286"/>
                  <a:pt x="4459984" y="4270578"/>
                </a:cubicBezTo>
                <a:lnTo>
                  <a:pt x="4458924" y="4273786"/>
                </a:lnTo>
                <a:lnTo>
                  <a:pt x="4462555" y="4271333"/>
                </a:lnTo>
                <a:cubicBezTo>
                  <a:pt x="4468450" y="4267404"/>
                  <a:pt x="4474649" y="4263926"/>
                  <a:pt x="4480847" y="4260601"/>
                </a:cubicBezTo>
                <a:cubicBezTo>
                  <a:pt x="4486441" y="4257728"/>
                  <a:pt x="4491881" y="4254705"/>
                  <a:pt x="4497477" y="4251832"/>
                </a:cubicBezTo>
                <a:cubicBezTo>
                  <a:pt x="4509418" y="4245785"/>
                  <a:pt x="4521513" y="4240041"/>
                  <a:pt x="4533910" y="4234900"/>
                </a:cubicBezTo>
                <a:cubicBezTo>
                  <a:pt x="4546003" y="4229912"/>
                  <a:pt x="4558098" y="4224771"/>
                  <a:pt x="4570493" y="4220538"/>
                </a:cubicBezTo>
                <a:cubicBezTo>
                  <a:pt x="4576693" y="4218423"/>
                  <a:pt x="4583042" y="4216608"/>
                  <a:pt x="4589391" y="4214945"/>
                </a:cubicBezTo>
                <a:cubicBezTo>
                  <a:pt x="4596345" y="4212980"/>
                  <a:pt x="4603450" y="4211166"/>
                  <a:pt x="4610556" y="4209503"/>
                </a:cubicBezTo>
                <a:lnTo>
                  <a:pt x="4636799" y="4205273"/>
                </a:lnTo>
                <a:lnTo>
                  <a:pt x="4639430" y="4203153"/>
                </a:lnTo>
                <a:cubicBezTo>
                  <a:pt x="4647593" y="4195141"/>
                  <a:pt x="4655453" y="4186825"/>
                  <a:pt x="4662409" y="4177755"/>
                </a:cubicBezTo>
                <a:cubicBezTo>
                  <a:pt x="4670571" y="4167324"/>
                  <a:pt x="4677980" y="4156289"/>
                  <a:pt x="4684934" y="4145101"/>
                </a:cubicBezTo>
                <a:cubicBezTo>
                  <a:pt x="4693853" y="4130134"/>
                  <a:pt x="4702169" y="4114715"/>
                  <a:pt x="4710180" y="4099143"/>
                </a:cubicBezTo>
                <a:cubicBezTo>
                  <a:pt x="4714260" y="4091282"/>
                  <a:pt x="4718494" y="4083270"/>
                  <a:pt x="4722426" y="4075258"/>
                </a:cubicBezTo>
                <a:cubicBezTo>
                  <a:pt x="4726507" y="4066641"/>
                  <a:pt x="4730740" y="4058023"/>
                  <a:pt x="4733763" y="4048953"/>
                </a:cubicBezTo>
                <a:cubicBezTo>
                  <a:pt x="4733914" y="4048651"/>
                  <a:pt x="4733914" y="4048197"/>
                  <a:pt x="4734065" y="4047894"/>
                </a:cubicBezTo>
                <a:close/>
                <a:moveTo>
                  <a:pt x="1189892" y="4041545"/>
                </a:moveTo>
                <a:cubicBezTo>
                  <a:pt x="1188227" y="4043359"/>
                  <a:pt x="1186563" y="4045324"/>
                  <a:pt x="1185052" y="4047442"/>
                </a:cubicBezTo>
                <a:cubicBezTo>
                  <a:pt x="1181123" y="4053639"/>
                  <a:pt x="1177494" y="4060140"/>
                  <a:pt x="1174774" y="4066943"/>
                </a:cubicBezTo>
                <a:cubicBezTo>
                  <a:pt x="1171900" y="4074049"/>
                  <a:pt x="1169179" y="4081305"/>
                  <a:pt x="1166608" y="4088562"/>
                </a:cubicBezTo>
                <a:cubicBezTo>
                  <a:pt x="1163737" y="4097481"/>
                  <a:pt x="1160712" y="4106400"/>
                  <a:pt x="1158747" y="4115623"/>
                </a:cubicBezTo>
                <a:cubicBezTo>
                  <a:pt x="1156782" y="4125449"/>
                  <a:pt x="1155271" y="4135275"/>
                  <a:pt x="1153457" y="4145101"/>
                </a:cubicBezTo>
                <a:cubicBezTo>
                  <a:pt x="1150281" y="4163242"/>
                  <a:pt x="1146958" y="4181535"/>
                  <a:pt x="1145443" y="4199827"/>
                </a:cubicBezTo>
                <a:cubicBezTo>
                  <a:pt x="1144839" y="4213432"/>
                  <a:pt x="1144991" y="4226888"/>
                  <a:pt x="1145897" y="4240493"/>
                </a:cubicBezTo>
                <a:cubicBezTo>
                  <a:pt x="1146351" y="4246994"/>
                  <a:pt x="1146653" y="4253495"/>
                  <a:pt x="1147258" y="4259995"/>
                </a:cubicBezTo>
                <a:lnTo>
                  <a:pt x="1147904" y="4270651"/>
                </a:lnTo>
                <a:lnTo>
                  <a:pt x="1182389" y="4293225"/>
                </a:lnTo>
                <a:lnTo>
                  <a:pt x="1185959" y="4274658"/>
                </a:lnTo>
                <a:cubicBezTo>
                  <a:pt x="1187319" y="4268461"/>
                  <a:pt x="1189285" y="4262414"/>
                  <a:pt x="1191101" y="4256367"/>
                </a:cubicBezTo>
                <a:cubicBezTo>
                  <a:pt x="1195332" y="4243063"/>
                  <a:pt x="1201381" y="4230364"/>
                  <a:pt x="1208484" y="4218421"/>
                </a:cubicBezTo>
                <a:lnTo>
                  <a:pt x="1219816" y="4202253"/>
                </a:lnTo>
                <a:lnTo>
                  <a:pt x="1218613" y="4201188"/>
                </a:lnTo>
                <a:cubicBezTo>
                  <a:pt x="1217859" y="4183349"/>
                  <a:pt x="1217102" y="4165359"/>
                  <a:pt x="1216043" y="4147520"/>
                </a:cubicBezTo>
                <a:cubicBezTo>
                  <a:pt x="1215138" y="4132554"/>
                  <a:pt x="1213926" y="4117587"/>
                  <a:pt x="1211507" y="4102621"/>
                </a:cubicBezTo>
                <a:cubicBezTo>
                  <a:pt x="1208031" y="4085689"/>
                  <a:pt x="1203649" y="4068757"/>
                  <a:pt x="1196693" y="4052884"/>
                </a:cubicBezTo>
                <a:cubicBezTo>
                  <a:pt x="1194728" y="4048953"/>
                  <a:pt x="1192461" y="4045174"/>
                  <a:pt x="1189892" y="4041545"/>
                </a:cubicBezTo>
                <a:close/>
                <a:moveTo>
                  <a:pt x="10818608" y="4040184"/>
                </a:moveTo>
                <a:lnTo>
                  <a:pt x="10817647" y="4042548"/>
                </a:lnTo>
                <a:lnTo>
                  <a:pt x="10815283" y="4050314"/>
                </a:lnTo>
                <a:lnTo>
                  <a:pt x="10814079" y="4051319"/>
                </a:lnTo>
                <a:lnTo>
                  <a:pt x="10811350" y="4058023"/>
                </a:lnTo>
                <a:cubicBezTo>
                  <a:pt x="10804397" y="4077525"/>
                  <a:pt x="10798199" y="4097329"/>
                  <a:pt x="10793663" y="4117435"/>
                </a:cubicBezTo>
                <a:cubicBezTo>
                  <a:pt x="10789129" y="4137995"/>
                  <a:pt x="10784743" y="4158706"/>
                  <a:pt x="10782477" y="4179720"/>
                </a:cubicBezTo>
                <a:cubicBezTo>
                  <a:pt x="10781721" y="4191209"/>
                  <a:pt x="10781569" y="4202849"/>
                  <a:pt x="10781418" y="4214339"/>
                </a:cubicBezTo>
                <a:cubicBezTo>
                  <a:pt x="10781418" y="4226585"/>
                  <a:pt x="10782023" y="4238830"/>
                  <a:pt x="10783232" y="4251075"/>
                </a:cubicBezTo>
                <a:cubicBezTo>
                  <a:pt x="10784291" y="4263472"/>
                  <a:pt x="10785802" y="4275717"/>
                  <a:pt x="10787465" y="4287962"/>
                </a:cubicBezTo>
                <a:lnTo>
                  <a:pt x="10788800" y="4296341"/>
                </a:lnTo>
                <a:lnTo>
                  <a:pt x="10794525" y="4310396"/>
                </a:lnTo>
                <a:lnTo>
                  <a:pt x="10797291" y="4298393"/>
                </a:lnTo>
                <a:cubicBezTo>
                  <a:pt x="10800467" y="4286602"/>
                  <a:pt x="10803792" y="4274809"/>
                  <a:pt x="10807875" y="4263472"/>
                </a:cubicBezTo>
                <a:cubicBezTo>
                  <a:pt x="10810293" y="4256670"/>
                  <a:pt x="10813014" y="4250169"/>
                  <a:pt x="10815585" y="4243517"/>
                </a:cubicBezTo>
                <a:lnTo>
                  <a:pt x="10818002" y="4237891"/>
                </a:lnTo>
                <a:lnTo>
                  <a:pt x="10817399" y="4237167"/>
                </a:lnTo>
                <a:cubicBezTo>
                  <a:pt x="10816340" y="4233992"/>
                  <a:pt x="10816945" y="4230818"/>
                  <a:pt x="10818305" y="4227642"/>
                </a:cubicBezTo>
                <a:cubicBezTo>
                  <a:pt x="10818458" y="4227491"/>
                  <a:pt x="10818458" y="4227190"/>
                  <a:pt x="10818608" y="4227038"/>
                </a:cubicBezTo>
                <a:cubicBezTo>
                  <a:pt x="10820573" y="4221143"/>
                  <a:pt x="10821934" y="4214943"/>
                  <a:pt x="10823445" y="4208896"/>
                </a:cubicBezTo>
                <a:cubicBezTo>
                  <a:pt x="10825259" y="4201338"/>
                  <a:pt x="10826922" y="4193931"/>
                  <a:pt x="10828435" y="4186371"/>
                </a:cubicBezTo>
                <a:cubicBezTo>
                  <a:pt x="10830096" y="4178510"/>
                  <a:pt x="10831609" y="4170649"/>
                  <a:pt x="10833120" y="4162788"/>
                </a:cubicBezTo>
                <a:cubicBezTo>
                  <a:pt x="10834632" y="4155078"/>
                  <a:pt x="10835540" y="4147369"/>
                  <a:pt x="10836296" y="4139658"/>
                </a:cubicBezTo>
                <a:cubicBezTo>
                  <a:pt x="10836900" y="4131343"/>
                  <a:pt x="10837202" y="4123028"/>
                  <a:pt x="10836900" y="4114562"/>
                </a:cubicBezTo>
                <a:cubicBezTo>
                  <a:pt x="10836597" y="4106400"/>
                  <a:pt x="10835540" y="4098235"/>
                  <a:pt x="10834331" y="4090223"/>
                </a:cubicBezTo>
                <a:cubicBezTo>
                  <a:pt x="10832364" y="4081002"/>
                  <a:pt x="10829947" y="4071781"/>
                  <a:pt x="10826922" y="4062710"/>
                </a:cubicBezTo>
                <a:cubicBezTo>
                  <a:pt x="10824352" y="4055150"/>
                  <a:pt x="10821783" y="4047592"/>
                  <a:pt x="10818608" y="4040184"/>
                </a:cubicBezTo>
                <a:close/>
                <a:moveTo>
                  <a:pt x="8089121" y="4037614"/>
                </a:moveTo>
                <a:cubicBezTo>
                  <a:pt x="8066594" y="4047743"/>
                  <a:pt x="8044674" y="4059233"/>
                  <a:pt x="8022754" y="4070571"/>
                </a:cubicBezTo>
                <a:cubicBezTo>
                  <a:pt x="8000078" y="4082364"/>
                  <a:pt x="7977855" y="4094910"/>
                  <a:pt x="7955933" y="4108214"/>
                </a:cubicBezTo>
                <a:cubicBezTo>
                  <a:pt x="7934617" y="4121820"/>
                  <a:pt x="7914209" y="4136786"/>
                  <a:pt x="7893951" y="4152056"/>
                </a:cubicBezTo>
                <a:cubicBezTo>
                  <a:pt x="7873693" y="4167324"/>
                  <a:pt x="7855553" y="4185162"/>
                  <a:pt x="7837865" y="4203305"/>
                </a:cubicBezTo>
                <a:lnTo>
                  <a:pt x="7831135" y="4210811"/>
                </a:lnTo>
                <a:lnTo>
                  <a:pt x="7831516" y="4229004"/>
                </a:lnTo>
                <a:lnTo>
                  <a:pt x="7830693" y="4241466"/>
                </a:lnTo>
                <a:lnTo>
                  <a:pt x="7831667" y="4246540"/>
                </a:lnTo>
                <a:lnTo>
                  <a:pt x="7830331" y="4246948"/>
                </a:lnTo>
                <a:lnTo>
                  <a:pt x="7830307" y="4247296"/>
                </a:lnTo>
                <a:cubicBezTo>
                  <a:pt x="7829702" y="4253345"/>
                  <a:pt x="7829099" y="4259392"/>
                  <a:pt x="7828191" y="4265439"/>
                </a:cubicBezTo>
                <a:cubicBezTo>
                  <a:pt x="7827133" y="4272241"/>
                  <a:pt x="7825621" y="4279044"/>
                  <a:pt x="7823655" y="4285696"/>
                </a:cubicBezTo>
                <a:lnTo>
                  <a:pt x="7823412" y="4286438"/>
                </a:lnTo>
                <a:lnTo>
                  <a:pt x="7831365" y="4281461"/>
                </a:lnTo>
                <a:cubicBezTo>
                  <a:pt x="7842551" y="4275717"/>
                  <a:pt x="7853738" y="4270124"/>
                  <a:pt x="7865379" y="4265136"/>
                </a:cubicBezTo>
                <a:cubicBezTo>
                  <a:pt x="7877625" y="4259844"/>
                  <a:pt x="7889869" y="4255006"/>
                  <a:pt x="7902267" y="4250320"/>
                </a:cubicBezTo>
                <a:cubicBezTo>
                  <a:pt x="7914209" y="4245785"/>
                  <a:pt x="7926304" y="4241703"/>
                  <a:pt x="7938549" y="4237922"/>
                </a:cubicBezTo>
                <a:lnTo>
                  <a:pt x="7956290" y="4232601"/>
                </a:lnTo>
                <a:lnTo>
                  <a:pt x="7960620" y="4229155"/>
                </a:lnTo>
                <a:cubicBezTo>
                  <a:pt x="7964097" y="4226282"/>
                  <a:pt x="7967575" y="4223562"/>
                  <a:pt x="7970900" y="4220538"/>
                </a:cubicBezTo>
                <a:cubicBezTo>
                  <a:pt x="7978005" y="4214340"/>
                  <a:pt x="7984657" y="4207385"/>
                  <a:pt x="7991309" y="4200583"/>
                </a:cubicBezTo>
                <a:cubicBezTo>
                  <a:pt x="7997810" y="4193628"/>
                  <a:pt x="8004159" y="4186524"/>
                  <a:pt x="8010055" y="4178964"/>
                </a:cubicBezTo>
                <a:cubicBezTo>
                  <a:pt x="8016403" y="4170801"/>
                  <a:pt x="8022300" y="4162336"/>
                  <a:pt x="8028045" y="4153870"/>
                </a:cubicBezTo>
                <a:cubicBezTo>
                  <a:pt x="8033941" y="4145251"/>
                  <a:pt x="8039685" y="4136635"/>
                  <a:pt x="8044825" y="4127564"/>
                </a:cubicBezTo>
                <a:cubicBezTo>
                  <a:pt x="8049511" y="4119249"/>
                  <a:pt x="8054199" y="4110936"/>
                  <a:pt x="8058885" y="4102470"/>
                </a:cubicBezTo>
                <a:cubicBezTo>
                  <a:pt x="8064177" y="4092341"/>
                  <a:pt x="8069467" y="4082211"/>
                  <a:pt x="8074607" y="4071931"/>
                </a:cubicBezTo>
                <a:cubicBezTo>
                  <a:pt x="8080050" y="4061047"/>
                  <a:pt x="8085643" y="4050011"/>
                  <a:pt x="8088968" y="4038219"/>
                </a:cubicBezTo>
                <a:cubicBezTo>
                  <a:pt x="8089121" y="4037917"/>
                  <a:pt x="8089121" y="4037766"/>
                  <a:pt x="8089121" y="4037614"/>
                </a:cubicBezTo>
                <a:close/>
                <a:moveTo>
                  <a:pt x="866221" y="4020833"/>
                </a:moveTo>
                <a:cubicBezTo>
                  <a:pt x="870607" y="4037160"/>
                  <a:pt x="876954" y="4052882"/>
                  <a:pt x="883759" y="4068303"/>
                </a:cubicBezTo>
                <a:cubicBezTo>
                  <a:pt x="892072" y="4087351"/>
                  <a:pt x="900387" y="4106550"/>
                  <a:pt x="909156" y="4125296"/>
                </a:cubicBezTo>
                <a:cubicBezTo>
                  <a:pt x="915656" y="4138751"/>
                  <a:pt x="922763" y="4151752"/>
                  <a:pt x="931227" y="4164148"/>
                </a:cubicBezTo>
                <a:cubicBezTo>
                  <a:pt x="935157" y="4170044"/>
                  <a:pt x="939391" y="4175638"/>
                  <a:pt x="943623" y="4181383"/>
                </a:cubicBezTo>
                <a:cubicBezTo>
                  <a:pt x="945742" y="4184103"/>
                  <a:pt x="947705" y="4186825"/>
                  <a:pt x="949822" y="4189546"/>
                </a:cubicBezTo>
                <a:lnTo>
                  <a:pt x="951743" y="4192133"/>
                </a:lnTo>
                <a:lnTo>
                  <a:pt x="952543" y="4192117"/>
                </a:lnTo>
                <a:cubicBezTo>
                  <a:pt x="954811" y="4192268"/>
                  <a:pt x="957079" y="4192420"/>
                  <a:pt x="959194" y="4192571"/>
                </a:cubicBezTo>
                <a:cubicBezTo>
                  <a:pt x="962823" y="4193025"/>
                  <a:pt x="966300" y="4193629"/>
                  <a:pt x="969777" y="4194234"/>
                </a:cubicBezTo>
                <a:cubicBezTo>
                  <a:pt x="982627" y="4196501"/>
                  <a:pt x="995326" y="4199978"/>
                  <a:pt x="1007874" y="4203759"/>
                </a:cubicBezTo>
                <a:cubicBezTo>
                  <a:pt x="1014224" y="4205724"/>
                  <a:pt x="1020422" y="4207689"/>
                  <a:pt x="1026772" y="4209806"/>
                </a:cubicBezTo>
                <a:cubicBezTo>
                  <a:pt x="1033422" y="4211922"/>
                  <a:pt x="1040074" y="4214190"/>
                  <a:pt x="1046575" y="4216759"/>
                </a:cubicBezTo>
                <a:cubicBezTo>
                  <a:pt x="1058367" y="4221446"/>
                  <a:pt x="1070008" y="4226434"/>
                  <a:pt x="1081346" y="4232028"/>
                </a:cubicBezTo>
                <a:cubicBezTo>
                  <a:pt x="1092834" y="4237621"/>
                  <a:pt x="1103870" y="4243820"/>
                  <a:pt x="1114754" y="4250472"/>
                </a:cubicBezTo>
                <a:lnTo>
                  <a:pt x="1122023" y="4254894"/>
                </a:lnTo>
                <a:lnTo>
                  <a:pt x="1121409" y="4247296"/>
                </a:lnTo>
                <a:cubicBezTo>
                  <a:pt x="1120501" y="4235051"/>
                  <a:pt x="1120046" y="4222806"/>
                  <a:pt x="1120351" y="4210561"/>
                </a:cubicBezTo>
                <a:lnTo>
                  <a:pt x="1126061" y="4165996"/>
                </a:lnTo>
                <a:lnTo>
                  <a:pt x="1117930" y="4166416"/>
                </a:lnTo>
                <a:cubicBezTo>
                  <a:pt x="1104627" y="4152659"/>
                  <a:pt x="1091474" y="4138600"/>
                  <a:pt x="1077263" y="4125901"/>
                </a:cubicBezTo>
                <a:cubicBezTo>
                  <a:pt x="1064564" y="4114562"/>
                  <a:pt x="1051109" y="4103981"/>
                  <a:pt x="1037201" y="4094155"/>
                </a:cubicBezTo>
                <a:cubicBezTo>
                  <a:pt x="1017246" y="4081002"/>
                  <a:pt x="996837" y="4068757"/>
                  <a:pt x="975069" y="4058779"/>
                </a:cubicBezTo>
                <a:cubicBezTo>
                  <a:pt x="953601" y="4048953"/>
                  <a:pt x="931679" y="4040334"/>
                  <a:pt x="909458" y="4032475"/>
                </a:cubicBezTo>
                <a:cubicBezTo>
                  <a:pt x="900841" y="4029602"/>
                  <a:pt x="892374" y="4026880"/>
                  <a:pt x="883457" y="4024764"/>
                </a:cubicBezTo>
                <a:cubicBezTo>
                  <a:pt x="877710" y="4023404"/>
                  <a:pt x="871968" y="4021892"/>
                  <a:pt x="866221" y="4020833"/>
                </a:cubicBezTo>
                <a:close/>
                <a:moveTo>
                  <a:pt x="2193247" y="4017357"/>
                </a:moveTo>
                <a:cubicBezTo>
                  <a:pt x="2192945" y="4017962"/>
                  <a:pt x="2192491" y="4018717"/>
                  <a:pt x="2192037" y="4019322"/>
                </a:cubicBezTo>
                <a:cubicBezTo>
                  <a:pt x="2188712" y="4024463"/>
                  <a:pt x="2185385" y="4029754"/>
                  <a:pt x="2182060" y="4035044"/>
                </a:cubicBezTo>
                <a:cubicBezTo>
                  <a:pt x="2175559" y="4045174"/>
                  <a:pt x="2169211" y="4055454"/>
                  <a:pt x="2162860" y="4065884"/>
                </a:cubicBezTo>
                <a:cubicBezTo>
                  <a:pt x="2156663" y="4076014"/>
                  <a:pt x="2150463" y="4085992"/>
                  <a:pt x="2144870" y="4096423"/>
                </a:cubicBezTo>
                <a:cubicBezTo>
                  <a:pt x="2139428" y="4106552"/>
                  <a:pt x="2134439" y="4116680"/>
                  <a:pt x="2129451" y="4127112"/>
                </a:cubicBezTo>
                <a:cubicBezTo>
                  <a:pt x="2125823" y="4135275"/>
                  <a:pt x="2122195" y="4143439"/>
                  <a:pt x="2118868" y="4151752"/>
                </a:cubicBezTo>
                <a:cubicBezTo>
                  <a:pt x="2115694" y="4159766"/>
                  <a:pt x="2112670" y="4167778"/>
                  <a:pt x="2109797" y="4175941"/>
                </a:cubicBezTo>
                <a:cubicBezTo>
                  <a:pt x="2103296" y="4194234"/>
                  <a:pt x="2096644" y="4212223"/>
                  <a:pt x="2091204" y="4230818"/>
                </a:cubicBezTo>
                <a:lnTo>
                  <a:pt x="2089985" y="4231456"/>
                </a:lnTo>
                <a:lnTo>
                  <a:pt x="2092865" y="4246237"/>
                </a:lnTo>
                <a:cubicBezTo>
                  <a:pt x="2093319" y="4250018"/>
                  <a:pt x="2093924" y="4253797"/>
                  <a:pt x="2094378" y="4257576"/>
                </a:cubicBezTo>
                <a:cubicBezTo>
                  <a:pt x="2096192" y="4270578"/>
                  <a:pt x="2097856" y="4283729"/>
                  <a:pt x="2099668" y="4296882"/>
                </a:cubicBezTo>
                <a:cubicBezTo>
                  <a:pt x="2101635" y="4310639"/>
                  <a:pt x="2103146" y="4324397"/>
                  <a:pt x="2103599" y="4338305"/>
                </a:cubicBezTo>
                <a:lnTo>
                  <a:pt x="2102858" y="4368897"/>
                </a:lnTo>
                <a:lnTo>
                  <a:pt x="2108436" y="4362341"/>
                </a:lnTo>
                <a:cubicBezTo>
                  <a:pt x="2115692" y="4354026"/>
                  <a:pt x="2123252" y="4345863"/>
                  <a:pt x="2130508" y="4337548"/>
                </a:cubicBezTo>
                <a:cubicBezTo>
                  <a:pt x="2134287" y="4333315"/>
                  <a:pt x="2137915" y="4329082"/>
                  <a:pt x="2141694" y="4325001"/>
                </a:cubicBezTo>
                <a:lnTo>
                  <a:pt x="2148030" y="4318815"/>
                </a:lnTo>
                <a:lnTo>
                  <a:pt x="2147894" y="4315931"/>
                </a:lnTo>
                <a:cubicBezTo>
                  <a:pt x="2149557" y="4313058"/>
                  <a:pt x="2150917" y="4309884"/>
                  <a:pt x="2152430" y="4307011"/>
                </a:cubicBezTo>
                <a:cubicBezTo>
                  <a:pt x="2153790" y="4304441"/>
                  <a:pt x="2155150" y="4301872"/>
                  <a:pt x="2156359" y="4299150"/>
                </a:cubicBezTo>
                <a:cubicBezTo>
                  <a:pt x="2156663" y="4298244"/>
                  <a:pt x="2157115" y="4297336"/>
                  <a:pt x="2157569" y="4296429"/>
                </a:cubicBezTo>
                <a:cubicBezTo>
                  <a:pt x="2167395" y="4274508"/>
                  <a:pt x="2176315" y="4252286"/>
                  <a:pt x="2183724" y="4229458"/>
                </a:cubicBezTo>
                <a:cubicBezTo>
                  <a:pt x="2187653" y="4217515"/>
                  <a:pt x="2191131" y="4205421"/>
                  <a:pt x="2194154" y="4193176"/>
                </a:cubicBezTo>
                <a:cubicBezTo>
                  <a:pt x="2196875" y="4181837"/>
                  <a:pt x="2198992" y="4170197"/>
                  <a:pt x="2201108" y="4158707"/>
                </a:cubicBezTo>
                <a:cubicBezTo>
                  <a:pt x="2203225" y="4145555"/>
                  <a:pt x="2204888" y="4132251"/>
                  <a:pt x="2205341" y="4118948"/>
                </a:cubicBezTo>
                <a:cubicBezTo>
                  <a:pt x="2205795" y="4106552"/>
                  <a:pt x="2205039" y="4094305"/>
                  <a:pt x="2203981" y="4082061"/>
                </a:cubicBezTo>
                <a:cubicBezTo>
                  <a:pt x="2202620" y="4070117"/>
                  <a:pt x="2200655" y="4058176"/>
                  <a:pt x="2198689" y="4046232"/>
                </a:cubicBezTo>
                <a:cubicBezTo>
                  <a:pt x="2197027" y="4036557"/>
                  <a:pt x="2195665" y="4026882"/>
                  <a:pt x="2193247" y="4017357"/>
                </a:cubicBezTo>
                <a:close/>
                <a:moveTo>
                  <a:pt x="7765078" y="4013675"/>
                </a:moveTo>
                <a:lnTo>
                  <a:pt x="7764243" y="4014335"/>
                </a:lnTo>
                <a:lnTo>
                  <a:pt x="7764077" y="4014124"/>
                </a:lnTo>
                <a:lnTo>
                  <a:pt x="7756231" y="4024312"/>
                </a:lnTo>
                <a:cubicBezTo>
                  <a:pt x="7751091" y="4031265"/>
                  <a:pt x="7745951" y="4038068"/>
                  <a:pt x="7740811" y="4044872"/>
                </a:cubicBezTo>
                <a:cubicBezTo>
                  <a:pt x="7730683" y="4058176"/>
                  <a:pt x="7721763" y="4072084"/>
                  <a:pt x="7713297" y="4086446"/>
                </a:cubicBezTo>
                <a:cubicBezTo>
                  <a:pt x="7708005" y="4096272"/>
                  <a:pt x="7703469" y="4106249"/>
                  <a:pt x="7699389" y="4116681"/>
                </a:cubicBezTo>
                <a:cubicBezTo>
                  <a:pt x="7695307" y="4127263"/>
                  <a:pt x="7691375" y="4137846"/>
                  <a:pt x="7688505" y="4148881"/>
                </a:cubicBezTo>
                <a:cubicBezTo>
                  <a:pt x="7686389" y="4157649"/>
                  <a:pt x="7684573" y="4166569"/>
                  <a:pt x="7683365" y="4175488"/>
                </a:cubicBezTo>
                <a:lnTo>
                  <a:pt x="7681829" y="4201854"/>
                </a:lnTo>
                <a:lnTo>
                  <a:pt x="7683516" y="4203908"/>
                </a:lnTo>
                <a:cubicBezTo>
                  <a:pt x="7683968" y="4205119"/>
                  <a:pt x="7684573" y="4206176"/>
                  <a:pt x="7685179" y="4207689"/>
                </a:cubicBezTo>
                <a:cubicBezTo>
                  <a:pt x="7687144" y="4212526"/>
                  <a:pt x="7688655" y="4217515"/>
                  <a:pt x="7690167" y="4222655"/>
                </a:cubicBezTo>
                <a:cubicBezTo>
                  <a:pt x="7691679" y="4228096"/>
                  <a:pt x="7693342" y="4233540"/>
                  <a:pt x="7694702" y="4238981"/>
                </a:cubicBezTo>
                <a:cubicBezTo>
                  <a:pt x="7696365" y="4245482"/>
                  <a:pt x="7697877" y="4252134"/>
                  <a:pt x="7699238" y="4258635"/>
                </a:cubicBezTo>
                <a:cubicBezTo>
                  <a:pt x="7700447" y="4264077"/>
                  <a:pt x="7701506" y="4269670"/>
                  <a:pt x="7702867" y="4275112"/>
                </a:cubicBezTo>
                <a:cubicBezTo>
                  <a:pt x="7704377" y="4281159"/>
                  <a:pt x="7706343" y="4287207"/>
                  <a:pt x="7707704" y="4293254"/>
                </a:cubicBezTo>
                <a:cubicBezTo>
                  <a:pt x="7708913" y="4299451"/>
                  <a:pt x="7710121" y="4305651"/>
                  <a:pt x="7711180" y="4311999"/>
                </a:cubicBezTo>
                <a:cubicBezTo>
                  <a:pt x="7713147" y="4324547"/>
                  <a:pt x="7715262" y="4337246"/>
                  <a:pt x="7716321" y="4350096"/>
                </a:cubicBezTo>
                <a:lnTo>
                  <a:pt x="7716321" y="4366405"/>
                </a:lnTo>
                <a:lnTo>
                  <a:pt x="7733855" y="4349340"/>
                </a:lnTo>
                <a:cubicBezTo>
                  <a:pt x="7743683" y="4340724"/>
                  <a:pt x="7753359" y="4332105"/>
                  <a:pt x="7763487" y="4323943"/>
                </a:cubicBezTo>
                <a:lnTo>
                  <a:pt x="7791007" y="4306719"/>
                </a:lnTo>
                <a:lnTo>
                  <a:pt x="7791001" y="4306709"/>
                </a:lnTo>
                <a:cubicBezTo>
                  <a:pt x="7790547" y="4303686"/>
                  <a:pt x="7791153" y="4299907"/>
                  <a:pt x="7793269" y="4297488"/>
                </a:cubicBezTo>
                <a:cubicBezTo>
                  <a:pt x="7793420" y="4297336"/>
                  <a:pt x="7793420" y="4297336"/>
                  <a:pt x="7793420" y="4297336"/>
                </a:cubicBezTo>
                <a:cubicBezTo>
                  <a:pt x="7794629" y="4294465"/>
                  <a:pt x="7795688" y="4291289"/>
                  <a:pt x="7796747" y="4288416"/>
                </a:cubicBezTo>
                <a:cubicBezTo>
                  <a:pt x="7798561" y="4283277"/>
                  <a:pt x="7800224" y="4277985"/>
                  <a:pt x="7801584" y="4272695"/>
                </a:cubicBezTo>
                <a:cubicBezTo>
                  <a:pt x="7803700" y="4263625"/>
                  <a:pt x="7804607" y="4254402"/>
                  <a:pt x="7805514" y="4245030"/>
                </a:cubicBezTo>
                <a:cubicBezTo>
                  <a:pt x="7806422" y="4236261"/>
                  <a:pt x="7806875" y="4227644"/>
                  <a:pt x="7806875" y="4218876"/>
                </a:cubicBezTo>
                <a:cubicBezTo>
                  <a:pt x="7806723" y="4210863"/>
                  <a:pt x="7806119" y="4202851"/>
                  <a:pt x="7805363" y="4194839"/>
                </a:cubicBezTo>
                <a:cubicBezTo>
                  <a:pt x="7803095" y="4170197"/>
                  <a:pt x="7799165" y="4145705"/>
                  <a:pt x="7794327" y="4121366"/>
                </a:cubicBezTo>
                <a:cubicBezTo>
                  <a:pt x="7791758" y="4108215"/>
                  <a:pt x="7788885" y="4095213"/>
                  <a:pt x="7786467" y="4082061"/>
                </a:cubicBezTo>
                <a:cubicBezTo>
                  <a:pt x="7784349" y="4069967"/>
                  <a:pt x="7781931" y="4058025"/>
                  <a:pt x="7778605" y="4046081"/>
                </a:cubicBezTo>
                <a:close/>
                <a:moveTo>
                  <a:pt x="4438367" y="4013426"/>
                </a:moveTo>
                <a:cubicBezTo>
                  <a:pt x="4438065" y="4013880"/>
                  <a:pt x="4437762" y="4014334"/>
                  <a:pt x="4437459" y="4014788"/>
                </a:cubicBezTo>
                <a:cubicBezTo>
                  <a:pt x="4434587" y="4019020"/>
                  <a:pt x="4431865" y="4023404"/>
                  <a:pt x="4429144" y="4027637"/>
                </a:cubicBezTo>
                <a:cubicBezTo>
                  <a:pt x="4417807" y="4046081"/>
                  <a:pt x="4406770" y="4064827"/>
                  <a:pt x="4396792" y="4084178"/>
                </a:cubicBezTo>
                <a:cubicBezTo>
                  <a:pt x="4391502" y="4094305"/>
                  <a:pt x="4387420" y="4104889"/>
                  <a:pt x="4383337" y="4115470"/>
                </a:cubicBezTo>
                <a:cubicBezTo>
                  <a:pt x="4379558" y="4125298"/>
                  <a:pt x="4376385" y="4135425"/>
                  <a:pt x="4373209" y="4145555"/>
                </a:cubicBezTo>
                <a:lnTo>
                  <a:pt x="4363441" y="4182391"/>
                </a:lnTo>
                <a:lnTo>
                  <a:pt x="4363834" y="4183046"/>
                </a:lnTo>
                <a:cubicBezTo>
                  <a:pt x="4365499" y="4186070"/>
                  <a:pt x="4367161" y="4189244"/>
                  <a:pt x="4368521" y="4192418"/>
                </a:cubicBezTo>
                <a:cubicBezTo>
                  <a:pt x="4371242" y="4198769"/>
                  <a:pt x="4373510" y="4205117"/>
                  <a:pt x="4375324" y="4211769"/>
                </a:cubicBezTo>
                <a:cubicBezTo>
                  <a:pt x="4377139" y="4218119"/>
                  <a:pt x="4378953" y="4224771"/>
                  <a:pt x="4380012" y="4231423"/>
                </a:cubicBezTo>
                <a:cubicBezTo>
                  <a:pt x="4382127" y="4244122"/>
                  <a:pt x="4383337" y="4257122"/>
                  <a:pt x="4384394" y="4269972"/>
                </a:cubicBezTo>
                <a:cubicBezTo>
                  <a:pt x="4385605" y="4282974"/>
                  <a:pt x="4386511" y="4296126"/>
                  <a:pt x="4386965" y="4309277"/>
                </a:cubicBezTo>
                <a:cubicBezTo>
                  <a:pt x="4387116" y="4312453"/>
                  <a:pt x="4387116" y="4315778"/>
                  <a:pt x="4386359" y="4319105"/>
                </a:cubicBezTo>
                <a:lnTo>
                  <a:pt x="4386231" y="4333220"/>
                </a:lnTo>
                <a:lnTo>
                  <a:pt x="4420376" y="4303837"/>
                </a:lnTo>
                <a:lnTo>
                  <a:pt x="4428451" y="4297147"/>
                </a:lnTo>
                <a:lnTo>
                  <a:pt x="4427481" y="4289324"/>
                </a:lnTo>
                <a:cubicBezTo>
                  <a:pt x="4428994" y="4286149"/>
                  <a:pt x="4430050" y="4282672"/>
                  <a:pt x="4431109" y="4279498"/>
                </a:cubicBezTo>
                <a:cubicBezTo>
                  <a:pt x="4432472" y="4275566"/>
                  <a:pt x="4433679" y="4271637"/>
                  <a:pt x="4435042" y="4267554"/>
                </a:cubicBezTo>
                <a:cubicBezTo>
                  <a:pt x="4437310" y="4260449"/>
                  <a:pt x="4439880" y="4253343"/>
                  <a:pt x="4442146" y="4246239"/>
                </a:cubicBezTo>
                <a:cubicBezTo>
                  <a:pt x="4444262" y="4238225"/>
                  <a:pt x="4445321" y="4229912"/>
                  <a:pt x="4446379" y="4221748"/>
                </a:cubicBezTo>
                <a:cubicBezTo>
                  <a:pt x="4447589" y="4212980"/>
                  <a:pt x="4448495" y="4204362"/>
                  <a:pt x="4449251" y="4195594"/>
                </a:cubicBezTo>
                <a:cubicBezTo>
                  <a:pt x="4450914" y="4178359"/>
                  <a:pt x="4451368" y="4161277"/>
                  <a:pt x="4451820" y="4144044"/>
                </a:cubicBezTo>
                <a:cubicBezTo>
                  <a:pt x="4451973" y="4134821"/>
                  <a:pt x="4452274" y="4125449"/>
                  <a:pt x="4451820" y="4116075"/>
                </a:cubicBezTo>
                <a:cubicBezTo>
                  <a:pt x="4451368" y="4106400"/>
                  <a:pt x="4450763" y="4096877"/>
                  <a:pt x="4450008" y="4087201"/>
                </a:cubicBezTo>
                <a:cubicBezTo>
                  <a:pt x="4449100" y="4077072"/>
                  <a:pt x="4448194" y="4066943"/>
                  <a:pt x="4447286" y="4056814"/>
                </a:cubicBezTo>
                <a:cubicBezTo>
                  <a:pt x="4446530" y="4047442"/>
                  <a:pt x="4445168" y="4038068"/>
                  <a:pt x="4443203" y="4028847"/>
                </a:cubicBezTo>
                <a:lnTo>
                  <a:pt x="4442114" y="4025372"/>
                </a:lnTo>
                <a:lnTo>
                  <a:pt x="4441388" y="4024614"/>
                </a:lnTo>
                <a:lnTo>
                  <a:pt x="4441101" y="4022144"/>
                </a:lnTo>
                <a:close/>
                <a:moveTo>
                  <a:pt x="10507639" y="3983644"/>
                </a:moveTo>
                <a:cubicBezTo>
                  <a:pt x="10511872" y="4002390"/>
                  <a:pt x="10518675" y="4020531"/>
                  <a:pt x="10526687" y="4037917"/>
                </a:cubicBezTo>
                <a:cubicBezTo>
                  <a:pt x="10535454" y="4056058"/>
                  <a:pt x="10544979" y="4073746"/>
                  <a:pt x="10554806" y="4091282"/>
                </a:cubicBezTo>
                <a:cubicBezTo>
                  <a:pt x="10564178" y="4108063"/>
                  <a:pt x="10574762" y="4124087"/>
                  <a:pt x="10586856" y="4139054"/>
                </a:cubicBezTo>
                <a:cubicBezTo>
                  <a:pt x="10590785" y="4143590"/>
                  <a:pt x="10594715" y="4148124"/>
                  <a:pt x="10599101" y="4152357"/>
                </a:cubicBezTo>
                <a:cubicBezTo>
                  <a:pt x="10603938" y="4157044"/>
                  <a:pt x="10609077" y="4161579"/>
                  <a:pt x="10613915" y="4166115"/>
                </a:cubicBezTo>
                <a:lnTo>
                  <a:pt x="10613936" y="4166689"/>
                </a:lnTo>
                <a:lnTo>
                  <a:pt x="10621475" y="4167776"/>
                </a:lnTo>
                <a:cubicBezTo>
                  <a:pt x="10627371" y="4169138"/>
                  <a:pt x="10633267" y="4170952"/>
                  <a:pt x="10639011" y="4172614"/>
                </a:cubicBezTo>
                <a:cubicBezTo>
                  <a:pt x="10651258" y="4176242"/>
                  <a:pt x="10663199" y="4180929"/>
                  <a:pt x="10675143" y="4185616"/>
                </a:cubicBezTo>
                <a:cubicBezTo>
                  <a:pt x="10681340" y="4188035"/>
                  <a:pt x="10687387" y="4190604"/>
                  <a:pt x="10693284" y="4193628"/>
                </a:cubicBezTo>
                <a:cubicBezTo>
                  <a:pt x="10698726" y="4196348"/>
                  <a:pt x="10703865" y="4199675"/>
                  <a:pt x="10708855" y="4203153"/>
                </a:cubicBezTo>
                <a:lnTo>
                  <a:pt x="10719054" y="4211137"/>
                </a:lnTo>
                <a:lnTo>
                  <a:pt x="10702051" y="4172766"/>
                </a:lnTo>
                <a:cubicBezTo>
                  <a:pt x="10698423" y="4165056"/>
                  <a:pt x="10694795" y="4157346"/>
                  <a:pt x="10691166" y="4149637"/>
                </a:cubicBezTo>
                <a:cubicBezTo>
                  <a:pt x="10683910" y="4134065"/>
                  <a:pt x="10676352" y="4118644"/>
                  <a:pt x="10667886" y="4103830"/>
                </a:cubicBezTo>
                <a:cubicBezTo>
                  <a:pt x="10663653" y="4096724"/>
                  <a:pt x="10659268" y="4089468"/>
                  <a:pt x="10654583" y="4082515"/>
                </a:cubicBezTo>
                <a:cubicBezTo>
                  <a:pt x="10649743" y="4075560"/>
                  <a:pt x="10644604" y="4068908"/>
                  <a:pt x="10639313" y="4062256"/>
                </a:cubicBezTo>
                <a:cubicBezTo>
                  <a:pt x="10631602" y="4053035"/>
                  <a:pt x="10623439" y="4044266"/>
                  <a:pt x="10614823" y="4035952"/>
                </a:cubicBezTo>
                <a:cubicBezTo>
                  <a:pt x="10610287" y="4031416"/>
                  <a:pt x="10605449" y="4027183"/>
                  <a:pt x="10600611" y="4023101"/>
                </a:cubicBezTo>
                <a:cubicBezTo>
                  <a:pt x="10596531" y="4019776"/>
                  <a:pt x="10592449" y="4016752"/>
                  <a:pt x="10588216" y="4013729"/>
                </a:cubicBezTo>
                <a:cubicBezTo>
                  <a:pt x="10582320" y="4009647"/>
                  <a:pt x="10576122" y="4006169"/>
                  <a:pt x="10569621" y="4002995"/>
                </a:cubicBezTo>
                <a:cubicBezTo>
                  <a:pt x="10563423" y="3999971"/>
                  <a:pt x="10557073" y="3996797"/>
                  <a:pt x="10550572" y="3994228"/>
                </a:cubicBezTo>
                <a:cubicBezTo>
                  <a:pt x="10542863" y="3991658"/>
                  <a:pt x="10535002" y="3989541"/>
                  <a:pt x="10527141" y="3987727"/>
                </a:cubicBezTo>
                <a:cubicBezTo>
                  <a:pt x="10520792" y="3986214"/>
                  <a:pt x="10514291" y="3984703"/>
                  <a:pt x="10507639" y="3983644"/>
                </a:cubicBezTo>
                <a:close/>
                <a:moveTo>
                  <a:pt x="2196119" y="3982738"/>
                </a:moveTo>
                <a:cubicBezTo>
                  <a:pt x="2198689" y="3982889"/>
                  <a:pt x="2201260" y="3983192"/>
                  <a:pt x="2203527" y="3984703"/>
                </a:cubicBezTo>
                <a:cubicBezTo>
                  <a:pt x="2205190" y="3985913"/>
                  <a:pt x="2206853" y="3986971"/>
                  <a:pt x="2208063" y="3988634"/>
                </a:cubicBezTo>
                <a:cubicBezTo>
                  <a:pt x="2212597" y="3994529"/>
                  <a:pt x="2214714" y="4001786"/>
                  <a:pt x="2216679" y="4008891"/>
                </a:cubicBezTo>
                <a:cubicBezTo>
                  <a:pt x="2217435" y="4011915"/>
                  <a:pt x="2218192" y="4014938"/>
                  <a:pt x="2218797" y="4017962"/>
                </a:cubicBezTo>
                <a:cubicBezTo>
                  <a:pt x="2220006" y="4023858"/>
                  <a:pt x="2221063" y="4029754"/>
                  <a:pt x="2221971" y="4035801"/>
                </a:cubicBezTo>
                <a:cubicBezTo>
                  <a:pt x="2223633" y="4045929"/>
                  <a:pt x="2225296" y="4055908"/>
                  <a:pt x="2226959" y="4065734"/>
                </a:cubicBezTo>
                <a:cubicBezTo>
                  <a:pt x="2227413" y="4068908"/>
                  <a:pt x="2227866" y="4071933"/>
                  <a:pt x="2228169" y="4075107"/>
                </a:cubicBezTo>
                <a:cubicBezTo>
                  <a:pt x="2229681" y="4088562"/>
                  <a:pt x="2230891" y="4102319"/>
                  <a:pt x="2230437" y="4115773"/>
                </a:cubicBezTo>
                <a:cubicBezTo>
                  <a:pt x="2230134" y="4128774"/>
                  <a:pt x="2229077" y="4141776"/>
                  <a:pt x="2226959" y="4154625"/>
                </a:cubicBezTo>
                <a:cubicBezTo>
                  <a:pt x="2224691" y="4168079"/>
                  <a:pt x="2222272" y="4181535"/>
                  <a:pt x="2219249" y="4194839"/>
                </a:cubicBezTo>
                <a:cubicBezTo>
                  <a:pt x="2213807" y="4219178"/>
                  <a:pt x="2205945" y="4242912"/>
                  <a:pt x="2197178" y="4266194"/>
                </a:cubicBezTo>
                <a:lnTo>
                  <a:pt x="2190082" y="4283289"/>
                </a:lnTo>
                <a:lnTo>
                  <a:pt x="2210480" y="4266647"/>
                </a:lnTo>
                <a:cubicBezTo>
                  <a:pt x="2221214" y="4257878"/>
                  <a:pt x="2232703" y="4249866"/>
                  <a:pt x="2244193" y="4242308"/>
                </a:cubicBezTo>
                <a:cubicBezTo>
                  <a:pt x="2254473" y="4235656"/>
                  <a:pt x="2265357" y="4229456"/>
                  <a:pt x="2276393" y="4224166"/>
                </a:cubicBezTo>
                <a:cubicBezTo>
                  <a:pt x="2279115" y="4222957"/>
                  <a:pt x="2281835" y="4221597"/>
                  <a:pt x="2284708" y="4220538"/>
                </a:cubicBezTo>
                <a:cubicBezTo>
                  <a:pt x="2286824" y="4219783"/>
                  <a:pt x="2288941" y="4218724"/>
                  <a:pt x="2291056" y="4218270"/>
                </a:cubicBezTo>
                <a:cubicBezTo>
                  <a:pt x="2294988" y="4217515"/>
                  <a:pt x="2298767" y="4217515"/>
                  <a:pt x="2302546" y="4218875"/>
                </a:cubicBezTo>
                <a:cubicBezTo>
                  <a:pt x="2307383" y="4220689"/>
                  <a:pt x="2311466" y="4224016"/>
                  <a:pt x="2314035" y="4228399"/>
                </a:cubicBezTo>
                <a:cubicBezTo>
                  <a:pt x="2316002" y="4231724"/>
                  <a:pt x="2317663" y="4235503"/>
                  <a:pt x="2318268" y="4239284"/>
                </a:cubicBezTo>
                <a:cubicBezTo>
                  <a:pt x="2318421" y="4240040"/>
                  <a:pt x="2318571" y="4240947"/>
                  <a:pt x="2318421" y="4242004"/>
                </a:cubicBezTo>
                <a:cubicBezTo>
                  <a:pt x="2318873" y="4245936"/>
                  <a:pt x="2319327" y="4250169"/>
                  <a:pt x="2319176" y="4254099"/>
                </a:cubicBezTo>
                <a:cubicBezTo>
                  <a:pt x="2318873" y="4261960"/>
                  <a:pt x="2316454" y="4269821"/>
                  <a:pt x="2314188" y="4277380"/>
                </a:cubicBezTo>
                <a:cubicBezTo>
                  <a:pt x="2312372" y="4283275"/>
                  <a:pt x="2310407" y="4289171"/>
                  <a:pt x="2308139" y="4295068"/>
                </a:cubicBezTo>
                <a:cubicBezTo>
                  <a:pt x="2303303" y="4307463"/>
                  <a:pt x="2298011" y="4319557"/>
                  <a:pt x="2291964" y="4331350"/>
                </a:cubicBezTo>
                <a:cubicBezTo>
                  <a:pt x="2285917" y="4342990"/>
                  <a:pt x="2279567" y="4354480"/>
                  <a:pt x="2272614" y="4365667"/>
                </a:cubicBezTo>
                <a:lnTo>
                  <a:pt x="2257941" y="4386470"/>
                </a:lnTo>
                <a:lnTo>
                  <a:pt x="2258101" y="4386832"/>
                </a:lnTo>
                <a:cubicBezTo>
                  <a:pt x="2258252" y="4387437"/>
                  <a:pt x="2258554" y="4387891"/>
                  <a:pt x="2258706" y="4388495"/>
                </a:cubicBezTo>
                <a:cubicBezTo>
                  <a:pt x="2258856" y="4389402"/>
                  <a:pt x="2259007" y="4390310"/>
                  <a:pt x="2259159" y="4391367"/>
                </a:cubicBezTo>
                <a:cubicBezTo>
                  <a:pt x="2259613" y="4394390"/>
                  <a:pt x="2259613" y="4397717"/>
                  <a:pt x="2259310" y="4400740"/>
                </a:cubicBezTo>
                <a:cubicBezTo>
                  <a:pt x="2258706" y="4407089"/>
                  <a:pt x="2257345" y="4413288"/>
                  <a:pt x="2255531" y="4419486"/>
                </a:cubicBezTo>
                <a:cubicBezTo>
                  <a:pt x="2251903" y="4432185"/>
                  <a:pt x="2247065" y="4444582"/>
                  <a:pt x="2242378" y="4457129"/>
                </a:cubicBezTo>
                <a:cubicBezTo>
                  <a:pt x="2233005" y="4482677"/>
                  <a:pt x="2222877" y="4507924"/>
                  <a:pt x="2210480" y="4532263"/>
                </a:cubicBezTo>
                <a:cubicBezTo>
                  <a:pt x="2205038" y="4542997"/>
                  <a:pt x="2198990" y="4553428"/>
                  <a:pt x="2192037" y="4563255"/>
                </a:cubicBezTo>
                <a:lnTo>
                  <a:pt x="2190325" y="4565564"/>
                </a:lnTo>
                <a:lnTo>
                  <a:pt x="2191129" y="4565672"/>
                </a:lnTo>
                <a:cubicBezTo>
                  <a:pt x="2194456" y="4566883"/>
                  <a:pt x="2197026" y="4568244"/>
                  <a:pt x="2199595" y="4570510"/>
                </a:cubicBezTo>
                <a:cubicBezTo>
                  <a:pt x="2200955" y="4571569"/>
                  <a:pt x="2202014" y="4572778"/>
                  <a:pt x="2202770" y="4574291"/>
                </a:cubicBezTo>
                <a:cubicBezTo>
                  <a:pt x="2203073" y="4574895"/>
                  <a:pt x="2203527" y="4575349"/>
                  <a:pt x="2203828" y="4575954"/>
                </a:cubicBezTo>
                <a:cubicBezTo>
                  <a:pt x="2204585" y="4577616"/>
                  <a:pt x="2205341" y="4579430"/>
                  <a:pt x="2205795" y="4581244"/>
                </a:cubicBezTo>
                <a:cubicBezTo>
                  <a:pt x="2205945" y="4582152"/>
                  <a:pt x="2206096" y="4583058"/>
                  <a:pt x="2205945" y="4583814"/>
                </a:cubicBezTo>
                <a:cubicBezTo>
                  <a:pt x="2206096" y="4584872"/>
                  <a:pt x="2206096" y="4585931"/>
                  <a:pt x="2206247" y="4587140"/>
                </a:cubicBezTo>
                <a:cubicBezTo>
                  <a:pt x="2206701" y="4591373"/>
                  <a:pt x="2205945" y="4595606"/>
                  <a:pt x="2205038" y="4599839"/>
                </a:cubicBezTo>
                <a:cubicBezTo>
                  <a:pt x="2204282" y="4602863"/>
                  <a:pt x="2203527" y="4605886"/>
                  <a:pt x="2202468" y="4608759"/>
                </a:cubicBezTo>
                <a:cubicBezTo>
                  <a:pt x="2197933" y="4621608"/>
                  <a:pt x="2191734" y="4634006"/>
                  <a:pt x="2185235" y="4645947"/>
                </a:cubicBezTo>
                <a:cubicBezTo>
                  <a:pt x="2178734" y="4657891"/>
                  <a:pt x="2171779" y="4669380"/>
                  <a:pt x="2164372" y="4680566"/>
                </a:cubicBezTo>
                <a:cubicBezTo>
                  <a:pt x="2160894" y="4686010"/>
                  <a:pt x="2157266" y="4691603"/>
                  <a:pt x="2153336" y="4696743"/>
                </a:cubicBezTo>
                <a:cubicBezTo>
                  <a:pt x="2149103" y="4702336"/>
                  <a:pt x="2144567" y="4707780"/>
                  <a:pt x="2139882" y="4713220"/>
                </a:cubicBezTo>
                <a:cubicBezTo>
                  <a:pt x="2131567" y="4722897"/>
                  <a:pt x="2123402" y="4732571"/>
                  <a:pt x="2114483" y="4741794"/>
                </a:cubicBezTo>
                <a:cubicBezTo>
                  <a:pt x="2105866" y="4750714"/>
                  <a:pt x="2097098" y="4759632"/>
                  <a:pt x="2088329" y="4768401"/>
                </a:cubicBezTo>
                <a:lnTo>
                  <a:pt x="2080122" y="4776410"/>
                </a:lnTo>
                <a:lnTo>
                  <a:pt x="2083492" y="4778379"/>
                </a:lnTo>
                <a:cubicBezTo>
                  <a:pt x="2085306" y="4781554"/>
                  <a:pt x="2086668" y="4785182"/>
                  <a:pt x="2087120" y="4788810"/>
                </a:cubicBezTo>
                <a:cubicBezTo>
                  <a:pt x="2087120" y="4788961"/>
                  <a:pt x="2087272" y="4789264"/>
                  <a:pt x="2087120" y="4789869"/>
                </a:cubicBezTo>
                <a:cubicBezTo>
                  <a:pt x="2087725" y="4793648"/>
                  <a:pt x="2088028" y="4797730"/>
                  <a:pt x="2087725" y="4801509"/>
                </a:cubicBezTo>
                <a:cubicBezTo>
                  <a:pt x="2087120" y="4809219"/>
                  <a:pt x="2085760" y="4816777"/>
                  <a:pt x="2084247" y="4824337"/>
                </a:cubicBezTo>
                <a:cubicBezTo>
                  <a:pt x="2083039" y="4830081"/>
                  <a:pt x="2081225" y="4835676"/>
                  <a:pt x="2079259" y="4841269"/>
                </a:cubicBezTo>
                <a:cubicBezTo>
                  <a:pt x="2074875" y="4853817"/>
                  <a:pt x="2069438" y="4865911"/>
                  <a:pt x="2063240" y="4877702"/>
                </a:cubicBezTo>
                <a:cubicBezTo>
                  <a:pt x="2057347" y="4888737"/>
                  <a:pt x="2050239" y="4899320"/>
                  <a:pt x="2042983" y="4909600"/>
                </a:cubicBezTo>
                <a:cubicBezTo>
                  <a:pt x="2035725" y="4919730"/>
                  <a:pt x="2027713" y="4929252"/>
                  <a:pt x="2018950" y="4938021"/>
                </a:cubicBezTo>
                <a:lnTo>
                  <a:pt x="2012284" y="4944203"/>
                </a:lnTo>
                <a:lnTo>
                  <a:pt x="2012622" y="4944979"/>
                </a:lnTo>
                <a:lnTo>
                  <a:pt x="1966838" y="4944979"/>
                </a:lnTo>
                <a:lnTo>
                  <a:pt x="1977365" y="4941629"/>
                </a:lnTo>
                <a:lnTo>
                  <a:pt x="1977372" y="4941499"/>
                </a:lnTo>
                <a:cubicBezTo>
                  <a:pt x="1980397" y="4938928"/>
                  <a:pt x="1983419" y="4936207"/>
                  <a:pt x="1986596" y="4933789"/>
                </a:cubicBezTo>
                <a:cubicBezTo>
                  <a:pt x="1989923" y="4931219"/>
                  <a:pt x="1993246" y="4928497"/>
                  <a:pt x="1996268" y="4925624"/>
                </a:cubicBezTo>
                <a:cubicBezTo>
                  <a:pt x="2002315" y="4919730"/>
                  <a:pt x="2008212" y="4913683"/>
                  <a:pt x="2013654" y="4907332"/>
                </a:cubicBezTo>
                <a:cubicBezTo>
                  <a:pt x="2026656" y="4891308"/>
                  <a:pt x="2037691" y="4873770"/>
                  <a:pt x="2046911" y="4855478"/>
                </a:cubicBezTo>
                <a:cubicBezTo>
                  <a:pt x="2053110" y="4841723"/>
                  <a:pt x="2058551" y="4827511"/>
                  <a:pt x="2061427" y="4812848"/>
                </a:cubicBezTo>
                <a:cubicBezTo>
                  <a:pt x="2061729" y="4810881"/>
                  <a:pt x="2061880" y="4808916"/>
                  <a:pt x="2062181" y="4806951"/>
                </a:cubicBezTo>
                <a:cubicBezTo>
                  <a:pt x="2062330" y="4804683"/>
                  <a:pt x="2062633" y="4802568"/>
                  <a:pt x="2062787" y="4800450"/>
                </a:cubicBezTo>
                <a:cubicBezTo>
                  <a:pt x="2062787" y="4798182"/>
                  <a:pt x="2062787" y="4796067"/>
                  <a:pt x="2062633" y="4793799"/>
                </a:cubicBezTo>
                <a:lnTo>
                  <a:pt x="2062357" y="4792416"/>
                </a:lnTo>
                <a:lnTo>
                  <a:pt x="2058402" y="4794554"/>
                </a:lnTo>
                <a:cubicBezTo>
                  <a:pt x="2057347" y="4794705"/>
                  <a:pt x="2056132" y="4794705"/>
                  <a:pt x="2055075" y="4794856"/>
                </a:cubicBezTo>
                <a:lnTo>
                  <a:pt x="2052166" y="4793529"/>
                </a:lnTo>
                <a:lnTo>
                  <a:pt x="2028014" y="4800603"/>
                </a:lnTo>
                <a:cubicBezTo>
                  <a:pt x="2011235" y="4806951"/>
                  <a:pt x="1994759" y="4814057"/>
                  <a:pt x="1978733" y="4822220"/>
                </a:cubicBezTo>
                <a:cubicBezTo>
                  <a:pt x="1963011" y="4830232"/>
                  <a:pt x="1948043" y="4839605"/>
                  <a:pt x="1933528" y="4849735"/>
                </a:cubicBezTo>
                <a:cubicBezTo>
                  <a:pt x="1924764" y="4856083"/>
                  <a:pt x="1915995" y="4862433"/>
                  <a:pt x="1907678" y="4869236"/>
                </a:cubicBezTo>
                <a:cubicBezTo>
                  <a:pt x="1898909" y="4876492"/>
                  <a:pt x="1890146" y="4883749"/>
                  <a:pt x="1881373" y="4891005"/>
                </a:cubicBezTo>
                <a:cubicBezTo>
                  <a:pt x="1872305" y="4898413"/>
                  <a:pt x="1863536" y="4906274"/>
                  <a:pt x="1855066" y="4914438"/>
                </a:cubicBezTo>
                <a:lnTo>
                  <a:pt x="1832342" y="4937023"/>
                </a:lnTo>
                <a:lnTo>
                  <a:pt x="1833101" y="4944979"/>
                </a:lnTo>
                <a:lnTo>
                  <a:pt x="1808354" y="4944979"/>
                </a:lnTo>
                <a:lnTo>
                  <a:pt x="1803973" y="4916100"/>
                </a:lnTo>
                <a:cubicBezTo>
                  <a:pt x="1801855" y="4904610"/>
                  <a:pt x="1799588" y="4893272"/>
                  <a:pt x="1796263" y="4882236"/>
                </a:cubicBezTo>
                <a:cubicBezTo>
                  <a:pt x="1789915" y="4860618"/>
                  <a:pt x="1782203" y="4839453"/>
                  <a:pt x="1774192" y="4818439"/>
                </a:cubicBezTo>
                <a:cubicBezTo>
                  <a:pt x="1772531" y="4813905"/>
                  <a:pt x="1770718" y="4809218"/>
                  <a:pt x="1768598" y="4804834"/>
                </a:cubicBezTo>
                <a:cubicBezTo>
                  <a:pt x="1766482" y="4800298"/>
                  <a:pt x="1764214" y="4795763"/>
                  <a:pt x="1761793" y="4791227"/>
                </a:cubicBezTo>
                <a:cubicBezTo>
                  <a:pt x="1757562" y="4783215"/>
                  <a:pt x="1753177" y="4775053"/>
                  <a:pt x="1748036" y="4767493"/>
                </a:cubicBezTo>
                <a:cubicBezTo>
                  <a:pt x="1745920" y="4764620"/>
                  <a:pt x="1743805" y="4762051"/>
                  <a:pt x="1741235" y="4759632"/>
                </a:cubicBezTo>
                <a:cubicBezTo>
                  <a:pt x="1741084" y="4759481"/>
                  <a:pt x="1741084" y="4759481"/>
                  <a:pt x="1740932" y="4759330"/>
                </a:cubicBezTo>
                <a:cubicBezTo>
                  <a:pt x="1739872" y="4760992"/>
                  <a:pt x="1739118" y="4762655"/>
                  <a:pt x="1738213" y="4764470"/>
                </a:cubicBezTo>
                <a:cubicBezTo>
                  <a:pt x="1734280" y="4772935"/>
                  <a:pt x="1730806" y="4781401"/>
                  <a:pt x="1727173" y="4789867"/>
                </a:cubicBezTo>
                <a:cubicBezTo>
                  <a:pt x="1723243" y="4798938"/>
                  <a:pt x="1719467" y="4808159"/>
                  <a:pt x="1716141" y="4817533"/>
                </a:cubicBezTo>
                <a:cubicBezTo>
                  <a:pt x="1709184" y="4837185"/>
                  <a:pt x="1703894" y="4857293"/>
                  <a:pt x="1699812" y="4877700"/>
                </a:cubicBezTo>
                <a:cubicBezTo>
                  <a:pt x="1698453" y="4885411"/>
                  <a:pt x="1697244" y="4893121"/>
                  <a:pt x="1696335" y="4900982"/>
                </a:cubicBezTo>
                <a:cubicBezTo>
                  <a:pt x="1695731" y="4905820"/>
                  <a:pt x="1695125" y="4910507"/>
                  <a:pt x="1694827" y="4915344"/>
                </a:cubicBezTo>
                <a:cubicBezTo>
                  <a:pt x="1694524" y="4921088"/>
                  <a:pt x="1694220" y="4926834"/>
                  <a:pt x="1694071" y="4932578"/>
                </a:cubicBezTo>
                <a:lnTo>
                  <a:pt x="1692714" y="4933836"/>
                </a:lnTo>
                <a:lnTo>
                  <a:pt x="1694524" y="4937417"/>
                </a:lnTo>
                <a:lnTo>
                  <a:pt x="1697988" y="4944979"/>
                </a:lnTo>
                <a:lnTo>
                  <a:pt x="1670835" y="4944979"/>
                </a:lnTo>
                <a:lnTo>
                  <a:pt x="1669726" y="4942556"/>
                </a:lnTo>
                <a:cubicBezTo>
                  <a:pt x="1666404" y="4935149"/>
                  <a:pt x="1662620" y="4927892"/>
                  <a:pt x="1658690" y="4920787"/>
                </a:cubicBezTo>
                <a:cubicBezTo>
                  <a:pt x="1656576" y="4916857"/>
                  <a:pt x="1654610" y="4912775"/>
                  <a:pt x="1652496" y="4908845"/>
                </a:cubicBezTo>
                <a:cubicBezTo>
                  <a:pt x="1652342" y="4909450"/>
                  <a:pt x="1652040" y="4909902"/>
                  <a:pt x="1651739" y="4910507"/>
                </a:cubicBezTo>
                <a:cubicBezTo>
                  <a:pt x="1650072" y="4913984"/>
                  <a:pt x="1648563" y="4917462"/>
                  <a:pt x="1647204" y="4920937"/>
                </a:cubicBezTo>
                <a:lnTo>
                  <a:pt x="1638040" y="4944979"/>
                </a:lnTo>
                <a:lnTo>
                  <a:pt x="1611410" y="4944979"/>
                </a:lnTo>
                <a:lnTo>
                  <a:pt x="1617421" y="4928951"/>
                </a:lnTo>
                <a:cubicBezTo>
                  <a:pt x="1622259" y="4916252"/>
                  <a:pt x="1627398" y="4903553"/>
                  <a:pt x="1633594" y="4891459"/>
                </a:cubicBezTo>
                <a:cubicBezTo>
                  <a:pt x="1635712" y="4887226"/>
                  <a:pt x="1638132" y="4883144"/>
                  <a:pt x="1641611" y="4879819"/>
                </a:cubicBezTo>
                <a:cubicBezTo>
                  <a:pt x="1645390" y="4876342"/>
                  <a:pt x="1651285" y="4874981"/>
                  <a:pt x="1656121" y="4876492"/>
                </a:cubicBezTo>
                <a:cubicBezTo>
                  <a:pt x="1658841" y="4877248"/>
                  <a:pt x="1660957" y="4878911"/>
                  <a:pt x="1663077" y="4880725"/>
                </a:cubicBezTo>
                <a:cubicBezTo>
                  <a:pt x="1663982" y="4881633"/>
                  <a:pt x="1664890" y="4882389"/>
                  <a:pt x="1665645" y="4883447"/>
                </a:cubicBezTo>
                <a:lnTo>
                  <a:pt x="1672376" y="4894219"/>
                </a:lnTo>
                <a:lnTo>
                  <a:pt x="1674717" y="4878154"/>
                </a:lnTo>
                <a:cubicBezTo>
                  <a:pt x="1679252" y="4852152"/>
                  <a:pt x="1686056" y="4826451"/>
                  <a:pt x="1695581" y="4801810"/>
                </a:cubicBezTo>
                <a:cubicBezTo>
                  <a:pt x="1700263" y="4789867"/>
                  <a:pt x="1705254" y="4778076"/>
                  <a:pt x="1710394" y="4766284"/>
                </a:cubicBezTo>
                <a:cubicBezTo>
                  <a:pt x="1713114" y="4759935"/>
                  <a:pt x="1715837" y="4753434"/>
                  <a:pt x="1719163" y="4747387"/>
                </a:cubicBezTo>
                <a:cubicBezTo>
                  <a:pt x="1720824" y="4744364"/>
                  <a:pt x="1722789" y="4740886"/>
                  <a:pt x="1725511" y="4738770"/>
                </a:cubicBezTo>
                <a:cubicBezTo>
                  <a:pt x="1727324" y="4737258"/>
                  <a:pt x="1728990" y="4736048"/>
                  <a:pt x="1730955" y="4734990"/>
                </a:cubicBezTo>
                <a:cubicBezTo>
                  <a:pt x="1733375" y="4733630"/>
                  <a:pt x="1736096" y="4733176"/>
                  <a:pt x="1738816" y="4733025"/>
                </a:cubicBezTo>
                <a:cubicBezTo>
                  <a:pt x="1746374" y="4732571"/>
                  <a:pt x="1752726" y="4736804"/>
                  <a:pt x="1758167" y="4741491"/>
                </a:cubicBezTo>
                <a:lnTo>
                  <a:pt x="1763035" y="4747493"/>
                </a:lnTo>
                <a:lnTo>
                  <a:pt x="1772832" y="4707477"/>
                </a:lnTo>
                <a:cubicBezTo>
                  <a:pt x="1780087" y="4682684"/>
                  <a:pt x="1787645" y="4657891"/>
                  <a:pt x="1797623" y="4634006"/>
                </a:cubicBezTo>
                <a:cubicBezTo>
                  <a:pt x="1802913" y="4621154"/>
                  <a:pt x="1808207" y="4608456"/>
                  <a:pt x="1814857" y="4596362"/>
                </a:cubicBezTo>
                <a:cubicBezTo>
                  <a:pt x="1817879" y="4590768"/>
                  <a:pt x="1821053" y="4585175"/>
                  <a:pt x="1824535" y="4579884"/>
                </a:cubicBezTo>
                <a:cubicBezTo>
                  <a:pt x="1828314" y="4574291"/>
                  <a:pt x="1832093" y="4568696"/>
                  <a:pt x="1836778" y="4563707"/>
                </a:cubicBezTo>
                <a:cubicBezTo>
                  <a:pt x="1839800" y="4560382"/>
                  <a:pt x="1843578" y="4558265"/>
                  <a:pt x="1847965" y="4557056"/>
                </a:cubicBezTo>
                <a:lnTo>
                  <a:pt x="1859489" y="4559195"/>
                </a:lnTo>
                <a:lnTo>
                  <a:pt x="1869732" y="4500515"/>
                </a:lnTo>
                <a:cubicBezTo>
                  <a:pt x="1871551" y="4493863"/>
                  <a:pt x="1873061" y="4487213"/>
                  <a:pt x="1875178" y="4480712"/>
                </a:cubicBezTo>
                <a:cubicBezTo>
                  <a:pt x="1877143" y="4474362"/>
                  <a:pt x="1879409" y="4468164"/>
                  <a:pt x="1881830" y="4461966"/>
                </a:cubicBezTo>
                <a:cubicBezTo>
                  <a:pt x="1886366" y="4450326"/>
                  <a:pt x="1891356" y="4438837"/>
                  <a:pt x="1896492" y="4427347"/>
                </a:cubicBezTo>
                <a:cubicBezTo>
                  <a:pt x="1902237" y="4414648"/>
                  <a:pt x="1907984" y="4401950"/>
                  <a:pt x="1914333" y="4389552"/>
                </a:cubicBezTo>
                <a:cubicBezTo>
                  <a:pt x="1915541" y="4386983"/>
                  <a:pt x="1917052" y="4384261"/>
                  <a:pt x="1918414" y="4381691"/>
                </a:cubicBezTo>
                <a:cubicBezTo>
                  <a:pt x="1921134" y="4376854"/>
                  <a:pt x="1924007" y="4371411"/>
                  <a:pt x="1928995" y="4368689"/>
                </a:cubicBezTo>
                <a:cubicBezTo>
                  <a:pt x="1930205" y="4368086"/>
                  <a:pt x="1931570" y="4367632"/>
                  <a:pt x="1932925" y="4367178"/>
                </a:cubicBezTo>
                <a:cubicBezTo>
                  <a:pt x="1935196" y="4366724"/>
                  <a:pt x="1937463" y="4366877"/>
                  <a:pt x="1939580" y="4367481"/>
                </a:cubicBezTo>
                <a:cubicBezTo>
                  <a:pt x="1942148" y="4368086"/>
                  <a:pt x="1943811" y="4369446"/>
                  <a:pt x="1945775" y="4371110"/>
                </a:cubicBezTo>
                <a:lnTo>
                  <a:pt x="1945911" y="4371278"/>
                </a:lnTo>
                <a:lnTo>
                  <a:pt x="1946984" y="4366423"/>
                </a:lnTo>
                <a:cubicBezTo>
                  <a:pt x="1949857" y="4355538"/>
                  <a:pt x="1952731" y="4344653"/>
                  <a:pt x="1956055" y="4333769"/>
                </a:cubicBezTo>
                <a:cubicBezTo>
                  <a:pt x="1962709" y="4312453"/>
                  <a:pt x="1969360" y="4291289"/>
                  <a:pt x="1978435" y="4270879"/>
                </a:cubicBezTo>
                <a:cubicBezTo>
                  <a:pt x="1984176" y="4258030"/>
                  <a:pt x="1990677" y="4245482"/>
                  <a:pt x="1997176" y="4233085"/>
                </a:cubicBezTo>
                <a:cubicBezTo>
                  <a:pt x="2003074" y="4221597"/>
                  <a:pt x="2009270" y="4209955"/>
                  <a:pt x="2015622" y="4198616"/>
                </a:cubicBezTo>
                <a:cubicBezTo>
                  <a:pt x="2021666" y="4187884"/>
                  <a:pt x="2027713" y="4176999"/>
                  <a:pt x="2034669" y="4166719"/>
                </a:cubicBezTo>
                <a:cubicBezTo>
                  <a:pt x="2039961" y="4158858"/>
                  <a:pt x="2046156" y="4147823"/>
                  <a:pt x="2057042" y="4148729"/>
                </a:cubicBezTo>
                <a:cubicBezTo>
                  <a:pt x="2066717" y="4149637"/>
                  <a:pt x="2072306" y="4158555"/>
                  <a:pt x="2075632" y="4166719"/>
                </a:cubicBezTo>
                <a:cubicBezTo>
                  <a:pt x="2077446" y="4171406"/>
                  <a:pt x="2078806" y="4176244"/>
                  <a:pt x="2080167" y="4181081"/>
                </a:cubicBezTo>
                <a:lnTo>
                  <a:pt x="2080679" y="4183715"/>
                </a:lnTo>
                <a:lnTo>
                  <a:pt x="2092564" y="4150997"/>
                </a:lnTo>
                <a:cubicBezTo>
                  <a:pt x="2101484" y="4127564"/>
                  <a:pt x="2112368" y="4104738"/>
                  <a:pt x="2124310" y="4082665"/>
                </a:cubicBezTo>
                <a:cubicBezTo>
                  <a:pt x="2130508" y="4071176"/>
                  <a:pt x="2137463" y="4059990"/>
                  <a:pt x="2144265" y="4048802"/>
                </a:cubicBezTo>
                <a:cubicBezTo>
                  <a:pt x="2151070" y="4037766"/>
                  <a:pt x="2158023" y="4026731"/>
                  <a:pt x="2164976" y="4015694"/>
                </a:cubicBezTo>
                <a:cubicBezTo>
                  <a:pt x="2168454" y="4010251"/>
                  <a:pt x="2171931" y="4004658"/>
                  <a:pt x="2175559" y="3999367"/>
                </a:cubicBezTo>
                <a:cubicBezTo>
                  <a:pt x="2178129" y="3995739"/>
                  <a:pt x="2180699" y="3991809"/>
                  <a:pt x="2183724" y="3988634"/>
                </a:cubicBezTo>
                <a:cubicBezTo>
                  <a:pt x="2186898" y="3985308"/>
                  <a:pt x="2191282" y="3982587"/>
                  <a:pt x="2196119" y="3982738"/>
                </a:cubicBezTo>
                <a:close/>
                <a:moveTo>
                  <a:pt x="8339317" y="3980167"/>
                </a:moveTo>
                <a:cubicBezTo>
                  <a:pt x="8339165" y="3980167"/>
                  <a:pt x="8339015" y="3980167"/>
                  <a:pt x="8339015" y="3980319"/>
                </a:cubicBezTo>
                <a:cubicBezTo>
                  <a:pt x="8335991" y="3981680"/>
                  <a:pt x="8333269" y="3983343"/>
                  <a:pt x="8330398" y="3985308"/>
                </a:cubicBezTo>
                <a:cubicBezTo>
                  <a:pt x="8323443" y="3990447"/>
                  <a:pt x="8317095" y="3996494"/>
                  <a:pt x="8310897" y="4002390"/>
                </a:cubicBezTo>
                <a:cubicBezTo>
                  <a:pt x="8307417" y="4005717"/>
                  <a:pt x="8303941" y="4009042"/>
                  <a:pt x="8300615" y="4012520"/>
                </a:cubicBezTo>
                <a:cubicBezTo>
                  <a:pt x="8297441" y="4015845"/>
                  <a:pt x="8294417" y="4019322"/>
                  <a:pt x="8291393" y="4022950"/>
                </a:cubicBezTo>
                <a:cubicBezTo>
                  <a:pt x="8277789" y="4039428"/>
                  <a:pt x="8264485" y="4055908"/>
                  <a:pt x="8252240" y="4073292"/>
                </a:cubicBezTo>
                <a:cubicBezTo>
                  <a:pt x="8245890" y="4082211"/>
                  <a:pt x="8240295" y="4091585"/>
                  <a:pt x="8235005" y="4101260"/>
                </a:cubicBezTo>
                <a:cubicBezTo>
                  <a:pt x="8230015" y="4110179"/>
                  <a:pt x="8225330" y="4119249"/>
                  <a:pt x="8220947" y="4128472"/>
                </a:cubicBezTo>
                <a:cubicBezTo>
                  <a:pt x="8217469" y="4136332"/>
                  <a:pt x="8214445" y="4144194"/>
                  <a:pt x="8211725" y="4152357"/>
                </a:cubicBezTo>
                <a:cubicBezTo>
                  <a:pt x="8209003" y="4160369"/>
                  <a:pt x="8206584" y="4168381"/>
                  <a:pt x="8204921" y="4176849"/>
                </a:cubicBezTo>
                <a:cubicBezTo>
                  <a:pt x="8204165" y="4182592"/>
                  <a:pt x="8204015" y="4188489"/>
                  <a:pt x="8204165" y="4194233"/>
                </a:cubicBezTo>
                <a:lnTo>
                  <a:pt x="8202217" y="4196107"/>
                </a:lnTo>
                <a:lnTo>
                  <a:pt x="8220493" y="4224771"/>
                </a:lnTo>
                <a:cubicBezTo>
                  <a:pt x="8223971" y="4231423"/>
                  <a:pt x="8226843" y="4238076"/>
                  <a:pt x="8229412" y="4245030"/>
                </a:cubicBezTo>
                <a:cubicBezTo>
                  <a:pt x="8232134" y="4252135"/>
                  <a:pt x="8234703" y="4259392"/>
                  <a:pt x="8237275" y="4266497"/>
                </a:cubicBezTo>
                <a:lnTo>
                  <a:pt x="8240737" y="4278065"/>
                </a:lnTo>
                <a:lnTo>
                  <a:pt x="8242565" y="4273148"/>
                </a:lnTo>
                <a:cubicBezTo>
                  <a:pt x="8244228" y="4269672"/>
                  <a:pt x="8245890" y="4266194"/>
                  <a:pt x="8247553" y="4262868"/>
                </a:cubicBezTo>
                <a:cubicBezTo>
                  <a:pt x="8251483" y="4255310"/>
                  <a:pt x="8255263" y="4248355"/>
                  <a:pt x="8259043" y="4241401"/>
                </a:cubicBezTo>
                <a:cubicBezTo>
                  <a:pt x="8264787" y="4230971"/>
                  <a:pt x="8270986" y="4220691"/>
                  <a:pt x="8277789" y="4210864"/>
                </a:cubicBezTo>
                <a:cubicBezTo>
                  <a:pt x="8285348" y="4200131"/>
                  <a:pt x="8293511" y="4189698"/>
                  <a:pt x="8302127" y="4179721"/>
                </a:cubicBezTo>
                <a:cubicBezTo>
                  <a:pt x="8309838" y="4170651"/>
                  <a:pt x="8318605" y="4162486"/>
                  <a:pt x="8326619" y="4153870"/>
                </a:cubicBezTo>
                <a:lnTo>
                  <a:pt x="8329347" y="4151191"/>
                </a:lnTo>
                <a:lnTo>
                  <a:pt x="8328431" y="4149484"/>
                </a:lnTo>
                <a:cubicBezTo>
                  <a:pt x="8330095" y="4144345"/>
                  <a:pt x="8331455" y="4139054"/>
                  <a:pt x="8332967" y="4133762"/>
                </a:cubicBezTo>
                <a:cubicBezTo>
                  <a:pt x="8334177" y="4129378"/>
                  <a:pt x="8335083" y="4124844"/>
                  <a:pt x="8335991" y="4120459"/>
                </a:cubicBezTo>
                <a:cubicBezTo>
                  <a:pt x="8337653" y="4113202"/>
                  <a:pt x="8338864" y="4105946"/>
                  <a:pt x="8340073" y="4098538"/>
                </a:cubicBezTo>
                <a:cubicBezTo>
                  <a:pt x="8342643" y="4079037"/>
                  <a:pt x="8344003" y="4059383"/>
                  <a:pt x="8343701" y="4039731"/>
                </a:cubicBezTo>
                <a:cubicBezTo>
                  <a:pt x="8343549" y="4030358"/>
                  <a:pt x="8342946" y="4020985"/>
                  <a:pt x="8342339" y="4011612"/>
                </a:cubicBezTo>
                <a:cubicBezTo>
                  <a:pt x="8341735" y="4002995"/>
                  <a:pt x="8341132" y="3994228"/>
                  <a:pt x="8340224" y="3985609"/>
                </a:cubicBezTo>
                <a:cubicBezTo>
                  <a:pt x="8339921" y="3983795"/>
                  <a:pt x="8339770" y="3981981"/>
                  <a:pt x="8339317" y="3980167"/>
                </a:cubicBezTo>
                <a:close/>
                <a:moveTo>
                  <a:pt x="10160083" y="3974423"/>
                </a:moveTo>
                <a:cubicBezTo>
                  <a:pt x="10160083" y="3974574"/>
                  <a:pt x="10159932" y="3974574"/>
                  <a:pt x="10159932" y="3974725"/>
                </a:cubicBezTo>
                <a:cubicBezTo>
                  <a:pt x="10156304" y="3984400"/>
                  <a:pt x="10153734" y="3994529"/>
                  <a:pt x="10151012" y="4004506"/>
                </a:cubicBezTo>
                <a:cubicBezTo>
                  <a:pt x="10147989" y="4015845"/>
                  <a:pt x="10145269" y="4027183"/>
                  <a:pt x="10143001" y="4038673"/>
                </a:cubicBezTo>
                <a:cubicBezTo>
                  <a:pt x="10140431" y="4050917"/>
                  <a:pt x="10138163" y="4063315"/>
                  <a:pt x="10136047" y="4075710"/>
                </a:cubicBezTo>
                <a:cubicBezTo>
                  <a:pt x="10134233" y="4087049"/>
                  <a:pt x="10132721" y="4098538"/>
                  <a:pt x="10131511" y="4110028"/>
                </a:cubicBezTo>
                <a:cubicBezTo>
                  <a:pt x="10130756" y="4118948"/>
                  <a:pt x="10130151" y="4127866"/>
                  <a:pt x="10129546" y="4136786"/>
                </a:cubicBezTo>
                <a:cubicBezTo>
                  <a:pt x="10128942" y="4146461"/>
                  <a:pt x="10128186" y="4156136"/>
                  <a:pt x="10128034" y="4165811"/>
                </a:cubicBezTo>
                <a:cubicBezTo>
                  <a:pt x="10127732" y="4175790"/>
                  <a:pt x="10127581" y="4185917"/>
                  <a:pt x="10128186" y="4195896"/>
                </a:cubicBezTo>
                <a:cubicBezTo>
                  <a:pt x="10128791" y="4205421"/>
                  <a:pt x="10130302" y="4214793"/>
                  <a:pt x="10131813" y="4224166"/>
                </a:cubicBezTo>
                <a:cubicBezTo>
                  <a:pt x="10133325" y="4232481"/>
                  <a:pt x="10134838" y="4240795"/>
                  <a:pt x="10136953" y="4248959"/>
                </a:cubicBezTo>
                <a:cubicBezTo>
                  <a:pt x="10139372" y="4258331"/>
                  <a:pt x="10141943" y="4267554"/>
                  <a:pt x="10144815" y="4276776"/>
                </a:cubicBezTo>
                <a:lnTo>
                  <a:pt x="10141840" y="4282450"/>
                </a:lnTo>
                <a:lnTo>
                  <a:pt x="10142699" y="4282672"/>
                </a:lnTo>
                <a:cubicBezTo>
                  <a:pt x="10149803" y="4285242"/>
                  <a:pt x="10156758" y="4287660"/>
                  <a:pt x="10163561" y="4290533"/>
                </a:cubicBezTo>
                <a:cubicBezTo>
                  <a:pt x="10169306" y="4292952"/>
                  <a:pt x="10174899" y="4295823"/>
                  <a:pt x="10180341" y="4298696"/>
                </a:cubicBezTo>
                <a:cubicBezTo>
                  <a:pt x="10185633" y="4301569"/>
                  <a:pt x="10190925" y="4304440"/>
                  <a:pt x="10196215" y="4307162"/>
                </a:cubicBezTo>
                <a:cubicBezTo>
                  <a:pt x="10201808" y="4310035"/>
                  <a:pt x="10207553" y="4312907"/>
                  <a:pt x="10212845" y="4316383"/>
                </a:cubicBezTo>
                <a:cubicBezTo>
                  <a:pt x="10218739" y="4320164"/>
                  <a:pt x="10224334" y="4324246"/>
                  <a:pt x="10230078" y="4328477"/>
                </a:cubicBezTo>
                <a:lnTo>
                  <a:pt x="10241763" y="4337046"/>
                </a:lnTo>
                <a:lnTo>
                  <a:pt x="10235219" y="4297790"/>
                </a:lnTo>
                <a:cubicBezTo>
                  <a:pt x="10234463" y="4291441"/>
                  <a:pt x="10234009" y="4285242"/>
                  <a:pt x="10233405" y="4278893"/>
                </a:cubicBezTo>
                <a:cubicBezTo>
                  <a:pt x="10232802" y="4272241"/>
                  <a:pt x="10232195" y="4265589"/>
                  <a:pt x="10231743" y="4258938"/>
                </a:cubicBezTo>
                <a:cubicBezTo>
                  <a:pt x="10231289" y="4252588"/>
                  <a:pt x="10231289" y="4246239"/>
                  <a:pt x="10231138" y="4239889"/>
                </a:cubicBezTo>
                <a:cubicBezTo>
                  <a:pt x="10230986" y="4233540"/>
                  <a:pt x="10230986" y="4227039"/>
                  <a:pt x="10231138" y="4220691"/>
                </a:cubicBezTo>
                <a:cubicBezTo>
                  <a:pt x="10231289" y="4214340"/>
                  <a:pt x="10231592" y="4207992"/>
                  <a:pt x="10232045" y="4201794"/>
                </a:cubicBezTo>
                <a:cubicBezTo>
                  <a:pt x="10232498" y="4195293"/>
                  <a:pt x="10232951" y="4188338"/>
                  <a:pt x="10234765" y="4181989"/>
                </a:cubicBezTo>
                <a:lnTo>
                  <a:pt x="10234928" y="4181521"/>
                </a:lnTo>
                <a:lnTo>
                  <a:pt x="10234009" y="4171406"/>
                </a:lnTo>
                <a:cubicBezTo>
                  <a:pt x="10233706" y="4165811"/>
                  <a:pt x="10233556" y="4160369"/>
                  <a:pt x="10233102" y="4154776"/>
                </a:cubicBezTo>
                <a:cubicBezTo>
                  <a:pt x="10232195" y="4144345"/>
                  <a:pt x="10230532" y="4133913"/>
                  <a:pt x="10228869" y="4123633"/>
                </a:cubicBezTo>
                <a:cubicBezTo>
                  <a:pt x="10227205" y="4114865"/>
                  <a:pt x="10225242" y="4106249"/>
                  <a:pt x="10222671" y="4097783"/>
                </a:cubicBezTo>
                <a:cubicBezTo>
                  <a:pt x="10220252" y="4089468"/>
                  <a:pt x="10218135" y="4081153"/>
                  <a:pt x="10215414" y="4072990"/>
                </a:cubicBezTo>
                <a:cubicBezTo>
                  <a:pt x="10212542" y="4064221"/>
                  <a:pt x="10208913" y="4055908"/>
                  <a:pt x="10205285" y="4047440"/>
                </a:cubicBezTo>
                <a:cubicBezTo>
                  <a:pt x="10201960" y="4039579"/>
                  <a:pt x="10199087" y="4031567"/>
                  <a:pt x="10195762" y="4023857"/>
                </a:cubicBezTo>
                <a:cubicBezTo>
                  <a:pt x="10192436" y="4016903"/>
                  <a:pt x="10188657" y="4010402"/>
                  <a:pt x="10184876" y="4003751"/>
                </a:cubicBezTo>
                <a:cubicBezTo>
                  <a:pt x="10181248" y="3997553"/>
                  <a:pt x="10177016" y="3991807"/>
                  <a:pt x="10172631" y="3986214"/>
                </a:cubicBezTo>
                <a:cubicBezTo>
                  <a:pt x="10169003" y="3982133"/>
                  <a:pt x="10165224" y="3978353"/>
                  <a:pt x="10160991" y="3975028"/>
                </a:cubicBezTo>
                <a:cubicBezTo>
                  <a:pt x="10160689" y="3974725"/>
                  <a:pt x="10160386" y="3974574"/>
                  <a:pt x="10160083" y="3974423"/>
                </a:cubicBezTo>
                <a:close/>
                <a:moveTo>
                  <a:pt x="8115767" y="3974393"/>
                </a:moveTo>
                <a:lnTo>
                  <a:pt x="8105751" y="3993472"/>
                </a:lnTo>
                <a:lnTo>
                  <a:pt x="8096580" y="4008804"/>
                </a:lnTo>
                <a:lnTo>
                  <a:pt x="8100610" y="4008437"/>
                </a:lnTo>
                <a:cubicBezTo>
                  <a:pt x="8102725" y="4008287"/>
                  <a:pt x="8106354" y="4010251"/>
                  <a:pt x="8108017" y="4011461"/>
                </a:cubicBezTo>
                <a:cubicBezTo>
                  <a:pt x="8109831" y="4012670"/>
                  <a:pt x="8111191" y="4014334"/>
                  <a:pt x="8112099" y="4016299"/>
                </a:cubicBezTo>
                <a:cubicBezTo>
                  <a:pt x="8112401" y="4016752"/>
                  <a:pt x="8112704" y="4017056"/>
                  <a:pt x="8113309" y="4017508"/>
                </a:cubicBezTo>
                <a:cubicBezTo>
                  <a:pt x="8114367" y="4020682"/>
                  <a:pt x="8115123" y="4023404"/>
                  <a:pt x="8115273" y="4026729"/>
                </a:cubicBezTo>
                <a:cubicBezTo>
                  <a:pt x="8115273" y="4029148"/>
                  <a:pt x="8115425" y="4031567"/>
                  <a:pt x="8115123" y="4033986"/>
                </a:cubicBezTo>
                <a:cubicBezTo>
                  <a:pt x="8114517" y="4038522"/>
                  <a:pt x="8113761" y="4042906"/>
                  <a:pt x="8112401" y="4047291"/>
                </a:cubicBezTo>
                <a:cubicBezTo>
                  <a:pt x="8111191" y="4051524"/>
                  <a:pt x="8109530" y="4055755"/>
                  <a:pt x="8108017" y="4059837"/>
                </a:cubicBezTo>
                <a:cubicBezTo>
                  <a:pt x="8105901" y="4065884"/>
                  <a:pt x="8102878" y="4071479"/>
                  <a:pt x="8100005" y="4077072"/>
                </a:cubicBezTo>
                <a:lnTo>
                  <a:pt x="8094955" y="4086419"/>
                </a:lnTo>
                <a:lnTo>
                  <a:pt x="8124346" y="4109877"/>
                </a:lnTo>
                <a:cubicBezTo>
                  <a:pt x="8142939" y="4125752"/>
                  <a:pt x="8161233" y="4142230"/>
                  <a:pt x="8176351" y="4161429"/>
                </a:cubicBezTo>
                <a:lnTo>
                  <a:pt x="8183104" y="4170302"/>
                </a:lnTo>
                <a:lnTo>
                  <a:pt x="8183756" y="4163847"/>
                </a:lnTo>
                <a:cubicBezTo>
                  <a:pt x="8184965" y="4158404"/>
                  <a:pt x="8186779" y="4152962"/>
                  <a:pt x="8188594" y="4147670"/>
                </a:cubicBezTo>
                <a:cubicBezTo>
                  <a:pt x="8190408" y="4142228"/>
                  <a:pt x="8192373" y="4136786"/>
                  <a:pt x="8194339" y="4131343"/>
                </a:cubicBezTo>
                <a:lnTo>
                  <a:pt x="8203240" y="4111653"/>
                </a:lnTo>
                <a:lnTo>
                  <a:pt x="8189501" y="4084176"/>
                </a:lnTo>
                <a:cubicBezTo>
                  <a:pt x="8184363" y="4074350"/>
                  <a:pt x="8178919" y="4064675"/>
                  <a:pt x="8173175" y="4055150"/>
                </a:cubicBezTo>
                <a:cubicBezTo>
                  <a:pt x="8167581" y="4045929"/>
                  <a:pt x="8161987" y="4036708"/>
                  <a:pt x="8156243" y="4027637"/>
                </a:cubicBezTo>
                <a:cubicBezTo>
                  <a:pt x="8150801" y="4018868"/>
                  <a:pt x="8144904" y="4010555"/>
                  <a:pt x="8139009" y="4002240"/>
                </a:cubicBezTo>
                <a:close/>
                <a:moveTo>
                  <a:pt x="9257714" y="3970341"/>
                </a:moveTo>
                <a:cubicBezTo>
                  <a:pt x="9252272" y="3970190"/>
                  <a:pt x="9246829" y="3970341"/>
                  <a:pt x="9241235" y="3970795"/>
                </a:cubicBezTo>
                <a:cubicBezTo>
                  <a:pt x="9235641" y="3971249"/>
                  <a:pt x="9230048" y="3972155"/>
                  <a:pt x="9224455" y="3972760"/>
                </a:cubicBezTo>
                <a:cubicBezTo>
                  <a:pt x="9213418" y="3974120"/>
                  <a:pt x="9202535" y="3975783"/>
                  <a:pt x="9191347" y="3978051"/>
                </a:cubicBezTo>
                <a:cubicBezTo>
                  <a:pt x="9191044" y="3978202"/>
                  <a:pt x="9190592" y="3978353"/>
                  <a:pt x="9190288" y="3978353"/>
                </a:cubicBezTo>
                <a:cubicBezTo>
                  <a:pt x="9190288" y="3978353"/>
                  <a:pt x="9190138" y="3978353"/>
                  <a:pt x="9190138" y="3978353"/>
                </a:cubicBezTo>
                <a:cubicBezTo>
                  <a:pt x="9189533" y="3978504"/>
                  <a:pt x="9188776" y="3978656"/>
                  <a:pt x="9188173" y="3978807"/>
                </a:cubicBezTo>
                <a:cubicBezTo>
                  <a:pt x="9191196" y="3980772"/>
                  <a:pt x="9194220" y="3982889"/>
                  <a:pt x="9197093" y="3984854"/>
                </a:cubicBezTo>
                <a:cubicBezTo>
                  <a:pt x="9202079" y="3988181"/>
                  <a:pt x="9206919" y="3991355"/>
                  <a:pt x="9211907" y="3994680"/>
                </a:cubicBezTo>
                <a:cubicBezTo>
                  <a:pt x="9214627" y="3996494"/>
                  <a:pt x="9217197" y="3998157"/>
                  <a:pt x="9219921" y="3999971"/>
                </a:cubicBezTo>
                <a:cubicBezTo>
                  <a:pt x="9220222" y="3999971"/>
                  <a:pt x="9220373" y="4000122"/>
                  <a:pt x="9220524" y="4000273"/>
                </a:cubicBezTo>
                <a:cubicBezTo>
                  <a:pt x="9221128" y="4000727"/>
                  <a:pt x="9221582" y="4001030"/>
                  <a:pt x="9222187" y="4001332"/>
                </a:cubicBezTo>
                <a:cubicBezTo>
                  <a:pt x="9223246" y="4002087"/>
                  <a:pt x="9224455" y="4002844"/>
                  <a:pt x="9225514" y="4003449"/>
                </a:cubicBezTo>
                <a:cubicBezTo>
                  <a:pt x="9230804" y="4006623"/>
                  <a:pt x="9236095" y="4009950"/>
                  <a:pt x="9241387" y="4012972"/>
                </a:cubicBezTo>
                <a:cubicBezTo>
                  <a:pt x="9251364" y="4018567"/>
                  <a:pt x="9261794" y="4023253"/>
                  <a:pt x="9272528" y="4027334"/>
                </a:cubicBezTo>
                <a:cubicBezTo>
                  <a:pt x="9283413" y="4031567"/>
                  <a:pt x="9294147" y="4035952"/>
                  <a:pt x="9305182" y="4039580"/>
                </a:cubicBezTo>
                <a:cubicBezTo>
                  <a:pt x="9319848" y="4043964"/>
                  <a:pt x="9334662" y="4047894"/>
                  <a:pt x="9349629" y="4051371"/>
                </a:cubicBezTo>
                <a:cubicBezTo>
                  <a:pt x="9357641" y="4053186"/>
                  <a:pt x="9365804" y="4055000"/>
                  <a:pt x="9373968" y="4056058"/>
                </a:cubicBezTo>
                <a:cubicBezTo>
                  <a:pt x="9379712" y="4056814"/>
                  <a:pt x="9385608" y="4057418"/>
                  <a:pt x="9391354" y="4057872"/>
                </a:cubicBezTo>
                <a:cubicBezTo>
                  <a:pt x="9390446" y="4056511"/>
                  <a:pt x="9389387" y="4055303"/>
                  <a:pt x="9388330" y="4054092"/>
                </a:cubicBezTo>
                <a:cubicBezTo>
                  <a:pt x="9384550" y="4050313"/>
                  <a:pt x="9380771" y="4046685"/>
                  <a:pt x="9376690" y="4043207"/>
                </a:cubicBezTo>
                <a:cubicBezTo>
                  <a:pt x="9372759" y="4039882"/>
                  <a:pt x="9368526" y="4036859"/>
                  <a:pt x="9364293" y="4033684"/>
                </a:cubicBezTo>
                <a:cubicBezTo>
                  <a:pt x="9355979" y="4027334"/>
                  <a:pt x="9347512" y="4020985"/>
                  <a:pt x="9339349" y="4014484"/>
                </a:cubicBezTo>
                <a:cubicBezTo>
                  <a:pt x="9324685" y="4002995"/>
                  <a:pt x="9311382" y="3989692"/>
                  <a:pt x="9295961" y="3979261"/>
                </a:cubicBezTo>
                <a:cubicBezTo>
                  <a:pt x="9294599" y="3978504"/>
                  <a:pt x="9293241" y="3977901"/>
                  <a:pt x="9291577" y="3977296"/>
                </a:cubicBezTo>
                <a:cubicBezTo>
                  <a:pt x="9290519" y="3976993"/>
                  <a:pt x="9289460" y="3976388"/>
                  <a:pt x="9288554" y="3975482"/>
                </a:cubicBezTo>
                <a:cubicBezTo>
                  <a:pt x="9284775" y="3974423"/>
                  <a:pt x="9280994" y="3973364"/>
                  <a:pt x="9277215" y="3972760"/>
                </a:cubicBezTo>
                <a:cubicBezTo>
                  <a:pt x="9270714" y="3971550"/>
                  <a:pt x="9264215" y="3970795"/>
                  <a:pt x="9257714" y="3970341"/>
                </a:cubicBezTo>
                <a:close/>
                <a:moveTo>
                  <a:pt x="5365228" y="3960666"/>
                </a:moveTo>
                <a:cubicBezTo>
                  <a:pt x="5365228" y="3960666"/>
                  <a:pt x="5365228" y="3960666"/>
                  <a:pt x="5365228" y="3960816"/>
                </a:cubicBezTo>
                <a:cubicBezTo>
                  <a:pt x="5375659" y="3975633"/>
                  <a:pt x="5389416" y="3987727"/>
                  <a:pt x="5402115" y="4000425"/>
                </a:cubicBezTo>
                <a:cubicBezTo>
                  <a:pt x="5408614" y="4006925"/>
                  <a:pt x="5414965" y="4013577"/>
                  <a:pt x="5421316" y="4020078"/>
                </a:cubicBezTo>
                <a:cubicBezTo>
                  <a:pt x="5426908" y="4025672"/>
                  <a:pt x="5432805" y="4031113"/>
                  <a:pt x="5438700" y="4036405"/>
                </a:cubicBezTo>
                <a:cubicBezTo>
                  <a:pt x="5445200" y="4041998"/>
                  <a:pt x="5451701" y="4047592"/>
                  <a:pt x="5458352" y="4053035"/>
                </a:cubicBezTo>
                <a:cubicBezTo>
                  <a:pt x="5464853" y="4058325"/>
                  <a:pt x="5471656" y="4063162"/>
                  <a:pt x="5478610" y="4067849"/>
                </a:cubicBezTo>
                <a:cubicBezTo>
                  <a:pt x="5492066" y="4077071"/>
                  <a:pt x="5505973" y="4085386"/>
                  <a:pt x="5520488" y="4092793"/>
                </a:cubicBezTo>
                <a:cubicBezTo>
                  <a:pt x="5526383" y="4095515"/>
                  <a:pt x="5532278" y="4097783"/>
                  <a:pt x="5538627" y="4099143"/>
                </a:cubicBezTo>
                <a:lnTo>
                  <a:pt x="5541431" y="4101589"/>
                </a:lnTo>
                <a:lnTo>
                  <a:pt x="5554650" y="4099446"/>
                </a:lnTo>
                <a:cubicBezTo>
                  <a:pt x="5561303" y="4099143"/>
                  <a:pt x="5567955" y="4099446"/>
                  <a:pt x="5574454" y="4099446"/>
                </a:cubicBezTo>
                <a:cubicBezTo>
                  <a:pt x="5587456" y="4099748"/>
                  <a:pt x="5600307" y="4100503"/>
                  <a:pt x="5613155" y="4101714"/>
                </a:cubicBezTo>
                <a:cubicBezTo>
                  <a:pt x="5626913" y="4102922"/>
                  <a:pt x="5640368" y="4105343"/>
                  <a:pt x="5653520" y="4109122"/>
                </a:cubicBezTo>
                <a:lnTo>
                  <a:pt x="5662727" y="4112774"/>
                </a:lnTo>
                <a:lnTo>
                  <a:pt x="5654278" y="4086595"/>
                </a:lnTo>
                <a:lnTo>
                  <a:pt x="5649035" y="4048110"/>
                </a:lnTo>
                <a:lnTo>
                  <a:pt x="5647021" y="4048499"/>
                </a:lnTo>
                <a:cubicBezTo>
                  <a:pt x="5626913" y="4033986"/>
                  <a:pt x="5607260" y="4018567"/>
                  <a:pt x="5585341" y="4007077"/>
                </a:cubicBezTo>
                <a:cubicBezTo>
                  <a:pt x="5566444" y="3998459"/>
                  <a:pt x="5546790" y="3991807"/>
                  <a:pt x="5526835" y="3985913"/>
                </a:cubicBezTo>
                <a:cubicBezTo>
                  <a:pt x="5516859" y="3982889"/>
                  <a:pt x="5506879" y="3980016"/>
                  <a:pt x="5496599" y="3977597"/>
                </a:cubicBezTo>
                <a:cubicBezTo>
                  <a:pt x="5486774" y="3975179"/>
                  <a:pt x="5476796" y="3973214"/>
                  <a:pt x="5466818" y="3971096"/>
                </a:cubicBezTo>
                <a:cubicBezTo>
                  <a:pt x="5448374" y="3967771"/>
                  <a:pt x="5429781" y="3966108"/>
                  <a:pt x="5411186" y="3964294"/>
                </a:cubicBezTo>
                <a:lnTo>
                  <a:pt x="5410250" y="3964213"/>
                </a:lnTo>
                <a:lnTo>
                  <a:pt x="5403326" y="3968830"/>
                </a:lnTo>
                <a:cubicBezTo>
                  <a:pt x="5402265" y="3968982"/>
                  <a:pt x="5401208" y="3968982"/>
                  <a:pt x="5400149" y="3969133"/>
                </a:cubicBezTo>
                <a:cubicBezTo>
                  <a:pt x="5397883" y="3968982"/>
                  <a:pt x="5395765" y="3968225"/>
                  <a:pt x="5393951" y="3967016"/>
                </a:cubicBezTo>
                <a:lnTo>
                  <a:pt x="5386554" y="3962186"/>
                </a:lnTo>
                <a:lnTo>
                  <a:pt x="5382915" y="3961875"/>
                </a:lnTo>
                <a:cubicBezTo>
                  <a:pt x="5378531" y="3961572"/>
                  <a:pt x="5374299" y="3961270"/>
                  <a:pt x="5369913" y="3960967"/>
                </a:cubicBezTo>
                <a:cubicBezTo>
                  <a:pt x="5368402" y="3960816"/>
                  <a:pt x="5366891" y="3960816"/>
                  <a:pt x="5365228" y="3960666"/>
                </a:cubicBezTo>
                <a:close/>
                <a:moveTo>
                  <a:pt x="267005" y="3960285"/>
                </a:moveTo>
                <a:lnTo>
                  <a:pt x="262423" y="3963689"/>
                </a:lnTo>
                <a:cubicBezTo>
                  <a:pt x="259249" y="3966713"/>
                  <a:pt x="256229" y="3969736"/>
                  <a:pt x="253202" y="3973061"/>
                </a:cubicBezTo>
                <a:cubicBezTo>
                  <a:pt x="250180" y="3976388"/>
                  <a:pt x="247459" y="3980167"/>
                  <a:pt x="244890" y="3983946"/>
                </a:cubicBezTo>
                <a:lnTo>
                  <a:pt x="243893" y="3985740"/>
                </a:lnTo>
                <a:lnTo>
                  <a:pt x="243830" y="3986517"/>
                </a:lnTo>
                <a:lnTo>
                  <a:pt x="243228" y="3986936"/>
                </a:lnTo>
                <a:lnTo>
                  <a:pt x="229772" y="4011158"/>
                </a:lnTo>
                <a:cubicBezTo>
                  <a:pt x="224782" y="4021438"/>
                  <a:pt x="220397" y="4032172"/>
                  <a:pt x="215863" y="4042755"/>
                </a:cubicBezTo>
                <a:cubicBezTo>
                  <a:pt x="207246" y="4063162"/>
                  <a:pt x="198326" y="4083722"/>
                  <a:pt x="191374" y="4104887"/>
                </a:cubicBezTo>
                <a:cubicBezTo>
                  <a:pt x="184720" y="4126052"/>
                  <a:pt x="178369" y="4147369"/>
                  <a:pt x="174892" y="4169289"/>
                </a:cubicBezTo>
                <a:cubicBezTo>
                  <a:pt x="171719" y="4189546"/>
                  <a:pt x="169753" y="4210106"/>
                  <a:pt x="167789" y="4230515"/>
                </a:cubicBezTo>
                <a:lnTo>
                  <a:pt x="167264" y="4230878"/>
                </a:lnTo>
                <a:lnTo>
                  <a:pt x="194801" y="4276704"/>
                </a:lnTo>
                <a:lnTo>
                  <a:pt x="199686" y="4263020"/>
                </a:lnTo>
                <a:cubicBezTo>
                  <a:pt x="202256" y="4257427"/>
                  <a:pt x="205278" y="4251832"/>
                  <a:pt x="208305" y="4246390"/>
                </a:cubicBezTo>
                <a:cubicBezTo>
                  <a:pt x="211326" y="4240797"/>
                  <a:pt x="214350" y="4235051"/>
                  <a:pt x="217374" y="4229610"/>
                </a:cubicBezTo>
                <a:cubicBezTo>
                  <a:pt x="223875" y="4218119"/>
                  <a:pt x="230982" y="4206933"/>
                  <a:pt x="237783" y="4195444"/>
                </a:cubicBezTo>
                <a:cubicBezTo>
                  <a:pt x="241562" y="4189246"/>
                  <a:pt x="245341" y="4182896"/>
                  <a:pt x="249572" y="4176999"/>
                </a:cubicBezTo>
                <a:cubicBezTo>
                  <a:pt x="253508" y="4171559"/>
                  <a:pt x="257889" y="4166418"/>
                  <a:pt x="263330" y="4162488"/>
                </a:cubicBezTo>
                <a:cubicBezTo>
                  <a:pt x="264088" y="4162488"/>
                  <a:pt x="264088" y="4162336"/>
                  <a:pt x="264239" y="4162185"/>
                </a:cubicBezTo>
                <a:lnTo>
                  <a:pt x="277301" y="4159331"/>
                </a:lnTo>
                <a:lnTo>
                  <a:pt x="277390" y="4125750"/>
                </a:lnTo>
                <a:cubicBezTo>
                  <a:pt x="277695" y="4107458"/>
                  <a:pt x="279507" y="4089317"/>
                  <a:pt x="280566" y="4071025"/>
                </a:cubicBezTo>
                <a:cubicBezTo>
                  <a:pt x="281169" y="4056965"/>
                  <a:pt x="281475" y="4042906"/>
                  <a:pt x="280717" y="4028847"/>
                </a:cubicBezTo>
                <a:cubicBezTo>
                  <a:pt x="279960" y="4014635"/>
                  <a:pt x="278298" y="4000425"/>
                  <a:pt x="275577" y="3986365"/>
                </a:cubicBezTo>
                <a:lnTo>
                  <a:pt x="267885" y="3960328"/>
                </a:lnTo>
                <a:close/>
                <a:moveTo>
                  <a:pt x="7322505" y="3959004"/>
                </a:moveTo>
                <a:cubicBezTo>
                  <a:pt x="7322505" y="3959609"/>
                  <a:pt x="7322505" y="3960213"/>
                  <a:pt x="7322505" y="3960818"/>
                </a:cubicBezTo>
                <a:cubicBezTo>
                  <a:pt x="7323413" y="3969738"/>
                  <a:pt x="7325378" y="3978505"/>
                  <a:pt x="7327494" y="3987274"/>
                </a:cubicBezTo>
                <a:cubicBezTo>
                  <a:pt x="7329157" y="3994531"/>
                  <a:pt x="7331425" y="4001635"/>
                  <a:pt x="7333541" y="4008741"/>
                </a:cubicBezTo>
                <a:cubicBezTo>
                  <a:pt x="7336413" y="4017056"/>
                  <a:pt x="7339588" y="4025218"/>
                  <a:pt x="7343369" y="4033232"/>
                </a:cubicBezTo>
                <a:cubicBezTo>
                  <a:pt x="7347147" y="4041093"/>
                  <a:pt x="7351682" y="4048500"/>
                  <a:pt x="7356519" y="4055908"/>
                </a:cubicBezTo>
                <a:cubicBezTo>
                  <a:pt x="7365439" y="4069060"/>
                  <a:pt x="7376021" y="4080700"/>
                  <a:pt x="7386907" y="4092341"/>
                </a:cubicBezTo>
                <a:cubicBezTo>
                  <a:pt x="7397187" y="4103378"/>
                  <a:pt x="7407919" y="4114110"/>
                  <a:pt x="7419106" y="4124392"/>
                </a:cubicBezTo>
                <a:cubicBezTo>
                  <a:pt x="7423188" y="4128020"/>
                  <a:pt x="7427423" y="4131646"/>
                  <a:pt x="7431654" y="4135276"/>
                </a:cubicBezTo>
                <a:cubicBezTo>
                  <a:pt x="7436341" y="4139357"/>
                  <a:pt x="7441179" y="4143590"/>
                  <a:pt x="7446016" y="4147672"/>
                </a:cubicBezTo>
                <a:cubicBezTo>
                  <a:pt x="7451006" y="4151754"/>
                  <a:pt x="7456599" y="4155382"/>
                  <a:pt x="7462041" y="4159011"/>
                </a:cubicBezTo>
                <a:cubicBezTo>
                  <a:pt x="7466123" y="4161731"/>
                  <a:pt x="7470204" y="4164604"/>
                  <a:pt x="7474589" y="4167022"/>
                </a:cubicBezTo>
                <a:cubicBezTo>
                  <a:pt x="7476403" y="4167778"/>
                  <a:pt x="7478369" y="4168232"/>
                  <a:pt x="7480333" y="4168686"/>
                </a:cubicBezTo>
                <a:lnTo>
                  <a:pt x="7484271" y="4172111"/>
                </a:lnTo>
                <a:lnTo>
                  <a:pt x="7503465" y="4180174"/>
                </a:lnTo>
                <a:cubicBezTo>
                  <a:pt x="7527653" y="4191058"/>
                  <a:pt x="7551538" y="4202548"/>
                  <a:pt x="7574517" y="4215701"/>
                </a:cubicBezTo>
                <a:lnTo>
                  <a:pt x="7588601" y="4224189"/>
                </a:lnTo>
                <a:lnTo>
                  <a:pt x="7587971" y="4211166"/>
                </a:lnTo>
                <a:cubicBezTo>
                  <a:pt x="7587820" y="4199374"/>
                  <a:pt x="7588123" y="4187733"/>
                  <a:pt x="7588727" y="4175941"/>
                </a:cubicBezTo>
                <a:cubicBezTo>
                  <a:pt x="7589331" y="4164300"/>
                  <a:pt x="7589483" y="4152811"/>
                  <a:pt x="7590541" y="4141322"/>
                </a:cubicBezTo>
                <a:lnTo>
                  <a:pt x="7592337" y="4123976"/>
                </a:lnTo>
                <a:lnTo>
                  <a:pt x="7568469" y="4092945"/>
                </a:lnTo>
                <a:cubicBezTo>
                  <a:pt x="7564387" y="4088260"/>
                  <a:pt x="7560003" y="4084027"/>
                  <a:pt x="7555467" y="4079945"/>
                </a:cubicBezTo>
                <a:cubicBezTo>
                  <a:pt x="7550933" y="4075712"/>
                  <a:pt x="7546397" y="4071479"/>
                  <a:pt x="7541711" y="4067246"/>
                </a:cubicBezTo>
                <a:cubicBezTo>
                  <a:pt x="7533395" y="4060140"/>
                  <a:pt x="7524929" y="4053338"/>
                  <a:pt x="7516161" y="4046837"/>
                </a:cubicBezTo>
                <a:cubicBezTo>
                  <a:pt x="7507395" y="4040336"/>
                  <a:pt x="7498475" y="4034289"/>
                  <a:pt x="7489404" y="4028394"/>
                </a:cubicBezTo>
                <a:cubicBezTo>
                  <a:pt x="7480183" y="4022498"/>
                  <a:pt x="7470507" y="4017357"/>
                  <a:pt x="7460983" y="4011916"/>
                </a:cubicBezTo>
                <a:cubicBezTo>
                  <a:pt x="7451912" y="4006776"/>
                  <a:pt x="7442689" y="4001635"/>
                  <a:pt x="7433468" y="3996799"/>
                </a:cubicBezTo>
                <a:cubicBezTo>
                  <a:pt x="7414875" y="3988181"/>
                  <a:pt x="7395523" y="3982133"/>
                  <a:pt x="7376021" y="3975633"/>
                </a:cubicBezTo>
                <a:cubicBezTo>
                  <a:pt x="7366345" y="3972458"/>
                  <a:pt x="7356519" y="3969284"/>
                  <a:pt x="7346693" y="3966260"/>
                </a:cubicBezTo>
                <a:cubicBezTo>
                  <a:pt x="7338681" y="3963842"/>
                  <a:pt x="7330668" y="3961120"/>
                  <a:pt x="7322505" y="3959004"/>
                </a:cubicBezTo>
                <a:close/>
                <a:moveTo>
                  <a:pt x="7102242" y="3951141"/>
                </a:moveTo>
                <a:cubicBezTo>
                  <a:pt x="7101336" y="3952351"/>
                  <a:pt x="7100580" y="3953560"/>
                  <a:pt x="7099823" y="3954769"/>
                </a:cubicBezTo>
                <a:lnTo>
                  <a:pt x="7079965" y="3994901"/>
                </a:lnTo>
                <a:lnTo>
                  <a:pt x="7079717" y="3997250"/>
                </a:lnTo>
                <a:lnTo>
                  <a:pt x="7075443" y="4004036"/>
                </a:lnTo>
                <a:lnTo>
                  <a:pt x="7070798" y="4013426"/>
                </a:lnTo>
                <a:cubicBezTo>
                  <a:pt x="7062333" y="4032927"/>
                  <a:pt x="7054924" y="4052882"/>
                  <a:pt x="7048576" y="4073292"/>
                </a:cubicBezTo>
                <a:cubicBezTo>
                  <a:pt x="7045400" y="4084025"/>
                  <a:pt x="7042376" y="4094910"/>
                  <a:pt x="7039808" y="4105795"/>
                </a:cubicBezTo>
                <a:cubicBezTo>
                  <a:pt x="7037086" y="4117889"/>
                  <a:pt x="7034516" y="4129983"/>
                  <a:pt x="7032551" y="4142379"/>
                </a:cubicBezTo>
                <a:cubicBezTo>
                  <a:pt x="7030737" y="4154020"/>
                  <a:pt x="7029828" y="4165964"/>
                  <a:pt x="7028619" y="4177755"/>
                </a:cubicBezTo>
                <a:cubicBezTo>
                  <a:pt x="7027410" y="4189547"/>
                  <a:pt x="7026805" y="4201489"/>
                  <a:pt x="7025595" y="4213282"/>
                </a:cubicBezTo>
                <a:lnTo>
                  <a:pt x="7019267" y="4217861"/>
                </a:lnTo>
                <a:lnTo>
                  <a:pt x="7040411" y="4239587"/>
                </a:lnTo>
                <a:cubicBezTo>
                  <a:pt x="7048120" y="4249112"/>
                  <a:pt x="7055528" y="4258938"/>
                  <a:pt x="7062635" y="4268916"/>
                </a:cubicBezTo>
                <a:lnTo>
                  <a:pt x="7077236" y="4289046"/>
                </a:lnTo>
                <a:lnTo>
                  <a:pt x="7079263" y="4282370"/>
                </a:lnTo>
                <a:cubicBezTo>
                  <a:pt x="7083346" y="4270578"/>
                  <a:pt x="7087729" y="4258938"/>
                  <a:pt x="7092871" y="4247599"/>
                </a:cubicBezTo>
                <a:cubicBezTo>
                  <a:pt x="7098312" y="4235808"/>
                  <a:pt x="7104359" y="4224319"/>
                  <a:pt x="7110407" y="4212980"/>
                </a:cubicBezTo>
                <a:cubicBezTo>
                  <a:pt x="7116455" y="4201642"/>
                  <a:pt x="7122955" y="4190757"/>
                  <a:pt x="7129607" y="4179872"/>
                </a:cubicBezTo>
                <a:lnTo>
                  <a:pt x="7147801" y="4152324"/>
                </a:lnTo>
                <a:lnTo>
                  <a:pt x="7146840" y="4150997"/>
                </a:lnTo>
                <a:cubicBezTo>
                  <a:pt x="7146840" y="4150240"/>
                  <a:pt x="7146990" y="4149635"/>
                  <a:pt x="7146990" y="4148880"/>
                </a:cubicBezTo>
                <a:cubicBezTo>
                  <a:pt x="7146990" y="4141623"/>
                  <a:pt x="7146386" y="4134216"/>
                  <a:pt x="7146235" y="4126960"/>
                </a:cubicBezTo>
                <a:cubicBezTo>
                  <a:pt x="7146082" y="4118343"/>
                  <a:pt x="7145934" y="4109726"/>
                  <a:pt x="7145327" y="4101108"/>
                </a:cubicBezTo>
                <a:cubicBezTo>
                  <a:pt x="7143967" y="4083118"/>
                  <a:pt x="7140794" y="4065129"/>
                  <a:pt x="7136862" y="4047592"/>
                </a:cubicBezTo>
                <a:cubicBezTo>
                  <a:pt x="7133537" y="4033532"/>
                  <a:pt x="7129758" y="4019624"/>
                  <a:pt x="7125675" y="4005717"/>
                </a:cubicBezTo>
                <a:cubicBezTo>
                  <a:pt x="7121442" y="3991202"/>
                  <a:pt x="7116150" y="3976993"/>
                  <a:pt x="7109499" y="3963235"/>
                </a:cubicBezTo>
                <a:cubicBezTo>
                  <a:pt x="7107233" y="3959002"/>
                  <a:pt x="7104964" y="3954920"/>
                  <a:pt x="7102242" y="3951141"/>
                </a:cubicBezTo>
                <a:close/>
                <a:moveTo>
                  <a:pt x="6836474" y="3950538"/>
                </a:moveTo>
                <a:cubicBezTo>
                  <a:pt x="6836474" y="3951747"/>
                  <a:pt x="6836324" y="3953108"/>
                  <a:pt x="6836324" y="3954468"/>
                </a:cubicBezTo>
                <a:cubicBezTo>
                  <a:pt x="6836324" y="3961120"/>
                  <a:pt x="6836778" y="3967621"/>
                  <a:pt x="6837684" y="3974122"/>
                </a:cubicBezTo>
                <a:cubicBezTo>
                  <a:pt x="6838440" y="3980018"/>
                  <a:pt x="6839649" y="3986065"/>
                  <a:pt x="6841011" y="3991961"/>
                </a:cubicBezTo>
                <a:cubicBezTo>
                  <a:pt x="6843730" y="4003147"/>
                  <a:pt x="6846906" y="4014183"/>
                  <a:pt x="6850382" y="4025218"/>
                </a:cubicBezTo>
                <a:cubicBezTo>
                  <a:pt x="6854013" y="4036557"/>
                  <a:pt x="6858547" y="4047442"/>
                  <a:pt x="6862931" y="4058477"/>
                </a:cubicBezTo>
                <a:cubicBezTo>
                  <a:pt x="6867313" y="4069514"/>
                  <a:pt x="6871396" y="4080700"/>
                  <a:pt x="6875629" y="4091888"/>
                </a:cubicBezTo>
                <a:lnTo>
                  <a:pt x="6888421" y="4124228"/>
                </a:lnTo>
                <a:lnTo>
                  <a:pt x="6895130" y="4124844"/>
                </a:lnTo>
                <a:cubicBezTo>
                  <a:pt x="6898458" y="4125449"/>
                  <a:pt x="6901632" y="4126507"/>
                  <a:pt x="6904807" y="4127717"/>
                </a:cubicBezTo>
                <a:cubicBezTo>
                  <a:pt x="6910852" y="4129985"/>
                  <a:pt x="6916599" y="4133159"/>
                  <a:pt x="6922192" y="4136484"/>
                </a:cubicBezTo>
                <a:cubicBezTo>
                  <a:pt x="6928238" y="4139962"/>
                  <a:pt x="6933984" y="4144044"/>
                  <a:pt x="6939578" y="4147975"/>
                </a:cubicBezTo>
                <a:cubicBezTo>
                  <a:pt x="6945170" y="4151754"/>
                  <a:pt x="6950612" y="4155835"/>
                  <a:pt x="6956055" y="4159917"/>
                </a:cubicBezTo>
                <a:cubicBezTo>
                  <a:pt x="6966033" y="4167476"/>
                  <a:pt x="6976010" y="4175034"/>
                  <a:pt x="6985534" y="4183199"/>
                </a:cubicBezTo>
                <a:lnTo>
                  <a:pt x="7001939" y="4200056"/>
                </a:lnTo>
                <a:lnTo>
                  <a:pt x="7006245" y="4152054"/>
                </a:lnTo>
                <a:lnTo>
                  <a:pt x="7012822" y="4120486"/>
                </a:lnTo>
                <a:lnTo>
                  <a:pt x="7005339" y="4115773"/>
                </a:lnTo>
                <a:cubicBezTo>
                  <a:pt x="7002012" y="4109726"/>
                  <a:pt x="6998536" y="4103679"/>
                  <a:pt x="6995060" y="4097632"/>
                </a:cubicBezTo>
                <a:cubicBezTo>
                  <a:pt x="6991278" y="4090830"/>
                  <a:pt x="6987198" y="4084329"/>
                  <a:pt x="6982812" y="4077828"/>
                </a:cubicBezTo>
                <a:cubicBezTo>
                  <a:pt x="6974196" y="4065281"/>
                  <a:pt x="6964522" y="4053489"/>
                  <a:pt x="6954391" y="4042152"/>
                </a:cubicBezTo>
                <a:cubicBezTo>
                  <a:pt x="6946682" y="4033837"/>
                  <a:pt x="6938670" y="4025975"/>
                  <a:pt x="6930356" y="4018265"/>
                </a:cubicBezTo>
                <a:cubicBezTo>
                  <a:pt x="6921889" y="4010404"/>
                  <a:pt x="6912970" y="4002997"/>
                  <a:pt x="6903597" y="3996042"/>
                </a:cubicBezTo>
                <a:cubicBezTo>
                  <a:pt x="6894375" y="3989088"/>
                  <a:pt x="6885153" y="3982133"/>
                  <a:pt x="6875479" y="3975633"/>
                </a:cubicBezTo>
                <a:cubicBezTo>
                  <a:pt x="6866106" y="3969284"/>
                  <a:pt x="6856733" y="3962934"/>
                  <a:pt x="6847360" y="3956736"/>
                </a:cubicBezTo>
                <a:cubicBezTo>
                  <a:pt x="6843730" y="3954468"/>
                  <a:pt x="6840254" y="3952352"/>
                  <a:pt x="6836474" y="3950538"/>
                </a:cubicBezTo>
                <a:close/>
                <a:moveTo>
                  <a:pt x="9344607" y="3946516"/>
                </a:moveTo>
                <a:lnTo>
                  <a:pt x="9343884" y="3960061"/>
                </a:lnTo>
                <a:cubicBezTo>
                  <a:pt x="9343431" y="3962783"/>
                  <a:pt x="9342977" y="3965654"/>
                  <a:pt x="9342222" y="3968225"/>
                </a:cubicBezTo>
                <a:cubicBezTo>
                  <a:pt x="9341163" y="3971852"/>
                  <a:pt x="9340255" y="3975028"/>
                  <a:pt x="9337686" y="3977901"/>
                </a:cubicBezTo>
                <a:lnTo>
                  <a:pt x="9334667" y="3978510"/>
                </a:lnTo>
                <a:lnTo>
                  <a:pt x="9359304" y="3999065"/>
                </a:lnTo>
                <a:cubicBezTo>
                  <a:pt x="9368980" y="4006623"/>
                  <a:pt x="9379107" y="4013578"/>
                  <a:pt x="9388632" y="4021287"/>
                </a:cubicBezTo>
                <a:cubicBezTo>
                  <a:pt x="9393622" y="4025369"/>
                  <a:pt x="9398609" y="4029451"/>
                  <a:pt x="9402994" y="4034138"/>
                </a:cubicBezTo>
                <a:cubicBezTo>
                  <a:pt x="9407000" y="4038371"/>
                  <a:pt x="9411195" y="4042867"/>
                  <a:pt x="9414237" y="4047875"/>
                </a:cubicBezTo>
                <a:lnTo>
                  <a:pt x="9414459" y="4048735"/>
                </a:lnTo>
                <a:lnTo>
                  <a:pt x="9415239" y="4048953"/>
                </a:lnTo>
                <a:cubicBezTo>
                  <a:pt x="9417810" y="4050616"/>
                  <a:pt x="9420530" y="4053639"/>
                  <a:pt x="9420833" y="4056814"/>
                </a:cubicBezTo>
                <a:cubicBezTo>
                  <a:pt x="9421286" y="4061955"/>
                  <a:pt x="9421891" y="4067094"/>
                  <a:pt x="9422495" y="4072235"/>
                </a:cubicBezTo>
                <a:cubicBezTo>
                  <a:pt x="9422798" y="4074804"/>
                  <a:pt x="9423100" y="4077374"/>
                  <a:pt x="9423554" y="4079793"/>
                </a:cubicBezTo>
                <a:cubicBezTo>
                  <a:pt x="9424763" y="4080094"/>
                  <a:pt x="9426123" y="4080397"/>
                  <a:pt x="9427333" y="4080700"/>
                </a:cubicBezTo>
                <a:cubicBezTo>
                  <a:pt x="9429299" y="4081153"/>
                  <a:pt x="9431264" y="4081757"/>
                  <a:pt x="9433078" y="4082362"/>
                </a:cubicBezTo>
                <a:cubicBezTo>
                  <a:pt x="9437311" y="4083875"/>
                  <a:pt x="9441393" y="4085235"/>
                  <a:pt x="9445474" y="4086898"/>
                </a:cubicBezTo>
                <a:cubicBezTo>
                  <a:pt x="9450161" y="4088863"/>
                  <a:pt x="9454848" y="4090828"/>
                  <a:pt x="9459231" y="4093247"/>
                </a:cubicBezTo>
                <a:cubicBezTo>
                  <a:pt x="9462709" y="4095212"/>
                  <a:pt x="9466034" y="4097329"/>
                  <a:pt x="9469361" y="4099748"/>
                </a:cubicBezTo>
                <a:cubicBezTo>
                  <a:pt x="9477222" y="4105341"/>
                  <a:pt x="9484932" y="4111086"/>
                  <a:pt x="9492490" y="4117284"/>
                </a:cubicBezTo>
                <a:cubicBezTo>
                  <a:pt x="9499142" y="4122727"/>
                  <a:pt x="9505794" y="4128169"/>
                  <a:pt x="9512446" y="4133762"/>
                </a:cubicBezTo>
                <a:cubicBezTo>
                  <a:pt x="9521970" y="4141623"/>
                  <a:pt x="9531495" y="4149635"/>
                  <a:pt x="9540867" y="4157800"/>
                </a:cubicBezTo>
                <a:cubicBezTo>
                  <a:pt x="9550542" y="4166265"/>
                  <a:pt x="9560066" y="4175033"/>
                  <a:pt x="9569742" y="4183348"/>
                </a:cubicBezTo>
                <a:cubicBezTo>
                  <a:pt x="9580022" y="4192268"/>
                  <a:pt x="9590151" y="4201188"/>
                  <a:pt x="9600431" y="4210106"/>
                </a:cubicBezTo>
                <a:cubicBezTo>
                  <a:pt x="9609500" y="4218119"/>
                  <a:pt x="9618269" y="4226131"/>
                  <a:pt x="9627189" y="4234296"/>
                </a:cubicBezTo>
                <a:cubicBezTo>
                  <a:pt x="9636410" y="4242761"/>
                  <a:pt x="9645631" y="4250773"/>
                  <a:pt x="9654702" y="4259239"/>
                </a:cubicBezTo>
                <a:cubicBezTo>
                  <a:pt x="9659389" y="4263472"/>
                  <a:pt x="9663773" y="4267856"/>
                  <a:pt x="9668612" y="4271938"/>
                </a:cubicBezTo>
                <a:cubicBezTo>
                  <a:pt x="9673902" y="4276473"/>
                  <a:pt x="9679193" y="4280856"/>
                  <a:pt x="9684485" y="4285392"/>
                </a:cubicBezTo>
                <a:cubicBezTo>
                  <a:pt x="9693706" y="4293404"/>
                  <a:pt x="9702777" y="4301418"/>
                  <a:pt x="9712151" y="4309277"/>
                </a:cubicBezTo>
                <a:cubicBezTo>
                  <a:pt x="9721977" y="4317442"/>
                  <a:pt x="9731803" y="4325303"/>
                  <a:pt x="9741629" y="4333315"/>
                </a:cubicBezTo>
                <a:cubicBezTo>
                  <a:pt x="9745559" y="4336491"/>
                  <a:pt x="9749490" y="4339513"/>
                  <a:pt x="9753572" y="4342538"/>
                </a:cubicBezTo>
                <a:cubicBezTo>
                  <a:pt x="9772015" y="4356294"/>
                  <a:pt x="9789702" y="4371110"/>
                  <a:pt x="9806937" y="4386529"/>
                </a:cubicBezTo>
                <a:cubicBezTo>
                  <a:pt x="9811019" y="4390157"/>
                  <a:pt x="9815252" y="4393938"/>
                  <a:pt x="9819334" y="4397717"/>
                </a:cubicBezTo>
                <a:cubicBezTo>
                  <a:pt x="9823264" y="4401345"/>
                  <a:pt x="9827346" y="4404822"/>
                  <a:pt x="9831427" y="4408298"/>
                </a:cubicBezTo>
                <a:cubicBezTo>
                  <a:pt x="9839289" y="4415101"/>
                  <a:pt x="9847301" y="4421602"/>
                  <a:pt x="9855313" y="4428254"/>
                </a:cubicBezTo>
                <a:cubicBezTo>
                  <a:pt x="9857127" y="4429312"/>
                  <a:pt x="9858489" y="4430825"/>
                  <a:pt x="9859546" y="4432790"/>
                </a:cubicBezTo>
                <a:lnTo>
                  <a:pt x="9860281" y="4434718"/>
                </a:lnTo>
                <a:lnTo>
                  <a:pt x="9869525" y="4437173"/>
                </a:lnTo>
                <a:cubicBezTo>
                  <a:pt x="9875572" y="4438837"/>
                  <a:pt x="9881466" y="4440500"/>
                  <a:pt x="9887513" y="4442011"/>
                </a:cubicBezTo>
                <a:cubicBezTo>
                  <a:pt x="9893562" y="4443674"/>
                  <a:pt x="9899760" y="4445035"/>
                  <a:pt x="9905807" y="4446698"/>
                </a:cubicBezTo>
                <a:lnTo>
                  <a:pt x="9925165" y="4453480"/>
                </a:lnTo>
                <a:lnTo>
                  <a:pt x="9913365" y="4444731"/>
                </a:lnTo>
                <a:cubicBezTo>
                  <a:pt x="9907167" y="4440348"/>
                  <a:pt x="9900817" y="4436266"/>
                  <a:pt x="9894619" y="4431882"/>
                </a:cubicBezTo>
                <a:cubicBezTo>
                  <a:pt x="9881770" y="4422964"/>
                  <a:pt x="9869675" y="4413288"/>
                  <a:pt x="9857431" y="4403461"/>
                </a:cubicBezTo>
                <a:cubicBezTo>
                  <a:pt x="9858337" y="4404065"/>
                  <a:pt x="9859092" y="4404822"/>
                  <a:pt x="9860000" y="4405427"/>
                </a:cubicBezTo>
                <a:cubicBezTo>
                  <a:pt x="9848057" y="4396357"/>
                  <a:pt x="9835963" y="4387588"/>
                  <a:pt x="9824019" y="4378517"/>
                </a:cubicBezTo>
                <a:cubicBezTo>
                  <a:pt x="9817066" y="4373378"/>
                  <a:pt x="9810414" y="4368086"/>
                  <a:pt x="9803763" y="4362493"/>
                </a:cubicBezTo>
                <a:cubicBezTo>
                  <a:pt x="9798169" y="4357655"/>
                  <a:pt x="9792575" y="4352969"/>
                  <a:pt x="9786831" y="4348282"/>
                </a:cubicBezTo>
                <a:cubicBezTo>
                  <a:pt x="9783807" y="4345863"/>
                  <a:pt x="9780633" y="4343293"/>
                  <a:pt x="9777457" y="4340874"/>
                </a:cubicBezTo>
                <a:cubicBezTo>
                  <a:pt x="9776551" y="4340270"/>
                  <a:pt x="9775795" y="4339665"/>
                  <a:pt x="9775038" y="4338908"/>
                </a:cubicBezTo>
                <a:cubicBezTo>
                  <a:pt x="9773678" y="4337700"/>
                  <a:pt x="9772318" y="4336642"/>
                  <a:pt x="9770956" y="4335583"/>
                </a:cubicBezTo>
                <a:cubicBezTo>
                  <a:pt x="9770201" y="4334978"/>
                  <a:pt x="9769598" y="4334524"/>
                  <a:pt x="9768840" y="4333920"/>
                </a:cubicBezTo>
                <a:cubicBezTo>
                  <a:pt x="9762339" y="4328477"/>
                  <a:pt x="9755688" y="4323035"/>
                  <a:pt x="9749038" y="4317743"/>
                </a:cubicBezTo>
                <a:cubicBezTo>
                  <a:pt x="9749944" y="4318350"/>
                  <a:pt x="9750699" y="4319105"/>
                  <a:pt x="9751607" y="4319710"/>
                </a:cubicBezTo>
                <a:cubicBezTo>
                  <a:pt x="9742535" y="4312604"/>
                  <a:pt x="9733466" y="4305348"/>
                  <a:pt x="9724395" y="4298091"/>
                </a:cubicBezTo>
                <a:cubicBezTo>
                  <a:pt x="9725302" y="4298696"/>
                  <a:pt x="9726057" y="4299451"/>
                  <a:pt x="9726965" y="4300056"/>
                </a:cubicBezTo>
                <a:lnTo>
                  <a:pt x="9720139" y="4294566"/>
                </a:lnTo>
                <a:lnTo>
                  <a:pt x="9720766" y="4295068"/>
                </a:lnTo>
                <a:lnTo>
                  <a:pt x="9720012" y="4294463"/>
                </a:lnTo>
                <a:lnTo>
                  <a:pt x="9719255" y="4293858"/>
                </a:lnTo>
                <a:cubicBezTo>
                  <a:pt x="9718952" y="4293555"/>
                  <a:pt x="9718499" y="4293254"/>
                  <a:pt x="9718196" y="4292952"/>
                </a:cubicBezTo>
                <a:cubicBezTo>
                  <a:pt x="9718196" y="4292952"/>
                  <a:pt x="9718348" y="4293103"/>
                  <a:pt x="9718348" y="4293103"/>
                </a:cubicBezTo>
                <a:cubicBezTo>
                  <a:pt x="9717137" y="4292195"/>
                  <a:pt x="9715930" y="4291289"/>
                  <a:pt x="9714720" y="4290230"/>
                </a:cubicBezTo>
                <a:cubicBezTo>
                  <a:pt x="9706556" y="4283729"/>
                  <a:pt x="9698393" y="4277230"/>
                  <a:pt x="9690229" y="4270578"/>
                </a:cubicBezTo>
                <a:cubicBezTo>
                  <a:pt x="9669972" y="4254251"/>
                  <a:pt x="9650318" y="4237319"/>
                  <a:pt x="9630212" y="4220992"/>
                </a:cubicBezTo>
                <a:cubicBezTo>
                  <a:pt x="9624619" y="4216456"/>
                  <a:pt x="9619024" y="4211769"/>
                  <a:pt x="9613582" y="4206932"/>
                </a:cubicBezTo>
                <a:cubicBezTo>
                  <a:pt x="9609198" y="4203002"/>
                  <a:pt x="9604815" y="4198769"/>
                  <a:pt x="9600431" y="4194687"/>
                </a:cubicBezTo>
                <a:cubicBezTo>
                  <a:pt x="9590603" y="4185616"/>
                  <a:pt x="9580626" y="4176999"/>
                  <a:pt x="9571102" y="4167626"/>
                </a:cubicBezTo>
                <a:cubicBezTo>
                  <a:pt x="9562031" y="4158707"/>
                  <a:pt x="9552658" y="4149938"/>
                  <a:pt x="9544041" y="4140414"/>
                </a:cubicBezTo>
                <a:cubicBezTo>
                  <a:pt x="9535123" y="4130739"/>
                  <a:pt x="9526354" y="4120913"/>
                  <a:pt x="9517888" y="4110936"/>
                </a:cubicBezTo>
                <a:cubicBezTo>
                  <a:pt x="9509573" y="4101108"/>
                  <a:pt x="9501864" y="4090979"/>
                  <a:pt x="9494154" y="4080700"/>
                </a:cubicBezTo>
                <a:cubicBezTo>
                  <a:pt x="9486897" y="4071025"/>
                  <a:pt x="9479490" y="4061197"/>
                  <a:pt x="9470418" y="4053186"/>
                </a:cubicBezTo>
                <a:cubicBezTo>
                  <a:pt x="9469058" y="4052278"/>
                  <a:pt x="9467697" y="4051371"/>
                  <a:pt x="9466337" y="4050616"/>
                </a:cubicBezTo>
                <a:cubicBezTo>
                  <a:pt x="9465883" y="4050465"/>
                  <a:pt x="9465279" y="4050313"/>
                  <a:pt x="9464825" y="4050162"/>
                </a:cubicBezTo>
                <a:cubicBezTo>
                  <a:pt x="9463163" y="4050162"/>
                  <a:pt x="9461500" y="4050011"/>
                  <a:pt x="9459836" y="4050162"/>
                </a:cubicBezTo>
                <a:cubicBezTo>
                  <a:pt x="9457267" y="4050465"/>
                  <a:pt x="9454545" y="4050917"/>
                  <a:pt x="9451975" y="4051070"/>
                </a:cubicBezTo>
                <a:cubicBezTo>
                  <a:pt x="9446834" y="4051221"/>
                  <a:pt x="9442451" y="4049256"/>
                  <a:pt x="9438671" y="4045778"/>
                </a:cubicBezTo>
                <a:cubicBezTo>
                  <a:pt x="9434892" y="4042150"/>
                  <a:pt x="9431415" y="4038068"/>
                  <a:pt x="9427787" y="4034289"/>
                </a:cubicBezTo>
                <a:cubicBezTo>
                  <a:pt x="9419321" y="4025520"/>
                  <a:pt x="9411460" y="4016299"/>
                  <a:pt x="9402843" y="4007682"/>
                </a:cubicBezTo>
                <a:cubicBezTo>
                  <a:pt x="9394074" y="3998913"/>
                  <a:pt x="9385005" y="3990447"/>
                  <a:pt x="9375933" y="3981981"/>
                </a:cubicBezTo>
                <a:cubicBezTo>
                  <a:pt x="9371246" y="3977597"/>
                  <a:pt x="9366712" y="3973063"/>
                  <a:pt x="9362328" y="3968376"/>
                </a:cubicBezTo>
                <a:cubicBezTo>
                  <a:pt x="9358095" y="3963840"/>
                  <a:pt x="9353711" y="3959305"/>
                  <a:pt x="9349931" y="3954468"/>
                </a:cubicBezTo>
                <a:close/>
                <a:moveTo>
                  <a:pt x="9263715" y="3943299"/>
                </a:moveTo>
                <a:lnTo>
                  <a:pt x="9262040" y="3946819"/>
                </a:lnTo>
                <a:lnTo>
                  <a:pt x="9268724" y="3947637"/>
                </a:lnTo>
                <a:close/>
                <a:moveTo>
                  <a:pt x="40803" y="3928012"/>
                </a:moveTo>
                <a:cubicBezTo>
                  <a:pt x="40044" y="3945246"/>
                  <a:pt x="40803" y="3962631"/>
                  <a:pt x="42765" y="3979865"/>
                </a:cubicBezTo>
                <a:cubicBezTo>
                  <a:pt x="44733" y="3997099"/>
                  <a:pt x="47148" y="4014484"/>
                  <a:pt x="50626" y="4031416"/>
                </a:cubicBezTo>
                <a:cubicBezTo>
                  <a:pt x="54103" y="4046837"/>
                  <a:pt x="58185" y="4062105"/>
                  <a:pt x="63325" y="4077072"/>
                </a:cubicBezTo>
                <a:cubicBezTo>
                  <a:pt x="65894" y="4084630"/>
                  <a:pt x="68619" y="4092190"/>
                  <a:pt x="71189" y="4099748"/>
                </a:cubicBezTo>
                <a:cubicBezTo>
                  <a:pt x="72549" y="4103679"/>
                  <a:pt x="73909" y="4107609"/>
                  <a:pt x="75269" y="4111388"/>
                </a:cubicBezTo>
                <a:lnTo>
                  <a:pt x="79059" y="4120930"/>
                </a:lnTo>
                <a:lnTo>
                  <a:pt x="81013" y="4122727"/>
                </a:lnTo>
                <a:cubicBezTo>
                  <a:pt x="91297" y="4132856"/>
                  <a:pt x="101118" y="4143437"/>
                  <a:pt x="110344" y="4154473"/>
                </a:cubicBezTo>
                <a:cubicBezTo>
                  <a:pt x="118808" y="4164602"/>
                  <a:pt x="126973" y="4174882"/>
                  <a:pt x="135134" y="4185313"/>
                </a:cubicBezTo>
                <a:lnTo>
                  <a:pt x="146625" y="4200456"/>
                </a:lnTo>
                <a:lnTo>
                  <a:pt x="152219" y="4155531"/>
                </a:lnTo>
                <a:lnTo>
                  <a:pt x="161211" y="4120259"/>
                </a:lnTo>
                <a:lnTo>
                  <a:pt x="159171" y="4117284"/>
                </a:lnTo>
                <a:cubicBezTo>
                  <a:pt x="158719" y="4116226"/>
                  <a:pt x="158112" y="4115169"/>
                  <a:pt x="157660" y="4114110"/>
                </a:cubicBezTo>
                <a:cubicBezTo>
                  <a:pt x="155995" y="4110783"/>
                  <a:pt x="154333" y="4107609"/>
                  <a:pt x="152821" y="4104284"/>
                </a:cubicBezTo>
                <a:cubicBezTo>
                  <a:pt x="152972" y="4104736"/>
                  <a:pt x="153275" y="4105190"/>
                  <a:pt x="153426" y="4105644"/>
                </a:cubicBezTo>
                <a:lnTo>
                  <a:pt x="153045" y="4105006"/>
                </a:lnTo>
                <a:lnTo>
                  <a:pt x="152521" y="4103830"/>
                </a:lnTo>
                <a:lnTo>
                  <a:pt x="152370" y="4103528"/>
                </a:lnTo>
                <a:lnTo>
                  <a:pt x="152370" y="4103527"/>
                </a:lnTo>
                <a:lnTo>
                  <a:pt x="152367" y="4103524"/>
                </a:lnTo>
                <a:lnTo>
                  <a:pt x="151762" y="4102317"/>
                </a:lnTo>
                <a:lnTo>
                  <a:pt x="151888" y="4102686"/>
                </a:lnTo>
                <a:lnTo>
                  <a:pt x="151767" y="4102475"/>
                </a:lnTo>
                <a:lnTo>
                  <a:pt x="134683" y="4068606"/>
                </a:lnTo>
                <a:cubicBezTo>
                  <a:pt x="128785" y="4056965"/>
                  <a:pt x="123043" y="4045324"/>
                  <a:pt x="116843" y="4033986"/>
                </a:cubicBezTo>
                <a:lnTo>
                  <a:pt x="115323" y="4031283"/>
                </a:lnTo>
                <a:lnTo>
                  <a:pt x="111550" y="4029451"/>
                </a:lnTo>
                <a:lnTo>
                  <a:pt x="110507" y="4022730"/>
                </a:lnTo>
                <a:lnTo>
                  <a:pt x="97188" y="3999065"/>
                </a:lnTo>
                <a:cubicBezTo>
                  <a:pt x="90840" y="3988181"/>
                  <a:pt x="83431" y="3977748"/>
                  <a:pt x="75722" y="3967771"/>
                </a:cubicBezTo>
                <a:cubicBezTo>
                  <a:pt x="68468" y="3958398"/>
                  <a:pt x="61210" y="3948875"/>
                  <a:pt x="53502" y="3939955"/>
                </a:cubicBezTo>
                <a:cubicBezTo>
                  <a:pt x="49567" y="3935722"/>
                  <a:pt x="45334" y="3931640"/>
                  <a:pt x="40803" y="3928012"/>
                </a:cubicBezTo>
                <a:close/>
                <a:moveTo>
                  <a:pt x="9665739" y="3925291"/>
                </a:moveTo>
                <a:cubicBezTo>
                  <a:pt x="9672540" y="3933456"/>
                  <a:pt x="9679495" y="3941315"/>
                  <a:pt x="9686450" y="3949329"/>
                </a:cubicBezTo>
                <a:cubicBezTo>
                  <a:pt x="9703532" y="3968981"/>
                  <a:pt x="9721069" y="3988331"/>
                  <a:pt x="9739059" y="4007077"/>
                </a:cubicBezTo>
                <a:cubicBezTo>
                  <a:pt x="9748128" y="4016602"/>
                  <a:pt x="9757200" y="4025823"/>
                  <a:pt x="9766725" y="4034743"/>
                </a:cubicBezTo>
                <a:cubicBezTo>
                  <a:pt x="9775946" y="4043209"/>
                  <a:pt x="9784866" y="4051978"/>
                  <a:pt x="9794843" y="4059536"/>
                </a:cubicBezTo>
                <a:cubicBezTo>
                  <a:pt x="9805878" y="4066792"/>
                  <a:pt x="9816915" y="4073747"/>
                  <a:pt x="9828252" y="4080550"/>
                </a:cubicBezTo>
                <a:lnTo>
                  <a:pt x="9829652" y="4085257"/>
                </a:lnTo>
                <a:lnTo>
                  <a:pt x="9846846" y="4087957"/>
                </a:lnTo>
                <a:cubicBezTo>
                  <a:pt x="9859394" y="4090376"/>
                  <a:pt x="9871942" y="4093096"/>
                  <a:pt x="9884490" y="4095969"/>
                </a:cubicBezTo>
                <a:cubicBezTo>
                  <a:pt x="9890688" y="4097481"/>
                  <a:pt x="9896735" y="4099295"/>
                  <a:pt x="9902933" y="4100957"/>
                </a:cubicBezTo>
                <a:cubicBezTo>
                  <a:pt x="9908980" y="4102621"/>
                  <a:pt x="9915027" y="4104284"/>
                  <a:pt x="9921074" y="4106098"/>
                </a:cubicBezTo>
                <a:cubicBezTo>
                  <a:pt x="9933017" y="4109726"/>
                  <a:pt x="9944657" y="4114110"/>
                  <a:pt x="9956601" y="4118041"/>
                </a:cubicBezTo>
                <a:cubicBezTo>
                  <a:pt x="9969299" y="4122274"/>
                  <a:pt x="9981998" y="4126960"/>
                  <a:pt x="9994546" y="4131950"/>
                </a:cubicBezTo>
                <a:lnTo>
                  <a:pt x="9997133" y="4133175"/>
                </a:lnTo>
                <a:lnTo>
                  <a:pt x="9995605" y="4128171"/>
                </a:lnTo>
                <a:cubicBezTo>
                  <a:pt x="9993789" y="4121519"/>
                  <a:pt x="9992126" y="4114867"/>
                  <a:pt x="9990615" y="4108063"/>
                </a:cubicBezTo>
                <a:cubicBezTo>
                  <a:pt x="9989102" y="4101714"/>
                  <a:pt x="9988045" y="4095364"/>
                  <a:pt x="9986836" y="4089016"/>
                </a:cubicBezTo>
                <a:cubicBezTo>
                  <a:pt x="9985474" y="4082061"/>
                  <a:pt x="9984266" y="4075107"/>
                  <a:pt x="9983208" y="4068002"/>
                </a:cubicBezTo>
                <a:lnTo>
                  <a:pt x="9980059" y="4036263"/>
                </a:lnTo>
                <a:lnTo>
                  <a:pt x="9978372" y="4036103"/>
                </a:lnTo>
                <a:cubicBezTo>
                  <a:pt x="9976708" y="4035348"/>
                  <a:pt x="9975045" y="4033835"/>
                  <a:pt x="9973835" y="4032173"/>
                </a:cubicBezTo>
                <a:cubicBezTo>
                  <a:pt x="9972929" y="4031416"/>
                  <a:pt x="9971871" y="4030661"/>
                  <a:pt x="9970963" y="4029905"/>
                </a:cubicBezTo>
                <a:cubicBezTo>
                  <a:pt x="9969452" y="4028696"/>
                  <a:pt x="9967939" y="4027486"/>
                  <a:pt x="9966428" y="4026428"/>
                </a:cubicBezTo>
                <a:cubicBezTo>
                  <a:pt x="9948136" y="4013578"/>
                  <a:pt x="9928332" y="4002997"/>
                  <a:pt x="9908981" y="3991960"/>
                </a:cubicBezTo>
                <a:cubicBezTo>
                  <a:pt x="9898852" y="3986063"/>
                  <a:pt x="9888421" y="3980924"/>
                  <a:pt x="9877838" y="3975783"/>
                </a:cubicBezTo>
                <a:cubicBezTo>
                  <a:pt x="9867257" y="3970493"/>
                  <a:pt x="9856523" y="3965505"/>
                  <a:pt x="9845487" y="3961120"/>
                </a:cubicBezTo>
                <a:cubicBezTo>
                  <a:pt x="9840800" y="3959458"/>
                  <a:pt x="9836114" y="3957795"/>
                  <a:pt x="9831427" y="3956282"/>
                </a:cubicBezTo>
                <a:cubicBezTo>
                  <a:pt x="9819333" y="3952200"/>
                  <a:pt x="9807088" y="3948421"/>
                  <a:pt x="9794692" y="3945096"/>
                </a:cubicBezTo>
                <a:cubicBezTo>
                  <a:pt x="9782144" y="3941769"/>
                  <a:pt x="9769445" y="3939350"/>
                  <a:pt x="9756596" y="3936931"/>
                </a:cubicBezTo>
                <a:cubicBezTo>
                  <a:pt x="9744349" y="3934663"/>
                  <a:pt x="9732104" y="3933456"/>
                  <a:pt x="9719709" y="3931792"/>
                </a:cubicBezTo>
                <a:cubicBezTo>
                  <a:pt x="9707464" y="3930129"/>
                  <a:pt x="9695368" y="3928164"/>
                  <a:pt x="9683123" y="3926955"/>
                </a:cubicBezTo>
                <a:cubicBezTo>
                  <a:pt x="9677379" y="3926501"/>
                  <a:pt x="9671483" y="3926047"/>
                  <a:pt x="9665739" y="3925291"/>
                </a:cubicBezTo>
                <a:close/>
                <a:moveTo>
                  <a:pt x="7683213" y="3924837"/>
                </a:moveTo>
                <a:cubicBezTo>
                  <a:pt x="7680793" y="3929978"/>
                  <a:pt x="7678223" y="3935117"/>
                  <a:pt x="7675653" y="3940107"/>
                </a:cubicBezTo>
                <a:cubicBezTo>
                  <a:pt x="7670363" y="3950840"/>
                  <a:pt x="7665827" y="3961877"/>
                  <a:pt x="7660839" y="3972761"/>
                </a:cubicBezTo>
                <a:cubicBezTo>
                  <a:pt x="7655849" y="3983797"/>
                  <a:pt x="7650557" y="3994682"/>
                  <a:pt x="7646173" y="4005868"/>
                </a:cubicBezTo>
                <a:cubicBezTo>
                  <a:pt x="7641639" y="4017660"/>
                  <a:pt x="7637105" y="4029451"/>
                  <a:pt x="7633476" y="4041545"/>
                </a:cubicBezTo>
                <a:cubicBezTo>
                  <a:pt x="7629847" y="4053489"/>
                  <a:pt x="7626672" y="4065432"/>
                  <a:pt x="7623801" y="4077526"/>
                </a:cubicBezTo>
                <a:cubicBezTo>
                  <a:pt x="7622742" y="4082211"/>
                  <a:pt x="7621683" y="4086898"/>
                  <a:pt x="7620625" y="4091585"/>
                </a:cubicBezTo>
                <a:cubicBezTo>
                  <a:pt x="7618507" y="4102924"/>
                  <a:pt x="7617300" y="4114261"/>
                  <a:pt x="7616091" y="4125752"/>
                </a:cubicBezTo>
                <a:cubicBezTo>
                  <a:pt x="7614879" y="4137089"/>
                  <a:pt x="7613823" y="4148427"/>
                  <a:pt x="7613369" y="4159766"/>
                </a:cubicBezTo>
                <a:cubicBezTo>
                  <a:pt x="7612462" y="4181383"/>
                  <a:pt x="7610949" y="4203002"/>
                  <a:pt x="7612310" y="4224771"/>
                </a:cubicBezTo>
                <a:lnTo>
                  <a:pt x="7612462" y="4226142"/>
                </a:lnTo>
                <a:lnTo>
                  <a:pt x="7612915" y="4230213"/>
                </a:lnTo>
                <a:lnTo>
                  <a:pt x="7613011" y="4231367"/>
                </a:lnTo>
                <a:lnTo>
                  <a:pt x="7620022" y="4219630"/>
                </a:lnTo>
                <a:cubicBezTo>
                  <a:pt x="7623497" y="4214491"/>
                  <a:pt x="7627126" y="4209503"/>
                  <a:pt x="7630754" y="4204513"/>
                </a:cubicBezTo>
                <a:cubicBezTo>
                  <a:pt x="7634081" y="4200129"/>
                  <a:pt x="7637255" y="4195442"/>
                  <a:pt x="7640582" y="4191058"/>
                </a:cubicBezTo>
                <a:cubicBezTo>
                  <a:pt x="7642243" y="4188790"/>
                  <a:pt x="7644210" y="4186371"/>
                  <a:pt x="7646478" y="4184710"/>
                </a:cubicBezTo>
                <a:lnTo>
                  <a:pt x="7658207" y="4182383"/>
                </a:lnTo>
                <a:lnTo>
                  <a:pt x="7658873" y="4171406"/>
                </a:lnTo>
                <a:cubicBezTo>
                  <a:pt x="7660234" y="4160975"/>
                  <a:pt x="7662653" y="4150695"/>
                  <a:pt x="7665223" y="4140566"/>
                </a:cubicBezTo>
                <a:cubicBezTo>
                  <a:pt x="7667641" y="4131042"/>
                  <a:pt x="7670817" y="4121670"/>
                  <a:pt x="7674445" y="4112448"/>
                </a:cubicBezTo>
                <a:cubicBezTo>
                  <a:pt x="7678225" y="4102924"/>
                  <a:pt x="7682154" y="4093550"/>
                  <a:pt x="7686690" y="4084329"/>
                </a:cubicBezTo>
                <a:cubicBezTo>
                  <a:pt x="7692888" y="4072084"/>
                  <a:pt x="7700145" y="4060594"/>
                  <a:pt x="7707551" y="4049105"/>
                </a:cubicBezTo>
                <a:lnTo>
                  <a:pt x="7715597" y="4038177"/>
                </a:lnTo>
                <a:lnTo>
                  <a:pt x="7712994" y="4027032"/>
                </a:lnTo>
                <a:cubicBezTo>
                  <a:pt x="7706796" y="4002543"/>
                  <a:pt x="7699841" y="3978354"/>
                  <a:pt x="7692434" y="3954166"/>
                </a:cubicBezTo>
                <a:cubicBezTo>
                  <a:pt x="7689411" y="3944340"/>
                  <a:pt x="7686387" y="3934513"/>
                  <a:pt x="7683213" y="3924837"/>
                </a:cubicBezTo>
                <a:close/>
                <a:moveTo>
                  <a:pt x="3840257" y="3920438"/>
                </a:moveTo>
                <a:lnTo>
                  <a:pt x="3839405" y="3920908"/>
                </a:lnTo>
                <a:cubicBezTo>
                  <a:pt x="3836080" y="3923326"/>
                  <a:pt x="3833207" y="3925896"/>
                  <a:pt x="3830487" y="3928919"/>
                </a:cubicBezTo>
                <a:cubicBezTo>
                  <a:pt x="3827009" y="3933002"/>
                  <a:pt x="3823836" y="3937235"/>
                  <a:pt x="3820812" y="3941769"/>
                </a:cubicBezTo>
                <a:cubicBezTo>
                  <a:pt x="3817939" y="3945851"/>
                  <a:pt x="3815822" y="3950386"/>
                  <a:pt x="3813555" y="3954771"/>
                </a:cubicBezTo>
                <a:cubicBezTo>
                  <a:pt x="3807658" y="3967470"/>
                  <a:pt x="3801914" y="3980319"/>
                  <a:pt x="3798134" y="3993774"/>
                </a:cubicBezTo>
                <a:cubicBezTo>
                  <a:pt x="3793901" y="4008287"/>
                  <a:pt x="3790576" y="4022950"/>
                  <a:pt x="3787854" y="4037766"/>
                </a:cubicBezTo>
                <a:cubicBezTo>
                  <a:pt x="3784982" y="4053489"/>
                  <a:pt x="3781958" y="4069211"/>
                  <a:pt x="3780295" y="4085084"/>
                </a:cubicBezTo>
                <a:cubicBezTo>
                  <a:pt x="3779389" y="4093247"/>
                  <a:pt x="3778481" y="4101562"/>
                  <a:pt x="3778179" y="4109726"/>
                </a:cubicBezTo>
                <a:cubicBezTo>
                  <a:pt x="3777876" y="4116832"/>
                  <a:pt x="3777876" y="4123938"/>
                  <a:pt x="3778330" y="4131042"/>
                </a:cubicBezTo>
                <a:cubicBezTo>
                  <a:pt x="3778633" y="4133310"/>
                  <a:pt x="3778935" y="4135578"/>
                  <a:pt x="3779389" y="4137844"/>
                </a:cubicBezTo>
                <a:cubicBezTo>
                  <a:pt x="3779843" y="4140566"/>
                  <a:pt x="3780144" y="4143288"/>
                  <a:pt x="3780749" y="4145858"/>
                </a:cubicBezTo>
                <a:cubicBezTo>
                  <a:pt x="3780598" y="4145555"/>
                  <a:pt x="3780598" y="4145253"/>
                  <a:pt x="3780446" y="4145101"/>
                </a:cubicBezTo>
                <a:cubicBezTo>
                  <a:pt x="3781354" y="4147823"/>
                  <a:pt x="3781657" y="4150241"/>
                  <a:pt x="3780749" y="4153114"/>
                </a:cubicBezTo>
                <a:lnTo>
                  <a:pt x="3780259" y="4153671"/>
                </a:lnTo>
                <a:lnTo>
                  <a:pt x="3792691" y="4165811"/>
                </a:lnTo>
                <a:lnTo>
                  <a:pt x="3816125" y="4194058"/>
                </a:lnTo>
                <a:lnTo>
                  <a:pt x="3819147" y="4181081"/>
                </a:lnTo>
                <a:cubicBezTo>
                  <a:pt x="3820961" y="4175185"/>
                  <a:pt x="3823531" y="4169441"/>
                  <a:pt x="3826102" y="4163847"/>
                </a:cubicBezTo>
                <a:cubicBezTo>
                  <a:pt x="3829124" y="4157044"/>
                  <a:pt x="3831997" y="4150241"/>
                  <a:pt x="3835475" y="4143741"/>
                </a:cubicBezTo>
                <a:cubicBezTo>
                  <a:pt x="3838650" y="4137844"/>
                  <a:pt x="3842125" y="4132251"/>
                  <a:pt x="3845604" y="4126507"/>
                </a:cubicBezTo>
                <a:cubicBezTo>
                  <a:pt x="3849080" y="4120762"/>
                  <a:pt x="3852557" y="4115018"/>
                  <a:pt x="3856035" y="4109272"/>
                </a:cubicBezTo>
                <a:cubicBezTo>
                  <a:pt x="3862688" y="4098538"/>
                  <a:pt x="3870546" y="4088712"/>
                  <a:pt x="3878560" y="4079037"/>
                </a:cubicBezTo>
                <a:lnTo>
                  <a:pt x="3879937" y="4077334"/>
                </a:lnTo>
                <a:lnTo>
                  <a:pt x="3880224" y="4058779"/>
                </a:lnTo>
                <a:cubicBezTo>
                  <a:pt x="3880224" y="4053639"/>
                  <a:pt x="3879920" y="4048500"/>
                  <a:pt x="3879619" y="4043359"/>
                </a:cubicBezTo>
                <a:cubicBezTo>
                  <a:pt x="3878862" y="4036406"/>
                  <a:pt x="3878106" y="4029451"/>
                  <a:pt x="3877200" y="4022498"/>
                </a:cubicBezTo>
                <a:cubicBezTo>
                  <a:pt x="3876292" y="4015694"/>
                  <a:pt x="3875082" y="4009194"/>
                  <a:pt x="3873572" y="4002541"/>
                </a:cubicBezTo>
                <a:cubicBezTo>
                  <a:pt x="3870851" y="3990145"/>
                  <a:pt x="3867675" y="3978051"/>
                  <a:pt x="3863745" y="3966108"/>
                </a:cubicBezTo>
                <a:cubicBezTo>
                  <a:pt x="3860723" y="3957491"/>
                  <a:pt x="3857546" y="3949025"/>
                  <a:pt x="3854070" y="3940710"/>
                </a:cubicBezTo>
                <a:lnTo>
                  <a:pt x="3846135" y="3923556"/>
                </a:lnTo>
                <a:lnTo>
                  <a:pt x="3842730" y="3925291"/>
                </a:lnTo>
                <a:close/>
                <a:moveTo>
                  <a:pt x="1256558" y="3919698"/>
                </a:moveTo>
                <a:cubicBezTo>
                  <a:pt x="1255198" y="3921360"/>
                  <a:pt x="1253838" y="3923174"/>
                  <a:pt x="1252478" y="3924990"/>
                </a:cubicBezTo>
                <a:cubicBezTo>
                  <a:pt x="1247488" y="3933002"/>
                  <a:pt x="1243407" y="3941467"/>
                  <a:pt x="1239022" y="3949630"/>
                </a:cubicBezTo>
                <a:cubicBezTo>
                  <a:pt x="1236754" y="3953712"/>
                  <a:pt x="1234337" y="3957644"/>
                  <a:pt x="1232219" y="3961724"/>
                </a:cubicBezTo>
                <a:cubicBezTo>
                  <a:pt x="1230102" y="3965806"/>
                  <a:pt x="1228290" y="3969736"/>
                  <a:pt x="1226628" y="3973969"/>
                </a:cubicBezTo>
                <a:cubicBezTo>
                  <a:pt x="1223754" y="3983041"/>
                  <a:pt x="1221335" y="3992263"/>
                  <a:pt x="1219068" y="4001484"/>
                </a:cubicBezTo>
                <a:cubicBezTo>
                  <a:pt x="1216800" y="4010705"/>
                  <a:pt x="1214380" y="4020079"/>
                  <a:pt x="1213474" y="4029602"/>
                </a:cubicBezTo>
                <a:cubicBezTo>
                  <a:pt x="1213474" y="4029905"/>
                  <a:pt x="1213474" y="4030056"/>
                  <a:pt x="1213474" y="4030359"/>
                </a:cubicBezTo>
                <a:lnTo>
                  <a:pt x="1213020" y="4031661"/>
                </a:lnTo>
                <a:lnTo>
                  <a:pt x="1214380" y="4033684"/>
                </a:lnTo>
                <a:cubicBezTo>
                  <a:pt x="1218010" y="4039580"/>
                  <a:pt x="1220730" y="4046232"/>
                  <a:pt x="1223300" y="4052733"/>
                </a:cubicBezTo>
                <a:cubicBezTo>
                  <a:pt x="1227229" y="4063164"/>
                  <a:pt x="1230407" y="4074049"/>
                  <a:pt x="1232976" y="4084781"/>
                </a:cubicBezTo>
                <a:cubicBezTo>
                  <a:pt x="1235848" y="4097632"/>
                  <a:pt x="1237963" y="4110482"/>
                  <a:pt x="1239327" y="4123634"/>
                </a:cubicBezTo>
                <a:cubicBezTo>
                  <a:pt x="1240382" y="4135275"/>
                  <a:pt x="1240987" y="4147067"/>
                  <a:pt x="1241592" y="4158858"/>
                </a:cubicBezTo>
                <a:lnTo>
                  <a:pt x="1242804" y="4186110"/>
                </a:lnTo>
                <a:lnTo>
                  <a:pt x="1245464" y="4185378"/>
                </a:lnTo>
                <a:lnTo>
                  <a:pt x="1245826" y="4180931"/>
                </a:lnTo>
                <a:cubicBezTo>
                  <a:pt x="1246582" y="4174430"/>
                  <a:pt x="1248094" y="4168383"/>
                  <a:pt x="1250361" y="4162336"/>
                </a:cubicBezTo>
                <a:cubicBezTo>
                  <a:pt x="1252176" y="4157498"/>
                  <a:pt x="1254444" y="4152963"/>
                  <a:pt x="1257165" y="4148731"/>
                </a:cubicBezTo>
                <a:cubicBezTo>
                  <a:pt x="1260036" y="4144345"/>
                  <a:pt x="1263059" y="4140265"/>
                  <a:pt x="1266084" y="4136032"/>
                </a:cubicBezTo>
                <a:cubicBezTo>
                  <a:pt x="1268956" y="4131646"/>
                  <a:pt x="1271676" y="4127263"/>
                  <a:pt x="1274095" y="4122728"/>
                </a:cubicBezTo>
                <a:cubicBezTo>
                  <a:pt x="1276666" y="4118041"/>
                  <a:pt x="1279085" y="4113204"/>
                  <a:pt x="1281956" y="4108668"/>
                </a:cubicBezTo>
                <a:cubicBezTo>
                  <a:pt x="1284981" y="4103679"/>
                  <a:pt x="1287852" y="4098842"/>
                  <a:pt x="1290725" y="4093853"/>
                </a:cubicBezTo>
                <a:lnTo>
                  <a:pt x="1291695" y="4092201"/>
                </a:lnTo>
                <a:lnTo>
                  <a:pt x="1290422" y="4060594"/>
                </a:lnTo>
                <a:cubicBezTo>
                  <a:pt x="1289666" y="4051371"/>
                  <a:pt x="1288154" y="4042301"/>
                  <a:pt x="1286492" y="4033232"/>
                </a:cubicBezTo>
                <a:cubicBezTo>
                  <a:pt x="1284680" y="4023858"/>
                  <a:pt x="1282412" y="4014484"/>
                  <a:pt x="1280142" y="4005112"/>
                </a:cubicBezTo>
                <a:cubicBezTo>
                  <a:pt x="1277874" y="3995286"/>
                  <a:pt x="1275909" y="3985460"/>
                  <a:pt x="1273944" y="3975482"/>
                </a:cubicBezTo>
                <a:cubicBezTo>
                  <a:pt x="1271981" y="3965957"/>
                  <a:pt x="1269713" y="3956433"/>
                  <a:pt x="1267143" y="3947061"/>
                </a:cubicBezTo>
                <a:cubicBezTo>
                  <a:pt x="1264873" y="3938444"/>
                  <a:pt x="1261396" y="3929978"/>
                  <a:pt x="1257617" y="3921814"/>
                </a:cubicBezTo>
                <a:cubicBezTo>
                  <a:pt x="1257315" y="3921058"/>
                  <a:pt x="1256863" y="3920454"/>
                  <a:pt x="1256558" y="3919698"/>
                </a:cubicBezTo>
                <a:close/>
                <a:moveTo>
                  <a:pt x="6128516" y="3917430"/>
                </a:moveTo>
                <a:cubicBezTo>
                  <a:pt x="6128516" y="3917733"/>
                  <a:pt x="6128366" y="3917884"/>
                  <a:pt x="6128366" y="3918186"/>
                </a:cubicBezTo>
                <a:cubicBezTo>
                  <a:pt x="6128215" y="3918035"/>
                  <a:pt x="6128366" y="3917884"/>
                  <a:pt x="6128366" y="3917733"/>
                </a:cubicBezTo>
                <a:cubicBezTo>
                  <a:pt x="6128366" y="3917581"/>
                  <a:pt x="6128366" y="3917581"/>
                  <a:pt x="6128516" y="3917430"/>
                </a:cubicBezTo>
                <a:close/>
                <a:moveTo>
                  <a:pt x="6677891" y="3902312"/>
                </a:moveTo>
                <a:cubicBezTo>
                  <a:pt x="6678193" y="3904428"/>
                  <a:pt x="6678496" y="3906395"/>
                  <a:pt x="6678950" y="3908359"/>
                </a:cubicBezTo>
                <a:cubicBezTo>
                  <a:pt x="6682729" y="3923174"/>
                  <a:pt x="6688925" y="3937385"/>
                  <a:pt x="6694672" y="3951444"/>
                </a:cubicBezTo>
                <a:cubicBezTo>
                  <a:pt x="6700112" y="3964748"/>
                  <a:pt x="6705857" y="3978202"/>
                  <a:pt x="6712359" y="3991204"/>
                </a:cubicBezTo>
                <a:cubicBezTo>
                  <a:pt x="6720522" y="4006171"/>
                  <a:pt x="6729895" y="4020381"/>
                  <a:pt x="6739117" y="4034743"/>
                </a:cubicBezTo>
                <a:cubicBezTo>
                  <a:pt x="6743955" y="4042301"/>
                  <a:pt x="6748944" y="4049710"/>
                  <a:pt x="6753931" y="4057117"/>
                </a:cubicBezTo>
                <a:cubicBezTo>
                  <a:pt x="6759225" y="4065129"/>
                  <a:pt x="6765269" y="4072536"/>
                  <a:pt x="6771015" y="4080246"/>
                </a:cubicBezTo>
                <a:lnTo>
                  <a:pt x="6769698" y="4087751"/>
                </a:lnTo>
                <a:lnTo>
                  <a:pt x="6780239" y="4090830"/>
                </a:lnTo>
                <a:cubicBezTo>
                  <a:pt x="6792029" y="4094912"/>
                  <a:pt x="6802913" y="4100957"/>
                  <a:pt x="6813495" y="4107611"/>
                </a:cubicBezTo>
                <a:cubicBezTo>
                  <a:pt x="6824833" y="4114715"/>
                  <a:pt x="6836022" y="4122274"/>
                  <a:pt x="6846906" y="4130135"/>
                </a:cubicBezTo>
                <a:lnTo>
                  <a:pt x="6858433" y="4138335"/>
                </a:lnTo>
                <a:lnTo>
                  <a:pt x="6858849" y="4137089"/>
                </a:lnTo>
                <a:cubicBezTo>
                  <a:pt x="6860058" y="4134822"/>
                  <a:pt x="6861419" y="4132554"/>
                  <a:pt x="6863233" y="4130589"/>
                </a:cubicBezTo>
                <a:lnTo>
                  <a:pt x="6864034" y="4129931"/>
                </a:lnTo>
                <a:lnTo>
                  <a:pt x="6849626" y="4093248"/>
                </a:lnTo>
                <a:cubicBezTo>
                  <a:pt x="6844939" y="4080853"/>
                  <a:pt x="6840254" y="4068456"/>
                  <a:pt x="6835265" y="4056058"/>
                </a:cubicBezTo>
                <a:cubicBezTo>
                  <a:pt x="6830426" y="4043966"/>
                  <a:pt x="6826346" y="4031719"/>
                  <a:pt x="6822718" y="4019171"/>
                </a:cubicBezTo>
                <a:lnTo>
                  <a:pt x="6815800" y="3989803"/>
                </a:lnTo>
                <a:lnTo>
                  <a:pt x="6812587" y="3989239"/>
                </a:lnTo>
                <a:cubicBezTo>
                  <a:pt x="6810925" y="3987274"/>
                  <a:pt x="6809262" y="3985308"/>
                  <a:pt x="6807600" y="3983343"/>
                </a:cubicBezTo>
                <a:cubicBezTo>
                  <a:pt x="6797321" y="3972307"/>
                  <a:pt x="6785981" y="3962178"/>
                  <a:pt x="6774643" y="3952352"/>
                </a:cubicBezTo>
                <a:cubicBezTo>
                  <a:pt x="6767991" y="3946607"/>
                  <a:pt x="6761339" y="3941014"/>
                  <a:pt x="6754385" y="3935874"/>
                </a:cubicBezTo>
                <a:cubicBezTo>
                  <a:pt x="6748187" y="3931187"/>
                  <a:pt x="6741687" y="3926955"/>
                  <a:pt x="6735034" y="3922722"/>
                </a:cubicBezTo>
                <a:cubicBezTo>
                  <a:pt x="6729441" y="3919395"/>
                  <a:pt x="6723849" y="3916070"/>
                  <a:pt x="6717802" y="3913500"/>
                </a:cubicBezTo>
                <a:cubicBezTo>
                  <a:pt x="6712208" y="3911080"/>
                  <a:pt x="6706462" y="3908964"/>
                  <a:pt x="6700718" y="3907150"/>
                </a:cubicBezTo>
                <a:cubicBezTo>
                  <a:pt x="6693312" y="3905034"/>
                  <a:pt x="6685600" y="3903220"/>
                  <a:pt x="6677891" y="3902312"/>
                </a:cubicBezTo>
                <a:close/>
                <a:moveTo>
                  <a:pt x="4811469" y="3898079"/>
                </a:moveTo>
                <a:cubicBezTo>
                  <a:pt x="4803002" y="3900649"/>
                  <a:pt x="4794688" y="3903976"/>
                  <a:pt x="4786523" y="3907453"/>
                </a:cubicBezTo>
                <a:cubicBezTo>
                  <a:pt x="4776698" y="3911534"/>
                  <a:pt x="4767174" y="3916373"/>
                  <a:pt x="4757801" y="3921361"/>
                </a:cubicBezTo>
                <a:cubicBezTo>
                  <a:pt x="4750544" y="3925444"/>
                  <a:pt x="4743438" y="3929677"/>
                  <a:pt x="4736333" y="3934211"/>
                </a:cubicBezTo>
                <a:cubicBezTo>
                  <a:pt x="4725904" y="3940863"/>
                  <a:pt x="4715472" y="3947515"/>
                  <a:pt x="4705040" y="3954016"/>
                </a:cubicBezTo>
                <a:cubicBezTo>
                  <a:pt x="4694004" y="3960969"/>
                  <a:pt x="4682666" y="3967771"/>
                  <a:pt x="4672385" y="3975936"/>
                </a:cubicBezTo>
                <a:cubicBezTo>
                  <a:pt x="4662106" y="3984251"/>
                  <a:pt x="4652430" y="3993321"/>
                  <a:pt x="4642605" y="4002089"/>
                </a:cubicBezTo>
                <a:cubicBezTo>
                  <a:pt x="4633837" y="4009799"/>
                  <a:pt x="4625219" y="4017660"/>
                  <a:pt x="4616602" y="4025672"/>
                </a:cubicBezTo>
                <a:cubicBezTo>
                  <a:pt x="4613277" y="4029150"/>
                  <a:pt x="4610100" y="4032627"/>
                  <a:pt x="4607078" y="4036255"/>
                </a:cubicBezTo>
                <a:lnTo>
                  <a:pt x="4602016" y="4036782"/>
                </a:lnTo>
                <a:lnTo>
                  <a:pt x="4600577" y="4045628"/>
                </a:lnTo>
                <a:cubicBezTo>
                  <a:pt x="4598310" y="4057418"/>
                  <a:pt x="4595286" y="4069211"/>
                  <a:pt x="4592112" y="4080851"/>
                </a:cubicBezTo>
                <a:lnTo>
                  <a:pt x="4590996" y="4084564"/>
                </a:lnTo>
                <a:lnTo>
                  <a:pt x="4616752" y="4069816"/>
                </a:lnTo>
                <a:cubicBezTo>
                  <a:pt x="4627789" y="4063769"/>
                  <a:pt x="4639127" y="4057722"/>
                  <a:pt x="4650465" y="4051976"/>
                </a:cubicBezTo>
                <a:cubicBezTo>
                  <a:pt x="4662256" y="4046232"/>
                  <a:pt x="4674199" y="4040941"/>
                  <a:pt x="4686447" y="4036557"/>
                </a:cubicBezTo>
                <a:cubicBezTo>
                  <a:pt x="4699446" y="4031870"/>
                  <a:pt x="4712599" y="4027183"/>
                  <a:pt x="4726054" y="4024160"/>
                </a:cubicBezTo>
                <a:cubicBezTo>
                  <a:pt x="4729227" y="4023555"/>
                  <a:pt x="4732404" y="4022950"/>
                  <a:pt x="4735578" y="4022346"/>
                </a:cubicBezTo>
                <a:lnTo>
                  <a:pt x="4738449" y="4022682"/>
                </a:lnTo>
                <a:lnTo>
                  <a:pt x="4762487" y="3994682"/>
                </a:lnTo>
                <a:cubicBezTo>
                  <a:pt x="4771255" y="3983495"/>
                  <a:pt x="4779117" y="3971854"/>
                  <a:pt x="4786674" y="3959912"/>
                </a:cubicBezTo>
                <a:cubicBezTo>
                  <a:pt x="4795898" y="3944340"/>
                  <a:pt x="4804515" y="3928164"/>
                  <a:pt x="4810561" y="3911081"/>
                </a:cubicBezTo>
                <a:cubicBezTo>
                  <a:pt x="4811318" y="3908058"/>
                  <a:pt x="4811620" y="3905185"/>
                  <a:pt x="4811770" y="3902162"/>
                </a:cubicBezTo>
                <a:cubicBezTo>
                  <a:pt x="4811770" y="3900801"/>
                  <a:pt x="4811620" y="3899441"/>
                  <a:pt x="4811469" y="3898079"/>
                </a:cubicBezTo>
                <a:close/>
                <a:moveTo>
                  <a:pt x="3507574" y="3891882"/>
                </a:moveTo>
                <a:cubicBezTo>
                  <a:pt x="3507423" y="3893242"/>
                  <a:pt x="3507423" y="3894602"/>
                  <a:pt x="3507574" y="3896115"/>
                </a:cubicBezTo>
                <a:cubicBezTo>
                  <a:pt x="3508026" y="3899894"/>
                  <a:pt x="3508631" y="3903825"/>
                  <a:pt x="3509237" y="3907604"/>
                </a:cubicBezTo>
                <a:cubicBezTo>
                  <a:pt x="3509840" y="3910778"/>
                  <a:pt x="3510746" y="3913953"/>
                  <a:pt x="3511805" y="3917128"/>
                </a:cubicBezTo>
                <a:cubicBezTo>
                  <a:pt x="3514980" y="3925745"/>
                  <a:pt x="3518608" y="3934211"/>
                  <a:pt x="3522540" y="3942526"/>
                </a:cubicBezTo>
                <a:cubicBezTo>
                  <a:pt x="3526924" y="3951747"/>
                  <a:pt x="3532063" y="3960667"/>
                  <a:pt x="3537052" y="3969585"/>
                </a:cubicBezTo>
                <a:cubicBezTo>
                  <a:pt x="3546578" y="3986670"/>
                  <a:pt x="3557008" y="4003147"/>
                  <a:pt x="3567741" y="4019625"/>
                </a:cubicBezTo>
                <a:cubicBezTo>
                  <a:pt x="3573184" y="4027637"/>
                  <a:pt x="3578928" y="4035348"/>
                  <a:pt x="3584974" y="4042907"/>
                </a:cubicBezTo>
                <a:lnTo>
                  <a:pt x="3592892" y="4051494"/>
                </a:lnTo>
                <a:lnTo>
                  <a:pt x="3614153" y="4059082"/>
                </a:lnTo>
                <a:cubicBezTo>
                  <a:pt x="3626247" y="4063616"/>
                  <a:pt x="3638191" y="4068152"/>
                  <a:pt x="3650134" y="4072990"/>
                </a:cubicBezTo>
                <a:cubicBezTo>
                  <a:pt x="3662681" y="4078129"/>
                  <a:pt x="3674774" y="4084479"/>
                  <a:pt x="3686717" y="4090828"/>
                </a:cubicBezTo>
                <a:cubicBezTo>
                  <a:pt x="3698206" y="4096875"/>
                  <a:pt x="3709546" y="4103376"/>
                  <a:pt x="3720582" y="4110179"/>
                </a:cubicBezTo>
                <a:cubicBezTo>
                  <a:pt x="3731769" y="4116983"/>
                  <a:pt x="3742956" y="4123936"/>
                  <a:pt x="3753539" y="4131646"/>
                </a:cubicBezTo>
                <a:lnTo>
                  <a:pt x="3753963" y="4131973"/>
                </a:lnTo>
                <a:lnTo>
                  <a:pt x="3753235" y="4121065"/>
                </a:lnTo>
                <a:cubicBezTo>
                  <a:pt x="3752932" y="4108971"/>
                  <a:pt x="3754292" y="4096877"/>
                  <a:pt x="3755504" y="4084783"/>
                </a:cubicBezTo>
                <a:cubicBezTo>
                  <a:pt x="3756713" y="4072688"/>
                  <a:pt x="3758829" y="4060745"/>
                  <a:pt x="3760945" y="4048802"/>
                </a:cubicBezTo>
                <a:lnTo>
                  <a:pt x="3761782" y="4044523"/>
                </a:lnTo>
                <a:lnTo>
                  <a:pt x="3758071" y="4044267"/>
                </a:lnTo>
                <a:cubicBezTo>
                  <a:pt x="3750663" y="4035197"/>
                  <a:pt x="3743256" y="4026126"/>
                  <a:pt x="3735546" y="4017357"/>
                </a:cubicBezTo>
                <a:cubicBezTo>
                  <a:pt x="3732221" y="4013578"/>
                  <a:pt x="3728894" y="4009950"/>
                  <a:pt x="3725571" y="4006322"/>
                </a:cubicBezTo>
                <a:cubicBezTo>
                  <a:pt x="3722696" y="4003147"/>
                  <a:pt x="3719523" y="4000425"/>
                  <a:pt x="3716348" y="3997554"/>
                </a:cubicBezTo>
                <a:cubicBezTo>
                  <a:pt x="3711964" y="3993774"/>
                  <a:pt x="3707580" y="3989995"/>
                  <a:pt x="3702742" y="3986670"/>
                </a:cubicBezTo>
                <a:cubicBezTo>
                  <a:pt x="3697149" y="3982738"/>
                  <a:pt x="3691553" y="3979110"/>
                  <a:pt x="3685658" y="3975633"/>
                </a:cubicBezTo>
                <a:cubicBezTo>
                  <a:pt x="3674322" y="3968982"/>
                  <a:pt x="3662227" y="3963691"/>
                  <a:pt x="3650586" y="3957795"/>
                </a:cubicBezTo>
                <a:cubicBezTo>
                  <a:pt x="3638944" y="3952049"/>
                  <a:pt x="3627456" y="3945851"/>
                  <a:pt x="3615967" y="3939804"/>
                </a:cubicBezTo>
                <a:cubicBezTo>
                  <a:pt x="3604175" y="3933757"/>
                  <a:pt x="3592685" y="3927105"/>
                  <a:pt x="3581044" y="3921058"/>
                </a:cubicBezTo>
                <a:cubicBezTo>
                  <a:pt x="3578627" y="3919849"/>
                  <a:pt x="3576207" y="3918639"/>
                  <a:pt x="3573789" y="3917581"/>
                </a:cubicBezTo>
                <a:cubicBezTo>
                  <a:pt x="3574544" y="3917884"/>
                  <a:pt x="3575299" y="3918338"/>
                  <a:pt x="3575904" y="3918639"/>
                </a:cubicBezTo>
                <a:cubicBezTo>
                  <a:pt x="3565020" y="3913651"/>
                  <a:pt x="3553833" y="3909115"/>
                  <a:pt x="3542646" y="3904580"/>
                </a:cubicBezTo>
                <a:lnTo>
                  <a:pt x="3541475" y="3904112"/>
                </a:lnTo>
                <a:lnTo>
                  <a:pt x="3541436" y="3904125"/>
                </a:lnTo>
                <a:lnTo>
                  <a:pt x="3541128" y="3903973"/>
                </a:lnTo>
                <a:lnTo>
                  <a:pt x="3526018" y="3897929"/>
                </a:lnTo>
                <a:cubicBezTo>
                  <a:pt x="3520272" y="3895811"/>
                  <a:pt x="3514527" y="3893394"/>
                  <a:pt x="3508480" y="3892032"/>
                </a:cubicBezTo>
                <a:cubicBezTo>
                  <a:pt x="3508178" y="3892032"/>
                  <a:pt x="3507875" y="3892032"/>
                  <a:pt x="3507574" y="3891882"/>
                </a:cubicBezTo>
                <a:close/>
                <a:moveTo>
                  <a:pt x="6145751" y="3875555"/>
                </a:moveTo>
                <a:cubicBezTo>
                  <a:pt x="6138193" y="3889009"/>
                  <a:pt x="6132750" y="3903371"/>
                  <a:pt x="6128215" y="3918035"/>
                </a:cubicBezTo>
                <a:cubicBezTo>
                  <a:pt x="6113550" y="3968679"/>
                  <a:pt x="6106446" y="4021289"/>
                  <a:pt x="6102968" y="4073747"/>
                </a:cubicBezTo>
                <a:lnTo>
                  <a:pt x="6102089" y="4075204"/>
                </a:lnTo>
                <a:lnTo>
                  <a:pt x="6112644" y="4089922"/>
                </a:lnTo>
                <a:cubicBezTo>
                  <a:pt x="6116574" y="4096120"/>
                  <a:pt x="6120354" y="4102317"/>
                  <a:pt x="6123829" y="4108818"/>
                </a:cubicBezTo>
                <a:cubicBezTo>
                  <a:pt x="6136228" y="4131192"/>
                  <a:pt x="6148775" y="4153717"/>
                  <a:pt x="6158751" y="4177302"/>
                </a:cubicBezTo>
                <a:lnTo>
                  <a:pt x="6166948" y="4200329"/>
                </a:lnTo>
                <a:lnTo>
                  <a:pt x="6179009" y="4184407"/>
                </a:lnTo>
                <a:cubicBezTo>
                  <a:pt x="6187020" y="4174277"/>
                  <a:pt x="6195640" y="4164602"/>
                  <a:pt x="6204255" y="4155079"/>
                </a:cubicBezTo>
                <a:lnTo>
                  <a:pt x="6223411" y="4134335"/>
                </a:lnTo>
                <a:lnTo>
                  <a:pt x="6221036" y="4128775"/>
                </a:lnTo>
                <a:cubicBezTo>
                  <a:pt x="6221492" y="4125599"/>
                  <a:pt x="6221492" y="4122274"/>
                  <a:pt x="6221641" y="4119100"/>
                </a:cubicBezTo>
                <a:cubicBezTo>
                  <a:pt x="6221944" y="4115773"/>
                  <a:pt x="6222095" y="4112296"/>
                  <a:pt x="6222247" y="4108971"/>
                </a:cubicBezTo>
                <a:cubicBezTo>
                  <a:pt x="6222852" y="4078432"/>
                  <a:pt x="6219676" y="4048046"/>
                  <a:pt x="6212872" y="4018265"/>
                </a:cubicBezTo>
                <a:cubicBezTo>
                  <a:pt x="6208034" y="3999670"/>
                  <a:pt x="6202140" y="3981227"/>
                  <a:pt x="6195790" y="3962934"/>
                </a:cubicBezTo>
                <a:cubicBezTo>
                  <a:pt x="6192616" y="3953865"/>
                  <a:pt x="6189291" y="3945096"/>
                  <a:pt x="6185964" y="3936176"/>
                </a:cubicBezTo>
                <a:cubicBezTo>
                  <a:pt x="6184151" y="3931338"/>
                  <a:pt x="6182335" y="3926651"/>
                  <a:pt x="6180221" y="3921966"/>
                </a:cubicBezTo>
                <a:cubicBezTo>
                  <a:pt x="6178407" y="3917733"/>
                  <a:pt x="6176289" y="3913651"/>
                  <a:pt x="6174172" y="3909720"/>
                </a:cubicBezTo>
                <a:cubicBezTo>
                  <a:pt x="6171905" y="3905639"/>
                  <a:pt x="6169637" y="3901557"/>
                  <a:pt x="6166916" y="3897778"/>
                </a:cubicBezTo>
                <a:cubicBezTo>
                  <a:pt x="6163892" y="3893394"/>
                  <a:pt x="6160567" y="3889312"/>
                  <a:pt x="6157089" y="3885230"/>
                </a:cubicBezTo>
                <a:cubicBezTo>
                  <a:pt x="6153764" y="3881903"/>
                  <a:pt x="6150135" y="3878578"/>
                  <a:pt x="6146203" y="3875856"/>
                </a:cubicBezTo>
                <a:cubicBezTo>
                  <a:pt x="6146053" y="3875705"/>
                  <a:pt x="6145902" y="3875705"/>
                  <a:pt x="6145751" y="3875555"/>
                </a:cubicBezTo>
                <a:close/>
                <a:moveTo>
                  <a:pt x="341790" y="3869355"/>
                </a:moveTo>
                <a:cubicBezTo>
                  <a:pt x="339070" y="3870868"/>
                  <a:pt x="336651" y="3872682"/>
                  <a:pt x="334232" y="3874647"/>
                </a:cubicBezTo>
                <a:cubicBezTo>
                  <a:pt x="325614" y="3882962"/>
                  <a:pt x="318207" y="3892183"/>
                  <a:pt x="311103" y="3901859"/>
                </a:cubicBezTo>
                <a:cubicBezTo>
                  <a:pt x="304603" y="3910778"/>
                  <a:pt x="298101" y="3919698"/>
                  <a:pt x="292055" y="3928919"/>
                </a:cubicBezTo>
                <a:lnTo>
                  <a:pt x="285012" y="3940088"/>
                </a:lnTo>
                <a:lnTo>
                  <a:pt x="286615" y="3942071"/>
                </a:lnTo>
                <a:cubicBezTo>
                  <a:pt x="287821" y="3943885"/>
                  <a:pt x="288578" y="3945850"/>
                  <a:pt x="289486" y="3947816"/>
                </a:cubicBezTo>
                <a:cubicBezTo>
                  <a:pt x="292055" y="3953258"/>
                  <a:pt x="293717" y="3959153"/>
                  <a:pt x="295534" y="3964899"/>
                </a:cubicBezTo>
                <a:cubicBezTo>
                  <a:pt x="299464" y="3977597"/>
                  <a:pt x="301729" y="3990750"/>
                  <a:pt x="303394" y="4003901"/>
                </a:cubicBezTo>
                <a:cubicBezTo>
                  <a:pt x="306718" y="4030661"/>
                  <a:pt x="306416" y="4057569"/>
                  <a:pt x="304453" y="4084479"/>
                </a:cubicBezTo>
                <a:cubicBezTo>
                  <a:pt x="303696" y="4093852"/>
                  <a:pt x="302939" y="4103225"/>
                  <a:pt x="302335" y="4112597"/>
                </a:cubicBezTo>
                <a:lnTo>
                  <a:pt x="301967" y="4166054"/>
                </a:lnTo>
                <a:lnTo>
                  <a:pt x="312312" y="4142834"/>
                </a:lnTo>
                <a:cubicBezTo>
                  <a:pt x="317753" y="4131345"/>
                  <a:pt x="324254" y="4120308"/>
                  <a:pt x="331210" y="4109575"/>
                </a:cubicBezTo>
                <a:cubicBezTo>
                  <a:pt x="335140" y="4103376"/>
                  <a:pt x="339221" y="4097481"/>
                  <a:pt x="343759" y="4091736"/>
                </a:cubicBezTo>
                <a:lnTo>
                  <a:pt x="349874" y="4085263"/>
                </a:lnTo>
                <a:lnTo>
                  <a:pt x="348593" y="4083422"/>
                </a:lnTo>
                <a:cubicBezTo>
                  <a:pt x="350107" y="4074653"/>
                  <a:pt x="351467" y="4065884"/>
                  <a:pt x="352827" y="4057117"/>
                </a:cubicBezTo>
                <a:cubicBezTo>
                  <a:pt x="353884" y="4050616"/>
                  <a:pt x="354489" y="4044115"/>
                  <a:pt x="355245" y="4037616"/>
                </a:cubicBezTo>
                <a:cubicBezTo>
                  <a:pt x="356608" y="4026277"/>
                  <a:pt x="357362" y="4014938"/>
                  <a:pt x="357968" y="4003601"/>
                </a:cubicBezTo>
                <a:cubicBezTo>
                  <a:pt x="358270" y="3966411"/>
                  <a:pt x="355094" y="3929070"/>
                  <a:pt x="347688" y="3892637"/>
                </a:cubicBezTo>
                <a:cubicBezTo>
                  <a:pt x="346023" y="3884776"/>
                  <a:pt x="344211" y="3876915"/>
                  <a:pt x="341790" y="3869355"/>
                </a:cubicBezTo>
                <a:close/>
                <a:moveTo>
                  <a:pt x="8125403" y="3868903"/>
                </a:moveTo>
                <a:cubicBezTo>
                  <a:pt x="8122683" y="3870414"/>
                  <a:pt x="8120113" y="3871776"/>
                  <a:pt x="8117391" y="3873287"/>
                </a:cubicBezTo>
                <a:cubicBezTo>
                  <a:pt x="8111193" y="3876613"/>
                  <a:pt x="8105145" y="3880089"/>
                  <a:pt x="8099099" y="3883416"/>
                </a:cubicBezTo>
                <a:cubicBezTo>
                  <a:pt x="8088213" y="3889614"/>
                  <a:pt x="8077481" y="3896115"/>
                  <a:pt x="8066747" y="3902616"/>
                </a:cubicBezTo>
                <a:cubicBezTo>
                  <a:pt x="8066142" y="3903220"/>
                  <a:pt x="8065235" y="3903673"/>
                  <a:pt x="8064479" y="3904127"/>
                </a:cubicBezTo>
                <a:cubicBezTo>
                  <a:pt x="8063572" y="3904731"/>
                  <a:pt x="8062513" y="3905336"/>
                  <a:pt x="8061605" y="3905941"/>
                </a:cubicBezTo>
                <a:cubicBezTo>
                  <a:pt x="8061455" y="3905941"/>
                  <a:pt x="8061455" y="3906093"/>
                  <a:pt x="8061304" y="3906093"/>
                </a:cubicBezTo>
                <a:cubicBezTo>
                  <a:pt x="8060095" y="3906849"/>
                  <a:pt x="8059036" y="3907604"/>
                  <a:pt x="8057827" y="3908359"/>
                </a:cubicBezTo>
                <a:cubicBezTo>
                  <a:pt x="8052083" y="3911988"/>
                  <a:pt x="8046337" y="3915767"/>
                  <a:pt x="8040744" y="3919547"/>
                </a:cubicBezTo>
                <a:cubicBezTo>
                  <a:pt x="8030011" y="3926955"/>
                  <a:pt x="8019579" y="3934816"/>
                  <a:pt x="8008997" y="3942526"/>
                </a:cubicBezTo>
                <a:cubicBezTo>
                  <a:pt x="7998718" y="3950084"/>
                  <a:pt x="7988438" y="3957341"/>
                  <a:pt x="7978611" y="3965505"/>
                </a:cubicBezTo>
                <a:cubicBezTo>
                  <a:pt x="7973168" y="3970039"/>
                  <a:pt x="7967878" y="3974575"/>
                  <a:pt x="7962737" y="3979413"/>
                </a:cubicBezTo>
                <a:cubicBezTo>
                  <a:pt x="7958505" y="3983343"/>
                  <a:pt x="7954422" y="3987425"/>
                  <a:pt x="7950493" y="3991658"/>
                </a:cubicBezTo>
                <a:lnTo>
                  <a:pt x="7910809" y="4036951"/>
                </a:lnTo>
                <a:lnTo>
                  <a:pt x="7906651" y="4065583"/>
                </a:lnTo>
                <a:cubicBezTo>
                  <a:pt x="7903929" y="4078886"/>
                  <a:pt x="7899848" y="4091888"/>
                  <a:pt x="7895615" y="4104738"/>
                </a:cubicBezTo>
                <a:lnTo>
                  <a:pt x="7887589" y="4125796"/>
                </a:lnTo>
                <a:lnTo>
                  <a:pt x="7895161" y="4120157"/>
                </a:lnTo>
                <a:cubicBezTo>
                  <a:pt x="7904685" y="4113051"/>
                  <a:pt x="7914209" y="4106098"/>
                  <a:pt x="7924036" y="4099446"/>
                </a:cubicBezTo>
                <a:cubicBezTo>
                  <a:pt x="7935677" y="4091585"/>
                  <a:pt x="7947619" y="4084329"/>
                  <a:pt x="7959713" y="4077223"/>
                </a:cubicBezTo>
                <a:cubicBezTo>
                  <a:pt x="7970900" y="4070722"/>
                  <a:pt x="7982239" y="4064070"/>
                  <a:pt x="7993728" y="4057872"/>
                </a:cubicBezTo>
                <a:cubicBezTo>
                  <a:pt x="8005067" y="4051675"/>
                  <a:pt x="8016556" y="4045778"/>
                  <a:pt x="8027893" y="4039882"/>
                </a:cubicBezTo>
                <a:lnTo>
                  <a:pt x="8048185" y="4029780"/>
                </a:lnTo>
                <a:lnTo>
                  <a:pt x="8048455" y="4027185"/>
                </a:lnTo>
                <a:lnTo>
                  <a:pt x="8056784" y="4019116"/>
                </a:lnTo>
                <a:lnTo>
                  <a:pt x="8056617" y="4019324"/>
                </a:lnTo>
                <a:cubicBezTo>
                  <a:pt x="8057071" y="4018870"/>
                  <a:pt x="8057525" y="4018265"/>
                  <a:pt x="8058130" y="4017811"/>
                </a:cubicBezTo>
                <a:lnTo>
                  <a:pt x="8056784" y="4019116"/>
                </a:lnTo>
                <a:lnTo>
                  <a:pt x="8076271" y="3994682"/>
                </a:lnTo>
                <a:cubicBezTo>
                  <a:pt x="8082015" y="3985913"/>
                  <a:pt x="8087005" y="3976691"/>
                  <a:pt x="8092144" y="3967470"/>
                </a:cubicBezTo>
                <a:cubicBezTo>
                  <a:pt x="8105297" y="3942980"/>
                  <a:pt x="8115123" y="3917128"/>
                  <a:pt x="8122530" y="3890369"/>
                </a:cubicBezTo>
                <a:cubicBezTo>
                  <a:pt x="8123285" y="3887346"/>
                  <a:pt x="8123892" y="3884322"/>
                  <a:pt x="8124345" y="3881299"/>
                </a:cubicBezTo>
                <a:cubicBezTo>
                  <a:pt x="8124949" y="3877520"/>
                  <a:pt x="8125252" y="3873741"/>
                  <a:pt x="8125403" y="3869962"/>
                </a:cubicBezTo>
                <a:cubicBezTo>
                  <a:pt x="8125403" y="3869508"/>
                  <a:pt x="8125403" y="3869204"/>
                  <a:pt x="8125403" y="3868903"/>
                </a:cubicBezTo>
                <a:close/>
                <a:moveTo>
                  <a:pt x="8149355" y="3865559"/>
                </a:moveTo>
                <a:lnTo>
                  <a:pt x="8148835" y="3884171"/>
                </a:lnTo>
                <a:cubicBezTo>
                  <a:pt x="8147777" y="3891126"/>
                  <a:pt x="8145963" y="3898079"/>
                  <a:pt x="8143998" y="3904882"/>
                </a:cubicBezTo>
                <a:cubicBezTo>
                  <a:pt x="8142184" y="3911081"/>
                  <a:pt x="8140369" y="3917279"/>
                  <a:pt x="8138253" y="3923326"/>
                </a:cubicBezTo>
                <a:lnTo>
                  <a:pt x="8127057" y="3951505"/>
                </a:lnTo>
                <a:lnTo>
                  <a:pt x="8147475" y="3974877"/>
                </a:lnTo>
                <a:lnTo>
                  <a:pt x="8158106" y="3989665"/>
                </a:lnTo>
                <a:lnTo>
                  <a:pt x="8160325" y="3975936"/>
                </a:lnTo>
                <a:cubicBezTo>
                  <a:pt x="8162441" y="3964597"/>
                  <a:pt x="8165163" y="3953258"/>
                  <a:pt x="8168487" y="3942223"/>
                </a:cubicBezTo>
                <a:lnTo>
                  <a:pt x="8176541" y="3919244"/>
                </a:lnTo>
                <a:lnTo>
                  <a:pt x="8172570" y="3918035"/>
                </a:lnTo>
                <a:close/>
                <a:moveTo>
                  <a:pt x="10749218" y="3863157"/>
                </a:moveTo>
                <a:cubicBezTo>
                  <a:pt x="10748615" y="3864367"/>
                  <a:pt x="10748161" y="3865576"/>
                  <a:pt x="10747556" y="3866786"/>
                </a:cubicBezTo>
                <a:cubicBezTo>
                  <a:pt x="10746044" y="3870414"/>
                  <a:pt x="10744381" y="3874042"/>
                  <a:pt x="10742870" y="3877670"/>
                </a:cubicBezTo>
                <a:cubicBezTo>
                  <a:pt x="10739695" y="3885381"/>
                  <a:pt x="10736672" y="3893091"/>
                  <a:pt x="10733799" y="3900800"/>
                </a:cubicBezTo>
                <a:cubicBezTo>
                  <a:pt x="10727147" y="3919093"/>
                  <a:pt x="10720495" y="3937687"/>
                  <a:pt x="10715204" y="3956433"/>
                </a:cubicBezTo>
                <a:cubicBezTo>
                  <a:pt x="10712180" y="3967016"/>
                  <a:pt x="10709460" y="3977750"/>
                  <a:pt x="10707192" y="3988482"/>
                </a:cubicBezTo>
                <a:cubicBezTo>
                  <a:pt x="10705227" y="3997856"/>
                  <a:pt x="10703865" y="4007228"/>
                  <a:pt x="10702808" y="4016752"/>
                </a:cubicBezTo>
                <a:cubicBezTo>
                  <a:pt x="10701900" y="4029905"/>
                  <a:pt x="10701597" y="4042906"/>
                  <a:pt x="10702204" y="4056058"/>
                </a:cubicBezTo>
                <a:cubicBezTo>
                  <a:pt x="10702808" y="4069665"/>
                  <a:pt x="10704924" y="4083270"/>
                  <a:pt x="10707192" y="4096724"/>
                </a:cubicBezTo>
                <a:cubicBezTo>
                  <a:pt x="10708251" y="4102167"/>
                  <a:pt x="10709460" y="4107458"/>
                  <a:pt x="10710669" y="4112750"/>
                </a:cubicBezTo>
                <a:lnTo>
                  <a:pt x="10710868" y="4113442"/>
                </a:lnTo>
                <a:lnTo>
                  <a:pt x="10712936" y="4115922"/>
                </a:lnTo>
                <a:cubicBezTo>
                  <a:pt x="10713842" y="4118040"/>
                  <a:pt x="10714750" y="4120308"/>
                  <a:pt x="10715656" y="4122423"/>
                </a:cubicBezTo>
                <a:cubicBezTo>
                  <a:pt x="10720042" y="4131645"/>
                  <a:pt x="10724879" y="4140717"/>
                  <a:pt x="10729717" y="4149788"/>
                </a:cubicBezTo>
                <a:cubicBezTo>
                  <a:pt x="10734404" y="4158858"/>
                  <a:pt x="10739089" y="4168079"/>
                  <a:pt x="10744682" y="4176696"/>
                </a:cubicBezTo>
                <a:cubicBezTo>
                  <a:pt x="10747253" y="4180778"/>
                  <a:pt x="10749974" y="4184708"/>
                  <a:pt x="10752694" y="4188639"/>
                </a:cubicBezTo>
                <a:lnTo>
                  <a:pt x="10757316" y="4196775"/>
                </a:lnTo>
                <a:lnTo>
                  <a:pt x="10757835" y="4180929"/>
                </a:lnTo>
                <a:cubicBezTo>
                  <a:pt x="10758893" y="4167626"/>
                  <a:pt x="10761009" y="4154625"/>
                  <a:pt x="10763428" y="4141623"/>
                </a:cubicBezTo>
                <a:cubicBezTo>
                  <a:pt x="10768115" y="4117435"/>
                  <a:pt x="10773708" y="4093550"/>
                  <a:pt x="10781418" y="4070268"/>
                </a:cubicBezTo>
                <a:lnTo>
                  <a:pt x="10792839" y="4039490"/>
                </a:lnTo>
                <a:lnTo>
                  <a:pt x="10796084" y="4025672"/>
                </a:lnTo>
                <a:cubicBezTo>
                  <a:pt x="10797142" y="4020985"/>
                  <a:pt x="10797898" y="4016451"/>
                  <a:pt x="10798502" y="4011764"/>
                </a:cubicBezTo>
                <a:cubicBezTo>
                  <a:pt x="10799258" y="4002089"/>
                  <a:pt x="10799561" y="3992263"/>
                  <a:pt x="10799410" y="3982587"/>
                </a:cubicBezTo>
                <a:cubicBezTo>
                  <a:pt x="10799258" y="3972458"/>
                  <a:pt x="10798048" y="3962632"/>
                  <a:pt x="10796385" y="3952654"/>
                </a:cubicBezTo>
                <a:cubicBezTo>
                  <a:pt x="10794874" y="3945548"/>
                  <a:pt x="10793060" y="3938444"/>
                  <a:pt x="10790641" y="3931640"/>
                </a:cubicBezTo>
                <a:cubicBezTo>
                  <a:pt x="10788676" y="3925896"/>
                  <a:pt x="10786258" y="3920303"/>
                  <a:pt x="10783839" y="3914860"/>
                </a:cubicBezTo>
                <a:cubicBezTo>
                  <a:pt x="10779757" y="3906696"/>
                  <a:pt x="10775524" y="3898684"/>
                  <a:pt x="10770534" y="3890974"/>
                </a:cubicBezTo>
                <a:cubicBezTo>
                  <a:pt x="10765547" y="3883416"/>
                  <a:pt x="10760103" y="3876159"/>
                  <a:pt x="10754510" y="3869054"/>
                </a:cubicBezTo>
                <a:cubicBezTo>
                  <a:pt x="10752846" y="3866938"/>
                  <a:pt x="10751032" y="3864971"/>
                  <a:pt x="10749218" y="3863157"/>
                </a:cubicBezTo>
                <a:close/>
                <a:moveTo>
                  <a:pt x="9115004" y="3854692"/>
                </a:moveTo>
                <a:cubicBezTo>
                  <a:pt x="9105781" y="3854390"/>
                  <a:pt x="9096559" y="3854692"/>
                  <a:pt x="9087185" y="3855449"/>
                </a:cubicBezTo>
                <a:cubicBezTo>
                  <a:pt x="9078266" y="3856204"/>
                  <a:pt x="9069347" y="3857715"/>
                  <a:pt x="9060277" y="3859529"/>
                </a:cubicBezTo>
                <a:cubicBezTo>
                  <a:pt x="9048334" y="3862402"/>
                  <a:pt x="9036390" y="3865729"/>
                  <a:pt x="9024599" y="3869054"/>
                </a:cubicBezTo>
                <a:cubicBezTo>
                  <a:pt x="9015680" y="3871472"/>
                  <a:pt x="9006912" y="3874345"/>
                  <a:pt x="8998446" y="3877821"/>
                </a:cubicBezTo>
                <a:cubicBezTo>
                  <a:pt x="9004190" y="3881602"/>
                  <a:pt x="9009936" y="3885531"/>
                  <a:pt x="9015680" y="3889312"/>
                </a:cubicBezTo>
                <a:cubicBezTo>
                  <a:pt x="9028378" y="3897778"/>
                  <a:pt x="9040926" y="3906395"/>
                  <a:pt x="9053776" y="3914710"/>
                </a:cubicBezTo>
                <a:cubicBezTo>
                  <a:pt x="9061940" y="3919849"/>
                  <a:pt x="9070103" y="3924990"/>
                  <a:pt x="9078720" y="3929524"/>
                </a:cubicBezTo>
                <a:cubicBezTo>
                  <a:pt x="9087185" y="3934059"/>
                  <a:pt x="9096407" y="3937084"/>
                  <a:pt x="9105479" y="3940107"/>
                </a:cubicBezTo>
                <a:cubicBezTo>
                  <a:pt x="9110618" y="3941618"/>
                  <a:pt x="9115910" y="3943282"/>
                  <a:pt x="9121352" y="3944340"/>
                </a:cubicBezTo>
                <a:cubicBezTo>
                  <a:pt x="9127096" y="3945397"/>
                  <a:pt x="9132842" y="3946154"/>
                  <a:pt x="9138587" y="3946607"/>
                </a:cubicBezTo>
                <a:cubicBezTo>
                  <a:pt x="9168971" y="3947515"/>
                  <a:pt x="9199359" y="3944793"/>
                  <a:pt x="9229140" y="3938898"/>
                </a:cubicBezTo>
                <a:cubicBezTo>
                  <a:pt x="9235037" y="3937536"/>
                  <a:pt x="9240781" y="3936176"/>
                  <a:pt x="9246526" y="3934362"/>
                </a:cubicBezTo>
                <a:cubicBezTo>
                  <a:pt x="9246225" y="3933456"/>
                  <a:pt x="9246072" y="3932548"/>
                  <a:pt x="9245921" y="3931641"/>
                </a:cubicBezTo>
                <a:cubicBezTo>
                  <a:pt x="9245771" y="3931489"/>
                  <a:pt x="9245771" y="3931187"/>
                  <a:pt x="9245618" y="3931037"/>
                </a:cubicBezTo>
                <a:cubicBezTo>
                  <a:pt x="9243956" y="3928164"/>
                  <a:pt x="9241990" y="3925442"/>
                  <a:pt x="9239724" y="3922872"/>
                </a:cubicBezTo>
                <a:cubicBezTo>
                  <a:pt x="9231862" y="3914557"/>
                  <a:pt x="9223093" y="3906999"/>
                  <a:pt x="9214477" y="3899440"/>
                </a:cubicBezTo>
                <a:cubicBezTo>
                  <a:pt x="9209338" y="3894905"/>
                  <a:pt x="9204347" y="3890521"/>
                  <a:pt x="9198905" y="3886590"/>
                </a:cubicBezTo>
                <a:cubicBezTo>
                  <a:pt x="9194672" y="3883416"/>
                  <a:pt x="9190138" y="3880392"/>
                  <a:pt x="9185754" y="3877520"/>
                </a:cubicBezTo>
                <a:cubicBezTo>
                  <a:pt x="9182729" y="3875555"/>
                  <a:pt x="9179705" y="3873588"/>
                  <a:pt x="9176380" y="3872077"/>
                </a:cubicBezTo>
                <a:cubicBezTo>
                  <a:pt x="9173206" y="3870566"/>
                  <a:pt x="9169879" y="3869204"/>
                  <a:pt x="9166554" y="3867844"/>
                </a:cubicBezTo>
                <a:cubicBezTo>
                  <a:pt x="9160506" y="3865425"/>
                  <a:pt x="9154460" y="3863310"/>
                  <a:pt x="9148261" y="3861192"/>
                </a:cubicBezTo>
                <a:cubicBezTo>
                  <a:pt x="9143122" y="3859682"/>
                  <a:pt x="9137830" y="3858169"/>
                  <a:pt x="9132538" y="3857110"/>
                </a:cubicBezTo>
                <a:cubicBezTo>
                  <a:pt x="9126642" y="3856053"/>
                  <a:pt x="9120898" y="3855145"/>
                  <a:pt x="9115004" y="3854692"/>
                </a:cubicBezTo>
                <a:close/>
                <a:moveTo>
                  <a:pt x="5723364" y="3851819"/>
                </a:moveTo>
                <a:cubicBezTo>
                  <a:pt x="5722458" y="3853028"/>
                  <a:pt x="5721853" y="3854238"/>
                  <a:pt x="5721098" y="3855447"/>
                </a:cubicBezTo>
                <a:cubicBezTo>
                  <a:pt x="5719132" y="3859529"/>
                  <a:pt x="5717318" y="3863762"/>
                  <a:pt x="5715654" y="3867844"/>
                </a:cubicBezTo>
                <a:cubicBezTo>
                  <a:pt x="5713539" y="3872983"/>
                  <a:pt x="5711574" y="3878426"/>
                  <a:pt x="5709456" y="3883565"/>
                </a:cubicBezTo>
                <a:cubicBezTo>
                  <a:pt x="5705223" y="3893847"/>
                  <a:pt x="5700083" y="3903823"/>
                  <a:pt x="5695850" y="3914103"/>
                </a:cubicBezTo>
                <a:cubicBezTo>
                  <a:pt x="5693734" y="3919092"/>
                  <a:pt x="5691769" y="3924082"/>
                  <a:pt x="5689955" y="3929372"/>
                </a:cubicBezTo>
                <a:cubicBezTo>
                  <a:pt x="5688141" y="3934814"/>
                  <a:pt x="5686477" y="3940560"/>
                  <a:pt x="5684966" y="3946002"/>
                </a:cubicBezTo>
                <a:cubicBezTo>
                  <a:pt x="5683453" y="3951444"/>
                  <a:pt x="5681641" y="3956734"/>
                  <a:pt x="5680128" y="3962177"/>
                </a:cubicBezTo>
                <a:cubicBezTo>
                  <a:pt x="5678617" y="3967317"/>
                  <a:pt x="5677407" y="3972306"/>
                  <a:pt x="5676348" y="3977447"/>
                </a:cubicBezTo>
                <a:cubicBezTo>
                  <a:pt x="5675292" y="3983341"/>
                  <a:pt x="5674384" y="3989238"/>
                  <a:pt x="5673628" y="3995285"/>
                </a:cubicBezTo>
                <a:cubicBezTo>
                  <a:pt x="5672873" y="4001181"/>
                  <a:pt x="5671964" y="4007228"/>
                  <a:pt x="5672115" y="4013124"/>
                </a:cubicBezTo>
                <a:cubicBezTo>
                  <a:pt x="5672115" y="4024764"/>
                  <a:pt x="5672873" y="4036254"/>
                  <a:pt x="5673628" y="4047894"/>
                </a:cubicBezTo>
                <a:cubicBezTo>
                  <a:pt x="5674534" y="4057569"/>
                  <a:pt x="5675292" y="4067395"/>
                  <a:pt x="5677560" y="4076769"/>
                </a:cubicBezTo>
                <a:cubicBezTo>
                  <a:pt x="5678918" y="4082211"/>
                  <a:pt x="5680279" y="4087654"/>
                  <a:pt x="5681641" y="4092945"/>
                </a:cubicBezTo>
                <a:cubicBezTo>
                  <a:pt x="5682850" y="4097329"/>
                  <a:pt x="5684211" y="4101713"/>
                  <a:pt x="5685722" y="4106096"/>
                </a:cubicBezTo>
                <a:cubicBezTo>
                  <a:pt x="5687232" y="4110329"/>
                  <a:pt x="5688896" y="4114412"/>
                  <a:pt x="5690409" y="4118644"/>
                </a:cubicBezTo>
                <a:lnTo>
                  <a:pt x="5690740" y="4123882"/>
                </a:lnTo>
                <a:lnTo>
                  <a:pt x="5698118" y="4126809"/>
                </a:lnTo>
                <a:cubicBezTo>
                  <a:pt x="5702349" y="4129077"/>
                  <a:pt x="5706432" y="4131797"/>
                  <a:pt x="5710362" y="4134519"/>
                </a:cubicBezTo>
                <a:cubicBezTo>
                  <a:pt x="5712932" y="4136182"/>
                  <a:pt x="5715652" y="4138147"/>
                  <a:pt x="5718073" y="4139962"/>
                </a:cubicBezTo>
                <a:lnTo>
                  <a:pt x="5719427" y="4141119"/>
                </a:lnTo>
                <a:lnTo>
                  <a:pt x="5722156" y="4133007"/>
                </a:lnTo>
                <a:cubicBezTo>
                  <a:pt x="5723364" y="4132402"/>
                  <a:pt x="5724422" y="4131948"/>
                  <a:pt x="5725632" y="4131496"/>
                </a:cubicBezTo>
                <a:cubicBezTo>
                  <a:pt x="5726842" y="4131042"/>
                  <a:pt x="5727900" y="4130437"/>
                  <a:pt x="5729110" y="4129680"/>
                </a:cubicBezTo>
                <a:cubicBezTo>
                  <a:pt x="5732736" y="4127110"/>
                  <a:pt x="5735762" y="4124087"/>
                  <a:pt x="5738786" y="4120913"/>
                </a:cubicBezTo>
                <a:cubicBezTo>
                  <a:pt x="5751334" y="4106096"/>
                  <a:pt x="5761613" y="4089468"/>
                  <a:pt x="5770531" y="4072385"/>
                </a:cubicBezTo>
                <a:cubicBezTo>
                  <a:pt x="5773252" y="4066489"/>
                  <a:pt x="5775673" y="4060593"/>
                  <a:pt x="5777638" y="4054395"/>
                </a:cubicBezTo>
                <a:cubicBezTo>
                  <a:pt x="5779752" y="4047894"/>
                  <a:pt x="5781417" y="4041393"/>
                  <a:pt x="5782930" y="4034741"/>
                </a:cubicBezTo>
                <a:cubicBezTo>
                  <a:pt x="5784288" y="4026579"/>
                  <a:pt x="5785498" y="4018263"/>
                  <a:pt x="5786102" y="4009950"/>
                </a:cubicBezTo>
                <a:cubicBezTo>
                  <a:pt x="5786708" y="4001786"/>
                  <a:pt x="5786555" y="3993621"/>
                  <a:pt x="5786102" y="3985609"/>
                </a:cubicBezTo>
                <a:lnTo>
                  <a:pt x="5785872" y="3983652"/>
                </a:lnTo>
                <a:lnTo>
                  <a:pt x="5783987" y="3967771"/>
                </a:lnTo>
                <a:cubicBezTo>
                  <a:pt x="5782930" y="3961572"/>
                  <a:pt x="5781718" y="3955525"/>
                  <a:pt x="5780509" y="3949327"/>
                </a:cubicBezTo>
                <a:cubicBezTo>
                  <a:pt x="5778090" y="3937988"/>
                  <a:pt x="5774765" y="3926802"/>
                  <a:pt x="5771136" y="3915767"/>
                </a:cubicBezTo>
                <a:cubicBezTo>
                  <a:pt x="5768566" y="3909115"/>
                  <a:pt x="5765693" y="3902614"/>
                  <a:pt x="5762370" y="3896264"/>
                </a:cubicBezTo>
                <a:cubicBezTo>
                  <a:pt x="5759192" y="3890217"/>
                  <a:pt x="5755565" y="3884473"/>
                  <a:pt x="5751936" y="3878729"/>
                </a:cubicBezTo>
                <a:cubicBezTo>
                  <a:pt x="5747098" y="3871925"/>
                  <a:pt x="5742111" y="3865122"/>
                  <a:pt x="5736064" y="3859378"/>
                </a:cubicBezTo>
                <a:cubicBezTo>
                  <a:pt x="5732736" y="3856656"/>
                  <a:pt x="5729110" y="3854238"/>
                  <a:pt x="5725329" y="3852122"/>
                </a:cubicBezTo>
                <a:cubicBezTo>
                  <a:pt x="5725029" y="3851970"/>
                  <a:pt x="5724877" y="3851970"/>
                  <a:pt x="5724573" y="3851819"/>
                </a:cubicBezTo>
                <a:cubicBezTo>
                  <a:pt x="5724272" y="3851819"/>
                  <a:pt x="5723818" y="3851819"/>
                  <a:pt x="5723516" y="3851819"/>
                </a:cubicBezTo>
                <a:cubicBezTo>
                  <a:pt x="5723516" y="3851819"/>
                  <a:pt x="5723516" y="3851819"/>
                  <a:pt x="5723364" y="3851819"/>
                </a:cubicBezTo>
                <a:close/>
                <a:moveTo>
                  <a:pt x="6472293" y="3835039"/>
                </a:moveTo>
                <a:cubicBezTo>
                  <a:pt x="6470931" y="3835190"/>
                  <a:pt x="6469721" y="3835341"/>
                  <a:pt x="6468361" y="3835644"/>
                </a:cubicBezTo>
                <a:cubicBezTo>
                  <a:pt x="6464582" y="3836703"/>
                  <a:pt x="6461104" y="3838063"/>
                  <a:pt x="6457477" y="3839423"/>
                </a:cubicBezTo>
                <a:cubicBezTo>
                  <a:pt x="6453394" y="3841086"/>
                  <a:pt x="6449311" y="3842597"/>
                  <a:pt x="6445382" y="3844412"/>
                </a:cubicBezTo>
                <a:cubicBezTo>
                  <a:pt x="6437671" y="3847738"/>
                  <a:pt x="6430264" y="3851668"/>
                  <a:pt x="6422857" y="3855599"/>
                </a:cubicBezTo>
                <a:cubicBezTo>
                  <a:pt x="6413785" y="3860740"/>
                  <a:pt x="6404716" y="3866030"/>
                  <a:pt x="6395948" y="3871926"/>
                </a:cubicBezTo>
                <a:cubicBezTo>
                  <a:pt x="6386878" y="3878124"/>
                  <a:pt x="6378108" y="3884776"/>
                  <a:pt x="6369490" y="3891428"/>
                </a:cubicBezTo>
                <a:cubicBezTo>
                  <a:pt x="6361329" y="3897778"/>
                  <a:pt x="6353166" y="3904127"/>
                  <a:pt x="6345302" y="3910929"/>
                </a:cubicBezTo>
                <a:cubicBezTo>
                  <a:pt x="6337744" y="3917430"/>
                  <a:pt x="6330338" y="3924233"/>
                  <a:pt x="6323080" y="3931037"/>
                </a:cubicBezTo>
                <a:cubicBezTo>
                  <a:pt x="6315823" y="3938141"/>
                  <a:pt x="6308568" y="3945397"/>
                  <a:pt x="6302068" y="3953411"/>
                </a:cubicBezTo>
                <a:cubicBezTo>
                  <a:pt x="6295416" y="3961574"/>
                  <a:pt x="6289368" y="3970190"/>
                  <a:pt x="6283321" y="3978808"/>
                </a:cubicBezTo>
                <a:cubicBezTo>
                  <a:pt x="6270470" y="3997100"/>
                  <a:pt x="6258075" y="4015543"/>
                  <a:pt x="6245528" y="4033837"/>
                </a:cubicBezTo>
                <a:lnTo>
                  <a:pt x="6241189" y="4034289"/>
                </a:lnTo>
                <a:lnTo>
                  <a:pt x="6245225" y="4060140"/>
                </a:lnTo>
                <a:cubicBezTo>
                  <a:pt x="6246585" y="4072235"/>
                  <a:pt x="6247191" y="4084479"/>
                  <a:pt x="6247191" y="4096726"/>
                </a:cubicBezTo>
                <a:lnTo>
                  <a:pt x="6246778" y="4111190"/>
                </a:lnTo>
                <a:lnTo>
                  <a:pt x="6260643" y="4097934"/>
                </a:lnTo>
                <a:cubicBezTo>
                  <a:pt x="6270168" y="4089317"/>
                  <a:pt x="6280449" y="4081305"/>
                  <a:pt x="6291030" y="4073896"/>
                </a:cubicBezTo>
                <a:cubicBezTo>
                  <a:pt x="6301916" y="4066338"/>
                  <a:pt x="6313253" y="4059383"/>
                  <a:pt x="6324591" y="4052581"/>
                </a:cubicBezTo>
                <a:cubicBezTo>
                  <a:pt x="6335931" y="4045929"/>
                  <a:pt x="6347420" y="4039277"/>
                  <a:pt x="6359515" y="4033986"/>
                </a:cubicBezTo>
                <a:lnTo>
                  <a:pt x="6370237" y="4030162"/>
                </a:lnTo>
                <a:lnTo>
                  <a:pt x="6373270" y="4026428"/>
                </a:lnTo>
                <a:cubicBezTo>
                  <a:pt x="6376143" y="4022952"/>
                  <a:pt x="6379016" y="4019324"/>
                  <a:pt x="6381735" y="4015695"/>
                </a:cubicBezTo>
                <a:cubicBezTo>
                  <a:pt x="6387784" y="4007683"/>
                  <a:pt x="6393832" y="3999670"/>
                  <a:pt x="6399727" y="3991507"/>
                </a:cubicBezTo>
                <a:cubicBezTo>
                  <a:pt x="6405473" y="3983797"/>
                  <a:pt x="6411368" y="3975936"/>
                  <a:pt x="6416658" y="3967771"/>
                </a:cubicBezTo>
                <a:cubicBezTo>
                  <a:pt x="6421949" y="3959912"/>
                  <a:pt x="6427090" y="3951747"/>
                  <a:pt x="6432079" y="3943736"/>
                </a:cubicBezTo>
                <a:cubicBezTo>
                  <a:pt x="6439637" y="3931187"/>
                  <a:pt x="6445836" y="3918035"/>
                  <a:pt x="6451731" y="3904580"/>
                </a:cubicBezTo>
                <a:cubicBezTo>
                  <a:pt x="6457778" y="3890521"/>
                  <a:pt x="6463221" y="3876310"/>
                  <a:pt x="6467907" y="3861797"/>
                </a:cubicBezTo>
                <a:cubicBezTo>
                  <a:pt x="6470175" y="3854088"/>
                  <a:pt x="6471989" y="3846226"/>
                  <a:pt x="6472594" y="3838214"/>
                </a:cubicBezTo>
                <a:cubicBezTo>
                  <a:pt x="6472441" y="3837157"/>
                  <a:pt x="6472441" y="3836098"/>
                  <a:pt x="6472293" y="3835039"/>
                </a:cubicBezTo>
                <a:close/>
                <a:moveTo>
                  <a:pt x="10530013" y="3835038"/>
                </a:moveTo>
                <a:cubicBezTo>
                  <a:pt x="10526837" y="3835038"/>
                  <a:pt x="10523816" y="3835189"/>
                  <a:pt x="10520641" y="3835643"/>
                </a:cubicBezTo>
                <a:cubicBezTo>
                  <a:pt x="10519733" y="3835793"/>
                  <a:pt x="10518827" y="3836096"/>
                  <a:pt x="10517919" y="3836398"/>
                </a:cubicBezTo>
                <a:cubicBezTo>
                  <a:pt x="10517616" y="3836550"/>
                  <a:pt x="10517465" y="3836852"/>
                  <a:pt x="10517315" y="3837003"/>
                </a:cubicBezTo>
                <a:cubicBezTo>
                  <a:pt x="10516710" y="3838061"/>
                  <a:pt x="10516105" y="3839120"/>
                  <a:pt x="10515651" y="3840177"/>
                </a:cubicBezTo>
                <a:cubicBezTo>
                  <a:pt x="10515348" y="3841388"/>
                  <a:pt x="10515047" y="3842596"/>
                  <a:pt x="10514896" y="3843958"/>
                </a:cubicBezTo>
                <a:cubicBezTo>
                  <a:pt x="10514593" y="3847737"/>
                  <a:pt x="10514593" y="3851668"/>
                  <a:pt x="10514442" y="3855447"/>
                </a:cubicBezTo>
                <a:cubicBezTo>
                  <a:pt x="10514442" y="3860586"/>
                  <a:pt x="10514291" y="3865878"/>
                  <a:pt x="10514593" y="3871019"/>
                </a:cubicBezTo>
                <a:cubicBezTo>
                  <a:pt x="10515199" y="3880541"/>
                  <a:pt x="10516861" y="3890066"/>
                  <a:pt x="10518524" y="3899440"/>
                </a:cubicBezTo>
                <a:cubicBezTo>
                  <a:pt x="10519733" y="3905939"/>
                  <a:pt x="10521094" y="3912440"/>
                  <a:pt x="10523058" y="3918638"/>
                </a:cubicBezTo>
                <a:cubicBezTo>
                  <a:pt x="10524873" y="3924231"/>
                  <a:pt x="10527141" y="3929826"/>
                  <a:pt x="10529559" y="3935268"/>
                </a:cubicBezTo>
                <a:cubicBezTo>
                  <a:pt x="10533491" y="3943280"/>
                  <a:pt x="10537875" y="3950840"/>
                  <a:pt x="10543317" y="3957793"/>
                </a:cubicBezTo>
                <a:cubicBezTo>
                  <a:pt x="10546491" y="3961572"/>
                  <a:pt x="10549969" y="3965200"/>
                  <a:pt x="10553294" y="3968828"/>
                </a:cubicBezTo>
                <a:lnTo>
                  <a:pt x="10553748" y="3969806"/>
                </a:lnTo>
                <a:lnTo>
                  <a:pt x="10561609" y="3972004"/>
                </a:lnTo>
                <a:cubicBezTo>
                  <a:pt x="10567503" y="3974272"/>
                  <a:pt x="10572947" y="3976993"/>
                  <a:pt x="10578541" y="3979715"/>
                </a:cubicBezTo>
                <a:cubicBezTo>
                  <a:pt x="10584435" y="3982586"/>
                  <a:pt x="10590030" y="3985609"/>
                  <a:pt x="10595623" y="3988936"/>
                </a:cubicBezTo>
                <a:cubicBezTo>
                  <a:pt x="10599101" y="3990901"/>
                  <a:pt x="10602124" y="3993320"/>
                  <a:pt x="10605298" y="3995588"/>
                </a:cubicBezTo>
                <a:cubicBezTo>
                  <a:pt x="10607870" y="3997251"/>
                  <a:pt x="10610287" y="3999065"/>
                  <a:pt x="10612555" y="4000879"/>
                </a:cubicBezTo>
                <a:cubicBezTo>
                  <a:pt x="10617846" y="4005263"/>
                  <a:pt x="10623136" y="4009647"/>
                  <a:pt x="10628126" y="4014334"/>
                </a:cubicBezTo>
                <a:cubicBezTo>
                  <a:pt x="10637498" y="4023101"/>
                  <a:pt x="10646571" y="4032322"/>
                  <a:pt x="10654733" y="4042150"/>
                </a:cubicBezTo>
                <a:cubicBezTo>
                  <a:pt x="10659571" y="4047743"/>
                  <a:pt x="10664258" y="4053489"/>
                  <a:pt x="10668792" y="4059383"/>
                </a:cubicBezTo>
                <a:lnTo>
                  <a:pt x="10679391" y="4074760"/>
                </a:lnTo>
                <a:lnTo>
                  <a:pt x="10677107" y="4042906"/>
                </a:lnTo>
                <a:lnTo>
                  <a:pt x="10678344" y="4023937"/>
                </a:lnTo>
                <a:lnTo>
                  <a:pt x="10677712" y="4023706"/>
                </a:lnTo>
                <a:cubicBezTo>
                  <a:pt x="10675444" y="4021589"/>
                  <a:pt x="10673933" y="4018414"/>
                  <a:pt x="10673782" y="4015240"/>
                </a:cubicBezTo>
                <a:cubicBezTo>
                  <a:pt x="10673782" y="4013729"/>
                  <a:pt x="10673933" y="4011915"/>
                  <a:pt x="10674538" y="4010251"/>
                </a:cubicBezTo>
                <a:cubicBezTo>
                  <a:pt x="10674538" y="4009193"/>
                  <a:pt x="10674387" y="4007983"/>
                  <a:pt x="10674235" y="4006925"/>
                </a:cubicBezTo>
                <a:cubicBezTo>
                  <a:pt x="10674235" y="4007530"/>
                  <a:pt x="10674387" y="4008134"/>
                  <a:pt x="10674538" y="4008739"/>
                </a:cubicBezTo>
                <a:cubicBezTo>
                  <a:pt x="10674235" y="4006623"/>
                  <a:pt x="10673933" y="4004658"/>
                  <a:pt x="10673782" y="4002692"/>
                </a:cubicBezTo>
                <a:cubicBezTo>
                  <a:pt x="10673630" y="4001936"/>
                  <a:pt x="10673630" y="4001181"/>
                  <a:pt x="10673479" y="4000425"/>
                </a:cubicBezTo>
                <a:cubicBezTo>
                  <a:pt x="10672119" y="3993924"/>
                  <a:pt x="10670154" y="3987423"/>
                  <a:pt x="10668037" y="3981075"/>
                </a:cubicBezTo>
                <a:cubicBezTo>
                  <a:pt x="10665013" y="3972760"/>
                  <a:pt x="10661839" y="3964445"/>
                  <a:pt x="10658211" y="3956280"/>
                </a:cubicBezTo>
                <a:cubicBezTo>
                  <a:pt x="10653675" y="3946908"/>
                  <a:pt x="10648837" y="3937687"/>
                  <a:pt x="10643244" y="3928918"/>
                </a:cubicBezTo>
                <a:cubicBezTo>
                  <a:pt x="10637348" y="3919847"/>
                  <a:pt x="10631150" y="3911080"/>
                  <a:pt x="10624498" y="3902614"/>
                </a:cubicBezTo>
                <a:cubicBezTo>
                  <a:pt x="10612102" y="3887798"/>
                  <a:pt x="10598799" y="3873588"/>
                  <a:pt x="10583227" y="3862099"/>
                </a:cubicBezTo>
                <a:cubicBezTo>
                  <a:pt x="10575819" y="3857109"/>
                  <a:pt x="10568110" y="3852423"/>
                  <a:pt x="10560249" y="3848191"/>
                </a:cubicBezTo>
                <a:cubicBezTo>
                  <a:pt x="10552841" y="3844108"/>
                  <a:pt x="10545282" y="3840026"/>
                  <a:pt x="10537421" y="3836701"/>
                </a:cubicBezTo>
                <a:cubicBezTo>
                  <a:pt x="10535002" y="3835944"/>
                  <a:pt x="10532583" y="3835339"/>
                  <a:pt x="10530013" y="3835038"/>
                </a:cubicBezTo>
                <a:close/>
                <a:moveTo>
                  <a:pt x="1105079" y="3834887"/>
                </a:moveTo>
                <a:cubicBezTo>
                  <a:pt x="1104323" y="3835341"/>
                  <a:pt x="1103568" y="3835795"/>
                  <a:pt x="1102963" y="3836400"/>
                </a:cubicBezTo>
                <a:cubicBezTo>
                  <a:pt x="1100544" y="3838666"/>
                  <a:pt x="1098276" y="3841237"/>
                  <a:pt x="1096313" y="3843958"/>
                </a:cubicBezTo>
                <a:cubicBezTo>
                  <a:pt x="1092685" y="3849854"/>
                  <a:pt x="1090114" y="3856204"/>
                  <a:pt x="1087695" y="3862553"/>
                </a:cubicBezTo>
                <a:cubicBezTo>
                  <a:pt x="1081495" y="3881449"/>
                  <a:pt x="1076658" y="3900649"/>
                  <a:pt x="1072125" y="3920000"/>
                </a:cubicBezTo>
                <a:cubicBezTo>
                  <a:pt x="1067587" y="3939804"/>
                  <a:pt x="1064413" y="3959910"/>
                  <a:pt x="1062902" y="3980169"/>
                </a:cubicBezTo>
                <a:cubicBezTo>
                  <a:pt x="1061997" y="3996496"/>
                  <a:pt x="1061843" y="4012823"/>
                  <a:pt x="1062599" y="4028997"/>
                </a:cubicBezTo>
                <a:cubicBezTo>
                  <a:pt x="1063204" y="4044872"/>
                  <a:pt x="1063959" y="4060745"/>
                  <a:pt x="1064718" y="4076467"/>
                </a:cubicBezTo>
                <a:lnTo>
                  <a:pt x="1060658" y="4081053"/>
                </a:lnTo>
                <a:lnTo>
                  <a:pt x="1068947" y="4086746"/>
                </a:lnTo>
                <a:cubicBezTo>
                  <a:pt x="1079835" y="4095212"/>
                  <a:pt x="1090566" y="4104132"/>
                  <a:pt x="1100544" y="4113505"/>
                </a:cubicBezTo>
                <a:lnTo>
                  <a:pt x="1129083" y="4142422"/>
                </a:lnTo>
                <a:lnTo>
                  <a:pt x="1130326" y="4132705"/>
                </a:lnTo>
                <a:cubicBezTo>
                  <a:pt x="1131384" y="4126355"/>
                  <a:pt x="1132292" y="4120006"/>
                  <a:pt x="1133652" y="4113656"/>
                </a:cubicBezTo>
                <a:cubicBezTo>
                  <a:pt x="1135013" y="4107458"/>
                  <a:pt x="1136678" y="4101260"/>
                  <a:pt x="1138490" y="4095063"/>
                </a:cubicBezTo>
                <a:cubicBezTo>
                  <a:pt x="1142571" y="4081759"/>
                  <a:pt x="1147258" y="4068606"/>
                  <a:pt x="1152549" y="4055604"/>
                </a:cubicBezTo>
                <a:cubicBezTo>
                  <a:pt x="1154817" y="4049860"/>
                  <a:pt x="1157688" y="4044115"/>
                  <a:pt x="1161017" y="4038976"/>
                </a:cubicBezTo>
                <a:lnTo>
                  <a:pt x="1164272" y="4034225"/>
                </a:lnTo>
                <a:lnTo>
                  <a:pt x="1163285" y="4032173"/>
                </a:lnTo>
                <a:cubicBezTo>
                  <a:pt x="1160866" y="4015845"/>
                  <a:pt x="1158293" y="3999670"/>
                  <a:pt x="1155271" y="3983343"/>
                </a:cubicBezTo>
                <a:cubicBezTo>
                  <a:pt x="1153005" y="3972004"/>
                  <a:pt x="1150737" y="3960515"/>
                  <a:pt x="1147711" y="3949329"/>
                </a:cubicBezTo>
                <a:cubicBezTo>
                  <a:pt x="1144388" y="3936630"/>
                  <a:pt x="1140758" y="3924082"/>
                  <a:pt x="1136524" y="3911685"/>
                </a:cubicBezTo>
                <a:cubicBezTo>
                  <a:pt x="1132745" y="3900348"/>
                  <a:pt x="1128662" y="3889009"/>
                  <a:pt x="1124582" y="3877670"/>
                </a:cubicBezTo>
                <a:cubicBezTo>
                  <a:pt x="1120501" y="3866635"/>
                  <a:pt x="1116418" y="3855599"/>
                  <a:pt x="1111582" y="3844865"/>
                </a:cubicBezTo>
                <a:cubicBezTo>
                  <a:pt x="1110071" y="3841993"/>
                  <a:pt x="1108556" y="3839120"/>
                  <a:pt x="1106593" y="3836400"/>
                </a:cubicBezTo>
                <a:cubicBezTo>
                  <a:pt x="1106138" y="3835946"/>
                  <a:pt x="1105533" y="3835341"/>
                  <a:pt x="1105079" y="3834887"/>
                </a:cubicBezTo>
                <a:close/>
                <a:moveTo>
                  <a:pt x="8301977" y="3829786"/>
                </a:moveTo>
                <a:lnTo>
                  <a:pt x="8302127" y="3830503"/>
                </a:lnTo>
                <a:cubicBezTo>
                  <a:pt x="8301977" y="3830353"/>
                  <a:pt x="8301977" y="3830200"/>
                  <a:pt x="8301977" y="3830049"/>
                </a:cubicBezTo>
                <a:close/>
                <a:moveTo>
                  <a:pt x="10465008" y="3829294"/>
                </a:moveTo>
                <a:cubicBezTo>
                  <a:pt x="10453670" y="3828538"/>
                  <a:pt x="10442180" y="3829446"/>
                  <a:pt x="10430842" y="3831259"/>
                </a:cubicBezTo>
                <a:cubicBezTo>
                  <a:pt x="10429331" y="3831713"/>
                  <a:pt x="10427818" y="3832016"/>
                  <a:pt x="10426307" y="3832621"/>
                </a:cubicBezTo>
                <a:cubicBezTo>
                  <a:pt x="10425853" y="3832922"/>
                  <a:pt x="10425249" y="3833225"/>
                  <a:pt x="10424795" y="3833527"/>
                </a:cubicBezTo>
                <a:cubicBezTo>
                  <a:pt x="10424945" y="3834435"/>
                  <a:pt x="10425096" y="3835492"/>
                  <a:pt x="10425249" y="3836400"/>
                </a:cubicBezTo>
                <a:cubicBezTo>
                  <a:pt x="10426760" y="3844110"/>
                  <a:pt x="10428574" y="3851668"/>
                  <a:pt x="10431145" y="3859075"/>
                </a:cubicBezTo>
                <a:cubicBezTo>
                  <a:pt x="10433865" y="3867089"/>
                  <a:pt x="10437190" y="3874799"/>
                  <a:pt x="10440668" y="3882508"/>
                </a:cubicBezTo>
                <a:cubicBezTo>
                  <a:pt x="10445053" y="3891579"/>
                  <a:pt x="10449284" y="3900801"/>
                  <a:pt x="10454274" y="3909569"/>
                </a:cubicBezTo>
                <a:cubicBezTo>
                  <a:pt x="10459566" y="3918790"/>
                  <a:pt x="10465611" y="3927256"/>
                  <a:pt x="10472263" y="3935420"/>
                </a:cubicBezTo>
                <a:cubicBezTo>
                  <a:pt x="10475741" y="3939503"/>
                  <a:pt x="10479520" y="3943282"/>
                  <a:pt x="10483754" y="3946759"/>
                </a:cubicBezTo>
                <a:cubicBezTo>
                  <a:pt x="10488138" y="3950387"/>
                  <a:pt x="10492522" y="3954166"/>
                  <a:pt x="10496755" y="3958096"/>
                </a:cubicBezTo>
                <a:lnTo>
                  <a:pt x="10496815" y="3959834"/>
                </a:lnTo>
                <a:lnTo>
                  <a:pt x="10501138" y="3958096"/>
                </a:lnTo>
                <a:cubicBezTo>
                  <a:pt x="10501592" y="3958096"/>
                  <a:pt x="10502195" y="3958096"/>
                  <a:pt x="10502649" y="3958096"/>
                </a:cubicBezTo>
                <a:lnTo>
                  <a:pt x="10515277" y="3960045"/>
                </a:lnTo>
                <a:lnTo>
                  <a:pt x="10501138" y="3931640"/>
                </a:lnTo>
                <a:cubicBezTo>
                  <a:pt x="10496602" y="3919092"/>
                  <a:pt x="10494487" y="3905939"/>
                  <a:pt x="10492218" y="3892788"/>
                </a:cubicBezTo>
                <a:cubicBezTo>
                  <a:pt x="10491161" y="3886741"/>
                  <a:pt x="10490254" y="3880845"/>
                  <a:pt x="10489801" y="3874798"/>
                </a:cubicBezTo>
                <a:cubicBezTo>
                  <a:pt x="10489347" y="3868600"/>
                  <a:pt x="10489347" y="3862400"/>
                  <a:pt x="10489498" y="3856202"/>
                </a:cubicBezTo>
                <a:cubicBezTo>
                  <a:pt x="10489649" y="3853028"/>
                  <a:pt x="10489649" y="3849854"/>
                  <a:pt x="10489801" y="3846678"/>
                </a:cubicBezTo>
                <a:cubicBezTo>
                  <a:pt x="10489950" y="3843050"/>
                  <a:pt x="10490103" y="3839422"/>
                  <a:pt x="10490858" y="3835944"/>
                </a:cubicBezTo>
                <a:lnTo>
                  <a:pt x="10490923" y="3835806"/>
                </a:lnTo>
                <a:lnTo>
                  <a:pt x="10481788" y="3832922"/>
                </a:lnTo>
                <a:lnTo>
                  <a:pt x="10467086" y="3829743"/>
                </a:lnTo>
                <a:close/>
                <a:moveTo>
                  <a:pt x="7863415" y="3827480"/>
                </a:moveTo>
                <a:cubicBezTo>
                  <a:pt x="7860389" y="3831260"/>
                  <a:pt x="7857519" y="3835039"/>
                  <a:pt x="7854646" y="3838668"/>
                </a:cubicBezTo>
                <a:cubicBezTo>
                  <a:pt x="7848751" y="3846226"/>
                  <a:pt x="7843005" y="3853785"/>
                  <a:pt x="7837413" y="3861496"/>
                </a:cubicBezTo>
                <a:cubicBezTo>
                  <a:pt x="7831819" y="3869204"/>
                  <a:pt x="7826225" y="3876915"/>
                  <a:pt x="7820783" y="3884927"/>
                </a:cubicBezTo>
                <a:cubicBezTo>
                  <a:pt x="7815491" y="3892637"/>
                  <a:pt x="7810805" y="3900649"/>
                  <a:pt x="7806119" y="3908813"/>
                </a:cubicBezTo>
                <a:cubicBezTo>
                  <a:pt x="7801584" y="3916978"/>
                  <a:pt x="7797349" y="3925140"/>
                  <a:pt x="7794025" y="3933908"/>
                </a:cubicBezTo>
                <a:cubicBezTo>
                  <a:pt x="7790547" y="3942980"/>
                  <a:pt x="7787675" y="3952201"/>
                  <a:pt x="7785105" y="3961574"/>
                </a:cubicBezTo>
                <a:cubicBezTo>
                  <a:pt x="7784954" y="3962331"/>
                  <a:pt x="7784801" y="3962934"/>
                  <a:pt x="7784500" y="3963691"/>
                </a:cubicBezTo>
                <a:cubicBezTo>
                  <a:pt x="7784046" y="3965505"/>
                  <a:pt x="7783593" y="3967470"/>
                  <a:pt x="7783140" y="3969284"/>
                </a:cubicBezTo>
                <a:lnTo>
                  <a:pt x="7779821" y="3991344"/>
                </a:lnTo>
                <a:lnTo>
                  <a:pt x="7786617" y="4001030"/>
                </a:lnTo>
                <a:cubicBezTo>
                  <a:pt x="7789641" y="4006322"/>
                  <a:pt x="7792361" y="4011613"/>
                  <a:pt x="7794629" y="4017206"/>
                </a:cubicBezTo>
                <a:cubicBezTo>
                  <a:pt x="7794933" y="4017811"/>
                  <a:pt x="7795234" y="4018416"/>
                  <a:pt x="7794781" y="4018870"/>
                </a:cubicBezTo>
                <a:cubicBezTo>
                  <a:pt x="7799770" y="4031416"/>
                  <a:pt x="7803700" y="4044418"/>
                  <a:pt x="7806723" y="4057571"/>
                </a:cubicBezTo>
                <a:cubicBezTo>
                  <a:pt x="7809747" y="4070117"/>
                  <a:pt x="7811561" y="4083119"/>
                  <a:pt x="7814283" y="4095818"/>
                </a:cubicBezTo>
                <a:cubicBezTo>
                  <a:pt x="7819423" y="4120460"/>
                  <a:pt x="7824109" y="4145102"/>
                  <a:pt x="7827434" y="4170046"/>
                </a:cubicBezTo>
                <a:lnTo>
                  <a:pt x="7828234" y="4178286"/>
                </a:lnTo>
                <a:lnTo>
                  <a:pt x="7838168" y="4167929"/>
                </a:lnTo>
                <a:lnTo>
                  <a:pt x="7846072" y="4160731"/>
                </a:lnTo>
                <a:lnTo>
                  <a:pt x="7845425" y="4156592"/>
                </a:lnTo>
                <a:cubicBezTo>
                  <a:pt x="7846634" y="4154778"/>
                  <a:pt x="7847843" y="4152811"/>
                  <a:pt x="7848902" y="4150846"/>
                </a:cubicBezTo>
                <a:cubicBezTo>
                  <a:pt x="7851775" y="4145404"/>
                  <a:pt x="7854797" y="4139811"/>
                  <a:pt x="7857368" y="4134218"/>
                </a:cubicBezTo>
                <a:cubicBezTo>
                  <a:pt x="7860693" y="4126961"/>
                  <a:pt x="7863717" y="4119552"/>
                  <a:pt x="7866589" y="4111994"/>
                </a:cubicBezTo>
                <a:cubicBezTo>
                  <a:pt x="7869613" y="4104435"/>
                  <a:pt x="7872031" y="4096877"/>
                  <a:pt x="7874451" y="4089166"/>
                </a:cubicBezTo>
                <a:cubicBezTo>
                  <a:pt x="7876719" y="4081910"/>
                  <a:pt x="7878987" y="4074653"/>
                  <a:pt x="7880951" y="4067397"/>
                </a:cubicBezTo>
                <a:cubicBezTo>
                  <a:pt x="7884579" y="4050919"/>
                  <a:pt x="7886545" y="4034138"/>
                  <a:pt x="7888207" y="4017357"/>
                </a:cubicBezTo>
                <a:cubicBezTo>
                  <a:pt x="7889114" y="4008439"/>
                  <a:pt x="7890022" y="3999519"/>
                  <a:pt x="7890323" y="3990599"/>
                </a:cubicBezTo>
                <a:cubicBezTo>
                  <a:pt x="7890625" y="3982587"/>
                  <a:pt x="7890625" y="3974726"/>
                  <a:pt x="7890625" y="3966865"/>
                </a:cubicBezTo>
                <a:cubicBezTo>
                  <a:pt x="7890173" y="3956131"/>
                  <a:pt x="7889267" y="3945397"/>
                  <a:pt x="7888359" y="3934816"/>
                </a:cubicBezTo>
                <a:cubicBezTo>
                  <a:pt x="7887905" y="3929827"/>
                  <a:pt x="7887452" y="3924687"/>
                  <a:pt x="7886999" y="3919698"/>
                </a:cubicBezTo>
                <a:cubicBezTo>
                  <a:pt x="7886545" y="3914407"/>
                  <a:pt x="7886241" y="3908964"/>
                  <a:pt x="7885184" y="3903825"/>
                </a:cubicBezTo>
                <a:cubicBezTo>
                  <a:pt x="7883067" y="3892940"/>
                  <a:pt x="7880043" y="3882206"/>
                  <a:pt x="7876869" y="3871625"/>
                </a:cubicBezTo>
                <a:cubicBezTo>
                  <a:pt x="7874149" y="3862251"/>
                  <a:pt x="7871276" y="3852727"/>
                  <a:pt x="7868554" y="3843202"/>
                </a:cubicBezTo>
                <a:cubicBezTo>
                  <a:pt x="7867041" y="3837912"/>
                  <a:pt x="7865379" y="3832621"/>
                  <a:pt x="7863415" y="3827480"/>
                </a:cubicBezTo>
                <a:close/>
                <a:moveTo>
                  <a:pt x="3909247" y="3826423"/>
                </a:moveTo>
                <a:cubicBezTo>
                  <a:pt x="3908039" y="3827632"/>
                  <a:pt x="3906980" y="3828842"/>
                  <a:pt x="3905773" y="3830051"/>
                </a:cubicBezTo>
                <a:cubicBezTo>
                  <a:pt x="3899422" y="3837609"/>
                  <a:pt x="3893525" y="3845621"/>
                  <a:pt x="3888084" y="3853936"/>
                </a:cubicBezTo>
                <a:lnTo>
                  <a:pt x="3874806" y="3878680"/>
                </a:lnTo>
                <a:lnTo>
                  <a:pt x="3875233" y="3877670"/>
                </a:lnTo>
                <a:cubicBezTo>
                  <a:pt x="3875082" y="3877973"/>
                  <a:pt x="3874932" y="3878427"/>
                  <a:pt x="3874781" y="3878729"/>
                </a:cubicBezTo>
                <a:lnTo>
                  <a:pt x="3874806" y="3878680"/>
                </a:lnTo>
                <a:lnTo>
                  <a:pt x="3863927" y="3904358"/>
                </a:lnTo>
                <a:lnTo>
                  <a:pt x="3865408" y="3906545"/>
                </a:lnTo>
                <a:cubicBezTo>
                  <a:pt x="3866919" y="3909115"/>
                  <a:pt x="3868280" y="3911685"/>
                  <a:pt x="3869489" y="3914407"/>
                </a:cubicBezTo>
                <a:cubicBezTo>
                  <a:pt x="3872059" y="3920150"/>
                  <a:pt x="3874630" y="3925896"/>
                  <a:pt x="3877047" y="3931640"/>
                </a:cubicBezTo>
                <a:cubicBezTo>
                  <a:pt x="3881735" y="3943129"/>
                  <a:pt x="3885968" y="3954922"/>
                  <a:pt x="3889748" y="3966713"/>
                </a:cubicBezTo>
                <a:cubicBezTo>
                  <a:pt x="3893223" y="3977750"/>
                  <a:pt x="3895946" y="3989087"/>
                  <a:pt x="3898365" y="4000425"/>
                </a:cubicBezTo>
                <a:cubicBezTo>
                  <a:pt x="3901085" y="4012973"/>
                  <a:pt x="3902446" y="4025672"/>
                  <a:pt x="3903808" y="4038522"/>
                </a:cubicBezTo>
                <a:lnTo>
                  <a:pt x="3903947" y="4046258"/>
                </a:lnTo>
                <a:lnTo>
                  <a:pt x="3907435" y="4041849"/>
                </a:lnTo>
                <a:cubicBezTo>
                  <a:pt x="3908795" y="4040185"/>
                  <a:pt x="3910306" y="4038371"/>
                  <a:pt x="3911818" y="4036708"/>
                </a:cubicBezTo>
                <a:cubicBezTo>
                  <a:pt x="3912273" y="4036254"/>
                  <a:pt x="3912724" y="4035801"/>
                  <a:pt x="3913179" y="4035348"/>
                </a:cubicBezTo>
                <a:cubicBezTo>
                  <a:pt x="3915899" y="4032929"/>
                  <a:pt x="3918471" y="4031115"/>
                  <a:pt x="3921344" y="4029300"/>
                </a:cubicBezTo>
                <a:cubicBezTo>
                  <a:pt x="3924818" y="4027183"/>
                  <a:pt x="3929053" y="4026882"/>
                  <a:pt x="3933134" y="4026882"/>
                </a:cubicBezTo>
                <a:lnTo>
                  <a:pt x="3935136" y="4027528"/>
                </a:lnTo>
                <a:lnTo>
                  <a:pt x="3938727" y="4016752"/>
                </a:lnTo>
                <a:cubicBezTo>
                  <a:pt x="3940692" y="4010858"/>
                  <a:pt x="3942055" y="4004811"/>
                  <a:pt x="3943264" y="3998611"/>
                </a:cubicBezTo>
                <a:cubicBezTo>
                  <a:pt x="3944472" y="3991053"/>
                  <a:pt x="3944926" y="3983343"/>
                  <a:pt x="3945380" y="3975482"/>
                </a:cubicBezTo>
                <a:cubicBezTo>
                  <a:pt x="3945683" y="3968376"/>
                  <a:pt x="3945531" y="3961120"/>
                  <a:pt x="3945076" y="3954016"/>
                </a:cubicBezTo>
                <a:cubicBezTo>
                  <a:pt x="3943564" y="3937084"/>
                  <a:pt x="3940542" y="3920303"/>
                  <a:pt x="3936459" y="3903976"/>
                </a:cubicBezTo>
                <a:cubicBezTo>
                  <a:pt x="3934494" y="3896265"/>
                  <a:pt x="3932226" y="3888706"/>
                  <a:pt x="3929807" y="3881148"/>
                </a:cubicBezTo>
                <a:cubicBezTo>
                  <a:pt x="3927239" y="3873136"/>
                  <a:pt x="3924818" y="3865122"/>
                  <a:pt x="3922098" y="3857110"/>
                </a:cubicBezTo>
                <a:cubicBezTo>
                  <a:pt x="3918471" y="3846680"/>
                  <a:pt x="3914993" y="3835946"/>
                  <a:pt x="3909247" y="3826423"/>
                </a:cubicBezTo>
                <a:close/>
                <a:moveTo>
                  <a:pt x="809529" y="3817805"/>
                </a:moveTo>
                <a:cubicBezTo>
                  <a:pt x="809832" y="3822491"/>
                  <a:pt x="810588" y="3827177"/>
                  <a:pt x="811343" y="3831864"/>
                </a:cubicBezTo>
                <a:cubicBezTo>
                  <a:pt x="814670" y="3846830"/>
                  <a:pt x="819357" y="3861040"/>
                  <a:pt x="825101" y="3875251"/>
                </a:cubicBezTo>
                <a:cubicBezTo>
                  <a:pt x="830545" y="3888706"/>
                  <a:pt x="836288" y="3901859"/>
                  <a:pt x="842486" y="3915011"/>
                </a:cubicBezTo>
                <a:cubicBezTo>
                  <a:pt x="850347" y="3931186"/>
                  <a:pt x="858964" y="3947211"/>
                  <a:pt x="869093" y="3962026"/>
                </a:cubicBezTo>
                <a:cubicBezTo>
                  <a:pt x="873931" y="3969132"/>
                  <a:pt x="879373" y="3975934"/>
                  <a:pt x="884512" y="3982889"/>
                </a:cubicBezTo>
                <a:cubicBezTo>
                  <a:pt x="888898" y="3988785"/>
                  <a:pt x="892978" y="3994831"/>
                  <a:pt x="897516" y="4000576"/>
                </a:cubicBezTo>
                <a:cubicBezTo>
                  <a:pt x="897968" y="4001030"/>
                  <a:pt x="898575" y="4001635"/>
                  <a:pt x="899027" y="4002087"/>
                </a:cubicBezTo>
                <a:lnTo>
                  <a:pt x="899106" y="4003638"/>
                </a:lnTo>
                <a:lnTo>
                  <a:pt x="930472" y="4013880"/>
                </a:lnTo>
                <a:cubicBezTo>
                  <a:pt x="942413" y="4018263"/>
                  <a:pt x="954358" y="4022800"/>
                  <a:pt x="966149" y="4027788"/>
                </a:cubicBezTo>
                <a:cubicBezTo>
                  <a:pt x="977940" y="4032927"/>
                  <a:pt x="989885" y="4038068"/>
                  <a:pt x="1001374" y="4043964"/>
                </a:cubicBezTo>
                <a:cubicBezTo>
                  <a:pt x="1012408" y="4049557"/>
                  <a:pt x="1023142" y="4056058"/>
                  <a:pt x="1033724" y="4062558"/>
                </a:cubicBezTo>
                <a:lnTo>
                  <a:pt x="1039392" y="4066448"/>
                </a:lnTo>
                <a:lnTo>
                  <a:pt x="1038260" y="4041999"/>
                </a:lnTo>
                <a:cubicBezTo>
                  <a:pt x="1037655" y="4029754"/>
                  <a:pt x="1037201" y="4017508"/>
                  <a:pt x="1037352" y="4005112"/>
                </a:cubicBezTo>
                <a:lnTo>
                  <a:pt x="1040309" y="3975085"/>
                </a:lnTo>
                <a:lnTo>
                  <a:pt x="1032665" y="3975482"/>
                </a:lnTo>
                <a:cubicBezTo>
                  <a:pt x="1024352" y="3966864"/>
                  <a:pt x="1016492" y="3958096"/>
                  <a:pt x="1008175" y="3949478"/>
                </a:cubicBezTo>
                <a:cubicBezTo>
                  <a:pt x="999860" y="3941014"/>
                  <a:pt x="991848" y="3932245"/>
                  <a:pt x="983079" y="3924233"/>
                </a:cubicBezTo>
                <a:cubicBezTo>
                  <a:pt x="973858" y="3915767"/>
                  <a:pt x="964334" y="3907906"/>
                  <a:pt x="954509" y="3900044"/>
                </a:cubicBezTo>
                <a:cubicBezTo>
                  <a:pt x="945742" y="3893089"/>
                  <a:pt x="936517" y="3886589"/>
                  <a:pt x="927446" y="3880089"/>
                </a:cubicBezTo>
                <a:cubicBezTo>
                  <a:pt x="909759" y="3868146"/>
                  <a:pt x="891618" y="3857110"/>
                  <a:pt x="872721" y="3846981"/>
                </a:cubicBezTo>
                <a:lnTo>
                  <a:pt x="864860" y="3843281"/>
                </a:lnTo>
                <a:lnTo>
                  <a:pt x="864709" y="3843354"/>
                </a:lnTo>
                <a:cubicBezTo>
                  <a:pt x="861081" y="3843505"/>
                  <a:pt x="858361" y="3842145"/>
                  <a:pt x="855641" y="3840179"/>
                </a:cubicBezTo>
                <a:lnTo>
                  <a:pt x="853377" y="3837877"/>
                </a:lnTo>
                <a:lnTo>
                  <a:pt x="813611" y="3819165"/>
                </a:lnTo>
                <a:cubicBezTo>
                  <a:pt x="812251" y="3818711"/>
                  <a:pt x="810891" y="3818258"/>
                  <a:pt x="809529" y="3817805"/>
                </a:cubicBezTo>
                <a:close/>
                <a:moveTo>
                  <a:pt x="4581680" y="3808583"/>
                </a:moveTo>
                <a:cubicBezTo>
                  <a:pt x="4578355" y="3812515"/>
                  <a:pt x="4575180" y="3816747"/>
                  <a:pt x="4572004" y="3820828"/>
                </a:cubicBezTo>
                <a:cubicBezTo>
                  <a:pt x="4565807" y="3828992"/>
                  <a:pt x="4559609" y="3837306"/>
                  <a:pt x="4553712" y="3845772"/>
                </a:cubicBezTo>
                <a:cubicBezTo>
                  <a:pt x="4541619" y="3862856"/>
                  <a:pt x="4529978" y="3880089"/>
                  <a:pt x="4518790" y="3897626"/>
                </a:cubicBezTo>
                <a:cubicBezTo>
                  <a:pt x="4513348" y="3906847"/>
                  <a:pt x="4508210" y="3916070"/>
                  <a:pt x="4503673" y="3925745"/>
                </a:cubicBezTo>
                <a:cubicBezTo>
                  <a:pt x="4498684" y="3936327"/>
                  <a:pt x="4493846" y="3946910"/>
                  <a:pt x="4489159" y="3957491"/>
                </a:cubicBezTo>
                <a:cubicBezTo>
                  <a:pt x="4484474" y="3968225"/>
                  <a:pt x="4480089" y="3979110"/>
                  <a:pt x="4475856" y="3989995"/>
                </a:cubicBezTo>
                <a:lnTo>
                  <a:pt x="4465500" y="4021606"/>
                </a:lnTo>
                <a:lnTo>
                  <a:pt x="4470114" y="4038673"/>
                </a:lnTo>
                <a:cubicBezTo>
                  <a:pt x="4471928" y="4052128"/>
                  <a:pt x="4472834" y="4065583"/>
                  <a:pt x="4474044" y="4079037"/>
                </a:cubicBezTo>
                <a:cubicBezTo>
                  <a:pt x="4475103" y="4091736"/>
                  <a:pt x="4476011" y="4104435"/>
                  <a:pt x="4476312" y="4117133"/>
                </a:cubicBezTo>
                <a:cubicBezTo>
                  <a:pt x="4476312" y="4117284"/>
                  <a:pt x="4476312" y="4117437"/>
                  <a:pt x="4476463" y="4117889"/>
                </a:cubicBezTo>
                <a:cubicBezTo>
                  <a:pt x="4476766" y="4131192"/>
                  <a:pt x="4476463" y="4144496"/>
                  <a:pt x="4476011" y="4157800"/>
                </a:cubicBezTo>
                <a:lnTo>
                  <a:pt x="4474562" y="4175269"/>
                </a:lnTo>
                <a:lnTo>
                  <a:pt x="4515766" y="4135275"/>
                </a:lnTo>
                <a:cubicBezTo>
                  <a:pt x="4525443" y="4126507"/>
                  <a:pt x="4536326" y="4118948"/>
                  <a:pt x="4547062" y="4111540"/>
                </a:cubicBezTo>
                <a:lnTo>
                  <a:pt x="4558366" y="4104376"/>
                </a:lnTo>
                <a:lnTo>
                  <a:pt x="4561120" y="4096574"/>
                </a:lnTo>
                <a:cubicBezTo>
                  <a:pt x="4562179" y="4094155"/>
                  <a:pt x="4563087" y="4091585"/>
                  <a:pt x="4563842" y="4089166"/>
                </a:cubicBezTo>
                <a:cubicBezTo>
                  <a:pt x="4564748" y="4086294"/>
                  <a:pt x="4565506" y="4083573"/>
                  <a:pt x="4566412" y="4080700"/>
                </a:cubicBezTo>
                <a:cubicBezTo>
                  <a:pt x="4569284" y="4070571"/>
                  <a:pt x="4572157" y="4060442"/>
                  <a:pt x="4574272" y="4050164"/>
                </a:cubicBezTo>
                <a:cubicBezTo>
                  <a:pt x="4576691" y="4038371"/>
                  <a:pt x="4578505" y="4026428"/>
                  <a:pt x="4580473" y="4014484"/>
                </a:cubicBezTo>
                <a:cubicBezTo>
                  <a:pt x="4582134" y="4003298"/>
                  <a:pt x="4583948" y="3992112"/>
                  <a:pt x="4585610" y="3980924"/>
                </a:cubicBezTo>
                <a:cubicBezTo>
                  <a:pt x="4586518" y="3974575"/>
                  <a:pt x="4587274" y="3968376"/>
                  <a:pt x="4587879" y="3962027"/>
                </a:cubicBezTo>
                <a:cubicBezTo>
                  <a:pt x="4588332" y="3957644"/>
                  <a:pt x="4588332" y="3953108"/>
                  <a:pt x="4588483" y="3948724"/>
                </a:cubicBezTo>
                <a:cubicBezTo>
                  <a:pt x="4588483" y="3924990"/>
                  <a:pt x="4588031" y="3901254"/>
                  <a:pt x="4587426" y="3877520"/>
                </a:cubicBezTo>
                <a:cubicBezTo>
                  <a:pt x="4586972" y="3865122"/>
                  <a:pt x="4586669" y="3852727"/>
                  <a:pt x="4585610" y="3840331"/>
                </a:cubicBezTo>
                <a:cubicBezTo>
                  <a:pt x="4585007" y="3834132"/>
                  <a:pt x="4584402" y="3827934"/>
                  <a:pt x="4583647" y="3821887"/>
                </a:cubicBezTo>
                <a:cubicBezTo>
                  <a:pt x="4583042" y="3817351"/>
                  <a:pt x="4582438" y="3812967"/>
                  <a:pt x="4581680" y="3808583"/>
                </a:cubicBezTo>
                <a:close/>
                <a:moveTo>
                  <a:pt x="5273163" y="3805863"/>
                </a:moveTo>
                <a:cubicBezTo>
                  <a:pt x="5272859" y="3805863"/>
                  <a:pt x="5272556" y="3806014"/>
                  <a:pt x="5272254" y="3806014"/>
                </a:cubicBezTo>
                <a:cubicBezTo>
                  <a:pt x="5272556" y="3807374"/>
                  <a:pt x="5272859" y="3808736"/>
                  <a:pt x="5273311" y="3810096"/>
                </a:cubicBezTo>
                <a:cubicBezTo>
                  <a:pt x="5274673" y="3813724"/>
                  <a:pt x="5276337" y="3817201"/>
                  <a:pt x="5277848" y="3820677"/>
                </a:cubicBezTo>
                <a:cubicBezTo>
                  <a:pt x="5279208" y="3823701"/>
                  <a:pt x="5281021" y="3826423"/>
                  <a:pt x="5282686" y="3829294"/>
                </a:cubicBezTo>
                <a:cubicBezTo>
                  <a:pt x="5287977" y="3836854"/>
                  <a:pt x="5293721" y="3844110"/>
                  <a:pt x="5299618" y="3851063"/>
                </a:cubicBezTo>
                <a:cubicBezTo>
                  <a:pt x="5306268" y="3858924"/>
                  <a:pt x="5313525" y="3866181"/>
                  <a:pt x="5320630" y="3873590"/>
                </a:cubicBezTo>
                <a:cubicBezTo>
                  <a:pt x="5334236" y="3887649"/>
                  <a:pt x="5348447" y="3900952"/>
                  <a:pt x="5363112" y="3914105"/>
                </a:cubicBezTo>
                <a:cubicBezTo>
                  <a:pt x="5370367" y="3920454"/>
                  <a:pt x="5377928" y="3926501"/>
                  <a:pt x="5385637" y="3932246"/>
                </a:cubicBezTo>
                <a:lnTo>
                  <a:pt x="5394688" y="3938073"/>
                </a:lnTo>
                <a:lnTo>
                  <a:pt x="5417535" y="3939955"/>
                </a:lnTo>
                <a:cubicBezTo>
                  <a:pt x="5430383" y="3941164"/>
                  <a:pt x="5443084" y="3942525"/>
                  <a:pt x="5455935" y="3944188"/>
                </a:cubicBezTo>
                <a:cubicBezTo>
                  <a:pt x="5469388" y="3946002"/>
                  <a:pt x="5482691" y="3949025"/>
                  <a:pt x="5495845" y="3952049"/>
                </a:cubicBezTo>
                <a:cubicBezTo>
                  <a:pt x="5508543" y="3954920"/>
                  <a:pt x="5521090" y="3958398"/>
                  <a:pt x="5533487" y="3962026"/>
                </a:cubicBezTo>
                <a:lnTo>
                  <a:pt x="5570525" y="3974122"/>
                </a:lnTo>
                <a:lnTo>
                  <a:pt x="5567199" y="3964143"/>
                </a:lnTo>
                <a:cubicBezTo>
                  <a:pt x="5563722" y="3952503"/>
                  <a:pt x="5561909" y="3940409"/>
                  <a:pt x="5560095" y="3928466"/>
                </a:cubicBezTo>
                <a:cubicBezTo>
                  <a:pt x="5558130" y="3916524"/>
                  <a:pt x="5557071" y="3904430"/>
                  <a:pt x="5556163" y="3892336"/>
                </a:cubicBezTo>
                <a:lnTo>
                  <a:pt x="5555901" y="3888325"/>
                </a:lnTo>
                <a:lnTo>
                  <a:pt x="5553139" y="3888858"/>
                </a:lnTo>
                <a:cubicBezTo>
                  <a:pt x="5543615" y="3882056"/>
                  <a:pt x="5534092" y="3875253"/>
                  <a:pt x="5524416" y="3868752"/>
                </a:cubicBezTo>
                <a:cubicBezTo>
                  <a:pt x="5520335" y="3866030"/>
                  <a:pt x="5516102" y="3863310"/>
                  <a:pt x="5512021" y="3860740"/>
                </a:cubicBezTo>
                <a:cubicBezTo>
                  <a:pt x="5508392" y="3858472"/>
                  <a:pt x="5504613" y="3856507"/>
                  <a:pt x="5500834" y="3854541"/>
                </a:cubicBezTo>
                <a:cubicBezTo>
                  <a:pt x="5495542" y="3852122"/>
                  <a:pt x="5490402" y="3849402"/>
                  <a:pt x="5484959" y="3847437"/>
                </a:cubicBezTo>
                <a:cubicBezTo>
                  <a:pt x="5478610" y="3845018"/>
                  <a:pt x="5472109" y="3843051"/>
                  <a:pt x="5465609" y="3841237"/>
                </a:cubicBezTo>
                <a:cubicBezTo>
                  <a:pt x="5452908" y="3837760"/>
                  <a:pt x="5439909" y="3835644"/>
                  <a:pt x="5427059" y="3833074"/>
                </a:cubicBezTo>
                <a:cubicBezTo>
                  <a:pt x="5414360" y="3830505"/>
                  <a:pt x="5401662" y="3827480"/>
                  <a:pt x="5388962" y="3824609"/>
                </a:cubicBezTo>
                <a:cubicBezTo>
                  <a:pt x="5376113" y="3821736"/>
                  <a:pt x="5363263" y="3818258"/>
                  <a:pt x="5350412" y="3815387"/>
                </a:cubicBezTo>
                <a:lnTo>
                  <a:pt x="5344730" y="3814294"/>
                </a:lnTo>
                <a:lnTo>
                  <a:pt x="5344969" y="3814329"/>
                </a:lnTo>
                <a:cubicBezTo>
                  <a:pt x="5344063" y="3814176"/>
                  <a:pt x="5343307" y="3814025"/>
                  <a:pt x="5342552" y="3813875"/>
                </a:cubicBezTo>
                <a:lnTo>
                  <a:pt x="5344730" y="3814294"/>
                </a:lnTo>
                <a:lnTo>
                  <a:pt x="5309292" y="3809188"/>
                </a:lnTo>
                <a:lnTo>
                  <a:pt x="5307624" y="3808988"/>
                </a:lnTo>
                <a:lnTo>
                  <a:pt x="5307327" y="3809188"/>
                </a:lnTo>
                <a:lnTo>
                  <a:pt x="5304006" y="3808556"/>
                </a:lnTo>
                <a:lnTo>
                  <a:pt x="5291605" y="3807072"/>
                </a:lnTo>
                <a:cubicBezTo>
                  <a:pt x="5285559" y="3806467"/>
                  <a:pt x="5279208" y="3805710"/>
                  <a:pt x="5273163" y="3805863"/>
                </a:cubicBezTo>
                <a:close/>
                <a:moveTo>
                  <a:pt x="10031735" y="3795734"/>
                </a:moveTo>
                <a:cubicBezTo>
                  <a:pt x="10030676" y="3799362"/>
                  <a:pt x="10029770" y="3803141"/>
                  <a:pt x="10029014" y="3806920"/>
                </a:cubicBezTo>
                <a:cubicBezTo>
                  <a:pt x="10026443" y="3819166"/>
                  <a:pt x="10024478" y="3831562"/>
                  <a:pt x="10022817" y="3843958"/>
                </a:cubicBezTo>
                <a:cubicBezTo>
                  <a:pt x="10021153" y="3856355"/>
                  <a:pt x="10019188" y="3868600"/>
                  <a:pt x="10017071" y="3880845"/>
                </a:cubicBezTo>
                <a:cubicBezTo>
                  <a:pt x="10012838" y="3905487"/>
                  <a:pt x="10009664" y="3930280"/>
                  <a:pt x="10007093" y="3955073"/>
                </a:cubicBezTo>
                <a:cubicBezTo>
                  <a:pt x="10005279" y="3976540"/>
                  <a:pt x="10004523" y="3998007"/>
                  <a:pt x="10004372" y="4019474"/>
                </a:cubicBezTo>
                <a:cubicBezTo>
                  <a:pt x="10004220" y="4029602"/>
                  <a:pt x="10004826" y="4039731"/>
                  <a:pt x="10005885" y="4049860"/>
                </a:cubicBezTo>
                <a:cubicBezTo>
                  <a:pt x="10006942" y="4059536"/>
                  <a:pt x="10008454" y="4069211"/>
                  <a:pt x="10010116" y="4078736"/>
                </a:cubicBezTo>
                <a:cubicBezTo>
                  <a:pt x="10012083" y="4089468"/>
                  <a:pt x="10014198" y="4100202"/>
                  <a:pt x="10016768" y="4110936"/>
                </a:cubicBezTo>
                <a:cubicBezTo>
                  <a:pt x="10019490" y="4122122"/>
                  <a:pt x="10022967" y="4133159"/>
                  <a:pt x="10026596" y="4144194"/>
                </a:cubicBezTo>
                <a:lnTo>
                  <a:pt x="10025361" y="4146550"/>
                </a:lnTo>
                <a:lnTo>
                  <a:pt x="10063784" y="4164754"/>
                </a:lnTo>
                <a:cubicBezTo>
                  <a:pt x="10074215" y="4170801"/>
                  <a:pt x="10084646" y="4176999"/>
                  <a:pt x="10094624" y="4183802"/>
                </a:cubicBezTo>
                <a:lnTo>
                  <a:pt x="10103476" y="4190546"/>
                </a:lnTo>
                <a:lnTo>
                  <a:pt x="10102939" y="4184557"/>
                </a:lnTo>
                <a:cubicBezTo>
                  <a:pt x="10102939" y="4173371"/>
                  <a:pt x="10103242" y="4162334"/>
                  <a:pt x="10103845" y="4151299"/>
                </a:cubicBezTo>
                <a:cubicBezTo>
                  <a:pt x="10105358" y="4124087"/>
                  <a:pt x="10107474" y="4097026"/>
                  <a:pt x="10111859" y="4070117"/>
                </a:cubicBezTo>
                <a:cubicBezTo>
                  <a:pt x="10113975" y="4057117"/>
                  <a:pt x="10116394" y="4044115"/>
                  <a:pt x="10119115" y="4031265"/>
                </a:cubicBezTo>
                <a:lnTo>
                  <a:pt x="10119628" y="4029140"/>
                </a:lnTo>
                <a:lnTo>
                  <a:pt x="10118662" y="4028242"/>
                </a:lnTo>
                <a:cubicBezTo>
                  <a:pt x="10118812" y="4019322"/>
                  <a:pt x="10117603" y="4010404"/>
                  <a:pt x="10116092" y="4001635"/>
                </a:cubicBezTo>
                <a:cubicBezTo>
                  <a:pt x="10114881" y="3994682"/>
                  <a:pt x="10113522" y="3987727"/>
                  <a:pt x="10112765" y="3980773"/>
                </a:cubicBezTo>
                <a:cubicBezTo>
                  <a:pt x="10112010" y="3975179"/>
                  <a:pt x="10111405" y="3969736"/>
                  <a:pt x="10110497" y="3964143"/>
                </a:cubicBezTo>
                <a:cubicBezTo>
                  <a:pt x="10107626" y="3948270"/>
                  <a:pt x="10103544" y="3932548"/>
                  <a:pt x="10099008" y="3917127"/>
                </a:cubicBezTo>
                <a:cubicBezTo>
                  <a:pt x="10094170" y="3900800"/>
                  <a:pt x="10088125" y="3884625"/>
                  <a:pt x="10081170" y="3869054"/>
                </a:cubicBezTo>
                <a:cubicBezTo>
                  <a:pt x="10078297" y="3863308"/>
                  <a:pt x="10075424" y="3857564"/>
                  <a:pt x="10072401" y="3851971"/>
                </a:cubicBezTo>
                <a:cubicBezTo>
                  <a:pt x="10069377" y="3846529"/>
                  <a:pt x="10065901" y="3841388"/>
                  <a:pt x="10062575" y="3836249"/>
                </a:cubicBezTo>
                <a:cubicBezTo>
                  <a:pt x="10055621" y="3825818"/>
                  <a:pt x="10049120" y="3815084"/>
                  <a:pt x="10041410" y="3805106"/>
                </a:cubicBezTo>
                <a:cubicBezTo>
                  <a:pt x="10038387" y="3801781"/>
                  <a:pt x="10035212" y="3798605"/>
                  <a:pt x="10031735" y="3795734"/>
                </a:cubicBezTo>
                <a:close/>
                <a:moveTo>
                  <a:pt x="8988317" y="3794221"/>
                </a:moveTo>
                <a:cubicBezTo>
                  <a:pt x="8976223" y="3794221"/>
                  <a:pt x="8963976" y="3794221"/>
                  <a:pt x="8951882" y="3794373"/>
                </a:cubicBezTo>
                <a:cubicBezTo>
                  <a:pt x="8939637" y="3794524"/>
                  <a:pt x="8927393" y="3795280"/>
                  <a:pt x="8915148" y="3796338"/>
                </a:cubicBezTo>
                <a:cubicBezTo>
                  <a:pt x="8902901" y="3797397"/>
                  <a:pt x="8890656" y="3797849"/>
                  <a:pt x="8878562" y="3799513"/>
                </a:cubicBezTo>
                <a:cubicBezTo>
                  <a:pt x="8867376" y="3801025"/>
                  <a:pt x="8856037" y="3803141"/>
                  <a:pt x="8845002" y="3805710"/>
                </a:cubicBezTo>
                <a:cubicBezTo>
                  <a:pt x="8843642" y="3806014"/>
                  <a:pt x="8842431" y="3806315"/>
                  <a:pt x="8841071" y="3806618"/>
                </a:cubicBezTo>
                <a:cubicBezTo>
                  <a:pt x="8842583" y="3807677"/>
                  <a:pt x="8844094" y="3808583"/>
                  <a:pt x="8845607" y="3809642"/>
                </a:cubicBezTo>
                <a:cubicBezTo>
                  <a:pt x="8851501" y="3813421"/>
                  <a:pt x="8857701" y="3816747"/>
                  <a:pt x="8863746" y="3820073"/>
                </a:cubicBezTo>
                <a:cubicBezTo>
                  <a:pt x="8870853" y="3824002"/>
                  <a:pt x="8877958" y="3827934"/>
                  <a:pt x="8885366" y="3831411"/>
                </a:cubicBezTo>
                <a:cubicBezTo>
                  <a:pt x="8899425" y="3838063"/>
                  <a:pt x="8913788" y="3843959"/>
                  <a:pt x="8928451" y="3848948"/>
                </a:cubicBezTo>
                <a:cubicBezTo>
                  <a:pt x="8937068" y="3851517"/>
                  <a:pt x="8945685" y="3853936"/>
                  <a:pt x="8954452" y="3856204"/>
                </a:cubicBezTo>
                <a:cubicBezTo>
                  <a:pt x="8958686" y="3857413"/>
                  <a:pt x="8963373" y="3858018"/>
                  <a:pt x="8967757" y="3858924"/>
                </a:cubicBezTo>
                <a:lnTo>
                  <a:pt x="8978162" y="3860491"/>
                </a:lnTo>
                <a:lnTo>
                  <a:pt x="8985898" y="3856506"/>
                </a:lnTo>
                <a:cubicBezTo>
                  <a:pt x="8991642" y="3853936"/>
                  <a:pt x="8997538" y="3851668"/>
                  <a:pt x="9003435" y="3849703"/>
                </a:cubicBezTo>
                <a:cubicBezTo>
                  <a:pt x="9015680" y="3845773"/>
                  <a:pt x="9028077" y="3842597"/>
                  <a:pt x="9040472" y="3839272"/>
                </a:cubicBezTo>
                <a:cubicBezTo>
                  <a:pt x="9053322" y="3835795"/>
                  <a:pt x="9066324" y="3832621"/>
                  <a:pt x="9079627" y="3831260"/>
                </a:cubicBezTo>
                <a:cubicBezTo>
                  <a:pt x="9088396" y="3830353"/>
                  <a:pt x="9097164" y="3829748"/>
                  <a:pt x="9106538" y="3829597"/>
                </a:cubicBezTo>
                <a:cubicBezTo>
                  <a:pt x="9111374" y="3829597"/>
                  <a:pt x="9116364" y="3829899"/>
                  <a:pt x="9121201" y="3830202"/>
                </a:cubicBezTo>
                <a:lnTo>
                  <a:pt x="9147948" y="3836214"/>
                </a:lnTo>
                <a:lnTo>
                  <a:pt x="9127399" y="3824759"/>
                </a:lnTo>
                <a:cubicBezTo>
                  <a:pt x="9119084" y="3820526"/>
                  <a:pt x="9110618" y="3816898"/>
                  <a:pt x="9101698" y="3814025"/>
                </a:cubicBezTo>
                <a:cubicBezTo>
                  <a:pt x="9093837" y="3811607"/>
                  <a:pt x="9086127" y="3809339"/>
                  <a:pt x="9078117" y="3807525"/>
                </a:cubicBezTo>
                <a:cubicBezTo>
                  <a:pt x="9069651" y="3805560"/>
                  <a:pt x="9061032" y="3803746"/>
                  <a:pt x="9052567" y="3801931"/>
                </a:cubicBezTo>
                <a:cubicBezTo>
                  <a:pt x="9035786" y="3798303"/>
                  <a:pt x="9018552" y="3795430"/>
                  <a:pt x="9001470" y="3794373"/>
                </a:cubicBezTo>
                <a:cubicBezTo>
                  <a:pt x="8997084" y="3794221"/>
                  <a:pt x="8992701" y="3794221"/>
                  <a:pt x="8988317" y="3794221"/>
                </a:cubicBezTo>
                <a:close/>
                <a:moveTo>
                  <a:pt x="204375" y="3790593"/>
                </a:moveTo>
                <a:cubicBezTo>
                  <a:pt x="203165" y="3792105"/>
                  <a:pt x="202105" y="3793616"/>
                  <a:pt x="201047" y="3795280"/>
                </a:cubicBezTo>
                <a:cubicBezTo>
                  <a:pt x="197569" y="3800268"/>
                  <a:pt x="194092" y="3805409"/>
                  <a:pt x="190767" y="3810397"/>
                </a:cubicBezTo>
                <a:cubicBezTo>
                  <a:pt x="181547" y="3825213"/>
                  <a:pt x="174138" y="3840936"/>
                  <a:pt x="165670" y="3856204"/>
                </a:cubicBezTo>
                <a:cubicBezTo>
                  <a:pt x="157205" y="3871472"/>
                  <a:pt x="149951" y="3887195"/>
                  <a:pt x="144204" y="3903673"/>
                </a:cubicBezTo>
                <a:cubicBezTo>
                  <a:pt x="137703" y="3924990"/>
                  <a:pt x="134683" y="3947364"/>
                  <a:pt x="133323" y="3969585"/>
                </a:cubicBezTo>
                <a:cubicBezTo>
                  <a:pt x="133172" y="3973818"/>
                  <a:pt x="133172" y="3978051"/>
                  <a:pt x="133172" y="3982284"/>
                </a:cubicBezTo>
                <a:cubicBezTo>
                  <a:pt x="133172" y="3987425"/>
                  <a:pt x="133016" y="3992413"/>
                  <a:pt x="133016" y="3997554"/>
                </a:cubicBezTo>
                <a:lnTo>
                  <a:pt x="134489" y="4015211"/>
                </a:lnTo>
                <a:lnTo>
                  <a:pt x="138462" y="4022346"/>
                </a:lnTo>
                <a:lnTo>
                  <a:pt x="171625" y="4087571"/>
                </a:lnTo>
                <a:lnTo>
                  <a:pt x="174440" y="4078885"/>
                </a:lnTo>
                <a:cubicBezTo>
                  <a:pt x="179128" y="4066640"/>
                  <a:pt x="184267" y="4054395"/>
                  <a:pt x="189256" y="4042301"/>
                </a:cubicBezTo>
                <a:cubicBezTo>
                  <a:pt x="194396" y="4030207"/>
                  <a:pt x="199385" y="4017962"/>
                  <a:pt x="204826" y="4006019"/>
                </a:cubicBezTo>
                <a:lnTo>
                  <a:pt x="219808" y="3978469"/>
                </a:lnTo>
                <a:lnTo>
                  <a:pt x="221303" y="3962027"/>
                </a:lnTo>
                <a:cubicBezTo>
                  <a:pt x="221456" y="3955980"/>
                  <a:pt x="221757" y="3950084"/>
                  <a:pt x="221606" y="3944188"/>
                </a:cubicBezTo>
                <a:cubicBezTo>
                  <a:pt x="221606" y="3937839"/>
                  <a:pt x="221303" y="3931338"/>
                  <a:pt x="221003" y="3924990"/>
                </a:cubicBezTo>
                <a:cubicBezTo>
                  <a:pt x="220246" y="3911686"/>
                  <a:pt x="219794" y="3898230"/>
                  <a:pt x="218583" y="3884927"/>
                </a:cubicBezTo>
                <a:cubicBezTo>
                  <a:pt x="217374" y="3871776"/>
                  <a:pt x="215563" y="3858774"/>
                  <a:pt x="213595" y="3845772"/>
                </a:cubicBezTo>
                <a:cubicBezTo>
                  <a:pt x="211628" y="3832922"/>
                  <a:pt x="209816" y="3820073"/>
                  <a:pt x="207547" y="3807223"/>
                </a:cubicBezTo>
                <a:cubicBezTo>
                  <a:pt x="206639" y="3801781"/>
                  <a:pt x="205581" y="3796338"/>
                  <a:pt x="204526" y="3791047"/>
                </a:cubicBezTo>
                <a:cubicBezTo>
                  <a:pt x="204526" y="3790896"/>
                  <a:pt x="204526" y="3790745"/>
                  <a:pt x="204375" y="3790593"/>
                </a:cubicBezTo>
                <a:close/>
                <a:moveTo>
                  <a:pt x="8293207" y="3788023"/>
                </a:moveTo>
                <a:cubicBezTo>
                  <a:pt x="8293057" y="3788023"/>
                  <a:pt x="8292906" y="3788174"/>
                  <a:pt x="8292755" y="3788174"/>
                </a:cubicBezTo>
                <a:cubicBezTo>
                  <a:pt x="8288521" y="3789988"/>
                  <a:pt x="8284742" y="3792407"/>
                  <a:pt x="8280963" y="3794976"/>
                </a:cubicBezTo>
                <a:cubicBezTo>
                  <a:pt x="8277031" y="3798151"/>
                  <a:pt x="8273253" y="3801327"/>
                  <a:pt x="8269624" y="3804955"/>
                </a:cubicBezTo>
                <a:cubicBezTo>
                  <a:pt x="8266450" y="3807978"/>
                  <a:pt x="8263577" y="3811456"/>
                  <a:pt x="8260706" y="3814781"/>
                </a:cubicBezTo>
                <a:cubicBezTo>
                  <a:pt x="8257984" y="3818108"/>
                  <a:pt x="8255415" y="3821584"/>
                  <a:pt x="8252995" y="3825061"/>
                </a:cubicBezTo>
                <a:cubicBezTo>
                  <a:pt x="8250273" y="3828992"/>
                  <a:pt x="8247704" y="3833073"/>
                  <a:pt x="8245135" y="3837306"/>
                </a:cubicBezTo>
                <a:cubicBezTo>
                  <a:pt x="8240447" y="3845016"/>
                  <a:pt x="8235761" y="3852727"/>
                  <a:pt x="8231377" y="3860435"/>
                </a:cubicBezTo>
                <a:cubicBezTo>
                  <a:pt x="8222307" y="3876310"/>
                  <a:pt x="8213539" y="3892334"/>
                  <a:pt x="8205829" y="3908964"/>
                </a:cubicBezTo>
                <a:cubicBezTo>
                  <a:pt x="8194187" y="3935420"/>
                  <a:pt x="8186024" y="3963084"/>
                  <a:pt x="8181337" y="3991658"/>
                </a:cubicBezTo>
                <a:cubicBezTo>
                  <a:pt x="8180883" y="3994832"/>
                  <a:pt x="8180431" y="3998007"/>
                  <a:pt x="8180128" y="4001181"/>
                </a:cubicBezTo>
                <a:cubicBezTo>
                  <a:pt x="8179827" y="4004204"/>
                  <a:pt x="8179221" y="4007228"/>
                  <a:pt x="8179069" y="4010251"/>
                </a:cubicBezTo>
                <a:lnTo>
                  <a:pt x="8175787" y="4015148"/>
                </a:lnTo>
                <a:lnTo>
                  <a:pt x="8190107" y="4037766"/>
                </a:lnTo>
                <a:cubicBezTo>
                  <a:pt x="8196457" y="4048197"/>
                  <a:pt x="8202805" y="4058628"/>
                  <a:pt x="8208399" y="4069513"/>
                </a:cubicBezTo>
                <a:lnTo>
                  <a:pt x="8216810" y="4086333"/>
                </a:lnTo>
                <a:lnTo>
                  <a:pt x="8228505" y="4066187"/>
                </a:lnTo>
                <a:cubicBezTo>
                  <a:pt x="8241808" y="4045929"/>
                  <a:pt x="8257530" y="4027334"/>
                  <a:pt x="8272799" y="4008588"/>
                </a:cubicBezTo>
                <a:cubicBezTo>
                  <a:pt x="8277183" y="4003298"/>
                  <a:pt x="8281719" y="3998007"/>
                  <a:pt x="8286556" y="3993018"/>
                </a:cubicBezTo>
                <a:lnTo>
                  <a:pt x="8298999" y="3981022"/>
                </a:lnTo>
                <a:lnTo>
                  <a:pt x="8298499" y="3979715"/>
                </a:lnTo>
                <a:lnTo>
                  <a:pt x="8302094" y="3831895"/>
                </a:lnTo>
                <a:lnTo>
                  <a:pt x="8302127" y="3830503"/>
                </a:lnTo>
                <a:cubicBezTo>
                  <a:pt x="8301977" y="3830200"/>
                  <a:pt x="8301977" y="3830049"/>
                  <a:pt x="8301977" y="3829748"/>
                </a:cubicBezTo>
                <a:lnTo>
                  <a:pt x="8301977" y="3829786"/>
                </a:lnTo>
                <a:close/>
                <a:moveTo>
                  <a:pt x="7025746" y="3773963"/>
                </a:moveTo>
                <a:cubicBezTo>
                  <a:pt x="7019851" y="3784092"/>
                  <a:pt x="7015467" y="3795127"/>
                  <a:pt x="7011083" y="3806012"/>
                </a:cubicBezTo>
                <a:cubicBezTo>
                  <a:pt x="7006245" y="3818106"/>
                  <a:pt x="7001710" y="3830200"/>
                  <a:pt x="6997629" y="3842597"/>
                </a:cubicBezTo>
                <a:cubicBezTo>
                  <a:pt x="6995813" y="3848643"/>
                  <a:pt x="6994001" y="3854690"/>
                  <a:pt x="6992488" y="3860889"/>
                </a:cubicBezTo>
                <a:cubicBezTo>
                  <a:pt x="6989161" y="3873437"/>
                  <a:pt x="6985988" y="3886136"/>
                  <a:pt x="6983115" y="3898835"/>
                </a:cubicBezTo>
                <a:cubicBezTo>
                  <a:pt x="6981753" y="3905033"/>
                  <a:pt x="6980393" y="3911231"/>
                  <a:pt x="6979034" y="3917428"/>
                </a:cubicBezTo>
                <a:cubicBezTo>
                  <a:pt x="6977674" y="3923929"/>
                  <a:pt x="6976161" y="3930581"/>
                  <a:pt x="6975102" y="3937082"/>
                </a:cubicBezTo>
                <a:cubicBezTo>
                  <a:pt x="6970718" y="3963991"/>
                  <a:pt x="6969358" y="3991202"/>
                  <a:pt x="6967090" y="4018263"/>
                </a:cubicBezTo>
                <a:lnTo>
                  <a:pt x="6965567" y="4020684"/>
                </a:lnTo>
                <a:lnTo>
                  <a:pt x="6988708" y="4044267"/>
                </a:lnTo>
                <a:cubicBezTo>
                  <a:pt x="6995815" y="4053489"/>
                  <a:pt x="7002920" y="4062710"/>
                  <a:pt x="7008967" y="4072688"/>
                </a:cubicBezTo>
                <a:cubicBezTo>
                  <a:pt x="7011991" y="4077526"/>
                  <a:pt x="7014711" y="4082515"/>
                  <a:pt x="7017583" y="4087505"/>
                </a:cubicBezTo>
                <a:lnTo>
                  <a:pt x="7019128" y="4090215"/>
                </a:lnTo>
                <a:lnTo>
                  <a:pt x="7022120" y="4075861"/>
                </a:lnTo>
                <a:cubicBezTo>
                  <a:pt x="7026200" y="4061802"/>
                  <a:pt x="7030433" y="4047894"/>
                  <a:pt x="7035575" y="4034289"/>
                </a:cubicBezTo>
                <a:cubicBezTo>
                  <a:pt x="7040260" y="4021741"/>
                  <a:pt x="7045400" y="4009496"/>
                  <a:pt x="7050692" y="3997251"/>
                </a:cubicBezTo>
                <a:lnTo>
                  <a:pt x="7056315" y="3985155"/>
                </a:lnTo>
                <a:lnTo>
                  <a:pt x="7058855" y="3966108"/>
                </a:lnTo>
                <a:cubicBezTo>
                  <a:pt x="7058855" y="3962329"/>
                  <a:pt x="7059006" y="3958699"/>
                  <a:pt x="7059157" y="3955073"/>
                </a:cubicBezTo>
                <a:cubicBezTo>
                  <a:pt x="7059308" y="3951292"/>
                  <a:pt x="7059611" y="3947664"/>
                  <a:pt x="7059914" y="3943885"/>
                </a:cubicBezTo>
                <a:cubicBezTo>
                  <a:pt x="7060519" y="3936327"/>
                  <a:pt x="7060971" y="3928616"/>
                  <a:pt x="7061273" y="3921057"/>
                </a:cubicBezTo>
                <a:cubicBezTo>
                  <a:pt x="7061727" y="3908207"/>
                  <a:pt x="7061576" y="3895508"/>
                  <a:pt x="7060366" y="3882810"/>
                </a:cubicBezTo>
                <a:cubicBezTo>
                  <a:pt x="7059762" y="3876459"/>
                  <a:pt x="7059157" y="3870111"/>
                  <a:pt x="7058100" y="3863913"/>
                </a:cubicBezTo>
                <a:cubicBezTo>
                  <a:pt x="7057041" y="3857715"/>
                  <a:pt x="7055831" y="3851516"/>
                  <a:pt x="7054471" y="3845318"/>
                </a:cubicBezTo>
                <a:cubicBezTo>
                  <a:pt x="7051749" y="3834736"/>
                  <a:pt x="7049028" y="3824002"/>
                  <a:pt x="7045400" y="3813570"/>
                </a:cubicBezTo>
                <a:cubicBezTo>
                  <a:pt x="7041922" y="3803442"/>
                  <a:pt x="7037691" y="3793616"/>
                  <a:pt x="7033003" y="3784092"/>
                </a:cubicBezTo>
                <a:cubicBezTo>
                  <a:pt x="7031038" y="3780917"/>
                  <a:pt x="7029073" y="3777894"/>
                  <a:pt x="7026805" y="3775021"/>
                </a:cubicBezTo>
                <a:cubicBezTo>
                  <a:pt x="7026503" y="3774567"/>
                  <a:pt x="7026049" y="3774266"/>
                  <a:pt x="7025746" y="3773963"/>
                </a:cubicBezTo>
                <a:close/>
                <a:moveTo>
                  <a:pt x="9197243" y="3764741"/>
                </a:moveTo>
                <a:cubicBezTo>
                  <a:pt x="9197545" y="3767765"/>
                  <a:pt x="9198151" y="3770638"/>
                  <a:pt x="9198604" y="3773661"/>
                </a:cubicBezTo>
                <a:cubicBezTo>
                  <a:pt x="9199510" y="3779103"/>
                  <a:pt x="9200721" y="3784546"/>
                  <a:pt x="9201930" y="3789685"/>
                </a:cubicBezTo>
                <a:cubicBezTo>
                  <a:pt x="9204952" y="3801931"/>
                  <a:pt x="9208128" y="3814176"/>
                  <a:pt x="9212210" y="3826120"/>
                </a:cubicBezTo>
                <a:cubicBezTo>
                  <a:pt x="9216291" y="3838061"/>
                  <a:pt x="9221128" y="3849551"/>
                  <a:pt x="9226722" y="3860739"/>
                </a:cubicBezTo>
                <a:cubicBezTo>
                  <a:pt x="9230201" y="3866936"/>
                  <a:pt x="9233827" y="3873134"/>
                  <a:pt x="9238060" y="3878880"/>
                </a:cubicBezTo>
                <a:cubicBezTo>
                  <a:pt x="9242596" y="3885078"/>
                  <a:pt x="9247283" y="3890823"/>
                  <a:pt x="9252272" y="3896567"/>
                </a:cubicBezTo>
                <a:cubicBezTo>
                  <a:pt x="9252725" y="3896870"/>
                  <a:pt x="9253027" y="3897322"/>
                  <a:pt x="9253329" y="3897626"/>
                </a:cubicBezTo>
                <a:cubicBezTo>
                  <a:pt x="9253329" y="3897776"/>
                  <a:pt x="9253481" y="3897927"/>
                  <a:pt x="9253632" y="3898079"/>
                </a:cubicBezTo>
                <a:cubicBezTo>
                  <a:pt x="9254387" y="3898683"/>
                  <a:pt x="9254992" y="3899440"/>
                  <a:pt x="9255597" y="3900195"/>
                </a:cubicBezTo>
                <a:cubicBezTo>
                  <a:pt x="9263307" y="3908661"/>
                  <a:pt x="9271622" y="3916825"/>
                  <a:pt x="9280088" y="3924685"/>
                </a:cubicBezTo>
                <a:cubicBezTo>
                  <a:pt x="9284926" y="3929221"/>
                  <a:pt x="9289612" y="3933757"/>
                  <a:pt x="9294752" y="3937838"/>
                </a:cubicBezTo>
                <a:cubicBezTo>
                  <a:pt x="9299589" y="3941617"/>
                  <a:pt x="9304578" y="3945246"/>
                  <a:pt x="9309568" y="3948722"/>
                </a:cubicBezTo>
                <a:cubicBezTo>
                  <a:pt x="9312893" y="3950990"/>
                  <a:pt x="9316370" y="3953108"/>
                  <a:pt x="9319848" y="3955223"/>
                </a:cubicBezTo>
                <a:cubicBezTo>
                  <a:pt x="9320149" y="3952805"/>
                  <a:pt x="9320300" y="3950536"/>
                  <a:pt x="9320451" y="3948118"/>
                </a:cubicBezTo>
                <a:cubicBezTo>
                  <a:pt x="9320603" y="3941014"/>
                  <a:pt x="9320451" y="3933908"/>
                  <a:pt x="9319848" y="3926802"/>
                </a:cubicBezTo>
                <a:cubicBezTo>
                  <a:pt x="9319092" y="3919697"/>
                  <a:pt x="9318034" y="3912592"/>
                  <a:pt x="9316672" y="3905638"/>
                </a:cubicBezTo>
                <a:cubicBezTo>
                  <a:pt x="9315161" y="3899590"/>
                  <a:pt x="9313196" y="3893543"/>
                  <a:pt x="9310928" y="3887798"/>
                </a:cubicBezTo>
                <a:cubicBezTo>
                  <a:pt x="9308358" y="3881299"/>
                  <a:pt x="9305486" y="3875099"/>
                  <a:pt x="9302462" y="3868751"/>
                </a:cubicBezTo>
                <a:cubicBezTo>
                  <a:pt x="9299439" y="3863459"/>
                  <a:pt x="9296415" y="3858169"/>
                  <a:pt x="9292938" y="3853179"/>
                </a:cubicBezTo>
                <a:cubicBezTo>
                  <a:pt x="9289159" y="3847737"/>
                  <a:pt x="9285227" y="3842445"/>
                  <a:pt x="9281147" y="3837306"/>
                </a:cubicBezTo>
                <a:cubicBezTo>
                  <a:pt x="9273133" y="3827631"/>
                  <a:pt x="9265121" y="3818106"/>
                  <a:pt x="9256806" y="3808734"/>
                </a:cubicBezTo>
                <a:cubicBezTo>
                  <a:pt x="9250911" y="3802536"/>
                  <a:pt x="9245015" y="3796489"/>
                  <a:pt x="9238665" y="3790894"/>
                </a:cubicBezTo>
                <a:cubicBezTo>
                  <a:pt x="9233072" y="3785906"/>
                  <a:pt x="9227176" y="3781371"/>
                  <a:pt x="9220978" y="3777138"/>
                </a:cubicBezTo>
                <a:cubicBezTo>
                  <a:pt x="9213418" y="3772452"/>
                  <a:pt x="9205558" y="3767916"/>
                  <a:pt x="9197243" y="3764741"/>
                </a:cubicBezTo>
                <a:close/>
                <a:moveTo>
                  <a:pt x="9583650" y="3761719"/>
                </a:moveTo>
                <a:lnTo>
                  <a:pt x="9569218" y="3761830"/>
                </a:lnTo>
                <a:lnTo>
                  <a:pt x="9568985" y="3762021"/>
                </a:lnTo>
                <a:lnTo>
                  <a:pt x="9567156" y="3761846"/>
                </a:lnTo>
                <a:lnTo>
                  <a:pt x="9564147" y="3761870"/>
                </a:lnTo>
                <a:cubicBezTo>
                  <a:pt x="9564601" y="3762776"/>
                  <a:pt x="9565206" y="3763532"/>
                  <a:pt x="9565660" y="3764289"/>
                </a:cubicBezTo>
                <a:cubicBezTo>
                  <a:pt x="9567624" y="3767463"/>
                  <a:pt x="9569439" y="3770487"/>
                  <a:pt x="9571403" y="3773661"/>
                </a:cubicBezTo>
                <a:cubicBezTo>
                  <a:pt x="9575486" y="3780313"/>
                  <a:pt x="9579719" y="3786814"/>
                  <a:pt x="9584102" y="3793315"/>
                </a:cubicBezTo>
                <a:cubicBezTo>
                  <a:pt x="9592871" y="3806467"/>
                  <a:pt x="9601940" y="3819166"/>
                  <a:pt x="9611768" y="3831562"/>
                </a:cubicBezTo>
                <a:cubicBezTo>
                  <a:pt x="9620686" y="3842296"/>
                  <a:pt x="9630060" y="3852576"/>
                  <a:pt x="9639735" y="3862553"/>
                </a:cubicBezTo>
                <a:cubicBezTo>
                  <a:pt x="9649410" y="3872380"/>
                  <a:pt x="9659238" y="3882357"/>
                  <a:pt x="9670274" y="3890672"/>
                </a:cubicBezTo>
                <a:lnTo>
                  <a:pt x="9688318" y="3902701"/>
                </a:lnTo>
                <a:lnTo>
                  <a:pt x="9699299" y="3903823"/>
                </a:lnTo>
                <a:cubicBezTo>
                  <a:pt x="9706102" y="3904731"/>
                  <a:pt x="9712754" y="3905790"/>
                  <a:pt x="9719558" y="3906696"/>
                </a:cubicBezTo>
                <a:cubicBezTo>
                  <a:pt x="9732104" y="3908359"/>
                  <a:pt x="9744803" y="3909720"/>
                  <a:pt x="9757351" y="3911837"/>
                </a:cubicBezTo>
                <a:cubicBezTo>
                  <a:pt x="9769899" y="3913953"/>
                  <a:pt x="9782295" y="3916371"/>
                  <a:pt x="9794540" y="3919395"/>
                </a:cubicBezTo>
                <a:cubicBezTo>
                  <a:pt x="9807088" y="3922571"/>
                  <a:pt x="9819333" y="3926197"/>
                  <a:pt x="9831579" y="3930280"/>
                </a:cubicBezTo>
                <a:lnTo>
                  <a:pt x="9858121" y="3940103"/>
                </a:lnTo>
                <a:lnTo>
                  <a:pt x="9850474" y="3919093"/>
                </a:lnTo>
                <a:cubicBezTo>
                  <a:pt x="9848660" y="3912291"/>
                  <a:pt x="9847451" y="3905336"/>
                  <a:pt x="9846090" y="3898383"/>
                </a:cubicBezTo>
                <a:cubicBezTo>
                  <a:pt x="9844730" y="3891428"/>
                  <a:pt x="9843370" y="3884322"/>
                  <a:pt x="9842311" y="3877218"/>
                </a:cubicBezTo>
                <a:lnTo>
                  <a:pt x="9839521" y="3850313"/>
                </a:lnTo>
                <a:lnTo>
                  <a:pt x="9833845" y="3850459"/>
                </a:lnTo>
                <a:cubicBezTo>
                  <a:pt x="9829763" y="3846983"/>
                  <a:pt x="9825681" y="3843656"/>
                  <a:pt x="9821297" y="3840482"/>
                </a:cubicBezTo>
                <a:cubicBezTo>
                  <a:pt x="9807843" y="3830957"/>
                  <a:pt x="9793935" y="3821736"/>
                  <a:pt x="9779422" y="3813724"/>
                </a:cubicBezTo>
                <a:cubicBezTo>
                  <a:pt x="9765061" y="3805863"/>
                  <a:pt x="9750093" y="3799211"/>
                  <a:pt x="9734826" y="3793315"/>
                </a:cubicBezTo>
                <a:cubicBezTo>
                  <a:pt x="9732558" y="3792559"/>
                  <a:pt x="9730290" y="3791651"/>
                  <a:pt x="9728022" y="3790896"/>
                </a:cubicBezTo>
                <a:cubicBezTo>
                  <a:pt x="9715777" y="3786512"/>
                  <a:pt x="9703078" y="3782882"/>
                  <a:pt x="9690380" y="3779708"/>
                </a:cubicBezTo>
                <a:cubicBezTo>
                  <a:pt x="9678285" y="3776685"/>
                  <a:pt x="9666039" y="3773661"/>
                  <a:pt x="9653794" y="3771847"/>
                </a:cubicBezTo>
                <a:cubicBezTo>
                  <a:pt x="9647749" y="3770941"/>
                  <a:pt x="9641700" y="3770487"/>
                  <a:pt x="9635655" y="3769580"/>
                </a:cubicBezTo>
                <a:cubicBezTo>
                  <a:pt x="9629606" y="3768673"/>
                  <a:pt x="9623710" y="3767463"/>
                  <a:pt x="9617664" y="3766405"/>
                </a:cubicBezTo>
                <a:cubicBezTo>
                  <a:pt x="9606476" y="3764289"/>
                  <a:pt x="9594987" y="3762929"/>
                  <a:pt x="9583650" y="3761719"/>
                </a:cubicBezTo>
                <a:close/>
                <a:moveTo>
                  <a:pt x="210723" y="3757486"/>
                </a:moveTo>
                <a:cubicBezTo>
                  <a:pt x="213293" y="3757788"/>
                  <a:pt x="216315" y="3758543"/>
                  <a:pt x="218283" y="3760510"/>
                </a:cubicBezTo>
                <a:cubicBezTo>
                  <a:pt x="219794" y="3762021"/>
                  <a:pt x="221303" y="3763532"/>
                  <a:pt x="222364" y="3765498"/>
                </a:cubicBezTo>
                <a:cubicBezTo>
                  <a:pt x="223271" y="3767162"/>
                  <a:pt x="224176" y="3768976"/>
                  <a:pt x="224632" y="3770790"/>
                </a:cubicBezTo>
                <a:cubicBezTo>
                  <a:pt x="225690" y="3773813"/>
                  <a:pt x="226444" y="3776988"/>
                  <a:pt x="227201" y="3780011"/>
                </a:cubicBezTo>
                <a:cubicBezTo>
                  <a:pt x="230374" y="3792861"/>
                  <a:pt x="232342" y="3806164"/>
                  <a:pt x="234305" y="3819317"/>
                </a:cubicBezTo>
                <a:cubicBezTo>
                  <a:pt x="236272" y="3831562"/>
                  <a:pt x="238235" y="3843656"/>
                  <a:pt x="239900" y="3855901"/>
                </a:cubicBezTo>
                <a:cubicBezTo>
                  <a:pt x="241713" y="3868903"/>
                  <a:pt x="243225" y="3882056"/>
                  <a:pt x="243980" y="3895056"/>
                </a:cubicBezTo>
                <a:cubicBezTo>
                  <a:pt x="244434" y="3901859"/>
                  <a:pt x="244736" y="3908663"/>
                  <a:pt x="245190" y="3915465"/>
                </a:cubicBezTo>
                <a:cubicBezTo>
                  <a:pt x="245492" y="3922268"/>
                  <a:pt x="246096" y="3929070"/>
                  <a:pt x="246250" y="3935874"/>
                </a:cubicBezTo>
                <a:lnTo>
                  <a:pt x="246364" y="3945224"/>
                </a:lnTo>
                <a:lnTo>
                  <a:pt x="250180" y="3941617"/>
                </a:lnTo>
                <a:cubicBezTo>
                  <a:pt x="250481" y="3941466"/>
                  <a:pt x="251085" y="3941012"/>
                  <a:pt x="251540" y="3940710"/>
                </a:cubicBezTo>
                <a:cubicBezTo>
                  <a:pt x="253202" y="3939501"/>
                  <a:pt x="254868" y="3938292"/>
                  <a:pt x="256529" y="3937233"/>
                </a:cubicBezTo>
                <a:lnTo>
                  <a:pt x="257606" y="3936857"/>
                </a:lnTo>
                <a:lnTo>
                  <a:pt x="264239" y="3926955"/>
                </a:lnTo>
                <a:cubicBezTo>
                  <a:pt x="267867" y="3921209"/>
                  <a:pt x="271494" y="3915314"/>
                  <a:pt x="275273" y="3909720"/>
                </a:cubicBezTo>
                <a:cubicBezTo>
                  <a:pt x="278599" y="3904882"/>
                  <a:pt x="281926" y="3900044"/>
                  <a:pt x="285402" y="3895207"/>
                </a:cubicBezTo>
                <a:cubicBezTo>
                  <a:pt x="292809" y="3884776"/>
                  <a:pt x="300369" y="3874194"/>
                  <a:pt x="309136" y="3864821"/>
                </a:cubicBezTo>
                <a:cubicBezTo>
                  <a:pt x="313219" y="3860437"/>
                  <a:pt x="317453" y="3856204"/>
                  <a:pt x="322140" y="3852727"/>
                </a:cubicBezTo>
                <a:cubicBezTo>
                  <a:pt x="323802" y="3850762"/>
                  <a:pt x="325767" y="3849402"/>
                  <a:pt x="327882" y="3848192"/>
                </a:cubicBezTo>
                <a:cubicBezTo>
                  <a:pt x="333325" y="3845169"/>
                  <a:pt x="338919" y="3842597"/>
                  <a:pt x="345269" y="3842447"/>
                </a:cubicBezTo>
                <a:cubicBezTo>
                  <a:pt x="347839" y="3842447"/>
                  <a:pt x="350710" y="3842901"/>
                  <a:pt x="353129" y="3843959"/>
                </a:cubicBezTo>
                <a:cubicBezTo>
                  <a:pt x="355698" y="3845169"/>
                  <a:pt x="357663" y="3846983"/>
                  <a:pt x="359479" y="3849098"/>
                </a:cubicBezTo>
                <a:cubicBezTo>
                  <a:pt x="361898" y="3851971"/>
                  <a:pt x="363107" y="3855599"/>
                  <a:pt x="364317" y="3859077"/>
                </a:cubicBezTo>
                <a:cubicBezTo>
                  <a:pt x="368548" y="3871322"/>
                  <a:pt x="370967" y="3884322"/>
                  <a:pt x="373538" y="3897173"/>
                </a:cubicBezTo>
                <a:cubicBezTo>
                  <a:pt x="378527" y="3922872"/>
                  <a:pt x="380795" y="3948875"/>
                  <a:pt x="382155" y="3975028"/>
                </a:cubicBezTo>
                <a:cubicBezTo>
                  <a:pt x="382456" y="3981378"/>
                  <a:pt x="382609" y="3987727"/>
                  <a:pt x="382456" y="3993926"/>
                </a:cubicBezTo>
                <a:cubicBezTo>
                  <a:pt x="382456" y="4001938"/>
                  <a:pt x="382006" y="4009950"/>
                  <a:pt x="381550" y="4017962"/>
                </a:cubicBezTo>
                <a:cubicBezTo>
                  <a:pt x="380795" y="4031719"/>
                  <a:pt x="378980" y="4045326"/>
                  <a:pt x="377468" y="4058931"/>
                </a:cubicBezTo>
                <a:lnTo>
                  <a:pt x="377060" y="4061640"/>
                </a:lnTo>
                <a:lnTo>
                  <a:pt x="391984" y="4052884"/>
                </a:lnTo>
                <a:cubicBezTo>
                  <a:pt x="395763" y="4051371"/>
                  <a:pt x="400447" y="4050919"/>
                  <a:pt x="404381" y="4051976"/>
                </a:cubicBezTo>
                <a:cubicBezTo>
                  <a:pt x="409217" y="4053186"/>
                  <a:pt x="412542" y="4056058"/>
                  <a:pt x="415414" y="4059990"/>
                </a:cubicBezTo>
                <a:cubicBezTo>
                  <a:pt x="417983" y="4063618"/>
                  <a:pt x="419499" y="4068456"/>
                  <a:pt x="420553" y="4072688"/>
                </a:cubicBezTo>
                <a:cubicBezTo>
                  <a:pt x="422219" y="4079188"/>
                  <a:pt x="423579" y="4085992"/>
                  <a:pt x="424183" y="4092795"/>
                </a:cubicBezTo>
                <a:cubicBezTo>
                  <a:pt x="425543" y="4106098"/>
                  <a:pt x="426149" y="4119402"/>
                  <a:pt x="426601" y="4132705"/>
                </a:cubicBezTo>
                <a:cubicBezTo>
                  <a:pt x="427054" y="4144950"/>
                  <a:pt x="427509" y="4157347"/>
                  <a:pt x="427054" y="4169592"/>
                </a:cubicBezTo>
                <a:cubicBezTo>
                  <a:pt x="426451" y="4188489"/>
                  <a:pt x="423730" y="4207084"/>
                  <a:pt x="421010" y="4225679"/>
                </a:cubicBezTo>
                <a:cubicBezTo>
                  <a:pt x="419650" y="4234900"/>
                  <a:pt x="418290" y="4244272"/>
                  <a:pt x="416774" y="4253495"/>
                </a:cubicBezTo>
                <a:lnTo>
                  <a:pt x="413144" y="4271373"/>
                </a:lnTo>
                <a:lnTo>
                  <a:pt x="417985" y="4268915"/>
                </a:lnTo>
                <a:cubicBezTo>
                  <a:pt x="422370" y="4267554"/>
                  <a:pt x="426908" y="4267100"/>
                  <a:pt x="431288" y="4267554"/>
                </a:cubicBezTo>
                <a:cubicBezTo>
                  <a:pt x="436429" y="4268008"/>
                  <a:pt x="441568" y="4269672"/>
                  <a:pt x="445651" y="4272997"/>
                </a:cubicBezTo>
                <a:cubicBezTo>
                  <a:pt x="449729" y="4276474"/>
                  <a:pt x="452605" y="4280556"/>
                  <a:pt x="454875" y="4285242"/>
                </a:cubicBezTo>
                <a:cubicBezTo>
                  <a:pt x="455627" y="4286905"/>
                  <a:pt x="456386" y="4288418"/>
                  <a:pt x="456988" y="4290079"/>
                </a:cubicBezTo>
                <a:cubicBezTo>
                  <a:pt x="459256" y="4296429"/>
                  <a:pt x="460616" y="4303081"/>
                  <a:pt x="461525" y="4309733"/>
                </a:cubicBezTo>
                <a:cubicBezTo>
                  <a:pt x="462430" y="4315780"/>
                  <a:pt x="462584" y="4321827"/>
                  <a:pt x="462885" y="4327874"/>
                </a:cubicBezTo>
                <a:cubicBezTo>
                  <a:pt x="463187" y="4334526"/>
                  <a:pt x="463187" y="4341178"/>
                  <a:pt x="463036" y="4347829"/>
                </a:cubicBezTo>
                <a:cubicBezTo>
                  <a:pt x="462584" y="4361133"/>
                  <a:pt x="462430" y="4374436"/>
                  <a:pt x="461219" y="4387589"/>
                </a:cubicBezTo>
                <a:cubicBezTo>
                  <a:pt x="460014" y="4400439"/>
                  <a:pt x="458499" y="4413288"/>
                  <a:pt x="456535" y="4425987"/>
                </a:cubicBezTo>
                <a:lnTo>
                  <a:pt x="444717" y="4478038"/>
                </a:lnTo>
                <a:lnTo>
                  <a:pt x="446408" y="4477538"/>
                </a:lnTo>
                <a:cubicBezTo>
                  <a:pt x="451999" y="4477538"/>
                  <a:pt x="456988" y="4479806"/>
                  <a:pt x="460316" y="4484340"/>
                </a:cubicBezTo>
                <a:cubicBezTo>
                  <a:pt x="462735" y="4487667"/>
                  <a:pt x="464095" y="4491597"/>
                  <a:pt x="465304" y="4495528"/>
                </a:cubicBezTo>
                <a:cubicBezTo>
                  <a:pt x="466514" y="4499307"/>
                  <a:pt x="467268" y="4503239"/>
                  <a:pt x="468025" y="4507168"/>
                </a:cubicBezTo>
                <a:cubicBezTo>
                  <a:pt x="469234" y="4513215"/>
                  <a:pt x="469993" y="4519262"/>
                  <a:pt x="470594" y="4525460"/>
                </a:cubicBezTo>
                <a:cubicBezTo>
                  <a:pt x="471197" y="4531810"/>
                  <a:pt x="471197" y="4538310"/>
                  <a:pt x="471051" y="4544811"/>
                </a:cubicBezTo>
                <a:cubicBezTo>
                  <a:pt x="471051" y="4550858"/>
                  <a:pt x="471051" y="4556754"/>
                  <a:pt x="470745" y="4562801"/>
                </a:cubicBezTo>
                <a:cubicBezTo>
                  <a:pt x="470444" y="4569302"/>
                  <a:pt x="470139" y="4575954"/>
                  <a:pt x="469842" y="4582455"/>
                </a:cubicBezTo>
                <a:cubicBezTo>
                  <a:pt x="469686" y="4588954"/>
                  <a:pt x="469686" y="4595305"/>
                  <a:pt x="469686" y="4601805"/>
                </a:cubicBezTo>
                <a:cubicBezTo>
                  <a:pt x="469536" y="4615260"/>
                  <a:pt x="469083" y="4628865"/>
                  <a:pt x="467874" y="4642319"/>
                </a:cubicBezTo>
                <a:lnTo>
                  <a:pt x="465409" y="4655902"/>
                </a:lnTo>
                <a:lnTo>
                  <a:pt x="476341" y="4650331"/>
                </a:lnTo>
                <a:cubicBezTo>
                  <a:pt x="480573" y="4649425"/>
                  <a:pt x="484353" y="4648971"/>
                  <a:pt x="488737" y="4649274"/>
                </a:cubicBezTo>
                <a:cubicBezTo>
                  <a:pt x="495084" y="4649879"/>
                  <a:pt x="501288" y="4653204"/>
                  <a:pt x="504308" y="4659100"/>
                </a:cubicBezTo>
                <a:cubicBezTo>
                  <a:pt x="507788" y="4665752"/>
                  <a:pt x="508994" y="4673311"/>
                  <a:pt x="510051" y="4680566"/>
                </a:cubicBezTo>
                <a:cubicBezTo>
                  <a:pt x="511868" y="4693418"/>
                  <a:pt x="513228" y="4706418"/>
                  <a:pt x="513228" y="4719420"/>
                </a:cubicBezTo>
                <a:cubicBezTo>
                  <a:pt x="513228" y="4732874"/>
                  <a:pt x="512622" y="4746481"/>
                  <a:pt x="512019" y="4759935"/>
                </a:cubicBezTo>
                <a:cubicBezTo>
                  <a:pt x="511411" y="4773239"/>
                  <a:pt x="510659" y="4786542"/>
                  <a:pt x="509298" y="4799846"/>
                </a:cubicBezTo>
                <a:cubicBezTo>
                  <a:pt x="508089" y="4811789"/>
                  <a:pt x="506729" y="4824034"/>
                  <a:pt x="503553" y="4835523"/>
                </a:cubicBezTo>
                <a:lnTo>
                  <a:pt x="495619" y="4858959"/>
                </a:lnTo>
                <a:lnTo>
                  <a:pt x="499320" y="4860770"/>
                </a:lnTo>
                <a:cubicBezTo>
                  <a:pt x="501288" y="4862281"/>
                  <a:pt x="502798" y="4864246"/>
                  <a:pt x="504459" y="4866212"/>
                </a:cubicBezTo>
                <a:cubicBezTo>
                  <a:pt x="505518" y="4867573"/>
                  <a:pt x="506272" y="4869236"/>
                  <a:pt x="507179" y="4870747"/>
                </a:cubicBezTo>
                <a:cubicBezTo>
                  <a:pt x="508238" y="4872713"/>
                  <a:pt x="509148" y="4874678"/>
                  <a:pt x="510051" y="4876794"/>
                </a:cubicBezTo>
                <a:cubicBezTo>
                  <a:pt x="511411" y="4879667"/>
                  <a:pt x="512319" y="4882690"/>
                  <a:pt x="513228" y="4885714"/>
                </a:cubicBezTo>
                <a:cubicBezTo>
                  <a:pt x="517007" y="4898413"/>
                  <a:pt x="519577" y="4911716"/>
                  <a:pt x="522148" y="4924716"/>
                </a:cubicBezTo>
                <a:lnTo>
                  <a:pt x="525579" y="4944979"/>
                </a:lnTo>
                <a:lnTo>
                  <a:pt x="500790" y="4944979"/>
                </a:lnTo>
                <a:lnTo>
                  <a:pt x="500228" y="4941497"/>
                </a:lnTo>
                <a:cubicBezTo>
                  <a:pt x="498712" y="4933184"/>
                  <a:pt x="497203" y="4924869"/>
                  <a:pt x="495541" y="4916704"/>
                </a:cubicBezTo>
                <a:cubicBezTo>
                  <a:pt x="493271" y="4905971"/>
                  <a:pt x="491008" y="4894784"/>
                  <a:pt x="486470" y="4884655"/>
                </a:cubicBezTo>
                <a:cubicBezTo>
                  <a:pt x="485110" y="4885714"/>
                  <a:pt x="483901" y="4886772"/>
                  <a:pt x="482541" y="4887831"/>
                </a:cubicBezTo>
                <a:cubicBezTo>
                  <a:pt x="475283" y="4894481"/>
                  <a:pt x="468482" y="4901738"/>
                  <a:pt x="462127" y="4909297"/>
                </a:cubicBezTo>
                <a:cubicBezTo>
                  <a:pt x="456084" y="4916554"/>
                  <a:pt x="450944" y="4924415"/>
                  <a:pt x="445955" y="4932276"/>
                </a:cubicBezTo>
                <a:cubicBezTo>
                  <a:pt x="446106" y="4931973"/>
                  <a:pt x="446408" y="4931671"/>
                  <a:pt x="446558" y="4931217"/>
                </a:cubicBezTo>
                <a:lnTo>
                  <a:pt x="438647" y="4944979"/>
                </a:lnTo>
                <a:lnTo>
                  <a:pt x="390619" y="4944979"/>
                </a:lnTo>
                <a:lnTo>
                  <a:pt x="390925" y="4939382"/>
                </a:lnTo>
                <a:lnTo>
                  <a:pt x="390976" y="4938336"/>
                </a:lnTo>
                <a:lnTo>
                  <a:pt x="392290" y="4910507"/>
                </a:lnTo>
                <a:cubicBezTo>
                  <a:pt x="392741" y="4899471"/>
                  <a:pt x="392290" y="4888434"/>
                  <a:pt x="390925" y="4877549"/>
                </a:cubicBezTo>
                <a:cubicBezTo>
                  <a:pt x="389568" y="4866062"/>
                  <a:pt x="387451" y="4854723"/>
                  <a:pt x="385332" y="4843535"/>
                </a:cubicBezTo>
                <a:cubicBezTo>
                  <a:pt x="381402" y="4825243"/>
                  <a:pt x="376866" y="4806951"/>
                  <a:pt x="368855" y="4790020"/>
                </a:cubicBezTo>
                <a:cubicBezTo>
                  <a:pt x="367951" y="4788356"/>
                  <a:pt x="367039" y="4786844"/>
                  <a:pt x="365983" y="4785182"/>
                </a:cubicBezTo>
                <a:cubicBezTo>
                  <a:pt x="364319" y="4785634"/>
                  <a:pt x="362657" y="4786241"/>
                  <a:pt x="361146" y="4786844"/>
                </a:cubicBezTo>
                <a:cubicBezTo>
                  <a:pt x="356613" y="4789415"/>
                  <a:pt x="352528" y="4792589"/>
                  <a:pt x="348447" y="4795914"/>
                </a:cubicBezTo>
                <a:cubicBezTo>
                  <a:pt x="343608" y="4800450"/>
                  <a:pt x="338775" y="4805137"/>
                  <a:pt x="334539" y="4810276"/>
                </a:cubicBezTo>
                <a:cubicBezTo>
                  <a:pt x="331969" y="4813451"/>
                  <a:pt x="329549" y="4816476"/>
                  <a:pt x="327130" y="4819650"/>
                </a:cubicBezTo>
                <a:cubicBezTo>
                  <a:pt x="325017" y="4822521"/>
                  <a:pt x="322899" y="4825545"/>
                  <a:pt x="320930" y="4828418"/>
                </a:cubicBezTo>
                <a:cubicBezTo>
                  <a:pt x="318059" y="4833255"/>
                  <a:pt x="315039" y="4837942"/>
                  <a:pt x="312618" y="4842930"/>
                </a:cubicBezTo>
                <a:cubicBezTo>
                  <a:pt x="309749" y="4848827"/>
                  <a:pt x="307024" y="4854723"/>
                  <a:pt x="304453" y="4860618"/>
                </a:cubicBezTo>
                <a:cubicBezTo>
                  <a:pt x="299771" y="4871502"/>
                  <a:pt x="295233" y="4882387"/>
                  <a:pt x="291452" y="4893726"/>
                </a:cubicBezTo>
                <a:cubicBezTo>
                  <a:pt x="288883" y="4902495"/>
                  <a:pt x="286615" y="4911262"/>
                  <a:pt x="284502" y="4920031"/>
                </a:cubicBezTo>
                <a:lnTo>
                  <a:pt x="278925" y="4944979"/>
                </a:lnTo>
                <a:lnTo>
                  <a:pt x="254275" y="4944979"/>
                </a:lnTo>
                <a:lnTo>
                  <a:pt x="257287" y="4926834"/>
                </a:lnTo>
                <a:cubicBezTo>
                  <a:pt x="260163" y="4914286"/>
                  <a:pt x="263185" y="4901890"/>
                  <a:pt x="266813" y="4889645"/>
                </a:cubicBezTo>
                <a:lnTo>
                  <a:pt x="273470" y="4871991"/>
                </a:lnTo>
                <a:lnTo>
                  <a:pt x="271497" y="4872410"/>
                </a:lnTo>
                <a:cubicBezTo>
                  <a:pt x="270443" y="4872109"/>
                  <a:pt x="269383" y="4871805"/>
                  <a:pt x="268475" y="4871504"/>
                </a:cubicBezTo>
                <a:cubicBezTo>
                  <a:pt x="266360" y="4870445"/>
                  <a:pt x="264696" y="4869085"/>
                  <a:pt x="263487" y="4867271"/>
                </a:cubicBezTo>
                <a:cubicBezTo>
                  <a:pt x="262579" y="4866212"/>
                  <a:pt x="261518" y="4865154"/>
                  <a:pt x="260616" y="4863944"/>
                </a:cubicBezTo>
                <a:cubicBezTo>
                  <a:pt x="256684" y="4859561"/>
                  <a:pt x="252599" y="4855026"/>
                  <a:pt x="248518" y="4850793"/>
                </a:cubicBezTo>
                <a:cubicBezTo>
                  <a:pt x="243530" y="4845652"/>
                  <a:pt x="238540" y="4840664"/>
                  <a:pt x="233400" y="4835523"/>
                </a:cubicBezTo>
                <a:cubicBezTo>
                  <a:pt x="224181" y="4826302"/>
                  <a:pt x="215110" y="4816930"/>
                  <a:pt x="205735" y="4807859"/>
                </a:cubicBezTo>
                <a:cubicBezTo>
                  <a:pt x="201051" y="4803323"/>
                  <a:pt x="196514" y="4798939"/>
                  <a:pt x="191676" y="4794706"/>
                </a:cubicBezTo>
                <a:cubicBezTo>
                  <a:pt x="186386" y="4790020"/>
                  <a:pt x="180945" y="4785636"/>
                  <a:pt x="175501" y="4781251"/>
                </a:cubicBezTo>
                <a:cubicBezTo>
                  <a:pt x="165523" y="4773239"/>
                  <a:pt x="155394" y="4765831"/>
                  <a:pt x="144811" y="4758726"/>
                </a:cubicBezTo>
                <a:cubicBezTo>
                  <a:pt x="123344" y="4744970"/>
                  <a:pt x="101424" y="4731363"/>
                  <a:pt x="77538" y="4722443"/>
                </a:cubicBezTo>
                <a:cubicBezTo>
                  <a:pt x="75576" y="4721839"/>
                  <a:pt x="73608" y="4721386"/>
                  <a:pt x="71641" y="4721083"/>
                </a:cubicBezTo>
                <a:cubicBezTo>
                  <a:pt x="71038" y="4722293"/>
                  <a:pt x="70436" y="4723502"/>
                  <a:pt x="69980" y="4724711"/>
                </a:cubicBezTo>
                <a:cubicBezTo>
                  <a:pt x="69527" y="4726676"/>
                  <a:pt x="69226" y="4728643"/>
                  <a:pt x="69070" y="4730758"/>
                </a:cubicBezTo>
                <a:cubicBezTo>
                  <a:pt x="68921" y="4744970"/>
                  <a:pt x="71495" y="4759180"/>
                  <a:pt x="74216" y="4772937"/>
                </a:cubicBezTo>
                <a:cubicBezTo>
                  <a:pt x="77839" y="4789716"/>
                  <a:pt x="82075" y="4806347"/>
                  <a:pt x="87062" y="4822824"/>
                </a:cubicBezTo>
                <a:cubicBezTo>
                  <a:pt x="89484" y="4830535"/>
                  <a:pt x="91898" y="4838245"/>
                  <a:pt x="95076" y="4845803"/>
                </a:cubicBezTo>
                <a:cubicBezTo>
                  <a:pt x="98250" y="4853212"/>
                  <a:pt x="101424" y="4860467"/>
                  <a:pt x="105054" y="4867725"/>
                </a:cubicBezTo>
                <a:cubicBezTo>
                  <a:pt x="107624" y="4872864"/>
                  <a:pt x="110193" y="4878003"/>
                  <a:pt x="113371" y="4882690"/>
                </a:cubicBezTo>
                <a:lnTo>
                  <a:pt x="120654" y="4892932"/>
                </a:lnTo>
                <a:lnTo>
                  <a:pt x="124860" y="4895238"/>
                </a:lnTo>
                <a:cubicBezTo>
                  <a:pt x="136951" y="4902041"/>
                  <a:pt x="149047" y="4908845"/>
                  <a:pt x="160687" y="4916403"/>
                </a:cubicBezTo>
                <a:cubicBezTo>
                  <a:pt x="171417" y="4923356"/>
                  <a:pt x="181552" y="4931067"/>
                  <a:pt x="192130" y="4938474"/>
                </a:cubicBezTo>
                <a:lnTo>
                  <a:pt x="201608" y="4944979"/>
                </a:lnTo>
                <a:lnTo>
                  <a:pt x="158388" y="4944979"/>
                </a:lnTo>
                <a:lnTo>
                  <a:pt x="148591" y="4938021"/>
                </a:lnTo>
                <a:cubicBezTo>
                  <a:pt x="146477" y="4936509"/>
                  <a:pt x="144209" y="4935149"/>
                  <a:pt x="141939" y="4933638"/>
                </a:cubicBezTo>
                <a:cubicBezTo>
                  <a:pt x="142547" y="4934090"/>
                  <a:pt x="143299" y="4934544"/>
                  <a:pt x="143904" y="4934998"/>
                </a:cubicBezTo>
                <a:cubicBezTo>
                  <a:pt x="133623" y="4928800"/>
                  <a:pt x="123193" y="4922753"/>
                  <a:pt x="112612" y="4916857"/>
                </a:cubicBezTo>
                <a:lnTo>
                  <a:pt x="111876" y="4916452"/>
                </a:lnTo>
                <a:lnTo>
                  <a:pt x="111403" y="4916554"/>
                </a:lnTo>
                <a:lnTo>
                  <a:pt x="108189" y="4914433"/>
                </a:lnTo>
                <a:lnTo>
                  <a:pt x="96890" y="4908239"/>
                </a:lnTo>
                <a:cubicBezTo>
                  <a:pt x="91446" y="4905367"/>
                  <a:pt x="86005" y="4902344"/>
                  <a:pt x="80258" y="4900227"/>
                </a:cubicBezTo>
                <a:cubicBezTo>
                  <a:pt x="79959" y="4900227"/>
                  <a:pt x="79656" y="4900076"/>
                  <a:pt x="79355" y="4900076"/>
                </a:cubicBezTo>
                <a:cubicBezTo>
                  <a:pt x="79050" y="4901436"/>
                  <a:pt x="78904" y="4902798"/>
                  <a:pt x="78904" y="4904158"/>
                </a:cubicBezTo>
                <a:cubicBezTo>
                  <a:pt x="78904" y="4908088"/>
                  <a:pt x="79050" y="4911868"/>
                  <a:pt x="79199" y="4915798"/>
                </a:cubicBezTo>
                <a:cubicBezTo>
                  <a:pt x="79355" y="4919123"/>
                  <a:pt x="79959" y="4922299"/>
                  <a:pt x="80561" y="4925473"/>
                </a:cubicBezTo>
                <a:lnTo>
                  <a:pt x="86133" y="4944979"/>
                </a:lnTo>
                <a:lnTo>
                  <a:pt x="61196" y="4944979"/>
                </a:lnTo>
                <a:lnTo>
                  <a:pt x="55920" y="4926078"/>
                </a:lnTo>
                <a:cubicBezTo>
                  <a:pt x="54560" y="4918066"/>
                  <a:pt x="54256" y="4910054"/>
                  <a:pt x="54711" y="4901890"/>
                </a:cubicBezTo>
                <a:cubicBezTo>
                  <a:pt x="54862" y="4897808"/>
                  <a:pt x="55468" y="4894029"/>
                  <a:pt x="56828" y="4890099"/>
                </a:cubicBezTo>
                <a:cubicBezTo>
                  <a:pt x="58339" y="4885866"/>
                  <a:pt x="60758" y="4881784"/>
                  <a:pt x="64388" y="4879062"/>
                </a:cubicBezTo>
                <a:cubicBezTo>
                  <a:pt x="67716" y="4876643"/>
                  <a:pt x="71189" y="4875584"/>
                  <a:pt x="75271" y="4874981"/>
                </a:cubicBezTo>
                <a:cubicBezTo>
                  <a:pt x="77238" y="4874678"/>
                  <a:pt x="79199" y="4875132"/>
                  <a:pt x="81167" y="4875132"/>
                </a:cubicBezTo>
                <a:lnTo>
                  <a:pt x="81743" y="4875270"/>
                </a:lnTo>
                <a:lnTo>
                  <a:pt x="69226" y="4847467"/>
                </a:lnTo>
                <a:cubicBezTo>
                  <a:pt x="64839" y="4836128"/>
                  <a:pt x="61668" y="4824185"/>
                  <a:pt x="58339" y="4812394"/>
                </a:cubicBezTo>
                <a:cubicBezTo>
                  <a:pt x="54862" y="4799544"/>
                  <a:pt x="51689" y="4786542"/>
                  <a:pt x="49115" y="4773391"/>
                </a:cubicBezTo>
                <a:cubicBezTo>
                  <a:pt x="46396" y="4759634"/>
                  <a:pt x="44129" y="4745575"/>
                  <a:pt x="44280" y="4731514"/>
                </a:cubicBezTo>
                <a:cubicBezTo>
                  <a:pt x="44431" y="4723502"/>
                  <a:pt x="45942" y="4715339"/>
                  <a:pt x="50173" y="4708535"/>
                </a:cubicBezTo>
                <a:cubicBezTo>
                  <a:pt x="51534" y="4706269"/>
                  <a:pt x="52898" y="4704455"/>
                  <a:pt x="54711" y="4702640"/>
                </a:cubicBezTo>
                <a:lnTo>
                  <a:pt x="56122" y="4701493"/>
                </a:lnTo>
                <a:lnTo>
                  <a:pt x="53200" y="4694627"/>
                </a:lnTo>
                <a:cubicBezTo>
                  <a:pt x="50781" y="4689032"/>
                  <a:pt x="48512" y="4683439"/>
                  <a:pt x="46245" y="4677695"/>
                </a:cubicBezTo>
                <a:cubicBezTo>
                  <a:pt x="41560" y="4666053"/>
                  <a:pt x="38082" y="4653961"/>
                  <a:pt x="35056" y="4641714"/>
                </a:cubicBezTo>
                <a:cubicBezTo>
                  <a:pt x="31732" y="4628260"/>
                  <a:pt x="29313" y="4614655"/>
                  <a:pt x="26894" y="4601199"/>
                </a:cubicBezTo>
                <a:cubicBezTo>
                  <a:pt x="24625" y="4588651"/>
                  <a:pt x="22358" y="4576105"/>
                  <a:pt x="20243" y="4563406"/>
                </a:cubicBezTo>
                <a:cubicBezTo>
                  <a:pt x="19033" y="4556754"/>
                  <a:pt x="17975" y="4550102"/>
                  <a:pt x="16916" y="4543451"/>
                </a:cubicBezTo>
                <a:cubicBezTo>
                  <a:pt x="15856" y="4536799"/>
                  <a:pt x="15405" y="4530147"/>
                  <a:pt x="14953" y="4523495"/>
                </a:cubicBezTo>
                <a:cubicBezTo>
                  <a:pt x="14497" y="4517296"/>
                  <a:pt x="14347" y="4511098"/>
                  <a:pt x="14347" y="4505051"/>
                </a:cubicBezTo>
                <a:cubicBezTo>
                  <a:pt x="14347" y="4499004"/>
                  <a:pt x="14497" y="4492503"/>
                  <a:pt x="18583" y="4487667"/>
                </a:cubicBezTo>
                <a:cubicBezTo>
                  <a:pt x="19184" y="4486910"/>
                  <a:pt x="19943" y="4486305"/>
                  <a:pt x="20695" y="4485701"/>
                </a:cubicBezTo>
                <a:cubicBezTo>
                  <a:pt x="24625" y="4482980"/>
                  <a:pt x="30369" y="4482526"/>
                  <a:pt x="35207" y="4483736"/>
                </a:cubicBezTo>
                <a:lnTo>
                  <a:pt x="41799" y="4486318"/>
                </a:lnTo>
                <a:lnTo>
                  <a:pt x="39443" y="4480712"/>
                </a:lnTo>
                <a:cubicBezTo>
                  <a:pt x="37022" y="4474817"/>
                  <a:pt x="34453" y="4469072"/>
                  <a:pt x="32034" y="4463025"/>
                </a:cubicBezTo>
                <a:cubicBezTo>
                  <a:pt x="29615" y="4456978"/>
                  <a:pt x="27647" y="4450780"/>
                  <a:pt x="25834" y="4444582"/>
                </a:cubicBezTo>
                <a:cubicBezTo>
                  <a:pt x="18276" y="4419335"/>
                  <a:pt x="13437" y="4393333"/>
                  <a:pt x="9356" y="4367331"/>
                </a:cubicBezTo>
                <a:cubicBezTo>
                  <a:pt x="7392" y="4354481"/>
                  <a:pt x="5577" y="4341632"/>
                  <a:pt x="5273" y="4328630"/>
                </a:cubicBezTo>
                <a:cubicBezTo>
                  <a:pt x="5122" y="4321373"/>
                  <a:pt x="5427" y="4314117"/>
                  <a:pt x="5728" y="4306860"/>
                </a:cubicBezTo>
                <a:cubicBezTo>
                  <a:pt x="5879" y="4303837"/>
                  <a:pt x="6335" y="4300662"/>
                  <a:pt x="6787" y="4297639"/>
                </a:cubicBezTo>
                <a:cubicBezTo>
                  <a:pt x="7996" y="4289928"/>
                  <a:pt x="10266" y="4281161"/>
                  <a:pt x="16614" y="4276474"/>
                </a:cubicBezTo>
                <a:cubicBezTo>
                  <a:pt x="18126" y="4275869"/>
                  <a:pt x="19787" y="4274962"/>
                  <a:pt x="21451" y="4274357"/>
                </a:cubicBezTo>
                <a:lnTo>
                  <a:pt x="40408" y="4277853"/>
                </a:lnTo>
                <a:lnTo>
                  <a:pt x="35662" y="4268915"/>
                </a:lnTo>
                <a:cubicBezTo>
                  <a:pt x="29464" y="4256971"/>
                  <a:pt x="24023" y="4244726"/>
                  <a:pt x="19335" y="4232178"/>
                </a:cubicBezTo>
                <a:cubicBezTo>
                  <a:pt x="9961" y="4207385"/>
                  <a:pt x="4519" y="4181080"/>
                  <a:pt x="1497" y="4154776"/>
                </a:cubicBezTo>
                <a:cubicBezTo>
                  <a:pt x="738" y="4148275"/>
                  <a:pt x="437" y="4141774"/>
                  <a:pt x="134" y="4135275"/>
                </a:cubicBezTo>
                <a:cubicBezTo>
                  <a:pt x="-168" y="4126960"/>
                  <a:pt x="-17" y="4118494"/>
                  <a:pt x="1192" y="4110329"/>
                </a:cubicBezTo>
                <a:cubicBezTo>
                  <a:pt x="1797" y="4106400"/>
                  <a:pt x="3008" y="4102621"/>
                  <a:pt x="4217" y="4098840"/>
                </a:cubicBezTo>
                <a:cubicBezTo>
                  <a:pt x="5577" y="4094607"/>
                  <a:pt x="7996" y="4090677"/>
                  <a:pt x="11171" y="4087503"/>
                </a:cubicBezTo>
                <a:cubicBezTo>
                  <a:pt x="11926" y="4086746"/>
                  <a:pt x="12835" y="4085990"/>
                  <a:pt x="13740" y="4085235"/>
                </a:cubicBezTo>
                <a:cubicBezTo>
                  <a:pt x="16157" y="4083270"/>
                  <a:pt x="19486" y="4081757"/>
                  <a:pt x="22963" y="4081607"/>
                </a:cubicBezTo>
                <a:cubicBezTo>
                  <a:pt x="27345" y="4081454"/>
                  <a:pt x="31275" y="4082211"/>
                  <a:pt x="35207" y="4084176"/>
                </a:cubicBezTo>
                <a:lnTo>
                  <a:pt x="40849" y="4087884"/>
                </a:lnTo>
                <a:lnTo>
                  <a:pt x="31578" y="4058628"/>
                </a:lnTo>
                <a:cubicBezTo>
                  <a:pt x="29915" y="4052430"/>
                  <a:pt x="28404" y="4046080"/>
                  <a:pt x="27044" y="4039882"/>
                </a:cubicBezTo>
                <a:cubicBezTo>
                  <a:pt x="25534" y="4033079"/>
                  <a:pt x="24019" y="4026277"/>
                  <a:pt x="22960" y="4019322"/>
                </a:cubicBezTo>
                <a:cubicBezTo>
                  <a:pt x="20997" y="4006926"/>
                  <a:pt x="19181" y="3994378"/>
                  <a:pt x="17821" y="3981830"/>
                </a:cubicBezTo>
                <a:cubicBezTo>
                  <a:pt x="16308" y="3968830"/>
                  <a:pt x="15856" y="3955828"/>
                  <a:pt x="15707" y="3942675"/>
                </a:cubicBezTo>
                <a:cubicBezTo>
                  <a:pt x="15556" y="3936024"/>
                  <a:pt x="15707" y="3929221"/>
                  <a:pt x="16308" y="3922418"/>
                </a:cubicBezTo>
                <a:cubicBezTo>
                  <a:pt x="16461" y="3920906"/>
                  <a:pt x="16614" y="3919546"/>
                  <a:pt x="16765" y="3918035"/>
                </a:cubicBezTo>
                <a:cubicBezTo>
                  <a:pt x="16916" y="3917278"/>
                  <a:pt x="17067" y="3916522"/>
                  <a:pt x="17216" y="3915767"/>
                </a:cubicBezTo>
                <a:cubicBezTo>
                  <a:pt x="17367" y="3915162"/>
                  <a:pt x="17518" y="3914407"/>
                  <a:pt x="17670" y="3913802"/>
                </a:cubicBezTo>
                <a:cubicBezTo>
                  <a:pt x="18126" y="3912289"/>
                  <a:pt x="18576" y="3910778"/>
                  <a:pt x="19181" y="3909266"/>
                </a:cubicBezTo>
                <a:cubicBezTo>
                  <a:pt x="20089" y="3907755"/>
                  <a:pt x="20846" y="3906242"/>
                  <a:pt x="22055" y="3904882"/>
                </a:cubicBezTo>
                <a:cubicBezTo>
                  <a:pt x="22658" y="3904127"/>
                  <a:pt x="23566" y="3903522"/>
                  <a:pt x="24474" y="3902765"/>
                </a:cubicBezTo>
                <a:cubicBezTo>
                  <a:pt x="25534" y="3901708"/>
                  <a:pt x="26744" y="3900952"/>
                  <a:pt x="28104" y="3900649"/>
                </a:cubicBezTo>
                <a:cubicBezTo>
                  <a:pt x="32034" y="3899590"/>
                  <a:pt x="35659" y="3899440"/>
                  <a:pt x="39743" y="3900044"/>
                </a:cubicBezTo>
                <a:cubicBezTo>
                  <a:pt x="44277" y="3900649"/>
                  <a:pt x="48358" y="3903068"/>
                  <a:pt x="51986" y="3905487"/>
                </a:cubicBezTo>
                <a:cubicBezTo>
                  <a:pt x="53195" y="3906242"/>
                  <a:pt x="54405" y="3907150"/>
                  <a:pt x="55614" y="3908056"/>
                </a:cubicBezTo>
                <a:cubicBezTo>
                  <a:pt x="58185" y="3909870"/>
                  <a:pt x="60452" y="3911988"/>
                  <a:pt x="62722" y="3914254"/>
                </a:cubicBezTo>
                <a:cubicBezTo>
                  <a:pt x="67861" y="3918941"/>
                  <a:pt x="72549" y="3924383"/>
                  <a:pt x="77082" y="3929675"/>
                </a:cubicBezTo>
                <a:cubicBezTo>
                  <a:pt x="85097" y="3939199"/>
                  <a:pt x="92806" y="3949025"/>
                  <a:pt x="100212" y="3959155"/>
                </a:cubicBezTo>
                <a:lnTo>
                  <a:pt x="108704" y="3972112"/>
                </a:lnTo>
                <a:lnTo>
                  <a:pt x="109736" y="3954317"/>
                </a:lnTo>
                <a:cubicBezTo>
                  <a:pt x="110796" y="3942223"/>
                  <a:pt x="112609" y="3930280"/>
                  <a:pt x="114877" y="3918338"/>
                </a:cubicBezTo>
                <a:cubicBezTo>
                  <a:pt x="117446" y="3905336"/>
                  <a:pt x="121527" y="3892486"/>
                  <a:pt x="126517" y="3880240"/>
                </a:cubicBezTo>
                <a:cubicBezTo>
                  <a:pt x="131354" y="3868600"/>
                  <a:pt x="136797" y="3857263"/>
                  <a:pt x="142844" y="3846226"/>
                </a:cubicBezTo>
                <a:cubicBezTo>
                  <a:pt x="149042" y="3834887"/>
                  <a:pt x="154786" y="3823247"/>
                  <a:pt x="160985" y="3811910"/>
                </a:cubicBezTo>
                <a:cubicBezTo>
                  <a:pt x="167638" y="3799967"/>
                  <a:pt x="175347" y="3788779"/>
                  <a:pt x="183208" y="3777592"/>
                </a:cubicBezTo>
                <a:cubicBezTo>
                  <a:pt x="184870" y="3775174"/>
                  <a:pt x="186837" y="3772755"/>
                  <a:pt x="188649" y="3770487"/>
                </a:cubicBezTo>
                <a:cubicBezTo>
                  <a:pt x="189557" y="3769428"/>
                  <a:pt x="190467" y="3768371"/>
                  <a:pt x="191371" y="3767312"/>
                </a:cubicBezTo>
                <a:cubicBezTo>
                  <a:pt x="192882" y="3765498"/>
                  <a:pt x="194849" y="3763684"/>
                  <a:pt x="196664" y="3762324"/>
                </a:cubicBezTo>
                <a:cubicBezTo>
                  <a:pt x="196815" y="3762172"/>
                  <a:pt x="196966" y="3762172"/>
                  <a:pt x="196966" y="3762021"/>
                </a:cubicBezTo>
                <a:cubicBezTo>
                  <a:pt x="199085" y="3760358"/>
                  <a:pt x="201047" y="3759299"/>
                  <a:pt x="203315" y="3758242"/>
                </a:cubicBezTo>
                <a:cubicBezTo>
                  <a:pt x="205581" y="3757183"/>
                  <a:pt x="208305" y="3757183"/>
                  <a:pt x="210723" y="3757486"/>
                </a:cubicBezTo>
                <a:close/>
                <a:moveTo>
                  <a:pt x="7600971" y="3757334"/>
                </a:moveTo>
                <a:cubicBezTo>
                  <a:pt x="7597192" y="3762322"/>
                  <a:pt x="7593865" y="3767614"/>
                  <a:pt x="7590995" y="3773359"/>
                </a:cubicBezTo>
                <a:cubicBezTo>
                  <a:pt x="7586157" y="3783336"/>
                  <a:pt x="7581319" y="3793466"/>
                  <a:pt x="7577387" y="3803746"/>
                </a:cubicBezTo>
                <a:cubicBezTo>
                  <a:pt x="7575272" y="3809188"/>
                  <a:pt x="7573155" y="3814781"/>
                  <a:pt x="7570736" y="3820223"/>
                </a:cubicBezTo>
                <a:cubicBezTo>
                  <a:pt x="7568319" y="3825666"/>
                  <a:pt x="7565597" y="3830806"/>
                  <a:pt x="7563329" y="3836247"/>
                </a:cubicBezTo>
                <a:cubicBezTo>
                  <a:pt x="7558491" y="3847284"/>
                  <a:pt x="7554712" y="3858924"/>
                  <a:pt x="7551084" y="3870414"/>
                </a:cubicBezTo>
                <a:cubicBezTo>
                  <a:pt x="7547153" y="3882508"/>
                  <a:pt x="7543677" y="3894753"/>
                  <a:pt x="7540955" y="3907150"/>
                </a:cubicBezTo>
                <a:cubicBezTo>
                  <a:pt x="7540501" y="3909418"/>
                  <a:pt x="7539897" y="3911835"/>
                  <a:pt x="7539442" y="3914103"/>
                </a:cubicBezTo>
                <a:cubicBezTo>
                  <a:pt x="7536571" y="3929675"/>
                  <a:pt x="7534303" y="3945397"/>
                  <a:pt x="7533395" y="3961270"/>
                </a:cubicBezTo>
                <a:cubicBezTo>
                  <a:pt x="7532489" y="3977447"/>
                  <a:pt x="7532943" y="3993472"/>
                  <a:pt x="7534001" y="4009496"/>
                </a:cubicBezTo>
                <a:cubicBezTo>
                  <a:pt x="7534453" y="4014637"/>
                  <a:pt x="7534907" y="4019776"/>
                  <a:pt x="7535815" y="4024917"/>
                </a:cubicBezTo>
                <a:lnTo>
                  <a:pt x="7532673" y="4029680"/>
                </a:lnTo>
                <a:lnTo>
                  <a:pt x="7553049" y="4045628"/>
                </a:lnTo>
                <a:cubicBezTo>
                  <a:pt x="7558341" y="4050164"/>
                  <a:pt x="7563481" y="4054850"/>
                  <a:pt x="7568621" y="4059688"/>
                </a:cubicBezTo>
                <a:cubicBezTo>
                  <a:pt x="7573609" y="4064373"/>
                  <a:pt x="7578748" y="4068909"/>
                  <a:pt x="7583437" y="4073898"/>
                </a:cubicBezTo>
                <a:lnTo>
                  <a:pt x="7596959" y="4091082"/>
                </a:lnTo>
                <a:lnTo>
                  <a:pt x="7602333" y="4064524"/>
                </a:lnTo>
                <a:cubicBezTo>
                  <a:pt x="7605357" y="4052279"/>
                  <a:pt x="7608683" y="4040336"/>
                  <a:pt x="7612462" y="4028394"/>
                </a:cubicBezTo>
                <a:cubicBezTo>
                  <a:pt x="7616241" y="4016752"/>
                  <a:pt x="7620625" y="4005263"/>
                  <a:pt x="7625312" y="3993926"/>
                </a:cubicBezTo>
                <a:cubicBezTo>
                  <a:pt x="7629997" y="3982587"/>
                  <a:pt x="7635290" y="3971400"/>
                  <a:pt x="7640429" y="3960213"/>
                </a:cubicBezTo>
                <a:cubicBezTo>
                  <a:pt x="7643150" y="3954166"/>
                  <a:pt x="7645721" y="3948119"/>
                  <a:pt x="7648441" y="3942072"/>
                </a:cubicBezTo>
                <a:lnTo>
                  <a:pt x="7653360" y="3931895"/>
                </a:lnTo>
                <a:lnTo>
                  <a:pt x="7652675" y="3910778"/>
                </a:lnTo>
                <a:cubicBezTo>
                  <a:pt x="7651465" y="3897475"/>
                  <a:pt x="7648291" y="3884171"/>
                  <a:pt x="7645265" y="3871171"/>
                </a:cubicBezTo>
                <a:cubicBezTo>
                  <a:pt x="7642091" y="3858018"/>
                  <a:pt x="7638463" y="3845016"/>
                  <a:pt x="7634079" y="3832317"/>
                </a:cubicBezTo>
                <a:cubicBezTo>
                  <a:pt x="7628939" y="3817805"/>
                  <a:pt x="7623044" y="3803746"/>
                  <a:pt x="7616693" y="3789837"/>
                </a:cubicBezTo>
                <a:cubicBezTo>
                  <a:pt x="7613519" y="3782882"/>
                  <a:pt x="7610345" y="3776080"/>
                  <a:pt x="7606867" y="3769277"/>
                </a:cubicBezTo>
                <a:cubicBezTo>
                  <a:pt x="7605355" y="3766103"/>
                  <a:pt x="7603693" y="3762927"/>
                  <a:pt x="7602181" y="3759753"/>
                </a:cubicBezTo>
                <a:cubicBezTo>
                  <a:pt x="7601727" y="3758997"/>
                  <a:pt x="7601425" y="3758089"/>
                  <a:pt x="7600971" y="3757334"/>
                </a:cubicBezTo>
                <a:close/>
                <a:moveTo>
                  <a:pt x="5601258" y="3747087"/>
                </a:moveTo>
                <a:lnTo>
                  <a:pt x="5599401" y="3748868"/>
                </a:lnTo>
                <a:cubicBezTo>
                  <a:pt x="5596831" y="3752044"/>
                  <a:pt x="5594713" y="3755369"/>
                  <a:pt x="5592899" y="3758847"/>
                </a:cubicBezTo>
                <a:cubicBezTo>
                  <a:pt x="5590633" y="3763684"/>
                  <a:pt x="5588665" y="3768673"/>
                  <a:pt x="5586700" y="3773661"/>
                </a:cubicBezTo>
                <a:cubicBezTo>
                  <a:pt x="5585037" y="3778348"/>
                  <a:pt x="5583980" y="3783186"/>
                  <a:pt x="5582921" y="3788023"/>
                </a:cubicBezTo>
                <a:cubicBezTo>
                  <a:pt x="5580352" y="3801781"/>
                  <a:pt x="5578236" y="3815689"/>
                  <a:pt x="5577932" y="3829748"/>
                </a:cubicBezTo>
                <a:cubicBezTo>
                  <a:pt x="5577631" y="3844865"/>
                  <a:pt x="5578236" y="3859832"/>
                  <a:pt x="5579293" y="3874950"/>
                </a:cubicBezTo>
                <a:cubicBezTo>
                  <a:pt x="5580502" y="3890823"/>
                  <a:pt x="5581712" y="3906849"/>
                  <a:pt x="5584131" y="3922571"/>
                </a:cubicBezTo>
                <a:cubicBezTo>
                  <a:pt x="5585341" y="3930734"/>
                  <a:pt x="5586550" y="3938898"/>
                  <a:pt x="5588364" y="3946910"/>
                </a:cubicBezTo>
                <a:cubicBezTo>
                  <a:pt x="5589875" y="3953863"/>
                  <a:pt x="5591689" y="3960818"/>
                  <a:pt x="5593958" y="3967470"/>
                </a:cubicBezTo>
                <a:cubicBezTo>
                  <a:pt x="5594713" y="3969585"/>
                  <a:pt x="5595772" y="3971703"/>
                  <a:pt x="5596678" y="3973818"/>
                </a:cubicBezTo>
                <a:cubicBezTo>
                  <a:pt x="5597888" y="3976237"/>
                  <a:pt x="5598796" y="3978808"/>
                  <a:pt x="5600156" y="3981227"/>
                </a:cubicBezTo>
                <a:cubicBezTo>
                  <a:pt x="5600004" y="3980924"/>
                  <a:pt x="5599853" y="3980773"/>
                  <a:pt x="5599702" y="3980470"/>
                </a:cubicBezTo>
                <a:cubicBezTo>
                  <a:pt x="5601215" y="3982889"/>
                  <a:pt x="5602121" y="3985157"/>
                  <a:pt x="5601970" y="3988181"/>
                </a:cubicBezTo>
                <a:lnTo>
                  <a:pt x="5601891" y="3988336"/>
                </a:lnTo>
                <a:lnTo>
                  <a:pt x="5617692" y="3997250"/>
                </a:lnTo>
                <a:lnTo>
                  <a:pt x="5647726" y="4018567"/>
                </a:lnTo>
                <a:lnTo>
                  <a:pt x="5647324" y="4005717"/>
                </a:lnTo>
                <a:cubicBezTo>
                  <a:pt x="5647625" y="3999518"/>
                  <a:pt x="5648682" y="3993320"/>
                  <a:pt x="5649590" y="3987273"/>
                </a:cubicBezTo>
                <a:cubicBezTo>
                  <a:pt x="5650649" y="3980016"/>
                  <a:pt x="5651708" y="3972609"/>
                  <a:pt x="5653522" y="3965503"/>
                </a:cubicBezTo>
                <a:cubicBezTo>
                  <a:pt x="5655033" y="3959002"/>
                  <a:pt x="5656998" y="3952654"/>
                  <a:pt x="5658812" y="3946304"/>
                </a:cubicBezTo>
                <a:cubicBezTo>
                  <a:pt x="5660777" y="3939803"/>
                  <a:pt x="5662590" y="3933303"/>
                  <a:pt x="5664557" y="3926953"/>
                </a:cubicBezTo>
                <a:cubicBezTo>
                  <a:pt x="5668185" y="3914859"/>
                  <a:pt x="5673174" y="3903369"/>
                  <a:pt x="5678466" y="3892031"/>
                </a:cubicBezTo>
                <a:lnTo>
                  <a:pt x="5679048" y="3890736"/>
                </a:lnTo>
                <a:lnTo>
                  <a:pt x="5674384" y="3871774"/>
                </a:lnTo>
                <a:cubicBezTo>
                  <a:pt x="5673021" y="3866786"/>
                  <a:pt x="5671510" y="3861948"/>
                  <a:pt x="5669849" y="3856960"/>
                </a:cubicBezTo>
                <a:cubicBezTo>
                  <a:pt x="5667428" y="3850459"/>
                  <a:pt x="5664860" y="3843959"/>
                  <a:pt x="5662138" y="3837458"/>
                </a:cubicBezTo>
                <a:cubicBezTo>
                  <a:pt x="5659568" y="3831108"/>
                  <a:pt x="5656546" y="3825061"/>
                  <a:pt x="5653520" y="3819014"/>
                </a:cubicBezTo>
                <a:cubicBezTo>
                  <a:pt x="5647776" y="3807828"/>
                  <a:pt x="5641578" y="3796943"/>
                  <a:pt x="5634624" y="3786360"/>
                </a:cubicBezTo>
                <a:cubicBezTo>
                  <a:pt x="5629484" y="3778802"/>
                  <a:pt x="5624343" y="3771545"/>
                  <a:pt x="5618751" y="3764289"/>
                </a:cubicBezTo>
                <a:lnTo>
                  <a:pt x="5606549" y="3749625"/>
                </a:lnTo>
                <a:lnTo>
                  <a:pt x="5604842" y="3751136"/>
                </a:lnTo>
                <a:close/>
                <a:moveTo>
                  <a:pt x="7288943" y="3747054"/>
                </a:moveTo>
                <a:cubicBezTo>
                  <a:pt x="7288943" y="3748868"/>
                  <a:pt x="7288943" y="3750684"/>
                  <a:pt x="7288943" y="3752498"/>
                </a:cubicBezTo>
                <a:cubicBezTo>
                  <a:pt x="7289851" y="3763533"/>
                  <a:pt x="7291211" y="3774267"/>
                  <a:pt x="7293783" y="3785000"/>
                </a:cubicBezTo>
                <a:cubicBezTo>
                  <a:pt x="7296352" y="3796187"/>
                  <a:pt x="7299829" y="3807072"/>
                  <a:pt x="7303458" y="3817957"/>
                </a:cubicBezTo>
                <a:cubicBezTo>
                  <a:pt x="7309503" y="3835341"/>
                  <a:pt x="7316761" y="3852274"/>
                  <a:pt x="7325075" y="3868600"/>
                </a:cubicBezTo>
                <a:cubicBezTo>
                  <a:pt x="7333390" y="3884776"/>
                  <a:pt x="7342461" y="3900498"/>
                  <a:pt x="7352439" y="3915616"/>
                </a:cubicBezTo>
                <a:cubicBezTo>
                  <a:pt x="7360148" y="3926955"/>
                  <a:pt x="7368766" y="3937839"/>
                  <a:pt x="7379046" y="3947213"/>
                </a:cubicBezTo>
                <a:lnTo>
                  <a:pt x="7387612" y="3954065"/>
                </a:lnTo>
                <a:lnTo>
                  <a:pt x="7419258" y="3964748"/>
                </a:lnTo>
                <a:cubicBezTo>
                  <a:pt x="7425609" y="3967167"/>
                  <a:pt x="7431957" y="3969738"/>
                  <a:pt x="7438155" y="3972458"/>
                </a:cubicBezTo>
                <a:cubicBezTo>
                  <a:pt x="7444202" y="3975180"/>
                  <a:pt x="7450098" y="3978354"/>
                  <a:pt x="7455995" y="3981681"/>
                </a:cubicBezTo>
                <a:lnTo>
                  <a:pt x="7511039" y="4014707"/>
                </a:lnTo>
                <a:lnTo>
                  <a:pt x="7509056" y="3989692"/>
                </a:lnTo>
                <a:cubicBezTo>
                  <a:pt x="7508603" y="3978202"/>
                  <a:pt x="7508905" y="3966562"/>
                  <a:pt x="7509663" y="3955073"/>
                </a:cubicBezTo>
                <a:lnTo>
                  <a:pt x="7513800" y="3931086"/>
                </a:lnTo>
                <a:lnTo>
                  <a:pt x="7510267" y="3928013"/>
                </a:lnTo>
                <a:cubicBezTo>
                  <a:pt x="7507999" y="3924082"/>
                  <a:pt x="7505580" y="3920303"/>
                  <a:pt x="7503161" y="3916524"/>
                </a:cubicBezTo>
                <a:cubicBezTo>
                  <a:pt x="7494241" y="3903825"/>
                  <a:pt x="7484415" y="3891731"/>
                  <a:pt x="7474589" y="3879788"/>
                </a:cubicBezTo>
                <a:cubicBezTo>
                  <a:pt x="7469145" y="3873136"/>
                  <a:pt x="7463703" y="3866635"/>
                  <a:pt x="7457809" y="3860286"/>
                </a:cubicBezTo>
                <a:cubicBezTo>
                  <a:pt x="7452517" y="3854390"/>
                  <a:pt x="7446771" y="3848948"/>
                  <a:pt x="7441027" y="3843505"/>
                </a:cubicBezTo>
                <a:cubicBezTo>
                  <a:pt x="7431957" y="3835644"/>
                  <a:pt x="7422735" y="3828086"/>
                  <a:pt x="7413211" y="3820828"/>
                </a:cubicBezTo>
                <a:cubicBezTo>
                  <a:pt x="7403687" y="3813572"/>
                  <a:pt x="7393861" y="3806317"/>
                  <a:pt x="7383883" y="3799513"/>
                </a:cubicBezTo>
                <a:cubicBezTo>
                  <a:pt x="7363173" y="3785604"/>
                  <a:pt x="7341403" y="3772755"/>
                  <a:pt x="7319179" y="3761265"/>
                </a:cubicBezTo>
                <a:lnTo>
                  <a:pt x="7313169" y="3758193"/>
                </a:lnTo>
                <a:lnTo>
                  <a:pt x="7315249" y="3759150"/>
                </a:lnTo>
                <a:cubicBezTo>
                  <a:pt x="7314341" y="3758696"/>
                  <a:pt x="7313284" y="3758242"/>
                  <a:pt x="7312376" y="3757788"/>
                </a:cubicBezTo>
                <a:lnTo>
                  <a:pt x="7313169" y="3758193"/>
                </a:lnTo>
                <a:lnTo>
                  <a:pt x="7305531" y="3754680"/>
                </a:lnTo>
                <a:lnTo>
                  <a:pt x="7301341" y="3753857"/>
                </a:lnTo>
                <a:lnTo>
                  <a:pt x="7299352" y="3751839"/>
                </a:lnTo>
                <a:close/>
                <a:moveTo>
                  <a:pt x="3777878" y="3742520"/>
                </a:moveTo>
                <a:cubicBezTo>
                  <a:pt x="3776214" y="3743124"/>
                  <a:pt x="3774701" y="3743880"/>
                  <a:pt x="3773191" y="3744788"/>
                </a:cubicBezTo>
                <a:cubicBezTo>
                  <a:pt x="3768957" y="3747962"/>
                  <a:pt x="3765329" y="3751590"/>
                  <a:pt x="3761700" y="3755369"/>
                </a:cubicBezTo>
                <a:cubicBezTo>
                  <a:pt x="3757469" y="3760510"/>
                  <a:pt x="3753235" y="3765649"/>
                  <a:pt x="3749606" y="3771395"/>
                </a:cubicBezTo>
                <a:cubicBezTo>
                  <a:pt x="3747491" y="3774870"/>
                  <a:pt x="3745375" y="3778197"/>
                  <a:pt x="3743410" y="3781675"/>
                </a:cubicBezTo>
                <a:cubicBezTo>
                  <a:pt x="3741596" y="3784849"/>
                  <a:pt x="3739932" y="3788023"/>
                  <a:pt x="3738269" y="3791197"/>
                </a:cubicBezTo>
                <a:cubicBezTo>
                  <a:pt x="3736002" y="3796338"/>
                  <a:pt x="3733581" y="3801327"/>
                  <a:pt x="3731769" y="3806618"/>
                </a:cubicBezTo>
                <a:cubicBezTo>
                  <a:pt x="3729651" y="3812816"/>
                  <a:pt x="3727686" y="3819014"/>
                  <a:pt x="3725872" y="3825213"/>
                </a:cubicBezTo>
                <a:cubicBezTo>
                  <a:pt x="3722545" y="3836550"/>
                  <a:pt x="3719372" y="3848041"/>
                  <a:pt x="3717104" y="3859682"/>
                </a:cubicBezTo>
                <a:cubicBezTo>
                  <a:pt x="3715593" y="3868600"/>
                  <a:pt x="3714383" y="3877670"/>
                  <a:pt x="3713476" y="3886590"/>
                </a:cubicBezTo>
                <a:cubicBezTo>
                  <a:pt x="3712419" y="3895811"/>
                  <a:pt x="3711360" y="3904882"/>
                  <a:pt x="3710905" y="3914105"/>
                </a:cubicBezTo>
                <a:cubicBezTo>
                  <a:pt x="3710451" y="3923023"/>
                  <a:pt x="3710604" y="3932095"/>
                  <a:pt x="3710755" y="3941014"/>
                </a:cubicBezTo>
                <a:cubicBezTo>
                  <a:pt x="3710905" y="3948119"/>
                  <a:pt x="3710755" y="3955376"/>
                  <a:pt x="3711209" y="3962481"/>
                </a:cubicBezTo>
                <a:cubicBezTo>
                  <a:pt x="3711209" y="3962783"/>
                  <a:pt x="3711360" y="3962934"/>
                  <a:pt x="3711360" y="3963237"/>
                </a:cubicBezTo>
                <a:cubicBezTo>
                  <a:pt x="3711360" y="3963237"/>
                  <a:pt x="3711360" y="3963086"/>
                  <a:pt x="3711209" y="3963086"/>
                </a:cubicBezTo>
                <a:lnTo>
                  <a:pt x="3711209" y="3963437"/>
                </a:lnTo>
                <a:lnTo>
                  <a:pt x="3727080" y="3974272"/>
                </a:lnTo>
                <a:cubicBezTo>
                  <a:pt x="3732068" y="3978505"/>
                  <a:pt x="3736907" y="3982889"/>
                  <a:pt x="3741594" y="3987274"/>
                </a:cubicBezTo>
                <a:cubicBezTo>
                  <a:pt x="3743408" y="3988936"/>
                  <a:pt x="3744921" y="3990903"/>
                  <a:pt x="3746734" y="3992717"/>
                </a:cubicBezTo>
                <a:cubicBezTo>
                  <a:pt x="3748246" y="3994378"/>
                  <a:pt x="3749910" y="3996042"/>
                  <a:pt x="3751419" y="3997856"/>
                </a:cubicBezTo>
                <a:lnTo>
                  <a:pt x="3767243" y="4016599"/>
                </a:lnTo>
                <a:lnTo>
                  <a:pt x="3768957" y="4007833"/>
                </a:lnTo>
                <a:cubicBezTo>
                  <a:pt x="3771830" y="3995588"/>
                  <a:pt x="3775005" y="3983494"/>
                  <a:pt x="3779539" y="3971703"/>
                </a:cubicBezTo>
                <a:cubicBezTo>
                  <a:pt x="3781958" y="3965353"/>
                  <a:pt x="3784528" y="3959155"/>
                  <a:pt x="3787249" y="3953108"/>
                </a:cubicBezTo>
                <a:cubicBezTo>
                  <a:pt x="3790273" y="3946456"/>
                  <a:pt x="3793297" y="3939955"/>
                  <a:pt x="3796774" y="3933757"/>
                </a:cubicBezTo>
                <a:cubicBezTo>
                  <a:pt x="3799798" y="3928315"/>
                  <a:pt x="3803427" y="3923326"/>
                  <a:pt x="3807357" y="3918489"/>
                </a:cubicBezTo>
                <a:cubicBezTo>
                  <a:pt x="3810529" y="3914557"/>
                  <a:pt x="3813857" y="3910628"/>
                  <a:pt x="3817485" y="3906999"/>
                </a:cubicBezTo>
                <a:cubicBezTo>
                  <a:pt x="3818393" y="3905790"/>
                  <a:pt x="3819450" y="3904882"/>
                  <a:pt x="3820659" y="3903823"/>
                </a:cubicBezTo>
                <a:lnTo>
                  <a:pt x="3822342" y="3902730"/>
                </a:lnTo>
                <a:lnTo>
                  <a:pt x="3821566" y="3892637"/>
                </a:lnTo>
                <a:cubicBezTo>
                  <a:pt x="3820812" y="3882962"/>
                  <a:pt x="3820055" y="3873437"/>
                  <a:pt x="3819299" y="3863762"/>
                </a:cubicBezTo>
                <a:cubicBezTo>
                  <a:pt x="3818393" y="3852727"/>
                  <a:pt x="3816579" y="3841842"/>
                  <a:pt x="3814009" y="3831108"/>
                </a:cubicBezTo>
                <a:cubicBezTo>
                  <a:pt x="3811287" y="3819922"/>
                  <a:pt x="3807809" y="3808886"/>
                  <a:pt x="3804182" y="3798002"/>
                </a:cubicBezTo>
                <a:cubicBezTo>
                  <a:pt x="3797984" y="3780313"/>
                  <a:pt x="3791332" y="3762776"/>
                  <a:pt x="3781354" y="3746903"/>
                </a:cubicBezTo>
                <a:cubicBezTo>
                  <a:pt x="3780297" y="3745392"/>
                  <a:pt x="3779087" y="3743880"/>
                  <a:pt x="3777878" y="3742520"/>
                </a:cubicBezTo>
                <a:close/>
                <a:moveTo>
                  <a:pt x="6745334" y="3740590"/>
                </a:moveTo>
                <a:lnTo>
                  <a:pt x="6745183" y="3740670"/>
                </a:lnTo>
                <a:lnTo>
                  <a:pt x="6749245" y="3768068"/>
                </a:lnTo>
                <a:cubicBezTo>
                  <a:pt x="6752724" y="3781976"/>
                  <a:pt x="6757108" y="3795430"/>
                  <a:pt x="6762398" y="3808734"/>
                </a:cubicBezTo>
                <a:cubicBezTo>
                  <a:pt x="6767539" y="3821887"/>
                  <a:pt x="6773888" y="3834435"/>
                  <a:pt x="6780239" y="3846983"/>
                </a:cubicBezTo>
                <a:cubicBezTo>
                  <a:pt x="6788854" y="3863007"/>
                  <a:pt x="6798077" y="3878729"/>
                  <a:pt x="6806089" y="3895207"/>
                </a:cubicBezTo>
                <a:lnTo>
                  <a:pt x="6820408" y="3925801"/>
                </a:lnTo>
                <a:lnTo>
                  <a:pt x="6833149" y="3922872"/>
                </a:lnTo>
                <a:cubicBezTo>
                  <a:pt x="6833300" y="3922872"/>
                  <a:pt x="6833450" y="3923025"/>
                  <a:pt x="6832848" y="3923176"/>
                </a:cubicBezTo>
                <a:cubicBezTo>
                  <a:pt x="6839500" y="3924536"/>
                  <a:pt x="6845544" y="3927258"/>
                  <a:pt x="6851441" y="3930583"/>
                </a:cubicBezTo>
                <a:cubicBezTo>
                  <a:pt x="6857941" y="3934060"/>
                  <a:pt x="6863988" y="3938293"/>
                  <a:pt x="6870036" y="3942375"/>
                </a:cubicBezTo>
                <a:cubicBezTo>
                  <a:pt x="6881072" y="3949783"/>
                  <a:pt x="6892259" y="3957039"/>
                  <a:pt x="6902993" y="3964748"/>
                </a:cubicBezTo>
                <a:cubicBezTo>
                  <a:pt x="6908283" y="3968528"/>
                  <a:pt x="6913274" y="3972458"/>
                  <a:pt x="6918413" y="3976237"/>
                </a:cubicBezTo>
                <a:cubicBezTo>
                  <a:pt x="6923400" y="3980018"/>
                  <a:pt x="6928541" y="3983646"/>
                  <a:pt x="6933229" y="3987728"/>
                </a:cubicBezTo>
                <a:lnTo>
                  <a:pt x="6944001" y="3998707"/>
                </a:lnTo>
                <a:lnTo>
                  <a:pt x="6949864" y="3944572"/>
                </a:lnTo>
                <a:lnTo>
                  <a:pt x="6949405" y="3944491"/>
                </a:lnTo>
                <a:cubicBezTo>
                  <a:pt x="6938973" y="3926804"/>
                  <a:pt x="6928692" y="3908964"/>
                  <a:pt x="6917204" y="3891882"/>
                </a:cubicBezTo>
                <a:cubicBezTo>
                  <a:pt x="6904807" y="3873437"/>
                  <a:pt x="6889991" y="3856809"/>
                  <a:pt x="6875176" y="3840331"/>
                </a:cubicBezTo>
                <a:cubicBezTo>
                  <a:pt x="6860060" y="3824004"/>
                  <a:pt x="6843430" y="3809188"/>
                  <a:pt x="6826951" y="3794221"/>
                </a:cubicBezTo>
                <a:cubicBezTo>
                  <a:pt x="6818334" y="3786512"/>
                  <a:pt x="6810019" y="3778651"/>
                  <a:pt x="6801101" y="3771395"/>
                </a:cubicBezTo>
                <a:cubicBezTo>
                  <a:pt x="6793088" y="3764894"/>
                  <a:pt x="6784621" y="3758847"/>
                  <a:pt x="6776006" y="3753101"/>
                </a:cubicBezTo>
                <a:cubicBezTo>
                  <a:pt x="6772074" y="3750682"/>
                  <a:pt x="6768144" y="3748416"/>
                  <a:pt x="6763910" y="3746602"/>
                </a:cubicBezTo>
                <a:cubicBezTo>
                  <a:pt x="6759828" y="3744788"/>
                  <a:pt x="6755749" y="3743275"/>
                  <a:pt x="6751667" y="3741915"/>
                </a:cubicBezTo>
                <a:close/>
                <a:moveTo>
                  <a:pt x="1193671" y="3715308"/>
                </a:moveTo>
                <a:cubicBezTo>
                  <a:pt x="1192612" y="3715609"/>
                  <a:pt x="1191704" y="3715913"/>
                  <a:pt x="1190646" y="3716366"/>
                </a:cubicBezTo>
                <a:cubicBezTo>
                  <a:pt x="1188833" y="3717423"/>
                  <a:pt x="1187168" y="3718633"/>
                  <a:pt x="1185505" y="3719842"/>
                </a:cubicBezTo>
                <a:cubicBezTo>
                  <a:pt x="1180818" y="3724228"/>
                  <a:pt x="1176737" y="3728914"/>
                  <a:pt x="1172957" y="3734054"/>
                </a:cubicBezTo>
                <a:cubicBezTo>
                  <a:pt x="1169328" y="3739647"/>
                  <a:pt x="1166005" y="3745392"/>
                  <a:pt x="1163131" y="3751287"/>
                </a:cubicBezTo>
                <a:cubicBezTo>
                  <a:pt x="1159956" y="3757788"/>
                  <a:pt x="1157387" y="3764743"/>
                  <a:pt x="1154968" y="3771545"/>
                </a:cubicBezTo>
                <a:cubicBezTo>
                  <a:pt x="1151340" y="3782279"/>
                  <a:pt x="1148013" y="3793012"/>
                  <a:pt x="1144990" y="3803896"/>
                </a:cubicBezTo>
                <a:cubicBezTo>
                  <a:pt x="1143328" y="3809491"/>
                  <a:pt x="1141817" y="3815235"/>
                  <a:pt x="1140152" y="3820828"/>
                </a:cubicBezTo>
                <a:cubicBezTo>
                  <a:pt x="1138490" y="3826272"/>
                  <a:pt x="1136674" y="3831865"/>
                  <a:pt x="1135619" y="3837458"/>
                </a:cubicBezTo>
                <a:lnTo>
                  <a:pt x="1135168" y="3838490"/>
                </a:lnTo>
                <a:lnTo>
                  <a:pt x="1146199" y="3864518"/>
                </a:lnTo>
                <a:cubicBezTo>
                  <a:pt x="1150737" y="3877066"/>
                  <a:pt x="1155271" y="3889614"/>
                  <a:pt x="1159656" y="3902312"/>
                </a:cubicBezTo>
                <a:cubicBezTo>
                  <a:pt x="1164189" y="3915313"/>
                  <a:pt x="1167968" y="3928315"/>
                  <a:pt x="1171295" y="3941618"/>
                </a:cubicBezTo>
                <a:cubicBezTo>
                  <a:pt x="1174623" y="3954468"/>
                  <a:pt x="1177344" y="3967470"/>
                  <a:pt x="1179762" y="3980621"/>
                </a:cubicBezTo>
                <a:lnTo>
                  <a:pt x="1185911" y="4016546"/>
                </a:lnTo>
                <a:lnTo>
                  <a:pt x="1188833" y="4015392"/>
                </a:lnTo>
                <a:lnTo>
                  <a:pt x="1191574" y="4015603"/>
                </a:lnTo>
                <a:lnTo>
                  <a:pt x="1195483" y="3993623"/>
                </a:lnTo>
                <a:cubicBezTo>
                  <a:pt x="1196996" y="3987727"/>
                  <a:pt x="1198356" y="3981830"/>
                  <a:pt x="1200021" y="3976086"/>
                </a:cubicBezTo>
                <a:cubicBezTo>
                  <a:pt x="1201984" y="3969585"/>
                  <a:pt x="1203800" y="3962934"/>
                  <a:pt x="1206822" y="3956736"/>
                </a:cubicBezTo>
                <a:cubicBezTo>
                  <a:pt x="1209695" y="3950840"/>
                  <a:pt x="1213020" y="3945096"/>
                  <a:pt x="1216197" y="3939501"/>
                </a:cubicBezTo>
                <a:cubicBezTo>
                  <a:pt x="1219219" y="3934211"/>
                  <a:pt x="1221789" y="3928769"/>
                  <a:pt x="1224509" y="3923477"/>
                </a:cubicBezTo>
                <a:lnTo>
                  <a:pt x="1233145" y="3910150"/>
                </a:lnTo>
                <a:lnTo>
                  <a:pt x="1231918" y="3909720"/>
                </a:lnTo>
                <a:cubicBezTo>
                  <a:pt x="1229799" y="3907755"/>
                  <a:pt x="1227683" y="3904277"/>
                  <a:pt x="1227834" y="3901254"/>
                </a:cubicBezTo>
                <a:cubicBezTo>
                  <a:pt x="1228742" y="3881752"/>
                  <a:pt x="1228742" y="3862251"/>
                  <a:pt x="1227079" y="3842750"/>
                </a:cubicBezTo>
                <a:cubicBezTo>
                  <a:pt x="1225566" y="3824910"/>
                  <a:pt x="1223450" y="3807072"/>
                  <a:pt x="1220124" y="3789536"/>
                </a:cubicBezTo>
                <a:cubicBezTo>
                  <a:pt x="1218160" y="3779256"/>
                  <a:pt x="1216043" y="3768976"/>
                  <a:pt x="1213623" y="3758847"/>
                </a:cubicBezTo>
                <a:cubicBezTo>
                  <a:pt x="1212263" y="3753101"/>
                  <a:pt x="1210601" y="3747508"/>
                  <a:pt x="1208939" y="3741915"/>
                </a:cubicBezTo>
                <a:cubicBezTo>
                  <a:pt x="1207425" y="3737077"/>
                  <a:pt x="1205612" y="3732390"/>
                  <a:pt x="1203495" y="3727703"/>
                </a:cubicBezTo>
                <a:cubicBezTo>
                  <a:pt x="1201532" y="3723924"/>
                  <a:pt x="1199564" y="3720449"/>
                  <a:pt x="1196994" y="3717122"/>
                </a:cubicBezTo>
                <a:cubicBezTo>
                  <a:pt x="1196542" y="3716668"/>
                  <a:pt x="1195936" y="3716063"/>
                  <a:pt x="1195483" y="3715609"/>
                </a:cubicBezTo>
                <a:cubicBezTo>
                  <a:pt x="1195182" y="3715459"/>
                  <a:pt x="1195031" y="3715308"/>
                  <a:pt x="1194726" y="3715308"/>
                </a:cubicBezTo>
                <a:cubicBezTo>
                  <a:pt x="1194575" y="3715308"/>
                  <a:pt x="1194575" y="3715308"/>
                  <a:pt x="1194575" y="3715308"/>
                </a:cubicBezTo>
                <a:cubicBezTo>
                  <a:pt x="1194274" y="3715308"/>
                  <a:pt x="1193972" y="3715308"/>
                  <a:pt x="1193671" y="3715308"/>
                </a:cubicBezTo>
                <a:close/>
                <a:moveTo>
                  <a:pt x="3477942" y="3715005"/>
                </a:moveTo>
                <a:cubicBezTo>
                  <a:pt x="3477488" y="3716214"/>
                  <a:pt x="3477036" y="3717574"/>
                  <a:pt x="3476732" y="3718784"/>
                </a:cubicBezTo>
                <a:cubicBezTo>
                  <a:pt x="3476582" y="3720749"/>
                  <a:pt x="3476431" y="3722864"/>
                  <a:pt x="3476582" y="3724831"/>
                </a:cubicBezTo>
                <a:cubicBezTo>
                  <a:pt x="3478245" y="3738890"/>
                  <a:pt x="3482479" y="3752647"/>
                  <a:pt x="3486863" y="3766101"/>
                </a:cubicBezTo>
                <a:cubicBezTo>
                  <a:pt x="3492607" y="3782278"/>
                  <a:pt x="3498653" y="3798302"/>
                  <a:pt x="3505759" y="3814024"/>
                </a:cubicBezTo>
                <a:cubicBezTo>
                  <a:pt x="3509084" y="3821433"/>
                  <a:pt x="3512560" y="3828840"/>
                  <a:pt x="3516493" y="3835793"/>
                </a:cubicBezTo>
                <a:cubicBezTo>
                  <a:pt x="3520422" y="3842748"/>
                  <a:pt x="3524656" y="3849551"/>
                  <a:pt x="3529040" y="3856353"/>
                </a:cubicBezTo>
                <a:cubicBezTo>
                  <a:pt x="3532214" y="3861191"/>
                  <a:pt x="3535389" y="3865878"/>
                  <a:pt x="3539168" y="3870261"/>
                </a:cubicBezTo>
                <a:lnTo>
                  <a:pt x="3548315" y="3880197"/>
                </a:lnTo>
                <a:lnTo>
                  <a:pt x="3552170" y="3881752"/>
                </a:lnTo>
                <a:cubicBezTo>
                  <a:pt x="3565020" y="3887044"/>
                  <a:pt x="3577869" y="3892336"/>
                  <a:pt x="3590417" y="3898383"/>
                </a:cubicBezTo>
                <a:cubicBezTo>
                  <a:pt x="3601907" y="3903976"/>
                  <a:pt x="3612944" y="3910477"/>
                  <a:pt x="3624281" y="3916371"/>
                </a:cubicBezTo>
                <a:cubicBezTo>
                  <a:pt x="3636073" y="3922722"/>
                  <a:pt x="3648016" y="3928919"/>
                  <a:pt x="3660109" y="3934967"/>
                </a:cubicBezTo>
                <a:lnTo>
                  <a:pt x="3686053" y="3947994"/>
                </a:lnTo>
                <a:lnTo>
                  <a:pt x="3685809" y="3934211"/>
                </a:lnTo>
                <a:cubicBezTo>
                  <a:pt x="3685658" y="3921512"/>
                  <a:pt x="3686114" y="3908964"/>
                  <a:pt x="3687473" y="3896416"/>
                </a:cubicBezTo>
                <a:cubicBezTo>
                  <a:pt x="3688835" y="3883717"/>
                  <a:pt x="3690195" y="3871019"/>
                  <a:pt x="3692310" y="3858320"/>
                </a:cubicBezTo>
                <a:lnTo>
                  <a:pt x="3696767" y="3840144"/>
                </a:lnTo>
                <a:lnTo>
                  <a:pt x="3694882" y="3840783"/>
                </a:lnTo>
                <a:cubicBezTo>
                  <a:pt x="3693822" y="3840631"/>
                  <a:pt x="3692763" y="3840329"/>
                  <a:pt x="3691706" y="3840179"/>
                </a:cubicBezTo>
                <a:cubicBezTo>
                  <a:pt x="3689588" y="3839422"/>
                  <a:pt x="3687774" y="3838212"/>
                  <a:pt x="3686265" y="3836550"/>
                </a:cubicBezTo>
                <a:cubicBezTo>
                  <a:pt x="3685206" y="3835643"/>
                  <a:pt x="3684147" y="3834584"/>
                  <a:pt x="3682938" y="3833678"/>
                </a:cubicBezTo>
                <a:cubicBezTo>
                  <a:pt x="3678403" y="3829746"/>
                  <a:pt x="3673866" y="3825816"/>
                  <a:pt x="3669332" y="3822188"/>
                </a:cubicBezTo>
                <a:lnTo>
                  <a:pt x="3657455" y="3812773"/>
                </a:lnTo>
                <a:lnTo>
                  <a:pt x="3657240" y="3812967"/>
                </a:lnTo>
                <a:lnTo>
                  <a:pt x="3656156" y="3811742"/>
                </a:lnTo>
                <a:lnTo>
                  <a:pt x="3652551" y="3808885"/>
                </a:lnTo>
                <a:cubicBezTo>
                  <a:pt x="3642272" y="3800871"/>
                  <a:pt x="3632143" y="3792708"/>
                  <a:pt x="3621712" y="3784847"/>
                </a:cubicBezTo>
                <a:cubicBezTo>
                  <a:pt x="3616570" y="3780917"/>
                  <a:pt x="3611431" y="3777137"/>
                  <a:pt x="3606140" y="3773509"/>
                </a:cubicBezTo>
                <a:cubicBezTo>
                  <a:pt x="3600243" y="3769579"/>
                  <a:pt x="3594349" y="3765800"/>
                  <a:pt x="3588452" y="3762019"/>
                </a:cubicBezTo>
                <a:cubicBezTo>
                  <a:pt x="3577719" y="3755368"/>
                  <a:pt x="3566533" y="3749170"/>
                  <a:pt x="3555194" y="3743426"/>
                </a:cubicBezTo>
                <a:cubicBezTo>
                  <a:pt x="3532214" y="3732389"/>
                  <a:pt x="3508781" y="3721504"/>
                  <a:pt x="3483990" y="3715609"/>
                </a:cubicBezTo>
                <a:cubicBezTo>
                  <a:pt x="3482025" y="3715306"/>
                  <a:pt x="3479907" y="3715005"/>
                  <a:pt x="3477942" y="3715005"/>
                </a:cubicBezTo>
                <a:close/>
                <a:moveTo>
                  <a:pt x="8014627" y="3703834"/>
                </a:moveTo>
                <a:lnTo>
                  <a:pt x="8019429" y="3723924"/>
                </a:lnTo>
                <a:cubicBezTo>
                  <a:pt x="8021847" y="3736472"/>
                  <a:pt x="8023509" y="3749322"/>
                  <a:pt x="8024869" y="3762021"/>
                </a:cubicBezTo>
                <a:lnTo>
                  <a:pt x="8025190" y="3767000"/>
                </a:lnTo>
                <a:lnTo>
                  <a:pt x="8026383" y="3765346"/>
                </a:lnTo>
                <a:cubicBezTo>
                  <a:pt x="8033640" y="3755823"/>
                  <a:pt x="8041351" y="3746752"/>
                  <a:pt x="8049363" y="3737833"/>
                </a:cubicBezTo>
                <a:lnTo>
                  <a:pt x="8053109" y="3734260"/>
                </a:lnTo>
                <a:lnTo>
                  <a:pt x="8038627" y="3721355"/>
                </a:lnTo>
                <a:cubicBezTo>
                  <a:pt x="8032429" y="3716365"/>
                  <a:pt x="8026079" y="3711527"/>
                  <a:pt x="8019579" y="3706993"/>
                </a:cubicBezTo>
                <a:close/>
                <a:moveTo>
                  <a:pt x="6639795" y="3689304"/>
                </a:moveTo>
                <a:cubicBezTo>
                  <a:pt x="6640703" y="3697165"/>
                  <a:pt x="6642365" y="3705026"/>
                  <a:pt x="6644179" y="3712887"/>
                </a:cubicBezTo>
                <a:cubicBezTo>
                  <a:pt x="6652646" y="3749170"/>
                  <a:pt x="6665342" y="3784243"/>
                  <a:pt x="6681367" y="3817955"/>
                </a:cubicBezTo>
                <a:cubicBezTo>
                  <a:pt x="6686810" y="3827932"/>
                  <a:pt x="6692253" y="3838061"/>
                  <a:pt x="6698148" y="3847737"/>
                </a:cubicBezTo>
                <a:cubicBezTo>
                  <a:pt x="6701473" y="3853179"/>
                  <a:pt x="6704800" y="3858923"/>
                  <a:pt x="6708429" y="3864367"/>
                </a:cubicBezTo>
                <a:cubicBezTo>
                  <a:pt x="6713417" y="3871623"/>
                  <a:pt x="6718406" y="3879030"/>
                  <a:pt x="6723395" y="3886438"/>
                </a:cubicBezTo>
                <a:lnTo>
                  <a:pt x="6722934" y="3889066"/>
                </a:lnTo>
                <a:lnTo>
                  <a:pt x="6731558" y="3892486"/>
                </a:lnTo>
                <a:cubicBezTo>
                  <a:pt x="6738211" y="3895661"/>
                  <a:pt x="6744257" y="3899440"/>
                  <a:pt x="6750455" y="3903371"/>
                </a:cubicBezTo>
                <a:cubicBezTo>
                  <a:pt x="6761190" y="3910174"/>
                  <a:pt x="6771620" y="3917430"/>
                  <a:pt x="6781445" y="3925593"/>
                </a:cubicBezTo>
                <a:lnTo>
                  <a:pt x="6800681" y="3942396"/>
                </a:lnTo>
                <a:lnTo>
                  <a:pt x="6777820" y="3893847"/>
                </a:lnTo>
                <a:cubicBezTo>
                  <a:pt x="6773284" y="3885684"/>
                  <a:pt x="6768598" y="3877369"/>
                  <a:pt x="6764061" y="3869204"/>
                </a:cubicBezTo>
                <a:cubicBezTo>
                  <a:pt x="6751060" y="3845773"/>
                  <a:pt x="6739421" y="3821433"/>
                  <a:pt x="6731257" y="3795734"/>
                </a:cubicBezTo>
                <a:cubicBezTo>
                  <a:pt x="6727327" y="3783035"/>
                  <a:pt x="6723849" y="3770185"/>
                  <a:pt x="6722035" y="3757032"/>
                </a:cubicBezTo>
                <a:cubicBezTo>
                  <a:pt x="6721278" y="3751136"/>
                  <a:pt x="6720372" y="3745089"/>
                  <a:pt x="6720372" y="3739042"/>
                </a:cubicBezTo>
                <a:cubicBezTo>
                  <a:pt x="6720372" y="3736926"/>
                  <a:pt x="6720372" y="3734658"/>
                  <a:pt x="6720675" y="3732541"/>
                </a:cubicBezTo>
                <a:lnTo>
                  <a:pt x="6721335" y="3729898"/>
                </a:lnTo>
                <a:lnTo>
                  <a:pt x="6709789" y="3722412"/>
                </a:lnTo>
                <a:cubicBezTo>
                  <a:pt x="6700416" y="3716516"/>
                  <a:pt x="6690892" y="3711073"/>
                  <a:pt x="6681216" y="3705782"/>
                </a:cubicBezTo>
                <a:cubicBezTo>
                  <a:pt x="6670784" y="3700038"/>
                  <a:pt x="6660052" y="3694746"/>
                  <a:pt x="6648864" y="3690815"/>
                </a:cubicBezTo>
                <a:cubicBezTo>
                  <a:pt x="6645841" y="3690059"/>
                  <a:pt x="6642817" y="3689607"/>
                  <a:pt x="6639795" y="3689304"/>
                </a:cubicBezTo>
                <a:close/>
                <a:moveTo>
                  <a:pt x="6202140" y="3684468"/>
                </a:moveTo>
                <a:cubicBezTo>
                  <a:pt x="6201989" y="3684920"/>
                  <a:pt x="6201836" y="3685526"/>
                  <a:pt x="6201687" y="3685979"/>
                </a:cubicBezTo>
                <a:cubicBezTo>
                  <a:pt x="6200175" y="3690816"/>
                  <a:pt x="6198511" y="3695654"/>
                  <a:pt x="6197000" y="3700492"/>
                </a:cubicBezTo>
                <a:cubicBezTo>
                  <a:pt x="6190801" y="3721355"/>
                  <a:pt x="6184905" y="3742367"/>
                  <a:pt x="6180221" y="3763532"/>
                </a:cubicBezTo>
                <a:cubicBezTo>
                  <a:pt x="6177800" y="3774569"/>
                  <a:pt x="6176440" y="3785906"/>
                  <a:pt x="6175230" y="3797245"/>
                </a:cubicBezTo>
                <a:cubicBezTo>
                  <a:pt x="6174021" y="3807828"/>
                  <a:pt x="6173569" y="3818409"/>
                  <a:pt x="6173115" y="3828992"/>
                </a:cubicBezTo>
                <a:lnTo>
                  <a:pt x="6173115" y="3866657"/>
                </a:lnTo>
                <a:lnTo>
                  <a:pt x="6174172" y="3867693"/>
                </a:lnTo>
                <a:cubicBezTo>
                  <a:pt x="6176590" y="3870263"/>
                  <a:pt x="6179010" y="3872833"/>
                  <a:pt x="6181127" y="3875555"/>
                </a:cubicBezTo>
                <a:cubicBezTo>
                  <a:pt x="6185359" y="3880997"/>
                  <a:pt x="6189138" y="3886590"/>
                  <a:pt x="6192616" y="3892486"/>
                </a:cubicBezTo>
                <a:cubicBezTo>
                  <a:pt x="6196092" y="3898230"/>
                  <a:pt x="6199419" y="3904127"/>
                  <a:pt x="6202140" y="3910324"/>
                </a:cubicBezTo>
                <a:cubicBezTo>
                  <a:pt x="6207432" y="3922117"/>
                  <a:pt x="6211816" y="3934362"/>
                  <a:pt x="6216200" y="3946456"/>
                </a:cubicBezTo>
                <a:cubicBezTo>
                  <a:pt x="6220735" y="3958853"/>
                  <a:pt x="6224966" y="3971249"/>
                  <a:pt x="6228747" y="3983797"/>
                </a:cubicBezTo>
                <a:cubicBezTo>
                  <a:pt x="6229653" y="3986971"/>
                  <a:pt x="6230561" y="3989995"/>
                  <a:pt x="6231618" y="3992717"/>
                </a:cubicBezTo>
                <a:lnTo>
                  <a:pt x="6234914" y="4005717"/>
                </a:lnTo>
                <a:lnTo>
                  <a:pt x="6259435" y="3969889"/>
                </a:lnTo>
                <a:lnTo>
                  <a:pt x="6265259" y="3961697"/>
                </a:lnTo>
                <a:lnTo>
                  <a:pt x="6262158" y="3953863"/>
                </a:lnTo>
                <a:cubicBezTo>
                  <a:pt x="6262913" y="3950386"/>
                  <a:pt x="6262913" y="3946759"/>
                  <a:pt x="6263215" y="3943432"/>
                </a:cubicBezTo>
                <a:cubicBezTo>
                  <a:pt x="6263516" y="3939350"/>
                  <a:pt x="6263820" y="3935117"/>
                  <a:pt x="6263972" y="3930884"/>
                </a:cubicBezTo>
                <a:cubicBezTo>
                  <a:pt x="6264273" y="3923477"/>
                  <a:pt x="6264879" y="3915917"/>
                  <a:pt x="6265332" y="3908510"/>
                </a:cubicBezTo>
                <a:cubicBezTo>
                  <a:pt x="6265332" y="3900195"/>
                  <a:pt x="6264273" y="3892032"/>
                  <a:pt x="6263215" y="3883717"/>
                </a:cubicBezTo>
                <a:cubicBezTo>
                  <a:pt x="6262007" y="3874950"/>
                  <a:pt x="6260796" y="3866332"/>
                  <a:pt x="6259285" y="3857715"/>
                </a:cubicBezTo>
                <a:cubicBezTo>
                  <a:pt x="6256414" y="3840633"/>
                  <a:pt x="6252632" y="3824002"/>
                  <a:pt x="6248549" y="3807223"/>
                </a:cubicBezTo>
                <a:cubicBezTo>
                  <a:pt x="6246283" y="3798152"/>
                  <a:pt x="6244015" y="3789082"/>
                  <a:pt x="6241295" y="3780162"/>
                </a:cubicBezTo>
                <a:cubicBezTo>
                  <a:pt x="6238423" y="3770941"/>
                  <a:pt x="6235550" y="3761718"/>
                  <a:pt x="6232225" y="3752647"/>
                </a:cubicBezTo>
                <a:cubicBezTo>
                  <a:pt x="6228898" y="3743124"/>
                  <a:pt x="6225420" y="3733600"/>
                  <a:pt x="6221944" y="3724075"/>
                </a:cubicBezTo>
                <a:cubicBezTo>
                  <a:pt x="6218769" y="3715155"/>
                  <a:pt x="6214990" y="3706539"/>
                  <a:pt x="6210757" y="3698073"/>
                </a:cubicBezTo>
                <a:lnTo>
                  <a:pt x="6208689" y="3694808"/>
                </a:lnTo>
                <a:lnTo>
                  <a:pt x="6208336" y="3694595"/>
                </a:lnTo>
                <a:lnTo>
                  <a:pt x="6207963" y="3693662"/>
                </a:lnTo>
                <a:close/>
                <a:moveTo>
                  <a:pt x="10696155" y="3679478"/>
                </a:moveTo>
                <a:cubicBezTo>
                  <a:pt x="10695703" y="3679932"/>
                  <a:pt x="10695399" y="3680386"/>
                  <a:pt x="10694945" y="3680838"/>
                </a:cubicBezTo>
                <a:cubicBezTo>
                  <a:pt x="10684364" y="3697619"/>
                  <a:pt x="10676806" y="3716063"/>
                  <a:pt x="10668792" y="3734052"/>
                </a:cubicBezTo>
                <a:cubicBezTo>
                  <a:pt x="10664710" y="3743275"/>
                  <a:pt x="10660780" y="3752496"/>
                  <a:pt x="10657152" y="3761718"/>
                </a:cubicBezTo>
                <a:cubicBezTo>
                  <a:pt x="10653978" y="3769882"/>
                  <a:pt x="10650350" y="3778045"/>
                  <a:pt x="10647175" y="3786360"/>
                </a:cubicBezTo>
                <a:cubicBezTo>
                  <a:pt x="10640825" y="3805106"/>
                  <a:pt x="10636743" y="3824607"/>
                  <a:pt x="10634778" y="3844261"/>
                </a:cubicBezTo>
                <a:cubicBezTo>
                  <a:pt x="10634173" y="3853179"/>
                  <a:pt x="10634929" y="3862099"/>
                  <a:pt x="10636138" y="3870868"/>
                </a:cubicBezTo>
                <a:lnTo>
                  <a:pt x="10633940" y="3876862"/>
                </a:lnTo>
                <a:lnTo>
                  <a:pt x="10640674" y="3884019"/>
                </a:lnTo>
                <a:cubicBezTo>
                  <a:pt x="10649291" y="3894299"/>
                  <a:pt x="10657152" y="3905033"/>
                  <a:pt x="10664409" y="3916371"/>
                </a:cubicBezTo>
                <a:cubicBezTo>
                  <a:pt x="10667735" y="3921511"/>
                  <a:pt x="10670606" y="3926802"/>
                  <a:pt x="10673479" y="3932245"/>
                </a:cubicBezTo>
                <a:cubicBezTo>
                  <a:pt x="10676806" y="3938292"/>
                  <a:pt x="10679980" y="3944489"/>
                  <a:pt x="10682701" y="3950840"/>
                </a:cubicBezTo>
                <a:lnTo>
                  <a:pt x="10687621" y="3964026"/>
                </a:lnTo>
                <a:lnTo>
                  <a:pt x="10688294" y="3960818"/>
                </a:lnTo>
                <a:cubicBezTo>
                  <a:pt x="10691620" y="3948270"/>
                  <a:pt x="10695552" y="3935873"/>
                  <a:pt x="10699785" y="3923477"/>
                </a:cubicBezTo>
                <a:cubicBezTo>
                  <a:pt x="10704319" y="3909870"/>
                  <a:pt x="10709308" y="3896416"/>
                  <a:pt x="10714298" y="3882962"/>
                </a:cubicBezTo>
                <a:cubicBezTo>
                  <a:pt x="10716413" y="3877367"/>
                  <a:pt x="10718681" y="3871623"/>
                  <a:pt x="10721100" y="3866030"/>
                </a:cubicBezTo>
                <a:cubicBezTo>
                  <a:pt x="10723519" y="3860285"/>
                  <a:pt x="10725938" y="3854541"/>
                  <a:pt x="10728811" y="3848948"/>
                </a:cubicBezTo>
                <a:cubicBezTo>
                  <a:pt x="10729717" y="3847132"/>
                  <a:pt x="10730775" y="3845319"/>
                  <a:pt x="10731832" y="3843656"/>
                </a:cubicBezTo>
                <a:lnTo>
                  <a:pt x="10735597" y="3839791"/>
                </a:lnTo>
                <a:lnTo>
                  <a:pt x="10738484" y="3824305"/>
                </a:lnTo>
                <a:cubicBezTo>
                  <a:pt x="10738787" y="3819468"/>
                  <a:pt x="10738938" y="3814630"/>
                  <a:pt x="10739091" y="3809791"/>
                </a:cubicBezTo>
                <a:cubicBezTo>
                  <a:pt x="10739241" y="3804350"/>
                  <a:pt x="10739392" y="3798908"/>
                  <a:pt x="10739392" y="3793466"/>
                </a:cubicBezTo>
                <a:cubicBezTo>
                  <a:pt x="10739392" y="3782581"/>
                  <a:pt x="10738637" y="3771696"/>
                  <a:pt x="10736822" y="3760811"/>
                </a:cubicBezTo>
                <a:cubicBezTo>
                  <a:pt x="10736218" y="3757485"/>
                  <a:pt x="10735613" y="3754160"/>
                  <a:pt x="10734705" y="3750833"/>
                </a:cubicBezTo>
                <a:cubicBezTo>
                  <a:pt x="10733647" y="3746299"/>
                  <a:pt x="10732286" y="3741913"/>
                  <a:pt x="10730775" y="3737530"/>
                </a:cubicBezTo>
                <a:cubicBezTo>
                  <a:pt x="10728357" y="3730273"/>
                  <a:pt x="10725484" y="3723320"/>
                  <a:pt x="10722310" y="3716365"/>
                </a:cubicBezTo>
                <a:cubicBezTo>
                  <a:pt x="10717623" y="3706388"/>
                  <a:pt x="10712634" y="3696560"/>
                  <a:pt x="10705832" y="3687793"/>
                </a:cubicBezTo>
                <a:cubicBezTo>
                  <a:pt x="10703564" y="3685223"/>
                  <a:pt x="10701145" y="3682805"/>
                  <a:pt x="10698423" y="3680536"/>
                </a:cubicBezTo>
                <a:cubicBezTo>
                  <a:pt x="10697969" y="3680233"/>
                  <a:pt x="10697366" y="3679932"/>
                  <a:pt x="10696912" y="3679629"/>
                </a:cubicBezTo>
                <a:cubicBezTo>
                  <a:pt x="10696609" y="3679629"/>
                  <a:pt x="10696458" y="3679478"/>
                  <a:pt x="10696155" y="3679478"/>
                </a:cubicBezTo>
                <a:close/>
                <a:moveTo>
                  <a:pt x="7976041" y="3668593"/>
                </a:moveTo>
                <a:cubicBezTo>
                  <a:pt x="7970900" y="3674489"/>
                  <a:pt x="7966064" y="3680840"/>
                  <a:pt x="7961528" y="3687341"/>
                </a:cubicBezTo>
                <a:cubicBezTo>
                  <a:pt x="7955933" y="3695049"/>
                  <a:pt x="7950493" y="3702760"/>
                  <a:pt x="7945050" y="3710470"/>
                </a:cubicBezTo>
                <a:cubicBezTo>
                  <a:pt x="7939607" y="3717877"/>
                  <a:pt x="7934013" y="3725285"/>
                  <a:pt x="7928873" y="3732995"/>
                </a:cubicBezTo>
                <a:cubicBezTo>
                  <a:pt x="7923883" y="3740251"/>
                  <a:pt x="7919199" y="3747659"/>
                  <a:pt x="7914815" y="3755369"/>
                </a:cubicBezTo>
                <a:lnTo>
                  <a:pt x="7887887" y="3824418"/>
                </a:lnTo>
                <a:lnTo>
                  <a:pt x="7893497" y="3842145"/>
                </a:lnTo>
                <a:cubicBezTo>
                  <a:pt x="7896975" y="3854087"/>
                  <a:pt x="7900603" y="3865879"/>
                  <a:pt x="7903929" y="3877823"/>
                </a:cubicBezTo>
                <a:cubicBezTo>
                  <a:pt x="7905593" y="3883717"/>
                  <a:pt x="7907255" y="3889614"/>
                  <a:pt x="7908615" y="3895661"/>
                </a:cubicBezTo>
                <a:cubicBezTo>
                  <a:pt x="7909825" y="3901557"/>
                  <a:pt x="7910733" y="3907604"/>
                  <a:pt x="7911187" y="3913651"/>
                </a:cubicBezTo>
                <a:cubicBezTo>
                  <a:pt x="7912245" y="3925896"/>
                  <a:pt x="7913302" y="3938141"/>
                  <a:pt x="7914209" y="3950538"/>
                </a:cubicBezTo>
                <a:cubicBezTo>
                  <a:pt x="7915267" y="3963992"/>
                  <a:pt x="7915267" y="3977448"/>
                  <a:pt x="7914965" y="3990903"/>
                </a:cubicBezTo>
                <a:lnTo>
                  <a:pt x="7914669" y="3994653"/>
                </a:lnTo>
                <a:lnTo>
                  <a:pt x="7924490" y="3983343"/>
                </a:lnTo>
                <a:cubicBezTo>
                  <a:pt x="7933257" y="3973818"/>
                  <a:pt x="7942177" y="3964143"/>
                  <a:pt x="7952003" y="3955526"/>
                </a:cubicBezTo>
                <a:cubicBezTo>
                  <a:pt x="7957144" y="3950992"/>
                  <a:pt x="7962434" y="3946607"/>
                  <a:pt x="7967725" y="3942374"/>
                </a:cubicBezTo>
                <a:lnTo>
                  <a:pt x="7980205" y="3932927"/>
                </a:lnTo>
                <a:lnTo>
                  <a:pt x="7982541" y="3926501"/>
                </a:lnTo>
                <a:cubicBezTo>
                  <a:pt x="7983751" y="3923023"/>
                  <a:pt x="7985111" y="3919546"/>
                  <a:pt x="7986169" y="3916070"/>
                </a:cubicBezTo>
                <a:cubicBezTo>
                  <a:pt x="7988285" y="3909418"/>
                  <a:pt x="7990099" y="3902614"/>
                  <a:pt x="7991763" y="3895811"/>
                </a:cubicBezTo>
                <a:cubicBezTo>
                  <a:pt x="7995693" y="3879334"/>
                  <a:pt x="7998263" y="3862703"/>
                  <a:pt x="8000229" y="3845924"/>
                </a:cubicBezTo>
                <a:cubicBezTo>
                  <a:pt x="8001286" y="3837004"/>
                  <a:pt x="8001740" y="3828084"/>
                  <a:pt x="8002043" y="3819014"/>
                </a:cubicBezTo>
                <a:cubicBezTo>
                  <a:pt x="8002345" y="3810851"/>
                  <a:pt x="8002648" y="3802838"/>
                  <a:pt x="8002497" y="3794826"/>
                </a:cubicBezTo>
                <a:cubicBezTo>
                  <a:pt x="8000833" y="3761265"/>
                  <a:pt x="7995996" y="3727854"/>
                  <a:pt x="7987530" y="3695503"/>
                </a:cubicBezTo>
                <a:cubicBezTo>
                  <a:pt x="7984657" y="3686282"/>
                  <a:pt x="7981181" y="3677513"/>
                  <a:pt x="7976344" y="3669198"/>
                </a:cubicBezTo>
                <a:cubicBezTo>
                  <a:pt x="7976344" y="3668896"/>
                  <a:pt x="7976191" y="3668746"/>
                  <a:pt x="7976041" y="3668593"/>
                </a:cubicBezTo>
                <a:close/>
                <a:moveTo>
                  <a:pt x="8885969" y="3663454"/>
                </a:moveTo>
                <a:cubicBezTo>
                  <a:pt x="8868736" y="3663000"/>
                  <a:pt x="8851351" y="3663756"/>
                  <a:pt x="8834117" y="3664965"/>
                </a:cubicBezTo>
                <a:cubicBezTo>
                  <a:pt x="8817033" y="3666174"/>
                  <a:pt x="8799951" y="3669198"/>
                  <a:pt x="8783171" y="3672978"/>
                </a:cubicBezTo>
                <a:cubicBezTo>
                  <a:pt x="8774856" y="3674943"/>
                  <a:pt x="8766541" y="3677362"/>
                  <a:pt x="8758377" y="3680083"/>
                </a:cubicBezTo>
                <a:cubicBezTo>
                  <a:pt x="8750969" y="3682501"/>
                  <a:pt x="8743411" y="3684619"/>
                  <a:pt x="8735852" y="3686887"/>
                </a:cubicBezTo>
                <a:cubicBezTo>
                  <a:pt x="8728141" y="3689305"/>
                  <a:pt x="8720433" y="3692026"/>
                  <a:pt x="8712873" y="3694899"/>
                </a:cubicBezTo>
                <a:cubicBezTo>
                  <a:pt x="8708640" y="3696410"/>
                  <a:pt x="8704407" y="3697922"/>
                  <a:pt x="8700174" y="3699433"/>
                </a:cubicBezTo>
                <a:cubicBezTo>
                  <a:pt x="8700628" y="3699736"/>
                  <a:pt x="8701233" y="3700189"/>
                  <a:pt x="8701687" y="3700492"/>
                </a:cubicBezTo>
                <a:cubicBezTo>
                  <a:pt x="8704861" y="3702457"/>
                  <a:pt x="8708035" y="3704574"/>
                  <a:pt x="8711362" y="3706388"/>
                </a:cubicBezTo>
                <a:cubicBezTo>
                  <a:pt x="8722701" y="3712889"/>
                  <a:pt x="8734339" y="3719238"/>
                  <a:pt x="8745981" y="3725435"/>
                </a:cubicBezTo>
                <a:cubicBezTo>
                  <a:pt x="8757167" y="3731635"/>
                  <a:pt x="8768355" y="3737833"/>
                  <a:pt x="8780146" y="3742821"/>
                </a:cubicBezTo>
                <a:cubicBezTo>
                  <a:pt x="8806452" y="3754009"/>
                  <a:pt x="8833059" y="3764289"/>
                  <a:pt x="8860118" y="3773661"/>
                </a:cubicBezTo>
                <a:lnTo>
                  <a:pt x="8864110" y="3778034"/>
                </a:lnTo>
                <a:lnTo>
                  <a:pt x="8895192" y="3773056"/>
                </a:lnTo>
                <a:cubicBezTo>
                  <a:pt x="8907437" y="3772301"/>
                  <a:pt x="8919531" y="3770941"/>
                  <a:pt x="8931776" y="3770336"/>
                </a:cubicBezTo>
                <a:cubicBezTo>
                  <a:pt x="8944174" y="3769731"/>
                  <a:pt x="8956569" y="3769731"/>
                  <a:pt x="8968966" y="3769731"/>
                </a:cubicBezTo>
                <a:cubicBezTo>
                  <a:pt x="8974560" y="3769580"/>
                  <a:pt x="8980002" y="3769580"/>
                  <a:pt x="8985746" y="3769277"/>
                </a:cubicBezTo>
                <a:cubicBezTo>
                  <a:pt x="8993004" y="3769277"/>
                  <a:pt x="9000260" y="3769277"/>
                  <a:pt x="9007515" y="3769731"/>
                </a:cubicBezTo>
                <a:lnTo>
                  <a:pt x="9039731" y="3774080"/>
                </a:lnTo>
                <a:lnTo>
                  <a:pt x="9029891" y="3761113"/>
                </a:lnTo>
                <a:cubicBezTo>
                  <a:pt x="9022331" y="3750833"/>
                  <a:pt x="9015075" y="3740251"/>
                  <a:pt x="9007971" y="3729518"/>
                </a:cubicBezTo>
                <a:cubicBezTo>
                  <a:pt x="9000865" y="3718936"/>
                  <a:pt x="8993910" y="3708504"/>
                  <a:pt x="8987108" y="3697771"/>
                </a:cubicBezTo>
                <a:lnTo>
                  <a:pt x="8978824" y="3682554"/>
                </a:lnTo>
                <a:lnTo>
                  <a:pt x="8977280" y="3683106"/>
                </a:lnTo>
                <a:cubicBezTo>
                  <a:pt x="8973049" y="3681292"/>
                  <a:pt x="8968814" y="3679630"/>
                  <a:pt x="8964430" y="3678118"/>
                </a:cubicBezTo>
                <a:cubicBezTo>
                  <a:pt x="8952790" y="3674489"/>
                  <a:pt x="8940999" y="3671315"/>
                  <a:pt x="8929054" y="3669047"/>
                </a:cubicBezTo>
                <a:cubicBezTo>
                  <a:pt x="8914845" y="3666327"/>
                  <a:pt x="8900484" y="3664513"/>
                  <a:pt x="8885969" y="3663454"/>
                </a:cubicBezTo>
                <a:close/>
                <a:moveTo>
                  <a:pt x="4737999" y="3661489"/>
                </a:moveTo>
                <a:cubicBezTo>
                  <a:pt x="4737394" y="3662094"/>
                  <a:pt x="4736940" y="3662698"/>
                  <a:pt x="4736486" y="3663303"/>
                </a:cubicBezTo>
                <a:cubicBezTo>
                  <a:pt x="4732556" y="3668141"/>
                  <a:pt x="4728626" y="3672978"/>
                  <a:pt x="4724696" y="3677816"/>
                </a:cubicBezTo>
                <a:cubicBezTo>
                  <a:pt x="4716985" y="3687188"/>
                  <a:pt x="4709426" y="3696713"/>
                  <a:pt x="4702017" y="3706237"/>
                </a:cubicBezTo>
                <a:cubicBezTo>
                  <a:pt x="4694761" y="3715611"/>
                  <a:pt x="4687506" y="3724832"/>
                  <a:pt x="4680703" y="3734508"/>
                </a:cubicBezTo>
                <a:cubicBezTo>
                  <a:pt x="4674051" y="3743880"/>
                  <a:pt x="4667852" y="3753555"/>
                  <a:pt x="4661805" y="3763230"/>
                </a:cubicBezTo>
                <a:cubicBezTo>
                  <a:pt x="4657270" y="3770790"/>
                  <a:pt x="4652735" y="3778500"/>
                  <a:pt x="4648502" y="3786360"/>
                </a:cubicBezTo>
                <a:cubicBezTo>
                  <a:pt x="4644419" y="3793919"/>
                  <a:pt x="4640489" y="3801630"/>
                  <a:pt x="4636710" y="3809339"/>
                </a:cubicBezTo>
                <a:cubicBezTo>
                  <a:pt x="4628093" y="3826724"/>
                  <a:pt x="4619324" y="3843807"/>
                  <a:pt x="4611766" y="3861646"/>
                </a:cubicBezTo>
                <a:lnTo>
                  <a:pt x="4610867" y="3861988"/>
                </a:lnTo>
                <a:lnTo>
                  <a:pt x="4612067" y="3877520"/>
                </a:lnTo>
                <a:cubicBezTo>
                  <a:pt x="4612067" y="3881299"/>
                  <a:pt x="4612218" y="3885230"/>
                  <a:pt x="4612218" y="3889009"/>
                </a:cubicBezTo>
                <a:cubicBezTo>
                  <a:pt x="4612521" y="3902312"/>
                  <a:pt x="4612672" y="3915465"/>
                  <a:pt x="4612973" y="3928769"/>
                </a:cubicBezTo>
                <a:cubicBezTo>
                  <a:pt x="4613277" y="3942677"/>
                  <a:pt x="4613277" y="3956433"/>
                  <a:pt x="4612067" y="3970343"/>
                </a:cubicBezTo>
                <a:lnTo>
                  <a:pt x="4607779" y="4000476"/>
                </a:lnTo>
                <a:lnTo>
                  <a:pt x="4614182" y="3994531"/>
                </a:lnTo>
                <a:cubicBezTo>
                  <a:pt x="4622348" y="3987122"/>
                  <a:pt x="4630813" y="3979865"/>
                  <a:pt x="4638976" y="3972458"/>
                </a:cubicBezTo>
                <a:cubicBezTo>
                  <a:pt x="4643209" y="3968679"/>
                  <a:pt x="4647292" y="3964900"/>
                  <a:pt x="4651523" y="3961272"/>
                </a:cubicBezTo>
                <a:lnTo>
                  <a:pt x="4658082" y="3956177"/>
                </a:lnTo>
                <a:lnTo>
                  <a:pt x="4658329" y="3952957"/>
                </a:lnTo>
                <a:cubicBezTo>
                  <a:pt x="4660294" y="3950235"/>
                  <a:pt x="4661957" y="3947364"/>
                  <a:pt x="4663770" y="3944642"/>
                </a:cubicBezTo>
                <a:cubicBezTo>
                  <a:pt x="4665435" y="3942223"/>
                  <a:pt x="4667095" y="3939804"/>
                  <a:pt x="4668608" y="3937235"/>
                </a:cubicBezTo>
                <a:cubicBezTo>
                  <a:pt x="4669062" y="3936328"/>
                  <a:pt x="4669666" y="3935571"/>
                  <a:pt x="4670121" y="3934665"/>
                </a:cubicBezTo>
                <a:cubicBezTo>
                  <a:pt x="4682365" y="3914105"/>
                  <a:pt x="4693702" y="3892940"/>
                  <a:pt x="4703831" y="3871171"/>
                </a:cubicBezTo>
                <a:cubicBezTo>
                  <a:pt x="4709123" y="3859682"/>
                  <a:pt x="4713961" y="3848041"/>
                  <a:pt x="4718345" y="3836249"/>
                </a:cubicBezTo>
                <a:cubicBezTo>
                  <a:pt x="4722426" y="3825213"/>
                  <a:pt x="4726054" y="3814025"/>
                  <a:pt x="4729380" y="3802839"/>
                </a:cubicBezTo>
                <a:cubicBezTo>
                  <a:pt x="4733010" y="3789988"/>
                  <a:pt x="4736185" y="3776988"/>
                  <a:pt x="4738150" y="3763835"/>
                </a:cubicBezTo>
                <a:cubicBezTo>
                  <a:pt x="4739964" y="3751741"/>
                  <a:pt x="4740719" y="3739345"/>
                  <a:pt x="4741021" y="3727100"/>
                </a:cubicBezTo>
                <a:cubicBezTo>
                  <a:pt x="4741021" y="3715005"/>
                  <a:pt x="4740569" y="3702912"/>
                  <a:pt x="4739964" y="3690816"/>
                </a:cubicBezTo>
                <a:cubicBezTo>
                  <a:pt x="4739663" y="3680990"/>
                  <a:pt x="4739207" y="3671164"/>
                  <a:pt x="4737999" y="3661489"/>
                </a:cubicBezTo>
                <a:close/>
                <a:moveTo>
                  <a:pt x="10435225" y="3654080"/>
                </a:moveTo>
                <a:cubicBezTo>
                  <a:pt x="10436587" y="3659221"/>
                  <a:pt x="10438098" y="3664513"/>
                  <a:pt x="10439611" y="3669652"/>
                </a:cubicBezTo>
                <a:cubicBezTo>
                  <a:pt x="10442028" y="3677664"/>
                  <a:pt x="10444598" y="3685374"/>
                  <a:pt x="10447924" y="3693084"/>
                </a:cubicBezTo>
                <a:cubicBezTo>
                  <a:pt x="10451705" y="3700644"/>
                  <a:pt x="10455785" y="3708051"/>
                  <a:pt x="10459868" y="3715609"/>
                </a:cubicBezTo>
                <a:cubicBezTo>
                  <a:pt x="10464251" y="3723621"/>
                  <a:pt x="10468181" y="3731635"/>
                  <a:pt x="10472416" y="3739647"/>
                </a:cubicBezTo>
                <a:cubicBezTo>
                  <a:pt x="10476799" y="3748113"/>
                  <a:pt x="10481637" y="3756275"/>
                  <a:pt x="10487079" y="3764137"/>
                </a:cubicBezTo>
                <a:cubicBezTo>
                  <a:pt x="10491615" y="3770638"/>
                  <a:pt x="10496604" y="3776835"/>
                  <a:pt x="10501592" y="3782882"/>
                </a:cubicBezTo>
                <a:cubicBezTo>
                  <a:pt x="10504465" y="3786209"/>
                  <a:pt x="10507185" y="3789534"/>
                  <a:pt x="10510058" y="3792558"/>
                </a:cubicBezTo>
                <a:cubicBezTo>
                  <a:pt x="10514442" y="3797094"/>
                  <a:pt x="10518675" y="3801628"/>
                  <a:pt x="10523058" y="3806012"/>
                </a:cubicBezTo>
                <a:lnTo>
                  <a:pt x="10523224" y="3810770"/>
                </a:lnTo>
                <a:lnTo>
                  <a:pt x="10527141" y="3810548"/>
                </a:lnTo>
                <a:cubicBezTo>
                  <a:pt x="10529559" y="3810548"/>
                  <a:pt x="10532131" y="3810699"/>
                  <a:pt x="10534548" y="3810850"/>
                </a:cubicBezTo>
                <a:cubicBezTo>
                  <a:pt x="10540747" y="3811454"/>
                  <a:pt x="10546642" y="3813873"/>
                  <a:pt x="10552235" y="3816443"/>
                </a:cubicBezTo>
                <a:cubicBezTo>
                  <a:pt x="10557830" y="3819014"/>
                  <a:pt x="10563272" y="3821885"/>
                  <a:pt x="10568714" y="3824758"/>
                </a:cubicBezTo>
                <a:cubicBezTo>
                  <a:pt x="10573552" y="3827327"/>
                  <a:pt x="10578390" y="3830049"/>
                  <a:pt x="10583077" y="3832922"/>
                </a:cubicBezTo>
                <a:lnTo>
                  <a:pt x="10607205" y="3850725"/>
                </a:lnTo>
                <a:lnTo>
                  <a:pt x="10598496" y="3818108"/>
                </a:lnTo>
                <a:cubicBezTo>
                  <a:pt x="10594566" y="3806315"/>
                  <a:pt x="10590333" y="3794675"/>
                  <a:pt x="10585343" y="3783336"/>
                </a:cubicBezTo>
                <a:cubicBezTo>
                  <a:pt x="10576576" y="3765800"/>
                  <a:pt x="10565086" y="3749776"/>
                  <a:pt x="10552992" y="3734506"/>
                </a:cubicBezTo>
                <a:cubicBezTo>
                  <a:pt x="10545736" y="3725889"/>
                  <a:pt x="10538176" y="3717423"/>
                  <a:pt x="10530164" y="3709412"/>
                </a:cubicBezTo>
                <a:cubicBezTo>
                  <a:pt x="10522000" y="3701400"/>
                  <a:pt x="10513385" y="3693840"/>
                  <a:pt x="10504162" y="3686887"/>
                </a:cubicBezTo>
                <a:cubicBezTo>
                  <a:pt x="10499929" y="3684014"/>
                  <a:pt x="10495696" y="3681141"/>
                  <a:pt x="10491009" y="3678873"/>
                </a:cubicBezTo>
                <a:cubicBezTo>
                  <a:pt x="10485870" y="3676304"/>
                  <a:pt x="10480578" y="3673734"/>
                  <a:pt x="10475136" y="3671466"/>
                </a:cubicBezTo>
                <a:cubicBezTo>
                  <a:pt x="10469543" y="3669047"/>
                  <a:pt x="10463950" y="3666477"/>
                  <a:pt x="10458507" y="3663756"/>
                </a:cubicBezTo>
                <a:cubicBezTo>
                  <a:pt x="10453367" y="3661035"/>
                  <a:pt x="10448077" y="3658313"/>
                  <a:pt x="10442633" y="3656047"/>
                </a:cubicBezTo>
                <a:cubicBezTo>
                  <a:pt x="10440214" y="3655291"/>
                  <a:pt x="10437644" y="3654534"/>
                  <a:pt x="10435225" y="3654080"/>
                </a:cubicBezTo>
                <a:close/>
                <a:moveTo>
                  <a:pt x="1016944" y="3652114"/>
                </a:moveTo>
                <a:cubicBezTo>
                  <a:pt x="1015132" y="3655894"/>
                  <a:pt x="1013621" y="3659824"/>
                  <a:pt x="1012258" y="3663756"/>
                </a:cubicBezTo>
                <a:cubicBezTo>
                  <a:pt x="1008783" y="3674489"/>
                  <a:pt x="1005304" y="3685222"/>
                  <a:pt x="1001978" y="3695956"/>
                </a:cubicBezTo>
                <a:cubicBezTo>
                  <a:pt x="998503" y="3706991"/>
                  <a:pt x="995478" y="3718179"/>
                  <a:pt x="992605" y="3729365"/>
                </a:cubicBezTo>
                <a:cubicBezTo>
                  <a:pt x="989734" y="3740704"/>
                  <a:pt x="987315" y="3751892"/>
                  <a:pt x="985500" y="3763381"/>
                </a:cubicBezTo>
                <a:cubicBezTo>
                  <a:pt x="983686" y="3774567"/>
                  <a:pt x="982476" y="3785754"/>
                  <a:pt x="981570" y="3797092"/>
                </a:cubicBezTo>
                <a:cubicBezTo>
                  <a:pt x="980662" y="3812362"/>
                  <a:pt x="980511" y="3827480"/>
                  <a:pt x="981570" y="3842748"/>
                </a:cubicBezTo>
                <a:cubicBezTo>
                  <a:pt x="982176" y="3850609"/>
                  <a:pt x="983081" y="3858167"/>
                  <a:pt x="984290" y="3865878"/>
                </a:cubicBezTo>
                <a:cubicBezTo>
                  <a:pt x="985349" y="3872680"/>
                  <a:pt x="986257" y="3879635"/>
                  <a:pt x="987466" y="3886438"/>
                </a:cubicBezTo>
                <a:lnTo>
                  <a:pt x="984570" y="3894718"/>
                </a:lnTo>
                <a:lnTo>
                  <a:pt x="1009536" y="3915464"/>
                </a:lnTo>
                <a:lnTo>
                  <a:pt x="1042758" y="3950202"/>
                </a:lnTo>
                <a:lnTo>
                  <a:pt x="1045062" y="3926802"/>
                </a:lnTo>
                <a:cubicBezTo>
                  <a:pt x="1047481" y="3914557"/>
                  <a:pt x="1050656" y="3902312"/>
                  <a:pt x="1053681" y="3890218"/>
                </a:cubicBezTo>
                <a:cubicBezTo>
                  <a:pt x="1055342" y="3883567"/>
                  <a:pt x="1057158" y="3877066"/>
                  <a:pt x="1059123" y="3870565"/>
                </a:cubicBezTo>
                <a:cubicBezTo>
                  <a:pt x="1061088" y="3863913"/>
                  <a:pt x="1063053" y="3857261"/>
                  <a:pt x="1065622" y="3850762"/>
                </a:cubicBezTo>
                <a:cubicBezTo>
                  <a:pt x="1068041" y="3844715"/>
                  <a:pt x="1070460" y="3838666"/>
                  <a:pt x="1073787" y="3833073"/>
                </a:cubicBezTo>
                <a:cubicBezTo>
                  <a:pt x="1075448" y="3830202"/>
                  <a:pt x="1077415" y="3827329"/>
                  <a:pt x="1079531" y="3824759"/>
                </a:cubicBezTo>
                <a:lnTo>
                  <a:pt x="1084581" y="3820087"/>
                </a:lnTo>
                <a:lnTo>
                  <a:pt x="1074542" y="3786965"/>
                </a:lnTo>
                <a:cubicBezTo>
                  <a:pt x="1070916" y="3775626"/>
                  <a:pt x="1067137" y="3764287"/>
                  <a:pt x="1063657" y="3752949"/>
                </a:cubicBezTo>
                <a:cubicBezTo>
                  <a:pt x="1060182" y="3741612"/>
                  <a:pt x="1057007" y="3730273"/>
                  <a:pt x="1052773" y="3719238"/>
                </a:cubicBezTo>
                <a:cubicBezTo>
                  <a:pt x="1048692" y="3708504"/>
                  <a:pt x="1044158" y="3697770"/>
                  <a:pt x="1039320" y="3687339"/>
                </a:cubicBezTo>
                <a:cubicBezTo>
                  <a:pt x="1036600" y="3681897"/>
                  <a:pt x="1033876" y="3676454"/>
                  <a:pt x="1030853" y="3671314"/>
                </a:cubicBezTo>
                <a:cubicBezTo>
                  <a:pt x="1027529" y="3665570"/>
                  <a:pt x="1023747" y="3660278"/>
                  <a:pt x="1019666" y="3655139"/>
                </a:cubicBezTo>
                <a:cubicBezTo>
                  <a:pt x="1018760" y="3654080"/>
                  <a:pt x="1017852" y="3653172"/>
                  <a:pt x="1016944" y="3652114"/>
                </a:cubicBezTo>
                <a:close/>
                <a:moveTo>
                  <a:pt x="6497385" y="3642289"/>
                </a:moveTo>
                <a:cubicBezTo>
                  <a:pt x="6495270" y="3643348"/>
                  <a:pt x="6493303" y="3644405"/>
                  <a:pt x="6491187" y="3645464"/>
                </a:cubicBezTo>
                <a:cubicBezTo>
                  <a:pt x="6483175" y="3650150"/>
                  <a:pt x="6475314" y="3655290"/>
                  <a:pt x="6467605" y="3660581"/>
                </a:cubicBezTo>
                <a:cubicBezTo>
                  <a:pt x="6458534" y="3666628"/>
                  <a:pt x="6449764" y="3673129"/>
                  <a:pt x="6441299" y="3680083"/>
                </a:cubicBezTo>
                <a:lnTo>
                  <a:pt x="6398627" y="3719128"/>
                </a:lnTo>
                <a:lnTo>
                  <a:pt x="6399122" y="3718633"/>
                </a:lnTo>
                <a:cubicBezTo>
                  <a:pt x="6398365" y="3719388"/>
                  <a:pt x="6397611" y="3720144"/>
                  <a:pt x="6396854" y="3720750"/>
                </a:cubicBezTo>
                <a:lnTo>
                  <a:pt x="6398627" y="3719128"/>
                </a:lnTo>
                <a:lnTo>
                  <a:pt x="6375538" y="3742216"/>
                </a:lnTo>
                <a:cubicBezTo>
                  <a:pt x="6371455" y="3746449"/>
                  <a:pt x="6367524" y="3750682"/>
                  <a:pt x="6363445" y="3755066"/>
                </a:cubicBezTo>
                <a:cubicBezTo>
                  <a:pt x="6359666" y="3758997"/>
                  <a:pt x="6355884" y="3762927"/>
                  <a:pt x="6352258" y="3767160"/>
                </a:cubicBezTo>
                <a:cubicBezTo>
                  <a:pt x="6348024" y="3771998"/>
                  <a:pt x="6343942" y="3776988"/>
                  <a:pt x="6339861" y="3781976"/>
                </a:cubicBezTo>
                <a:cubicBezTo>
                  <a:pt x="6336232" y="3786360"/>
                  <a:pt x="6332905" y="3791197"/>
                  <a:pt x="6329430" y="3795884"/>
                </a:cubicBezTo>
                <a:cubicBezTo>
                  <a:pt x="6327917" y="3798000"/>
                  <a:pt x="6326556" y="3800268"/>
                  <a:pt x="6325045" y="3802536"/>
                </a:cubicBezTo>
                <a:cubicBezTo>
                  <a:pt x="6323382" y="3805106"/>
                  <a:pt x="6321720" y="3807675"/>
                  <a:pt x="6320056" y="3810246"/>
                </a:cubicBezTo>
                <a:cubicBezTo>
                  <a:pt x="6317487" y="3814327"/>
                  <a:pt x="6315068" y="3818258"/>
                  <a:pt x="6312649" y="3822188"/>
                </a:cubicBezTo>
                <a:cubicBezTo>
                  <a:pt x="6305239" y="3834887"/>
                  <a:pt x="6297833" y="3847586"/>
                  <a:pt x="6290728" y="3860435"/>
                </a:cubicBezTo>
                <a:lnTo>
                  <a:pt x="6284808" y="3866094"/>
                </a:lnTo>
                <a:lnTo>
                  <a:pt x="6289065" y="3890068"/>
                </a:lnTo>
                <a:cubicBezTo>
                  <a:pt x="6289672" y="3896870"/>
                  <a:pt x="6290275" y="3903673"/>
                  <a:pt x="6289973" y="3910628"/>
                </a:cubicBezTo>
                <a:cubicBezTo>
                  <a:pt x="6289822" y="3916221"/>
                  <a:pt x="6289218" y="3921814"/>
                  <a:pt x="6288916" y="3927408"/>
                </a:cubicBezTo>
                <a:lnTo>
                  <a:pt x="6288688" y="3931227"/>
                </a:lnTo>
                <a:lnTo>
                  <a:pt x="6291787" y="3927710"/>
                </a:lnTo>
                <a:cubicBezTo>
                  <a:pt x="6296473" y="3922571"/>
                  <a:pt x="6301614" y="3917581"/>
                  <a:pt x="6306754" y="3912745"/>
                </a:cubicBezTo>
                <a:cubicBezTo>
                  <a:pt x="6311288" y="3908359"/>
                  <a:pt x="6315823" y="3904127"/>
                  <a:pt x="6320509" y="3899894"/>
                </a:cubicBezTo>
                <a:cubicBezTo>
                  <a:pt x="6330639" y="3890975"/>
                  <a:pt x="6340769" y="3882357"/>
                  <a:pt x="6351500" y="3874194"/>
                </a:cubicBezTo>
                <a:cubicBezTo>
                  <a:pt x="6361932" y="3866181"/>
                  <a:pt x="6372364" y="3858169"/>
                  <a:pt x="6383248" y="3850913"/>
                </a:cubicBezTo>
                <a:cubicBezTo>
                  <a:pt x="6388691" y="3847284"/>
                  <a:pt x="6394284" y="3843959"/>
                  <a:pt x="6400030" y="3840633"/>
                </a:cubicBezTo>
                <a:cubicBezTo>
                  <a:pt x="6406227" y="3837004"/>
                  <a:pt x="6412578" y="3833376"/>
                  <a:pt x="6419077" y="3830051"/>
                </a:cubicBezTo>
                <a:lnTo>
                  <a:pt x="6443770" y="3819136"/>
                </a:lnTo>
                <a:lnTo>
                  <a:pt x="6445532" y="3816746"/>
                </a:lnTo>
                <a:cubicBezTo>
                  <a:pt x="6451276" y="3806920"/>
                  <a:pt x="6456870" y="3796943"/>
                  <a:pt x="6461254" y="3786360"/>
                </a:cubicBezTo>
                <a:cubicBezTo>
                  <a:pt x="6466394" y="3774115"/>
                  <a:pt x="6470778" y="3761718"/>
                  <a:pt x="6474710" y="3749019"/>
                </a:cubicBezTo>
                <a:cubicBezTo>
                  <a:pt x="6479548" y="3732240"/>
                  <a:pt x="6483781" y="3715155"/>
                  <a:pt x="6487408" y="3698073"/>
                </a:cubicBezTo>
                <a:cubicBezTo>
                  <a:pt x="6489373" y="3689305"/>
                  <a:pt x="6491338" y="3680536"/>
                  <a:pt x="6493152" y="3671769"/>
                </a:cubicBezTo>
                <a:cubicBezTo>
                  <a:pt x="6494968" y="3662395"/>
                  <a:pt x="6496783" y="3653022"/>
                  <a:pt x="6497385" y="3643499"/>
                </a:cubicBezTo>
                <a:cubicBezTo>
                  <a:pt x="6497385" y="3643045"/>
                  <a:pt x="6497385" y="3642743"/>
                  <a:pt x="6497385" y="3642289"/>
                </a:cubicBezTo>
                <a:close/>
                <a:moveTo>
                  <a:pt x="5203619" y="3641683"/>
                </a:moveTo>
                <a:cubicBezTo>
                  <a:pt x="5201653" y="3641835"/>
                  <a:pt x="5199538" y="3642137"/>
                  <a:pt x="5197573" y="3642591"/>
                </a:cubicBezTo>
                <a:cubicBezTo>
                  <a:pt x="5197422" y="3643951"/>
                  <a:pt x="5197422" y="3645313"/>
                  <a:pt x="5197422" y="3646673"/>
                </a:cubicBezTo>
                <a:cubicBezTo>
                  <a:pt x="5197723" y="3648638"/>
                  <a:pt x="5198177" y="3650603"/>
                  <a:pt x="5198782" y="3652568"/>
                </a:cubicBezTo>
                <a:cubicBezTo>
                  <a:pt x="5203922" y="3665720"/>
                  <a:pt x="5211481" y="3677967"/>
                  <a:pt x="5219342" y="3689909"/>
                </a:cubicBezTo>
                <a:cubicBezTo>
                  <a:pt x="5229017" y="3704120"/>
                  <a:pt x="5238994" y="3718028"/>
                  <a:pt x="5249880" y="3731332"/>
                </a:cubicBezTo>
                <a:cubicBezTo>
                  <a:pt x="5255019" y="3737680"/>
                  <a:pt x="5260159" y="3743878"/>
                  <a:pt x="5265905" y="3749624"/>
                </a:cubicBezTo>
                <a:cubicBezTo>
                  <a:pt x="5271497" y="3755369"/>
                  <a:pt x="5277241" y="3760810"/>
                  <a:pt x="5283289" y="3766254"/>
                </a:cubicBezTo>
                <a:cubicBezTo>
                  <a:pt x="5287522" y="3770033"/>
                  <a:pt x="5291906" y="3773812"/>
                  <a:pt x="5296594" y="3777138"/>
                </a:cubicBezTo>
                <a:lnTo>
                  <a:pt x="5306951" y="3783766"/>
                </a:lnTo>
                <a:lnTo>
                  <a:pt x="5312315" y="3784395"/>
                </a:lnTo>
                <a:cubicBezTo>
                  <a:pt x="5326073" y="3786209"/>
                  <a:pt x="5339832" y="3788023"/>
                  <a:pt x="5353436" y="3790745"/>
                </a:cubicBezTo>
                <a:cubicBezTo>
                  <a:pt x="5365985" y="3793164"/>
                  <a:pt x="5378380" y="3796640"/>
                  <a:pt x="5390776" y="3799513"/>
                </a:cubicBezTo>
                <a:cubicBezTo>
                  <a:pt x="5403929" y="3802536"/>
                  <a:pt x="5416930" y="3805560"/>
                  <a:pt x="5430082" y="3808432"/>
                </a:cubicBezTo>
                <a:lnTo>
                  <a:pt x="5458616" y="3814403"/>
                </a:lnTo>
                <a:lnTo>
                  <a:pt x="5455026" y="3801779"/>
                </a:lnTo>
                <a:cubicBezTo>
                  <a:pt x="5451549" y="3789685"/>
                  <a:pt x="5448828" y="3777440"/>
                  <a:pt x="5446863" y="3764892"/>
                </a:cubicBezTo>
                <a:cubicBezTo>
                  <a:pt x="5444898" y="3752193"/>
                  <a:pt x="5443084" y="3739647"/>
                  <a:pt x="5441723" y="3726796"/>
                </a:cubicBezTo>
                <a:lnTo>
                  <a:pt x="5441365" y="3707582"/>
                </a:lnTo>
                <a:lnTo>
                  <a:pt x="5439756" y="3708654"/>
                </a:lnTo>
                <a:cubicBezTo>
                  <a:pt x="5438697" y="3708805"/>
                  <a:pt x="5437641" y="3708805"/>
                  <a:pt x="5436582" y="3708958"/>
                </a:cubicBezTo>
                <a:cubicBezTo>
                  <a:pt x="5434313" y="3708805"/>
                  <a:pt x="5432198" y="3708050"/>
                  <a:pt x="5430383" y="3706840"/>
                </a:cubicBezTo>
                <a:cubicBezTo>
                  <a:pt x="5429024" y="3706236"/>
                  <a:pt x="5427814" y="3705480"/>
                  <a:pt x="5426452" y="3704875"/>
                </a:cubicBezTo>
                <a:cubicBezTo>
                  <a:pt x="5421163" y="3702306"/>
                  <a:pt x="5415720" y="3699584"/>
                  <a:pt x="5410278" y="3697165"/>
                </a:cubicBezTo>
                <a:cubicBezTo>
                  <a:pt x="5403778" y="3694292"/>
                  <a:pt x="5397125" y="3691421"/>
                  <a:pt x="5390624" y="3688699"/>
                </a:cubicBezTo>
                <a:cubicBezTo>
                  <a:pt x="5378681" y="3683560"/>
                  <a:pt x="5366739" y="3678268"/>
                  <a:pt x="5354643" y="3673280"/>
                </a:cubicBezTo>
                <a:cubicBezTo>
                  <a:pt x="5348748" y="3670861"/>
                  <a:pt x="5342703" y="3668442"/>
                  <a:pt x="5336655" y="3666325"/>
                </a:cubicBezTo>
                <a:cubicBezTo>
                  <a:pt x="5330002" y="3664057"/>
                  <a:pt x="5323352" y="3661791"/>
                  <a:pt x="5316549" y="3659824"/>
                </a:cubicBezTo>
                <a:cubicBezTo>
                  <a:pt x="5304454" y="3656045"/>
                  <a:pt x="5292057" y="3653022"/>
                  <a:pt x="5279662" y="3650301"/>
                </a:cubicBezTo>
                <a:cubicBezTo>
                  <a:pt x="5254716" y="3645614"/>
                  <a:pt x="5229169" y="3641080"/>
                  <a:pt x="5203619" y="3641683"/>
                </a:cubicBezTo>
                <a:close/>
                <a:moveTo>
                  <a:pt x="5643693" y="3638812"/>
                </a:moveTo>
                <a:cubicBezTo>
                  <a:pt x="5642787" y="3640324"/>
                  <a:pt x="5642030" y="3641685"/>
                  <a:pt x="5641276" y="3643196"/>
                </a:cubicBezTo>
                <a:cubicBezTo>
                  <a:pt x="5637043" y="3652115"/>
                  <a:pt x="5633412" y="3661337"/>
                  <a:pt x="5630240" y="3670710"/>
                </a:cubicBezTo>
                <a:cubicBezTo>
                  <a:pt x="5627367" y="3679630"/>
                  <a:pt x="5625554" y="3688852"/>
                  <a:pt x="5623740" y="3698073"/>
                </a:cubicBezTo>
                <a:cubicBezTo>
                  <a:pt x="5623891" y="3697619"/>
                  <a:pt x="5623891" y="3697317"/>
                  <a:pt x="5624041" y="3696864"/>
                </a:cubicBezTo>
                <a:lnTo>
                  <a:pt x="5619772" y="3726945"/>
                </a:lnTo>
                <a:lnTo>
                  <a:pt x="5621470" y="3728461"/>
                </a:lnTo>
                <a:cubicBezTo>
                  <a:pt x="5623589" y="3730576"/>
                  <a:pt x="5625554" y="3732693"/>
                  <a:pt x="5627519" y="3734960"/>
                </a:cubicBezTo>
                <a:cubicBezTo>
                  <a:pt x="5631449" y="3739798"/>
                  <a:pt x="5635379" y="3744788"/>
                  <a:pt x="5639159" y="3749776"/>
                </a:cubicBezTo>
                <a:cubicBezTo>
                  <a:pt x="5646566" y="3759753"/>
                  <a:pt x="5653673" y="3769882"/>
                  <a:pt x="5660325" y="3780465"/>
                </a:cubicBezTo>
                <a:cubicBezTo>
                  <a:pt x="5666522" y="3790291"/>
                  <a:pt x="5672115" y="3800419"/>
                  <a:pt x="5677257" y="3810851"/>
                </a:cubicBezTo>
                <a:cubicBezTo>
                  <a:pt x="5683001" y="3822341"/>
                  <a:pt x="5687686" y="3834284"/>
                  <a:pt x="5692221" y="3846226"/>
                </a:cubicBezTo>
                <a:lnTo>
                  <a:pt x="5694462" y="3854161"/>
                </a:lnTo>
                <a:lnTo>
                  <a:pt x="5696909" y="3848494"/>
                </a:lnTo>
                <a:cubicBezTo>
                  <a:pt x="5697817" y="3846527"/>
                  <a:pt x="5698874" y="3844412"/>
                  <a:pt x="5699932" y="3842445"/>
                </a:cubicBezTo>
                <a:cubicBezTo>
                  <a:pt x="5700234" y="3841842"/>
                  <a:pt x="5700537" y="3841388"/>
                  <a:pt x="5700839" y="3840783"/>
                </a:cubicBezTo>
                <a:cubicBezTo>
                  <a:pt x="5702653" y="3837457"/>
                  <a:pt x="5704618" y="3835038"/>
                  <a:pt x="5706887" y="3832619"/>
                </a:cubicBezTo>
                <a:cubicBezTo>
                  <a:pt x="5709759" y="3829746"/>
                  <a:pt x="5713689" y="3828235"/>
                  <a:pt x="5717619" y="3827327"/>
                </a:cubicBezTo>
                <a:lnTo>
                  <a:pt x="5719995" y="3827450"/>
                </a:lnTo>
                <a:lnTo>
                  <a:pt x="5720794" y="3815386"/>
                </a:lnTo>
                <a:cubicBezTo>
                  <a:pt x="5721097" y="3809188"/>
                  <a:pt x="5720945" y="3802990"/>
                  <a:pt x="5720643" y="3796640"/>
                </a:cubicBezTo>
                <a:cubicBezTo>
                  <a:pt x="5719886" y="3788929"/>
                  <a:pt x="5718375" y="3781371"/>
                  <a:pt x="5716711" y="3773812"/>
                </a:cubicBezTo>
                <a:cubicBezTo>
                  <a:pt x="5715200" y="3766859"/>
                  <a:pt x="5713235" y="3759904"/>
                  <a:pt x="5710967" y="3753101"/>
                </a:cubicBezTo>
                <a:cubicBezTo>
                  <a:pt x="5705070" y="3737228"/>
                  <a:pt x="5697965" y="3721656"/>
                  <a:pt x="5689802" y="3706840"/>
                </a:cubicBezTo>
                <a:cubicBezTo>
                  <a:pt x="5686023" y="3699887"/>
                  <a:pt x="5681790" y="3693235"/>
                  <a:pt x="5677558" y="3686433"/>
                </a:cubicBezTo>
                <a:cubicBezTo>
                  <a:pt x="5673021" y="3679327"/>
                  <a:pt x="5668639" y="3672221"/>
                  <a:pt x="5663950" y="3665117"/>
                </a:cubicBezTo>
                <a:cubicBezTo>
                  <a:pt x="5657753" y="3656047"/>
                  <a:pt x="5651555" y="3646522"/>
                  <a:pt x="5643693" y="3638812"/>
                </a:cubicBezTo>
                <a:close/>
                <a:moveTo>
                  <a:pt x="8226153" y="3634661"/>
                </a:moveTo>
                <a:lnTo>
                  <a:pt x="8211574" y="3642289"/>
                </a:lnTo>
                <a:cubicBezTo>
                  <a:pt x="8208701" y="3643953"/>
                  <a:pt x="8205830" y="3645767"/>
                  <a:pt x="8202957" y="3647428"/>
                </a:cubicBezTo>
                <a:cubicBezTo>
                  <a:pt x="8201445" y="3648336"/>
                  <a:pt x="8199781" y="3649395"/>
                  <a:pt x="8198271" y="3650301"/>
                </a:cubicBezTo>
                <a:cubicBezTo>
                  <a:pt x="8198271" y="3650452"/>
                  <a:pt x="8198120" y="3650452"/>
                  <a:pt x="8198120" y="3650452"/>
                </a:cubicBezTo>
                <a:cubicBezTo>
                  <a:pt x="8197212" y="3651057"/>
                  <a:pt x="8196457" y="3651511"/>
                  <a:pt x="8195701" y="3651965"/>
                </a:cubicBezTo>
                <a:cubicBezTo>
                  <a:pt x="8194944" y="3652418"/>
                  <a:pt x="8194189" y="3652871"/>
                  <a:pt x="8193433" y="3653325"/>
                </a:cubicBezTo>
                <a:cubicBezTo>
                  <a:pt x="8183153" y="3659826"/>
                  <a:pt x="8173025" y="3666325"/>
                  <a:pt x="8163349" y="3673280"/>
                </a:cubicBezTo>
                <a:lnTo>
                  <a:pt x="8149272" y="3683425"/>
                </a:lnTo>
                <a:lnTo>
                  <a:pt x="8144603" y="3688096"/>
                </a:lnTo>
                <a:cubicBezTo>
                  <a:pt x="8143393" y="3689456"/>
                  <a:pt x="8142031" y="3690816"/>
                  <a:pt x="8140671" y="3692177"/>
                </a:cubicBezTo>
                <a:lnTo>
                  <a:pt x="8139829" y="3690237"/>
                </a:lnTo>
                <a:lnTo>
                  <a:pt x="8131904" y="3695956"/>
                </a:lnTo>
                <a:lnTo>
                  <a:pt x="8087571" y="3735206"/>
                </a:lnTo>
                <a:lnTo>
                  <a:pt x="8088363" y="3736019"/>
                </a:lnTo>
                <a:cubicBezTo>
                  <a:pt x="8086853" y="3737379"/>
                  <a:pt x="8085493" y="3738739"/>
                  <a:pt x="8083980" y="3740101"/>
                </a:cubicBezTo>
                <a:cubicBezTo>
                  <a:pt x="8080957" y="3742972"/>
                  <a:pt x="8077933" y="3745995"/>
                  <a:pt x="8074909" y="3749171"/>
                </a:cubicBezTo>
                <a:cubicBezTo>
                  <a:pt x="8073851" y="3750228"/>
                  <a:pt x="8072793" y="3751438"/>
                  <a:pt x="8071735" y="3752496"/>
                </a:cubicBezTo>
                <a:lnTo>
                  <a:pt x="8070677" y="3751393"/>
                </a:lnTo>
                <a:lnTo>
                  <a:pt x="8050118" y="3775174"/>
                </a:lnTo>
                <a:lnTo>
                  <a:pt x="8027249" y="3806669"/>
                </a:lnTo>
                <a:lnTo>
                  <a:pt x="8025777" y="3841842"/>
                </a:lnTo>
                <a:cubicBezTo>
                  <a:pt x="8024869" y="3853785"/>
                  <a:pt x="8023055" y="3865879"/>
                  <a:pt x="8020939" y="3877821"/>
                </a:cubicBezTo>
                <a:lnTo>
                  <a:pt x="8013959" y="3908152"/>
                </a:lnTo>
                <a:lnTo>
                  <a:pt x="8015951" y="3906696"/>
                </a:lnTo>
                <a:cubicBezTo>
                  <a:pt x="8025777" y="3899592"/>
                  <a:pt x="8035907" y="3892940"/>
                  <a:pt x="8046035" y="3886590"/>
                </a:cubicBezTo>
                <a:cubicBezTo>
                  <a:pt x="8046791" y="3885985"/>
                  <a:pt x="8047697" y="3885381"/>
                  <a:pt x="8048605" y="3884927"/>
                </a:cubicBezTo>
                <a:cubicBezTo>
                  <a:pt x="8050118" y="3884020"/>
                  <a:pt x="8051478" y="3883113"/>
                  <a:pt x="8052991" y="3882357"/>
                </a:cubicBezTo>
                <a:cubicBezTo>
                  <a:pt x="8064479" y="3875101"/>
                  <a:pt x="8076119" y="3868147"/>
                  <a:pt x="8087911" y="3861496"/>
                </a:cubicBezTo>
                <a:cubicBezTo>
                  <a:pt x="8093505" y="3858320"/>
                  <a:pt x="8099250" y="3855296"/>
                  <a:pt x="8104843" y="3852122"/>
                </a:cubicBezTo>
                <a:lnTo>
                  <a:pt x="8118085" y="3844945"/>
                </a:lnTo>
                <a:lnTo>
                  <a:pt x="8130393" y="3835039"/>
                </a:lnTo>
                <a:cubicBezTo>
                  <a:pt x="8137045" y="3827631"/>
                  <a:pt x="8142939" y="3819468"/>
                  <a:pt x="8148533" y="3811304"/>
                </a:cubicBezTo>
                <a:cubicBezTo>
                  <a:pt x="8154581" y="3802384"/>
                  <a:pt x="8160023" y="3793313"/>
                  <a:pt x="8165315" y="3783941"/>
                </a:cubicBezTo>
                <a:cubicBezTo>
                  <a:pt x="8166977" y="3780917"/>
                  <a:pt x="8168640" y="3777894"/>
                  <a:pt x="8170153" y="3774720"/>
                </a:cubicBezTo>
                <a:cubicBezTo>
                  <a:pt x="8175897" y="3763381"/>
                  <a:pt x="8181339" y="3751892"/>
                  <a:pt x="8186932" y="3740402"/>
                </a:cubicBezTo>
                <a:cubicBezTo>
                  <a:pt x="8192375" y="3729216"/>
                  <a:pt x="8198271" y="3718331"/>
                  <a:pt x="8204016" y="3707294"/>
                </a:cubicBezTo>
                <a:cubicBezTo>
                  <a:pt x="8210061" y="3695503"/>
                  <a:pt x="8215958" y="3683560"/>
                  <a:pt x="8220948" y="3671164"/>
                </a:cubicBezTo>
                <a:cubicBezTo>
                  <a:pt x="8223365" y="3665117"/>
                  <a:pt x="8225937" y="3659221"/>
                  <a:pt x="8227901" y="3653174"/>
                </a:cubicBezTo>
                <a:lnTo>
                  <a:pt x="8231050" y="3642650"/>
                </a:lnTo>
                <a:lnTo>
                  <a:pt x="8226692" y="3634880"/>
                </a:lnTo>
                <a:close/>
                <a:moveTo>
                  <a:pt x="758886" y="3632009"/>
                </a:moveTo>
                <a:cubicBezTo>
                  <a:pt x="758735" y="3632463"/>
                  <a:pt x="758735" y="3632917"/>
                  <a:pt x="758735" y="3633369"/>
                </a:cubicBezTo>
                <a:cubicBezTo>
                  <a:pt x="758735" y="3636998"/>
                  <a:pt x="759040" y="3640628"/>
                  <a:pt x="759492" y="3644254"/>
                </a:cubicBezTo>
                <a:cubicBezTo>
                  <a:pt x="761760" y="3654687"/>
                  <a:pt x="764632" y="3664967"/>
                  <a:pt x="768111" y="3675096"/>
                </a:cubicBezTo>
                <a:cubicBezTo>
                  <a:pt x="771739" y="3685526"/>
                  <a:pt x="776272" y="3695654"/>
                  <a:pt x="780809" y="3705633"/>
                </a:cubicBezTo>
                <a:cubicBezTo>
                  <a:pt x="783530" y="3711376"/>
                  <a:pt x="786552" y="3716971"/>
                  <a:pt x="789577" y="3722564"/>
                </a:cubicBezTo>
                <a:cubicBezTo>
                  <a:pt x="792599" y="3728157"/>
                  <a:pt x="796078" y="3733449"/>
                  <a:pt x="799555" y="3738741"/>
                </a:cubicBezTo>
                <a:cubicBezTo>
                  <a:pt x="806507" y="3749473"/>
                  <a:pt x="814368" y="3759451"/>
                  <a:pt x="822534" y="3769277"/>
                </a:cubicBezTo>
                <a:cubicBezTo>
                  <a:pt x="827523" y="3775023"/>
                  <a:pt x="832662" y="3780616"/>
                  <a:pt x="837803" y="3786209"/>
                </a:cubicBezTo>
                <a:cubicBezTo>
                  <a:pt x="840372" y="3788931"/>
                  <a:pt x="842942" y="3791651"/>
                  <a:pt x="845361" y="3794373"/>
                </a:cubicBezTo>
                <a:cubicBezTo>
                  <a:pt x="847778" y="3797094"/>
                  <a:pt x="850046" y="3799967"/>
                  <a:pt x="852464" y="3802688"/>
                </a:cubicBezTo>
                <a:lnTo>
                  <a:pt x="866106" y="3815808"/>
                </a:lnTo>
                <a:lnTo>
                  <a:pt x="878315" y="3821885"/>
                </a:lnTo>
                <a:cubicBezTo>
                  <a:pt x="890107" y="3828235"/>
                  <a:pt x="901747" y="3834584"/>
                  <a:pt x="913237" y="3841539"/>
                </a:cubicBezTo>
                <a:cubicBezTo>
                  <a:pt x="925785" y="3849097"/>
                  <a:pt x="937726" y="3857261"/>
                  <a:pt x="949671" y="3865727"/>
                </a:cubicBezTo>
                <a:lnTo>
                  <a:pt x="960704" y="3874891"/>
                </a:lnTo>
                <a:lnTo>
                  <a:pt x="960253" y="3871925"/>
                </a:lnTo>
                <a:cubicBezTo>
                  <a:pt x="959348" y="3866332"/>
                  <a:pt x="958439" y="3860739"/>
                  <a:pt x="957683" y="3854993"/>
                </a:cubicBezTo>
                <a:cubicBezTo>
                  <a:pt x="956172" y="3843504"/>
                  <a:pt x="956020" y="3831713"/>
                  <a:pt x="955869" y="3820071"/>
                </a:cubicBezTo>
                <a:lnTo>
                  <a:pt x="959244" y="3787526"/>
                </a:lnTo>
                <a:lnTo>
                  <a:pt x="956779" y="3786663"/>
                </a:lnTo>
                <a:cubicBezTo>
                  <a:pt x="938182" y="3766859"/>
                  <a:pt x="920042" y="3746451"/>
                  <a:pt x="900086" y="3728007"/>
                </a:cubicBezTo>
                <a:cubicBezTo>
                  <a:pt x="895097" y="3723471"/>
                  <a:pt x="889956" y="3719390"/>
                  <a:pt x="884817" y="3715157"/>
                </a:cubicBezTo>
                <a:cubicBezTo>
                  <a:pt x="879980" y="3711075"/>
                  <a:pt x="874990" y="3707143"/>
                  <a:pt x="870001" y="3703214"/>
                </a:cubicBezTo>
                <a:cubicBezTo>
                  <a:pt x="859872" y="3695049"/>
                  <a:pt x="849441" y="3687188"/>
                  <a:pt x="839012" y="3679329"/>
                </a:cubicBezTo>
                <a:cubicBezTo>
                  <a:pt x="834022" y="3675548"/>
                  <a:pt x="828883" y="3671769"/>
                  <a:pt x="823590" y="3668141"/>
                </a:cubicBezTo>
                <a:cubicBezTo>
                  <a:pt x="812706" y="3661035"/>
                  <a:pt x="801669" y="3654383"/>
                  <a:pt x="790331" y="3648035"/>
                </a:cubicBezTo>
                <a:cubicBezTo>
                  <a:pt x="780203" y="3642289"/>
                  <a:pt x="769771" y="3636395"/>
                  <a:pt x="758886" y="3632009"/>
                </a:cubicBezTo>
                <a:close/>
                <a:moveTo>
                  <a:pt x="9891897" y="3627776"/>
                </a:moveTo>
                <a:cubicBezTo>
                  <a:pt x="9889328" y="3636091"/>
                  <a:pt x="9887361" y="3644557"/>
                  <a:pt x="9885095" y="3652872"/>
                </a:cubicBezTo>
                <a:cubicBezTo>
                  <a:pt x="9882373" y="3663152"/>
                  <a:pt x="9879954" y="3673432"/>
                  <a:pt x="9877384" y="3683712"/>
                </a:cubicBezTo>
                <a:cubicBezTo>
                  <a:pt x="9872396" y="3704120"/>
                  <a:pt x="9867104" y="3724378"/>
                  <a:pt x="9864533" y="3745392"/>
                </a:cubicBezTo>
                <a:cubicBezTo>
                  <a:pt x="9863778" y="3756125"/>
                  <a:pt x="9863325" y="3767009"/>
                  <a:pt x="9862871" y="3777743"/>
                </a:cubicBezTo>
                <a:cubicBezTo>
                  <a:pt x="9862417" y="3788931"/>
                  <a:pt x="9861662" y="3800268"/>
                  <a:pt x="9861813" y="3811456"/>
                </a:cubicBezTo>
                <a:cubicBezTo>
                  <a:pt x="9861963" y="3822642"/>
                  <a:pt x="9862417" y="3833830"/>
                  <a:pt x="9863325" y="3845016"/>
                </a:cubicBezTo>
                <a:cubicBezTo>
                  <a:pt x="9864231" y="3856204"/>
                  <a:pt x="9865592" y="3867390"/>
                  <a:pt x="9867255" y="3878578"/>
                </a:cubicBezTo>
                <a:cubicBezTo>
                  <a:pt x="9868464" y="3884927"/>
                  <a:pt x="9869674" y="3891126"/>
                  <a:pt x="9870883" y="3897475"/>
                </a:cubicBezTo>
                <a:cubicBezTo>
                  <a:pt x="9872093" y="3903823"/>
                  <a:pt x="9873453" y="3910023"/>
                  <a:pt x="9875267" y="3916070"/>
                </a:cubicBezTo>
                <a:lnTo>
                  <a:pt x="9889462" y="3954023"/>
                </a:lnTo>
                <a:lnTo>
                  <a:pt x="9905201" y="3961724"/>
                </a:lnTo>
                <a:cubicBezTo>
                  <a:pt x="9915935" y="3967016"/>
                  <a:pt x="9926064" y="3973214"/>
                  <a:pt x="9936495" y="3978959"/>
                </a:cubicBezTo>
                <a:cubicBezTo>
                  <a:pt x="9947078" y="3984854"/>
                  <a:pt x="9957659" y="3990901"/>
                  <a:pt x="9967788" y="3997553"/>
                </a:cubicBezTo>
                <a:lnTo>
                  <a:pt x="9979787" y="4005780"/>
                </a:lnTo>
                <a:lnTo>
                  <a:pt x="9980033" y="3989239"/>
                </a:lnTo>
                <a:cubicBezTo>
                  <a:pt x="9981090" y="3961877"/>
                  <a:pt x="9983963" y="3934663"/>
                  <a:pt x="9987591" y="3907604"/>
                </a:cubicBezTo>
                <a:lnTo>
                  <a:pt x="9990637" y="3888206"/>
                </a:lnTo>
                <a:lnTo>
                  <a:pt x="9989255" y="3879637"/>
                </a:lnTo>
                <a:cubicBezTo>
                  <a:pt x="9990010" y="3877670"/>
                  <a:pt x="9990615" y="3875856"/>
                  <a:pt x="9990918" y="3873741"/>
                </a:cubicBezTo>
                <a:cubicBezTo>
                  <a:pt x="9991220" y="3868600"/>
                  <a:pt x="9990918" y="3863611"/>
                  <a:pt x="9990767" y="3858471"/>
                </a:cubicBezTo>
                <a:cubicBezTo>
                  <a:pt x="9990615" y="3851820"/>
                  <a:pt x="9990464" y="3845016"/>
                  <a:pt x="9989556" y="3838364"/>
                </a:cubicBezTo>
                <a:cubicBezTo>
                  <a:pt x="9988650" y="3831865"/>
                  <a:pt x="9987591" y="3825364"/>
                  <a:pt x="9986533" y="3819014"/>
                </a:cubicBezTo>
                <a:cubicBezTo>
                  <a:pt x="9985626" y="3813270"/>
                  <a:pt x="9984719" y="3807677"/>
                  <a:pt x="9983812" y="3802082"/>
                </a:cubicBezTo>
                <a:cubicBezTo>
                  <a:pt x="9981090" y="3786814"/>
                  <a:pt x="9977464" y="3771696"/>
                  <a:pt x="9973382" y="3756579"/>
                </a:cubicBezTo>
                <a:cubicBezTo>
                  <a:pt x="9969149" y="3740856"/>
                  <a:pt x="9964763" y="3725134"/>
                  <a:pt x="9958112" y="3710167"/>
                </a:cubicBezTo>
                <a:cubicBezTo>
                  <a:pt x="9954333" y="3702004"/>
                  <a:pt x="9950252" y="3693992"/>
                  <a:pt x="9945414" y="3686433"/>
                </a:cubicBezTo>
                <a:cubicBezTo>
                  <a:pt x="9940575" y="3678875"/>
                  <a:pt x="9935134" y="3671618"/>
                  <a:pt x="9929389" y="3664513"/>
                </a:cubicBezTo>
                <a:cubicBezTo>
                  <a:pt x="9924248" y="3658767"/>
                  <a:pt x="9919260" y="3653023"/>
                  <a:pt x="9913817" y="3647581"/>
                </a:cubicBezTo>
                <a:cubicBezTo>
                  <a:pt x="9907316" y="3641080"/>
                  <a:pt x="9900817" y="3634428"/>
                  <a:pt x="9893410" y="3628835"/>
                </a:cubicBezTo>
                <a:cubicBezTo>
                  <a:pt x="9892956" y="3628381"/>
                  <a:pt x="9892502" y="3628079"/>
                  <a:pt x="9891897" y="3627776"/>
                </a:cubicBezTo>
                <a:close/>
                <a:moveTo>
                  <a:pt x="9094896" y="3621579"/>
                </a:moveTo>
                <a:cubicBezTo>
                  <a:pt x="9095350" y="3632917"/>
                  <a:pt x="9096861" y="3644103"/>
                  <a:pt x="9098373" y="3655291"/>
                </a:cubicBezTo>
                <a:cubicBezTo>
                  <a:pt x="9100187" y="3669199"/>
                  <a:pt x="9103211" y="3682805"/>
                  <a:pt x="9106234" y="3696411"/>
                </a:cubicBezTo>
                <a:cubicBezTo>
                  <a:pt x="9108653" y="3705783"/>
                  <a:pt x="9111072" y="3715005"/>
                  <a:pt x="9114246" y="3724075"/>
                </a:cubicBezTo>
                <a:cubicBezTo>
                  <a:pt x="9117421" y="3732541"/>
                  <a:pt x="9121049" y="3740555"/>
                  <a:pt x="9125131" y="3748567"/>
                </a:cubicBezTo>
                <a:cubicBezTo>
                  <a:pt x="9129818" y="3757032"/>
                  <a:pt x="9134806" y="3765197"/>
                  <a:pt x="9139795" y="3773359"/>
                </a:cubicBezTo>
                <a:cubicBezTo>
                  <a:pt x="9145239" y="3781976"/>
                  <a:pt x="9150680" y="3790291"/>
                  <a:pt x="9157180" y="3798002"/>
                </a:cubicBezTo>
                <a:cubicBezTo>
                  <a:pt x="9164135" y="3805409"/>
                  <a:pt x="9171543" y="3812515"/>
                  <a:pt x="9179404" y="3819014"/>
                </a:cubicBezTo>
                <a:lnTo>
                  <a:pt x="9186175" y="3824404"/>
                </a:lnTo>
                <a:lnTo>
                  <a:pt x="9180766" y="3806769"/>
                </a:lnTo>
                <a:cubicBezTo>
                  <a:pt x="9178799" y="3799511"/>
                  <a:pt x="9177137" y="3792104"/>
                  <a:pt x="9175625" y="3784697"/>
                </a:cubicBezTo>
                <a:cubicBezTo>
                  <a:pt x="9174415" y="3778953"/>
                  <a:pt x="9173206" y="3773056"/>
                  <a:pt x="9172601" y="3767160"/>
                </a:cubicBezTo>
                <a:cubicBezTo>
                  <a:pt x="9172300" y="3763532"/>
                  <a:pt x="9172147" y="3760054"/>
                  <a:pt x="9172450" y="3756426"/>
                </a:cubicBezTo>
                <a:lnTo>
                  <a:pt x="9176369" y="3745930"/>
                </a:lnTo>
                <a:lnTo>
                  <a:pt x="9168519" y="3721809"/>
                </a:lnTo>
                <a:cubicBezTo>
                  <a:pt x="9165192" y="3713191"/>
                  <a:pt x="9161715" y="3704423"/>
                  <a:pt x="9157634" y="3696108"/>
                </a:cubicBezTo>
                <a:cubicBezTo>
                  <a:pt x="9147202" y="3676910"/>
                  <a:pt x="9134051" y="3659221"/>
                  <a:pt x="9119689" y="3642894"/>
                </a:cubicBezTo>
                <a:cubicBezTo>
                  <a:pt x="9112131" y="3634882"/>
                  <a:pt x="9103966" y="3627776"/>
                  <a:pt x="9094896" y="3621579"/>
                </a:cubicBezTo>
                <a:close/>
                <a:moveTo>
                  <a:pt x="3881281" y="3617646"/>
                </a:moveTo>
                <a:cubicBezTo>
                  <a:pt x="3881130" y="3617646"/>
                  <a:pt x="3880826" y="3617798"/>
                  <a:pt x="3880676" y="3617798"/>
                </a:cubicBezTo>
                <a:cubicBezTo>
                  <a:pt x="3879770" y="3618252"/>
                  <a:pt x="3878862" y="3618553"/>
                  <a:pt x="3877955" y="3619158"/>
                </a:cubicBezTo>
                <a:cubicBezTo>
                  <a:pt x="3872663" y="3623240"/>
                  <a:pt x="3867825" y="3628078"/>
                  <a:pt x="3863293" y="3633066"/>
                </a:cubicBezTo>
                <a:cubicBezTo>
                  <a:pt x="3859210" y="3638055"/>
                  <a:pt x="3855429" y="3643497"/>
                  <a:pt x="3851499" y="3648638"/>
                </a:cubicBezTo>
                <a:cubicBezTo>
                  <a:pt x="3847416" y="3653928"/>
                  <a:pt x="3843337" y="3659069"/>
                  <a:pt x="3839405" y="3664511"/>
                </a:cubicBezTo>
                <a:cubicBezTo>
                  <a:pt x="3835475" y="3669953"/>
                  <a:pt x="3831845" y="3675546"/>
                  <a:pt x="3827614" y="3680838"/>
                </a:cubicBezTo>
                <a:cubicBezTo>
                  <a:pt x="3823229" y="3686280"/>
                  <a:pt x="3818542" y="3691269"/>
                  <a:pt x="3813857" y="3696410"/>
                </a:cubicBezTo>
                <a:cubicBezTo>
                  <a:pt x="3810833" y="3700189"/>
                  <a:pt x="3808110" y="3704120"/>
                  <a:pt x="3805842" y="3708351"/>
                </a:cubicBezTo>
                <a:cubicBezTo>
                  <a:pt x="3802971" y="3715005"/>
                  <a:pt x="3801309" y="3722109"/>
                  <a:pt x="3799798" y="3729214"/>
                </a:cubicBezTo>
                <a:lnTo>
                  <a:pt x="3799579" y="3730733"/>
                </a:lnTo>
                <a:lnTo>
                  <a:pt x="3802971" y="3735112"/>
                </a:lnTo>
                <a:cubicBezTo>
                  <a:pt x="3804636" y="3737682"/>
                  <a:pt x="3806300" y="3740402"/>
                  <a:pt x="3807809" y="3743124"/>
                </a:cubicBezTo>
                <a:cubicBezTo>
                  <a:pt x="3810985" y="3748717"/>
                  <a:pt x="3813706" y="3754614"/>
                  <a:pt x="3816275" y="3760510"/>
                </a:cubicBezTo>
                <a:cubicBezTo>
                  <a:pt x="3823836" y="3778046"/>
                  <a:pt x="3829731" y="3796338"/>
                  <a:pt x="3835172" y="3814630"/>
                </a:cubicBezTo>
                <a:cubicBezTo>
                  <a:pt x="3837894" y="3823701"/>
                  <a:pt x="3840012" y="3833074"/>
                  <a:pt x="3841523" y="3842447"/>
                </a:cubicBezTo>
                <a:cubicBezTo>
                  <a:pt x="3843034" y="3851517"/>
                  <a:pt x="3843637" y="3860740"/>
                  <a:pt x="3844394" y="3869962"/>
                </a:cubicBezTo>
                <a:cubicBezTo>
                  <a:pt x="3844394" y="3869204"/>
                  <a:pt x="3844244" y="3868600"/>
                  <a:pt x="3844244" y="3867844"/>
                </a:cubicBezTo>
                <a:lnTo>
                  <a:pt x="3845432" y="3883597"/>
                </a:lnTo>
                <a:lnTo>
                  <a:pt x="3848627" y="3875856"/>
                </a:lnTo>
                <a:cubicBezTo>
                  <a:pt x="3854221" y="3863762"/>
                  <a:pt x="3859965" y="3851820"/>
                  <a:pt x="3866919" y="3840482"/>
                </a:cubicBezTo>
                <a:cubicBezTo>
                  <a:pt x="3870246" y="3835039"/>
                  <a:pt x="3874174" y="3829899"/>
                  <a:pt x="3877955" y="3824759"/>
                </a:cubicBezTo>
                <a:lnTo>
                  <a:pt x="3889387" y="3811038"/>
                </a:lnTo>
                <a:lnTo>
                  <a:pt x="3889141" y="3807221"/>
                </a:lnTo>
                <a:cubicBezTo>
                  <a:pt x="3891108" y="3798605"/>
                  <a:pt x="3893223" y="3789836"/>
                  <a:pt x="3894887" y="3781068"/>
                </a:cubicBezTo>
                <a:cubicBezTo>
                  <a:pt x="3895944" y="3774567"/>
                  <a:pt x="3896852" y="3768217"/>
                  <a:pt x="3897155" y="3761718"/>
                </a:cubicBezTo>
                <a:cubicBezTo>
                  <a:pt x="3897607" y="3755066"/>
                  <a:pt x="3897457" y="3748414"/>
                  <a:pt x="3897457" y="3741762"/>
                </a:cubicBezTo>
                <a:lnTo>
                  <a:pt x="3895494" y="3701763"/>
                </a:lnTo>
                <a:lnTo>
                  <a:pt x="3895793" y="3704875"/>
                </a:lnTo>
                <a:cubicBezTo>
                  <a:pt x="3895642" y="3703817"/>
                  <a:pt x="3895642" y="3702758"/>
                  <a:pt x="3895492" y="3701700"/>
                </a:cubicBezTo>
                <a:lnTo>
                  <a:pt x="3895494" y="3701763"/>
                </a:lnTo>
                <a:lnTo>
                  <a:pt x="3891560" y="3660732"/>
                </a:lnTo>
                <a:cubicBezTo>
                  <a:pt x="3889444" y="3646975"/>
                  <a:pt x="3886571" y="3633066"/>
                  <a:pt x="3882189" y="3619763"/>
                </a:cubicBezTo>
                <a:cubicBezTo>
                  <a:pt x="3881885" y="3619007"/>
                  <a:pt x="3881584" y="3618403"/>
                  <a:pt x="3881281" y="3617646"/>
                </a:cubicBezTo>
                <a:close/>
                <a:moveTo>
                  <a:pt x="6937914" y="3615984"/>
                </a:moveTo>
                <a:cubicBezTo>
                  <a:pt x="6935342" y="3621275"/>
                  <a:pt x="6933227" y="3626718"/>
                  <a:pt x="6931412" y="3632160"/>
                </a:cubicBezTo>
                <a:cubicBezTo>
                  <a:pt x="6928087" y="3643649"/>
                  <a:pt x="6925365" y="3655139"/>
                  <a:pt x="6922797" y="3666779"/>
                </a:cubicBezTo>
                <a:cubicBezTo>
                  <a:pt x="6920075" y="3679176"/>
                  <a:pt x="6917655" y="3691572"/>
                  <a:pt x="6916446" y="3704271"/>
                </a:cubicBezTo>
                <a:lnTo>
                  <a:pt x="6914347" y="3730648"/>
                </a:lnTo>
                <a:lnTo>
                  <a:pt x="6916446" y="3737833"/>
                </a:lnTo>
                <a:lnTo>
                  <a:pt x="6913490" y="3741428"/>
                </a:lnTo>
                <a:lnTo>
                  <a:pt x="6913271" y="3744181"/>
                </a:lnTo>
                <a:cubicBezTo>
                  <a:pt x="6912516" y="3757031"/>
                  <a:pt x="6912062" y="3770033"/>
                  <a:pt x="6911610" y="3783033"/>
                </a:cubicBezTo>
                <a:cubicBezTo>
                  <a:pt x="6911156" y="3795884"/>
                  <a:pt x="6910702" y="3808583"/>
                  <a:pt x="6910248" y="3821282"/>
                </a:cubicBezTo>
                <a:cubicBezTo>
                  <a:pt x="6910248" y="3821282"/>
                  <a:pt x="6910248" y="3821282"/>
                  <a:pt x="6910248" y="3821433"/>
                </a:cubicBezTo>
                <a:lnTo>
                  <a:pt x="6910248" y="3822642"/>
                </a:lnTo>
                <a:cubicBezTo>
                  <a:pt x="6910248" y="3822793"/>
                  <a:pt x="6910248" y="3822944"/>
                  <a:pt x="6910248" y="3823094"/>
                </a:cubicBezTo>
                <a:lnTo>
                  <a:pt x="6910248" y="3823247"/>
                </a:lnTo>
                <a:cubicBezTo>
                  <a:pt x="6910248" y="3826875"/>
                  <a:pt x="6910097" y="3830503"/>
                  <a:pt x="6909944" y="3834132"/>
                </a:cubicBezTo>
                <a:cubicBezTo>
                  <a:pt x="6909794" y="3835341"/>
                  <a:pt x="6909794" y="3836550"/>
                  <a:pt x="6909794" y="3837760"/>
                </a:cubicBezTo>
                <a:lnTo>
                  <a:pt x="6909157" y="3841582"/>
                </a:lnTo>
                <a:lnTo>
                  <a:pt x="6932170" y="3869962"/>
                </a:lnTo>
                <a:lnTo>
                  <a:pt x="6955889" y="3908121"/>
                </a:lnTo>
                <a:lnTo>
                  <a:pt x="6959985" y="3889612"/>
                </a:lnTo>
                <a:cubicBezTo>
                  <a:pt x="6963009" y="3876762"/>
                  <a:pt x="6966033" y="3863913"/>
                  <a:pt x="6969509" y="3851214"/>
                </a:cubicBezTo>
                <a:cubicBezTo>
                  <a:pt x="6973288" y="3837306"/>
                  <a:pt x="6977674" y="3823548"/>
                  <a:pt x="6982812" y="3810094"/>
                </a:cubicBezTo>
                <a:lnTo>
                  <a:pt x="6983952" y="3807369"/>
                </a:lnTo>
                <a:lnTo>
                  <a:pt x="6983418" y="3796941"/>
                </a:lnTo>
                <a:cubicBezTo>
                  <a:pt x="6983266" y="3792859"/>
                  <a:pt x="6982812" y="3788779"/>
                  <a:pt x="6982360" y="3784697"/>
                </a:cubicBezTo>
                <a:cubicBezTo>
                  <a:pt x="6981604" y="3776685"/>
                  <a:pt x="6980999" y="3768823"/>
                  <a:pt x="6980093" y="3760811"/>
                </a:cubicBezTo>
                <a:cubicBezTo>
                  <a:pt x="6978428" y="3745088"/>
                  <a:pt x="6975709" y="3729518"/>
                  <a:pt x="6972382" y="3714097"/>
                </a:cubicBezTo>
                <a:cubicBezTo>
                  <a:pt x="6968299" y="3697165"/>
                  <a:pt x="6963311" y="3680384"/>
                  <a:pt x="6957868" y="3663906"/>
                </a:cubicBezTo>
                <a:cubicBezTo>
                  <a:pt x="6952427" y="3647428"/>
                  <a:pt x="6945774" y="3631405"/>
                  <a:pt x="6937914" y="3615984"/>
                </a:cubicBezTo>
                <a:close/>
                <a:moveTo>
                  <a:pt x="8274161" y="3600412"/>
                </a:moveTo>
                <a:cubicBezTo>
                  <a:pt x="8270532" y="3604040"/>
                  <a:pt x="8267056" y="3607819"/>
                  <a:pt x="8263729" y="3611600"/>
                </a:cubicBezTo>
                <a:lnTo>
                  <a:pt x="8259405" y="3618022"/>
                </a:lnTo>
                <a:lnTo>
                  <a:pt x="8259951" y="3628381"/>
                </a:lnTo>
                <a:cubicBezTo>
                  <a:pt x="8257229" y="3642137"/>
                  <a:pt x="8253601" y="3655593"/>
                  <a:pt x="8248613" y="3668746"/>
                </a:cubicBezTo>
                <a:cubicBezTo>
                  <a:pt x="8244077" y="3680687"/>
                  <a:pt x="8239089" y="3692480"/>
                  <a:pt x="8233343" y="3703969"/>
                </a:cubicBezTo>
                <a:cubicBezTo>
                  <a:pt x="8227599" y="3715459"/>
                  <a:pt x="8221551" y="3726796"/>
                  <a:pt x="8215657" y="3738134"/>
                </a:cubicBezTo>
                <a:cubicBezTo>
                  <a:pt x="8203864" y="3760962"/>
                  <a:pt x="8193736" y="3784697"/>
                  <a:pt x="8180433" y="3806769"/>
                </a:cubicBezTo>
                <a:lnTo>
                  <a:pt x="8173857" y="3816684"/>
                </a:lnTo>
                <a:lnTo>
                  <a:pt x="8173629" y="3818560"/>
                </a:lnTo>
                <a:cubicBezTo>
                  <a:pt x="8173024" y="3822490"/>
                  <a:pt x="8172570" y="3826421"/>
                  <a:pt x="8172116" y="3830351"/>
                </a:cubicBezTo>
                <a:cubicBezTo>
                  <a:pt x="8171663" y="3833525"/>
                  <a:pt x="8171209" y="3836852"/>
                  <a:pt x="8171209" y="3840177"/>
                </a:cubicBezTo>
                <a:lnTo>
                  <a:pt x="8166711" y="3847235"/>
                </a:lnTo>
                <a:lnTo>
                  <a:pt x="8170907" y="3856355"/>
                </a:lnTo>
                <a:lnTo>
                  <a:pt x="8187377" y="3893632"/>
                </a:lnTo>
                <a:lnTo>
                  <a:pt x="8192829" y="3881903"/>
                </a:lnTo>
                <a:cubicBezTo>
                  <a:pt x="8194187" y="3879484"/>
                  <a:pt x="8195699" y="3876764"/>
                  <a:pt x="8197059" y="3874042"/>
                </a:cubicBezTo>
                <a:cubicBezTo>
                  <a:pt x="8202805" y="3863007"/>
                  <a:pt x="8208852" y="3852122"/>
                  <a:pt x="8215201" y="3841539"/>
                </a:cubicBezTo>
                <a:cubicBezTo>
                  <a:pt x="8221399" y="3830957"/>
                  <a:pt x="8227598" y="3820374"/>
                  <a:pt x="8234551" y="3810397"/>
                </a:cubicBezTo>
                <a:cubicBezTo>
                  <a:pt x="8238181" y="3805106"/>
                  <a:pt x="8242261" y="3800268"/>
                  <a:pt x="8246495" y="3795430"/>
                </a:cubicBezTo>
                <a:cubicBezTo>
                  <a:pt x="8250727" y="3790593"/>
                  <a:pt x="8255262" y="3785906"/>
                  <a:pt x="8260099" y="3781673"/>
                </a:cubicBezTo>
                <a:cubicBezTo>
                  <a:pt x="8262520" y="3779557"/>
                  <a:pt x="8265241" y="3777592"/>
                  <a:pt x="8267963" y="3775626"/>
                </a:cubicBezTo>
                <a:lnTo>
                  <a:pt x="8269383" y="3774678"/>
                </a:lnTo>
                <a:lnTo>
                  <a:pt x="8275976" y="3739798"/>
                </a:lnTo>
                <a:cubicBezTo>
                  <a:pt x="8277487" y="3729970"/>
                  <a:pt x="8278847" y="3719993"/>
                  <a:pt x="8279605" y="3710015"/>
                </a:cubicBezTo>
                <a:cubicBezTo>
                  <a:pt x="8280359" y="3699282"/>
                  <a:pt x="8281266" y="3688699"/>
                  <a:pt x="8280812" y="3677814"/>
                </a:cubicBezTo>
                <a:cubicBezTo>
                  <a:pt x="8280057" y="3657255"/>
                  <a:pt x="8278243" y="3636695"/>
                  <a:pt x="8276125" y="3616285"/>
                </a:cubicBezTo>
                <a:cubicBezTo>
                  <a:pt x="8275673" y="3611448"/>
                  <a:pt x="8274917" y="3606762"/>
                  <a:pt x="8274311" y="3601923"/>
                </a:cubicBezTo>
                <a:cubicBezTo>
                  <a:pt x="8274311" y="3601471"/>
                  <a:pt x="8274161" y="3600866"/>
                  <a:pt x="8274161" y="3600412"/>
                </a:cubicBezTo>
                <a:close/>
                <a:moveTo>
                  <a:pt x="878919" y="3596784"/>
                </a:moveTo>
                <a:lnTo>
                  <a:pt x="879294" y="3597217"/>
                </a:lnTo>
                <a:lnTo>
                  <a:pt x="880129" y="3598297"/>
                </a:lnTo>
                <a:cubicBezTo>
                  <a:pt x="879980" y="3598144"/>
                  <a:pt x="879829" y="3597993"/>
                  <a:pt x="879829" y="3597843"/>
                </a:cubicBezTo>
                <a:lnTo>
                  <a:pt x="879294" y="3597217"/>
                </a:lnTo>
                <a:lnTo>
                  <a:pt x="879072" y="3596935"/>
                </a:lnTo>
                <a:cubicBezTo>
                  <a:pt x="879072" y="3596935"/>
                  <a:pt x="879072" y="3596935"/>
                  <a:pt x="878919" y="3596784"/>
                </a:cubicBezTo>
                <a:close/>
                <a:moveTo>
                  <a:pt x="5494786" y="3592703"/>
                </a:moveTo>
                <a:cubicBezTo>
                  <a:pt x="5493426" y="3593761"/>
                  <a:pt x="5492064" y="3594819"/>
                  <a:pt x="5490854" y="3596029"/>
                </a:cubicBezTo>
                <a:cubicBezTo>
                  <a:pt x="5487529" y="3600111"/>
                  <a:pt x="5484959" y="3604645"/>
                  <a:pt x="5482389" y="3609181"/>
                </a:cubicBezTo>
                <a:cubicBezTo>
                  <a:pt x="5479516" y="3615228"/>
                  <a:pt x="5476796" y="3621426"/>
                  <a:pt x="5474831" y="3627776"/>
                </a:cubicBezTo>
                <a:cubicBezTo>
                  <a:pt x="5473619" y="3631555"/>
                  <a:pt x="5472412" y="3635485"/>
                  <a:pt x="5471353" y="3639264"/>
                </a:cubicBezTo>
                <a:cubicBezTo>
                  <a:pt x="5470447" y="3642742"/>
                  <a:pt x="5469689" y="3646219"/>
                  <a:pt x="5468934" y="3649697"/>
                </a:cubicBezTo>
                <a:cubicBezTo>
                  <a:pt x="5468026" y="3655139"/>
                  <a:pt x="5467120" y="3660732"/>
                  <a:pt x="5466666" y="3666325"/>
                </a:cubicBezTo>
                <a:cubicBezTo>
                  <a:pt x="5466212" y="3672826"/>
                  <a:pt x="5465910" y="3679327"/>
                  <a:pt x="5465759" y="3685828"/>
                </a:cubicBezTo>
                <a:cubicBezTo>
                  <a:pt x="5465458" y="3697619"/>
                  <a:pt x="5465307" y="3709562"/>
                  <a:pt x="5466061" y="3721353"/>
                </a:cubicBezTo>
                <a:cubicBezTo>
                  <a:pt x="5466969" y="3730424"/>
                  <a:pt x="5468026" y="3739344"/>
                  <a:pt x="5469388" y="3748414"/>
                </a:cubicBezTo>
                <a:cubicBezTo>
                  <a:pt x="5470748" y="3757485"/>
                  <a:pt x="5472109" y="3766706"/>
                  <a:pt x="5473923" y="3775777"/>
                </a:cubicBezTo>
                <a:cubicBezTo>
                  <a:pt x="5475737" y="3784546"/>
                  <a:pt x="5478156" y="3793313"/>
                  <a:pt x="5480726" y="3801930"/>
                </a:cubicBezTo>
                <a:lnTo>
                  <a:pt x="5486308" y="3821393"/>
                </a:lnTo>
                <a:lnTo>
                  <a:pt x="5486621" y="3822491"/>
                </a:lnTo>
                <a:lnTo>
                  <a:pt x="5486799" y="3822847"/>
                </a:lnTo>
                <a:lnTo>
                  <a:pt x="5505065" y="3829294"/>
                </a:lnTo>
                <a:cubicBezTo>
                  <a:pt x="5510962" y="3832016"/>
                  <a:pt x="5516706" y="3835039"/>
                  <a:pt x="5522451" y="3838063"/>
                </a:cubicBezTo>
                <a:cubicBezTo>
                  <a:pt x="5524567" y="3839272"/>
                  <a:pt x="5526682" y="3840633"/>
                  <a:pt x="5528800" y="3841993"/>
                </a:cubicBezTo>
                <a:cubicBezTo>
                  <a:pt x="5530764" y="3843204"/>
                  <a:pt x="5532732" y="3844412"/>
                  <a:pt x="5534697" y="3845773"/>
                </a:cubicBezTo>
                <a:lnTo>
                  <a:pt x="5554002" y="3859215"/>
                </a:lnTo>
                <a:lnTo>
                  <a:pt x="5553442" y="3850611"/>
                </a:lnTo>
                <a:cubicBezTo>
                  <a:pt x="5553139" y="3838063"/>
                  <a:pt x="5553139" y="3825515"/>
                  <a:pt x="5554348" y="3812967"/>
                </a:cubicBezTo>
                <a:cubicBezTo>
                  <a:pt x="5554953" y="3806315"/>
                  <a:pt x="5556012" y="3799663"/>
                  <a:pt x="5557071" y="3793012"/>
                </a:cubicBezTo>
                <a:cubicBezTo>
                  <a:pt x="5558281" y="3785908"/>
                  <a:pt x="5559490" y="3778802"/>
                  <a:pt x="5561303" y="3771847"/>
                </a:cubicBezTo>
                <a:cubicBezTo>
                  <a:pt x="5562815" y="3765800"/>
                  <a:pt x="5565082" y="3760056"/>
                  <a:pt x="5567652" y="3754463"/>
                </a:cubicBezTo>
                <a:cubicBezTo>
                  <a:pt x="5569769" y="3749776"/>
                  <a:pt x="5571885" y="3745240"/>
                  <a:pt x="5574457" y="3740856"/>
                </a:cubicBezTo>
                <a:cubicBezTo>
                  <a:pt x="5575817" y="3739647"/>
                  <a:pt x="5576572" y="3738287"/>
                  <a:pt x="5577479" y="3737077"/>
                </a:cubicBezTo>
                <a:lnTo>
                  <a:pt x="5578727" y="3735703"/>
                </a:lnTo>
                <a:lnTo>
                  <a:pt x="5575513" y="3726494"/>
                </a:lnTo>
                <a:cubicBezTo>
                  <a:pt x="5572339" y="3717423"/>
                  <a:pt x="5569165" y="3708353"/>
                  <a:pt x="5565990" y="3699132"/>
                </a:cubicBezTo>
                <a:cubicBezTo>
                  <a:pt x="5562363" y="3688699"/>
                  <a:pt x="5557825" y="3678570"/>
                  <a:pt x="5552534" y="3669047"/>
                </a:cubicBezTo>
                <a:cubicBezTo>
                  <a:pt x="5546941" y="3658918"/>
                  <a:pt x="5540895" y="3649243"/>
                  <a:pt x="5534544" y="3639567"/>
                </a:cubicBezTo>
                <a:cubicBezTo>
                  <a:pt x="5524114" y="3624147"/>
                  <a:pt x="5513078" y="3608878"/>
                  <a:pt x="5499321" y="3596029"/>
                </a:cubicBezTo>
                <a:cubicBezTo>
                  <a:pt x="5497810" y="3594819"/>
                  <a:pt x="5496448" y="3593761"/>
                  <a:pt x="5494786" y="3592703"/>
                </a:cubicBezTo>
                <a:close/>
                <a:moveTo>
                  <a:pt x="9458930" y="3588924"/>
                </a:moveTo>
                <a:lnTo>
                  <a:pt x="9423435" y="3589375"/>
                </a:lnTo>
                <a:lnTo>
                  <a:pt x="9423621" y="3590004"/>
                </a:lnTo>
                <a:lnTo>
                  <a:pt x="9430507" y="3601623"/>
                </a:lnTo>
                <a:cubicBezTo>
                  <a:pt x="9434891" y="3609030"/>
                  <a:pt x="9439276" y="3616287"/>
                  <a:pt x="9443660" y="3623694"/>
                </a:cubicBezTo>
                <a:cubicBezTo>
                  <a:pt x="9452277" y="3638056"/>
                  <a:pt x="9461801" y="3651663"/>
                  <a:pt x="9471930" y="3664814"/>
                </a:cubicBezTo>
                <a:cubicBezTo>
                  <a:pt x="9479187" y="3673280"/>
                  <a:pt x="9486745" y="3681294"/>
                  <a:pt x="9494758" y="3689002"/>
                </a:cubicBezTo>
                <a:cubicBezTo>
                  <a:pt x="9502921" y="3696865"/>
                  <a:pt x="9511387" y="3704423"/>
                  <a:pt x="9520457" y="3711226"/>
                </a:cubicBezTo>
                <a:cubicBezTo>
                  <a:pt x="9527714" y="3716517"/>
                  <a:pt x="9535274" y="3721506"/>
                  <a:pt x="9543133" y="3725889"/>
                </a:cubicBezTo>
                <a:lnTo>
                  <a:pt x="9567113" y="3737364"/>
                </a:lnTo>
                <a:lnTo>
                  <a:pt x="9568985" y="3736774"/>
                </a:lnTo>
                <a:cubicBezTo>
                  <a:pt x="9570194" y="3736623"/>
                  <a:pt x="9571554" y="3736623"/>
                  <a:pt x="9573067" y="3736623"/>
                </a:cubicBezTo>
                <a:cubicBezTo>
                  <a:pt x="9578357" y="3736623"/>
                  <a:pt x="9583498" y="3737077"/>
                  <a:pt x="9588789" y="3737682"/>
                </a:cubicBezTo>
                <a:cubicBezTo>
                  <a:pt x="9594382" y="3738136"/>
                  <a:pt x="9599975" y="3738741"/>
                  <a:pt x="9605569" y="3739496"/>
                </a:cubicBezTo>
                <a:cubicBezTo>
                  <a:pt x="9612220" y="3740402"/>
                  <a:pt x="9618721" y="3741461"/>
                  <a:pt x="9625373" y="3742670"/>
                </a:cubicBezTo>
                <a:cubicBezTo>
                  <a:pt x="9630817" y="3743729"/>
                  <a:pt x="9636410" y="3744788"/>
                  <a:pt x="9642003" y="3745543"/>
                </a:cubicBezTo>
                <a:cubicBezTo>
                  <a:pt x="9648201" y="3746299"/>
                  <a:pt x="9654400" y="3746752"/>
                  <a:pt x="9660598" y="3747811"/>
                </a:cubicBezTo>
                <a:cubicBezTo>
                  <a:pt x="9666796" y="3749020"/>
                  <a:pt x="9672994" y="3750230"/>
                  <a:pt x="9679192" y="3751590"/>
                </a:cubicBezTo>
                <a:cubicBezTo>
                  <a:pt x="9691740" y="3754463"/>
                  <a:pt x="9704288" y="3757334"/>
                  <a:pt x="9716533" y="3761115"/>
                </a:cubicBezTo>
                <a:lnTo>
                  <a:pt x="9732196" y="3767468"/>
                </a:lnTo>
                <a:lnTo>
                  <a:pt x="9722732" y="3744334"/>
                </a:lnTo>
                <a:cubicBezTo>
                  <a:pt x="9718499" y="3732087"/>
                  <a:pt x="9714114" y="3719842"/>
                  <a:pt x="9710335" y="3707447"/>
                </a:cubicBezTo>
                <a:lnTo>
                  <a:pt x="9704545" y="3674591"/>
                </a:lnTo>
                <a:lnTo>
                  <a:pt x="9697333" y="3669501"/>
                </a:lnTo>
                <a:cubicBezTo>
                  <a:pt x="9697333" y="3669501"/>
                  <a:pt x="9697333" y="3669350"/>
                  <a:pt x="9697333" y="3669350"/>
                </a:cubicBezTo>
                <a:cubicBezTo>
                  <a:pt x="9695217" y="3667082"/>
                  <a:pt x="9692648" y="3664967"/>
                  <a:pt x="9690380" y="3662849"/>
                </a:cubicBezTo>
                <a:cubicBezTo>
                  <a:pt x="9686147" y="3659221"/>
                  <a:pt x="9681914" y="3655745"/>
                  <a:pt x="9677530" y="3652418"/>
                </a:cubicBezTo>
                <a:cubicBezTo>
                  <a:pt x="9669970" y="3647127"/>
                  <a:pt x="9661657" y="3642743"/>
                  <a:pt x="9653342" y="3638359"/>
                </a:cubicBezTo>
                <a:cubicBezTo>
                  <a:pt x="9645631" y="3634277"/>
                  <a:pt x="9637770" y="3630498"/>
                  <a:pt x="9629608" y="3627324"/>
                </a:cubicBezTo>
                <a:cubicBezTo>
                  <a:pt x="9622048" y="3624602"/>
                  <a:pt x="9614490" y="3622032"/>
                  <a:pt x="9606780" y="3619764"/>
                </a:cubicBezTo>
                <a:cubicBezTo>
                  <a:pt x="9583044" y="3612810"/>
                  <a:pt x="9558857" y="3607066"/>
                  <a:pt x="9534518" y="3602530"/>
                </a:cubicBezTo>
                <a:cubicBezTo>
                  <a:pt x="9521516" y="3600111"/>
                  <a:pt x="9508213" y="3597844"/>
                  <a:pt x="9495211" y="3595122"/>
                </a:cubicBezTo>
                <a:cubicBezTo>
                  <a:pt x="9483269" y="3592553"/>
                  <a:pt x="9471175" y="3590285"/>
                  <a:pt x="9458930" y="3588924"/>
                </a:cubicBezTo>
                <a:close/>
                <a:moveTo>
                  <a:pt x="10329100" y="3572596"/>
                </a:moveTo>
                <a:cubicBezTo>
                  <a:pt x="10325623" y="3572445"/>
                  <a:pt x="10322146" y="3572596"/>
                  <a:pt x="10318668" y="3573050"/>
                </a:cubicBezTo>
                <a:cubicBezTo>
                  <a:pt x="10317459" y="3573351"/>
                  <a:pt x="10316249" y="3573654"/>
                  <a:pt x="10315191" y="3574107"/>
                </a:cubicBezTo>
                <a:cubicBezTo>
                  <a:pt x="10315343" y="3576980"/>
                  <a:pt x="10315494" y="3579702"/>
                  <a:pt x="10315948" y="3582573"/>
                </a:cubicBezTo>
                <a:cubicBezTo>
                  <a:pt x="10317157" y="3587864"/>
                  <a:pt x="10318970" y="3593156"/>
                  <a:pt x="10320784" y="3598295"/>
                </a:cubicBezTo>
                <a:cubicBezTo>
                  <a:pt x="10323052" y="3605099"/>
                  <a:pt x="10325471" y="3611751"/>
                  <a:pt x="10327739" y="3618403"/>
                </a:cubicBezTo>
                <a:cubicBezTo>
                  <a:pt x="10332122" y="3630648"/>
                  <a:pt x="10336960" y="3642742"/>
                  <a:pt x="10342404" y="3654533"/>
                </a:cubicBezTo>
                <a:cubicBezTo>
                  <a:pt x="10347089" y="3664511"/>
                  <a:pt x="10351776" y="3674337"/>
                  <a:pt x="10356614" y="3684163"/>
                </a:cubicBezTo>
                <a:cubicBezTo>
                  <a:pt x="10359336" y="3689909"/>
                  <a:pt x="10362207" y="3695502"/>
                  <a:pt x="10365230" y="3701096"/>
                </a:cubicBezTo>
                <a:cubicBezTo>
                  <a:pt x="10367802" y="3705782"/>
                  <a:pt x="10370824" y="3710318"/>
                  <a:pt x="10373847" y="3714852"/>
                </a:cubicBezTo>
                <a:cubicBezTo>
                  <a:pt x="10380499" y="3724831"/>
                  <a:pt x="10387151" y="3734657"/>
                  <a:pt x="10394105" y="3744483"/>
                </a:cubicBezTo>
                <a:cubicBezTo>
                  <a:pt x="10400002" y="3752949"/>
                  <a:pt x="10406049" y="3761567"/>
                  <a:pt x="10412548" y="3769730"/>
                </a:cubicBezTo>
                <a:cubicBezTo>
                  <a:pt x="10422527" y="3781219"/>
                  <a:pt x="10433110" y="3792104"/>
                  <a:pt x="10443842" y="3802988"/>
                </a:cubicBezTo>
                <a:lnTo>
                  <a:pt x="10443914" y="3805045"/>
                </a:lnTo>
                <a:lnTo>
                  <a:pt x="10455331" y="3804350"/>
                </a:lnTo>
                <a:cubicBezTo>
                  <a:pt x="10457600" y="3804350"/>
                  <a:pt x="10459868" y="3804350"/>
                  <a:pt x="10462136" y="3804501"/>
                </a:cubicBezTo>
                <a:cubicBezTo>
                  <a:pt x="10468637" y="3804955"/>
                  <a:pt x="10475136" y="3805560"/>
                  <a:pt x="10481334" y="3807223"/>
                </a:cubicBezTo>
                <a:lnTo>
                  <a:pt x="10493690" y="3810856"/>
                </a:lnTo>
                <a:lnTo>
                  <a:pt x="10486475" y="3803141"/>
                </a:lnTo>
                <a:cubicBezTo>
                  <a:pt x="10481032" y="3796943"/>
                  <a:pt x="10475590" y="3790442"/>
                  <a:pt x="10470752" y="3783790"/>
                </a:cubicBezTo>
                <a:cubicBezTo>
                  <a:pt x="10466519" y="3778045"/>
                  <a:pt x="10462588" y="3772301"/>
                  <a:pt x="10458809" y="3766254"/>
                </a:cubicBezTo>
                <a:cubicBezTo>
                  <a:pt x="10455785" y="3761265"/>
                  <a:pt x="10453063" y="3755974"/>
                  <a:pt x="10450343" y="3750682"/>
                </a:cubicBezTo>
                <a:cubicBezTo>
                  <a:pt x="10447320" y="3744938"/>
                  <a:pt x="10444448" y="3739193"/>
                  <a:pt x="10441425" y="3733449"/>
                </a:cubicBezTo>
                <a:cubicBezTo>
                  <a:pt x="10438098" y="3727402"/>
                  <a:pt x="10434773" y="3721355"/>
                  <a:pt x="10431597" y="3715306"/>
                </a:cubicBezTo>
                <a:cubicBezTo>
                  <a:pt x="10428272" y="3708807"/>
                  <a:pt x="10424795" y="3702306"/>
                  <a:pt x="10422225" y="3695503"/>
                </a:cubicBezTo>
                <a:cubicBezTo>
                  <a:pt x="10419957" y="3689456"/>
                  <a:pt x="10417841" y="3683409"/>
                  <a:pt x="10416027" y="3677211"/>
                </a:cubicBezTo>
                <a:cubicBezTo>
                  <a:pt x="10414213" y="3671315"/>
                  <a:pt x="10412397" y="3665268"/>
                  <a:pt x="10411037" y="3659221"/>
                </a:cubicBezTo>
                <a:cubicBezTo>
                  <a:pt x="10410282" y="3655593"/>
                  <a:pt x="10409375" y="3651814"/>
                  <a:pt x="10408922" y="3648033"/>
                </a:cubicBezTo>
                <a:cubicBezTo>
                  <a:pt x="10408769" y="3646068"/>
                  <a:pt x="10408769" y="3644254"/>
                  <a:pt x="10409072" y="3642138"/>
                </a:cubicBezTo>
                <a:cubicBezTo>
                  <a:pt x="10409375" y="3640324"/>
                  <a:pt x="10410131" y="3638661"/>
                  <a:pt x="10410886" y="3636998"/>
                </a:cubicBezTo>
                <a:cubicBezTo>
                  <a:pt x="10411945" y="3634579"/>
                  <a:pt x="10414213" y="3633219"/>
                  <a:pt x="10416176" y="3631555"/>
                </a:cubicBezTo>
                <a:lnTo>
                  <a:pt x="10421171" y="3629954"/>
                </a:lnTo>
                <a:lnTo>
                  <a:pt x="10412701" y="3621426"/>
                </a:lnTo>
                <a:cubicBezTo>
                  <a:pt x="10404689" y="3613867"/>
                  <a:pt x="10396372" y="3606309"/>
                  <a:pt x="10387454" y="3599808"/>
                </a:cubicBezTo>
                <a:cubicBezTo>
                  <a:pt x="10374150" y="3590586"/>
                  <a:pt x="10360393" y="3582120"/>
                  <a:pt x="10345426" y="3576073"/>
                </a:cubicBezTo>
                <a:cubicBezTo>
                  <a:pt x="10340136" y="3574259"/>
                  <a:pt x="10334694" y="3573201"/>
                  <a:pt x="10329100" y="3572596"/>
                </a:cubicBezTo>
                <a:close/>
                <a:moveTo>
                  <a:pt x="3738873" y="3569118"/>
                </a:moveTo>
                <a:cubicBezTo>
                  <a:pt x="3736908" y="3570782"/>
                  <a:pt x="3735247" y="3572596"/>
                  <a:pt x="3733430" y="3574410"/>
                </a:cubicBezTo>
                <a:cubicBezTo>
                  <a:pt x="3728745" y="3580155"/>
                  <a:pt x="3724514" y="3586202"/>
                  <a:pt x="3721036" y="3592702"/>
                </a:cubicBezTo>
                <a:cubicBezTo>
                  <a:pt x="3717407" y="3599506"/>
                  <a:pt x="3713779" y="3606309"/>
                  <a:pt x="3710301" y="3613262"/>
                </a:cubicBezTo>
                <a:cubicBezTo>
                  <a:pt x="3706371" y="3621728"/>
                  <a:pt x="3702441" y="3630344"/>
                  <a:pt x="3699417" y="3639113"/>
                </a:cubicBezTo>
                <a:cubicBezTo>
                  <a:pt x="3696243" y="3648638"/>
                  <a:pt x="3693673" y="3658161"/>
                  <a:pt x="3690800" y="3667838"/>
                </a:cubicBezTo>
                <a:cubicBezTo>
                  <a:pt x="3685508" y="3685525"/>
                  <a:pt x="3680065" y="3703212"/>
                  <a:pt x="3676591" y="3721353"/>
                </a:cubicBezTo>
                <a:cubicBezTo>
                  <a:pt x="3674473" y="3734808"/>
                  <a:pt x="3673113" y="3748263"/>
                  <a:pt x="3672357" y="3761868"/>
                </a:cubicBezTo>
                <a:cubicBezTo>
                  <a:pt x="3672054" y="3768369"/>
                  <a:pt x="3671600" y="3774869"/>
                  <a:pt x="3671449" y="3781370"/>
                </a:cubicBezTo>
                <a:lnTo>
                  <a:pt x="3670815" y="3791853"/>
                </a:lnTo>
                <a:lnTo>
                  <a:pt x="3702240" y="3818062"/>
                </a:lnTo>
                <a:lnTo>
                  <a:pt x="3708033" y="3799663"/>
                </a:lnTo>
                <a:cubicBezTo>
                  <a:pt x="3710150" y="3793616"/>
                  <a:pt x="3712720" y="3787872"/>
                  <a:pt x="3715290" y="3782127"/>
                </a:cubicBezTo>
                <a:cubicBezTo>
                  <a:pt x="3721036" y="3769428"/>
                  <a:pt x="3728593" y="3757486"/>
                  <a:pt x="3737059" y="3746451"/>
                </a:cubicBezTo>
                <a:lnTo>
                  <a:pt x="3749944" y="3732082"/>
                </a:lnTo>
                <a:lnTo>
                  <a:pt x="3749002" y="3731029"/>
                </a:lnTo>
                <a:cubicBezTo>
                  <a:pt x="3750364" y="3713191"/>
                  <a:pt x="3751571" y="3695200"/>
                  <a:pt x="3752631" y="3677361"/>
                </a:cubicBezTo>
                <a:cubicBezTo>
                  <a:pt x="3753539" y="3662394"/>
                  <a:pt x="3753991" y="3647276"/>
                  <a:pt x="3753386" y="3632311"/>
                </a:cubicBezTo>
                <a:cubicBezTo>
                  <a:pt x="3751875" y="3615076"/>
                  <a:pt x="3749456" y="3597690"/>
                  <a:pt x="3744316" y="3581212"/>
                </a:cubicBezTo>
                <a:cubicBezTo>
                  <a:pt x="3742804" y="3577132"/>
                  <a:pt x="3741142" y="3573050"/>
                  <a:pt x="3738873" y="3569118"/>
                </a:cubicBezTo>
                <a:close/>
                <a:moveTo>
                  <a:pt x="6731860" y="3560049"/>
                </a:moveTo>
                <a:cubicBezTo>
                  <a:pt x="6732013" y="3560200"/>
                  <a:pt x="6732013" y="3560351"/>
                  <a:pt x="6732013" y="3560502"/>
                </a:cubicBezTo>
                <a:cubicBezTo>
                  <a:pt x="6733220" y="3565944"/>
                  <a:pt x="6734733" y="3571236"/>
                  <a:pt x="6736093" y="3576527"/>
                </a:cubicBezTo>
                <a:cubicBezTo>
                  <a:pt x="6739571" y="3589075"/>
                  <a:pt x="6743350" y="3601471"/>
                  <a:pt x="6746826" y="3614019"/>
                </a:cubicBezTo>
                <a:cubicBezTo>
                  <a:pt x="6750304" y="3626718"/>
                  <a:pt x="6754234" y="3639264"/>
                  <a:pt x="6758618" y="3651661"/>
                </a:cubicBezTo>
                <a:cubicBezTo>
                  <a:pt x="6763003" y="3664209"/>
                  <a:pt x="6768142" y="3676605"/>
                  <a:pt x="6773130" y="3689002"/>
                </a:cubicBezTo>
                <a:cubicBezTo>
                  <a:pt x="6775399" y="3694899"/>
                  <a:pt x="6777969" y="3700793"/>
                  <a:pt x="6780539" y="3706690"/>
                </a:cubicBezTo>
                <a:cubicBezTo>
                  <a:pt x="6782958" y="3712283"/>
                  <a:pt x="6785678" y="3717574"/>
                  <a:pt x="6788400" y="3722866"/>
                </a:cubicBezTo>
                <a:lnTo>
                  <a:pt x="6797087" y="3738002"/>
                </a:lnTo>
                <a:lnTo>
                  <a:pt x="6821811" y="3756428"/>
                </a:lnTo>
                <a:cubicBezTo>
                  <a:pt x="6831789" y="3764894"/>
                  <a:pt x="6841465" y="3773813"/>
                  <a:pt x="6851139" y="3782732"/>
                </a:cubicBezTo>
                <a:cubicBezTo>
                  <a:pt x="6860965" y="3791651"/>
                  <a:pt x="6870643" y="3800571"/>
                  <a:pt x="6880014" y="3809793"/>
                </a:cubicBezTo>
                <a:lnTo>
                  <a:pt x="6885883" y="3816146"/>
                </a:lnTo>
                <a:lnTo>
                  <a:pt x="6888629" y="3743123"/>
                </a:lnTo>
                <a:lnTo>
                  <a:pt x="6889357" y="3733847"/>
                </a:lnTo>
                <a:lnTo>
                  <a:pt x="6883491" y="3717877"/>
                </a:lnTo>
                <a:cubicBezTo>
                  <a:pt x="6881223" y="3713341"/>
                  <a:pt x="6878954" y="3708807"/>
                  <a:pt x="6876839" y="3704120"/>
                </a:cubicBezTo>
                <a:cubicBezTo>
                  <a:pt x="6875025" y="3700189"/>
                  <a:pt x="6873210" y="3696410"/>
                  <a:pt x="6871396" y="3692631"/>
                </a:cubicBezTo>
                <a:cubicBezTo>
                  <a:pt x="6860812" y="3673129"/>
                  <a:pt x="6848718" y="3654080"/>
                  <a:pt x="6833904" y="3637452"/>
                </a:cubicBezTo>
                <a:cubicBezTo>
                  <a:pt x="6821811" y="3624904"/>
                  <a:pt x="6808659" y="3613717"/>
                  <a:pt x="6794599" y="3603436"/>
                </a:cubicBezTo>
                <a:cubicBezTo>
                  <a:pt x="6780539" y="3593156"/>
                  <a:pt x="6767236" y="3581970"/>
                  <a:pt x="6752573" y="3572445"/>
                </a:cubicBezTo>
                <a:cubicBezTo>
                  <a:pt x="6747280" y="3569120"/>
                  <a:pt x="6742141" y="3565944"/>
                  <a:pt x="6736851" y="3562921"/>
                </a:cubicBezTo>
                <a:cubicBezTo>
                  <a:pt x="6735187" y="3561864"/>
                  <a:pt x="6733523" y="3560956"/>
                  <a:pt x="6731860" y="3560049"/>
                </a:cubicBezTo>
                <a:close/>
                <a:moveTo>
                  <a:pt x="7530621" y="3553264"/>
                </a:moveTo>
                <a:lnTo>
                  <a:pt x="7512232" y="3582120"/>
                </a:lnTo>
                <a:cubicBezTo>
                  <a:pt x="7507091" y="3592854"/>
                  <a:pt x="7502858" y="3604040"/>
                  <a:pt x="7498776" y="3615228"/>
                </a:cubicBezTo>
                <a:cubicBezTo>
                  <a:pt x="7494393" y="3627322"/>
                  <a:pt x="7489404" y="3639417"/>
                  <a:pt x="7484717" y="3651511"/>
                </a:cubicBezTo>
                <a:cubicBezTo>
                  <a:pt x="7476101" y="3673885"/>
                  <a:pt x="7468239" y="3696713"/>
                  <a:pt x="7461889" y="3719842"/>
                </a:cubicBezTo>
                <a:cubicBezTo>
                  <a:pt x="7459773" y="3727402"/>
                  <a:pt x="7457959" y="3734960"/>
                  <a:pt x="7456449" y="3742520"/>
                </a:cubicBezTo>
                <a:cubicBezTo>
                  <a:pt x="7454935" y="3750833"/>
                  <a:pt x="7454028" y="3759299"/>
                  <a:pt x="7453423" y="3767765"/>
                </a:cubicBezTo>
                <a:cubicBezTo>
                  <a:pt x="7452667" y="3776835"/>
                  <a:pt x="7452065" y="3785906"/>
                  <a:pt x="7452517" y="3794976"/>
                </a:cubicBezTo>
                <a:cubicBezTo>
                  <a:pt x="7452971" y="3800268"/>
                  <a:pt x="7453575" y="3805560"/>
                  <a:pt x="7454482" y="3810850"/>
                </a:cubicBezTo>
                <a:cubicBezTo>
                  <a:pt x="7454935" y="3813875"/>
                  <a:pt x="7455541" y="3816897"/>
                  <a:pt x="7456145" y="3819920"/>
                </a:cubicBezTo>
                <a:cubicBezTo>
                  <a:pt x="7456145" y="3819920"/>
                  <a:pt x="7456145" y="3820073"/>
                  <a:pt x="7456296" y="3820073"/>
                </a:cubicBezTo>
                <a:lnTo>
                  <a:pt x="7456823" y="3828107"/>
                </a:lnTo>
                <a:lnTo>
                  <a:pt x="7480938" y="3849703"/>
                </a:lnTo>
                <a:cubicBezTo>
                  <a:pt x="7489253" y="3859228"/>
                  <a:pt x="7497115" y="3869054"/>
                  <a:pt x="7504975" y="3878880"/>
                </a:cubicBezTo>
                <a:lnTo>
                  <a:pt x="7519368" y="3898818"/>
                </a:lnTo>
                <a:lnTo>
                  <a:pt x="7522209" y="3882357"/>
                </a:lnTo>
                <a:cubicBezTo>
                  <a:pt x="7525383" y="3870263"/>
                  <a:pt x="7529465" y="3858471"/>
                  <a:pt x="7533547" y="3846680"/>
                </a:cubicBezTo>
                <a:cubicBezTo>
                  <a:pt x="7535513" y="3840783"/>
                  <a:pt x="7537781" y="3835039"/>
                  <a:pt x="7540047" y="3829445"/>
                </a:cubicBezTo>
                <a:cubicBezTo>
                  <a:pt x="7542315" y="3823852"/>
                  <a:pt x="7545187" y="3818409"/>
                  <a:pt x="7547757" y="3812967"/>
                </a:cubicBezTo>
                <a:cubicBezTo>
                  <a:pt x="7550025" y="3807978"/>
                  <a:pt x="7551839" y="3802838"/>
                  <a:pt x="7553957" y="3797698"/>
                </a:cubicBezTo>
                <a:cubicBezTo>
                  <a:pt x="7556374" y="3791651"/>
                  <a:pt x="7558794" y="3785604"/>
                  <a:pt x="7561515" y="3779708"/>
                </a:cubicBezTo>
                <a:cubicBezTo>
                  <a:pt x="7563783" y="3774720"/>
                  <a:pt x="7566201" y="3769731"/>
                  <a:pt x="7568621" y="3764894"/>
                </a:cubicBezTo>
                <a:cubicBezTo>
                  <a:pt x="7570889" y="3760358"/>
                  <a:pt x="7573155" y="3755671"/>
                  <a:pt x="7575877" y="3751438"/>
                </a:cubicBezTo>
                <a:cubicBezTo>
                  <a:pt x="7576027" y="3750531"/>
                  <a:pt x="7576632" y="3749473"/>
                  <a:pt x="7577387" y="3748414"/>
                </a:cubicBezTo>
                <a:lnTo>
                  <a:pt x="7578945" y="3747073"/>
                </a:lnTo>
                <a:lnTo>
                  <a:pt x="7581773" y="3721506"/>
                </a:lnTo>
                <a:cubicBezTo>
                  <a:pt x="7582075" y="3712737"/>
                  <a:pt x="7581924" y="3703969"/>
                  <a:pt x="7581319" y="3695353"/>
                </a:cubicBezTo>
                <a:cubicBezTo>
                  <a:pt x="7580413" y="3684315"/>
                  <a:pt x="7578447" y="3673583"/>
                  <a:pt x="7576179" y="3662849"/>
                </a:cubicBezTo>
                <a:cubicBezTo>
                  <a:pt x="7574063" y="3652266"/>
                  <a:pt x="7571190" y="3641986"/>
                  <a:pt x="7567865" y="3631706"/>
                </a:cubicBezTo>
                <a:cubicBezTo>
                  <a:pt x="7562119" y="3616589"/>
                  <a:pt x="7555921" y="3601774"/>
                  <a:pt x="7548513" y="3587412"/>
                </a:cubicBezTo>
                <a:cubicBezTo>
                  <a:pt x="7544733" y="3580005"/>
                  <a:pt x="7540955" y="3572597"/>
                  <a:pt x="7537175" y="3565189"/>
                </a:cubicBezTo>
                <a:lnTo>
                  <a:pt x="7531345" y="3553944"/>
                </a:lnTo>
                <a:lnTo>
                  <a:pt x="7531279" y="3554002"/>
                </a:lnTo>
                <a:close/>
                <a:moveTo>
                  <a:pt x="8759740" y="3549466"/>
                </a:moveTo>
                <a:cubicBezTo>
                  <a:pt x="8749006" y="3549165"/>
                  <a:pt x="8738120" y="3549466"/>
                  <a:pt x="8727388" y="3549920"/>
                </a:cubicBezTo>
                <a:cubicBezTo>
                  <a:pt x="8715898" y="3550374"/>
                  <a:pt x="8704409" y="3551280"/>
                  <a:pt x="8692919" y="3552944"/>
                </a:cubicBezTo>
                <a:cubicBezTo>
                  <a:pt x="8670545" y="3556270"/>
                  <a:pt x="8648624" y="3561108"/>
                  <a:pt x="8626703" y="3566096"/>
                </a:cubicBezTo>
                <a:cubicBezTo>
                  <a:pt x="8621866" y="3567306"/>
                  <a:pt x="8617179" y="3568364"/>
                  <a:pt x="8612494" y="3569875"/>
                </a:cubicBezTo>
                <a:cubicBezTo>
                  <a:pt x="8607505" y="3571388"/>
                  <a:pt x="8602818" y="3573202"/>
                  <a:pt x="8597981" y="3574864"/>
                </a:cubicBezTo>
                <a:cubicBezTo>
                  <a:pt x="8589364" y="3578040"/>
                  <a:pt x="8580746" y="3581214"/>
                  <a:pt x="8572583" y="3585296"/>
                </a:cubicBezTo>
                <a:cubicBezTo>
                  <a:pt x="8569409" y="3586958"/>
                  <a:pt x="8566536" y="3588772"/>
                  <a:pt x="8563814" y="3591040"/>
                </a:cubicBezTo>
                <a:cubicBezTo>
                  <a:pt x="8563663" y="3591191"/>
                  <a:pt x="8563663" y="3591191"/>
                  <a:pt x="8563512" y="3591343"/>
                </a:cubicBezTo>
                <a:cubicBezTo>
                  <a:pt x="8565025" y="3592553"/>
                  <a:pt x="8566536" y="3593610"/>
                  <a:pt x="8568198" y="3594668"/>
                </a:cubicBezTo>
                <a:cubicBezTo>
                  <a:pt x="8575908" y="3599657"/>
                  <a:pt x="8583922" y="3604344"/>
                  <a:pt x="8591781" y="3609030"/>
                </a:cubicBezTo>
                <a:cubicBezTo>
                  <a:pt x="8600247" y="3614019"/>
                  <a:pt x="8608865" y="3619160"/>
                  <a:pt x="8617633" y="3623694"/>
                </a:cubicBezTo>
                <a:cubicBezTo>
                  <a:pt x="8636077" y="3633369"/>
                  <a:pt x="8655275" y="3641231"/>
                  <a:pt x="8674929" y="3648186"/>
                </a:cubicBezTo>
                <a:cubicBezTo>
                  <a:pt x="8682336" y="3650603"/>
                  <a:pt x="8689896" y="3652871"/>
                  <a:pt x="8697454" y="3654836"/>
                </a:cubicBezTo>
                <a:cubicBezTo>
                  <a:pt x="8702141" y="3656047"/>
                  <a:pt x="8706828" y="3657407"/>
                  <a:pt x="8711514" y="3658313"/>
                </a:cubicBezTo>
                <a:cubicBezTo>
                  <a:pt x="8717108" y="3659523"/>
                  <a:pt x="8722701" y="3660581"/>
                  <a:pt x="8728446" y="3661487"/>
                </a:cubicBezTo>
                <a:lnTo>
                  <a:pt x="8729643" y="3663184"/>
                </a:lnTo>
                <a:lnTo>
                  <a:pt x="8733736" y="3661791"/>
                </a:lnTo>
                <a:cubicBezTo>
                  <a:pt x="8745830" y="3658313"/>
                  <a:pt x="8757621" y="3653929"/>
                  <a:pt x="8769868" y="3650906"/>
                </a:cubicBezTo>
                <a:cubicBezTo>
                  <a:pt x="8783322" y="3647581"/>
                  <a:pt x="8797078" y="3644859"/>
                  <a:pt x="8810835" y="3642743"/>
                </a:cubicBezTo>
                <a:cubicBezTo>
                  <a:pt x="8823231" y="3640777"/>
                  <a:pt x="8835931" y="3639870"/>
                  <a:pt x="8848479" y="3639417"/>
                </a:cubicBezTo>
                <a:cubicBezTo>
                  <a:pt x="8856793" y="3639115"/>
                  <a:pt x="8865108" y="3638812"/>
                  <a:pt x="8873877" y="3638812"/>
                </a:cubicBezTo>
                <a:cubicBezTo>
                  <a:pt x="8877958" y="3638812"/>
                  <a:pt x="8881889" y="3638812"/>
                  <a:pt x="8885969" y="3638963"/>
                </a:cubicBezTo>
                <a:lnTo>
                  <a:pt x="8892505" y="3639686"/>
                </a:lnTo>
                <a:lnTo>
                  <a:pt x="8882644" y="3630346"/>
                </a:lnTo>
                <a:cubicBezTo>
                  <a:pt x="8877202" y="3624450"/>
                  <a:pt x="8871609" y="3618706"/>
                  <a:pt x="8866167" y="3612810"/>
                </a:cubicBezTo>
                <a:cubicBezTo>
                  <a:pt x="8860724" y="3607066"/>
                  <a:pt x="8855887" y="3601169"/>
                  <a:pt x="8851200" y="3594821"/>
                </a:cubicBezTo>
                <a:lnTo>
                  <a:pt x="8832681" y="3563735"/>
                </a:lnTo>
                <a:lnTo>
                  <a:pt x="8829884" y="3564736"/>
                </a:lnTo>
                <a:cubicBezTo>
                  <a:pt x="8824442" y="3561864"/>
                  <a:pt x="8818698" y="3559142"/>
                  <a:pt x="8812953" y="3557177"/>
                </a:cubicBezTo>
                <a:cubicBezTo>
                  <a:pt x="8804336" y="3554758"/>
                  <a:pt x="8795568" y="3553247"/>
                  <a:pt x="8786649" y="3552037"/>
                </a:cubicBezTo>
                <a:cubicBezTo>
                  <a:pt x="8777729" y="3550828"/>
                  <a:pt x="8768809" y="3549920"/>
                  <a:pt x="8759740" y="3549466"/>
                </a:cubicBezTo>
                <a:close/>
                <a:moveTo>
                  <a:pt x="10686632" y="3538280"/>
                </a:moveTo>
                <a:cubicBezTo>
                  <a:pt x="10686330" y="3540850"/>
                  <a:pt x="10686178" y="3543419"/>
                  <a:pt x="10685876" y="3545989"/>
                </a:cubicBezTo>
                <a:cubicBezTo>
                  <a:pt x="10684969" y="3554909"/>
                  <a:pt x="10684213" y="3563676"/>
                  <a:pt x="10683458" y="3572596"/>
                </a:cubicBezTo>
                <a:cubicBezTo>
                  <a:pt x="10682096" y="3589678"/>
                  <a:pt x="10681794" y="3606612"/>
                  <a:pt x="10681190" y="3623694"/>
                </a:cubicBezTo>
                <a:lnTo>
                  <a:pt x="10681396" y="3660688"/>
                </a:lnTo>
                <a:lnTo>
                  <a:pt x="10688446" y="3655744"/>
                </a:lnTo>
                <a:cubicBezTo>
                  <a:pt x="10691166" y="3655139"/>
                  <a:pt x="10693585" y="3654685"/>
                  <a:pt x="10696307" y="3654988"/>
                </a:cubicBezTo>
                <a:cubicBezTo>
                  <a:pt x="10697667" y="3654988"/>
                  <a:pt x="10699028" y="3654988"/>
                  <a:pt x="10700389" y="3655290"/>
                </a:cubicBezTo>
                <a:lnTo>
                  <a:pt x="10714450" y="3663324"/>
                </a:lnTo>
                <a:lnTo>
                  <a:pt x="10714750" y="3649998"/>
                </a:lnTo>
                <a:cubicBezTo>
                  <a:pt x="10714599" y="3636090"/>
                  <a:pt x="10713390" y="3622182"/>
                  <a:pt x="10710971" y="3608577"/>
                </a:cubicBezTo>
                <a:cubicBezTo>
                  <a:pt x="10708249" y="3594518"/>
                  <a:pt x="10703262" y="3581062"/>
                  <a:pt x="10698272" y="3567758"/>
                </a:cubicBezTo>
                <a:cubicBezTo>
                  <a:pt x="10694644" y="3557781"/>
                  <a:pt x="10690714" y="3547955"/>
                  <a:pt x="10686632" y="3538280"/>
                </a:cubicBezTo>
                <a:close/>
                <a:moveTo>
                  <a:pt x="7217135" y="3522407"/>
                </a:moveTo>
                <a:cubicBezTo>
                  <a:pt x="7217135" y="3522558"/>
                  <a:pt x="7217135" y="3522708"/>
                  <a:pt x="7217135" y="3523012"/>
                </a:cubicBezTo>
                <a:cubicBezTo>
                  <a:pt x="7218345" y="3534803"/>
                  <a:pt x="7221973" y="3546292"/>
                  <a:pt x="7225299" y="3557631"/>
                </a:cubicBezTo>
                <a:cubicBezTo>
                  <a:pt x="7228473" y="3568212"/>
                  <a:pt x="7231799" y="3578795"/>
                  <a:pt x="7235277" y="3589377"/>
                </a:cubicBezTo>
                <a:cubicBezTo>
                  <a:pt x="7238301" y="3598146"/>
                  <a:pt x="7241475" y="3606913"/>
                  <a:pt x="7244649" y="3615682"/>
                </a:cubicBezTo>
                <a:cubicBezTo>
                  <a:pt x="7248127" y="3625207"/>
                  <a:pt x="7252209" y="3634428"/>
                  <a:pt x="7256289" y="3643649"/>
                </a:cubicBezTo>
                <a:cubicBezTo>
                  <a:pt x="7260371" y="3652720"/>
                  <a:pt x="7264605" y="3661791"/>
                  <a:pt x="7269442" y="3670560"/>
                </a:cubicBezTo>
                <a:cubicBezTo>
                  <a:pt x="7273826" y="3678722"/>
                  <a:pt x="7278663" y="3686584"/>
                  <a:pt x="7283804" y="3694294"/>
                </a:cubicBezTo>
                <a:cubicBezTo>
                  <a:pt x="7288943" y="3702004"/>
                  <a:pt x="7294235" y="3709562"/>
                  <a:pt x="7299981" y="3716819"/>
                </a:cubicBezTo>
                <a:cubicBezTo>
                  <a:pt x="7302701" y="3720145"/>
                  <a:pt x="7305573" y="3723471"/>
                  <a:pt x="7308295" y="3726797"/>
                </a:cubicBezTo>
                <a:lnTo>
                  <a:pt x="7311685" y="3730519"/>
                </a:lnTo>
                <a:lnTo>
                  <a:pt x="7327797" y="3738437"/>
                </a:lnTo>
                <a:cubicBezTo>
                  <a:pt x="7338833" y="3744032"/>
                  <a:pt x="7349717" y="3749927"/>
                  <a:pt x="7360451" y="3756277"/>
                </a:cubicBezTo>
                <a:cubicBezTo>
                  <a:pt x="7371487" y="3762776"/>
                  <a:pt x="7382371" y="3769580"/>
                  <a:pt x="7393256" y="3776534"/>
                </a:cubicBezTo>
                <a:cubicBezTo>
                  <a:pt x="7403536" y="3783186"/>
                  <a:pt x="7413363" y="3790442"/>
                  <a:pt x="7423037" y="3797851"/>
                </a:cubicBezTo>
                <a:lnTo>
                  <a:pt x="7429062" y="3803246"/>
                </a:lnTo>
                <a:lnTo>
                  <a:pt x="7428178" y="3783639"/>
                </a:lnTo>
                <a:cubicBezTo>
                  <a:pt x="7428329" y="3777743"/>
                  <a:pt x="7428783" y="3771847"/>
                  <a:pt x="7429237" y="3766101"/>
                </a:cubicBezTo>
                <a:cubicBezTo>
                  <a:pt x="7429689" y="3760207"/>
                  <a:pt x="7430293" y="3754310"/>
                  <a:pt x="7431051" y="3748414"/>
                </a:cubicBezTo>
                <a:lnTo>
                  <a:pt x="7434698" y="3730033"/>
                </a:lnTo>
                <a:lnTo>
                  <a:pt x="7429839" y="3722261"/>
                </a:lnTo>
                <a:cubicBezTo>
                  <a:pt x="7415931" y="3702004"/>
                  <a:pt x="7401571" y="3682049"/>
                  <a:pt x="7384790" y="3664059"/>
                </a:cubicBezTo>
                <a:cubicBezTo>
                  <a:pt x="7368009" y="3646068"/>
                  <a:pt x="7350927" y="3628381"/>
                  <a:pt x="7332785" y="3611902"/>
                </a:cubicBezTo>
                <a:cubicBezTo>
                  <a:pt x="7314039" y="3595576"/>
                  <a:pt x="7294839" y="3579854"/>
                  <a:pt x="7275187" y="3564887"/>
                </a:cubicBezTo>
                <a:cubicBezTo>
                  <a:pt x="7256139" y="3550374"/>
                  <a:pt x="7237091" y="3535710"/>
                  <a:pt x="7217135" y="3522407"/>
                </a:cubicBezTo>
                <a:close/>
                <a:moveTo>
                  <a:pt x="8956418" y="3518476"/>
                </a:moveTo>
                <a:cubicBezTo>
                  <a:pt x="8955814" y="3518476"/>
                  <a:pt x="8955058" y="3518476"/>
                  <a:pt x="8954454" y="3518626"/>
                </a:cubicBezTo>
                <a:cubicBezTo>
                  <a:pt x="8954152" y="3518777"/>
                  <a:pt x="8953849" y="3518777"/>
                  <a:pt x="8953546" y="3518929"/>
                </a:cubicBezTo>
                <a:cubicBezTo>
                  <a:pt x="8953395" y="3519231"/>
                  <a:pt x="8953395" y="3519383"/>
                  <a:pt x="8953395" y="3519685"/>
                </a:cubicBezTo>
                <a:cubicBezTo>
                  <a:pt x="8953546" y="3526640"/>
                  <a:pt x="8954907" y="3533442"/>
                  <a:pt x="8956268" y="3540245"/>
                </a:cubicBezTo>
                <a:cubicBezTo>
                  <a:pt x="8957628" y="3546746"/>
                  <a:pt x="8958990" y="3553094"/>
                  <a:pt x="8960501" y="3559595"/>
                </a:cubicBezTo>
                <a:cubicBezTo>
                  <a:pt x="8964734" y="3577586"/>
                  <a:pt x="8969270" y="3595878"/>
                  <a:pt x="8975166" y="3613414"/>
                </a:cubicBezTo>
                <a:cubicBezTo>
                  <a:pt x="8981211" y="3631101"/>
                  <a:pt x="8988015" y="3648487"/>
                  <a:pt x="8996481" y="3665117"/>
                </a:cubicBezTo>
                <a:cubicBezTo>
                  <a:pt x="9001470" y="3674188"/>
                  <a:pt x="9006912" y="3682955"/>
                  <a:pt x="9012656" y="3691572"/>
                </a:cubicBezTo>
                <a:cubicBezTo>
                  <a:pt x="9018552" y="3700492"/>
                  <a:pt x="9024298" y="3709562"/>
                  <a:pt x="9030192" y="3718331"/>
                </a:cubicBezTo>
                <a:cubicBezTo>
                  <a:pt x="9042590" y="3736925"/>
                  <a:pt x="9055893" y="3754915"/>
                  <a:pt x="9069651" y="3772602"/>
                </a:cubicBezTo>
                <a:lnTo>
                  <a:pt x="9068403" y="3779716"/>
                </a:lnTo>
                <a:lnTo>
                  <a:pt x="9079778" y="3782127"/>
                </a:lnTo>
                <a:cubicBezTo>
                  <a:pt x="9085675" y="3783489"/>
                  <a:pt x="9091569" y="3785000"/>
                  <a:pt x="9097315" y="3786663"/>
                </a:cubicBezTo>
                <a:cubicBezTo>
                  <a:pt x="9104117" y="3788628"/>
                  <a:pt x="9110921" y="3790593"/>
                  <a:pt x="9117421" y="3793012"/>
                </a:cubicBezTo>
                <a:lnTo>
                  <a:pt x="9125620" y="3796922"/>
                </a:lnTo>
                <a:lnTo>
                  <a:pt x="9117724" y="3784698"/>
                </a:lnTo>
                <a:cubicBezTo>
                  <a:pt x="9110317" y="3772604"/>
                  <a:pt x="9103362" y="3760358"/>
                  <a:pt x="9097164" y="3747659"/>
                </a:cubicBezTo>
                <a:cubicBezTo>
                  <a:pt x="9091722" y="3736322"/>
                  <a:pt x="9088244" y="3724075"/>
                  <a:pt x="9084917" y="3711983"/>
                </a:cubicBezTo>
                <a:cubicBezTo>
                  <a:pt x="9081442" y="3699282"/>
                  <a:pt x="9078720" y="3686282"/>
                  <a:pt x="9076302" y="3673280"/>
                </a:cubicBezTo>
                <a:cubicBezTo>
                  <a:pt x="9073882" y="3661035"/>
                  <a:pt x="9072220" y="3648487"/>
                  <a:pt x="9071162" y="3636091"/>
                </a:cubicBezTo>
                <a:cubicBezTo>
                  <a:pt x="9070557" y="3629743"/>
                  <a:pt x="9070254" y="3623543"/>
                  <a:pt x="9070103" y="3617346"/>
                </a:cubicBezTo>
                <a:lnTo>
                  <a:pt x="9070592" y="3608412"/>
                </a:lnTo>
                <a:lnTo>
                  <a:pt x="9062242" y="3597087"/>
                </a:lnTo>
                <a:cubicBezTo>
                  <a:pt x="9056649" y="3589981"/>
                  <a:pt x="9050754" y="3583179"/>
                  <a:pt x="9044705" y="3576527"/>
                </a:cubicBezTo>
                <a:cubicBezTo>
                  <a:pt x="9031100" y="3561864"/>
                  <a:pt x="9016284" y="3547955"/>
                  <a:pt x="8999806" y="3536617"/>
                </a:cubicBezTo>
                <a:cubicBezTo>
                  <a:pt x="8994515" y="3533442"/>
                  <a:pt x="8989225" y="3530419"/>
                  <a:pt x="8983781" y="3527697"/>
                </a:cubicBezTo>
                <a:cubicBezTo>
                  <a:pt x="8978188" y="3525127"/>
                  <a:pt x="8972595" y="3522708"/>
                  <a:pt x="8966849" y="3520593"/>
                </a:cubicBezTo>
                <a:cubicBezTo>
                  <a:pt x="8963373" y="3519685"/>
                  <a:pt x="8959896" y="3518929"/>
                  <a:pt x="8956418" y="3518476"/>
                </a:cubicBezTo>
                <a:close/>
                <a:moveTo>
                  <a:pt x="1110674" y="3515454"/>
                </a:moveTo>
                <a:cubicBezTo>
                  <a:pt x="1105079" y="3520894"/>
                  <a:pt x="1100243" y="3527094"/>
                  <a:pt x="1095707" y="3533442"/>
                </a:cubicBezTo>
                <a:cubicBezTo>
                  <a:pt x="1092380" y="3538583"/>
                  <a:pt x="1089206" y="3543722"/>
                  <a:pt x="1086335" y="3549014"/>
                </a:cubicBezTo>
                <a:cubicBezTo>
                  <a:pt x="1083310" y="3554758"/>
                  <a:pt x="1080891" y="3560806"/>
                  <a:pt x="1078626" y="3567004"/>
                </a:cubicBezTo>
                <a:cubicBezTo>
                  <a:pt x="1076055" y="3574412"/>
                  <a:pt x="1073636" y="3581819"/>
                  <a:pt x="1071669" y="3589378"/>
                </a:cubicBezTo>
                <a:cubicBezTo>
                  <a:pt x="1069401" y="3597692"/>
                  <a:pt x="1067740" y="3606310"/>
                  <a:pt x="1066078" y="3614776"/>
                </a:cubicBezTo>
                <a:cubicBezTo>
                  <a:pt x="1063354" y="3629590"/>
                  <a:pt x="1060786" y="3644557"/>
                  <a:pt x="1059577" y="3659524"/>
                </a:cubicBezTo>
                <a:cubicBezTo>
                  <a:pt x="1059426" y="3662094"/>
                  <a:pt x="1059275" y="3664663"/>
                  <a:pt x="1059426" y="3667233"/>
                </a:cubicBezTo>
                <a:lnTo>
                  <a:pt x="1057490" y="3669420"/>
                </a:lnTo>
                <a:lnTo>
                  <a:pt x="1070614" y="3697165"/>
                </a:lnTo>
                <a:cubicBezTo>
                  <a:pt x="1075601" y="3709108"/>
                  <a:pt x="1079986" y="3721353"/>
                  <a:pt x="1083765" y="3733749"/>
                </a:cubicBezTo>
                <a:cubicBezTo>
                  <a:pt x="1087544" y="3746449"/>
                  <a:pt x="1091626" y="3759148"/>
                  <a:pt x="1095707" y="3771695"/>
                </a:cubicBezTo>
                <a:lnTo>
                  <a:pt x="1107398" y="3809766"/>
                </a:lnTo>
                <a:lnTo>
                  <a:pt x="1108406" y="3809793"/>
                </a:lnTo>
                <a:cubicBezTo>
                  <a:pt x="1111126" y="3810246"/>
                  <a:pt x="1113394" y="3811153"/>
                  <a:pt x="1115964" y="3812211"/>
                </a:cubicBezTo>
                <a:lnTo>
                  <a:pt x="1116799" y="3812788"/>
                </a:lnTo>
                <a:lnTo>
                  <a:pt x="1120651" y="3799059"/>
                </a:lnTo>
                <a:cubicBezTo>
                  <a:pt x="1124280" y="3786058"/>
                  <a:pt x="1128210" y="3773209"/>
                  <a:pt x="1132745" y="3760661"/>
                </a:cubicBezTo>
                <a:cubicBezTo>
                  <a:pt x="1136979" y="3748868"/>
                  <a:pt x="1141664" y="3737379"/>
                  <a:pt x="1148469" y="3726797"/>
                </a:cubicBezTo>
                <a:lnTo>
                  <a:pt x="1154657" y="3718063"/>
                </a:lnTo>
                <a:lnTo>
                  <a:pt x="1148469" y="3712586"/>
                </a:lnTo>
                <a:cubicBezTo>
                  <a:pt x="1148167" y="3703063"/>
                  <a:pt x="1148167" y="3693388"/>
                  <a:pt x="1147408" y="3683863"/>
                </a:cubicBezTo>
                <a:cubicBezTo>
                  <a:pt x="1146804" y="3674943"/>
                  <a:pt x="1145897" y="3666024"/>
                  <a:pt x="1145142" y="3657105"/>
                </a:cubicBezTo>
                <a:cubicBezTo>
                  <a:pt x="1143479" y="3640174"/>
                  <a:pt x="1141968" y="3623242"/>
                  <a:pt x="1138942" y="3606461"/>
                </a:cubicBezTo>
                <a:cubicBezTo>
                  <a:pt x="1135921" y="3592250"/>
                  <a:pt x="1132140" y="3578191"/>
                  <a:pt x="1128059" y="3564282"/>
                </a:cubicBezTo>
                <a:cubicBezTo>
                  <a:pt x="1123825" y="3549619"/>
                  <a:pt x="1119744" y="3534652"/>
                  <a:pt x="1113545" y="3520744"/>
                </a:cubicBezTo>
                <a:cubicBezTo>
                  <a:pt x="1112640" y="3518929"/>
                  <a:pt x="1111732" y="3517115"/>
                  <a:pt x="1110674" y="3515454"/>
                </a:cubicBezTo>
                <a:close/>
                <a:moveTo>
                  <a:pt x="10587611" y="3511673"/>
                </a:moveTo>
                <a:cubicBezTo>
                  <a:pt x="10586856" y="3512581"/>
                  <a:pt x="10585948" y="3513638"/>
                  <a:pt x="10585192" y="3514546"/>
                </a:cubicBezTo>
                <a:cubicBezTo>
                  <a:pt x="10580052" y="3522558"/>
                  <a:pt x="10576877" y="3531325"/>
                  <a:pt x="10573552" y="3540245"/>
                </a:cubicBezTo>
                <a:lnTo>
                  <a:pt x="10573166" y="3541575"/>
                </a:lnTo>
                <a:lnTo>
                  <a:pt x="10562818" y="3577284"/>
                </a:lnTo>
                <a:cubicBezTo>
                  <a:pt x="10560096" y="3588772"/>
                  <a:pt x="10558131" y="3600261"/>
                  <a:pt x="10556922" y="3611903"/>
                </a:cubicBezTo>
                <a:cubicBezTo>
                  <a:pt x="10556166" y="3626264"/>
                  <a:pt x="10556014" y="3640475"/>
                  <a:pt x="10556317" y="3654837"/>
                </a:cubicBezTo>
                <a:cubicBezTo>
                  <a:pt x="10556317" y="3662094"/>
                  <a:pt x="10556771" y="3669198"/>
                  <a:pt x="10557376" y="3676456"/>
                </a:cubicBezTo>
                <a:cubicBezTo>
                  <a:pt x="10557830" y="3682351"/>
                  <a:pt x="10558434" y="3688398"/>
                  <a:pt x="10559341" y="3694294"/>
                </a:cubicBezTo>
                <a:cubicBezTo>
                  <a:pt x="10560096" y="3698225"/>
                  <a:pt x="10561004" y="3702004"/>
                  <a:pt x="10562063" y="3705783"/>
                </a:cubicBezTo>
                <a:lnTo>
                  <a:pt x="10561523" y="3706831"/>
                </a:lnTo>
                <a:lnTo>
                  <a:pt x="10565691" y="3711226"/>
                </a:lnTo>
                <a:cubicBezTo>
                  <a:pt x="10574762" y="3721506"/>
                  <a:pt x="10583227" y="3732390"/>
                  <a:pt x="10590936" y="3743880"/>
                </a:cubicBezTo>
                <a:cubicBezTo>
                  <a:pt x="10594717" y="3749473"/>
                  <a:pt x="10598345" y="3755218"/>
                  <a:pt x="10601822" y="3761115"/>
                </a:cubicBezTo>
                <a:cubicBezTo>
                  <a:pt x="10605298" y="3767160"/>
                  <a:pt x="10608322" y="3773510"/>
                  <a:pt x="10611044" y="3780011"/>
                </a:cubicBezTo>
                <a:lnTo>
                  <a:pt x="10617732" y="3798483"/>
                </a:lnTo>
                <a:lnTo>
                  <a:pt x="10617846" y="3798000"/>
                </a:lnTo>
                <a:cubicBezTo>
                  <a:pt x="10619056" y="3793466"/>
                  <a:pt x="10620114" y="3789080"/>
                  <a:pt x="10621625" y="3784697"/>
                </a:cubicBezTo>
                <a:cubicBezTo>
                  <a:pt x="10625103" y="3774417"/>
                  <a:pt x="10629487" y="3764287"/>
                  <a:pt x="10633569" y="3754160"/>
                </a:cubicBezTo>
                <a:lnTo>
                  <a:pt x="10648715" y="3718168"/>
                </a:lnTo>
                <a:lnTo>
                  <a:pt x="10643698" y="3665117"/>
                </a:lnTo>
                <a:cubicBezTo>
                  <a:pt x="10639313" y="3642440"/>
                  <a:pt x="10633569" y="3620066"/>
                  <a:pt x="10625858" y="3598449"/>
                </a:cubicBezTo>
                <a:cubicBezTo>
                  <a:pt x="10618300" y="3577132"/>
                  <a:pt x="10609833" y="3556118"/>
                  <a:pt x="10600310" y="3535407"/>
                </a:cubicBezTo>
                <a:cubicBezTo>
                  <a:pt x="10598194" y="3531174"/>
                  <a:pt x="10596228" y="3526941"/>
                  <a:pt x="10593960" y="3522708"/>
                </a:cubicBezTo>
                <a:cubicBezTo>
                  <a:pt x="10591995" y="3518929"/>
                  <a:pt x="10590030" y="3515150"/>
                  <a:pt x="10587611" y="3511673"/>
                </a:cubicBezTo>
                <a:close/>
                <a:moveTo>
                  <a:pt x="3419437" y="3511067"/>
                </a:moveTo>
                <a:cubicBezTo>
                  <a:pt x="3421858" y="3527697"/>
                  <a:pt x="3426392" y="3544175"/>
                  <a:pt x="3431381" y="3560200"/>
                </a:cubicBezTo>
                <a:cubicBezTo>
                  <a:pt x="3437427" y="3580003"/>
                  <a:pt x="3443474" y="3600111"/>
                  <a:pt x="3449976" y="3619763"/>
                </a:cubicBezTo>
                <a:cubicBezTo>
                  <a:pt x="3454963" y="3633822"/>
                  <a:pt x="3460406" y="3647732"/>
                  <a:pt x="3467360" y="3660883"/>
                </a:cubicBezTo>
                <a:cubicBezTo>
                  <a:pt x="3470687" y="3667082"/>
                  <a:pt x="3474163" y="3673280"/>
                  <a:pt x="3477791" y="3679327"/>
                </a:cubicBezTo>
                <a:cubicBezTo>
                  <a:pt x="3479455" y="3682351"/>
                  <a:pt x="3481269" y="3685222"/>
                  <a:pt x="3482933" y="3688094"/>
                </a:cubicBezTo>
                <a:lnTo>
                  <a:pt x="3484506" y="3690832"/>
                </a:lnTo>
                <a:lnTo>
                  <a:pt x="3485804" y="3690967"/>
                </a:lnTo>
                <a:cubicBezTo>
                  <a:pt x="3488071" y="3691421"/>
                  <a:pt x="3490186" y="3691723"/>
                  <a:pt x="3492304" y="3692327"/>
                </a:cubicBezTo>
                <a:cubicBezTo>
                  <a:pt x="3495782" y="3693083"/>
                  <a:pt x="3499257" y="3694142"/>
                  <a:pt x="3502735" y="3695200"/>
                </a:cubicBezTo>
                <a:cubicBezTo>
                  <a:pt x="3515283" y="3698979"/>
                  <a:pt x="3527376" y="3703817"/>
                  <a:pt x="3539471" y="3709108"/>
                </a:cubicBezTo>
                <a:cubicBezTo>
                  <a:pt x="3545519" y="3711678"/>
                  <a:pt x="3551565" y="3714551"/>
                  <a:pt x="3557462" y="3717271"/>
                </a:cubicBezTo>
                <a:cubicBezTo>
                  <a:pt x="3563811" y="3720144"/>
                  <a:pt x="3570162" y="3723167"/>
                  <a:pt x="3576358" y="3726494"/>
                </a:cubicBezTo>
                <a:cubicBezTo>
                  <a:pt x="3587393" y="3732541"/>
                  <a:pt x="3598429" y="3738739"/>
                  <a:pt x="3609012" y="3745692"/>
                </a:cubicBezTo>
                <a:cubicBezTo>
                  <a:pt x="3619747" y="3752647"/>
                  <a:pt x="3630024" y="3760054"/>
                  <a:pt x="3640003" y="3767765"/>
                </a:cubicBezTo>
                <a:lnTo>
                  <a:pt x="3646989" y="3773221"/>
                </a:lnTo>
                <a:lnTo>
                  <a:pt x="3647260" y="3765648"/>
                </a:lnTo>
                <a:cubicBezTo>
                  <a:pt x="3647866" y="3753403"/>
                  <a:pt x="3648774" y="3741158"/>
                  <a:pt x="3650437" y="3728913"/>
                </a:cubicBezTo>
                <a:lnTo>
                  <a:pt x="3661284" y="3685522"/>
                </a:lnTo>
                <a:lnTo>
                  <a:pt x="3652551" y="3684920"/>
                </a:lnTo>
                <a:cubicBezTo>
                  <a:pt x="3640910" y="3669652"/>
                  <a:pt x="3629572" y="3654231"/>
                  <a:pt x="3616874" y="3639869"/>
                </a:cubicBezTo>
                <a:cubicBezTo>
                  <a:pt x="3605534" y="3627170"/>
                  <a:pt x="3593442" y="3615078"/>
                  <a:pt x="3580742" y="3603739"/>
                </a:cubicBezTo>
                <a:cubicBezTo>
                  <a:pt x="3562449" y="3588318"/>
                  <a:pt x="3543554" y="3573805"/>
                  <a:pt x="3523145" y="3561410"/>
                </a:cubicBezTo>
                <a:cubicBezTo>
                  <a:pt x="3502886" y="3549163"/>
                  <a:pt x="3482328" y="3537977"/>
                  <a:pt x="3461010" y="3527697"/>
                </a:cubicBezTo>
                <a:cubicBezTo>
                  <a:pt x="3452848" y="3523765"/>
                  <a:pt x="3444684" y="3520139"/>
                  <a:pt x="3436067" y="3516963"/>
                </a:cubicBezTo>
                <a:cubicBezTo>
                  <a:pt x="3430624" y="3514998"/>
                  <a:pt x="3425032" y="3512881"/>
                  <a:pt x="3419437" y="3511067"/>
                </a:cubicBezTo>
                <a:close/>
                <a:moveTo>
                  <a:pt x="10661752" y="3510270"/>
                </a:moveTo>
                <a:lnTo>
                  <a:pt x="10661755" y="3510306"/>
                </a:lnTo>
                <a:lnTo>
                  <a:pt x="10661687" y="3510917"/>
                </a:lnTo>
                <a:close/>
                <a:moveTo>
                  <a:pt x="8006427" y="3509103"/>
                </a:moveTo>
                <a:cubicBezTo>
                  <a:pt x="8006427" y="3509405"/>
                  <a:pt x="8006276" y="3509859"/>
                  <a:pt x="8006276" y="3510160"/>
                </a:cubicBezTo>
                <a:cubicBezTo>
                  <a:pt x="8005217" y="3519080"/>
                  <a:pt x="8005217" y="3528151"/>
                  <a:pt x="8005368" y="3537221"/>
                </a:cubicBezTo>
                <a:cubicBezTo>
                  <a:pt x="8005521" y="3545687"/>
                  <a:pt x="8005973" y="3554153"/>
                  <a:pt x="8006125" y="3562619"/>
                </a:cubicBezTo>
                <a:cubicBezTo>
                  <a:pt x="8006579" y="3579248"/>
                  <a:pt x="8007485" y="3595727"/>
                  <a:pt x="8008997" y="3612205"/>
                </a:cubicBezTo>
                <a:cubicBezTo>
                  <a:pt x="8010358" y="3624600"/>
                  <a:pt x="8012173" y="3636998"/>
                  <a:pt x="8014893" y="3649243"/>
                </a:cubicBezTo>
                <a:cubicBezTo>
                  <a:pt x="8017161" y="3659673"/>
                  <a:pt x="8020486" y="3670106"/>
                  <a:pt x="8024267" y="3680235"/>
                </a:cubicBezTo>
                <a:lnTo>
                  <a:pt x="8025951" y="3683779"/>
                </a:lnTo>
                <a:lnTo>
                  <a:pt x="8046791" y="3698073"/>
                </a:lnTo>
                <a:cubicBezTo>
                  <a:pt x="8052233" y="3702306"/>
                  <a:pt x="8057373" y="3706690"/>
                  <a:pt x="8062665" y="3711226"/>
                </a:cubicBezTo>
                <a:lnTo>
                  <a:pt x="8070127" y="3718031"/>
                </a:lnTo>
                <a:lnTo>
                  <a:pt x="8101518" y="3688096"/>
                </a:lnTo>
                <a:lnTo>
                  <a:pt x="8129141" y="3667311"/>
                </a:lnTo>
                <a:lnTo>
                  <a:pt x="8128881" y="3666779"/>
                </a:lnTo>
                <a:cubicBezTo>
                  <a:pt x="8126007" y="3661487"/>
                  <a:pt x="8122984" y="3656197"/>
                  <a:pt x="8119961" y="3650906"/>
                </a:cubicBezTo>
                <a:cubicBezTo>
                  <a:pt x="8117240" y="3646370"/>
                  <a:pt x="8114367" y="3641986"/>
                  <a:pt x="8111645" y="3637602"/>
                </a:cubicBezTo>
                <a:cubicBezTo>
                  <a:pt x="8108622" y="3632916"/>
                  <a:pt x="8105599" y="3628230"/>
                  <a:pt x="8102575" y="3623543"/>
                </a:cubicBezTo>
                <a:cubicBezTo>
                  <a:pt x="8096831" y="3614774"/>
                  <a:pt x="8090935" y="3606158"/>
                  <a:pt x="8084887" y="3597692"/>
                </a:cubicBezTo>
                <a:cubicBezTo>
                  <a:pt x="8074305" y="3582877"/>
                  <a:pt x="8063723" y="3568061"/>
                  <a:pt x="8052083" y="3554153"/>
                </a:cubicBezTo>
                <a:cubicBezTo>
                  <a:pt x="8045281" y="3546141"/>
                  <a:pt x="8038325" y="3538582"/>
                  <a:pt x="8030918" y="3531325"/>
                </a:cubicBezTo>
                <a:cubicBezTo>
                  <a:pt x="8024719" y="3525127"/>
                  <a:pt x="8018370" y="3518929"/>
                  <a:pt x="8011719" y="3513184"/>
                </a:cubicBezTo>
                <a:cubicBezTo>
                  <a:pt x="8009904" y="3511824"/>
                  <a:pt x="8008241" y="3510464"/>
                  <a:pt x="8006427" y="3509103"/>
                </a:cubicBezTo>
                <a:close/>
                <a:moveTo>
                  <a:pt x="9977010" y="3501090"/>
                </a:moveTo>
                <a:cubicBezTo>
                  <a:pt x="9981544" y="3509254"/>
                  <a:pt x="9987290" y="3516812"/>
                  <a:pt x="9993034" y="3524219"/>
                </a:cubicBezTo>
                <a:cubicBezTo>
                  <a:pt x="9999384" y="3532231"/>
                  <a:pt x="10005734" y="3540245"/>
                  <a:pt x="10012083" y="3547803"/>
                </a:cubicBezTo>
                <a:cubicBezTo>
                  <a:pt x="10015862" y="3551885"/>
                  <a:pt x="10019641" y="3555815"/>
                  <a:pt x="10023723" y="3559595"/>
                </a:cubicBezTo>
                <a:cubicBezTo>
                  <a:pt x="10027351" y="3562770"/>
                  <a:pt x="10031282" y="3565643"/>
                  <a:pt x="10035212" y="3568363"/>
                </a:cubicBezTo>
                <a:cubicBezTo>
                  <a:pt x="10038387" y="3570480"/>
                  <a:pt x="10041713" y="3572596"/>
                  <a:pt x="10045191" y="3574410"/>
                </a:cubicBezTo>
                <a:cubicBezTo>
                  <a:pt x="10049273" y="3576376"/>
                  <a:pt x="10053353" y="3578191"/>
                  <a:pt x="10057586" y="3579702"/>
                </a:cubicBezTo>
                <a:cubicBezTo>
                  <a:pt x="10064843" y="3582271"/>
                  <a:pt x="10072402" y="3584690"/>
                  <a:pt x="10079810" y="3586958"/>
                </a:cubicBezTo>
                <a:cubicBezTo>
                  <a:pt x="10087520" y="3589377"/>
                  <a:pt x="10095229" y="3591494"/>
                  <a:pt x="10103242" y="3592551"/>
                </a:cubicBezTo>
                <a:cubicBezTo>
                  <a:pt x="10109894" y="3592854"/>
                  <a:pt x="10116546" y="3592702"/>
                  <a:pt x="10123047" y="3591645"/>
                </a:cubicBezTo>
                <a:cubicBezTo>
                  <a:pt x="10129699" y="3590283"/>
                  <a:pt x="10136501" y="3588923"/>
                  <a:pt x="10142699" y="3586353"/>
                </a:cubicBezTo>
                <a:cubicBezTo>
                  <a:pt x="10145572" y="3584842"/>
                  <a:pt x="10148292" y="3583027"/>
                  <a:pt x="10150862" y="3580911"/>
                </a:cubicBezTo>
                <a:cubicBezTo>
                  <a:pt x="10147689" y="3577737"/>
                  <a:pt x="10144362" y="3574561"/>
                  <a:pt x="10140734" y="3571690"/>
                </a:cubicBezTo>
                <a:cubicBezTo>
                  <a:pt x="10136047" y="3567758"/>
                  <a:pt x="10131059" y="3564130"/>
                  <a:pt x="10126069" y="3560653"/>
                </a:cubicBezTo>
                <a:cubicBezTo>
                  <a:pt x="10120626" y="3557177"/>
                  <a:pt x="10114883" y="3554153"/>
                  <a:pt x="10109137" y="3551280"/>
                </a:cubicBezTo>
                <a:cubicBezTo>
                  <a:pt x="10102939" y="3548257"/>
                  <a:pt x="10096741" y="3545384"/>
                  <a:pt x="10090240" y="3542965"/>
                </a:cubicBezTo>
                <a:cubicBezTo>
                  <a:pt x="10081473" y="3540093"/>
                  <a:pt x="10072402" y="3537826"/>
                  <a:pt x="10063483" y="3534650"/>
                </a:cubicBezTo>
                <a:cubicBezTo>
                  <a:pt x="10060913" y="3533744"/>
                  <a:pt x="10058040" y="3532988"/>
                  <a:pt x="10055318" y="3531779"/>
                </a:cubicBezTo>
                <a:cubicBezTo>
                  <a:pt x="10054563" y="3531476"/>
                  <a:pt x="10053807" y="3531174"/>
                  <a:pt x="10053052" y="3530871"/>
                </a:cubicBezTo>
                <a:cubicBezTo>
                  <a:pt x="10050935" y="3530116"/>
                  <a:pt x="10048667" y="3529360"/>
                  <a:pt x="10046551" y="3528605"/>
                </a:cubicBezTo>
                <a:cubicBezTo>
                  <a:pt x="10041713" y="3526941"/>
                  <a:pt x="10036876" y="3525278"/>
                  <a:pt x="10032189" y="3523313"/>
                </a:cubicBezTo>
                <a:cubicBezTo>
                  <a:pt x="10027654" y="3521499"/>
                  <a:pt x="10023118" y="3519685"/>
                  <a:pt x="10018734" y="3517871"/>
                </a:cubicBezTo>
                <a:cubicBezTo>
                  <a:pt x="10010118" y="3514393"/>
                  <a:pt x="10001652" y="3510311"/>
                  <a:pt x="9992883" y="3506986"/>
                </a:cubicBezTo>
                <a:cubicBezTo>
                  <a:pt x="9987593" y="3505172"/>
                  <a:pt x="9982301" y="3503206"/>
                  <a:pt x="9977010" y="3501090"/>
                </a:cubicBezTo>
                <a:close/>
                <a:moveTo>
                  <a:pt x="8439245" y="3484461"/>
                </a:moveTo>
                <a:cubicBezTo>
                  <a:pt x="8439397" y="3484612"/>
                  <a:pt x="8439699" y="3484763"/>
                  <a:pt x="8439850" y="3484915"/>
                </a:cubicBezTo>
                <a:cubicBezTo>
                  <a:pt x="8439850" y="3484763"/>
                  <a:pt x="8439699" y="3484612"/>
                  <a:pt x="8439548" y="3484612"/>
                </a:cubicBezTo>
                <a:cubicBezTo>
                  <a:pt x="8439397" y="3484612"/>
                  <a:pt x="8439397" y="3484461"/>
                  <a:pt x="8439245" y="3484461"/>
                </a:cubicBezTo>
                <a:close/>
                <a:moveTo>
                  <a:pt x="10107604" y="3483714"/>
                </a:moveTo>
                <a:lnTo>
                  <a:pt x="10105660" y="3485066"/>
                </a:lnTo>
                <a:cubicBezTo>
                  <a:pt x="10104299" y="3486125"/>
                  <a:pt x="10102787" y="3486880"/>
                  <a:pt x="10101125" y="3487636"/>
                </a:cubicBezTo>
                <a:cubicBezTo>
                  <a:pt x="10095683" y="3490358"/>
                  <a:pt x="10090090" y="3492172"/>
                  <a:pt x="10084193" y="3493381"/>
                </a:cubicBezTo>
                <a:cubicBezTo>
                  <a:pt x="10071796" y="3495800"/>
                  <a:pt x="10058796" y="3497160"/>
                  <a:pt x="10046097" y="3497160"/>
                </a:cubicBezTo>
                <a:lnTo>
                  <a:pt x="10032760" y="3496352"/>
                </a:lnTo>
                <a:lnTo>
                  <a:pt x="10049424" y="3503055"/>
                </a:lnTo>
                <a:cubicBezTo>
                  <a:pt x="10052749" y="3504264"/>
                  <a:pt x="10056226" y="3505474"/>
                  <a:pt x="10059553" y="3506683"/>
                </a:cubicBezTo>
                <a:cubicBezTo>
                  <a:pt x="10060156" y="3506835"/>
                  <a:pt x="10060762" y="3507137"/>
                  <a:pt x="10061367" y="3507288"/>
                </a:cubicBezTo>
                <a:cubicBezTo>
                  <a:pt x="10061819" y="3507438"/>
                  <a:pt x="10062273" y="3507591"/>
                  <a:pt x="10062727" y="3507742"/>
                </a:cubicBezTo>
                <a:cubicBezTo>
                  <a:pt x="10063635" y="3507892"/>
                  <a:pt x="10064390" y="3508196"/>
                  <a:pt x="10065297" y="3508648"/>
                </a:cubicBezTo>
                <a:cubicBezTo>
                  <a:pt x="10065449" y="3508800"/>
                  <a:pt x="10065598" y="3508800"/>
                  <a:pt x="10065901" y="3508951"/>
                </a:cubicBezTo>
                <a:cubicBezTo>
                  <a:pt x="10066657" y="3509254"/>
                  <a:pt x="10067565" y="3509556"/>
                  <a:pt x="10068320" y="3509857"/>
                </a:cubicBezTo>
                <a:cubicBezTo>
                  <a:pt x="10076332" y="3512730"/>
                  <a:pt x="10084647" y="3514695"/>
                  <a:pt x="10092659" y="3517417"/>
                </a:cubicBezTo>
                <a:cubicBezTo>
                  <a:pt x="10102939" y="3520894"/>
                  <a:pt x="10112918" y="3524824"/>
                  <a:pt x="10122593" y="3529813"/>
                </a:cubicBezTo>
                <a:lnTo>
                  <a:pt x="10125455" y="3531374"/>
                </a:lnTo>
                <a:lnTo>
                  <a:pt x="10116847" y="3513033"/>
                </a:lnTo>
                <a:cubicBezTo>
                  <a:pt x="10115033" y="3508346"/>
                  <a:pt x="10113219" y="3503659"/>
                  <a:pt x="10111708" y="3498822"/>
                </a:cubicBezTo>
                <a:cubicBezTo>
                  <a:pt x="10110196" y="3493833"/>
                  <a:pt x="10108835" y="3488845"/>
                  <a:pt x="10107626" y="3483855"/>
                </a:cubicBezTo>
                <a:close/>
                <a:moveTo>
                  <a:pt x="9725000" y="3483403"/>
                </a:moveTo>
                <a:lnTo>
                  <a:pt x="9723427" y="3495732"/>
                </a:lnTo>
                <a:lnTo>
                  <a:pt x="9723942" y="3497916"/>
                </a:lnTo>
                <a:lnTo>
                  <a:pt x="9722727" y="3501226"/>
                </a:lnTo>
                <a:lnTo>
                  <a:pt x="9721337" y="3512128"/>
                </a:lnTo>
                <a:lnTo>
                  <a:pt x="9721523" y="3509708"/>
                </a:lnTo>
                <a:cubicBezTo>
                  <a:pt x="9721372" y="3510765"/>
                  <a:pt x="9721372" y="3511975"/>
                  <a:pt x="9721221" y="3513033"/>
                </a:cubicBezTo>
                <a:lnTo>
                  <a:pt x="9721337" y="3512128"/>
                </a:lnTo>
                <a:lnTo>
                  <a:pt x="9720918" y="3517569"/>
                </a:lnTo>
                <a:cubicBezTo>
                  <a:pt x="9718802" y="3543268"/>
                  <a:pt x="9718348" y="3569271"/>
                  <a:pt x="9719255" y="3594971"/>
                </a:cubicBezTo>
                <a:cubicBezTo>
                  <a:pt x="9719558" y="3607367"/>
                  <a:pt x="9720616" y="3619764"/>
                  <a:pt x="9721824" y="3632160"/>
                </a:cubicBezTo>
                <a:cubicBezTo>
                  <a:pt x="9723034" y="3644557"/>
                  <a:pt x="9724546" y="3656651"/>
                  <a:pt x="9726511" y="3668896"/>
                </a:cubicBezTo>
                <a:cubicBezTo>
                  <a:pt x="9728174" y="3676908"/>
                  <a:pt x="9729838" y="3684922"/>
                  <a:pt x="9732104" y="3692781"/>
                </a:cubicBezTo>
                <a:cubicBezTo>
                  <a:pt x="9734525" y="3701247"/>
                  <a:pt x="9737245" y="3709713"/>
                  <a:pt x="9740118" y="3718028"/>
                </a:cubicBezTo>
                <a:cubicBezTo>
                  <a:pt x="9745259" y="3733297"/>
                  <a:pt x="9750398" y="3748414"/>
                  <a:pt x="9756746" y="3763079"/>
                </a:cubicBezTo>
                <a:cubicBezTo>
                  <a:pt x="9758711" y="3767312"/>
                  <a:pt x="9760829" y="3771395"/>
                  <a:pt x="9762946" y="3775628"/>
                </a:cubicBezTo>
                <a:lnTo>
                  <a:pt x="9763690" y="3780240"/>
                </a:lnTo>
                <a:lnTo>
                  <a:pt x="9786980" y="3789687"/>
                </a:lnTo>
                <a:cubicBezTo>
                  <a:pt x="9797563" y="3795280"/>
                  <a:pt x="9807843" y="3801327"/>
                  <a:pt x="9817669" y="3807978"/>
                </a:cubicBezTo>
                <a:lnTo>
                  <a:pt x="9838282" y="3823155"/>
                </a:lnTo>
                <a:lnTo>
                  <a:pt x="9839288" y="3757334"/>
                </a:lnTo>
                <a:cubicBezTo>
                  <a:pt x="9839591" y="3750381"/>
                  <a:pt x="9840043" y="3743578"/>
                  <a:pt x="9840950" y="3736774"/>
                </a:cubicBezTo>
                <a:cubicBezTo>
                  <a:pt x="9841857" y="3729821"/>
                  <a:pt x="9843067" y="3723018"/>
                  <a:pt x="9844429" y="3716063"/>
                </a:cubicBezTo>
                <a:lnTo>
                  <a:pt x="9852353" y="3682346"/>
                </a:lnTo>
                <a:lnTo>
                  <a:pt x="9851082" y="3671315"/>
                </a:lnTo>
                <a:cubicBezTo>
                  <a:pt x="9848511" y="3657407"/>
                  <a:pt x="9843673" y="3643953"/>
                  <a:pt x="9837928" y="3630951"/>
                </a:cubicBezTo>
                <a:cubicBezTo>
                  <a:pt x="9830068" y="3614019"/>
                  <a:pt x="9821148" y="3597390"/>
                  <a:pt x="9811624" y="3581365"/>
                </a:cubicBezTo>
                <a:cubicBezTo>
                  <a:pt x="9801948" y="3565038"/>
                  <a:pt x="9790913" y="3549619"/>
                  <a:pt x="9779120" y="3534803"/>
                </a:cubicBezTo>
                <a:cubicBezTo>
                  <a:pt x="9771562" y="3525732"/>
                  <a:pt x="9763852" y="3516661"/>
                  <a:pt x="9755537" y="3508348"/>
                </a:cubicBezTo>
                <a:cubicBezTo>
                  <a:pt x="9747525" y="3500334"/>
                  <a:pt x="9738756" y="3493230"/>
                  <a:pt x="9729685" y="3486426"/>
                </a:cubicBezTo>
                <a:cubicBezTo>
                  <a:pt x="9728174" y="3485368"/>
                  <a:pt x="9726511" y="3484310"/>
                  <a:pt x="9725000" y="3483403"/>
                </a:cubicBezTo>
                <a:close/>
                <a:moveTo>
                  <a:pt x="10683305" y="3479927"/>
                </a:moveTo>
                <a:cubicBezTo>
                  <a:pt x="10683456" y="3480984"/>
                  <a:pt x="10683758" y="3482042"/>
                  <a:pt x="10683910" y="3483101"/>
                </a:cubicBezTo>
                <a:cubicBezTo>
                  <a:pt x="10683910" y="3482496"/>
                  <a:pt x="10683758" y="3481892"/>
                  <a:pt x="10683607" y="3481287"/>
                </a:cubicBezTo>
                <a:cubicBezTo>
                  <a:pt x="10683456" y="3480833"/>
                  <a:pt x="10683456" y="3480379"/>
                  <a:pt x="10683305" y="3479927"/>
                </a:cubicBezTo>
                <a:close/>
                <a:moveTo>
                  <a:pt x="6534425" y="3477508"/>
                </a:moveTo>
                <a:cubicBezTo>
                  <a:pt x="6526714" y="3482042"/>
                  <a:pt x="6519609" y="3487485"/>
                  <a:pt x="6512655" y="3492927"/>
                </a:cubicBezTo>
                <a:cubicBezTo>
                  <a:pt x="6504189" y="3499579"/>
                  <a:pt x="6496329" y="3506534"/>
                  <a:pt x="6488467" y="3513790"/>
                </a:cubicBezTo>
                <a:cubicBezTo>
                  <a:pt x="6482421" y="3519687"/>
                  <a:pt x="6476524" y="3525581"/>
                  <a:pt x="6470931" y="3531779"/>
                </a:cubicBezTo>
                <a:cubicBezTo>
                  <a:pt x="6462617" y="3540850"/>
                  <a:pt x="6454303" y="3549922"/>
                  <a:pt x="6445836" y="3558991"/>
                </a:cubicBezTo>
                <a:cubicBezTo>
                  <a:pt x="6436917" y="3568515"/>
                  <a:pt x="6427695" y="3578040"/>
                  <a:pt x="6419833" y="3588471"/>
                </a:cubicBezTo>
                <a:cubicBezTo>
                  <a:pt x="6411822" y="3598901"/>
                  <a:pt x="6404866" y="3610240"/>
                  <a:pt x="6397611" y="3621277"/>
                </a:cubicBezTo>
                <a:cubicBezTo>
                  <a:pt x="6391109" y="3630951"/>
                  <a:pt x="6384608" y="3640778"/>
                  <a:pt x="6378411" y="3650755"/>
                </a:cubicBezTo>
                <a:cubicBezTo>
                  <a:pt x="6376143" y="3654837"/>
                  <a:pt x="6374027" y="3659070"/>
                  <a:pt x="6371912" y="3663303"/>
                </a:cubicBezTo>
                <a:lnTo>
                  <a:pt x="6366444" y="3665360"/>
                </a:lnTo>
                <a:lnTo>
                  <a:pt x="6367224" y="3673280"/>
                </a:lnTo>
                <a:cubicBezTo>
                  <a:pt x="6368131" y="3685374"/>
                  <a:pt x="6368281" y="3697468"/>
                  <a:pt x="6368131" y="3709562"/>
                </a:cubicBezTo>
                <a:lnTo>
                  <a:pt x="6367969" y="3714741"/>
                </a:lnTo>
                <a:lnTo>
                  <a:pt x="6389597" y="3693538"/>
                </a:lnTo>
                <a:cubicBezTo>
                  <a:pt x="6398819" y="3684619"/>
                  <a:pt x="6408192" y="3676002"/>
                  <a:pt x="6417715" y="3667536"/>
                </a:cubicBezTo>
                <a:cubicBezTo>
                  <a:pt x="6427391" y="3658918"/>
                  <a:pt x="6437670" y="3650603"/>
                  <a:pt x="6448404" y="3643348"/>
                </a:cubicBezTo>
                <a:cubicBezTo>
                  <a:pt x="6459896" y="3635638"/>
                  <a:pt x="6471232" y="3627626"/>
                  <a:pt x="6483478" y="3621275"/>
                </a:cubicBezTo>
                <a:cubicBezTo>
                  <a:pt x="6486351" y="3619764"/>
                  <a:pt x="6489373" y="3618403"/>
                  <a:pt x="6492246" y="3617042"/>
                </a:cubicBezTo>
                <a:lnTo>
                  <a:pt x="6495761" y="3616531"/>
                </a:lnTo>
                <a:lnTo>
                  <a:pt x="6511900" y="3583331"/>
                </a:lnTo>
                <a:cubicBezTo>
                  <a:pt x="6517343" y="3570329"/>
                  <a:pt x="6522028" y="3557026"/>
                  <a:pt x="6526260" y="3543572"/>
                </a:cubicBezTo>
                <a:cubicBezTo>
                  <a:pt x="6531250" y="3526186"/>
                  <a:pt x="6535333" y="3508348"/>
                  <a:pt x="6536844" y="3490207"/>
                </a:cubicBezTo>
                <a:cubicBezTo>
                  <a:pt x="6536693" y="3487183"/>
                  <a:pt x="6536239" y="3484310"/>
                  <a:pt x="6535634" y="3481287"/>
                </a:cubicBezTo>
                <a:cubicBezTo>
                  <a:pt x="6535333" y="3480078"/>
                  <a:pt x="6534879" y="3478717"/>
                  <a:pt x="6534425" y="3477508"/>
                </a:cubicBezTo>
                <a:close/>
                <a:moveTo>
                  <a:pt x="10376871" y="3461029"/>
                </a:moveTo>
                <a:cubicBezTo>
                  <a:pt x="10379289" y="3468890"/>
                  <a:pt x="10382464" y="3476449"/>
                  <a:pt x="10385941" y="3483857"/>
                </a:cubicBezTo>
                <a:cubicBezTo>
                  <a:pt x="10389871" y="3492172"/>
                  <a:pt x="10393802" y="3500334"/>
                  <a:pt x="10397734" y="3508649"/>
                </a:cubicBezTo>
                <a:cubicBezTo>
                  <a:pt x="10401965" y="3517720"/>
                  <a:pt x="10406047" y="3526941"/>
                  <a:pt x="10410129" y="3536012"/>
                </a:cubicBezTo>
                <a:cubicBezTo>
                  <a:pt x="10414967" y="3546443"/>
                  <a:pt x="10419955" y="3556875"/>
                  <a:pt x="10424945" y="3567457"/>
                </a:cubicBezTo>
                <a:cubicBezTo>
                  <a:pt x="10430386" y="3578644"/>
                  <a:pt x="10436132" y="3589831"/>
                  <a:pt x="10442028" y="3600866"/>
                </a:cubicBezTo>
                <a:cubicBezTo>
                  <a:pt x="10448226" y="3612205"/>
                  <a:pt x="10455181" y="3622939"/>
                  <a:pt x="10461983" y="3633823"/>
                </a:cubicBezTo>
                <a:lnTo>
                  <a:pt x="10461217" y="3637290"/>
                </a:lnTo>
                <a:lnTo>
                  <a:pt x="10476799" y="3645010"/>
                </a:lnTo>
                <a:cubicBezTo>
                  <a:pt x="10487835" y="3650150"/>
                  <a:pt x="10499173" y="3654534"/>
                  <a:pt x="10509604" y="3660732"/>
                </a:cubicBezTo>
                <a:lnTo>
                  <a:pt x="10533553" y="3679333"/>
                </a:lnTo>
                <a:lnTo>
                  <a:pt x="10532129" y="3614473"/>
                </a:lnTo>
                <a:cubicBezTo>
                  <a:pt x="10532885" y="3601623"/>
                  <a:pt x="10534851" y="3588621"/>
                  <a:pt x="10537724" y="3576073"/>
                </a:cubicBezTo>
                <a:lnTo>
                  <a:pt x="10539017" y="3571402"/>
                </a:lnTo>
                <a:lnTo>
                  <a:pt x="10536210" y="3569422"/>
                </a:lnTo>
                <a:cubicBezTo>
                  <a:pt x="10532885" y="3565038"/>
                  <a:pt x="10530012" y="3560200"/>
                  <a:pt x="10526687" y="3555816"/>
                </a:cubicBezTo>
                <a:cubicBezTo>
                  <a:pt x="10522757" y="3550525"/>
                  <a:pt x="10518675" y="3545233"/>
                  <a:pt x="10514440" y="3540094"/>
                </a:cubicBezTo>
                <a:cubicBezTo>
                  <a:pt x="10504160" y="3528000"/>
                  <a:pt x="10493428" y="3516511"/>
                  <a:pt x="10480729" y="3506986"/>
                </a:cubicBezTo>
                <a:cubicBezTo>
                  <a:pt x="10469995" y="3499428"/>
                  <a:pt x="10458657" y="3492624"/>
                  <a:pt x="10446866" y="3486577"/>
                </a:cubicBezTo>
                <a:cubicBezTo>
                  <a:pt x="10440819" y="3483553"/>
                  <a:pt x="10434318" y="3480833"/>
                  <a:pt x="10427969" y="3478113"/>
                </a:cubicBezTo>
                <a:cubicBezTo>
                  <a:pt x="10422527" y="3475692"/>
                  <a:pt x="10416934" y="3473577"/>
                  <a:pt x="10411339" y="3471459"/>
                </a:cubicBezTo>
                <a:cubicBezTo>
                  <a:pt x="10405896" y="3469494"/>
                  <a:pt x="10400454" y="3467680"/>
                  <a:pt x="10395012" y="3465866"/>
                </a:cubicBezTo>
                <a:cubicBezTo>
                  <a:pt x="10388965" y="3464052"/>
                  <a:pt x="10383068" y="3462087"/>
                  <a:pt x="10376871" y="3461029"/>
                </a:cubicBezTo>
                <a:close/>
                <a:moveTo>
                  <a:pt x="5089483" y="3460575"/>
                </a:moveTo>
                <a:cubicBezTo>
                  <a:pt x="5096135" y="3476146"/>
                  <a:pt x="5104751" y="3490810"/>
                  <a:pt x="5113671" y="3505021"/>
                </a:cubicBezTo>
                <a:cubicBezTo>
                  <a:pt x="5124706" y="3522708"/>
                  <a:pt x="5135591" y="3540396"/>
                  <a:pt x="5146929" y="3557781"/>
                </a:cubicBezTo>
                <a:cubicBezTo>
                  <a:pt x="5155396" y="3570179"/>
                  <a:pt x="5164162" y="3582120"/>
                  <a:pt x="5174292" y="3593156"/>
                </a:cubicBezTo>
                <a:cubicBezTo>
                  <a:pt x="5179129" y="3598447"/>
                  <a:pt x="5184119" y="3603436"/>
                  <a:pt x="5189108" y="3608426"/>
                </a:cubicBezTo>
                <a:cubicBezTo>
                  <a:pt x="5191527" y="3610845"/>
                  <a:pt x="5193944" y="3613263"/>
                  <a:pt x="5196365" y="3615682"/>
                </a:cubicBezTo>
                <a:lnTo>
                  <a:pt x="5198162" y="3617480"/>
                </a:lnTo>
                <a:lnTo>
                  <a:pt x="5199084" y="3617344"/>
                </a:lnTo>
                <a:cubicBezTo>
                  <a:pt x="5201352" y="3617193"/>
                  <a:pt x="5203468" y="3616890"/>
                  <a:pt x="5205736" y="3616890"/>
                </a:cubicBezTo>
                <a:cubicBezTo>
                  <a:pt x="5209363" y="3616739"/>
                  <a:pt x="5212840" y="3616890"/>
                  <a:pt x="5216469" y="3617042"/>
                </a:cubicBezTo>
                <a:cubicBezTo>
                  <a:pt x="5229621" y="3617496"/>
                  <a:pt x="5242472" y="3619158"/>
                  <a:pt x="5255472" y="3621123"/>
                </a:cubicBezTo>
                <a:cubicBezTo>
                  <a:pt x="5261973" y="3622182"/>
                  <a:pt x="5268475" y="3623240"/>
                  <a:pt x="5274975" y="3624450"/>
                </a:cubicBezTo>
                <a:cubicBezTo>
                  <a:pt x="5281928" y="3625659"/>
                  <a:pt x="5288882" y="3626868"/>
                  <a:pt x="5295685" y="3628532"/>
                </a:cubicBezTo>
                <a:cubicBezTo>
                  <a:pt x="5307930" y="3631555"/>
                  <a:pt x="5320178" y="3634730"/>
                  <a:pt x="5332269" y="3638661"/>
                </a:cubicBezTo>
                <a:cubicBezTo>
                  <a:pt x="5344364" y="3642591"/>
                  <a:pt x="5356156" y="3647127"/>
                  <a:pt x="5367948" y="3652115"/>
                </a:cubicBezTo>
                <a:lnTo>
                  <a:pt x="5376280" y="3655677"/>
                </a:lnTo>
                <a:lnTo>
                  <a:pt x="5374448" y="3647430"/>
                </a:lnTo>
                <a:cubicBezTo>
                  <a:pt x="5371878" y="3635336"/>
                  <a:pt x="5369612" y="3623393"/>
                  <a:pt x="5368099" y="3611148"/>
                </a:cubicBezTo>
                <a:lnTo>
                  <a:pt x="5367423" y="3567198"/>
                </a:lnTo>
                <a:lnTo>
                  <a:pt x="5359030" y="3568817"/>
                </a:lnTo>
                <a:cubicBezTo>
                  <a:pt x="5343912" y="3557026"/>
                  <a:pt x="5328946" y="3545083"/>
                  <a:pt x="5313071" y="3534499"/>
                </a:cubicBezTo>
                <a:cubicBezTo>
                  <a:pt x="5298862" y="3525127"/>
                  <a:pt x="5284046" y="3516511"/>
                  <a:pt x="5268927" y="3508800"/>
                </a:cubicBezTo>
                <a:cubicBezTo>
                  <a:pt x="5247310" y="3498671"/>
                  <a:pt x="5225238" y="3489450"/>
                  <a:pt x="5202411" y="3482647"/>
                </a:cubicBezTo>
                <a:cubicBezTo>
                  <a:pt x="5179735" y="3475995"/>
                  <a:pt x="5156907" y="3470553"/>
                  <a:pt x="5133777" y="3465866"/>
                </a:cubicBezTo>
                <a:cubicBezTo>
                  <a:pt x="5124859" y="3464203"/>
                  <a:pt x="5115938" y="3462843"/>
                  <a:pt x="5107019" y="3461935"/>
                </a:cubicBezTo>
                <a:cubicBezTo>
                  <a:pt x="5101122" y="3461330"/>
                  <a:pt x="5095378" y="3460725"/>
                  <a:pt x="5089483" y="3460575"/>
                </a:cubicBezTo>
                <a:close/>
                <a:moveTo>
                  <a:pt x="3819450" y="3455889"/>
                </a:moveTo>
                <a:cubicBezTo>
                  <a:pt x="3817786" y="3457400"/>
                  <a:pt x="3816275" y="3459064"/>
                  <a:pt x="3814763" y="3460725"/>
                </a:cubicBezTo>
                <a:cubicBezTo>
                  <a:pt x="3808866" y="3467983"/>
                  <a:pt x="3803877" y="3475995"/>
                  <a:pt x="3798436" y="3483706"/>
                </a:cubicBezTo>
                <a:cubicBezTo>
                  <a:pt x="3795716" y="3487485"/>
                  <a:pt x="3792842" y="3491113"/>
                  <a:pt x="3790273" y="3495043"/>
                </a:cubicBezTo>
                <a:cubicBezTo>
                  <a:pt x="3787703" y="3498823"/>
                  <a:pt x="3785436" y="3502602"/>
                  <a:pt x="3783319" y="3506532"/>
                </a:cubicBezTo>
                <a:cubicBezTo>
                  <a:pt x="3779389" y="3515149"/>
                  <a:pt x="3775911" y="3524069"/>
                  <a:pt x="3772737" y="3532988"/>
                </a:cubicBezTo>
                <a:cubicBezTo>
                  <a:pt x="3769409" y="3541908"/>
                  <a:pt x="3765935" y="3550979"/>
                  <a:pt x="3763968" y="3560200"/>
                </a:cubicBezTo>
                <a:cubicBezTo>
                  <a:pt x="3763968" y="3560502"/>
                  <a:pt x="3763816" y="3560654"/>
                  <a:pt x="3763816" y="3560956"/>
                </a:cubicBezTo>
                <a:lnTo>
                  <a:pt x="3763135" y="3562346"/>
                </a:lnTo>
                <a:lnTo>
                  <a:pt x="3764121" y="3564281"/>
                </a:lnTo>
                <a:cubicBezTo>
                  <a:pt x="3766994" y="3570631"/>
                  <a:pt x="3769108" y="3577433"/>
                  <a:pt x="3770772" y="3584236"/>
                </a:cubicBezTo>
                <a:cubicBezTo>
                  <a:pt x="3773494" y="3594970"/>
                  <a:pt x="3775459" y="3606158"/>
                  <a:pt x="3776668" y="3617193"/>
                </a:cubicBezTo>
                <a:cubicBezTo>
                  <a:pt x="3778029" y="3630344"/>
                  <a:pt x="3778633" y="3643346"/>
                  <a:pt x="3778332" y="3656499"/>
                </a:cubicBezTo>
                <a:cubicBezTo>
                  <a:pt x="3778029" y="3668290"/>
                  <a:pt x="3777273" y="3679930"/>
                  <a:pt x="3776518" y="3691723"/>
                </a:cubicBezTo>
                <a:lnTo>
                  <a:pt x="3774610" y="3718723"/>
                </a:lnTo>
                <a:lnTo>
                  <a:pt x="3777184" y="3718315"/>
                </a:lnTo>
                <a:lnTo>
                  <a:pt x="3778179" y="3713341"/>
                </a:lnTo>
                <a:cubicBezTo>
                  <a:pt x="3779690" y="3706991"/>
                  <a:pt x="3781808" y="3701096"/>
                  <a:pt x="3784832" y="3695351"/>
                </a:cubicBezTo>
                <a:cubicBezTo>
                  <a:pt x="3787098" y="3690815"/>
                  <a:pt x="3789969" y="3686582"/>
                  <a:pt x="3793146" y="3682652"/>
                </a:cubicBezTo>
                <a:cubicBezTo>
                  <a:pt x="3796471" y="3678722"/>
                  <a:pt x="3800099" y="3674942"/>
                  <a:pt x="3803425" y="3671012"/>
                </a:cubicBezTo>
                <a:cubicBezTo>
                  <a:pt x="3806750" y="3667081"/>
                  <a:pt x="3809925" y="3662998"/>
                  <a:pt x="3812950" y="3658767"/>
                </a:cubicBezTo>
                <a:cubicBezTo>
                  <a:pt x="3815972" y="3654382"/>
                  <a:pt x="3818996" y="3649998"/>
                  <a:pt x="3822323" y="3645765"/>
                </a:cubicBezTo>
                <a:cubicBezTo>
                  <a:pt x="3825801" y="3641229"/>
                  <a:pt x="3829426" y="3636695"/>
                  <a:pt x="3832753" y="3632158"/>
                </a:cubicBezTo>
                <a:lnTo>
                  <a:pt x="3834537" y="3629817"/>
                </a:lnTo>
                <a:lnTo>
                  <a:pt x="3836835" y="3599657"/>
                </a:lnTo>
                <a:cubicBezTo>
                  <a:pt x="3837137" y="3590435"/>
                  <a:pt x="3836683" y="3581214"/>
                  <a:pt x="3836078" y="3571993"/>
                </a:cubicBezTo>
                <a:cubicBezTo>
                  <a:pt x="3835323" y="3562468"/>
                  <a:pt x="3834113" y="3552944"/>
                  <a:pt x="3833056" y="3543419"/>
                </a:cubicBezTo>
                <a:cubicBezTo>
                  <a:pt x="3831845" y="3533442"/>
                  <a:pt x="3831240" y="3523313"/>
                  <a:pt x="3830334" y="3513336"/>
                </a:cubicBezTo>
                <a:cubicBezTo>
                  <a:pt x="3829579" y="3503659"/>
                  <a:pt x="3828369" y="3493986"/>
                  <a:pt x="3826858" y="3484309"/>
                </a:cubicBezTo>
                <a:cubicBezTo>
                  <a:pt x="3825496" y="3475391"/>
                  <a:pt x="3823229" y="3466774"/>
                  <a:pt x="3820356" y="3458156"/>
                </a:cubicBezTo>
                <a:cubicBezTo>
                  <a:pt x="3820055" y="3457400"/>
                  <a:pt x="3819751" y="3456645"/>
                  <a:pt x="3819450" y="3455889"/>
                </a:cubicBezTo>
                <a:close/>
                <a:moveTo>
                  <a:pt x="729256" y="3453923"/>
                </a:moveTo>
                <a:cubicBezTo>
                  <a:pt x="732731" y="3470855"/>
                  <a:pt x="737572" y="3487636"/>
                  <a:pt x="743465" y="3503810"/>
                </a:cubicBezTo>
                <a:cubicBezTo>
                  <a:pt x="749514" y="3520139"/>
                  <a:pt x="756013" y="3536314"/>
                  <a:pt x="763422" y="3552036"/>
                </a:cubicBezTo>
                <a:cubicBezTo>
                  <a:pt x="770376" y="3566247"/>
                  <a:pt x="778084" y="3580003"/>
                  <a:pt x="786550" y="3593459"/>
                </a:cubicBezTo>
                <a:cubicBezTo>
                  <a:pt x="790786" y="3600261"/>
                  <a:pt x="795319" y="3606762"/>
                  <a:pt x="799552" y="3613565"/>
                </a:cubicBezTo>
                <a:cubicBezTo>
                  <a:pt x="801820" y="3617042"/>
                  <a:pt x="803937" y="3620518"/>
                  <a:pt x="806356" y="3623845"/>
                </a:cubicBezTo>
                <a:lnTo>
                  <a:pt x="812140" y="3631893"/>
                </a:lnTo>
                <a:lnTo>
                  <a:pt x="814824" y="3633369"/>
                </a:lnTo>
                <a:cubicBezTo>
                  <a:pt x="827218" y="3640778"/>
                  <a:pt x="839163" y="3648639"/>
                  <a:pt x="850801" y="3657256"/>
                </a:cubicBezTo>
                <a:cubicBezTo>
                  <a:pt x="861385" y="3664967"/>
                  <a:pt x="871815" y="3673129"/>
                  <a:pt x="882097" y="3681294"/>
                </a:cubicBezTo>
                <a:lnTo>
                  <a:pt x="896837" y="3693297"/>
                </a:lnTo>
                <a:lnTo>
                  <a:pt x="891620" y="3648186"/>
                </a:lnTo>
                <a:lnTo>
                  <a:pt x="891901" y="3611945"/>
                </a:lnTo>
                <a:lnTo>
                  <a:pt x="889350" y="3609634"/>
                </a:lnTo>
                <a:cubicBezTo>
                  <a:pt x="888596" y="3608727"/>
                  <a:pt x="887839" y="3607819"/>
                  <a:pt x="887084" y="3606913"/>
                </a:cubicBezTo>
                <a:lnTo>
                  <a:pt x="880873" y="3599646"/>
                </a:lnTo>
                <a:lnTo>
                  <a:pt x="880884" y="3599657"/>
                </a:lnTo>
                <a:cubicBezTo>
                  <a:pt x="880583" y="3599354"/>
                  <a:pt x="880281" y="3598901"/>
                  <a:pt x="879980" y="3598598"/>
                </a:cubicBezTo>
                <a:lnTo>
                  <a:pt x="880873" y="3599646"/>
                </a:lnTo>
                <a:lnTo>
                  <a:pt x="880281" y="3599052"/>
                </a:lnTo>
                <a:cubicBezTo>
                  <a:pt x="880281" y="3599203"/>
                  <a:pt x="880432" y="3599203"/>
                  <a:pt x="880432" y="3599354"/>
                </a:cubicBezTo>
                <a:cubicBezTo>
                  <a:pt x="880129" y="3599052"/>
                  <a:pt x="879829" y="3598598"/>
                  <a:pt x="879524" y="3598297"/>
                </a:cubicBezTo>
                <a:cubicBezTo>
                  <a:pt x="879072" y="3597843"/>
                  <a:pt x="878769" y="3597389"/>
                  <a:pt x="878315" y="3596935"/>
                </a:cubicBezTo>
                <a:cubicBezTo>
                  <a:pt x="878465" y="3597087"/>
                  <a:pt x="878465" y="3597238"/>
                  <a:pt x="878619" y="3597389"/>
                </a:cubicBezTo>
                <a:cubicBezTo>
                  <a:pt x="870303" y="3587713"/>
                  <a:pt x="862140" y="3578038"/>
                  <a:pt x="853825" y="3568363"/>
                </a:cubicBezTo>
                <a:cubicBezTo>
                  <a:pt x="845361" y="3558537"/>
                  <a:pt x="837044" y="3548558"/>
                  <a:pt x="828276" y="3538883"/>
                </a:cubicBezTo>
                <a:lnTo>
                  <a:pt x="825883" y="3536328"/>
                </a:lnTo>
                <a:lnTo>
                  <a:pt x="822228" y="3535560"/>
                </a:lnTo>
                <a:lnTo>
                  <a:pt x="819976" y="3530033"/>
                </a:lnTo>
                <a:lnTo>
                  <a:pt x="800912" y="3509707"/>
                </a:lnTo>
                <a:cubicBezTo>
                  <a:pt x="792146" y="3500636"/>
                  <a:pt x="782470" y="3492321"/>
                  <a:pt x="772642" y="3484309"/>
                </a:cubicBezTo>
                <a:cubicBezTo>
                  <a:pt x="763422" y="3476902"/>
                  <a:pt x="754199" y="3469342"/>
                  <a:pt x="744375" y="3462540"/>
                </a:cubicBezTo>
                <a:cubicBezTo>
                  <a:pt x="739536" y="3459365"/>
                  <a:pt x="734547" y="3456342"/>
                  <a:pt x="729256" y="3453923"/>
                </a:cubicBezTo>
                <a:close/>
                <a:moveTo>
                  <a:pt x="6288460" y="3449690"/>
                </a:moveTo>
                <a:cubicBezTo>
                  <a:pt x="6286192" y="3454377"/>
                  <a:pt x="6284227" y="3459214"/>
                  <a:pt x="6282262" y="3464052"/>
                </a:cubicBezTo>
                <a:cubicBezTo>
                  <a:pt x="6278332" y="3473727"/>
                  <a:pt x="6274552" y="3483252"/>
                  <a:pt x="6270924" y="3492926"/>
                </a:cubicBezTo>
                <a:cubicBezTo>
                  <a:pt x="6263667" y="3512428"/>
                  <a:pt x="6256864" y="3532231"/>
                  <a:pt x="6250514" y="3552036"/>
                </a:cubicBezTo>
                <a:cubicBezTo>
                  <a:pt x="6247643" y="3562316"/>
                  <a:pt x="6245072" y="3572596"/>
                  <a:pt x="6243107" y="3583027"/>
                </a:cubicBezTo>
                <a:cubicBezTo>
                  <a:pt x="6240991" y="3594365"/>
                  <a:pt x="6239026" y="3605855"/>
                  <a:pt x="6237211" y="3617344"/>
                </a:cubicBezTo>
                <a:cubicBezTo>
                  <a:pt x="6235397" y="3628984"/>
                  <a:pt x="6234037" y="3640626"/>
                  <a:pt x="6232675" y="3652266"/>
                </a:cubicBezTo>
                <a:lnTo>
                  <a:pt x="6230772" y="3685430"/>
                </a:lnTo>
                <a:lnTo>
                  <a:pt x="6239782" y="3701096"/>
                </a:lnTo>
                <a:cubicBezTo>
                  <a:pt x="6244770" y="3713494"/>
                  <a:pt x="6249307" y="3726343"/>
                  <a:pt x="6253842" y="3739042"/>
                </a:cubicBezTo>
                <a:cubicBezTo>
                  <a:pt x="6258075" y="3750985"/>
                  <a:pt x="6262158" y="3763079"/>
                  <a:pt x="6265785" y="3775324"/>
                </a:cubicBezTo>
                <a:cubicBezTo>
                  <a:pt x="6265937" y="3775475"/>
                  <a:pt x="6265937" y="3775626"/>
                  <a:pt x="6265937" y="3775626"/>
                </a:cubicBezTo>
                <a:cubicBezTo>
                  <a:pt x="6269564" y="3788477"/>
                  <a:pt x="6272587" y="3801327"/>
                  <a:pt x="6275611" y="3814327"/>
                </a:cubicBezTo>
                <a:lnTo>
                  <a:pt x="6278797" y="3832262"/>
                </a:lnTo>
                <a:lnTo>
                  <a:pt x="6308719" y="3782428"/>
                </a:lnTo>
                <a:cubicBezTo>
                  <a:pt x="6315823" y="3771544"/>
                  <a:pt x="6324439" y="3761567"/>
                  <a:pt x="6332905" y="3751590"/>
                </a:cubicBezTo>
                <a:lnTo>
                  <a:pt x="6341660" y="3742078"/>
                </a:lnTo>
                <a:lnTo>
                  <a:pt x="6342429" y="3732843"/>
                </a:lnTo>
                <a:cubicBezTo>
                  <a:pt x="6342883" y="3730273"/>
                  <a:pt x="6343036" y="3727553"/>
                  <a:pt x="6343186" y="3724981"/>
                </a:cubicBezTo>
                <a:cubicBezTo>
                  <a:pt x="6343337" y="3722109"/>
                  <a:pt x="6343490" y="3719085"/>
                  <a:pt x="6343640" y="3716214"/>
                </a:cubicBezTo>
                <a:cubicBezTo>
                  <a:pt x="6343793" y="3705631"/>
                  <a:pt x="6343942" y="3695049"/>
                  <a:pt x="6343337" y="3684617"/>
                </a:cubicBezTo>
                <a:cubicBezTo>
                  <a:pt x="6342734" y="3672675"/>
                  <a:pt x="6341372" y="3660581"/>
                  <a:pt x="6340162" y="3648638"/>
                </a:cubicBezTo>
                <a:cubicBezTo>
                  <a:pt x="6338953" y="3637450"/>
                  <a:pt x="6337896" y="3626113"/>
                  <a:pt x="6336534" y="3614925"/>
                </a:cubicBezTo>
                <a:cubicBezTo>
                  <a:pt x="6335778" y="3608727"/>
                  <a:pt x="6334872" y="3602379"/>
                  <a:pt x="6333813" y="3596179"/>
                </a:cubicBezTo>
                <a:cubicBezTo>
                  <a:pt x="6333058" y="3591796"/>
                  <a:pt x="6331999" y="3587412"/>
                  <a:pt x="6330940" y="3583179"/>
                </a:cubicBezTo>
                <a:cubicBezTo>
                  <a:pt x="6324742" y="3560351"/>
                  <a:pt x="6318242" y="3537523"/>
                  <a:pt x="6311590" y="3514695"/>
                </a:cubicBezTo>
                <a:cubicBezTo>
                  <a:pt x="6308114" y="3502753"/>
                  <a:pt x="6304636" y="3490810"/>
                  <a:pt x="6300402" y="3479170"/>
                </a:cubicBezTo>
                <a:cubicBezTo>
                  <a:pt x="6298287" y="3473424"/>
                  <a:pt x="6296018" y="3467680"/>
                  <a:pt x="6293750" y="3461935"/>
                </a:cubicBezTo>
                <a:cubicBezTo>
                  <a:pt x="6292089" y="3457853"/>
                  <a:pt x="6290425" y="3453772"/>
                  <a:pt x="6288460" y="3449690"/>
                </a:cubicBezTo>
                <a:close/>
                <a:moveTo>
                  <a:pt x="5562816" y="3445306"/>
                </a:moveTo>
                <a:cubicBezTo>
                  <a:pt x="5562665" y="3445457"/>
                  <a:pt x="5562512" y="3445457"/>
                  <a:pt x="5562211" y="3445608"/>
                </a:cubicBezTo>
                <a:cubicBezTo>
                  <a:pt x="5561455" y="3446212"/>
                  <a:pt x="5560700" y="3446817"/>
                  <a:pt x="5559944" y="3447573"/>
                </a:cubicBezTo>
                <a:cubicBezTo>
                  <a:pt x="5555861" y="3452864"/>
                  <a:pt x="5552384" y="3458761"/>
                  <a:pt x="5549360" y="3464657"/>
                </a:cubicBezTo>
                <a:cubicBezTo>
                  <a:pt x="5546640" y="3470553"/>
                  <a:pt x="5544522" y="3476751"/>
                  <a:pt x="5541952" y="3482798"/>
                </a:cubicBezTo>
                <a:cubicBezTo>
                  <a:pt x="5539384" y="3488996"/>
                  <a:pt x="5536662" y="3495043"/>
                  <a:pt x="5534243" y="3501241"/>
                </a:cubicBezTo>
                <a:cubicBezTo>
                  <a:pt x="5531824" y="3507438"/>
                  <a:pt x="5529708" y="3513789"/>
                  <a:pt x="5526985" y="3519986"/>
                </a:cubicBezTo>
                <a:cubicBezTo>
                  <a:pt x="5524115" y="3526337"/>
                  <a:pt x="5520938" y="3532384"/>
                  <a:pt x="5517765" y="3538582"/>
                </a:cubicBezTo>
                <a:cubicBezTo>
                  <a:pt x="5515800" y="3542965"/>
                  <a:pt x="5514287" y="3547501"/>
                  <a:pt x="5513080" y="3552188"/>
                </a:cubicBezTo>
                <a:cubicBezTo>
                  <a:pt x="5512021" y="3559443"/>
                  <a:pt x="5512322" y="3566701"/>
                  <a:pt x="5512626" y="3573958"/>
                </a:cubicBezTo>
                <a:lnTo>
                  <a:pt x="5512802" y="3575199"/>
                </a:lnTo>
                <a:lnTo>
                  <a:pt x="5517311" y="3578643"/>
                </a:lnTo>
                <a:cubicBezTo>
                  <a:pt x="5519580" y="3580760"/>
                  <a:pt x="5521846" y="3582876"/>
                  <a:pt x="5524114" y="3585144"/>
                </a:cubicBezTo>
                <a:cubicBezTo>
                  <a:pt x="5528498" y="3589831"/>
                  <a:pt x="5532732" y="3594668"/>
                  <a:pt x="5536662" y="3599808"/>
                </a:cubicBezTo>
                <a:cubicBezTo>
                  <a:pt x="5548452" y="3614774"/>
                  <a:pt x="5558885" y="3630951"/>
                  <a:pt x="5568710" y="3647278"/>
                </a:cubicBezTo>
                <a:cubicBezTo>
                  <a:pt x="5573699" y="3655440"/>
                  <a:pt x="5578085" y="3663756"/>
                  <a:pt x="5582015" y="3672525"/>
                </a:cubicBezTo>
                <a:cubicBezTo>
                  <a:pt x="5585794" y="3680989"/>
                  <a:pt x="5588816" y="3689607"/>
                  <a:pt x="5591840" y="3698374"/>
                </a:cubicBezTo>
                <a:cubicBezTo>
                  <a:pt x="5591539" y="3697770"/>
                  <a:pt x="5591388" y="3697014"/>
                  <a:pt x="5591085" y="3696410"/>
                </a:cubicBezTo>
                <a:lnTo>
                  <a:pt x="5596626" y="3712397"/>
                </a:lnTo>
                <a:lnTo>
                  <a:pt x="5598038" y="3701852"/>
                </a:lnTo>
                <a:cubicBezTo>
                  <a:pt x="5600307" y="3688852"/>
                  <a:pt x="5602876" y="3675699"/>
                  <a:pt x="5606656" y="3663000"/>
                </a:cubicBezTo>
                <a:cubicBezTo>
                  <a:pt x="5608470" y="3656802"/>
                  <a:pt x="5610889" y="3650906"/>
                  <a:pt x="5613308" y="3645010"/>
                </a:cubicBezTo>
                <a:lnTo>
                  <a:pt x="5620200" y="3630241"/>
                </a:lnTo>
                <a:lnTo>
                  <a:pt x="5618904" y="3626415"/>
                </a:lnTo>
                <a:cubicBezTo>
                  <a:pt x="5618599" y="3617496"/>
                  <a:pt x="5618297" y="3608577"/>
                  <a:pt x="5617845" y="3599657"/>
                </a:cubicBezTo>
                <a:cubicBezTo>
                  <a:pt x="5617238" y="3593156"/>
                  <a:pt x="5616332" y="3586807"/>
                  <a:pt x="5615122" y="3580457"/>
                </a:cubicBezTo>
                <a:cubicBezTo>
                  <a:pt x="5613762" y="3573958"/>
                  <a:pt x="5612099" y="3567457"/>
                  <a:pt x="5610284" y="3561106"/>
                </a:cubicBezTo>
                <a:lnTo>
                  <a:pt x="5598436" y="3524097"/>
                </a:lnTo>
                <a:lnTo>
                  <a:pt x="5599098" y="3525883"/>
                </a:lnTo>
                <a:cubicBezTo>
                  <a:pt x="5598796" y="3524824"/>
                  <a:pt x="5598342" y="3523918"/>
                  <a:pt x="5598039" y="3522859"/>
                </a:cubicBezTo>
                <a:lnTo>
                  <a:pt x="5598436" y="3524097"/>
                </a:lnTo>
                <a:lnTo>
                  <a:pt x="5583677" y="3484309"/>
                </a:lnTo>
                <a:cubicBezTo>
                  <a:pt x="5578085" y="3471459"/>
                  <a:pt x="5571736" y="3458911"/>
                  <a:pt x="5564176" y="3447120"/>
                </a:cubicBezTo>
                <a:cubicBezTo>
                  <a:pt x="5563722" y="3446516"/>
                  <a:pt x="5563269" y="3445911"/>
                  <a:pt x="5562816" y="3445306"/>
                </a:cubicBezTo>
                <a:close/>
                <a:moveTo>
                  <a:pt x="5412697" y="3434120"/>
                </a:moveTo>
                <a:cubicBezTo>
                  <a:pt x="5411335" y="3436236"/>
                  <a:pt x="5409976" y="3438353"/>
                  <a:pt x="5408765" y="3440621"/>
                </a:cubicBezTo>
                <a:cubicBezTo>
                  <a:pt x="5405741" y="3447423"/>
                  <a:pt x="5403173" y="3454226"/>
                  <a:pt x="5401359" y="3461482"/>
                </a:cubicBezTo>
                <a:cubicBezTo>
                  <a:pt x="5399543" y="3469042"/>
                  <a:pt x="5397881" y="3476449"/>
                  <a:pt x="5396368" y="3484007"/>
                </a:cubicBezTo>
                <a:cubicBezTo>
                  <a:pt x="5394857" y="3493230"/>
                  <a:pt x="5393043" y="3502452"/>
                  <a:pt x="5392438" y="3511824"/>
                </a:cubicBezTo>
                <a:cubicBezTo>
                  <a:pt x="5391833" y="3521802"/>
                  <a:pt x="5391682" y="3531779"/>
                  <a:pt x="5391381" y="3541757"/>
                </a:cubicBezTo>
                <a:cubicBezTo>
                  <a:pt x="5390776" y="3560200"/>
                  <a:pt x="5390170" y="3578644"/>
                  <a:pt x="5391381" y="3597089"/>
                </a:cubicBezTo>
                <a:cubicBezTo>
                  <a:pt x="5392739" y="3610543"/>
                  <a:pt x="5394857" y="3623997"/>
                  <a:pt x="5397580" y="3637301"/>
                </a:cubicBezTo>
                <a:cubicBezTo>
                  <a:pt x="5398940" y="3643649"/>
                  <a:pt x="5400300" y="3650000"/>
                  <a:pt x="5401811" y="3656348"/>
                </a:cubicBezTo>
                <a:lnTo>
                  <a:pt x="5404075" y="3667584"/>
                </a:lnTo>
                <a:lnTo>
                  <a:pt x="5441025" y="3684827"/>
                </a:lnTo>
                <a:lnTo>
                  <a:pt x="5441874" y="3666024"/>
                </a:lnTo>
                <a:cubicBezTo>
                  <a:pt x="5442328" y="3659673"/>
                  <a:pt x="5443385" y="3653476"/>
                  <a:pt x="5444442" y="3647278"/>
                </a:cubicBezTo>
                <a:cubicBezTo>
                  <a:pt x="5446712" y="3633520"/>
                  <a:pt x="5450943" y="3620066"/>
                  <a:pt x="5456236" y="3607215"/>
                </a:cubicBezTo>
                <a:cubicBezTo>
                  <a:pt x="5458805" y="3601168"/>
                  <a:pt x="5461679" y="3595273"/>
                  <a:pt x="5465153" y="3589678"/>
                </a:cubicBezTo>
                <a:lnTo>
                  <a:pt x="5465463" y="3589018"/>
                </a:lnTo>
                <a:lnTo>
                  <a:pt x="5463945" y="3588017"/>
                </a:lnTo>
                <a:cubicBezTo>
                  <a:pt x="5460770" y="3570329"/>
                  <a:pt x="5457293" y="3552793"/>
                  <a:pt x="5453664" y="3535256"/>
                </a:cubicBezTo>
                <a:cubicBezTo>
                  <a:pt x="5450642" y="3520442"/>
                  <a:pt x="5447315" y="3505929"/>
                  <a:pt x="5442780" y="3491567"/>
                </a:cubicBezTo>
                <a:cubicBezTo>
                  <a:pt x="5437036" y="3475391"/>
                  <a:pt x="5430082" y="3459064"/>
                  <a:pt x="5421011" y="3444400"/>
                </a:cubicBezTo>
                <a:cubicBezTo>
                  <a:pt x="5418441" y="3440772"/>
                  <a:pt x="5415720" y="3437294"/>
                  <a:pt x="5412697" y="3434120"/>
                </a:cubicBezTo>
                <a:close/>
                <a:moveTo>
                  <a:pt x="957567" y="3431225"/>
                </a:moveTo>
                <a:lnTo>
                  <a:pt x="956609" y="3431398"/>
                </a:lnTo>
                <a:lnTo>
                  <a:pt x="952998" y="3435782"/>
                </a:lnTo>
                <a:cubicBezTo>
                  <a:pt x="950579" y="3439410"/>
                  <a:pt x="948462" y="3443189"/>
                  <a:pt x="946345" y="3447120"/>
                </a:cubicBezTo>
                <a:cubicBezTo>
                  <a:pt x="944077" y="3451052"/>
                  <a:pt x="942566" y="3455435"/>
                  <a:pt x="940902" y="3459668"/>
                </a:cubicBezTo>
                <a:lnTo>
                  <a:pt x="940544" y="3460984"/>
                </a:lnTo>
                <a:lnTo>
                  <a:pt x="940752" y="3462238"/>
                </a:lnTo>
                <a:lnTo>
                  <a:pt x="939958" y="3463133"/>
                </a:lnTo>
                <a:lnTo>
                  <a:pt x="932741" y="3489600"/>
                </a:lnTo>
                <a:cubicBezTo>
                  <a:pt x="930319" y="3500788"/>
                  <a:pt x="928657" y="3512278"/>
                  <a:pt x="926843" y="3523615"/>
                </a:cubicBezTo>
                <a:cubicBezTo>
                  <a:pt x="923215" y="3545536"/>
                  <a:pt x="919435" y="3567607"/>
                  <a:pt x="917774" y="3589680"/>
                </a:cubicBezTo>
                <a:cubicBezTo>
                  <a:pt x="916411" y="3611751"/>
                  <a:pt x="915203" y="3633974"/>
                  <a:pt x="917016" y="3656047"/>
                </a:cubicBezTo>
                <a:cubicBezTo>
                  <a:pt x="918679" y="3676605"/>
                  <a:pt x="921704" y="3696864"/>
                  <a:pt x="924575" y="3717273"/>
                </a:cubicBezTo>
                <a:lnTo>
                  <a:pt x="924015" y="3717906"/>
                </a:lnTo>
                <a:lnTo>
                  <a:pt x="962434" y="3756747"/>
                </a:lnTo>
                <a:lnTo>
                  <a:pt x="964034" y="3741309"/>
                </a:lnTo>
                <a:cubicBezTo>
                  <a:pt x="965243" y="3735261"/>
                  <a:pt x="966905" y="3729214"/>
                  <a:pt x="968417" y="3723167"/>
                </a:cubicBezTo>
                <a:cubicBezTo>
                  <a:pt x="970081" y="3716970"/>
                  <a:pt x="971592" y="3710772"/>
                  <a:pt x="973256" y="3704572"/>
                </a:cubicBezTo>
                <a:cubicBezTo>
                  <a:pt x="976885" y="3691873"/>
                  <a:pt x="981116" y="3679175"/>
                  <a:pt x="985046" y="3666628"/>
                </a:cubicBezTo>
                <a:cubicBezTo>
                  <a:pt x="987165" y="3659673"/>
                  <a:pt x="989433" y="3652568"/>
                  <a:pt x="992153" y="3645765"/>
                </a:cubicBezTo>
                <a:cubicBezTo>
                  <a:pt x="994721" y="3639567"/>
                  <a:pt x="997745" y="3633520"/>
                  <a:pt x="1001978" y="3628379"/>
                </a:cubicBezTo>
                <a:cubicBezTo>
                  <a:pt x="1002282" y="3628532"/>
                  <a:pt x="1002282" y="3628379"/>
                  <a:pt x="1002433" y="3628379"/>
                </a:cubicBezTo>
                <a:lnTo>
                  <a:pt x="1013883" y="3622797"/>
                </a:lnTo>
                <a:lnTo>
                  <a:pt x="1005907" y="3589680"/>
                </a:lnTo>
                <a:cubicBezTo>
                  <a:pt x="1001827" y="3571840"/>
                  <a:pt x="999408" y="3553699"/>
                  <a:pt x="996081" y="3535710"/>
                </a:cubicBezTo>
                <a:cubicBezTo>
                  <a:pt x="993361" y="3521953"/>
                  <a:pt x="990337" y="3508196"/>
                  <a:pt x="986257" y="3494741"/>
                </a:cubicBezTo>
                <a:cubicBezTo>
                  <a:pt x="982173" y="3481135"/>
                  <a:pt x="977186" y="3467680"/>
                  <a:pt x="971138" y="3454678"/>
                </a:cubicBezTo>
                <a:close/>
                <a:moveTo>
                  <a:pt x="8559884" y="3431096"/>
                </a:moveTo>
                <a:cubicBezTo>
                  <a:pt x="8540684" y="3430492"/>
                  <a:pt x="8521334" y="3431096"/>
                  <a:pt x="8501983" y="3432155"/>
                </a:cubicBezTo>
                <a:cubicBezTo>
                  <a:pt x="8492459" y="3432607"/>
                  <a:pt x="8483087" y="3433364"/>
                  <a:pt x="8473562" y="3434120"/>
                </a:cubicBezTo>
                <a:cubicBezTo>
                  <a:pt x="8468423" y="3434574"/>
                  <a:pt x="8463433" y="3435026"/>
                  <a:pt x="8458294" y="3435783"/>
                </a:cubicBezTo>
                <a:cubicBezTo>
                  <a:pt x="8453758" y="3436388"/>
                  <a:pt x="8449223" y="3437294"/>
                  <a:pt x="8444840" y="3438202"/>
                </a:cubicBezTo>
                <a:cubicBezTo>
                  <a:pt x="8440303" y="3439259"/>
                  <a:pt x="8435618" y="3440318"/>
                  <a:pt x="8431233" y="3441830"/>
                </a:cubicBezTo>
                <a:cubicBezTo>
                  <a:pt x="8426094" y="3443644"/>
                  <a:pt x="8421256" y="3445609"/>
                  <a:pt x="8416418" y="3447877"/>
                </a:cubicBezTo>
                <a:cubicBezTo>
                  <a:pt x="8412184" y="3450144"/>
                  <a:pt x="8408103" y="3452715"/>
                  <a:pt x="8404324" y="3455739"/>
                </a:cubicBezTo>
                <a:cubicBezTo>
                  <a:pt x="8404324" y="3455739"/>
                  <a:pt x="8404172" y="3455889"/>
                  <a:pt x="8404021" y="3456040"/>
                </a:cubicBezTo>
                <a:cubicBezTo>
                  <a:pt x="8414755" y="3466925"/>
                  <a:pt x="8427152" y="3476146"/>
                  <a:pt x="8440002" y="3484612"/>
                </a:cubicBezTo>
                <a:cubicBezTo>
                  <a:pt x="8484447" y="3512732"/>
                  <a:pt x="8533125" y="3534198"/>
                  <a:pt x="8582560" y="3552037"/>
                </a:cubicBezTo>
                <a:lnTo>
                  <a:pt x="8583892" y="3553494"/>
                </a:lnTo>
                <a:lnTo>
                  <a:pt x="8600701" y="3547501"/>
                </a:lnTo>
                <a:cubicBezTo>
                  <a:pt x="8607807" y="3545233"/>
                  <a:pt x="8614912" y="3543572"/>
                  <a:pt x="8622017" y="3541908"/>
                </a:cubicBezTo>
                <a:cubicBezTo>
                  <a:pt x="8646962" y="3536314"/>
                  <a:pt x="8672056" y="3530419"/>
                  <a:pt x="8697454" y="3527395"/>
                </a:cubicBezTo>
                <a:lnTo>
                  <a:pt x="8722210" y="3525811"/>
                </a:lnTo>
                <a:lnTo>
                  <a:pt x="8710153" y="3509708"/>
                </a:lnTo>
                <a:cubicBezTo>
                  <a:pt x="8702593" y="3499276"/>
                  <a:pt x="8695640" y="3488391"/>
                  <a:pt x="8688837" y="3477356"/>
                </a:cubicBezTo>
                <a:lnTo>
                  <a:pt x="8674139" y="3453086"/>
                </a:lnTo>
                <a:lnTo>
                  <a:pt x="8668277" y="3453772"/>
                </a:lnTo>
                <a:cubicBezTo>
                  <a:pt x="8665405" y="3452412"/>
                  <a:pt x="8662230" y="3451506"/>
                  <a:pt x="8659207" y="3450447"/>
                </a:cubicBezTo>
                <a:cubicBezTo>
                  <a:pt x="8656032" y="3449238"/>
                  <a:pt x="8652858" y="3448179"/>
                  <a:pt x="8649682" y="3447120"/>
                </a:cubicBezTo>
                <a:cubicBezTo>
                  <a:pt x="8620506" y="3438202"/>
                  <a:pt x="8590421" y="3432760"/>
                  <a:pt x="8559884" y="3431096"/>
                </a:cubicBezTo>
                <a:close/>
                <a:moveTo>
                  <a:pt x="9287646" y="3428374"/>
                </a:moveTo>
                <a:cubicBezTo>
                  <a:pt x="9290065" y="3432457"/>
                  <a:pt x="9292484" y="3436539"/>
                  <a:pt x="9294752" y="3440619"/>
                </a:cubicBezTo>
                <a:cubicBezTo>
                  <a:pt x="9299439" y="3448784"/>
                  <a:pt x="9304427" y="3456946"/>
                  <a:pt x="9309415" y="3465111"/>
                </a:cubicBezTo>
                <a:cubicBezTo>
                  <a:pt x="9314556" y="3473273"/>
                  <a:pt x="9319695" y="3481438"/>
                  <a:pt x="9324987" y="3489450"/>
                </a:cubicBezTo>
                <a:cubicBezTo>
                  <a:pt x="9330128" y="3497160"/>
                  <a:pt x="9335872" y="3504567"/>
                  <a:pt x="9341617" y="3511975"/>
                </a:cubicBezTo>
                <a:cubicBezTo>
                  <a:pt x="9347512" y="3519080"/>
                  <a:pt x="9353559" y="3526186"/>
                  <a:pt x="9360363" y="3532535"/>
                </a:cubicBezTo>
                <a:cubicBezTo>
                  <a:pt x="9367467" y="3539186"/>
                  <a:pt x="9375027" y="3545386"/>
                  <a:pt x="9382735" y="3551280"/>
                </a:cubicBezTo>
                <a:cubicBezTo>
                  <a:pt x="9383342" y="3551734"/>
                  <a:pt x="9383794" y="3552188"/>
                  <a:pt x="9384399" y="3552642"/>
                </a:cubicBezTo>
                <a:cubicBezTo>
                  <a:pt x="9385911" y="3553699"/>
                  <a:pt x="9387573" y="3554758"/>
                  <a:pt x="9389086" y="3555967"/>
                </a:cubicBezTo>
                <a:lnTo>
                  <a:pt x="9408460" y="3567433"/>
                </a:lnTo>
                <a:lnTo>
                  <a:pt x="9419773" y="3564887"/>
                </a:lnTo>
                <a:cubicBezTo>
                  <a:pt x="9425822" y="3564132"/>
                  <a:pt x="9431717" y="3563527"/>
                  <a:pt x="9437764" y="3563527"/>
                </a:cubicBezTo>
                <a:cubicBezTo>
                  <a:pt x="9438368" y="3563527"/>
                  <a:pt x="9438973" y="3563527"/>
                  <a:pt x="9439427" y="3563527"/>
                </a:cubicBezTo>
                <a:cubicBezTo>
                  <a:pt x="9453034" y="3563527"/>
                  <a:pt x="9466337" y="3564887"/>
                  <a:pt x="9479790" y="3567004"/>
                </a:cubicBezTo>
                <a:cubicBezTo>
                  <a:pt x="9492641" y="3568969"/>
                  <a:pt x="9505340" y="3572143"/>
                  <a:pt x="9518189" y="3574412"/>
                </a:cubicBezTo>
                <a:cubicBezTo>
                  <a:pt x="9542982" y="3578795"/>
                  <a:pt x="9567624" y="3583633"/>
                  <a:pt x="9591963" y="3589983"/>
                </a:cubicBezTo>
                <a:lnTo>
                  <a:pt x="9599247" y="3592156"/>
                </a:lnTo>
                <a:lnTo>
                  <a:pt x="9593627" y="3579702"/>
                </a:lnTo>
                <a:lnTo>
                  <a:pt x="9589868" y="3569425"/>
                </a:lnTo>
                <a:lnTo>
                  <a:pt x="9585916" y="3568515"/>
                </a:lnTo>
                <a:cubicBezTo>
                  <a:pt x="9584707" y="3566549"/>
                  <a:pt x="9583347" y="3564887"/>
                  <a:pt x="9581987" y="3563073"/>
                </a:cubicBezTo>
                <a:cubicBezTo>
                  <a:pt x="9578055" y="3558235"/>
                  <a:pt x="9573975" y="3553548"/>
                  <a:pt x="9569742" y="3549012"/>
                </a:cubicBezTo>
                <a:cubicBezTo>
                  <a:pt x="9564299" y="3543268"/>
                  <a:pt x="9558554" y="3537525"/>
                  <a:pt x="9552658" y="3532082"/>
                </a:cubicBezTo>
                <a:cubicBezTo>
                  <a:pt x="9546763" y="3526487"/>
                  <a:pt x="9540564" y="3521348"/>
                  <a:pt x="9534366" y="3516207"/>
                </a:cubicBezTo>
                <a:cubicBezTo>
                  <a:pt x="9528471" y="3511370"/>
                  <a:pt x="9522575" y="3506532"/>
                  <a:pt x="9516528" y="3501998"/>
                </a:cubicBezTo>
                <a:cubicBezTo>
                  <a:pt x="9502619" y="3492322"/>
                  <a:pt x="9487803" y="3484309"/>
                  <a:pt x="9472838" y="3476449"/>
                </a:cubicBezTo>
                <a:cubicBezTo>
                  <a:pt x="9464825" y="3472367"/>
                  <a:pt x="9456963" y="3468134"/>
                  <a:pt x="9448801" y="3464506"/>
                </a:cubicBezTo>
                <a:cubicBezTo>
                  <a:pt x="9441695" y="3461332"/>
                  <a:pt x="9434439" y="3458307"/>
                  <a:pt x="9427031" y="3455435"/>
                </a:cubicBezTo>
                <a:cubicBezTo>
                  <a:pt x="9416902" y="3451807"/>
                  <a:pt x="9406773" y="3448481"/>
                  <a:pt x="9396493" y="3445457"/>
                </a:cubicBezTo>
                <a:cubicBezTo>
                  <a:pt x="9391655" y="3443946"/>
                  <a:pt x="9386818" y="3442433"/>
                  <a:pt x="9381980" y="3440922"/>
                </a:cubicBezTo>
                <a:cubicBezTo>
                  <a:pt x="9376839" y="3439410"/>
                  <a:pt x="9371852" y="3437748"/>
                  <a:pt x="9366561" y="3436690"/>
                </a:cubicBezTo>
                <a:cubicBezTo>
                  <a:pt x="9355676" y="3434572"/>
                  <a:pt x="9344641" y="3433363"/>
                  <a:pt x="9333604" y="3432306"/>
                </a:cubicBezTo>
                <a:cubicBezTo>
                  <a:pt x="9323778" y="3431398"/>
                  <a:pt x="9313951" y="3430339"/>
                  <a:pt x="9304124" y="3429433"/>
                </a:cubicBezTo>
                <a:cubicBezTo>
                  <a:pt x="9298681" y="3428979"/>
                  <a:pt x="9293088" y="3428525"/>
                  <a:pt x="9287646" y="3428374"/>
                </a:cubicBezTo>
                <a:close/>
                <a:moveTo>
                  <a:pt x="10287979" y="3420361"/>
                </a:moveTo>
                <a:cubicBezTo>
                  <a:pt x="10288281" y="3422932"/>
                  <a:pt x="10288734" y="3425502"/>
                  <a:pt x="10289188" y="3428071"/>
                </a:cubicBezTo>
                <a:cubicBezTo>
                  <a:pt x="10290247" y="3433060"/>
                  <a:pt x="10291909" y="3437747"/>
                  <a:pt x="10293421" y="3442584"/>
                </a:cubicBezTo>
                <a:cubicBezTo>
                  <a:pt x="10295085" y="3447876"/>
                  <a:pt x="10296899" y="3453017"/>
                  <a:pt x="10298864" y="3458005"/>
                </a:cubicBezTo>
                <a:cubicBezTo>
                  <a:pt x="10302944" y="3468134"/>
                  <a:pt x="10307330" y="3478262"/>
                  <a:pt x="10311864" y="3488240"/>
                </a:cubicBezTo>
                <a:cubicBezTo>
                  <a:pt x="10317459" y="3499730"/>
                  <a:pt x="10323807" y="3510916"/>
                  <a:pt x="10330610" y="3521801"/>
                </a:cubicBezTo>
                <a:cubicBezTo>
                  <a:pt x="10333786" y="3526638"/>
                  <a:pt x="10337262" y="3531325"/>
                  <a:pt x="10340588" y="3536163"/>
                </a:cubicBezTo>
                <a:cubicBezTo>
                  <a:pt x="10343913" y="3540850"/>
                  <a:pt x="10347089" y="3545535"/>
                  <a:pt x="10350264" y="3550222"/>
                </a:cubicBezTo>
                <a:lnTo>
                  <a:pt x="10349802" y="3552307"/>
                </a:lnTo>
                <a:lnTo>
                  <a:pt x="10358882" y="3555059"/>
                </a:lnTo>
                <a:cubicBezTo>
                  <a:pt x="10364475" y="3557327"/>
                  <a:pt x="10369917" y="3559897"/>
                  <a:pt x="10375056" y="3562921"/>
                </a:cubicBezTo>
                <a:cubicBezTo>
                  <a:pt x="10380499" y="3566095"/>
                  <a:pt x="10385790" y="3569271"/>
                  <a:pt x="10391082" y="3572747"/>
                </a:cubicBezTo>
                <a:lnTo>
                  <a:pt x="10405268" y="3582716"/>
                </a:lnTo>
                <a:lnTo>
                  <a:pt x="10398337" y="3568061"/>
                </a:lnTo>
                <a:cubicBezTo>
                  <a:pt x="10394558" y="3560200"/>
                  <a:pt x="10390628" y="3552339"/>
                  <a:pt x="10387000" y="3544327"/>
                </a:cubicBezTo>
                <a:cubicBezTo>
                  <a:pt x="10383522" y="3536767"/>
                  <a:pt x="10380197" y="3529209"/>
                  <a:pt x="10376720" y="3521650"/>
                </a:cubicBezTo>
                <a:cubicBezTo>
                  <a:pt x="10371428" y="3510313"/>
                  <a:pt x="10365835" y="3499125"/>
                  <a:pt x="10360694" y="3487636"/>
                </a:cubicBezTo>
                <a:cubicBezTo>
                  <a:pt x="10358277" y="3482042"/>
                  <a:pt x="10355857" y="3476449"/>
                  <a:pt x="10354043" y="3470553"/>
                </a:cubicBezTo>
                <a:lnTo>
                  <a:pt x="10352014" y="3463449"/>
                </a:lnTo>
                <a:lnTo>
                  <a:pt x="10337414" y="3452109"/>
                </a:lnTo>
                <a:cubicBezTo>
                  <a:pt x="10331972" y="3447725"/>
                  <a:pt x="10326377" y="3443340"/>
                  <a:pt x="10320633" y="3439259"/>
                </a:cubicBezTo>
                <a:cubicBezTo>
                  <a:pt x="10315795" y="3435932"/>
                  <a:pt x="10310958" y="3432758"/>
                  <a:pt x="10305817" y="3429735"/>
                </a:cubicBezTo>
                <a:cubicBezTo>
                  <a:pt x="10300073" y="3426257"/>
                  <a:pt x="10294177" y="3423083"/>
                  <a:pt x="10287979" y="3420361"/>
                </a:cubicBezTo>
                <a:close/>
                <a:moveTo>
                  <a:pt x="10602186" y="3395297"/>
                </a:moveTo>
                <a:lnTo>
                  <a:pt x="10603635" y="3423838"/>
                </a:lnTo>
                <a:cubicBezTo>
                  <a:pt x="10603484" y="3436085"/>
                  <a:pt x="10602880" y="3448330"/>
                  <a:pt x="10602124" y="3460424"/>
                </a:cubicBezTo>
                <a:cubicBezTo>
                  <a:pt x="10601821" y="3466471"/>
                  <a:pt x="10601367" y="3472518"/>
                  <a:pt x="10600915" y="3478565"/>
                </a:cubicBezTo>
                <a:cubicBezTo>
                  <a:pt x="10600611" y="3481589"/>
                  <a:pt x="10600461" y="3484612"/>
                  <a:pt x="10600158" y="3487636"/>
                </a:cubicBezTo>
                <a:lnTo>
                  <a:pt x="10599878" y="3490392"/>
                </a:lnTo>
                <a:lnTo>
                  <a:pt x="10603484" y="3492019"/>
                </a:lnTo>
                <a:cubicBezTo>
                  <a:pt x="10606054" y="3494590"/>
                  <a:pt x="10608322" y="3497614"/>
                  <a:pt x="10610136" y="3500788"/>
                </a:cubicBezTo>
                <a:cubicBezTo>
                  <a:pt x="10616939" y="3512732"/>
                  <a:pt x="10622835" y="3525127"/>
                  <a:pt x="10628430" y="3537675"/>
                </a:cubicBezTo>
                <a:cubicBezTo>
                  <a:pt x="10633870" y="3549920"/>
                  <a:pt x="10638860" y="3562317"/>
                  <a:pt x="10643547" y="3574865"/>
                </a:cubicBezTo>
                <a:cubicBezTo>
                  <a:pt x="10647931" y="3586353"/>
                  <a:pt x="10652164" y="3597843"/>
                  <a:pt x="10655640" y="3609484"/>
                </a:cubicBezTo>
                <a:lnTo>
                  <a:pt x="10656736" y="3613801"/>
                </a:lnTo>
                <a:lnTo>
                  <a:pt x="10656851" y="3609786"/>
                </a:lnTo>
                <a:cubicBezTo>
                  <a:pt x="10657303" y="3596179"/>
                  <a:pt x="10657757" y="3582574"/>
                  <a:pt x="10658966" y="3569120"/>
                </a:cubicBezTo>
                <a:cubicBezTo>
                  <a:pt x="10660025" y="3556572"/>
                  <a:pt x="10661082" y="3543873"/>
                  <a:pt x="10662595" y="3531325"/>
                </a:cubicBezTo>
                <a:lnTo>
                  <a:pt x="10664786" y="3519426"/>
                </a:lnTo>
                <a:lnTo>
                  <a:pt x="10663653" y="3518626"/>
                </a:lnTo>
                <a:cubicBezTo>
                  <a:pt x="10662442" y="3516814"/>
                  <a:pt x="10661837" y="3514697"/>
                  <a:pt x="10661687" y="3512581"/>
                </a:cubicBezTo>
                <a:cubicBezTo>
                  <a:pt x="10661687" y="3512127"/>
                  <a:pt x="10661837" y="3511673"/>
                  <a:pt x="10661837" y="3511219"/>
                </a:cubicBezTo>
                <a:lnTo>
                  <a:pt x="10661755" y="3510306"/>
                </a:lnTo>
                <a:lnTo>
                  <a:pt x="10661988" y="3508196"/>
                </a:lnTo>
                <a:cubicBezTo>
                  <a:pt x="10661988" y="3508649"/>
                  <a:pt x="10661988" y="3508951"/>
                  <a:pt x="10661837" y="3509405"/>
                </a:cubicBezTo>
                <a:lnTo>
                  <a:pt x="10661752" y="3510270"/>
                </a:lnTo>
                <a:lnTo>
                  <a:pt x="10659444" y="3484888"/>
                </a:lnTo>
                <a:lnTo>
                  <a:pt x="10660023" y="3487786"/>
                </a:lnTo>
                <a:cubicBezTo>
                  <a:pt x="10659873" y="3486729"/>
                  <a:pt x="10659571" y="3485671"/>
                  <a:pt x="10659419" y="3484612"/>
                </a:cubicBezTo>
                <a:lnTo>
                  <a:pt x="10659444" y="3484888"/>
                </a:lnTo>
                <a:lnTo>
                  <a:pt x="10659419" y="3484763"/>
                </a:lnTo>
                <a:cubicBezTo>
                  <a:pt x="10657303" y="3473727"/>
                  <a:pt x="10653826" y="3462995"/>
                  <a:pt x="10649291" y="3452713"/>
                </a:cubicBezTo>
                <a:cubicBezTo>
                  <a:pt x="10641884" y="3438353"/>
                  <a:pt x="10632056" y="3425502"/>
                  <a:pt x="10622079" y="3412803"/>
                </a:cubicBezTo>
                <a:cubicBezTo>
                  <a:pt x="10617391" y="3407513"/>
                  <a:pt x="10612706" y="3402372"/>
                  <a:pt x="10607112" y="3397988"/>
                </a:cubicBezTo>
                <a:close/>
                <a:moveTo>
                  <a:pt x="8229658" y="3374134"/>
                </a:moveTo>
                <a:lnTo>
                  <a:pt x="8227447" y="3377428"/>
                </a:lnTo>
                <a:cubicBezTo>
                  <a:pt x="8224271" y="3382417"/>
                  <a:pt x="8221248" y="3387255"/>
                  <a:pt x="8218226" y="3392394"/>
                </a:cubicBezTo>
                <a:cubicBezTo>
                  <a:pt x="8212177" y="3402523"/>
                  <a:pt x="8206887" y="3412954"/>
                  <a:pt x="8201595" y="3423537"/>
                </a:cubicBezTo>
                <a:cubicBezTo>
                  <a:pt x="8191467" y="3443492"/>
                  <a:pt x="8181339" y="3463598"/>
                  <a:pt x="8171663" y="3483855"/>
                </a:cubicBezTo>
                <a:cubicBezTo>
                  <a:pt x="8170001" y="3487636"/>
                  <a:pt x="8168186" y="3491565"/>
                  <a:pt x="8166825" y="3495497"/>
                </a:cubicBezTo>
                <a:cubicBezTo>
                  <a:pt x="8164709" y="3501090"/>
                  <a:pt x="8162895" y="3506835"/>
                  <a:pt x="8161081" y="3512428"/>
                </a:cubicBezTo>
                <a:cubicBezTo>
                  <a:pt x="8157906" y="3522708"/>
                  <a:pt x="8154883" y="3532988"/>
                  <a:pt x="8151859" y="3543268"/>
                </a:cubicBezTo>
                <a:cubicBezTo>
                  <a:pt x="8148683" y="3554153"/>
                  <a:pt x="8145358" y="3565189"/>
                  <a:pt x="8142638" y="3576224"/>
                </a:cubicBezTo>
                <a:cubicBezTo>
                  <a:pt x="8140217" y="3585899"/>
                  <a:pt x="8138555" y="3595727"/>
                  <a:pt x="8136893" y="3605553"/>
                </a:cubicBezTo>
                <a:cubicBezTo>
                  <a:pt x="8136439" y="3608273"/>
                  <a:pt x="8136137" y="3610995"/>
                  <a:pt x="8135683" y="3613867"/>
                </a:cubicBezTo>
                <a:cubicBezTo>
                  <a:pt x="8135379" y="3616287"/>
                  <a:pt x="8135078" y="3618706"/>
                  <a:pt x="8134927" y="3621275"/>
                </a:cubicBezTo>
                <a:lnTo>
                  <a:pt x="8134095" y="3629349"/>
                </a:lnTo>
                <a:lnTo>
                  <a:pt x="8140671" y="3639870"/>
                </a:lnTo>
                <a:lnTo>
                  <a:pt x="8147983" y="3653975"/>
                </a:lnTo>
                <a:lnTo>
                  <a:pt x="8164257" y="3642591"/>
                </a:lnTo>
                <a:cubicBezTo>
                  <a:pt x="8170001" y="3638812"/>
                  <a:pt x="8175746" y="3635184"/>
                  <a:pt x="8181489" y="3631555"/>
                </a:cubicBezTo>
                <a:cubicBezTo>
                  <a:pt x="8181489" y="3631555"/>
                  <a:pt x="8181641" y="3631405"/>
                  <a:pt x="8181641" y="3631405"/>
                </a:cubicBezTo>
                <a:cubicBezTo>
                  <a:pt x="8182699" y="3630649"/>
                  <a:pt x="8183909" y="3630044"/>
                  <a:pt x="8184967" y="3629287"/>
                </a:cubicBezTo>
                <a:cubicBezTo>
                  <a:pt x="8185723" y="3628683"/>
                  <a:pt x="8186631" y="3628078"/>
                  <a:pt x="8187687" y="3627626"/>
                </a:cubicBezTo>
                <a:cubicBezTo>
                  <a:pt x="8197365" y="3621729"/>
                  <a:pt x="8207039" y="3615833"/>
                  <a:pt x="8217167" y="3610845"/>
                </a:cubicBezTo>
                <a:cubicBezTo>
                  <a:pt x="8222459" y="3608275"/>
                  <a:pt x="8227901" y="3606007"/>
                  <a:pt x="8233343" y="3603890"/>
                </a:cubicBezTo>
                <a:cubicBezTo>
                  <a:pt x="8235611" y="3602983"/>
                  <a:pt x="8237879" y="3602228"/>
                  <a:pt x="8240146" y="3601623"/>
                </a:cubicBezTo>
                <a:lnTo>
                  <a:pt x="8242385" y="3601966"/>
                </a:lnTo>
                <a:lnTo>
                  <a:pt x="8247037" y="3596522"/>
                </a:lnTo>
                <a:lnTo>
                  <a:pt x="8251181" y="3564887"/>
                </a:lnTo>
                <a:cubicBezTo>
                  <a:pt x="8251937" y="3553850"/>
                  <a:pt x="8252693" y="3542814"/>
                  <a:pt x="8252995" y="3531627"/>
                </a:cubicBezTo>
                <a:cubicBezTo>
                  <a:pt x="8253299" y="3520591"/>
                  <a:pt x="8253449" y="3509707"/>
                  <a:pt x="8253449" y="3498671"/>
                </a:cubicBezTo>
                <a:cubicBezTo>
                  <a:pt x="8253449" y="3488542"/>
                  <a:pt x="8252845" y="3478565"/>
                  <a:pt x="8251937" y="3468587"/>
                </a:cubicBezTo>
                <a:cubicBezTo>
                  <a:pt x="8249520" y="3449085"/>
                  <a:pt x="8246495" y="3429584"/>
                  <a:pt x="8243169" y="3410083"/>
                </a:cubicBezTo>
                <a:cubicBezTo>
                  <a:pt x="8241507" y="3400407"/>
                  <a:pt x="8239692" y="3390883"/>
                  <a:pt x="8237727" y="3381358"/>
                </a:cubicBezTo>
                <a:lnTo>
                  <a:pt x="8237224" y="3379058"/>
                </a:lnTo>
                <a:close/>
                <a:moveTo>
                  <a:pt x="8799649" y="3372742"/>
                </a:moveTo>
                <a:cubicBezTo>
                  <a:pt x="8799800" y="3375010"/>
                  <a:pt x="8800103" y="3377428"/>
                  <a:pt x="8800406" y="3379697"/>
                </a:cubicBezTo>
                <a:cubicBezTo>
                  <a:pt x="8801009" y="3385290"/>
                  <a:pt x="8801765" y="3390883"/>
                  <a:pt x="8802522" y="3396476"/>
                </a:cubicBezTo>
                <a:cubicBezTo>
                  <a:pt x="8804185" y="3407361"/>
                  <a:pt x="8806301" y="3418094"/>
                  <a:pt x="8808569" y="3428828"/>
                </a:cubicBezTo>
                <a:cubicBezTo>
                  <a:pt x="8813406" y="3449993"/>
                  <a:pt x="8819000" y="3471007"/>
                  <a:pt x="8826105" y="3491415"/>
                </a:cubicBezTo>
                <a:cubicBezTo>
                  <a:pt x="8829732" y="3501998"/>
                  <a:pt x="8834420" y="3512127"/>
                  <a:pt x="8839107" y="3522104"/>
                </a:cubicBezTo>
                <a:cubicBezTo>
                  <a:pt x="8843339" y="3531325"/>
                  <a:pt x="8848025" y="3540396"/>
                  <a:pt x="8852560" y="3549468"/>
                </a:cubicBezTo>
                <a:cubicBezTo>
                  <a:pt x="8856491" y="3556723"/>
                  <a:pt x="8860270" y="3563979"/>
                  <a:pt x="8864806" y="3570783"/>
                </a:cubicBezTo>
                <a:cubicBezTo>
                  <a:pt x="8867376" y="3574713"/>
                  <a:pt x="8870098" y="3578644"/>
                  <a:pt x="8872818" y="3582423"/>
                </a:cubicBezTo>
                <a:cubicBezTo>
                  <a:pt x="8875388" y="3586052"/>
                  <a:pt x="8878261" y="3589377"/>
                  <a:pt x="8880981" y="3592703"/>
                </a:cubicBezTo>
                <a:cubicBezTo>
                  <a:pt x="8888087" y="3600414"/>
                  <a:pt x="8895343" y="3608275"/>
                  <a:pt x="8902750" y="3615682"/>
                </a:cubicBezTo>
                <a:cubicBezTo>
                  <a:pt x="8906985" y="3619764"/>
                  <a:pt x="8910915" y="3623997"/>
                  <a:pt x="8915298" y="3627927"/>
                </a:cubicBezTo>
                <a:cubicBezTo>
                  <a:pt x="8921195" y="3633369"/>
                  <a:pt x="8927091" y="3638661"/>
                  <a:pt x="8932986" y="3643953"/>
                </a:cubicBezTo>
                <a:lnTo>
                  <a:pt x="8933081" y="3645059"/>
                </a:lnTo>
                <a:lnTo>
                  <a:pt x="8956720" y="3650452"/>
                </a:lnTo>
                <a:lnTo>
                  <a:pt x="8963884" y="3652560"/>
                </a:lnTo>
                <a:lnTo>
                  <a:pt x="8953093" y="3625358"/>
                </a:lnTo>
                <a:cubicBezTo>
                  <a:pt x="8949011" y="3613113"/>
                  <a:pt x="8945383" y="3600565"/>
                  <a:pt x="8942209" y="3587866"/>
                </a:cubicBezTo>
                <a:cubicBezTo>
                  <a:pt x="8938731" y="3574259"/>
                  <a:pt x="8935555" y="3560654"/>
                  <a:pt x="8932684" y="3546897"/>
                </a:cubicBezTo>
                <a:cubicBezTo>
                  <a:pt x="8931475" y="3540699"/>
                  <a:pt x="8929962" y="3534349"/>
                  <a:pt x="8929357" y="3528000"/>
                </a:cubicBezTo>
                <a:cubicBezTo>
                  <a:pt x="8928905" y="3524069"/>
                  <a:pt x="8928754" y="3520440"/>
                  <a:pt x="8929056" y="3516511"/>
                </a:cubicBezTo>
                <a:lnTo>
                  <a:pt x="8931568" y="3506458"/>
                </a:lnTo>
                <a:lnTo>
                  <a:pt x="8930568" y="3505626"/>
                </a:lnTo>
                <a:cubicBezTo>
                  <a:pt x="8930568" y="3505172"/>
                  <a:pt x="8930416" y="3504870"/>
                  <a:pt x="8930416" y="3504417"/>
                </a:cubicBezTo>
                <a:cubicBezTo>
                  <a:pt x="8927847" y="3495043"/>
                  <a:pt x="8924067" y="3486125"/>
                  <a:pt x="8919682" y="3477506"/>
                </a:cubicBezTo>
                <a:cubicBezTo>
                  <a:pt x="8916357" y="3471612"/>
                  <a:pt x="8912880" y="3465866"/>
                  <a:pt x="8908950" y="3460424"/>
                </a:cubicBezTo>
                <a:cubicBezTo>
                  <a:pt x="8905171" y="3455132"/>
                  <a:pt x="8900786" y="3450295"/>
                  <a:pt x="8896402" y="3445457"/>
                </a:cubicBezTo>
                <a:cubicBezTo>
                  <a:pt x="8887785" y="3436085"/>
                  <a:pt x="8878715" y="3427165"/>
                  <a:pt x="8869492" y="3418548"/>
                </a:cubicBezTo>
                <a:cubicBezTo>
                  <a:pt x="8864202" y="3413560"/>
                  <a:pt x="8859061" y="3408570"/>
                  <a:pt x="8853317" y="3404186"/>
                </a:cubicBezTo>
                <a:cubicBezTo>
                  <a:pt x="8848176" y="3400256"/>
                  <a:pt x="8842886" y="3396476"/>
                  <a:pt x="8837595" y="3392848"/>
                </a:cubicBezTo>
                <a:cubicBezTo>
                  <a:pt x="8825501" y="3385290"/>
                  <a:pt x="8812953" y="3378033"/>
                  <a:pt x="8799649" y="3372742"/>
                </a:cubicBezTo>
                <a:close/>
                <a:moveTo>
                  <a:pt x="8210598" y="3360879"/>
                </a:moveTo>
                <a:lnTo>
                  <a:pt x="8210599" y="3360943"/>
                </a:lnTo>
                <a:lnTo>
                  <a:pt x="8210623" y="3360900"/>
                </a:lnTo>
                <a:close/>
                <a:moveTo>
                  <a:pt x="7467484" y="3358986"/>
                </a:moveTo>
                <a:cubicBezTo>
                  <a:pt x="7464762" y="3363520"/>
                  <a:pt x="7462343" y="3368358"/>
                  <a:pt x="7459924" y="3373045"/>
                </a:cubicBezTo>
                <a:cubicBezTo>
                  <a:pt x="7455691" y="3381661"/>
                  <a:pt x="7451459" y="3390278"/>
                  <a:pt x="7447225" y="3398896"/>
                </a:cubicBezTo>
                <a:cubicBezTo>
                  <a:pt x="7442387" y="3408572"/>
                  <a:pt x="7437853" y="3418247"/>
                  <a:pt x="7433922" y="3428224"/>
                </a:cubicBezTo>
                <a:cubicBezTo>
                  <a:pt x="7432107" y="3433061"/>
                  <a:pt x="7430747" y="3438050"/>
                  <a:pt x="7429538" y="3443040"/>
                </a:cubicBezTo>
                <a:cubicBezTo>
                  <a:pt x="7428329" y="3447725"/>
                  <a:pt x="7427119" y="3452563"/>
                  <a:pt x="7425759" y="3457250"/>
                </a:cubicBezTo>
                <a:cubicBezTo>
                  <a:pt x="7423037" y="3467228"/>
                  <a:pt x="7420467" y="3477356"/>
                  <a:pt x="7418351" y="3487485"/>
                </a:cubicBezTo>
                <a:cubicBezTo>
                  <a:pt x="7416990" y="3495044"/>
                  <a:pt x="7415781" y="3502602"/>
                  <a:pt x="7414722" y="3510162"/>
                </a:cubicBezTo>
                <a:cubicBezTo>
                  <a:pt x="7413513" y="3518779"/>
                  <a:pt x="7412908" y="3527395"/>
                  <a:pt x="7412305" y="3536012"/>
                </a:cubicBezTo>
                <a:cubicBezTo>
                  <a:pt x="7411095" y="3552339"/>
                  <a:pt x="7410187" y="3568666"/>
                  <a:pt x="7410943" y="3584993"/>
                </a:cubicBezTo>
                <a:cubicBezTo>
                  <a:pt x="7411548" y="3592250"/>
                  <a:pt x="7412607" y="3599658"/>
                  <a:pt x="7413513" y="3606915"/>
                </a:cubicBezTo>
                <a:cubicBezTo>
                  <a:pt x="7414571" y="3614625"/>
                  <a:pt x="7415630" y="3622334"/>
                  <a:pt x="7417143" y="3630044"/>
                </a:cubicBezTo>
                <a:cubicBezTo>
                  <a:pt x="7418653" y="3637755"/>
                  <a:pt x="7420317" y="3645313"/>
                  <a:pt x="7422281" y="3652872"/>
                </a:cubicBezTo>
                <a:cubicBezTo>
                  <a:pt x="7423793" y="3658767"/>
                  <a:pt x="7425759" y="3664362"/>
                  <a:pt x="7427571" y="3670106"/>
                </a:cubicBezTo>
                <a:cubicBezTo>
                  <a:pt x="7428329" y="3672223"/>
                  <a:pt x="7429084" y="3674188"/>
                  <a:pt x="7429992" y="3676153"/>
                </a:cubicBezTo>
                <a:lnTo>
                  <a:pt x="7428779" y="3679757"/>
                </a:lnTo>
                <a:lnTo>
                  <a:pt x="7435435" y="3688247"/>
                </a:lnTo>
                <a:lnTo>
                  <a:pt x="7442933" y="3699446"/>
                </a:lnTo>
                <a:lnTo>
                  <a:pt x="7444807" y="3692631"/>
                </a:lnTo>
                <a:cubicBezTo>
                  <a:pt x="7452065" y="3669350"/>
                  <a:pt x="7460679" y="3646522"/>
                  <a:pt x="7469752" y="3623845"/>
                </a:cubicBezTo>
                <a:cubicBezTo>
                  <a:pt x="7474437" y="3612054"/>
                  <a:pt x="7478369" y="3600111"/>
                  <a:pt x="7483206" y="3588471"/>
                </a:cubicBezTo>
                <a:cubicBezTo>
                  <a:pt x="7488345" y="3576376"/>
                  <a:pt x="7494091" y="3564584"/>
                  <a:pt x="7501044" y="3553398"/>
                </a:cubicBezTo>
                <a:cubicBezTo>
                  <a:pt x="7501347" y="3552642"/>
                  <a:pt x="7501649" y="3552036"/>
                  <a:pt x="7501952" y="3551584"/>
                </a:cubicBezTo>
                <a:cubicBezTo>
                  <a:pt x="7505127" y="3546595"/>
                  <a:pt x="7508603" y="3541908"/>
                  <a:pt x="7512232" y="3537372"/>
                </a:cubicBezTo>
                <a:lnTo>
                  <a:pt x="7520211" y="3529392"/>
                </a:lnTo>
                <a:lnTo>
                  <a:pt x="7520698" y="3507894"/>
                </a:lnTo>
                <a:cubicBezTo>
                  <a:pt x="7520545" y="3506080"/>
                  <a:pt x="7520395" y="3504115"/>
                  <a:pt x="7520244" y="3502301"/>
                </a:cubicBezTo>
                <a:cubicBezTo>
                  <a:pt x="7520093" y="3501544"/>
                  <a:pt x="7520093" y="3500939"/>
                  <a:pt x="7520093" y="3500184"/>
                </a:cubicBezTo>
                <a:cubicBezTo>
                  <a:pt x="7519187" y="3490811"/>
                  <a:pt x="7517976" y="3481438"/>
                  <a:pt x="7516161" y="3472216"/>
                </a:cubicBezTo>
                <a:cubicBezTo>
                  <a:pt x="7514499" y="3463297"/>
                  <a:pt x="7511627" y="3454680"/>
                  <a:pt x="7508755" y="3446214"/>
                </a:cubicBezTo>
                <a:cubicBezTo>
                  <a:pt x="7505731" y="3437597"/>
                  <a:pt x="7502405" y="3429132"/>
                  <a:pt x="7498776" y="3420967"/>
                </a:cubicBezTo>
                <a:cubicBezTo>
                  <a:pt x="7494997" y="3412501"/>
                  <a:pt x="7490915" y="3404035"/>
                  <a:pt x="7486683" y="3395720"/>
                </a:cubicBezTo>
                <a:cubicBezTo>
                  <a:pt x="7482601" y="3387407"/>
                  <a:pt x="7478369" y="3379243"/>
                  <a:pt x="7473983" y="3371080"/>
                </a:cubicBezTo>
                <a:cubicBezTo>
                  <a:pt x="7471867" y="3366998"/>
                  <a:pt x="7469752" y="3362916"/>
                  <a:pt x="7467484" y="3358986"/>
                </a:cubicBezTo>
                <a:close/>
                <a:moveTo>
                  <a:pt x="7210030" y="3354751"/>
                </a:moveTo>
                <a:cubicBezTo>
                  <a:pt x="7209879" y="3355054"/>
                  <a:pt x="7209879" y="3355356"/>
                  <a:pt x="7209879" y="3355659"/>
                </a:cubicBezTo>
                <a:cubicBezTo>
                  <a:pt x="7209425" y="3359287"/>
                  <a:pt x="7209124" y="3362916"/>
                  <a:pt x="7208971" y="3366695"/>
                </a:cubicBezTo>
                <a:cubicBezTo>
                  <a:pt x="7208971" y="3369718"/>
                  <a:pt x="7208971" y="3372591"/>
                  <a:pt x="7209275" y="3375614"/>
                </a:cubicBezTo>
                <a:cubicBezTo>
                  <a:pt x="7211845" y="3402372"/>
                  <a:pt x="7217136" y="3428828"/>
                  <a:pt x="7225601" y="3454377"/>
                </a:cubicBezTo>
                <a:cubicBezTo>
                  <a:pt x="7228927" y="3464052"/>
                  <a:pt x="7232101" y="3473727"/>
                  <a:pt x="7236183" y="3482949"/>
                </a:cubicBezTo>
                <a:lnTo>
                  <a:pt x="7250841" y="3509846"/>
                </a:lnTo>
                <a:lnTo>
                  <a:pt x="7249639" y="3508196"/>
                </a:lnTo>
                <a:cubicBezTo>
                  <a:pt x="7250091" y="3508649"/>
                  <a:pt x="7250395" y="3509254"/>
                  <a:pt x="7250849" y="3509859"/>
                </a:cubicBezTo>
                <a:lnTo>
                  <a:pt x="7250841" y="3509846"/>
                </a:lnTo>
                <a:lnTo>
                  <a:pt x="7257348" y="3518777"/>
                </a:lnTo>
                <a:lnTo>
                  <a:pt x="7257157" y="3521442"/>
                </a:lnTo>
                <a:lnTo>
                  <a:pt x="7275187" y="3534652"/>
                </a:lnTo>
                <a:cubicBezTo>
                  <a:pt x="7285165" y="3542210"/>
                  <a:pt x="7295143" y="3549769"/>
                  <a:pt x="7304969" y="3557480"/>
                </a:cubicBezTo>
                <a:cubicBezTo>
                  <a:pt x="7314947" y="3565341"/>
                  <a:pt x="7324621" y="3573504"/>
                  <a:pt x="7334297" y="3581666"/>
                </a:cubicBezTo>
                <a:cubicBezTo>
                  <a:pt x="7344727" y="3590435"/>
                  <a:pt x="7354857" y="3599355"/>
                  <a:pt x="7364684" y="3608880"/>
                </a:cubicBezTo>
                <a:cubicBezTo>
                  <a:pt x="7372997" y="3616892"/>
                  <a:pt x="7380859" y="3625054"/>
                  <a:pt x="7388871" y="3633369"/>
                </a:cubicBezTo>
                <a:lnTo>
                  <a:pt x="7394733" y="3639534"/>
                </a:lnTo>
                <a:lnTo>
                  <a:pt x="7390535" y="3618252"/>
                </a:lnTo>
                <a:cubicBezTo>
                  <a:pt x="7388721" y="3605251"/>
                  <a:pt x="7386907" y="3592099"/>
                  <a:pt x="7386453" y="3578946"/>
                </a:cubicBezTo>
                <a:lnTo>
                  <a:pt x="7387165" y="3550965"/>
                </a:lnTo>
                <a:lnTo>
                  <a:pt x="7356672" y="3500939"/>
                </a:lnTo>
                <a:cubicBezTo>
                  <a:pt x="7353496" y="3496252"/>
                  <a:pt x="7350473" y="3491718"/>
                  <a:pt x="7346997" y="3487182"/>
                </a:cubicBezTo>
                <a:cubicBezTo>
                  <a:pt x="7342915" y="3481739"/>
                  <a:pt x="7338531" y="3476448"/>
                  <a:pt x="7334145" y="3471309"/>
                </a:cubicBezTo>
                <a:cubicBezTo>
                  <a:pt x="7326133" y="3461936"/>
                  <a:pt x="7317517" y="3453167"/>
                  <a:pt x="7308899" y="3444248"/>
                </a:cubicBezTo>
                <a:cubicBezTo>
                  <a:pt x="7300131" y="3435177"/>
                  <a:pt x="7291515" y="3425805"/>
                  <a:pt x="7282291" y="3417036"/>
                </a:cubicBezTo>
                <a:cubicBezTo>
                  <a:pt x="7277607" y="3412501"/>
                  <a:pt x="7272769" y="3407965"/>
                  <a:pt x="7267931" y="3403431"/>
                </a:cubicBezTo>
                <a:cubicBezTo>
                  <a:pt x="7266873" y="3402523"/>
                  <a:pt x="7265966" y="3401617"/>
                  <a:pt x="7264907" y="3400709"/>
                </a:cubicBezTo>
                <a:cubicBezTo>
                  <a:pt x="7264907" y="3400709"/>
                  <a:pt x="7264757" y="3400558"/>
                  <a:pt x="7264757" y="3400558"/>
                </a:cubicBezTo>
                <a:cubicBezTo>
                  <a:pt x="7264001" y="3399803"/>
                  <a:pt x="7263093" y="3399047"/>
                  <a:pt x="7262337" y="3398290"/>
                </a:cubicBezTo>
                <a:cubicBezTo>
                  <a:pt x="7261581" y="3397836"/>
                  <a:pt x="7260976" y="3397233"/>
                  <a:pt x="7260371" y="3396476"/>
                </a:cubicBezTo>
                <a:cubicBezTo>
                  <a:pt x="7251301" y="3388464"/>
                  <a:pt x="7242079" y="3380452"/>
                  <a:pt x="7232555" y="3372892"/>
                </a:cubicBezTo>
                <a:cubicBezTo>
                  <a:pt x="7227263" y="3368659"/>
                  <a:pt x="7222125" y="3364427"/>
                  <a:pt x="7216835" y="3360194"/>
                </a:cubicBezTo>
                <a:cubicBezTo>
                  <a:pt x="7214567" y="3358379"/>
                  <a:pt x="7212298" y="3356565"/>
                  <a:pt x="7210030" y="3354751"/>
                </a:cubicBezTo>
                <a:close/>
                <a:moveTo>
                  <a:pt x="3678704" y="3353240"/>
                </a:moveTo>
                <a:cubicBezTo>
                  <a:pt x="3677949" y="3353543"/>
                  <a:pt x="3677193" y="3353996"/>
                  <a:pt x="3676436" y="3354450"/>
                </a:cubicBezTo>
                <a:cubicBezTo>
                  <a:pt x="3673715" y="3356415"/>
                  <a:pt x="3671146" y="3358683"/>
                  <a:pt x="3668877" y="3361252"/>
                </a:cubicBezTo>
                <a:cubicBezTo>
                  <a:pt x="3664646" y="3366695"/>
                  <a:pt x="3661319" y="3372591"/>
                  <a:pt x="3658144" y="3378789"/>
                </a:cubicBezTo>
                <a:cubicBezTo>
                  <a:pt x="3649678" y="3396779"/>
                  <a:pt x="3642876" y="3415374"/>
                  <a:pt x="3636073" y="3434120"/>
                </a:cubicBezTo>
                <a:cubicBezTo>
                  <a:pt x="3629270" y="3453320"/>
                  <a:pt x="3623827" y="3472821"/>
                  <a:pt x="3619897" y="3492776"/>
                </a:cubicBezTo>
                <a:cubicBezTo>
                  <a:pt x="3617175" y="3508800"/>
                  <a:pt x="3615059" y="3524976"/>
                  <a:pt x="3613849" y="3541304"/>
                </a:cubicBezTo>
                <a:cubicBezTo>
                  <a:pt x="3612640" y="3557177"/>
                  <a:pt x="3611583" y="3572899"/>
                  <a:pt x="3610524" y="3588774"/>
                </a:cubicBezTo>
                <a:lnTo>
                  <a:pt x="3605543" y="3593234"/>
                </a:lnTo>
                <a:lnTo>
                  <a:pt x="3613245" y="3599960"/>
                </a:lnTo>
                <a:cubicBezTo>
                  <a:pt x="3623072" y="3609634"/>
                  <a:pt x="3632746" y="3619612"/>
                  <a:pt x="3641516" y="3630346"/>
                </a:cubicBezTo>
                <a:lnTo>
                  <a:pt x="3666921" y="3662973"/>
                </a:lnTo>
                <a:lnTo>
                  <a:pt x="3669484" y="3652720"/>
                </a:lnTo>
                <a:cubicBezTo>
                  <a:pt x="3671299" y="3646521"/>
                  <a:pt x="3672960" y="3640323"/>
                  <a:pt x="3675078" y="3634276"/>
                </a:cubicBezTo>
                <a:cubicBezTo>
                  <a:pt x="3677043" y="3628229"/>
                  <a:pt x="3679462" y="3622332"/>
                  <a:pt x="3682030" y="3616438"/>
                </a:cubicBezTo>
                <a:cubicBezTo>
                  <a:pt x="3687625" y="3603587"/>
                  <a:pt x="3693823" y="3591191"/>
                  <a:pt x="3700476" y="3578946"/>
                </a:cubicBezTo>
                <a:cubicBezTo>
                  <a:pt x="3703347" y="3573504"/>
                  <a:pt x="3706825" y="3568061"/>
                  <a:pt x="3710755" y="3563374"/>
                </a:cubicBezTo>
                <a:lnTo>
                  <a:pt x="3714562" y="3559022"/>
                </a:lnTo>
                <a:lnTo>
                  <a:pt x="3713476" y="3555816"/>
                </a:lnTo>
                <a:cubicBezTo>
                  <a:pt x="3713021" y="3539339"/>
                  <a:pt x="3712266" y="3522861"/>
                  <a:pt x="3711207" y="3506381"/>
                </a:cubicBezTo>
                <a:cubicBezTo>
                  <a:pt x="3710299" y="3494741"/>
                  <a:pt x="3709242" y="3483252"/>
                  <a:pt x="3707729" y="3471762"/>
                </a:cubicBezTo>
                <a:cubicBezTo>
                  <a:pt x="3705915" y="3458762"/>
                  <a:pt x="3703648" y="3445911"/>
                  <a:pt x="3701078" y="3433061"/>
                </a:cubicBezTo>
                <a:cubicBezTo>
                  <a:pt x="3698660" y="3421270"/>
                  <a:pt x="3695939" y="3409629"/>
                  <a:pt x="3693066" y="3397988"/>
                </a:cubicBezTo>
                <a:cubicBezTo>
                  <a:pt x="3690344" y="3386499"/>
                  <a:pt x="3687623" y="3375010"/>
                  <a:pt x="3683995" y="3363822"/>
                </a:cubicBezTo>
                <a:cubicBezTo>
                  <a:pt x="3682787" y="3360800"/>
                  <a:pt x="3681728" y="3357776"/>
                  <a:pt x="3680064" y="3354904"/>
                </a:cubicBezTo>
                <a:lnTo>
                  <a:pt x="3679158" y="3353793"/>
                </a:lnTo>
                <a:close/>
                <a:moveTo>
                  <a:pt x="8001893" y="3349914"/>
                </a:moveTo>
                <a:cubicBezTo>
                  <a:pt x="8001287" y="3350972"/>
                  <a:pt x="8000683" y="3352031"/>
                  <a:pt x="8000078" y="3353240"/>
                </a:cubicBezTo>
                <a:cubicBezTo>
                  <a:pt x="7999019" y="3355810"/>
                  <a:pt x="7998113" y="3358532"/>
                  <a:pt x="7997356" y="3361252"/>
                </a:cubicBezTo>
                <a:cubicBezTo>
                  <a:pt x="7995542" y="3378335"/>
                  <a:pt x="7996299" y="3395570"/>
                  <a:pt x="7997963" y="3412652"/>
                </a:cubicBezTo>
                <a:cubicBezTo>
                  <a:pt x="7999624" y="3425805"/>
                  <a:pt x="8001591" y="3439108"/>
                  <a:pt x="8004462" y="3452109"/>
                </a:cubicBezTo>
                <a:lnTo>
                  <a:pt x="8013637" y="3486015"/>
                </a:lnTo>
                <a:lnTo>
                  <a:pt x="8015951" y="3487031"/>
                </a:lnTo>
                <a:cubicBezTo>
                  <a:pt x="8018521" y="3488845"/>
                  <a:pt x="8020939" y="3490659"/>
                  <a:pt x="8023359" y="3492473"/>
                </a:cubicBezTo>
                <a:cubicBezTo>
                  <a:pt x="8033639" y="3500485"/>
                  <a:pt x="8042860" y="3509859"/>
                  <a:pt x="8052083" y="3519080"/>
                </a:cubicBezTo>
                <a:cubicBezTo>
                  <a:pt x="8060850" y="3527848"/>
                  <a:pt x="8068864" y="3537221"/>
                  <a:pt x="8076422" y="3546897"/>
                </a:cubicBezTo>
                <a:cubicBezTo>
                  <a:pt x="8083829" y="3556421"/>
                  <a:pt x="8091085" y="3566096"/>
                  <a:pt x="8098041" y="3575922"/>
                </a:cubicBezTo>
                <a:lnTo>
                  <a:pt x="8114242" y="3599128"/>
                </a:lnTo>
                <a:lnTo>
                  <a:pt x="8114820" y="3595273"/>
                </a:lnTo>
                <a:cubicBezTo>
                  <a:pt x="8116786" y="3583934"/>
                  <a:pt x="8119055" y="3572747"/>
                  <a:pt x="8121925" y="3561711"/>
                </a:cubicBezTo>
                <a:lnTo>
                  <a:pt x="8124241" y="3553693"/>
                </a:lnTo>
                <a:lnTo>
                  <a:pt x="8120263" y="3551280"/>
                </a:lnTo>
                <a:lnTo>
                  <a:pt x="8117071" y="3540426"/>
                </a:lnTo>
                <a:lnTo>
                  <a:pt x="8116483" y="3538431"/>
                </a:lnTo>
                <a:cubicBezTo>
                  <a:pt x="8112403" y="3528151"/>
                  <a:pt x="8108169" y="3517871"/>
                  <a:pt x="8103786" y="3507591"/>
                </a:cubicBezTo>
                <a:cubicBezTo>
                  <a:pt x="8098948" y="3496101"/>
                  <a:pt x="8094412" y="3484309"/>
                  <a:pt x="8088970" y="3473123"/>
                </a:cubicBezTo>
                <a:cubicBezTo>
                  <a:pt x="8083527" y="3461936"/>
                  <a:pt x="8076574" y="3451504"/>
                  <a:pt x="8069923" y="3441073"/>
                </a:cubicBezTo>
                <a:cubicBezTo>
                  <a:pt x="8063572" y="3431247"/>
                  <a:pt x="8057375" y="3421269"/>
                  <a:pt x="8051327" y="3411443"/>
                </a:cubicBezTo>
                <a:cubicBezTo>
                  <a:pt x="8047095" y="3404791"/>
                  <a:pt x="8042709" y="3398139"/>
                  <a:pt x="8038175" y="3391638"/>
                </a:cubicBezTo>
                <a:cubicBezTo>
                  <a:pt x="8032127" y="3383476"/>
                  <a:pt x="8026081" y="3375614"/>
                  <a:pt x="8019429" y="3368055"/>
                </a:cubicBezTo>
                <a:cubicBezTo>
                  <a:pt x="8013835" y="3361706"/>
                  <a:pt x="8008243" y="3355507"/>
                  <a:pt x="8001893" y="3349914"/>
                </a:cubicBezTo>
                <a:close/>
                <a:moveTo>
                  <a:pt x="8338562" y="3337367"/>
                </a:moveTo>
                <a:cubicBezTo>
                  <a:pt x="8329037" y="3337670"/>
                  <a:pt x="8319363" y="3337972"/>
                  <a:pt x="8309687" y="3338577"/>
                </a:cubicBezTo>
                <a:cubicBezTo>
                  <a:pt x="8299559" y="3339181"/>
                  <a:pt x="8289431" y="3339937"/>
                  <a:pt x="8279301" y="3340541"/>
                </a:cubicBezTo>
                <a:cubicBezTo>
                  <a:pt x="8269777" y="3341146"/>
                  <a:pt x="8260555" y="3342356"/>
                  <a:pt x="8251183" y="3344019"/>
                </a:cubicBezTo>
                <a:lnTo>
                  <a:pt x="8250389" y="3344252"/>
                </a:lnTo>
                <a:lnTo>
                  <a:pt x="8252563" y="3346209"/>
                </a:lnTo>
                <a:cubicBezTo>
                  <a:pt x="8254659" y="3350518"/>
                  <a:pt x="8255794" y="3355583"/>
                  <a:pt x="8256927" y="3359892"/>
                </a:cubicBezTo>
                <a:lnTo>
                  <a:pt x="8257521" y="3362697"/>
                </a:lnTo>
                <a:lnTo>
                  <a:pt x="8305757" y="3391640"/>
                </a:lnTo>
                <a:cubicBezTo>
                  <a:pt x="8315734" y="3397233"/>
                  <a:pt x="8326165" y="3401466"/>
                  <a:pt x="8336748" y="3405850"/>
                </a:cubicBezTo>
                <a:cubicBezTo>
                  <a:pt x="8346574" y="3409781"/>
                  <a:pt x="8356553" y="3413258"/>
                  <a:pt x="8366682" y="3416584"/>
                </a:cubicBezTo>
                <a:lnTo>
                  <a:pt x="8403353" y="3427181"/>
                </a:lnTo>
                <a:lnTo>
                  <a:pt x="8404172" y="3426713"/>
                </a:lnTo>
                <a:cubicBezTo>
                  <a:pt x="8407195" y="3425049"/>
                  <a:pt x="8410370" y="3423537"/>
                  <a:pt x="8413546" y="3422177"/>
                </a:cubicBezTo>
                <a:cubicBezTo>
                  <a:pt x="8419894" y="3419607"/>
                  <a:pt x="8426395" y="3417642"/>
                  <a:pt x="8433047" y="3415828"/>
                </a:cubicBezTo>
                <a:cubicBezTo>
                  <a:pt x="8439548" y="3414165"/>
                  <a:pt x="8446200" y="3412501"/>
                  <a:pt x="8452851" y="3411595"/>
                </a:cubicBezTo>
                <a:cubicBezTo>
                  <a:pt x="8465701" y="3409932"/>
                  <a:pt x="8478703" y="3408873"/>
                  <a:pt x="8491553" y="3408118"/>
                </a:cubicBezTo>
                <a:cubicBezTo>
                  <a:pt x="8504553" y="3407210"/>
                  <a:pt x="8517706" y="3406605"/>
                  <a:pt x="8530858" y="3406454"/>
                </a:cubicBezTo>
                <a:cubicBezTo>
                  <a:pt x="8534184" y="3406304"/>
                  <a:pt x="8537359" y="3406304"/>
                  <a:pt x="8540383" y="3406304"/>
                </a:cubicBezTo>
                <a:lnTo>
                  <a:pt x="8553617" y="3406672"/>
                </a:lnTo>
                <a:lnTo>
                  <a:pt x="8526322" y="3373497"/>
                </a:lnTo>
                <a:lnTo>
                  <a:pt x="8519274" y="3364701"/>
                </a:lnTo>
                <a:lnTo>
                  <a:pt x="8511206" y="3365487"/>
                </a:lnTo>
                <a:cubicBezTo>
                  <a:pt x="8508183" y="3363974"/>
                  <a:pt x="8504704" y="3362916"/>
                  <a:pt x="8501531" y="3361706"/>
                </a:cubicBezTo>
                <a:cubicBezTo>
                  <a:pt x="8497600" y="3360195"/>
                  <a:pt x="8493517" y="3358833"/>
                  <a:pt x="8489586" y="3357473"/>
                </a:cubicBezTo>
                <a:cubicBezTo>
                  <a:pt x="8482482" y="3355054"/>
                  <a:pt x="8475527" y="3352334"/>
                  <a:pt x="8468423" y="3349915"/>
                </a:cubicBezTo>
                <a:cubicBezTo>
                  <a:pt x="8460409" y="3347496"/>
                  <a:pt x="8452096" y="3346287"/>
                  <a:pt x="8443932" y="3345078"/>
                </a:cubicBezTo>
                <a:cubicBezTo>
                  <a:pt x="8435315" y="3343716"/>
                  <a:pt x="8426698" y="3342659"/>
                  <a:pt x="8417929" y="3341600"/>
                </a:cubicBezTo>
                <a:cubicBezTo>
                  <a:pt x="8400847" y="3339635"/>
                  <a:pt x="8383763" y="3338727"/>
                  <a:pt x="8366529" y="3337972"/>
                </a:cubicBezTo>
                <a:cubicBezTo>
                  <a:pt x="8357308" y="3337518"/>
                  <a:pt x="8347935" y="3337216"/>
                  <a:pt x="8338562" y="3337367"/>
                </a:cubicBezTo>
                <a:close/>
                <a:moveTo>
                  <a:pt x="1008025" y="3325424"/>
                </a:moveTo>
                <a:cubicBezTo>
                  <a:pt x="1005757" y="3327540"/>
                  <a:pt x="1003793" y="3329808"/>
                  <a:pt x="1001825" y="3332377"/>
                </a:cubicBezTo>
                <a:cubicBezTo>
                  <a:pt x="995477" y="3342506"/>
                  <a:pt x="990337" y="3353240"/>
                  <a:pt x="985801" y="3364276"/>
                </a:cubicBezTo>
                <a:cubicBezTo>
                  <a:pt x="981568" y="3374405"/>
                  <a:pt x="977488" y="3384685"/>
                  <a:pt x="973709" y="3395116"/>
                </a:cubicBezTo>
                <a:lnTo>
                  <a:pt x="969555" y="3407340"/>
                </a:lnTo>
                <a:lnTo>
                  <a:pt x="971742" y="3409024"/>
                </a:lnTo>
                <a:cubicBezTo>
                  <a:pt x="973407" y="3410536"/>
                  <a:pt x="974617" y="3412198"/>
                  <a:pt x="975977" y="3414012"/>
                </a:cubicBezTo>
                <a:cubicBezTo>
                  <a:pt x="979756" y="3418699"/>
                  <a:pt x="982778" y="3423991"/>
                  <a:pt x="985801" y="3429130"/>
                </a:cubicBezTo>
                <a:cubicBezTo>
                  <a:pt x="992605" y="3440469"/>
                  <a:pt x="997895" y="3452713"/>
                  <a:pt x="1002584" y="3465111"/>
                </a:cubicBezTo>
                <a:cubicBezTo>
                  <a:pt x="1012107" y="3490358"/>
                  <a:pt x="1018305" y="3516511"/>
                  <a:pt x="1022688" y="3543118"/>
                </a:cubicBezTo>
                <a:cubicBezTo>
                  <a:pt x="1024201" y="3552339"/>
                  <a:pt x="1025712" y="3561713"/>
                  <a:pt x="1027375" y="3570934"/>
                </a:cubicBezTo>
                <a:lnTo>
                  <a:pt x="1039558" y="3622715"/>
                </a:lnTo>
                <a:lnTo>
                  <a:pt x="1044004" y="3597995"/>
                </a:lnTo>
                <a:cubicBezTo>
                  <a:pt x="1046575" y="3585447"/>
                  <a:pt x="1050354" y="3573353"/>
                  <a:pt x="1054438" y="3561259"/>
                </a:cubicBezTo>
                <a:cubicBezTo>
                  <a:pt x="1056857" y="3554305"/>
                  <a:pt x="1059275" y="3547654"/>
                  <a:pt x="1062448" y="3541002"/>
                </a:cubicBezTo>
                <a:lnTo>
                  <a:pt x="1066978" y="3533112"/>
                </a:lnTo>
                <a:lnTo>
                  <a:pt x="1065472" y="3531779"/>
                </a:lnTo>
                <a:cubicBezTo>
                  <a:pt x="1064867" y="3522859"/>
                  <a:pt x="1064110" y="3514092"/>
                  <a:pt x="1063354" y="3505172"/>
                </a:cubicBezTo>
                <a:cubicBezTo>
                  <a:pt x="1062750" y="3498671"/>
                  <a:pt x="1061843" y="3492170"/>
                  <a:pt x="1061088" y="3485671"/>
                </a:cubicBezTo>
                <a:cubicBezTo>
                  <a:pt x="1059728" y="3474332"/>
                  <a:pt x="1057761" y="3463144"/>
                  <a:pt x="1055644" y="3451958"/>
                </a:cubicBezTo>
                <a:cubicBezTo>
                  <a:pt x="1047180" y="3415676"/>
                  <a:pt x="1035236" y="3380301"/>
                  <a:pt x="1019363" y="3346589"/>
                </a:cubicBezTo>
                <a:cubicBezTo>
                  <a:pt x="1015886" y="3339332"/>
                  <a:pt x="1012258" y="3332226"/>
                  <a:pt x="1008025" y="3325424"/>
                </a:cubicBezTo>
                <a:close/>
                <a:moveTo>
                  <a:pt x="9854405" y="3317260"/>
                </a:moveTo>
                <a:cubicBezTo>
                  <a:pt x="9854253" y="3317563"/>
                  <a:pt x="9854102" y="3317864"/>
                  <a:pt x="9853952" y="3318167"/>
                </a:cubicBezTo>
                <a:cubicBezTo>
                  <a:pt x="9853952" y="3318469"/>
                  <a:pt x="9853801" y="3318621"/>
                  <a:pt x="9853801" y="3318923"/>
                </a:cubicBezTo>
                <a:cubicBezTo>
                  <a:pt x="9853650" y="3323156"/>
                  <a:pt x="9853952" y="3327389"/>
                  <a:pt x="9854556" y="3331772"/>
                </a:cubicBezTo>
                <a:cubicBezTo>
                  <a:pt x="9856370" y="3340088"/>
                  <a:pt x="9859546" y="3347798"/>
                  <a:pt x="9862871" y="3355508"/>
                </a:cubicBezTo>
                <a:cubicBezTo>
                  <a:pt x="9865895" y="3361555"/>
                  <a:pt x="9869069" y="3367601"/>
                  <a:pt x="9872547" y="3373497"/>
                </a:cubicBezTo>
                <a:cubicBezTo>
                  <a:pt x="9876326" y="3379544"/>
                  <a:pt x="9880406" y="3385440"/>
                  <a:pt x="9884791" y="3391034"/>
                </a:cubicBezTo>
                <a:cubicBezTo>
                  <a:pt x="9892351" y="3399803"/>
                  <a:pt x="9900212" y="3408419"/>
                  <a:pt x="9908678" y="3416431"/>
                </a:cubicBezTo>
                <a:cubicBezTo>
                  <a:pt x="9913213" y="3420664"/>
                  <a:pt x="9917749" y="3424897"/>
                  <a:pt x="9922586" y="3428979"/>
                </a:cubicBezTo>
                <a:lnTo>
                  <a:pt x="9934531" y="3438354"/>
                </a:lnTo>
                <a:lnTo>
                  <a:pt x="9936645" y="3440015"/>
                </a:lnTo>
                <a:cubicBezTo>
                  <a:pt x="9943297" y="3444702"/>
                  <a:pt x="9950252" y="3449085"/>
                  <a:pt x="9957507" y="3452713"/>
                </a:cubicBezTo>
                <a:cubicBezTo>
                  <a:pt x="9964914" y="3456494"/>
                  <a:pt x="9972624" y="3459819"/>
                  <a:pt x="9980335" y="3462843"/>
                </a:cubicBezTo>
                <a:cubicBezTo>
                  <a:pt x="9986685" y="3465111"/>
                  <a:pt x="9993184" y="3467076"/>
                  <a:pt x="9999836" y="3468588"/>
                </a:cubicBezTo>
                <a:cubicBezTo>
                  <a:pt x="10006036" y="3469948"/>
                  <a:pt x="10012535" y="3471007"/>
                  <a:pt x="10018885" y="3471762"/>
                </a:cubicBezTo>
                <a:cubicBezTo>
                  <a:pt x="10038085" y="3473123"/>
                  <a:pt x="10057586" y="3472972"/>
                  <a:pt x="10076786" y="3469798"/>
                </a:cubicBezTo>
                <a:cubicBezTo>
                  <a:pt x="10081170" y="3468890"/>
                  <a:pt x="10085252" y="3467680"/>
                  <a:pt x="10089333" y="3466017"/>
                </a:cubicBezTo>
                <a:cubicBezTo>
                  <a:pt x="10090542" y="3465412"/>
                  <a:pt x="10091601" y="3464808"/>
                  <a:pt x="10092659" y="3464052"/>
                </a:cubicBezTo>
                <a:cubicBezTo>
                  <a:pt x="10093718" y="3463297"/>
                  <a:pt x="10094775" y="3462389"/>
                  <a:pt x="10095834" y="3461784"/>
                </a:cubicBezTo>
                <a:lnTo>
                  <a:pt x="10104404" y="3463681"/>
                </a:lnTo>
                <a:lnTo>
                  <a:pt x="10104149" y="3462086"/>
                </a:lnTo>
                <a:cubicBezTo>
                  <a:pt x="10103695" y="3459062"/>
                  <a:pt x="10103544" y="3455888"/>
                  <a:pt x="10103392" y="3452713"/>
                </a:cubicBezTo>
                <a:cubicBezTo>
                  <a:pt x="10103242" y="3447876"/>
                  <a:pt x="10102939" y="3443038"/>
                  <a:pt x="10103242" y="3438201"/>
                </a:cubicBezTo>
                <a:lnTo>
                  <a:pt x="10104488" y="3430846"/>
                </a:lnTo>
                <a:lnTo>
                  <a:pt x="10099916" y="3427619"/>
                </a:lnTo>
                <a:cubicBezTo>
                  <a:pt x="10097346" y="3423991"/>
                  <a:pt x="10094473" y="3420513"/>
                  <a:pt x="10091751" y="3417036"/>
                </a:cubicBezTo>
                <a:cubicBezTo>
                  <a:pt x="10088728" y="3413560"/>
                  <a:pt x="10085855" y="3410083"/>
                  <a:pt x="10082681" y="3406756"/>
                </a:cubicBezTo>
                <a:cubicBezTo>
                  <a:pt x="10078751" y="3402675"/>
                  <a:pt x="10074820" y="3398744"/>
                  <a:pt x="10070890" y="3394814"/>
                </a:cubicBezTo>
                <a:cubicBezTo>
                  <a:pt x="10063935" y="3388010"/>
                  <a:pt x="10055923" y="3382266"/>
                  <a:pt x="10048213" y="3376521"/>
                </a:cubicBezTo>
                <a:cubicBezTo>
                  <a:pt x="10038690" y="3369869"/>
                  <a:pt x="10029165" y="3363217"/>
                  <a:pt x="10019338" y="3357170"/>
                </a:cubicBezTo>
                <a:cubicBezTo>
                  <a:pt x="10014198" y="3353996"/>
                  <a:pt x="10008605" y="3351577"/>
                  <a:pt x="10003163" y="3349158"/>
                </a:cubicBezTo>
                <a:cubicBezTo>
                  <a:pt x="9997721" y="3346890"/>
                  <a:pt x="9992126" y="3344624"/>
                  <a:pt x="9986533" y="3342356"/>
                </a:cubicBezTo>
                <a:cubicBezTo>
                  <a:pt x="9981544" y="3340692"/>
                  <a:pt x="9976556" y="3339029"/>
                  <a:pt x="9971415" y="3337669"/>
                </a:cubicBezTo>
                <a:cubicBezTo>
                  <a:pt x="9965973" y="3336158"/>
                  <a:pt x="9960530" y="3334948"/>
                  <a:pt x="9955088" y="3333436"/>
                </a:cubicBezTo>
                <a:cubicBezTo>
                  <a:pt x="9949495" y="3331925"/>
                  <a:pt x="9943902" y="3330261"/>
                  <a:pt x="9938156" y="3329052"/>
                </a:cubicBezTo>
                <a:cubicBezTo>
                  <a:pt x="9932866" y="3327843"/>
                  <a:pt x="9927424" y="3326935"/>
                  <a:pt x="9922132" y="3326179"/>
                </a:cubicBezTo>
                <a:cubicBezTo>
                  <a:pt x="9911097" y="3324365"/>
                  <a:pt x="9899909" y="3323610"/>
                  <a:pt x="9888874" y="3321946"/>
                </a:cubicBezTo>
                <a:cubicBezTo>
                  <a:pt x="9883279" y="3321040"/>
                  <a:pt x="9877837" y="3319831"/>
                  <a:pt x="9872243" y="3319074"/>
                </a:cubicBezTo>
                <a:cubicBezTo>
                  <a:pt x="9867709" y="3318318"/>
                  <a:pt x="9863325" y="3317713"/>
                  <a:pt x="9858789" y="3317260"/>
                </a:cubicBezTo>
                <a:cubicBezTo>
                  <a:pt x="9857278" y="3317109"/>
                  <a:pt x="9855916" y="3317109"/>
                  <a:pt x="9854405" y="3317260"/>
                </a:cubicBezTo>
                <a:close/>
                <a:moveTo>
                  <a:pt x="10178224" y="3310154"/>
                </a:moveTo>
                <a:cubicBezTo>
                  <a:pt x="10177619" y="3310759"/>
                  <a:pt x="10177166" y="3311514"/>
                  <a:pt x="10176713" y="3312271"/>
                </a:cubicBezTo>
                <a:cubicBezTo>
                  <a:pt x="10173387" y="3317561"/>
                  <a:pt x="10170212" y="3322853"/>
                  <a:pt x="10167038" y="3328295"/>
                </a:cubicBezTo>
                <a:cubicBezTo>
                  <a:pt x="10163713" y="3334040"/>
                  <a:pt x="10160386" y="3339784"/>
                  <a:pt x="10157363" y="3345528"/>
                </a:cubicBezTo>
                <a:cubicBezTo>
                  <a:pt x="10151012" y="3357321"/>
                  <a:pt x="10145269" y="3369264"/>
                  <a:pt x="10140129" y="3381660"/>
                </a:cubicBezTo>
                <a:cubicBezTo>
                  <a:pt x="10138768" y="3385137"/>
                  <a:pt x="10137558" y="3388615"/>
                  <a:pt x="10136650" y="3392243"/>
                </a:cubicBezTo>
                <a:cubicBezTo>
                  <a:pt x="10135292" y="3397081"/>
                  <a:pt x="10134233" y="3402069"/>
                  <a:pt x="10133024" y="3406907"/>
                </a:cubicBezTo>
                <a:cubicBezTo>
                  <a:pt x="10130756" y="3416279"/>
                  <a:pt x="10129243" y="3426106"/>
                  <a:pt x="10128186" y="3435782"/>
                </a:cubicBezTo>
                <a:cubicBezTo>
                  <a:pt x="10127581" y="3446968"/>
                  <a:pt x="10128640" y="3458156"/>
                  <a:pt x="10129999" y="3469342"/>
                </a:cubicBezTo>
                <a:cubicBezTo>
                  <a:pt x="10131360" y="3476749"/>
                  <a:pt x="10133024" y="3484007"/>
                  <a:pt x="10135443" y="3491264"/>
                </a:cubicBezTo>
                <a:cubicBezTo>
                  <a:pt x="10138464" y="3500636"/>
                  <a:pt x="10141943" y="3509707"/>
                  <a:pt x="10146024" y="3518626"/>
                </a:cubicBezTo>
                <a:cubicBezTo>
                  <a:pt x="10149502" y="3525580"/>
                  <a:pt x="10153885" y="3532081"/>
                  <a:pt x="10158723" y="3538278"/>
                </a:cubicBezTo>
                <a:cubicBezTo>
                  <a:pt x="10161292" y="3541151"/>
                  <a:pt x="10163862" y="3543872"/>
                  <a:pt x="10166584" y="3546594"/>
                </a:cubicBezTo>
                <a:cubicBezTo>
                  <a:pt x="10166735" y="3546443"/>
                  <a:pt x="10166886" y="3546290"/>
                  <a:pt x="10167038" y="3546140"/>
                </a:cubicBezTo>
                <a:cubicBezTo>
                  <a:pt x="10172179" y="3538278"/>
                  <a:pt x="10176410" y="3529813"/>
                  <a:pt x="10180645" y="3521499"/>
                </a:cubicBezTo>
                <a:cubicBezTo>
                  <a:pt x="10184876" y="3513184"/>
                  <a:pt x="10189110" y="3504869"/>
                  <a:pt x="10192737" y="3496252"/>
                </a:cubicBezTo>
                <a:cubicBezTo>
                  <a:pt x="10197727" y="3481135"/>
                  <a:pt x="10199994" y="3465412"/>
                  <a:pt x="10201506" y="3449690"/>
                </a:cubicBezTo>
                <a:cubicBezTo>
                  <a:pt x="10202565" y="3434422"/>
                  <a:pt x="10202716" y="3419152"/>
                  <a:pt x="10202414" y="3403883"/>
                </a:cubicBezTo>
                <a:cubicBezTo>
                  <a:pt x="10202111" y="3389673"/>
                  <a:pt x="10200146" y="3375462"/>
                  <a:pt x="10197727" y="3361403"/>
                </a:cubicBezTo>
                <a:cubicBezTo>
                  <a:pt x="10196215" y="3354751"/>
                  <a:pt x="10194704" y="3348099"/>
                  <a:pt x="10192586" y="3341599"/>
                </a:cubicBezTo>
                <a:cubicBezTo>
                  <a:pt x="10190318" y="3334040"/>
                  <a:pt x="10188052" y="3326632"/>
                  <a:pt x="10184876" y="3319375"/>
                </a:cubicBezTo>
                <a:cubicBezTo>
                  <a:pt x="10183668" y="3316956"/>
                  <a:pt x="10182306" y="3314688"/>
                  <a:pt x="10180645" y="3312573"/>
                </a:cubicBezTo>
                <a:cubicBezTo>
                  <a:pt x="10179888" y="3311666"/>
                  <a:pt x="10178980" y="3310909"/>
                  <a:pt x="10178224" y="3310154"/>
                </a:cubicBezTo>
                <a:close/>
                <a:moveTo>
                  <a:pt x="10325772" y="3306980"/>
                </a:moveTo>
                <a:cubicBezTo>
                  <a:pt x="10325772" y="3307433"/>
                  <a:pt x="10325925" y="3307735"/>
                  <a:pt x="10325925" y="3308189"/>
                </a:cubicBezTo>
                <a:cubicBezTo>
                  <a:pt x="10326528" y="3313328"/>
                  <a:pt x="10327285" y="3318469"/>
                  <a:pt x="10328193" y="3323610"/>
                </a:cubicBezTo>
                <a:cubicBezTo>
                  <a:pt x="10330762" y="3337215"/>
                  <a:pt x="10333937" y="3350669"/>
                  <a:pt x="10338320" y="3363822"/>
                </a:cubicBezTo>
                <a:cubicBezTo>
                  <a:pt x="10343158" y="3378032"/>
                  <a:pt x="10348753" y="3392092"/>
                  <a:pt x="10354950" y="3405697"/>
                </a:cubicBezTo>
                <a:cubicBezTo>
                  <a:pt x="10358276" y="3412500"/>
                  <a:pt x="10362659" y="3418850"/>
                  <a:pt x="10366894" y="3425351"/>
                </a:cubicBezTo>
                <a:lnTo>
                  <a:pt x="10373976" y="3435783"/>
                </a:lnTo>
                <a:lnTo>
                  <a:pt x="10379289" y="3436236"/>
                </a:lnTo>
                <a:cubicBezTo>
                  <a:pt x="10383673" y="3436840"/>
                  <a:pt x="10387906" y="3437899"/>
                  <a:pt x="10392139" y="3439108"/>
                </a:cubicBezTo>
                <a:cubicBezTo>
                  <a:pt x="10398035" y="3440772"/>
                  <a:pt x="10403932" y="3442586"/>
                  <a:pt x="10409675" y="3444702"/>
                </a:cubicBezTo>
                <a:cubicBezTo>
                  <a:pt x="10422374" y="3449238"/>
                  <a:pt x="10434772" y="3453923"/>
                  <a:pt x="10447016" y="3459365"/>
                </a:cubicBezTo>
                <a:cubicBezTo>
                  <a:pt x="10458960" y="3464657"/>
                  <a:pt x="10470449" y="3470704"/>
                  <a:pt x="10481485" y="3477810"/>
                </a:cubicBezTo>
                <a:lnTo>
                  <a:pt x="10496575" y="3489413"/>
                </a:lnTo>
                <a:lnTo>
                  <a:pt x="10490101" y="3473424"/>
                </a:lnTo>
                <a:cubicBezTo>
                  <a:pt x="10486927" y="3466622"/>
                  <a:pt x="10483449" y="3460121"/>
                  <a:pt x="10479821" y="3453620"/>
                </a:cubicBezTo>
                <a:cubicBezTo>
                  <a:pt x="10475739" y="3446363"/>
                  <a:pt x="10471355" y="3439561"/>
                  <a:pt x="10466821" y="3432607"/>
                </a:cubicBezTo>
                <a:cubicBezTo>
                  <a:pt x="10457749" y="3418547"/>
                  <a:pt x="10448527" y="3404639"/>
                  <a:pt x="10437946" y="3391638"/>
                </a:cubicBezTo>
                <a:cubicBezTo>
                  <a:pt x="10431294" y="3383928"/>
                  <a:pt x="10424188" y="3376671"/>
                  <a:pt x="10417083" y="3369415"/>
                </a:cubicBezTo>
                <a:cubicBezTo>
                  <a:pt x="10409374" y="3361554"/>
                  <a:pt x="10401513" y="3353996"/>
                  <a:pt x="10392744" y="3347344"/>
                </a:cubicBezTo>
                <a:cubicBezTo>
                  <a:pt x="10380800" y="3339180"/>
                  <a:pt x="10367800" y="3332679"/>
                  <a:pt x="10355404" y="3325271"/>
                </a:cubicBezTo>
                <a:lnTo>
                  <a:pt x="10344540" y="3318266"/>
                </a:lnTo>
                <a:lnTo>
                  <a:pt x="10338625" y="3316956"/>
                </a:lnTo>
                <a:lnTo>
                  <a:pt x="10335394" y="3312366"/>
                </a:lnTo>
                <a:lnTo>
                  <a:pt x="10334541" y="3311817"/>
                </a:lnTo>
                <a:cubicBezTo>
                  <a:pt x="10331669" y="3310154"/>
                  <a:pt x="10328796" y="3308492"/>
                  <a:pt x="10325772" y="3306980"/>
                </a:cubicBezTo>
                <a:close/>
                <a:moveTo>
                  <a:pt x="5461375" y="3304410"/>
                </a:moveTo>
                <a:cubicBezTo>
                  <a:pt x="5460166" y="3306376"/>
                  <a:pt x="5459109" y="3308341"/>
                  <a:pt x="5458050" y="3310306"/>
                </a:cubicBezTo>
                <a:cubicBezTo>
                  <a:pt x="5454271" y="3318924"/>
                  <a:pt x="5451398" y="3327843"/>
                  <a:pt x="5448221" y="3336612"/>
                </a:cubicBezTo>
                <a:cubicBezTo>
                  <a:pt x="5446560" y="3340995"/>
                  <a:pt x="5444747" y="3345228"/>
                  <a:pt x="5443235" y="3349612"/>
                </a:cubicBezTo>
                <a:cubicBezTo>
                  <a:pt x="5441723" y="3353845"/>
                  <a:pt x="5440363" y="3358078"/>
                  <a:pt x="5439455" y="3362614"/>
                </a:cubicBezTo>
                <a:cubicBezTo>
                  <a:pt x="5437791" y="3371986"/>
                  <a:pt x="5436885" y="3381511"/>
                  <a:pt x="5435977" y="3391035"/>
                </a:cubicBezTo>
                <a:cubicBezTo>
                  <a:pt x="5435071" y="3400560"/>
                  <a:pt x="5434012" y="3410083"/>
                  <a:pt x="5434466" y="3419607"/>
                </a:cubicBezTo>
                <a:cubicBezTo>
                  <a:pt x="5434466" y="3419910"/>
                  <a:pt x="5434466" y="3420061"/>
                  <a:pt x="5434617" y="3420363"/>
                </a:cubicBezTo>
                <a:lnTo>
                  <a:pt x="5434423" y="3421375"/>
                </a:lnTo>
                <a:lnTo>
                  <a:pt x="5435977" y="3423084"/>
                </a:lnTo>
                <a:cubicBezTo>
                  <a:pt x="5440361" y="3428527"/>
                  <a:pt x="5444141" y="3434574"/>
                  <a:pt x="5447466" y="3440621"/>
                </a:cubicBezTo>
                <a:cubicBezTo>
                  <a:pt x="5452908" y="3450296"/>
                  <a:pt x="5457596" y="3460727"/>
                  <a:pt x="5461526" y="3471007"/>
                </a:cubicBezTo>
                <a:cubicBezTo>
                  <a:pt x="5466212" y="3483252"/>
                  <a:pt x="5470143" y="3495800"/>
                  <a:pt x="5473318" y="3508499"/>
                </a:cubicBezTo>
                <a:cubicBezTo>
                  <a:pt x="5476038" y="3519988"/>
                  <a:pt x="5478307" y="3531477"/>
                  <a:pt x="5480575" y="3542967"/>
                </a:cubicBezTo>
                <a:lnTo>
                  <a:pt x="5485751" y="3569869"/>
                </a:lnTo>
                <a:lnTo>
                  <a:pt x="5487832" y="3568966"/>
                </a:lnTo>
                <a:lnTo>
                  <a:pt x="5487529" y="3564130"/>
                </a:lnTo>
                <a:cubicBezTo>
                  <a:pt x="5487378" y="3557629"/>
                  <a:pt x="5487983" y="3551431"/>
                  <a:pt x="5489343" y="3545083"/>
                </a:cubicBezTo>
                <a:cubicBezTo>
                  <a:pt x="5490402" y="3540093"/>
                  <a:pt x="5492066" y="3535256"/>
                  <a:pt x="5494181" y="3530570"/>
                </a:cubicBezTo>
                <a:cubicBezTo>
                  <a:pt x="5496450" y="3525883"/>
                  <a:pt x="5498869" y="3521348"/>
                  <a:pt x="5501286" y="3516661"/>
                </a:cubicBezTo>
                <a:cubicBezTo>
                  <a:pt x="5503555" y="3511975"/>
                  <a:pt x="5505520" y="3507288"/>
                  <a:pt x="5507334" y="3502299"/>
                </a:cubicBezTo>
                <a:cubicBezTo>
                  <a:pt x="5509148" y="3497311"/>
                  <a:pt x="5510962" y="3492170"/>
                  <a:pt x="5513080" y="3487332"/>
                </a:cubicBezTo>
                <a:cubicBezTo>
                  <a:pt x="5515346" y="3482041"/>
                  <a:pt x="5517615" y="3476751"/>
                  <a:pt x="5519731" y="3471459"/>
                </a:cubicBezTo>
                <a:lnTo>
                  <a:pt x="5520570" y="3469436"/>
                </a:lnTo>
                <a:lnTo>
                  <a:pt x="5514892" y="3438958"/>
                </a:lnTo>
                <a:cubicBezTo>
                  <a:pt x="5512927" y="3430038"/>
                  <a:pt x="5510054" y="3421118"/>
                  <a:pt x="5507030" y="3412501"/>
                </a:cubicBezTo>
                <a:cubicBezTo>
                  <a:pt x="5503855" y="3403431"/>
                  <a:pt x="5500227" y="3394513"/>
                  <a:pt x="5496751" y="3385593"/>
                </a:cubicBezTo>
                <a:cubicBezTo>
                  <a:pt x="5492972" y="3376219"/>
                  <a:pt x="5489797" y="3366695"/>
                  <a:pt x="5486470" y="3357172"/>
                </a:cubicBezTo>
                <a:cubicBezTo>
                  <a:pt x="5483296" y="3347949"/>
                  <a:pt x="5479516" y="3338878"/>
                  <a:pt x="5475737" y="3329960"/>
                </a:cubicBezTo>
                <a:cubicBezTo>
                  <a:pt x="5472259" y="3321645"/>
                  <a:pt x="5467724" y="3313934"/>
                  <a:pt x="5462736" y="3306376"/>
                </a:cubicBezTo>
                <a:cubicBezTo>
                  <a:pt x="5462282" y="3305772"/>
                  <a:pt x="5461829" y="3305167"/>
                  <a:pt x="5461375" y="3304410"/>
                </a:cubicBezTo>
                <a:close/>
                <a:moveTo>
                  <a:pt x="3386633" y="3302747"/>
                </a:moveTo>
                <a:cubicBezTo>
                  <a:pt x="3386331" y="3307433"/>
                  <a:pt x="3386482" y="3312119"/>
                  <a:pt x="3386783" y="3316806"/>
                </a:cubicBezTo>
                <a:cubicBezTo>
                  <a:pt x="3388296" y="3331923"/>
                  <a:pt x="3391471" y="3346739"/>
                  <a:pt x="3395400" y="3361554"/>
                </a:cubicBezTo>
                <a:cubicBezTo>
                  <a:pt x="3399180" y="3375462"/>
                  <a:pt x="3403413" y="3389370"/>
                  <a:pt x="3407950" y="3403128"/>
                </a:cubicBezTo>
                <a:cubicBezTo>
                  <a:pt x="3413845" y="3420059"/>
                  <a:pt x="3420648" y="3436991"/>
                  <a:pt x="3428962" y="3453015"/>
                </a:cubicBezTo>
                <a:cubicBezTo>
                  <a:pt x="3433043" y="3460725"/>
                  <a:pt x="3437579" y="3468133"/>
                  <a:pt x="3441813" y="3475541"/>
                </a:cubicBezTo>
                <a:cubicBezTo>
                  <a:pt x="3445440" y="3481890"/>
                  <a:pt x="3448765" y="3488391"/>
                  <a:pt x="3452697" y="3494589"/>
                </a:cubicBezTo>
                <a:cubicBezTo>
                  <a:pt x="3453151" y="3495194"/>
                  <a:pt x="3453603" y="3495798"/>
                  <a:pt x="3454057" y="3496252"/>
                </a:cubicBezTo>
                <a:lnTo>
                  <a:pt x="3453970" y="3497525"/>
                </a:lnTo>
                <a:lnTo>
                  <a:pt x="3484293" y="3511521"/>
                </a:lnTo>
                <a:cubicBezTo>
                  <a:pt x="3495631" y="3517266"/>
                  <a:pt x="3506967" y="3523161"/>
                  <a:pt x="3518003" y="3529511"/>
                </a:cubicBezTo>
                <a:cubicBezTo>
                  <a:pt x="3529191" y="3535860"/>
                  <a:pt x="3540378" y="3542511"/>
                  <a:pt x="3551111" y="3549617"/>
                </a:cubicBezTo>
                <a:cubicBezTo>
                  <a:pt x="3561392" y="3556572"/>
                  <a:pt x="3571369" y="3564130"/>
                  <a:pt x="3581044" y="3571840"/>
                </a:cubicBezTo>
                <a:lnTo>
                  <a:pt x="3586639" y="3576724"/>
                </a:lnTo>
                <a:lnTo>
                  <a:pt x="3588452" y="3551433"/>
                </a:lnTo>
                <a:cubicBezTo>
                  <a:pt x="3589207" y="3539188"/>
                  <a:pt x="3590266" y="3526941"/>
                  <a:pt x="3591779" y="3514697"/>
                </a:cubicBezTo>
                <a:lnTo>
                  <a:pt x="3598164" y="3485469"/>
                </a:lnTo>
                <a:lnTo>
                  <a:pt x="3590115" y="3484914"/>
                </a:lnTo>
                <a:cubicBezTo>
                  <a:pt x="3582860" y="3475389"/>
                  <a:pt x="3576057" y="3465714"/>
                  <a:pt x="3568800" y="3456342"/>
                </a:cubicBezTo>
                <a:cubicBezTo>
                  <a:pt x="3561545" y="3446968"/>
                  <a:pt x="3554588" y="3437293"/>
                  <a:pt x="3546729" y="3428374"/>
                </a:cubicBezTo>
                <a:cubicBezTo>
                  <a:pt x="3538565" y="3419001"/>
                  <a:pt x="3529948" y="3409930"/>
                  <a:pt x="3521180" y="3401161"/>
                </a:cubicBezTo>
                <a:cubicBezTo>
                  <a:pt x="3513167" y="3393149"/>
                  <a:pt x="3504853" y="3385591"/>
                  <a:pt x="3496537" y="3378184"/>
                </a:cubicBezTo>
                <a:cubicBezTo>
                  <a:pt x="3480363" y="3364276"/>
                  <a:pt x="3463581" y="3351274"/>
                  <a:pt x="3446044" y="3339029"/>
                </a:cubicBezTo>
                <a:lnTo>
                  <a:pt x="3434524" y="3331871"/>
                </a:lnTo>
                <a:lnTo>
                  <a:pt x="3430323" y="3329808"/>
                </a:lnTo>
                <a:lnTo>
                  <a:pt x="3429505" y="3328754"/>
                </a:lnTo>
                <a:lnTo>
                  <a:pt x="3390562" y="3304561"/>
                </a:lnTo>
                <a:cubicBezTo>
                  <a:pt x="3389203" y="3303956"/>
                  <a:pt x="3387995" y="3303351"/>
                  <a:pt x="3386633" y="3302747"/>
                </a:cubicBezTo>
                <a:close/>
                <a:moveTo>
                  <a:pt x="10542560" y="3300480"/>
                </a:moveTo>
                <a:cubicBezTo>
                  <a:pt x="10541047" y="3307433"/>
                  <a:pt x="10539687" y="3314236"/>
                  <a:pt x="10538327" y="3321191"/>
                </a:cubicBezTo>
                <a:cubicBezTo>
                  <a:pt x="10535606" y="3335250"/>
                  <a:pt x="10533035" y="3349309"/>
                  <a:pt x="10531374" y="3363520"/>
                </a:cubicBezTo>
                <a:cubicBezTo>
                  <a:pt x="10530616" y="3373043"/>
                  <a:pt x="10530012" y="3382417"/>
                  <a:pt x="10529710" y="3391941"/>
                </a:cubicBezTo>
                <a:cubicBezTo>
                  <a:pt x="10529256" y="3402674"/>
                  <a:pt x="10528955" y="3413408"/>
                  <a:pt x="10529256" y="3424142"/>
                </a:cubicBezTo>
                <a:cubicBezTo>
                  <a:pt x="10529710" y="3434572"/>
                  <a:pt x="10530164" y="3445005"/>
                  <a:pt x="10531374" y="3455435"/>
                </a:cubicBezTo>
                <a:cubicBezTo>
                  <a:pt x="10532581" y="3465261"/>
                  <a:pt x="10534094" y="3475088"/>
                  <a:pt x="10535757" y="3484763"/>
                </a:cubicBezTo>
                <a:cubicBezTo>
                  <a:pt x="10537875" y="3496252"/>
                  <a:pt x="10539536" y="3508045"/>
                  <a:pt x="10543165" y="3519080"/>
                </a:cubicBezTo>
                <a:lnTo>
                  <a:pt x="10549456" y="3535166"/>
                </a:lnTo>
                <a:lnTo>
                  <a:pt x="10555259" y="3519534"/>
                </a:lnTo>
                <a:cubicBezTo>
                  <a:pt x="10557225" y="3514243"/>
                  <a:pt x="10559493" y="3508951"/>
                  <a:pt x="10562666" y="3504115"/>
                </a:cubicBezTo>
                <a:lnTo>
                  <a:pt x="10575119" y="3492953"/>
                </a:lnTo>
                <a:lnTo>
                  <a:pt x="10574911" y="3492624"/>
                </a:lnTo>
                <a:cubicBezTo>
                  <a:pt x="10575214" y="3491565"/>
                  <a:pt x="10575214" y="3490659"/>
                  <a:pt x="10575365" y="3489600"/>
                </a:cubicBezTo>
                <a:cubicBezTo>
                  <a:pt x="10576877" y="3472518"/>
                  <a:pt x="10578087" y="3455435"/>
                  <a:pt x="10578541" y="3438353"/>
                </a:cubicBezTo>
                <a:cubicBezTo>
                  <a:pt x="10578842" y="3428828"/>
                  <a:pt x="10579145" y="3419455"/>
                  <a:pt x="10578842" y="3409930"/>
                </a:cubicBezTo>
                <a:cubicBezTo>
                  <a:pt x="10578541" y="3400255"/>
                  <a:pt x="10577633" y="3390732"/>
                  <a:pt x="10576273" y="3381207"/>
                </a:cubicBezTo>
                <a:cubicBezTo>
                  <a:pt x="10574911" y="3373951"/>
                  <a:pt x="10573249" y="3366845"/>
                  <a:pt x="10571132" y="3359740"/>
                </a:cubicBezTo>
                <a:cubicBezTo>
                  <a:pt x="10568713" y="3351728"/>
                  <a:pt x="10565842" y="3344170"/>
                  <a:pt x="10562515" y="3336459"/>
                </a:cubicBezTo>
                <a:cubicBezTo>
                  <a:pt x="10559038" y="3329052"/>
                  <a:pt x="10555108" y="3321946"/>
                  <a:pt x="10551178" y="3314841"/>
                </a:cubicBezTo>
                <a:cubicBezTo>
                  <a:pt x="10548456" y="3309852"/>
                  <a:pt x="10545583" y="3305165"/>
                  <a:pt x="10542560" y="3300480"/>
                </a:cubicBezTo>
                <a:close/>
                <a:moveTo>
                  <a:pt x="9567171" y="3298212"/>
                </a:moveTo>
                <a:cubicBezTo>
                  <a:pt x="9567928" y="3323005"/>
                  <a:pt x="9570497" y="3347495"/>
                  <a:pt x="9572765" y="3372137"/>
                </a:cubicBezTo>
                <a:cubicBezTo>
                  <a:pt x="9575184" y="3397535"/>
                  <a:pt x="9578509" y="3422932"/>
                  <a:pt x="9582591" y="3448179"/>
                </a:cubicBezTo>
                <a:cubicBezTo>
                  <a:pt x="9587127" y="3473123"/>
                  <a:pt x="9593476" y="3497612"/>
                  <a:pt x="9599977" y="3522104"/>
                </a:cubicBezTo>
                <a:cubicBezTo>
                  <a:pt x="9606629" y="3546595"/>
                  <a:pt x="9616152" y="3570179"/>
                  <a:pt x="9626432" y="3593308"/>
                </a:cubicBezTo>
                <a:lnTo>
                  <a:pt x="9630504" y="3601690"/>
                </a:lnTo>
                <a:lnTo>
                  <a:pt x="9648201" y="3608426"/>
                </a:lnTo>
                <a:cubicBezTo>
                  <a:pt x="9653794" y="3610845"/>
                  <a:pt x="9659238" y="3613567"/>
                  <a:pt x="9664680" y="3616439"/>
                </a:cubicBezTo>
                <a:cubicBezTo>
                  <a:pt x="9670121" y="3619160"/>
                  <a:pt x="9675564" y="3621880"/>
                  <a:pt x="9680704" y="3625056"/>
                </a:cubicBezTo>
                <a:cubicBezTo>
                  <a:pt x="9686601" y="3628532"/>
                  <a:pt x="9692346" y="3632614"/>
                  <a:pt x="9697787" y="3636847"/>
                </a:cubicBezTo>
                <a:lnTo>
                  <a:pt x="9697911" y="3636952"/>
                </a:lnTo>
                <a:lnTo>
                  <a:pt x="9696427" y="3628532"/>
                </a:lnTo>
                <a:cubicBezTo>
                  <a:pt x="9695370" y="3615985"/>
                  <a:pt x="9694160" y="3603437"/>
                  <a:pt x="9694009" y="3590889"/>
                </a:cubicBezTo>
                <a:cubicBezTo>
                  <a:pt x="9693857" y="3577737"/>
                  <a:pt x="9693857" y="3564433"/>
                  <a:pt x="9694160" y="3551282"/>
                </a:cubicBezTo>
                <a:cubicBezTo>
                  <a:pt x="9694462" y="3538583"/>
                  <a:pt x="9695066" y="3525732"/>
                  <a:pt x="9696276" y="3513033"/>
                </a:cubicBezTo>
                <a:lnTo>
                  <a:pt x="9698031" y="3494798"/>
                </a:lnTo>
                <a:lnTo>
                  <a:pt x="9696427" y="3489450"/>
                </a:lnTo>
                <a:cubicBezTo>
                  <a:pt x="9695217" y="3485217"/>
                  <a:pt x="9693857" y="3480984"/>
                  <a:pt x="9692346" y="3476751"/>
                </a:cubicBezTo>
                <a:cubicBezTo>
                  <a:pt x="9689170" y="3467680"/>
                  <a:pt x="9685391" y="3458911"/>
                  <a:pt x="9681460" y="3450295"/>
                </a:cubicBezTo>
                <a:cubicBezTo>
                  <a:pt x="9677530" y="3441527"/>
                  <a:pt x="9673146" y="3433061"/>
                  <a:pt x="9668459" y="3424746"/>
                </a:cubicBezTo>
                <a:cubicBezTo>
                  <a:pt x="9663319" y="3415676"/>
                  <a:pt x="9657726" y="3407210"/>
                  <a:pt x="9651982" y="3398593"/>
                </a:cubicBezTo>
                <a:cubicBezTo>
                  <a:pt x="9646085" y="3389975"/>
                  <a:pt x="9640341" y="3381358"/>
                  <a:pt x="9633839" y="3373196"/>
                </a:cubicBezTo>
                <a:cubicBezTo>
                  <a:pt x="9627944" y="3365636"/>
                  <a:pt x="9621897" y="3358078"/>
                  <a:pt x="9615850" y="3350669"/>
                </a:cubicBezTo>
                <a:cubicBezTo>
                  <a:pt x="9608443" y="3341751"/>
                  <a:pt x="9601034" y="3333133"/>
                  <a:pt x="9593476" y="3324516"/>
                </a:cubicBezTo>
                <a:cubicBezTo>
                  <a:pt x="9585313" y="3315295"/>
                  <a:pt x="9577300" y="3306073"/>
                  <a:pt x="9567626" y="3298514"/>
                </a:cubicBezTo>
                <a:cubicBezTo>
                  <a:pt x="9567474" y="3298363"/>
                  <a:pt x="9567323" y="3298363"/>
                  <a:pt x="9567171" y="3298212"/>
                </a:cubicBezTo>
                <a:close/>
                <a:moveTo>
                  <a:pt x="855942" y="3281584"/>
                </a:moveTo>
                <a:cubicBezTo>
                  <a:pt x="855185" y="3283398"/>
                  <a:pt x="854431" y="3285059"/>
                  <a:pt x="853825" y="3286873"/>
                </a:cubicBezTo>
                <a:cubicBezTo>
                  <a:pt x="851557" y="3292619"/>
                  <a:pt x="849441" y="3298363"/>
                  <a:pt x="847475" y="3304108"/>
                </a:cubicBezTo>
                <a:cubicBezTo>
                  <a:pt x="842034" y="3320586"/>
                  <a:pt x="838555" y="3337669"/>
                  <a:pt x="834022" y="3354600"/>
                </a:cubicBezTo>
                <a:cubicBezTo>
                  <a:pt x="829486" y="3371381"/>
                  <a:pt x="826008" y="3388313"/>
                  <a:pt x="824496" y="3405699"/>
                </a:cubicBezTo>
                <a:cubicBezTo>
                  <a:pt x="823287" y="3427922"/>
                  <a:pt x="825554" y="3450295"/>
                  <a:pt x="829486" y="3472216"/>
                </a:cubicBezTo>
                <a:cubicBezTo>
                  <a:pt x="830394" y="3476297"/>
                  <a:pt x="831452" y="3480379"/>
                  <a:pt x="832357" y="3484461"/>
                </a:cubicBezTo>
                <a:cubicBezTo>
                  <a:pt x="833566" y="3489450"/>
                  <a:pt x="834625" y="3494440"/>
                  <a:pt x="835834" y="3499428"/>
                </a:cubicBezTo>
                <a:lnTo>
                  <a:pt x="841213" y="3515674"/>
                </a:lnTo>
                <a:lnTo>
                  <a:pt x="847173" y="3522104"/>
                </a:lnTo>
                <a:lnTo>
                  <a:pt x="894323" y="3576999"/>
                </a:lnTo>
                <a:lnTo>
                  <a:pt x="894946" y="3568666"/>
                </a:lnTo>
                <a:cubicBezTo>
                  <a:pt x="896608" y="3555664"/>
                  <a:pt x="898575" y="3542513"/>
                  <a:pt x="900689" y="3529511"/>
                </a:cubicBezTo>
                <a:cubicBezTo>
                  <a:pt x="902806" y="3516511"/>
                  <a:pt x="904771" y="3503509"/>
                  <a:pt x="907190" y="3490659"/>
                </a:cubicBezTo>
                <a:lnTo>
                  <a:pt x="915337" y="3459681"/>
                </a:lnTo>
                <a:lnTo>
                  <a:pt x="912935" y="3443946"/>
                </a:lnTo>
                <a:cubicBezTo>
                  <a:pt x="911726" y="3438050"/>
                  <a:pt x="910516" y="3432306"/>
                  <a:pt x="909005" y="3426560"/>
                </a:cubicBezTo>
                <a:cubicBezTo>
                  <a:pt x="907340" y="3420363"/>
                  <a:pt x="905677" y="3414165"/>
                  <a:pt x="903863" y="3407967"/>
                </a:cubicBezTo>
                <a:cubicBezTo>
                  <a:pt x="899935" y="3395268"/>
                  <a:pt x="896457" y="3382266"/>
                  <a:pt x="892072" y="3369718"/>
                </a:cubicBezTo>
                <a:cubicBezTo>
                  <a:pt x="887688" y="3357322"/>
                  <a:pt x="883001" y="3345076"/>
                  <a:pt x="877861" y="3332983"/>
                </a:cubicBezTo>
                <a:cubicBezTo>
                  <a:pt x="872872" y="3321040"/>
                  <a:pt x="868035" y="3308946"/>
                  <a:pt x="862895" y="3297003"/>
                </a:cubicBezTo>
                <a:cubicBezTo>
                  <a:pt x="860629" y="3292014"/>
                  <a:pt x="858512" y="3286873"/>
                  <a:pt x="856093" y="3282036"/>
                </a:cubicBezTo>
                <a:cubicBezTo>
                  <a:pt x="856093" y="3281885"/>
                  <a:pt x="855942" y="3281734"/>
                  <a:pt x="855942" y="3281584"/>
                </a:cubicBezTo>
                <a:close/>
                <a:moveTo>
                  <a:pt x="8640647" y="3277047"/>
                </a:moveTo>
                <a:lnTo>
                  <a:pt x="8642275" y="3281582"/>
                </a:lnTo>
                <a:cubicBezTo>
                  <a:pt x="8642275" y="3282641"/>
                  <a:pt x="8642124" y="3283850"/>
                  <a:pt x="8642124" y="3284909"/>
                </a:cubicBezTo>
                <a:lnTo>
                  <a:pt x="8640304" y="3287746"/>
                </a:lnTo>
                <a:lnTo>
                  <a:pt x="8643937" y="3312120"/>
                </a:lnTo>
                <a:cubicBezTo>
                  <a:pt x="8648019" y="3329657"/>
                  <a:pt x="8652706" y="3347042"/>
                  <a:pt x="8658602" y="3363974"/>
                </a:cubicBezTo>
                <a:cubicBezTo>
                  <a:pt x="8664497" y="3380603"/>
                  <a:pt x="8671755" y="3396779"/>
                  <a:pt x="8679767" y="3412501"/>
                </a:cubicBezTo>
                <a:cubicBezTo>
                  <a:pt x="8684755" y="3422026"/>
                  <a:pt x="8689894" y="3431549"/>
                  <a:pt x="8695489" y="3440772"/>
                </a:cubicBezTo>
                <a:cubicBezTo>
                  <a:pt x="8701384" y="3450447"/>
                  <a:pt x="8707280" y="3460122"/>
                  <a:pt x="8713327" y="3469798"/>
                </a:cubicBezTo>
                <a:cubicBezTo>
                  <a:pt x="8719525" y="3479774"/>
                  <a:pt x="8726177" y="3489450"/>
                  <a:pt x="8732981" y="3498974"/>
                </a:cubicBezTo>
                <a:lnTo>
                  <a:pt x="8752222" y="3524630"/>
                </a:lnTo>
                <a:lnTo>
                  <a:pt x="8775159" y="3525581"/>
                </a:lnTo>
                <a:cubicBezTo>
                  <a:pt x="8781206" y="3526186"/>
                  <a:pt x="8787253" y="3526941"/>
                  <a:pt x="8793300" y="3527849"/>
                </a:cubicBezTo>
                <a:cubicBezTo>
                  <a:pt x="8799197" y="3528756"/>
                  <a:pt x="8805093" y="3529511"/>
                  <a:pt x="8810837" y="3531024"/>
                </a:cubicBezTo>
                <a:lnTo>
                  <a:pt x="8817495" y="3533571"/>
                </a:lnTo>
                <a:lnTo>
                  <a:pt x="8812348" y="3523012"/>
                </a:lnTo>
                <a:cubicBezTo>
                  <a:pt x="8801463" y="3499579"/>
                  <a:pt x="8794510" y="3474635"/>
                  <a:pt x="8788310" y="3449539"/>
                </a:cubicBezTo>
                <a:lnTo>
                  <a:pt x="8776688" y="3381868"/>
                </a:lnTo>
                <a:lnTo>
                  <a:pt x="8776369" y="3381812"/>
                </a:lnTo>
                <a:cubicBezTo>
                  <a:pt x="8774251" y="3378487"/>
                  <a:pt x="8771985" y="3375160"/>
                  <a:pt x="8770018" y="3371683"/>
                </a:cubicBezTo>
                <a:cubicBezTo>
                  <a:pt x="8767903" y="3367904"/>
                  <a:pt x="8765635" y="3364427"/>
                  <a:pt x="8763216" y="3360951"/>
                </a:cubicBezTo>
                <a:cubicBezTo>
                  <a:pt x="8758226" y="3354147"/>
                  <a:pt x="8753087" y="3347647"/>
                  <a:pt x="8747494" y="3341297"/>
                </a:cubicBezTo>
                <a:cubicBezTo>
                  <a:pt x="8733585" y="3326330"/>
                  <a:pt x="8717711" y="3312876"/>
                  <a:pt x="8700781" y="3301236"/>
                </a:cubicBezTo>
                <a:cubicBezTo>
                  <a:pt x="8688080" y="3293224"/>
                  <a:pt x="8674777" y="3285816"/>
                  <a:pt x="8660567" y="3280977"/>
                </a:cubicBezTo>
                <a:cubicBezTo>
                  <a:pt x="8658602" y="3280373"/>
                  <a:pt x="8656788" y="3279768"/>
                  <a:pt x="8654823" y="3279315"/>
                </a:cubicBezTo>
                <a:cubicBezTo>
                  <a:pt x="8652706" y="3278862"/>
                  <a:pt x="8650588" y="3278106"/>
                  <a:pt x="8648473" y="3277803"/>
                </a:cubicBezTo>
                <a:cubicBezTo>
                  <a:pt x="8646357" y="3277501"/>
                  <a:pt x="8644240" y="3277198"/>
                  <a:pt x="8641972" y="3277047"/>
                </a:cubicBezTo>
                <a:close/>
                <a:moveTo>
                  <a:pt x="6402144" y="3267826"/>
                </a:moveTo>
                <a:cubicBezTo>
                  <a:pt x="6401843" y="3268582"/>
                  <a:pt x="6401541" y="3269186"/>
                  <a:pt x="6401238" y="3269942"/>
                </a:cubicBezTo>
                <a:cubicBezTo>
                  <a:pt x="6398668" y="3275687"/>
                  <a:pt x="6396098" y="3281280"/>
                  <a:pt x="6393528" y="3287024"/>
                </a:cubicBezTo>
                <a:cubicBezTo>
                  <a:pt x="6388691" y="3298061"/>
                  <a:pt x="6383700" y="3309097"/>
                  <a:pt x="6379016" y="3320283"/>
                </a:cubicBezTo>
                <a:cubicBezTo>
                  <a:pt x="6374329" y="3331168"/>
                  <a:pt x="6369641" y="3342052"/>
                  <a:pt x="6365561" y="3353089"/>
                </a:cubicBezTo>
                <a:cubicBezTo>
                  <a:pt x="6361480" y="3363974"/>
                  <a:pt x="6358002" y="3374707"/>
                  <a:pt x="6354524" y="3385744"/>
                </a:cubicBezTo>
                <a:cubicBezTo>
                  <a:pt x="6352107" y="3394360"/>
                  <a:pt x="6349686" y="3402977"/>
                  <a:pt x="6347571" y="3411594"/>
                </a:cubicBezTo>
                <a:cubicBezTo>
                  <a:pt x="6345606" y="3419909"/>
                  <a:pt x="6343793" y="3428374"/>
                  <a:pt x="6342128" y="3436840"/>
                </a:cubicBezTo>
                <a:cubicBezTo>
                  <a:pt x="6338348" y="3455737"/>
                  <a:pt x="6334267" y="3474635"/>
                  <a:pt x="6331545" y="3493683"/>
                </a:cubicBezTo>
                <a:lnTo>
                  <a:pt x="6330614" y="3494356"/>
                </a:lnTo>
                <a:lnTo>
                  <a:pt x="6335324" y="3507892"/>
                </a:lnTo>
                <a:cubicBezTo>
                  <a:pt x="6336383" y="3511521"/>
                  <a:pt x="6337442" y="3515300"/>
                  <a:pt x="6338499" y="3518928"/>
                </a:cubicBezTo>
                <a:cubicBezTo>
                  <a:pt x="6342127" y="3531779"/>
                  <a:pt x="6345756" y="3544478"/>
                  <a:pt x="6349385" y="3557177"/>
                </a:cubicBezTo>
                <a:cubicBezTo>
                  <a:pt x="6353164" y="3570631"/>
                  <a:pt x="6356642" y="3583934"/>
                  <a:pt x="6359059" y="3597692"/>
                </a:cubicBezTo>
                <a:lnTo>
                  <a:pt x="6362761" y="3629100"/>
                </a:lnTo>
                <a:lnTo>
                  <a:pt x="6367829" y="3621125"/>
                </a:lnTo>
                <a:cubicBezTo>
                  <a:pt x="6373877" y="3611903"/>
                  <a:pt x="6380075" y="3602682"/>
                  <a:pt x="6386121" y="3593459"/>
                </a:cubicBezTo>
                <a:cubicBezTo>
                  <a:pt x="6389144" y="3588774"/>
                  <a:pt x="6392168" y="3584087"/>
                  <a:pt x="6395343" y="3579400"/>
                </a:cubicBezTo>
                <a:lnTo>
                  <a:pt x="6400181" y="3573018"/>
                </a:lnTo>
                <a:lnTo>
                  <a:pt x="6399576" y="3569875"/>
                </a:lnTo>
                <a:cubicBezTo>
                  <a:pt x="6400786" y="3566852"/>
                  <a:pt x="6401692" y="3563678"/>
                  <a:pt x="6402751" y="3560503"/>
                </a:cubicBezTo>
                <a:cubicBezTo>
                  <a:pt x="6403808" y="3557631"/>
                  <a:pt x="6404716" y="3554909"/>
                  <a:pt x="6405622" y="3552037"/>
                </a:cubicBezTo>
                <a:cubicBezTo>
                  <a:pt x="6405925" y="3551130"/>
                  <a:pt x="6406227" y="3550071"/>
                  <a:pt x="6406530" y="3549165"/>
                </a:cubicBezTo>
                <a:cubicBezTo>
                  <a:pt x="6413180" y="3526186"/>
                  <a:pt x="6418776" y="3502753"/>
                  <a:pt x="6422855" y="3479170"/>
                </a:cubicBezTo>
                <a:cubicBezTo>
                  <a:pt x="6425125" y="3466622"/>
                  <a:pt x="6426787" y="3454226"/>
                  <a:pt x="6427998" y="3441678"/>
                </a:cubicBezTo>
                <a:cubicBezTo>
                  <a:pt x="6429206" y="3430038"/>
                  <a:pt x="6429660" y="3418245"/>
                  <a:pt x="6430112" y="3406605"/>
                </a:cubicBezTo>
                <a:cubicBezTo>
                  <a:pt x="6430264" y="3393302"/>
                  <a:pt x="6430112" y="3379998"/>
                  <a:pt x="6428601" y="3366695"/>
                </a:cubicBezTo>
                <a:cubicBezTo>
                  <a:pt x="6427241" y="3354450"/>
                  <a:pt x="6424822" y="3342356"/>
                  <a:pt x="6421949" y="3330412"/>
                </a:cubicBezTo>
                <a:cubicBezTo>
                  <a:pt x="6418925" y="3318772"/>
                  <a:pt x="6415298" y="3307130"/>
                  <a:pt x="6411669" y="3295643"/>
                </a:cubicBezTo>
                <a:cubicBezTo>
                  <a:pt x="6408646" y="3286269"/>
                  <a:pt x="6405773" y="3276895"/>
                  <a:pt x="6402144" y="3267826"/>
                </a:cubicBezTo>
                <a:close/>
                <a:moveTo>
                  <a:pt x="5004066" y="3267220"/>
                </a:moveTo>
                <a:cubicBezTo>
                  <a:pt x="5004974" y="3271756"/>
                  <a:pt x="5006334" y="3276290"/>
                  <a:pt x="5007845" y="3280826"/>
                </a:cubicBezTo>
                <a:cubicBezTo>
                  <a:pt x="5013137" y="3295036"/>
                  <a:pt x="5019940" y="3308643"/>
                  <a:pt x="5027650" y="3321794"/>
                </a:cubicBezTo>
                <a:cubicBezTo>
                  <a:pt x="5034907" y="3334342"/>
                  <a:pt x="5042616" y="3346587"/>
                  <a:pt x="5050478" y="3358681"/>
                </a:cubicBezTo>
                <a:cubicBezTo>
                  <a:pt x="5060606" y="3373648"/>
                  <a:pt x="5071339" y="3388161"/>
                  <a:pt x="5083585" y="3401464"/>
                </a:cubicBezTo>
                <a:cubicBezTo>
                  <a:pt x="5089481" y="3407814"/>
                  <a:pt x="5095679" y="3413862"/>
                  <a:pt x="5101726" y="3419909"/>
                </a:cubicBezTo>
                <a:cubicBezTo>
                  <a:pt x="5106866" y="3425048"/>
                  <a:pt x="5111855" y="3430490"/>
                  <a:pt x="5117147" y="3435480"/>
                </a:cubicBezTo>
                <a:cubicBezTo>
                  <a:pt x="5117752" y="3435932"/>
                  <a:pt x="5118206" y="3436386"/>
                  <a:pt x="5118811" y="3436840"/>
                </a:cubicBezTo>
                <a:lnTo>
                  <a:pt x="5119117" y="3438437"/>
                </a:lnTo>
                <a:lnTo>
                  <a:pt x="5151918" y="3444248"/>
                </a:lnTo>
                <a:cubicBezTo>
                  <a:pt x="5164315" y="3446817"/>
                  <a:pt x="5176864" y="3449690"/>
                  <a:pt x="5189108" y="3452864"/>
                </a:cubicBezTo>
                <a:cubicBezTo>
                  <a:pt x="5201503" y="3456191"/>
                  <a:pt x="5214052" y="3459668"/>
                  <a:pt x="5226298" y="3463901"/>
                </a:cubicBezTo>
                <a:cubicBezTo>
                  <a:pt x="5238090" y="3467982"/>
                  <a:pt x="5249579" y="3472821"/>
                  <a:pt x="5260917" y="3477810"/>
                </a:cubicBezTo>
                <a:lnTo>
                  <a:pt x="5267081" y="3480879"/>
                </a:lnTo>
                <a:lnTo>
                  <a:pt x="5262275" y="3455889"/>
                </a:lnTo>
                <a:cubicBezTo>
                  <a:pt x="5259858" y="3443795"/>
                  <a:pt x="5257740" y="3431701"/>
                  <a:pt x="5256078" y="3419605"/>
                </a:cubicBezTo>
                <a:lnTo>
                  <a:pt x="5254766" y="3389926"/>
                </a:lnTo>
                <a:lnTo>
                  <a:pt x="5247459" y="3391335"/>
                </a:lnTo>
                <a:cubicBezTo>
                  <a:pt x="5238088" y="3384080"/>
                  <a:pt x="5229017" y="3376370"/>
                  <a:pt x="5219493" y="3369113"/>
                </a:cubicBezTo>
                <a:cubicBezTo>
                  <a:pt x="5210118" y="3361857"/>
                  <a:pt x="5200898" y="3354297"/>
                  <a:pt x="5191071" y="3347646"/>
                </a:cubicBezTo>
                <a:cubicBezTo>
                  <a:pt x="5180792" y="3340692"/>
                  <a:pt x="5170210" y="3334040"/>
                  <a:pt x="5159324" y="3327843"/>
                </a:cubicBezTo>
                <a:cubicBezTo>
                  <a:pt x="5149648" y="3322248"/>
                  <a:pt x="5139672" y="3316958"/>
                  <a:pt x="5129694" y="3311968"/>
                </a:cubicBezTo>
                <a:cubicBezTo>
                  <a:pt x="5110494" y="3302596"/>
                  <a:pt x="5090841" y="3294281"/>
                  <a:pt x="5070887" y="3287024"/>
                </a:cubicBezTo>
                <a:lnTo>
                  <a:pt x="5059566" y="3283579"/>
                </a:lnTo>
                <a:lnTo>
                  <a:pt x="5053048" y="3282337"/>
                </a:lnTo>
                <a:lnTo>
                  <a:pt x="5051428" y="3281103"/>
                </a:lnTo>
                <a:lnTo>
                  <a:pt x="5008299" y="3267975"/>
                </a:lnTo>
                <a:cubicBezTo>
                  <a:pt x="5006941" y="3267674"/>
                  <a:pt x="5005428" y="3267523"/>
                  <a:pt x="5004066" y="3267220"/>
                </a:cubicBezTo>
                <a:close/>
                <a:moveTo>
                  <a:pt x="9211604" y="3263895"/>
                </a:moveTo>
                <a:cubicBezTo>
                  <a:pt x="9202079" y="3263290"/>
                  <a:pt x="9192555" y="3263139"/>
                  <a:pt x="9183032" y="3264499"/>
                </a:cubicBezTo>
                <a:cubicBezTo>
                  <a:pt x="9182880" y="3264499"/>
                  <a:pt x="9182578" y="3264650"/>
                  <a:pt x="9182426" y="3264650"/>
                </a:cubicBezTo>
                <a:cubicBezTo>
                  <a:pt x="9185905" y="3271756"/>
                  <a:pt x="9189985" y="3278560"/>
                  <a:pt x="9194218" y="3285212"/>
                </a:cubicBezTo>
                <a:cubicBezTo>
                  <a:pt x="9199357" y="3293224"/>
                  <a:pt x="9204498" y="3301085"/>
                  <a:pt x="9209488" y="3309097"/>
                </a:cubicBezTo>
                <a:cubicBezTo>
                  <a:pt x="9214324" y="3316958"/>
                  <a:pt x="9219162" y="3324819"/>
                  <a:pt x="9224303" y="3332530"/>
                </a:cubicBezTo>
                <a:cubicBezTo>
                  <a:pt x="9229291" y="3339937"/>
                  <a:pt x="9234430" y="3347042"/>
                  <a:pt x="9239873" y="3353996"/>
                </a:cubicBezTo>
                <a:lnTo>
                  <a:pt x="9292747" y="3403916"/>
                </a:lnTo>
                <a:lnTo>
                  <a:pt x="9312439" y="3405546"/>
                </a:lnTo>
                <a:cubicBezTo>
                  <a:pt x="9324685" y="3406908"/>
                  <a:pt x="9337081" y="3407965"/>
                  <a:pt x="9349326" y="3409327"/>
                </a:cubicBezTo>
                <a:cubicBezTo>
                  <a:pt x="9355373" y="3409932"/>
                  <a:pt x="9361572" y="3410687"/>
                  <a:pt x="9367618" y="3411746"/>
                </a:cubicBezTo>
                <a:cubicBezTo>
                  <a:pt x="9373666" y="3412803"/>
                  <a:pt x="9379561" y="3414315"/>
                  <a:pt x="9385305" y="3416130"/>
                </a:cubicBezTo>
                <a:cubicBezTo>
                  <a:pt x="9397098" y="3419758"/>
                  <a:pt x="9408890" y="3423386"/>
                  <a:pt x="9420681" y="3427165"/>
                </a:cubicBezTo>
                <a:cubicBezTo>
                  <a:pt x="9433531" y="3431247"/>
                  <a:pt x="9445928" y="3436386"/>
                  <a:pt x="9458324" y="3441678"/>
                </a:cubicBezTo>
                <a:lnTo>
                  <a:pt x="9461944" y="3443495"/>
                </a:lnTo>
                <a:lnTo>
                  <a:pt x="9455149" y="3430189"/>
                </a:lnTo>
                <a:cubicBezTo>
                  <a:pt x="9449555" y="3418396"/>
                  <a:pt x="9443961" y="3406453"/>
                  <a:pt x="9439729" y="3394208"/>
                </a:cubicBezTo>
                <a:cubicBezTo>
                  <a:pt x="9437613" y="3387859"/>
                  <a:pt x="9435345" y="3381358"/>
                  <a:pt x="9433531" y="3374857"/>
                </a:cubicBezTo>
                <a:lnTo>
                  <a:pt x="9429629" y="3360368"/>
                </a:lnTo>
                <a:lnTo>
                  <a:pt x="9428844" y="3360194"/>
                </a:lnTo>
                <a:cubicBezTo>
                  <a:pt x="9427181" y="3358381"/>
                  <a:pt x="9425366" y="3356868"/>
                  <a:pt x="9423705" y="3355356"/>
                </a:cubicBezTo>
                <a:cubicBezTo>
                  <a:pt x="9420983" y="3352939"/>
                  <a:pt x="9418413" y="3350520"/>
                  <a:pt x="9415540" y="3348101"/>
                </a:cubicBezTo>
                <a:cubicBezTo>
                  <a:pt x="9410249" y="3343565"/>
                  <a:pt x="9404505" y="3339332"/>
                  <a:pt x="9398910" y="3335250"/>
                </a:cubicBezTo>
                <a:lnTo>
                  <a:pt x="9396658" y="3333860"/>
                </a:lnTo>
                <a:lnTo>
                  <a:pt x="9355825" y="3308643"/>
                </a:lnTo>
                <a:cubicBezTo>
                  <a:pt x="9347813" y="3304259"/>
                  <a:pt x="9339651" y="3300480"/>
                  <a:pt x="9331486" y="3296852"/>
                </a:cubicBezTo>
                <a:cubicBezTo>
                  <a:pt x="9324079" y="3293525"/>
                  <a:pt x="9316823" y="3290200"/>
                  <a:pt x="9309263" y="3287327"/>
                </a:cubicBezTo>
                <a:cubicBezTo>
                  <a:pt x="9277517" y="3276292"/>
                  <a:pt x="9244863" y="3268280"/>
                  <a:pt x="9211604" y="3263895"/>
                </a:cubicBezTo>
                <a:close/>
                <a:moveTo>
                  <a:pt x="854431" y="3247718"/>
                </a:moveTo>
                <a:cubicBezTo>
                  <a:pt x="857001" y="3247417"/>
                  <a:pt x="860022" y="3247417"/>
                  <a:pt x="862441" y="3248777"/>
                </a:cubicBezTo>
                <a:cubicBezTo>
                  <a:pt x="864256" y="3249986"/>
                  <a:pt x="866070" y="3251045"/>
                  <a:pt x="867581" y="3252708"/>
                </a:cubicBezTo>
                <a:cubicBezTo>
                  <a:pt x="868942" y="3254219"/>
                  <a:pt x="870152" y="3255581"/>
                  <a:pt x="871060" y="3257243"/>
                </a:cubicBezTo>
                <a:cubicBezTo>
                  <a:pt x="872721" y="3259965"/>
                  <a:pt x="874232" y="3262836"/>
                  <a:pt x="875745" y="3265709"/>
                </a:cubicBezTo>
                <a:cubicBezTo>
                  <a:pt x="881943" y="3277501"/>
                  <a:pt x="886933" y="3289897"/>
                  <a:pt x="891921" y="3302142"/>
                </a:cubicBezTo>
                <a:cubicBezTo>
                  <a:pt x="896608" y="3313481"/>
                  <a:pt x="901597" y="3324819"/>
                  <a:pt x="905980" y="3336309"/>
                </a:cubicBezTo>
                <a:cubicBezTo>
                  <a:pt x="910818" y="3348553"/>
                  <a:pt x="915354" y="3360800"/>
                  <a:pt x="919284" y="3373499"/>
                </a:cubicBezTo>
                <a:cubicBezTo>
                  <a:pt x="921249" y="3379998"/>
                  <a:pt x="923215" y="3386499"/>
                  <a:pt x="925182" y="3393000"/>
                </a:cubicBezTo>
                <a:cubicBezTo>
                  <a:pt x="927145" y="3399501"/>
                  <a:pt x="929262" y="3406000"/>
                  <a:pt x="931075" y="3412652"/>
                </a:cubicBezTo>
                <a:lnTo>
                  <a:pt x="933305" y="3421348"/>
                </a:lnTo>
                <a:lnTo>
                  <a:pt x="935914" y="3417339"/>
                </a:lnTo>
                <a:cubicBezTo>
                  <a:pt x="936671" y="3417036"/>
                  <a:pt x="937123" y="3416584"/>
                  <a:pt x="937576" y="3416130"/>
                </a:cubicBezTo>
                <a:lnTo>
                  <a:pt x="941590" y="3411670"/>
                </a:lnTo>
                <a:lnTo>
                  <a:pt x="946042" y="3399499"/>
                </a:lnTo>
                <a:cubicBezTo>
                  <a:pt x="948160" y="3392998"/>
                  <a:pt x="950275" y="3386499"/>
                  <a:pt x="952693" y="3380149"/>
                </a:cubicBezTo>
                <a:cubicBezTo>
                  <a:pt x="954660" y="3374707"/>
                  <a:pt x="956926" y="3369264"/>
                  <a:pt x="959044" y="3363671"/>
                </a:cubicBezTo>
                <a:cubicBezTo>
                  <a:pt x="963730" y="3351728"/>
                  <a:pt x="968719" y="3339784"/>
                  <a:pt x="974918" y="3328598"/>
                </a:cubicBezTo>
                <a:cubicBezTo>
                  <a:pt x="977789" y="3323457"/>
                  <a:pt x="980965" y="3318318"/>
                  <a:pt x="984743" y="3313782"/>
                </a:cubicBezTo>
                <a:cubicBezTo>
                  <a:pt x="986406" y="3311666"/>
                  <a:pt x="988069" y="3309852"/>
                  <a:pt x="989885" y="3308189"/>
                </a:cubicBezTo>
                <a:cubicBezTo>
                  <a:pt x="994418" y="3303956"/>
                  <a:pt x="999256" y="3300026"/>
                  <a:pt x="1005455" y="3298514"/>
                </a:cubicBezTo>
                <a:cubicBezTo>
                  <a:pt x="1008025" y="3297909"/>
                  <a:pt x="1010896" y="3297607"/>
                  <a:pt x="1013467" y="3298212"/>
                </a:cubicBezTo>
                <a:cubicBezTo>
                  <a:pt x="1016187" y="3298817"/>
                  <a:pt x="1018606" y="3300026"/>
                  <a:pt x="1020874" y="3301688"/>
                </a:cubicBezTo>
                <a:cubicBezTo>
                  <a:pt x="1023898" y="3303956"/>
                  <a:pt x="1026013" y="3307130"/>
                  <a:pt x="1027981" y="3310306"/>
                </a:cubicBezTo>
                <a:cubicBezTo>
                  <a:pt x="1035084" y="3321191"/>
                  <a:pt x="1040526" y="3333285"/>
                  <a:pt x="1045970" y="3345076"/>
                </a:cubicBezTo>
                <a:cubicBezTo>
                  <a:pt x="1056853" y="3368810"/>
                  <a:pt x="1065319" y="3393603"/>
                  <a:pt x="1072728" y="3418548"/>
                </a:cubicBezTo>
                <a:cubicBezTo>
                  <a:pt x="1074542" y="3424595"/>
                  <a:pt x="1076205" y="3430643"/>
                  <a:pt x="1077566" y="3436840"/>
                </a:cubicBezTo>
                <a:cubicBezTo>
                  <a:pt x="1079380" y="3444702"/>
                  <a:pt x="1080891" y="3452412"/>
                  <a:pt x="1082251" y="3460424"/>
                </a:cubicBezTo>
                <a:cubicBezTo>
                  <a:pt x="1084670" y="3473878"/>
                  <a:pt x="1086335" y="3487636"/>
                  <a:pt x="1087996" y="3501242"/>
                </a:cubicBezTo>
                <a:lnTo>
                  <a:pt x="1088209" y="3503837"/>
                </a:lnTo>
                <a:lnTo>
                  <a:pt x="1100544" y="3491868"/>
                </a:lnTo>
                <a:cubicBezTo>
                  <a:pt x="1103870" y="3489451"/>
                  <a:pt x="1108406" y="3487939"/>
                  <a:pt x="1112335" y="3487939"/>
                </a:cubicBezTo>
                <a:cubicBezTo>
                  <a:pt x="1117325" y="3487939"/>
                  <a:pt x="1121255" y="3489904"/>
                  <a:pt x="1124883" y="3493230"/>
                </a:cubicBezTo>
                <a:cubicBezTo>
                  <a:pt x="1128210" y="3496254"/>
                  <a:pt x="1130780" y="3500487"/>
                  <a:pt x="1132895" y="3504417"/>
                </a:cubicBezTo>
                <a:cubicBezTo>
                  <a:pt x="1136071" y="3510464"/>
                  <a:pt x="1138942" y="3516661"/>
                  <a:pt x="1141210" y="3523012"/>
                </a:cubicBezTo>
                <a:cubicBezTo>
                  <a:pt x="1145594" y="3535560"/>
                  <a:pt x="1149376" y="3548409"/>
                  <a:pt x="1153005" y="3561108"/>
                </a:cubicBezTo>
                <a:cubicBezTo>
                  <a:pt x="1156328" y="3572899"/>
                  <a:pt x="1159656" y="3584842"/>
                  <a:pt x="1162226" y="3596786"/>
                </a:cubicBezTo>
                <a:cubicBezTo>
                  <a:pt x="1166156" y="3615228"/>
                  <a:pt x="1167818" y="3633976"/>
                  <a:pt x="1169632" y="3652720"/>
                </a:cubicBezTo>
                <a:cubicBezTo>
                  <a:pt x="1170539" y="3662094"/>
                  <a:pt x="1171446" y="3671315"/>
                  <a:pt x="1172201" y="3680689"/>
                </a:cubicBezTo>
                <a:lnTo>
                  <a:pt x="1172842" y="3699111"/>
                </a:lnTo>
                <a:lnTo>
                  <a:pt x="1177039" y="3695503"/>
                </a:lnTo>
                <a:cubicBezTo>
                  <a:pt x="1180972" y="3693235"/>
                  <a:pt x="1185203" y="3691724"/>
                  <a:pt x="1189738" y="3690969"/>
                </a:cubicBezTo>
                <a:cubicBezTo>
                  <a:pt x="1194878" y="3690213"/>
                  <a:pt x="1200322" y="3690515"/>
                  <a:pt x="1205006" y="3692783"/>
                </a:cubicBezTo>
                <a:cubicBezTo>
                  <a:pt x="1209844" y="3695049"/>
                  <a:pt x="1213623" y="3698376"/>
                  <a:pt x="1216951" y="3702609"/>
                </a:cubicBezTo>
                <a:cubicBezTo>
                  <a:pt x="1218010" y="3703969"/>
                  <a:pt x="1219219" y="3705331"/>
                  <a:pt x="1220124" y="3706842"/>
                </a:cubicBezTo>
                <a:cubicBezTo>
                  <a:pt x="1223752" y="3712435"/>
                  <a:pt x="1226775" y="3718633"/>
                  <a:pt x="1229194" y="3724832"/>
                </a:cubicBezTo>
                <a:cubicBezTo>
                  <a:pt x="1231462" y="3730425"/>
                  <a:pt x="1233127" y="3736322"/>
                  <a:pt x="1234789" y="3742066"/>
                </a:cubicBezTo>
                <a:cubicBezTo>
                  <a:pt x="1236603" y="3748416"/>
                  <a:pt x="1238266" y="3754917"/>
                  <a:pt x="1239627" y="3761416"/>
                </a:cubicBezTo>
                <a:cubicBezTo>
                  <a:pt x="1242347" y="3774418"/>
                  <a:pt x="1245371" y="3787418"/>
                  <a:pt x="1247186" y="3800571"/>
                </a:cubicBezTo>
                <a:cubicBezTo>
                  <a:pt x="1248999" y="3813270"/>
                  <a:pt x="1250662" y="3826120"/>
                  <a:pt x="1251721" y="3838971"/>
                </a:cubicBezTo>
                <a:lnTo>
                  <a:pt x="1252517" y="3892429"/>
                </a:lnTo>
                <a:lnTo>
                  <a:pt x="1253989" y="3891579"/>
                </a:lnTo>
                <a:cubicBezTo>
                  <a:pt x="1259433" y="3890369"/>
                  <a:pt x="1264724" y="3891277"/>
                  <a:pt x="1269106" y="3894905"/>
                </a:cubicBezTo>
                <a:cubicBezTo>
                  <a:pt x="1272282" y="3897475"/>
                  <a:pt x="1274549" y="3901103"/>
                  <a:pt x="1276514" y="3904580"/>
                </a:cubicBezTo>
                <a:cubicBezTo>
                  <a:pt x="1278482" y="3908056"/>
                  <a:pt x="1280293" y="3911686"/>
                  <a:pt x="1281805" y="3915313"/>
                </a:cubicBezTo>
                <a:cubicBezTo>
                  <a:pt x="1284375" y="3920908"/>
                  <a:pt x="1286643" y="3926651"/>
                  <a:pt x="1288608" y="3932548"/>
                </a:cubicBezTo>
                <a:cubicBezTo>
                  <a:pt x="1290725" y="3938595"/>
                  <a:pt x="1292236" y="3944943"/>
                  <a:pt x="1293750" y="3951143"/>
                </a:cubicBezTo>
                <a:cubicBezTo>
                  <a:pt x="1295110" y="3956887"/>
                  <a:pt x="1296471" y="3962783"/>
                  <a:pt x="1297680" y="3968679"/>
                </a:cubicBezTo>
                <a:cubicBezTo>
                  <a:pt x="1299040" y="3975028"/>
                  <a:pt x="1300099" y="3981529"/>
                  <a:pt x="1301459" y="3987879"/>
                </a:cubicBezTo>
                <a:cubicBezTo>
                  <a:pt x="1302819" y="3994228"/>
                  <a:pt x="1304330" y="4000425"/>
                  <a:pt x="1305843" y="4006625"/>
                </a:cubicBezTo>
                <a:cubicBezTo>
                  <a:pt x="1309019" y="4019776"/>
                  <a:pt x="1311739" y="4033079"/>
                  <a:pt x="1313704" y="4046383"/>
                </a:cubicBezTo>
                <a:lnTo>
                  <a:pt x="1314578" y="4060569"/>
                </a:lnTo>
                <a:lnTo>
                  <a:pt x="1324287" y="4052279"/>
                </a:lnTo>
                <a:cubicBezTo>
                  <a:pt x="1328217" y="4050314"/>
                  <a:pt x="1331847" y="4048953"/>
                  <a:pt x="1336078" y="4048349"/>
                </a:cubicBezTo>
                <a:cubicBezTo>
                  <a:pt x="1342427" y="4047442"/>
                  <a:pt x="1349229" y="4049256"/>
                  <a:pt x="1353464" y="4054244"/>
                </a:cubicBezTo>
                <a:cubicBezTo>
                  <a:pt x="1358303" y="4059990"/>
                  <a:pt x="1361325" y="4066943"/>
                  <a:pt x="1364045" y="4073747"/>
                </a:cubicBezTo>
                <a:cubicBezTo>
                  <a:pt x="1368883" y="4085840"/>
                  <a:pt x="1373266" y="4098086"/>
                  <a:pt x="1376442" y="4110785"/>
                </a:cubicBezTo>
                <a:cubicBezTo>
                  <a:pt x="1379618" y="4123938"/>
                  <a:pt x="1382340" y="4137089"/>
                  <a:pt x="1384910" y="4150392"/>
                </a:cubicBezTo>
                <a:cubicBezTo>
                  <a:pt x="1387479" y="4163545"/>
                  <a:pt x="1389898" y="4176545"/>
                  <a:pt x="1391711" y="4189850"/>
                </a:cubicBezTo>
                <a:cubicBezTo>
                  <a:pt x="1393374" y="4201642"/>
                  <a:pt x="1395037" y="4213886"/>
                  <a:pt x="1394582" y="4225830"/>
                </a:cubicBezTo>
                <a:lnTo>
                  <a:pt x="1392422" y="4250627"/>
                </a:lnTo>
                <a:lnTo>
                  <a:pt x="1396094" y="4251378"/>
                </a:lnTo>
                <a:cubicBezTo>
                  <a:pt x="1398363" y="4252437"/>
                  <a:pt x="1400329" y="4253948"/>
                  <a:pt x="1402292" y="4255459"/>
                </a:cubicBezTo>
                <a:cubicBezTo>
                  <a:pt x="1403656" y="4256517"/>
                  <a:pt x="1404865" y="4257878"/>
                  <a:pt x="1405921" y="4259239"/>
                </a:cubicBezTo>
                <a:cubicBezTo>
                  <a:pt x="1407433" y="4260903"/>
                  <a:pt x="1408793" y="4262564"/>
                  <a:pt x="1410153" y="4264378"/>
                </a:cubicBezTo>
                <a:cubicBezTo>
                  <a:pt x="1412120" y="4266950"/>
                  <a:pt x="1413785" y="4269519"/>
                  <a:pt x="1415447" y="4272240"/>
                </a:cubicBezTo>
                <a:cubicBezTo>
                  <a:pt x="1422248" y="4283729"/>
                  <a:pt x="1427844" y="4295974"/>
                  <a:pt x="1433285" y="4308070"/>
                </a:cubicBezTo>
                <a:cubicBezTo>
                  <a:pt x="1438424" y="4319557"/>
                  <a:pt x="1443866" y="4331047"/>
                  <a:pt x="1448402" y="4342990"/>
                </a:cubicBezTo>
                <a:cubicBezTo>
                  <a:pt x="1457624" y="4367329"/>
                  <a:pt x="1464577" y="4392728"/>
                  <a:pt x="1466996" y="4418578"/>
                </a:cubicBezTo>
                <a:cubicBezTo>
                  <a:pt x="1467451" y="4423870"/>
                  <a:pt x="1467753" y="4429312"/>
                  <a:pt x="1467904" y="4434755"/>
                </a:cubicBezTo>
                <a:cubicBezTo>
                  <a:pt x="1468054" y="4441406"/>
                  <a:pt x="1467451" y="4448058"/>
                  <a:pt x="1466845" y="4454710"/>
                </a:cubicBezTo>
                <a:lnTo>
                  <a:pt x="1461268" y="4484785"/>
                </a:lnTo>
                <a:lnTo>
                  <a:pt x="1462160" y="4485551"/>
                </a:lnTo>
                <a:cubicBezTo>
                  <a:pt x="1466240" y="4489330"/>
                  <a:pt x="1469870" y="4493714"/>
                  <a:pt x="1473043" y="4498250"/>
                </a:cubicBezTo>
                <a:cubicBezTo>
                  <a:pt x="1481359" y="4510041"/>
                  <a:pt x="1487254" y="4523648"/>
                  <a:pt x="1492544" y="4536951"/>
                </a:cubicBezTo>
                <a:cubicBezTo>
                  <a:pt x="1497536" y="4549650"/>
                  <a:pt x="1500256" y="4562954"/>
                  <a:pt x="1502372" y="4576408"/>
                </a:cubicBezTo>
                <a:cubicBezTo>
                  <a:pt x="1506452" y="4602561"/>
                  <a:pt x="1507360" y="4629017"/>
                  <a:pt x="1504337" y="4655323"/>
                </a:cubicBezTo>
                <a:lnTo>
                  <a:pt x="1499801" y="4674892"/>
                </a:lnTo>
                <a:lnTo>
                  <a:pt x="1505697" y="4674521"/>
                </a:lnTo>
                <a:cubicBezTo>
                  <a:pt x="1509777" y="4676486"/>
                  <a:pt x="1512499" y="4679359"/>
                  <a:pt x="1515374" y="4682834"/>
                </a:cubicBezTo>
                <a:cubicBezTo>
                  <a:pt x="1518094" y="4686161"/>
                  <a:pt x="1520361" y="4689789"/>
                  <a:pt x="1522325" y="4693719"/>
                </a:cubicBezTo>
                <a:cubicBezTo>
                  <a:pt x="1525503" y="4699768"/>
                  <a:pt x="1528073" y="4706267"/>
                  <a:pt x="1529885" y="4712919"/>
                </a:cubicBezTo>
                <a:cubicBezTo>
                  <a:pt x="1533363" y="4725618"/>
                  <a:pt x="1536083" y="4738469"/>
                  <a:pt x="1538654" y="4751469"/>
                </a:cubicBezTo>
                <a:cubicBezTo>
                  <a:pt x="1541224" y="4764471"/>
                  <a:pt x="1543643" y="4777775"/>
                  <a:pt x="1543038" y="4791077"/>
                </a:cubicBezTo>
                <a:cubicBezTo>
                  <a:pt x="1542584" y="4798333"/>
                  <a:pt x="1541981" y="4805742"/>
                  <a:pt x="1540771" y="4812998"/>
                </a:cubicBezTo>
                <a:cubicBezTo>
                  <a:pt x="1539562" y="4819801"/>
                  <a:pt x="1537294" y="4826453"/>
                  <a:pt x="1534873" y="4832954"/>
                </a:cubicBezTo>
                <a:cubicBezTo>
                  <a:pt x="1530490" y="4844594"/>
                  <a:pt x="1526106" y="4856083"/>
                  <a:pt x="1520965" y="4867422"/>
                </a:cubicBezTo>
                <a:cubicBezTo>
                  <a:pt x="1517942" y="4874224"/>
                  <a:pt x="1513709" y="4880422"/>
                  <a:pt x="1509176" y="4886318"/>
                </a:cubicBezTo>
                <a:lnTo>
                  <a:pt x="1508808" y="4886699"/>
                </a:lnTo>
                <a:lnTo>
                  <a:pt x="1512499" y="4927589"/>
                </a:lnTo>
                <a:lnTo>
                  <a:pt x="1517114" y="4944979"/>
                </a:lnTo>
                <a:lnTo>
                  <a:pt x="1491933" y="4944979"/>
                </a:lnTo>
                <a:lnTo>
                  <a:pt x="1489219" y="4935149"/>
                </a:lnTo>
                <a:lnTo>
                  <a:pt x="1486351" y="4907066"/>
                </a:lnTo>
                <a:lnTo>
                  <a:pt x="1481055" y="4911111"/>
                </a:lnTo>
                <a:cubicBezTo>
                  <a:pt x="1475763" y="4914589"/>
                  <a:pt x="1469870" y="4917158"/>
                  <a:pt x="1463821" y="4918669"/>
                </a:cubicBezTo>
                <a:cubicBezTo>
                  <a:pt x="1457925" y="4920182"/>
                  <a:pt x="1451575" y="4921391"/>
                  <a:pt x="1445377" y="4920937"/>
                </a:cubicBezTo>
                <a:lnTo>
                  <a:pt x="1444685" y="4920687"/>
                </a:lnTo>
                <a:lnTo>
                  <a:pt x="1449762" y="4933938"/>
                </a:lnTo>
                <a:lnTo>
                  <a:pt x="1452888" y="4944979"/>
                </a:lnTo>
                <a:lnTo>
                  <a:pt x="1426414" y="4944979"/>
                </a:lnTo>
                <a:lnTo>
                  <a:pt x="1420586" y="4926681"/>
                </a:lnTo>
                <a:cubicBezTo>
                  <a:pt x="1418921" y="4922601"/>
                  <a:pt x="1417410" y="4918519"/>
                  <a:pt x="1416199" y="4914436"/>
                </a:cubicBezTo>
                <a:lnTo>
                  <a:pt x="1415321" y="4909710"/>
                </a:lnTo>
                <a:lnTo>
                  <a:pt x="1407433" y="4909146"/>
                </a:lnTo>
                <a:cubicBezTo>
                  <a:pt x="1401388" y="4908391"/>
                  <a:pt x="1395339" y="4907031"/>
                  <a:pt x="1389292" y="4905669"/>
                </a:cubicBezTo>
                <a:cubicBezTo>
                  <a:pt x="1376141" y="4902798"/>
                  <a:pt x="1362986" y="4900076"/>
                  <a:pt x="1350442" y="4895541"/>
                </a:cubicBezTo>
                <a:cubicBezTo>
                  <a:pt x="1338497" y="4891156"/>
                  <a:pt x="1327310" y="4884657"/>
                  <a:pt x="1316578" y="4877853"/>
                </a:cubicBezTo>
                <a:cubicBezTo>
                  <a:pt x="1304784" y="4870445"/>
                  <a:pt x="1293750" y="4862130"/>
                  <a:pt x="1282864" y="4853363"/>
                </a:cubicBezTo>
                <a:cubicBezTo>
                  <a:pt x="1272885" y="4845349"/>
                  <a:pt x="1263210" y="4837036"/>
                  <a:pt x="1253989" y="4827965"/>
                </a:cubicBezTo>
                <a:cubicBezTo>
                  <a:pt x="1249305" y="4823429"/>
                  <a:pt x="1245071" y="4818441"/>
                  <a:pt x="1240687" y="4813603"/>
                </a:cubicBezTo>
                <a:cubicBezTo>
                  <a:pt x="1235697" y="4808010"/>
                  <a:pt x="1231010" y="4802114"/>
                  <a:pt x="1226477" y="4795916"/>
                </a:cubicBezTo>
                <a:cubicBezTo>
                  <a:pt x="1222849" y="4790927"/>
                  <a:pt x="1219521" y="4785787"/>
                  <a:pt x="1216197" y="4780646"/>
                </a:cubicBezTo>
                <a:cubicBezTo>
                  <a:pt x="1213474" y="4776111"/>
                  <a:pt x="1210601" y="4771728"/>
                  <a:pt x="1208334" y="4766890"/>
                </a:cubicBezTo>
                <a:cubicBezTo>
                  <a:pt x="1206520" y="4763262"/>
                  <a:pt x="1205009" y="4759634"/>
                  <a:pt x="1203951" y="4755702"/>
                </a:cubicBezTo>
                <a:cubicBezTo>
                  <a:pt x="1202590" y="4750563"/>
                  <a:pt x="1202135" y="4745575"/>
                  <a:pt x="1202590" y="4740283"/>
                </a:cubicBezTo>
                <a:lnTo>
                  <a:pt x="1203621" y="4737501"/>
                </a:lnTo>
                <a:lnTo>
                  <a:pt x="1193064" y="4732119"/>
                </a:lnTo>
                <a:cubicBezTo>
                  <a:pt x="1187168" y="4728187"/>
                  <a:pt x="1181273" y="4724107"/>
                  <a:pt x="1175528" y="4719721"/>
                </a:cubicBezTo>
                <a:cubicBezTo>
                  <a:pt x="1165549" y="4712013"/>
                  <a:pt x="1156027" y="4704001"/>
                  <a:pt x="1146804" y="4695535"/>
                </a:cubicBezTo>
                <a:cubicBezTo>
                  <a:pt x="1137281" y="4686917"/>
                  <a:pt x="1128512" y="4677544"/>
                  <a:pt x="1120046" y="4667869"/>
                </a:cubicBezTo>
                <a:cubicBezTo>
                  <a:pt x="1110975" y="4657589"/>
                  <a:pt x="1102055" y="4647158"/>
                  <a:pt x="1093894" y="4636121"/>
                </a:cubicBezTo>
                <a:cubicBezTo>
                  <a:pt x="1086184" y="4625540"/>
                  <a:pt x="1078472" y="4614957"/>
                  <a:pt x="1070611" y="4604526"/>
                </a:cubicBezTo>
                <a:cubicBezTo>
                  <a:pt x="1061088" y="4591978"/>
                  <a:pt x="1051109" y="4579279"/>
                  <a:pt x="1044610" y="4564766"/>
                </a:cubicBezTo>
                <a:cubicBezTo>
                  <a:pt x="1042794" y="4560684"/>
                  <a:pt x="1041283" y="4556300"/>
                  <a:pt x="1040831" y="4551917"/>
                </a:cubicBezTo>
                <a:cubicBezTo>
                  <a:pt x="1040530" y="4549498"/>
                  <a:pt x="1040376" y="4547380"/>
                  <a:pt x="1040680" y="4544962"/>
                </a:cubicBezTo>
                <a:cubicBezTo>
                  <a:pt x="1040980" y="4542846"/>
                  <a:pt x="1041585" y="4541032"/>
                  <a:pt x="1042493" y="4539218"/>
                </a:cubicBezTo>
                <a:cubicBezTo>
                  <a:pt x="1042794" y="4538310"/>
                  <a:pt x="1043401" y="4537404"/>
                  <a:pt x="1044158" y="4536648"/>
                </a:cubicBezTo>
                <a:cubicBezTo>
                  <a:pt x="1045669" y="4535136"/>
                  <a:pt x="1046878" y="4534077"/>
                  <a:pt x="1047935" y="4533321"/>
                </a:cubicBezTo>
                <a:cubicBezTo>
                  <a:pt x="1050051" y="4531961"/>
                  <a:pt x="1052168" y="4530903"/>
                  <a:pt x="1054588" y="4530298"/>
                </a:cubicBezTo>
                <a:lnTo>
                  <a:pt x="1059915" y="4530363"/>
                </a:lnTo>
                <a:lnTo>
                  <a:pt x="1046727" y="4515634"/>
                </a:lnTo>
                <a:cubicBezTo>
                  <a:pt x="1038865" y="4506110"/>
                  <a:pt x="1031003" y="4496587"/>
                  <a:pt x="1023596" y="4486759"/>
                </a:cubicBezTo>
                <a:cubicBezTo>
                  <a:pt x="1019665" y="4481469"/>
                  <a:pt x="1015886" y="4476178"/>
                  <a:pt x="1012107" y="4470886"/>
                </a:cubicBezTo>
                <a:cubicBezTo>
                  <a:pt x="1008326" y="4465594"/>
                  <a:pt x="1004396" y="4460305"/>
                  <a:pt x="1000768" y="4454861"/>
                </a:cubicBezTo>
                <a:cubicBezTo>
                  <a:pt x="993361" y="4443524"/>
                  <a:pt x="986406" y="4431883"/>
                  <a:pt x="980965" y="4419486"/>
                </a:cubicBezTo>
                <a:cubicBezTo>
                  <a:pt x="977789" y="4412079"/>
                  <a:pt x="975521" y="4404218"/>
                  <a:pt x="974010" y="4396204"/>
                </a:cubicBezTo>
                <a:cubicBezTo>
                  <a:pt x="973253" y="4392124"/>
                  <a:pt x="972801" y="4388345"/>
                  <a:pt x="973407" y="4384262"/>
                </a:cubicBezTo>
                <a:cubicBezTo>
                  <a:pt x="974010" y="4379879"/>
                  <a:pt x="975371" y="4375343"/>
                  <a:pt x="978245" y="4371714"/>
                </a:cubicBezTo>
                <a:cubicBezTo>
                  <a:pt x="977940" y="4372319"/>
                  <a:pt x="977940" y="4372168"/>
                  <a:pt x="978091" y="4372168"/>
                </a:cubicBezTo>
                <a:cubicBezTo>
                  <a:pt x="980813" y="4368994"/>
                  <a:pt x="983987" y="4367180"/>
                  <a:pt x="987766" y="4365667"/>
                </a:cubicBezTo>
                <a:cubicBezTo>
                  <a:pt x="989580" y="4364912"/>
                  <a:pt x="991547" y="4364912"/>
                  <a:pt x="993513" y="4364458"/>
                </a:cubicBezTo>
                <a:lnTo>
                  <a:pt x="993675" y="4364458"/>
                </a:lnTo>
                <a:lnTo>
                  <a:pt x="975069" y="4340724"/>
                </a:lnTo>
                <a:cubicBezTo>
                  <a:pt x="968114" y="4330747"/>
                  <a:pt x="962219" y="4319861"/>
                  <a:pt x="956171" y="4309279"/>
                </a:cubicBezTo>
                <a:cubicBezTo>
                  <a:pt x="949671" y="4297639"/>
                  <a:pt x="943623" y="4285696"/>
                  <a:pt x="938031" y="4273601"/>
                </a:cubicBezTo>
                <a:cubicBezTo>
                  <a:pt x="932133" y="4260903"/>
                  <a:pt x="926542" y="4247750"/>
                  <a:pt x="923366" y="4233994"/>
                </a:cubicBezTo>
                <a:cubicBezTo>
                  <a:pt x="921553" y="4226131"/>
                  <a:pt x="921098" y="4217969"/>
                  <a:pt x="923667" y="4210258"/>
                </a:cubicBezTo>
                <a:cubicBezTo>
                  <a:pt x="924575" y="4207689"/>
                  <a:pt x="925332" y="4205724"/>
                  <a:pt x="926693" y="4203456"/>
                </a:cubicBezTo>
                <a:lnTo>
                  <a:pt x="927913" y="4201726"/>
                </a:lnTo>
                <a:lnTo>
                  <a:pt x="923215" y="4195593"/>
                </a:lnTo>
                <a:cubicBezTo>
                  <a:pt x="919585" y="4190755"/>
                  <a:pt x="915959" y="4185767"/>
                  <a:pt x="912483" y="4180778"/>
                </a:cubicBezTo>
                <a:cubicBezTo>
                  <a:pt x="905076" y="4170498"/>
                  <a:pt x="898876" y="4159764"/>
                  <a:pt x="893131" y="4148578"/>
                </a:cubicBezTo>
                <a:cubicBezTo>
                  <a:pt x="886780" y="4136332"/>
                  <a:pt x="881189" y="4123785"/>
                  <a:pt x="875594" y="4111086"/>
                </a:cubicBezTo>
                <a:cubicBezTo>
                  <a:pt x="870453" y="4099445"/>
                  <a:pt x="865314" y="4087654"/>
                  <a:pt x="860173" y="4076014"/>
                </a:cubicBezTo>
                <a:cubicBezTo>
                  <a:pt x="857453" y="4069814"/>
                  <a:pt x="854882" y="4063616"/>
                  <a:pt x="852312" y="4057418"/>
                </a:cubicBezTo>
                <a:cubicBezTo>
                  <a:pt x="849743" y="4051219"/>
                  <a:pt x="847778" y="4044870"/>
                  <a:pt x="845662" y="4038522"/>
                </a:cubicBezTo>
                <a:cubicBezTo>
                  <a:pt x="843696" y="4032626"/>
                  <a:pt x="842185" y="4026729"/>
                  <a:pt x="840825" y="4020682"/>
                </a:cubicBezTo>
                <a:cubicBezTo>
                  <a:pt x="839464" y="4014786"/>
                  <a:pt x="837950" y="4008437"/>
                  <a:pt x="840825" y="4002844"/>
                </a:cubicBezTo>
                <a:cubicBezTo>
                  <a:pt x="841277" y="4001936"/>
                  <a:pt x="841732" y="4001181"/>
                  <a:pt x="842335" y="4000425"/>
                </a:cubicBezTo>
                <a:cubicBezTo>
                  <a:pt x="845511" y="3996645"/>
                  <a:pt x="850952" y="3994831"/>
                  <a:pt x="856093" y="3994981"/>
                </a:cubicBezTo>
                <a:lnTo>
                  <a:pt x="863284" y="3995954"/>
                </a:lnTo>
                <a:lnTo>
                  <a:pt x="859872" y="3991355"/>
                </a:lnTo>
                <a:cubicBezTo>
                  <a:pt x="856093" y="3986214"/>
                  <a:pt x="852162" y="3981226"/>
                  <a:pt x="848533" y="3975934"/>
                </a:cubicBezTo>
                <a:cubicBezTo>
                  <a:pt x="844754" y="3970643"/>
                  <a:pt x="841428" y="3965202"/>
                  <a:pt x="838104" y="3959607"/>
                </a:cubicBezTo>
                <a:cubicBezTo>
                  <a:pt x="824799" y="3936781"/>
                  <a:pt x="813916" y="3912743"/>
                  <a:pt x="803787" y="3888403"/>
                </a:cubicBezTo>
                <a:cubicBezTo>
                  <a:pt x="798798" y="3876461"/>
                  <a:pt x="793959" y="3864367"/>
                  <a:pt x="790632" y="3851819"/>
                </a:cubicBezTo>
                <a:cubicBezTo>
                  <a:pt x="788820" y="3844713"/>
                  <a:pt x="787309" y="3837609"/>
                  <a:pt x="785945" y="3830503"/>
                </a:cubicBezTo>
                <a:cubicBezTo>
                  <a:pt x="785341" y="3827480"/>
                  <a:pt x="785039" y="3824456"/>
                  <a:pt x="784736" y="3821280"/>
                </a:cubicBezTo>
                <a:cubicBezTo>
                  <a:pt x="783980" y="3813572"/>
                  <a:pt x="784131" y="3804501"/>
                  <a:pt x="789272" y="3798302"/>
                </a:cubicBezTo>
                <a:cubicBezTo>
                  <a:pt x="790180" y="3796941"/>
                  <a:pt x="791540" y="3795732"/>
                  <a:pt x="793051" y="3794826"/>
                </a:cubicBezTo>
                <a:lnTo>
                  <a:pt x="811527" y="3793792"/>
                </a:lnTo>
                <a:lnTo>
                  <a:pt x="805147" y="3786663"/>
                </a:lnTo>
                <a:cubicBezTo>
                  <a:pt x="796378" y="3776534"/>
                  <a:pt x="788066" y="3765952"/>
                  <a:pt x="780505" y="3754764"/>
                </a:cubicBezTo>
                <a:cubicBezTo>
                  <a:pt x="765539" y="3732844"/>
                  <a:pt x="754048" y="3708656"/>
                  <a:pt x="744827" y="3683863"/>
                </a:cubicBezTo>
                <a:cubicBezTo>
                  <a:pt x="742559" y="3677665"/>
                  <a:pt x="740745" y="3671466"/>
                  <a:pt x="738932" y="3665117"/>
                </a:cubicBezTo>
                <a:cubicBezTo>
                  <a:pt x="736664" y="3657105"/>
                  <a:pt x="734852" y="3648790"/>
                  <a:pt x="734095" y="3640628"/>
                </a:cubicBezTo>
                <a:cubicBezTo>
                  <a:pt x="733643" y="3636696"/>
                  <a:pt x="733944" y="3632614"/>
                  <a:pt x="734396" y="3628684"/>
                </a:cubicBezTo>
                <a:cubicBezTo>
                  <a:pt x="734698" y="3624299"/>
                  <a:pt x="736212" y="3619764"/>
                  <a:pt x="738326" y="3616136"/>
                </a:cubicBezTo>
                <a:cubicBezTo>
                  <a:pt x="738932" y="3615228"/>
                  <a:pt x="739536" y="3614322"/>
                  <a:pt x="740294" y="3613414"/>
                </a:cubicBezTo>
                <a:cubicBezTo>
                  <a:pt x="742559" y="3610392"/>
                  <a:pt x="745584" y="3608124"/>
                  <a:pt x="748759" y="3607216"/>
                </a:cubicBezTo>
                <a:cubicBezTo>
                  <a:pt x="752991" y="3606007"/>
                  <a:pt x="756923" y="3605856"/>
                  <a:pt x="761305" y="3606762"/>
                </a:cubicBezTo>
                <a:lnTo>
                  <a:pt x="767477" y="3608950"/>
                </a:lnTo>
                <a:lnTo>
                  <a:pt x="751782" y="3583027"/>
                </a:lnTo>
                <a:cubicBezTo>
                  <a:pt x="748606" y="3577433"/>
                  <a:pt x="745735" y="3571537"/>
                  <a:pt x="743015" y="3565793"/>
                </a:cubicBezTo>
                <a:cubicBezTo>
                  <a:pt x="739989" y="3559595"/>
                  <a:pt x="736966" y="3553245"/>
                  <a:pt x="734245" y="3546744"/>
                </a:cubicBezTo>
                <a:cubicBezTo>
                  <a:pt x="729406" y="3535104"/>
                  <a:pt x="724720" y="3523464"/>
                  <a:pt x="720337" y="3511673"/>
                </a:cubicBezTo>
                <a:cubicBezTo>
                  <a:pt x="715800" y="3499427"/>
                  <a:pt x="712171" y="3486878"/>
                  <a:pt x="708999" y="3474180"/>
                </a:cubicBezTo>
                <a:cubicBezTo>
                  <a:pt x="707337" y="3467680"/>
                  <a:pt x="705823" y="3461029"/>
                  <a:pt x="704764" y="3454377"/>
                </a:cubicBezTo>
                <a:cubicBezTo>
                  <a:pt x="704463" y="3452864"/>
                  <a:pt x="704312" y="3451504"/>
                  <a:pt x="704160" y="3449991"/>
                </a:cubicBezTo>
                <a:cubicBezTo>
                  <a:pt x="704009" y="3449236"/>
                  <a:pt x="704009" y="3448481"/>
                  <a:pt x="704009" y="3447725"/>
                </a:cubicBezTo>
                <a:cubicBezTo>
                  <a:pt x="704009" y="3446968"/>
                  <a:pt x="704009" y="3446363"/>
                  <a:pt x="704009" y="3445608"/>
                </a:cubicBezTo>
                <a:cubicBezTo>
                  <a:pt x="704160" y="3443944"/>
                  <a:pt x="704160" y="3442433"/>
                  <a:pt x="704312" y="3440770"/>
                </a:cubicBezTo>
                <a:cubicBezTo>
                  <a:pt x="704764" y="3439107"/>
                  <a:pt x="705218" y="3437293"/>
                  <a:pt x="706125" y="3435782"/>
                </a:cubicBezTo>
                <a:cubicBezTo>
                  <a:pt x="706578" y="3435026"/>
                  <a:pt x="707183" y="3434118"/>
                  <a:pt x="707940" y="3433212"/>
                </a:cubicBezTo>
                <a:cubicBezTo>
                  <a:pt x="708697" y="3431700"/>
                  <a:pt x="709756" y="3430641"/>
                  <a:pt x="710962" y="3430036"/>
                </a:cubicBezTo>
                <a:cubicBezTo>
                  <a:pt x="714590" y="3428071"/>
                  <a:pt x="718068" y="3427165"/>
                  <a:pt x="722150" y="3426711"/>
                </a:cubicBezTo>
                <a:cubicBezTo>
                  <a:pt x="726686" y="3426257"/>
                  <a:pt x="731220" y="3427617"/>
                  <a:pt x="735304" y="3429130"/>
                </a:cubicBezTo>
                <a:cubicBezTo>
                  <a:pt x="736664" y="3429584"/>
                  <a:pt x="738024" y="3430189"/>
                  <a:pt x="739536" y="3430793"/>
                </a:cubicBezTo>
                <a:cubicBezTo>
                  <a:pt x="742407" y="3432003"/>
                  <a:pt x="745279" y="3433514"/>
                  <a:pt x="748003" y="3435026"/>
                </a:cubicBezTo>
                <a:cubicBezTo>
                  <a:pt x="754199" y="3438351"/>
                  <a:pt x="759943" y="3442584"/>
                  <a:pt x="765690" y="3446666"/>
                </a:cubicBezTo>
                <a:cubicBezTo>
                  <a:pt x="775819" y="3453923"/>
                  <a:pt x="785493" y="3461784"/>
                  <a:pt x="795018" y="3469796"/>
                </a:cubicBezTo>
                <a:lnTo>
                  <a:pt x="805983" y="3480030"/>
                </a:lnTo>
                <a:lnTo>
                  <a:pt x="802879" y="3463146"/>
                </a:lnTo>
                <a:cubicBezTo>
                  <a:pt x="801063" y="3451202"/>
                  <a:pt x="800008" y="3439108"/>
                  <a:pt x="799401" y="3427014"/>
                </a:cubicBezTo>
                <a:cubicBezTo>
                  <a:pt x="798798" y="3413711"/>
                  <a:pt x="799703" y="3400407"/>
                  <a:pt x="801668" y="3387255"/>
                </a:cubicBezTo>
                <a:cubicBezTo>
                  <a:pt x="803482" y="3374707"/>
                  <a:pt x="806205" y="3362462"/>
                  <a:pt x="809529" y="3350217"/>
                </a:cubicBezTo>
                <a:cubicBezTo>
                  <a:pt x="812857" y="3337669"/>
                  <a:pt x="815728" y="3325121"/>
                  <a:pt x="819055" y="3312574"/>
                </a:cubicBezTo>
                <a:cubicBezTo>
                  <a:pt x="822682" y="3299422"/>
                  <a:pt x="827519" y="3286723"/>
                  <a:pt x="832508" y="3274024"/>
                </a:cubicBezTo>
                <a:cubicBezTo>
                  <a:pt x="833566" y="3271302"/>
                  <a:pt x="834776" y="3268582"/>
                  <a:pt x="836136" y="3265861"/>
                </a:cubicBezTo>
                <a:cubicBezTo>
                  <a:pt x="836744" y="3264650"/>
                  <a:pt x="837498" y="3263442"/>
                  <a:pt x="838104" y="3262081"/>
                </a:cubicBezTo>
                <a:cubicBezTo>
                  <a:pt x="839160" y="3259965"/>
                  <a:pt x="840674" y="3257697"/>
                  <a:pt x="842185" y="3255883"/>
                </a:cubicBezTo>
                <a:cubicBezTo>
                  <a:pt x="842335" y="3255732"/>
                  <a:pt x="842335" y="3255581"/>
                  <a:pt x="842486" y="3255581"/>
                </a:cubicBezTo>
                <a:cubicBezTo>
                  <a:pt x="843846" y="3253313"/>
                  <a:pt x="845511" y="3251801"/>
                  <a:pt x="847475" y="3250290"/>
                </a:cubicBezTo>
                <a:cubicBezTo>
                  <a:pt x="849441" y="3248777"/>
                  <a:pt x="852162" y="3248022"/>
                  <a:pt x="854431" y="3247718"/>
                </a:cubicBezTo>
                <a:close/>
                <a:moveTo>
                  <a:pt x="10255476" y="3247115"/>
                </a:moveTo>
                <a:cubicBezTo>
                  <a:pt x="10255476" y="3247720"/>
                  <a:pt x="10255626" y="3248325"/>
                  <a:pt x="10255626" y="3248929"/>
                </a:cubicBezTo>
                <a:cubicBezTo>
                  <a:pt x="10255930" y="3252558"/>
                  <a:pt x="10256233" y="3256186"/>
                  <a:pt x="10256685" y="3259814"/>
                </a:cubicBezTo>
                <a:cubicBezTo>
                  <a:pt x="10257744" y="3267372"/>
                  <a:pt x="10258953" y="3274932"/>
                  <a:pt x="10260313" y="3282490"/>
                </a:cubicBezTo>
                <a:cubicBezTo>
                  <a:pt x="10261674" y="3290502"/>
                  <a:pt x="10263337" y="3298666"/>
                  <a:pt x="10264546" y="3306678"/>
                </a:cubicBezTo>
                <a:cubicBezTo>
                  <a:pt x="10265605" y="3313481"/>
                  <a:pt x="10266513" y="3320285"/>
                  <a:pt x="10267722" y="3327087"/>
                </a:cubicBezTo>
                <a:cubicBezTo>
                  <a:pt x="10268628" y="3331622"/>
                  <a:pt x="10269685" y="3336158"/>
                  <a:pt x="10271047" y="3340692"/>
                </a:cubicBezTo>
                <a:cubicBezTo>
                  <a:pt x="10272711" y="3345530"/>
                  <a:pt x="10274675" y="3350217"/>
                  <a:pt x="10276640" y="3355054"/>
                </a:cubicBezTo>
                <a:cubicBezTo>
                  <a:pt x="10280419" y="3364125"/>
                  <a:pt x="10284200" y="3373196"/>
                  <a:pt x="10288130" y="3382266"/>
                </a:cubicBezTo>
                <a:cubicBezTo>
                  <a:pt x="10290699" y="3387407"/>
                  <a:pt x="10293421" y="3392395"/>
                  <a:pt x="10296142" y="3397384"/>
                </a:cubicBezTo>
                <a:lnTo>
                  <a:pt x="10296175" y="3397568"/>
                </a:lnTo>
                <a:lnTo>
                  <a:pt x="10309294" y="3402977"/>
                </a:lnTo>
                <a:lnTo>
                  <a:pt x="10334629" y="3419559"/>
                </a:lnTo>
                <a:lnTo>
                  <a:pt x="10331367" y="3412954"/>
                </a:lnTo>
                <a:cubicBezTo>
                  <a:pt x="10329553" y="3409175"/>
                  <a:pt x="10328040" y="3405546"/>
                  <a:pt x="10326377" y="3401767"/>
                </a:cubicBezTo>
                <a:cubicBezTo>
                  <a:pt x="10323807" y="3395871"/>
                  <a:pt x="10321389" y="3389673"/>
                  <a:pt x="10319120" y="3383626"/>
                </a:cubicBezTo>
                <a:cubicBezTo>
                  <a:pt x="10314586" y="3371532"/>
                  <a:pt x="10310807" y="3359135"/>
                  <a:pt x="10307783" y="3346587"/>
                </a:cubicBezTo>
                <a:cubicBezTo>
                  <a:pt x="10304911" y="3333888"/>
                  <a:pt x="10302643" y="3321039"/>
                  <a:pt x="10301132" y="3308189"/>
                </a:cubicBezTo>
                <a:cubicBezTo>
                  <a:pt x="10300829" y="3305165"/>
                  <a:pt x="10300527" y="3302142"/>
                  <a:pt x="10300224" y="3299118"/>
                </a:cubicBezTo>
                <a:cubicBezTo>
                  <a:pt x="10299921" y="3294281"/>
                  <a:pt x="10299772" y="3289443"/>
                  <a:pt x="10301736" y="3285059"/>
                </a:cubicBezTo>
                <a:lnTo>
                  <a:pt x="10305057" y="3282790"/>
                </a:lnTo>
                <a:lnTo>
                  <a:pt x="10296142" y="3274175"/>
                </a:lnTo>
                <a:cubicBezTo>
                  <a:pt x="10291153" y="3269791"/>
                  <a:pt x="10285862" y="3265558"/>
                  <a:pt x="10280419" y="3261628"/>
                </a:cubicBezTo>
                <a:cubicBezTo>
                  <a:pt x="10275885" y="3258605"/>
                  <a:pt x="10271198" y="3256034"/>
                  <a:pt x="10266513" y="3253313"/>
                </a:cubicBezTo>
                <a:cubicBezTo>
                  <a:pt x="10262884" y="3251196"/>
                  <a:pt x="10259256" y="3248929"/>
                  <a:pt x="10255476" y="3247115"/>
                </a:cubicBezTo>
                <a:close/>
                <a:moveTo>
                  <a:pt x="3780297" y="3245754"/>
                </a:moveTo>
                <a:cubicBezTo>
                  <a:pt x="3779238" y="3245904"/>
                  <a:pt x="3778179" y="3246206"/>
                  <a:pt x="3777273" y="3246358"/>
                </a:cubicBezTo>
                <a:cubicBezTo>
                  <a:pt x="3775308" y="3247265"/>
                  <a:pt x="3773494" y="3248172"/>
                  <a:pt x="3771830" y="3249229"/>
                </a:cubicBezTo>
                <a:cubicBezTo>
                  <a:pt x="3766691" y="3253010"/>
                  <a:pt x="3762004" y="3257243"/>
                  <a:pt x="3757619" y="3261777"/>
                </a:cubicBezTo>
                <a:cubicBezTo>
                  <a:pt x="3753386" y="3266918"/>
                  <a:pt x="3749456" y="3272208"/>
                  <a:pt x="3745827" y="3277803"/>
                </a:cubicBezTo>
                <a:cubicBezTo>
                  <a:pt x="3741898" y="3283850"/>
                  <a:pt x="3738572" y="3290502"/>
                  <a:pt x="3735398" y="3297001"/>
                </a:cubicBezTo>
                <a:cubicBezTo>
                  <a:pt x="3730559" y="3307130"/>
                  <a:pt x="3726023" y="3317561"/>
                  <a:pt x="3721791" y="3327993"/>
                </a:cubicBezTo>
                <a:cubicBezTo>
                  <a:pt x="3719523" y="3333436"/>
                  <a:pt x="3717407" y="3338878"/>
                  <a:pt x="3714988" y="3344168"/>
                </a:cubicBezTo>
                <a:cubicBezTo>
                  <a:pt x="3712720" y="3349460"/>
                  <a:pt x="3710301" y="3354600"/>
                  <a:pt x="3708486" y="3360043"/>
                </a:cubicBezTo>
                <a:lnTo>
                  <a:pt x="3707861" y="3361120"/>
                </a:lnTo>
                <a:lnTo>
                  <a:pt x="3715742" y="3387708"/>
                </a:lnTo>
                <a:cubicBezTo>
                  <a:pt x="3718765" y="3400709"/>
                  <a:pt x="3721789" y="3413711"/>
                  <a:pt x="3724662" y="3426713"/>
                </a:cubicBezTo>
                <a:cubicBezTo>
                  <a:pt x="3727686" y="3440016"/>
                  <a:pt x="3729802" y="3453621"/>
                  <a:pt x="3731767" y="3467076"/>
                </a:cubicBezTo>
                <a:cubicBezTo>
                  <a:pt x="3733581" y="3480228"/>
                  <a:pt x="3734640" y="3493532"/>
                  <a:pt x="3735697" y="3506685"/>
                </a:cubicBezTo>
                <a:lnTo>
                  <a:pt x="3737698" y="3543826"/>
                </a:lnTo>
                <a:lnTo>
                  <a:pt x="3740839" y="3542965"/>
                </a:lnTo>
                <a:lnTo>
                  <a:pt x="3743842" y="3543581"/>
                </a:lnTo>
                <a:lnTo>
                  <a:pt x="3750211" y="3522407"/>
                </a:lnTo>
                <a:cubicBezTo>
                  <a:pt x="3752327" y="3516661"/>
                  <a:pt x="3754442" y="3511068"/>
                  <a:pt x="3756862" y="3505475"/>
                </a:cubicBezTo>
                <a:cubicBezTo>
                  <a:pt x="3759433" y="3499276"/>
                  <a:pt x="3762154" y="3492776"/>
                  <a:pt x="3765935" y="3487182"/>
                </a:cubicBezTo>
                <a:cubicBezTo>
                  <a:pt x="3769409" y="3481589"/>
                  <a:pt x="3773341" y="3476448"/>
                  <a:pt x="3777271" y="3471007"/>
                </a:cubicBezTo>
                <a:cubicBezTo>
                  <a:pt x="3780749" y="3466169"/>
                  <a:pt x="3784074" y="3461029"/>
                  <a:pt x="3787400" y="3456040"/>
                </a:cubicBezTo>
                <a:lnTo>
                  <a:pt x="3797573" y="3443725"/>
                </a:lnTo>
                <a:lnTo>
                  <a:pt x="3795868" y="3442887"/>
                </a:lnTo>
                <a:cubicBezTo>
                  <a:pt x="3793901" y="3440619"/>
                  <a:pt x="3792390" y="3436991"/>
                  <a:pt x="3792844" y="3434118"/>
                </a:cubicBezTo>
                <a:cubicBezTo>
                  <a:pt x="3796019" y="3414919"/>
                  <a:pt x="3798287" y="3395417"/>
                  <a:pt x="3798892" y="3375916"/>
                </a:cubicBezTo>
                <a:cubicBezTo>
                  <a:pt x="3799497" y="3358078"/>
                  <a:pt x="3799344" y="3340088"/>
                  <a:pt x="3798135" y="3322248"/>
                </a:cubicBezTo>
                <a:cubicBezTo>
                  <a:pt x="3797379" y="3311817"/>
                  <a:pt x="3796473" y="3301386"/>
                  <a:pt x="3795111" y="3291106"/>
                </a:cubicBezTo>
                <a:cubicBezTo>
                  <a:pt x="3794355" y="3285210"/>
                  <a:pt x="3793297" y="3279465"/>
                  <a:pt x="3792390" y="3273721"/>
                </a:cubicBezTo>
                <a:cubicBezTo>
                  <a:pt x="3791484" y="3268732"/>
                  <a:pt x="3790122" y="3263895"/>
                  <a:pt x="3788611" y="3259057"/>
                </a:cubicBezTo>
                <a:cubicBezTo>
                  <a:pt x="3787098" y="3255126"/>
                  <a:pt x="3785589" y="3251497"/>
                  <a:pt x="3783319" y="3247869"/>
                </a:cubicBezTo>
                <a:cubicBezTo>
                  <a:pt x="3782867" y="3247265"/>
                  <a:pt x="3782411" y="3246811"/>
                  <a:pt x="3781959" y="3246206"/>
                </a:cubicBezTo>
                <a:cubicBezTo>
                  <a:pt x="3781808" y="3246055"/>
                  <a:pt x="3781505" y="3245904"/>
                  <a:pt x="3781354" y="3245754"/>
                </a:cubicBezTo>
                <a:cubicBezTo>
                  <a:pt x="3781354" y="3245754"/>
                  <a:pt x="3781203" y="3245754"/>
                  <a:pt x="3781203" y="3245754"/>
                </a:cubicBezTo>
                <a:cubicBezTo>
                  <a:pt x="3780902" y="3245754"/>
                  <a:pt x="3780599" y="3245754"/>
                  <a:pt x="3780297" y="3245754"/>
                </a:cubicBezTo>
                <a:close/>
                <a:moveTo>
                  <a:pt x="5299010" y="3241219"/>
                </a:moveTo>
                <a:cubicBezTo>
                  <a:pt x="5298408" y="3241824"/>
                  <a:pt x="5297650" y="3242427"/>
                  <a:pt x="5297046" y="3243033"/>
                </a:cubicBezTo>
                <a:cubicBezTo>
                  <a:pt x="5294930" y="3245754"/>
                  <a:pt x="5293116" y="3248476"/>
                  <a:pt x="5291452" y="3251499"/>
                </a:cubicBezTo>
                <a:cubicBezTo>
                  <a:pt x="5288730" y="3257848"/>
                  <a:pt x="5287068" y="3264499"/>
                  <a:pt x="5285559" y="3271151"/>
                </a:cubicBezTo>
                <a:cubicBezTo>
                  <a:pt x="5282079" y="3290805"/>
                  <a:pt x="5280114" y="3310457"/>
                  <a:pt x="5278450" y="3330261"/>
                </a:cubicBezTo>
                <a:cubicBezTo>
                  <a:pt x="5276789" y="3350518"/>
                  <a:pt x="5276485" y="3370777"/>
                  <a:pt x="5277848" y="3391034"/>
                </a:cubicBezTo>
                <a:cubicBezTo>
                  <a:pt x="5279359" y="3407361"/>
                  <a:pt x="5281477" y="3423386"/>
                  <a:pt x="5284499" y="3439562"/>
                </a:cubicBezTo>
                <a:cubicBezTo>
                  <a:pt x="5287372" y="3455132"/>
                  <a:pt x="5290395" y="3470704"/>
                  <a:pt x="5293417" y="3486275"/>
                </a:cubicBezTo>
                <a:lnTo>
                  <a:pt x="5289583" y="3492086"/>
                </a:lnTo>
                <a:lnTo>
                  <a:pt x="5299163" y="3496857"/>
                </a:lnTo>
                <a:cubicBezTo>
                  <a:pt x="5311257" y="3503659"/>
                  <a:pt x="5323049" y="3510916"/>
                  <a:pt x="5334389" y="3518929"/>
                </a:cubicBezTo>
                <a:lnTo>
                  <a:pt x="5367061" y="3543786"/>
                </a:lnTo>
                <a:lnTo>
                  <a:pt x="5366891" y="3532687"/>
                </a:lnTo>
                <a:cubicBezTo>
                  <a:pt x="5367042" y="3526186"/>
                  <a:pt x="5367042" y="3519837"/>
                  <a:pt x="5367494" y="3513487"/>
                </a:cubicBezTo>
                <a:cubicBezTo>
                  <a:pt x="5367948" y="3507138"/>
                  <a:pt x="5368704" y="3500788"/>
                  <a:pt x="5369612" y="3494440"/>
                </a:cubicBezTo>
                <a:cubicBezTo>
                  <a:pt x="5371728" y="3480682"/>
                  <a:pt x="5374600" y="3467076"/>
                  <a:pt x="5377775" y="3453471"/>
                </a:cubicBezTo>
                <a:cubicBezTo>
                  <a:pt x="5379286" y="3447423"/>
                  <a:pt x="5381100" y="3441376"/>
                  <a:pt x="5383672" y="3435783"/>
                </a:cubicBezTo>
                <a:lnTo>
                  <a:pt x="5386240" y="3430643"/>
                </a:lnTo>
                <a:lnTo>
                  <a:pt x="5384731" y="3428374"/>
                </a:lnTo>
                <a:cubicBezTo>
                  <a:pt x="5380043" y="3412501"/>
                  <a:pt x="5375205" y="3396779"/>
                  <a:pt x="5369913" y="3381207"/>
                </a:cubicBezTo>
                <a:cubicBezTo>
                  <a:pt x="5365983" y="3370323"/>
                  <a:pt x="5362053" y="3359287"/>
                  <a:pt x="5357667" y="3348553"/>
                </a:cubicBezTo>
                <a:cubicBezTo>
                  <a:pt x="5352527" y="3336459"/>
                  <a:pt x="5347237" y="3324667"/>
                  <a:pt x="5341340" y="3312876"/>
                </a:cubicBezTo>
                <a:cubicBezTo>
                  <a:pt x="5335897" y="3302142"/>
                  <a:pt x="5330304" y="3291560"/>
                  <a:pt x="5324560" y="3280977"/>
                </a:cubicBezTo>
                <a:cubicBezTo>
                  <a:pt x="5318966" y="3270546"/>
                  <a:pt x="5313372" y="3260266"/>
                  <a:pt x="5307024" y="3250290"/>
                </a:cubicBezTo>
                <a:cubicBezTo>
                  <a:pt x="5305059" y="3247568"/>
                  <a:pt x="5303246" y="3244998"/>
                  <a:pt x="5300825" y="3242579"/>
                </a:cubicBezTo>
                <a:lnTo>
                  <a:pt x="5300079" y="3242021"/>
                </a:lnTo>
                <a:close/>
                <a:moveTo>
                  <a:pt x="9424460" y="3201307"/>
                </a:moveTo>
                <a:cubicBezTo>
                  <a:pt x="9424763" y="3204330"/>
                  <a:pt x="9425216" y="3207354"/>
                  <a:pt x="9425519" y="3210378"/>
                </a:cubicBezTo>
                <a:cubicBezTo>
                  <a:pt x="9426425" y="3217332"/>
                  <a:pt x="9427181" y="3224135"/>
                  <a:pt x="9428088" y="3231088"/>
                </a:cubicBezTo>
                <a:cubicBezTo>
                  <a:pt x="9429601" y="3243486"/>
                  <a:pt x="9431566" y="3255881"/>
                  <a:pt x="9433681" y="3268278"/>
                </a:cubicBezTo>
                <a:cubicBezTo>
                  <a:pt x="9433985" y="3269185"/>
                  <a:pt x="9434135" y="3270093"/>
                  <a:pt x="9434135" y="3270999"/>
                </a:cubicBezTo>
                <a:cubicBezTo>
                  <a:pt x="9434286" y="3272057"/>
                  <a:pt x="9434588" y="3273267"/>
                  <a:pt x="9434740" y="3274325"/>
                </a:cubicBezTo>
                <a:cubicBezTo>
                  <a:pt x="9434740" y="3274476"/>
                  <a:pt x="9434740" y="3274476"/>
                  <a:pt x="9434740" y="3274627"/>
                </a:cubicBezTo>
                <a:cubicBezTo>
                  <a:pt x="9435042" y="3275989"/>
                  <a:pt x="9435194" y="3277349"/>
                  <a:pt x="9435496" y="3278709"/>
                </a:cubicBezTo>
                <a:cubicBezTo>
                  <a:pt x="9436856" y="3285361"/>
                  <a:pt x="9438216" y="3292013"/>
                  <a:pt x="9439578" y="3298664"/>
                </a:cubicBezTo>
                <a:cubicBezTo>
                  <a:pt x="9442298" y="3311363"/>
                  <a:pt x="9445776" y="3323911"/>
                  <a:pt x="9448950" y="3336610"/>
                </a:cubicBezTo>
                <a:cubicBezTo>
                  <a:pt x="9452126" y="3348855"/>
                  <a:pt x="9455149" y="3361252"/>
                  <a:pt x="9458928" y="3373346"/>
                </a:cubicBezTo>
                <a:cubicBezTo>
                  <a:pt x="9461044" y="3380149"/>
                  <a:pt x="9463312" y="3386650"/>
                  <a:pt x="9465882" y="3393302"/>
                </a:cubicBezTo>
                <a:cubicBezTo>
                  <a:pt x="9467999" y="3398592"/>
                  <a:pt x="9470267" y="3403883"/>
                  <a:pt x="9472686" y="3409175"/>
                </a:cubicBezTo>
                <a:lnTo>
                  <a:pt x="9499888" y="3463157"/>
                </a:lnTo>
                <a:lnTo>
                  <a:pt x="9524389" y="3477506"/>
                </a:lnTo>
                <a:cubicBezTo>
                  <a:pt x="9535726" y="3485066"/>
                  <a:pt x="9546158" y="3493683"/>
                  <a:pt x="9556589" y="3502452"/>
                </a:cubicBezTo>
                <a:lnTo>
                  <a:pt x="9573219" y="3517941"/>
                </a:lnTo>
                <a:lnTo>
                  <a:pt x="9570951" y="3509102"/>
                </a:lnTo>
                <a:cubicBezTo>
                  <a:pt x="9567928" y="3497612"/>
                  <a:pt x="9565055" y="3486275"/>
                  <a:pt x="9562636" y="3474634"/>
                </a:cubicBezTo>
                <a:cubicBezTo>
                  <a:pt x="9559763" y="3460878"/>
                  <a:pt x="9557344" y="3447120"/>
                  <a:pt x="9555380" y="3433212"/>
                </a:cubicBezTo>
                <a:cubicBezTo>
                  <a:pt x="9553565" y="3420210"/>
                  <a:pt x="9551751" y="3407361"/>
                  <a:pt x="9550240" y="3394360"/>
                </a:cubicBezTo>
                <a:cubicBezTo>
                  <a:pt x="9548728" y="3381661"/>
                  <a:pt x="9547669" y="3368810"/>
                  <a:pt x="9546460" y="3355961"/>
                </a:cubicBezTo>
                <a:lnTo>
                  <a:pt x="9544728" y="3333617"/>
                </a:lnTo>
                <a:lnTo>
                  <a:pt x="9542076" y="3332226"/>
                </a:lnTo>
                <a:lnTo>
                  <a:pt x="9537465" y="3320972"/>
                </a:lnTo>
                <a:lnTo>
                  <a:pt x="9537842" y="3321643"/>
                </a:lnTo>
                <a:cubicBezTo>
                  <a:pt x="9537540" y="3321039"/>
                  <a:pt x="9537238" y="3320283"/>
                  <a:pt x="9536935" y="3319678"/>
                </a:cubicBezTo>
                <a:lnTo>
                  <a:pt x="9537465" y="3320972"/>
                </a:lnTo>
                <a:lnTo>
                  <a:pt x="9522422" y="3294130"/>
                </a:lnTo>
                <a:cubicBezTo>
                  <a:pt x="9516526" y="3285512"/>
                  <a:pt x="9509874" y="3277349"/>
                  <a:pt x="9503223" y="3269185"/>
                </a:cubicBezTo>
                <a:cubicBezTo>
                  <a:pt x="9485535" y="3247869"/>
                  <a:pt x="9465126" y="3228973"/>
                  <a:pt x="9443206" y="3212041"/>
                </a:cubicBezTo>
                <a:cubicBezTo>
                  <a:pt x="9440636" y="3210227"/>
                  <a:pt x="9438216" y="3208413"/>
                  <a:pt x="9435496" y="3206902"/>
                </a:cubicBezTo>
                <a:cubicBezTo>
                  <a:pt x="9432171" y="3204935"/>
                  <a:pt x="9428844" y="3203272"/>
                  <a:pt x="9425366" y="3201610"/>
                </a:cubicBezTo>
                <a:cubicBezTo>
                  <a:pt x="9425065" y="3201458"/>
                  <a:pt x="9424763" y="3201458"/>
                  <a:pt x="9424460" y="3201307"/>
                </a:cubicBezTo>
                <a:close/>
                <a:moveTo>
                  <a:pt x="8189478" y="3198529"/>
                </a:moveTo>
                <a:lnTo>
                  <a:pt x="8194791" y="3221111"/>
                </a:lnTo>
                <a:cubicBezTo>
                  <a:pt x="8197513" y="3233206"/>
                  <a:pt x="8200235" y="3245300"/>
                  <a:pt x="8202351" y="3257545"/>
                </a:cubicBezTo>
                <a:lnTo>
                  <a:pt x="8207757" y="3308256"/>
                </a:lnTo>
                <a:lnTo>
                  <a:pt x="8213387" y="3310608"/>
                </a:lnTo>
                <a:lnTo>
                  <a:pt x="8245155" y="3321746"/>
                </a:lnTo>
                <a:lnTo>
                  <a:pt x="8262219" y="3317563"/>
                </a:lnTo>
                <a:cubicBezTo>
                  <a:pt x="8275673" y="3316202"/>
                  <a:pt x="8289127" y="3315447"/>
                  <a:pt x="8302581" y="3314539"/>
                </a:cubicBezTo>
                <a:cubicBezTo>
                  <a:pt x="8315281" y="3313633"/>
                  <a:pt x="8328130" y="3313028"/>
                  <a:pt x="8340831" y="3313028"/>
                </a:cubicBezTo>
                <a:cubicBezTo>
                  <a:pt x="8340981" y="3313028"/>
                  <a:pt x="8341132" y="3313028"/>
                  <a:pt x="8340831" y="3312574"/>
                </a:cubicBezTo>
                <a:cubicBezTo>
                  <a:pt x="8353981" y="3312574"/>
                  <a:pt x="8367285" y="3313179"/>
                  <a:pt x="8380590" y="3313934"/>
                </a:cubicBezTo>
                <a:lnTo>
                  <a:pt x="8398538" y="3315814"/>
                </a:lnTo>
                <a:lnTo>
                  <a:pt x="8359271" y="3273570"/>
                </a:lnTo>
                <a:cubicBezTo>
                  <a:pt x="8350805" y="3263593"/>
                  <a:pt x="8343551" y="3252556"/>
                  <a:pt x="8336294" y="3241671"/>
                </a:cubicBezTo>
                <a:lnTo>
                  <a:pt x="8329971" y="3231268"/>
                </a:lnTo>
                <a:lnTo>
                  <a:pt x="8321327" y="3227914"/>
                </a:lnTo>
                <a:cubicBezTo>
                  <a:pt x="8319059" y="3226705"/>
                  <a:pt x="8316489" y="3225949"/>
                  <a:pt x="8314071" y="3225041"/>
                </a:cubicBezTo>
                <a:cubicBezTo>
                  <a:pt x="8311351" y="3223984"/>
                  <a:pt x="8308477" y="3223076"/>
                  <a:pt x="8305756" y="3222170"/>
                </a:cubicBezTo>
                <a:cubicBezTo>
                  <a:pt x="8295779" y="3219147"/>
                  <a:pt x="8285649" y="3216123"/>
                  <a:pt x="8275369" y="3213704"/>
                </a:cubicBezTo>
                <a:cubicBezTo>
                  <a:pt x="8263579" y="3210982"/>
                  <a:pt x="8251635" y="3208867"/>
                  <a:pt x="8239845" y="3206749"/>
                </a:cubicBezTo>
                <a:cubicBezTo>
                  <a:pt x="8228807" y="3204784"/>
                  <a:pt x="8217619" y="3202669"/>
                  <a:pt x="8206433" y="3200853"/>
                </a:cubicBezTo>
                <a:close/>
                <a:moveTo>
                  <a:pt x="8103331" y="3197076"/>
                </a:moveTo>
                <a:cubicBezTo>
                  <a:pt x="8090784" y="3197076"/>
                  <a:pt x="8078387" y="3197076"/>
                  <a:pt x="8065991" y="3197982"/>
                </a:cubicBezTo>
                <a:cubicBezTo>
                  <a:pt x="8059791" y="3198285"/>
                  <a:pt x="8053746" y="3198890"/>
                  <a:pt x="8047547" y="3199494"/>
                </a:cubicBezTo>
                <a:cubicBezTo>
                  <a:pt x="8043163" y="3199947"/>
                  <a:pt x="8038629" y="3200401"/>
                  <a:pt x="8034243" y="3201156"/>
                </a:cubicBezTo>
                <a:cubicBezTo>
                  <a:pt x="8038175" y="3204634"/>
                  <a:pt x="8042257" y="3207960"/>
                  <a:pt x="8046337" y="3211135"/>
                </a:cubicBezTo>
                <a:cubicBezTo>
                  <a:pt x="8054501" y="3217483"/>
                  <a:pt x="8062665" y="3223683"/>
                  <a:pt x="8070979" y="3229880"/>
                </a:cubicBezTo>
                <a:lnTo>
                  <a:pt x="8099356" y="3250104"/>
                </a:lnTo>
                <a:lnTo>
                  <a:pt x="8111949" y="3219147"/>
                </a:lnTo>
                <a:cubicBezTo>
                  <a:pt x="8113158" y="3216425"/>
                  <a:pt x="8114518" y="3213855"/>
                  <a:pt x="8115879" y="3211135"/>
                </a:cubicBezTo>
                <a:lnTo>
                  <a:pt x="8123159" y="3197076"/>
                </a:lnTo>
                <a:close/>
                <a:moveTo>
                  <a:pt x="7386453" y="3188307"/>
                </a:moveTo>
                <a:cubicBezTo>
                  <a:pt x="7386301" y="3188457"/>
                  <a:pt x="7386150" y="3188610"/>
                  <a:pt x="7385999" y="3188761"/>
                </a:cubicBezTo>
                <a:cubicBezTo>
                  <a:pt x="7379953" y="3195866"/>
                  <a:pt x="7375265" y="3203727"/>
                  <a:pt x="7370881" y="3212041"/>
                </a:cubicBezTo>
                <a:cubicBezTo>
                  <a:pt x="7357427" y="3241671"/>
                  <a:pt x="7347298" y="3272814"/>
                  <a:pt x="7340193" y="3304410"/>
                </a:cubicBezTo>
                <a:cubicBezTo>
                  <a:pt x="7338833" y="3312120"/>
                  <a:pt x="7337623" y="3319831"/>
                  <a:pt x="7336717" y="3327540"/>
                </a:cubicBezTo>
                <a:cubicBezTo>
                  <a:pt x="7335505" y="3336158"/>
                  <a:pt x="7334449" y="3344925"/>
                  <a:pt x="7333995" y="3353542"/>
                </a:cubicBezTo>
                <a:cubicBezTo>
                  <a:pt x="7333087" y="3369869"/>
                  <a:pt x="7332785" y="3386348"/>
                  <a:pt x="7333844" y="3402675"/>
                </a:cubicBezTo>
                <a:cubicBezTo>
                  <a:pt x="7334297" y="3409478"/>
                  <a:pt x="7334903" y="3416280"/>
                  <a:pt x="7335959" y="3422932"/>
                </a:cubicBezTo>
                <a:cubicBezTo>
                  <a:pt x="7336413" y="3426410"/>
                  <a:pt x="7337169" y="3429887"/>
                  <a:pt x="7337773" y="3433363"/>
                </a:cubicBezTo>
                <a:cubicBezTo>
                  <a:pt x="7338227" y="3435631"/>
                  <a:pt x="7338531" y="3437899"/>
                  <a:pt x="7339134" y="3440015"/>
                </a:cubicBezTo>
                <a:lnTo>
                  <a:pt x="7338869" y="3440764"/>
                </a:lnTo>
                <a:lnTo>
                  <a:pt x="7348507" y="3451052"/>
                </a:lnTo>
                <a:cubicBezTo>
                  <a:pt x="7352893" y="3455889"/>
                  <a:pt x="7357125" y="3461029"/>
                  <a:pt x="7361359" y="3466169"/>
                </a:cubicBezTo>
                <a:cubicBezTo>
                  <a:pt x="7369369" y="3475995"/>
                  <a:pt x="7376324" y="3486728"/>
                  <a:pt x="7382976" y="3497311"/>
                </a:cubicBezTo>
                <a:lnTo>
                  <a:pt x="7390381" y="3509614"/>
                </a:lnTo>
                <a:lnTo>
                  <a:pt x="7390686" y="3506231"/>
                </a:lnTo>
                <a:cubicBezTo>
                  <a:pt x="7392651" y="3493381"/>
                  <a:pt x="7394919" y="3480531"/>
                  <a:pt x="7398093" y="3467833"/>
                </a:cubicBezTo>
                <a:cubicBezTo>
                  <a:pt x="7400966" y="3456191"/>
                  <a:pt x="7403988" y="3444551"/>
                  <a:pt x="7407164" y="3433061"/>
                </a:cubicBezTo>
                <a:cubicBezTo>
                  <a:pt x="7408675" y="3427317"/>
                  <a:pt x="7410339" y="3421723"/>
                  <a:pt x="7412607" y="3416280"/>
                </a:cubicBezTo>
                <a:cubicBezTo>
                  <a:pt x="7414875" y="3410687"/>
                  <a:pt x="7417444" y="3405245"/>
                  <a:pt x="7420013" y="3399953"/>
                </a:cubicBezTo>
                <a:cubicBezTo>
                  <a:pt x="7425155" y="3389069"/>
                  <a:pt x="7430597" y="3378336"/>
                  <a:pt x="7435889" y="3367602"/>
                </a:cubicBezTo>
                <a:lnTo>
                  <a:pt x="7444640" y="3350771"/>
                </a:lnTo>
                <a:lnTo>
                  <a:pt x="7430595" y="3281431"/>
                </a:lnTo>
                <a:cubicBezTo>
                  <a:pt x="7427724" y="3273419"/>
                  <a:pt x="7424397" y="3265558"/>
                  <a:pt x="7420921" y="3257697"/>
                </a:cubicBezTo>
                <a:cubicBezTo>
                  <a:pt x="7417291" y="3249533"/>
                  <a:pt x="7413211" y="3241521"/>
                  <a:pt x="7409279" y="3233358"/>
                </a:cubicBezTo>
                <a:cubicBezTo>
                  <a:pt x="7405350" y="3225194"/>
                  <a:pt x="7401419" y="3216880"/>
                  <a:pt x="7397337" y="3208565"/>
                </a:cubicBezTo>
                <a:cubicBezTo>
                  <a:pt x="7394011" y="3201610"/>
                  <a:pt x="7390535" y="3194808"/>
                  <a:pt x="7386453" y="3188307"/>
                </a:cubicBezTo>
                <a:close/>
                <a:moveTo>
                  <a:pt x="8160325" y="3178177"/>
                </a:moveTo>
                <a:cubicBezTo>
                  <a:pt x="8155335" y="3186039"/>
                  <a:pt x="8150951" y="3194203"/>
                  <a:pt x="8146719" y="3202366"/>
                </a:cubicBezTo>
                <a:cubicBezTo>
                  <a:pt x="8141276" y="3212495"/>
                  <a:pt x="8135986" y="3222622"/>
                  <a:pt x="8130996" y="3232904"/>
                </a:cubicBezTo>
                <a:cubicBezTo>
                  <a:pt x="8126309" y="3243486"/>
                  <a:pt x="8121925" y="3254370"/>
                  <a:pt x="8118448" y="3265406"/>
                </a:cubicBezTo>
                <a:cubicBezTo>
                  <a:pt x="8114669" y="3277500"/>
                  <a:pt x="8112250" y="3289745"/>
                  <a:pt x="8110135" y="3302293"/>
                </a:cubicBezTo>
                <a:cubicBezTo>
                  <a:pt x="8108471" y="3313328"/>
                  <a:pt x="8106959" y="3324213"/>
                  <a:pt x="8105901" y="3335250"/>
                </a:cubicBezTo>
                <a:cubicBezTo>
                  <a:pt x="8104843" y="3347193"/>
                  <a:pt x="8104238" y="3358984"/>
                  <a:pt x="8104086" y="3370927"/>
                </a:cubicBezTo>
                <a:cubicBezTo>
                  <a:pt x="8103785" y="3393603"/>
                  <a:pt x="8104993" y="3416280"/>
                  <a:pt x="8107109" y="3438956"/>
                </a:cubicBezTo>
                <a:cubicBezTo>
                  <a:pt x="8107261" y="3439864"/>
                  <a:pt x="8107261" y="3440921"/>
                  <a:pt x="8107413" y="3441829"/>
                </a:cubicBezTo>
                <a:cubicBezTo>
                  <a:pt x="8107715" y="3444551"/>
                  <a:pt x="8108168" y="3447422"/>
                  <a:pt x="8108622" y="3450144"/>
                </a:cubicBezTo>
                <a:cubicBezTo>
                  <a:pt x="8109076" y="3453167"/>
                  <a:pt x="8109377" y="3456342"/>
                  <a:pt x="8109982" y="3459516"/>
                </a:cubicBezTo>
                <a:lnTo>
                  <a:pt x="8109109" y="3461771"/>
                </a:lnTo>
                <a:lnTo>
                  <a:pt x="8112855" y="3469191"/>
                </a:lnTo>
                <a:cubicBezTo>
                  <a:pt x="8114972" y="3474029"/>
                  <a:pt x="8116937" y="3479019"/>
                  <a:pt x="8119055" y="3483857"/>
                </a:cubicBezTo>
                <a:cubicBezTo>
                  <a:pt x="8123135" y="3493532"/>
                  <a:pt x="8127217" y="3503056"/>
                  <a:pt x="8131299" y="3512730"/>
                </a:cubicBezTo>
                <a:lnTo>
                  <a:pt x="8134164" y="3519890"/>
                </a:lnTo>
                <a:lnTo>
                  <a:pt x="8142638" y="3492775"/>
                </a:lnTo>
                <a:cubicBezTo>
                  <a:pt x="8147173" y="3480379"/>
                  <a:pt x="8152918" y="3468587"/>
                  <a:pt x="8158814" y="3456796"/>
                </a:cubicBezTo>
                <a:cubicBezTo>
                  <a:pt x="8164407" y="3445608"/>
                  <a:pt x="8170001" y="3434422"/>
                  <a:pt x="8175593" y="3423083"/>
                </a:cubicBezTo>
                <a:cubicBezTo>
                  <a:pt x="8177257" y="3419909"/>
                  <a:pt x="8178767" y="3416582"/>
                  <a:pt x="8180431" y="3413408"/>
                </a:cubicBezTo>
                <a:lnTo>
                  <a:pt x="8187487" y="3401136"/>
                </a:lnTo>
                <a:lnTo>
                  <a:pt x="8186932" y="3400558"/>
                </a:lnTo>
                <a:cubicBezTo>
                  <a:pt x="8187687" y="3382265"/>
                  <a:pt x="8187233" y="3363973"/>
                  <a:pt x="8186932" y="3345831"/>
                </a:cubicBezTo>
                <a:cubicBezTo>
                  <a:pt x="8186779" y="3337669"/>
                  <a:pt x="8186629" y="3329504"/>
                  <a:pt x="8186177" y="3321342"/>
                </a:cubicBezTo>
                <a:cubicBezTo>
                  <a:pt x="8185723" y="3312876"/>
                  <a:pt x="8184965" y="3304561"/>
                  <a:pt x="8184210" y="3296095"/>
                </a:cubicBezTo>
                <a:cubicBezTo>
                  <a:pt x="8183001" y="3285361"/>
                  <a:pt x="8181489" y="3274627"/>
                  <a:pt x="8179674" y="3263895"/>
                </a:cubicBezTo>
                <a:cubicBezTo>
                  <a:pt x="8177711" y="3252858"/>
                  <a:pt x="8175291" y="3241973"/>
                  <a:pt x="8172873" y="3231088"/>
                </a:cubicBezTo>
                <a:cubicBezTo>
                  <a:pt x="8170453" y="3219902"/>
                  <a:pt x="8167732" y="3208716"/>
                  <a:pt x="8165163" y="3197528"/>
                </a:cubicBezTo>
                <a:cubicBezTo>
                  <a:pt x="8163801" y="3191784"/>
                  <a:pt x="8162441" y="3186039"/>
                  <a:pt x="8160928" y="3180293"/>
                </a:cubicBezTo>
                <a:cubicBezTo>
                  <a:pt x="8160777" y="3179538"/>
                  <a:pt x="8160627" y="3178933"/>
                  <a:pt x="8160325" y="3178177"/>
                </a:cubicBezTo>
                <a:close/>
                <a:moveTo>
                  <a:pt x="3612339" y="3162003"/>
                </a:moveTo>
                <a:cubicBezTo>
                  <a:pt x="3610070" y="3165480"/>
                  <a:pt x="3608256" y="3169259"/>
                  <a:pt x="3606291" y="3173038"/>
                </a:cubicBezTo>
                <a:cubicBezTo>
                  <a:pt x="3601604" y="3183318"/>
                  <a:pt x="3596918" y="3193598"/>
                  <a:pt x="3592381" y="3203878"/>
                </a:cubicBezTo>
                <a:cubicBezTo>
                  <a:pt x="3587698" y="3214461"/>
                  <a:pt x="3583463" y="3225194"/>
                  <a:pt x="3579231" y="3236078"/>
                </a:cubicBezTo>
                <a:cubicBezTo>
                  <a:pt x="3574998" y="3246963"/>
                  <a:pt x="3571369" y="3257848"/>
                  <a:pt x="3568193" y="3269035"/>
                </a:cubicBezTo>
                <a:cubicBezTo>
                  <a:pt x="3565173" y="3279920"/>
                  <a:pt x="3562601" y="3290956"/>
                  <a:pt x="3560335" y="3301991"/>
                </a:cubicBezTo>
                <a:cubicBezTo>
                  <a:pt x="3557612" y="3316958"/>
                  <a:pt x="3555798" y="3332076"/>
                  <a:pt x="3555043" y="3347344"/>
                </a:cubicBezTo>
                <a:cubicBezTo>
                  <a:pt x="3554588" y="3355205"/>
                  <a:pt x="3554739" y="3362916"/>
                  <a:pt x="3555043" y="3370626"/>
                </a:cubicBezTo>
                <a:cubicBezTo>
                  <a:pt x="3555344" y="3377579"/>
                  <a:pt x="3555495" y="3384534"/>
                  <a:pt x="3555798" y="3391487"/>
                </a:cubicBezTo>
                <a:lnTo>
                  <a:pt x="3551918" y="3399387"/>
                </a:lnTo>
                <a:lnTo>
                  <a:pt x="3574242" y="3422780"/>
                </a:lnTo>
                <a:lnTo>
                  <a:pt x="3603404" y="3461492"/>
                </a:lnTo>
                <a:lnTo>
                  <a:pt x="3608558" y="3437899"/>
                </a:lnTo>
                <a:cubicBezTo>
                  <a:pt x="3612339" y="3425956"/>
                  <a:pt x="3616874" y="3414315"/>
                  <a:pt x="3621257" y="3402525"/>
                </a:cubicBezTo>
                <a:cubicBezTo>
                  <a:pt x="3623676" y="3396174"/>
                  <a:pt x="3626246" y="3389824"/>
                  <a:pt x="3628969" y="3383626"/>
                </a:cubicBezTo>
                <a:cubicBezTo>
                  <a:pt x="3631687" y="3377278"/>
                  <a:pt x="3634410" y="3370777"/>
                  <a:pt x="3637735" y="3364730"/>
                </a:cubicBezTo>
                <a:cubicBezTo>
                  <a:pt x="3640759" y="3358986"/>
                  <a:pt x="3643935" y="3353240"/>
                  <a:pt x="3647865" y="3348101"/>
                </a:cubicBezTo>
                <a:cubicBezTo>
                  <a:pt x="3649830" y="3345379"/>
                  <a:pt x="3652097" y="3342810"/>
                  <a:pt x="3654516" y="3340541"/>
                </a:cubicBezTo>
                <a:lnTo>
                  <a:pt x="3659897" y="3336707"/>
                </a:lnTo>
                <a:lnTo>
                  <a:pt x="3653760" y="3302748"/>
                </a:lnTo>
                <a:cubicBezTo>
                  <a:pt x="3651494" y="3291106"/>
                  <a:pt x="3648924" y="3279315"/>
                  <a:pt x="3646959" y="3267675"/>
                </a:cubicBezTo>
                <a:cubicBezTo>
                  <a:pt x="3644841" y="3256035"/>
                  <a:pt x="3642876" y="3244393"/>
                  <a:pt x="3640003" y="3232904"/>
                </a:cubicBezTo>
                <a:cubicBezTo>
                  <a:pt x="3637130" y="3221718"/>
                  <a:pt x="3633956" y="3210682"/>
                  <a:pt x="3630329" y="3199645"/>
                </a:cubicBezTo>
                <a:cubicBezTo>
                  <a:pt x="3628364" y="3193901"/>
                  <a:pt x="3626246" y="3188156"/>
                  <a:pt x="3623827" y="3182713"/>
                </a:cubicBezTo>
                <a:cubicBezTo>
                  <a:pt x="3621107" y="3176666"/>
                  <a:pt x="3618083" y="3170922"/>
                  <a:pt x="3614605" y="3165329"/>
                </a:cubicBezTo>
                <a:cubicBezTo>
                  <a:pt x="3613849" y="3164271"/>
                  <a:pt x="3613096" y="3163061"/>
                  <a:pt x="3612339" y="3162003"/>
                </a:cubicBezTo>
                <a:close/>
                <a:moveTo>
                  <a:pt x="9842916" y="3157921"/>
                </a:moveTo>
                <a:cubicBezTo>
                  <a:pt x="9838834" y="3157768"/>
                  <a:pt x="9835055" y="3157768"/>
                  <a:pt x="9830973" y="3158373"/>
                </a:cubicBezTo>
                <a:lnTo>
                  <a:pt x="9829440" y="3158805"/>
                </a:lnTo>
                <a:lnTo>
                  <a:pt x="9830974" y="3163815"/>
                </a:lnTo>
                <a:lnTo>
                  <a:pt x="9827878" y="3164764"/>
                </a:lnTo>
                <a:lnTo>
                  <a:pt x="9834147" y="3182864"/>
                </a:lnTo>
                <a:cubicBezTo>
                  <a:pt x="9837474" y="3191179"/>
                  <a:pt x="9841102" y="3199645"/>
                  <a:pt x="9844881" y="3207808"/>
                </a:cubicBezTo>
                <a:cubicBezTo>
                  <a:pt x="9850323" y="3219147"/>
                  <a:pt x="9856370" y="3230182"/>
                  <a:pt x="9863022" y="3240916"/>
                </a:cubicBezTo>
                <a:cubicBezTo>
                  <a:pt x="9866500" y="3246660"/>
                  <a:pt x="9870128" y="3252405"/>
                  <a:pt x="9874210" y="3257848"/>
                </a:cubicBezTo>
                <a:cubicBezTo>
                  <a:pt x="9878290" y="3263441"/>
                  <a:pt x="9882523" y="3269034"/>
                  <a:pt x="9886909" y="3274476"/>
                </a:cubicBezTo>
                <a:cubicBezTo>
                  <a:pt x="9890234" y="3278408"/>
                  <a:pt x="9893560" y="3282337"/>
                  <a:pt x="9897189" y="3285966"/>
                </a:cubicBezTo>
                <a:lnTo>
                  <a:pt x="9910991" y="3299768"/>
                </a:lnTo>
                <a:lnTo>
                  <a:pt x="9911852" y="3299875"/>
                </a:lnTo>
                <a:cubicBezTo>
                  <a:pt x="9924400" y="3301236"/>
                  <a:pt x="9936796" y="3302897"/>
                  <a:pt x="9949041" y="3306073"/>
                </a:cubicBezTo>
                <a:cubicBezTo>
                  <a:pt x="9955542" y="3307737"/>
                  <a:pt x="9962043" y="3309549"/>
                  <a:pt x="9968542" y="3311212"/>
                </a:cubicBezTo>
                <a:cubicBezTo>
                  <a:pt x="9975043" y="3312876"/>
                  <a:pt x="9981393" y="3314690"/>
                  <a:pt x="9987742" y="3316655"/>
                </a:cubicBezTo>
                <a:cubicBezTo>
                  <a:pt x="9994848" y="3318923"/>
                  <a:pt x="10001650" y="3321796"/>
                  <a:pt x="10008454" y="3324667"/>
                </a:cubicBezTo>
                <a:cubicBezTo>
                  <a:pt x="10014198" y="3327087"/>
                  <a:pt x="10019944" y="3329506"/>
                  <a:pt x="10025385" y="3332377"/>
                </a:cubicBezTo>
                <a:lnTo>
                  <a:pt x="10036920" y="3339835"/>
                </a:lnTo>
                <a:lnTo>
                  <a:pt x="10034154" y="3302596"/>
                </a:lnTo>
                <a:lnTo>
                  <a:pt x="10034761" y="3284469"/>
                </a:lnTo>
                <a:lnTo>
                  <a:pt x="10034608" y="3284455"/>
                </a:lnTo>
                <a:cubicBezTo>
                  <a:pt x="10031886" y="3283094"/>
                  <a:pt x="10030375" y="3281130"/>
                  <a:pt x="10029165" y="3278558"/>
                </a:cubicBezTo>
                <a:cubicBezTo>
                  <a:pt x="10029165" y="3278862"/>
                  <a:pt x="10029316" y="3279012"/>
                  <a:pt x="10029467" y="3279314"/>
                </a:cubicBezTo>
                <a:cubicBezTo>
                  <a:pt x="10028107" y="3276895"/>
                  <a:pt x="10026443" y="3274779"/>
                  <a:pt x="10024932" y="3272511"/>
                </a:cubicBezTo>
                <a:cubicBezTo>
                  <a:pt x="10023572" y="3270697"/>
                  <a:pt x="10022210" y="3268732"/>
                  <a:pt x="10020850" y="3266918"/>
                </a:cubicBezTo>
                <a:cubicBezTo>
                  <a:pt x="10016316" y="3261476"/>
                  <a:pt x="10011326" y="3256335"/>
                  <a:pt x="10006186" y="3251497"/>
                </a:cubicBezTo>
                <a:cubicBezTo>
                  <a:pt x="10000139" y="3245904"/>
                  <a:pt x="9993789" y="3240613"/>
                  <a:pt x="9987441" y="3235321"/>
                </a:cubicBezTo>
                <a:cubicBezTo>
                  <a:pt x="9975194" y="3225043"/>
                  <a:pt x="9962194" y="3215669"/>
                  <a:pt x="9949193" y="3206448"/>
                </a:cubicBezTo>
                <a:cubicBezTo>
                  <a:pt x="9936948" y="3197831"/>
                  <a:pt x="9924248" y="3189516"/>
                  <a:pt x="9911248" y="3181956"/>
                </a:cubicBezTo>
                <a:cubicBezTo>
                  <a:pt x="9899154" y="3175003"/>
                  <a:pt x="9886001" y="3169561"/>
                  <a:pt x="9872999" y="3164572"/>
                </a:cubicBezTo>
                <a:cubicBezTo>
                  <a:pt x="9868314" y="3162909"/>
                  <a:pt x="9863627" y="3161246"/>
                  <a:pt x="9858789" y="3160339"/>
                </a:cubicBezTo>
                <a:cubicBezTo>
                  <a:pt x="9853498" y="3159281"/>
                  <a:pt x="9848208" y="3158525"/>
                  <a:pt x="9842916" y="3157921"/>
                </a:cubicBezTo>
                <a:close/>
                <a:moveTo>
                  <a:pt x="10483186" y="3143314"/>
                </a:moveTo>
                <a:lnTo>
                  <a:pt x="10483100" y="3143436"/>
                </a:lnTo>
                <a:lnTo>
                  <a:pt x="10479217" y="3158222"/>
                </a:lnTo>
                <a:cubicBezTo>
                  <a:pt x="10476193" y="3170770"/>
                  <a:pt x="10473473" y="3183467"/>
                  <a:pt x="10470600" y="3196015"/>
                </a:cubicBezTo>
                <a:cubicBezTo>
                  <a:pt x="10467576" y="3208865"/>
                  <a:pt x="10464251" y="3221565"/>
                  <a:pt x="10461529" y="3234415"/>
                </a:cubicBezTo>
                <a:cubicBezTo>
                  <a:pt x="10460169" y="3240613"/>
                  <a:pt x="10458657" y="3246963"/>
                  <a:pt x="10457749" y="3253312"/>
                </a:cubicBezTo>
                <a:cubicBezTo>
                  <a:pt x="10456842" y="3259359"/>
                  <a:pt x="10456087" y="3265406"/>
                  <a:pt x="10455331" y="3271453"/>
                </a:cubicBezTo>
                <a:cubicBezTo>
                  <a:pt x="10454273" y="3286269"/>
                  <a:pt x="10453970" y="3301386"/>
                  <a:pt x="10454574" y="3316352"/>
                </a:cubicBezTo>
                <a:cubicBezTo>
                  <a:pt x="10455179" y="3333133"/>
                  <a:pt x="10455785" y="3350064"/>
                  <a:pt x="10457146" y="3366845"/>
                </a:cubicBezTo>
                <a:lnTo>
                  <a:pt x="10453071" y="3371335"/>
                </a:lnTo>
                <a:lnTo>
                  <a:pt x="10453819" y="3372137"/>
                </a:lnTo>
                <a:cubicBezTo>
                  <a:pt x="10462436" y="3382265"/>
                  <a:pt x="10470297" y="3392998"/>
                  <a:pt x="10477704" y="3404034"/>
                </a:cubicBezTo>
                <a:cubicBezTo>
                  <a:pt x="10484659" y="3414466"/>
                  <a:pt x="10491614" y="3425048"/>
                  <a:pt x="10498115" y="3435782"/>
                </a:cubicBezTo>
                <a:lnTo>
                  <a:pt x="10506187" y="3451568"/>
                </a:lnTo>
                <a:lnTo>
                  <a:pt x="10504313" y="3416885"/>
                </a:lnTo>
                <a:cubicBezTo>
                  <a:pt x="10504160" y="3404035"/>
                  <a:pt x="10504767" y="3391186"/>
                  <a:pt x="10505522" y="3378486"/>
                </a:cubicBezTo>
                <a:cubicBezTo>
                  <a:pt x="10505974" y="3371381"/>
                  <a:pt x="10506428" y="3364276"/>
                  <a:pt x="10507184" y="3357170"/>
                </a:cubicBezTo>
                <a:cubicBezTo>
                  <a:pt x="10507941" y="3350518"/>
                  <a:pt x="10508847" y="3343867"/>
                  <a:pt x="10510057" y="3337215"/>
                </a:cubicBezTo>
                <a:cubicBezTo>
                  <a:pt x="10512174" y="3324516"/>
                  <a:pt x="10514440" y="3311968"/>
                  <a:pt x="10517313" y="3299422"/>
                </a:cubicBezTo>
                <a:cubicBezTo>
                  <a:pt x="10518675" y="3293828"/>
                  <a:pt x="10520035" y="3288234"/>
                  <a:pt x="10521395" y="3282641"/>
                </a:cubicBezTo>
                <a:cubicBezTo>
                  <a:pt x="10521849" y="3281280"/>
                  <a:pt x="10522151" y="3279768"/>
                  <a:pt x="10522605" y="3278257"/>
                </a:cubicBezTo>
                <a:lnTo>
                  <a:pt x="10524641" y="3273097"/>
                </a:lnTo>
                <a:lnTo>
                  <a:pt x="10520487" y="3233053"/>
                </a:lnTo>
                <a:cubicBezTo>
                  <a:pt x="10516104" y="3211284"/>
                  <a:pt x="10508092" y="3190422"/>
                  <a:pt x="10498870" y="3170316"/>
                </a:cubicBezTo>
                <a:cubicBezTo>
                  <a:pt x="10495393" y="3163361"/>
                  <a:pt x="10491765" y="3156559"/>
                  <a:pt x="10487532" y="3150058"/>
                </a:cubicBezTo>
                <a:close/>
                <a:moveTo>
                  <a:pt x="9714568" y="3138721"/>
                </a:moveTo>
                <a:cubicBezTo>
                  <a:pt x="9716987" y="3149453"/>
                  <a:pt x="9721824" y="3159733"/>
                  <a:pt x="9726511" y="3169711"/>
                </a:cubicBezTo>
                <a:cubicBezTo>
                  <a:pt x="9730139" y="3177270"/>
                  <a:pt x="9733920" y="3184829"/>
                  <a:pt x="9737699" y="3192387"/>
                </a:cubicBezTo>
                <a:cubicBezTo>
                  <a:pt x="9741175" y="3199493"/>
                  <a:pt x="9744803" y="3206599"/>
                  <a:pt x="9748734" y="3213401"/>
                </a:cubicBezTo>
                <a:cubicBezTo>
                  <a:pt x="9757200" y="3228065"/>
                  <a:pt x="9766725" y="3242276"/>
                  <a:pt x="9777306" y="3255429"/>
                </a:cubicBezTo>
                <a:cubicBezTo>
                  <a:pt x="9781993" y="3260870"/>
                  <a:pt x="9786831" y="3266161"/>
                  <a:pt x="9791970" y="3271151"/>
                </a:cubicBezTo>
                <a:cubicBezTo>
                  <a:pt x="9797563" y="3276441"/>
                  <a:pt x="9803309" y="3281582"/>
                  <a:pt x="9809508" y="3286269"/>
                </a:cubicBezTo>
                <a:cubicBezTo>
                  <a:pt x="9814647" y="3289745"/>
                  <a:pt x="9819937" y="3293222"/>
                  <a:pt x="9825381" y="3296095"/>
                </a:cubicBezTo>
                <a:lnTo>
                  <a:pt x="9835939" y="3301593"/>
                </a:lnTo>
                <a:lnTo>
                  <a:pt x="9837020" y="3299572"/>
                </a:lnTo>
                <a:cubicBezTo>
                  <a:pt x="9839893" y="3296852"/>
                  <a:pt x="9843218" y="3294130"/>
                  <a:pt x="9847149" y="3293224"/>
                </a:cubicBezTo>
                <a:cubicBezTo>
                  <a:pt x="9850323" y="3292467"/>
                  <a:pt x="9853498" y="3292013"/>
                  <a:pt x="9856370" y="3292619"/>
                </a:cubicBezTo>
                <a:cubicBezTo>
                  <a:pt x="9857126" y="3292619"/>
                  <a:pt x="9857731" y="3292619"/>
                  <a:pt x="9858335" y="3292619"/>
                </a:cubicBezTo>
                <a:cubicBezTo>
                  <a:pt x="9860603" y="3292770"/>
                  <a:pt x="9863022" y="3292921"/>
                  <a:pt x="9865139" y="3293224"/>
                </a:cubicBezTo>
                <a:lnTo>
                  <a:pt x="9871909" y="3294084"/>
                </a:lnTo>
                <a:lnTo>
                  <a:pt x="9866046" y="3287780"/>
                </a:lnTo>
                <a:cubicBezTo>
                  <a:pt x="9858034" y="3277652"/>
                  <a:pt x="9850323" y="3267523"/>
                  <a:pt x="9843521" y="3256638"/>
                </a:cubicBezTo>
                <a:cubicBezTo>
                  <a:pt x="9837474" y="3246812"/>
                  <a:pt x="9831577" y="3236834"/>
                  <a:pt x="9826438" y="3226403"/>
                </a:cubicBezTo>
                <a:cubicBezTo>
                  <a:pt x="9820994" y="3215215"/>
                  <a:pt x="9815855" y="3203878"/>
                  <a:pt x="9811321" y="3192389"/>
                </a:cubicBezTo>
                <a:cubicBezTo>
                  <a:pt x="9808900" y="3186492"/>
                  <a:pt x="9806785" y="3180596"/>
                  <a:pt x="9804669" y="3174700"/>
                </a:cubicBezTo>
                <a:cubicBezTo>
                  <a:pt x="9803761" y="3171980"/>
                  <a:pt x="9802855" y="3169107"/>
                  <a:pt x="9802248" y="3166234"/>
                </a:cubicBezTo>
                <a:lnTo>
                  <a:pt x="9801758" y="3163641"/>
                </a:lnTo>
                <a:lnTo>
                  <a:pt x="9775641" y="3152477"/>
                </a:lnTo>
                <a:lnTo>
                  <a:pt x="9775643" y="3152477"/>
                </a:lnTo>
                <a:cubicBezTo>
                  <a:pt x="9775341" y="3152326"/>
                  <a:pt x="9774888" y="3152175"/>
                  <a:pt x="9774584" y="3152024"/>
                </a:cubicBezTo>
                <a:lnTo>
                  <a:pt x="9775641" y="3152477"/>
                </a:lnTo>
                <a:lnTo>
                  <a:pt x="9748885" y="3143860"/>
                </a:lnTo>
                <a:cubicBezTo>
                  <a:pt x="9739210" y="3141592"/>
                  <a:pt x="9729384" y="3140081"/>
                  <a:pt x="9719558" y="3139022"/>
                </a:cubicBezTo>
                <a:cubicBezTo>
                  <a:pt x="9717893" y="3138872"/>
                  <a:pt x="9716231" y="3138721"/>
                  <a:pt x="9714568" y="3138721"/>
                </a:cubicBezTo>
                <a:close/>
                <a:moveTo>
                  <a:pt x="8456026" y="3131314"/>
                </a:moveTo>
                <a:cubicBezTo>
                  <a:pt x="8455723" y="3132523"/>
                  <a:pt x="8455572" y="3133883"/>
                  <a:pt x="8455421" y="3135243"/>
                </a:cubicBezTo>
                <a:cubicBezTo>
                  <a:pt x="8455421" y="3139022"/>
                  <a:pt x="8455723" y="3142954"/>
                  <a:pt x="8456026" y="3146733"/>
                </a:cubicBezTo>
                <a:cubicBezTo>
                  <a:pt x="8456329" y="3151118"/>
                  <a:pt x="8456781" y="3155502"/>
                  <a:pt x="8457386" y="3159735"/>
                </a:cubicBezTo>
                <a:cubicBezTo>
                  <a:pt x="8458445" y="3168050"/>
                  <a:pt x="8460108" y="3176363"/>
                  <a:pt x="8461922" y="3184528"/>
                </a:cubicBezTo>
                <a:cubicBezTo>
                  <a:pt x="8464341" y="3194657"/>
                  <a:pt x="8466910" y="3204937"/>
                  <a:pt x="8470085" y="3214914"/>
                </a:cubicBezTo>
                <a:cubicBezTo>
                  <a:pt x="8473411" y="3225344"/>
                  <a:pt x="8477492" y="3235624"/>
                  <a:pt x="8481423" y="3245754"/>
                </a:cubicBezTo>
                <a:cubicBezTo>
                  <a:pt x="8485052" y="3255429"/>
                  <a:pt x="8488981" y="3265104"/>
                  <a:pt x="8493365" y="3274478"/>
                </a:cubicBezTo>
                <a:cubicBezTo>
                  <a:pt x="8497600" y="3283547"/>
                  <a:pt x="8501983" y="3292467"/>
                  <a:pt x="8506519" y="3301386"/>
                </a:cubicBezTo>
                <a:cubicBezTo>
                  <a:pt x="8511355" y="3310457"/>
                  <a:pt x="8516345" y="3319377"/>
                  <a:pt x="8522240" y="3327843"/>
                </a:cubicBezTo>
                <a:cubicBezTo>
                  <a:pt x="8528136" y="3336459"/>
                  <a:pt x="8534788" y="3344774"/>
                  <a:pt x="8541440" y="3352937"/>
                </a:cubicBezTo>
                <a:cubicBezTo>
                  <a:pt x="8555348" y="3370323"/>
                  <a:pt x="8569560" y="3387255"/>
                  <a:pt x="8583769" y="3404488"/>
                </a:cubicBezTo>
                <a:lnTo>
                  <a:pt x="8583068" y="3408494"/>
                </a:lnTo>
                <a:lnTo>
                  <a:pt x="8608865" y="3411746"/>
                </a:lnTo>
                <a:cubicBezTo>
                  <a:pt x="8620959" y="3413711"/>
                  <a:pt x="8632903" y="3416433"/>
                  <a:pt x="8644694" y="3419909"/>
                </a:cubicBezTo>
                <a:lnTo>
                  <a:pt x="8658370" y="3424227"/>
                </a:lnTo>
                <a:lnTo>
                  <a:pt x="8649531" y="3407361"/>
                </a:lnTo>
                <a:cubicBezTo>
                  <a:pt x="8643937" y="3395873"/>
                  <a:pt x="8639099" y="3383626"/>
                  <a:pt x="8634868" y="3371532"/>
                </a:cubicBezTo>
                <a:cubicBezTo>
                  <a:pt x="8630633" y="3359137"/>
                  <a:pt x="8627005" y="3346287"/>
                  <a:pt x="8623680" y="3333436"/>
                </a:cubicBezTo>
                <a:cubicBezTo>
                  <a:pt x="8620353" y="3320737"/>
                  <a:pt x="8617179" y="3307737"/>
                  <a:pt x="8615365" y="3294735"/>
                </a:cubicBezTo>
                <a:lnTo>
                  <a:pt x="8614549" y="3282315"/>
                </a:lnTo>
                <a:lnTo>
                  <a:pt x="8612644" y="3279617"/>
                </a:lnTo>
                <a:cubicBezTo>
                  <a:pt x="8609922" y="3275838"/>
                  <a:pt x="8607353" y="3272059"/>
                  <a:pt x="8604632" y="3268429"/>
                </a:cubicBezTo>
                <a:cubicBezTo>
                  <a:pt x="8598585" y="3260417"/>
                  <a:pt x="8592538" y="3252405"/>
                  <a:pt x="8586339" y="3244393"/>
                </a:cubicBezTo>
                <a:cubicBezTo>
                  <a:pt x="8580443" y="3236683"/>
                  <a:pt x="8574548" y="3228973"/>
                  <a:pt x="8568198" y="3221565"/>
                </a:cubicBezTo>
                <a:cubicBezTo>
                  <a:pt x="8562000" y="3214309"/>
                  <a:pt x="8555651" y="3207203"/>
                  <a:pt x="8549301" y="3200099"/>
                </a:cubicBezTo>
                <a:cubicBezTo>
                  <a:pt x="8539324" y="3189516"/>
                  <a:pt x="8528438" y="3179841"/>
                  <a:pt x="8517101" y="3170469"/>
                </a:cubicBezTo>
                <a:cubicBezTo>
                  <a:pt x="8505308" y="3160641"/>
                  <a:pt x="8493216" y="3151570"/>
                  <a:pt x="8480516" y="3142954"/>
                </a:cubicBezTo>
                <a:cubicBezTo>
                  <a:pt x="8473713" y="3138721"/>
                  <a:pt x="8466760" y="3134639"/>
                  <a:pt x="8459200" y="3131918"/>
                </a:cubicBezTo>
                <a:cubicBezTo>
                  <a:pt x="8458143" y="3131767"/>
                  <a:pt x="8457084" y="3131464"/>
                  <a:pt x="8456026" y="3131314"/>
                </a:cubicBezTo>
                <a:close/>
                <a:moveTo>
                  <a:pt x="9790457" y="3123452"/>
                </a:moveTo>
                <a:lnTo>
                  <a:pt x="9791499" y="3124708"/>
                </a:lnTo>
                <a:lnTo>
                  <a:pt x="9791818" y="3125116"/>
                </a:lnTo>
                <a:cubicBezTo>
                  <a:pt x="9791365" y="3124511"/>
                  <a:pt x="9790911" y="3124057"/>
                  <a:pt x="9790457" y="3123452"/>
                </a:cubicBezTo>
                <a:close/>
                <a:moveTo>
                  <a:pt x="3358363" y="3112114"/>
                </a:moveTo>
                <a:cubicBezTo>
                  <a:pt x="3358213" y="3112568"/>
                  <a:pt x="3358062" y="3113020"/>
                  <a:pt x="3358062" y="3113474"/>
                </a:cubicBezTo>
                <a:cubicBezTo>
                  <a:pt x="3357608" y="3117102"/>
                  <a:pt x="3357455" y="3120730"/>
                  <a:pt x="3357608" y="3124359"/>
                </a:cubicBezTo>
                <a:cubicBezTo>
                  <a:pt x="3358665" y="3134942"/>
                  <a:pt x="3360328" y="3145523"/>
                  <a:pt x="3362595" y="3155954"/>
                </a:cubicBezTo>
                <a:cubicBezTo>
                  <a:pt x="3365014" y="3166688"/>
                  <a:pt x="3368341" y="3177271"/>
                  <a:pt x="3371666" y="3187702"/>
                </a:cubicBezTo>
                <a:cubicBezTo>
                  <a:pt x="3373784" y="3193749"/>
                  <a:pt x="3376050" y="3199645"/>
                  <a:pt x="3378469" y="3205389"/>
                </a:cubicBezTo>
                <a:cubicBezTo>
                  <a:pt x="3380888" y="3211285"/>
                  <a:pt x="3383611" y="3216878"/>
                  <a:pt x="3386482" y="3222624"/>
                </a:cubicBezTo>
                <a:cubicBezTo>
                  <a:pt x="3392075" y="3233961"/>
                  <a:pt x="3398877" y="3244998"/>
                  <a:pt x="3405833" y="3255580"/>
                </a:cubicBezTo>
                <a:cubicBezTo>
                  <a:pt x="3410066" y="3261930"/>
                  <a:pt x="3414600" y="3268128"/>
                  <a:pt x="3418984" y="3274175"/>
                </a:cubicBezTo>
                <a:cubicBezTo>
                  <a:pt x="3421253" y="3277198"/>
                  <a:pt x="3423369" y="3280222"/>
                  <a:pt x="3425484" y="3283245"/>
                </a:cubicBezTo>
                <a:cubicBezTo>
                  <a:pt x="3427602" y="3286269"/>
                  <a:pt x="3429567" y="3289292"/>
                  <a:pt x="3431532" y="3292467"/>
                </a:cubicBezTo>
                <a:lnTo>
                  <a:pt x="3443983" y="3307622"/>
                </a:lnTo>
                <a:lnTo>
                  <a:pt x="3454813" y="3314688"/>
                </a:lnTo>
                <a:cubicBezTo>
                  <a:pt x="3465698" y="3322248"/>
                  <a:pt x="3476582" y="3330109"/>
                  <a:pt x="3487164" y="3338273"/>
                </a:cubicBezTo>
                <a:cubicBezTo>
                  <a:pt x="3498655" y="3347192"/>
                  <a:pt x="3509689" y="3356716"/>
                  <a:pt x="3520575" y="3366542"/>
                </a:cubicBezTo>
                <a:lnTo>
                  <a:pt x="3530514" y="3376955"/>
                </a:lnTo>
                <a:lnTo>
                  <a:pt x="3530400" y="3373951"/>
                </a:lnTo>
                <a:cubicBezTo>
                  <a:pt x="3530249" y="3368207"/>
                  <a:pt x="3529948" y="3362614"/>
                  <a:pt x="3529797" y="3356868"/>
                </a:cubicBezTo>
                <a:cubicBezTo>
                  <a:pt x="3529645" y="3345228"/>
                  <a:pt x="3530856" y="3333588"/>
                  <a:pt x="3532063" y="3322099"/>
                </a:cubicBezTo>
                <a:lnTo>
                  <a:pt x="3539275" y="3289778"/>
                </a:lnTo>
                <a:lnTo>
                  <a:pt x="3537055" y="3288688"/>
                </a:lnTo>
                <a:cubicBezTo>
                  <a:pt x="3520877" y="3266767"/>
                  <a:pt x="3505307" y="3244393"/>
                  <a:pt x="3487468" y="3223833"/>
                </a:cubicBezTo>
                <a:cubicBezTo>
                  <a:pt x="3483084" y="3218843"/>
                  <a:pt x="3478396" y="3214007"/>
                  <a:pt x="3473711" y="3209320"/>
                </a:cubicBezTo>
                <a:cubicBezTo>
                  <a:pt x="3469327" y="3204784"/>
                  <a:pt x="3464790" y="3200250"/>
                  <a:pt x="3460408" y="3195714"/>
                </a:cubicBezTo>
                <a:cubicBezTo>
                  <a:pt x="3451186" y="3186492"/>
                  <a:pt x="3441813" y="3177422"/>
                  <a:pt x="3432440" y="3168351"/>
                </a:cubicBezTo>
                <a:cubicBezTo>
                  <a:pt x="3427903" y="3163968"/>
                  <a:pt x="3423216" y="3159735"/>
                  <a:pt x="3418380" y="3155502"/>
                </a:cubicBezTo>
                <a:cubicBezTo>
                  <a:pt x="3408402" y="3147187"/>
                  <a:pt x="3398123" y="3139325"/>
                  <a:pt x="3387691" y="3131615"/>
                </a:cubicBezTo>
                <a:cubicBezTo>
                  <a:pt x="3378168" y="3124662"/>
                  <a:pt x="3368644" y="3117707"/>
                  <a:pt x="3358363" y="3112114"/>
                </a:cubicBezTo>
                <a:close/>
                <a:moveTo>
                  <a:pt x="5370518" y="3111055"/>
                </a:moveTo>
                <a:cubicBezTo>
                  <a:pt x="5370214" y="3111055"/>
                  <a:pt x="5369913" y="3111206"/>
                  <a:pt x="5369612" y="3111206"/>
                </a:cubicBezTo>
                <a:cubicBezTo>
                  <a:pt x="5368704" y="3111660"/>
                  <a:pt x="5367797" y="3112112"/>
                  <a:pt x="5366891" y="3112566"/>
                </a:cubicBezTo>
                <a:cubicBezTo>
                  <a:pt x="5365228" y="3113926"/>
                  <a:pt x="5363715" y="3115288"/>
                  <a:pt x="5362354" y="3116799"/>
                </a:cubicBezTo>
                <a:cubicBezTo>
                  <a:pt x="5358424" y="3121789"/>
                  <a:pt x="5354947" y="3127079"/>
                  <a:pt x="5351923" y="3132674"/>
                </a:cubicBezTo>
                <a:cubicBezTo>
                  <a:pt x="5349203" y="3138721"/>
                  <a:pt x="5346632" y="3144766"/>
                  <a:pt x="5344667" y="3151116"/>
                </a:cubicBezTo>
                <a:cubicBezTo>
                  <a:pt x="5342399" y="3158071"/>
                  <a:pt x="5340888" y="3165175"/>
                  <a:pt x="5339376" y="3172281"/>
                </a:cubicBezTo>
                <a:cubicBezTo>
                  <a:pt x="5337260" y="3183317"/>
                  <a:pt x="5335596" y="3194504"/>
                  <a:pt x="5334085" y="3205691"/>
                </a:cubicBezTo>
                <a:cubicBezTo>
                  <a:pt x="5333328" y="3211436"/>
                  <a:pt x="5332572" y="3217332"/>
                  <a:pt x="5331666" y="3223076"/>
                </a:cubicBezTo>
                <a:cubicBezTo>
                  <a:pt x="5330911" y="3228669"/>
                  <a:pt x="5329852" y="3234415"/>
                  <a:pt x="5329549" y="3240159"/>
                </a:cubicBezTo>
                <a:lnTo>
                  <a:pt x="5329275" y="3241167"/>
                </a:lnTo>
                <a:lnTo>
                  <a:pt x="5343760" y="3264953"/>
                </a:lnTo>
                <a:cubicBezTo>
                  <a:pt x="5350109" y="3276744"/>
                  <a:pt x="5356307" y="3288537"/>
                  <a:pt x="5362505" y="3300328"/>
                </a:cubicBezTo>
                <a:cubicBezTo>
                  <a:pt x="5368856" y="3312422"/>
                  <a:pt x="5374448" y="3324970"/>
                  <a:pt x="5379740" y="3337518"/>
                </a:cubicBezTo>
                <a:cubicBezTo>
                  <a:pt x="5384879" y="3349763"/>
                  <a:pt x="5389416" y="3362311"/>
                  <a:pt x="5393647" y="3374859"/>
                </a:cubicBezTo>
                <a:lnTo>
                  <a:pt x="5405072" y="3410273"/>
                </a:lnTo>
                <a:lnTo>
                  <a:pt x="5408009" y="3408572"/>
                </a:lnTo>
                <a:lnTo>
                  <a:pt x="5411028" y="3408416"/>
                </a:lnTo>
                <a:lnTo>
                  <a:pt x="5411788" y="3386650"/>
                </a:lnTo>
                <a:cubicBezTo>
                  <a:pt x="5412393" y="3380604"/>
                  <a:pt x="5413000" y="3374557"/>
                  <a:pt x="5413906" y="3368661"/>
                </a:cubicBezTo>
                <a:cubicBezTo>
                  <a:pt x="5414814" y="3362009"/>
                  <a:pt x="5415871" y="3355054"/>
                  <a:pt x="5417838" y="3348555"/>
                </a:cubicBezTo>
                <a:cubicBezTo>
                  <a:pt x="5419801" y="3342356"/>
                  <a:pt x="5422222" y="3336158"/>
                  <a:pt x="5424639" y="3330111"/>
                </a:cubicBezTo>
                <a:cubicBezTo>
                  <a:pt x="5426755" y="3324518"/>
                  <a:pt x="5428722" y="3318772"/>
                  <a:pt x="5430687" y="3313028"/>
                </a:cubicBezTo>
                <a:lnTo>
                  <a:pt x="5437321" y="3298582"/>
                </a:lnTo>
                <a:lnTo>
                  <a:pt x="5435372" y="3298211"/>
                </a:lnTo>
                <a:cubicBezTo>
                  <a:pt x="5432953" y="3296549"/>
                  <a:pt x="5430534" y="3293524"/>
                  <a:pt x="5430231" y="3290502"/>
                </a:cubicBezTo>
                <a:cubicBezTo>
                  <a:pt x="5428266" y="3270999"/>
                  <a:pt x="5425546" y="3251801"/>
                  <a:pt x="5421163" y="3232752"/>
                </a:cubicBezTo>
                <a:lnTo>
                  <a:pt x="5406911" y="3181450"/>
                </a:lnTo>
                <a:lnTo>
                  <a:pt x="5406800" y="3181049"/>
                </a:lnTo>
                <a:cubicBezTo>
                  <a:pt x="5403322" y="3171222"/>
                  <a:pt x="5399848" y="3161246"/>
                  <a:pt x="5395916" y="3151570"/>
                </a:cubicBezTo>
                <a:cubicBezTo>
                  <a:pt x="5393647" y="3146128"/>
                  <a:pt x="5391228" y="3140836"/>
                  <a:pt x="5388810" y="3135394"/>
                </a:cubicBezTo>
                <a:cubicBezTo>
                  <a:pt x="5386694" y="3130707"/>
                  <a:pt x="5384124" y="3126474"/>
                  <a:pt x="5381402" y="3122091"/>
                </a:cubicBezTo>
                <a:cubicBezTo>
                  <a:pt x="5378984" y="3118613"/>
                  <a:pt x="5376413" y="3115590"/>
                  <a:pt x="5373391" y="3112566"/>
                </a:cubicBezTo>
                <a:cubicBezTo>
                  <a:pt x="5372786" y="3112112"/>
                  <a:pt x="5372181" y="3111660"/>
                  <a:pt x="5371575" y="3111357"/>
                </a:cubicBezTo>
                <a:cubicBezTo>
                  <a:pt x="5371273" y="3111206"/>
                  <a:pt x="5371122" y="3111206"/>
                  <a:pt x="5370821" y="3111055"/>
                </a:cubicBezTo>
                <a:cubicBezTo>
                  <a:pt x="5370669" y="3111055"/>
                  <a:pt x="5370669" y="3111055"/>
                  <a:pt x="5370518" y="3111055"/>
                </a:cubicBezTo>
                <a:close/>
                <a:moveTo>
                  <a:pt x="7145176" y="3109243"/>
                </a:moveTo>
                <a:cubicBezTo>
                  <a:pt x="7145327" y="3110906"/>
                  <a:pt x="7145327" y="3112718"/>
                  <a:pt x="7145480" y="3114382"/>
                </a:cubicBezTo>
                <a:cubicBezTo>
                  <a:pt x="7145934" y="3120278"/>
                  <a:pt x="7146689" y="3126174"/>
                  <a:pt x="7147595" y="3132069"/>
                </a:cubicBezTo>
                <a:cubicBezTo>
                  <a:pt x="7148503" y="3138268"/>
                  <a:pt x="7150014" y="3144315"/>
                  <a:pt x="7151224" y="3150363"/>
                </a:cubicBezTo>
                <a:cubicBezTo>
                  <a:pt x="7153946" y="3163061"/>
                  <a:pt x="7157573" y="3175457"/>
                  <a:pt x="7161352" y="3187702"/>
                </a:cubicBezTo>
                <a:cubicBezTo>
                  <a:pt x="7164981" y="3199191"/>
                  <a:pt x="7168759" y="3210682"/>
                  <a:pt x="7172237" y="3222170"/>
                </a:cubicBezTo>
                <a:cubicBezTo>
                  <a:pt x="7175715" y="3233963"/>
                  <a:pt x="7179041" y="3245906"/>
                  <a:pt x="7182669" y="3257697"/>
                </a:cubicBezTo>
                <a:cubicBezTo>
                  <a:pt x="7183727" y="3260871"/>
                  <a:pt x="7184785" y="3264198"/>
                  <a:pt x="7185842" y="3267372"/>
                </a:cubicBezTo>
                <a:cubicBezTo>
                  <a:pt x="7189321" y="3277200"/>
                  <a:pt x="7193100" y="3286873"/>
                  <a:pt x="7197333" y="3296247"/>
                </a:cubicBezTo>
                <a:cubicBezTo>
                  <a:pt x="7201263" y="3305016"/>
                  <a:pt x="7205495" y="3313784"/>
                  <a:pt x="7210637" y="3321946"/>
                </a:cubicBezTo>
                <a:lnTo>
                  <a:pt x="7218680" y="3331193"/>
                </a:lnTo>
                <a:lnTo>
                  <a:pt x="7232555" y="3342203"/>
                </a:lnTo>
                <a:cubicBezTo>
                  <a:pt x="7237393" y="3346135"/>
                  <a:pt x="7242381" y="3350066"/>
                  <a:pt x="7247219" y="3353996"/>
                </a:cubicBezTo>
                <a:cubicBezTo>
                  <a:pt x="7257499" y="3362311"/>
                  <a:pt x="7267327" y="3370927"/>
                  <a:pt x="7277153" y="3379697"/>
                </a:cubicBezTo>
                <a:cubicBezTo>
                  <a:pt x="7278362" y="3380603"/>
                  <a:pt x="7279571" y="3381812"/>
                  <a:pt x="7280781" y="3382871"/>
                </a:cubicBezTo>
                <a:cubicBezTo>
                  <a:pt x="7281536" y="3383476"/>
                  <a:pt x="7282291" y="3384080"/>
                  <a:pt x="7282898" y="3384836"/>
                </a:cubicBezTo>
                <a:cubicBezTo>
                  <a:pt x="7291665" y="3392697"/>
                  <a:pt x="7300131" y="3400709"/>
                  <a:pt x="7308295" y="3409024"/>
                </a:cubicBezTo>
                <a:lnTo>
                  <a:pt x="7310957" y="3411778"/>
                </a:lnTo>
                <a:lnTo>
                  <a:pt x="7309202" y="3380301"/>
                </a:lnTo>
                <a:cubicBezTo>
                  <a:pt x="7309202" y="3368509"/>
                  <a:pt x="7309503" y="3356718"/>
                  <a:pt x="7310411" y="3345076"/>
                </a:cubicBezTo>
                <a:lnTo>
                  <a:pt x="7314592" y="3313020"/>
                </a:lnTo>
                <a:lnTo>
                  <a:pt x="7297561" y="3278257"/>
                </a:lnTo>
                <a:cubicBezTo>
                  <a:pt x="7291817" y="3267221"/>
                  <a:pt x="7285166" y="3256791"/>
                  <a:pt x="7278362" y="3246358"/>
                </a:cubicBezTo>
                <a:cubicBezTo>
                  <a:pt x="7264303" y="3226252"/>
                  <a:pt x="7249185" y="3206902"/>
                  <a:pt x="7232557" y="3188913"/>
                </a:cubicBezTo>
                <a:cubicBezTo>
                  <a:pt x="7228625" y="3184680"/>
                  <a:pt x="7224394" y="3180447"/>
                  <a:pt x="7220159" y="3176365"/>
                </a:cubicBezTo>
                <a:cubicBezTo>
                  <a:pt x="7215474" y="3171527"/>
                  <a:pt x="7210787" y="3166840"/>
                  <a:pt x="7206101" y="3162003"/>
                </a:cubicBezTo>
                <a:cubicBezTo>
                  <a:pt x="7197937" y="3153688"/>
                  <a:pt x="7189321" y="3145826"/>
                  <a:pt x="7180703" y="3137965"/>
                </a:cubicBezTo>
                <a:cubicBezTo>
                  <a:pt x="7179947" y="3137513"/>
                  <a:pt x="7179343" y="3136908"/>
                  <a:pt x="7178738" y="3136302"/>
                </a:cubicBezTo>
                <a:cubicBezTo>
                  <a:pt x="7178133" y="3135697"/>
                  <a:pt x="7177376" y="3135094"/>
                  <a:pt x="7176773" y="3134489"/>
                </a:cubicBezTo>
                <a:cubicBezTo>
                  <a:pt x="7176773" y="3134489"/>
                  <a:pt x="7176621" y="3134489"/>
                  <a:pt x="7176621" y="3134337"/>
                </a:cubicBezTo>
                <a:cubicBezTo>
                  <a:pt x="7175261" y="3133128"/>
                  <a:pt x="7173901" y="3131918"/>
                  <a:pt x="7172539" y="3130709"/>
                </a:cubicBezTo>
                <a:cubicBezTo>
                  <a:pt x="7170121" y="3128593"/>
                  <a:pt x="7167703" y="3126476"/>
                  <a:pt x="7165131" y="3124360"/>
                </a:cubicBezTo>
                <a:cubicBezTo>
                  <a:pt x="7158783" y="3118918"/>
                  <a:pt x="7152132" y="3113777"/>
                  <a:pt x="7145176" y="3109243"/>
                </a:cubicBezTo>
                <a:close/>
                <a:moveTo>
                  <a:pt x="3482628" y="3092914"/>
                </a:moveTo>
                <a:lnTo>
                  <a:pt x="3483084" y="3093671"/>
                </a:lnTo>
                <a:lnTo>
                  <a:pt x="3482703" y="3093063"/>
                </a:lnTo>
                <a:close/>
                <a:moveTo>
                  <a:pt x="3481723" y="3091251"/>
                </a:moveTo>
                <a:cubicBezTo>
                  <a:pt x="3481874" y="3091554"/>
                  <a:pt x="3482025" y="3092008"/>
                  <a:pt x="3482328" y="3092309"/>
                </a:cubicBezTo>
                <a:cubicBezTo>
                  <a:pt x="3482328" y="3092462"/>
                  <a:pt x="3482479" y="3092612"/>
                  <a:pt x="3482628" y="3092763"/>
                </a:cubicBezTo>
                <a:lnTo>
                  <a:pt x="3482620" y="3092750"/>
                </a:lnTo>
                <a:close/>
                <a:moveTo>
                  <a:pt x="4927874" y="3090194"/>
                </a:moveTo>
                <a:cubicBezTo>
                  <a:pt x="4927874" y="3090646"/>
                  <a:pt x="4927874" y="3091100"/>
                  <a:pt x="4927874" y="3091554"/>
                </a:cubicBezTo>
                <a:cubicBezTo>
                  <a:pt x="4928328" y="3095182"/>
                  <a:pt x="4929234" y="3098659"/>
                  <a:pt x="4930293" y="3102286"/>
                </a:cubicBezTo>
                <a:cubicBezTo>
                  <a:pt x="4934074" y="3112265"/>
                  <a:pt x="4938307" y="3121940"/>
                  <a:pt x="4943145" y="3131464"/>
                </a:cubicBezTo>
                <a:cubicBezTo>
                  <a:pt x="4948132" y="3141290"/>
                  <a:pt x="4954180" y="3150664"/>
                  <a:pt x="4960077" y="3159885"/>
                </a:cubicBezTo>
                <a:cubicBezTo>
                  <a:pt x="4963703" y="3165175"/>
                  <a:pt x="4967332" y="3170316"/>
                  <a:pt x="4971111" y="3175305"/>
                </a:cubicBezTo>
                <a:cubicBezTo>
                  <a:pt x="4974890" y="3180293"/>
                  <a:pt x="4979124" y="3185132"/>
                  <a:pt x="4983357" y="3189818"/>
                </a:cubicBezTo>
                <a:cubicBezTo>
                  <a:pt x="4991822" y="3199342"/>
                  <a:pt x="5001044" y="3208262"/>
                  <a:pt x="5010417" y="3216728"/>
                </a:cubicBezTo>
                <a:cubicBezTo>
                  <a:pt x="5016161" y="3221716"/>
                  <a:pt x="5022058" y="3226554"/>
                  <a:pt x="5027953" y="3231391"/>
                </a:cubicBezTo>
                <a:cubicBezTo>
                  <a:pt x="5030824" y="3233659"/>
                  <a:pt x="5033697" y="3236078"/>
                  <a:pt x="5036570" y="3238497"/>
                </a:cubicBezTo>
                <a:cubicBezTo>
                  <a:pt x="5039442" y="3240764"/>
                  <a:pt x="5042012" y="3243335"/>
                  <a:pt x="5044734" y="3245754"/>
                </a:cubicBezTo>
                <a:lnTo>
                  <a:pt x="5060632" y="3257218"/>
                </a:lnTo>
                <a:lnTo>
                  <a:pt x="5073003" y="3261324"/>
                </a:lnTo>
                <a:cubicBezTo>
                  <a:pt x="5085550" y="3265860"/>
                  <a:pt x="5098098" y="3270546"/>
                  <a:pt x="5110344" y="3275838"/>
                </a:cubicBezTo>
                <a:cubicBezTo>
                  <a:pt x="5123798" y="3281582"/>
                  <a:pt x="5136799" y="3287931"/>
                  <a:pt x="5149800" y="3294582"/>
                </a:cubicBezTo>
                <a:lnTo>
                  <a:pt x="5161796" y="3301932"/>
                </a:lnTo>
                <a:lnTo>
                  <a:pt x="5160987" y="3299269"/>
                </a:lnTo>
                <a:cubicBezTo>
                  <a:pt x="5159326" y="3293827"/>
                  <a:pt x="5157662" y="3288384"/>
                  <a:pt x="5156149" y="3282942"/>
                </a:cubicBezTo>
                <a:cubicBezTo>
                  <a:pt x="5153128" y="3271754"/>
                  <a:pt x="5151163" y="3260114"/>
                  <a:pt x="5149499" y="3248625"/>
                </a:cubicBezTo>
                <a:lnTo>
                  <a:pt x="5148235" y="3215544"/>
                </a:lnTo>
                <a:lnTo>
                  <a:pt x="5145720" y="3215064"/>
                </a:lnTo>
                <a:cubicBezTo>
                  <a:pt x="5124555" y="3198133"/>
                  <a:pt x="5103692" y="3180445"/>
                  <a:pt x="5081169" y="3165175"/>
                </a:cubicBezTo>
                <a:cubicBezTo>
                  <a:pt x="5075726" y="3161396"/>
                  <a:pt x="5069829" y="3158071"/>
                  <a:pt x="5064237" y="3154594"/>
                </a:cubicBezTo>
                <a:cubicBezTo>
                  <a:pt x="5058794" y="3151267"/>
                  <a:pt x="5053351" y="3148093"/>
                  <a:pt x="5047908" y="3144919"/>
                </a:cubicBezTo>
                <a:cubicBezTo>
                  <a:pt x="5036721" y="3138267"/>
                  <a:pt x="5025231" y="3131917"/>
                  <a:pt x="5013895" y="3125568"/>
                </a:cubicBezTo>
                <a:cubicBezTo>
                  <a:pt x="5008299" y="3122545"/>
                  <a:pt x="5002706" y="3119672"/>
                  <a:pt x="4997114" y="3116799"/>
                </a:cubicBezTo>
                <a:cubicBezTo>
                  <a:pt x="4985322" y="3111358"/>
                  <a:pt x="4973380" y="3106217"/>
                  <a:pt x="4961284" y="3101531"/>
                </a:cubicBezTo>
                <a:cubicBezTo>
                  <a:pt x="4950398" y="3097298"/>
                  <a:pt x="4939364" y="3092914"/>
                  <a:pt x="4927874" y="3090194"/>
                </a:cubicBezTo>
                <a:close/>
                <a:moveTo>
                  <a:pt x="10272863" y="3080064"/>
                </a:moveTo>
                <a:cubicBezTo>
                  <a:pt x="10273317" y="3084902"/>
                  <a:pt x="10273618" y="3089740"/>
                  <a:pt x="10274072" y="3094576"/>
                </a:cubicBezTo>
                <a:cubicBezTo>
                  <a:pt x="10274828" y="3103345"/>
                  <a:pt x="10276037" y="3112112"/>
                  <a:pt x="10277548" y="3120730"/>
                </a:cubicBezTo>
                <a:cubicBezTo>
                  <a:pt x="10281026" y="3138114"/>
                  <a:pt x="10286014" y="3155349"/>
                  <a:pt x="10290852" y="3172432"/>
                </a:cubicBezTo>
                <a:cubicBezTo>
                  <a:pt x="10293421" y="3181655"/>
                  <a:pt x="10296294" y="3190725"/>
                  <a:pt x="10299318" y="3199796"/>
                </a:cubicBezTo>
                <a:cubicBezTo>
                  <a:pt x="10302040" y="3208262"/>
                  <a:pt x="10305366" y="3216425"/>
                  <a:pt x="10308691" y="3224589"/>
                </a:cubicBezTo>
                <a:cubicBezTo>
                  <a:pt x="10311715" y="3230937"/>
                  <a:pt x="10314738" y="3237135"/>
                  <a:pt x="10318367" y="3243182"/>
                </a:cubicBezTo>
                <a:cubicBezTo>
                  <a:pt x="10322146" y="3249533"/>
                  <a:pt x="10325925" y="3255881"/>
                  <a:pt x="10330158" y="3261928"/>
                </a:cubicBezTo>
                <a:lnTo>
                  <a:pt x="10353660" y="3295365"/>
                </a:lnTo>
                <a:lnTo>
                  <a:pt x="10366137" y="3302897"/>
                </a:lnTo>
                <a:cubicBezTo>
                  <a:pt x="10376417" y="3309095"/>
                  <a:pt x="10387151" y="3314690"/>
                  <a:pt x="10397431" y="3320888"/>
                </a:cubicBezTo>
                <a:cubicBezTo>
                  <a:pt x="10403478" y="3324516"/>
                  <a:pt x="10409374" y="3328749"/>
                  <a:pt x="10414816" y="3333133"/>
                </a:cubicBezTo>
                <a:cubicBezTo>
                  <a:pt x="10419654" y="3337064"/>
                  <a:pt x="10424038" y="3341448"/>
                  <a:pt x="10428572" y="3345831"/>
                </a:cubicBezTo>
                <a:lnTo>
                  <a:pt x="10431218" y="3348509"/>
                </a:lnTo>
                <a:lnTo>
                  <a:pt x="10430537" y="3336761"/>
                </a:lnTo>
                <a:cubicBezTo>
                  <a:pt x="10430085" y="3326632"/>
                  <a:pt x="10429631" y="3316352"/>
                  <a:pt x="10429631" y="3306072"/>
                </a:cubicBezTo>
                <a:cubicBezTo>
                  <a:pt x="10429631" y="3295792"/>
                  <a:pt x="10429631" y="3285512"/>
                  <a:pt x="10430386" y="3275232"/>
                </a:cubicBezTo>
                <a:lnTo>
                  <a:pt x="10432575" y="3257802"/>
                </a:lnTo>
                <a:lnTo>
                  <a:pt x="10427666" y="3255276"/>
                </a:lnTo>
                <a:cubicBezTo>
                  <a:pt x="10425399" y="3249533"/>
                  <a:pt x="10422828" y="3243787"/>
                  <a:pt x="10420259" y="3238194"/>
                </a:cubicBezTo>
                <a:cubicBezTo>
                  <a:pt x="10414213" y="3225344"/>
                  <a:pt x="10406804" y="3212947"/>
                  <a:pt x="10398943" y="3201005"/>
                </a:cubicBezTo>
                <a:cubicBezTo>
                  <a:pt x="10390931" y="3188759"/>
                  <a:pt x="10382768" y="3176816"/>
                  <a:pt x="10373696" y="3165175"/>
                </a:cubicBezTo>
                <a:cubicBezTo>
                  <a:pt x="10370824" y="3161850"/>
                  <a:pt x="10367952" y="3158524"/>
                  <a:pt x="10364778" y="3155500"/>
                </a:cubicBezTo>
                <a:cubicBezTo>
                  <a:pt x="10361301" y="3152024"/>
                  <a:pt x="10357672" y="3148547"/>
                  <a:pt x="10354044" y="3145220"/>
                </a:cubicBezTo>
                <a:cubicBezTo>
                  <a:pt x="10346939" y="3138721"/>
                  <a:pt x="10339833" y="3132371"/>
                  <a:pt x="10332576" y="3126173"/>
                </a:cubicBezTo>
                <a:cubicBezTo>
                  <a:pt x="10325018" y="3119672"/>
                  <a:pt x="10317157" y="3113625"/>
                  <a:pt x="10309447" y="3107276"/>
                </a:cubicBezTo>
                <a:cubicBezTo>
                  <a:pt x="10302341" y="3101380"/>
                  <a:pt x="10295235" y="3095634"/>
                  <a:pt x="10287828" y="3090192"/>
                </a:cubicBezTo>
                <a:cubicBezTo>
                  <a:pt x="10288131" y="3090343"/>
                  <a:pt x="10288434" y="3090646"/>
                  <a:pt x="10288736" y="3090797"/>
                </a:cubicBezTo>
                <a:cubicBezTo>
                  <a:pt x="10283597" y="3087018"/>
                  <a:pt x="10278456" y="3083239"/>
                  <a:pt x="10272863" y="3080064"/>
                </a:cubicBezTo>
                <a:close/>
                <a:moveTo>
                  <a:pt x="5185783" y="3073260"/>
                </a:moveTo>
                <a:cubicBezTo>
                  <a:pt x="5184571" y="3077192"/>
                  <a:pt x="5183665" y="3081274"/>
                  <a:pt x="5182757" y="3085354"/>
                </a:cubicBezTo>
                <a:cubicBezTo>
                  <a:pt x="5180792" y="3096542"/>
                  <a:pt x="5178978" y="3107578"/>
                  <a:pt x="5177163" y="3118765"/>
                </a:cubicBezTo>
                <a:cubicBezTo>
                  <a:pt x="5175349" y="3130255"/>
                  <a:pt x="5173989" y="3141744"/>
                  <a:pt x="5172629" y="3153232"/>
                </a:cubicBezTo>
                <a:cubicBezTo>
                  <a:pt x="5171419" y="3164874"/>
                  <a:pt x="5170511" y="3176363"/>
                  <a:pt x="5170361" y="3188003"/>
                </a:cubicBezTo>
                <a:cubicBezTo>
                  <a:pt x="5170210" y="3199342"/>
                  <a:pt x="5170511" y="3210681"/>
                  <a:pt x="5171267" y="3221867"/>
                </a:cubicBezTo>
                <a:cubicBezTo>
                  <a:pt x="5172476" y="3236985"/>
                  <a:pt x="5174594" y="3252102"/>
                  <a:pt x="5177770" y="3267069"/>
                </a:cubicBezTo>
                <a:cubicBezTo>
                  <a:pt x="5179432" y="3274779"/>
                  <a:pt x="5181548" y="3282187"/>
                  <a:pt x="5183816" y="3289594"/>
                </a:cubicBezTo>
                <a:cubicBezTo>
                  <a:pt x="5185932" y="3296246"/>
                  <a:pt x="5187746" y="3302897"/>
                  <a:pt x="5189862" y="3309549"/>
                </a:cubicBezTo>
                <a:lnTo>
                  <a:pt x="5188230" y="3318129"/>
                </a:lnTo>
                <a:lnTo>
                  <a:pt x="5216168" y="3335250"/>
                </a:lnTo>
                <a:lnTo>
                  <a:pt x="5253650" y="3364711"/>
                </a:lnTo>
                <a:lnTo>
                  <a:pt x="5252601" y="3340995"/>
                </a:lnTo>
                <a:cubicBezTo>
                  <a:pt x="5253205" y="3328447"/>
                  <a:pt x="5254566" y="3316050"/>
                  <a:pt x="5255925" y="3303654"/>
                </a:cubicBezTo>
                <a:cubicBezTo>
                  <a:pt x="5256530" y="3296852"/>
                  <a:pt x="5257439" y="3290200"/>
                  <a:pt x="5258495" y="3283396"/>
                </a:cubicBezTo>
                <a:cubicBezTo>
                  <a:pt x="5259554" y="3276594"/>
                  <a:pt x="5260462" y="3269640"/>
                  <a:pt x="5262124" y="3262836"/>
                </a:cubicBezTo>
                <a:cubicBezTo>
                  <a:pt x="5263637" y="3256487"/>
                  <a:pt x="5265148" y="3250137"/>
                  <a:pt x="5267718" y="3244090"/>
                </a:cubicBezTo>
                <a:cubicBezTo>
                  <a:pt x="5268927" y="3240916"/>
                  <a:pt x="5270440" y="3237892"/>
                  <a:pt x="5272254" y="3235020"/>
                </a:cubicBezTo>
                <a:lnTo>
                  <a:pt x="5276595" y="3229996"/>
                </a:lnTo>
                <a:lnTo>
                  <a:pt x="5261825" y="3198585"/>
                </a:lnTo>
                <a:cubicBezTo>
                  <a:pt x="5256530" y="3187853"/>
                  <a:pt x="5251240" y="3177270"/>
                  <a:pt x="5246252" y="3166385"/>
                </a:cubicBezTo>
                <a:cubicBezTo>
                  <a:pt x="5241263" y="3155653"/>
                  <a:pt x="5236427" y="3144919"/>
                  <a:pt x="5230680" y="3134488"/>
                </a:cubicBezTo>
                <a:cubicBezTo>
                  <a:pt x="5225087" y="3124359"/>
                  <a:pt x="5219041" y="3114533"/>
                  <a:pt x="5212840" y="3104857"/>
                </a:cubicBezTo>
                <a:cubicBezTo>
                  <a:pt x="5209365" y="3099867"/>
                  <a:pt x="5205889" y="3094879"/>
                  <a:pt x="5202110" y="3090192"/>
                </a:cubicBezTo>
                <a:cubicBezTo>
                  <a:pt x="5198027" y="3085053"/>
                  <a:pt x="5193643" y="3080215"/>
                  <a:pt x="5188805" y="3075831"/>
                </a:cubicBezTo>
                <a:cubicBezTo>
                  <a:pt x="5187746" y="3074924"/>
                  <a:pt x="5186838" y="3074168"/>
                  <a:pt x="5185783" y="3073260"/>
                </a:cubicBezTo>
                <a:close/>
                <a:moveTo>
                  <a:pt x="10133325" y="3067818"/>
                </a:moveTo>
                <a:cubicBezTo>
                  <a:pt x="10132570" y="3069180"/>
                  <a:pt x="10131965" y="3070540"/>
                  <a:pt x="10131208" y="3071900"/>
                </a:cubicBezTo>
                <a:cubicBezTo>
                  <a:pt x="10129243" y="3075831"/>
                  <a:pt x="10127278" y="3079610"/>
                  <a:pt x="10125313" y="3083540"/>
                </a:cubicBezTo>
                <a:lnTo>
                  <a:pt x="10123409" y="3087394"/>
                </a:lnTo>
                <a:lnTo>
                  <a:pt x="10123652" y="3094427"/>
                </a:lnTo>
                <a:cubicBezTo>
                  <a:pt x="10123652" y="3096693"/>
                  <a:pt x="10123198" y="3098961"/>
                  <a:pt x="10122139" y="3100926"/>
                </a:cubicBezTo>
                <a:cubicBezTo>
                  <a:pt x="10121534" y="3101681"/>
                  <a:pt x="10120930" y="3102589"/>
                  <a:pt x="10120325" y="3103497"/>
                </a:cubicBezTo>
                <a:lnTo>
                  <a:pt x="10114003" y="3106432"/>
                </a:lnTo>
                <a:lnTo>
                  <a:pt x="10112765" y="3108938"/>
                </a:lnTo>
                <a:cubicBezTo>
                  <a:pt x="10104601" y="3125719"/>
                  <a:pt x="10096438" y="3142500"/>
                  <a:pt x="10089786" y="3160036"/>
                </a:cubicBezTo>
                <a:cubicBezTo>
                  <a:pt x="10086460" y="3169711"/>
                  <a:pt x="10083135" y="3179236"/>
                  <a:pt x="10079960" y="3188911"/>
                </a:cubicBezTo>
                <a:cubicBezTo>
                  <a:pt x="10076786" y="3198737"/>
                  <a:pt x="10074215" y="3208867"/>
                  <a:pt x="10071495" y="3218994"/>
                </a:cubicBezTo>
                <a:cubicBezTo>
                  <a:pt x="10066354" y="3239102"/>
                  <a:pt x="10061818" y="3259359"/>
                  <a:pt x="10059400" y="3280069"/>
                </a:cubicBezTo>
                <a:cubicBezTo>
                  <a:pt x="10057888" y="3304862"/>
                  <a:pt x="10060761" y="3329504"/>
                  <a:pt x="10062876" y="3354297"/>
                </a:cubicBezTo>
                <a:lnTo>
                  <a:pt x="10061242" y="3356100"/>
                </a:lnTo>
                <a:lnTo>
                  <a:pt x="10090996" y="3380149"/>
                </a:lnTo>
                <a:lnTo>
                  <a:pt x="10109481" y="3401355"/>
                </a:lnTo>
                <a:lnTo>
                  <a:pt x="10111254" y="3390881"/>
                </a:lnTo>
                <a:cubicBezTo>
                  <a:pt x="10114730" y="3377578"/>
                  <a:pt x="10119720" y="3364879"/>
                  <a:pt x="10125767" y="3352483"/>
                </a:cubicBezTo>
                <a:cubicBezTo>
                  <a:pt x="10131360" y="3340994"/>
                  <a:pt x="10137407" y="3329504"/>
                  <a:pt x="10143908" y="3318318"/>
                </a:cubicBezTo>
                <a:cubicBezTo>
                  <a:pt x="10147233" y="3312573"/>
                  <a:pt x="10150409" y="3306676"/>
                  <a:pt x="10154188" y="3301234"/>
                </a:cubicBezTo>
                <a:lnTo>
                  <a:pt x="10162392" y="3291570"/>
                </a:lnTo>
                <a:lnTo>
                  <a:pt x="10161746" y="3287931"/>
                </a:lnTo>
                <a:cubicBezTo>
                  <a:pt x="10163862" y="3281733"/>
                  <a:pt x="10164921" y="3275535"/>
                  <a:pt x="10165678" y="3269034"/>
                </a:cubicBezTo>
                <a:cubicBezTo>
                  <a:pt x="10167038" y="3252858"/>
                  <a:pt x="10167038" y="3236531"/>
                  <a:pt x="10166130" y="3220356"/>
                </a:cubicBezTo>
                <a:cubicBezTo>
                  <a:pt x="10165678" y="3212041"/>
                  <a:pt x="10165071" y="3203575"/>
                  <a:pt x="10163862" y="3195260"/>
                </a:cubicBezTo>
                <a:cubicBezTo>
                  <a:pt x="10162654" y="3186794"/>
                  <a:pt x="10161292" y="3178328"/>
                  <a:pt x="10159781" y="3169862"/>
                </a:cubicBezTo>
                <a:cubicBezTo>
                  <a:pt x="10158269" y="3162152"/>
                  <a:pt x="10156758" y="3154291"/>
                  <a:pt x="10154791" y="3146582"/>
                </a:cubicBezTo>
                <a:cubicBezTo>
                  <a:pt x="10152676" y="3137662"/>
                  <a:pt x="10150257" y="3128893"/>
                  <a:pt x="10147989" y="3119975"/>
                </a:cubicBezTo>
                <a:cubicBezTo>
                  <a:pt x="10143756" y="3102589"/>
                  <a:pt x="10140582" y="3084448"/>
                  <a:pt x="10133325" y="3067970"/>
                </a:cubicBezTo>
                <a:cubicBezTo>
                  <a:pt x="10133325" y="3067818"/>
                  <a:pt x="10133325" y="3067818"/>
                  <a:pt x="10133325" y="3067818"/>
                </a:cubicBezTo>
                <a:close/>
                <a:moveTo>
                  <a:pt x="8276429" y="3053156"/>
                </a:moveTo>
                <a:cubicBezTo>
                  <a:pt x="8276883" y="3055575"/>
                  <a:pt x="8277335" y="3057841"/>
                  <a:pt x="8277789" y="3060109"/>
                </a:cubicBezTo>
                <a:cubicBezTo>
                  <a:pt x="8280057" y="3069180"/>
                  <a:pt x="8282928" y="3078099"/>
                  <a:pt x="8285801" y="3087019"/>
                </a:cubicBezTo>
                <a:cubicBezTo>
                  <a:pt x="8289127" y="3097450"/>
                  <a:pt x="8292906" y="3107579"/>
                  <a:pt x="8297290" y="3117707"/>
                </a:cubicBezTo>
                <a:lnTo>
                  <a:pt x="8323371" y="3170310"/>
                </a:lnTo>
                <a:lnTo>
                  <a:pt x="8322537" y="3168805"/>
                </a:lnTo>
                <a:cubicBezTo>
                  <a:pt x="8322991" y="3169711"/>
                  <a:pt x="8323595" y="3170619"/>
                  <a:pt x="8324049" y="3171678"/>
                </a:cubicBezTo>
                <a:lnTo>
                  <a:pt x="8323371" y="3170310"/>
                </a:lnTo>
                <a:lnTo>
                  <a:pt x="8338713" y="3197982"/>
                </a:lnTo>
                <a:cubicBezTo>
                  <a:pt x="8341737" y="3203123"/>
                  <a:pt x="8344760" y="3208262"/>
                  <a:pt x="8347783" y="3213250"/>
                </a:cubicBezTo>
                <a:cubicBezTo>
                  <a:pt x="8350657" y="3217937"/>
                  <a:pt x="8353377" y="3222775"/>
                  <a:pt x="8356400" y="3227311"/>
                </a:cubicBezTo>
                <a:cubicBezTo>
                  <a:pt x="8360029" y="3232753"/>
                  <a:pt x="8363657" y="3238043"/>
                  <a:pt x="8367285" y="3243335"/>
                </a:cubicBezTo>
                <a:cubicBezTo>
                  <a:pt x="8370610" y="3248172"/>
                  <a:pt x="8374389" y="3252708"/>
                  <a:pt x="8377868" y="3257243"/>
                </a:cubicBezTo>
                <a:cubicBezTo>
                  <a:pt x="8379530" y="3259360"/>
                  <a:pt x="8381344" y="3261476"/>
                  <a:pt x="8383158" y="3263441"/>
                </a:cubicBezTo>
                <a:cubicBezTo>
                  <a:pt x="8385123" y="3265709"/>
                  <a:pt x="8386937" y="3268128"/>
                  <a:pt x="8389054" y="3270396"/>
                </a:cubicBezTo>
                <a:cubicBezTo>
                  <a:pt x="8392229" y="3273873"/>
                  <a:pt x="8395252" y="3277351"/>
                  <a:pt x="8398426" y="3280826"/>
                </a:cubicBezTo>
                <a:cubicBezTo>
                  <a:pt x="8408706" y="3291410"/>
                  <a:pt x="8418685" y="3301991"/>
                  <a:pt x="8429116" y="3312422"/>
                </a:cubicBezTo>
                <a:lnTo>
                  <a:pt x="8432798" y="3319402"/>
                </a:lnTo>
                <a:lnTo>
                  <a:pt x="8457084" y="3321946"/>
                </a:lnTo>
                <a:cubicBezTo>
                  <a:pt x="8463887" y="3323157"/>
                  <a:pt x="8470689" y="3324518"/>
                  <a:pt x="8477190" y="3326786"/>
                </a:cubicBezTo>
                <a:cubicBezTo>
                  <a:pt x="8482482" y="3328598"/>
                  <a:pt x="8487772" y="3330715"/>
                  <a:pt x="8493065" y="3332530"/>
                </a:cubicBezTo>
                <a:lnTo>
                  <a:pt x="8496708" y="3333809"/>
                </a:lnTo>
                <a:lnTo>
                  <a:pt x="8494727" y="3330715"/>
                </a:lnTo>
                <a:cubicBezTo>
                  <a:pt x="8490948" y="3324667"/>
                  <a:pt x="8487621" y="3318318"/>
                  <a:pt x="8484447" y="3312120"/>
                </a:cubicBezTo>
                <a:cubicBezTo>
                  <a:pt x="8481574" y="3306527"/>
                  <a:pt x="8478701" y="3300932"/>
                  <a:pt x="8475981" y="3295339"/>
                </a:cubicBezTo>
                <a:cubicBezTo>
                  <a:pt x="8470236" y="3283245"/>
                  <a:pt x="8464642" y="3271000"/>
                  <a:pt x="8459805" y="3258452"/>
                </a:cubicBezTo>
                <a:cubicBezTo>
                  <a:pt x="8455118" y="3246207"/>
                  <a:pt x="8450280" y="3234113"/>
                  <a:pt x="8446198" y="3221565"/>
                </a:cubicBezTo>
                <a:cubicBezTo>
                  <a:pt x="8444082" y="3215217"/>
                  <a:pt x="8442419" y="3208867"/>
                  <a:pt x="8440908" y="3202518"/>
                </a:cubicBezTo>
                <a:cubicBezTo>
                  <a:pt x="8439094" y="3195412"/>
                  <a:pt x="8437431" y="3188307"/>
                  <a:pt x="8435918" y="3181201"/>
                </a:cubicBezTo>
                <a:lnTo>
                  <a:pt x="8432168" y="3154391"/>
                </a:lnTo>
                <a:lnTo>
                  <a:pt x="8429720" y="3151269"/>
                </a:lnTo>
                <a:cubicBezTo>
                  <a:pt x="8422010" y="3142954"/>
                  <a:pt x="8413847" y="3134791"/>
                  <a:pt x="8404927" y="3127685"/>
                </a:cubicBezTo>
                <a:cubicBezTo>
                  <a:pt x="8394647" y="3119370"/>
                  <a:pt x="8383763" y="3111660"/>
                  <a:pt x="8372727" y="3104405"/>
                </a:cubicBezTo>
                <a:cubicBezTo>
                  <a:pt x="8357761" y="3095031"/>
                  <a:pt x="8342643" y="3086415"/>
                  <a:pt x="8327222" y="3078099"/>
                </a:cubicBezTo>
                <a:cubicBezTo>
                  <a:pt x="8319211" y="3073867"/>
                  <a:pt x="8311501" y="3069483"/>
                  <a:pt x="8303487" y="3065401"/>
                </a:cubicBezTo>
                <a:cubicBezTo>
                  <a:pt x="8295022" y="3061017"/>
                  <a:pt x="8286556" y="3056632"/>
                  <a:pt x="8277485" y="3053457"/>
                </a:cubicBezTo>
                <a:cubicBezTo>
                  <a:pt x="8277184" y="3053307"/>
                  <a:pt x="8276730" y="3053307"/>
                  <a:pt x="8276429" y="3053156"/>
                </a:cubicBezTo>
                <a:close/>
                <a:moveTo>
                  <a:pt x="7956539" y="3040003"/>
                </a:moveTo>
                <a:cubicBezTo>
                  <a:pt x="7944443" y="3039700"/>
                  <a:pt x="7932349" y="3040003"/>
                  <a:pt x="7920255" y="3040305"/>
                </a:cubicBezTo>
                <a:cubicBezTo>
                  <a:pt x="7910580" y="3040455"/>
                  <a:pt x="7900603" y="3040608"/>
                  <a:pt x="7890928" y="3041665"/>
                </a:cubicBezTo>
                <a:cubicBezTo>
                  <a:pt x="7891533" y="3042119"/>
                  <a:pt x="7892137" y="3042723"/>
                  <a:pt x="7892742" y="3043177"/>
                </a:cubicBezTo>
                <a:cubicBezTo>
                  <a:pt x="7897429" y="3047260"/>
                  <a:pt x="7902115" y="3051340"/>
                  <a:pt x="7906952" y="3055271"/>
                </a:cubicBezTo>
                <a:cubicBezTo>
                  <a:pt x="7916173" y="3063133"/>
                  <a:pt x="7925547" y="3070843"/>
                  <a:pt x="7934921" y="3078552"/>
                </a:cubicBezTo>
                <a:cubicBezTo>
                  <a:pt x="7944142" y="3085961"/>
                  <a:pt x="7953213" y="3093519"/>
                  <a:pt x="7962737" y="3100474"/>
                </a:cubicBezTo>
                <a:cubicBezTo>
                  <a:pt x="7971959" y="3107276"/>
                  <a:pt x="7981481" y="3113625"/>
                  <a:pt x="7991006" y="3119975"/>
                </a:cubicBezTo>
                <a:cubicBezTo>
                  <a:pt x="7998565" y="3124813"/>
                  <a:pt x="8006123" y="3129498"/>
                  <a:pt x="8013834" y="3133883"/>
                </a:cubicBezTo>
                <a:cubicBezTo>
                  <a:pt x="8021241" y="3138116"/>
                  <a:pt x="8028951" y="3142198"/>
                  <a:pt x="8036511" y="3146128"/>
                </a:cubicBezTo>
                <a:cubicBezTo>
                  <a:pt x="8053594" y="3155048"/>
                  <a:pt x="8070677" y="3164269"/>
                  <a:pt x="8088213" y="3172130"/>
                </a:cubicBezTo>
                <a:lnTo>
                  <a:pt x="8088591" y="3173183"/>
                </a:lnTo>
                <a:lnTo>
                  <a:pt x="8103483" y="3172433"/>
                </a:lnTo>
                <a:cubicBezTo>
                  <a:pt x="8107261" y="3172433"/>
                  <a:pt x="8111193" y="3172433"/>
                  <a:pt x="8114972" y="3172433"/>
                </a:cubicBezTo>
                <a:lnTo>
                  <a:pt x="8136365" y="3172533"/>
                </a:lnTo>
                <a:lnTo>
                  <a:pt x="8137345" y="3170770"/>
                </a:lnTo>
                <a:cubicBezTo>
                  <a:pt x="8138857" y="3168201"/>
                  <a:pt x="8140369" y="3165782"/>
                  <a:pt x="8142031" y="3163363"/>
                </a:cubicBezTo>
                <a:cubicBezTo>
                  <a:pt x="8145963" y="3157617"/>
                  <a:pt x="8150045" y="3151721"/>
                  <a:pt x="8155941" y="3147791"/>
                </a:cubicBezTo>
                <a:cubicBezTo>
                  <a:pt x="8157603" y="3146733"/>
                  <a:pt x="8159417" y="3146128"/>
                  <a:pt x="8161231" y="3145674"/>
                </a:cubicBezTo>
                <a:cubicBezTo>
                  <a:pt x="8163650" y="3144919"/>
                  <a:pt x="8166069" y="3145523"/>
                  <a:pt x="8168487" y="3146128"/>
                </a:cubicBezTo>
                <a:cubicBezTo>
                  <a:pt x="8172873" y="3147488"/>
                  <a:pt x="8175895" y="3151267"/>
                  <a:pt x="8177860" y="3155199"/>
                </a:cubicBezTo>
                <a:cubicBezTo>
                  <a:pt x="8179674" y="3158978"/>
                  <a:pt x="8180733" y="3163211"/>
                  <a:pt x="8181791" y="3167293"/>
                </a:cubicBezTo>
                <a:lnTo>
                  <a:pt x="8183375" y="3173525"/>
                </a:lnTo>
                <a:lnTo>
                  <a:pt x="8196153" y="3174398"/>
                </a:lnTo>
                <a:lnTo>
                  <a:pt x="8226887" y="3179415"/>
                </a:lnTo>
                <a:lnTo>
                  <a:pt x="8220643" y="3172433"/>
                </a:lnTo>
                <a:cubicBezTo>
                  <a:pt x="8213387" y="3164118"/>
                  <a:pt x="8206433" y="3155653"/>
                  <a:pt x="8199177" y="3147187"/>
                </a:cubicBezTo>
                <a:cubicBezTo>
                  <a:pt x="8195549" y="3142803"/>
                  <a:pt x="8191921" y="3138721"/>
                  <a:pt x="8188291" y="3134337"/>
                </a:cubicBezTo>
                <a:lnTo>
                  <a:pt x="8183463" y="3127808"/>
                </a:lnTo>
                <a:lnTo>
                  <a:pt x="8180582" y="3127533"/>
                </a:lnTo>
                <a:cubicBezTo>
                  <a:pt x="8178011" y="3125417"/>
                  <a:pt x="8175139" y="3123754"/>
                  <a:pt x="8172417" y="3121789"/>
                </a:cubicBezTo>
                <a:cubicBezTo>
                  <a:pt x="8170001" y="3120126"/>
                  <a:pt x="8167580" y="3118462"/>
                  <a:pt x="8165161" y="3116799"/>
                </a:cubicBezTo>
                <a:cubicBezTo>
                  <a:pt x="8164255" y="3116196"/>
                  <a:pt x="8163499" y="3115742"/>
                  <a:pt x="8162591" y="3115137"/>
                </a:cubicBezTo>
                <a:cubicBezTo>
                  <a:pt x="8142335" y="3102438"/>
                  <a:pt x="8121471" y="3090646"/>
                  <a:pt x="8099853" y="3080064"/>
                </a:cubicBezTo>
                <a:cubicBezTo>
                  <a:pt x="8088516" y="3074471"/>
                  <a:pt x="8077027" y="3069330"/>
                  <a:pt x="8065234" y="3064794"/>
                </a:cubicBezTo>
                <a:cubicBezTo>
                  <a:pt x="8054349" y="3060561"/>
                  <a:pt x="8043314" y="3056782"/>
                  <a:pt x="8032127" y="3053154"/>
                </a:cubicBezTo>
                <a:cubicBezTo>
                  <a:pt x="8019277" y="3049375"/>
                  <a:pt x="8006427" y="3045898"/>
                  <a:pt x="7993274" y="3043630"/>
                </a:cubicBezTo>
                <a:cubicBezTo>
                  <a:pt x="7981029" y="3041514"/>
                  <a:pt x="7968785" y="3040608"/>
                  <a:pt x="7956539" y="3040003"/>
                </a:cubicBezTo>
                <a:close/>
                <a:moveTo>
                  <a:pt x="3721488" y="3037584"/>
                </a:moveTo>
                <a:cubicBezTo>
                  <a:pt x="3715290" y="3042422"/>
                  <a:pt x="3709847" y="3048015"/>
                  <a:pt x="3704557" y="3053761"/>
                </a:cubicBezTo>
                <a:cubicBezTo>
                  <a:pt x="3700625" y="3058447"/>
                  <a:pt x="3696847" y="3063133"/>
                  <a:pt x="3693369" y="3068273"/>
                </a:cubicBezTo>
                <a:cubicBezTo>
                  <a:pt x="3689590" y="3073716"/>
                  <a:pt x="3686566" y="3079460"/>
                  <a:pt x="3683695" y="3085205"/>
                </a:cubicBezTo>
                <a:cubicBezTo>
                  <a:pt x="3680370" y="3092311"/>
                  <a:pt x="3677043" y="3099415"/>
                  <a:pt x="3674170" y="3106673"/>
                </a:cubicBezTo>
                <a:cubicBezTo>
                  <a:pt x="3670995" y="3114685"/>
                  <a:pt x="3668273" y="3122998"/>
                  <a:pt x="3665705" y="3131314"/>
                </a:cubicBezTo>
                <a:cubicBezTo>
                  <a:pt x="3661170" y="3145676"/>
                  <a:pt x="3656937" y="3160189"/>
                  <a:pt x="3654064" y="3175003"/>
                </a:cubicBezTo>
                <a:cubicBezTo>
                  <a:pt x="3653610" y="3177574"/>
                  <a:pt x="3653155" y="3180144"/>
                  <a:pt x="3653005" y="3182713"/>
                </a:cubicBezTo>
                <a:lnTo>
                  <a:pt x="3650807" y="3184659"/>
                </a:lnTo>
                <a:lnTo>
                  <a:pt x="3660413" y="3213252"/>
                </a:lnTo>
                <a:cubicBezTo>
                  <a:pt x="3664041" y="3225800"/>
                  <a:pt x="3666913" y="3238346"/>
                  <a:pt x="3669179" y="3251196"/>
                </a:cubicBezTo>
                <a:cubicBezTo>
                  <a:pt x="3671449" y="3264198"/>
                  <a:pt x="3674017" y="3277351"/>
                  <a:pt x="3676589" y="3290351"/>
                </a:cubicBezTo>
                <a:lnTo>
                  <a:pt x="3683712" y="3329079"/>
                </a:lnTo>
                <a:lnTo>
                  <a:pt x="3684601" y="3329203"/>
                </a:lnTo>
                <a:cubicBezTo>
                  <a:pt x="3687169" y="3329960"/>
                  <a:pt x="3689438" y="3331169"/>
                  <a:pt x="3691706" y="3332379"/>
                </a:cubicBezTo>
                <a:lnTo>
                  <a:pt x="3692819" y="3333306"/>
                </a:lnTo>
                <a:lnTo>
                  <a:pt x="3698206" y="3320132"/>
                </a:lnTo>
                <a:cubicBezTo>
                  <a:pt x="3703347" y="3307735"/>
                  <a:pt x="3708790" y="3295339"/>
                  <a:pt x="3714685" y="3283396"/>
                </a:cubicBezTo>
                <a:cubicBezTo>
                  <a:pt x="3720128" y="3272208"/>
                  <a:pt x="3726328" y="3261324"/>
                  <a:pt x="3734188" y="3251648"/>
                </a:cubicBezTo>
                <a:lnTo>
                  <a:pt x="3741400" y="3243603"/>
                </a:lnTo>
                <a:lnTo>
                  <a:pt x="3736153" y="3237742"/>
                </a:lnTo>
                <a:cubicBezTo>
                  <a:pt x="3736908" y="3228219"/>
                  <a:pt x="3738118" y="3218694"/>
                  <a:pt x="3738422" y="3209170"/>
                </a:cubicBezTo>
                <a:cubicBezTo>
                  <a:pt x="3738723" y="3200250"/>
                  <a:pt x="3739026" y="3191332"/>
                  <a:pt x="3739177" y="3182412"/>
                </a:cubicBezTo>
                <a:cubicBezTo>
                  <a:pt x="3739478" y="3165329"/>
                  <a:pt x="3739932" y="3148396"/>
                  <a:pt x="3739026" y="3131314"/>
                </a:cubicBezTo>
                <a:cubicBezTo>
                  <a:pt x="3737666" y="3116801"/>
                  <a:pt x="3735548" y="3102440"/>
                  <a:pt x="3733129" y="3088078"/>
                </a:cubicBezTo>
                <a:cubicBezTo>
                  <a:pt x="3730559" y="3073111"/>
                  <a:pt x="3728293" y="3057690"/>
                  <a:pt x="3723756" y="3043177"/>
                </a:cubicBezTo>
                <a:cubicBezTo>
                  <a:pt x="3723001" y="3041212"/>
                  <a:pt x="3722244" y="3039398"/>
                  <a:pt x="3721488" y="3037584"/>
                </a:cubicBezTo>
                <a:close/>
                <a:moveTo>
                  <a:pt x="9243956" y="3011128"/>
                </a:moveTo>
                <a:cubicBezTo>
                  <a:pt x="9244260" y="3019746"/>
                  <a:pt x="9245015" y="3028363"/>
                  <a:pt x="9246375" y="3036829"/>
                </a:cubicBezTo>
                <a:cubicBezTo>
                  <a:pt x="9246829" y="3040154"/>
                  <a:pt x="9247283" y="3043330"/>
                  <a:pt x="9247886" y="3046655"/>
                </a:cubicBezTo>
                <a:cubicBezTo>
                  <a:pt x="9248189" y="3048469"/>
                  <a:pt x="9248491" y="3050283"/>
                  <a:pt x="9248794" y="3052097"/>
                </a:cubicBezTo>
                <a:cubicBezTo>
                  <a:pt x="9248794" y="3052097"/>
                  <a:pt x="9248794" y="3052248"/>
                  <a:pt x="9248794" y="3052248"/>
                </a:cubicBezTo>
                <a:cubicBezTo>
                  <a:pt x="9248945" y="3053156"/>
                  <a:pt x="9249097" y="3054062"/>
                  <a:pt x="9249246" y="3054970"/>
                </a:cubicBezTo>
                <a:cubicBezTo>
                  <a:pt x="9249550" y="3055725"/>
                  <a:pt x="9249700" y="3056633"/>
                  <a:pt x="9249700" y="3057540"/>
                </a:cubicBezTo>
                <a:cubicBezTo>
                  <a:pt x="9251818" y="3069483"/>
                  <a:pt x="9254084" y="3081274"/>
                  <a:pt x="9256957" y="3092916"/>
                </a:cubicBezTo>
                <a:cubicBezTo>
                  <a:pt x="9258620" y="3099567"/>
                  <a:pt x="9260284" y="3106370"/>
                  <a:pt x="9261947" y="3113022"/>
                </a:cubicBezTo>
                <a:cubicBezTo>
                  <a:pt x="9263458" y="3118918"/>
                  <a:pt x="9264667" y="3124813"/>
                  <a:pt x="9266331" y="3130709"/>
                </a:cubicBezTo>
                <a:cubicBezTo>
                  <a:pt x="9272982" y="3155048"/>
                  <a:pt x="9281599" y="3178782"/>
                  <a:pt x="9291577" y="3202064"/>
                </a:cubicBezTo>
                <a:cubicBezTo>
                  <a:pt x="9297020" y="3213704"/>
                  <a:pt x="9302613" y="3225194"/>
                  <a:pt x="9309114" y="3236231"/>
                </a:cubicBezTo>
                <a:lnTo>
                  <a:pt x="9329545" y="3269058"/>
                </a:lnTo>
                <a:lnTo>
                  <a:pt x="9361117" y="3283398"/>
                </a:lnTo>
                <a:cubicBezTo>
                  <a:pt x="9372002" y="3288991"/>
                  <a:pt x="9382434" y="3295189"/>
                  <a:pt x="9392712" y="3301537"/>
                </a:cubicBezTo>
                <a:lnTo>
                  <a:pt x="9419494" y="3320361"/>
                </a:lnTo>
                <a:lnTo>
                  <a:pt x="9418564" y="3316655"/>
                </a:lnTo>
                <a:cubicBezTo>
                  <a:pt x="9415691" y="3305015"/>
                  <a:pt x="9413272" y="3293071"/>
                  <a:pt x="9411157" y="3281279"/>
                </a:cubicBezTo>
                <a:cubicBezTo>
                  <a:pt x="9410853" y="3280373"/>
                  <a:pt x="9410552" y="3279465"/>
                  <a:pt x="9410552" y="3278408"/>
                </a:cubicBezTo>
                <a:cubicBezTo>
                  <a:pt x="9410249" y="3276744"/>
                  <a:pt x="9409947" y="3275081"/>
                  <a:pt x="9409796" y="3273418"/>
                </a:cubicBezTo>
                <a:cubicBezTo>
                  <a:pt x="9407378" y="3260114"/>
                  <a:pt x="9405260" y="3246660"/>
                  <a:pt x="9403597" y="3233206"/>
                </a:cubicBezTo>
                <a:cubicBezTo>
                  <a:pt x="9402691" y="3226855"/>
                  <a:pt x="9401935" y="3220356"/>
                  <a:pt x="9401180" y="3214006"/>
                </a:cubicBezTo>
                <a:lnTo>
                  <a:pt x="9399548" y="3199904"/>
                </a:lnTo>
                <a:lnTo>
                  <a:pt x="9399215" y="3199494"/>
                </a:lnTo>
                <a:cubicBezTo>
                  <a:pt x="9398005" y="3194203"/>
                  <a:pt x="9396644" y="3189214"/>
                  <a:pt x="9394528" y="3184226"/>
                </a:cubicBezTo>
                <a:cubicBezTo>
                  <a:pt x="9390295" y="3175306"/>
                  <a:pt x="9384853" y="3166690"/>
                  <a:pt x="9379410" y="3158525"/>
                </a:cubicBezTo>
                <a:cubicBezTo>
                  <a:pt x="9373514" y="3149605"/>
                  <a:pt x="9367013" y="3140989"/>
                  <a:pt x="9360361" y="3132674"/>
                </a:cubicBezTo>
                <a:cubicBezTo>
                  <a:pt x="9358093" y="3129953"/>
                  <a:pt x="9355827" y="3127231"/>
                  <a:pt x="9353559" y="3124662"/>
                </a:cubicBezTo>
                <a:cubicBezTo>
                  <a:pt x="9345244" y="3115137"/>
                  <a:pt x="9336627" y="3105765"/>
                  <a:pt x="9328161" y="3096241"/>
                </a:cubicBezTo>
                <a:cubicBezTo>
                  <a:pt x="9319848" y="3087019"/>
                  <a:pt x="9311985" y="3077344"/>
                  <a:pt x="9303822" y="3067970"/>
                </a:cubicBezTo>
                <a:cubicBezTo>
                  <a:pt x="9295053" y="3057993"/>
                  <a:pt x="9286133" y="3048015"/>
                  <a:pt x="9276611" y="3038794"/>
                </a:cubicBezTo>
                <a:cubicBezTo>
                  <a:pt x="9271924" y="3034410"/>
                  <a:pt x="9267388" y="3029723"/>
                  <a:pt x="9262550" y="3025641"/>
                </a:cubicBezTo>
                <a:cubicBezTo>
                  <a:pt x="9257865" y="3021711"/>
                  <a:pt x="9253178" y="3017780"/>
                  <a:pt x="9248189" y="3014152"/>
                </a:cubicBezTo>
                <a:cubicBezTo>
                  <a:pt x="9246829" y="3013094"/>
                  <a:pt x="9245467" y="3012187"/>
                  <a:pt x="9243956" y="3011128"/>
                </a:cubicBezTo>
                <a:close/>
                <a:moveTo>
                  <a:pt x="9772015" y="2985429"/>
                </a:moveTo>
                <a:cubicBezTo>
                  <a:pt x="9766723" y="2985126"/>
                  <a:pt x="9761432" y="2985126"/>
                  <a:pt x="9756292" y="2985730"/>
                </a:cubicBezTo>
                <a:cubicBezTo>
                  <a:pt x="9754478" y="2986184"/>
                  <a:pt x="9752966" y="2986789"/>
                  <a:pt x="9751302" y="2987394"/>
                </a:cubicBezTo>
                <a:cubicBezTo>
                  <a:pt x="9751455" y="2989359"/>
                  <a:pt x="9751606" y="2991173"/>
                  <a:pt x="9751907" y="2992987"/>
                </a:cubicBezTo>
                <a:cubicBezTo>
                  <a:pt x="9755839" y="3011280"/>
                  <a:pt x="9763095" y="3028664"/>
                  <a:pt x="9770956" y="3045596"/>
                </a:cubicBezTo>
                <a:cubicBezTo>
                  <a:pt x="9775945" y="3055876"/>
                  <a:pt x="9781085" y="3066156"/>
                  <a:pt x="9786829" y="3076135"/>
                </a:cubicBezTo>
                <a:cubicBezTo>
                  <a:pt x="9792272" y="3085658"/>
                  <a:pt x="9798622" y="3094880"/>
                  <a:pt x="9805575" y="3103346"/>
                </a:cubicBezTo>
                <a:cubicBezTo>
                  <a:pt x="9811773" y="3110754"/>
                  <a:pt x="9817822" y="3118161"/>
                  <a:pt x="9824019" y="3125570"/>
                </a:cubicBezTo>
                <a:lnTo>
                  <a:pt x="9830576" y="3133348"/>
                </a:lnTo>
                <a:lnTo>
                  <a:pt x="9832484" y="3132975"/>
                </a:lnTo>
                <a:cubicBezTo>
                  <a:pt x="9833996" y="3132824"/>
                  <a:pt x="9835509" y="3132824"/>
                  <a:pt x="9837171" y="3132824"/>
                </a:cubicBezTo>
                <a:cubicBezTo>
                  <a:pt x="9842311" y="3132824"/>
                  <a:pt x="9847451" y="3133429"/>
                  <a:pt x="9852441" y="3134034"/>
                </a:cubicBezTo>
                <a:cubicBezTo>
                  <a:pt x="9858638" y="3134789"/>
                  <a:pt x="9864685" y="3135848"/>
                  <a:pt x="9870582" y="3137662"/>
                </a:cubicBezTo>
                <a:cubicBezTo>
                  <a:pt x="9877535" y="3139779"/>
                  <a:pt x="9884338" y="3142349"/>
                  <a:pt x="9890989" y="3145071"/>
                </a:cubicBezTo>
                <a:cubicBezTo>
                  <a:pt x="9897339" y="3147488"/>
                  <a:pt x="9903537" y="3150210"/>
                  <a:pt x="9909584" y="3153083"/>
                </a:cubicBezTo>
                <a:cubicBezTo>
                  <a:pt x="9920923" y="3158525"/>
                  <a:pt x="9931655" y="3165025"/>
                  <a:pt x="9942238" y="3171829"/>
                </a:cubicBezTo>
                <a:lnTo>
                  <a:pt x="9949425" y="3176830"/>
                </a:lnTo>
                <a:lnTo>
                  <a:pt x="9947833" y="3152478"/>
                </a:lnTo>
                <a:cubicBezTo>
                  <a:pt x="9947833" y="3150210"/>
                  <a:pt x="9947681" y="3147791"/>
                  <a:pt x="9947681" y="3145523"/>
                </a:cubicBezTo>
                <a:cubicBezTo>
                  <a:pt x="9947681" y="3143104"/>
                  <a:pt x="9947530" y="3140535"/>
                  <a:pt x="9947681" y="3138116"/>
                </a:cubicBezTo>
                <a:cubicBezTo>
                  <a:pt x="9948135" y="3131615"/>
                  <a:pt x="9948438" y="3125114"/>
                  <a:pt x="9949193" y="3118615"/>
                </a:cubicBezTo>
                <a:lnTo>
                  <a:pt x="9952941" y="3100467"/>
                </a:lnTo>
                <a:lnTo>
                  <a:pt x="9952518" y="3100020"/>
                </a:lnTo>
                <a:cubicBezTo>
                  <a:pt x="9952669" y="3100020"/>
                  <a:pt x="9952669" y="3100172"/>
                  <a:pt x="9952669" y="3100172"/>
                </a:cubicBezTo>
                <a:cubicBezTo>
                  <a:pt x="9952518" y="3100020"/>
                  <a:pt x="9952368" y="3099718"/>
                  <a:pt x="9952215" y="3099567"/>
                </a:cubicBezTo>
                <a:cubicBezTo>
                  <a:pt x="9947530" y="3094123"/>
                  <a:pt x="9942542" y="3089135"/>
                  <a:pt x="9937704" y="3083843"/>
                </a:cubicBezTo>
                <a:cubicBezTo>
                  <a:pt x="9931505" y="3077192"/>
                  <a:pt x="9925459" y="3070540"/>
                  <a:pt x="9918807" y="3064493"/>
                </a:cubicBezTo>
                <a:cubicBezTo>
                  <a:pt x="9912003" y="3058295"/>
                  <a:pt x="9904899" y="3052400"/>
                  <a:pt x="9897793" y="3046504"/>
                </a:cubicBezTo>
                <a:cubicBezTo>
                  <a:pt x="9890839" y="3040608"/>
                  <a:pt x="9883733" y="3035015"/>
                  <a:pt x="9876478" y="3029572"/>
                </a:cubicBezTo>
                <a:cubicBezTo>
                  <a:pt x="9866803" y="3022921"/>
                  <a:pt x="9856523" y="3016873"/>
                  <a:pt x="9846243" y="3010977"/>
                </a:cubicBezTo>
                <a:cubicBezTo>
                  <a:pt x="9840648" y="3007651"/>
                  <a:pt x="9834904" y="3004629"/>
                  <a:pt x="9829159" y="3001604"/>
                </a:cubicBezTo>
                <a:cubicBezTo>
                  <a:pt x="9824170" y="2999034"/>
                  <a:pt x="9818879" y="2997069"/>
                  <a:pt x="9813739" y="2994952"/>
                </a:cubicBezTo>
                <a:cubicBezTo>
                  <a:pt x="9810262" y="2993744"/>
                  <a:pt x="9806935" y="2992685"/>
                  <a:pt x="9803459" y="2991627"/>
                </a:cubicBezTo>
                <a:cubicBezTo>
                  <a:pt x="9799528" y="2990568"/>
                  <a:pt x="9795749" y="2989662"/>
                  <a:pt x="9791818" y="2988603"/>
                </a:cubicBezTo>
                <a:cubicBezTo>
                  <a:pt x="9785318" y="2986940"/>
                  <a:pt x="9778667" y="2986184"/>
                  <a:pt x="9772015" y="2985429"/>
                </a:cubicBezTo>
                <a:close/>
                <a:moveTo>
                  <a:pt x="8132659" y="2972730"/>
                </a:moveTo>
                <a:cubicBezTo>
                  <a:pt x="8131299" y="2972730"/>
                  <a:pt x="8129937" y="2972730"/>
                  <a:pt x="8128577" y="2972881"/>
                </a:cubicBezTo>
                <a:cubicBezTo>
                  <a:pt x="8130845" y="2981347"/>
                  <a:pt x="8134019" y="2989813"/>
                  <a:pt x="8137345" y="2997977"/>
                </a:cubicBezTo>
                <a:cubicBezTo>
                  <a:pt x="8141276" y="3007803"/>
                  <a:pt x="8145811" y="3017327"/>
                  <a:pt x="8150648" y="3026852"/>
                </a:cubicBezTo>
                <a:cubicBezTo>
                  <a:pt x="8154579" y="3034259"/>
                  <a:pt x="8158661" y="3041516"/>
                  <a:pt x="8163045" y="3048621"/>
                </a:cubicBezTo>
                <a:cubicBezTo>
                  <a:pt x="8169547" y="3059203"/>
                  <a:pt x="8175895" y="3069784"/>
                  <a:pt x="8182245" y="3080368"/>
                </a:cubicBezTo>
                <a:cubicBezTo>
                  <a:pt x="8188897" y="3091555"/>
                  <a:pt x="8195549" y="3103043"/>
                  <a:pt x="8203408" y="3113476"/>
                </a:cubicBezTo>
                <a:cubicBezTo>
                  <a:pt x="8211271" y="3124057"/>
                  <a:pt x="8220340" y="3133732"/>
                  <a:pt x="8228806" y="3143862"/>
                </a:cubicBezTo>
                <a:cubicBezTo>
                  <a:pt x="8236365" y="3152781"/>
                  <a:pt x="8244076" y="3161700"/>
                  <a:pt x="8251937" y="3170469"/>
                </a:cubicBezTo>
                <a:cubicBezTo>
                  <a:pt x="8255262" y="3173795"/>
                  <a:pt x="8258739" y="3176970"/>
                  <a:pt x="8262217" y="3180144"/>
                </a:cubicBezTo>
                <a:lnTo>
                  <a:pt x="8262720" y="3185975"/>
                </a:lnTo>
                <a:lnTo>
                  <a:pt x="8271137" y="3187551"/>
                </a:lnTo>
                <a:cubicBezTo>
                  <a:pt x="8282929" y="3189968"/>
                  <a:pt x="8294569" y="3193295"/>
                  <a:pt x="8306209" y="3196772"/>
                </a:cubicBezTo>
                <a:lnTo>
                  <a:pt x="8310909" y="3198314"/>
                </a:lnTo>
                <a:lnTo>
                  <a:pt x="8296231" y="3171224"/>
                </a:lnTo>
                <a:cubicBezTo>
                  <a:pt x="8290335" y="3159885"/>
                  <a:pt x="8284591" y="3148547"/>
                  <a:pt x="8279149" y="3137057"/>
                </a:cubicBezTo>
                <a:cubicBezTo>
                  <a:pt x="8273555" y="3125266"/>
                  <a:pt x="8268565" y="3113172"/>
                  <a:pt x="8264485" y="3100775"/>
                </a:cubicBezTo>
                <a:cubicBezTo>
                  <a:pt x="8260252" y="3087775"/>
                  <a:pt x="8255716" y="3074622"/>
                  <a:pt x="8252995" y="3061017"/>
                </a:cubicBezTo>
                <a:cubicBezTo>
                  <a:pt x="8252391" y="3057841"/>
                  <a:pt x="8251786" y="3054667"/>
                  <a:pt x="8251333" y="3051492"/>
                </a:cubicBezTo>
                <a:lnTo>
                  <a:pt x="8251721" y="3048640"/>
                </a:lnTo>
                <a:lnTo>
                  <a:pt x="8224121" y="3023827"/>
                </a:lnTo>
                <a:cubicBezTo>
                  <a:pt x="8213236" y="3015059"/>
                  <a:pt x="8201747" y="3006744"/>
                  <a:pt x="8189955" y="2999035"/>
                </a:cubicBezTo>
                <a:cubicBezTo>
                  <a:pt x="8174535" y="2989359"/>
                  <a:pt x="8158509" y="2980440"/>
                  <a:pt x="8141579" y="2974090"/>
                </a:cubicBezTo>
                <a:cubicBezTo>
                  <a:pt x="8138554" y="2973335"/>
                  <a:pt x="8135683" y="2973033"/>
                  <a:pt x="8132659" y="2972730"/>
                </a:cubicBezTo>
                <a:close/>
                <a:moveTo>
                  <a:pt x="9613884" y="2967740"/>
                </a:moveTo>
                <a:cubicBezTo>
                  <a:pt x="9607232" y="2967288"/>
                  <a:pt x="9600429" y="2967135"/>
                  <a:pt x="9593778" y="2967892"/>
                </a:cubicBezTo>
                <a:cubicBezTo>
                  <a:pt x="9592719" y="2968194"/>
                  <a:pt x="9591813" y="2968497"/>
                  <a:pt x="9590905" y="2968799"/>
                </a:cubicBezTo>
                <a:cubicBezTo>
                  <a:pt x="9590602" y="2968949"/>
                  <a:pt x="9590451" y="2968949"/>
                  <a:pt x="9590300" y="2969102"/>
                </a:cubicBezTo>
                <a:cubicBezTo>
                  <a:pt x="9590602" y="2969857"/>
                  <a:pt x="9590905" y="2970462"/>
                  <a:pt x="9591208" y="2971217"/>
                </a:cubicBezTo>
                <a:cubicBezTo>
                  <a:pt x="9597406" y="2983765"/>
                  <a:pt x="9604964" y="2995709"/>
                  <a:pt x="9612977" y="3007197"/>
                </a:cubicBezTo>
                <a:lnTo>
                  <a:pt x="9639089" y="3040197"/>
                </a:lnTo>
                <a:lnTo>
                  <a:pt x="9638526" y="3039549"/>
                </a:lnTo>
                <a:cubicBezTo>
                  <a:pt x="9639130" y="3040305"/>
                  <a:pt x="9639886" y="3041212"/>
                  <a:pt x="9640491" y="3041968"/>
                </a:cubicBezTo>
                <a:lnTo>
                  <a:pt x="9639089" y="3040197"/>
                </a:lnTo>
                <a:lnTo>
                  <a:pt x="9664831" y="3069784"/>
                </a:lnTo>
                <a:cubicBezTo>
                  <a:pt x="9669366" y="3074471"/>
                  <a:pt x="9674053" y="3079309"/>
                  <a:pt x="9678890" y="3083843"/>
                </a:cubicBezTo>
                <a:cubicBezTo>
                  <a:pt x="9683728" y="3088379"/>
                  <a:pt x="9688716" y="3092309"/>
                  <a:pt x="9694008" y="3096241"/>
                </a:cubicBezTo>
                <a:cubicBezTo>
                  <a:pt x="9701264" y="3101380"/>
                  <a:pt x="9708672" y="3106217"/>
                  <a:pt x="9716230" y="3111055"/>
                </a:cubicBezTo>
                <a:lnTo>
                  <a:pt x="9718745" y="3114074"/>
                </a:lnTo>
                <a:lnTo>
                  <a:pt x="9735883" y="3115893"/>
                </a:lnTo>
                <a:cubicBezTo>
                  <a:pt x="9742233" y="3116951"/>
                  <a:pt x="9748582" y="3117858"/>
                  <a:pt x="9754780" y="3119521"/>
                </a:cubicBezTo>
                <a:cubicBezTo>
                  <a:pt x="9767480" y="3122846"/>
                  <a:pt x="9780028" y="3127533"/>
                  <a:pt x="9792424" y="3132371"/>
                </a:cubicBezTo>
                <a:lnTo>
                  <a:pt x="9800944" y="3136110"/>
                </a:lnTo>
                <a:lnTo>
                  <a:pt x="9791499" y="3124708"/>
                </a:lnTo>
                <a:lnTo>
                  <a:pt x="9774735" y="3103346"/>
                </a:lnTo>
                <a:cubicBezTo>
                  <a:pt x="9769293" y="3095485"/>
                  <a:pt x="9764455" y="3087321"/>
                  <a:pt x="9760071" y="3078855"/>
                </a:cubicBezTo>
                <a:cubicBezTo>
                  <a:pt x="9751152" y="3061923"/>
                  <a:pt x="9742686" y="3044690"/>
                  <a:pt x="9736034" y="3026850"/>
                </a:cubicBezTo>
                <a:cubicBezTo>
                  <a:pt x="9733768" y="3020954"/>
                  <a:pt x="9731801" y="3014756"/>
                  <a:pt x="9730139" y="3008558"/>
                </a:cubicBezTo>
                <a:cubicBezTo>
                  <a:pt x="9729231" y="3005535"/>
                  <a:pt x="9728627" y="3002361"/>
                  <a:pt x="9728022" y="2999337"/>
                </a:cubicBezTo>
                <a:lnTo>
                  <a:pt x="9727446" y="2994150"/>
                </a:lnTo>
                <a:lnTo>
                  <a:pt x="9726208" y="2993138"/>
                </a:lnTo>
                <a:cubicBezTo>
                  <a:pt x="9720312" y="2989057"/>
                  <a:pt x="9714114" y="2985126"/>
                  <a:pt x="9707462" y="2982253"/>
                </a:cubicBezTo>
                <a:cubicBezTo>
                  <a:pt x="9702926" y="2980893"/>
                  <a:pt x="9698239" y="2979834"/>
                  <a:pt x="9693402" y="2979229"/>
                </a:cubicBezTo>
                <a:cubicBezTo>
                  <a:pt x="9686448" y="2978625"/>
                  <a:pt x="9679646" y="2978323"/>
                  <a:pt x="9672691" y="2977415"/>
                </a:cubicBezTo>
                <a:cubicBezTo>
                  <a:pt x="9666039" y="2976509"/>
                  <a:pt x="9659538" y="2974846"/>
                  <a:pt x="9652886" y="2973787"/>
                </a:cubicBezTo>
                <a:cubicBezTo>
                  <a:pt x="9646387" y="2972578"/>
                  <a:pt x="9639735" y="2971822"/>
                  <a:pt x="9633234" y="2970764"/>
                </a:cubicBezTo>
                <a:cubicBezTo>
                  <a:pt x="9626733" y="2969857"/>
                  <a:pt x="9620385" y="2968497"/>
                  <a:pt x="9613884" y="2967740"/>
                </a:cubicBezTo>
                <a:close/>
                <a:moveTo>
                  <a:pt x="3579234" y="2935892"/>
                </a:moveTo>
                <a:lnTo>
                  <a:pt x="3578681" y="2935927"/>
                </a:lnTo>
                <a:lnTo>
                  <a:pt x="3574241" y="2940227"/>
                </a:lnTo>
                <a:cubicBezTo>
                  <a:pt x="3571369" y="2943552"/>
                  <a:pt x="3568800" y="2947029"/>
                  <a:pt x="3566228" y="2950658"/>
                </a:cubicBezTo>
                <a:cubicBezTo>
                  <a:pt x="3563509" y="2954437"/>
                  <a:pt x="3561542" y="2958519"/>
                  <a:pt x="3559276" y="2962450"/>
                </a:cubicBezTo>
                <a:lnTo>
                  <a:pt x="3558906" y="2963366"/>
                </a:lnTo>
                <a:lnTo>
                  <a:pt x="3558975" y="2964867"/>
                </a:lnTo>
                <a:lnTo>
                  <a:pt x="3557920" y="2965810"/>
                </a:lnTo>
                <a:lnTo>
                  <a:pt x="3547637" y="2991324"/>
                </a:lnTo>
                <a:cubicBezTo>
                  <a:pt x="3544006" y="3002208"/>
                  <a:pt x="3540984" y="3013245"/>
                  <a:pt x="3537808" y="3024432"/>
                </a:cubicBezTo>
                <a:cubicBezTo>
                  <a:pt x="3531762" y="3045747"/>
                  <a:pt x="3525413" y="3067215"/>
                  <a:pt x="3521029" y="3088984"/>
                </a:cubicBezTo>
                <a:cubicBezTo>
                  <a:pt x="3517097" y="3110754"/>
                  <a:pt x="3513318" y="3132674"/>
                  <a:pt x="3512562" y="3154897"/>
                </a:cubicBezTo>
                <a:cubicBezTo>
                  <a:pt x="3511805" y="3175457"/>
                  <a:pt x="3512562" y="3196017"/>
                  <a:pt x="3513015" y="3216577"/>
                </a:cubicBezTo>
                <a:lnTo>
                  <a:pt x="3512711" y="3216848"/>
                </a:lnTo>
                <a:lnTo>
                  <a:pt x="3546022" y="3259527"/>
                </a:lnTo>
                <a:lnTo>
                  <a:pt x="3549297" y="3244847"/>
                </a:lnTo>
                <a:cubicBezTo>
                  <a:pt x="3551111" y="3238951"/>
                  <a:pt x="3553530" y="3233055"/>
                  <a:pt x="3555798" y="3227311"/>
                </a:cubicBezTo>
                <a:cubicBezTo>
                  <a:pt x="3558066" y="3221415"/>
                  <a:pt x="3560335" y="3215368"/>
                  <a:pt x="3562754" y="3209471"/>
                </a:cubicBezTo>
                <a:cubicBezTo>
                  <a:pt x="3567892" y="3197226"/>
                  <a:pt x="3573485" y="3185283"/>
                  <a:pt x="3578928" y="3173038"/>
                </a:cubicBezTo>
                <a:cubicBezTo>
                  <a:pt x="3581952" y="3166386"/>
                  <a:pt x="3584974" y="3159584"/>
                  <a:pt x="3588452" y="3153234"/>
                </a:cubicBezTo>
                <a:cubicBezTo>
                  <a:pt x="3591779" y="3147339"/>
                  <a:pt x="3595407" y="3141746"/>
                  <a:pt x="3600243" y="3137059"/>
                </a:cubicBezTo>
                <a:cubicBezTo>
                  <a:pt x="3600396" y="3137059"/>
                  <a:pt x="3600547" y="3136907"/>
                  <a:pt x="3600547" y="3136907"/>
                </a:cubicBezTo>
                <a:lnTo>
                  <a:pt x="3612873" y="3132651"/>
                </a:lnTo>
                <a:lnTo>
                  <a:pt x="3608861" y="3098961"/>
                </a:lnTo>
                <a:cubicBezTo>
                  <a:pt x="3606896" y="3080820"/>
                  <a:pt x="3606594" y="3062528"/>
                  <a:pt x="3605383" y="3044236"/>
                </a:cubicBezTo>
                <a:cubicBezTo>
                  <a:pt x="3604175" y="3030177"/>
                  <a:pt x="3602815" y="3016269"/>
                  <a:pt x="3600396" y="3002361"/>
                </a:cubicBezTo>
                <a:cubicBezTo>
                  <a:pt x="3597826" y="2988300"/>
                  <a:pt x="3594501" y="2974392"/>
                  <a:pt x="3590115" y="2960937"/>
                </a:cubicBezTo>
                <a:close/>
                <a:moveTo>
                  <a:pt x="10349659" y="2933272"/>
                </a:moveTo>
                <a:cubicBezTo>
                  <a:pt x="10349659" y="2934784"/>
                  <a:pt x="10349508" y="2936145"/>
                  <a:pt x="10349356" y="2937656"/>
                </a:cubicBezTo>
                <a:cubicBezTo>
                  <a:pt x="10349508" y="2936599"/>
                  <a:pt x="10349508" y="2935388"/>
                  <a:pt x="10349659" y="2934330"/>
                </a:cubicBezTo>
                <a:cubicBezTo>
                  <a:pt x="10349054" y="2940831"/>
                  <a:pt x="10348449" y="2947331"/>
                  <a:pt x="10348299" y="2953832"/>
                </a:cubicBezTo>
                <a:cubicBezTo>
                  <a:pt x="10348146" y="2960634"/>
                  <a:pt x="10348146" y="2967286"/>
                  <a:pt x="10348299" y="2974089"/>
                </a:cubicBezTo>
                <a:cubicBezTo>
                  <a:pt x="10348600" y="2986940"/>
                  <a:pt x="10349810" y="2999639"/>
                  <a:pt x="10351624" y="3012488"/>
                </a:cubicBezTo>
                <a:cubicBezTo>
                  <a:pt x="10353287" y="3024582"/>
                  <a:pt x="10355101" y="3036526"/>
                  <a:pt x="10356612" y="3048620"/>
                </a:cubicBezTo>
                <a:cubicBezTo>
                  <a:pt x="10358125" y="3061015"/>
                  <a:pt x="10359939" y="3073413"/>
                  <a:pt x="10361904" y="3085808"/>
                </a:cubicBezTo>
                <a:cubicBezTo>
                  <a:pt x="10363567" y="3093822"/>
                  <a:pt x="10365381" y="3101834"/>
                  <a:pt x="10367195" y="3109846"/>
                </a:cubicBezTo>
                <a:cubicBezTo>
                  <a:pt x="10367951" y="3113171"/>
                  <a:pt x="10367951" y="3116196"/>
                  <a:pt x="10366287" y="3119370"/>
                </a:cubicBezTo>
                <a:lnTo>
                  <a:pt x="10364335" y="3121032"/>
                </a:lnTo>
                <a:lnTo>
                  <a:pt x="10367651" y="3123905"/>
                </a:lnTo>
                <a:cubicBezTo>
                  <a:pt x="10372185" y="3128138"/>
                  <a:pt x="10376872" y="3132371"/>
                  <a:pt x="10381256" y="3136754"/>
                </a:cubicBezTo>
                <a:cubicBezTo>
                  <a:pt x="10386395" y="3141744"/>
                  <a:pt x="10391082" y="3147187"/>
                  <a:pt x="10395466" y="3152780"/>
                </a:cubicBezTo>
                <a:cubicBezTo>
                  <a:pt x="10403176" y="3162606"/>
                  <a:pt x="10410131" y="3172886"/>
                  <a:pt x="10417084" y="3183317"/>
                </a:cubicBezTo>
                <a:cubicBezTo>
                  <a:pt x="10423736" y="3193446"/>
                  <a:pt x="10430086" y="3203726"/>
                  <a:pt x="10435830" y="3214309"/>
                </a:cubicBezTo>
                <a:lnTo>
                  <a:pt x="10439281" y="3221327"/>
                </a:lnTo>
                <a:lnTo>
                  <a:pt x="10443237" y="3203726"/>
                </a:lnTo>
                <a:cubicBezTo>
                  <a:pt x="10446412" y="3190876"/>
                  <a:pt x="10448981" y="3178027"/>
                  <a:pt x="10452005" y="3165175"/>
                </a:cubicBezTo>
                <a:cubicBezTo>
                  <a:pt x="10454727" y="3153232"/>
                  <a:pt x="10457600" y="3141441"/>
                  <a:pt x="10461075" y="3129801"/>
                </a:cubicBezTo>
                <a:lnTo>
                  <a:pt x="10461418" y="3128753"/>
                </a:lnTo>
                <a:lnTo>
                  <a:pt x="10458657" y="3098507"/>
                </a:lnTo>
                <a:cubicBezTo>
                  <a:pt x="10456390" y="3086716"/>
                  <a:pt x="10453517" y="3075076"/>
                  <a:pt x="10449586" y="3063737"/>
                </a:cubicBezTo>
                <a:cubicBezTo>
                  <a:pt x="10445656" y="3052248"/>
                  <a:pt x="10440969" y="3041211"/>
                  <a:pt x="10435979" y="3030175"/>
                </a:cubicBezTo>
                <a:cubicBezTo>
                  <a:pt x="10431445" y="3021408"/>
                  <a:pt x="10426456" y="3013244"/>
                  <a:pt x="10421165" y="3004929"/>
                </a:cubicBezTo>
                <a:cubicBezTo>
                  <a:pt x="10416176" y="2997220"/>
                  <a:pt x="10410885" y="2989811"/>
                  <a:pt x="10405292" y="2982556"/>
                </a:cubicBezTo>
                <a:cubicBezTo>
                  <a:pt x="10398791" y="2974846"/>
                  <a:pt x="10391988" y="2967438"/>
                  <a:pt x="10384732" y="2960484"/>
                </a:cubicBezTo>
                <a:cubicBezTo>
                  <a:pt x="10380650" y="2956554"/>
                  <a:pt x="10376417" y="2952622"/>
                  <a:pt x="10372184" y="2948843"/>
                </a:cubicBezTo>
                <a:lnTo>
                  <a:pt x="10361431" y="2940612"/>
                </a:lnTo>
                <a:lnTo>
                  <a:pt x="10362508" y="2941284"/>
                </a:lnTo>
                <a:cubicBezTo>
                  <a:pt x="10361602" y="2940679"/>
                  <a:pt x="10360694" y="2940074"/>
                  <a:pt x="10359939" y="2939470"/>
                </a:cubicBezTo>
                <a:lnTo>
                  <a:pt x="10361431" y="2940612"/>
                </a:lnTo>
                <a:close/>
                <a:moveTo>
                  <a:pt x="3349593" y="2931156"/>
                </a:moveTo>
                <a:cubicBezTo>
                  <a:pt x="3350955" y="2948389"/>
                  <a:pt x="3353979" y="2965624"/>
                  <a:pt x="3357909" y="2982405"/>
                </a:cubicBezTo>
                <a:cubicBezTo>
                  <a:pt x="3361992" y="2999337"/>
                  <a:pt x="3366527" y="3016116"/>
                  <a:pt x="3372118" y="3032596"/>
                </a:cubicBezTo>
                <a:cubicBezTo>
                  <a:pt x="3377410" y="3047561"/>
                  <a:pt x="3383458" y="3062074"/>
                  <a:pt x="3390261" y="3076436"/>
                </a:cubicBezTo>
                <a:cubicBezTo>
                  <a:pt x="3393737" y="3083693"/>
                  <a:pt x="3397365" y="3090648"/>
                  <a:pt x="3400842" y="3097902"/>
                </a:cubicBezTo>
                <a:cubicBezTo>
                  <a:pt x="3402656" y="3101683"/>
                  <a:pt x="3404472" y="3105311"/>
                  <a:pt x="3406435" y="3108939"/>
                </a:cubicBezTo>
                <a:lnTo>
                  <a:pt x="3411786" y="3118653"/>
                </a:lnTo>
                <a:lnTo>
                  <a:pt x="3413845" y="3120126"/>
                </a:lnTo>
                <a:cubicBezTo>
                  <a:pt x="3425334" y="3128895"/>
                  <a:pt x="3436219" y="3138116"/>
                  <a:pt x="3446800" y="3147942"/>
                </a:cubicBezTo>
                <a:cubicBezTo>
                  <a:pt x="3456476" y="3156862"/>
                  <a:pt x="3465851" y="3166236"/>
                  <a:pt x="3475222" y="3175457"/>
                </a:cubicBezTo>
                <a:lnTo>
                  <a:pt x="3488429" y="3189043"/>
                </a:lnTo>
                <a:lnTo>
                  <a:pt x="3488525" y="3144012"/>
                </a:lnTo>
                <a:lnTo>
                  <a:pt x="3493068" y="3107673"/>
                </a:lnTo>
                <a:lnTo>
                  <a:pt x="3490339" y="3104556"/>
                </a:lnTo>
                <a:cubicBezTo>
                  <a:pt x="3489734" y="3103648"/>
                  <a:pt x="3488979" y="3102589"/>
                  <a:pt x="3488376" y="3101532"/>
                </a:cubicBezTo>
                <a:lnTo>
                  <a:pt x="3482628" y="3092914"/>
                </a:lnTo>
                <a:lnTo>
                  <a:pt x="3482328" y="3092462"/>
                </a:lnTo>
                <a:lnTo>
                  <a:pt x="3482703" y="3093063"/>
                </a:lnTo>
                <a:lnTo>
                  <a:pt x="3482780" y="3093217"/>
                </a:lnTo>
                <a:cubicBezTo>
                  <a:pt x="3482479" y="3092763"/>
                  <a:pt x="3482175" y="3092462"/>
                  <a:pt x="3482025" y="3092008"/>
                </a:cubicBezTo>
                <a:cubicBezTo>
                  <a:pt x="3481723" y="3091554"/>
                  <a:pt x="3481420" y="3090949"/>
                  <a:pt x="3480966" y="3090495"/>
                </a:cubicBezTo>
                <a:cubicBezTo>
                  <a:pt x="3481119" y="3090648"/>
                  <a:pt x="3481119" y="3090798"/>
                  <a:pt x="3481269" y="3090949"/>
                </a:cubicBezTo>
                <a:cubicBezTo>
                  <a:pt x="3474163" y="3080366"/>
                  <a:pt x="3467058" y="3069784"/>
                  <a:pt x="3459954" y="3059203"/>
                </a:cubicBezTo>
                <a:cubicBezTo>
                  <a:pt x="3452697" y="3048469"/>
                  <a:pt x="3445592" y="3037584"/>
                  <a:pt x="3438034" y="3027001"/>
                </a:cubicBezTo>
                <a:lnTo>
                  <a:pt x="3436418" y="3024812"/>
                </a:lnTo>
                <a:lnTo>
                  <a:pt x="3432589" y="3023524"/>
                </a:lnTo>
                <a:lnTo>
                  <a:pt x="3430793" y="3017180"/>
                </a:lnTo>
                <a:lnTo>
                  <a:pt x="3414297" y="2994801"/>
                </a:lnTo>
                <a:cubicBezTo>
                  <a:pt x="3406586" y="2984672"/>
                  <a:pt x="3397970" y="2975300"/>
                  <a:pt x="3389203" y="2966229"/>
                </a:cubicBezTo>
                <a:cubicBezTo>
                  <a:pt x="3380888" y="2957763"/>
                  <a:pt x="3372572" y="2949297"/>
                  <a:pt x="3363653" y="2941436"/>
                </a:cubicBezTo>
                <a:cubicBezTo>
                  <a:pt x="3359119" y="2937808"/>
                  <a:pt x="3354582" y="2934180"/>
                  <a:pt x="3349593" y="2931156"/>
                </a:cubicBezTo>
                <a:close/>
                <a:moveTo>
                  <a:pt x="5259707" y="2925108"/>
                </a:moveTo>
                <a:cubicBezTo>
                  <a:pt x="5255019" y="2931307"/>
                  <a:pt x="5251090" y="2938109"/>
                  <a:pt x="5247461" y="2945063"/>
                </a:cubicBezTo>
                <a:cubicBezTo>
                  <a:pt x="5244892" y="2950505"/>
                  <a:pt x="5242472" y="2956100"/>
                  <a:pt x="5240356" y="2961844"/>
                </a:cubicBezTo>
                <a:cubicBezTo>
                  <a:pt x="5238088" y="2968042"/>
                  <a:pt x="5236575" y="2974392"/>
                  <a:pt x="5235368" y="2980740"/>
                </a:cubicBezTo>
                <a:cubicBezTo>
                  <a:pt x="5233855" y="2988451"/>
                  <a:pt x="5232494" y="2996161"/>
                  <a:pt x="5231588" y="3003870"/>
                </a:cubicBezTo>
                <a:cubicBezTo>
                  <a:pt x="5230529" y="3012488"/>
                  <a:pt x="5230076" y="3021105"/>
                  <a:pt x="5229621" y="3029872"/>
                </a:cubicBezTo>
                <a:cubicBezTo>
                  <a:pt x="5229017" y="3044990"/>
                  <a:pt x="5228563" y="3060108"/>
                  <a:pt x="5229471" y="3075074"/>
                </a:cubicBezTo>
                <a:cubicBezTo>
                  <a:pt x="5229621" y="3077644"/>
                  <a:pt x="5229923" y="3080215"/>
                  <a:pt x="5230377" y="3082785"/>
                </a:cubicBezTo>
                <a:lnTo>
                  <a:pt x="5228704" y="3085319"/>
                </a:lnTo>
                <a:lnTo>
                  <a:pt x="5245345" y="3110450"/>
                </a:lnTo>
                <a:cubicBezTo>
                  <a:pt x="5251996" y="3121637"/>
                  <a:pt x="5258043" y="3132975"/>
                  <a:pt x="5263639" y="3144768"/>
                </a:cubicBezTo>
                <a:cubicBezTo>
                  <a:pt x="5269231" y="3156862"/>
                  <a:pt x="5274975" y="3168804"/>
                  <a:pt x="5280872" y="3180747"/>
                </a:cubicBezTo>
                <a:lnTo>
                  <a:pt x="5297788" y="3216679"/>
                </a:lnTo>
                <a:lnTo>
                  <a:pt x="5298709" y="3216577"/>
                </a:lnTo>
                <a:cubicBezTo>
                  <a:pt x="5301432" y="3216577"/>
                  <a:pt x="5303849" y="3217182"/>
                  <a:pt x="5306419" y="3217786"/>
                </a:cubicBezTo>
                <a:lnTo>
                  <a:pt x="5307541" y="3218347"/>
                </a:lnTo>
                <a:lnTo>
                  <a:pt x="5309442" y="3204330"/>
                </a:lnTo>
                <a:cubicBezTo>
                  <a:pt x="5311106" y="3191027"/>
                  <a:pt x="5313372" y="3177723"/>
                  <a:pt x="5315942" y="3164571"/>
                </a:cubicBezTo>
                <a:cubicBezTo>
                  <a:pt x="5318363" y="3152326"/>
                  <a:pt x="5321538" y="3140232"/>
                  <a:pt x="5326677" y="3128893"/>
                </a:cubicBezTo>
                <a:lnTo>
                  <a:pt x="5331621" y="3119096"/>
                </a:lnTo>
                <a:lnTo>
                  <a:pt x="5325166" y="3114834"/>
                </a:lnTo>
                <a:cubicBezTo>
                  <a:pt x="5323501" y="3105460"/>
                  <a:pt x="5322143" y="3095937"/>
                  <a:pt x="5320027" y="3086564"/>
                </a:cubicBezTo>
                <a:cubicBezTo>
                  <a:pt x="5318060" y="3077796"/>
                  <a:pt x="5315944" y="3069178"/>
                  <a:pt x="5313977" y="3060411"/>
                </a:cubicBezTo>
                <a:cubicBezTo>
                  <a:pt x="5309897" y="3043933"/>
                  <a:pt x="5305965" y="3027303"/>
                  <a:pt x="5300675" y="3011128"/>
                </a:cubicBezTo>
                <a:cubicBezTo>
                  <a:pt x="5295685" y="2997521"/>
                  <a:pt x="5289942" y="2984067"/>
                  <a:pt x="5283894" y="2970914"/>
                </a:cubicBezTo>
                <a:cubicBezTo>
                  <a:pt x="5277544" y="2957006"/>
                  <a:pt x="5271497" y="2942796"/>
                  <a:pt x="5263334" y="2929945"/>
                </a:cubicBezTo>
                <a:cubicBezTo>
                  <a:pt x="5262126" y="2928282"/>
                  <a:pt x="5260917" y="2926620"/>
                  <a:pt x="5259707" y="2925108"/>
                </a:cubicBezTo>
                <a:close/>
                <a:moveTo>
                  <a:pt x="4872998" y="2917550"/>
                </a:moveTo>
                <a:cubicBezTo>
                  <a:pt x="4878743" y="2933877"/>
                  <a:pt x="4886000" y="2949750"/>
                  <a:pt x="4894163" y="2964867"/>
                </a:cubicBezTo>
                <a:cubicBezTo>
                  <a:pt x="4902478" y="2980136"/>
                  <a:pt x="4911245" y="2995253"/>
                  <a:pt x="4920771" y="3009766"/>
                </a:cubicBezTo>
                <a:cubicBezTo>
                  <a:pt x="4929690" y="3022768"/>
                  <a:pt x="4939213" y="3035467"/>
                  <a:pt x="4949492" y="3047410"/>
                </a:cubicBezTo>
                <a:cubicBezTo>
                  <a:pt x="4954634" y="3053457"/>
                  <a:pt x="4960077" y="3059352"/>
                  <a:pt x="4965214" y="3065399"/>
                </a:cubicBezTo>
                <a:cubicBezTo>
                  <a:pt x="4967937" y="3068575"/>
                  <a:pt x="4970507" y="3071599"/>
                  <a:pt x="4973380" y="3074622"/>
                </a:cubicBezTo>
                <a:lnTo>
                  <a:pt x="4981338" y="3083021"/>
                </a:lnTo>
                <a:lnTo>
                  <a:pt x="4983508" y="3083843"/>
                </a:lnTo>
                <a:cubicBezTo>
                  <a:pt x="4996811" y="3089437"/>
                  <a:pt x="5009812" y="3095484"/>
                  <a:pt x="5022512" y="3102286"/>
                </a:cubicBezTo>
                <a:cubicBezTo>
                  <a:pt x="5034151" y="3108486"/>
                  <a:pt x="5045642" y="3114985"/>
                  <a:pt x="5056980" y="3121637"/>
                </a:cubicBezTo>
                <a:lnTo>
                  <a:pt x="5073403" y="3131460"/>
                </a:lnTo>
                <a:lnTo>
                  <a:pt x="5061818" y="3087624"/>
                </a:lnTo>
                <a:lnTo>
                  <a:pt x="5057065" y="3051851"/>
                </a:lnTo>
                <a:lnTo>
                  <a:pt x="5053351" y="3049375"/>
                </a:lnTo>
                <a:cubicBezTo>
                  <a:pt x="5052445" y="3048620"/>
                  <a:pt x="5051537" y="3047863"/>
                  <a:pt x="5050631" y="3046956"/>
                </a:cubicBezTo>
                <a:cubicBezTo>
                  <a:pt x="5047908" y="3044538"/>
                  <a:pt x="5045188" y="3042119"/>
                  <a:pt x="5042466" y="3039700"/>
                </a:cubicBezTo>
                <a:cubicBezTo>
                  <a:pt x="5042769" y="3040001"/>
                  <a:pt x="5043221" y="3040305"/>
                  <a:pt x="5043525" y="3040606"/>
                </a:cubicBezTo>
                <a:cubicBezTo>
                  <a:pt x="5043374" y="3040455"/>
                  <a:pt x="5043072" y="3040305"/>
                  <a:pt x="5042920" y="3040001"/>
                </a:cubicBezTo>
                <a:cubicBezTo>
                  <a:pt x="5043072" y="3040001"/>
                  <a:pt x="5043072" y="3040154"/>
                  <a:pt x="5043221" y="3040154"/>
                </a:cubicBezTo>
                <a:cubicBezTo>
                  <a:pt x="5042920" y="3039851"/>
                  <a:pt x="5042466" y="3039549"/>
                  <a:pt x="5042164" y="3039246"/>
                </a:cubicBezTo>
                <a:cubicBezTo>
                  <a:pt x="5041712" y="3038792"/>
                  <a:pt x="5041258" y="3038491"/>
                  <a:pt x="5040804" y="3038037"/>
                </a:cubicBezTo>
                <a:cubicBezTo>
                  <a:pt x="5040955" y="3038187"/>
                  <a:pt x="5041107" y="3038187"/>
                  <a:pt x="5041258" y="3038340"/>
                </a:cubicBezTo>
                <a:cubicBezTo>
                  <a:pt x="5041409" y="3038491"/>
                  <a:pt x="5041409" y="3038491"/>
                  <a:pt x="5041409" y="3038491"/>
                </a:cubicBezTo>
                <a:cubicBezTo>
                  <a:pt x="5041861" y="3038944"/>
                  <a:pt x="5042317" y="3039246"/>
                  <a:pt x="5042769" y="3039700"/>
                </a:cubicBezTo>
                <a:cubicBezTo>
                  <a:pt x="5042618" y="3039549"/>
                  <a:pt x="5042466" y="3039397"/>
                  <a:pt x="5042466" y="3039397"/>
                </a:cubicBezTo>
                <a:cubicBezTo>
                  <a:pt x="5042164" y="3039095"/>
                  <a:pt x="5041861" y="3038792"/>
                  <a:pt x="5041258" y="3038340"/>
                </a:cubicBezTo>
                <a:cubicBezTo>
                  <a:pt x="5031732" y="3029874"/>
                  <a:pt x="5022058" y="3021559"/>
                  <a:pt x="5012535" y="3013093"/>
                </a:cubicBezTo>
                <a:cubicBezTo>
                  <a:pt x="5002859" y="3004476"/>
                  <a:pt x="4993031" y="2995858"/>
                  <a:pt x="4983054" y="2987545"/>
                </a:cubicBezTo>
                <a:lnTo>
                  <a:pt x="4981137" y="2986014"/>
                </a:lnTo>
                <a:lnTo>
                  <a:pt x="4977006" y="2985730"/>
                </a:lnTo>
                <a:lnTo>
                  <a:pt x="4973717" y="2980101"/>
                </a:lnTo>
                <a:lnTo>
                  <a:pt x="4951761" y="2962599"/>
                </a:lnTo>
                <a:cubicBezTo>
                  <a:pt x="4941783" y="2954890"/>
                  <a:pt x="4931050" y="2947936"/>
                  <a:pt x="4920166" y="2941436"/>
                </a:cubicBezTo>
                <a:cubicBezTo>
                  <a:pt x="4910036" y="2935388"/>
                  <a:pt x="4899757" y="2929340"/>
                  <a:pt x="4889174" y="2923898"/>
                </a:cubicBezTo>
                <a:cubicBezTo>
                  <a:pt x="4883882" y="2921479"/>
                  <a:pt x="4878592" y="2919213"/>
                  <a:pt x="4872998" y="2917550"/>
                </a:cubicBezTo>
                <a:close/>
                <a:moveTo>
                  <a:pt x="10049424" y="2906816"/>
                </a:moveTo>
                <a:cubicBezTo>
                  <a:pt x="10049273" y="2907119"/>
                  <a:pt x="10048970" y="2907270"/>
                  <a:pt x="10048819" y="2907571"/>
                </a:cubicBezTo>
                <a:cubicBezTo>
                  <a:pt x="10045492" y="2912712"/>
                  <a:pt x="10043073" y="2918456"/>
                  <a:pt x="10040353" y="2924050"/>
                </a:cubicBezTo>
                <a:lnTo>
                  <a:pt x="10037629" y="2930052"/>
                </a:lnTo>
                <a:lnTo>
                  <a:pt x="10037631" y="2930098"/>
                </a:lnTo>
                <a:cubicBezTo>
                  <a:pt x="10037631" y="2933575"/>
                  <a:pt x="10036725" y="2936599"/>
                  <a:pt x="10034306" y="2939168"/>
                </a:cubicBezTo>
                <a:lnTo>
                  <a:pt x="10033278" y="2939646"/>
                </a:lnTo>
                <a:lnTo>
                  <a:pt x="10032946" y="2940378"/>
                </a:lnTo>
                <a:lnTo>
                  <a:pt x="10019499" y="2972182"/>
                </a:lnTo>
                <a:lnTo>
                  <a:pt x="10019793" y="2971368"/>
                </a:lnTo>
                <a:cubicBezTo>
                  <a:pt x="10019490" y="2972124"/>
                  <a:pt x="10019188" y="2972879"/>
                  <a:pt x="10018885" y="2973636"/>
                </a:cubicBezTo>
                <a:lnTo>
                  <a:pt x="10019499" y="2972182"/>
                </a:lnTo>
                <a:lnTo>
                  <a:pt x="10017071" y="2978926"/>
                </a:lnTo>
                <a:cubicBezTo>
                  <a:pt x="10012838" y="2991474"/>
                  <a:pt x="10009210" y="3004173"/>
                  <a:pt x="10004977" y="3016721"/>
                </a:cubicBezTo>
                <a:cubicBezTo>
                  <a:pt x="10000896" y="3029117"/>
                  <a:pt x="9996965" y="3041514"/>
                  <a:pt x="9992581" y="3053759"/>
                </a:cubicBezTo>
                <a:cubicBezTo>
                  <a:pt x="9988196" y="3066156"/>
                  <a:pt x="9983208" y="3078401"/>
                  <a:pt x="9979581" y="3090949"/>
                </a:cubicBezTo>
                <a:cubicBezTo>
                  <a:pt x="9977765" y="3097448"/>
                  <a:pt x="9976254" y="3104100"/>
                  <a:pt x="9974893" y="3110752"/>
                </a:cubicBezTo>
                <a:cubicBezTo>
                  <a:pt x="9973835" y="3116347"/>
                  <a:pt x="9973382" y="3122243"/>
                  <a:pt x="9972777" y="3127987"/>
                </a:cubicBezTo>
                <a:cubicBezTo>
                  <a:pt x="9972626" y="3132220"/>
                  <a:pt x="9972323" y="3136453"/>
                  <a:pt x="9972323" y="3140686"/>
                </a:cubicBezTo>
                <a:cubicBezTo>
                  <a:pt x="9972475" y="3145674"/>
                  <a:pt x="9972626" y="3150512"/>
                  <a:pt x="9972777" y="3155500"/>
                </a:cubicBezTo>
                <a:cubicBezTo>
                  <a:pt x="9973382" y="3167293"/>
                  <a:pt x="9974288" y="3178933"/>
                  <a:pt x="9975196" y="3190573"/>
                </a:cubicBezTo>
                <a:lnTo>
                  <a:pt x="9972864" y="3193144"/>
                </a:lnTo>
                <a:lnTo>
                  <a:pt x="9976556" y="3195714"/>
                </a:lnTo>
                <a:cubicBezTo>
                  <a:pt x="9986382" y="3202970"/>
                  <a:pt x="9996208" y="3210076"/>
                  <a:pt x="10005429" y="3217937"/>
                </a:cubicBezTo>
                <a:cubicBezTo>
                  <a:pt x="10014652" y="3225798"/>
                  <a:pt x="10024024" y="3233659"/>
                  <a:pt x="10032189" y="3242579"/>
                </a:cubicBezTo>
                <a:lnTo>
                  <a:pt x="10038896" y="3250505"/>
                </a:lnTo>
                <a:lnTo>
                  <a:pt x="10047759" y="3212342"/>
                </a:lnTo>
                <a:cubicBezTo>
                  <a:pt x="10051085" y="3199644"/>
                  <a:pt x="10054714" y="3187248"/>
                  <a:pt x="10058796" y="3174851"/>
                </a:cubicBezTo>
                <a:cubicBezTo>
                  <a:pt x="10063179" y="3162001"/>
                  <a:pt x="10067412" y="3149001"/>
                  <a:pt x="10072855" y="3136604"/>
                </a:cubicBezTo>
                <a:cubicBezTo>
                  <a:pt x="10077994" y="3124660"/>
                  <a:pt x="10083438" y="3113171"/>
                  <a:pt x="10089031" y="3101531"/>
                </a:cubicBezTo>
                <a:lnTo>
                  <a:pt x="10098554" y="3082401"/>
                </a:lnTo>
                <a:lnTo>
                  <a:pt x="10098254" y="3069330"/>
                </a:lnTo>
                <a:cubicBezTo>
                  <a:pt x="10097346" y="3059655"/>
                  <a:pt x="10096137" y="3050131"/>
                  <a:pt x="10094473" y="3040608"/>
                </a:cubicBezTo>
                <a:cubicBezTo>
                  <a:pt x="10090997" y="3021257"/>
                  <a:pt x="10086915" y="3002208"/>
                  <a:pt x="10081925" y="2983312"/>
                </a:cubicBezTo>
                <a:cubicBezTo>
                  <a:pt x="10079356" y="2973333"/>
                  <a:pt x="10076937" y="2963356"/>
                  <a:pt x="10073612" y="2953681"/>
                </a:cubicBezTo>
                <a:cubicBezTo>
                  <a:pt x="10070739" y="2945064"/>
                  <a:pt x="10067565" y="2936446"/>
                  <a:pt x="10063784" y="2927980"/>
                </a:cubicBezTo>
                <a:cubicBezTo>
                  <a:pt x="10062273" y="2925108"/>
                  <a:pt x="10060762" y="2922086"/>
                  <a:pt x="10058948" y="2919364"/>
                </a:cubicBezTo>
                <a:cubicBezTo>
                  <a:pt x="10056831" y="2916037"/>
                  <a:pt x="10054715" y="2912863"/>
                  <a:pt x="10052296" y="2909839"/>
                </a:cubicBezTo>
                <a:cubicBezTo>
                  <a:pt x="10051389" y="2908782"/>
                  <a:pt x="10050481" y="2907723"/>
                  <a:pt x="10049424" y="2906816"/>
                </a:cubicBezTo>
                <a:close/>
                <a:moveTo>
                  <a:pt x="5095991" y="2862877"/>
                </a:moveTo>
                <a:lnTo>
                  <a:pt x="5095633" y="2863001"/>
                </a:lnTo>
                <a:lnTo>
                  <a:pt x="5092354" y="2868418"/>
                </a:lnTo>
                <a:cubicBezTo>
                  <a:pt x="5090541" y="2872349"/>
                  <a:pt x="5088876" y="2876431"/>
                  <a:pt x="5087365" y="2880513"/>
                </a:cubicBezTo>
                <a:cubicBezTo>
                  <a:pt x="5085703" y="2884746"/>
                  <a:pt x="5084795" y="2889281"/>
                  <a:pt x="5083738" y="2893664"/>
                </a:cubicBezTo>
                <a:lnTo>
                  <a:pt x="5083471" y="2895834"/>
                </a:lnTo>
                <a:lnTo>
                  <a:pt x="5083738" y="2896688"/>
                </a:lnTo>
                <a:lnTo>
                  <a:pt x="5083282" y="2897378"/>
                </a:lnTo>
                <a:lnTo>
                  <a:pt x="5079957" y="2924504"/>
                </a:lnTo>
                <a:cubicBezTo>
                  <a:pt x="5079201" y="2935994"/>
                  <a:pt x="5079051" y="2947483"/>
                  <a:pt x="5078900" y="2958973"/>
                </a:cubicBezTo>
                <a:cubicBezTo>
                  <a:pt x="5078446" y="2981196"/>
                  <a:pt x="5077841" y="3003570"/>
                  <a:pt x="5079354" y="3025641"/>
                </a:cubicBezTo>
                <a:cubicBezTo>
                  <a:pt x="5081169" y="3047713"/>
                  <a:pt x="5083132" y="3069784"/>
                  <a:pt x="5088120" y="3091554"/>
                </a:cubicBezTo>
                <a:cubicBezTo>
                  <a:pt x="5092655" y="3111661"/>
                  <a:pt x="5098552" y="3131314"/>
                  <a:pt x="5104298" y="3151118"/>
                </a:cubicBezTo>
                <a:lnTo>
                  <a:pt x="5103773" y="3151915"/>
                </a:lnTo>
                <a:lnTo>
                  <a:pt x="5147053" y="3184662"/>
                </a:lnTo>
                <a:lnTo>
                  <a:pt x="5146477" y="3169561"/>
                </a:lnTo>
                <a:cubicBezTo>
                  <a:pt x="5146777" y="3163361"/>
                  <a:pt x="5147534" y="3157163"/>
                  <a:pt x="5148289" y="3150966"/>
                </a:cubicBezTo>
                <a:cubicBezTo>
                  <a:pt x="5149045" y="3144615"/>
                  <a:pt x="5149650" y="3138267"/>
                  <a:pt x="5150556" y="3131917"/>
                </a:cubicBezTo>
                <a:cubicBezTo>
                  <a:pt x="5152370" y="3118765"/>
                  <a:pt x="5154789" y="3105764"/>
                  <a:pt x="5156907" y="3092611"/>
                </a:cubicBezTo>
                <a:cubicBezTo>
                  <a:pt x="5158116" y="3085354"/>
                  <a:pt x="5159173" y="3078098"/>
                  <a:pt x="5160987" y="3070992"/>
                </a:cubicBezTo>
                <a:cubicBezTo>
                  <a:pt x="5162653" y="3064493"/>
                  <a:pt x="5164767" y="3058143"/>
                  <a:pt x="5168245" y="3052399"/>
                </a:cubicBezTo>
                <a:cubicBezTo>
                  <a:pt x="5168092" y="3052399"/>
                  <a:pt x="5168092" y="3052248"/>
                  <a:pt x="5168092" y="3052096"/>
                </a:cubicBezTo>
                <a:lnTo>
                  <a:pt x="5179096" y="3044663"/>
                </a:lnTo>
                <a:lnTo>
                  <a:pt x="5166581" y="3013094"/>
                </a:lnTo>
                <a:cubicBezTo>
                  <a:pt x="5160081" y="2996010"/>
                  <a:pt x="5154942" y="2978474"/>
                  <a:pt x="5149196" y="2961090"/>
                </a:cubicBezTo>
                <a:cubicBezTo>
                  <a:pt x="5144510" y="2947786"/>
                  <a:pt x="5139521" y="2934634"/>
                  <a:pt x="5133625" y="2921935"/>
                </a:cubicBezTo>
                <a:cubicBezTo>
                  <a:pt x="5127577" y="2909085"/>
                  <a:pt x="5120774" y="2896386"/>
                  <a:pt x="5113066" y="2884443"/>
                </a:cubicBezTo>
                <a:close/>
                <a:moveTo>
                  <a:pt x="3641516" y="2836671"/>
                </a:moveTo>
                <a:cubicBezTo>
                  <a:pt x="3639097" y="2838636"/>
                  <a:pt x="3636831" y="2840601"/>
                  <a:pt x="3634562" y="2842869"/>
                </a:cubicBezTo>
                <a:cubicBezTo>
                  <a:pt x="3627155" y="2852241"/>
                  <a:pt x="3620806" y="2862220"/>
                  <a:pt x="3614909" y="2872651"/>
                </a:cubicBezTo>
                <a:cubicBezTo>
                  <a:pt x="3609466" y="2882175"/>
                  <a:pt x="3604176" y="2892001"/>
                  <a:pt x="3599337" y="2901827"/>
                </a:cubicBezTo>
                <a:lnTo>
                  <a:pt x="3593806" y="2913610"/>
                </a:lnTo>
                <a:lnTo>
                  <a:pt x="3595709" y="2915434"/>
                </a:lnTo>
                <a:cubicBezTo>
                  <a:pt x="3597069" y="2917097"/>
                  <a:pt x="3598128" y="2918911"/>
                  <a:pt x="3599337" y="2920876"/>
                </a:cubicBezTo>
                <a:cubicBezTo>
                  <a:pt x="3602512" y="2926015"/>
                  <a:pt x="3604931" y="2931608"/>
                  <a:pt x="3607348" y="2937052"/>
                </a:cubicBezTo>
                <a:cubicBezTo>
                  <a:pt x="3612791" y="2949147"/>
                  <a:pt x="3616723" y="2961996"/>
                  <a:pt x="3619897" y="2974846"/>
                </a:cubicBezTo>
                <a:cubicBezTo>
                  <a:pt x="3626399" y="3000999"/>
                  <a:pt x="3629421" y="3027758"/>
                  <a:pt x="3630781" y="3054667"/>
                </a:cubicBezTo>
                <a:cubicBezTo>
                  <a:pt x="3631235" y="3064040"/>
                  <a:pt x="3631690" y="3073413"/>
                  <a:pt x="3632143" y="3082937"/>
                </a:cubicBezTo>
                <a:lnTo>
                  <a:pt x="3638349" y="3136810"/>
                </a:lnTo>
                <a:lnTo>
                  <a:pt x="3645901" y="3112266"/>
                </a:lnTo>
                <a:cubicBezTo>
                  <a:pt x="3649981" y="3100172"/>
                  <a:pt x="3654972" y="3088530"/>
                  <a:pt x="3660564" y="3077042"/>
                </a:cubicBezTo>
                <a:cubicBezTo>
                  <a:pt x="3663740" y="3070541"/>
                  <a:pt x="3666913" y="3064040"/>
                  <a:pt x="3670844" y="3057843"/>
                </a:cubicBezTo>
                <a:lnTo>
                  <a:pt x="3676383" y="3050283"/>
                </a:lnTo>
                <a:lnTo>
                  <a:pt x="3674624" y="3048318"/>
                </a:lnTo>
                <a:cubicBezTo>
                  <a:pt x="3675078" y="3039398"/>
                  <a:pt x="3675228" y="3030479"/>
                  <a:pt x="3675532" y="3021711"/>
                </a:cubicBezTo>
                <a:cubicBezTo>
                  <a:pt x="3675683" y="3015210"/>
                  <a:pt x="3675532" y="3008558"/>
                  <a:pt x="3675532" y="3002057"/>
                </a:cubicBezTo>
                <a:cubicBezTo>
                  <a:pt x="3675532" y="2990719"/>
                  <a:pt x="3674774" y="2979231"/>
                  <a:pt x="3674019" y="2967892"/>
                </a:cubicBezTo>
                <a:cubicBezTo>
                  <a:pt x="3669785" y="2930853"/>
                  <a:pt x="3662076" y="2894269"/>
                  <a:pt x="3650284" y="2859045"/>
                </a:cubicBezTo>
                <a:cubicBezTo>
                  <a:pt x="3647715" y="2851486"/>
                  <a:pt x="3644994" y="2843928"/>
                  <a:pt x="3641516" y="2836671"/>
                </a:cubicBezTo>
                <a:close/>
                <a:moveTo>
                  <a:pt x="9659086" y="2835159"/>
                </a:moveTo>
                <a:cubicBezTo>
                  <a:pt x="9660295" y="2839392"/>
                  <a:pt x="9661808" y="2843474"/>
                  <a:pt x="9663622" y="2847556"/>
                </a:cubicBezTo>
                <a:cubicBezTo>
                  <a:pt x="9671483" y="2862975"/>
                  <a:pt x="9681763" y="2877187"/>
                  <a:pt x="9692646" y="2890641"/>
                </a:cubicBezTo>
                <a:cubicBezTo>
                  <a:pt x="9702624" y="2901980"/>
                  <a:pt x="9713358" y="2912410"/>
                  <a:pt x="9724394" y="2922690"/>
                </a:cubicBezTo>
                <a:cubicBezTo>
                  <a:pt x="9737547" y="2934935"/>
                  <a:pt x="9750850" y="2946878"/>
                  <a:pt x="9764304" y="2958822"/>
                </a:cubicBezTo>
                <a:lnTo>
                  <a:pt x="9764368" y="2960641"/>
                </a:lnTo>
                <a:lnTo>
                  <a:pt x="9783958" y="2962147"/>
                </a:lnTo>
                <a:cubicBezTo>
                  <a:pt x="9797714" y="2964264"/>
                  <a:pt x="9811471" y="2967438"/>
                  <a:pt x="9824321" y="2972730"/>
                </a:cubicBezTo>
                <a:cubicBezTo>
                  <a:pt x="9830217" y="2975149"/>
                  <a:pt x="9836112" y="2977415"/>
                  <a:pt x="9841707" y="2980288"/>
                </a:cubicBezTo>
                <a:lnTo>
                  <a:pt x="9858491" y="2989547"/>
                </a:lnTo>
                <a:lnTo>
                  <a:pt x="9862932" y="2948472"/>
                </a:lnTo>
                <a:lnTo>
                  <a:pt x="9854859" y="2940982"/>
                </a:lnTo>
                <a:cubicBezTo>
                  <a:pt x="9850173" y="2936448"/>
                  <a:pt x="9845486" y="2931912"/>
                  <a:pt x="9840648" y="2927528"/>
                </a:cubicBezTo>
                <a:cubicBezTo>
                  <a:pt x="9830671" y="2918307"/>
                  <a:pt x="9820391" y="2909538"/>
                  <a:pt x="9809506" y="2901375"/>
                </a:cubicBezTo>
                <a:cubicBezTo>
                  <a:pt x="9794389" y="2890792"/>
                  <a:pt x="9778213" y="2881873"/>
                  <a:pt x="9762189" y="2872803"/>
                </a:cubicBezTo>
                <a:cubicBezTo>
                  <a:pt x="9753420" y="2867813"/>
                  <a:pt x="9744954" y="2862824"/>
                  <a:pt x="9736034" y="2858138"/>
                </a:cubicBezTo>
                <a:cubicBezTo>
                  <a:pt x="9727719" y="2853905"/>
                  <a:pt x="9718801" y="2850580"/>
                  <a:pt x="9710184" y="2847102"/>
                </a:cubicBezTo>
                <a:cubicBezTo>
                  <a:pt x="9702926" y="2844533"/>
                  <a:pt x="9695670" y="2841963"/>
                  <a:pt x="9688262" y="2839695"/>
                </a:cubicBezTo>
                <a:cubicBezTo>
                  <a:pt x="9681157" y="2837427"/>
                  <a:pt x="9673900" y="2836067"/>
                  <a:pt x="9666645" y="2835159"/>
                </a:cubicBezTo>
                <a:cubicBezTo>
                  <a:pt x="9664074" y="2835008"/>
                  <a:pt x="9661655" y="2835008"/>
                  <a:pt x="9659086" y="2835159"/>
                </a:cubicBezTo>
                <a:close/>
                <a:moveTo>
                  <a:pt x="9523027" y="2809458"/>
                </a:moveTo>
                <a:cubicBezTo>
                  <a:pt x="9523329" y="2810063"/>
                  <a:pt x="9523632" y="2810818"/>
                  <a:pt x="9523935" y="2811574"/>
                </a:cubicBezTo>
                <a:cubicBezTo>
                  <a:pt x="9527865" y="2819587"/>
                  <a:pt x="9532248" y="2827599"/>
                  <a:pt x="9537389" y="2834856"/>
                </a:cubicBezTo>
                <a:cubicBezTo>
                  <a:pt x="9543133" y="2842868"/>
                  <a:pt x="9548879" y="2850578"/>
                  <a:pt x="9555076" y="2858138"/>
                </a:cubicBezTo>
                <a:cubicBezTo>
                  <a:pt x="9561427" y="2865999"/>
                  <a:pt x="9567926" y="2873708"/>
                  <a:pt x="9573975" y="2881721"/>
                </a:cubicBezTo>
                <a:cubicBezTo>
                  <a:pt x="9579719" y="2889279"/>
                  <a:pt x="9585613" y="2896990"/>
                  <a:pt x="9591662" y="2904397"/>
                </a:cubicBezTo>
                <a:cubicBezTo>
                  <a:pt x="9597558" y="2911502"/>
                  <a:pt x="9603604" y="2918456"/>
                  <a:pt x="9610255" y="2924806"/>
                </a:cubicBezTo>
                <a:lnTo>
                  <a:pt x="9633923" y="2945921"/>
                </a:lnTo>
                <a:lnTo>
                  <a:pt x="9635199" y="2946123"/>
                </a:lnTo>
                <a:cubicBezTo>
                  <a:pt x="9640794" y="2947029"/>
                  <a:pt x="9646387" y="2947937"/>
                  <a:pt x="9652131" y="2948693"/>
                </a:cubicBezTo>
                <a:cubicBezTo>
                  <a:pt x="9657422" y="2949448"/>
                  <a:pt x="9662714" y="2950507"/>
                  <a:pt x="9668004" y="2951565"/>
                </a:cubicBezTo>
                <a:cubicBezTo>
                  <a:pt x="9673145" y="2952622"/>
                  <a:pt x="9678284" y="2953227"/>
                  <a:pt x="9683425" y="2953832"/>
                </a:cubicBezTo>
                <a:cubicBezTo>
                  <a:pt x="9688565" y="2954286"/>
                  <a:pt x="9693705" y="2954437"/>
                  <a:pt x="9698845" y="2955041"/>
                </a:cubicBezTo>
                <a:cubicBezTo>
                  <a:pt x="9703834" y="2955495"/>
                  <a:pt x="9708822" y="2956705"/>
                  <a:pt x="9713660" y="2958368"/>
                </a:cubicBezTo>
                <a:cubicBezTo>
                  <a:pt x="9719707" y="2960484"/>
                  <a:pt x="9725451" y="2963206"/>
                  <a:pt x="9730895" y="2966683"/>
                </a:cubicBezTo>
                <a:lnTo>
                  <a:pt x="9734771" y="2969380"/>
                </a:lnTo>
                <a:lnTo>
                  <a:pt x="9737143" y="2967705"/>
                </a:lnTo>
                <a:lnTo>
                  <a:pt x="9717137" y="2949600"/>
                </a:lnTo>
                <a:cubicBezTo>
                  <a:pt x="9708519" y="2941587"/>
                  <a:pt x="9699752" y="2933726"/>
                  <a:pt x="9691437" y="2925411"/>
                </a:cubicBezTo>
                <a:cubicBezTo>
                  <a:pt x="9682064" y="2916189"/>
                  <a:pt x="9673448" y="2906363"/>
                  <a:pt x="9665434" y="2895932"/>
                </a:cubicBezTo>
                <a:cubicBezTo>
                  <a:pt x="9658632" y="2887163"/>
                  <a:pt x="9652131" y="2877791"/>
                  <a:pt x="9646690" y="2868116"/>
                </a:cubicBezTo>
                <a:cubicBezTo>
                  <a:pt x="9643213" y="2862069"/>
                  <a:pt x="9639886" y="2855871"/>
                  <a:pt x="9637618" y="2849219"/>
                </a:cubicBezTo>
                <a:lnTo>
                  <a:pt x="9636910" y="2846847"/>
                </a:lnTo>
                <a:lnTo>
                  <a:pt x="9635956" y="2846497"/>
                </a:lnTo>
                <a:cubicBezTo>
                  <a:pt x="9635804" y="2846345"/>
                  <a:pt x="9635502" y="2846194"/>
                  <a:pt x="9635351" y="2846042"/>
                </a:cubicBezTo>
                <a:cubicBezTo>
                  <a:pt x="9627490" y="2840752"/>
                  <a:pt x="9618721" y="2836670"/>
                  <a:pt x="9610105" y="2832588"/>
                </a:cubicBezTo>
                <a:cubicBezTo>
                  <a:pt x="9601639" y="2828507"/>
                  <a:pt x="9593022" y="2824425"/>
                  <a:pt x="9584102" y="2820947"/>
                </a:cubicBezTo>
                <a:cubicBezTo>
                  <a:pt x="9579869" y="2819437"/>
                  <a:pt x="9575486" y="2818378"/>
                  <a:pt x="9571102" y="2817470"/>
                </a:cubicBezTo>
                <a:cubicBezTo>
                  <a:pt x="9566566" y="2816564"/>
                  <a:pt x="9561881" y="2815959"/>
                  <a:pt x="9557344" y="2815051"/>
                </a:cubicBezTo>
                <a:cubicBezTo>
                  <a:pt x="9548123" y="2813237"/>
                  <a:pt x="9539053" y="2810971"/>
                  <a:pt x="9529679" y="2809761"/>
                </a:cubicBezTo>
                <a:cubicBezTo>
                  <a:pt x="9527563" y="2809609"/>
                  <a:pt x="9525295" y="2809458"/>
                  <a:pt x="9523027" y="2809458"/>
                </a:cubicBezTo>
                <a:close/>
                <a:moveTo>
                  <a:pt x="3495631" y="2775141"/>
                </a:moveTo>
                <a:cubicBezTo>
                  <a:pt x="3494723" y="2776804"/>
                  <a:pt x="3493817" y="2778467"/>
                  <a:pt x="3492908" y="2780131"/>
                </a:cubicBezTo>
                <a:cubicBezTo>
                  <a:pt x="3490037" y="2785571"/>
                  <a:pt x="3487315" y="2791015"/>
                  <a:pt x="3484593" y="2796456"/>
                </a:cubicBezTo>
                <a:cubicBezTo>
                  <a:pt x="3477187" y="2812180"/>
                  <a:pt x="3471744" y="2828809"/>
                  <a:pt x="3465244" y="2844985"/>
                </a:cubicBezTo>
                <a:cubicBezTo>
                  <a:pt x="3458744" y="2861160"/>
                  <a:pt x="3453452" y="2877639"/>
                  <a:pt x="3449823" y="2894721"/>
                </a:cubicBezTo>
                <a:cubicBezTo>
                  <a:pt x="3446044" y="2916642"/>
                  <a:pt x="3445741" y="2939167"/>
                  <a:pt x="3447105" y="2961390"/>
                </a:cubicBezTo>
                <a:cubicBezTo>
                  <a:pt x="3447557" y="2965623"/>
                  <a:pt x="3448009" y="2969705"/>
                  <a:pt x="3448614" y="2973938"/>
                </a:cubicBezTo>
                <a:cubicBezTo>
                  <a:pt x="3449221" y="2978926"/>
                  <a:pt x="3449673" y="2984067"/>
                  <a:pt x="3450278" y="2989206"/>
                </a:cubicBezTo>
                <a:lnTo>
                  <a:pt x="3453838" y="3006773"/>
                </a:lnTo>
                <a:lnTo>
                  <a:pt x="3458592" y="3013245"/>
                </a:lnTo>
                <a:lnTo>
                  <a:pt x="3499463" y="3073728"/>
                </a:lnTo>
                <a:lnTo>
                  <a:pt x="3501072" y="3065401"/>
                </a:lnTo>
                <a:cubicBezTo>
                  <a:pt x="3504248" y="3052550"/>
                  <a:pt x="3507724" y="3039852"/>
                  <a:pt x="3511353" y="3027153"/>
                </a:cubicBezTo>
                <a:cubicBezTo>
                  <a:pt x="3514829" y="3014455"/>
                  <a:pt x="3518457" y="3001756"/>
                  <a:pt x="3522389" y="2989208"/>
                </a:cubicBezTo>
                <a:lnTo>
                  <a:pt x="3534173" y="2959185"/>
                </a:lnTo>
                <a:lnTo>
                  <a:pt x="3533577" y="2943399"/>
                </a:lnTo>
                <a:cubicBezTo>
                  <a:pt x="3533122" y="2937505"/>
                  <a:pt x="3532518" y="2931458"/>
                  <a:pt x="3531762" y="2925561"/>
                </a:cubicBezTo>
                <a:cubicBezTo>
                  <a:pt x="3530856" y="2919213"/>
                  <a:pt x="3529797" y="2912863"/>
                  <a:pt x="3528739" y="2906512"/>
                </a:cubicBezTo>
                <a:cubicBezTo>
                  <a:pt x="3526319" y="2893361"/>
                  <a:pt x="3524354" y="2880209"/>
                  <a:pt x="3521330" y="2867056"/>
                </a:cubicBezTo>
                <a:cubicBezTo>
                  <a:pt x="3518459" y="2854206"/>
                  <a:pt x="3515132" y="2841507"/>
                  <a:pt x="3511503" y="2828809"/>
                </a:cubicBezTo>
                <a:cubicBezTo>
                  <a:pt x="3507875" y="2816261"/>
                  <a:pt x="3504550" y="2803714"/>
                  <a:pt x="3500770" y="2791317"/>
                </a:cubicBezTo>
                <a:cubicBezTo>
                  <a:pt x="3499107" y="2786025"/>
                  <a:pt x="3497596" y="2780735"/>
                  <a:pt x="3495782" y="2775595"/>
                </a:cubicBezTo>
                <a:cubicBezTo>
                  <a:pt x="3495782" y="2775444"/>
                  <a:pt x="3495631" y="2775293"/>
                  <a:pt x="3495631" y="2775141"/>
                </a:cubicBezTo>
                <a:close/>
                <a:moveTo>
                  <a:pt x="9948589" y="2758966"/>
                </a:moveTo>
                <a:cubicBezTo>
                  <a:pt x="9947228" y="2760479"/>
                  <a:pt x="9945867" y="2761990"/>
                  <a:pt x="9944657" y="2763653"/>
                </a:cubicBezTo>
                <a:cubicBezTo>
                  <a:pt x="9930901" y="2785119"/>
                  <a:pt x="9921528" y="2809157"/>
                  <a:pt x="9912608" y="2833043"/>
                </a:cubicBezTo>
                <a:cubicBezTo>
                  <a:pt x="9908375" y="2844985"/>
                  <a:pt x="9904747" y="2857079"/>
                  <a:pt x="9901572" y="2869476"/>
                </a:cubicBezTo>
                <a:cubicBezTo>
                  <a:pt x="9899758" y="2876279"/>
                  <a:pt x="9898247" y="2883081"/>
                  <a:pt x="9896735" y="2890036"/>
                </a:cubicBezTo>
                <a:cubicBezTo>
                  <a:pt x="9895375" y="2896385"/>
                  <a:pt x="9894468" y="2902735"/>
                  <a:pt x="9893410" y="2909084"/>
                </a:cubicBezTo>
                <a:cubicBezTo>
                  <a:pt x="9891443" y="2921935"/>
                  <a:pt x="9889781" y="2934935"/>
                  <a:pt x="9887966" y="2947785"/>
                </a:cubicBezTo>
                <a:cubicBezTo>
                  <a:pt x="9886909" y="2954740"/>
                  <a:pt x="9886002" y="2961845"/>
                  <a:pt x="9885095" y="2968949"/>
                </a:cubicBezTo>
                <a:cubicBezTo>
                  <a:pt x="9884338" y="2974846"/>
                  <a:pt x="9883885" y="2980893"/>
                  <a:pt x="9883280" y="2986789"/>
                </a:cubicBezTo>
                <a:cubicBezTo>
                  <a:pt x="9883130" y="2988300"/>
                  <a:pt x="9883130" y="2989662"/>
                  <a:pt x="9882977" y="2991173"/>
                </a:cubicBezTo>
                <a:cubicBezTo>
                  <a:pt x="9882977" y="2993441"/>
                  <a:pt x="9882523" y="2995709"/>
                  <a:pt x="9881466" y="2997674"/>
                </a:cubicBezTo>
                <a:cubicBezTo>
                  <a:pt x="9880862" y="2998429"/>
                  <a:pt x="9880257" y="2999337"/>
                  <a:pt x="9879652" y="3000243"/>
                </a:cubicBezTo>
                <a:lnTo>
                  <a:pt x="9877226" y="3001370"/>
                </a:lnTo>
                <a:lnTo>
                  <a:pt x="9893560" y="3011733"/>
                </a:lnTo>
                <a:cubicBezTo>
                  <a:pt x="9903840" y="3019443"/>
                  <a:pt x="9913667" y="3027606"/>
                  <a:pt x="9923493" y="3035770"/>
                </a:cubicBezTo>
                <a:cubicBezTo>
                  <a:pt x="9933168" y="3043782"/>
                  <a:pt x="9942238" y="3052551"/>
                  <a:pt x="9950855" y="3061772"/>
                </a:cubicBezTo>
                <a:lnTo>
                  <a:pt x="9960242" y="3071760"/>
                </a:lnTo>
                <a:lnTo>
                  <a:pt x="9970056" y="3043782"/>
                </a:lnTo>
                <a:cubicBezTo>
                  <a:pt x="9974440" y="3031083"/>
                  <a:pt x="9978673" y="3018384"/>
                  <a:pt x="9982906" y="3005535"/>
                </a:cubicBezTo>
                <a:cubicBezTo>
                  <a:pt x="9986836" y="2993439"/>
                  <a:pt x="9990313" y="2981044"/>
                  <a:pt x="9994699" y="2969100"/>
                </a:cubicBezTo>
                <a:cubicBezTo>
                  <a:pt x="9999384" y="2955949"/>
                  <a:pt x="10004977" y="2943250"/>
                  <a:pt x="10010572" y="2930551"/>
                </a:cubicBezTo>
                <a:lnTo>
                  <a:pt x="10012700" y="2925852"/>
                </a:lnTo>
                <a:lnTo>
                  <a:pt x="10012384" y="2913317"/>
                </a:lnTo>
                <a:cubicBezTo>
                  <a:pt x="10011930" y="2907573"/>
                  <a:pt x="10011024" y="2901827"/>
                  <a:pt x="10009965" y="2896234"/>
                </a:cubicBezTo>
                <a:cubicBezTo>
                  <a:pt x="10008605" y="2888373"/>
                  <a:pt x="10006791" y="2880512"/>
                  <a:pt x="10004826" y="2872801"/>
                </a:cubicBezTo>
                <a:cubicBezTo>
                  <a:pt x="10002861" y="2864940"/>
                  <a:pt x="10000139" y="2857231"/>
                  <a:pt x="9997419" y="2849672"/>
                </a:cubicBezTo>
                <a:cubicBezTo>
                  <a:pt x="9991523" y="2833496"/>
                  <a:pt x="9984871" y="2817622"/>
                  <a:pt x="9977765" y="2802052"/>
                </a:cubicBezTo>
                <a:cubicBezTo>
                  <a:pt x="9971567" y="2789201"/>
                  <a:pt x="9965066" y="2776502"/>
                  <a:pt x="9956450" y="2765164"/>
                </a:cubicBezTo>
                <a:cubicBezTo>
                  <a:pt x="9955088" y="2763653"/>
                  <a:pt x="9953577" y="2762293"/>
                  <a:pt x="9952066" y="2760931"/>
                </a:cubicBezTo>
                <a:cubicBezTo>
                  <a:pt x="9951007" y="2760175"/>
                  <a:pt x="9949798" y="2759571"/>
                  <a:pt x="9948589" y="2758966"/>
                </a:cubicBezTo>
                <a:close/>
                <a:moveTo>
                  <a:pt x="5130753" y="2751105"/>
                </a:moveTo>
                <a:cubicBezTo>
                  <a:pt x="5128786" y="2753524"/>
                  <a:pt x="5127125" y="2756093"/>
                  <a:pt x="5125612" y="2758815"/>
                </a:cubicBezTo>
                <a:cubicBezTo>
                  <a:pt x="5120774" y="2769700"/>
                  <a:pt x="5117298" y="2781037"/>
                  <a:pt x="5114274" y="2792677"/>
                </a:cubicBezTo>
                <a:cubicBezTo>
                  <a:pt x="5111553" y="2803411"/>
                  <a:pt x="5108982" y="2813994"/>
                  <a:pt x="5106715" y="2824879"/>
                </a:cubicBezTo>
                <a:lnTo>
                  <a:pt x="5104257" y="2838036"/>
                </a:lnTo>
                <a:lnTo>
                  <a:pt x="5106715" y="2839393"/>
                </a:lnTo>
                <a:cubicBezTo>
                  <a:pt x="5108530" y="2840601"/>
                  <a:pt x="5110041" y="2842114"/>
                  <a:pt x="5111553" y="2843626"/>
                </a:cubicBezTo>
                <a:cubicBezTo>
                  <a:pt x="5115937" y="2847707"/>
                  <a:pt x="5119717" y="2852545"/>
                  <a:pt x="5123496" y="2857231"/>
                </a:cubicBezTo>
                <a:cubicBezTo>
                  <a:pt x="5131810" y="2867511"/>
                  <a:pt x="5138916" y="2878850"/>
                  <a:pt x="5145264" y="2890490"/>
                </a:cubicBezTo>
                <a:cubicBezTo>
                  <a:pt x="5158267" y="2914074"/>
                  <a:pt x="5168092" y="2939168"/>
                  <a:pt x="5176257" y="2964869"/>
                </a:cubicBezTo>
                <a:cubicBezTo>
                  <a:pt x="5179128" y="2973789"/>
                  <a:pt x="5181851" y="2982859"/>
                  <a:pt x="5184873" y="2991777"/>
                </a:cubicBezTo>
                <a:lnTo>
                  <a:pt x="5204458" y="3041473"/>
                </a:lnTo>
                <a:lnTo>
                  <a:pt x="5205433" y="3016418"/>
                </a:lnTo>
                <a:cubicBezTo>
                  <a:pt x="5206190" y="3003719"/>
                  <a:pt x="5208155" y="2991171"/>
                  <a:pt x="5210574" y="2978625"/>
                </a:cubicBezTo>
                <a:cubicBezTo>
                  <a:pt x="5211934" y="2971519"/>
                  <a:pt x="5213446" y="2964413"/>
                  <a:pt x="5215563" y="2957460"/>
                </a:cubicBezTo>
                <a:lnTo>
                  <a:pt x="5219027" y="2948720"/>
                </a:lnTo>
                <a:lnTo>
                  <a:pt x="5216923" y="2947331"/>
                </a:lnTo>
                <a:cubicBezTo>
                  <a:pt x="5214956" y="2938714"/>
                  <a:pt x="5212991" y="2929947"/>
                  <a:pt x="5211026" y="2921329"/>
                </a:cubicBezTo>
                <a:cubicBezTo>
                  <a:pt x="5209516" y="2914980"/>
                  <a:pt x="5207703" y="2908630"/>
                  <a:pt x="5206038" y="2902281"/>
                </a:cubicBezTo>
                <a:cubicBezTo>
                  <a:pt x="5203016" y="2891246"/>
                  <a:pt x="5199538" y="2880512"/>
                  <a:pt x="5195909" y="2869627"/>
                </a:cubicBezTo>
                <a:cubicBezTo>
                  <a:pt x="5182305" y="2834856"/>
                  <a:pt x="5165524" y="2801597"/>
                  <a:pt x="5144964" y="2770455"/>
                </a:cubicBezTo>
                <a:cubicBezTo>
                  <a:pt x="5140427" y="2763804"/>
                  <a:pt x="5135893" y="2757152"/>
                  <a:pt x="5130753" y="2751105"/>
                </a:cubicBezTo>
                <a:close/>
                <a:moveTo>
                  <a:pt x="3497897" y="2741731"/>
                </a:moveTo>
                <a:cubicBezTo>
                  <a:pt x="3500469" y="2741731"/>
                  <a:pt x="3503493" y="2742034"/>
                  <a:pt x="3505759" y="2743848"/>
                </a:cubicBezTo>
                <a:cubicBezTo>
                  <a:pt x="3507423" y="2745209"/>
                  <a:pt x="3509085" y="2746569"/>
                  <a:pt x="3510294" y="2748232"/>
                </a:cubicBezTo>
                <a:cubicBezTo>
                  <a:pt x="3511503" y="2749895"/>
                  <a:pt x="3512410" y="2751406"/>
                  <a:pt x="3513318" y="2753221"/>
                </a:cubicBezTo>
                <a:cubicBezTo>
                  <a:pt x="3514678" y="2756093"/>
                  <a:pt x="3515888" y="2759117"/>
                  <a:pt x="3516946" y="2762140"/>
                </a:cubicBezTo>
                <a:cubicBezTo>
                  <a:pt x="3521634" y="2774536"/>
                  <a:pt x="3525261" y="2787387"/>
                  <a:pt x="3528891" y="2800237"/>
                </a:cubicBezTo>
                <a:cubicBezTo>
                  <a:pt x="3532214" y="2812028"/>
                  <a:pt x="3535843" y="2823971"/>
                  <a:pt x="3539017" y="2835764"/>
                </a:cubicBezTo>
                <a:cubicBezTo>
                  <a:pt x="3542343" y="2848461"/>
                  <a:pt x="3545519" y="2861312"/>
                  <a:pt x="3547936" y="2874162"/>
                </a:cubicBezTo>
                <a:cubicBezTo>
                  <a:pt x="3549146" y="2880813"/>
                  <a:pt x="3550357" y="2887465"/>
                  <a:pt x="3551565" y="2894268"/>
                </a:cubicBezTo>
                <a:cubicBezTo>
                  <a:pt x="3552774" y="2900919"/>
                  <a:pt x="3554135" y="2907723"/>
                  <a:pt x="3555043" y="2914375"/>
                </a:cubicBezTo>
                <a:lnTo>
                  <a:pt x="3556314" y="2923616"/>
                </a:lnTo>
                <a:lnTo>
                  <a:pt x="3559577" y="2919667"/>
                </a:lnTo>
                <a:cubicBezTo>
                  <a:pt x="3559881" y="2919364"/>
                  <a:pt x="3560335" y="2918911"/>
                  <a:pt x="3560787" y="2918457"/>
                </a:cubicBezTo>
                <a:cubicBezTo>
                  <a:pt x="3562300" y="2917097"/>
                  <a:pt x="3563811" y="2915735"/>
                  <a:pt x="3565324" y="2914375"/>
                </a:cubicBezTo>
                <a:lnTo>
                  <a:pt x="3566166" y="2913959"/>
                </a:lnTo>
                <a:lnTo>
                  <a:pt x="3571673" y="2903038"/>
                </a:lnTo>
                <a:cubicBezTo>
                  <a:pt x="3574546" y="2896839"/>
                  <a:pt x="3577417" y="2890641"/>
                  <a:pt x="3580441" y="2884594"/>
                </a:cubicBezTo>
                <a:cubicBezTo>
                  <a:pt x="3583162" y="2879302"/>
                  <a:pt x="3585884" y="2874163"/>
                  <a:pt x="3588605" y="2869022"/>
                </a:cubicBezTo>
                <a:cubicBezTo>
                  <a:pt x="3594652" y="2857685"/>
                  <a:pt x="3601001" y="2846347"/>
                  <a:pt x="3608409" y="2835914"/>
                </a:cubicBezTo>
                <a:cubicBezTo>
                  <a:pt x="3611885" y="2831077"/>
                  <a:pt x="3615513" y="2826391"/>
                  <a:pt x="3619898" y="2822309"/>
                </a:cubicBezTo>
                <a:cubicBezTo>
                  <a:pt x="3621410" y="2820495"/>
                  <a:pt x="3623375" y="2818832"/>
                  <a:pt x="3625340" y="2817472"/>
                </a:cubicBezTo>
                <a:cubicBezTo>
                  <a:pt x="3630329" y="2813843"/>
                  <a:pt x="3635621" y="2810518"/>
                  <a:pt x="3641818" y="2809610"/>
                </a:cubicBezTo>
                <a:cubicBezTo>
                  <a:pt x="3644388" y="2809307"/>
                  <a:pt x="3647260" y="2809307"/>
                  <a:pt x="3649831" y="2810215"/>
                </a:cubicBezTo>
                <a:cubicBezTo>
                  <a:pt x="3652553" y="2811121"/>
                  <a:pt x="3654668" y="2812634"/>
                  <a:pt x="3656786" y="2814599"/>
                </a:cubicBezTo>
                <a:cubicBezTo>
                  <a:pt x="3659505" y="2817170"/>
                  <a:pt x="3661170" y="2820646"/>
                  <a:pt x="3662834" y="2823973"/>
                </a:cubicBezTo>
                <a:cubicBezTo>
                  <a:pt x="3668578" y="2835613"/>
                  <a:pt x="3672506" y="2848312"/>
                  <a:pt x="3676589" y="2860556"/>
                </a:cubicBezTo>
                <a:cubicBezTo>
                  <a:pt x="3684752" y="2885349"/>
                  <a:pt x="3690195" y="2910898"/>
                  <a:pt x="3694579" y="2936749"/>
                </a:cubicBezTo>
                <a:cubicBezTo>
                  <a:pt x="3695638" y="2942947"/>
                  <a:pt x="3696544" y="2949297"/>
                  <a:pt x="3697301" y="2955495"/>
                </a:cubicBezTo>
                <a:cubicBezTo>
                  <a:pt x="3698206" y="2963509"/>
                  <a:pt x="3698812" y="2971368"/>
                  <a:pt x="3699266" y="2979382"/>
                </a:cubicBezTo>
                <a:cubicBezTo>
                  <a:pt x="3700171" y="2993138"/>
                  <a:pt x="3700171" y="3006744"/>
                  <a:pt x="3700171" y="3020502"/>
                </a:cubicBezTo>
                <a:lnTo>
                  <a:pt x="3700098" y="3023260"/>
                </a:lnTo>
                <a:lnTo>
                  <a:pt x="3713929" y="3012641"/>
                </a:lnTo>
                <a:cubicBezTo>
                  <a:pt x="3717407" y="3010676"/>
                  <a:pt x="3722093" y="3009617"/>
                  <a:pt x="3726174" y="3010222"/>
                </a:cubicBezTo>
                <a:cubicBezTo>
                  <a:pt x="3731011" y="3010826"/>
                  <a:pt x="3734793" y="3013245"/>
                  <a:pt x="3738118" y="3016873"/>
                </a:cubicBezTo>
                <a:cubicBezTo>
                  <a:pt x="3741142" y="3020200"/>
                  <a:pt x="3743260" y="3024735"/>
                  <a:pt x="3744769" y="3028817"/>
                </a:cubicBezTo>
                <a:cubicBezTo>
                  <a:pt x="3747340" y="3035165"/>
                  <a:pt x="3749305" y="3041666"/>
                  <a:pt x="3750818" y="3048318"/>
                </a:cubicBezTo>
                <a:cubicBezTo>
                  <a:pt x="3753689" y="3061320"/>
                  <a:pt x="3756108" y="3074471"/>
                  <a:pt x="3758073" y="3087624"/>
                </a:cubicBezTo>
                <a:cubicBezTo>
                  <a:pt x="3760038" y="3099718"/>
                  <a:pt x="3762004" y="3111963"/>
                  <a:pt x="3763062" y="3124209"/>
                </a:cubicBezTo>
                <a:cubicBezTo>
                  <a:pt x="3764724" y="3142954"/>
                  <a:pt x="3764422" y="3161852"/>
                  <a:pt x="3763969" y="3180749"/>
                </a:cubicBezTo>
                <a:cubicBezTo>
                  <a:pt x="3763820" y="3190121"/>
                  <a:pt x="3763516" y="3199494"/>
                  <a:pt x="3763213" y="3208867"/>
                </a:cubicBezTo>
                <a:lnTo>
                  <a:pt x="3761775" y="3226844"/>
                </a:lnTo>
                <a:lnTo>
                  <a:pt x="3766237" y="3223832"/>
                </a:lnTo>
                <a:cubicBezTo>
                  <a:pt x="3770470" y="3222018"/>
                  <a:pt x="3774854" y="3220961"/>
                  <a:pt x="3779389" y="3220808"/>
                </a:cubicBezTo>
                <a:cubicBezTo>
                  <a:pt x="3784529" y="3220507"/>
                  <a:pt x="3789971" y="3221565"/>
                  <a:pt x="3794355" y="3224438"/>
                </a:cubicBezTo>
                <a:cubicBezTo>
                  <a:pt x="3798892" y="3227309"/>
                  <a:pt x="3802217" y="3230937"/>
                  <a:pt x="3805089" y="3235474"/>
                </a:cubicBezTo>
                <a:cubicBezTo>
                  <a:pt x="3805995" y="3236985"/>
                  <a:pt x="3806903" y="3238497"/>
                  <a:pt x="3807809" y="3240008"/>
                </a:cubicBezTo>
                <a:cubicBezTo>
                  <a:pt x="3810835" y="3246055"/>
                  <a:pt x="3812950" y="3252556"/>
                  <a:pt x="3814765" y="3258906"/>
                </a:cubicBezTo>
                <a:cubicBezTo>
                  <a:pt x="3816275" y="3264801"/>
                  <a:pt x="3817334" y="3270697"/>
                  <a:pt x="3818243" y="3276744"/>
                </a:cubicBezTo>
                <a:cubicBezTo>
                  <a:pt x="3819299" y="3283396"/>
                  <a:pt x="3820208" y="3289897"/>
                  <a:pt x="3820812" y="3296549"/>
                </a:cubicBezTo>
                <a:cubicBezTo>
                  <a:pt x="3822022" y="3309700"/>
                  <a:pt x="3823531" y="3323003"/>
                  <a:pt x="3823836" y="3336307"/>
                </a:cubicBezTo>
                <a:cubicBezTo>
                  <a:pt x="3824137" y="3349158"/>
                  <a:pt x="3824288" y="3362158"/>
                  <a:pt x="3823836" y="3375008"/>
                </a:cubicBezTo>
                <a:lnTo>
                  <a:pt x="3818391" y="3428113"/>
                </a:lnTo>
                <a:lnTo>
                  <a:pt x="3819904" y="3427468"/>
                </a:lnTo>
                <a:cubicBezTo>
                  <a:pt x="3825345" y="3426864"/>
                  <a:pt x="3830639" y="3428374"/>
                  <a:pt x="3834567" y="3432607"/>
                </a:cubicBezTo>
                <a:cubicBezTo>
                  <a:pt x="3837440" y="3435631"/>
                  <a:pt x="3839255" y="3439410"/>
                  <a:pt x="3840916" y="3443038"/>
                </a:cubicBezTo>
                <a:cubicBezTo>
                  <a:pt x="3842580" y="3446666"/>
                  <a:pt x="3843789" y="3450445"/>
                  <a:pt x="3844999" y="3454226"/>
                </a:cubicBezTo>
                <a:cubicBezTo>
                  <a:pt x="3846813" y="3460122"/>
                  <a:pt x="3848477" y="3466017"/>
                  <a:pt x="3849835" y="3472064"/>
                </a:cubicBezTo>
                <a:cubicBezTo>
                  <a:pt x="3851195" y="3478414"/>
                  <a:pt x="3851952" y="3484763"/>
                  <a:pt x="3852708" y="3491113"/>
                </a:cubicBezTo>
                <a:cubicBezTo>
                  <a:pt x="3853464" y="3497009"/>
                  <a:pt x="3854070" y="3503056"/>
                  <a:pt x="3854673" y="3508951"/>
                </a:cubicBezTo>
                <a:cubicBezTo>
                  <a:pt x="3855278" y="3515452"/>
                  <a:pt x="3855581" y="3521953"/>
                  <a:pt x="3856186" y="3528605"/>
                </a:cubicBezTo>
                <a:cubicBezTo>
                  <a:pt x="3856791" y="3534953"/>
                  <a:pt x="3857697" y="3541454"/>
                  <a:pt x="3858301" y="3547805"/>
                </a:cubicBezTo>
                <a:cubicBezTo>
                  <a:pt x="3859815" y="3561259"/>
                  <a:pt x="3861024" y="3574713"/>
                  <a:pt x="3861476" y="3588167"/>
                </a:cubicBezTo>
                <a:lnTo>
                  <a:pt x="3860698" y="3602284"/>
                </a:lnTo>
                <a:lnTo>
                  <a:pt x="3871000" y="3595273"/>
                </a:lnTo>
                <a:cubicBezTo>
                  <a:pt x="3875082" y="3593761"/>
                  <a:pt x="3878862" y="3592854"/>
                  <a:pt x="3883246" y="3592702"/>
                </a:cubicBezTo>
                <a:cubicBezTo>
                  <a:pt x="3889597" y="3592400"/>
                  <a:pt x="3896247" y="3595121"/>
                  <a:pt x="3899876" y="3600563"/>
                </a:cubicBezTo>
                <a:cubicBezTo>
                  <a:pt x="3904109" y="3606761"/>
                  <a:pt x="3906225" y="3614019"/>
                  <a:pt x="3908190" y="3621275"/>
                </a:cubicBezTo>
                <a:cubicBezTo>
                  <a:pt x="3911517" y="3633822"/>
                  <a:pt x="3914539" y="3646521"/>
                  <a:pt x="3916202" y="3659372"/>
                </a:cubicBezTo>
                <a:cubicBezTo>
                  <a:pt x="3917866" y="3672826"/>
                  <a:pt x="3918925" y="3686280"/>
                  <a:pt x="3919982" y="3699735"/>
                </a:cubicBezTo>
                <a:cubicBezTo>
                  <a:pt x="3920890" y="3713038"/>
                  <a:pt x="3921947" y="3726342"/>
                  <a:pt x="3922250" y="3739645"/>
                </a:cubicBezTo>
                <a:cubicBezTo>
                  <a:pt x="3922551" y="3751589"/>
                  <a:pt x="3922704" y="3763833"/>
                  <a:pt x="3920890" y="3775777"/>
                </a:cubicBezTo>
                <a:lnTo>
                  <a:pt x="3915833" y="3800120"/>
                </a:lnTo>
                <a:lnTo>
                  <a:pt x="3919377" y="3801327"/>
                </a:lnTo>
                <a:cubicBezTo>
                  <a:pt x="3921495" y="3802536"/>
                  <a:pt x="3923309" y="3804350"/>
                  <a:pt x="3925123" y="3806014"/>
                </a:cubicBezTo>
                <a:cubicBezTo>
                  <a:pt x="3926333" y="3807223"/>
                  <a:pt x="3927390" y="3808734"/>
                  <a:pt x="3928298" y="3810246"/>
                </a:cubicBezTo>
                <a:cubicBezTo>
                  <a:pt x="3929505" y="3812061"/>
                  <a:pt x="3930866" y="3813875"/>
                  <a:pt x="3931925" y="3815840"/>
                </a:cubicBezTo>
                <a:cubicBezTo>
                  <a:pt x="3933588" y="3818562"/>
                  <a:pt x="3934948" y="3821433"/>
                  <a:pt x="3936158" y="3824305"/>
                </a:cubicBezTo>
                <a:cubicBezTo>
                  <a:pt x="3941450" y="3836400"/>
                  <a:pt x="3945683" y="3849249"/>
                  <a:pt x="3949764" y="3861948"/>
                </a:cubicBezTo>
                <a:cubicBezTo>
                  <a:pt x="3953544" y="3874042"/>
                  <a:pt x="3957624" y="3886136"/>
                  <a:pt x="3960648" y="3898383"/>
                </a:cubicBezTo>
                <a:cubicBezTo>
                  <a:pt x="3966997" y="3923628"/>
                  <a:pt x="3970927" y="3949630"/>
                  <a:pt x="3970324" y="3975633"/>
                </a:cubicBezTo>
                <a:cubicBezTo>
                  <a:pt x="3970171" y="3981075"/>
                  <a:pt x="3969870" y="3986366"/>
                  <a:pt x="3969267" y="3991809"/>
                </a:cubicBezTo>
                <a:cubicBezTo>
                  <a:pt x="3968661" y="3998461"/>
                  <a:pt x="3967300" y="4004962"/>
                  <a:pt x="3965940" y="4011462"/>
                </a:cubicBezTo>
                <a:lnTo>
                  <a:pt x="3956973" y="4040664"/>
                </a:lnTo>
                <a:lnTo>
                  <a:pt x="3957777" y="4041545"/>
                </a:lnTo>
                <a:cubicBezTo>
                  <a:pt x="3961405" y="4045778"/>
                  <a:pt x="3964427" y="4050465"/>
                  <a:pt x="3966997" y="4055303"/>
                </a:cubicBezTo>
                <a:cubicBezTo>
                  <a:pt x="3973950" y="4068002"/>
                  <a:pt x="3978184" y="4082061"/>
                  <a:pt x="3981813" y="4095969"/>
                </a:cubicBezTo>
                <a:cubicBezTo>
                  <a:pt x="3985290" y="4109122"/>
                  <a:pt x="3986500" y="4122727"/>
                  <a:pt x="3987105" y="4136182"/>
                </a:cubicBezTo>
                <a:cubicBezTo>
                  <a:pt x="3988162" y="4162639"/>
                  <a:pt x="3986048" y="4189093"/>
                  <a:pt x="3979847" y="4214794"/>
                </a:cubicBezTo>
                <a:lnTo>
                  <a:pt x="3972891" y="4234119"/>
                </a:lnTo>
                <a:lnTo>
                  <a:pt x="3979092" y="4234446"/>
                </a:lnTo>
                <a:cubicBezTo>
                  <a:pt x="3983024" y="4236865"/>
                  <a:pt x="3985291" y="4240040"/>
                  <a:pt x="3987709" y="4243819"/>
                </a:cubicBezTo>
                <a:cubicBezTo>
                  <a:pt x="3990129" y="4247447"/>
                  <a:pt x="3991792" y="4251378"/>
                  <a:pt x="3993454" y="4255308"/>
                </a:cubicBezTo>
                <a:cubicBezTo>
                  <a:pt x="3995873" y="4261658"/>
                  <a:pt x="3997687" y="4268461"/>
                  <a:pt x="3998746" y="4275263"/>
                </a:cubicBezTo>
                <a:cubicBezTo>
                  <a:pt x="4000711" y="4288265"/>
                  <a:pt x="4001919" y="4301418"/>
                  <a:pt x="4002979" y="4314569"/>
                </a:cubicBezTo>
                <a:cubicBezTo>
                  <a:pt x="4004038" y="4327722"/>
                  <a:pt x="4004944" y="4341327"/>
                  <a:pt x="4002676" y="4354480"/>
                </a:cubicBezTo>
                <a:cubicBezTo>
                  <a:pt x="4001466" y="4361736"/>
                  <a:pt x="3999954" y="4368842"/>
                  <a:pt x="3997840" y="4375947"/>
                </a:cubicBezTo>
                <a:cubicBezTo>
                  <a:pt x="3995873" y="4382599"/>
                  <a:pt x="3992849" y="4388948"/>
                  <a:pt x="3989674" y="4394995"/>
                </a:cubicBezTo>
                <a:cubicBezTo>
                  <a:pt x="3984083" y="4406030"/>
                  <a:pt x="3978186" y="4416915"/>
                  <a:pt x="3971837" y="4427498"/>
                </a:cubicBezTo>
                <a:cubicBezTo>
                  <a:pt x="3968056" y="4433848"/>
                  <a:pt x="3963067" y="4439592"/>
                  <a:pt x="3957927" y="4444884"/>
                </a:cubicBezTo>
                <a:lnTo>
                  <a:pt x="3957720" y="4445054"/>
                </a:lnTo>
                <a:lnTo>
                  <a:pt x="3956720" y="4486307"/>
                </a:lnTo>
                <a:cubicBezTo>
                  <a:pt x="3957779" y="4499912"/>
                  <a:pt x="3959894" y="4513366"/>
                  <a:pt x="3962464" y="4526671"/>
                </a:cubicBezTo>
                <a:cubicBezTo>
                  <a:pt x="3964883" y="4539521"/>
                  <a:pt x="3967905" y="4552521"/>
                  <a:pt x="3971837" y="4565220"/>
                </a:cubicBezTo>
                <a:cubicBezTo>
                  <a:pt x="3972743" y="4567942"/>
                  <a:pt x="3973651" y="4570662"/>
                  <a:pt x="3974861" y="4573384"/>
                </a:cubicBezTo>
                <a:cubicBezTo>
                  <a:pt x="3975918" y="4575803"/>
                  <a:pt x="3977129" y="4578070"/>
                  <a:pt x="3978490" y="4580187"/>
                </a:cubicBezTo>
                <a:cubicBezTo>
                  <a:pt x="3980304" y="4582756"/>
                  <a:pt x="3982269" y="4585025"/>
                  <a:pt x="3984535" y="4587142"/>
                </a:cubicBezTo>
                <a:lnTo>
                  <a:pt x="3991587" y="4593230"/>
                </a:lnTo>
                <a:lnTo>
                  <a:pt x="3992699" y="4592583"/>
                </a:lnTo>
                <a:cubicBezTo>
                  <a:pt x="3995873" y="4591222"/>
                  <a:pt x="4000862" y="4591072"/>
                  <a:pt x="4004038" y="4592886"/>
                </a:cubicBezTo>
                <a:cubicBezTo>
                  <a:pt x="4006455" y="4594246"/>
                  <a:pt x="4009176" y="4595909"/>
                  <a:pt x="4010689" y="4598479"/>
                </a:cubicBezTo>
                <a:cubicBezTo>
                  <a:pt x="4011444" y="4599839"/>
                  <a:pt x="4012503" y="4601199"/>
                  <a:pt x="4012957" y="4602712"/>
                </a:cubicBezTo>
                <a:lnTo>
                  <a:pt x="4014189" y="4607402"/>
                </a:lnTo>
                <a:lnTo>
                  <a:pt x="4027620" y="4569453"/>
                </a:lnTo>
                <a:cubicBezTo>
                  <a:pt x="4032155" y="4557510"/>
                  <a:pt x="4036993" y="4545869"/>
                  <a:pt x="4042739" y="4534531"/>
                </a:cubicBezTo>
                <a:cubicBezTo>
                  <a:pt x="4048632" y="4523041"/>
                  <a:pt x="4054378" y="4511552"/>
                  <a:pt x="4060426" y="4500063"/>
                </a:cubicBezTo>
                <a:cubicBezTo>
                  <a:pt x="4066623" y="4487969"/>
                  <a:pt x="4073275" y="4476025"/>
                  <a:pt x="4080833" y="4464687"/>
                </a:cubicBezTo>
                <a:cubicBezTo>
                  <a:pt x="4083554" y="4460757"/>
                  <a:pt x="4086277" y="4456978"/>
                  <a:pt x="4090207" y="4454105"/>
                </a:cubicBezTo>
                <a:cubicBezTo>
                  <a:pt x="4094289" y="4451082"/>
                  <a:pt x="4100335" y="4450326"/>
                  <a:pt x="4105024" y="4452442"/>
                </a:cubicBezTo>
                <a:cubicBezTo>
                  <a:pt x="4107592" y="4453500"/>
                  <a:pt x="4109406" y="4455465"/>
                  <a:pt x="4111371" y="4457432"/>
                </a:cubicBezTo>
                <a:cubicBezTo>
                  <a:pt x="4112279" y="4458338"/>
                  <a:pt x="4113035" y="4459244"/>
                  <a:pt x="4113640" y="4460303"/>
                </a:cubicBezTo>
                <a:lnTo>
                  <a:pt x="4119196" y="4471959"/>
                </a:lnTo>
                <a:lnTo>
                  <a:pt x="4123465" y="4455919"/>
                </a:lnTo>
                <a:cubicBezTo>
                  <a:pt x="4130874" y="4430522"/>
                  <a:pt x="4140699" y="4405729"/>
                  <a:pt x="4152943" y="4382448"/>
                </a:cubicBezTo>
                <a:cubicBezTo>
                  <a:pt x="4158840" y="4371110"/>
                  <a:pt x="4165342" y="4359922"/>
                  <a:pt x="4171691" y="4348886"/>
                </a:cubicBezTo>
                <a:cubicBezTo>
                  <a:pt x="4175167" y="4342839"/>
                  <a:pt x="4178494" y="4336642"/>
                  <a:pt x="4182575" y="4331048"/>
                </a:cubicBezTo>
                <a:cubicBezTo>
                  <a:pt x="4184692" y="4328176"/>
                  <a:pt x="4186961" y="4325001"/>
                  <a:pt x="4189982" y="4323187"/>
                </a:cubicBezTo>
                <a:cubicBezTo>
                  <a:pt x="4191947" y="4322129"/>
                  <a:pt x="4193762" y="4320919"/>
                  <a:pt x="4195880" y="4320164"/>
                </a:cubicBezTo>
                <a:cubicBezTo>
                  <a:pt x="4198600" y="4319256"/>
                  <a:pt x="4201321" y="4319105"/>
                  <a:pt x="4204043" y="4319256"/>
                </a:cubicBezTo>
                <a:cubicBezTo>
                  <a:pt x="4211601" y="4319710"/>
                  <a:pt x="4217346" y="4324698"/>
                  <a:pt x="4222334" y="4329990"/>
                </a:cubicBezTo>
                <a:lnTo>
                  <a:pt x="4225991" y="4335811"/>
                </a:lnTo>
                <a:lnTo>
                  <a:pt x="4240021" y="4298091"/>
                </a:lnTo>
                <a:cubicBezTo>
                  <a:pt x="4250150" y="4274357"/>
                  <a:pt x="4260431" y="4250621"/>
                  <a:pt x="4273129" y="4228096"/>
                </a:cubicBezTo>
                <a:cubicBezTo>
                  <a:pt x="4279932" y="4216002"/>
                  <a:pt x="4286735" y="4203908"/>
                  <a:pt x="4294748" y="4192722"/>
                </a:cubicBezTo>
                <a:cubicBezTo>
                  <a:pt x="4298527" y="4187430"/>
                  <a:pt x="4302306" y="4182289"/>
                  <a:pt x="4306389" y="4177452"/>
                </a:cubicBezTo>
                <a:cubicBezTo>
                  <a:pt x="4310773" y="4172312"/>
                  <a:pt x="4315308" y="4167172"/>
                  <a:pt x="4320447" y="4162788"/>
                </a:cubicBezTo>
                <a:cubicBezTo>
                  <a:pt x="4323925" y="4159915"/>
                  <a:pt x="4328006" y="4158253"/>
                  <a:pt x="4332390" y="4157496"/>
                </a:cubicBezTo>
                <a:lnTo>
                  <a:pt x="4344130" y="4161080"/>
                </a:lnTo>
                <a:lnTo>
                  <a:pt x="4361115" y="4104132"/>
                </a:lnTo>
                <a:cubicBezTo>
                  <a:pt x="4363687" y="4097783"/>
                  <a:pt x="4366104" y="4091282"/>
                  <a:pt x="4368825" y="4085084"/>
                </a:cubicBezTo>
                <a:cubicBezTo>
                  <a:pt x="4371547" y="4079037"/>
                  <a:pt x="4374571" y="4073141"/>
                  <a:pt x="4377595" y="4067246"/>
                </a:cubicBezTo>
                <a:cubicBezTo>
                  <a:pt x="4383490" y="4056058"/>
                  <a:pt x="4389688" y="4045174"/>
                  <a:pt x="4396190" y="4034440"/>
                </a:cubicBezTo>
                <a:cubicBezTo>
                  <a:pt x="4403294" y="4022498"/>
                  <a:pt x="4410549" y="4010555"/>
                  <a:pt x="4418261" y="3998914"/>
                </a:cubicBezTo>
                <a:cubicBezTo>
                  <a:pt x="4419923" y="3996343"/>
                  <a:pt x="4421586" y="3993924"/>
                  <a:pt x="4423248" y="3991506"/>
                </a:cubicBezTo>
                <a:cubicBezTo>
                  <a:pt x="4426424" y="3986971"/>
                  <a:pt x="4429900" y="3981830"/>
                  <a:pt x="4435192" y="3979715"/>
                </a:cubicBezTo>
                <a:cubicBezTo>
                  <a:pt x="4436552" y="3979412"/>
                  <a:pt x="4437912" y="3979110"/>
                  <a:pt x="4439273" y="3978807"/>
                </a:cubicBezTo>
                <a:cubicBezTo>
                  <a:pt x="4441542" y="3978656"/>
                  <a:pt x="4443659" y="3978958"/>
                  <a:pt x="4445775" y="3979865"/>
                </a:cubicBezTo>
                <a:cubicBezTo>
                  <a:pt x="4448194" y="3980621"/>
                  <a:pt x="4449704" y="3982133"/>
                  <a:pt x="4451519" y="3984098"/>
                </a:cubicBezTo>
                <a:lnTo>
                  <a:pt x="4451523" y="3984103"/>
                </a:lnTo>
                <a:lnTo>
                  <a:pt x="4453030" y="3979865"/>
                </a:lnTo>
                <a:cubicBezTo>
                  <a:pt x="4457110" y="3969284"/>
                  <a:pt x="4461343" y="3958852"/>
                  <a:pt x="4465879" y="3948421"/>
                </a:cubicBezTo>
                <a:cubicBezTo>
                  <a:pt x="4474950" y="3928012"/>
                  <a:pt x="4484021" y="3907755"/>
                  <a:pt x="4495359" y="3888555"/>
                </a:cubicBezTo>
                <a:cubicBezTo>
                  <a:pt x="4502464" y="3876461"/>
                  <a:pt x="4510476" y="3864821"/>
                  <a:pt x="4518338" y="3853181"/>
                </a:cubicBezTo>
                <a:cubicBezTo>
                  <a:pt x="4525594" y="3842296"/>
                  <a:pt x="4533001" y="3831562"/>
                  <a:pt x="4540713" y="3820980"/>
                </a:cubicBezTo>
                <a:cubicBezTo>
                  <a:pt x="4547968" y="3811002"/>
                  <a:pt x="4555225" y="3800873"/>
                  <a:pt x="4563236" y="3791501"/>
                </a:cubicBezTo>
                <a:cubicBezTo>
                  <a:pt x="4569436" y="3784244"/>
                  <a:pt x="4576842" y="3774115"/>
                  <a:pt x="4587575" y="3776232"/>
                </a:cubicBezTo>
                <a:cubicBezTo>
                  <a:pt x="4597100" y="3778046"/>
                  <a:pt x="4601635" y="3787720"/>
                  <a:pt x="4604054" y="3796186"/>
                </a:cubicBezTo>
                <a:cubicBezTo>
                  <a:pt x="4605415" y="3801024"/>
                  <a:pt x="4606170" y="3806014"/>
                  <a:pt x="4606926" y="3811002"/>
                </a:cubicBezTo>
                <a:lnTo>
                  <a:pt x="4607110" y="3813373"/>
                </a:lnTo>
                <a:lnTo>
                  <a:pt x="4622650" y="3782430"/>
                </a:lnTo>
                <a:cubicBezTo>
                  <a:pt x="4634140" y="3760056"/>
                  <a:pt x="4647594" y="3738741"/>
                  <a:pt x="4662108" y="3718181"/>
                </a:cubicBezTo>
                <a:cubicBezTo>
                  <a:pt x="4669817" y="3707447"/>
                  <a:pt x="4677980" y="3697167"/>
                  <a:pt x="4685993" y="3686887"/>
                </a:cubicBezTo>
                <a:cubicBezTo>
                  <a:pt x="4694006" y="3676607"/>
                  <a:pt x="4702169" y="3666477"/>
                  <a:pt x="4710332" y="3656348"/>
                </a:cubicBezTo>
                <a:cubicBezTo>
                  <a:pt x="4714415" y="3651360"/>
                  <a:pt x="4718496" y="3646221"/>
                  <a:pt x="4722729" y="3641383"/>
                </a:cubicBezTo>
                <a:cubicBezTo>
                  <a:pt x="4725601" y="3638056"/>
                  <a:pt x="4728474" y="3634579"/>
                  <a:pt x="4731951" y="3631708"/>
                </a:cubicBezTo>
                <a:cubicBezTo>
                  <a:pt x="4735428" y="3628835"/>
                  <a:pt x="4740265" y="3626567"/>
                  <a:pt x="4744951" y="3627324"/>
                </a:cubicBezTo>
                <a:cubicBezTo>
                  <a:pt x="4747521" y="3627776"/>
                  <a:pt x="4750092" y="3628381"/>
                  <a:pt x="4752057" y="3630195"/>
                </a:cubicBezTo>
                <a:cubicBezTo>
                  <a:pt x="4753568" y="3631405"/>
                  <a:pt x="4755081" y="3632765"/>
                  <a:pt x="4756140" y="3634579"/>
                </a:cubicBezTo>
                <a:cubicBezTo>
                  <a:pt x="4759919" y="3640929"/>
                  <a:pt x="4761280" y="3648489"/>
                  <a:pt x="4762337" y="3655745"/>
                </a:cubicBezTo>
                <a:cubicBezTo>
                  <a:pt x="4762791" y="3658767"/>
                  <a:pt x="4763094" y="3661943"/>
                  <a:pt x="4763395" y="3664967"/>
                </a:cubicBezTo>
                <a:cubicBezTo>
                  <a:pt x="4764002" y="3671014"/>
                  <a:pt x="4764303" y="3677061"/>
                  <a:pt x="4764605" y="3683108"/>
                </a:cubicBezTo>
                <a:cubicBezTo>
                  <a:pt x="4765059" y="3693388"/>
                  <a:pt x="4765511" y="3703515"/>
                  <a:pt x="4765815" y="3713494"/>
                </a:cubicBezTo>
                <a:cubicBezTo>
                  <a:pt x="4765965" y="3716517"/>
                  <a:pt x="4765965" y="3719692"/>
                  <a:pt x="4765965" y="3722866"/>
                </a:cubicBezTo>
                <a:cubicBezTo>
                  <a:pt x="4765965" y="3736322"/>
                  <a:pt x="4765511" y="3750079"/>
                  <a:pt x="4763546" y="3763533"/>
                </a:cubicBezTo>
                <a:cubicBezTo>
                  <a:pt x="4761581" y="3776534"/>
                  <a:pt x="4759162" y="3789233"/>
                  <a:pt x="4755535" y="3801781"/>
                </a:cubicBezTo>
                <a:cubicBezTo>
                  <a:pt x="4751754" y="3814783"/>
                  <a:pt x="4747824" y="3827934"/>
                  <a:pt x="4743289" y="3840785"/>
                </a:cubicBezTo>
                <a:cubicBezTo>
                  <a:pt x="4734975" y="3864368"/>
                  <a:pt x="4724544" y="3886893"/>
                  <a:pt x="4713053" y="3909115"/>
                </a:cubicBezTo>
                <a:lnTo>
                  <a:pt x="4703680" y="3925937"/>
                </a:lnTo>
                <a:lnTo>
                  <a:pt x="4726507" y="3911383"/>
                </a:lnTo>
                <a:cubicBezTo>
                  <a:pt x="4738147" y="3903825"/>
                  <a:pt x="4750392" y="3897324"/>
                  <a:pt x="4762790" y="3891126"/>
                </a:cubicBezTo>
                <a:cubicBezTo>
                  <a:pt x="4773674" y="3885531"/>
                  <a:pt x="4785163" y="3880694"/>
                  <a:pt x="4796804" y="3876764"/>
                </a:cubicBezTo>
                <a:cubicBezTo>
                  <a:pt x="4799677" y="3875705"/>
                  <a:pt x="4802701" y="3874799"/>
                  <a:pt x="4805574" y="3874042"/>
                </a:cubicBezTo>
                <a:cubicBezTo>
                  <a:pt x="4807688" y="3873439"/>
                  <a:pt x="4809956" y="3872682"/>
                  <a:pt x="4812072" y="3872531"/>
                </a:cubicBezTo>
                <a:cubicBezTo>
                  <a:pt x="4816154" y="3872077"/>
                  <a:pt x="4819783" y="3872531"/>
                  <a:pt x="4823411" y="3874345"/>
                </a:cubicBezTo>
                <a:cubicBezTo>
                  <a:pt x="4827947" y="3876613"/>
                  <a:pt x="4831575" y="3880392"/>
                  <a:pt x="4833691" y="3885079"/>
                </a:cubicBezTo>
                <a:cubicBezTo>
                  <a:pt x="4835354" y="3888557"/>
                  <a:pt x="4836564" y="3892486"/>
                  <a:pt x="4836714" y="3896416"/>
                </a:cubicBezTo>
                <a:cubicBezTo>
                  <a:pt x="4836714" y="3897173"/>
                  <a:pt x="4836714" y="3898079"/>
                  <a:pt x="4836413" y="3899441"/>
                </a:cubicBezTo>
                <a:cubicBezTo>
                  <a:pt x="4836564" y="3903522"/>
                  <a:pt x="4836413" y="3907604"/>
                  <a:pt x="4835808" y="3911534"/>
                </a:cubicBezTo>
                <a:cubicBezTo>
                  <a:pt x="4834599" y="3919395"/>
                  <a:pt x="4831272" y="3926804"/>
                  <a:pt x="4828099" y="3934060"/>
                </a:cubicBezTo>
                <a:cubicBezTo>
                  <a:pt x="4825678" y="3939804"/>
                  <a:pt x="4822957" y="3945397"/>
                  <a:pt x="4820084" y="3950992"/>
                </a:cubicBezTo>
                <a:cubicBezTo>
                  <a:pt x="4813886" y="3962783"/>
                  <a:pt x="4807234" y="3974122"/>
                  <a:pt x="4799828" y="3985157"/>
                </a:cubicBezTo>
                <a:cubicBezTo>
                  <a:pt x="4792420" y="3996042"/>
                  <a:pt x="4784861" y="4006776"/>
                  <a:pt x="4776698" y="4017056"/>
                </a:cubicBezTo>
                <a:lnTo>
                  <a:pt x="4759636" y="4036035"/>
                </a:lnTo>
                <a:lnTo>
                  <a:pt x="4760068" y="4037614"/>
                </a:lnTo>
                <a:cubicBezTo>
                  <a:pt x="4760219" y="4038522"/>
                  <a:pt x="4760219" y="4039580"/>
                  <a:pt x="4759917" y="4040639"/>
                </a:cubicBezTo>
                <a:cubicBezTo>
                  <a:pt x="4760068" y="4043813"/>
                  <a:pt x="4759614" y="4046988"/>
                  <a:pt x="4759011" y="4050011"/>
                </a:cubicBezTo>
                <a:cubicBezTo>
                  <a:pt x="4757498" y="4056209"/>
                  <a:pt x="4755380" y="4062256"/>
                  <a:pt x="4752961" y="4068152"/>
                </a:cubicBezTo>
                <a:cubicBezTo>
                  <a:pt x="4747822" y="4080548"/>
                  <a:pt x="4741475" y="4092341"/>
                  <a:pt x="4735427" y="4104132"/>
                </a:cubicBezTo>
                <a:cubicBezTo>
                  <a:pt x="4723181" y="4128472"/>
                  <a:pt x="4710180" y="4152357"/>
                  <a:pt x="4695063" y="4175034"/>
                </a:cubicBezTo>
                <a:cubicBezTo>
                  <a:pt x="4688412" y="4185011"/>
                  <a:pt x="4681155" y="4194687"/>
                  <a:pt x="4673140" y="4203606"/>
                </a:cubicBezTo>
                <a:lnTo>
                  <a:pt x="4671317" y="4205559"/>
                </a:lnTo>
                <a:lnTo>
                  <a:pt x="4672538" y="4205874"/>
                </a:lnTo>
                <a:cubicBezTo>
                  <a:pt x="4675561" y="4207387"/>
                  <a:pt x="4677980" y="4209049"/>
                  <a:pt x="4680249" y="4211620"/>
                </a:cubicBezTo>
                <a:cubicBezTo>
                  <a:pt x="4681458" y="4212828"/>
                  <a:pt x="4682363" y="4214190"/>
                  <a:pt x="4682970" y="4215701"/>
                </a:cubicBezTo>
                <a:cubicBezTo>
                  <a:pt x="4683271" y="4216305"/>
                  <a:pt x="4683574" y="4216910"/>
                  <a:pt x="4683876" y="4217515"/>
                </a:cubicBezTo>
                <a:cubicBezTo>
                  <a:pt x="4684330" y="4219329"/>
                  <a:pt x="4685085" y="4221143"/>
                  <a:pt x="4685236" y="4222957"/>
                </a:cubicBezTo>
                <a:cubicBezTo>
                  <a:pt x="4685236" y="4223865"/>
                  <a:pt x="4685388" y="4224771"/>
                  <a:pt x="4685690" y="4225679"/>
                </a:cubicBezTo>
                <a:cubicBezTo>
                  <a:pt x="4685690" y="4226738"/>
                  <a:pt x="4685690" y="4227795"/>
                  <a:pt x="4685690" y="4229004"/>
                </a:cubicBezTo>
                <a:cubicBezTo>
                  <a:pt x="4685541" y="4233389"/>
                  <a:pt x="4684330" y="4237470"/>
                  <a:pt x="4682970" y="4241552"/>
                </a:cubicBezTo>
                <a:cubicBezTo>
                  <a:pt x="4682063" y="4244425"/>
                  <a:pt x="4680854" y="4247296"/>
                  <a:pt x="4679492" y="4250018"/>
                </a:cubicBezTo>
                <a:cubicBezTo>
                  <a:pt x="4673446" y="4262263"/>
                  <a:pt x="4665887" y="4273752"/>
                  <a:pt x="4658025" y="4284940"/>
                </a:cubicBezTo>
                <a:cubicBezTo>
                  <a:pt x="4650163" y="4295976"/>
                  <a:pt x="4641850" y="4306559"/>
                  <a:pt x="4633232" y="4316839"/>
                </a:cubicBezTo>
                <a:cubicBezTo>
                  <a:pt x="4628998" y="4321827"/>
                  <a:pt x="4624916" y="4326966"/>
                  <a:pt x="4620383" y="4331653"/>
                </a:cubicBezTo>
                <a:cubicBezTo>
                  <a:pt x="4615545" y="4336794"/>
                  <a:pt x="4610404" y="4341632"/>
                  <a:pt x="4605113" y="4346468"/>
                </a:cubicBezTo>
                <a:cubicBezTo>
                  <a:pt x="4595740" y="4355086"/>
                  <a:pt x="4586368" y="4363853"/>
                  <a:pt x="4576540" y="4371867"/>
                </a:cubicBezTo>
                <a:cubicBezTo>
                  <a:pt x="4566866" y="4379879"/>
                  <a:pt x="4557039" y="4387588"/>
                  <a:pt x="4547363" y="4395298"/>
                </a:cubicBezTo>
                <a:lnTo>
                  <a:pt x="4538011" y="4402516"/>
                </a:lnTo>
                <a:lnTo>
                  <a:pt x="4540863" y="4404672"/>
                </a:lnTo>
                <a:cubicBezTo>
                  <a:pt x="4542223" y="4407997"/>
                  <a:pt x="4543132" y="4411625"/>
                  <a:pt x="4543282" y="4415406"/>
                </a:cubicBezTo>
                <a:cubicBezTo>
                  <a:pt x="4543282" y="4415556"/>
                  <a:pt x="4543282" y="4415858"/>
                  <a:pt x="4543584" y="4416615"/>
                </a:cubicBezTo>
                <a:cubicBezTo>
                  <a:pt x="4543737" y="4420394"/>
                  <a:pt x="4543584" y="4424475"/>
                  <a:pt x="4542828" y="4428255"/>
                </a:cubicBezTo>
                <a:cubicBezTo>
                  <a:pt x="4541317" y="4435662"/>
                  <a:pt x="4539200" y="4443222"/>
                  <a:pt x="4536781" y="4450477"/>
                </a:cubicBezTo>
                <a:cubicBezTo>
                  <a:pt x="4534816" y="4456072"/>
                  <a:pt x="4532396" y="4461362"/>
                  <a:pt x="4529827" y="4466653"/>
                </a:cubicBezTo>
                <a:cubicBezTo>
                  <a:pt x="4524081" y="4478596"/>
                  <a:pt x="4517279" y="4490086"/>
                  <a:pt x="4509721" y="4500971"/>
                </a:cubicBezTo>
                <a:cubicBezTo>
                  <a:pt x="4502464" y="4511251"/>
                  <a:pt x="4494301" y="4520926"/>
                  <a:pt x="4485836" y="4530298"/>
                </a:cubicBezTo>
                <a:cubicBezTo>
                  <a:pt x="4477520" y="4539521"/>
                  <a:pt x="4468298" y="4548138"/>
                  <a:pt x="4458623" y="4555848"/>
                </a:cubicBezTo>
                <a:lnTo>
                  <a:pt x="4450917" y="4561522"/>
                </a:lnTo>
                <a:lnTo>
                  <a:pt x="4452726" y="4568545"/>
                </a:lnTo>
                <a:cubicBezTo>
                  <a:pt x="4452726" y="4569604"/>
                  <a:pt x="4452726" y="4570813"/>
                  <a:pt x="4452575" y="4571872"/>
                </a:cubicBezTo>
                <a:cubicBezTo>
                  <a:pt x="4452122" y="4575954"/>
                  <a:pt x="4450914" y="4580036"/>
                  <a:pt x="4449552" y="4583815"/>
                </a:cubicBezTo>
                <a:cubicBezTo>
                  <a:pt x="4447285" y="4590013"/>
                  <a:pt x="4444867" y="4596211"/>
                  <a:pt x="4441995" y="4602107"/>
                </a:cubicBezTo>
                <a:cubicBezTo>
                  <a:pt x="4435948" y="4614504"/>
                  <a:pt x="4429144" y="4626598"/>
                  <a:pt x="4421435" y="4637935"/>
                </a:cubicBezTo>
                <a:cubicBezTo>
                  <a:pt x="4417807" y="4643378"/>
                  <a:pt x="4414025" y="4648519"/>
                  <a:pt x="4409794" y="4653507"/>
                </a:cubicBezTo>
                <a:cubicBezTo>
                  <a:pt x="4405259" y="4658799"/>
                  <a:pt x="4400722" y="4663787"/>
                  <a:pt x="4396188" y="4668928"/>
                </a:cubicBezTo>
                <a:cubicBezTo>
                  <a:pt x="4387116" y="4679055"/>
                  <a:pt x="4377593" y="4688580"/>
                  <a:pt x="4367617" y="4697801"/>
                </a:cubicBezTo>
                <a:cubicBezTo>
                  <a:pt x="4358847" y="4705966"/>
                  <a:pt x="4349474" y="4713373"/>
                  <a:pt x="4338892" y="4719269"/>
                </a:cubicBezTo>
                <a:cubicBezTo>
                  <a:pt x="4332543" y="4722897"/>
                  <a:pt x="4326192" y="4726526"/>
                  <a:pt x="4319389" y="4729246"/>
                </a:cubicBezTo>
                <a:lnTo>
                  <a:pt x="4308131" y="4732728"/>
                </a:lnTo>
                <a:lnTo>
                  <a:pt x="4309109" y="4736956"/>
                </a:lnTo>
                <a:cubicBezTo>
                  <a:pt x="4309109" y="4739827"/>
                  <a:pt x="4308959" y="4742549"/>
                  <a:pt x="4308354" y="4745270"/>
                </a:cubicBezTo>
                <a:cubicBezTo>
                  <a:pt x="4307597" y="4749201"/>
                  <a:pt x="4306691" y="4752980"/>
                  <a:pt x="4305481" y="4756759"/>
                </a:cubicBezTo>
                <a:cubicBezTo>
                  <a:pt x="4303516" y="4762806"/>
                  <a:pt x="4301400" y="4768552"/>
                  <a:pt x="4298680" y="4774296"/>
                </a:cubicBezTo>
                <a:cubicBezTo>
                  <a:pt x="4293086" y="4786390"/>
                  <a:pt x="4286283" y="4798031"/>
                  <a:pt x="4278120" y="4808462"/>
                </a:cubicBezTo>
                <a:cubicBezTo>
                  <a:pt x="4270105" y="4818742"/>
                  <a:pt x="4261640" y="4828418"/>
                  <a:pt x="4252571" y="4837639"/>
                </a:cubicBezTo>
                <a:cubicBezTo>
                  <a:pt x="4243801" y="4846559"/>
                  <a:pt x="4234428" y="4854874"/>
                  <a:pt x="4225055" y="4863036"/>
                </a:cubicBezTo>
                <a:cubicBezTo>
                  <a:pt x="4221125" y="4866514"/>
                  <a:pt x="4217044" y="4869991"/>
                  <a:pt x="4212811" y="4873015"/>
                </a:cubicBezTo>
                <a:lnTo>
                  <a:pt x="4212227" y="4873382"/>
                </a:lnTo>
                <a:lnTo>
                  <a:pt x="4210392" y="4879970"/>
                </a:lnTo>
                <a:cubicBezTo>
                  <a:pt x="4209635" y="4881633"/>
                  <a:pt x="4208728" y="4883144"/>
                  <a:pt x="4207973" y="4884657"/>
                </a:cubicBezTo>
                <a:cubicBezTo>
                  <a:pt x="4206159" y="4887982"/>
                  <a:pt x="4204043" y="4891158"/>
                  <a:pt x="4202078" y="4894332"/>
                </a:cubicBezTo>
                <a:cubicBezTo>
                  <a:pt x="4198751" y="4899774"/>
                  <a:pt x="4194668" y="4904612"/>
                  <a:pt x="4190588" y="4909450"/>
                </a:cubicBezTo>
                <a:cubicBezTo>
                  <a:pt x="4185902" y="4915043"/>
                  <a:pt x="4180761" y="4919880"/>
                  <a:pt x="4175470" y="4924718"/>
                </a:cubicBezTo>
                <a:cubicBezTo>
                  <a:pt x="4170934" y="4928951"/>
                  <a:pt x="4166248" y="4932881"/>
                  <a:pt x="4161412" y="4936812"/>
                </a:cubicBezTo>
                <a:lnTo>
                  <a:pt x="4149967" y="4944979"/>
                </a:lnTo>
                <a:lnTo>
                  <a:pt x="4103580" y="4944979"/>
                </a:lnTo>
                <a:lnTo>
                  <a:pt x="4110312" y="4941951"/>
                </a:lnTo>
                <a:cubicBezTo>
                  <a:pt x="4129361" y="4931067"/>
                  <a:pt x="4146747" y="4917763"/>
                  <a:pt x="4162772" y="4902949"/>
                </a:cubicBezTo>
                <a:cubicBezTo>
                  <a:pt x="4170632" y="4895238"/>
                  <a:pt x="4177586" y="4886923"/>
                  <a:pt x="4183632" y="4877702"/>
                </a:cubicBezTo>
                <a:cubicBezTo>
                  <a:pt x="4172296" y="4878306"/>
                  <a:pt x="4160958" y="4880121"/>
                  <a:pt x="4149921" y="4881784"/>
                </a:cubicBezTo>
                <a:cubicBezTo>
                  <a:pt x="4136011" y="4883900"/>
                  <a:pt x="4122407" y="4887226"/>
                  <a:pt x="4108954" y="4890553"/>
                </a:cubicBezTo>
                <a:cubicBezTo>
                  <a:pt x="4099730" y="4893123"/>
                  <a:pt x="4090508" y="4895692"/>
                  <a:pt x="4081589" y="4899170"/>
                </a:cubicBezTo>
                <a:cubicBezTo>
                  <a:pt x="4073122" y="4902344"/>
                  <a:pt x="4065111" y="4906275"/>
                  <a:pt x="4057249" y="4910508"/>
                </a:cubicBezTo>
                <a:cubicBezTo>
                  <a:pt x="4048936" y="4915344"/>
                  <a:pt x="4040772" y="4920334"/>
                  <a:pt x="4032759" y="4925626"/>
                </a:cubicBezTo>
                <a:cubicBezTo>
                  <a:pt x="4024293" y="4931067"/>
                  <a:pt x="4016129" y="4936812"/>
                  <a:pt x="4008420" y="4943464"/>
                </a:cubicBezTo>
                <a:lnTo>
                  <a:pt x="4007046" y="4944979"/>
                </a:lnTo>
                <a:lnTo>
                  <a:pt x="3942359" y="4944979"/>
                </a:lnTo>
                <a:lnTo>
                  <a:pt x="3945380" y="4936207"/>
                </a:lnTo>
                <a:cubicBezTo>
                  <a:pt x="3946893" y="4930916"/>
                  <a:pt x="3948251" y="4925626"/>
                  <a:pt x="3949159" y="4920334"/>
                </a:cubicBezTo>
                <a:cubicBezTo>
                  <a:pt x="3950216" y="4914589"/>
                  <a:pt x="3950973" y="4908692"/>
                  <a:pt x="3951275" y="4902798"/>
                </a:cubicBezTo>
                <a:cubicBezTo>
                  <a:pt x="3951275" y="4893575"/>
                  <a:pt x="3950823" y="4884203"/>
                  <a:pt x="3949915" y="4874981"/>
                </a:cubicBezTo>
                <a:cubicBezTo>
                  <a:pt x="3949007" y="4866062"/>
                  <a:pt x="3947194" y="4857293"/>
                  <a:pt x="3945079" y="4848071"/>
                </a:cubicBezTo>
                <a:cubicBezTo>
                  <a:pt x="3941902" y="4836280"/>
                  <a:pt x="3938426" y="4824488"/>
                  <a:pt x="3934798" y="4812697"/>
                </a:cubicBezTo>
                <a:cubicBezTo>
                  <a:pt x="3932077" y="4803777"/>
                  <a:pt x="3929204" y="4795160"/>
                  <a:pt x="3925425" y="4786694"/>
                </a:cubicBezTo>
                <a:cubicBezTo>
                  <a:pt x="3921796" y="4792589"/>
                  <a:pt x="3918167" y="4798485"/>
                  <a:pt x="3914388" y="4804231"/>
                </a:cubicBezTo>
                <a:cubicBezTo>
                  <a:pt x="3906225" y="4817080"/>
                  <a:pt x="3897911" y="4829779"/>
                  <a:pt x="3889898" y="4842780"/>
                </a:cubicBezTo>
                <a:cubicBezTo>
                  <a:pt x="3884757" y="4851095"/>
                  <a:pt x="3879920" y="4859410"/>
                  <a:pt x="3875537" y="4868026"/>
                </a:cubicBezTo>
                <a:cubicBezTo>
                  <a:pt x="3871303" y="4876492"/>
                  <a:pt x="3868432" y="4885866"/>
                  <a:pt x="3865559" y="4894937"/>
                </a:cubicBezTo>
                <a:cubicBezTo>
                  <a:pt x="3864046" y="4900227"/>
                  <a:pt x="3862535" y="4905518"/>
                  <a:pt x="3861629" y="4910961"/>
                </a:cubicBezTo>
                <a:cubicBezTo>
                  <a:pt x="3860570" y="4916706"/>
                  <a:pt x="3859965" y="4922450"/>
                  <a:pt x="3859662" y="4928195"/>
                </a:cubicBezTo>
                <a:lnTo>
                  <a:pt x="3861458" y="4944979"/>
                </a:lnTo>
                <a:lnTo>
                  <a:pt x="3835339" y="4944979"/>
                </a:lnTo>
                <a:lnTo>
                  <a:pt x="3835172" y="4942556"/>
                </a:lnTo>
                <a:cubicBezTo>
                  <a:pt x="3835021" y="4936511"/>
                  <a:pt x="3834870" y="4930462"/>
                  <a:pt x="3835172" y="4924567"/>
                </a:cubicBezTo>
                <a:cubicBezTo>
                  <a:pt x="3835626" y="4919125"/>
                  <a:pt x="3836078" y="4913833"/>
                  <a:pt x="3836986" y="4908391"/>
                </a:cubicBezTo>
                <a:cubicBezTo>
                  <a:pt x="3838045" y="4902193"/>
                  <a:pt x="3839859" y="4895994"/>
                  <a:pt x="3841523" y="4889947"/>
                </a:cubicBezTo>
                <a:cubicBezTo>
                  <a:pt x="3843486" y="4882993"/>
                  <a:pt x="3845604" y="4875737"/>
                  <a:pt x="3848326" y="4868934"/>
                </a:cubicBezTo>
                <a:cubicBezTo>
                  <a:pt x="3850743" y="4863038"/>
                  <a:pt x="3853313" y="4857293"/>
                  <a:pt x="3856337" y="4851699"/>
                </a:cubicBezTo>
                <a:cubicBezTo>
                  <a:pt x="3859511" y="4846106"/>
                  <a:pt x="3862688" y="4840513"/>
                  <a:pt x="3866011" y="4835071"/>
                </a:cubicBezTo>
                <a:cubicBezTo>
                  <a:pt x="3879316" y="4813301"/>
                  <a:pt x="3893376" y="4791984"/>
                  <a:pt x="3906980" y="4770217"/>
                </a:cubicBezTo>
                <a:cubicBezTo>
                  <a:pt x="3907282" y="4769460"/>
                  <a:pt x="3907587" y="4768855"/>
                  <a:pt x="3908039" y="4768250"/>
                </a:cubicBezTo>
                <a:cubicBezTo>
                  <a:pt x="3909096" y="4766134"/>
                  <a:pt x="3910609" y="4764017"/>
                  <a:pt x="3911969" y="4762052"/>
                </a:cubicBezTo>
                <a:cubicBezTo>
                  <a:pt x="3912574" y="4760994"/>
                  <a:pt x="3913179" y="4760087"/>
                  <a:pt x="3913934" y="4759180"/>
                </a:cubicBezTo>
                <a:cubicBezTo>
                  <a:pt x="3914993" y="4757819"/>
                  <a:pt x="3916202" y="4756761"/>
                  <a:pt x="3917412" y="4755702"/>
                </a:cubicBezTo>
                <a:lnTo>
                  <a:pt x="3919669" y="4754810"/>
                </a:lnTo>
                <a:lnTo>
                  <a:pt x="3923912" y="4730758"/>
                </a:lnTo>
                <a:cubicBezTo>
                  <a:pt x="3926936" y="4718361"/>
                  <a:pt x="3930112" y="4706116"/>
                  <a:pt x="3934496" y="4694173"/>
                </a:cubicBezTo>
                <a:lnTo>
                  <a:pt x="3938527" y="4684325"/>
                </a:lnTo>
                <a:lnTo>
                  <a:pt x="3935252" y="4675881"/>
                </a:lnTo>
                <a:cubicBezTo>
                  <a:pt x="3932833" y="4670589"/>
                  <a:pt x="3929809" y="4665601"/>
                  <a:pt x="3926785" y="4660613"/>
                </a:cubicBezTo>
                <a:cubicBezTo>
                  <a:pt x="3924063" y="4655926"/>
                  <a:pt x="3921192" y="4651391"/>
                  <a:pt x="3918320" y="4647006"/>
                </a:cubicBezTo>
                <a:cubicBezTo>
                  <a:pt x="3909701" y="4634156"/>
                  <a:pt x="3899876" y="4622062"/>
                  <a:pt x="3892318" y="4608457"/>
                </a:cubicBezTo>
                <a:cubicBezTo>
                  <a:pt x="3888385" y="4601201"/>
                  <a:pt x="3885968" y="4593340"/>
                  <a:pt x="3883397" y="4585478"/>
                </a:cubicBezTo>
                <a:cubicBezTo>
                  <a:pt x="3881283" y="4578977"/>
                  <a:pt x="3879316" y="4572175"/>
                  <a:pt x="3878259" y="4565371"/>
                </a:cubicBezTo>
                <a:cubicBezTo>
                  <a:pt x="3877047" y="4557662"/>
                  <a:pt x="3876595" y="4549801"/>
                  <a:pt x="3876141" y="4542090"/>
                </a:cubicBezTo>
                <a:cubicBezTo>
                  <a:pt x="3875687" y="4534834"/>
                  <a:pt x="3874932" y="4527427"/>
                  <a:pt x="3874327" y="4520170"/>
                </a:cubicBezTo>
                <a:cubicBezTo>
                  <a:pt x="3872967" y="4504750"/>
                  <a:pt x="3869489" y="4489783"/>
                  <a:pt x="3865408" y="4474817"/>
                </a:cubicBezTo>
                <a:cubicBezTo>
                  <a:pt x="3864349" y="4470735"/>
                  <a:pt x="3863293" y="4466502"/>
                  <a:pt x="3862535" y="4462269"/>
                </a:cubicBezTo>
                <a:lnTo>
                  <a:pt x="3862186" y="4457218"/>
                </a:lnTo>
                <a:lnTo>
                  <a:pt x="3854524" y="4455768"/>
                </a:lnTo>
                <a:cubicBezTo>
                  <a:pt x="3848627" y="4454257"/>
                  <a:pt x="3842733" y="4452291"/>
                  <a:pt x="3836835" y="4450175"/>
                </a:cubicBezTo>
                <a:cubicBezTo>
                  <a:pt x="3824137" y="4445792"/>
                  <a:pt x="3811437" y="4441559"/>
                  <a:pt x="3799344" y="4435512"/>
                </a:cubicBezTo>
                <a:cubicBezTo>
                  <a:pt x="3788006" y="4429766"/>
                  <a:pt x="3777574" y="4422056"/>
                  <a:pt x="3767748" y="4414044"/>
                </a:cubicBezTo>
                <a:cubicBezTo>
                  <a:pt x="3757015" y="4405276"/>
                  <a:pt x="3746888" y="4395752"/>
                  <a:pt x="3737059" y="4385773"/>
                </a:cubicBezTo>
                <a:cubicBezTo>
                  <a:pt x="3727988" y="4376552"/>
                  <a:pt x="3719372" y="4367180"/>
                  <a:pt x="3711360" y="4357202"/>
                </a:cubicBezTo>
                <a:cubicBezTo>
                  <a:pt x="3707277" y="4352062"/>
                  <a:pt x="3703498" y="4346620"/>
                  <a:pt x="3699871" y="4341328"/>
                </a:cubicBezTo>
                <a:cubicBezTo>
                  <a:pt x="3695487" y="4335131"/>
                  <a:pt x="3691555" y="4328780"/>
                  <a:pt x="3687926" y="4322129"/>
                </a:cubicBezTo>
                <a:cubicBezTo>
                  <a:pt x="3684903" y="4316837"/>
                  <a:pt x="3682183" y="4311244"/>
                  <a:pt x="3679462" y="4305802"/>
                </a:cubicBezTo>
                <a:cubicBezTo>
                  <a:pt x="3677194" y="4300964"/>
                  <a:pt x="3675078" y="4296277"/>
                  <a:pt x="3673263" y="4291289"/>
                </a:cubicBezTo>
                <a:cubicBezTo>
                  <a:pt x="3671903" y="4287510"/>
                  <a:pt x="3670844" y="4283731"/>
                  <a:pt x="3670240" y="4279648"/>
                </a:cubicBezTo>
                <a:cubicBezTo>
                  <a:pt x="3669484" y="4274357"/>
                  <a:pt x="3669635" y="4269369"/>
                  <a:pt x="3670543" y="4264077"/>
                </a:cubicBezTo>
                <a:lnTo>
                  <a:pt x="3671718" y="4261753"/>
                </a:lnTo>
                <a:lnTo>
                  <a:pt x="3662227" y="4255460"/>
                </a:lnTo>
                <a:cubicBezTo>
                  <a:pt x="3656786" y="4250924"/>
                  <a:pt x="3651341" y="4246087"/>
                  <a:pt x="3646354" y="4241098"/>
                </a:cubicBezTo>
                <a:cubicBezTo>
                  <a:pt x="3637436" y="4232329"/>
                  <a:pt x="3628816" y="4223108"/>
                  <a:pt x="3620655" y="4213734"/>
                </a:cubicBezTo>
                <a:cubicBezTo>
                  <a:pt x="3612188" y="4204060"/>
                  <a:pt x="3604630" y="4193780"/>
                  <a:pt x="3597222" y="4183197"/>
                </a:cubicBezTo>
                <a:cubicBezTo>
                  <a:pt x="3589510" y="4172011"/>
                  <a:pt x="3581801" y="4160521"/>
                  <a:pt x="3574998" y="4148729"/>
                </a:cubicBezTo>
                <a:cubicBezTo>
                  <a:pt x="3568498" y="4137390"/>
                  <a:pt x="3562149" y="4125901"/>
                  <a:pt x="3555497" y="4114715"/>
                </a:cubicBezTo>
                <a:cubicBezTo>
                  <a:pt x="3547486" y="4101108"/>
                  <a:pt x="3539020" y="4087352"/>
                  <a:pt x="3534181" y="4072235"/>
                </a:cubicBezTo>
                <a:cubicBezTo>
                  <a:pt x="3532821" y="4068002"/>
                  <a:pt x="3531913" y="4063466"/>
                  <a:pt x="3531913" y="4058931"/>
                </a:cubicBezTo>
                <a:cubicBezTo>
                  <a:pt x="3531913" y="4056512"/>
                  <a:pt x="3532063" y="4054395"/>
                  <a:pt x="3532669" y="4051976"/>
                </a:cubicBezTo>
                <a:cubicBezTo>
                  <a:pt x="3533122" y="4050011"/>
                  <a:pt x="3534031" y="4048197"/>
                  <a:pt x="3535087" y="4046383"/>
                </a:cubicBezTo>
                <a:cubicBezTo>
                  <a:pt x="3535541" y="4045628"/>
                  <a:pt x="3536297" y="4044720"/>
                  <a:pt x="3537052" y="4043964"/>
                </a:cubicBezTo>
                <a:cubicBezTo>
                  <a:pt x="3538415" y="4042604"/>
                  <a:pt x="3539624" y="4041696"/>
                  <a:pt x="3540834" y="4041091"/>
                </a:cubicBezTo>
                <a:cubicBezTo>
                  <a:pt x="3543100" y="4039882"/>
                  <a:pt x="3545216" y="4039127"/>
                  <a:pt x="3547786" y="4038823"/>
                </a:cubicBezTo>
                <a:lnTo>
                  <a:pt x="3552309" y="4039388"/>
                </a:lnTo>
                <a:lnTo>
                  <a:pt x="3541436" y="4023858"/>
                </a:lnTo>
                <a:cubicBezTo>
                  <a:pt x="3534784" y="4013578"/>
                  <a:pt x="3527983" y="4003147"/>
                  <a:pt x="3521935" y="3992413"/>
                </a:cubicBezTo>
                <a:cubicBezTo>
                  <a:pt x="3518608" y="3986820"/>
                  <a:pt x="3515433" y="3981075"/>
                  <a:pt x="3512259" y="3975331"/>
                </a:cubicBezTo>
                <a:cubicBezTo>
                  <a:pt x="3509085" y="3969585"/>
                  <a:pt x="3505759" y="3963842"/>
                  <a:pt x="3502886" y="3958098"/>
                </a:cubicBezTo>
                <a:cubicBezTo>
                  <a:pt x="3496838" y="3946002"/>
                  <a:pt x="3491247" y="3933606"/>
                  <a:pt x="3487315" y="3920757"/>
                </a:cubicBezTo>
                <a:cubicBezTo>
                  <a:pt x="3485049" y="3912896"/>
                  <a:pt x="3483688" y="3905034"/>
                  <a:pt x="3483084" y="3896870"/>
                </a:cubicBezTo>
                <a:cubicBezTo>
                  <a:pt x="3482780" y="3892788"/>
                  <a:pt x="3482780" y="3889009"/>
                  <a:pt x="3483839" y="3884927"/>
                </a:cubicBezTo>
                <a:cubicBezTo>
                  <a:pt x="3484898" y="3880543"/>
                  <a:pt x="3486712" y="3876310"/>
                  <a:pt x="3490037" y="3873136"/>
                </a:cubicBezTo>
                <a:cubicBezTo>
                  <a:pt x="3489885" y="3872985"/>
                  <a:pt x="3490037" y="3872833"/>
                  <a:pt x="3490186" y="3872833"/>
                </a:cubicBezTo>
                <a:cubicBezTo>
                  <a:pt x="3493212" y="3869962"/>
                  <a:pt x="3496537" y="3868600"/>
                  <a:pt x="3500620" y="3867543"/>
                </a:cubicBezTo>
                <a:cubicBezTo>
                  <a:pt x="3502434" y="3867089"/>
                  <a:pt x="3504550" y="3867240"/>
                  <a:pt x="3506515" y="3867089"/>
                </a:cubicBezTo>
                <a:lnTo>
                  <a:pt x="3507122" y="3867160"/>
                </a:lnTo>
                <a:lnTo>
                  <a:pt x="3491094" y="3840934"/>
                </a:lnTo>
                <a:cubicBezTo>
                  <a:pt x="3485350" y="3830200"/>
                  <a:pt x="3480663" y="3818711"/>
                  <a:pt x="3475977" y="3807525"/>
                </a:cubicBezTo>
                <a:cubicBezTo>
                  <a:pt x="3470838" y="3795127"/>
                  <a:pt x="3466303" y="3782579"/>
                  <a:pt x="3462068" y="3770033"/>
                </a:cubicBezTo>
                <a:cubicBezTo>
                  <a:pt x="3457685" y="3756729"/>
                  <a:pt x="3453603" y="3742972"/>
                  <a:pt x="3452092" y="3729064"/>
                </a:cubicBezTo>
                <a:cubicBezTo>
                  <a:pt x="3451184" y="3721052"/>
                  <a:pt x="3451638" y="3712887"/>
                  <a:pt x="3455266" y="3705480"/>
                </a:cubicBezTo>
                <a:cubicBezTo>
                  <a:pt x="3456476" y="3703061"/>
                  <a:pt x="3457382" y="3701096"/>
                  <a:pt x="3459046" y="3699130"/>
                </a:cubicBezTo>
                <a:lnTo>
                  <a:pt x="3459950" y="3698160"/>
                </a:lnTo>
                <a:lnTo>
                  <a:pt x="3455719" y="3690967"/>
                </a:lnTo>
                <a:cubicBezTo>
                  <a:pt x="3452697" y="3685676"/>
                  <a:pt x="3449671" y="3680384"/>
                  <a:pt x="3446800" y="3675094"/>
                </a:cubicBezTo>
                <a:cubicBezTo>
                  <a:pt x="3440754" y="3664057"/>
                  <a:pt x="3435765" y="3652568"/>
                  <a:pt x="3431228" y="3640777"/>
                </a:cubicBezTo>
                <a:cubicBezTo>
                  <a:pt x="3426392" y="3627927"/>
                  <a:pt x="3422159" y="3614624"/>
                  <a:pt x="3418076" y="3601471"/>
                </a:cubicBezTo>
                <a:cubicBezTo>
                  <a:pt x="3414297" y="3589226"/>
                  <a:pt x="3410518" y="3576980"/>
                  <a:pt x="3406739" y="3564885"/>
                </a:cubicBezTo>
                <a:cubicBezTo>
                  <a:pt x="3404773" y="3558386"/>
                  <a:pt x="3402807" y="3552036"/>
                  <a:pt x="3400994" y="3545535"/>
                </a:cubicBezTo>
                <a:cubicBezTo>
                  <a:pt x="3399180" y="3539035"/>
                  <a:pt x="3397820" y="3532535"/>
                  <a:pt x="3396610" y="3526034"/>
                </a:cubicBezTo>
                <a:cubicBezTo>
                  <a:pt x="3395400" y="3519986"/>
                  <a:pt x="3394492" y="3513939"/>
                  <a:pt x="3393888" y="3507742"/>
                </a:cubicBezTo>
                <a:cubicBezTo>
                  <a:pt x="3393134" y="3501845"/>
                  <a:pt x="3392527" y="3495194"/>
                  <a:pt x="3396005" y="3489904"/>
                </a:cubicBezTo>
                <a:cubicBezTo>
                  <a:pt x="3396610" y="3489147"/>
                  <a:pt x="3397215" y="3488391"/>
                  <a:pt x="3397820" y="3487786"/>
                </a:cubicBezTo>
                <a:cubicBezTo>
                  <a:pt x="3402053" y="3484460"/>
                  <a:pt x="3407645" y="3483252"/>
                  <a:pt x="3412634" y="3484007"/>
                </a:cubicBezTo>
                <a:lnTo>
                  <a:pt x="3419072" y="3485691"/>
                </a:lnTo>
                <a:lnTo>
                  <a:pt x="3416415" y="3480982"/>
                </a:lnTo>
                <a:cubicBezTo>
                  <a:pt x="3413240" y="3475389"/>
                  <a:pt x="3410064" y="3469947"/>
                  <a:pt x="3406891" y="3464354"/>
                </a:cubicBezTo>
                <a:cubicBezTo>
                  <a:pt x="3403715" y="3458610"/>
                  <a:pt x="3400994" y="3452864"/>
                  <a:pt x="3398424" y="3446817"/>
                </a:cubicBezTo>
                <a:cubicBezTo>
                  <a:pt x="3387842" y="3422629"/>
                  <a:pt x="3379829" y="3397535"/>
                  <a:pt x="3372572" y="3372137"/>
                </a:cubicBezTo>
                <a:cubicBezTo>
                  <a:pt x="3368944" y="3359740"/>
                  <a:pt x="3365619" y="3347041"/>
                  <a:pt x="3363806" y="3334191"/>
                </a:cubicBezTo>
                <a:cubicBezTo>
                  <a:pt x="3362747" y="3326935"/>
                  <a:pt x="3362142" y="3319829"/>
                  <a:pt x="3361688" y="3312422"/>
                </a:cubicBezTo>
                <a:cubicBezTo>
                  <a:pt x="3361538" y="3309398"/>
                  <a:pt x="3361538" y="3306222"/>
                  <a:pt x="3361688" y="3303201"/>
                </a:cubicBezTo>
                <a:cubicBezTo>
                  <a:pt x="3361841" y="3295490"/>
                  <a:pt x="3363049" y="3286420"/>
                  <a:pt x="3368793" y="3280977"/>
                </a:cubicBezTo>
                <a:cubicBezTo>
                  <a:pt x="3370306" y="3279768"/>
                  <a:pt x="3371666" y="3278709"/>
                  <a:pt x="3373330" y="3277954"/>
                </a:cubicBezTo>
                <a:lnTo>
                  <a:pt x="3392308" y="3279147"/>
                </a:lnTo>
                <a:lnTo>
                  <a:pt x="3386482" y="3270848"/>
                </a:lnTo>
                <a:cubicBezTo>
                  <a:pt x="3378923" y="3259662"/>
                  <a:pt x="3371970" y="3248172"/>
                  <a:pt x="3365771" y="3236380"/>
                </a:cubicBezTo>
                <a:cubicBezTo>
                  <a:pt x="3353525" y="3212949"/>
                  <a:pt x="3344759" y="3187551"/>
                  <a:pt x="3338559" y="3161850"/>
                </a:cubicBezTo>
                <a:cubicBezTo>
                  <a:pt x="3337048" y="3155502"/>
                  <a:pt x="3335989" y="3149001"/>
                  <a:pt x="3334930" y="3142652"/>
                </a:cubicBezTo>
                <a:cubicBezTo>
                  <a:pt x="3333570" y="3134488"/>
                  <a:pt x="3332815" y="3126022"/>
                  <a:pt x="3332965" y="3117858"/>
                </a:cubicBezTo>
                <a:cubicBezTo>
                  <a:pt x="3332965" y="3113928"/>
                  <a:pt x="3333873" y="3109998"/>
                  <a:pt x="3334629" y="3106067"/>
                </a:cubicBezTo>
                <a:cubicBezTo>
                  <a:pt x="3335535" y="3101834"/>
                  <a:pt x="3337502" y="3097450"/>
                  <a:pt x="3340070" y="3093973"/>
                </a:cubicBezTo>
                <a:cubicBezTo>
                  <a:pt x="3340675" y="3093066"/>
                  <a:pt x="3341432" y="3092309"/>
                  <a:pt x="3342338" y="3091403"/>
                </a:cubicBezTo>
                <a:cubicBezTo>
                  <a:pt x="3344606" y="3088984"/>
                  <a:pt x="3347781" y="3087018"/>
                  <a:pt x="3351106" y="3086415"/>
                </a:cubicBezTo>
                <a:cubicBezTo>
                  <a:pt x="3355490" y="3085658"/>
                  <a:pt x="3359422" y="3086111"/>
                  <a:pt x="3363656" y="3087472"/>
                </a:cubicBezTo>
                <a:lnTo>
                  <a:pt x="3369633" y="3090382"/>
                </a:lnTo>
                <a:lnTo>
                  <a:pt x="3356700" y="3062074"/>
                </a:lnTo>
                <a:cubicBezTo>
                  <a:pt x="3354281" y="3056179"/>
                  <a:pt x="3352012" y="3049980"/>
                  <a:pt x="3349897" y="3043933"/>
                </a:cubicBezTo>
                <a:cubicBezTo>
                  <a:pt x="3347628" y="3037432"/>
                  <a:pt x="3345362" y="3030780"/>
                  <a:pt x="3343397" y="3023978"/>
                </a:cubicBezTo>
                <a:cubicBezTo>
                  <a:pt x="3339919" y="3011883"/>
                  <a:pt x="3336594" y="2999639"/>
                  <a:pt x="3333721" y="2987394"/>
                </a:cubicBezTo>
                <a:cubicBezTo>
                  <a:pt x="3330697" y="2974695"/>
                  <a:pt x="3328581" y="2961844"/>
                  <a:pt x="3326765" y="2948843"/>
                </a:cubicBezTo>
                <a:cubicBezTo>
                  <a:pt x="3325859" y="2942192"/>
                  <a:pt x="3325103" y="2935389"/>
                  <a:pt x="3324802" y="2928737"/>
                </a:cubicBezTo>
                <a:cubicBezTo>
                  <a:pt x="3324802" y="2927225"/>
                  <a:pt x="3324651" y="2925865"/>
                  <a:pt x="3324651" y="2924354"/>
                </a:cubicBezTo>
                <a:cubicBezTo>
                  <a:pt x="3324651" y="2923597"/>
                  <a:pt x="3324651" y="2922841"/>
                  <a:pt x="3324802" y="2922086"/>
                </a:cubicBezTo>
                <a:cubicBezTo>
                  <a:pt x="3324802" y="2921330"/>
                  <a:pt x="3324952" y="2920724"/>
                  <a:pt x="3324952" y="2919968"/>
                </a:cubicBezTo>
                <a:cubicBezTo>
                  <a:pt x="3325256" y="2918457"/>
                  <a:pt x="3325557" y="2916794"/>
                  <a:pt x="3325859" y="2915283"/>
                </a:cubicBezTo>
                <a:cubicBezTo>
                  <a:pt x="3326465" y="2913620"/>
                  <a:pt x="3327221" y="2911956"/>
                  <a:pt x="3328278" y="2910596"/>
                </a:cubicBezTo>
                <a:cubicBezTo>
                  <a:pt x="3328882" y="2909839"/>
                  <a:pt x="3329638" y="2908933"/>
                  <a:pt x="3330395" y="2908177"/>
                </a:cubicBezTo>
                <a:cubicBezTo>
                  <a:pt x="3331756" y="2907573"/>
                  <a:pt x="3332812" y="2906665"/>
                  <a:pt x="3334022" y="2906060"/>
                </a:cubicBezTo>
                <a:cubicBezTo>
                  <a:pt x="3337803" y="2904549"/>
                  <a:pt x="3341432" y="2903944"/>
                  <a:pt x="3345513" y="2904095"/>
                </a:cubicBezTo>
                <a:cubicBezTo>
                  <a:pt x="3350047" y="2904095"/>
                  <a:pt x="3354433" y="2906060"/>
                  <a:pt x="3358363" y="2908027"/>
                </a:cubicBezTo>
                <a:cubicBezTo>
                  <a:pt x="3359723" y="2908631"/>
                  <a:pt x="3361084" y="2909387"/>
                  <a:pt x="3362293" y="2910142"/>
                </a:cubicBezTo>
                <a:cubicBezTo>
                  <a:pt x="3365014" y="2911655"/>
                  <a:pt x="3367584" y="2913469"/>
                  <a:pt x="3370153" y="2915283"/>
                </a:cubicBezTo>
                <a:cubicBezTo>
                  <a:pt x="3375899" y="2919364"/>
                  <a:pt x="3381189" y="2924201"/>
                  <a:pt x="3386331" y="2928888"/>
                </a:cubicBezTo>
                <a:cubicBezTo>
                  <a:pt x="3395552" y="2937354"/>
                  <a:pt x="3404320" y="2946274"/>
                  <a:pt x="3412786" y="2955192"/>
                </a:cubicBezTo>
                <a:lnTo>
                  <a:pt x="3422714" y="2966932"/>
                </a:lnTo>
                <a:lnTo>
                  <a:pt x="3421554" y="2949145"/>
                </a:lnTo>
                <a:cubicBezTo>
                  <a:pt x="3421102" y="2937051"/>
                  <a:pt x="3421402" y="2924957"/>
                  <a:pt x="3422310" y="2912863"/>
                </a:cubicBezTo>
                <a:cubicBezTo>
                  <a:pt x="3423216" y="2899559"/>
                  <a:pt x="3425637" y="2886406"/>
                  <a:pt x="3429113" y="2873557"/>
                </a:cubicBezTo>
                <a:cubicBezTo>
                  <a:pt x="3432440" y="2861312"/>
                  <a:pt x="3436521" y="2849519"/>
                  <a:pt x="3441208" y="2837728"/>
                </a:cubicBezTo>
                <a:cubicBezTo>
                  <a:pt x="3446044" y="2825785"/>
                  <a:pt x="3450278" y="2813540"/>
                  <a:pt x="3455116" y="2801446"/>
                </a:cubicBezTo>
                <a:cubicBezTo>
                  <a:pt x="3460255" y="2788747"/>
                  <a:pt x="3466604" y="2776653"/>
                  <a:pt x="3472953" y="2764710"/>
                </a:cubicBezTo>
                <a:cubicBezTo>
                  <a:pt x="3474313" y="2761988"/>
                  <a:pt x="3475826" y="2759571"/>
                  <a:pt x="3477490" y="2757000"/>
                </a:cubicBezTo>
                <a:cubicBezTo>
                  <a:pt x="3478245" y="2755790"/>
                  <a:pt x="3479001" y="2754733"/>
                  <a:pt x="3479909" y="2753522"/>
                </a:cubicBezTo>
                <a:cubicBezTo>
                  <a:pt x="3481269" y="2751557"/>
                  <a:pt x="3482933" y="2749442"/>
                  <a:pt x="3484593" y="2747778"/>
                </a:cubicBezTo>
                <a:cubicBezTo>
                  <a:pt x="3484747" y="2747627"/>
                  <a:pt x="3484747" y="2747627"/>
                  <a:pt x="3484898" y="2747477"/>
                </a:cubicBezTo>
                <a:cubicBezTo>
                  <a:pt x="3486560" y="2745964"/>
                  <a:pt x="3488525" y="2744755"/>
                  <a:pt x="3490642" y="2743394"/>
                </a:cubicBezTo>
                <a:cubicBezTo>
                  <a:pt x="3492758" y="2742034"/>
                  <a:pt x="3495478" y="2741731"/>
                  <a:pt x="3497897" y="2741731"/>
                </a:cubicBezTo>
                <a:close/>
                <a:moveTo>
                  <a:pt x="4973982" y="2729789"/>
                </a:moveTo>
                <a:cubicBezTo>
                  <a:pt x="4973530" y="2731604"/>
                  <a:pt x="4973076" y="2733418"/>
                  <a:pt x="4972622" y="2735383"/>
                </a:cubicBezTo>
                <a:cubicBezTo>
                  <a:pt x="4971262" y="2741279"/>
                  <a:pt x="4969900" y="2747326"/>
                  <a:pt x="4968692" y="2753222"/>
                </a:cubicBezTo>
                <a:cubicBezTo>
                  <a:pt x="4965668" y="2770455"/>
                  <a:pt x="4964610" y="2787841"/>
                  <a:pt x="4962494" y="2805074"/>
                </a:cubicBezTo>
                <a:cubicBezTo>
                  <a:pt x="4960378" y="2822309"/>
                  <a:pt x="4959470" y="2839695"/>
                  <a:pt x="4960378" y="2857079"/>
                </a:cubicBezTo>
                <a:cubicBezTo>
                  <a:pt x="4962343" y="2879302"/>
                  <a:pt x="4967786" y="2901072"/>
                  <a:pt x="4974890" y="2922236"/>
                </a:cubicBezTo>
                <a:cubicBezTo>
                  <a:pt x="4976401" y="2926168"/>
                  <a:pt x="4977914" y="2930098"/>
                  <a:pt x="4979576" y="2934029"/>
                </a:cubicBezTo>
                <a:cubicBezTo>
                  <a:pt x="4981543" y="2938714"/>
                  <a:pt x="4983204" y="2943552"/>
                  <a:pt x="4985017" y="2948239"/>
                </a:cubicBezTo>
                <a:lnTo>
                  <a:pt x="4993107" y="2964418"/>
                </a:lnTo>
                <a:lnTo>
                  <a:pt x="4999079" y="2969251"/>
                </a:lnTo>
                <a:lnTo>
                  <a:pt x="5054579" y="3017692"/>
                </a:lnTo>
                <a:lnTo>
                  <a:pt x="5053954" y="3008408"/>
                </a:lnTo>
                <a:cubicBezTo>
                  <a:pt x="5053803" y="2995255"/>
                  <a:pt x="5053803" y="2982102"/>
                  <a:pt x="5054107" y="2968951"/>
                </a:cubicBezTo>
                <a:cubicBezTo>
                  <a:pt x="5054257" y="2955798"/>
                  <a:pt x="5054408" y="2942646"/>
                  <a:pt x="5055013" y="2929493"/>
                </a:cubicBezTo>
                <a:lnTo>
                  <a:pt x="5058557" y="2899021"/>
                </a:lnTo>
                <a:lnTo>
                  <a:pt x="5053652" y="2882629"/>
                </a:lnTo>
                <a:cubicBezTo>
                  <a:pt x="5051688" y="2877034"/>
                  <a:pt x="5049570" y="2871441"/>
                  <a:pt x="5047302" y="2865848"/>
                </a:cubicBezTo>
                <a:cubicBezTo>
                  <a:pt x="5044884" y="2859952"/>
                  <a:pt x="5042164" y="2854057"/>
                  <a:pt x="5039441" y="2848312"/>
                </a:cubicBezTo>
                <a:cubicBezTo>
                  <a:pt x="5033848" y="2836217"/>
                  <a:pt x="5028405" y="2823973"/>
                  <a:pt x="5022209" y="2812180"/>
                </a:cubicBezTo>
                <a:cubicBezTo>
                  <a:pt x="5016161" y="2800540"/>
                  <a:pt x="5009660" y="2789050"/>
                  <a:pt x="5003009" y="2777712"/>
                </a:cubicBezTo>
                <a:cubicBezTo>
                  <a:pt x="4996356" y="2766526"/>
                  <a:pt x="4989855" y="2755338"/>
                  <a:pt x="4983052" y="2744152"/>
                </a:cubicBezTo>
                <a:cubicBezTo>
                  <a:pt x="4980180" y="2739465"/>
                  <a:pt x="4977309" y="2734778"/>
                  <a:pt x="4974286" y="2730243"/>
                </a:cubicBezTo>
                <a:cubicBezTo>
                  <a:pt x="4974133" y="2730091"/>
                  <a:pt x="4974133" y="2729940"/>
                  <a:pt x="4973982" y="2729789"/>
                </a:cubicBezTo>
                <a:close/>
                <a:moveTo>
                  <a:pt x="4967635" y="2696531"/>
                </a:moveTo>
                <a:cubicBezTo>
                  <a:pt x="4970203" y="2695926"/>
                  <a:pt x="4973227" y="2695321"/>
                  <a:pt x="4975646" y="2696531"/>
                </a:cubicBezTo>
                <a:cubicBezTo>
                  <a:pt x="4977611" y="2697437"/>
                  <a:pt x="4979576" y="2698345"/>
                  <a:pt x="4981239" y="2699705"/>
                </a:cubicBezTo>
                <a:cubicBezTo>
                  <a:pt x="4982752" y="2700914"/>
                  <a:pt x="4984111" y="2702275"/>
                  <a:pt x="4985322" y="2703787"/>
                </a:cubicBezTo>
                <a:cubicBezTo>
                  <a:pt x="4987438" y="2706206"/>
                  <a:pt x="4989252" y="2708775"/>
                  <a:pt x="4991217" y="2711497"/>
                </a:cubicBezTo>
                <a:cubicBezTo>
                  <a:pt x="4998926" y="2722231"/>
                  <a:pt x="5005730" y="2733872"/>
                  <a:pt x="5012533" y="2745209"/>
                </a:cubicBezTo>
                <a:cubicBezTo>
                  <a:pt x="5018882" y="2755792"/>
                  <a:pt x="5025231" y="2766373"/>
                  <a:pt x="5031429" y="2777107"/>
                </a:cubicBezTo>
                <a:cubicBezTo>
                  <a:pt x="5037931" y="2788597"/>
                  <a:pt x="5044278" y="2800086"/>
                  <a:pt x="5049873" y="2812029"/>
                </a:cubicBezTo>
                <a:cubicBezTo>
                  <a:pt x="5052744" y="2818227"/>
                  <a:pt x="5055617" y="2824274"/>
                  <a:pt x="5058491" y="2830472"/>
                </a:cubicBezTo>
                <a:cubicBezTo>
                  <a:pt x="5061364" y="2836671"/>
                  <a:pt x="5064388" y="2842718"/>
                  <a:pt x="5067108" y="2849067"/>
                </a:cubicBezTo>
                <a:lnTo>
                  <a:pt x="5070744" y="2857749"/>
                </a:lnTo>
                <a:lnTo>
                  <a:pt x="5073003" y="2852848"/>
                </a:lnTo>
                <a:cubicBezTo>
                  <a:pt x="5073154" y="2852394"/>
                  <a:pt x="5073457" y="2851789"/>
                  <a:pt x="5073759" y="2851335"/>
                </a:cubicBezTo>
                <a:cubicBezTo>
                  <a:pt x="5074817" y="2849672"/>
                  <a:pt x="5076027" y="2847859"/>
                  <a:pt x="5077086" y="2846196"/>
                </a:cubicBezTo>
                <a:lnTo>
                  <a:pt x="5077615" y="2845728"/>
                </a:lnTo>
                <a:lnTo>
                  <a:pt x="5080260" y="2833194"/>
                </a:lnTo>
                <a:cubicBezTo>
                  <a:pt x="5081470" y="2826542"/>
                  <a:pt x="5082527" y="2819738"/>
                  <a:pt x="5084039" y="2813086"/>
                </a:cubicBezTo>
                <a:cubicBezTo>
                  <a:pt x="5085249" y="2807342"/>
                  <a:pt x="5086609" y="2801597"/>
                  <a:pt x="5087970" y="2796004"/>
                </a:cubicBezTo>
                <a:cubicBezTo>
                  <a:pt x="5090841" y="2783456"/>
                  <a:pt x="5094168" y="2770909"/>
                  <a:pt x="5098702" y="2758966"/>
                </a:cubicBezTo>
                <a:cubicBezTo>
                  <a:pt x="5100820" y="2753373"/>
                  <a:pt x="5103239" y="2747929"/>
                  <a:pt x="5106263" y="2742790"/>
                </a:cubicBezTo>
                <a:cubicBezTo>
                  <a:pt x="5107169" y="2740976"/>
                  <a:pt x="5108680" y="2739011"/>
                  <a:pt x="5110193" y="2737044"/>
                </a:cubicBezTo>
                <a:cubicBezTo>
                  <a:pt x="5114123" y="2732207"/>
                  <a:pt x="5118356" y="2727672"/>
                  <a:pt x="5124101" y="2725253"/>
                </a:cubicBezTo>
                <a:cubicBezTo>
                  <a:pt x="5126518" y="2724195"/>
                  <a:pt x="5129240" y="2723590"/>
                  <a:pt x="5131961" y="2723741"/>
                </a:cubicBezTo>
                <a:cubicBezTo>
                  <a:pt x="5134683" y="2723893"/>
                  <a:pt x="5137404" y="2724799"/>
                  <a:pt x="5139822" y="2726160"/>
                </a:cubicBezTo>
                <a:cubicBezTo>
                  <a:pt x="5143150" y="2727974"/>
                  <a:pt x="5145720" y="2730846"/>
                  <a:pt x="5148137" y="2733568"/>
                </a:cubicBezTo>
                <a:cubicBezTo>
                  <a:pt x="5156603" y="2743394"/>
                  <a:pt x="5163710" y="2754582"/>
                  <a:pt x="5170814" y="2765467"/>
                </a:cubicBezTo>
                <a:cubicBezTo>
                  <a:pt x="5185025" y="2787387"/>
                  <a:pt x="5196815" y="2810667"/>
                  <a:pt x="5207852" y="2834403"/>
                </a:cubicBezTo>
                <a:cubicBezTo>
                  <a:pt x="5210574" y="2840147"/>
                  <a:pt x="5212991" y="2845893"/>
                  <a:pt x="5215260" y="2851787"/>
                </a:cubicBezTo>
                <a:cubicBezTo>
                  <a:pt x="5218133" y="2859196"/>
                  <a:pt x="5220702" y="2866754"/>
                  <a:pt x="5223272" y="2874465"/>
                </a:cubicBezTo>
                <a:cubicBezTo>
                  <a:pt x="5227656" y="2887465"/>
                  <a:pt x="5231134" y="2900769"/>
                  <a:pt x="5234761" y="2913921"/>
                </a:cubicBezTo>
                <a:lnTo>
                  <a:pt x="5235404" y="2916645"/>
                </a:lnTo>
                <a:lnTo>
                  <a:pt x="5245950" y="2903037"/>
                </a:lnTo>
                <a:cubicBezTo>
                  <a:pt x="5248823" y="2900164"/>
                  <a:pt x="5253054" y="2898047"/>
                  <a:pt x="5257137" y="2897594"/>
                </a:cubicBezTo>
                <a:cubicBezTo>
                  <a:pt x="5261973" y="2896990"/>
                  <a:pt x="5266358" y="2898350"/>
                  <a:pt x="5270440" y="2900919"/>
                </a:cubicBezTo>
                <a:cubicBezTo>
                  <a:pt x="5274219" y="2903338"/>
                  <a:pt x="5277394" y="2907270"/>
                  <a:pt x="5279964" y="2910747"/>
                </a:cubicBezTo>
                <a:cubicBezTo>
                  <a:pt x="5284046" y="2916189"/>
                  <a:pt x="5287673" y="2921933"/>
                  <a:pt x="5290847" y="2927980"/>
                </a:cubicBezTo>
                <a:cubicBezTo>
                  <a:pt x="5297046" y="2939771"/>
                  <a:pt x="5302640" y="2951865"/>
                  <a:pt x="5307932" y="2964112"/>
                </a:cubicBezTo>
                <a:cubicBezTo>
                  <a:pt x="5312920" y="2975298"/>
                  <a:pt x="5317909" y="2986637"/>
                  <a:pt x="5322143" y="2998126"/>
                </a:cubicBezTo>
                <a:cubicBezTo>
                  <a:pt x="5328643" y="3015813"/>
                  <a:pt x="5333026" y="3034105"/>
                  <a:pt x="5337561" y="3052550"/>
                </a:cubicBezTo>
                <a:cubicBezTo>
                  <a:pt x="5339829" y="3061620"/>
                  <a:pt x="5341947" y="3070691"/>
                  <a:pt x="5344063" y="3079912"/>
                </a:cubicBezTo>
                <a:lnTo>
                  <a:pt x="5347272" y="3097571"/>
                </a:lnTo>
                <a:lnTo>
                  <a:pt x="5350562" y="3093820"/>
                </a:lnTo>
                <a:cubicBezTo>
                  <a:pt x="5354040" y="3090947"/>
                  <a:pt x="5358123" y="3088832"/>
                  <a:pt x="5362507" y="3087472"/>
                </a:cubicBezTo>
                <a:cubicBezTo>
                  <a:pt x="5367494" y="3085959"/>
                  <a:pt x="5372937" y="3085507"/>
                  <a:pt x="5377775" y="3087168"/>
                </a:cubicBezTo>
                <a:cubicBezTo>
                  <a:pt x="5382914" y="3088832"/>
                  <a:pt x="5386997" y="3091554"/>
                  <a:pt x="5390927" y="3095180"/>
                </a:cubicBezTo>
                <a:cubicBezTo>
                  <a:pt x="5392137" y="3096391"/>
                  <a:pt x="5393497" y="3097601"/>
                  <a:pt x="5394706" y="3098961"/>
                </a:cubicBezTo>
                <a:cubicBezTo>
                  <a:pt x="5399090" y="3103949"/>
                  <a:pt x="5402870" y="3109693"/>
                  <a:pt x="5406197" y="3115439"/>
                </a:cubicBezTo>
                <a:cubicBezTo>
                  <a:pt x="5409219" y="3120730"/>
                  <a:pt x="5411788" y="3126173"/>
                  <a:pt x="5414207" y="3131766"/>
                </a:cubicBezTo>
                <a:cubicBezTo>
                  <a:pt x="5416928" y="3137813"/>
                  <a:pt x="5419500" y="3144011"/>
                  <a:pt x="5421766" y="3150210"/>
                </a:cubicBezTo>
                <a:cubicBezTo>
                  <a:pt x="5426303" y="3162606"/>
                  <a:pt x="5431139" y="3175154"/>
                  <a:pt x="5434918" y="3187853"/>
                </a:cubicBezTo>
                <a:cubicBezTo>
                  <a:pt x="5438549" y="3200248"/>
                  <a:pt x="5442025" y="3212646"/>
                  <a:pt x="5444898" y="3225344"/>
                </a:cubicBezTo>
                <a:lnTo>
                  <a:pt x="5453240" y="3277922"/>
                </a:lnTo>
                <a:lnTo>
                  <a:pt x="5454723" y="3276746"/>
                </a:lnTo>
                <a:cubicBezTo>
                  <a:pt x="5459864" y="3274781"/>
                  <a:pt x="5465307" y="3274932"/>
                  <a:pt x="5470144" y="3277955"/>
                </a:cubicBezTo>
                <a:cubicBezTo>
                  <a:pt x="5473619" y="3280071"/>
                  <a:pt x="5476342" y="3283245"/>
                  <a:pt x="5478911" y="3286421"/>
                </a:cubicBezTo>
                <a:cubicBezTo>
                  <a:pt x="5481483" y="3289595"/>
                  <a:pt x="5483597" y="3292922"/>
                  <a:pt x="5485715" y="3296247"/>
                </a:cubicBezTo>
                <a:cubicBezTo>
                  <a:pt x="5489040" y="3301388"/>
                  <a:pt x="5492064" y="3306829"/>
                  <a:pt x="5494937" y="3312273"/>
                </a:cubicBezTo>
                <a:cubicBezTo>
                  <a:pt x="5497961" y="3318017"/>
                  <a:pt x="5500227" y="3324064"/>
                  <a:pt x="5502648" y="3329960"/>
                </a:cubicBezTo>
                <a:cubicBezTo>
                  <a:pt x="5504914" y="3335553"/>
                  <a:pt x="5507030" y="3341146"/>
                  <a:pt x="5508995" y="3346741"/>
                </a:cubicBezTo>
                <a:cubicBezTo>
                  <a:pt x="5511113" y="3352939"/>
                  <a:pt x="5513229" y="3359137"/>
                  <a:pt x="5515497" y="3365334"/>
                </a:cubicBezTo>
                <a:cubicBezTo>
                  <a:pt x="5517765" y="3371381"/>
                  <a:pt x="5520184" y="3377278"/>
                  <a:pt x="5522602" y="3383325"/>
                </a:cubicBezTo>
                <a:cubicBezTo>
                  <a:pt x="5527590" y="3395873"/>
                  <a:pt x="5532127" y="3408572"/>
                  <a:pt x="5536057" y="3421572"/>
                </a:cubicBezTo>
                <a:lnTo>
                  <a:pt x="5538882" y="3435339"/>
                </a:lnTo>
                <a:lnTo>
                  <a:pt x="5547093" y="3425956"/>
                </a:lnTo>
                <a:cubicBezTo>
                  <a:pt x="5550722" y="3423537"/>
                  <a:pt x="5554047" y="3421723"/>
                  <a:pt x="5558281" y="3420363"/>
                </a:cubicBezTo>
                <a:cubicBezTo>
                  <a:pt x="5564326" y="3418548"/>
                  <a:pt x="5571433" y="3419304"/>
                  <a:pt x="5576422" y="3423688"/>
                </a:cubicBezTo>
                <a:cubicBezTo>
                  <a:pt x="5582015" y="3428676"/>
                  <a:pt x="5585947" y="3435026"/>
                  <a:pt x="5589724" y="3441527"/>
                </a:cubicBezTo>
                <a:cubicBezTo>
                  <a:pt x="5596226" y="3452713"/>
                  <a:pt x="5602423" y="3464354"/>
                  <a:pt x="5607260" y="3476448"/>
                </a:cubicBezTo>
                <a:cubicBezTo>
                  <a:pt x="5612402" y="3488996"/>
                  <a:pt x="5616786" y="3501695"/>
                  <a:pt x="5621170" y="3514544"/>
                </a:cubicBezTo>
                <a:cubicBezTo>
                  <a:pt x="5625554" y="3527092"/>
                  <a:pt x="5629938" y="3539791"/>
                  <a:pt x="5633567" y="3552641"/>
                </a:cubicBezTo>
                <a:cubicBezTo>
                  <a:pt x="5636892" y="3564130"/>
                  <a:pt x="5640218" y="3575922"/>
                  <a:pt x="5641429" y="3587864"/>
                </a:cubicBezTo>
                <a:lnTo>
                  <a:pt x="5642817" y="3612424"/>
                </a:lnTo>
                <a:lnTo>
                  <a:pt x="5646717" y="3612659"/>
                </a:lnTo>
                <a:cubicBezTo>
                  <a:pt x="5649136" y="3613263"/>
                  <a:pt x="5651252" y="3614473"/>
                  <a:pt x="5653369" y="3615682"/>
                </a:cubicBezTo>
                <a:cubicBezTo>
                  <a:pt x="5654880" y="3616589"/>
                  <a:pt x="5656240" y="3617798"/>
                  <a:pt x="5657603" y="3618857"/>
                </a:cubicBezTo>
                <a:cubicBezTo>
                  <a:pt x="5659264" y="3620368"/>
                  <a:pt x="5660928" y="3621729"/>
                  <a:pt x="5662590" y="3623240"/>
                </a:cubicBezTo>
                <a:cubicBezTo>
                  <a:pt x="5664860" y="3625508"/>
                  <a:pt x="5666974" y="3627776"/>
                  <a:pt x="5668941" y="3630346"/>
                </a:cubicBezTo>
                <a:cubicBezTo>
                  <a:pt x="5677254" y="3640777"/>
                  <a:pt x="5684510" y="3651965"/>
                  <a:pt x="5691616" y="3663151"/>
                </a:cubicBezTo>
                <a:cubicBezTo>
                  <a:pt x="5698419" y="3673885"/>
                  <a:pt x="5705375" y="3684468"/>
                  <a:pt x="5711421" y="3695503"/>
                </a:cubicBezTo>
                <a:cubicBezTo>
                  <a:pt x="5723969" y="3718179"/>
                  <a:pt x="5734551" y="3742367"/>
                  <a:pt x="5740598" y="3767614"/>
                </a:cubicBezTo>
                <a:cubicBezTo>
                  <a:pt x="5741808" y="3772906"/>
                  <a:pt x="5742867" y="3778196"/>
                  <a:pt x="5743773" y="3783487"/>
                </a:cubicBezTo>
                <a:cubicBezTo>
                  <a:pt x="5744832" y="3790139"/>
                  <a:pt x="5745284" y="3796640"/>
                  <a:pt x="5745587" y="3803442"/>
                </a:cubicBezTo>
                <a:lnTo>
                  <a:pt x="5744341" y="3834585"/>
                </a:lnTo>
                <a:lnTo>
                  <a:pt x="5745284" y="3835190"/>
                </a:lnTo>
                <a:cubicBezTo>
                  <a:pt x="5749821" y="3838364"/>
                  <a:pt x="5754054" y="3842143"/>
                  <a:pt x="5757833" y="3846226"/>
                </a:cubicBezTo>
                <a:cubicBezTo>
                  <a:pt x="5767658" y="3856656"/>
                  <a:pt x="5775520" y="3869355"/>
                  <a:pt x="5782625" y="3881751"/>
                </a:cubicBezTo>
                <a:cubicBezTo>
                  <a:pt x="5789428" y="3893543"/>
                  <a:pt x="5793964" y="3906393"/>
                  <a:pt x="5798047" y="3919395"/>
                </a:cubicBezTo>
                <a:cubicBezTo>
                  <a:pt x="5805755" y="3944640"/>
                  <a:pt x="5810592" y="3970795"/>
                  <a:pt x="5811197" y="3997251"/>
                </a:cubicBezTo>
                <a:lnTo>
                  <a:pt x="5809518" y="4017235"/>
                </a:lnTo>
                <a:lnTo>
                  <a:pt x="5815280" y="4015997"/>
                </a:lnTo>
                <a:cubicBezTo>
                  <a:pt x="5819664" y="4017357"/>
                  <a:pt x="5822688" y="4019776"/>
                  <a:pt x="5826011" y="4022800"/>
                </a:cubicBezTo>
                <a:cubicBezTo>
                  <a:pt x="5829186" y="4025672"/>
                  <a:pt x="5831908" y="4028997"/>
                  <a:pt x="5834478" y="4032475"/>
                </a:cubicBezTo>
                <a:cubicBezTo>
                  <a:pt x="5838560" y="4037917"/>
                  <a:pt x="5842038" y="4044115"/>
                  <a:pt x="5844757" y="4050313"/>
                </a:cubicBezTo>
                <a:cubicBezTo>
                  <a:pt x="5850049" y="4062408"/>
                  <a:pt x="5854584" y="4074804"/>
                  <a:pt x="5858970" y="4087200"/>
                </a:cubicBezTo>
                <a:cubicBezTo>
                  <a:pt x="5863352" y="4099597"/>
                  <a:pt x="5867736" y="4112599"/>
                  <a:pt x="5868945" y="4125750"/>
                </a:cubicBezTo>
                <a:cubicBezTo>
                  <a:pt x="5869552" y="4133007"/>
                  <a:pt x="5870004" y="4140415"/>
                  <a:pt x="5869853" y="4147670"/>
                </a:cubicBezTo>
                <a:cubicBezTo>
                  <a:pt x="5869552" y="4154625"/>
                  <a:pt x="5868341" y="4161428"/>
                  <a:pt x="5866830" y="4168232"/>
                </a:cubicBezTo>
                <a:cubicBezTo>
                  <a:pt x="5864260" y="4180326"/>
                  <a:pt x="5861387" y="4192420"/>
                  <a:pt x="5857911" y="4204211"/>
                </a:cubicBezTo>
                <a:cubicBezTo>
                  <a:pt x="5855793" y="4211317"/>
                  <a:pt x="5852619" y="4218119"/>
                  <a:pt x="5848992" y="4224620"/>
                </a:cubicBezTo>
                <a:lnTo>
                  <a:pt x="5848782" y="4224912"/>
                </a:lnTo>
                <a:lnTo>
                  <a:pt x="5858516" y="4265740"/>
                </a:lnTo>
                <a:cubicBezTo>
                  <a:pt x="5863051" y="4278590"/>
                  <a:pt x="5868494" y="4290987"/>
                  <a:pt x="5874388" y="4303232"/>
                </a:cubicBezTo>
                <a:cubicBezTo>
                  <a:pt x="5880133" y="4315175"/>
                  <a:pt x="5886333" y="4326966"/>
                  <a:pt x="5893437" y="4338154"/>
                </a:cubicBezTo>
                <a:cubicBezTo>
                  <a:pt x="5894950" y="4340573"/>
                  <a:pt x="5896612" y="4342992"/>
                  <a:pt x="5898426" y="4345258"/>
                </a:cubicBezTo>
                <a:cubicBezTo>
                  <a:pt x="5899939" y="4347225"/>
                  <a:pt x="5901752" y="4349039"/>
                  <a:pt x="5903566" y="4350853"/>
                </a:cubicBezTo>
                <a:cubicBezTo>
                  <a:pt x="5905985" y="4352818"/>
                  <a:pt x="5908404" y="4354481"/>
                  <a:pt x="5911124" y="4355992"/>
                </a:cubicBezTo>
                <a:lnTo>
                  <a:pt x="5918961" y="4359798"/>
                </a:lnTo>
                <a:lnTo>
                  <a:pt x="5920196" y="4358562"/>
                </a:lnTo>
                <a:cubicBezTo>
                  <a:pt x="5922918" y="4356295"/>
                  <a:pt x="5927754" y="4354935"/>
                  <a:pt x="5931232" y="4355841"/>
                </a:cubicBezTo>
                <a:cubicBezTo>
                  <a:pt x="5933953" y="4356597"/>
                  <a:pt x="5936976" y="4357505"/>
                  <a:pt x="5939094" y="4359620"/>
                </a:cubicBezTo>
                <a:cubicBezTo>
                  <a:pt x="5940304" y="4360679"/>
                  <a:pt x="5941512" y="4361738"/>
                  <a:pt x="5942418" y="4363098"/>
                </a:cubicBezTo>
                <a:lnTo>
                  <a:pt x="5944902" y="4367445"/>
                </a:lnTo>
                <a:lnTo>
                  <a:pt x="5948162" y="4327722"/>
                </a:lnTo>
                <a:cubicBezTo>
                  <a:pt x="5949524" y="4315023"/>
                  <a:pt x="5951188" y="4302477"/>
                  <a:pt x="5953757" y="4290079"/>
                </a:cubicBezTo>
                <a:cubicBezTo>
                  <a:pt x="5956327" y="4277380"/>
                  <a:pt x="5959050" y="4264682"/>
                  <a:pt x="5961921" y="4252134"/>
                </a:cubicBezTo>
                <a:cubicBezTo>
                  <a:pt x="5964943" y="4238830"/>
                  <a:pt x="5968117" y="4225527"/>
                  <a:pt x="5972654" y="4212677"/>
                </a:cubicBezTo>
                <a:cubicBezTo>
                  <a:pt x="5974167" y="4208293"/>
                  <a:pt x="5975981" y="4203910"/>
                  <a:pt x="5979005" y="4200129"/>
                </a:cubicBezTo>
                <a:cubicBezTo>
                  <a:pt x="5982179" y="4196048"/>
                  <a:pt x="5987771" y="4193931"/>
                  <a:pt x="5992912" y="4194687"/>
                </a:cubicBezTo>
                <a:cubicBezTo>
                  <a:pt x="5995783" y="4195141"/>
                  <a:pt x="5998052" y="4196350"/>
                  <a:pt x="6000471" y="4197863"/>
                </a:cubicBezTo>
                <a:cubicBezTo>
                  <a:pt x="6001679" y="4198467"/>
                  <a:pt x="6002587" y="4199223"/>
                  <a:pt x="6003495" y="4200129"/>
                </a:cubicBezTo>
                <a:lnTo>
                  <a:pt x="6011809" y="4209944"/>
                </a:lnTo>
                <a:lnTo>
                  <a:pt x="6011809" y="4193023"/>
                </a:lnTo>
                <a:cubicBezTo>
                  <a:pt x="6012413" y="4166569"/>
                  <a:pt x="6015588" y="4140112"/>
                  <a:pt x="6021483" y="4114412"/>
                </a:cubicBezTo>
                <a:cubicBezTo>
                  <a:pt x="6024356" y="4102016"/>
                  <a:pt x="6027682" y="4089619"/>
                  <a:pt x="6031009" y="4077223"/>
                </a:cubicBezTo>
                <a:cubicBezTo>
                  <a:pt x="6032823" y="4070571"/>
                  <a:pt x="6034637" y="4063769"/>
                  <a:pt x="6037056" y="4057268"/>
                </a:cubicBezTo>
                <a:cubicBezTo>
                  <a:pt x="6038264" y="4054093"/>
                  <a:pt x="6039777" y="4050465"/>
                  <a:pt x="6042194" y="4047894"/>
                </a:cubicBezTo>
                <a:cubicBezTo>
                  <a:pt x="6043707" y="4046232"/>
                  <a:pt x="6045220" y="4044720"/>
                  <a:pt x="6047034" y="4043359"/>
                </a:cubicBezTo>
                <a:cubicBezTo>
                  <a:pt x="6049300" y="4041696"/>
                  <a:pt x="6051870" y="4040790"/>
                  <a:pt x="6054591" y="4040336"/>
                </a:cubicBezTo>
                <a:cubicBezTo>
                  <a:pt x="6061999" y="4038976"/>
                  <a:pt x="6068952" y="4042150"/>
                  <a:pt x="6075002" y="4046080"/>
                </a:cubicBezTo>
                <a:lnTo>
                  <a:pt x="6080292" y="4051014"/>
                </a:lnTo>
                <a:lnTo>
                  <a:pt x="6084222" y="4010253"/>
                </a:lnTo>
                <a:cubicBezTo>
                  <a:pt x="6087851" y="3984703"/>
                  <a:pt x="6091780" y="3959155"/>
                  <a:pt x="6098282" y="3934060"/>
                </a:cubicBezTo>
                <a:cubicBezTo>
                  <a:pt x="6101760" y="3920757"/>
                  <a:pt x="6105236" y="3907301"/>
                  <a:pt x="6110074" y="3894451"/>
                </a:cubicBezTo>
                <a:cubicBezTo>
                  <a:pt x="6112190" y="3888404"/>
                  <a:pt x="6114609" y="3882510"/>
                  <a:pt x="6117329" y="3876764"/>
                </a:cubicBezTo>
                <a:cubicBezTo>
                  <a:pt x="6120201" y="3870717"/>
                  <a:pt x="6123226" y="3864670"/>
                  <a:pt x="6127157" y="3859077"/>
                </a:cubicBezTo>
                <a:cubicBezTo>
                  <a:pt x="6129726" y="3855296"/>
                  <a:pt x="6133204" y="3852727"/>
                  <a:pt x="6137285" y="3850913"/>
                </a:cubicBezTo>
                <a:lnTo>
                  <a:pt x="6149118" y="3851390"/>
                </a:lnTo>
                <a:lnTo>
                  <a:pt x="6150891" y="3792105"/>
                </a:lnTo>
                <a:cubicBezTo>
                  <a:pt x="6151646" y="3785301"/>
                  <a:pt x="6152402" y="3778499"/>
                  <a:pt x="6153461" y="3771696"/>
                </a:cubicBezTo>
                <a:cubicBezTo>
                  <a:pt x="6154519" y="3765195"/>
                  <a:pt x="6155880" y="3758696"/>
                  <a:pt x="6157391" y="3752195"/>
                </a:cubicBezTo>
                <a:cubicBezTo>
                  <a:pt x="6160113" y="3739948"/>
                  <a:pt x="6163439" y="3727854"/>
                  <a:pt x="6166916" y="3715762"/>
                </a:cubicBezTo>
                <a:cubicBezTo>
                  <a:pt x="6170695" y="3702306"/>
                  <a:pt x="6174776" y="3688852"/>
                  <a:pt x="6179162" y="3675699"/>
                </a:cubicBezTo>
                <a:cubicBezTo>
                  <a:pt x="6180221" y="3672978"/>
                  <a:pt x="6181127" y="3670106"/>
                  <a:pt x="6182186" y="3667384"/>
                </a:cubicBezTo>
                <a:cubicBezTo>
                  <a:pt x="6184300" y="3662245"/>
                  <a:pt x="6186265" y="3656499"/>
                  <a:pt x="6190801" y="3653023"/>
                </a:cubicBezTo>
                <a:cubicBezTo>
                  <a:pt x="6192011" y="3652266"/>
                  <a:pt x="6193371" y="3651661"/>
                  <a:pt x="6194581" y="3651057"/>
                </a:cubicBezTo>
                <a:cubicBezTo>
                  <a:pt x="6196697" y="3650150"/>
                  <a:pt x="6198814" y="3650000"/>
                  <a:pt x="6201081" y="3650301"/>
                </a:cubicBezTo>
                <a:cubicBezTo>
                  <a:pt x="6203650" y="3650604"/>
                  <a:pt x="6205617" y="3651661"/>
                  <a:pt x="6207733" y="3653023"/>
                </a:cubicBezTo>
                <a:lnTo>
                  <a:pt x="6207797" y="3653083"/>
                </a:lnTo>
                <a:lnTo>
                  <a:pt x="6208185" y="3648335"/>
                </a:lnTo>
                <a:cubicBezTo>
                  <a:pt x="6209394" y="3636998"/>
                  <a:pt x="6210755" y="3625810"/>
                  <a:pt x="6212569" y="3614624"/>
                </a:cubicBezTo>
                <a:cubicBezTo>
                  <a:pt x="6216047" y="3592551"/>
                  <a:pt x="6219675" y="3570631"/>
                  <a:pt x="6225723" y="3549163"/>
                </a:cubicBezTo>
                <a:cubicBezTo>
                  <a:pt x="6229502" y="3535558"/>
                  <a:pt x="6234188" y="3522405"/>
                  <a:pt x="6238875" y="3509102"/>
                </a:cubicBezTo>
                <a:cubicBezTo>
                  <a:pt x="6243259" y="3496857"/>
                  <a:pt x="6247643" y="3484612"/>
                  <a:pt x="6252329" y="3472367"/>
                </a:cubicBezTo>
                <a:cubicBezTo>
                  <a:pt x="6256713" y="3460725"/>
                  <a:pt x="6261097" y="3449085"/>
                  <a:pt x="6266538" y="3438050"/>
                </a:cubicBezTo>
                <a:cubicBezTo>
                  <a:pt x="6270622" y="3429433"/>
                  <a:pt x="6275157" y="3417641"/>
                  <a:pt x="6286041" y="3417036"/>
                </a:cubicBezTo>
                <a:cubicBezTo>
                  <a:pt x="6295717" y="3416431"/>
                  <a:pt x="6302671" y="3424594"/>
                  <a:pt x="6307053" y="3432153"/>
                </a:cubicBezTo>
                <a:cubicBezTo>
                  <a:pt x="6309625" y="3436537"/>
                  <a:pt x="6311740" y="3441073"/>
                  <a:pt x="6313706" y="3445759"/>
                </a:cubicBezTo>
                <a:lnTo>
                  <a:pt x="6314531" y="3448131"/>
                </a:lnTo>
                <a:lnTo>
                  <a:pt x="6321568" y="3414466"/>
                </a:lnTo>
                <a:cubicBezTo>
                  <a:pt x="6326858" y="3389824"/>
                  <a:pt x="6334418" y="3365788"/>
                  <a:pt x="6343187" y="3342205"/>
                </a:cubicBezTo>
                <a:cubicBezTo>
                  <a:pt x="6347721" y="3329808"/>
                  <a:pt x="6353013" y="3317864"/>
                  <a:pt x="6358153" y="3305770"/>
                </a:cubicBezTo>
                <a:cubicBezTo>
                  <a:pt x="6363294" y="3293828"/>
                  <a:pt x="6368584" y="3281885"/>
                  <a:pt x="6373877" y="3270093"/>
                </a:cubicBezTo>
                <a:cubicBezTo>
                  <a:pt x="6376597" y="3264196"/>
                  <a:pt x="6379167" y="3258151"/>
                  <a:pt x="6382040" y="3252405"/>
                </a:cubicBezTo>
                <a:cubicBezTo>
                  <a:pt x="6384005" y="3248476"/>
                  <a:pt x="6385970" y="3244243"/>
                  <a:pt x="6388540" y="3240614"/>
                </a:cubicBezTo>
                <a:cubicBezTo>
                  <a:pt x="6391260" y="3236834"/>
                  <a:pt x="6395192" y="3233358"/>
                  <a:pt x="6400030" y="3232904"/>
                </a:cubicBezTo>
                <a:cubicBezTo>
                  <a:pt x="6402600" y="3232601"/>
                  <a:pt x="6405168" y="3232601"/>
                  <a:pt x="6407587" y="3233810"/>
                </a:cubicBezTo>
                <a:cubicBezTo>
                  <a:pt x="6409401" y="3234718"/>
                  <a:pt x="6411065" y="3235777"/>
                  <a:pt x="6412578" y="3237137"/>
                </a:cubicBezTo>
                <a:cubicBezTo>
                  <a:pt x="6418018" y="3242427"/>
                  <a:pt x="6421193" y="3249231"/>
                  <a:pt x="6424067" y="3256034"/>
                </a:cubicBezTo>
                <a:cubicBezTo>
                  <a:pt x="6425276" y="3258906"/>
                  <a:pt x="6426485" y="3261777"/>
                  <a:pt x="6427542" y="3264650"/>
                </a:cubicBezTo>
                <a:cubicBezTo>
                  <a:pt x="6429660" y="3270245"/>
                  <a:pt x="6431474" y="3276140"/>
                  <a:pt x="6433288" y="3281885"/>
                </a:cubicBezTo>
                <a:cubicBezTo>
                  <a:pt x="6436312" y="3291560"/>
                  <a:pt x="6439487" y="3301236"/>
                  <a:pt x="6441753" y="3311062"/>
                </a:cubicBezTo>
                <a:cubicBezTo>
                  <a:pt x="6442661" y="3314085"/>
                  <a:pt x="6443568" y="3317109"/>
                  <a:pt x="6444323" y="3320132"/>
                </a:cubicBezTo>
                <a:cubicBezTo>
                  <a:pt x="6447799" y="3333133"/>
                  <a:pt x="6450975" y="3346589"/>
                  <a:pt x="6452486" y="3360043"/>
                </a:cubicBezTo>
                <a:cubicBezTo>
                  <a:pt x="6453999" y="3373045"/>
                  <a:pt x="6454905" y="3386045"/>
                  <a:pt x="6454604" y="3399047"/>
                </a:cubicBezTo>
                <a:cubicBezTo>
                  <a:pt x="6454451" y="3412803"/>
                  <a:pt x="6453848" y="3426410"/>
                  <a:pt x="6452789" y="3440015"/>
                </a:cubicBezTo>
                <a:cubicBezTo>
                  <a:pt x="6450672" y="3464808"/>
                  <a:pt x="6446439" y="3489450"/>
                  <a:pt x="6440998" y="3513789"/>
                </a:cubicBezTo>
                <a:lnTo>
                  <a:pt x="6436435" y="3531879"/>
                </a:lnTo>
                <a:lnTo>
                  <a:pt x="6454907" y="3511824"/>
                </a:lnTo>
                <a:cubicBezTo>
                  <a:pt x="6464278" y="3501544"/>
                  <a:pt x="6474559" y="3492172"/>
                  <a:pt x="6484838" y="3482950"/>
                </a:cubicBezTo>
                <a:cubicBezTo>
                  <a:pt x="6493910" y="3474786"/>
                  <a:pt x="6503735" y="3467228"/>
                  <a:pt x="6514015" y="3460424"/>
                </a:cubicBezTo>
                <a:cubicBezTo>
                  <a:pt x="6516435" y="3458762"/>
                  <a:pt x="6519005" y="3457099"/>
                  <a:pt x="6521727" y="3455586"/>
                </a:cubicBezTo>
                <a:cubicBezTo>
                  <a:pt x="6523541" y="3454680"/>
                  <a:pt x="6525657" y="3453320"/>
                  <a:pt x="6527622" y="3452564"/>
                </a:cubicBezTo>
                <a:cubicBezTo>
                  <a:pt x="6531554" y="3451202"/>
                  <a:pt x="6535180" y="3450598"/>
                  <a:pt x="6539111" y="3451506"/>
                </a:cubicBezTo>
                <a:cubicBezTo>
                  <a:pt x="6544101" y="3452715"/>
                  <a:pt x="6548636" y="3455435"/>
                  <a:pt x="6551810" y="3459367"/>
                </a:cubicBezTo>
                <a:cubicBezTo>
                  <a:pt x="6554230" y="3462238"/>
                  <a:pt x="6556496" y="3465715"/>
                  <a:pt x="6557555" y="3469494"/>
                </a:cubicBezTo>
                <a:cubicBezTo>
                  <a:pt x="6557858" y="3470251"/>
                  <a:pt x="6558160" y="3471007"/>
                  <a:pt x="6558612" y="3472367"/>
                </a:cubicBezTo>
                <a:cubicBezTo>
                  <a:pt x="6559823" y="3476148"/>
                  <a:pt x="6560730" y="3480228"/>
                  <a:pt x="6561183" y="3484160"/>
                </a:cubicBezTo>
                <a:cubicBezTo>
                  <a:pt x="6561939" y="3492021"/>
                  <a:pt x="6560730" y="3500184"/>
                  <a:pt x="6559520" y="3507894"/>
                </a:cubicBezTo>
                <a:cubicBezTo>
                  <a:pt x="6558612" y="3514092"/>
                  <a:pt x="6557404" y="3520290"/>
                  <a:pt x="6556044" y="3526337"/>
                </a:cubicBezTo>
                <a:cubicBezTo>
                  <a:pt x="6553171" y="3539188"/>
                  <a:pt x="6549695" y="3551887"/>
                  <a:pt x="6545309" y="3564433"/>
                </a:cubicBezTo>
                <a:cubicBezTo>
                  <a:pt x="6540925" y="3576830"/>
                  <a:pt x="6536392" y="3589075"/>
                  <a:pt x="6531100" y="3601169"/>
                </a:cubicBezTo>
                <a:lnTo>
                  <a:pt x="6519176" y="3624494"/>
                </a:lnTo>
                <a:lnTo>
                  <a:pt x="6519760" y="3625659"/>
                </a:lnTo>
                <a:cubicBezTo>
                  <a:pt x="6520214" y="3626567"/>
                  <a:pt x="6520515" y="3627473"/>
                  <a:pt x="6520063" y="3628986"/>
                </a:cubicBezTo>
                <a:cubicBezTo>
                  <a:pt x="6520969" y="3632009"/>
                  <a:pt x="6521423" y="3635184"/>
                  <a:pt x="6521574" y="3638207"/>
                </a:cubicBezTo>
                <a:cubicBezTo>
                  <a:pt x="6521878" y="3644556"/>
                  <a:pt x="6521423" y="3650906"/>
                  <a:pt x="6520515" y="3657255"/>
                </a:cubicBezTo>
                <a:cubicBezTo>
                  <a:pt x="6518701" y="3670407"/>
                  <a:pt x="6515679" y="3683409"/>
                  <a:pt x="6512806" y="3696410"/>
                </a:cubicBezTo>
                <a:cubicBezTo>
                  <a:pt x="6507062" y="3723017"/>
                  <a:pt x="6500711" y="3749473"/>
                  <a:pt x="6491943" y="3775324"/>
                </a:cubicBezTo>
                <a:cubicBezTo>
                  <a:pt x="6488013" y="3786661"/>
                  <a:pt x="6483478" y="3797849"/>
                  <a:pt x="6478035" y="3808583"/>
                </a:cubicBezTo>
                <a:lnTo>
                  <a:pt x="6476816" y="3810851"/>
                </a:lnTo>
                <a:lnTo>
                  <a:pt x="6478188" y="3810851"/>
                </a:lnTo>
                <a:cubicBezTo>
                  <a:pt x="6481664" y="3811607"/>
                  <a:pt x="6484386" y="3812515"/>
                  <a:pt x="6487259" y="3814479"/>
                </a:cubicBezTo>
                <a:cubicBezTo>
                  <a:pt x="6488770" y="3815235"/>
                  <a:pt x="6489980" y="3816294"/>
                  <a:pt x="6490886" y="3817654"/>
                </a:cubicBezTo>
                <a:cubicBezTo>
                  <a:pt x="6491340" y="3818258"/>
                  <a:pt x="6491794" y="3818712"/>
                  <a:pt x="6492246" y="3819166"/>
                </a:cubicBezTo>
                <a:cubicBezTo>
                  <a:pt x="6493154" y="3820677"/>
                  <a:pt x="6494211" y="3822341"/>
                  <a:pt x="6494968" y="3824004"/>
                </a:cubicBezTo>
                <a:cubicBezTo>
                  <a:pt x="6495270" y="3824759"/>
                  <a:pt x="6495573" y="3825666"/>
                  <a:pt x="6495573" y="3825969"/>
                </a:cubicBezTo>
                <a:cubicBezTo>
                  <a:pt x="6495875" y="3826875"/>
                  <a:pt x="6496025" y="3828084"/>
                  <a:pt x="6496329" y="3829143"/>
                </a:cubicBezTo>
                <a:cubicBezTo>
                  <a:pt x="6497235" y="3833225"/>
                  <a:pt x="6497235" y="3837609"/>
                  <a:pt x="6496932" y="3841842"/>
                </a:cubicBezTo>
                <a:cubicBezTo>
                  <a:pt x="6496783" y="3845016"/>
                  <a:pt x="6496329" y="3848041"/>
                  <a:pt x="6495724" y="3851063"/>
                </a:cubicBezTo>
                <a:cubicBezTo>
                  <a:pt x="6493004" y="3864519"/>
                  <a:pt x="6488770" y="3877520"/>
                  <a:pt x="6483930" y="3890369"/>
                </a:cubicBezTo>
                <a:cubicBezTo>
                  <a:pt x="6479245" y="3903068"/>
                  <a:pt x="6473954" y="3915314"/>
                  <a:pt x="6468210" y="3927559"/>
                </a:cubicBezTo>
                <a:cubicBezTo>
                  <a:pt x="6465488" y="3933456"/>
                  <a:pt x="6462768" y="3939503"/>
                  <a:pt x="6459591" y="3945096"/>
                </a:cubicBezTo>
                <a:cubicBezTo>
                  <a:pt x="6456117" y="3951294"/>
                  <a:pt x="6452338" y="3957341"/>
                  <a:pt x="6448556" y="3963388"/>
                </a:cubicBezTo>
                <a:cubicBezTo>
                  <a:pt x="6441753" y="3974272"/>
                  <a:pt x="6434952" y="3985006"/>
                  <a:pt x="6427542" y="3995286"/>
                </a:cubicBezTo>
                <a:cubicBezTo>
                  <a:pt x="6420136" y="4005415"/>
                  <a:pt x="6412728" y="4015392"/>
                  <a:pt x="6405319" y="4025371"/>
                </a:cubicBezTo>
                <a:lnTo>
                  <a:pt x="6398047" y="4034794"/>
                </a:lnTo>
                <a:lnTo>
                  <a:pt x="6401995" y="4036405"/>
                </a:lnTo>
                <a:cubicBezTo>
                  <a:pt x="6404262" y="4039428"/>
                  <a:pt x="6406076" y="4042604"/>
                  <a:pt x="6407133" y="4046232"/>
                </a:cubicBezTo>
                <a:cubicBezTo>
                  <a:pt x="6407133" y="4046534"/>
                  <a:pt x="6407286" y="4046685"/>
                  <a:pt x="6407286" y="4046837"/>
                </a:cubicBezTo>
                <a:cubicBezTo>
                  <a:pt x="6408344" y="4050465"/>
                  <a:pt x="6409251" y="4054546"/>
                  <a:pt x="6409552" y="4058325"/>
                </a:cubicBezTo>
                <a:cubicBezTo>
                  <a:pt x="6410006" y="4066035"/>
                  <a:pt x="6409855" y="4073746"/>
                  <a:pt x="6409401" y="4081456"/>
                </a:cubicBezTo>
                <a:cubicBezTo>
                  <a:pt x="6408949" y="4087200"/>
                  <a:pt x="6407890" y="4093096"/>
                  <a:pt x="6406831" y="4098842"/>
                </a:cubicBezTo>
                <a:cubicBezTo>
                  <a:pt x="6404262" y="4111993"/>
                  <a:pt x="6400633" y="4124692"/>
                  <a:pt x="6396098" y="4137240"/>
                </a:cubicBezTo>
                <a:cubicBezTo>
                  <a:pt x="6391714" y="4149030"/>
                  <a:pt x="6386271" y="4160521"/>
                  <a:pt x="6380527" y="4171708"/>
                </a:cubicBezTo>
                <a:cubicBezTo>
                  <a:pt x="6374783" y="4182743"/>
                  <a:pt x="6368131" y="4193326"/>
                  <a:pt x="6360723" y="4203303"/>
                </a:cubicBezTo>
                <a:lnTo>
                  <a:pt x="6354996" y="4210401"/>
                </a:lnTo>
                <a:lnTo>
                  <a:pt x="6359515" y="4217061"/>
                </a:lnTo>
                <a:cubicBezTo>
                  <a:pt x="6359817" y="4218119"/>
                  <a:pt x="6360118" y="4219329"/>
                  <a:pt x="6360269" y="4220386"/>
                </a:cubicBezTo>
                <a:cubicBezTo>
                  <a:pt x="6360875" y="4224317"/>
                  <a:pt x="6360875" y="4228550"/>
                  <a:pt x="6360423" y="4232632"/>
                </a:cubicBezTo>
                <a:cubicBezTo>
                  <a:pt x="6359817" y="4239133"/>
                  <a:pt x="6359061" y="4245633"/>
                  <a:pt x="6357701" y="4252134"/>
                </a:cubicBezTo>
                <a:cubicBezTo>
                  <a:pt x="6354980" y="4265588"/>
                  <a:pt x="6351502" y="4279044"/>
                  <a:pt x="6346966" y="4292044"/>
                </a:cubicBezTo>
                <a:cubicBezTo>
                  <a:pt x="6344850" y="4298091"/>
                  <a:pt x="6342582" y="4304138"/>
                  <a:pt x="6339710" y="4310035"/>
                </a:cubicBezTo>
                <a:cubicBezTo>
                  <a:pt x="6336687" y="4316082"/>
                  <a:pt x="6333663" y="4322279"/>
                  <a:pt x="6330488" y="4328326"/>
                </a:cubicBezTo>
                <a:cubicBezTo>
                  <a:pt x="6324290" y="4340421"/>
                  <a:pt x="6317487" y="4352061"/>
                  <a:pt x="6310232" y="4363550"/>
                </a:cubicBezTo>
                <a:cubicBezTo>
                  <a:pt x="6303881" y="4373679"/>
                  <a:pt x="6296625" y="4383204"/>
                  <a:pt x="6288008" y="4391670"/>
                </a:cubicBezTo>
                <a:cubicBezTo>
                  <a:pt x="6282718" y="4396809"/>
                  <a:pt x="6277424" y="4401950"/>
                  <a:pt x="6271681" y="4406333"/>
                </a:cubicBezTo>
                <a:lnTo>
                  <a:pt x="6261092" y="4412995"/>
                </a:lnTo>
                <a:lnTo>
                  <a:pt x="6263214" y="4416915"/>
                </a:lnTo>
                <a:cubicBezTo>
                  <a:pt x="6263970" y="4419637"/>
                  <a:pt x="6264424" y="4422357"/>
                  <a:pt x="6264573" y="4425079"/>
                </a:cubicBezTo>
                <a:cubicBezTo>
                  <a:pt x="6264878" y="4429009"/>
                  <a:pt x="6265029" y="4432940"/>
                  <a:pt x="6264725" y="4436870"/>
                </a:cubicBezTo>
                <a:cubicBezTo>
                  <a:pt x="6264424" y="4443220"/>
                  <a:pt x="6263667" y="4449418"/>
                  <a:pt x="6262608" y="4455616"/>
                </a:cubicBezTo>
                <a:cubicBezTo>
                  <a:pt x="6260341" y="4468618"/>
                  <a:pt x="6256713" y="4481618"/>
                  <a:pt x="6251421" y="4493865"/>
                </a:cubicBezTo>
                <a:cubicBezTo>
                  <a:pt x="6246283" y="4505807"/>
                  <a:pt x="6240539" y="4517296"/>
                  <a:pt x="6234188" y="4528635"/>
                </a:cubicBezTo>
                <a:cubicBezTo>
                  <a:pt x="6227989" y="4539369"/>
                  <a:pt x="6221186" y="4549950"/>
                  <a:pt x="6214082" y="4560230"/>
                </a:cubicBezTo>
                <a:cubicBezTo>
                  <a:pt x="6211208" y="4564463"/>
                  <a:pt x="6208185" y="4568848"/>
                  <a:pt x="6204860" y="4572929"/>
                </a:cubicBezTo>
                <a:lnTo>
                  <a:pt x="6204346" y="4573480"/>
                </a:lnTo>
                <a:lnTo>
                  <a:pt x="6204255" y="4580942"/>
                </a:lnTo>
                <a:cubicBezTo>
                  <a:pt x="6203954" y="4582756"/>
                  <a:pt x="6203650" y="4584420"/>
                  <a:pt x="6203198" y="4586082"/>
                </a:cubicBezTo>
                <a:cubicBezTo>
                  <a:pt x="6202441" y="4589861"/>
                  <a:pt x="6201233" y="4593338"/>
                  <a:pt x="6200024" y="4596966"/>
                </a:cubicBezTo>
                <a:cubicBezTo>
                  <a:pt x="6198057" y="4603013"/>
                  <a:pt x="6195487" y="4608759"/>
                  <a:pt x="6192766" y="4614503"/>
                </a:cubicBezTo>
                <a:cubicBezTo>
                  <a:pt x="6189743" y="4621004"/>
                  <a:pt x="6185813" y="4627051"/>
                  <a:pt x="6182033" y="4633098"/>
                </a:cubicBezTo>
                <a:cubicBezTo>
                  <a:pt x="6178708" y="4638389"/>
                  <a:pt x="6175079" y="4643378"/>
                  <a:pt x="6171451" y="4648366"/>
                </a:cubicBezTo>
                <a:cubicBezTo>
                  <a:pt x="6163892" y="4658646"/>
                  <a:pt x="6155880" y="4668625"/>
                  <a:pt x="6147112" y="4677846"/>
                </a:cubicBezTo>
                <a:cubicBezTo>
                  <a:pt x="6138193" y="4687370"/>
                  <a:pt x="6128063" y="4695382"/>
                  <a:pt x="6117783" y="4703244"/>
                </a:cubicBezTo>
                <a:lnTo>
                  <a:pt x="6101722" y="4713490"/>
                </a:lnTo>
                <a:lnTo>
                  <a:pt x="6147110" y="4791681"/>
                </a:lnTo>
                <a:cubicBezTo>
                  <a:pt x="6164798" y="4821615"/>
                  <a:pt x="6182787" y="4851396"/>
                  <a:pt x="6199115" y="4882236"/>
                </a:cubicBezTo>
                <a:lnTo>
                  <a:pt x="6235655" y="4944979"/>
                </a:lnTo>
                <a:lnTo>
                  <a:pt x="6205791" y="4944979"/>
                </a:lnTo>
                <a:lnTo>
                  <a:pt x="6200024" y="4935450"/>
                </a:lnTo>
                <a:cubicBezTo>
                  <a:pt x="6191404" y="4920483"/>
                  <a:pt x="6183090" y="4905366"/>
                  <a:pt x="6174927" y="4890097"/>
                </a:cubicBezTo>
                <a:cubicBezTo>
                  <a:pt x="6167065" y="4875131"/>
                  <a:pt x="6158751" y="4860467"/>
                  <a:pt x="6150133" y="4845954"/>
                </a:cubicBezTo>
                <a:cubicBezTo>
                  <a:pt x="6131993" y="4815114"/>
                  <a:pt x="6113701" y="4784274"/>
                  <a:pt x="6095710" y="4753283"/>
                </a:cubicBezTo>
                <a:lnTo>
                  <a:pt x="6090046" y="4743391"/>
                </a:lnTo>
                <a:lnTo>
                  <a:pt x="6085204" y="4758889"/>
                </a:lnTo>
                <a:lnTo>
                  <a:pt x="6089211" y="4766134"/>
                </a:lnTo>
                <a:cubicBezTo>
                  <a:pt x="6097223" y="4780798"/>
                  <a:pt x="6105690" y="4795311"/>
                  <a:pt x="6114155" y="4809673"/>
                </a:cubicBezTo>
                <a:cubicBezTo>
                  <a:pt x="6131387" y="4839001"/>
                  <a:pt x="6148926" y="4868026"/>
                  <a:pt x="6166159" y="4897354"/>
                </a:cubicBezTo>
                <a:cubicBezTo>
                  <a:pt x="6174475" y="4911565"/>
                  <a:pt x="6182787" y="4926078"/>
                  <a:pt x="6190952" y="4940591"/>
                </a:cubicBezTo>
                <a:lnTo>
                  <a:pt x="6193312" y="4944979"/>
                </a:lnTo>
                <a:lnTo>
                  <a:pt x="6164723" y="4944979"/>
                </a:lnTo>
                <a:lnTo>
                  <a:pt x="6157845" y="4932579"/>
                </a:lnTo>
                <a:cubicBezTo>
                  <a:pt x="6149681" y="4917915"/>
                  <a:pt x="6141064" y="4903553"/>
                  <a:pt x="6132446" y="4889040"/>
                </a:cubicBezTo>
                <a:cubicBezTo>
                  <a:pt x="6115212" y="4860165"/>
                  <a:pt x="6097979" y="4831290"/>
                  <a:pt x="6080895" y="4802264"/>
                </a:cubicBezTo>
                <a:lnTo>
                  <a:pt x="6073120" y="4788374"/>
                </a:lnTo>
                <a:lnTo>
                  <a:pt x="6059427" y="4812998"/>
                </a:lnTo>
                <a:cubicBezTo>
                  <a:pt x="6055953" y="4818591"/>
                  <a:pt x="6052173" y="4824185"/>
                  <a:pt x="6048394" y="4829778"/>
                </a:cubicBezTo>
                <a:cubicBezTo>
                  <a:pt x="6044916" y="4835069"/>
                  <a:pt x="6041440" y="4840210"/>
                  <a:pt x="6037661" y="4845198"/>
                </a:cubicBezTo>
                <a:cubicBezTo>
                  <a:pt x="6033729" y="4850339"/>
                  <a:pt x="6029799" y="4855478"/>
                  <a:pt x="6025413" y="4860316"/>
                </a:cubicBezTo>
                <a:cubicBezTo>
                  <a:pt x="6020426" y="4866062"/>
                  <a:pt x="6014833" y="4871201"/>
                  <a:pt x="6009239" y="4876342"/>
                </a:cubicBezTo>
                <a:cubicBezTo>
                  <a:pt x="5999261" y="4885412"/>
                  <a:pt x="5988225" y="4893575"/>
                  <a:pt x="5976132" y="4899925"/>
                </a:cubicBezTo>
                <a:lnTo>
                  <a:pt x="5975000" y="4900382"/>
                </a:lnTo>
                <a:lnTo>
                  <a:pt x="5973258" y="4907182"/>
                </a:lnTo>
                <a:cubicBezTo>
                  <a:pt x="5966303" y="4914287"/>
                  <a:pt x="5959652" y="4921845"/>
                  <a:pt x="5953454" y="4929706"/>
                </a:cubicBezTo>
                <a:lnTo>
                  <a:pt x="5944677" y="4944979"/>
                </a:lnTo>
                <a:lnTo>
                  <a:pt x="5915150" y="4944979"/>
                </a:lnTo>
                <a:lnTo>
                  <a:pt x="5918834" y="4938323"/>
                </a:lnTo>
                <a:cubicBezTo>
                  <a:pt x="5922010" y="4933031"/>
                  <a:pt x="5925183" y="4927589"/>
                  <a:pt x="5928811" y="4922601"/>
                </a:cubicBezTo>
                <a:lnTo>
                  <a:pt x="5934781" y="4915524"/>
                </a:lnTo>
                <a:lnTo>
                  <a:pt x="5921556" y="4918519"/>
                </a:lnTo>
                <a:cubicBezTo>
                  <a:pt x="5918834" y="4918822"/>
                  <a:pt x="5915962" y="4919123"/>
                  <a:pt x="5913242" y="4919123"/>
                </a:cubicBezTo>
                <a:cubicBezTo>
                  <a:pt x="5909461" y="4919123"/>
                  <a:pt x="5906136" y="4919123"/>
                  <a:pt x="5902658" y="4917462"/>
                </a:cubicBezTo>
                <a:lnTo>
                  <a:pt x="5901418" y="4915086"/>
                </a:lnTo>
                <a:lnTo>
                  <a:pt x="5888599" y="4944067"/>
                </a:lnTo>
                <a:lnTo>
                  <a:pt x="5888246" y="4944979"/>
                </a:lnTo>
                <a:lnTo>
                  <a:pt x="5862030" y="4944979"/>
                </a:lnTo>
                <a:lnTo>
                  <a:pt x="5868190" y="4929252"/>
                </a:lnTo>
                <a:cubicBezTo>
                  <a:pt x="5875296" y="4911867"/>
                  <a:pt x="5884368" y="4895540"/>
                  <a:pt x="5890112" y="4877700"/>
                </a:cubicBezTo>
                <a:cubicBezTo>
                  <a:pt x="5890413" y="4876038"/>
                  <a:pt x="5890564" y="4874526"/>
                  <a:pt x="5890717" y="4872863"/>
                </a:cubicBezTo>
                <a:cubicBezTo>
                  <a:pt x="5890717" y="4871805"/>
                  <a:pt x="5891018" y="4870596"/>
                  <a:pt x="5891623" y="4869537"/>
                </a:cubicBezTo>
                <a:cubicBezTo>
                  <a:pt x="5891472" y="4865608"/>
                  <a:pt x="5891472" y="4861676"/>
                  <a:pt x="5891018" y="4857897"/>
                </a:cubicBezTo>
                <a:cubicBezTo>
                  <a:pt x="5890413" y="4851246"/>
                  <a:pt x="5889355" y="4844895"/>
                  <a:pt x="5887995" y="4838394"/>
                </a:cubicBezTo>
                <a:cubicBezTo>
                  <a:pt x="5886634" y="4833104"/>
                  <a:pt x="5884971" y="4827813"/>
                  <a:pt x="5883006" y="4822672"/>
                </a:cubicBezTo>
                <a:cubicBezTo>
                  <a:pt x="5881039" y="4817382"/>
                  <a:pt x="5878774" y="4812241"/>
                  <a:pt x="5876506" y="4807102"/>
                </a:cubicBezTo>
                <a:cubicBezTo>
                  <a:pt x="5872122" y="4796822"/>
                  <a:pt x="5867587" y="4786844"/>
                  <a:pt x="5862751" y="4777018"/>
                </a:cubicBezTo>
                <a:cubicBezTo>
                  <a:pt x="5862446" y="4776564"/>
                  <a:pt x="5862295" y="4776262"/>
                  <a:pt x="5862144" y="4775959"/>
                </a:cubicBezTo>
                <a:cubicBezTo>
                  <a:pt x="5861994" y="4775959"/>
                  <a:pt x="5861994" y="4775808"/>
                  <a:pt x="5861994" y="4775808"/>
                </a:cubicBezTo>
                <a:cubicBezTo>
                  <a:pt x="5861692" y="4775203"/>
                  <a:pt x="5861238" y="4774599"/>
                  <a:pt x="5860935" y="4773994"/>
                </a:cubicBezTo>
                <a:cubicBezTo>
                  <a:pt x="5859725" y="4777472"/>
                  <a:pt x="5858516" y="4780949"/>
                  <a:pt x="5857457" y="4784274"/>
                </a:cubicBezTo>
                <a:cubicBezTo>
                  <a:pt x="5855492" y="4789867"/>
                  <a:pt x="5853830" y="4795613"/>
                  <a:pt x="5852016" y="4801206"/>
                </a:cubicBezTo>
                <a:cubicBezTo>
                  <a:pt x="5850957" y="4804380"/>
                  <a:pt x="5850049" y="4807404"/>
                  <a:pt x="5849143" y="4810427"/>
                </a:cubicBezTo>
                <a:cubicBezTo>
                  <a:pt x="5849143" y="4810578"/>
                  <a:pt x="5848992" y="4810881"/>
                  <a:pt x="5848992" y="4811032"/>
                </a:cubicBezTo>
                <a:cubicBezTo>
                  <a:pt x="5848689" y="4811637"/>
                  <a:pt x="5848538" y="4812241"/>
                  <a:pt x="5848388" y="4812846"/>
                </a:cubicBezTo>
                <a:cubicBezTo>
                  <a:pt x="5848084" y="4814206"/>
                  <a:pt x="5847632" y="4815417"/>
                  <a:pt x="5847328" y="4816625"/>
                </a:cubicBezTo>
                <a:cubicBezTo>
                  <a:pt x="5845665" y="4822521"/>
                  <a:pt x="5843851" y="4828418"/>
                  <a:pt x="5842491" y="4834465"/>
                </a:cubicBezTo>
                <a:cubicBezTo>
                  <a:pt x="5839921" y="4845803"/>
                  <a:pt x="5838259" y="4856989"/>
                  <a:pt x="5837353" y="4868479"/>
                </a:cubicBezTo>
                <a:cubicBezTo>
                  <a:pt x="5836294" y="4880121"/>
                  <a:pt x="5835085" y="4891610"/>
                  <a:pt x="5834630" y="4903250"/>
                </a:cubicBezTo>
                <a:lnTo>
                  <a:pt x="5835591" y="4944979"/>
                </a:lnTo>
                <a:lnTo>
                  <a:pt x="5810624" y="4944979"/>
                </a:lnTo>
                <a:lnTo>
                  <a:pt x="5810291" y="4936660"/>
                </a:lnTo>
                <a:cubicBezTo>
                  <a:pt x="5809837" y="4923356"/>
                  <a:pt x="5809534" y="4909902"/>
                  <a:pt x="5810138" y="4896598"/>
                </a:cubicBezTo>
                <a:cubicBezTo>
                  <a:pt x="5810745" y="4884504"/>
                  <a:pt x="5812104" y="4872259"/>
                  <a:pt x="5813162" y="4860164"/>
                </a:cubicBezTo>
                <a:cubicBezTo>
                  <a:pt x="5814675" y="4841419"/>
                  <a:pt x="5819363" y="4823429"/>
                  <a:pt x="5824804" y="4805439"/>
                </a:cubicBezTo>
                <a:cubicBezTo>
                  <a:pt x="5824954" y="4804834"/>
                  <a:pt x="5825256" y="4804229"/>
                  <a:pt x="5825408" y="4803625"/>
                </a:cubicBezTo>
                <a:cubicBezTo>
                  <a:pt x="5827070" y="4798485"/>
                  <a:pt x="5828583" y="4793345"/>
                  <a:pt x="5830246" y="4788204"/>
                </a:cubicBezTo>
                <a:cubicBezTo>
                  <a:pt x="5832061" y="4782309"/>
                  <a:pt x="5833873" y="4776413"/>
                  <a:pt x="5835840" y="4770669"/>
                </a:cubicBezTo>
                <a:cubicBezTo>
                  <a:pt x="5837956" y="4764319"/>
                  <a:pt x="5840073" y="4757969"/>
                  <a:pt x="5843248" y="4752074"/>
                </a:cubicBezTo>
                <a:cubicBezTo>
                  <a:pt x="5845514" y="4747538"/>
                  <a:pt x="5848689" y="4744213"/>
                  <a:pt x="5853376" y="4742248"/>
                </a:cubicBezTo>
                <a:lnTo>
                  <a:pt x="5859127" y="4742530"/>
                </a:lnTo>
                <a:lnTo>
                  <a:pt x="5857608" y="4738013"/>
                </a:lnTo>
                <a:cubicBezTo>
                  <a:pt x="5855948" y="4732269"/>
                  <a:pt x="5854284" y="4726524"/>
                  <a:pt x="5853075" y="4720628"/>
                </a:cubicBezTo>
                <a:cubicBezTo>
                  <a:pt x="5852016" y="4715187"/>
                  <a:pt x="5851261" y="4709895"/>
                  <a:pt x="5850654" y="4704453"/>
                </a:cubicBezTo>
                <a:cubicBezTo>
                  <a:pt x="5850051" y="4698103"/>
                  <a:pt x="5850051" y="4691754"/>
                  <a:pt x="5850202" y="4685404"/>
                </a:cubicBezTo>
                <a:cubicBezTo>
                  <a:pt x="5850352" y="4678148"/>
                  <a:pt x="5850505" y="4670589"/>
                  <a:pt x="5851411" y="4663333"/>
                </a:cubicBezTo>
                <a:cubicBezTo>
                  <a:pt x="5852167" y="4656983"/>
                  <a:pt x="5853226" y="4650785"/>
                  <a:pt x="5854736" y="4644587"/>
                </a:cubicBezTo>
                <a:cubicBezTo>
                  <a:pt x="5856400" y="4638389"/>
                  <a:pt x="5858064" y="4632190"/>
                  <a:pt x="5859878" y="4625992"/>
                </a:cubicBezTo>
                <a:cubicBezTo>
                  <a:pt x="5867133" y="4601350"/>
                  <a:pt x="5875296" y="4577162"/>
                  <a:pt x="5882855" y="4552672"/>
                </a:cubicBezTo>
                <a:cubicBezTo>
                  <a:pt x="5883006" y="4551917"/>
                  <a:pt x="5883157" y="4551312"/>
                  <a:pt x="5883460" y="4550555"/>
                </a:cubicBezTo>
                <a:cubicBezTo>
                  <a:pt x="5884065" y="4548136"/>
                  <a:pt x="5884971" y="4545717"/>
                  <a:pt x="5885728" y="4543451"/>
                </a:cubicBezTo>
                <a:cubicBezTo>
                  <a:pt x="5886030" y="4542241"/>
                  <a:pt x="5886484" y="4541183"/>
                  <a:pt x="5886938" y="4540124"/>
                </a:cubicBezTo>
                <a:cubicBezTo>
                  <a:pt x="5887693" y="4538613"/>
                  <a:pt x="5888599" y="4537251"/>
                  <a:pt x="5889507" y="4535891"/>
                </a:cubicBezTo>
                <a:lnTo>
                  <a:pt x="5891219" y="4534596"/>
                </a:lnTo>
                <a:lnTo>
                  <a:pt x="5889054" y="4509738"/>
                </a:lnTo>
                <a:cubicBezTo>
                  <a:pt x="5888903" y="4497039"/>
                  <a:pt x="5888903" y="4484342"/>
                  <a:pt x="5889962" y="4471643"/>
                </a:cubicBezTo>
                <a:lnTo>
                  <a:pt x="5891338" y="4460977"/>
                </a:lnTo>
                <a:lnTo>
                  <a:pt x="5886182" y="4453954"/>
                </a:lnTo>
                <a:cubicBezTo>
                  <a:pt x="5882403" y="4449571"/>
                  <a:pt x="5878168" y="4445488"/>
                  <a:pt x="5874087" y="4441406"/>
                </a:cubicBezTo>
                <a:cubicBezTo>
                  <a:pt x="5870308" y="4437778"/>
                  <a:pt x="5866376" y="4434150"/>
                  <a:pt x="5862446" y="4430522"/>
                </a:cubicBezTo>
                <a:cubicBezTo>
                  <a:pt x="5850654" y="4420394"/>
                  <a:pt x="5838108" y="4411323"/>
                  <a:pt x="5827373" y="4399985"/>
                </a:cubicBezTo>
                <a:cubicBezTo>
                  <a:pt x="5821629" y="4393938"/>
                  <a:pt x="5817245" y="4386983"/>
                  <a:pt x="5812861" y="4380030"/>
                </a:cubicBezTo>
                <a:cubicBezTo>
                  <a:pt x="5809080" y="4374133"/>
                  <a:pt x="5805451" y="4368237"/>
                  <a:pt x="5802731" y="4361888"/>
                </a:cubicBezTo>
                <a:cubicBezTo>
                  <a:pt x="5799558" y="4354783"/>
                  <a:pt x="5797139" y="4347375"/>
                  <a:pt x="5794720" y="4339968"/>
                </a:cubicBezTo>
                <a:cubicBezTo>
                  <a:pt x="5792301" y="4332863"/>
                  <a:pt x="5789731" y="4326060"/>
                  <a:pt x="5787310" y="4319105"/>
                </a:cubicBezTo>
                <a:cubicBezTo>
                  <a:pt x="5782022" y="4304592"/>
                  <a:pt x="5774765" y="4290987"/>
                  <a:pt x="5767054" y="4277531"/>
                </a:cubicBezTo>
                <a:cubicBezTo>
                  <a:pt x="5764936" y="4273752"/>
                  <a:pt x="5762820" y="4269973"/>
                  <a:pt x="5761006" y="4266042"/>
                </a:cubicBezTo>
                <a:lnTo>
                  <a:pt x="5759488" y="4261539"/>
                </a:lnTo>
                <a:lnTo>
                  <a:pt x="5751482" y="4262112"/>
                </a:lnTo>
                <a:cubicBezTo>
                  <a:pt x="5745284" y="4262112"/>
                  <a:pt x="5739236" y="4261658"/>
                  <a:pt x="5733038" y="4261204"/>
                </a:cubicBezTo>
                <a:cubicBezTo>
                  <a:pt x="5719735" y="4260298"/>
                  <a:pt x="5706281" y="4259390"/>
                  <a:pt x="5693129" y="4256670"/>
                </a:cubicBezTo>
                <a:cubicBezTo>
                  <a:pt x="5680731" y="4254099"/>
                  <a:pt x="5668639" y="4249261"/>
                  <a:pt x="5657149" y="4243971"/>
                </a:cubicBezTo>
                <a:cubicBezTo>
                  <a:pt x="5644451" y="4238225"/>
                  <a:pt x="5632205" y="4231574"/>
                  <a:pt x="5620262" y="4224470"/>
                </a:cubicBezTo>
                <a:cubicBezTo>
                  <a:pt x="5609225" y="4217969"/>
                  <a:pt x="5598492" y="4211014"/>
                  <a:pt x="5588059" y="4203456"/>
                </a:cubicBezTo>
                <a:cubicBezTo>
                  <a:pt x="5582771" y="4199524"/>
                  <a:pt x="5577779" y="4195291"/>
                  <a:pt x="5572793" y="4191058"/>
                </a:cubicBezTo>
                <a:cubicBezTo>
                  <a:pt x="5567047" y="4186221"/>
                  <a:pt x="5561604" y="4181081"/>
                  <a:pt x="5556313" y="4175639"/>
                </a:cubicBezTo>
                <a:cubicBezTo>
                  <a:pt x="5552080" y="4171254"/>
                  <a:pt x="5547998" y="4166569"/>
                  <a:pt x="5543919" y="4161882"/>
                </a:cubicBezTo>
                <a:cubicBezTo>
                  <a:pt x="5540591" y="4157800"/>
                  <a:pt x="5537113" y="4153717"/>
                  <a:pt x="5534241" y="4149334"/>
                </a:cubicBezTo>
                <a:cubicBezTo>
                  <a:pt x="5531974" y="4146009"/>
                  <a:pt x="5529857" y="4142682"/>
                  <a:pt x="5528346" y="4138903"/>
                </a:cubicBezTo>
                <a:cubicBezTo>
                  <a:pt x="5526228" y="4134065"/>
                  <a:pt x="5525173" y="4129077"/>
                  <a:pt x="5524719" y="4123785"/>
                </a:cubicBezTo>
                <a:lnTo>
                  <a:pt x="5525356" y="4120773"/>
                </a:lnTo>
                <a:lnTo>
                  <a:pt x="5514287" y="4116981"/>
                </a:lnTo>
                <a:cubicBezTo>
                  <a:pt x="5507786" y="4113958"/>
                  <a:pt x="5501437" y="4110783"/>
                  <a:pt x="5495240" y="4107306"/>
                </a:cubicBezTo>
                <a:cubicBezTo>
                  <a:pt x="5484355" y="4101108"/>
                  <a:pt x="5473772" y="4094456"/>
                  <a:pt x="5463341" y="4087351"/>
                </a:cubicBezTo>
                <a:cubicBezTo>
                  <a:pt x="5452760" y="4080094"/>
                  <a:pt x="5442630" y="4072082"/>
                  <a:pt x="5432955" y="4063767"/>
                </a:cubicBezTo>
                <a:cubicBezTo>
                  <a:pt x="5422524" y="4054849"/>
                  <a:pt x="5412242" y="4045929"/>
                  <a:pt x="5402569" y="4036103"/>
                </a:cubicBezTo>
                <a:cubicBezTo>
                  <a:pt x="5393346" y="4026729"/>
                  <a:pt x="5384275" y="4017357"/>
                  <a:pt x="5375055" y="4008287"/>
                </a:cubicBezTo>
                <a:cubicBezTo>
                  <a:pt x="5363868" y="3997250"/>
                  <a:pt x="5352075" y="3986063"/>
                  <a:pt x="5343611" y="3972609"/>
                </a:cubicBezTo>
                <a:cubicBezTo>
                  <a:pt x="5341190" y="3968828"/>
                  <a:pt x="5339076" y="3964746"/>
                  <a:pt x="5338017" y="3960363"/>
                </a:cubicBezTo>
                <a:cubicBezTo>
                  <a:pt x="5337411" y="3958096"/>
                  <a:pt x="5336958" y="3955979"/>
                  <a:pt x="5336958" y="3953409"/>
                </a:cubicBezTo>
                <a:cubicBezTo>
                  <a:pt x="5336958" y="3951292"/>
                  <a:pt x="5337260" y="3949327"/>
                  <a:pt x="5337864" y="3947362"/>
                </a:cubicBezTo>
                <a:cubicBezTo>
                  <a:pt x="5338168" y="3946454"/>
                  <a:pt x="5338622" y="3945548"/>
                  <a:pt x="5339225" y="3944489"/>
                </a:cubicBezTo>
                <a:cubicBezTo>
                  <a:pt x="5340133" y="3943583"/>
                  <a:pt x="5341190" y="3942221"/>
                  <a:pt x="5342098" y="3941466"/>
                </a:cubicBezTo>
                <a:cubicBezTo>
                  <a:pt x="5344063" y="3939803"/>
                  <a:pt x="5345877" y="3938442"/>
                  <a:pt x="5348296" y="3937536"/>
                </a:cubicBezTo>
                <a:lnTo>
                  <a:pt x="5352482" y="3936960"/>
                </a:lnTo>
                <a:lnTo>
                  <a:pt x="5338620" y="3925291"/>
                </a:lnTo>
                <a:cubicBezTo>
                  <a:pt x="5329550" y="3916978"/>
                  <a:pt x="5320329" y="3908663"/>
                  <a:pt x="5311711" y="3899894"/>
                </a:cubicBezTo>
                <a:cubicBezTo>
                  <a:pt x="5307176" y="3895208"/>
                  <a:pt x="5302640" y="3890521"/>
                  <a:pt x="5298105" y="3885835"/>
                </a:cubicBezTo>
                <a:cubicBezTo>
                  <a:pt x="5293570" y="3881148"/>
                  <a:pt x="5288882" y="3876461"/>
                  <a:pt x="5284651" y="3871472"/>
                </a:cubicBezTo>
                <a:cubicBezTo>
                  <a:pt x="5275732" y="3861343"/>
                  <a:pt x="5267113" y="3850762"/>
                  <a:pt x="5260009" y="3839272"/>
                </a:cubicBezTo>
                <a:cubicBezTo>
                  <a:pt x="5255777" y="3832319"/>
                  <a:pt x="5252450" y="3824910"/>
                  <a:pt x="5249729" y="3817201"/>
                </a:cubicBezTo>
                <a:cubicBezTo>
                  <a:pt x="5248367" y="3813270"/>
                  <a:pt x="5247461" y="3809642"/>
                  <a:pt x="5247310" y="3805560"/>
                </a:cubicBezTo>
                <a:cubicBezTo>
                  <a:pt x="5247158" y="3801025"/>
                  <a:pt x="5247915" y="3796338"/>
                  <a:pt x="5250334" y="3792559"/>
                </a:cubicBezTo>
                <a:cubicBezTo>
                  <a:pt x="5249880" y="3791955"/>
                  <a:pt x="5249880" y="3791955"/>
                  <a:pt x="5250031" y="3791804"/>
                </a:cubicBezTo>
                <a:cubicBezTo>
                  <a:pt x="5252299" y="3788326"/>
                  <a:pt x="5255022" y="3786058"/>
                  <a:pt x="5258648" y="3783941"/>
                </a:cubicBezTo>
                <a:lnTo>
                  <a:pt x="5264166" y="3782003"/>
                </a:lnTo>
                <a:lnTo>
                  <a:pt x="5242321" y="3761113"/>
                </a:lnTo>
                <a:cubicBezTo>
                  <a:pt x="5234006" y="3752193"/>
                  <a:pt x="5226598" y="3742367"/>
                  <a:pt x="5219192" y="3732541"/>
                </a:cubicBezTo>
                <a:cubicBezTo>
                  <a:pt x="5211177" y="3721958"/>
                  <a:pt x="5203468" y="3710922"/>
                  <a:pt x="5196060" y="3699735"/>
                </a:cubicBezTo>
                <a:cubicBezTo>
                  <a:pt x="5188349" y="3687944"/>
                  <a:pt x="5180943" y="3675699"/>
                  <a:pt x="5175954" y="3662697"/>
                </a:cubicBezTo>
                <a:cubicBezTo>
                  <a:pt x="5173083" y="3655139"/>
                  <a:pt x="5171419" y="3647127"/>
                  <a:pt x="5172930" y="3639113"/>
                </a:cubicBezTo>
                <a:cubicBezTo>
                  <a:pt x="5173384" y="3636544"/>
                  <a:pt x="5173838" y="3634428"/>
                  <a:pt x="5175046" y="3632009"/>
                </a:cubicBezTo>
                <a:lnTo>
                  <a:pt x="5175942" y="3630216"/>
                </a:lnTo>
                <a:lnTo>
                  <a:pt x="5170967" y="3625358"/>
                </a:lnTo>
                <a:cubicBezTo>
                  <a:pt x="5166732" y="3620972"/>
                  <a:pt x="5162501" y="3616739"/>
                  <a:pt x="5158267" y="3612356"/>
                </a:cubicBezTo>
                <a:cubicBezTo>
                  <a:pt x="5149499" y="3603285"/>
                  <a:pt x="5141788" y="3593459"/>
                  <a:pt x="5134532" y="3583179"/>
                </a:cubicBezTo>
                <a:cubicBezTo>
                  <a:pt x="5126520" y="3571991"/>
                  <a:pt x="5119114" y="3560351"/>
                  <a:pt x="5111857" y="3548560"/>
                </a:cubicBezTo>
                <a:cubicBezTo>
                  <a:pt x="5105054" y="3537675"/>
                  <a:pt x="5098251" y="3526941"/>
                  <a:pt x="5091598" y="3516057"/>
                </a:cubicBezTo>
                <a:cubicBezTo>
                  <a:pt x="5087970" y="3510311"/>
                  <a:pt x="5084494" y="3504567"/>
                  <a:pt x="5081169" y="3498823"/>
                </a:cubicBezTo>
                <a:cubicBezTo>
                  <a:pt x="5077842" y="3493078"/>
                  <a:pt x="5074818" y="3487031"/>
                  <a:pt x="5071946" y="3481135"/>
                </a:cubicBezTo>
                <a:cubicBezTo>
                  <a:pt x="5069224" y="3475541"/>
                  <a:pt x="5066805" y="3469948"/>
                  <a:pt x="5064538" y="3464203"/>
                </a:cubicBezTo>
                <a:cubicBezTo>
                  <a:pt x="5062272" y="3458610"/>
                  <a:pt x="5060002" y="3452412"/>
                  <a:pt x="5061967" y="3446516"/>
                </a:cubicBezTo>
                <a:cubicBezTo>
                  <a:pt x="5062272" y="3445608"/>
                  <a:pt x="5062724" y="3444702"/>
                  <a:pt x="5063178" y="3443946"/>
                </a:cubicBezTo>
                <a:cubicBezTo>
                  <a:pt x="5065445" y="3439108"/>
                  <a:pt x="5070433" y="3436539"/>
                  <a:pt x="5075575" y="3435932"/>
                </a:cubicBezTo>
                <a:lnTo>
                  <a:pt x="5082526" y="3435882"/>
                </a:lnTo>
                <a:lnTo>
                  <a:pt x="5078446" y="3431700"/>
                </a:lnTo>
                <a:cubicBezTo>
                  <a:pt x="5073911" y="3427165"/>
                  <a:pt x="5069375" y="3422781"/>
                  <a:pt x="5064991" y="3418094"/>
                </a:cubicBezTo>
                <a:cubicBezTo>
                  <a:pt x="5060456" y="3413408"/>
                  <a:pt x="5056373" y="3408419"/>
                  <a:pt x="5052443" y="3403278"/>
                </a:cubicBezTo>
                <a:cubicBezTo>
                  <a:pt x="5036116" y="3382568"/>
                  <a:pt x="5021755" y="3360344"/>
                  <a:pt x="5008299" y="3337819"/>
                </a:cubicBezTo>
                <a:cubicBezTo>
                  <a:pt x="5001649" y="3326632"/>
                  <a:pt x="4995147" y="3315295"/>
                  <a:pt x="4990008" y="3303351"/>
                </a:cubicBezTo>
                <a:cubicBezTo>
                  <a:pt x="4987135" y="3296700"/>
                  <a:pt x="4984717" y="3289745"/>
                  <a:pt x="4982298" y="3282942"/>
                </a:cubicBezTo>
                <a:cubicBezTo>
                  <a:pt x="4981239" y="3280071"/>
                  <a:pt x="4980635" y="3277046"/>
                  <a:pt x="4979879" y="3274024"/>
                </a:cubicBezTo>
                <a:cubicBezTo>
                  <a:pt x="4978065" y="3266464"/>
                  <a:pt x="4976855" y="3257394"/>
                  <a:pt x="4981089" y="3250742"/>
                </a:cubicBezTo>
                <a:cubicBezTo>
                  <a:pt x="4982145" y="3249229"/>
                  <a:pt x="4983357" y="3247869"/>
                  <a:pt x="4984717" y="3246660"/>
                </a:cubicBezTo>
                <a:lnTo>
                  <a:pt x="5003110" y="3243008"/>
                </a:lnTo>
                <a:lnTo>
                  <a:pt x="4995450" y="3236532"/>
                </a:lnTo>
                <a:cubicBezTo>
                  <a:pt x="4985322" y="3227763"/>
                  <a:pt x="4975646" y="3218389"/>
                  <a:pt x="4966576" y="3208563"/>
                </a:cubicBezTo>
                <a:cubicBezTo>
                  <a:pt x="4948737" y="3189062"/>
                  <a:pt x="4933770" y="3166688"/>
                  <a:pt x="4921223" y="3143406"/>
                </a:cubicBezTo>
                <a:cubicBezTo>
                  <a:pt x="4918048" y="3137662"/>
                  <a:pt x="4915328" y="3131766"/>
                  <a:pt x="4912756" y="3125719"/>
                </a:cubicBezTo>
                <a:cubicBezTo>
                  <a:pt x="4909431" y="3118161"/>
                  <a:pt x="4906407" y="3110147"/>
                  <a:pt x="4904442" y="3102135"/>
                </a:cubicBezTo>
                <a:cubicBezTo>
                  <a:pt x="4903536" y="3098206"/>
                  <a:pt x="4903233" y="3094274"/>
                  <a:pt x="4902931" y="3090344"/>
                </a:cubicBezTo>
                <a:cubicBezTo>
                  <a:pt x="4902628" y="3085961"/>
                  <a:pt x="4903384" y="3081274"/>
                  <a:pt x="4905047" y="3077342"/>
                </a:cubicBezTo>
                <a:cubicBezTo>
                  <a:pt x="4905499" y="3076284"/>
                  <a:pt x="4905955" y="3075378"/>
                  <a:pt x="4906560" y="3074319"/>
                </a:cubicBezTo>
                <a:cubicBezTo>
                  <a:pt x="4908523" y="3071446"/>
                  <a:pt x="4911095" y="3068726"/>
                  <a:pt x="4914117" y="3067366"/>
                </a:cubicBezTo>
                <a:cubicBezTo>
                  <a:pt x="4918199" y="3065551"/>
                  <a:pt x="4921979" y="3064947"/>
                  <a:pt x="4926515" y="3065098"/>
                </a:cubicBezTo>
                <a:lnTo>
                  <a:pt x="4933209" y="3066469"/>
                </a:lnTo>
                <a:lnTo>
                  <a:pt x="4913060" y="3041968"/>
                </a:lnTo>
                <a:cubicBezTo>
                  <a:pt x="4909130" y="3036827"/>
                  <a:pt x="4905503" y="3031536"/>
                  <a:pt x="4901873" y="3026246"/>
                </a:cubicBezTo>
                <a:cubicBezTo>
                  <a:pt x="4897941" y="3020500"/>
                  <a:pt x="4894013" y="3014604"/>
                  <a:pt x="4890384" y="3008709"/>
                </a:cubicBezTo>
                <a:cubicBezTo>
                  <a:pt x="4883882" y="2997975"/>
                  <a:pt x="4877535" y="2986940"/>
                  <a:pt x="4871638" y="2975903"/>
                </a:cubicBezTo>
                <a:cubicBezTo>
                  <a:pt x="4865440" y="2964413"/>
                  <a:pt x="4859997" y="2952472"/>
                  <a:pt x="4855008" y="2940378"/>
                </a:cubicBezTo>
                <a:cubicBezTo>
                  <a:pt x="4852438" y="2934178"/>
                  <a:pt x="4850019" y="2927829"/>
                  <a:pt x="4848054" y="2921479"/>
                </a:cubicBezTo>
                <a:cubicBezTo>
                  <a:pt x="4847601" y="2920119"/>
                  <a:pt x="4847299" y="2918608"/>
                  <a:pt x="4846845" y="2917246"/>
                </a:cubicBezTo>
                <a:cubicBezTo>
                  <a:pt x="4846694" y="2916491"/>
                  <a:pt x="4846542" y="2915735"/>
                  <a:pt x="4846391" y="2914980"/>
                </a:cubicBezTo>
                <a:cubicBezTo>
                  <a:pt x="4846240" y="2914375"/>
                  <a:pt x="4846089" y="2913618"/>
                  <a:pt x="4846089" y="2913013"/>
                </a:cubicBezTo>
                <a:cubicBezTo>
                  <a:pt x="4845937" y="2911352"/>
                  <a:pt x="4845788" y="2909839"/>
                  <a:pt x="4845788" y="2908176"/>
                </a:cubicBezTo>
                <a:cubicBezTo>
                  <a:pt x="4845937" y="2906362"/>
                  <a:pt x="4846240" y="2904700"/>
                  <a:pt x="4846845" y="2903037"/>
                </a:cubicBezTo>
                <a:cubicBezTo>
                  <a:pt x="4847146" y="2902129"/>
                  <a:pt x="4847751" y="2901222"/>
                  <a:pt x="4848205" y="2900164"/>
                </a:cubicBezTo>
                <a:cubicBezTo>
                  <a:pt x="4849415" y="2899408"/>
                  <a:pt x="4850321" y="2898199"/>
                  <a:pt x="4851380" y="2897443"/>
                </a:cubicBezTo>
                <a:cubicBezTo>
                  <a:pt x="4854707" y="2895025"/>
                  <a:pt x="4858032" y="2893512"/>
                  <a:pt x="4861962" y="2892453"/>
                </a:cubicBezTo>
                <a:cubicBezTo>
                  <a:pt x="4866346" y="2891395"/>
                  <a:pt x="4871033" y="2892001"/>
                  <a:pt x="4875267" y="2892907"/>
                </a:cubicBezTo>
                <a:cubicBezTo>
                  <a:pt x="4876778" y="2893211"/>
                  <a:pt x="4878138" y="2893512"/>
                  <a:pt x="4879651" y="2893966"/>
                </a:cubicBezTo>
                <a:cubicBezTo>
                  <a:pt x="4882673" y="2894721"/>
                  <a:pt x="4885697" y="2895931"/>
                  <a:pt x="4888570" y="2896990"/>
                </a:cubicBezTo>
                <a:cubicBezTo>
                  <a:pt x="4895222" y="2899408"/>
                  <a:pt x="4901419" y="2902733"/>
                  <a:pt x="4907617" y="2906060"/>
                </a:cubicBezTo>
                <a:cubicBezTo>
                  <a:pt x="4918654" y="2911804"/>
                  <a:pt x="4929386" y="2918305"/>
                  <a:pt x="4939969" y="2924806"/>
                </a:cubicBezTo>
                <a:lnTo>
                  <a:pt x="4953157" y="2934011"/>
                </a:lnTo>
                <a:lnTo>
                  <a:pt x="4947375" y="2916794"/>
                </a:lnTo>
                <a:cubicBezTo>
                  <a:pt x="4943897" y="2905154"/>
                  <a:pt x="4941026" y="2893361"/>
                  <a:pt x="4938759" y="2881420"/>
                </a:cubicBezTo>
                <a:cubicBezTo>
                  <a:pt x="4936189" y="2868418"/>
                  <a:pt x="4935281" y="2854963"/>
                  <a:pt x="4935281" y="2841660"/>
                </a:cubicBezTo>
                <a:cubicBezTo>
                  <a:pt x="4935281" y="2828961"/>
                  <a:pt x="4936189" y="2816413"/>
                  <a:pt x="4937851" y="2803865"/>
                </a:cubicBezTo>
                <a:cubicBezTo>
                  <a:pt x="4939364" y="2791015"/>
                  <a:pt x="4940423" y="2778166"/>
                  <a:pt x="4941934" y="2765316"/>
                </a:cubicBezTo>
                <a:cubicBezTo>
                  <a:pt x="4943597" y="2751860"/>
                  <a:pt x="4946619" y="2738406"/>
                  <a:pt x="4949643" y="2725253"/>
                </a:cubicBezTo>
                <a:cubicBezTo>
                  <a:pt x="4950248" y="2722382"/>
                  <a:pt x="4951154" y="2719509"/>
                  <a:pt x="4952062" y="2716637"/>
                </a:cubicBezTo>
                <a:cubicBezTo>
                  <a:pt x="4952516" y="2715276"/>
                  <a:pt x="4952970" y="2713916"/>
                  <a:pt x="4953422" y="2712707"/>
                </a:cubicBezTo>
                <a:cubicBezTo>
                  <a:pt x="4954177" y="2710439"/>
                  <a:pt x="4955387" y="2708020"/>
                  <a:pt x="4956446" y="2706055"/>
                </a:cubicBezTo>
                <a:cubicBezTo>
                  <a:pt x="4956597" y="2705903"/>
                  <a:pt x="4956597" y="2705752"/>
                  <a:pt x="4956749" y="2705601"/>
                </a:cubicBezTo>
                <a:cubicBezTo>
                  <a:pt x="4957806" y="2703484"/>
                  <a:pt x="4959319" y="2701822"/>
                  <a:pt x="4960983" y="2700008"/>
                </a:cubicBezTo>
                <a:cubicBezTo>
                  <a:pt x="4962645" y="2698194"/>
                  <a:pt x="4965214" y="2697135"/>
                  <a:pt x="4967635" y="2696531"/>
                </a:cubicBezTo>
                <a:close/>
                <a:moveTo>
                  <a:pt x="9565963" y="2636816"/>
                </a:moveTo>
                <a:cubicBezTo>
                  <a:pt x="9562636" y="2636665"/>
                  <a:pt x="9559159" y="2636665"/>
                  <a:pt x="9555834" y="2637119"/>
                </a:cubicBezTo>
                <a:cubicBezTo>
                  <a:pt x="9554926" y="2637420"/>
                  <a:pt x="9554019" y="2637571"/>
                  <a:pt x="9553264" y="2637874"/>
                </a:cubicBezTo>
                <a:cubicBezTo>
                  <a:pt x="9553264" y="2638630"/>
                  <a:pt x="9553264" y="2639385"/>
                  <a:pt x="9553415" y="2640141"/>
                </a:cubicBezTo>
                <a:cubicBezTo>
                  <a:pt x="9554170" y="2643317"/>
                  <a:pt x="9555380" y="2646340"/>
                  <a:pt x="9556740" y="2649364"/>
                </a:cubicBezTo>
                <a:cubicBezTo>
                  <a:pt x="9561881" y="2659945"/>
                  <a:pt x="9567775" y="2670074"/>
                  <a:pt x="9573824" y="2680204"/>
                </a:cubicBezTo>
                <a:cubicBezTo>
                  <a:pt x="9579871" y="2690484"/>
                  <a:pt x="9586069" y="2700914"/>
                  <a:pt x="9592417" y="2711044"/>
                </a:cubicBezTo>
                <a:cubicBezTo>
                  <a:pt x="9599523" y="2722230"/>
                  <a:pt x="9606780" y="2732964"/>
                  <a:pt x="9614490" y="2743545"/>
                </a:cubicBezTo>
                <a:cubicBezTo>
                  <a:pt x="9621292" y="2752919"/>
                  <a:pt x="9628700" y="2761839"/>
                  <a:pt x="9635956" y="2770909"/>
                </a:cubicBezTo>
                <a:cubicBezTo>
                  <a:pt x="9646539" y="2783608"/>
                  <a:pt x="9657424" y="2795853"/>
                  <a:pt x="9668612" y="2808098"/>
                </a:cubicBezTo>
                <a:lnTo>
                  <a:pt x="9669869" y="2810804"/>
                </a:lnTo>
                <a:lnTo>
                  <a:pt x="9675564" y="2811274"/>
                </a:lnTo>
                <a:cubicBezTo>
                  <a:pt x="9681763" y="2812029"/>
                  <a:pt x="9687961" y="2813542"/>
                  <a:pt x="9693857" y="2815354"/>
                </a:cubicBezTo>
                <a:cubicBezTo>
                  <a:pt x="9707161" y="2819587"/>
                  <a:pt x="9720312" y="2824123"/>
                  <a:pt x="9733161" y="2829566"/>
                </a:cubicBezTo>
                <a:cubicBezTo>
                  <a:pt x="9739058" y="2831985"/>
                  <a:pt x="9744803" y="2834554"/>
                  <a:pt x="9750547" y="2837578"/>
                </a:cubicBezTo>
                <a:cubicBezTo>
                  <a:pt x="9756292" y="2840601"/>
                  <a:pt x="9761735" y="2843928"/>
                  <a:pt x="9767328" y="2847102"/>
                </a:cubicBezTo>
                <a:lnTo>
                  <a:pt x="9776075" y="2852589"/>
                </a:lnTo>
                <a:lnTo>
                  <a:pt x="9771864" y="2811878"/>
                </a:lnTo>
                <a:cubicBezTo>
                  <a:pt x="9770958" y="2798121"/>
                  <a:pt x="9770805" y="2784213"/>
                  <a:pt x="9771259" y="2770455"/>
                </a:cubicBezTo>
                <a:lnTo>
                  <a:pt x="9772153" y="2759956"/>
                </a:lnTo>
                <a:lnTo>
                  <a:pt x="9765817" y="2760175"/>
                </a:lnTo>
                <a:cubicBezTo>
                  <a:pt x="9754026" y="2749442"/>
                  <a:pt x="9742233" y="2738860"/>
                  <a:pt x="9730442" y="2728277"/>
                </a:cubicBezTo>
                <a:cubicBezTo>
                  <a:pt x="9718196" y="2717543"/>
                  <a:pt x="9705499" y="2707263"/>
                  <a:pt x="9692346" y="2697589"/>
                </a:cubicBezTo>
                <a:cubicBezTo>
                  <a:pt x="9675716" y="2685797"/>
                  <a:pt x="9658332" y="2675517"/>
                  <a:pt x="9640038" y="2666446"/>
                </a:cubicBezTo>
                <a:cubicBezTo>
                  <a:pt x="9622200" y="2657677"/>
                  <a:pt x="9604361" y="2649060"/>
                  <a:pt x="9585766" y="2641955"/>
                </a:cubicBezTo>
                <a:cubicBezTo>
                  <a:pt x="9579266" y="2639839"/>
                  <a:pt x="9572765" y="2637722"/>
                  <a:pt x="9565963" y="2636816"/>
                </a:cubicBezTo>
                <a:close/>
                <a:moveTo>
                  <a:pt x="9432624" y="2626990"/>
                </a:moveTo>
                <a:cubicBezTo>
                  <a:pt x="9426276" y="2626686"/>
                  <a:pt x="9420078" y="2626837"/>
                  <a:pt x="9413728" y="2627745"/>
                </a:cubicBezTo>
                <a:cubicBezTo>
                  <a:pt x="9411612" y="2628199"/>
                  <a:pt x="9409646" y="2628651"/>
                  <a:pt x="9407681" y="2629408"/>
                </a:cubicBezTo>
                <a:cubicBezTo>
                  <a:pt x="9406774" y="2629861"/>
                  <a:pt x="9405867" y="2630465"/>
                  <a:pt x="9404960" y="2631072"/>
                </a:cubicBezTo>
                <a:cubicBezTo>
                  <a:pt x="9404808" y="2631222"/>
                  <a:pt x="9404506" y="2631524"/>
                  <a:pt x="9404354" y="2631675"/>
                </a:cubicBezTo>
                <a:cubicBezTo>
                  <a:pt x="9404203" y="2631675"/>
                  <a:pt x="9404203" y="2631827"/>
                  <a:pt x="9404203" y="2631827"/>
                </a:cubicBezTo>
                <a:cubicBezTo>
                  <a:pt x="9404203" y="2632129"/>
                  <a:pt x="9404053" y="2632280"/>
                  <a:pt x="9404053" y="2632583"/>
                </a:cubicBezTo>
                <a:cubicBezTo>
                  <a:pt x="9404053" y="2633338"/>
                  <a:pt x="9404053" y="2633943"/>
                  <a:pt x="9404203" y="2634698"/>
                </a:cubicBezTo>
                <a:cubicBezTo>
                  <a:pt x="9405262" y="2638780"/>
                  <a:pt x="9406622" y="2642712"/>
                  <a:pt x="9408285" y="2646491"/>
                </a:cubicBezTo>
                <a:cubicBezTo>
                  <a:pt x="9410554" y="2651025"/>
                  <a:pt x="9412972" y="2655411"/>
                  <a:pt x="9415843" y="2659644"/>
                </a:cubicBezTo>
                <a:cubicBezTo>
                  <a:pt x="9419170" y="2664632"/>
                  <a:pt x="9422495" y="2669470"/>
                  <a:pt x="9425973" y="2674157"/>
                </a:cubicBezTo>
                <a:cubicBezTo>
                  <a:pt x="9432171" y="2682470"/>
                  <a:pt x="9438824" y="2690634"/>
                  <a:pt x="9445476" y="2698646"/>
                </a:cubicBezTo>
                <a:cubicBezTo>
                  <a:pt x="9456965" y="2712404"/>
                  <a:pt x="9469361" y="2725404"/>
                  <a:pt x="9482210" y="2737801"/>
                </a:cubicBezTo>
                <a:cubicBezTo>
                  <a:pt x="9496269" y="2751406"/>
                  <a:pt x="9511387" y="2763804"/>
                  <a:pt x="9526958" y="2775444"/>
                </a:cubicBezTo>
                <a:cubicBezTo>
                  <a:pt x="9529377" y="2777258"/>
                  <a:pt x="9530739" y="2781037"/>
                  <a:pt x="9530888" y="2783910"/>
                </a:cubicBezTo>
                <a:lnTo>
                  <a:pt x="9530342" y="2785400"/>
                </a:lnTo>
                <a:lnTo>
                  <a:pt x="9546309" y="2787235"/>
                </a:lnTo>
                <a:cubicBezTo>
                  <a:pt x="9552205" y="2788597"/>
                  <a:pt x="9558100" y="2789957"/>
                  <a:pt x="9563996" y="2791015"/>
                </a:cubicBezTo>
                <a:cubicBezTo>
                  <a:pt x="9570496" y="2792225"/>
                  <a:pt x="9576998" y="2793282"/>
                  <a:pt x="9583347" y="2794794"/>
                </a:cubicBezTo>
                <a:cubicBezTo>
                  <a:pt x="9589848" y="2796305"/>
                  <a:pt x="9596347" y="2799027"/>
                  <a:pt x="9602547" y="2801748"/>
                </a:cubicBezTo>
                <a:cubicBezTo>
                  <a:pt x="9608140" y="2804167"/>
                  <a:pt x="9613582" y="2806738"/>
                  <a:pt x="9619024" y="2809307"/>
                </a:cubicBezTo>
                <a:lnTo>
                  <a:pt x="9638048" y="2820008"/>
                </a:lnTo>
                <a:lnTo>
                  <a:pt x="9639584" y="2817775"/>
                </a:lnTo>
                <a:lnTo>
                  <a:pt x="9642460" y="2816184"/>
                </a:lnTo>
                <a:lnTo>
                  <a:pt x="9618118" y="2788143"/>
                </a:lnTo>
                <a:cubicBezTo>
                  <a:pt x="9609501" y="2777863"/>
                  <a:pt x="9601186" y="2767583"/>
                  <a:pt x="9593325" y="2756849"/>
                </a:cubicBezTo>
                <a:cubicBezTo>
                  <a:pt x="9585313" y="2745813"/>
                  <a:pt x="9577452" y="2734476"/>
                  <a:pt x="9570346" y="2722834"/>
                </a:cubicBezTo>
                <a:cubicBezTo>
                  <a:pt x="9563392" y="2711496"/>
                  <a:pt x="9556589" y="2700008"/>
                  <a:pt x="9549786" y="2688517"/>
                </a:cubicBezTo>
                <a:lnTo>
                  <a:pt x="9536861" y="2663727"/>
                </a:lnTo>
                <a:lnTo>
                  <a:pt x="9536332" y="2663573"/>
                </a:lnTo>
                <a:cubicBezTo>
                  <a:pt x="9531342" y="2661004"/>
                  <a:pt x="9525901" y="2658887"/>
                  <a:pt x="9520610" y="2656620"/>
                </a:cubicBezTo>
                <a:cubicBezTo>
                  <a:pt x="9515167" y="2654352"/>
                  <a:pt x="9509725" y="2651933"/>
                  <a:pt x="9504434" y="2649665"/>
                </a:cubicBezTo>
                <a:cubicBezTo>
                  <a:pt x="9494154" y="2645131"/>
                  <a:pt x="9483721" y="2640745"/>
                  <a:pt x="9473140" y="2636816"/>
                </a:cubicBezTo>
                <a:cubicBezTo>
                  <a:pt x="9466337" y="2634397"/>
                  <a:pt x="9459382" y="2631978"/>
                  <a:pt x="9452278" y="2630315"/>
                </a:cubicBezTo>
                <a:cubicBezTo>
                  <a:pt x="9445777" y="2628804"/>
                  <a:pt x="9439276" y="2627745"/>
                  <a:pt x="9432624" y="2626990"/>
                </a:cubicBezTo>
                <a:close/>
                <a:moveTo>
                  <a:pt x="9848814" y="2572112"/>
                </a:moveTo>
                <a:cubicBezTo>
                  <a:pt x="9846092" y="2577251"/>
                  <a:pt x="9843522" y="2582543"/>
                  <a:pt x="9840951" y="2587834"/>
                </a:cubicBezTo>
                <a:cubicBezTo>
                  <a:pt x="9837021" y="2595999"/>
                  <a:pt x="9833544" y="2604312"/>
                  <a:pt x="9830370" y="2612778"/>
                </a:cubicBezTo>
                <a:cubicBezTo>
                  <a:pt x="9822205" y="2635001"/>
                  <a:pt x="9815101" y="2657376"/>
                  <a:pt x="9809054" y="2680204"/>
                </a:cubicBezTo>
                <a:cubicBezTo>
                  <a:pt x="9803006" y="2703333"/>
                  <a:pt x="9799379" y="2726917"/>
                  <a:pt x="9796960" y="2750651"/>
                </a:cubicBezTo>
                <a:cubicBezTo>
                  <a:pt x="9795751" y="2767583"/>
                  <a:pt x="9795297" y="2784665"/>
                  <a:pt x="9796052" y="2801749"/>
                </a:cubicBezTo>
                <a:cubicBezTo>
                  <a:pt x="9796960" y="2820797"/>
                  <a:pt x="9799379" y="2839846"/>
                  <a:pt x="9801647" y="2858893"/>
                </a:cubicBezTo>
                <a:lnTo>
                  <a:pt x="9796019" y="2865099"/>
                </a:lnTo>
                <a:lnTo>
                  <a:pt x="9833845" y="2888827"/>
                </a:lnTo>
                <a:cubicBezTo>
                  <a:pt x="9843370" y="2896537"/>
                  <a:pt x="9852591" y="2904549"/>
                  <a:pt x="9861510" y="2913015"/>
                </a:cubicBezTo>
                <a:lnTo>
                  <a:pt x="9867187" y="2918478"/>
                </a:lnTo>
                <a:lnTo>
                  <a:pt x="9868464" y="2909538"/>
                </a:lnTo>
                <a:cubicBezTo>
                  <a:pt x="9870279" y="2896839"/>
                  <a:pt x="9872547" y="2884443"/>
                  <a:pt x="9875419" y="2872046"/>
                </a:cubicBezTo>
                <a:cubicBezTo>
                  <a:pt x="9878292" y="2859801"/>
                  <a:pt x="9881920" y="2847707"/>
                  <a:pt x="9885699" y="2835613"/>
                </a:cubicBezTo>
                <a:cubicBezTo>
                  <a:pt x="9887664" y="2828961"/>
                  <a:pt x="9890234" y="2822309"/>
                  <a:pt x="9892803" y="2815808"/>
                </a:cubicBezTo>
                <a:cubicBezTo>
                  <a:pt x="9895224" y="2809610"/>
                  <a:pt x="9897490" y="2803413"/>
                  <a:pt x="9900061" y="2797366"/>
                </a:cubicBezTo>
                <a:cubicBezTo>
                  <a:pt x="9905050" y="2785271"/>
                  <a:pt x="9910492" y="2773328"/>
                  <a:pt x="9916841" y="2761839"/>
                </a:cubicBezTo>
                <a:cubicBezTo>
                  <a:pt x="9918504" y="2758664"/>
                  <a:pt x="9920318" y="2755641"/>
                  <a:pt x="9922283" y="2752617"/>
                </a:cubicBezTo>
                <a:cubicBezTo>
                  <a:pt x="9923493" y="2750803"/>
                  <a:pt x="9924704" y="2748989"/>
                  <a:pt x="9926062" y="2747175"/>
                </a:cubicBezTo>
                <a:lnTo>
                  <a:pt x="9926795" y="2746299"/>
                </a:lnTo>
                <a:lnTo>
                  <a:pt x="9926215" y="2743848"/>
                </a:lnTo>
                <a:cubicBezTo>
                  <a:pt x="9925459" y="2740523"/>
                  <a:pt x="9924553" y="2737197"/>
                  <a:pt x="9923797" y="2733870"/>
                </a:cubicBezTo>
                <a:cubicBezTo>
                  <a:pt x="9921982" y="2726917"/>
                  <a:pt x="9920320" y="2720114"/>
                  <a:pt x="9918353" y="2713310"/>
                </a:cubicBezTo>
                <a:cubicBezTo>
                  <a:pt x="9914122" y="2698949"/>
                  <a:pt x="9908527" y="2685192"/>
                  <a:pt x="9902330" y="2671587"/>
                </a:cubicBezTo>
                <a:cubicBezTo>
                  <a:pt x="9893410" y="2652839"/>
                  <a:pt x="9883734" y="2634397"/>
                  <a:pt x="9874362" y="2615802"/>
                </a:cubicBezTo>
                <a:cubicBezTo>
                  <a:pt x="9866652" y="2600836"/>
                  <a:pt x="9858640" y="2585870"/>
                  <a:pt x="9848814" y="2572112"/>
                </a:cubicBezTo>
                <a:close/>
                <a:moveTo>
                  <a:pt x="9467394" y="2453741"/>
                </a:moveTo>
                <a:cubicBezTo>
                  <a:pt x="9467545" y="2455103"/>
                  <a:pt x="9467848" y="2456310"/>
                  <a:pt x="9467999" y="2457672"/>
                </a:cubicBezTo>
                <a:cubicBezTo>
                  <a:pt x="9469361" y="2464173"/>
                  <a:pt x="9471175" y="2470371"/>
                  <a:pt x="9473441" y="2476569"/>
                </a:cubicBezTo>
                <a:cubicBezTo>
                  <a:pt x="9475559" y="2482313"/>
                  <a:pt x="9477976" y="2487907"/>
                  <a:pt x="9480547" y="2493350"/>
                </a:cubicBezTo>
                <a:cubicBezTo>
                  <a:pt x="9485686" y="2503780"/>
                  <a:pt x="9490978" y="2514060"/>
                  <a:pt x="9496723" y="2524039"/>
                </a:cubicBezTo>
                <a:cubicBezTo>
                  <a:pt x="9502618" y="2534317"/>
                  <a:pt x="9509422" y="2544145"/>
                  <a:pt x="9515921" y="2553971"/>
                </a:cubicBezTo>
                <a:cubicBezTo>
                  <a:pt x="9522422" y="2563949"/>
                  <a:pt x="9528923" y="2574077"/>
                  <a:pt x="9535274" y="2584055"/>
                </a:cubicBezTo>
                <a:lnTo>
                  <a:pt x="9554629" y="2613089"/>
                </a:lnTo>
                <a:lnTo>
                  <a:pt x="9562031" y="2612023"/>
                </a:lnTo>
                <a:cubicBezTo>
                  <a:pt x="9565509" y="2612023"/>
                  <a:pt x="9568834" y="2612173"/>
                  <a:pt x="9572161" y="2612778"/>
                </a:cubicBezTo>
                <a:cubicBezTo>
                  <a:pt x="9578662" y="2613837"/>
                  <a:pt x="9584859" y="2615802"/>
                  <a:pt x="9591057" y="2617768"/>
                </a:cubicBezTo>
                <a:cubicBezTo>
                  <a:pt x="9597558" y="2619884"/>
                  <a:pt x="9604059" y="2622604"/>
                  <a:pt x="9610408" y="2625326"/>
                </a:cubicBezTo>
                <a:cubicBezTo>
                  <a:pt x="9616607" y="2628047"/>
                  <a:pt x="9622805" y="2630769"/>
                  <a:pt x="9629003" y="2633641"/>
                </a:cubicBezTo>
                <a:cubicBezTo>
                  <a:pt x="9640341" y="2639084"/>
                  <a:pt x="9651680" y="2644374"/>
                  <a:pt x="9662716" y="2650270"/>
                </a:cubicBezTo>
                <a:lnTo>
                  <a:pt x="9681760" y="2662980"/>
                </a:lnTo>
                <a:lnTo>
                  <a:pt x="9676019" y="2615803"/>
                </a:lnTo>
                <a:lnTo>
                  <a:pt x="9675827" y="2582911"/>
                </a:lnTo>
                <a:lnTo>
                  <a:pt x="9667401" y="2579823"/>
                </a:lnTo>
                <a:cubicBezTo>
                  <a:pt x="9662866" y="2574531"/>
                  <a:pt x="9658179" y="2569392"/>
                  <a:pt x="9653493" y="2564251"/>
                </a:cubicBezTo>
                <a:cubicBezTo>
                  <a:pt x="9648352" y="2558507"/>
                  <a:pt x="9643062" y="2552762"/>
                  <a:pt x="9637316" y="2547470"/>
                </a:cubicBezTo>
                <a:cubicBezTo>
                  <a:pt x="9626130" y="2536888"/>
                  <a:pt x="9614338" y="2527364"/>
                  <a:pt x="9601942" y="2518444"/>
                </a:cubicBezTo>
                <a:cubicBezTo>
                  <a:pt x="9592568" y="2511945"/>
                  <a:pt x="9583196" y="2505896"/>
                  <a:pt x="9573368" y="2500152"/>
                </a:cubicBezTo>
                <a:cubicBezTo>
                  <a:pt x="9563392" y="2494256"/>
                  <a:pt x="9553112" y="2488964"/>
                  <a:pt x="9542528" y="2484128"/>
                </a:cubicBezTo>
                <a:cubicBezTo>
                  <a:pt x="9532098" y="2479138"/>
                  <a:pt x="9521515" y="2474453"/>
                  <a:pt x="9510782" y="2470068"/>
                </a:cubicBezTo>
                <a:cubicBezTo>
                  <a:pt x="9500351" y="2465835"/>
                  <a:pt x="9489768" y="2461602"/>
                  <a:pt x="9479338" y="2457521"/>
                </a:cubicBezTo>
                <a:cubicBezTo>
                  <a:pt x="9475406" y="2456009"/>
                  <a:pt x="9471476" y="2454799"/>
                  <a:pt x="9467394" y="2453741"/>
                </a:cubicBezTo>
                <a:close/>
                <a:moveTo>
                  <a:pt x="9326196" y="2439985"/>
                </a:moveTo>
                <a:cubicBezTo>
                  <a:pt x="9318334" y="2439531"/>
                  <a:pt x="9310474" y="2439380"/>
                  <a:pt x="9302764" y="2440136"/>
                </a:cubicBezTo>
                <a:cubicBezTo>
                  <a:pt x="9303519" y="2441950"/>
                  <a:pt x="9304275" y="2443915"/>
                  <a:pt x="9305030" y="2445729"/>
                </a:cubicBezTo>
                <a:cubicBezTo>
                  <a:pt x="9311834" y="2459335"/>
                  <a:pt x="9320905" y="2472034"/>
                  <a:pt x="9329521" y="2484582"/>
                </a:cubicBezTo>
                <a:cubicBezTo>
                  <a:pt x="9337686" y="2496524"/>
                  <a:pt x="9346152" y="2508467"/>
                  <a:pt x="9355221" y="2519806"/>
                </a:cubicBezTo>
                <a:cubicBezTo>
                  <a:pt x="9366258" y="2532656"/>
                  <a:pt x="9378352" y="2544599"/>
                  <a:pt x="9390446" y="2556693"/>
                </a:cubicBezTo>
                <a:cubicBezTo>
                  <a:pt x="9396794" y="2563043"/>
                  <a:pt x="9403145" y="2569241"/>
                  <a:pt x="9409646" y="2575439"/>
                </a:cubicBezTo>
                <a:cubicBezTo>
                  <a:pt x="9416599" y="2582091"/>
                  <a:pt x="9424008" y="2588138"/>
                  <a:pt x="9431263" y="2594486"/>
                </a:cubicBezTo>
                <a:lnTo>
                  <a:pt x="9431534" y="2602336"/>
                </a:lnTo>
                <a:lnTo>
                  <a:pt x="9442754" y="2603103"/>
                </a:lnTo>
                <a:cubicBezTo>
                  <a:pt x="9455151" y="2604615"/>
                  <a:pt x="9467245" y="2608244"/>
                  <a:pt x="9478884" y="2612477"/>
                </a:cubicBezTo>
                <a:cubicBezTo>
                  <a:pt x="9491432" y="2617162"/>
                  <a:pt x="9503980" y="2622152"/>
                  <a:pt x="9516225" y="2627594"/>
                </a:cubicBezTo>
                <a:lnTo>
                  <a:pt x="9528655" y="2633068"/>
                </a:lnTo>
                <a:lnTo>
                  <a:pt x="9528773" y="2632129"/>
                </a:lnTo>
                <a:cubicBezTo>
                  <a:pt x="9529530" y="2629559"/>
                  <a:pt x="9530285" y="2627140"/>
                  <a:pt x="9531645" y="2624872"/>
                </a:cubicBezTo>
                <a:lnTo>
                  <a:pt x="9532220" y="2624147"/>
                </a:lnTo>
                <a:lnTo>
                  <a:pt x="9510328" y="2591009"/>
                </a:lnTo>
                <a:cubicBezTo>
                  <a:pt x="9503224" y="2579823"/>
                  <a:pt x="9495966" y="2568635"/>
                  <a:pt x="9488559" y="2557599"/>
                </a:cubicBezTo>
                <a:cubicBezTo>
                  <a:pt x="9481302" y="2546715"/>
                  <a:pt x="9474651" y="2535679"/>
                  <a:pt x="9468604" y="2524190"/>
                </a:cubicBezTo>
                <a:lnTo>
                  <a:pt x="9455681" y="2496870"/>
                </a:lnTo>
                <a:lnTo>
                  <a:pt x="9452578" y="2496978"/>
                </a:lnTo>
                <a:cubicBezTo>
                  <a:pt x="9450613" y="2495164"/>
                  <a:pt x="9448648" y="2493653"/>
                  <a:pt x="9446533" y="2492140"/>
                </a:cubicBezTo>
                <a:cubicBezTo>
                  <a:pt x="9434135" y="2483373"/>
                  <a:pt x="9420983" y="2475964"/>
                  <a:pt x="9407832" y="2468708"/>
                </a:cubicBezTo>
                <a:cubicBezTo>
                  <a:pt x="9400272" y="2464627"/>
                  <a:pt x="9392562" y="2460545"/>
                  <a:pt x="9384700" y="2456917"/>
                </a:cubicBezTo>
                <a:cubicBezTo>
                  <a:pt x="9377596" y="2453742"/>
                  <a:pt x="9370187" y="2450870"/>
                  <a:pt x="9362931" y="2448148"/>
                </a:cubicBezTo>
                <a:cubicBezTo>
                  <a:pt x="9356886" y="2446032"/>
                  <a:pt x="9350535" y="2444067"/>
                  <a:pt x="9344185" y="2442705"/>
                </a:cubicBezTo>
                <a:cubicBezTo>
                  <a:pt x="9338289" y="2441496"/>
                  <a:pt x="9332243" y="2440590"/>
                  <a:pt x="9326196" y="2439985"/>
                </a:cubicBezTo>
                <a:close/>
                <a:moveTo>
                  <a:pt x="9727871" y="2399317"/>
                </a:moveTo>
                <a:cubicBezTo>
                  <a:pt x="9727267" y="2400528"/>
                  <a:pt x="9726662" y="2401888"/>
                  <a:pt x="9726210" y="2403249"/>
                </a:cubicBezTo>
                <a:lnTo>
                  <a:pt x="9715128" y="2447049"/>
                </a:lnTo>
                <a:lnTo>
                  <a:pt x="9715323" y="2448903"/>
                </a:lnTo>
                <a:lnTo>
                  <a:pt x="9713181" y="2454749"/>
                </a:lnTo>
                <a:lnTo>
                  <a:pt x="9710184" y="2466592"/>
                </a:lnTo>
                <a:cubicBezTo>
                  <a:pt x="9705951" y="2487453"/>
                  <a:pt x="9702928" y="2508467"/>
                  <a:pt x="9700961" y="2529783"/>
                </a:cubicBezTo>
                <a:cubicBezTo>
                  <a:pt x="9700055" y="2540971"/>
                  <a:pt x="9699299" y="2552308"/>
                  <a:pt x="9699147" y="2563496"/>
                </a:cubicBezTo>
                <a:cubicBezTo>
                  <a:pt x="9698845" y="2575891"/>
                  <a:pt x="9698996" y="2588288"/>
                  <a:pt x="9699603" y="2600836"/>
                </a:cubicBezTo>
                <a:cubicBezTo>
                  <a:pt x="9700206" y="2612778"/>
                  <a:pt x="9701869" y="2624571"/>
                  <a:pt x="9703229" y="2636362"/>
                </a:cubicBezTo>
                <a:cubicBezTo>
                  <a:pt x="9704591" y="2648154"/>
                  <a:pt x="9706405" y="2659945"/>
                  <a:pt x="9707765" y="2671738"/>
                </a:cubicBezTo>
                <a:lnTo>
                  <a:pt x="9702907" y="2677094"/>
                </a:lnTo>
                <a:lnTo>
                  <a:pt x="9728174" y="2693959"/>
                </a:lnTo>
                <a:cubicBezTo>
                  <a:pt x="9737699" y="2701670"/>
                  <a:pt x="9746920" y="2709682"/>
                  <a:pt x="9755991" y="2717997"/>
                </a:cubicBezTo>
                <a:lnTo>
                  <a:pt x="9774322" y="2734465"/>
                </a:lnTo>
                <a:lnTo>
                  <a:pt x="9774888" y="2727824"/>
                </a:lnTo>
                <a:cubicBezTo>
                  <a:pt x="9776400" y="2715427"/>
                  <a:pt x="9778214" y="2703030"/>
                  <a:pt x="9780935" y="2690937"/>
                </a:cubicBezTo>
                <a:cubicBezTo>
                  <a:pt x="9783657" y="2678239"/>
                  <a:pt x="9787132" y="2665841"/>
                  <a:pt x="9790761" y="2653444"/>
                </a:cubicBezTo>
                <a:cubicBezTo>
                  <a:pt x="9794238" y="2641199"/>
                  <a:pt x="9798320" y="2629105"/>
                  <a:pt x="9802553" y="2617162"/>
                </a:cubicBezTo>
                <a:lnTo>
                  <a:pt x="9814525" y="2586265"/>
                </a:lnTo>
                <a:lnTo>
                  <a:pt x="9813589" y="2585416"/>
                </a:lnTo>
                <a:cubicBezTo>
                  <a:pt x="9813436" y="2584660"/>
                  <a:pt x="9813436" y="2584055"/>
                  <a:pt x="9813287" y="2583300"/>
                </a:cubicBezTo>
                <a:cubicBezTo>
                  <a:pt x="9811775" y="2576194"/>
                  <a:pt x="9809657" y="2569239"/>
                  <a:pt x="9807996" y="2562135"/>
                </a:cubicBezTo>
                <a:cubicBezTo>
                  <a:pt x="9805878" y="2553820"/>
                  <a:pt x="9804064" y="2545354"/>
                  <a:pt x="9801645" y="2537039"/>
                </a:cubicBezTo>
                <a:cubicBezTo>
                  <a:pt x="9796506" y="2519806"/>
                  <a:pt x="9789702" y="2502874"/>
                  <a:pt x="9782144" y="2486547"/>
                </a:cubicBezTo>
                <a:cubicBezTo>
                  <a:pt x="9775794" y="2473394"/>
                  <a:pt x="9769294" y="2460545"/>
                  <a:pt x="9762339" y="2447846"/>
                </a:cubicBezTo>
                <a:cubicBezTo>
                  <a:pt x="9754932" y="2434392"/>
                  <a:pt x="9746920" y="2421541"/>
                  <a:pt x="9737547" y="2409597"/>
                </a:cubicBezTo>
                <a:cubicBezTo>
                  <a:pt x="9734523" y="2405969"/>
                  <a:pt x="9731349" y="2402493"/>
                  <a:pt x="9727871" y="2399317"/>
                </a:cubicBezTo>
                <a:close/>
                <a:moveTo>
                  <a:pt x="9513655" y="2314508"/>
                </a:moveTo>
                <a:cubicBezTo>
                  <a:pt x="9513655" y="2314811"/>
                  <a:pt x="9513806" y="2315113"/>
                  <a:pt x="9513806" y="2315416"/>
                </a:cubicBezTo>
                <a:lnTo>
                  <a:pt x="9513655" y="2314659"/>
                </a:lnTo>
                <a:close/>
                <a:moveTo>
                  <a:pt x="9513504" y="2313903"/>
                </a:moveTo>
                <a:lnTo>
                  <a:pt x="9513655" y="2314659"/>
                </a:lnTo>
                <a:lnTo>
                  <a:pt x="9513655" y="2314727"/>
                </a:lnTo>
                <a:close/>
                <a:moveTo>
                  <a:pt x="9512898" y="2312543"/>
                </a:moveTo>
                <a:cubicBezTo>
                  <a:pt x="9512898" y="2312997"/>
                  <a:pt x="9513050" y="2313298"/>
                  <a:pt x="9513050" y="2313752"/>
                </a:cubicBezTo>
                <a:cubicBezTo>
                  <a:pt x="9513050" y="2313903"/>
                  <a:pt x="9513050" y="2314054"/>
                  <a:pt x="9513201" y="2314205"/>
                </a:cubicBezTo>
                <a:cubicBezTo>
                  <a:pt x="9513050" y="2313602"/>
                  <a:pt x="9513050" y="2312997"/>
                  <a:pt x="9512898" y="2312543"/>
                </a:cubicBezTo>
                <a:close/>
                <a:moveTo>
                  <a:pt x="9334813" y="2268098"/>
                </a:moveTo>
                <a:cubicBezTo>
                  <a:pt x="9337230" y="2277016"/>
                  <a:pt x="9340708" y="2285634"/>
                  <a:pt x="9344488" y="2294100"/>
                </a:cubicBezTo>
                <a:cubicBezTo>
                  <a:pt x="9350686" y="2306950"/>
                  <a:pt x="9357943" y="2319345"/>
                  <a:pt x="9365804" y="2331138"/>
                </a:cubicBezTo>
                <a:cubicBezTo>
                  <a:pt x="9373514" y="2342778"/>
                  <a:pt x="9382282" y="2353814"/>
                  <a:pt x="9391201" y="2364698"/>
                </a:cubicBezTo>
                <a:cubicBezTo>
                  <a:pt x="9402992" y="2378607"/>
                  <a:pt x="9415390" y="2391910"/>
                  <a:pt x="9426576" y="2406423"/>
                </a:cubicBezTo>
                <a:lnTo>
                  <a:pt x="9446888" y="2433320"/>
                </a:lnTo>
                <a:lnTo>
                  <a:pt x="9458778" y="2427891"/>
                </a:lnTo>
                <a:cubicBezTo>
                  <a:pt x="9458928" y="2427891"/>
                  <a:pt x="9459079" y="2427891"/>
                  <a:pt x="9458778" y="2427588"/>
                </a:cubicBezTo>
                <a:cubicBezTo>
                  <a:pt x="9465580" y="2427588"/>
                  <a:pt x="9472081" y="2429100"/>
                  <a:pt x="9478582" y="2431065"/>
                </a:cubicBezTo>
                <a:cubicBezTo>
                  <a:pt x="9485535" y="2433333"/>
                  <a:pt x="9492338" y="2436054"/>
                  <a:pt x="9499142" y="2438775"/>
                </a:cubicBezTo>
                <a:cubicBezTo>
                  <a:pt x="9511538" y="2443764"/>
                  <a:pt x="9523935" y="2448451"/>
                  <a:pt x="9536029" y="2453741"/>
                </a:cubicBezTo>
                <a:cubicBezTo>
                  <a:pt x="9541925" y="2456310"/>
                  <a:pt x="9547669" y="2459032"/>
                  <a:pt x="9553415" y="2461754"/>
                </a:cubicBezTo>
                <a:cubicBezTo>
                  <a:pt x="9559008" y="2464324"/>
                  <a:pt x="9564752" y="2466893"/>
                  <a:pt x="9570194" y="2469917"/>
                </a:cubicBezTo>
                <a:lnTo>
                  <a:pt x="9583145" y="2478451"/>
                </a:lnTo>
                <a:lnTo>
                  <a:pt x="9577527" y="2424553"/>
                </a:lnTo>
                <a:lnTo>
                  <a:pt x="9577147" y="2424566"/>
                </a:lnTo>
                <a:cubicBezTo>
                  <a:pt x="9563239" y="2409599"/>
                  <a:pt x="9549483" y="2394330"/>
                  <a:pt x="9534667" y="2379968"/>
                </a:cubicBezTo>
                <a:cubicBezTo>
                  <a:pt x="9518642" y="2364548"/>
                  <a:pt x="9500804" y="2351396"/>
                  <a:pt x="9482813" y="2338394"/>
                </a:cubicBezTo>
                <a:cubicBezTo>
                  <a:pt x="9464521" y="2325696"/>
                  <a:pt x="9445171" y="2314660"/>
                  <a:pt x="9425971" y="2303472"/>
                </a:cubicBezTo>
                <a:cubicBezTo>
                  <a:pt x="9415994" y="2297728"/>
                  <a:pt x="9406017" y="2291832"/>
                  <a:pt x="9395887" y="2286541"/>
                </a:cubicBezTo>
                <a:lnTo>
                  <a:pt x="9369946" y="2274888"/>
                </a:lnTo>
                <a:lnTo>
                  <a:pt x="9369583" y="2274901"/>
                </a:lnTo>
                <a:lnTo>
                  <a:pt x="9369327" y="2274609"/>
                </a:lnTo>
                <a:lnTo>
                  <a:pt x="9367618" y="2273842"/>
                </a:lnTo>
                <a:cubicBezTo>
                  <a:pt x="9363234" y="2272331"/>
                  <a:pt x="9359000" y="2270969"/>
                  <a:pt x="9354465" y="2270063"/>
                </a:cubicBezTo>
                <a:cubicBezTo>
                  <a:pt x="9350081" y="2269307"/>
                  <a:pt x="9345848" y="2268550"/>
                  <a:pt x="9341465" y="2268098"/>
                </a:cubicBezTo>
                <a:cubicBezTo>
                  <a:pt x="9339197" y="2268098"/>
                  <a:pt x="9337081" y="2267946"/>
                  <a:pt x="9334813" y="2268098"/>
                </a:cubicBezTo>
                <a:close/>
                <a:moveTo>
                  <a:pt x="10324837" y="2248176"/>
                </a:moveTo>
                <a:lnTo>
                  <a:pt x="10322749" y="2250409"/>
                </a:lnTo>
                <a:cubicBezTo>
                  <a:pt x="10318062" y="2252072"/>
                  <a:pt x="10313831" y="2254341"/>
                  <a:pt x="10309596" y="2256910"/>
                </a:cubicBezTo>
                <a:cubicBezTo>
                  <a:pt x="10300979" y="2262352"/>
                  <a:pt x="10292817" y="2268249"/>
                  <a:pt x="10284502" y="2274144"/>
                </a:cubicBezTo>
                <a:cubicBezTo>
                  <a:pt x="10274523" y="2281400"/>
                  <a:pt x="10264697" y="2288809"/>
                  <a:pt x="10255022" y="2296517"/>
                </a:cubicBezTo>
                <a:cubicBezTo>
                  <a:pt x="10244591" y="2304833"/>
                  <a:pt x="10234008" y="2313148"/>
                  <a:pt x="10224031" y="2321915"/>
                </a:cubicBezTo>
                <a:cubicBezTo>
                  <a:pt x="10219497" y="2325846"/>
                  <a:pt x="10215111" y="2330079"/>
                  <a:pt x="10210727" y="2334312"/>
                </a:cubicBezTo>
                <a:cubicBezTo>
                  <a:pt x="10206193" y="2338545"/>
                  <a:pt x="10201808" y="2342627"/>
                  <a:pt x="10197424" y="2347011"/>
                </a:cubicBezTo>
                <a:cubicBezTo>
                  <a:pt x="10189109" y="2355477"/>
                  <a:pt x="10180946" y="2364244"/>
                  <a:pt x="10172934" y="2373013"/>
                </a:cubicBezTo>
                <a:cubicBezTo>
                  <a:pt x="10167793" y="2378908"/>
                  <a:pt x="10162654" y="2384804"/>
                  <a:pt x="10157817" y="2391004"/>
                </a:cubicBezTo>
                <a:cubicBezTo>
                  <a:pt x="10152979" y="2397352"/>
                  <a:pt x="10148141" y="2403853"/>
                  <a:pt x="10144059" y="2410807"/>
                </a:cubicBezTo>
                <a:cubicBezTo>
                  <a:pt x="10143001" y="2413075"/>
                  <a:pt x="10142094" y="2415343"/>
                  <a:pt x="10141337" y="2417762"/>
                </a:cubicBezTo>
                <a:cubicBezTo>
                  <a:pt x="10141036" y="2419122"/>
                  <a:pt x="10140885" y="2420482"/>
                  <a:pt x="10140885" y="2421842"/>
                </a:cubicBezTo>
                <a:cubicBezTo>
                  <a:pt x="10140885" y="2422145"/>
                  <a:pt x="10141036" y="2422448"/>
                  <a:pt x="10141036" y="2422750"/>
                </a:cubicBezTo>
                <a:cubicBezTo>
                  <a:pt x="10141488" y="2422901"/>
                  <a:pt x="10141943" y="2423053"/>
                  <a:pt x="10142396" y="2423204"/>
                </a:cubicBezTo>
                <a:cubicBezTo>
                  <a:pt x="10145419" y="2423658"/>
                  <a:pt x="10148443" y="2423658"/>
                  <a:pt x="10151617" y="2423658"/>
                </a:cubicBezTo>
                <a:cubicBezTo>
                  <a:pt x="10152071" y="2423658"/>
                  <a:pt x="10152374" y="2423658"/>
                  <a:pt x="10152676" y="2423658"/>
                </a:cubicBezTo>
                <a:cubicBezTo>
                  <a:pt x="10158874" y="2423355"/>
                  <a:pt x="10164921" y="2422296"/>
                  <a:pt x="10170968" y="2421239"/>
                </a:cubicBezTo>
                <a:cubicBezTo>
                  <a:pt x="10176864" y="2420180"/>
                  <a:pt x="10182911" y="2419122"/>
                  <a:pt x="10188807" y="2417912"/>
                </a:cubicBezTo>
                <a:cubicBezTo>
                  <a:pt x="10201052" y="2415494"/>
                  <a:pt x="10213297" y="2413226"/>
                  <a:pt x="10225542" y="2411110"/>
                </a:cubicBezTo>
                <a:cubicBezTo>
                  <a:pt x="10238090" y="2408993"/>
                  <a:pt x="10250638" y="2406725"/>
                  <a:pt x="10263186" y="2404004"/>
                </a:cubicBezTo>
                <a:cubicBezTo>
                  <a:pt x="10275582" y="2401435"/>
                  <a:pt x="10287827" y="2398108"/>
                  <a:pt x="10299921" y="2394632"/>
                </a:cubicBezTo>
                <a:cubicBezTo>
                  <a:pt x="10311713" y="2390851"/>
                  <a:pt x="10323506" y="2386922"/>
                  <a:pt x="10334844" y="2381781"/>
                </a:cubicBezTo>
                <a:cubicBezTo>
                  <a:pt x="10341344" y="2378757"/>
                  <a:pt x="10347845" y="2375734"/>
                  <a:pt x="10354193" y="2372710"/>
                </a:cubicBezTo>
                <a:lnTo>
                  <a:pt x="10370738" y="2363916"/>
                </a:lnTo>
                <a:lnTo>
                  <a:pt x="10370219" y="2364244"/>
                </a:lnTo>
                <a:cubicBezTo>
                  <a:pt x="10370520" y="2364094"/>
                  <a:pt x="10370673" y="2363943"/>
                  <a:pt x="10370974" y="2363790"/>
                </a:cubicBezTo>
                <a:lnTo>
                  <a:pt x="10370738" y="2363916"/>
                </a:lnTo>
                <a:lnTo>
                  <a:pt x="10380499" y="2357745"/>
                </a:lnTo>
                <a:cubicBezTo>
                  <a:pt x="10379743" y="2358197"/>
                  <a:pt x="10379139" y="2358501"/>
                  <a:pt x="10378532" y="2358954"/>
                </a:cubicBezTo>
                <a:cubicBezTo>
                  <a:pt x="10379894" y="2358047"/>
                  <a:pt x="10381405" y="2357139"/>
                  <a:pt x="10382767" y="2356232"/>
                </a:cubicBezTo>
                <a:lnTo>
                  <a:pt x="10383159" y="2356110"/>
                </a:lnTo>
                <a:lnTo>
                  <a:pt x="10383976" y="2354721"/>
                </a:lnTo>
                <a:cubicBezTo>
                  <a:pt x="10387605" y="2347465"/>
                  <a:pt x="10391536" y="2340510"/>
                  <a:pt x="10395920" y="2333858"/>
                </a:cubicBezTo>
                <a:cubicBezTo>
                  <a:pt x="10399395" y="2328568"/>
                  <a:pt x="10402722" y="2323124"/>
                  <a:pt x="10406501" y="2318136"/>
                </a:cubicBezTo>
                <a:cubicBezTo>
                  <a:pt x="10410280" y="2313148"/>
                  <a:pt x="10414212" y="2308310"/>
                  <a:pt x="10418292" y="2303472"/>
                </a:cubicBezTo>
                <a:cubicBezTo>
                  <a:pt x="10426758" y="2293646"/>
                  <a:pt x="10434772" y="2283366"/>
                  <a:pt x="10442934" y="2273237"/>
                </a:cubicBezTo>
                <a:lnTo>
                  <a:pt x="10459929" y="2252212"/>
                </a:lnTo>
                <a:lnTo>
                  <a:pt x="10445807" y="2253736"/>
                </a:lnTo>
                <a:cubicBezTo>
                  <a:pt x="10432051" y="2254945"/>
                  <a:pt x="10418141" y="2255096"/>
                  <a:pt x="10404385" y="2254945"/>
                </a:cubicBezTo>
                <a:cubicBezTo>
                  <a:pt x="10392442" y="2254795"/>
                  <a:pt x="10380650" y="2254491"/>
                  <a:pt x="10368708" y="2253434"/>
                </a:cubicBezTo>
                <a:cubicBezTo>
                  <a:pt x="10356311" y="2252376"/>
                  <a:pt x="10343915" y="2251166"/>
                  <a:pt x="10331518" y="2249352"/>
                </a:cubicBezTo>
                <a:close/>
                <a:moveTo>
                  <a:pt x="9616001" y="2242094"/>
                </a:moveTo>
                <a:cubicBezTo>
                  <a:pt x="9612373" y="2253282"/>
                  <a:pt x="9610406" y="2265073"/>
                  <a:pt x="9608441" y="2276562"/>
                </a:cubicBezTo>
                <a:cubicBezTo>
                  <a:pt x="9606175" y="2289412"/>
                  <a:pt x="9604208" y="2302111"/>
                  <a:pt x="9602848" y="2315113"/>
                </a:cubicBezTo>
                <a:cubicBezTo>
                  <a:pt x="9602394" y="2321310"/>
                  <a:pt x="9601940" y="2327661"/>
                  <a:pt x="9601639" y="2334009"/>
                </a:cubicBezTo>
                <a:cubicBezTo>
                  <a:pt x="9601034" y="2347011"/>
                  <a:pt x="9600580" y="2360162"/>
                  <a:pt x="9600429" y="2373164"/>
                </a:cubicBezTo>
                <a:cubicBezTo>
                  <a:pt x="9600429" y="2379513"/>
                  <a:pt x="9600279" y="2385863"/>
                  <a:pt x="9600279" y="2392212"/>
                </a:cubicBezTo>
                <a:cubicBezTo>
                  <a:pt x="9600279" y="2398863"/>
                  <a:pt x="9600279" y="2405515"/>
                  <a:pt x="9600580" y="2412167"/>
                </a:cubicBezTo>
                <a:cubicBezTo>
                  <a:pt x="9601940" y="2439228"/>
                  <a:pt x="9606326" y="2466289"/>
                  <a:pt x="9609803" y="2493197"/>
                </a:cubicBezTo>
                <a:lnTo>
                  <a:pt x="9608970" y="2495472"/>
                </a:lnTo>
                <a:lnTo>
                  <a:pt x="9636258" y="2513456"/>
                </a:lnTo>
                <a:cubicBezTo>
                  <a:pt x="9645177" y="2520863"/>
                  <a:pt x="9654097" y="2528423"/>
                  <a:pt x="9662109" y="2536888"/>
                </a:cubicBezTo>
                <a:cubicBezTo>
                  <a:pt x="9666039" y="2541121"/>
                  <a:pt x="9669820" y="2545354"/>
                  <a:pt x="9673599" y="2549587"/>
                </a:cubicBezTo>
                <a:lnTo>
                  <a:pt x="9675646" y="2551895"/>
                </a:lnTo>
                <a:lnTo>
                  <a:pt x="9675565" y="2537947"/>
                </a:lnTo>
                <a:cubicBezTo>
                  <a:pt x="9676622" y="2523283"/>
                  <a:pt x="9677984" y="2508921"/>
                  <a:pt x="9680100" y="2494408"/>
                </a:cubicBezTo>
                <a:cubicBezTo>
                  <a:pt x="9682064" y="2481105"/>
                  <a:pt x="9684485" y="2468103"/>
                  <a:pt x="9687055" y="2454950"/>
                </a:cubicBezTo>
                <a:lnTo>
                  <a:pt x="9689932" y="2442364"/>
                </a:lnTo>
                <a:lnTo>
                  <a:pt x="9688415" y="2422750"/>
                </a:lnTo>
                <a:cubicBezTo>
                  <a:pt x="9687808" y="2419273"/>
                  <a:pt x="9687053" y="2415644"/>
                  <a:pt x="9686448" y="2412016"/>
                </a:cubicBezTo>
                <a:cubicBezTo>
                  <a:pt x="9685994" y="2408388"/>
                  <a:pt x="9685391" y="2404609"/>
                  <a:pt x="9684937" y="2400981"/>
                </a:cubicBezTo>
                <a:cubicBezTo>
                  <a:pt x="9683879" y="2393421"/>
                  <a:pt x="9682669" y="2386014"/>
                  <a:pt x="9681460" y="2378454"/>
                </a:cubicBezTo>
                <a:cubicBezTo>
                  <a:pt x="9679192" y="2365908"/>
                  <a:pt x="9676319" y="2353360"/>
                  <a:pt x="9672540" y="2341266"/>
                </a:cubicBezTo>
                <a:cubicBezTo>
                  <a:pt x="9670575" y="2335219"/>
                  <a:pt x="9668610" y="2329172"/>
                  <a:pt x="9666342" y="2323275"/>
                </a:cubicBezTo>
                <a:cubicBezTo>
                  <a:pt x="9664074" y="2317381"/>
                  <a:pt x="9661505" y="2311484"/>
                  <a:pt x="9658935" y="2305739"/>
                </a:cubicBezTo>
                <a:cubicBezTo>
                  <a:pt x="9654097" y="2295913"/>
                  <a:pt x="9649107" y="2285936"/>
                  <a:pt x="9643363" y="2276562"/>
                </a:cubicBezTo>
                <a:cubicBezTo>
                  <a:pt x="9637770" y="2267492"/>
                  <a:pt x="9631723" y="2258724"/>
                  <a:pt x="9625071" y="2250409"/>
                </a:cubicBezTo>
                <a:cubicBezTo>
                  <a:pt x="9622653" y="2247687"/>
                  <a:pt x="9620081" y="2245118"/>
                  <a:pt x="9617210" y="2242850"/>
                </a:cubicBezTo>
                <a:cubicBezTo>
                  <a:pt x="9616756" y="2242548"/>
                  <a:pt x="9616455" y="2242396"/>
                  <a:pt x="9616001" y="2242094"/>
                </a:cubicBezTo>
                <a:close/>
                <a:moveTo>
                  <a:pt x="9229897" y="2239374"/>
                </a:moveTo>
                <a:cubicBezTo>
                  <a:pt x="9226722" y="2239223"/>
                  <a:pt x="9223700" y="2239374"/>
                  <a:pt x="9220675" y="2239677"/>
                </a:cubicBezTo>
                <a:cubicBezTo>
                  <a:pt x="9223246" y="2247235"/>
                  <a:pt x="9226571" y="2254642"/>
                  <a:pt x="9229897" y="2261898"/>
                </a:cubicBezTo>
                <a:cubicBezTo>
                  <a:pt x="9245921" y="2295611"/>
                  <a:pt x="9265726" y="2327207"/>
                  <a:pt x="9288401" y="2356837"/>
                </a:cubicBezTo>
                <a:cubicBezTo>
                  <a:pt x="9295809" y="2365455"/>
                  <a:pt x="9303218" y="2374223"/>
                  <a:pt x="9311079" y="2382387"/>
                </a:cubicBezTo>
                <a:cubicBezTo>
                  <a:pt x="9315613" y="2387225"/>
                  <a:pt x="9319999" y="2392061"/>
                  <a:pt x="9324684" y="2396597"/>
                </a:cubicBezTo>
                <a:cubicBezTo>
                  <a:pt x="9331034" y="2402795"/>
                  <a:pt x="9337383" y="2408994"/>
                  <a:pt x="9343884" y="2415192"/>
                </a:cubicBezTo>
                <a:lnTo>
                  <a:pt x="9343980" y="2418019"/>
                </a:lnTo>
                <a:lnTo>
                  <a:pt x="9353105" y="2419576"/>
                </a:lnTo>
                <a:cubicBezTo>
                  <a:pt x="9360211" y="2421390"/>
                  <a:pt x="9367013" y="2423658"/>
                  <a:pt x="9373817" y="2426227"/>
                </a:cubicBezTo>
                <a:cubicBezTo>
                  <a:pt x="9385910" y="2430764"/>
                  <a:pt x="9397552" y="2435601"/>
                  <a:pt x="9408890" y="2441496"/>
                </a:cubicBezTo>
                <a:lnTo>
                  <a:pt x="9431569" y="2454071"/>
                </a:lnTo>
                <a:lnTo>
                  <a:pt x="9398759" y="2411110"/>
                </a:lnTo>
                <a:cubicBezTo>
                  <a:pt x="9392562" y="2403853"/>
                  <a:pt x="9386364" y="2396900"/>
                  <a:pt x="9380166" y="2389794"/>
                </a:cubicBezTo>
                <a:cubicBezTo>
                  <a:pt x="9362479" y="2369536"/>
                  <a:pt x="9346150" y="2348221"/>
                  <a:pt x="9332696" y="2324788"/>
                </a:cubicBezTo>
                <a:cubicBezTo>
                  <a:pt x="9326195" y="2313298"/>
                  <a:pt x="9320148" y="2301357"/>
                  <a:pt x="9315613" y="2288959"/>
                </a:cubicBezTo>
                <a:cubicBezTo>
                  <a:pt x="9313647" y="2283366"/>
                  <a:pt x="9311380" y="2277621"/>
                  <a:pt x="9310171" y="2271726"/>
                </a:cubicBezTo>
                <a:cubicBezTo>
                  <a:pt x="9309566" y="2269609"/>
                  <a:pt x="9309112" y="2267493"/>
                  <a:pt x="9308961" y="2265376"/>
                </a:cubicBezTo>
                <a:lnTo>
                  <a:pt x="9309050" y="2262462"/>
                </a:lnTo>
                <a:lnTo>
                  <a:pt x="9296112" y="2257515"/>
                </a:lnTo>
                <a:cubicBezTo>
                  <a:pt x="9285681" y="2253736"/>
                  <a:pt x="9275250" y="2250409"/>
                  <a:pt x="9264667" y="2247235"/>
                </a:cubicBezTo>
                <a:cubicBezTo>
                  <a:pt x="9253178" y="2243757"/>
                  <a:pt x="9241688" y="2240885"/>
                  <a:pt x="9229897" y="2239374"/>
                </a:cubicBezTo>
                <a:close/>
                <a:moveTo>
                  <a:pt x="10226329" y="2224963"/>
                </a:moveTo>
                <a:lnTo>
                  <a:pt x="10210577" y="2231059"/>
                </a:lnTo>
                <a:cubicBezTo>
                  <a:pt x="10203169" y="2234084"/>
                  <a:pt x="10195762" y="2236804"/>
                  <a:pt x="10188355" y="2239828"/>
                </a:cubicBezTo>
                <a:cubicBezTo>
                  <a:pt x="10180494" y="2243002"/>
                  <a:pt x="10172934" y="2246630"/>
                  <a:pt x="10165376" y="2250712"/>
                </a:cubicBezTo>
                <a:cubicBezTo>
                  <a:pt x="10158271" y="2254491"/>
                  <a:pt x="10151316" y="2258272"/>
                  <a:pt x="10144513" y="2262352"/>
                </a:cubicBezTo>
                <a:cubicBezTo>
                  <a:pt x="10143454" y="2263108"/>
                  <a:pt x="10142396" y="2263713"/>
                  <a:pt x="10141339" y="2264470"/>
                </a:cubicBezTo>
                <a:cubicBezTo>
                  <a:pt x="10130906" y="2271574"/>
                  <a:pt x="10120779" y="2278983"/>
                  <a:pt x="10110650" y="2286541"/>
                </a:cubicBezTo>
                <a:cubicBezTo>
                  <a:pt x="10100974" y="2293948"/>
                  <a:pt x="10090997" y="2301206"/>
                  <a:pt x="10081473" y="2308764"/>
                </a:cubicBezTo>
                <a:cubicBezTo>
                  <a:pt x="10061970" y="2324183"/>
                  <a:pt x="10042318" y="2339907"/>
                  <a:pt x="10025386" y="2358199"/>
                </a:cubicBezTo>
                <a:cubicBezTo>
                  <a:pt x="10019490" y="2364851"/>
                  <a:pt x="10013292" y="2371199"/>
                  <a:pt x="10007245" y="2377700"/>
                </a:cubicBezTo>
                <a:cubicBezTo>
                  <a:pt x="10003920" y="2381479"/>
                  <a:pt x="10000896" y="2385108"/>
                  <a:pt x="9998325" y="2389340"/>
                </a:cubicBezTo>
                <a:cubicBezTo>
                  <a:pt x="9998024" y="2389945"/>
                  <a:pt x="9997871" y="2390550"/>
                  <a:pt x="9997570" y="2391155"/>
                </a:cubicBezTo>
                <a:cubicBezTo>
                  <a:pt x="10001953" y="2391608"/>
                  <a:pt x="10006490" y="2391759"/>
                  <a:pt x="10010873" y="2391759"/>
                </a:cubicBezTo>
                <a:cubicBezTo>
                  <a:pt x="10016920" y="2391759"/>
                  <a:pt x="10023118" y="2391759"/>
                  <a:pt x="10029165" y="2391608"/>
                </a:cubicBezTo>
                <a:cubicBezTo>
                  <a:pt x="10041109" y="2391458"/>
                  <a:pt x="10053203" y="2391608"/>
                  <a:pt x="10065297" y="2391305"/>
                </a:cubicBezTo>
                <a:cubicBezTo>
                  <a:pt x="10076181" y="2390853"/>
                  <a:pt x="10087218" y="2389945"/>
                  <a:pt x="10098102" y="2388434"/>
                </a:cubicBezTo>
                <a:cubicBezTo>
                  <a:pt x="10103847" y="2387526"/>
                  <a:pt x="10109743" y="2386771"/>
                  <a:pt x="10115640" y="2385561"/>
                </a:cubicBezTo>
                <a:cubicBezTo>
                  <a:pt x="10118965" y="2384806"/>
                  <a:pt x="10122441" y="2384201"/>
                  <a:pt x="10125767" y="2383446"/>
                </a:cubicBezTo>
                <a:cubicBezTo>
                  <a:pt x="10128035" y="2382992"/>
                  <a:pt x="10130303" y="2382235"/>
                  <a:pt x="10132571" y="2381632"/>
                </a:cubicBezTo>
                <a:cubicBezTo>
                  <a:pt x="10132571" y="2381632"/>
                  <a:pt x="10132721" y="2381632"/>
                  <a:pt x="10132721" y="2381632"/>
                </a:cubicBezTo>
                <a:lnTo>
                  <a:pt x="10134289" y="2381370"/>
                </a:lnTo>
                <a:lnTo>
                  <a:pt x="10146175" y="2366512"/>
                </a:lnTo>
                <a:cubicBezTo>
                  <a:pt x="10155247" y="2356082"/>
                  <a:pt x="10164468" y="2345952"/>
                  <a:pt x="10173991" y="2336126"/>
                </a:cubicBezTo>
                <a:cubicBezTo>
                  <a:pt x="10182760" y="2326903"/>
                  <a:pt x="10192134" y="2318287"/>
                  <a:pt x="10201355" y="2309519"/>
                </a:cubicBezTo>
                <a:cubicBezTo>
                  <a:pt x="10210880" y="2300449"/>
                  <a:pt x="10221007" y="2292285"/>
                  <a:pt x="10231287" y="2284122"/>
                </a:cubicBezTo>
                <a:cubicBezTo>
                  <a:pt x="10240812" y="2276412"/>
                  <a:pt x="10250487" y="2268701"/>
                  <a:pt x="10260464" y="2261445"/>
                </a:cubicBezTo>
                <a:cubicBezTo>
                  <a:pt x="10267268" y="2256456"/>
                  <a:pt x="10274222" y="2251468"/>
                  <a:pt x="10281629" y="2246026"/>
                </a:cubicBezTo>
                <a:lnTo>
                  <a:pt x="10288831" y="2241090"/>
                </a:lnTo>
                <a:lnTo>
                  <a:pt x="10259256" y="2235745"/>
                </a:lnTo>
                <a:cubicBezTo>
                  <a:pt x="10252452" y="2234536"/>
                  <a:pt x="10245800" y="2233176"/>
                  <a:pt x="10239301" y="2231059"/>
                </a:cubicBezTo>
                <a:close/>
                <a:moveTo>
                  <a:pt x="10598426" y="2165838"/>
                </a:moveTo>
                <a:lnTo>
                  <a:pt x="10591541" y="2168774"/>
                </a:lnTo>
                <a:cubicBezTo>
                  <a:pt x="10587913" y="2170287"/>
                  <a:pt x="10584435" y="2172101"/>
                  <a:pt x="10581110" y="2174066"/>
                </a:cubicBezTo>
                <a:cubicBezTo>
                  <a:pt x="10573703" y="2178903"/>
                  <a:pt x="10566597" y="2184195"/>
                  <a:pt x="10559492" y="2189485"/>
                </a:cubicBezTo>
                <a:cubicBezTo>
                  <a:pt x="10551178" y="2195684"/>
                  <a:pt x="10543165" y="2202487"/>
                  <a:pt x="10535454" y="2209592"/>
                </a:cubicBezTo>
                <a:cubicBezTo>
                  <a:pt x="10531221" y="2213522"/>
                  <a:pt x="10527291" y="2217755"/>
                  <a:pt x="10523058" y="2221687"/>
                </a:cubicBezTo>
                <a:cubicBezTo>
                  <a:pt x="10518976" y="2225466"/>
                  <a:pt x="10514894" y="2229245"/>
                  <a:pt x="10510812" y="2233176"/>
                </a:cubicBezTo>
                <a:cubicBezTo>
                  <a:pt x="10506882" y="2236804"/>
                  <a:pt x="10503254" y="2240734"/>
                  <a:pt x="10499626" y="2244665"/>
                </a:cubicBezTo>
                <a:cubicBezTo>
                  <a:pt x="10496301" y="2248143"/>
                  <a:pt x="10492974" y="2251618"/>
                  <a:pt x="10489800" y="2255096"/>
                </a:cubicBezTo>
                <a:cubicBezTo>
                  <a:pt x="10482845" y="2263108"/>
                  <a:pt x="10476496" y="2271423"/>
                  <a:pt x="10469844" y="2279588"/>
                </a:cubicBezTo>
                <a:cubicBezTo>
                  <a:pt x="10462436" y="2288656"/>
                  <a:pt x="10455482" y="2297879"/>
                  <a:pt x="10448075" y="2306799"/>
                </a:cubicBezTo>
                <a:cubicBezTo>
                  <a:pt x="10440969" y="2315416"/>
                  <a:pt x="10433410" y="2323428"/>
                  <a:pt x="10426910" y="2332498"/>
                </a:cubicBezTo>
                <a:cubicBezTo>
                  <a:pt x="10420409" y="2341569"/>
                  <a:pt x="10414362" y="2350941"/>
                  <a:pt x="10408769" y="2360618"/>
                </a:cubicBezTo>
                <a:cubicBezTo>
                  <a:pt x="10406501" y="2364851"/>
                  <a:pt x="10404536" y="2368931"/>
                  <a:pt x="10402117" y="2373013"/>
                </a:cubicBezTo>
                <a:cubicBezTo>
                  <a:pt x="10399849" y="2376642"/>
                  <a:pt x="10397581" y="2380270"/>
                  <a:pt x="10395466" y="2384049"/>
                </a:cubicBezTo>
                <a:cubicBezTo>
                  <a:pt x="10393652" y="2387677"/>
                  <a:pt x="10391837" y="2391305"/>
                  <a:pt x="10390023" y="2394934"/>
                </a:cubicBezTo>
                <a:cubicBezTo>
                  <a:pt x="10388965" y="2397051"/>
                  <a:pt x="10387906" y="2399167"/>
                  <a:pt x="10387000" y="2401284"/>
                </a:cubicBezTo>
                <a:cubicBezTo>
                  <a:pt x="10387151" y="2401284"/>
                  <a:pt x="10387151" y="2401284"/>
                  <a:pt x="10387151" y="2401284"/>
                </a:cubicBezTo>
                <a:cubicBezTo>
                  <a:pt x="10394861" y="2400679"/>
                  <a:pt x="10402419" y="2398411"/>
                  <a:pt x="10409826" y="2396294"/>
                </a:cubicBezTo>
                <a:cubicBezTo>
                  <a:pt x="10417689" y="2394178"/>
                  <a:pt x="10425398" y="2392061"/>
                  <a:pt x="10433259" y="2389794"/>
                </a:cubicBezTo>
                <a:cubicBezTo>
                  <a:pt x="10440061" y="2387526"/>
                  <a:pt x="10446713" y="2385561"/>
                  <a:pt x="10453517" y="2383444"/>
                </a:cubicBezTo>
                <a:cubicBezTo>
                  <a:pt x="10453365" y="2383595"/>
                  <a:pt x="10453365" y="2383595"/>
                  <a:pt x="10453214" y="2383595"/>
                </a:cubicBezTo>
                <a:cubicBezTo>
                  <a:pt x="10468181" y="2378910"/>
                  <a:pt x="10482997" y="2373921"/>
                  <a:pt x="10497207" y="2367270"/>
                </a:cubicBezTo>
                <a:lnTo>
                  <a:pt x="10537222" y="2346525"/>
                </a:lnTo>
                <a:lnTo>
                  <a:pt x="10547096" y="2332649"/>
                </a:lnTo>
                <a:cubicBezTo>
                  <a:pt x="10553898" y="2322671"/>
                  <a:pt x="10560399" y="2312694"/>
                  <a:pt x="10567503" y="2302868"/>
                </a:cubicBezTo>
                <a:cubicBezTo>
                  <a:pt x="10574911" y="2292588"/>
                  <a:pt x="10583075" y="2282609"/>
                  <a:pt x="10591087" y="2272783"/>
                </a:cubicBezTo>
                <a:cubicBezTo>
                  <a:pt x="10598948" y="2263259"/>
                  <a:pt x="10607263" y="2254339"/>
                  <a:pt x="10615578" y="2245268"/>
                </a:cubicBezTo>
                <a:cubicBezTo>
                  <a:pt x="10616635" y="2244059"/>
                  <a:pt x="10617694" y="2242850"/>
                  <a:pt x="10618753" y="2241640"/>
                </a:cubicBezTo>
                <a:cubicBezTo>
                  <a:pt x="10627219" y="2231965"/>
                  <a:pt x="10635835" y="2222290"/>
                  <a:pt x="10644453" y="2212767"/>
                </a:cubicBezTo>
                <a:cubicBezTo>
                  <a:pt x="10652767" y="2203544"/>
                  <a:pt x="10660931" y="2194322"/>
                  <a:pt x="10669851" y="2185706"/>
                </a:cubicBezTo>
                <a:lnTo>
                  <a:pt x="10686081" y="2169568"/>
                </a:lnTo>
                <a:lnTo>
                  <a:pt x="10648536" y="2170287"/>
                </a:lnTo>
                <a:cubicBezTo>
                  <a:pt x="10634929" y="2169380"/>
                  <a:pt x="10621475" y="2168623"/>
                  <a:pt x="10608019" y="2167112"/>
                </a:cubicBezTo>
                <a:close/>
                <a:moveTo>
                  <a:pt x="10427961" y="2115049"/>
                </a:moveTo>
                <a:lnTo>
                  <a:pt x="10424944" y="2116618"/>
                </a:lnTo>
                <a:cubicBezTo>
                  <a:pt x="10418444" y="2117526"/>
                  <a:pt x="10412094" y="2118887"/>
                  <a:pt x="10405746" y="2120398"/>
                </a:cubicBezTo>
                <a:cubicBezTo>
                  <a:pt x="10396977" y="2122364"/>
                  <a:pt x="10388360" y="2124632"/>
                  <a:pt x="10379743" y="2127202"/>
                </a:cubicBezTo>
                <a:cubicBezTo>
                  <a:pt x="10373696" y="2129167"/>
                  <a:pt x="10367649" y="2130981"/>
                  <a:pt x="10361602" y="2133098"/>
                </a:cubicBezTo>
                <a:cubicBezTo>
                  <a:pt x="10356007" y="2135063"/>
                  <a:pt x="10350567" y="2137633"/>
                  <a:pt x="10345124" y="2140051"/>
                </a:cubicBezTo>
                <a:cubicBezTo>
                  <a:pt x="10334541" y="2144889"/>
                  <a:pt x="10323355" y="2148668"/>
                  <a:pt x="10312469" y="2152901"/>
                </a:cubicBezTo>
                <a:cubicBezTo>
                  <a:pt x="10290852" y="2161216"/>
                  <a:pt x="10269838" y="2171042"/>
                  <a:pt x="10250033" y="2183287"/>
                </a:cubicBezTo>
                <a:cubicBezTo>
                  <a:pt x="10245346" y="2186614"/>
                  <a:pt x="10240812" y="2190242"/>
                  <a:pt x="10236730" y="2194324"/>
                </a:cubicBezTo>
                <a:cubicBezTo>
                  <a:pt x="10235824" y="2195534"/>
                  <a:pt x="10234916" y="2196743"/>
                  <a:pt x="10234009" y="2198103"/>
                </a:cubicBezTo>
                <a:cubicBezTo>
                  <a:pt x="10233708" y="2198708"/>
                  <a:pt x="10233556" y="2199463"/>
                  <a:pt x="10233254" y="2200220"/>
                </a:cubicBezTo>
                <a:cubicBezTo>
                  <a:pt x="10233254" y="2200220"/>
                  <a:pt x="10233405" y="2200371"/>
                  <a:pt x="10233405" y="2200371"/>
                </a:cubicBezTo>
                <a:cubicBezTo>
                  <a:pt x="10235219" y="2201731"/>
                  <a:pt x="10237184" y="2203091"/>
                  <a:pt x="10239301" y="2204301"/>
                </a:cubicBezTo>
                <a:cubicBezTo>
                  <a:pt x="10244289" y="2206569"/>
                  <a:pt x="10249429" y="2208082"/>
                  <a:pt x="10254720" y="2209442"/>
                </a:cubicBezTo>
                <a:cubicBezTo>
                  <a:pt x="10263791" y="2211406"/>
                  <a:pt x="10273012" y="2212919"/>
                  <a:pt x="10282233" y="2214581"/>
                </a:cubicBezTo>
                <a:cubicBezTo>
                  <a:pt x="10288584" y="2215790"/>
                  <a:pt x="10294782" y="2216849"/>
                  <a:pt x="10300979" y="2218209"/>
                </a:cubicBezTo>
                <a:cubicBezTo>
                  <a:pt x="10307028" y="2219418"/>
                  <a:pt x="10312923" y="2220931"/>
                  <a:pt x="10318819" y="2221988"/>
                </a:cubicBezTo>
                <a:cubicBezTo>
                  <a:pt x="10331065" y="2224407"/>
                  <a:pt x="10343461" y="2226070"/>
                  <a:pt x="10356007" y="2227280"/>
                </a:cubicBezTo>
                <a:cubicBezTo>
                  <a:pt x="10368254" y="2228489"/>
                  <a:pt x="10380499" y="2229699"/>
                  <a:pt x="10392744" y="2230002"/>
                </a:cubicBezTo>
                <a:cubicBezTo>
                  <a:pt x="10404385" y="2230303"/>
                  <a:pt x="10415875" y="2230456"/>
                  <a:pt x="10427364" y="2230153"/>
                </a:cubicBezTo>
                <a:cubicBezTo>
                  <a:pt x="10436282" y="2229699"/>
                  <a:pt x="10445355" y="2228943"/>
                  <a:pt x="10454424" y="2228037"/>
                </a:cubicBezTo>
                <a:cubicBezTo>
                  <a:pt x="10459414" y="2227430"/>
                  <a:pt x="10464402" y="2226826"/>
                  <a:pt x="10469240" y="2226070"/>
                </a:cubicBezTo>
                <a:cubicBezTo>
                  <a:pt x="10473322" y="2225466"/>
                  <a:pt x="10477404" y="2224407"/>
                  <a:pt x="10481334" y="2223350"/>
                </a:cubicBezTo>
                <a:lnTo>
                  <a:pt x="10485016" y="2224209"/>
                </a:lnTo>
                <a:lnTo>
                  <a:pt x="10493880" y="2215035"/>
                </a:lnTo>
                <a:cubicBezTo>
                  <a:pt x="10498416" y="2210802"/>
                  <a:pt x="10502952" y="2206720"/>
                  <a:pt x="10507336" y="2202487"/>
                </a:cubicBezTo>
                <a:cubicBezTo>
                  <a:pt x="10512023" y="2197951"/>
                  <a:pt x="10516557" y="2193416"/>
                  <a:pt x="10521244" y="2189033"/>
                </a:cubicBezTo>
                <a:cubicBezTo>
                  <a:pt x="10530012" y="2181019"/>
                  <a:pt x="10539233" y="2173461"/>
                  <a:pt x="10548910" y="2166507"/>
                </a:cubicBezTo>
                <a:lnTo>
                  <a:pt x="10558371" y="2159502"/>
                </a:lnTo>
                <a:lnTo>
                  <a:pt x="10529106" y="2152901"/>
                </a:lnTo>
                <a:cubicBezTo>
                  <a:pt x="10516105" y="2149273"/>
                  <a:pt x="10503254" y="2145494"/>
                  <a:pt x="10490555" y="2141261"/>
                </a:cubicBezTo>
                <a:cubicBezTo>
                  <a:pt x="10478461" y="2137179"/>
                  <a:pt x="10466518" y="2132493"/>
                  <a:pt x="10454576" y="2127807"/>
                </a:cubicBezTo>
                <a:close/>
                <a:moveTo>
                  <a:pt x="9497479" y="2105734"/>
                </a:moveTo>
                <a:cubicBezTo>
                  <a:pt x="9495966" y="2111327"/>
                  <a:pt x="9495060" y="2117072"/>
                  <a:pt x="9494455" y="2122817"/>
                </a:cubicBezTo>
                <a:cubicBezTo>
                  <a:pt x="9493549" y="2134760"/>
                  <a:pt x="9493397" y="2146703"/>
                  <a:pt x="9493246" y="2158494"/>
                </a:cubicBezTo>
                <a:cubicBezTo>
                  <a:pt x="9493093" y="2171193"/>
                  <a:pt x="9493397" y="2183892"/>
                  <a:pt x="9494907" y="2196440"/>
                </a:cubicBezTo>
                <a:lnTo>
                  <a:pt x="9498609" y="2224951"/>
                </a:lnTo>
                <a:lnTo>
                  <a:pt x="9501107" y="2229548"/>
                </a:lnTo>
                <a:lnTo>
                  <a:pt x="9499588" y="2232500"/>
                </a:lnTo>
                <a:lnTo>
                  <a:pt x="9500048" y="2236047"/>
                </a:lnTo>
                <a:cubicBezTo>
                  <a:pt x="9501862" y="2248897"/>
                  <a:pt x="9504281" y="2261748"/>
                  <a:pt x="9506549" y="2274447"/>
                </a:cubicBezTo>
                <a:cubicBezTo>
                  <a:pt x="9508667" y="2286995"/>
                  <a:pt x="9510933" y="2299541"/>
                  <a:pt x="9513201" y="2312089"/>
                </a:cubicBezTo>
                <a:cubicBezTo>
                  <a:pt x="9513050" y="2311938"/>
                  <a:pt x="9513050" y="2311786"/>
                  <a:pt x="9513050" y="2311635"/>
                </a:cubicBezTo>
                <a:cubicBezTo>
                  <a:pt x="9513201" y="2312240"/>
                  <a:pt x="9513201" y="2312844"/>
                  <a:pt x="9513352" y="2313449"/>
                </a:cubicBezTo>
                <a:cubicBezTo>
                  <a:pt x="9513504" y="2313903"/>
                  <a:pt x="9513504" y="2314357"/>
                  <a:pt x="9513655" y="2314811"/>
                </a:cubicBezTo>
                <a:lnTo>
                  <a:pt x="9513655" y="2314727"/>
                </a:lnTo>
                <a:lnTo>
                  <a:pt x="9515469" y="2324637"/>
                </a:lnTo>
                <a:cubicBezTo>
                  <a:pt x="9515620" y="2325846"/>
                  <a:pt x="9515921" y="2326903"/>
                  <a:pt x="9516074" y="2328114"/>
                </a:cubicBezTo>
                <a:lnTo>
                  <a:pt x="9516269" y="2332333"/>
                </a:lnTo>
                <a:lnTo>
                  <a:pt x="9544796" y="2355326"/>
                </a:lnTo>
                <a:lnTo>
                  <a:pt x="9575713" y="2387379"/>
                </a:lnTo>
                <a:lnTo>
                  <a:pt x="9575787" y="2368628"/>
                </a:lnTo>
                <a:cubicBezTo>
                  <a:pt x="9576090" y="2355477"/>
                  <a:pt x="9576392" y="2342324"/>
                  <a:pt x="9577147" y="2329172"/>
                </a:cubicBezTo>
                <a:cubicBezTo>
                  <a:pt x="9577904" y="2314809"/>
                  <a:pt x="9579415" y="2300447"/>
                  <a:pt x="9581533" y="2286237"/>
                </a:cubicBezTo>
                <a:lnTo>
                  <a:pt x="9582266" y="2282303"/>
                </a:lnTo>
                <a:lnTo>
                  <a:pt x="9579719" y="2273085"/>
                </a:lnTo>
                <a:cubicBezTo>
                  <a:pt x="9578660" y="2269155"/>
                  <a:pt x="9577300" y="2265225"/>
                  <a:pt x="9576090" y="2261294"/>
                </a:cubicBezTo>
                <a:cubicBezTo>
                  <a:pt x="9573672" y="2253734"/>
                  <a:pt x="9571253" y="2246026"/>
                  <a:pt x="9568834" y="2238466"/>
                </a:cubicBezTo>
                <a:cubicBezTo>
                  <a:pt x="9563996" y="2223348"/>
                  <a:pt x="9558100" y="2208685"/>
                  <a:pt x="9551599" y="2194322"/>
                </a:cubicBezTo>
                <a:cubicBezTo>
                  <a:pt x="9544192" y="2178600"/>
                  <a:pt x="9535726" y="2163332"/>
                  <a:pt x="9526958" y="2148365"/>
                </a:cubicBezTo>
                <a:cubicBezTo>
                  <a:pt x="9518189" y="2133550"/>
                  <a:pt x="9508363" y="2119188"/>
                  <a:pt x="9497479" y="2105734"/>
                </a:cubicBezTo>
                <a:close/>
                <a:moveTo>
                  <a:pt x="9283564" y="2094548"/>
                </a:moveTo>
                <a:cubicBezTo>
                  <a:pt x="9283564" y="2094699"/>
                  <a:pt x="9283715" y="2094849"/>
                  <a:pt x="9283715" y="2095000"/>
                </a:cubicBezTo>
                <a:cubicBezTo>
                  <a:pt x="9286133" y="2099990"/>
                  <a:pt x="9288552" y="2104979"/>
                  <a:pt x="9291123" y="2109816"/>
                </a:cubicBezTo>
                <a:cubicBezTo>
                  <a:pt x="9297018" y="2121456"/>
                  <a:pt x="9303368" y="2132795"/>
                  <a:pt x="9309415" y="2144284"/>
                </a:cubicBezTo>
                <a:cubicBezTo>
                  <a:pt x="9315613" y="2155925"/>
                  <a:pt x="9322114" y="2167414"/>
                  <a:pt x="9328917" y="2178602"/>
                </a:cubicBezTo>
                <a:cubicBezTo>
                  <a:pt x="9335872" y="2189939"/>
                  <a:pt x="9343582" y="2200976"/>
                  <a:pt x="9350989" y="2212011"/>
                </a:cubicBezTo>
                <a:cubicBezTo>
                  <a:pt x="9354617" y="2217303"/>
                  <a:pt x="9358246" y="2222593"/>
                  <a:pt x="9362025" y="2227733"/>
                </a:cubicBezTo>
                <a:cubicBezTo>
                  <a:pt x="9365653" y="2232571"/>
                  <a:pt x="9369281" y="2237106"/>
                  <a:pt x="9373060" y="2241793"/>
                </a:cubicBezTo>
                <a:lnTo>
                  <a:pt x="9384080" y="2254050"/>
                </a:lnTo>
                <a:lnTo>
                  <a:pt x="9413122" y="2267341"/>
                </a:lnTo>
                <a:cubicBezTo>
                  <a:pt x="9424611" y="2273691"/>
                  <a:pt x="9435950" y="2280343"/>
                  <a:pt x="9447288" y="2286995"/>
                </a:cubicBezTo>
                <a:cubicBezTo>
                  <a:pt x="9458625" y="2293646"/>
                  <a:pt x="9469964" y="2300449"/>
                  <a:pt x="9481152" y="2307404"/>
                </a:cubicBezTo>
                <a:lnTo>
                  <a:pt x="9488013" y="2312238"/>
                </a:lnTo>
                <a:lnTo>
                  <a:pt x="9475406" y="2240431"/>
                </a:lnTo>
                <a:lnTo>
                  <a:pt x="9474208" y="2231683"/>
                </a:lnTo>
                <a:lnTo>
                  <a:pt x="9464975" y="2217000"/>
                </a:lnTo>
                <a:cubicBezTo>
                  <a:pt x="9461801" y="2212918"/>
                  <a:pt x="9458627" y="2208988"/>
                  <a:pt x="9455603" y="2204906"/>
                </a:cubicBezTo>
                <a:cubicBezTo>
                  <a:pt x="9453032" y="2201580"/>
                  <a:pt x="9450462" y="2198254"/>
                  <a:pt x="9447893" y="2194929"/>
                </a:cubicBezTo>
                <a:cubicBezTo>
                  <a:pt x="9433531" y="2177997"/>
                  <a:pt x="9417658" y="2161972"/>
                  <a:pt x="9399667" y="2148819"/>
                </a:cubicBezTo>
                <a:cubicBezTo>
                  <a:pt x="9385154" y="2138993"/>
                  <a:pt x="9369886" y="2130830"/>
                  <a:pt x="9354013" y="2123724"/>
                </a:cubicBezTo>
                <a:cubicBezTo>
                  <a:pt x="9337987" y="2116468"/>
                  <a:pt x="9322719" y="2108303"/>
                  <a:pt x="9306392" y="2102106"/>
                </a:cubicBezTo>
                <a:cubicBezTo>
                  <a:pt x="9300646" y="2100141"/>
                  <a:pt x="9294750" y="2098176"/>
                  <a:pt x="9289006" y="2096209"/>
                </a:cubicBezTo>
                <a:cubicBezTo>
                  <a:pt x="9287192" y="2095605"/>
                  <a:pt x="9285378" y="2095152"/>
                  <a:pt x="9283564" y="2094548"/>
                </a:cubicBezTo>
                <a:close/>
                <a:moveTo>
                  <a:pt x="10854562" y="2074943"/>
                </a:moveTo>
                <a:lnTo>
                  <a:pt x="10849599" y="2078219"/>
                </a:lnTo>
                <a:cubicBezTo>
                  <a:pt x="10844611" y="2080336"/>
                  <a:pt x="10839772" y="2083207"/>
                  <a:pt x="10835086" y="2085930"/>
                </a:cubicBezTo>
                <a:cubicBezTo>
                  <a:pt x="10830399" y="2088650"/>
                  <a:pt x="10825562" y="2091523"/>
                  <a:pt x="10820875" y="2094395"/>
                </a:cubicBezTo>
                <a:cubicBezTo>
                  <a:pt x="10809235" y="2101802"/>
                  <a:pt x="10797896" y="2109967"/>
                  <a:pt x="10786710" y="2118129"/>
                </a:cubicBezTo>
                <a:cubicBezTo>
                  <a:pt x="10765998" y="2133247"/>
                  <a:pt x="10745287" y="2148365"/>
                  <a:pt x="10726239" y="2165447"/>
                </a:cubicBezTo>
                <a:cubicBezTo>
                  <a:pt x="10716715" y="2173913"/>
                  <a:pt x="10707494" y="2182984"/>
                  <a:pt x="10698423" y="2192055"/>
                </a:cubicBezTo>
                <a:cubicBezTo>
                  <a:pt x="10690713" y="2199765"/>
                  <a:pt x="10682701" y="2207323"/>
                  <a:pt x="10675292" y="2215336"/>
                </a:cubicBezTo>
                <a:cubicBezTo>
                  <a:pt x="10667129" y="2224407"/>
                  <a:pt x="10658814" y="2233478"/>
                  <a:pt x="10650651" y="2242699"/>
                </a:cubicBezTo>
                <a:cubicBezTo>
                  <a:pt x="10646115" y="2247991"/>
                  <a:pt x="10641581" y="2253282"/>
                  <a:pt x="10636894" y="2258421"/>
                </a:cubicBezTo>
                <a:cubicBezTo>
                  <a:pt x="10632661" y="2263108"/>
                  <a:pt x="10628428" y="2267643"/>
                  <a:pt x="10624195" y="2272179"/>
                </a:cubicBezTo>
                <a:cubicBezTo>
                  <a:pt x="10617543" y="2279736"/>
                  <a:pt x="10611193" y="2287447"/>
                  <a:pt x="10604995" y="2295157"/>
                </a:cubicBezTo>
                <a:cubicBezTo>
                  <a:pt x="10598343" y="2303472"/>
                  <a:pt x="10591692" y="2311786"/>
                  <a:pt x="10585494" y="2320555"/>
                </a:cubicBezTo>
                <a:cubicBezTo>
                  <a:pt x="10579447" y="2328870"/>
                  <a:pt x="10573854" y="2337637"/>
                  <a:pt x="10567957" y="2346103"/>
                </a:cubicBezTo>
                <a:lnTo>
                  <a:pt x="10562212" y="2354269"/>
                </a:lnTo>
                <a:lnTo>
                  <a:pt x="10557830" y="2362583"/>
                </a:lnTo>
                <a:lnTo>
                  <a:pt x="10555317" y="2364070"/>
                </a:lnTo>
                <a:lnTo>
                  <a:pt x="10552537" y="2368023"/>
                </a:lnTo>
                <a:cubicBezTo>
                  <a:pt x="10557677" y="2366966"/>
                  <a:pt x="10562817" y="2365757"/>
                  <a:pt x="10567957" y="2364395"/>
                </a:cubicBezTo>
                <a:cubicBezTo>
                  <a:pt x="10578388" y="2361675"/>
                  <a:pt x="10588517" y="2358802"/>
                  <a:pt x="10598797" y="2355779"/>
                </a:cubicBezTo>
                <a:cubicBezTo>
                  <a:pt x="10616334" y="2350185"/>
                  <a:pt x="10633418" y="2343534"/>
                  <a:pt x="10650651" y="2337183"/>
                </a:cubicBezTo>
                <a:cubicBezTo>
                  <a:pt x="10659419" y="2334009"/>
                  <a:pt x="10668188" y="2330835"/>
                  <a:pt x="10676503" y="2326753"/>
                </a:cubicBezTo>
                <a:cubicBezTo>
                  <a:pt x="10680734" y="2324637"/>
                  <a:pt x="10685119" y="2322520"/>
                  <a:pt x="10689352" y="2320101"/>
                </a:cubicBezTo>
                <a:cubicBezTo>
                  <a:pt x="10692830" y="2318136"/>
                  <a:pt x="10696155" y="2316171"/>
                  <a:pt x="10699482" y="2314054"/>
                </a:cubicBezTo>
                <a:cubicBezTo>
                  <a:pt x="10708249" y="2308158"/>
                  <a:pt x="10716866" y="2302111"/>
                  <a:pt x="10725482" y="2295762"/>
                </a:cubicBezTo>
                <a:cubicBezTo>
                  <a:pt x="10734101" y="2289412"/>
                  <a:pt x="10742717" y="2283214"/>
                  <a:pt x="10751183" y="2276865"/>
                </a:cubicBezTo>
                <a:cubicBezTo>
                  <a:pt x="10759800" y="2270364"/>
                  <a:pt x="10767964" y="2263560"/>
                  <a:pt x="10775825" y="2256153"/>
                </a:cubicBezTo>
                <a:lnTo>
                  <a:pt x="10799790" y="2232605"/>
                </a:lnTo>
                <a:lnTo>
                  <a:pt x="10800013" y="2229699"/>
                </a:lnTo>
                <a:cubicBezTo>
                  <a:pt x="10800769" y="2225767"/>
                  <a:pt x="10801675" y="2221687"/>
                  <a:pt x="10803188" y="2217906"/>
                </a:cubicBezTo>
                <a:cubicBezTo>
                  <a:pt x="10804246" y="2215186"/>
                  <a:pt x="10805456" y="2212614"/>
                  <a:pt x="10806665" y="2210045"/>
                </a:cubicBezTo>
                <a:cubicBezTo>
                  <a:pt x="10809689" y="2203847"/>
                  <a:pt x="10813317" y="2197951"/>
                  <a:pt x="10817399" y="2192508"/>
                </a:cubicBezTo>
                <a:cubicBezTo>
                  <a:pt x="10821178" y="2187520"/>
                  <a:pt x="10824656" y="2182379"/>
                  <a:pt x="10828131" y="2177240"/>
                </a:cubicBezTo>
                <a:cubicBezTo>
                  <a:pt x="10835389" y="2166809"/>
                  <a:pt x="10842192" y="2155925"/>
                  <a:pt x="10849599" y="2145645"/>
                </a:cubicBezTo>
                <a:cubicBezTo>
                  <a:pt x="10853077" y="2140656"/>
                  <a:pt x="10856553" y="2135666"/>
                  <a:pt x="10860182" y="2130678"/>
                </a:cubicBezTo>
                <a:cubicBezTo>
                  <a:pt x="10864112" y="2125386"/>
                  <a:pt x="10868194" y="2120247"/>
                  <a:pt x="10872427" y="2115257"/>
                </a:cubicBezTo>
                <a:lnTo>
                  <a:pt x="10905632" y="2077949"/>
                </a:lnTo>
                <a:lnTo>
                  <a:pt x="10899790" y="2078221"/>
                </a:lnTo>
                <a:cubicBezTo>
                  <a:pt x="10890265" y="2078221"/>
                  <a:pt x="10880893" y="2077918"/>
                  <a:pt x="10871369" y="2077010"/>
                </a:cubicBezTo>
                <a:close/>
                <a:moveTo>
                  <a:pt x="9272225" y="2067033"/>
                </a:moveTo>
                <a:cubicBezTo>
                  <a:pt x="9272378" y="2067033"/>
                  <a:pt x="9272528" y="2067033"/>
                  <a:pt x="9272679" y="2067033"/>
                </a:cubicBezTo>
                <a:cubicBezTo>
                  <a:pt x="9274947" y="2067033"/>
                  <a:pt x="9277668" y="2067336"/>
                  <a:pt x="9279936" y="2067788"/>
                </a:cubicBezTo>
                <a:cubicBezTo>
                  <a:pt x="9281297" y="2068091"/>
                  <a:pt x="9282658" y="2068395"/>
                  <a:pt x="9284018" y="2068696"/>
                </a:cubicBezTo>
                <a:cubicBezTo>
                  <a:pt x="9286891" y="2069452"/>
                  <a:pt x="9289763" y="2070207"/>
                  <a:pt x="9292634" y="2071115"/>
                </a:cubicBezTo>
                <a:cubicBezTo>
                  <a:pt x="9305636" y="2075499"/>
                  <a:pt x="9318637" y="2079732"/>
                  <a:pt x="9331034" y="2085325"/>
                </a:cubicBezTo>
                <a:cubicBezTo>
                  <a:pt x="9342825" y="2090616"/>
                  <a:pt x="9354314" y="2096513"/>
                  <a:pt x="9366107" y="2101804"/>
                </a:cubicBezTo>
                <a:cubicBezTo>
                  <a:pt x="9377596" y="2106943"/>
                  <a:pt x="9388783" y="2112689"/>
                  <a:pt x="9399667" y="2119188"/>
                </a:cubicBezTo>
                <a:cubicBezTo>
                  <a:pt x="9411006" y="2126143"/>
                  <a:pt x="9422041" y="2133853"/>
                  <a:pt x="9431867" y="2142772"/>
                </a:cubicBezTo>
                <a:cubicBezTo>
                  <a:pt x="9440787" y="2150936"/>
                  <a:pt x="9449405" y="2159402"/>
                  <a:pt x="9457568" y="2168472"/>
                </a:cubicBezTo>
                <a:lnTo>
                  <a:pt x="9468983" y="2181940"/>
                </a:lnTo>
                <a:lnTo>
                  <a:pt x="9467999" y="2166809"/>
                </a:lnTo>
                <a:cubicBezTo>
                  <a:pt x="9467848" y="2154412"/>
                  <a:pt x="9467999" y="2141865"/>
                  <a:pt x="9468754" y="2129468"/>
                </a:cubicBezTo>
                <a:cubicBezTo>
                  <a:pt x="9469208" y="2122515"/>
                  <a:pt x="9469662" y="2115409"/>
                  <a:pt x="9471022" y="2108454"/>
                </a:cubicBezTo>
                <a:cubicBezTo>
                  <a:pt x="9471627" y="2105280"/>
                  <a:pt x="9472232" y="2102257"/>
                  <a:pt x="9473140" y="2099233"/>
                </a:cubicBezTo>
                <a:cubicBezTo>
                  <a:pt x="9473592" y="2097873"/>
                  <a:pt x="9474046" y="2096360"/>
                  <a:pt x="9474500" y="2095000"/>
                </a:cubicBezTo>
                <a:cubicBezTo>
                  <a:pt x="9476011" y="2090918"/>
                  <a:pt x="9477827" y="2086534"/>
                  <a:pt x="9481001" y="2083360"/>
                </a:cubicBezTo>
                <a:cubicBezTo>
                  <a:pt x="9483872" y="2080487"/>
                  <a:pt x="9486896" y="2078370"/>
                  <a:pt x="9490676" y="2076859"/>
                </a:cubicBezTo>
                <a:cubicBezTo>
                  <a:pt x="9491886" y="2076405"/>
                  <a:pt x="9493246" y="2076254"/>
                  <a:pt x="9495060" y="2075649"/>
                </a:cubicBezTo>
                <a:cubicBezTo>
                  <a:pt x="9496269" y="2075649"/>
                  <a:pt x="9497328" y="2075800"/>
                  <a:pt x="9498234" y="2075953"/>
                </a:cubicBezTo>
                <a:cubicBezTo>
                  <a:pt x="9500048" y="2076103"/>
                  <a:pt x="9501559" y="2076859"/>
                  <a:pt x="9503224" y="2077614"/>
                </a:cubicBezTo>
                <a:cubicBezTo>
                  <a:pt x="9504584" y="2078522"/>
                  <a:pt x="9505794" y="2079429"/>
                  <a:pt x="9507154" y="2080336"/>
                </a:cubicBezTo>
                <a:cubicBezTo>
                  <a:pt x="9507608" y="2080789"/>
                  <a:pt x="9508211" y="2081243"/>
                  <a:pt x="9508667" y="2081697"/>
                </a:cubicBezTo>
                <a:cubicBezTo>
                  <a:pt x="9509270" y="2082150"/>
                  <a:pt x="9509876" y="2082603"/>
                  <a:pt x="9510328" y="2083209"/>
                </a:cubicBezTo>
                <a:cubicBezTo>
                  <a:pt x="9511387" y="2084266"/>
                  <a:pt x="9512446" y="2085325"/>
                  <a:pt x="9513352" y="2086383"/>
                </a:cubicBezTo>
                <a:cubicBezTo>
                  <a:pt x="9517735" y="2091523"/>
                  <a:pt x="9521970" y="2096814"/>
                  <a:pt x="9525900" y="2102257"/>
                </a:cubicBezTo>
                <a:cubicBezTo>
                  <a:pt x="9533610" y="2112838"/>
                  <a:pt x="9541017" y="2123572"/>
                  <a:pt x="9547669" y="2134910"/>
                </a:cubicBezTo>
                <a:cubicBezTo>
                  <a:pt x="9554019" y="2145795"/>
                  <a:pt x="9560066" y="2156831"/>
                  <a:pt x="9565961" y="2168018"/>
                </a:cubicBezTo>
                <a:cubicBezTo>
                  <a:pt x="9569137" y="2174216"/>
                  <a:pt x="9572161" y="2180567"/>
                  <a:pt x="9575032" y="2186915"/>
                </a:cubicBezTo>
                <a:cubicBezTo>
                  <a:pt x="9577754" y="2192661"/>
                  <a:pt x="9580474" y="2198555"/>
                  <a:pt x="9582742" y="2204603"/>
                </a:cubicBezTo>
                <a:lnTo>
                  <a:pt x="9593003" y="2233698"/>
                </a:lnTo>
                <a:lnTo>
                  <a:pt x="9595138" y="2227884"/>
                </a:lnTo>
                <a:cubicBezTo>
                  <a:pt x="9597255" y="2223953"/>
                  <a:pt x="9599825" y="2220930"/>
                  <a:pt x="9603453" y="2218510"/>
                </a:cubicBezTo>
                <a:cubicBezTo>
                  <a:pt x="9606175" y="2216546"/>
                  <a:pt x="9609803" y="2215790"/>
                  <a:pt x="9613279" y="2215487"/>
                </a:cubicBezTo>
                <a:cubicBezTo>
                  <a:pt x="9614338" y="2215487"/>
                  <a:pt x="9615547" y="2215638"/>
                  <a:pt x="9616606" y="2215790"/>
                </a:cubicBezTo>
                <a:cubicBezTo>
                  <a:pt x="9620839" y="2216546"/>
                  <a:pt x="9625222" y="2218360"/>
                  <a:pt x="9628850" y="2220779"/>
                </a:cubicBezTo>
                <a:cubicBezTo>
                  <a:pt x="9632176" y="2223047"/>
                  <a:pt x="9635351" y="2225313"/>
                  <a:pt x="9638224" y="2228186"/>
                </a:cubicBezTo>
                <a:cubicBezTo>
                  <a:pt x="9643968" y="2234082"/>
                  <a:pt x="9649260" y="2240734"/>
                  <a:pt x="9653945" y="2247537"/>
                </a:cubicBezTo>
                <a:cubicBezTo>
                  <a:pt x="9657726" y="2252979"/>
                  <a:pt x="9661354" y="2258421"/>
                  <a:pt x="9664679" y="2264014"/>
                </a:cubicBezTo>
                <a:cubicBezTo>
                  <a:pt x="9678135" y="2286842"/>
                  <a:pt x="9689472" y="2311181"/>
                  <a:pt x="9696881" y="2336579"/>
                </a:cubicBezTo>
                <a:cubicBezTo>
                  <a:pt x="9700660" y="2349581"/>
                  <a:pt x="9703683" y="2362581"/>
                  <a:pt x="9705950" y="2375885"/>
                </a:cubicBezTo>
                <a:lnTo>
                  <a:pt x="9707521" y="2385780"/>
                </a:lnTo>
                <a:lnTo>
                  <a:pt x="9720313" y="2371804"/>
                </a:lnTo>
                <a:cubicBezTo>
                  <a:pt x="9722127" y="2371199"/>
                  <a:pt x="9723789" y="2371049"/>
                  <a:pt x="9725906" y="2371350"/>
                </a:cubicBezTo>
                <a:cubicBezTo>
                  <a:pt x="9733768" y="2371350"/>
                  <a:pt x="9740873" y="2377096"/>
                  <a:pt x="9746466" y="2382538"/>
                </a:cubicBezTo>
                <a:cubicBezTo>
                  <a:pt x="9748582" y="2384654"/>
                  <a:pt x="9750850" y="2386771"/>
                  <a:pt x="9752817" y="2389190"/>
                </a:cubicBezTo>
                <a:cubicBezTo>
                  <a:pt x="9757502" y="2394783"/>
                  <a:pt x="9762038" y="2400376"/>
                  <a:pt x="9766271" y="2406272"/>
                </a:cubicBezTo>
                <a:cubicBezTo>
                  <a:pt x="9773829" y="2416855"/>
                  <a:pt x="9780179" y="2428192"/>
                  <a:pt x="9786226" y="2439682"/>
                </a:cubicBezTo>
                <a:cubicBezTo>
                  <a:pt x="9798622" y="2462964"/>
                  <a:pt x="9810111" y="2486547"/>
                  <a:pt x="9819333" y="2511340"/>
                </a:cubicBezTo>
                <a:cubicBezTo>
                  <a:pt x="9821601" y="2517387"/>
                  <a:pt x="9823716" y="2523585"/>
                  <a:pt x="9825381" y="2529783"/>
                </a:cubicBezTo>
                <a:cubicBezTo>
                  <a:pt x="9827043" y="2535982"/>
                  <a:pt x="9828554" y="2542180"/>
                  <a:pt x="9830066" y="2548378"/>
                </a:cubicBezTo>
                <a:lnTo>
                  <a:pt x="9831403" y="2553538"/>
                </a:lnTo>
                <a:lnTo>
                  <a:pt x="9835055" y="2547621"/>
                </a:lnTo>
                <a:cubicBezTo>
                  <a:pt x="9838080" y="2543540"/>
                  <a:pt x="9842918" y="2540517"/>
                  <a:pt x="9848057" y="2540969"/>
                </a:cubicBezTo>
                <a:cubicBezTo>
                  <a:pt x="9849115" y="2540969"/>
                  <a:pt x="9850023" y="2541121"/>
                  <a:pt x="9850930" y="2541272"/>
                </a:cubicBezTo>
                <a:cubicBezTo>
                  <a:pt x="9857127" y="2542632"/>
                  <a:pt x="9861210" y="2547773"/>
                  <a:pt x="9864838" y="2552611"/>
                </a:cubicBezTo>
                <a:cubicBezTo>
                  <a:pt x="9868617" y="2557599"/>
                  <a:pt x="9872245" y="2562588"/>
                  <a:pt x="9875572" y="2567728"/>
                </a:cubicBezTo>
                <a:cubicBezTo>
                  <a:pt x="9879200" y="2573322"/>
                  <a:pt x="9882828" y="2578915"/>
                  <a:pt x="9886002" y="2584811"/>
                </a:cubicBezTo>
                <a:cubicBezTo>
                  <a:pt x="9889177" y="2590858"/>
                  <a:pt x="9892353" y="2596754"/>
                  <a:pt x="9895376" y="2602801"/>
                </a:cubicBezTo>
                <a:cubicBezTo>
                  <a:pt x="9901120" y="2614138"/>
                  <a:pt x="9906864" y="2625628"/>
                  <a:pt x="9912609" y="2636966"/>
                </a:cubicBezTo>
                <a:cubicBezTo>
                  <a:pt x="9918807" y="2649211"/>
                  <a:pt x="9925005" y="2661608"/>
                  <a:pt x="9930449" y="2674307"/>
                </a:cubicBezTo>
                <a:cubicBezTo>
                  <a:pt x="9935285" y="2685797"/>
                  <a:pt x="9939821" y="2697589"/>
                  <a:pt x="9942996" y="2709682"/>
                </a:cubicBezTo>
                <a:cubicBezTo>
                  <a:pt x="9944508" y="2715578"/>
                  <a:pt x="9946019" y="2721474"/>
                  <a:pt x="9947530" y="2727371"/>
                </a:cubicBezTo>
                <a:lnTo>
                  <a:pt x="9949176" y="2734072"/>
                </a:lnTo>
                <a:lnTo>
                  <a:pt x="9951309" y="2734173"/>
                </a:lnTo>
                <a:cubicBezTo>
                  <a:pt x="9953880" y="2734476"/>
                  <a:pt x="9955996" y="2735232"/>
                  <a:pt x="9958415" y="2736138"/>
                </a:cubicBezTo>
                <a:cubicBezTo>
                  <a:pt x="9966125" y="2739011"/>
                  <a:pt x="9972021" y="2744604"/>
                  <a:pt x="9977010" y="2750954"/>
                </a:cubicBezTo>
                <a:cubicBezTo>
                  <a:pt x="9985626" y="2762140"/>
                  <a:pt x="9992278" y="2774688"/>
                  <a:pt x="9998325" y="2787387"/>
                </a:cubicBezTo>
                <a:cubicBezTo>
                  <a:pt x="10004071" y="2799481"/>
                  <a:pt x="10009513" y="2811726"/>
                  <a:pt x="10014351" y="2824123"/>
                </a:cubicBezTo>
                <a:cubicBezTo>
                  <a:pt x="10018885" y="2835613"/>
                  <a:pt x="10023420" y="2846951"/>
                  <a:pt x="10026746" y="2858742"/>
                </a:cubicBezTo>
                <a:lnTo>
                  <a:pt x="10033301" y="2888178"/>
                </a:lnTo>
                <a:lnTo>
                  <a:pt x="10037783" y="2884594"/>
                </a:lnTo>
                <a:cubicBezTo>
                  <a:pt x="10041410" y="2882627"/>
                  <a:pt x="10044737" y="2881418"/>
                  <a:pt x="10048970" y="2881267"/>
                </a:cubicBezTo>
                <a:cubicBezTo>
                  <a:pt x="10049120" y="2881267"/>
                  <a:pt x="10049273" y="2881267"/>
                  <a:pt x="10049120" y="2881418"/>
                </a:cubicBezTo>
                <a:cubicBezTo>
                  <a:pt x="10053657" y="2881418"/>
                  <a:pt x="10058040" y="2883232"/>
                  <a:pt x="10061819" y="2885651"/>
                </a:cubicBezTo>
                <a:cubicBezTo>
                  <a:pt x="10065297" y="2887919"/>
                  <a:pt x="10068019" y="2890639"/>
                  <a:pt x="10070588" y="2893815"/>
                </a:cubicBezTo>
                <a:cubicBezTo>
                  <a:pt x="10075727" y="2900013"/>
                  <a:pt x="10080264" y="2906665"/>
                  <a:pt x="10084043" y="2913921"/>
                </a:cubicBezTo>
                <a:cubicBezTo>
                  <a:pt x="10090240" y="2925865"/>
                  <a:pt x="10094776" y="2938714"/>
                  <a:pt x="10098857" y="2951564"/>
                </a:cubicBezTo>
                <a:cubicBezTo>
                  <a:pt x="10100824" y="2957762"/>
                  <a:pt x="10102485" y="2964112"/>
                  <a:pt x="10104149" y="2970460"/>
                </a:cubicBezTo>
                <a:cubicBezTo>
                  <a:pt x="10105812" y="2976660"/>
                  <a:pt x="10107475" y="2983008"/>
                  <a:pt x="10108988" y="2989359"/>
                </a:cubicBezTo>
                <a:cubicBezTo>
                  <a:pt x="10112010" y="3001302"/>
                  <a:pt x="10114429" y="3013394"/>
                  <a:pt x="10116697" y="3025490"/>
                </a:cubicBezTo>
                <a:lnTo>
                  <a:pt x="10119661" y="3044717"/>
                </a:lnTo>
                <a:lnTo>
                  <a:pt x="10122744" y="3040909"/>
                </a:lnTo>
                <a:cubicBezTo>
                  <a:pt x="10124709" y="3039246"/>
                  <a:pt x="10126824" y="3038340"/>
                  <a:pt x="10129243" y="3037583"/>
                </a:cubicBezTo>
                <a:cubicBezTo>
                  <a:pt x="10130453" y="3037281"/>
                  <a:pt x="10132116" y="3036978"/>
                  <a:pt x="10133174" y="3037281"/>
                </a:cubicBezTo>
                <a:cubicBezTo>
                  <a:pt x="10134384" y="3037281"/>
                  <a:pt x="10135443" y="3037281"/>
                  <a:pt x="10136349" y="3037583"/>
                </a:cubicBezTo>
                <a:cubicBezTo>
                  <a:pt x="10138315" y="3038037"/>
                  <a:pt x="10140128" y="3038792"/>
                  <a:pt x="10141942" y="3039851"/>
                </a:cubicBezTo>
                <a:cubicBezTo>
                  <a:pt x="10143908" y="3041211"/>
                  <a:pt x="10145570" y="3042573"/>
                  <a:pt x="10147233" y="3044387"/>
                </a:cubicBezTo>
                <a:cubicBezTo>
                  <a:pt x="10150408" y="3047712"/>
                  <a:pt x="10152827" y="3051492"/>
                  <a:pt x="10154791" y="3055573"/>
                </a:cubicBezTo>
                <a:cubicBezTo>
                  <a:pt x="10161899" y="3069784"/>
                  <a:pt x="10165375" y="3085507"/>
                  <a:pt x="10169003" y="3100926"/>
                </a:cubicBezTo>
                <a:cubicBezTo>
                  <a:pt x="10172026" y="3113775"/>
                  <a:pt x="10175351" y="3126324"/>
                  <a:pt x="10178527" y="3139022"/>
                </a:cubicBezTo>
                <a:cubicBezTo>
                  <a:pt x="10181852" y="3152175"/>
                  <a:pt x="10184120" y="3165780"/>
                  <a:pt x="10186389" y="3179236"/>
                </a:cubicBezTo>
                <a:cubicBezTo>
                  <a:pt x="10188504" y="3191935"/>
                  <a:pt x="10190168" y="3204634"/>
                  <a:pt x="10190772" y="3217483"/>
                </a:cubicBezTo>
                <a:cubicBezTo>
                  <a:pt x="10191377" y="3230031"/>
                  <a:pt x="10191528" y="3242578"/>
                  <a:pt x="10191226" y="3255126"/>
                </a:cubicBezTo>
                <a:cubicBezTo>
                  <a:pt x="10191075" y="3262231"/>
                  <a:pt x="10190469" y="3269337"/>
                  <a:pt x="10189714" y="3276441"/>
                </a:cubicBezTo>
                <a:lnTo>
                  <a:pt x="10187301" y="3287251"/>
                </a:lnTo>
                <a:lnTo>
                  <a:pt x="10190621" y="3288384"/>
                </a:lnTo>
                <a:cubicBezTo>
                  <a:pt x="10194854" y="3291408"/>
                  <a:pt x="10198483" y="3295036"/>
                  <a:pt x="10201657" y="3299269"/>
                </a:cubicBezTo>
                <a:cubicBezTo>
                  <a:pt x="10204076" y="3302443"/>
                  <a:pt x="10205890" y="3306072"/>
                  <a:pt x="10207553" y="3309700"/>
                </a:cubicBezTo>
                <a:cubicBezTo>
                  <a:pt x="10209669" y="3314538"/>
                  <a:pt x="10211483" y="3319526"/>
                  <a:pt x="10213146" y="3324516"/>
                </a:cubicBezTo>
                <a:cubicBezTo>
                  <a:pt x="10215111" y="3330411"/>
                  <a:pt x="10216925" y="3336307"/>
                  <a:pt x="10218438" y="3342203"/>
                </a:cubicBezTo>
                <a:cubicBezTo>
                  <a:pt x="10220403" y="3349460"/>
                  <a:pt x="10221915" y="3356867"/>
                  <a:pt x="10223125" y="3364276"/>
                </a:cubicBezTo>
                <a:cubicBezTo>
                  <a:pt x="10224183" y="3370775"/>
                  <a:pt x="10225240" y="3377276"/>
                  <a:pt x="10225845" y="3383777"/>
                </a:cubicBezTo>
                <a:cubicBezTo>
                  <a:pt x="10227055" y="3396627"/>
                  <a:pt x="10227356" y="3409325"/>
                  <a:pt x="10227205" y="3422175"/>
                </a:cubicBezTo>
                <a:cubicBezTo>
                  <a:pt x="10227055" y="3436083"/>
                  <a:pt x="10226450" y="3449991"/>
                  <a:pt x="10224786" y="3463749"/>
                </a:cubicBezTo>
                <a:cubicBezTo>
                  <a:pt x="10223276" y="3476297"/>
                  <a:pt x="10221158" y="3489147"/>
                  <a:pt x="10216925" y="3501090"/>
                </a:cubicBezTo>
                <a:cubicBezTo>
                  <a:pt x="10212542" y="3513636"/>
                  <a:pt x="10206193" y="3525580"/>
                  <a:pt x="10200146" y="3537523"/>
                </a:cubicBezTo>
                <a:cubicBezTo>
                  <a:pt x="10197273" y="3542965"/>
                  <a:pt x="10194400" y="3548408"/>
                  <a:pt x="10191226" y="3553699"/>
                </a:cubicBezTo>
                <a:lnTo>
                  <a:pt x="10186528" y="3560348"/>
                </a:lnTo>
                <a:lnTo>
                  <a:pt x="10189563" y="3563979"/>
                </a:lnTo>
                <a:cubicBezTo>
                  <a:pt x="10191982" y="3567607"/>
                  <a:pt x="10194097" y="3571386"/>
                  <a:pt x="10196215" y="3575165"/>
                </a:cubicBezTo>
                <a:cubicBezTo>
                  <a:pt x="10203622" y="3588621"/>
                  <a:pt x="10211483" y="3602076"/>
                  <a:pt x="10221311" y="3614019"/>
                </a:cubicBezTo>
                <a:cubicBezTo>
                  <a:pt x="10225845" y="3619763"/>
                  <a:pt x="10230380" y="3625508"/>
                  <a:pt x="10235219" y="3631101"/>
                </a:cubicBezTo>
                <a:cubicBezTo>
                  <a:pt x="10240207" y="3636998"/>
                  <a:pt x="10245346" y="3642894"/>
                  <a:pt x="10249732" y="3649243"/>
                </a:cubicBezTo>
                <a:cubicBezTo>
                  <a:pt x="10253662" y="3654836"/>
                  <a:pt x="10256988" y="3661034"/>
                  <a:pt x="10260012" y="3667233"/>
                </a:cubicBezTo>
                <a:cubicBezTo>
                  <a:pt x="10263640" y="3674640"/>
                  <a:pt x="10267419" y="3681897"/>
                  <a:pt x="10269535" y="3689909"/>
                </a:cubicBezTo>
                <a:cubicBezTo>
                  <a:pt x="10273617" y="3704875"/>
                  <a:pt x="10274977" y="3720447"/>
                  <a:pt x="10277547" y="3735715"/>
                </a:cubicBezTo>
                <a:cubicBezTo>
                  <a:pt x="10278454" y="3740855"/>
                  <a:pt x="10279664" y="3746146"/>
                  <a:pt x="10280873" y="3751287"/>
                </a:cubicBezTo>
                <a:cubicBezTo>
                  <a:pt x="10282233" y="3756880"/>
                  <a:pt x="10283443" y="3762624"/>
                  <a:pt x="10285257" y="3768068"/>
                </a:cubicBezTo>
                <a:cubicBezTo>
                  <a:pt x="10288885" y="3779254"/>
                  <a:pt x="10293875" y="3789837"/>
                  <a:pt x="10299014" y="3800419"/>
                </a:cubicBezTo>
                <a:cubicBezTo>
                  <a:pt x="10304758" y="3812210"/>
                  <a:pt x="10310958" y="3823699"/>
                  <a:pt x="10317306" y="3835038"/>
                </a:cubicBezTo>
                <a:cubicBezTo>
                  <a:pt x="10323657" y="3846376"/>
                  <a:pt x="10330156" y="3857715"/>
                  <a:pt x="10336960" y="3868751"/>
                </a:cubicBezTo>
                <a:cubicBezTo>
                  <a:pt x="10351321" y="3891880"/>
                  <a:pt x="10365381" y="3915162"/>
                  <a:pt x="10379440" y="3938595"/>
                </a:cubicBezTo>
                <a:cubicBezTo>
                  <a:pt x="10388511" y="3953863"/>
                  <a:pt x="10397885" y="3968830"/>
                  <a:pt x="10407106" y="3983948"/>
                </a:cubicBezTo>
                <a:cubicBezTo>
                  <a:pt x="10416026" y="3998611"/>
                  <a:pt x="10425398" y="4012821"/>
                  <a:pt x="10433561" y="4027788"/>
                </a:cubicBezTo>
                <a:cubicBezTo>
                  <a:pt x="10441574" y="4042452"/>
                  <a:pt x="10449283" y="4057117"/>
                  <a:pt x="10457447" y="4071628"/>
                </a:cubicBezTo>
                <a:cubicBezTo>
                  <a:pt x="10465762" y="4086143"/>
                  <a:pt x="10474530" y="4100503"/>
                  <a:pt x="10482391" y="4115319"/>
                </a:cubicBezTo>
                <a:cubicBezTo>
                  <a:pt x="10498266" y="4144950"/>
                  <a:pt x="10514139" y="4174580"/>
                  <a:pt x="10529861" y="4204362"/>
                </a:cubicBezTo>
                <a:cubicBezTo>
                  <a:pt x="10537722" y="4219178"/>
                  <a:pt x="10545734" y="4233992"/>
                  <a:pt x="10553898" y="4248656"/>
                </a:cubicBezTo>
                <a:cubicBezTo>
                  <a:pt x="10561910" y="4263018"/>
                  <a:pt x="10569772" y="4277380"/>
                  <a:pt x="10578237" y="4291289"/>
                </a:cubicBezTo>
                <a:cubicBezTo>
                  <a:pt x="10595471" y="4319710"/>
                  <a:pt x="10612101" y="4348585"/>
                  <a:pt x="10629637" y="4376854"/>
                </a:cubicBezTo>
                <a:cubicBezTo>
                  <a:pt x="10634172" y="4384413"/>
                  <a:pt x="10638708" y="4391820"/>
                  <a:pt x="10642941" y="4399531"/>
                </a:cubicBezTo>
                <a:cubicBezTo>
                  <a:pt x="10647626" y="4407846"/>
                  <a:pt x="10651708" y="4416463"/>
                  <a:pt x="10655790" y="4424928"/>
                </a:cubicBezTo>
                <a:cubicBezTo>
                  <a:pt x="10663047" y="4440046"/>
                  <a:pt x="10670002" y="4455315"/>
                  <a:pt x="10677257" y="4470432"/>
                </a:cubicBezTo>
                <a:cubicBezTo>
                  <a:pt x="10682096" y="4480258"/>
                  <a:pt x="10687084" y="4489933"/>
                  <a:pt x="10692224" y="4499458"/>
                </a:cubicBezTo>
                <a:cubicBezTo>
                  <a:pt x="10697214" y="4508832"/>
                  <a:pt x="10702654" y="4518204"/>
                  <a:pt x="10708097" y="4527576"/>
                </a:cubicBezTo>
                <a:cubicBezTo>
                  <a:pt x="10716564" y="4542241"/>
                  <a:pt x="10725181" y="4556905"/>
                  <a:pt x="10733343" y="4571721"/>
                </a:cubicBezTo>
                <a:lnTo>
                  <a:pt x="10755179" y="4611752"/>
                </a:lnTo>
                <a:lnTo>
                  <a:pt x="10755416" y="4592886"/>
                </a:lnTo>
                <a:cubicBezTo>
                  <a:pt x="10755567" y="4581244"/>
                  <a:pt x="10755416" y="4569453"/>
                  <a:pt x="10755265" y="4557811"/>
                </a:cubicBezTo>
                <a:cubicBezTo>
                  <a:pt x="10755265" y="4551766"/>
                  <a:pt x="10754964" y="4545719"/>
                  <a:pt x="10754660" y="4539672"/>
                </a:cubicBezTo>
                <a:cubicBezTo>
                  <a:pt x="10754359" y="4533623"/>
                  <a:pt x="10754056" y="4527425"/>
                  <a:pt x="10753150" y="4521378"/>
                </a:cubicBezTo>
                <a:cubicBezTo>
                  <a:pt x="10751335" y="4507319"/>
                  <a:pt x="10748915" y="4493411"/>
                  <a:pt x="10746345" y="4479503"/>
                </a:cubicBezTo>
                <a:lnTo>
                  <a:pt x="10748323" y="4474108"/>
                </a:lnTo>
                <a:lnTo>
                  <a:pt x="10741508" y="4469223"/>
                </a:lnTo>
                <a:cubicBezTo>
                  <a:pt x="10731380" y="4460305"/>
                  <a:pt x="10721402" y="4450780"/>
                  <a:pt x="10712785" y="4440349"/>
                </a:cubicBezTo>
                <a:cubicBezTo>
                  <a:pt x="10710820" y="4437929"/>
                  <a:pt x="10708855" y="4435662"/>
                  <a:pt x="10707041" y="4433091"/>
                </a:cubicBezTo>
                <a:cubicBezTo>
                  <a:pt x="10705227" y="4430522"/>
                  <a:pt x="10703564" y="4427801"/>
                  <a:pt x="10702051" y="4425079"/>
                </a:cubicBezTo>
                <a:cubicBezTo>
                  <a:pt x="10698575" y="4418881"/>
                  <a:pt x="10695399" y="4412380"/>
                  <a:pt x="10692830" y="4405881"/>
                </a:cubicBezTo>
                <a:cubicBezTo>
                  <a:pt x="10688294" y="4394693"/>
                  <a:pt x="10684515" y="4383355"/>
                  <a:pt x="10680736" y="4372016"/>
                </a:cubicBezTo>
                <a:cubicBezTo>
                  <a:pt x="10678620" y="4366121"/>
                  <a:pt x="10676654" y="4360225"/>
                  <a:pt x="10674839" y="4354329"/>
                </a:cubicBezTo>
                <a:cubicBezTo>
                  <a:pt x="10673328" y="4349037"/>
                  <a:pt x="10671968" y="4343596"/>
                  <a:pt x="10670759" y="4338153"/>
                </a:cubicBezTo>
                <a:cubicBezTo>
                  <a:pt x="10669397" y="4331955"/>
                  <a:pt x="10668188" y="4325757"/>
                  <a:pt x="10667734" y="4319408"/>
                </a:cubicBezTo>
                <a:lnTo>
                  <a:pt x="10669557" y="4307559"/>
                </a:lnTo>
                <a:lnTo>
                  <a:pt x="10660327" y="4301266"/>
                </a:lnTo>
                <a:cubicBezTo>
                  <a:pt x="10657909" y="4299602"/>
                  <a:pt x="10655489" y="4297939"/>
                  <a:pt x="10653222" y="4296126"/>
                </a:cubicBezTo>
                <a:cubicBezTo>
                  <a:pt x="10650651" y="4294160"/>
                  <a:pt x="10648536" y="4291893"/>
                  <a:pt x="10646268" y="4289475"/>
                </a:cubicBezTo>
                <a:cubicBezTo>
                  <a:pt x="10640070" y="4282821"/>
                  <a:pt x="10633569" y="4276322"/>
                  <a:pt x="10626917" y="4269972"/>
                </a:cubicBezTo>
                <a:cubicBezTo>
                  <a:pt x="10620265" y="4263623"/>
                  <a:pt x="10613463" y="4257122"/>
                  <a:pt x="10608927" y="4248959"/>
                </a:cubicBezTo>
                <a:cubicBezTo>
                  <a:pt x="10604694" y="4241400"/>
                  <a:pt x="10601369" y="4233388"/>
                  <a:pt x="10597891" y="4225527"/>
                </a:cubicBezTo>
                <a:cubicBezTo>
                  <a:pt x="10594717" y="4218875"/>
                  <a:pt x="10591542" y="4212072"/>
                  <a:pt x="10588367" y="4205421"/>
                </a:cubicBezTo>
                <a:cubicBezTo>
                  <a:pt x="10587157" y="4202699"/>
                  <a:pt x="10585797" y="4200129"/>
                  <a:pt x="10584738" y="4197407"/>
                </a:cubicBezTo>
                <a:cubicBezTo>
                  <a:pt x="10584135" y="4195745"/>
                  <a:pt x="10583529" y="4194082"/>
                  <a:pt x="10583077" y="4192418"/>
                </a:cubicBezTo>
                <a:cubicBezTo>
                  <a:pt x="10582169" y="4188639"/>
                  <a:pt x="10581715" y="4185464"/>
                  <a:pt x="10582169" y="4181534"/>
                </a:cubicBezTo>
                <a:lnTo>
                  <a:pt x="10586730" y="4174712"/>
                </a:lnTo>
                <a:lnTo>
                  <a:pt x="10581715" y="4170044"/>
                </a:lnTo>
                <a:cubicBezTo>
                  <a:pt x="10576122" y="4164602"/>
                  <a:pt x="10571132" y="4158858"/>
                  <a:pt x="10566296" y="4152811"/>
                </a:cubicBezTo>
                <a:cubicBezTo>
                  <a:pt x="10557981" y="4142531"/>
                  <a:pt x="10550270" y="4131797"/>
                  <a:pt x="10543317" y="4120611"/>
                </a:cubicBezTo>
                <a:cubicBezTo>
                  <a:pt x="10537268" y="4110633"/>
                  <a:pt x="10531524" y="4100202"/>
                  <a:pt x="10525931" y="4089922"/>
                </a:cubicBezTo>
                <a:cubicBezTo>
                  <a:pt x="10520035" y="4079037"/>
                  <a:pt x="10514139" y="4068002"/>
                  <a:pt x="10508546" y="4056965"/>
                </a:cubicBezTo>
                <a:cubicBezTo>
                  <a:pt x="10502498" y="4044870"/>
                  <a:pt x="10496905" y="4032475"/>
                  <a:pt x="10492369" y="4019625"/>
                </a:cubicBezTo>
                <a:cubicBezTo>
                  <a:pt x="10487986" y="4007228"/>
                  <a:pt x="10483903" y="3994529"/>
                  <a:pt x="10482091" y="3981529"/>
                </a:cubicBezTo>
                <a:lnTo>
                  <a:pt x="10482091" y="3976159"/>
                </a:lnTo>
                <a:lnTo>
                  <a:pt x="10479823" y="3976237"/>
                </a:lnTo>
                <a:cubicBezTo>
                  <a:pt x="10476195" y="3972912"/>
                  <a:pt x="10472566" y="3969738"/>
                  <a:pt x="10468787" y="3966562"/>
                </a:cubicBezTo>
                <a:cubicBezTo>
                  <a:pt x="10465159" y="3963691"/>
                  <a:pt x="10461682" y="3960666"/>
                  <a:pt x="10458507" y="3957341"/>
                </a:cubicBezTo>
                <a:cubicBezTo>
                  <a:pt x="10454274" y="3952806"/>
                  <a:pt x="10450343" y="3947968"/>
                  <a:pt x="10446564" y="3942978"/>
                </a:cubicBezTo>
                <a:cubicBezTo>
                  <a:pt x="10443239" y="3938746"/>
                  <a:pt x="10440214" y="3934513"/>
                  <a:pt x="10437493" y="3930129"/>
                </a:cubicBezTo>
                <a:cubicBezTo>
                  <a:pt x="10431748" y="3921209"/>
                  <a:pt x="10427063" y="3911534"/>
                  <a:pt x="10422527" y="3902009"/>
                </a:cubicBezTo>
                <a:cubicBezTo>
                  <a:pt x="10417689" y="3892032"/>
                  <a:pt x="10413004" y="3881903"/>
                  <a:pt x="10409072" y="3871472"/>
                </a:cubicBezTo>
                <a:cubicBezTo>
                  <a:pt x="10406955" y="3866030"/>
                  <a:pt x="10404990" y="3860437"/>
                  <a:pt x="10403630" y="3854692"/>
                </a:cubicBezTo>
                <a:cubicBezTo>
                  <a:pt x="10402875" y="3851820"/>
                  <a:pt x="10402270" y="3848797"/>
                  <a:pt x="10401665" y="3845924"/>
                </a:cubicBezTo>
                <a:cubicBezTo>
                  <a:pt x="10401059" y="3842597"/>
                  <a:pt x="10400153" y="3839272"/>
                  <a:pt x="10399851" y="3835795"/>
                </a:cubicBezTo>
                <a:cubicBezTo>
                  <a:pt x="10399096" y="3828084"/>
                  <a:pt x="10401816" y="3820828"/>
                  <a:pt x="10407711" y="3815689"/>
                </a:cubicBezTo>
                <a:lnTo>
                  <a:pt x="10417094" y="3810856"/>
                </a:lnTo>
                <a:lnTo>
                  <a:pt x="10392896" y="3784697"/>
                </a:lnTo>
                <a:cubicBezTo>
                  <a:pt x="10388814" y="3779707"/>
                  <a:pt x="10385035" y="3774567"/>
                  <a:pt x="10381254" y="3769276"/>
                </a:cubicBezTo>
                <a:cubicBezTo>
                  <a:pt x="10377778" y="3764438"/>
                  <a:pt x="10374150" y="3759450"/>
                  <a:pt x="10370673" y="3754461"/>
                </a:cubicBezTo>
                <a:cubicBezTo>
                  <a:pt x="10366591" y="3748565"/>
                  <a:pt x="10362661" y="3742819"/>
                  <a:pt x="10358729" y="3737076"/>
                </a:cubicBezTo>
                <a:cubicBezTo>
                  <a:pt x="10355254" y="3731935"/>
                  <a:pt x="10351625" y="3726946"/>
                  <a:pt x="10348449" y="3721656"/>
                </a:cubicBezTo>
                <a:cubicBezTo>
                  <a:pt x="10341647" y="3710619"/>
                  <a:pt x="10336054" y="3698828"/>
                  <a:pt x="10330461" y="3687036"/>
                </a:cubicBezTo>
                <a:cubicBezTo>
                  <a:pt x="10324110" y="3673883"/>
                  <a:pt x="10317913" y="3660883"/>
                  <a:pt x="10312169" y="3647579"/>
                </a:cubicBezTo>
                <a:cubicBezTo>
                  <a:pt x="10307028" y="3635636"/>
                  <a:pt x="10302946" y="3623391"/>
                  <a:pt x="10298713" y="3611146"/>
                </a:cubicBezTo>
                <a:cubicBezTo>
                  <a:pt x="10294631" y="3599506"/>
                  <a:pt x="10290096" y="3587563"/>
                  <a:pt x="10290096" y="3575165"/>
                </a:cubicBezTo>
                <a:cubicBezTo>
                  <a:pt x="10290096" y="3572142"/>
                  <a:pt x="10290399" y="3568968"/>
                  <a:pt x="10291002" y="3565944"/>
                </a:cubicBezTo>
                <a:cubicBezTo>
                  <a:pt x="10291456" y="3563979"/>
                  <a:pt x="10292515" y="3561862"/>
                  <a:pt x="10293574" y="3560200"/>
                </a:cubicBezTo>
                <a:cubicBezTo>
                  <a:pt x="10294934" y="3558083"/>
                  <a:pt x="10296899" y="3555664"/>
                  <a:pt x="10299167" y="3554304"/>
                </a:cubicBezTo>
                <a:cubicBezTo>
                  <a:pt x="10302493" y="3552490"/>
                  <a:pt x="10305969" y="3550676"/>
                  <a:pt x="10309748" y="3549768"/>
                </a:cubicBezTo>
                <a:cubicBezTo>
                  <a:pt x="10312773" y="3549163"/>
                  <a:pt x="10315645" y="3548558"/>
                  <a:pt x="10318668" y="3548257"/>
                </a:cubicBezTo>
                <a:lnTo>
                  <a:pt x="10318806" y="3548247"/>
                </a:lnTo>
                <a:lnTo>
                  <a:pt x="10312923" y="3539942"/>
                </a:lnTo>
                <a:cubicBezTo>
                  <a:pt x="10306876" y="3530720"/>
                  <a:pt x="10301282" y="3521045"/>
                  <a:pt x="10295991" y="3511370"/>
                </a:cubicBezTo>
                <a:cubicBezTo>
                  <a:pt x="10290095" y="3500788"/>
                  <a:pt x="10285409" y="3489450"/>
                  <a:pt x="10280572" y="3478262"/>
                </a:cubicBezTo>
                <a:cubicBezTo>
                  <a:pt x="10276337" y="3468285"/>
                  <a:pt x="10272558" y="3458457"/>
                  <a:pt x="10269233" y="3448177"/>
                </a:cubicBezTo>
                <a:cubicBezTo>
                  <a:pt x="10267268" y="3442132"/>
                  <a:pt x="10265605" y="3435932"/>
                  <a:pt x="10264546" y="3429584"/>
                </a:cubicBezTo>
                <a:cubicBezTo>
                  <a:pt x="10263640" y="3424142"/>
                  <a:pt x="10262581" y="3418548"/>
                  <a:pt x="10262127" y="3413104"/>
                </a:cubicBezTo>
                <a:cubicBezTo>
                  <a:pt x="10261977" y="3411744"/>
                  <a:pt x="10261977" y="3410535"/>
                  <a:pt x="10261977" y="3409175"/>
                </a:cubicBezTo>
                <a:cubicBezTo>
                  <a:pt x="10262127" y="3406907"/>
                  <a:pt x="10262429" y="3404186"/>
                  <a:pt x="10263640" y="3402069"/>
                </a:cubicBezTo>
                <a:cubicBezTo>
                  <a:pt x="10264395" y="3401012"/>
                  <a:pt x="10265151" y="3399953"/>
                  <a:pt x="10265906" y="3398895"/>
                </a:cubicBezTo>
                <a:lnTo>
                  <a:pt x="10268144" y="3397077"/>
                </a:lnTo>
                <a:lnTo>
                  <a:pt x="10267116" y="3395116"/>
                </a:lnTo>
                <a:cubicBezTo>
                  <a:pt x="10264699" y="3389976"/>
                  <a:pt x="10262431" y="3384685"/>
                  <a:pt x="10260163" y="3379393"/>
                </a:cubicBezTo>
                <a:cubicBezTo>
                  <a:pt x="10257894" y="3374103"/>
                  <a:pt x="10255779" y="3368812"/>
                  <a:pt x="10253511" y="3363520"/>
                </a:cubicBezTo>
                <a:cubicBezTo>
                  <a:pt x="10251847" y="3359438"/>
                  <a:pt x="10249883" y="3355356"/>
                  <a:pt x="10248522" y="3351125"/>
                </a:cubicBezTo>
                <a:cubicBezTo>
                  <a:pt x="10245196" y="3340541"/>
                  <a:pt x="10243231" y="3329808"/>
                  <a:pt x="10241567" y="3318772"/>
                </a:cubicBezTo>
                <a:cubicBezTo>
                  <a:pt x="10239904" y="3308341"/>
                  <a:pt x="10238092" y="3298061"/>
                  <a:pt x="10236277" y="3287631"/>
                </a:cubicBezTo>
                <a:cubicBezTo>
                  <a:pt x="10234009" y="3275083"/>
                  <a:pt x="10231741" y="3262685"/>
                  <a:pt x="10230984" y="3249986"/>
                </a:cubicBezTo>
                <a:cubicBezTo>
                  <a:pt x="10230683" y="3247115"/>
                  <a:pt x="10230532" y="3244092"/>
                  <a:pt x="10230532" y="3241219"/>
                </a:cubicBezTo>
                <a:cubicBezTo>
                  <a:pt x="10230532" y="3233812"/>
                  <a:pt x="10232195" y="3225798"/>
                  <a:pt x="10239450" y="3222322"/>
                </a:cubicBezTo>
                <a:cubicBezTo>
                  <a:pt x="10241266" y="3221113"/>
                  <a:pt x="10243382" y="3220508"/>
                  <a:pt x="10245499" y="3220356"/>
                </a:cubicBezTo>
                <a:cubicBezTo>
                  <a:pt x="10246708" y="3220054"/>
                  <a:pt x="10247767" y="3219904"/>
                  <a:pt x="10248673" y="3220356"/>
                </a:cubicBezTo>
                <a:cubicBezTo>
                  <a:pt x="10248824" y="3220356"/>
                  <a:pt x="10248975" y="3220356"/>
                  <a:pt x="10249127" y="3220356"/>
                </a:cubicBezTo>
                <a:cubicBezTo>
                  <a:pt x="10250789" y="3220508"/>
                  <a:pt x="10252605" y="3220659"/>
                  <a:pt x="10254266" y="3220810"/>
                </a:cubicBezTo>
                <a:cubicBezTo>
                  <a:pt x="10254871" y="3220961"/>
                  <a:pt x="10255476" y="3220961"/>
                  <a:pt x="10256080" y="3221113"/>
                </a:cubicBezTo>
                <a:cubicBezTo>
                  <a:pt x="10259256" y="3222170"/>
                  <a:pt x="10262278" y="3223229"/>
                  <a:pt x="10265302" y="3224589"/>
                </a:cubicBezTo>
                <a:cubicBezTo>
                  <a:pt x="10267871" y="3225798"/>
                  <a:pt x="10270443" y="3227160"/>
                  <a:pt x="10272861" y="3228520"/>
                </a:cubicBezTo>
                <a:lnTo>
                  <a:pt x="10287335" y="3236996"/>
                </a:lnTo>
                <a:lnTo>
                  <a:pt x="10273164" y="3199947"/>
                </a:lnTo>
                <a:cubicBezTo>
                  <a:pt x="10269235" y="3187248"/>
                  <a:pt x="10265606" y="3174397"/>
                  <a:pt x="10262129" y="3161547"/>
                </a:cubicBezTo>
                <a:cubicBezTo>
                  <a:pt x="10258652" y="3148848"/>
                  <a:pt x="10255176" y="3136150"/>
                  <a:pt x="10252908" y="3123149"/>
                </a:cubicBezTo>
                <a:cubicBezTo>
                  <a:pt x="10250640" y="3110450"/>
                  <a:pt x="10249279" y="3097601"/>
                  <a:pt x="10248372" y="3084750"/>
                </a:cubicBezTo>
                <a:cubicBezTo>
                  <a:pt x="10248221" y="3081425"/>
                  <a:pt x="10247919" y="3078250"/>
                  <a:pt x="10247767" y="3075074"/>
                </a:cubicBezTo>
                <a:cubicBezTo>
                  <a:pt x="10247767" y="3073714"/>
                  <a:pt x="10247616" y="3072203"/>
                  <a:pt x="10247616" y="3070841"/>
                </a:cubicBezTo>
                <a:cubicBezTo>
                  <a:pt x="10247616" y="3070086"/>
                  <a:pt x="10247616" y="3069330"/>
                  <a:pt x="10247616" y="3068573"/>
                </a:cubicBezTo>
                <a:cubicBezTo>
                  <a:pt x="10247616" y="3067062"/>
                  <a:pt x="10247616" y="3064493"/>
                  <a:pt x="10248068" y="3063133"/>
                </a:cubicBezTo>
                <a:cubicBezTo>
                  <a:pt x="10248522" y="3061771"/>
                  <a:pt x="10248976" y="3060260"/>
                  <a:pt x="10249581" y="3058900"/>
                </a:cubicBezTo>
                <a:cubicBezTo>
                  <a:pt x="10250489" y="3057689"/>
                  <a:pt x="10251244" y="3056632"/>
                  <a:pt x="10252151" y="3055422"/>
                </a:cubicBezTo>
                <a:cubicBezTo>
                  <a:pt x="10253209" y="3053910"/>
                  <a:pt x="10256385" y="3052096"/>
                  <a:pt x="10258199" y="3051491"/>
                </a:cubicBezTo>
                <a:cubicBezTo>
                  <a:pt x="10259861" y="3051039"/>
                  <a:pt x="10261524" y="3050735"/>
                  <a:pt x="10263037" y="3050735"/>
                </a:cubicBezTo>
                <a:cubicBezTo>
                  <a:pt x="10265454" y="3050735"/>
                  <a:pt x="10268025" y="3051189"/>
                  <a:pt x="10270141" y="3051794"/>
                </a:cubicBezTo>
                <a:cubicBezTo>
                  <a:pt x="10273466" y="3052853"/>
                  <a:pt x="10276945" y="3054062"/>
                  <a:pt x="10280118" y="3055724"/>
                </a:cubicBezTo>
                <a:cubicBezTo>
                  <a:pt x="10285108" y="3058446"/>
                  <a:pt x="10289945" y="3061620"/>
                  <a:pt x="10294783" y="3064947"/>
                </a:cubicBezTo>
                <a:cubicBezTo>
                  <a:pt x="10300376" y="3069027"/>
                  <a:pt x="10306272" y="3072959"/>
                  <a:pt x="10311715" y="3077192"/>
                </a:cubicBezTo>
                <a:cubicBezTo>
                  <a:pt x="10316099" y="3080669"/>
                  <a:pt x="10320484" y="3084297"/>
                  <a:pt x="10324868" y="3087924"/>
                </a:cubicBezTo>
                <a:cubicBezTo>
                  <a:pt x="10329705" y="3091705"/>
                  <a:pt x="10334694" y="3095484"/>
                  <a:pt x="10339380" y="3099415"/>
                </a:cubicBezTo>
                <a:lnTo>
                  <a:pt x="10340038" y="3099985"/>
                </a:lnTo>
                <a:lnTo>
                  <a:pt x="10334844" y="3072354"/>
                </a:lnTo>
                <a:cubicBezTo>
                  <a:pt x="10333029" y="3058747"/>
                  <a:pt x="10331215" y="3045142"/>
                  <a:pt x="10329400" y="3031688"/>
                </a:cubicBezTo>
                <a:cubicBezTo>
                  <a:pt x="10328494" y="3025490"/>
                  <a:pt x="10327586" y="3019140"/>
                  <a:pt x="10326680" y="3012791"/>
                </a:cubicBezTo>
                <a:cubicBezTo>
                  <a:pt x="10325772" y="3005535"/>
                  <a:pt x="10324866" y="2998277"/>
                  <a:pt x="10324261" y="2990870"/>
                </a:cubicBezTo>
                <a:cubicBezTo>
                  <a:pt x="10323657" y="2984521"/>
                  <a:pt x="10323506" y="2978020"/>
                  <a:pt x="10323355" y="2971519"/>
                </a:cubicBezTo>
                <a:cubicBezTo>
                  <a:pt x="10323203" y="2965321"/>
                  <a:pt x="10323203" y="2958971"/>
                  <a:pt x="10323506" y="2952773"/>
                </a:cubicBezTo>
                <a:cubicBezTo>
                  <a:pt x="10323958" y="2945064"/>
                  <a:pt x="10324563" y="2937505"/>
                  <a:pt x="10325169" y="2929794"/>
                </a:cubicBezTo>
                <a:cubicBezTo>
                  <a:pt x="10325471" y="2926922"/>
                  <a:pt x="10325772" y="2923900"/>
                  <a:pt x="10326226" y="2921027"/>
                </a:cubicBezTo>
                <a:cubicBezTo>
                  <a:pt x="10326529" y="2919968"/>
                  <a:pt x="10326680" y="2918759"/>
                  <a:pt x="10326983" y="2917700"/>
                </a:cubicBezTo>
                <a:cubicBezTo>
                  <a:pt x="10327586" y="2916189"/>
                  <a:pt x="10328040" y="2914677"/>
                  <a:pt x="10328645" y="2913166"/>
                </a:cubicBezTo>
                <a:cubicBezTo>
                  <a:pt x="10329250" y="2912410"/>
                  <a:pt x="10329854" y="2911502"/>
                  <a:pt x="10330459" y="2910596"/>
                </a:cubicBezTo>
                <a:cubicBezTo>
                  <a:pt x="10333181" y="2906816"/>
                  <a:pt x="10337866" y="2905152"/>
                  <a:pt x="10342402" y="2904851"/>
                </a:cubicBezTo>
                <a:cubicBezTo>
                  <a:pt x="10342704" y="2904851"/>
                  <a:pt x="10342856" y="2904851"/>
                  <a:pt x="10343459" y="2905305"/>
                </a:cubicBezTo>
                <a:cubicBezTo>
                  <a:pt x="10346485" y="2905305"/>
                  <a:pt x="10349508" y="2906363"/>
                  <a:pt x="10352379" y="2907420"/>
                </a:cubicBezTo>
                <a:cubicBezTo>
                  <a:pt x="10354193" y="2908025"/>
                  <a:pt x="10355857" y="2908782"/>
                  <a:pt x="10357520" y="2909538"/>
                </a:cubicBezTo>
                <a:cubicBezTo>
                  <a:pt x="10359334" y="2910444"/>
                  <a:pt x="10360997" y="2911502"/>
                  <a:pt x="10362812" y="2912410"/>
                </a:cubicBezTo>
                <a:cubicBezTo>
                  <a:pt x="10365229" y="2913618"/>
                  <a:pt x="10367497" y="2915131"/>
                  <a:pt x="10369765" y="2916642"/>
                </a:cubicBezTo>
                <a:cubicBezTo>
                  <a:pt x="10376266" y="2921027"/>
                  <a:pt x="10382615" y="2925561"/>
                  <a:pt x="10388812" y="2930551"/>
                </a:cubicBezTo>
                <a:cubicBezTo>
                  <a:pt x="10393499" y="2934330"/>
                  <a:pt x="10397885" y="2938714"/>
                  <a:pt x="10402117" y="2942947"/>
                </a:cubicBezTo>
                <a:cubicBezTo>
                  <a:pt x="10406803" y="2947634"/>
                  <a:pt x="10411339" y="2952472"/>
                  <a:pt x="10415875" y="2957309"/>
                </a:cubicBezTo>
                <a:cubicBezTo>
                  <a:pt x="10421014" y="2962752"/>
                  <a:pt x="10426003" y="2968496"/>
                  <a:pt x="10430386" y="2974543"/>
                </a:cubicBezTo>
                <a:cubicBezTo>
                  <a:pt x="10434468" y="2980137"/>
                  <a:pt x="10438247" y="2985578"/>
                  <a:pt x="10441876" y="2991324"/>
                </a:cubicBezTo>
                <a:cubicBezTo>
                  <a:pt x="10449134" y="3002662"/>
                  <a:pt x="10456087" y="3014152"/>
                  <a:pt x="10461379" y="3026547"/>
                </a:cubicBezTo>
                <a:cubicBezTo>
                  <a:pt x="10466367" y="3038340"/>
                  <a:pt x="10471355" y="3050131"/>
                  <a:pt x="10475134" y="3062377"/>
                </a:cubicBezTo>
                <a:cubicBezTo>
                  <a:pt x="10478763" y="3074319"/>
                  <a:pt x="10481635" y="3086564"/>
                  <a:pt x="10483753" y="3098961"/>
                </a:cubicBezTo>
                <a:lnTo>
                  <a:pt x="10484334" y="3107976"/>
                </a:lnTo>
                <a:lnTo>
                  <a:pt x="10489970" y="3110506"/>
                </a:lnTo>
                <a:cubicBezTo>
                  <a:pt x="10493087" y="3113360"/>
                  <a:pt x="10495694" y="3117026"/>
                  <a:pt x="10497812" y="3120276"/>
                </a:cubicBezTo>
                <a:cubicBezTo>
                  <a:pt x="10499626" y="3122997"/>
                  <a:pt x="10501287" y="3125719"/>
                  <a:pt x="10503102" y="3128441"/>
                </a:cubicBezTo>
                <a:cubicBezTo>
                  <a:pt x="10506581" y="3134034"/>
                  <a:pt x="10510207" y="3139476"/>
                  <a:pt x="10513534" y="3145069"/>
                </a:cubicBezTo>
                <a:cubicBezTo>
                  <a:pt x="10517162" y="3151116"/>
                  <a:pt x="10520186" y="3157617"/>
                  <a:pt x="10523057" y="3163966"/>
                </a:cubicBezTo>
                <a:cubicBezTo>
                  <a:pt x="10528501" y="3175909"/>
                  <a:pt x="10533337" y="3188003"/>
                  <a:pt x="10537419" y="3200399"/>
                </a:cubicBezTo>
                <a:cubicBezTo>
                  <a:pt x="10539536" y="3206749"/>
                  <a:pt x="10541350" y="3213099"/>
                  <a:pt x="10542861" y="3219599"/>
                </a:cubicBezTo>
                <a:cubicBezTo>
                  <a:pt x="10544525" y="3226554"/>
                  <a:pt x="10545583" y="3233810"/>
                  <a:pt x="10546793" y="3240916"/>
                </a:cubicBezTo>
                <a:lnTo>
                  <a:pt x="10548375" y="3269528"/>
                </a:lnTo>
                <a:lnTo>
                  <a:pt x="10552386" y="3272965"/>
                </a:lnTo>
                <a:cubicBezTo>
                  <a:pt x="10555108" y="3275989"/>
                  <a:pt x="10557830" y="3279163"/>
                  <a:pt x="10560096" y="3282490"/>
                </a:cubicBezTo>
                <a:cubicBezTo>
                  <a:pt x="10562061" y="3285363"/>
                  <a:pt x="10563875" y="3288083"/>
                  <a:pt x="10565689" y="3290956"/>
                </a:cubicBezTo>
                <a:cubicBezTo>
                  <a:pt x="10569167" y="3296398"/>
                  <a:pt x="10572190" y="3302142"/>
                  <a:pt x="10575365" y="3307887"/>
                </a:cubicBezTo>
                <a:cubicBezTo>
                  <a:pt x="10582016" y="3319831"/>
                  <a:pt x="10587762" y="3332226"/>
                  <a:pt x="10592296" y="3345076"/>
                </a:cubicBezTo>
                <a:lnTo>
                  <a:pt x="10597447" y="3367085"/>
                </a:lnTo>
                <a:lnTo>
                  <a:pt x="10598343" y="3366544"/>
                </a:lnTo>
                <a:cubicBezTo>
                  <a:pt x="10600310" y="3366544"/>
                  <a:pt x="10602273" y="3366998"/>
                  <a:pt x="10604089" y="3367904"/>
                </a:cubicBezTo>
                <a:cubicBezTo>
                  <a:pt x="10613007" y="3372289"/>
                  <a:pt x="10621776" y="3376975"/>
                  <a:pt x="10628882" y="3383929"/>
                </a:cubicBezTo>
                <a:cubicBezTo>
                  <a:pt x="10633567" y="3388464"/>
                  <a:pt x="10638103" y="3393302"/>
                  <a:pt x="10642185" y="3398442"/>
                </a:cubicBezTo>
                <a:cubicBezTo>
                  <a:pt x="10648685" y="3406757"/>
                  <a:pt x="10655035" y="3415223"/>
                  <a:pt x="10661082" y="3423840"/>
                </a:cubicBezTo>
                <a:cubicBezTo>
                  <a:pt x="10666978" y="3432153"/>
                  <a:pt x="10671816" y="3441376"/>
                  <a:pt x="10675444" y="3450899"/>
                </a:cubicBezTo>
                <a:cubicBezTo>
                  <a:pt x="10677258" y="3455889"/>
                  <a:pt x="10679223" y="3460727"/>
                  <a:pt x="10680433" y="3465866"/>
                </a:cubicBezTo>
                <a:cubicBezTo>
                  <a:pt x="10681793" y="3471007"/>
                  <a:pt x="10682851" y="3475995"/>
                  <a:pt x="10683758" y="3481135"/>
                </a:cubicBezTo>
                <a:cubicBezTo>
                  <a:pt x="10684665" y="3486426"/>
                  <a:pt x="10685572" y="3491718"/>
                  <a:pt x="10686026" y="3497160"/>
                </a:cubicBezTo>
                <a:lnTo>
                  <a:pt x="10686096" y="3498347"/>
                </a:lnTo>
                <a:lnTo>
                  <a:pt x="10686330" y="3498369"/>
                </a:lnTo>
                <a:cubicBezTo>
                  <a:pt x="10691317" y="3499579"/>
                  <a:pt x="10695098" y="3503055"/>
                  <a:pt x="10698121" y="3506835"/>
                </a:cubicBezTo>
                <a:cubicBezTo>
                  <a:pt x="10703411" y="3513487"/>
                  <a:pt x="10706587" y="3522104"/>
                  <a:pt x="10709914" y="3529965"/>
                </a:cubicBezTo>
                <a:cubicBezTo>
                  <a:pt x="10712484" y="3535861"/>
                  <a:pt x="10714750" y="3541756"/>
                  <a:pt x="10717169" y="3547652"/>
                </a:cubicBezTo>
                <a:cubicBezTo>
                  <a:pt x="10721856" y="3559595"/>
                  <a:pt x="10726239" y="3571539"/>
                  <a:pt x="10730171" y="3583784"/>
                </a:cubicBezTo>
                <a:cubicBezTo>
                  <a:pt x="10734253" y="3596332"/>
                  <a:pt x="10736519" y="3609332"/>
                  <a:pt x="10737881" y="3622485"/>
                </a:cubicBezTo>
                <a:cubicBezTo>
                  <a:pt x="10739091" y="3634428"/>
                  <a:pt x="10739695" y="3646522"/>
                  <a:pt x="10739392" y="3658464"/>
                </a:cubicBezTo>
                <a:cubicBezTo>
                  <a:pt x="10739241" y="3664209"/>
                  <a:pt x="10739091" y="3670106"/>
                  <a:pt x="10738787" y="3675850"/>
                </a:cubicBezTo>
                <a:lnTo>
                  <a:pt x="10737594" y="3694934"/>
                </a:lnTo>
                <a:lnTo>
                  <a:pt x="10745590" y="3707597"/>
                </a:lnTo>
                <a:cubicBezTo>
                  <a:pt x="10751032" y="3719541"/>
                  <a:pt x="10755719" y="3731786"/>
                  <a:pt x="10758893" y="3744635"/>
                </a:cubicBezTo>
                <a:cubicBezTo>
                  <a:pt x="10762220" y="3757939"/>
                  <a:pt x="10763882" y="3771544"/>
                  <a:pt x="10764336" y="3785150"/>
                </a:cubicBezTo>
                <a:cubicBezTo>
                  <a:pt x="10764488" y="3791348"/>
                  <a:pt x="10764336" y="3797395"/>
                  <a:pt x="10764185" y="3803593"/>
                </a:cubicBezTo>
                <a:cubicBezTo>
                  <a:pt x="10764034" y="3809640"/>
                  <a:pt x="10764034" y="3815536"/>
                  <a:pt x="10763580" y="3821433"/>
                </a:cubicBezTo>
                <a:cubicBezTo>
                  <a:pt x="10763126" y="3827480"/>
                  <a:pt x="10762674" y="3833527"/>
                  <a:pt x="10761465" y="3839574"/>
                </a:cubicBezTo>
                <a:lnTo>
                  <a:pt x="10760633" y="3842897"/>
                </a:lnTo>
                <a:lnTo>
                  <a:pt x="10767209" y="3846376"/>
                </a:lnTo>
                <a:cubicBezTo>
                  <a:pt x="10772500" y="3851971"/>
                  <a:pt x="10777338" y="3858169"/>
                  <a:pt x="10782025" y="3864367"/>
                </a:cubicBezTo>
                <a:cubicBezTo>
                  <a:pt x="10789886" y="3874647"/>
                  <a:pt x="10796538" y="3885682"/>
                  <a:pt x="10802434" y="3897173"/>
                </a:cubicBezTo>
                <a:cubicBezTo>
                  <a:pt x="10808479" y="3908964"/>
                  <a:pt x="10813771" y="3921360"/>
                  <a:pt x="10817399" y="3934211"/>
                </a:cubicBezTo>
                <a:cubicBezTo>
                  <a:pt x="10819366" y="3941315"/>
                  <a:pt x="10820876" y="3948572"/>
                  <a:pt x="10821935" y="3955828"/>
                </a:cubicBezTo>
                <a:cubicBezTo>
                  <a:pt x="10822994" y="3962027"/>
                  <a:pt x="10823749" y="3968376"/>
                  <a:pt x="10824051" y="3974726"/>
                </a:cubicBezTo>
                <a:cubicBezTo>
                  <a:pt x="10824352" y="3980924"/>
                  <a:pt x="10824203" y="3987122"/>
                  <a:pt x="10824051" y="3993320"/>
                </a:cubicBezTo>
                <a:lnTo>
                  <a:pt x="10823437" y="4007683"/>
                </a:lnTo>
                <a:lnTo>
                  <a:pt x="10834632" y="4016600"/>
                </a:lnTo>
                <a:cubicBezTo>
                  <a:pt x="10838110" y="4023101"/>
                  <a:pt x="10841284" y="4029753"/>
                  <a:pt x="10844006" y="4036555"/>
                </a:cubicBezTo>
                <a:cubicBezTo>
                  <a:pt x="10846273" y="4042755"/>
                  <a:pt x="10848541" y="4048953"/>
                  <a:pt x="10850505" y="4055150"/>
                </a:cubicBezTo>
                <a:cubicBezTo>
                  <a:pt x="10854588" y="4067698"/>
                  <a:pt x="10858065" y="4080397"/>
                  <a:pt x="10859728" y="4093550"/>
                </a:cubicBezTo>
                <a:cubicBezTo>
                  <a:pt x="10861390" y="4106550"/>
                  <a:pt x="10861996" y="4119552"/>
                  <a:pt x="10861390" y="4132703"/>
                </a:cubicBezTo>
                <a:cubicBezTo>
                  <a:pt x="10860635" y="4145856"/>
                  <a:pt x="10859124" y="4159009"/>
                  <a:pt x="10856553" y="4172009"/>
                </a:cubicBezTo>
                <a:cubicBezTo>
                  <a:pt x="10854286" y="4183651"/>
                  <a:pt x="10851866" y="4195291"/>
                  <a:pt x="10849296" y="4206932"/>
                </a:cubicBezTo>
                <a:lnTo>
                  <a:pt x="10846274" y="4219605"/>
                </a:lnTo>
                <a:lnTo>
                  <a:pt x="10847936" y="4220235"/>
                </a:lnTo>
                <a:cubicBezTo>
                  <a:pt x="10852623" y="4224016"/>
                  <a:pt x="10855646" y="4229155"/>
                  <a:pt x="10858367" y="4234446"/>
                </a:cubicBezTo>
                <a:cubicBezTo>
                  <a:pt x="10861541" y="4240644"/>
                  <a:pt x="10864263" y="4246994"/>
                  <a:pt x="10866531" y="4253343"/>
                </a:cubicBezTo>
                <a:cubicBezTo>
                  <a:pt x="10868647" y="4259692"/>
                  <a:pt x="10870915" y="4266042"/>
                  <a:pt x="10872427" y="4272543"/>
                </a:cubicBezTo>
                <a:cubicBezTo>
                  <a:pt x="10874089" y="4279648"/>
                  <a:pt x="10875602" y="4286753"/>
                  <a:pt x="10876508" y="4294009"/>
                </a:cubicBezTo>
                <a:cubicBezTo>
                  <a:pt x="10878171" y="4307162"/>
                  <a:pt x="10877112" y="4320315"/>
                  <a:pt x="10874391" y="4333315"/>
                </a:cubicBezTo>
                <a:cubicBezTo>
                  <a:pt x="10873030" y="4339816"/>
                  <a:pt x="10871369" y="4346317"/>
                  <a:pt x="10869404" y="4352818"/>
                </a:cubicBezTo>
                <a:cubicBezTo>
                  <a:pt x="10867286" y="4359620"/>
                  <a:pt x="10864717" y="4366272"/>
                  <a:pt x="10861844" y="4372773"/>
                </a:cubicBezTo>
                <a:cubicBezTo>
                  <a:pt x="10856703" y="4384715"/>
                  <a:pt x="10849296" y="4395599"/>
                  <a:pt x="10841586" y="4406183"/>
                </a:cubicBezTo>
                <a:cubicBezTo>
                  <a:pt x="10838110" y="4411020"/>
                  <a:pt x="10834482" y="4415555"/>
                  <a:pt x="10829795" y="4419486"/>
                </a:cubicBezTo>
                <a:cubicBezTo>
                  <a:pt x="10824806" y="4423719"/>
                  <a:pt x="10819515" y="4427498"/>
                  <a:pt x="10814223" y="4431429"/>
                </a:cubicBezTo>
                <a:lnTo>
                  <a:pt x="10810881" y="4432021"/>
                </a:lnTo>
                <a:lnTo>
                  <a:pt x="10818759" y="4460908"/>
                </a:lnTo>
                <a:cubicBezTo>
                  <a:pt x="10819364" y="4465141"/>
                  <a:pt x="10819667" y="4469374"/>
                  <a:pt x="10820272" y="4473456"/>
                </a:cubicBezTo>
                <a:cubicBezTo>
                  <a:pt x="10820724" y="4476178"/>
                  <a:pt x="10821178" y="4478747"/>
                  <a:pt x="10821330" y="4481469"/>
                </a:cubicBezTo>
                <a:lnTo>
                  <a:pt x="10820981" y="4481920"/>
                </a:lnTo>
                <a:lnTo>
                  <a:pt x="10824352" y="4495831"/>
                </a:lnTo>
                <a:cubicBezTo>
                  <a:pt x="10824959" y="4500064"/>
                  <a:pt x="10825714" y="4504297"/>
                  <a:pt x="10826470" y="4508530"/>
                </a:cubicBezTo>
                <a:cubicBezTo>
                  <a:pt x="10828435" y="4518356"/>
                  <a:pt x="10830401" y="4528182"/>
                  <a:pt x="10832215" y="4538008"/>
                </a:cubicBezTo>
                <a:cubicBezTo>
                  <a:pt x="10832215" y="4537858"/>
                  <a:pt x="10832063" y="4537556"/>
                  <a:pt x="10832063" y="4537404"/>
                </a:cubicBezTo>
                <a:cubicBezTo>
                  <a:pt x="10833575" y="4545266"/>
                  <a:pt x="10835389" y="4552975"/>
                  <a:pt x="10837204" y="4560836"/>
                </a:cubicBezTo>
                <a:cubicBezTo>
                  <a:pt x="10838111" y="4564918"/>
                  <a:pt x="10839168" y="4568850"/>
                  <a:pt x="10839924" y="4572930"/>
                </a:cubicBezTo>
                <a:cubicBezTo>
                  <a:pt x="10840681" y="4576559"/>
                  <a:pt x="10841436" y="4580338"/>
                  <a:pt x="10842495" y="4583967"/>
                </a:cubicBezTo>
                <a:cubicBezTo>
                  <a:pt x="10844611" y="4591375"/>
                  <a:pt x="10847484" y="4598631"/>
                  <a:pt x="10849298" y="4606189"/>
                </a:cubicBezTo>
                <a:cubicBezTo>
                  <a:pt x="10851415" y="4614655"/>
                  <a:pt x="10853380" y="4622970"/>
                  <a:pt x="10855495" y="4631285"/>
                </a:cubicBezTo>
                <a:lnTo>
                  <a:pt x="10853550" y="4635066"/>
                </a:lnTo>
                <a:lnTo>
                  <a:pt x="10855949" y="4639750"/>
                </a:lnTo>
                <a:cubicBezTo>
                  <a:pt x="10856251" y="4643227"/>
                  <a:pt x="10855495" y="4646554"/>
                  <a:pt x="10854588" y="4649879"/>
                </a:cubicBezTo>
                <a:cubicBezTo>
                  <a:pt x="10853380" y="4655020"/>
                  <a:pt x="10851715" y="4659857"/>
                  <a:pt x="10850204" y="4664846"/>
                </a:cubicBezTo>
                <a:cubicBezTo>
                  <a:pt x="10846728" y="4675730"/>
                  <a:pt x="10843552" y="4686766"/>
                  <a:pt x="10840983" y="4697801"/>
                </a:cubicBezTo>
                <a:cubicBezTo>
                  <a:pt x="10838714" y="4707780"/>
                  <a:pt x="10837051" y="4717909"/>
                  <a:pt x="10835994" y="4728187"/>
                </a:cubicBezTo>
                <a:lnTo>
                  <a:pt x="10835424" y="4739094"/>
                </a:lnTo>
                <a:lnTo>
                  <a:pt x="10839621" y="4746027"/>
                </a:lnTo>
                <a:cubicBezTo>
                  <a:pt x="10847785" y="4760691"/>
                  <a:pt x="10855948" y="4775203"/>
                  <a:pt x="10864414" y="4789716"/>
                </a:cubicBezTo>
                <a:cubicBezTo>
                  <a:pt x="10873183" y="4804532"/>
                  <a:pt x="10881799" y="4819498"/>
                  <a:pt x="10889661" y="4834918"/>
                </a:cubicBezTo>
                <a:cubicBezTo>
                  <a:pt x="10897522" y="4850036"/>
                  <a:pt x="10904475" y="4865455"/>
                  <a:pt x="10911884" y="4880876"/>
                </a:cubicBezTo>
                <a:cubicBezTo>
                  <a:pt x="10914301" y="4885714"/>
                  <a:pt x="10916569" y="4890399"/>
                  <a:pt x="10918837" y="4895086"/>
                </a:cubicBezTo>
                <a:cubicBezTo>
                  <a:pt x="10908256" y="4891912"/>
                  <a:pt x="10897522" y="4888737"/>
                  <a:pt x="10886939" y="4885561"/>
                </a:cubicBezTo>
                <a:cubicBezTo>
                  <a:pt x="10883160" y="4877549"/>
                  <a:pt x="10879381" y="4869537"/>
                  <a:pt x="10875600" y="4861526"/>
                </a:cubicBezTo>
                <a:cubicBezTo>
                  <a:pt x="10869705" y="4849279"/>
                  <a:pt x="10863355" y="4837337"/>
                  <a:pt x="10856703" y="4825545"/>
                </a:cubicBezTo>
                <a:cubicBezTo>
                  <a:pt x="10849750" y="4813300"/>
                  <a:pt x="10842644" y="4801206"/>
                  <a:pt x="10835689" y="4789112"/>
                </a:cubicBezTo>
                <a:cubicBezTo>
                  <a:pt x="10827074" y="4774145"/>
                  <a:pt x="10819212" y="4758876"/>
                  <a:pt x="10810292" y="4744062"/>
                </a:cubicBezTo>
                <a:cubicBezTo>
                  <a:pt x="10801374" y="4729095"/>
                  <a:pt x="10792000" y="4714279"/>
                  <a:pt x="10782023" y="4699766"/>
                </a:cubicBezTo>
                <a:cubicBezTo>
                  <a:pt x="10772346" y="4685707"/>
                  <a:pt x="10762522" y="4671799"/>
                  <a:pt x="10753449" y="4657286"/>
                </a:cubicBezTo>
                <a:cubicBezTo>
                  <a:pt x="10744682" y="4643227"/>
                  <a:pt x="10736518" y="4628714"/>
                  <a:pt x="10728658" y="4614201"/>
                </a:cubicBezTo>
                <a:cubicBezTo>
                  <a:pt x="10720494" y="4599084"/>
                  <a:pt x="10712331" y="4583814"/>
                  <a:pt x="10703713" y="4568848"/>
                </a:cubicBezTo>
                <a:cubicBezTo>
                  <a:pt x="10694945" y="4553731"/>
                  <a:pt x="10686026" y="4538613"/>
                  <a:pt x="10677409" y="4523343"/>
                </a:cubicBezTo>
                <a:cubicBezTo>
                  <a:pt x="10660325" y="4493108"/>
                  <a:pt x="10646266" y="4461512"/>
                  <a:pt x="10631301" y="4430218"/>
                </a:cubicBezTo>
                <a:cubicBezTo>
                  <a:pt x="10627672" y="4422811"/>
                  <a:pt x="10623892" y="4415404"/>
                  <a:pt x="10619811" y="4408148"/>
                </a:cubicBezTo>
                <a:cubicBezTo>
                  <a:pt x="10611949" y="4394089"/>
                  <a:pt x="10603030" y="4380633"/>
                  <a:pt x="10594715" y="4366877"/>
                </a:cubicBezTo>
                <a:cubicBezTo>
                  <a:pt x="10586099" y="4352665"/>
                  <a:pt x="10577934" y="4338305"/>
                  <a:pt x="10569468" y="4324094"/>
                </a:cubicBezTo>
                <a:cubicBezTo>
                  <a:pt x="10560852" y="4309731"/>
                  <a:pt x="10552235" y="4295522"/>
                  <a:pt x="10544071" y="4281009"/>
                </a:cubicBezTo>
                <a:cubicBezTo>
                  <a:pt x="10535908" y="4266496"/>
                  <a:pt x="10527744" y="4251983"/>
                  <a:pt x="10519883" y="4237319"/>
                </a:cubicBezTo>
                <a:cubicBezTo>
                  <a:pt x="10503708" y="4207385"/>
                  <a:pt x="10487833" y="4177301"/>
                  <a:pt x="10471809" y="4147369"/>
                </a:cubicBezTo>
                <a:cubicBezTo>
                  <a:pt x="10463796" y="4132705"/>
                  <a:pt x="10455935" y="4118040"/>
                  <a:pt x="10447469" y="4103527"/>
                </a:cubicBezTo>
                <a:cubicBezTo>
                  <a:pt x="10439155" y="4089014"/>
                  <a:pt x="10430991" y="4074501"/>
                  <a:pt x="10423130" y="4059837"/>
                </a:cubicBezTo>
                <a:cubicBezTo>
                  <a:pt x="10419200" y="4052430"/>
                  <a:pt x="10415118" y="4044870"/>
                  <a:pt x="10411036" y="4037463"/>
                </a:cubicBezTo>
                <a:cubicBezTo>
                  <a:pt x="10406953" y="4030056"/>
                  <a:pt x="10402419" y="4022950"/>
                  <a:pt x="10398035" y="4015845"/>
                </a:cubicBezTo>
                <a:cubicBezTo>
                  <a:pt x="10388812" y="4001181"/>
                  <a:pt x="10379743" y="3986214"/>
                  <a:pt x="10370673" y="3971400"/>
                </a:cubicBezTo>
                <a:cubicBezTo>
                  <a:pt x="10361450" y="3956584"/>
                  <a:pt x="10352682" y="3941466"/>
                  <a:pt x="10343612" y="3926651"/>
                </a:cubicBezTo>
                <a:cubicBezTo>
                  <a:pt x="10335297" y="3913045"/>
                  <a:pt x="10326982" y="3899137"/>
                  <a:pt x="10318516" y="3885531"/>
                </a:cubicBezTo>
                <a:cubicBezTo>
                  <a:pt x="10310050" y="3871774"/>
                  <a:pt x="10302038" y="3857715"/>
                  <a:pt x="10294177" y="3843504"/>
                </a:cubicBezTo>
                <a:cubicBezTo>
                  <a:pt x="10286012" y="3828538"/>
                  <a:pt x="10278153" y="3813421"/>
                  <a:pt x="10271047" y="3797849"/>
                </a:cubicBezTo>
                <a:cubicBezTo>
                  <a:pt x="10267722" y="3790744"/>
                  <a:pt x="10264395" y="3783487"/>
                  <a:pt x="10262127" y="3775927"/>
                </a:cubicBezTo>
                <a:cubicBezTo>
                  <a:pt x="10260012" y="3768520"/>
                  <a:pt x="10258045" y="3760962"/>
                  <a:pt x="10256384" y="3753252"/>
                </a:cubicBezTo>
                <a:cubicBezTo>
                  <a:pt x="10254417" y="3744635"/>
                  <a:pt x="10252906" y="3736019"/>
                  <a:pt x="10251697" y="3727400"/>
                </a:cubicBezTo>
                <a:cubicBezTo>
                  <a:pt x="10250789" y="3720749"/>
                  <a:pt x="10249732" y="3714097"/>
                  <a:pt x="10248673" y="3707445"/>
                </a:cubicBezTo>
                <a:cubicBezTo>
                  <a:pt x="10247765" y="3702911"/>
                  <a:pt x="10246708" y="3698374"/>
                  <a:pt x="10245196" y="3693991"/>
                </a:cubicBezTo>
                <a:cubicBezTo>
                  <a:pt x="10243835" y="3689909"/>
                  <a:pt x="10242172" y="3685979"/>
                  <a:pt x="10240358" y="3682200"/>
                </a:cubicBezTo>
                <a:cubicBezTo>
                  <a:pt x="10235822" y="3673129"/>
                  <a:pt x="10230834" y="3664360"/>
                  <a:pt x="10224485" y="3656348"/>
                </a:cubicBezTo>
                <a:cubicBezTo>
                  <a:pt x="10217379" y="3647579"/>
                  <a:pt x="10210123" y="3638963"/>
                  <a:pt x="10202866" y="3630195"/>
                </a:cubicBezTo>
                <a:cubicBezTo>
                  <a:pt x="10195610" y="3621275"/>
                  <a:pt x="10189109" y="3611902"/>
                  <a:pt x="10183214" y="3601925"/>
                </a:cubicBezTo>
                <a:lnTo>
                  <a:pt x="10176247" y="3589605"/>
                </a:lnTo>
                <a:lnTo>
                  <a:pt x="10176110" y="3589981"/>
                </a:lnTo>
                <a:cubicBezTo>
                  <a:pt x="10172480" y="3595121"/>
                  <a:pt x="10167643" y="3599203"/>
                  <a:pt x="10162654" y="3602831"/>
                </a:cubicBezTo>
                <a:cubicBezTo>
                  <a:pt x="10157666" y="3606612"/>
                  <a:pt x="10151920" y="3609634"/>
                  <a:pt x="10145875" y="3611448"/>
                </a:cubicBezTo>
                <a:lnTo>
                  <a:pt x="10139380" y="3612946"/>
                </a:lnTo>
                <a:lnTo>
                  <a:pt x="10159631" y="3633369"/>
                </a:lnTo>
                <a:cubicBezTo>
                  <a:pt x="10169457" y="3645311"/>
                  <a:pt x="10178377" y="3658313"/>
                  <a:pt x="10186539" y="3671466"/>
                </a:cubicBezTo>
                <a:cubicBezTo>
                  <a:pt x="10194704" y="3684466"/>
                  <a:pt x="10202565" y="3697770"/>
                  <a:pt x="10208461" y="3711981"/>
                </a:cubicBezTo>
                <a:cubicBezTo>
                  <a:pt x="10211181" y="3718633"/>
                  <a:pt x="10212845" y="3725737"/>
                  <a:pt x="10213299" y="3732993"/>
                </a:cubicBezTo>
                <a:cubicBezTo>
                  <a:pt x="10213600" y="3736774"/>
                  <a:pt x="10213146" y="3740855"/>
                  <a:pt x="10212694" y="3744635"/>
                </a:cubicBezTo>
                <a:cubicBezTo>
                  <a:pt x="10212391" y="3747659"/>
                  <a:pt x="10212088" y="3750530"/>
                  <a:pt x="10211786" y="3753403"/>
                </a:cubicBezTo>
                <a:cubicBezTo>
                  <a:pt x="10211635" y="3755821"/>
                  <a:pt x="10211635" y="3758240"/>
                  <a:pt x="10211938" y="3760659"/>
                </a:cubicBezTo>
                <a:cubicBezTo>
                  <a:pt x="10211938" y="3760962"/>
                  <a:pt x="10211938" y="3761113"/>
                  <a:pt x="10212088" y="3761415"/>
                </a:cubicBezTo>
                <a:cubicBezTo>
                  <a:pt x="10216624" y="3766252"/>
                  <a:pt x="10221612" y="3770638"/>
                  <a:pt x="10226450" y="3775172"/>
                </a:cubicBezTo>
                <a:cubicBezTo>
                  <a:pt x="10232800" y="3781370"/>
                  <a:pt x="10239150" y="3787569"/>
                  <a:pt x="10244440" y="3794673"/>
                </a:cubicBezTo>
                <a:cubicBezTo>
                  <a:pt x="10254419" y="3807675"/>
                  <a:pt x="10263186" y="3821584"/>
                  <a:pt x="10271803" y="3835492"/>
                </a:cubicBezTo>
                <a:cubicBezTo>
                  <a:pt x="10289038" y="3863157"/>
                  <a:pt x="10306725" y="3890671"/>
                  <a:pt x="10323960" y="3918336"/>
                </a:cubicBezTo>
                <a:cubicBezTo>
                  <a:pt x="10333483" y="3933605"/>
                  <a:pt x="10342706" y="3949176"/>
                  <a:pt x="10351927" y="3964595"/>
                </a:cubicBezTo>
                <a:cubicBezTo>
                  <a:pt x="10360544" y="3979108"/>
                  <a:pt x="10369614" y="3993320"/>
                  <a:pt x="10378080" y="4007983"/>
                </a:cubicBezTo>
                <a:cubicBezTo>
                  <a:pt x="10387301" y="4023857"/>
                  <a:pt x="10396675" y="4039579"/>
                  <a:pt x="10406047" y="4055301"/>
                </a:cubicBezTo>
                <a:cubicBezTo>
                  <a:pt x="10415269" y="4071025"/>
                  <a:pt x="10424038" y="4086898"/>
                  <a:pt x="10432807" y="4102771"/>
                </a:cubicBezTo>
                <a:cubicBezTo>
                  <a:pt x="10450040" y="4134216"/>
                  <a:pt x="10466821" y="4165811"/>
                  <a:pt x="10483903" y="4197407"/>
                </a:cubicBezTo>
                <a:cubicBezTo>
                  <a:pt x="10491915" y="4212223"/>
                  <a:pt x="10500080" y="4227038"/>
                  <a:pt x="10508696" y="4241552"/>
                </a:cubicBezTo>
                <a:cubicBezTo>
                  <a:pt x="10517465" y="4256367"/>
                  <a:pt x="10526082" y="4271333"/>
                  <a:pt x="10534397" y="4286451"/>
                </a:cubicBezTo>
                <a:cubicBezTo>
                  <a:pt x="10542863" y="4302173"/>
                  <a:pt x="10551327" y="4318046"/>
                  <a:pt x="10559341" y="4334070"/>
                </a:cubicBezTo>
                <a:cubicBezTo>
                  <a:pt x="10567202" y="4349793"/>
                  <a:pt x="10575063" y="4365667"/>
                  <a:pt x="10583227" y="4381237"/>
                </a:cubicBezTo>
                <a:cubicBezTo>
                  <a:pt x="10599553" y="4412230"/>
                  <a:pt x="10616032" y="4442917"/>
                  <a:pt x="10631150" y="4474514"/>
                </a:cubicBezTo>
                <a:cubicBezTo>
                  <a:pt x="10639616" y="4492051"/>
                  <a:pt x="10648686" y="4509587"/>
                  <a:pt x="10657908" y="4526820"/>
                </a:cubicBezTo>
                <a:cubicBezTo>
                  <a:pt x="10667281" y="4544357"/>
                  <a:pt x="10677258" y="4561439"/>
                  <a:pt x="10686934" y="4578674"/>
                </a:cubicBezTo>
                <a:cubicBezTo>
                  <a:pt x="10691468" y="4586839"/>
                  <a:pt x="10696004" y="4594851"/>
                  <a:pt x="10700691" y="4602863"/>
                </a:cubicBezTo>
                <a:cubicBezTo>
                  <a:pt x="10704924" y="4610119"/>
                  <a:pt x="10709458" y="4617225"/>
                  <a:pt x="10713842" y="4624481"/>
                </a:cubicBezTo>
                <a:cubicBezTo>
                  <a:pt x="10722611" y="4638843"/>
                  <a:pt x="10731380" y="4653507"/>
                  <a:pt x="10740449" y="4667717"/>
                </a:cubicBezTo>
                <a:cubicBezTo>
                  <a:pt x="10749521" y="4682079"/>
                  <a:pt x="10759347" y="4695987"/>
                  <a:pt x="10768418" y="4710198"/>
                </a:cubicBezTo>
                <a:cubicBezTo>
                  <a:pt x="10777336" y="4724257"/>
                  <a:pt x="10786408" y="4738467"/>
                  <a:pt x="10795327" y="4752526"/>
                </a:cubicBezTo>
                <a:cubicBezTo>
                  <a:pt x="10804851" y="4767493"/>
                  <a:pt x="10814072" y="4782611"/>
                  <a:pt x="10823295" y="4797728"/>
                </a:cubicBezTo>
                <a:cubicBezTo>
                  <a:pt x="10831910" y="4812090"/>
                  <a:pt x="10840679" y="4826300"/>
                  <a:pt x="10848844" y="4840966"/>
                </a:cubicBezTo>
                <a:cubicBezTo>
                  <a:pt x="10856251" y="4854269"/>
                  <a:pt x="10863507" y="4867573"/>
                  <a:pt x="10870612" y="4881027"/>
                </a:cubicBezTo>
                <a:cubicBezTo>
                  <a:pt x="10867740" y="4880119"/>
                  <a:pt x="10864868" y="4879364"/>
                  <a:pt x="10861996" y="4878457"/>
                </a:cubicBezTo>
                <a:lnTo>
                  <a:pt x="10837699" y="4871094"/>
                </a:lnTo>
                <a:lnTo>
                  <a:pt x="10837815" y="4872455"/>
                </a:lnTo>
                <a:lnTo>
                  <a:pt x="10866380" y="4879819"/>
                </a:lnTo>
                <a:cubicBezTo>
                  <a:pt x="10878927" y="4882993"/>
                  <a:pt x="10891324" y="4886622"/>
                  <a:pt x="10903569" y="4890702"/>
                </a:cubicBezTo>
                <a:cubicBezTo>
                  <a:pt x="10915964" y="4894784"/>
                  <a:pt x="10928362" y="4898866"/>
                  <a:pt x="10940757" y="4902495"/>
                </a:cubicBezTo>
                <a:lnTo>
                  <a:pt x="10962464" y="4908445"/>
                </a:lnTo>
                <a:lnTo>
                  <a:pt x="10962464" y="4933914"/>
                </a:lnTo>
                <a:lnTo>
                  <a:pt x="10953004" y="4931370"/>
                </a:lnTo>
                <a:cubicBezTo>
                  <a:pt x="10939700" y="4927438"/>
                  <a:pt x="10926397" y="4923659"/>
                  <a:pt x="10913244" y="4919426"/>
                </a:cubicBezTo>
                <a:cubicBezTo>
                  <a:pt x="10900999" y="4915497"/>
                  <a:pt x="10889056" y="4911111"/>
                  <a:pt x="10876659" y="4907635"/>
                </a:cubicBezTo>
                <a:cubicBezTo>
                  <a:pt x="10863809" y="4904007"/>
                  <a:pt x="10850809" y="4900831"/>
                  <a:pt x="10837957" y="4897506"/>
                </a:cubicBezTo>
                <a:cubicBezTo>
                  <a:pt x="10824957" y="4894180"/>
                  <a:pt x="10812107" y="4890702"/>
                  <a:pt x="10799106" y="4887377"/>
                </a:cubicBezTo>
                <a:cubicBezTo>
                  <a:pt x="10786407" y="4884203"/>
                  <a:pt x="10773708" y="4881330"/>
                  <a:pt x="10761160" y="4878005"/>
                </a:cubicBezTo>
                <a:cubicBezTo>
                  <a:pt x="10748009" y="4874527"/>
                  <a:pt x="10735007" y="4870596"/>
                  <a:pt x="10721856" y="4866817"/>
                </a:cubicBezTo>
                <a:cubicBezTo>
                  <a:pt x="10696609" y="4859561"/>
                  <a:pt x="10671362" y="4852455"/>
                  <a:pt x="10646268" y="4844746"/>
                </a:cubicBezTo>
                <a:cubicBezTo>
                  <a:pt x="10633115" y="4840664"/>
                  <a:pt x="10619962" y="4836431"/>
                  <a:pt x="10606809" y="4832198"/>
                </a:cubicBezTo>
                <a:cubicBezTo>
                  <a:pt x="10594866" y="4828267"/>
                  <a:pt x="10583075" y="4823581"/>
                  <a:pt x="10571282" y="4819196"/>
                </a:cubicBezTo>
                <a:cubicBezTo>
                  <a:pt x="10558131" y="4814208"/>
                  <a:pt x="10544979" y="4809370"/>
                  <a:pt x="10531826" y="4804382"/>
                </a:cubicBezTo>
                <a:cubicBezTo>
                  <a:pt x="10519732" y="4799846"/>
                  <a:pt x="10507788" y="4794857"/>
                  <a:pt x="10495847" y="4789869"/>
                </a:cubicBezTo>
                <a:cubicBezTo>
                  <a:pt x="10471809" y="4779890"/>
                  <a:pt x="10447167" y="4771274"/>
                  <a:pt x="10422979" y="4761749"/>
                </a:cubicBezTo>
                <a:cubicBezTo>
                  <a:pt x="10410583" y="4756761"/>
                  <a:pt x="10397885" y="4752226"/>
                  <a:pt x="10385640" y="4747085"/>
                </a:cubicBezTo>
                <a:cubicBezTo>
                  <a:pt x="10379743" y="4744667"/>
                  <a:pt x="10373998" y="4741946"/>
                  <a:pt x="10368102" y="4739375"/>
                </a:cubicBezTo>
                <a:cubicBezTo>
                  <a:pt x="10362358" y="4736805"/>
                  <a:pt x="10356612" y="4734387"/>
                  <a:pt x="10350868" y="4731968"/>
                </a:cubicBezTo>
                <a:cubicBezTo>
                  <a:pt x="10337866" y="4726375"/>
                  <a:pt x="10325017" y="4720478"/>
                  <a:pt x="10312469" y="4714130"/>
                </a:cubicBezTo>
                <a:cubicBezTo>
                  <a:pt x="10306572" y="4711257"/>
                  <a:pt x="10300678" y="4708234"/>
                  <a:pt x="10294934" y="4705058"/>
                </a:cubicBezTo>
                <a:cubicBezTo>
                  <a:pt x="10290398" y="4702640"/>
                  <a:pt x="10285862" y="4699918"/>
                  <a:pt x="10281176" y="4697500"/>
                </a:cubicBezTo>
                <a:cubicBezTo>
                  <a:pt x="10278153" y="4696290"/>
                  <a:pt x="10275129" y="4695232"/>
                  <a:pt x="10272106" y="4694476"/>
                </a:cubicBezTo>
                <a:cubicBezTo>
                  <a:pt x="10263035" y="4693418"/>
                  <a:pt x="10253965" y="4693418"/>
                  <a:pt x="10245045" y="4692208"/>
                </a:cubicBezTo>
                <a:cubicBezTo>
                  <a:pt x="10235066" y="4690848"/>
                  <a:pt x="10225090" y="4689337"/>
                  <a:pt x="10215414" y="4686464"/>
                </a:cubicBezTo>
                <a:cubicBezTo>
                  <a:pt x="10211181" y="4685255"/>
                  <a:pt x="10206948" y="4684045"/>
                  <a:pt x="10202866" y="4682685"/>
                </a:cubicBezTo>
                <a:cubicBezTo>
                  <a:pt x="10197878" y="4681173"/>
                  <a:pt x="10193191" y="4679208"/>
                  <a:pt x="10188504" y="4676789"/>
                </a:cubicBezTo>
                <a:lnTo>
                  <a:pt x="10167132" y="4663763"/>
                </a:lnTo>
                <a:lnTo>
                  <a:pt x="10166735" y="4664241"/>
                </a:lnTo>
                <a:cubicBezTo>
                  <a:pt x="10165376" y="4664393"/>
                  <a:pt x="10164165" y="4664544"/>
                  <a:pt x="10162805" y="4664695"/>
                </a:cubicBezTo>
                <a:cubicBezTo>
                  <a:pt x="10159177" y="4665149"/>
                  <a:pt x="10155398" y="4665601"/>
                  <a:pt x="10151770" y="4665904"/>
                </a:cubicBezTo>
                <a:cubicBezTo>
                  <a:pt x="10142094" y="4666509"/>
                  <a:pt x="10132116" y="4666509"/>
                  <a:pt x="10122441" y="4665149"/>
                </a:cubicBezTo>
                <a:cubicBezTo>
                  <a:pt x="10110650" y="4663636"/>
                  <a:pt x="10099160" y="4660311"/>
                  <a:pt x="10088276" y="4655170"/>
                </a:cubicBezTo>
                <a:cubicBezTo>
                  <a:pt x="10082681" y="4652450"/>
                  <a:pt x="10077088" y="4649577"/>
                  <a:pt x="10071798" y="4646251"/>
                </a:cubicBezTo>
                <a:lnTo>
                  <a:pt x="10059783" y="4638004"/>
                </a:lnTo>
                <a:lnTo>
                  <a:pt x="10054053" y="4646643"/>
                </a:lnTo>
                <a:lnTo>
                  <a:pt x="10058191" y="4647006"/>
                </a:lnTo>
                <a:cubicBezTo>
                  <a:pt x="10062426" y="4647912"/>
                  <a:pt x="10066508" y="4648669"/>
                  <a:pt x="10070588" y="4650030"/>
                </a:cubicBezTo>
                <a:cubicBezTo>
                  <a:pt x="10073763" y="4651088"/>
                  <a:pt x="10076788" y="4652145"/>
                  <a:pt x="10079810" y="4653204"/>
                </a:cubicBezTo>
                <a:cubicBezTo>
                  <a:pt x="10085706" y="4655472"/>
                  <a:pt x="10091451" y="4657891"/>
                  <a:pt x="10097346" y="4660006"/>
                </a:cubicBezTo>
                <a:cubicBezTo>
                  <a:pt x="10103544" y="4662274"/>
                  <a:pt x="10110045" y="4664089"/>
                  <a:pt x="10116244" y="4666357"/>
                </a:cubicBezTo>
                <a:cubicBezTo>
                  <a:pt x="10122442" y="4668625"/>
                  <a:pt x="10128640" y="4671043"/>
                  <a:pt x="10134990" y="4673159"/>
                </a:cubicBezTo>
                <a:cubicBezTo>
                  <a:pt x="10147991" y="4677544"/>
                  <a:pt x="10160992" y="4681625"/>
                  <a:pt x="10173993" y="4685858"/>
                </a:cubicBezTo>
                <a:cubicBezTo>
                  <a:pt x="10185482" y="4689486"/>
                  <a:pt x="10197122" y="4692813"/>
                  <a:pt x="10208915" y="4695382"/>
                </a:cubicBezTo>
                <a:cubicBezTo>
                  <a:pt x="10216927" y="4696743"/>
                  <a:pt x="10224939" y="4697498"/>
                  <a:pt x="10232951" y="4698860"/>
                </a:cubicBezTo>
                <a:cubicBezTo>
                  <a:pt x="10241569" y="4700371"/>
                  <a:pt x="10250186" y="4702185"/>
                  <a:pt x="10258652" y="4704453"/>
                </a:cubicBezTo>
                <a:cubicBezTo>
                  <a:pt x="10272409" y="4708232"/>
                  <a:pt x="10286014" y="4713524"/>
                  <a:pt x="10299470" y="4718361"/>
                </a:cubicBezTo>
                <a:cubicBezTo>
                  <a:pt x="10311866" y="4722745"/>
                  <a:pt x="10323960" y="4728036"/>
                  <a:pt x="10336054" y="4733176"/>
                </a:cubicBezTo>
                <a:cubicBezTo>
                  <a:pt x="10347694" y="4738015"/>
                  <a:pt x="10358882" y="4743759"/>
                  <a:pt x="10370220" y="4749050"/>
                </a:cubicBezTo>
                <a:cubicBezTo>
                  <a:pt x="10376872" y="4752225"/>
                  <a:pt x="10383524" y="4755551"/>
                  <a:pt x="10390176" y="4758876"/>
                </a:cubicBezTo>
                <a:cubicBezTo>
                  <a:pt x="10396072" y="4761749"/>
                  <a:pt x="10401816" y="4764923"/>
                  <a:pt x="10407561" y="4767947"/>
                </a:cubicBezTo>
                <a:cubicBezTo>
                  <a:pt x="10419200" y="4773994"/>
                  <a:pt x="10430842" y="4780041"/>
                  <a:pt x="10442633" y="4785937"/>
                </a:cubicBezTo>
                <a:cubicBezTo>
                  <a:pt x="10454122" y="4791531"/>
                  <a:pt x="10465764" y="4796368"/>
                  <a:pt x="10477404" y="4801206"/>
                </a:cubicBezTo>
                <a:cubicBezTo>
                  <a:pt x="10489801" y="4806345"/>
                  <a:pt x="10502046" y="4811789"/>
                  <a:pt x="10514745" y="4815869"/>
                </a:cubicBezTo>
                <a:cubicBezTo>
                  <a:pt x="10527595" y="4820102"/>
                  <a:pt x="10540596" y="4824335"/>
                  <a:pt x="10553446" y="4828568"/>
                </a:cubicBezTo>
                <a:cubicBezTo>
                  <a:pt x="10566296" y="4832801"/>
                  <a:pt x="10579448" y="4836429"/>
                  <a:pt x="10592449" y="4840361"/>
                </a:cubicBezTo>
                <a:cubicBezTo>
                  <a:pt x="10618150" y="4848222"/>
                  <a:pt x="10643395" y="4857142"/>
                  <a:pt x="10668642" y="4866060"/>
                </a:cubicBezTo>
                <a:cubicBezTo>
                  <a:pt x="10694644" y="4875281"/>
                  <a:pt x="10720949" y="4883900"/>
                  <a:pt x="10747253" y="4892062"/>
                </a:cubicBezTo>
                <a:cubicBezTo>
                  <a:pt x="10759498" y="4895843"/>
                  <a:pt x="10771745" y="4899773"/>
                  <a:pt x="10783989" y="4903401"/>
                </a:cubicBezTo>
                <a:lnTo>
                  <a:pt x="10817153" y="4912579"/>
                </a:lnTo>
                <a:lnTo>
                  <a:pt x="10824959" y="4914438"/>
                </a:lnTo>
                <a:lnTo>
                  <a:pt x="10831853" y="4916706"/>
                </a:lnTo>
                <a:lnTo>
                  <a:pt x="10865775" y="4926380"/>
                </a:lnTo>
                <a:cubicBezTo>
                  <a:pt x="10878777" y="4930008"/>
                  <a:pt x="10891778" y="4933636"/>
                  <a:pt x="10904930" y="4937114"/>
                </a:cubicBezTo>
                <a:lnTo>
                  <a:pt x="10935652" y="4944979"/>
                </a:lnTo>
                <a:lnTo>
                  <a:pt x="10817131" y="4944979"/>
                </a:lnTo>
                <a:lnTo>
                  <a:pt x="10816778" y="4938148"/>
                </a:lnTo>
                <a:lnTo>
                  <a:pt x="10803942" y="4934501"/>
                </a:lnTo>
                <a:lnTo>
                  <a:pt x="10804068" y="4944979"/>
                </a:lnTo>
                <a:lnTo>
                  <a:pt x="10778932" y="4944979"/>
                </a:lnTo>
                <a:lnTo>
                  <a:pt x="10778896" y="4927210"/>
                </a:lnTo>
                <a:lnTo>
                  <a:pt x="10752846" y="4919426"/>
                </a:lnTo>
                <a:lnTo>
                  <a:pt x="10727020" y="4911083"/>
                </a:lnTo>
                <a:lnTo>
                  <a:pt x="10752404" y="4944979"/>
                </a:lnTo>
                <a:lnTo>
                  <a:pt x="10721426" y="4944979"/>
                </a:lnTo>
                <a:lnTo>
                  <a:pt x="10703562" y="4921241"/>
                </a:lnTo>
                <a:lnTo>
                  <a:pt x="10684551" y="4897360"/>
                </a:lnTo>
                <a:lnTo>
                  <a:pt x="10674235" y="4894027"/>
                </a:lnTo>
                <a:lnTo>
                  <a:pt x="10657481" y="4888256"/>
                </a:lnTo>
                <a:lnTo>
                  <a:pt x="10658058" y="4888888"/>
                </a:lnTo>
                <a:cubicBezTo>
                  <a:pt x="10666524" y="4898111"/>
                  <a:pt x="10674839" y="4907635"/>
                  <a:pt x="10682851" y="4917311"/>
                </a:cubicBezTo>
                <a:lnTo>
                  <a:pt x="10706077" y="4944979"/>
                </a:lnTo>
                <a:lnTo>
                  <a:pt x="10674094" y="4944979"/>
                </a:lnTo>
                <a:lnTo>
                  <a:pt x="10667281" y="4936812"/>
                </a:lnTo>
                <a:cubicBezTo>
                  <a:pt x="10658816" y="4926683"/>
                  <a:pt x="10650499" y="4916704"/>
                  <a:pt x="10641581" y="4907182"/>
                </a:cubicBezTo>
                <a:lnTo>
                  <a:pt x="10609855" y="4871853"/>
                </a:lnTo>
                <a:lnTo>
                  <a:pt x="10596985" y="4867420"/>
                </a:lnTo>
                <a:cubicBezTo>
                  <a:pt x="10584588" y="4863490"/>
                  <a:pt x="10571889" y="4859862"/>
                  <a:pt x="10559341" y="4856083"/>
                </a:cubicBezTo>
                <a:cubicBezTo>
                  <a:pt x="10546190" y="4852152"/>
                  <a:pt x="10533037" y="4847465"/>
                  <a:pt x="10519884" y="4843232"/>
                </a:cubicBezTo>
                <a:cubicBezTo>
                  <a:pt x="10513385" y="4841116"/>
                  <a:pt x="10506733" y="4839151"/>
                  <a:pt x="10500081" y="4836883"/>
                </a:cubicBezTo>
                <a:cubicBezTo>
                  <a:pt x="10494033" y="4834766"/>
                  <a:pt x="10488289" y="4832197"/>
                  <a:pt x="10482392" y="4829778"/>
                </a:cubicBezTo>
                <a:cubicBezTo>
                  <a:pt x="10469846" y="4824488"/>
                  <a:pt x="10457146" y="4819347"/>
                  <a:pt x="10444750" y="4813754"/>
                </a:cubicBezTo>
                <a:cubicBezTo>
                  <a:pt x="10431900" y="4808008"/>
                  <a:pt x="10419352" y="4801357"/>
                  <a:pt x="10406804" y="4794856"/>
                </a:cubicBezTo>
                <a:cubicBezTo>
                  <a:pt x="10395618" y="4789112"/>
                  <a:pt x="10384430" y="4783065"/>
                  <a:pt x="10373092" y="4777319"/>
                </a:cubicBezTo>
                <a:cubicBezTo>
                  <a:pt x="10362208" y="4771877"/>
                  <a:pt x="10351171" y="4766587"/>
                  <a:pt x="10340136" y="4761446"/>
                </a:cubicBezTo>
                <a:cubicBezTo>
                  <a:pt x="10328193" y="4755853"/>
                  <a:pt x="10315948" y="4751015"/>
                  <a:pt x="10303854" y="4746027"/>
                </a:cubicBezTo>
                <a:cubicBezTo>
                  <a:pt x="10292969" y="4741642"/>
                  <a:pt x="10281783" y="4737712"/>
                  <a:pt x="10270746" y="4733782"/>
                </a:cubicBezTo>
                <a:lnTo>
                  <a:pt x="10242804" y="4725651"/>
                </a:lnTo>
                <a:lnTo>
                  <a:pt x="10247767" y="4730152"/>
                </a:lnTo>
                <a:cubicBezTo>
                  <a:pt x="10251698" y="4733782"/>
                  <a:pt x="10255628" y="4737258"/>
                  <a:pt x="10259407" y="4741037"/>
                </a:cubicBezTo>
                <a:cubicBezTo>
                  <a:pt x="10263338" y="4744817"/>
                  <a:pt x="10266967" y="4748747"/>
                  <a:pt x="10270746" y="4752679"/>
                </a:cubicBezTo>
                <a:cubicBezTo>
                  <a:pt x="10278304" y="4760540"/>
                  <a:pt x="10285863" y="4768401"/>
                  <a:pt x="10293724" y="4776110"/>
                </a:cubicBezTo>
                <a:cubicBezTo>
                  <a:pt x="10303400" y="4785483"/>
                  <a:pt x="10313226" y="4794705"/>
                  <a:pt x="10322750" y="4804079"/>
                </a:cubicBezTo>
                <a:cubicBezTo>
                  <a:pt x="10331670" y="4812695"/>
                  <a:pt x="10339682" y="4822370"/>
                  <a:pt x="10348148" y="4831441"/>
                </a:cubicBezTo>
                <a:cubicBezTo>
                  <a:pt x="10352230" y="4835825"/>
                  <a:pt x="10356463" y="4840361"/>
                  <a:pt x="10360847" y="4844594"/>
                </a:cubicBezTo>
                <a:cubicBezTo>
                  <a:pt x="10365080" y="4848827"/>
                  <a:pt x="10369616" y="4852907"/>
                  <a:pt x="10373999" y="4856989"/>
                </a:cubicBezTo>
                <a:cubicBezTo>
                  <a:pt x="10378534" y="4861222"/>
                  <a:pt x="10382919" y="4865455"/>
                  <a:pt x="10387000" y="4869991"/>
                </a:cubicBezTo>
                <a:cubicBezTo>
                  <a:pt x="10391385" y="4874829"/>
                  <a:pt x="10395769" y="4879817"/>
                  <a:pt x="10400002" y="4884806"/>
                </a:cubicBezTo>
                <a:cubicBezTo>
                  <a:pt x="10408164" y="4894330"/>
                  <a:pt x="10416630" y="4903855"/>
                  <a:pt x="10425399" y="4913076"/>
                </a:cubicBezTo>
                <a:cubicBezTo>
                  <a:pt x="10434167" y="4922448"/>
                  <a:pt x="10442783" y="4931822"/>
                  <a:pt x="10451703" y="4941043"/>
                </a:cubicBezTo>
                <a:lnTo>
                  <a:pt x="10455764" y="4944979"/>
                </a:lnTo>
                <a:lnTo>
                  <a:pt x="10422016" y="4944979"/>
                </a:lnTo>
                <a:lnTo>
                  <a:pt x="10406654" y="4929100"/>
                </a:lnTo>
                <a:cubicBezTo>
                  <a:pt x="10398188" y="4920182"/>
                  <a:pt x="10389873" y="4910961"/>
                  <a:pt x="10381861" y="4901436"/>
                </a:cubicBezTo>
                <a:cubicBezTo>
                  <a:pt x="10373546" y="4891761"/>
                  <a:pt x="10365230" y="4882236"/>
                  <a:pt x="10355858" y="4873620"/>
                </a:cubicBezTo>
                <a:cubicBezTo>
                  <a:pt x="10346939" y="4865455"/>
                  <a:pt x="10338171" y="4856989"/>
                  <a:pt x="10330007" y="4848071"/>
                </a:cubicBezTo>
                <a:cubicBezTo>
                  <a:pt x="10321390" y="4838848"/>
                  <a:pt x="10313226" y="4829173"/>
                  <a:pt x="10304155" y="4820255"/>
                </a:cubicBezTo>
                <a:cubicBezTo>
                  <a:pt x="10294480" y="4810881"/>
                  <a:pt x="10284805" y="4801810"/>
                  <a:pt x="10275282" y="4792437"/>
                </a:cubicBezTo>
                <a:cubicBezTo>
                  <a:pt x="10266665" y="4783971"/>
                  <a:pt x="10258348" y="4775203"/>
                  <a:pt x="10250035" y="4766436"/>
                </a:cubicBezTo>
                <a:cubicBezTo>
                  <a:pt x="10241871" y="4757818"/>
                  <a:pt x="10233254" y="4749957"/>
                  <a:pt x="10224485" y="4741945"/>
                </a:cubicBezTo>
                <a:cubicBezTo>
                  <a:pt x="10219950" y="4737863"/>
                  <a:pt x="10215567" y="4733479"/>
                  <a:pt x="10211032" y="4729549"/>
                </a:cubicBezTo>
                <a:cubicBezTo>
                  <a:pt x="10208461" y="4727281"/>
                  <a:pt x="10205891" y="4725013"/>
                  <a:pt x="10203169" y="4722745"/>
                </a:cubicBezTo>
                <a:cubicBezTo>
                  <a:pt x="10202414" y="4722140"/>
                  <a:pt x="10201508" y="4721535"/>
                  <a:pt x="10200751" y="4720931"/>
                </a:cubicBezTo>
                <a:cubicBezTo>
                  <a:pt x="10199844" y="4720175"/>
                  <a:pt x="10198786" y="4719267"/>
                  <a:pt x="10197729" y="4718664"/>
                </a:cubicBezTo>
                <a:lnTo>
                  <a:pt x="10197273" y="4716825"/>
                </a:lnTo>
                <a:lnTo>
                  <a:pt x="10167643" y="4709140"/>
                </a:lnTo>
                <a:lnTo>
                  <a:pt x="10165952" y="4708584"/>
                </a:lnTo>
                <a:lnTo>
                  <a:pt x="10167341" y="4709745"/>
                </a:lnTo>
                <a:cubicBezTo>
                  <a:pt x="10177016" y="4718060"/>
                  <a:pt x="10186692" y="4726224"/>
                  <a:pt x="10196064" y="4734841"/>
                </a:cubicBezTo>
                <a:cubicBezTo>
                  <a:pt x="10205891" y="4743760"/>
                  <a:pt x="10215567" y="4752982"/>
                  <a:pt x="10225393" y="4761749"/>
                </a:cubicBezTo>
                <a:cubicBezTo>
                  <a:pt x="10245196" y="4779438"/>
                  <a:pt x="10263489" y="4798789"/>
                  <a:pt x="10282083" y="4817836"/>
                </a:cubicBezTo>
                <a:cubicBezTo>
                  <a:pt x="10291607" y="4827511"/>
                  <a:pt x="10301132" y="4837490"/>
                  <a:pt x="10310656" y="4847316"/>
                </a:cubicBezTo>
                <a:cubicBezTo>
                  <a:pt x="10320028" y="4856991"/>
                  <a:pt x="10329704" y="4866363"/>
                  <a:pt x="10339228" y="4875888"/>
                </a:cubicBezTo>
                <a:cubicBezTo>
                  <a:pt x="10348903" y="4885412"/>
                  <a:pt x="10357823" y="4895389"/>
                  <a:pt x="10366591" y="4905518"/>
                </a:cubicBezTo>
                <a:cubicBezTo>
                  <a:pt x="10374755" y="4915043"/>
                  <a:pt x="10382767" y="4924869"/>
                  <a:pt x="10391385" y="4934090"/>
                </a:cubicBezTo>
                <a:lnTo>
                  <a:pt x="10401935" y="4944979"/>
                </a:lnTo>
                <a:lnTo>
                  <a:pt x="10367856" y="4944979"/>
                </a:lnTo>
                <a:lnTo>
                  <a:pt x="10366137" y="4943161"/>
                </a:lnTo>
                <a:cubicBezTo>
                  <a:pt x="10357671" y="4933485"/>
                  <a:pt x="10349660" y="4923659"/>
                  <a:pt x="10341042" y="4914135"/>
                </a:cubicBezTo>
                <a:cubicBezTo>
                  <a:pt x="10331670" y="4904006"/>
                  <a:pt x="10322296" y="4894180"/>
                  <a:pt x="10312470" y="4884504"/>
                </a:cubicBezTo>
                <a:cubicBezTo>
                  <a:pt x="10303249" y="4875434"/>
                  <a:pt x="10294178" y="4866212"/>
                  <a:pt x="10285108" y="4856840"/>
                </a:cubicBezTo>
                <a:cubicBezTo>
                  <a:pt x="10266210" y="4837187"/>
                  <a:pt x="10247162" y="4817533"/>
                  <a:pt x="10227962" y="4798182"/>
                </a:cubicBezTo>
                <a:cubicBezTo>
                  <a:pt x="10218892" y="4789113"/>
                  <a:pt x="10209217" y="4780798"/>
                  <a:pt x="10199843" y="4772180"/>
                </a:cubicBezTo>
                <a:cubicBezTo>
                  <a:pt x="10190169" y="4763262"/>
                  <a:pt x="10180645" y="4754191"/>
                  <a:pt x="10170819" y="4745575"/>
                </a:cubicBezTo>
                <a:cubicBezTo>
                  <a:pt x="10150106" y="4727433"/>
                  <a:pt x="10128942" y="4710048"/>
                  <a:pt x="10107778" y="4692511"/>
                </a:cubicBezTo>
                <a:lnTo>
                  <a:pt x="10106137" y="4688229"/>
                </a:lnTo>
                <a:lnTo>
                  <a:pt x="10101277" y="4686463"/>
                </a:lnTo>
                <a:cubicBezTo>
                  <a:pt x="10098103" y="4685404"/>
                  <a:pt x="10094927" y="4684498"/>
                  <a:pt x="10091753" y="4683439"/>
                </a:cubicBezTo>
                <a:cubicBezTo>
                  <a:pt x="10079960" y="4679206"/>
                  <a:pt x="10068623" y="4673915"/>
                  <a:pt x="10056377" y="4670891"/>
                </a:cubicBezTo>
                <a:cubicBezTo>
                  <a:pt x="10051993" y="4670136"/>
                  <a:pt x="10047459" y="4669834"/>
                  <a:pt x="10042923" y="4669682"/>
                </a:cubicBezTo>
                <a:lnTo>
                  <a:pt x="10039477" y="4665692"/>
                </a:lnTo>
                <a:lnTo>
                  <a:pt x="10032946" y="4671799"/>
                </a:lnTo>
                <a:cubicBezTo>
                  <a:pt x="10028108" y="4675730"/>
                  <a:pt x="10022969" y="4679206"/>
                  <a:pt x="10017677" y="4682533"/>
                </a:cubicBezTo>
                <a:cubicBezTo>
                  <a:pt x="10006943" y="4689335"/>
                  <a:pt x="9995906" y="4695382"/>
                  <a:pt x="9983965" y="4699465"/>
                </a:cubicBezTo>
                <a:cubicBezTo>
                  <a:pt x="9970812" y="4703999"/>
                  <a:pt x="9957207" y="4706872"/>
                  <a:pt x="9943751" y="4710651"/>
                </a:cubicBezTo>
                <a:cubicBezTo>
                  <a:pt x="9937402" y="4712465"/>
                  <a:pt x="9931205" y="4714431"/>
                  <a:pt x="9924854" y="4716246"/>
                </a:cubicBezTo>
                <a:cubicBezTo>
                  <a:pt x="9918203" y="4718058"/>
                  <a:pt x="9911400" y="4719721"/>
                  <a:pt x="9904294" y="4718512"/>
                </a:cubicBezTo>
                <a:cubicBezTo>
                  <a:pt x="9899003" y="4717606"/>
                  <a:pt x="9893864" y="4714884"/>
                  <a:pt x="9891294" y="4709895"/>
                </a:cubicBezTo>
                <a:cubicBezTo>
                  <a:pt x="9889631" y="4706721"/>
                  <a:pt x="9889328" y="4703547"/>
                  <a:pt x="9889480" y="4700069"/>
                </a:cubicBezTo>
                <a:cubicBezTo>
                  <a:pt x="9889631" y="4696289"/>
                  <a:pt x="9890083" y="4692510"/>
                  <a:pt x="9891294" y="4688881"/>
                </a:cubicBezTo>
                <a:cubicBezTo>
                  <a:pt x="9892351" y="4685556"/>
                  <a:pt x="9894014" y="4682380"/>
                  <a:pt x="9895678" y="4679357"/>
                </a:cubicBezTo>
                <a:cubicBezTo>
                  <a:pt x="9898549" y="4674218"/>
                  <a:pt x="9901876" y="4669380"/>
                  <a:pt x="9905504" y="4664846"/>
                </a:cubicBezTo>
                <a:cubicBezTo>
                  <a:pt x="9909435" y="4660008"/>
                  <a:pt x="9913365" y="4655321"/>
                  <a:pt x="9917295" y="4650634"/>
                </a:cubicBezTo>
                <a:lnTo>
                  <a:pt x="9918677" y="4649087"/>
                </a:lnTo>
                <a:lnTo>
                  <a:pt x="9914573" y="4651239"/>
                </a:lnTo>
                <a:cubicBezTo>
                  <a:pt x="9903387" y="4656077"/>
                  <a:pt x="9892199" y="4660763"/>
                  <a:pt x="9880709" y="4664392"/>
                </a:cubicBezTo>
                <a:cubicBezTo>
                  <a:pt x="9868314" y="4668171"/>
                  <a:pt x="9855464" y="4670740"/>
                  <a:pt x="9842765" y="4673159"/>
                </a:cubicBezTo>
                <a:cubicBezTo>
                  <a:pt x="9831125" y="4675427"/>
                  <a:pt x="9819182" y="4676787"/>
                  <a:pt x="9807389" y="4677241"/>
                </a:cubicBezTo>
                <a:cubicBezTo>
                  <a:pt x="9801342" y="4677544"/>
                  <a:pt x="9795144" y="4677544"/>
                  <a:pt x="9789097" y="4677241"/>
                </a:cubicBezTo>
                <a:cubicBezTo>
                  <a:pt x="9781992" y="4676940"/>
                  <a:pt x="9774886" y="4676787"/>
                  <a:pt x="9767782" y="4675881"/>
                </a:cubicBezTo>
                <a:cubicBezTo>
                  <a:pt x="9761432" y="4674973"/>
                  <a:pt x="9755234" y="4673916"/>
                  <a:pt x="9749036" y="4672404"/>
                </a:cubicBezTo>
                <a:cubicBezTo>
                  <a:pt x="9743441" y="4671043"/>
                  <a:pt x="9737848" y="4669531"/>
                  <a:pt x="9732406" y="4667869"/>
                </a:cubicBezTo>
                <a:cubicBezTo>
                  <a:pt x="9728022" y="4666507"/>
                  <a:pt x="9722731" y="4665298"/>
                  <a:pt x="9719102" y="4662274"/>
                </a:cubicBezTo>
                <a:lnTo>
                  <a:pt x="9717309" y="4653224"/>
                </a:lnTo>
                <a:lnTo>
                  <a:pt x="9706705" y="4655321"/>
                </a:lnTo>
                <a:cubicBezTo>
                  <a:pt x="9697938" y="4656983"/>
                  <a:pt x="9689170" y="4658949"/>
                  <a:pt x="9680250" y="4660611"/>
                </a:cubicBezTo>
                <a:cubicBezTo>
                  <a:pt x="9668912" y="4662728"/>
                  <a:pt x="9657422" y="4664239"/>
                  <a:pt x="9645933" y="4665601"/>
                </a:cubicBezTo>
                <a:cubicBezTo>
                  <a:pt x="9639735" y="4666357"/>
                  <a:pt x="9633537" y="4667263"/>
                  <a:pt x="9627338" y="4667717"/>
                </a:cubicBezTo>
                <a:cubicBezTo>
                  <a:pt x="9621443" y="4668020"/>
                  <a:pt x="9615396" y="4668171"/>
                  <a:pt x="9609348" y="4668171"/>
                </a:cubicBezTo>
                <a:cubicBezTo>
                  <a:pt x="9596498" y="4668171"/>
                  <a:pt x="9583648" y="4668020"/>
                  <a:pt x="9570799" y="4667566"/>
                </a:cubicBezTo>
                <a:cubicBezTo>
                  <a:pt x="9563693" y="4667415"/>
                  <a:pt x="9556437" y="4666961"/>
                  <a:pt x="9549331" y="4666658"/>
                </a:cubicBezTo>
                <a:cubicBezTo>
                  <a:pt x="9543436" y="4666507"/>
                  <a:pt x="9537540" y="4666206"/>
                  <a:pt x="9531644" y="4665752"/>
                </a:cubicBezTo>
                <a:cubicBezTo>
                  <a:pt x="9525143" y="4665298"/>
                  <a:pt x="9518794" y="4664542"/>
                  <a:pt x="9512293" y="4663635"/>
                </a:cubicBezTo>
                <a:cubicBezTo>
                  <a:pt x="9506246" y="4662728"/>
                  <a:pt x="9500048" y="4661973"/>
                  <a:pt x="9494152" y="4660611"/>
                </a:cubicBezTo>
                <a:cubicBezTo>
                  <a:pt x="9489465" y="4659554"/>
                  <a:pt x="9484780" y="4658495"/>
                  <a:pt x="9480244" y="4656681"/>
                </a:cubicBezTo>
                <a:cubicBezTo>
                  <a:pt x="9478884" y="4656077"/>
                  <a:pt x="9477523" y="4655472"/>
                  <a:pt x="9476162" y="4654716"/>
                </a:cubicBezTo>
                <a:cubicBezTo>
                  <a:pt x="9474801" y="4653959"/>
                  <a:pt x="9472383" y="4652599"/>
                  <a:pt x="9471173" y="4651390"/>
                </a:cubicBezTo>
                <a:cubicBezTo>
                  <a:pt x="9469510" y="4649879"/>
                  <a:pt x="9468150" y="4648366"/>
                  <a:pt x="9467091" y="4646552"/>
                </a:cubicBezTo>
                <a:cubicBezTo>
                  <a:pt x="9465882" y="4644738"/>
                  <a:pt x="9465126" y="4642773"/>
                  <a:pt x="9464975" y="4640656"/>
                </a:cubicBezTo>
                <a:cubicBezTo>
                  <a:pt x="9464823" y="4640203"/>
                  <a:pt x="9464823" y="4639599"/>
                  <a:pt x="9464672" y="4638994"/>
                </a:cubicBezTo>
                <a:cubicBezTo>
                  <a:pt x="9464521" y="4637331"/>
                  <a:pt x="9464672" y="4635667"/>
                  <a:pt x="9465279" y="4634156"/>
                </a:cubicBezTo>
                <a:cubicBezTo>
                  <a:pt x="9465580" y="4631888"/>
                  <a:pt x="9466488" y="4629922"/>
                  <a:pt x="9467999" y="4628260"/>
                </a:cubicBezTo>
                <a:cubicBezTo>
                  <a:pt x="9469510" y="4626446"/>
                  <a:pt x="9471022" y="4624933"/>
                  <a:pt x="9472837" y="4623423"/>
                </a:cubicBezTo>
                <a:lnTo>
                  <a:pt x="9473787" y="4622716"/>
                </a:lnTo>
                <a:lnTo>
                  <a:pt x="9444719" y="4622970"/>
                </a:lnTo>
                <a:cubicBezTo>
                  <a:pt x="9431867" y="4622365"/>
                  <a:pt x="9418867" y="4621458"/>
                  <a:pt x="9406017" y="4620401"/>
                </a:cubicBezTo>
                <a:cubicBezTo>
                  <a:pt x="9394980" y="4619493"/>
                  <a:pt x="9383945" y="4617982"/>
                  <a:pt x="9373060" y="4616622"/>
                </a:cubicBezTo>
                <a:cubicBezTo>
                  <a:pt x="9360665" y="4615109"/>
                  <a:pt x="9348117" y="4614050"/>
                  <a:pt x="9336022" y="4611027"/>
                </a:cubicBezTo>
                <a:cubicBezTo>
                  <a:pt x="9329371" y="4609364"/>
                  <a:pt x="9322870" y="4607248"/>
                  <a:pt x="9316369" y="4605131"/>
                </a:cubicBezTo>
                <a:cubicBezTo>
                  <a:pt x="9313496" y="4604224"/>
                  <a:pt x="9310625" y="4603318"/>
                  <a:pt x="9308054" y="4601805"/>
                </a:cubicBezTo>
                <a:cubicBezTo>
                  <a:pt x="9305182" y="4600142"/>
                  <a:pt x="9302008" y="4598328"/>
                  <a:pt x="9299588" y="4595758"/>
                </a:cubicBezTo>
                <a:lnTo>
                  <a:pt x="9296191" y="4591875"/>
                </a:lnTo>
                <a:lnTo>
                  <a:pt x="9295658" y="4591978"/>
                </a:lnTo>
                <a:cubicBezTo>
                  <a:pt x="9288554" y="4593340"/>
                  <a:pt x="9281297" y="4594549"/>
                  <a:pt x="9274192" y="4595758"/>
                </a:cubicBezTo>
                <a:cubicBezTo>
                  <a:pt x="9268143" y="4596665"/>
                  <a:pt x="9261945" y="4597723"/>
                  <a:pt x="9255747" y="4598328"/>
                </a:cubicBezTo>
                <a:cubicBezTo>
                  <a:pt x="9242745" y="4599537"/>
                  <a:pt x="9229896" y="4599991"/>
                  <a:pt x="9217046" y="4600293"/>
                </a:cubicBezTo>
                <a:cubicBezTo>
                  <a:pt x="9189533" y="4601050"/>
                  <a:pt x="9161717" y="4602410"/>
                  <a:pt x="9134505" y="4597269"/>
                </a:cubicBezTo>
                <a:cubicBezTo>
                  <a:pt x="9121655" y="4594851"/>
                  <a:pt x="9108804" y="4591373"/>
                  <a:pt x="9096105" y="4588048"/>
                </a:cubicBezTo>
                <a:cubicBezTo>
                  <a:pt x="9082953" y="4584721"/>
                  <a:pt x="9069800" y="4581396"/>
                  <a:pt x="9056950" y="4577314"/>
                </a:cubicBezTo>
                <a:cubicBezTo>
                  <a:pt x="9043950" y="4573232"/>
                  <a:pt x="9031099" y="4568848"/>
                  <a:pt x="9018401" y="4564011"/>
                </a:cubicBezTo>
                <a:cubicBezTo>
                  <a:pt x="9012808" y="4561895"/>
                  <a:pt x="9007214" y="4559778"/>
                  <a:pt x="9001771" y="4557208"/>
                </a:cubicBezTo>
                <a:cubicBezTo>
                  <a:pt x="8999202" y="4555999"/>
                  <a:pt x="8996480" y="4554638"/>
                  <a:pt x="8994062" y="4553126"/>
                </a:cubicBezTo>
                <a:cubicBezTo>
                  <a:pt x="8992398" y="4552067"/>
                  <a:pt x="8990887" y="4551010"/>
                  <a:pt x="8989376" y="4549801"/>
                </a:cubicBezTo>
                <a:cubicBezTo>
                  <a:pt x="8987258" y="4547987"/>
                  <a:pt x="8986200" y="4545869"/>
                  <a:pt x="8985293" y="4543300"/>
                </a:cubicBezTo>
                <a:lnTo>
                  <a:pt x="8986706" y="4532118"/>
                </a:lnTo>
                <a:lnTo>
                  <a:pt x="8965338" y="4528787"/>
                </a:lnTo>
                <a:lnTo>
                  <a:pt x="8960859" y="4527566"/>
                </a:lnTo>
                <a:lnTo>
                  <a:pt x="8960348" y="4531055"/>
                </a:lnTo>
                <a:cubicBezTo>
                  <a:pt x="8958383" y="4543149"/>
                  <a:pt x="8956115" y="4555243"/>
                  <a:pt x="8952638" y="4567034"/>
                </a:cubicBezTo>
                <a:lnTo>
                  <a:pt x="8947391" y="4583929"/>
                </a:lnTo>
                <a:lnTo>
                  <a:pt x="8953547" y="4580942"/>
                </a:lnTo>
                <a:cubicBezTo>
                  <a:pt x="8957175" y="4579582"/>
                  <a:pt x="8960954" y="4580187"/>
                  <a:pt x="8964735" y="4580792"/>
                </a:cubicBezTo>
                <a:cubicBezTo>
                  <a:pt x="8966851" y="4581093"/>
                  <a:pt x="8969571" y="4583210"/>
                  <a:pt x="8971084" y="4584571"/>
                </a:cubicBezTo>
                <a:cubicBezTo>
                  <a:pt x="8972444" y="4585780"/>
                  <a:pt x="8973503" y="4587443"/>
                  <a:pt x="8974560" y="4588954"/>
                </a:cubicBezTo>
                <a:cubicBezTo>
                  <a:pt x="8975921" y="4590919"/>
                  <a:pt x="8976526" y="4593641"/>
                  <a:pt x="8977282" y="4595909"/>
                </a:cubicBezTo>
                <a:cubicBezTo>
                  <a:pt x="8977585" y="4597119"/>
                  <a:pt x="8977886" y="4598479"/>
                  <a:pt x="8978039" y="4599839"/>
                </a:cubicBezTo>
                <a:cubicBezTo>
                  <a:pt x="8980002" y="4610874"/>
                  <a:pt x="8977886" y="4622062"/>
                  <a:pt x="8976526" y="4633098"/>
                </a:cubicBezTo>
                <a:cubicBezTo>
                  <a:pt x="8975921" y="4638239"/>
                  <a:pt x="8975317" y="4643227"/>
                  <a:pt x="8974560" y="4648366"/>
                </a:cubicBezTo>
                <a:cubicBezTo>
                  <a:pt x="8973653" y="4654262"/>
                  <a:pt x="8972595" y="4660159"/>
                  <a:pt x="8971688" y="4666055"/>
                </a:cubicBezTo>
                <a:cubicBezTo>
                  <a:pt x="8968966" y="4683439"/>
                  <a:pt x="8965943" y="4700825"/>
                  <a:pt x="8961105" y="4717756"/>
                </a:cubicBezTo>
                <a:lnTo>
                  <a:pt x="8954942" y="4737161"/>
                </a:lnTo>
                <a:lnTo>
                  <a:pt x="8965187" y="4740735"/>
                </a:lnTo>
                <a:cubicBezTo>
                  <a:pt x="8967002" y="4742549"/>
                  <a:pt x="8968362" y="4744364"/>
                  <a:pt x="8968966" y="4746935"/>
                </a:cubicBezTo>
                <a:cubicBezTo>
                  <a:pt x="8969420" y="4748747"/>
                  <a:pt x="8969571" y="4750411"/>
                  <a:pt x="8969722" y="4752225"/>
                </a:cubicBezTo>
                <a:cubicBezTo>
                  <a:pt x="8969873" y="4754947"/>
                  <a:pt x="8970025" y="4757667"/>
                  <a:pt x="8969873" y="4760540"/>
                </a:cubicBezTo>
                <a:cubicBezTo>
                  <a:pt x="8969722" y="4766285"/>
                  <a:pt x="8969117" y="4771878"/>
                  <a:pt x="8968663" y="4777472"/>
                </a:cubicBezTo>
                <a:cubicBezTo>
                  <a:pt x="8967303" y="4790170"/>
                  <a:pt x="8965641" y="4803020"/>
                  <a:pt x="8963524" y="4815719"/>
                </a:cubicBezTo>
                <a:cubicBezTo>
                  <a:pt x="8961559" y="4828418"/>
                  <a:pt x="8958686" y="4840815"/>
                  <a:pt x="8955966" y="4853363"/>
                </a:cubicBezTo>
                <a:cubicBezTo>
                  <a:pt x="8953244" y="4865608"/>
                  <a:pt x="8950825" y="4877853"/>
                  <a:pt x="8947348" y="4889796"/>
                </a:cubicBezTo>
                <a:lnTo>
                  <a:pt x="8922104" y="4944979"/>
                </a:lnTo>
                <a:lnTo>
                  <a:pt x="8896820" y="4944979"/>
                </a:lnTo>
                <a:lnTo>
                  <a:pt x="8901392" y="4936509"/>
                </a:lnTo>
                <a:cubicBezTo>
                  <a:pt x="8906077" y="4927740"/>
                  <a:pt x="8910764" y="4918669"/>
                  <a:pt x="8915148" y="4909751"/>
                </a:cubicBezTo>
                <a:cubicBezTo>
                  <a:pt x="8916659" y="4906424"/>
                  <a:pt x="8918020" y="4902949"/>
                  <a:pt x="8919531" y="4899471"/>
                </a:cubicBezTo>
                <a:cubicBezTo>
                  <a:pt x="8921347" y="4895238"/>
                  <a:pt x="8922707" y="4890853"/>
                  <a:pt x="8924067" y="4886469"/>
                </a:cubicBezTo>
                <a:cubicBezTo>
                  <a:pt x="8926788" y="4878154"/>
                  <a:pt x="8928602" y="4869537"/>
                  <a:pt x="8930568" y="4860921"/>
                </a:cubicBezTo>
                <a:cubicBezTo>
                  <a:pt x="8934347" y="4843989"/>
                  <a:pt x="8938279" y="4827057"/>
                  <a:pt x="8941150" y="4809824"/>
                </a:cubicBezTo>
                <a:cubicBezTo>
                  <a:pt x="8942663" y="4799846"/>
                  <a:pt x="8944023" y="4789867"/>
                  <a:pt x="8945080" y="4779890"/>
                </a:cubicBezTo>
                <a:cubicBezTo>
                  <a:pt x="8945686" y="4774902"/>
                  <a:pt x="8946138" y="4769912"/>
                  <a:pt x="8946592" y="4764923"/>
                </a:cubicBezTo>
                <a:lnTo>
                  <a:pt x="8942328" y="4768875"/>
                </a:lnTo>
                <a:lnTo>
                  <a:pt x="8941453" y="4770971"/>
                </a:lnTo>
                <a:lnTo>
                  <a:pt x="8935576" y="4775134"/>
                </a:lnTo>
                <a:lnTo>
                  <a:pt x="8927997" y="4782158"/>
                </a:lnTo>
                <a:cubicBezTo>
                  <a:pt x="8920741" y="4788810"/>
                  <a:pt x="8913334" y="4795159"/>
                  <a:pt x="8906379" y="4801961"/>
                </a:cubicBezTo>
                <a:cubicBezTo>
                  <a:pt x="8899124" y="4808916"/>
                  <a:pt x="8892169" y="4816323"/>
                  <a:pt x="8885216" y="4823580"/>
                </a:cubicBezTo>
                <a:cubicBezTo>
                  <a:pt x="8878715" y="4830382"/>
                  <a:pt x="8872364" y="4837337"/>
                  <a:pt x="8866317" y="4844594"/>
                </a:cubicBezTo>
                <a:cubicBezTo>
                  <a:pt x="8862538" y="4849128"/>
                  <a:pt x="8858910" y="4853815"/>
                  <a:pt x="8855131" y="4858351"/>
                </a:cubicBezTo>
                <a:cubicBezTo>
                  <a:pt x="8850898" y="4863340"/>
                  <a:pt x="8846514" y="4868328"/>
                  <a:pt x="8842280" y="4873316"/>
                </a:cubicBezTo>
                <a:cubicBezTo>
                  <a:pt x="8834722" y="4882085"/>
                  <a:pt x="8827315" y="4891156"/>
                  <a:pt x="8819907" y="4900076"/>
                </a:cubicBezTo>
                <a:cubicBezTo>
                  <a:pt x="8813406" y="4908088"/>
                  <a:pt x="8807359" y="4916554"/>
                  <a:pt x="8801162" y="4924869"/>
                </a:cubicBezTo>
                <a:lnTo>
                  <a:pt x="8786620" y="4944979"/>
                </a:lnTo>
                <a:lnTo>
                  <a:pt x="8757315" y="4944979"/>
                </a:lnTo>
                <a:lnTo>
                  <a:pt x="8753238" y="4940742"/>
                </a:lnTo>
                <a:cubicBezTo>
                  <a:pt x="8753691" y="4929705"/>
                  <a:pt x="8754296" y="4918669"/>
                  <a:pt x="8753390" y="4907634"/>
                </a:cubicBezTo>
                <a:cubicBezTo>
                  <a:pt x="8751879" y="4895540"/>
                  <a:pt x="8749459" y="4883596"/>
                  <a:pt x="8746738" y="4871804"/>
                </a:cubicBezTo>
                <a:cubicBezTo>
                  <a:pt x="8744622" y="4862432"/>
                  <a:pt x="8742505" y="4852907"/>
                  <a:pt x="8740086" y="4843535"/>
                </a:cubicBezTo>
                <a:cubicBezTo>
                  <a:pt x="8737971" y="4835069"/>
                  <a:pt x="8735550" y="4826603"/>
                  <a:pt x="8732981" y="4818288"/>
                </a:cubicBezTo>
                <a:cubicBezTo>
                  <a:pt x="8730562" y="4810276"/>
                  <a:pt x="8727840" y="4802415"/>
                  <a:pt x="8724818" y="4794554"/>
                </a:cubicBezTo>
                <a:cubicBezTo>
                  <a:pt x="8717562" y="4777018"/>
                  <a:pt x="8709851" y="4759632"/>
                  <a:pt x="8701233" y="4742851"/>
                </a:cubicBezTo>
                <a:cubicBezTo>
                  <a:pt x="8696698" y="4734084"/>
                  <a:pt x="8691861" y="4725467"/>
                  <a:pt x="8687023" y="4717001"/>
                </a:cubicBezTo>
                <a:cubicBezTo>
                  <a:pt x="8682790" y="4709592"/>
                  <a:pt x="8678557" y="4702336"/>
                  <a:pt x="8673720" y="4695232"/>
                </a:cubicBezTo>
                <a:cubicBezTo>
                  <a:pt x="8670696" y="4691300"/>
                  <a:pt x="8667522" y="4687521"/>
                  <a:pt x="8663894" y="4683893"/>
                </a:cubicBezTo>
                <a:cubicBezTo>
                  <a:pt x="8663440" y="4684347"/>
                  <a:pt x="8662986" y="4684799"/>
                  <a:pt x="8662532" y="4685253"/>
                </a:cubicBezTo>
                <a:cubicBezTo>
                  <a:pt x="8657997" y="4691451"/>
                  <a:pt x="8654672" y="4698406"/>
                  <a:pt x="8651496" y="4705359"/>
                </a:cubicBezTo>
                <a:cubicBezTo>
                  <a:pt x="8649682" y="4709592"/>
                  <a:pt x="8648171" y="4713674"/>
                  <a:pt x="8646659" y="4718058"/>
                </a:cubicBezTo>
                <a:cubicBezTo>
                  <a:pt x="8645148" y="4722443"/>
                  <a:pt x="8644241" y="4726978"/>
                  <a:pt x="8643030" y="4731362"/>
                </a:cubicBezTo>
                <a:cubicBezTo>
                  <a:pt x="8640762" y="4740432"/>
                  <a:pt x="8638948" y="4749806"/>
                  <a:pt x="8637437" y="4759027"/>
                </a:cubicBezTo>
                <a:cubicBezTo>
                  <a:pt x="8635926" y="4769156"/>
                  <a:pt x="8634414" y="4779436"/>
                  <a:pt x="8633658" y="4789716"/>
                </a:cubicBezTo>
                <a:cubicBezTo>
                  <a:pt x="8632750" y="4800298"/>
                  <a:pt x="8632297" y="4811032"/>
                  <a:pt x="8631995" y="4821766"/>
                </a:cubicBezTo>
                <a:cubicBezTo>
                  <a:pt x="8631844" y="4832046"/>
                  <a:pt x="8631844" y="4842175"/>
                  <a:pt x="8632147" y="4852453"/>
                </a:cubicBezTo>
                <a:cubicBezTo>
                  <a:pt x="8632449" y="4861373"/>
                  <a:pt x="8632600" y="4870444"/>
                  <a:pt x="8633508" y="4879364"/>
                </a:cubicBezTo>
                <a:cubicBezTo>
                  <a:pt x="8633658" y="4881178"/>
                  <a:pt x="8633961" y="4882841"/>
                  <a:pt x="8634263" y="4884655"/>
                </a:cubicBezTo>
                <a:lnTo>
                  <a:pt x="8633988" y="4886301"/>
                </a:lnTo>
                <a:lnTo>
                  <a:pt x="8639855" y="4897806"/>
                </a:lnTo>
                <a:cubicBezTo>
                  <a:pt x="8642426" y="4903552"/>
                  <a:pt x="8644541" y="4909297"/>
                  <a:pt x="8646809" y="4915041"/>
                </a:cubicBezTo>
                <a:lnTo>
                  <a:pt x="8659890" y="4944979"/>
                </a:lnTo>
                <a:lnTo>
                  <a:pt x="8634094" y="4944979"/>
                </a:lnTo>
                <a:lnTo>
                  <a:pt x="8630633" y="4937264"/>
                </a:lnTo>
                <a:cubicBezTo>
                  <a:pt x="8628064" y="4931519"/>
                  <a:pt x="8625796" y="4925624"/>
                  <a:pt x="8623527" y="4919879"/>
                </a:cubicBezTo>
                <a:cubicBezTo>
                  <a:pt x="8619295" y="4909145"/>
                  <a:pt x="8614608" y="4898865"/>
                  <a:pt x="8608562" y="4889039"/>
                </a:cubicBezTo>
                <a:cubicBezTo>
                  <a:pt x="8604480" y="4882538"/>
                  <a:pt x="8600247" y="4876038"/>
                  <a:pt x="8595711" y="4869839"/>
                </a:cubicBezTo>
                <a:cubicBezTo>
                  <a:pt x="8595560" y="4869537"/>
                  <a:pt x="8595259" y="4869234"/>
                  <a:pt x="8595106" y="4868933"/>
                </a:cubicBezTo>
                <a:cubicBezTo>
                  <a:pt x="8594200" y="4870142"/>
                  <a:pt x="8593445" y="4871502"/>
                  <a:pt x="8592688" y="4872863"/>
                </a:cubicBezTo>
                <a:cubicBezTo>
                  <a:pt x="8591327" y="4875281"/>
                  <a:pt x="8590269" y="4878003"/>
                  <a:pt x="8589059" y="4880573"/>
                </a:cubicBezTo>
                <a:cubicBezTo>
                  <a:pt x="8589513" y="4879667"/>
                  <a:pt x="8589967" y="4878608"/>
                  <a:pt x="8590421" y="4877700"/>
                </a:cubicBezTo>
                <a:cubicBezTo>
                  <a:pt x="8587850" y="4883747"/>
                  <a:pt x="8585583" y="4889643"/>
                  <a:pt x="8583617" y="4895994"/>
                </a:cubicBezTo>
                <a:cubicBezTo>
                  <a:pt x="8581803" y="4902039"/>
                  <a:pt x="8580593" y="4908239"/>
                  <a:pt x="8579384" y="4914436"/>
                </a:cubicBezTo>
                <a:lnTo>
                  <a:pt x="8573728" y="4944979"/>
                </a:lnTo>
                <a:lnTo>
                  <a:pt x="8550098" y="4944979"/>
                </a:lnTo>
                <a:lnTo>
                  <a:pt x="8550511" y="4941497"/>
                </a:lnTo>
                <a:cubicBezTo>
                  <a:pt x="8551568" y="4935300"/>
                  <a:pt x="8552928" y="4929252"/>
                  <a:pt x="8553986" y="4923053"/>
                </a:cubicBezTo>
                <a:cubicBezTo>
                  <a:pt x="8555045" y="4917157"/>
                  <a:pt x="8555951" y="4911262"/>
                  <a:pt x="8557162" y="4905517"/>
                </a:cubicBezTo>
                <a:cubicBezTo>
                  <a:pt x="8558372" y="4899470"/>
                  <a:pt x="8559580" y="4893573"/>
                  <a:pt x="8561394" y="4887679"/>
                </a:cubicBezTo>
                <a:cubicBezTo>
                  <a:pt x="8563511" y="4881027"/>
                  <a:pt x="8566082" y="4874526"/>
                  <a:pt x="8568953" y="4868025"/>
                </a:cubicBezTo>
                <a:cubicBezTo>
                  <a:pt x="8569861" y="4866060"/>
                  <a:pt x="8570767" y="4863944"/>
                  <a:pt x="8571675" y="4861978"/>
                </a:cubicBezTo>
                <a:cubicBezTo>
                  <a:pt x="8572128" y="4861072"/>
                  <a:pt x="8572431" y="4860618"/>
                  <a:pt x="8572732" y="4860013"/>
                </a:cubicBezTo>
                <a:cubicBezTo>
                  <a:pt x="8574697" y="4856385"/>
                  <a:pt x="8577118" y="4853210"/>
                  <a:pt x="8579687" y="4850187"/>
                </a:cubicBezTo>
                <a:cubicBezTo>
                  <a:pt x="8582106" y="4847314"/>
                  <a:pt x="8584979" y="4845046"/>
                  <a:pt x="8588455" y="4843535"/>
                </a:cubicBezTo>
                <a:cubicBezTo>
                  <a:pt x="8590723" y="4842477"/>
                  <a:pt x="8593292" y="4841721"/>
                  <a:pt x="8595863" y="4841872"/>
                </a:cubicBezTo>
                <a:cubicBezTo>
                  <a:pt x="8598584" y="4841872"/>
                  <a:pt x="8600549" y="4842780"/>
                  <a:pt x="8602968" y="4843837"/>
                </a:cubicBezTo>
                <a:lnTo>
                  <a:pt x="8608494" y="4848982"/>
                </a:lnTo>
                <a:lnTo>
                  <a:pt x="8608261" y="4841116"/>
                </a:lnTo>
                <a:cubicBezTo>
                  <a:pt x="8608261" y="4835523"/>
                  <a:pt x="8608261" y="4829778"/>
                  <a:pt x="8608411" y="4824185"/>
                </a:cubicBezTo>
                <a:cubicBezTo>
                  <a:pt x="8608564" y="4799996"/>
                  <a:pt x="8610981" y="4775959"/>
                  <a:pt x="8614912" y="4752225"/>
                </a:cubicBezTo>
                <a:cubicBezTo>
                  <a:pt x="8615971" y="4746178"/>
                  <a:pt x="8617030" y="4740281"/>
                  <a:pt x="8618390" y="4734385"/>
                </a:cubicBezTo>
                <a:cubicBezTo>
                  <a:pt x="8619599" y="4728490"/>
                  <a:pt x="8620809" y="4722745"/>
                  <a:pt x="8622472" y="4717001"/>
                </a:cubicBezTo>
                <a:cubicBezTo>
                  <a:pt x="8625343" y="4706872"/>
                  <a:pt x="8629275" y="4697197"/>
                  <a:pt x="8633961" y="4687823"/>
                </a:cubicBezTo>
                <a:cubicBezTo>
                  <a:pt x="8635623" y="4685404"/>
                  <a:pt x="8636682" y="4683288"/>
                  <a:pt x="8637891" y="4681171"/>
                </a:cubicBezTo>
                <a:cubicBezTo>
                  <a:pt x="8639251" y="4678752"/>
                  <a:pt x="8640613" y="4676333"/>
                  <a:pt x="8642124" y="4673915"/>
                </a:cubicBezTo>
                <a:cubicBezTo>
                  <a:pt x="8646811" y="4666810"/>
                  <a:pt x="8654218" y="4660613"/>
                  <a:pt x="8662835" y="4659554"/>
                </a:cubicBezTo>
                <a:cubicBezTo>
                  <a:pt x="8663894" y="4659402"/>
                  <a:pt x="8664800" y="4659251"/>
                  <a:pt x="8665858" y="4659251"/>
                </a:cubicBezTo>
                <a:cubicBezTo>
                  <a:pt x="8667369" y="4659402"/>
                  <a:pt x="8668882" y="4659705"/>
                  <a:pt x="8670242" y="4660006"/>
                </a:cubicBezTo>
                <a:lnTo>
                  <a:pt x="8671207" y="4660502"/>
                </a:lnTo>
                <a:lnTo>
                  <a:pt x="8671452" y="4656681"/>
                </a:lnTo>
                <a:cubicBezTo>
                  <a:pt x="8672509" y="4644284"/>
                  <a:pt x="8674475" y="4631888"/>
                  <a:pt x="8676591" y="4619643"/>
                </a:cubicBezTo>
                <a:cubicBezTo>
                  <a:pt x="8677499" y="4614049"/>
                  <a:pt x="8678556" y="4608456"/>
                  <a:pt x="8680068" y="4603013"/>
                </a:cubicBezTo>
                <a:cubicBezTo>
                  <a:pt x="8681579" y="4597420"/>
                  <a:pt x="8683393" y="4591827"/>
                  <a:pt x="8684906" y="4586082"/>
                </a:cubicBezTo>
                <a:cubicBezTo>
                  <a:pt x="8687626" y="4575197"/>
                  <a:pt x="8689743" y="4564161"/>
                  <a:pt x="8692465" y="4553428"/>
                </a:cubicBezTo>
                <a:cubicBezTo>
                  <a:pt x="8695186" y="4542694"/>
                  <a:pt x="8698209" y="4531961"/>
                  <a:pt x="8701988" y="4521529"/>
                </a:cubicBezTo>
                <a:cubicBezTo>
                  <a:pt x="8705315" y="4512157"/>
                  <a:pt x="8708791" y="4502632"/>
                  <a:pt x="8713327" y="4493712"/>
                </a:cubicBezTo>
                <a:cubicBezTo>
                  <a:pt x="8714687" y="4491446"/>
                  <a:pt x="8716049" y="4488875"/>
                  <a:pt x="8717408" y="4486608"/>
                </a:cubicBezTo>
                <a:cubicBezTo>
                  <a:pt x="8721793" y="4479200"/>
                  <a:pt x="8727538" y="4472095"/>
                  <a:pt x="8735247" y="4468013"/>
                </a:cubicBezTo>
                <a:lnTo>
                  <a:pt x="8748186" y="4466801"/>
                </a:lnTo>
                <a:lnTo>
                  <a:pt x="8748249" y="4466501"/>
                </a:lnTo>
                <a:cubicBezTo>
                  <a:pt x="8749459" y="4461362"/>
                  <a:pt x="8750668" y="4456221"/>
                  <a:pt x="8752030" y="4451082"/>
                </a:cubicBezTo>
                <a:lnTo>
                  <a:pt x="8758466" y="4426887"/>
                </a:lnTo>
                <a:lnTo>
                  <a:pt x="8715444" y="4409660"/>
                </a:lnTo>
                <a:cubicBezTo>
                  <a:pt x="8703804" y="4404218"/>
                  <a:pt x="8692012" y="4398775"/>
                  <a:pt x="8680221" y="4393787"/>
                </a:cubicBezTo>
                <a:cubicBezTo>
                  <a:pt x="8674778" y="4391519"/>
                  <a:pt x="8669336" y="4389100"/>
                  <a:pt x="8664044" y="4386681"/>
                </a:cubicBezTo>
                <a:cubicBezTo>
                  <a:pt x="8658300" y="4384112"/>
                  <a:pt x="8652555" y="4381542"/>
                  <a:pt x="8647265" y="4378366"/>
                </a:cubicBezTo>
                <a:cubicBezTo>
                  <a:pt x="8640762" y="4374436"/>
                  <a:pt x="8634565" y="4370507"/>
                  <a:pt x="8629576" y="4364761"/>
                </a:cubicBezTo>
                <a:cubicBezTo>
                  <a:pt x="8627762" y="4362644"/>
                  <a:pt x="8625948" y="4360225"/>
                  <a:pt x="8624889" y="4357505"/>
                </a:cubicBezTo>
                <a:cubicBezTo>
                  <a:pt x="8624134" y="4355992"/>
                  <a:pt x="8623681" y="4354330"/>
                  <a:pt x="8623378" y="4352516"/>
                </a:cubicBezTo>
                <a:cubicBezTo>
                  <a:pt x="8623228" y="4351912"/>
                  <a:pt x="8623075" y="4351156"/>
                  <a:pt x="8622924" y="4350551"/>
                </a:cubicBezTo>
                <a:cubicBezTo>
                  <a:pt x="8623075" y="4345864"/>
                  <a:pt x="8623228" y="4341027"/>
                  <a:pt x="8625645" y="4336945"/>
                </a:cubicBezTo>
                <a:cubicBezTo>
                  <a:pt x="8627611" y="4333467"/>
                  <a:pt x="8629879" y="4330142"/>
                  <a:pt x="8632750" y="4327269"/>
                </a:cubicBezTo>
                <a:lnTo>
                  <a:pt x="8635996" y="4324857"/>
                </a:lnTo>
                <a:lnTo>
                  <a:pt x="8630181" y="4322279"/>
                </a:lnTo>
                <a:cubicBezTo>
                  <a:pt x="8622167" y="4318651"/>
                  <a:pt x="8614306" y="4314418"/>
                  <a:pt x="8606597" y="4310185"/>
                </a:cubicBezTo>
                <a:cubicBezTo>
                  <a:pt x="8594654" y="4303534"/>
                  <a:pt x="8583315" y="4295823"/>
                  <a:pt x="8572129" y="4288114"/>
                </a:cubicBezTo>
                <a:cubicBezTo>
                  <a:pt x="8562303" y="4281310"/>
                  <a:pt x="8552174" y="4274811"/>
                  <a:pt x="8542348" y="4267856"/>
                </a:cubicBezTo>
                <a:cubicBezTo>
                  <a:pt x="8537510" y="4264531"/>
                  <a:pt x="8532520" y="4261204"/>
                  <a:pt x="8528438" y="4256971"/>
                </a:cubicBezTo>
                <a:cubicBezTo>
                  <a:pt x="8526776" y="4255308"/>
                  <a:pt x="8525113" y="4253646"/>
                  <a:pt x="8523753" y="4251680"/>
                </a:cubicBezTo>
                <a:cubicBezTo>
                  <a:pt x="8521786" y="4249110"/>
                  <a:pt x="8519972" y="4245482"/>
                  <a:pt x="8519821" y="4242157"/>
                </a:cubicBezTo>
                <a:cubicBezTo>
                  <a:pt x="8519821" y="4240190"/>
                  <a:pt x="8519821" y="4238225"/>
                  <a:pt x="8520125" y="4236261"/>
                </a:cubicBezTo>
                <a:cubicBezTo>
                  <a:pt x="8520426" y="4233540"/>
                  <a:pt x="8521939" y="4231120"/>
                  <a:pt x="8523450" y="4228852"/>
                </a:cubicBezTo>
                <a:cubicBezTo>
                  <a:pt x="8525567" y="4225830"/>
                  <a:pt x="8528438" y="4223108"/>
                  <a:pt x="8531462" y="4220992"/>
                </a:cubicBezTo>
                <a:cubicBezTo>
                  <a:pt x="8536301" y="4217665"/>
                  <a:pt x="8541591" y="4215096"/>
                  <a:pt x="8547185" y="4213432"/>
                </a:cubicBezTo>
                <a:cubicBezTo>
                  <a:pt x="8550814" y="4212374"/>
                  <a:pt x="8554593" y="4211618"/>
                  <a:pt x="8558221" y="4210712"/>
                </a:cubicBezTo>
                <a:cubicBezTo>
                  <a:pt x="8564268" y="4209200"/>
                  <a:pt x="8570466" y="4207990"/>
                  <a:pt x="8576513" y="4206781"/>
                </a:cubicBezTo>
                <a:cubicBezTo>
                  <a:pt x="8581654" y="4205571"/>
                  <a:pt x="8586793" y="4204362"/>
                  <a:pt x="8591932" y="4203305"/>
                </a:cubicBezTo>
                <a:cubicBezTo>
                  <a:pt x="8597073" y="4202246"/>
                  <a:pt x="8602212" y="4201489"/>
                  <a:pt x="8607353" y="4200734"/>
                </a:cubicBezTo>
                <a:cubicBezTo>
                  <a:pt x="8617633" y="4199223"/>
                  <a:pt x="8628064" y="4198315"/>
                  <a:pt x="8638496" y="4197409"/>
                </a:cubicBezTo>
                <a:cubicBezTo>
                  <a:pt x="8648776" y="4196652"/>
                  <a:pt x="8658904" y="4195896"/>
                  <a:pt x="8669184" y="4195291"/>
                </a:cubicBezTo>
                <a:cubicBezTo>
                  <a:pt x="8679465" y="4194687"/>
                  <a:pt x="8689593" y="4194536"/>
                  <a:pt x="8699873" y="4194082"/>
                </a:cubicBezTo>
                <a:cubicBezTo>
                  <a:pt x="8708943" y="4193780"/>
                  <a:pt x="8718014" y="4193477"/>
                  <a:pt x="8726480" y="4193628"/>
                </a:cubicBezTo>
                <a:cubicBezTo>
                  <a:pt x="8729654" y="4193628"/>
                  <a:pt x="8732981" y="4193628"/>
                  <a:pt x="8736306" y="4193780"/>
                </a:cubicBezTo>
                <a:cubicBezTo>
                  <a:pt x="8749760" y="4194233"/>
                  <a:pt x="8763216" y="4195594"/>
                  <a:pt x="8776519" y="4197409"/>
                </a:cubicBezTo>
                <a:cubicBezTo>
                  <a:pt x="8788461" y="4199070"/>
                  <a:pt x="8799952" y="4202246"/>
                  <a:pt x="8811743" y="4204816"/>
                </a:cubicBezTo>
                <a:cubicBezTo>
                  <a:pt x="8817338" y="4206025"/>
                  <a:pt x="8822779" y="4207084"/>
                  <a:pt x="8828221" y="4208444"/>
                </a:cubicBezTo>
                <a:lnTo>
                  <a:pt x="8829030" y="4208642"/>
                </a:lnTo>
                <a:lnTo>
                  <a:pt x="8836536" y="4196653"/>
                </a:lnTo>
                <a:cubicBezTo>
                  <a:pt x="8844094" y="4191361"/>
                  <a:pt x="8853468" y="4189397"/>
                  <a:pt x="8862538" y="4188641"/>
                </a:cubicBezTo>
                <a:cubicBezTo>
                  <a:pt x="8865411" y="4188338"/>
                  <a:pt x="8868282" y="4188338"/>
                  <a:pt x="8871910" y="4187733"/>
                </a:cubicBezTo>
                <a:cubicBezTo>
                  <a:pt x="8882494" y="4187733"/>
                  <a:pt x="8893226" y="4189095"/>
                  <a:pt x="8903658" y="4190303"/>
                </a:cubicBezTo>
                <a:cubicBezTo>
                  <a:pt x="8915298" y="4191665"/>
                  <a:pt x="8926788" y="4193931"/>
                  <a:pt x="8938277" y="4196350"/>
                </a:cubicBezTo>
                <a:cubicBezTo>
                  <a:pt x="8949767" y="4198921"/>
                  <a:pt x="8961256" y="4202095"/>
                  <a:pt x="8972745" y="4204665"/>
                </a:cubicBezTo>
                <a:cubicBezTo>
                  <a:pt x="8978793" y="4206025"/>
                  <a:pt x="8984840" y="4206933"/>
                  <a:pt x="8990887" y="4208143"/>
                </a:cubicBezTo>
                <a:cubicBezTo>
                  <a:pt x="8996632" y="4209201"/>
                  <a:pt x="9002376" y="4210864"/>
                  <a:pt x="9008121" y="4212677"/>
                </a:cubicBezTo>
                <a:cubicBezTo>
                  <a:pt x="9020668" y="4216608"/>
                  <a:pt x="9033216" y="4220691"/>
                  <a:pt x="9045461" y="4225528"/>
                </a:cubicBezTo>
                <a:lnTo>
                  <a:pt x="9048484" y="4226811"/>
                </a:lnTo>
                <a:lnTo>
                  <a:pt x="9048484" y="4226585"/>
                </a:lnTo>
                <a:cubicBezTo>
                  <a:pt x="9048788" y="4225073"/>
                  <a:pt x="9049240" y="4223562"/>
                  <a:pt x="9049846" y="4222049"/>
                </a:cubicBezTo>
                <a:cubicBezTo>
                  <a:pt x="9050449" y="4221143"/>
                  <a:pt x="9051054" y="4220235"/>
                  <a:pt x="9051660" y="4219329"/>
                </a:cubicBezTo>
                <a:cubicBezTo>
                  <a:pt x="9056799" y="4211618"/>
                  <a:pt x="9066021" y="4207536"/>
                  <a:pt x="9075091" y="4206479"/>
                </a:cubicBezTo>
                <a:cubicBezTo>
                  <a:pt x="9078115" y="4206176"/>
                  <a:pt x="9080988" y="4206025"/>
                  <a:pt x="9084011" y="4205874"/>
                </a:cubicBezTo>
                <a:cubicBezTo>
                  <a:pt x="9086581" y="4205722"/>
                  <a:pt x="9089000" y="4205722"/>
                  <a:pt x="9090965" y="4205874"/>
                </a:cubicBezTo>
                <a:cubicBezTo>
                  <a:pt x="9102000" y="4205874"/>
                  <a:pt x="9113037" y="4206781"/>
                  <a:pt x="9123922" y="4208898"/>
                </a:cubicBezTo>
                <a:cubicBezTo>
                  <a:pt x="9130120" y="4210106"/>
                  <a:pt x="9136317" y="4211769"/>
                  <a:pt x="9142366" y="4213282"/>
                </a:cubicBezTo>
                <a:cubicBezTo>
                  <a:pt x="9148564" y="4214945"/>
                  <a:pt x="9154762" y="4216607"/>
                  <a:pt x="9160809" y="4218572"/>
                </a:cubicBezTo>
                <a:cubicBezTo>
                  <a:pt x="9185148" y="4226131"/>
                  <a:pt x="9208882" y="4235202"/>
                  <a:pt x="9231861" y="4246540"/>
                </a:cubicBezTo>
                <a:cubicBezTo>
                  <a:pt x="9237152" y="4249261"/>
                  <a:pt x="9242595" y="4251832"/>
                  <a:pt x="9247886" y="4254552"/>
                </a:cubicBezTo>
                <a:lnTo>
                  <a:pt x="9256827" y="4259309"/>
                </a:lnTo>
                <a:lnTo>
                  <a:pt x="9254084" y="4250169"/>
                </a:lnTo>
                <a:cubicBezTo>
                  <a:pt x="9254235" y="4247296"/>
                  <a:pt x="9254387" y="4245028"/>
                  <a:pt x="9255597" y="4242458"/>
                </a:cubicBezTo>
                <a:cubicBezTo>
                  <a:pt x="9256806" y="4240040"/>
                  <a:pt x="9258771" y="4237924"/>
                  <a:pt x="9260736" y="4236261"/>
                </a:cubicBezTo>
                <a:cubicBezTo>
                  <a:pt x="9263759" y="4233691"/>
                  <a:pt x="9267388" y="4232028"/>
                  <a:pt x="9271167" y="4231121"/>
                </a:cubicBezTo>
                <a:cubicBezTo>
                  <a:pt x="9275401" y="4230063"/>
                  <a:pt x="9279482" y="4229306"/>
                  <a:pt x="9283867" y="4229155"/>
                </a:cubicBezTo>
                <a:cubicBezTo>
                  <a:pt x="9284470" y="4229155"/>
                  <a:pt x="9285227" y="4229155"/>
                  <a:pt x="9285681" y="4229004"/>
                </a:cubicBezTo>
                <a:cubicBezTo>
                  <a:pt x="9288098" y="4229004"/>
                  <a:pt x="9290519" y="4229155"/>
                  <a:pt x="9292785" y="4229306"/>
                </a:cubicBezTo>
                <a:cubicBezTo>
                  <a:pt x="9300194" y="4229609"/>
                  <a:pt x="9307451" y="4230213"/>
                  <a:pt x="9314858" y="4231423"/>
                </a:cubicBezTo>
                <a:cubicBezTo>
                  <a:pt x="9321206" y="4232481"/>
                  <a:pt x="9327406" y="4234143"/>
                  <a:pt x="9333604" y="4235807"/>
                </a:cubicBezTo>
                <a:cubicBezTo>
                  <a:pt x="9339651" y="4237470"/>
                  <a:pt x="9345698" y="4239284"/>
                  <a:pt x="9351745" y="4241098"/>
                </a:cubicBezTo>
                <a:cubicBezTo>
                  <a:pt x="9358246" y="4242912"/>
                  <a:pt x="9364594" y="4244576"/>
                  <a:pt x="9370945" y="4246540"/>
                </a:cubicBezTo>
                <a:cubicBezTo>
                  <a:pt x="9383945" y="4250320"/>
                  <a:pt x="9396644" y="4255006"/>
                  <a:pt x="9409192" y="4260298"/>
                </a:cubicBezTo>
                <a:cubicBezTo>
                  <a:pt x="9414634" y="4262566"/>
                  <a:pt x="9420076" y="4264832"/>
                  <a:pt x="9425368" y="4267404"/>
                </a:cubicBezTo>
                <a:cubicBezTo>
                  <a:pt x="9431415" y="4270426"/>
                  <a:pt x="9437159" y="4273903"/>
                  <a:pt x="9442754" y="4277684"/>
                </a:cubicBezTo>
                <a:lnTo>
                  <a:pt x="9456600" y="4288605"/>
                </a:lnTo>
                <a:lnTo>
                  <a:pt x="9469208" y="4283428"/>
                </a:lnTo>
                <a:cubicBezTo>
                  <a:pt x="9474651" y="4282369"/>
                  <a:pt x="9480093" y="4281915"/>
                  <a:pt x="9485535" y="4281764"/>
                </a:cubicBezTo>
                <a:cubicBezTo>
                  <a:pt x="9488710" y="4281764"/>
                  <a:pt x="9492036" y="4281613"/>
                  <a:pt x="9495361" y="4281310"/>
                </a:cubicBezTo>
                <a:cubicBezTo>
                  <a:pt x="9499293" y="4281310"/>
                  <a:pt x="9503223" y="4281461"/>
                  <a:pt x="9507154" y="4281764"/>
                </a:cubicBezTo>
                <a:cubicBezTo>
                  <a:pt x="9513503" y="4282217"/>
                  <a:pt x="9519851" y="4283124"/>
                  <a:pt x="9526201" y="4284334"/>
                </a:cubicBezTo>
                <a:cubicBezTo>
                  <a:pt x="9539505" y="4286753"/>
                  <a:pt x="9552354" y="4291439"/>
                  <a:pt x="9564902" y="4296428"/>
                </a:cubicBezTo>
                <a:cubicBezTo>
                  <a:pt x="9570496" y="4298696"/>
                  <a:pt x="9576241" y="4300812"/>
                  <a:pt x="9581533" y="4303835"/>
                </a:cubicBezTo>
                <a:cubicBezTo>
                  <a:pt x="9587429" y="4307011"/>
                  <a:pt x="9593324" y="4310487"/>
                  <a:pt x="9598766" y="4314569"/>
                </a:cubicBezTo>
                <a:cubicBezTo>
                  <a:pt x="9608289" y="4321524"/>
                  <a:pt x="9617813" y="4328780"/>
                  <a:pt x="9626432" y="4336792"/>
                </a:cubicBezTo>
                <a:cubicBezTo>
                  <a:pt x="9631117" y="4341176"/>
                  <a:pt x="9635502" y="4345863"/>
                  <a:pt x="9639735" y="4350550"/>
                </a:cubicBezTo>
                <a:cubicBezTo>
                  <a:pt x="9641700" y="4352665"/>
                  <a:pt x="9643665" y="4354933"/>
                  <a:pt x="9645631" y="4357202"/>
                </a:cubicBezTo>
                <a:lnTo>
                  <a:pt x="9646650" y="4358803"/>
                </a:lnTo>
                <a:lnTo>
                  <a:pt x="9654248" y="4357049"/>
                </a:lnTo>
                <a:cubicBezTo>
                  <a:pt x="9656667" y="4356898"/>
                  <a:pt x="9659087" y="4356748"/>
                  <a:pt x="9661505" y="4356748"/>
                </a:cubicBezTo>
                <a:cubicBezTo>
                  <a:pt x="9662111" y="4356748"/>
                  <a:pt x="9662714" y="4356748"/>
                  <a:pt x="9663319" y="4356748"/>
                </a:cubicBezTo>
                <a:cubicBezTo>
                  <a:pt x="9676775" y="4357049"/>
                  <a:pt x="9689775" y="4359317"/>
                  <a:pt x="9702928" y="4362039"/>
                </a:cubicBezTo>
                <a:cubicBezTo>
                  <a:pt x="9709278" y="4363249"/>
                  <a:pt x="9715626" y="4364458"/>
                  <a:pt x="9721824" y="4366120"/>
                </a:cubicBezTo>
                <a:cubicBezTo>
                  <a:pt x="9727871" y="4367632"/>
                  <a:pt x="9733918" y="4369597"/>
                  <a:pt x="9739965" y="4371411"/>
                </a:cubicBezTo>
                <a:lnTo>
                  <a:pt x="9757637" y="4377135"/>
                </a:lnTo>
                <a:lnTo>
                  <a:pt x="9750852" y="4371562"/>
                </a:lnTo>
                <a:cubicBezTo>
                  <a:pt x="9742989" y="4365364"/>
                  <a:pt x="9734977" y="4359620"/>
                  <a:pt x="9727116" y="4353423"/>
                </a:cubicBezTo>
                <a:cubicBezTo>
                  <a:pt x="9718499" y="4346468"/>
                  <a:pt x="9709883" y="4339665"/>
                  <a:pt x="9701417" y="4332559"/>
                </a:cubicBezTo>
                <a:cubicBezTo>
                  <a:pt x="9691741" y="4324395"/>
                  <a:pt x="9682064" y="4316232"/>
                  <a:pt x="9672542" y="4307766"/>
                </a:cubicBezTo>
                <a:cubicBezTo>
                  <a:pt x="9662716" y="4299150"/>
                  <a:pt x="9652436" y="4290986"/>
                  <a:pt x="9642911" y="4282067"/>
                </a:cubicBezTo>
                <a:cubicBezTo>
                  <a:pt x="9634142" y="4273903"/>
                  <a:pt x="9625073" y="4265891"/>
                  <a:pt x="9616153" y="4257727"/>
                </a:cubicBezTo>
                <a:cubicBezTo>
                  <a:pt x="9607083" y="4249413"/>
                  <a:pt x="9598163" y="4240795"/>
                  <a:pt x="9588789" y="4232783"/>
                </a:cubicBezTo>
                <a:cubicBezTo>
                  <a:pt x="9568986" y="4215701"/>
                  <a:pt x="9549029" y="4198466"/>
                  <a:pt x="9529528" y="4180929"/>
                </a:cubicBezTo>
                <a:cubicBezTo>
                  <a:pt x="9520457" y="4172917"/>
                  <a:pt x="9511085" y="4165056"/>
                  <a:pt x="9501864" y="4157195"/>
                </a:cubicBezTo>
                <a:cubicBezTo>
                  <a:pt x="9492187" y="4149030"/>
                  <a:pt x="9482361" y="4141019"/>
                  <a:pt x="9472686" y="4133007"/>
                </a:cubicBezTo>
                <a:cubicBezTo>
                  <a:pt x="9467093" y="4128623"/>
                  <a:pt x="9461349" y="4124541"/>
                  <a:pt x="9455603" y="4120459"/>
                </a:cubicBezTo>
                <a:cubicBezTo>
                  <a:pt x="9450464" y="4116830"/>
                  <a:pt x="9445020" y="4113959"/>
                  <a:pt x="9439276" y="4111237"/>
                </a:cubicBezTo>
                <a:cubicBezTo>
                  <a:pt x="9434892" y="4109272"/>
                  <a:pt x="9430509" y="4107760"/>
                  <a:pt x="9425973" y="4106249"/>
                </a:cubicBezTo>
                <a:cubicBezTo>
                  <a:pt x="9423857" y="4105493"/>
                  <a:pt x="9421589" y="4104889"/>
                  <a:pt x="9419321" y="4104282"/>
                </a:cubicBezTo>
                <a:cubicBezTo>
                  <a:pt x="9415391" y="4103376"/>
                  <a:pt x="9411612" y="4102470"/>
                  <a:pt x="9408133" y="4100353"/>
                </a:cubicBezTo>
                <a:lnTo>
                  <a:pt x="9399983" y="4082418"/>
                </a:lnTo>
                <a:lnTo>
                  <a:pt x="9398912" y="4082816"/>
                </a:lnTo>
                <a:cubicBezTo>
                  <a:pt x="9394225" y="4083421"/>
                  <a:pt x="9389540" y="4082967"/>
                  <a:pt x="9384853" y="4082513"/>
                </a:cubicBezTo>
                <a:cubicBezTo>
                  <a:pt x="9378806" y="4081908"/>
                  <a:pt x="9372759" y="4081305"/>
                  <a:pt x="9366862" y="4080548"/>
                </a:cubicBezTo>
                <a:cubicBezTo>
                  <a:pt x="9360815" y="4079793"/>
                  <a:pt x="9354768" y="4078432"/>
                  <a:pt x="9348872" y="4077072"/>
                </a:cubicBezTo>
                <a:cubicBezTo>
                  <a:pt x="9342825" y="4075710"/>
                  <a:pt x="9336627" y="4074199"/>
                  <a:pt x="9330580" y="4072687"/>
                </a:cubicBezTo>
                <a:cubicBezTo>
                  <a:pt x="9317730" y="4069362"/>
                  <a:pt x="9304730" y="4066035"/>
                  <a:pt x="9292030" y="4061651"/>
                </a:cubicBezTo>
                <a:cubicBezTo>
                  <a:pt x="9280540" y="4057569"/>
                  <a:pt x="9269203" y="4053035"/>
                  <a:pt x="9257865" y="4048651"/>
                </a:cubicBezTo>
                <a:cubicBezTo>
                  <a:pt x="9240328" y="4041847"/>
                  <a:pt x="9224152" y="4032322"/>
                  <a:pt x="9208430" y="4022195"/>
                </a:cubicBezTo>
                <a:cubicBezTo>
                  <a:pt x="9207976" y="4021892"/>
                  <a:pt x="9207373" y="4021590"/>
                  <a:pt x="9206919" y="4021136"/>
                </a:cubicBezTo>
                <a:cubicBezTo>
                  <a:pt x="9202383" y="4018113"/>
                  <a:pt x="9197848" y="4015240"/>
                  <a:pt x="9193312" y="4012216"/>
                </a:cubicBezTo>
                <a:cubicBezTo>
                  <a:pt x="9188173" y="4008891"/>
                  <a:pt x="9183032" y="4005414"/>
                  <a:pt x="9178044" y="4001936"/>
                </a:cubicBezTo>
                <a:cubicBezTo>
                  <a:pt x="9172601" y="3998157"/>
                  <a:pt x="9167008" y="3994378"/>
                  <a:pt x="9162171" y="3989692"/>
                </a:cubicBezTo>
                <a:cubicBezTo>
                  <a:pt x="9158693" y="3986214"/>
                  <a:pt x="9156274" y="3982133"/>
                  <a:pt x="9155670" y="3977143"/>
                </a:cubicBezTo>
                <a:lnTo>
                  <a:pt x="9157709" y="3971325"/>
                </a:lnTo>
                <a:lnTo>
                  <a:pt x="9152948" y="3971552"/>
                </a:lnTo>
                <a:cubicBezTo>
                  <a:pt x="9146901" y="3971552"/>
                  <a:pt x="9140853" y="3971552"/>
                  <a:pt x="9134957" y="3971098"/>
                </a:cubicBezTo>
                <a:cubicBezTo>
                  <a:pt x="9129515" y="3970644"/>
                  <a:pt x="9124225" y="3970039"/>
                  <a:pt x="9118783" y="3968982"/>
                </a:cubicBezTo>
                <a:cubicBezTo>
                  <a:pt x="9112432" y="3967924"/>
                  <a:pt x="9106385" y="3965957"/>
                  <a:pt x="9100338" y="3964143"/>
                </a:cubicBezTo>
                <a:cubicBezTo>
                  <a:pt x="9093383" y="3962027"/>
                  <a:pt x="9086279" y="3959759"/>
                  <a:pt x="9079477" y="3956887"/>
                </a:cubicBezTo>
                <a:cubicBezTo>
                  <a:pt x="9073580" y="3954468"/>
                  <a:pt x="9067835" y="3951747"/>
                  <a:pt x="9062393" y="3948573"/>
                </a:cubicBezTo>
                <a:cubicBezTo>
                  <a:pt x="9056799" y="3945397"/>
                  <a:pt x="9051357" y="3942072"/>
                  <a:pt x="9045915" y="3938595"/>
                </a:cubicBezTo>
                <a:cubicBezTo>
                  <a:pt x="9024298" y="3924837"/>
                  <a:pt x="9003284" y="3910324"/>
                  <a:pt x="8981816" y="3896265"/>
                </a:cubicBezTo>
                <a:cubicBezTo>
                  <a:pt x="8981061" y="3895964"/>
                  <a:pt x="8980456" y="3895510"/>
                  <a:pt x="8979851" y="3895056"/>
                </a:cubicBezTo>
                <a:cubicBezTo>
                  <a:pt x="8977734" y="3893847"/>
                  <a:pt x="8975618" y="3892336"/>
                  <a:pt x="8973653" y="3890974"/>
                </a:cubicBezTo>
                <a:cubicBezTo>
                  <a:pt x="8972745" y="3890369"/>
                  <a:pt x="8971839" y="3889614"/>
                  <a:pt x="8970931" y="3888858"/>
                </a:cubicBezTo>
                <a:cubicBezTo>
                  <a:pt x="8969722" y="3887649"/>
                  <a:pt x="8968663" y="3886439"/>
                  <a:pt x="8967606" y="3885230"/>
                </a:cubicBezTo>
                <a:lnTo>
                  <a:pt x="8966887" y="3883409"/>
                </a:lnTo>
                <a:lnTo>
                  <a:pt x="8941755" y="3878427"/>
                </a:lnTo>
                <a:cubicBezTo>
                  <a:pt x="8929510" y="3874950"/>
                  <a:pt x="8917263" y="3871472"/>
                  <a:pt x="8905472" y="3866938"/>
                </a:cubicBezTo>
                <a:cubicBezTo>
                  <a:pt x="8893832" y="3862402"/>
                  <a:pt x="8882190" y="3857263"/>
                  <a:pt x="8870853" y="3851820"/>
                </a:cubicBezTo>
                <a:cubicBezTo>
                  <a:pt x="8864805" y="3848948"/>
                  <a:pt x="8859061" y="3845621"/>
                  <a:pt x="8853165" y="3842447"/>
                </a:cubicBezTo>
                <a:cubicBezTo>
                  <a:pt x="8848025" y="3839574"/>
                  <a:pt x="8842734" y="3836703"/>
                  <a:pt x="8837745" y="3833679"/>
                </a:cubicBezTo>
                <a:cubicBezTo>
                  <a:pt x="8832454" y="3830503"/>
                  <a:pt x="8827162" y="3826875"/>
                  <a:pt x="8822023" y="3823399"/>
                </a:cubicBezTo>
                <a:cubicBezTo>
                  <a:pt x="8817185" y="3820073"/>
                  <a:pt x="8812045" y="3816898"/>
                  <a:pt x="8808416" y="3812061"/>
                </a:cubicBezTo>
                <a:cubicBezTo>
                  <a:pt x="8807056" y="3810246"/>
                  <a:pt x="8805999" y="3808432"/>
                  <a:pt x="8805242" y="3806467"/>
                </a:cubicBezTo>
                <a:cubicBezTo>
                  <a:pt x="8803882" y="3803141"/>
                  <a:pt x="8803882" y="3798303"/>
                  <a:pt x="8805696" y="3795129"/>
                </a:cubicBezTo>
                <a:cubicBezTo>
                  <a:pt x="8807056" y="3792710"/>
                  <a:pt x="8808870" y="3789988"/>
                  <a:pt x="8811440" y="3788628"/>
                </a:cubicBezTo>
                <a:cubicBezTo>
                  <a:pt x="8812953" y="3787872"/>
                  <a:pt x="8814313" y="3786965"/>
                  <a:pt x="8815824" y="3786512"/>
                </a:cubicBezTo>
                <a:lnTo>
                  <a:pt x="8820765" y="3785371"/>
                </a:lnTo>
                <a:lnTo>
                  <a:pt x="8783774" y="3771393"/>
                </a:lnTo>
                <a:cubicBezTo>
                  <a:pt x="8771983" y="3766555"/>
                  <a:pt x="8760343" y="3761416"/>
                  <a:pt x="8749155" y="3755520"/>
                </a:cubicBezTo>
                <a:cubicBezTo>
                  <a:pt x="8737666" y="3749473"/>
                  <a:pt x="8726327" y="3743275"/>
                  <a:pt x="8714990" y="3737077"/>
                </a:cubicBezTo>
                <a:cubicBezTo>
                  <a:pt x="8703047" y="3730576"/>
                  <a:pt x="8691254" y="3723774"/>
                  <a:pt x="8680068" y="3715913"/>
                </a:cubicBezTo>
                <a:cubicBezTo>
                  <a:pt x="8676137" y="3713191"/>
                  <a:pt x="8672358" y="3710318"/>
                  <a:pt x="8669637" y="3706388"/>
                </a:cubicBezTo>
                <a:cubicBezTo>
                  <a:pt x="8666614" y="3702306"/>
                  <a:pt x="8666009" y="3696259"/>
                  <a:pt x="8668276" y="3691572"/>
                </a:cubicBezTo>
                <a:cubicBezTo>
                  <a:pt x="8669485" y="3689002"/>
                  <a:pt x="8671299" y="3687037"/>
                  <a:pt x="8673416" y="3685223"/>
                </a:cubicBezTo>
                <a:cubicBezTo>
                  <a:pt x="8674323" y="3684315"/>
                  <a:pt x="8675381" y="3683560"/>
                  <a:pt x="8676440" y="3682955"/>
                </a:cubicBezTo>
                <a:lnTo>
                  <a:pt x="8687998" y="3677713"/>
                </a:lnTo>
                <a:lnTo>
                  <a:pt x="8672056" y="3673129"/>
                </a:lnTo>
                <a:cubicBezTo>
                  <a:pt x="8646811" y="3665117"/>
                  <a:pt x="8622320" y="3654836"/>
                  <a:pt x="8599190" y="3641986"/>
                </a:cubicBezTo>
                <a:cubicBezTo>
                  <a:pt x="8588002" y="3635788"/>
                  <a:pt x="8576967" y="3629137"/>
                  <a:pt x="8566082" y="3622485"/>
                </a:cubicBezTo>
                <a:cubicBezTo>
                  <a:pt x="8560186" y="3618857"/>
                  <a:pt x="8554139" y="3615379"/>
                  <a:pt x="8548546" y="3611146"/>
                </a:cubicBezTo>
                <a:cubicBezTo>
                  <a:pt x="8545825" y="3609030"/>
                  <a:pt x="8542800" y="3606612"/>
                  <a:pt x="8540988" y="3603588"/>
                </a:cubicBezTo>
                <a:cubicBezTo>
                  <a:pt x="8539777" y="3601623"/>
                  <a:pt x="8538720" y="3599809"/>
                  <a:pt x="8537963" y="3597692"/>
                </a:cubicBezTo>
                <a:cubicBezTo>
                  <a:pt x="8537056" y="3594971"/>
                  <a:pt x="8536905" y="3592250"/>
                  <a:pt x="8537207" y="3589529"/>
                </a:cubicBezTo>
                <a:cubicBezTo>
                  <a:pt x="8537812" y="3581970"/>
                  <a:pt x="8542800" y="3576376"/>
                  <a:pt x="8548243" y="3571539"/>
                </a:cubicBezTo>
                <a:lnTo>
                  <a:pt x="8554559" y="3567758"/>
                </a:lnTo>
                <a:lnTo>
                  <a:pt x="8516193" y="3552642"/>
                </a:lnTo>
                <a:cubicBezTo>
                  <a:pt x="8492762" y="3542059"/>
                  <a:pt x="8469179" y="3531174"/>
                  <a:pt x="8446955" y="3518023"/>
                </a:cubicBezTo>
                <a:cubicBezTo>
                  <a:pt x="8435012" y="3511068"/>
                  <a:pt x="8423070" y="3503963"/>
                  <a:pt x="8412035" y="3495800"/>
                </a:cubicBezTo>
                <a:cubicBezTo>
                  <a:pt x="8406894" y="3492021"/>
                  <a:pt x="8401904" y="3488089"/>
                  <a:pt x="8397066" y="3483857"/>
                </a:cubicBezTo>
                <a:cubicBezTo>
                  <a:pt x="8391927" y="3479322"/>
                  <a:pt x="8386939" y="3474786"/>
                  <a:pt x="8382705" y="3469494"/>
                </a:cubicBezTo>
                <a:cubicBezTo>
                  <a:pt x="8379833" y="3466019"/>
                  <a:pt x="8378321" y="3461936"/>
                  <a:pt x="8377717" y="3457553"/>
                </a:cubicBezTo>
                <a:lnTo>
                  <a:pt x="8381657" y="3445982"/>
                </a:lnTo>
                <a:lnTo>
                  <a:pt x="8325259" y="3427922"/>
                </a:lnTo>
                <a:cubicBezTo>
                  <a:pt x="8318909" y="3425351"/>
                  <a:pt x="8312560" y="3422781"/>
                  <a:pt x="8306361" y="3419910"/>
                </a:cubicBezTo>
                <a:cubicBezTo>
                  <a:pt x="8300315" y="3417037"/>
                  <a:pt x="8294419" y="3413863"/>
                  <a:pt x="8288673" y="3410687"/>
                </a:cubicBezTo>
                <a:lnTo>
                  <a:pt x="8264539" y="3396365"/>
                </a:lnTo>
                <a:lnTo>
                  <a:pt x="8270231" y="3430793"/>
                </a:lnTo>
                <a:cubicBezTo>
                  <a:pt x="8272195" y="3443946"/>
                  <a:pt x="8274311" y="3457097"/>
                  <a:pt x="8275521" y="3470250"/>
                </a:cubicBezTo>
                <a:cubicBezTo>
                  <a:pt x="8277335" y="3491264"/>
                  <a:pt x="8276883" y="3512276"/>
                  <a:pt x="8276276" y="3533290"/>
                </a:cubicBezTo>
                <a:cubicBezTo>
                  <a:pt x="8275975" y="3544024"/>
                  <a:pt x="8275219" y="3554758"/>
                  <a:pt x="8274462" y="3565339"/>
                </a:cubicBezTo>
                <a:lnTo>
                  <a:pt x="8273941" y="3570274"/>
                </a:lnTo>
                <a:lnTo>
                  <a:pt x="8274311" y="3570026"/>
                </a:lnTo>
                <a:cubicBezTo>
                  <a:pt x="8276125" y="3569271"/>
                  <a:pt x="8277790" y="3568666"/>
                  <a:pt x="8279755" y="3568968"/>
                </a:cubicBezTo>
                <a:cubicBezTo>
                  <a:pt x="8280057" y="3568968"/>
                  <a:pt x="8280511" y="3569118"/>
                  <a:pt x="8280963" y="3569118"/>
                </a:cubicBezTo>
                <a:cubicBezTo>
                  <a:pt x="8283080" y="3569271"/>
                  <a:pt x="8285045" y="3569723"/>
                  <a:pt x="8286859" y="3570932"/>
                </a:cubicBezTo>
                <a:cubicBezTo>
                  <a:pt x="8288070" y="3571688"/>
                  <a:pt x="8288977" y="3572445"/>
                  <a:pt x="8290035" y="3573351"/>
                </a:cubicBezTo>
                <a:cubicBezTo>
                  <a:pt x="8293814" y="3577283"/>
                  <a:pt x="8294569" y="3583027"/>
                  <a:pt x="8295477" y="3588167"/>
                </a:cubicBezTo>
                <a:cubicBezTo>
                  <a:pt x="8296081" y="3590888"/>
                  <a:pt x="8296383" y="3593761"/>
                  <a:pt x="8296837" y="3596482"/>
                </a:cubicBezTo>
                <a:cubicBezTo>
                  <a:pt x="8298651" y="3609483"/>
                  <a:pt x="8300012" y="3622636"/>
                  <a:pt x="8301221" y="3635788"/>
                </a:cubicBezTo>
                <a:cubicBezTo>
                  <a:pt x="8302431" y="3647579"/>
                  <a:pt x="8303339" y="3659523"/>
                  <a:pt x="8303791" y="3671314"/>
                </a:cubicBezTo>
                <a:cubicBezTo>
                  <a:pt x="8304094" y="3677511"/>
                  <a:pt x="8304245" y="3683862"/>
                  <a:pt x="8304094" y="3690059"/>
                </a:cubicBezTo>
                <a:cubicBezTo>
                  <a:pt x="8303943" y="3696560"/>
                  <a:pt x="8303339" y="3702911"/>
                  <a:pt x="8302885" y="3709410"/>
                </a:cubicBezTo>
                <a:lnTo>
                  <a:pt x="8294236" y="3764857"/>
                </a:lnTo>
                <a:lnTo>
                  <a:pt x="8305303" y="3766405"/>
                </a:lnTo>
                <a:cubicBezTo>
                  <a:pt x="8308779" y="3768823"/>
                  <a:pt x="8311501" y="3771847"/>
                  <a:pt x="8313315" y="3775777"/>
                </a:cubicBezTo>
                <a:cubicBezTo>
                  <a:pt x="8315885" y="3781522"/>
                  <a:pt x="8317699" y="3787872"/>
                  <a:pt x="8319363" y="3794070"/>
                </a:cubicBezTo>
                <a:cubicBezTo>
                  <a:pt x="8320873" y="3799965"/>
                  <a:pt x="8322083" y="3805861"/>
                  <a:pt x="8323141" y="3811757"/>
                </a:cubicBezTo>
                <a:cubicBezTo>
                  <a:pt x="8325408" y="3824607"/>
                  <a:pt x="8326315" y="3837609"/>
                  <a:pt x="8327222" y="3850609"/>
                </a:cubicBezTo>
                <a:cubicBezTo>
                  <a:pt x="8328887" y="3875101"/>
                  <a:pt x="8328130" y="3899440"/>
                  <a:pt x="8327071" y="3923931"/>
                </a:cubicBezTo>
                <a:lnTo>
                  <a:pt x="8323675" y="3962334"/>
                </a:lnTo>
                <a:lnTo>
                  <a:pt x="8329187" y="3958852"/>
                </a:lnTo>
                <a:cubicBezTo>
                  <a:pt x="8335537" y="3956282"/>
                  <a:pt x="8342491" y="3954468"/>
                  <a:pt x="8349144" y="3957188"/>
                </a:cubicBezTo>
                <a:cubicBezTo>
                  <a:pt x="8351563" y="3958096"/>
                  <a:pt x="8353829" y="3959456"/>
                  <a:pt x="8355643" y="3961270"/>
                </a:cubicBezTo>
                <a:cubicBezTo>
                  <a:pt x="8357155" y="3962783"/>
                  <a:pt x="8358215" y="3964445"/>
                  <a:pt x="8359422" y="3966259"/>
                </a:cubicBezTo>
                <a:cubicBezTo>
                  <a:pt x="8361237" y="3968981"/>
                  <a:pt x="8361993" y="3972609"/>
                  <a:pt x="8362598" y="3975934"/>
                </a:cubicBezTo>
                <a:cubicBezTo>
                  <a:pt x="8363807" y="3982435"/>
                  <a:pt x="8364109" y="3989087"/>
                  <a:pt x="8364715" y="3995588"/>
                </a:cubicBezTo>
                <a:cubicBezTo>
                  <a:pt x="8365621" y="4007682"/>
                  <a:pt x="8366680" y="4019776"/>
                  <a:pt x="8367133" y="4031870"/>
                </a:cubicBezTo>
                <a:cubicBezTo>
                  <a:pt x="8368191" y="4056814"/>
                  <a:pt x="8366528" y="4081908"/>
                  <a:pt x="8362447" y="4106550"/>
                </a:cubicBezTo>
                <a:lnTo>
                  <a:pt x="8359535" y="4122050"/>
                </a:lnTo>
                <a:lnTo>
                  <a:pt x="8369099" y="4114262"/>
                </a:lnTo>
                <a:cubicBezTo>
                  <a:pt x="8370007" y="4113507"/>
                  <a:pt x="8371064" y="4113053"/>
                  <a:pt x="8372275" y="4112750"/>
                </a:cubicBezTo>
                <a:cubicBezTo>
                  <a:pt x="8374692" y="4111844"/>
                  <a:pt x="8377113" y="4110936"/>
                  <a:pt x="8379833" y="4111086"/>
                </a:cubicBezTo>
                <a:cubicBezTo>
                  <a:pt x="8384671" y="4111239"/>
                  <a:pt x="8389508" y="4114262"/>
                  <a:pt x="8391776" y="4118495"/>
                </a:cubicBezTo>
                <a:cubicBezTo>
                  <a:pt x="8393892" y="4122576"/>
                  <a:pt x="8394800" y="4126809"/>
                  <a:pt x="8395404" y="4131345"/>
                </a:cubicBezTo>
                <a:cubicBezTo>
                  <a:pt x="8397369" y="4144194"/>
                  <a:pt x="8397974" y="4157044"/>
                  <a:pt x="8398428" y="4169895"/>
                </a:cubicBezTo>
                <a:cubicBezTo>
                  <a:pt x="8398880" y="4182140"/>
                  <a:pt x="8399183" y="4194385"/>
                  <a:pt x="8399487" y="4206630"/>
                </a:cubicBezTo>
                <a:cubicBezTo>
                  <a:pt x="8399788" y="4218724"/>
                  <a:pt x="8399183" y="4230667"/>
                  <a:pt x="8398125" y="4242611"/>
                </a:cubicBezTo>
                <a:lnTo>
                  <a:pt x="8394271" y="4280036"/>
                </a:lnTo>
                <a:lnTo>
                  <a:pt x="8397219" y="4276474"/>
                </a:lnTo>
                <a:cubicBezTo>
                  <a:pt x="8398277" y="4275416"/>
                  <a:pt x="8399637" y="4274660"/>
                  <a:pt x="8400847" y="4273752"/>
                </a:cubicBezTo>
                <a:cubicBezTo>
                  <a:pt x="8403115" y="4272090"/>
                  <a:pt x="8406138" y="4271787"/>
                  <a:pt x="8408859" y="4271637"/>
                </a:cubicBezTo>
                <a:cubicBezTo>
                  <a:pt x="8412336" y="4271484"/>
                  <a:pt x="8416418" y="4273601"/>
                  <a:pt x="8418686" y="4276020"/>
                </a:cubicBezTo>
                <a:cubicBezTo>
                  <a:pt x="8420047" y="4277531"/>
                  <a:pt x="8421104" y="4279195"/>
                  <a:pt x="8422012" y="4281009"/>
                </a:cubicBezTo>
                <a:cubicBezTo>
                  <a:pt x="8424581" y="4285997"/>
                  <a:pt x="8425035" y="4291743"/>
                  <a:pt x="8425791" y="4297336"/>
                </a:cubicBezTo>
                <a:cubicBezTo>
                  <a:pt x="8426546" y="4303232"/>
                  <a:pt x="8427301" y="4309128"/>
                  <a:pt x="8427755" y="4315025"/>
                </a:cubicBezTo>
                <a:cubicBezTo>
                  <a:pt x="8428209" y="4320618"/>
                  <a:pt x="8428360" y="4326211"/>
                  <a:pt x="8428512" y="4331653"/>
                </a:cubicBezTo>
                <a:cubicBezTo>
                  <a:pt x="8428663" y="4338002"/>
                  <a:pt x="8428966" y="4344352"/>
                  <a:pt x="8428966" y="4350550"/>
                </a:cubicBezTo>
                <a:cubicBezTo>
                  <a:pt x="8428814" y="4362493"/>
                  <a:pt x="8428209" y="4374436"/>
                  <a:pt x="8427000" y="4386227"/>
                </a:cubicBezTo>
                <a:cubicBezTo>
                  <a:pt x="8425791" y="4398171"/>
                  <a:pt x="8423522" y="4409963"/>
                  <a:pt x="8421256" y="4421754"/>
                </a:cubicBezTo>
                <a:lnTo>
                  <a:pt x="8414860" y="4444827"/>
                </a:lnTo>
                <a:lnTo>
                  <a:pt x="8416417" y="4446545"/>
                </a:lnTo>
                <a:cubicBezTo>
                  <a:pt x="8417022" y="4447907"/>
                  <a:pt x="8417628" y="4449418"/>
                  <a:pt x="8418080" y="4450931"/>
                </a:cubicBezTo>
                <a:cubicBezTo>
                  <a:pt x="8418383" y="4451988"/>
                  <a:pt x="8418534" y="4453046"/>
                  <a:pt x="8418685" y="4454256"/>
                </a:cubicBezTo>
                <a:cubicBezTo>
                  <a:pt x="8418988" y="4456524"/>
                  <a:pt x="8419442" y="4458943"/>
                  <a:pt x="8419593" y="4461211"/>
                </a:cubicBezTo>
                <a:cubicBezTo>
                  <a:pt x="8419743" y="4461966"/>
                  <a:pt x="8419743" y="4462571"/>
                  <a:pt x="8419743" y="4463326"/>
                </a:cubicBezTo>
                <a:cubicBezTo>
                  <a:pt x="8422465" y="4487364"/>
                  <a:pt x="8425791" y="4511401"/>
                  <a:pt x="8428360" y="4535437"/>
                </a:cubicBezTo>
                <a:cubicBezTo>
                  <a:pt x="8428965" y="4541484"/>
                  <a:pt x="8429419" y="4547531"/>
                  <a:pt x="8429873" y="4553578"/>
                </a:cubicBezTo>
                <a:cubicBezTo>
                  <a:pt x="8430174" y="4559625"/>
                  <a:pt x="8430023" y="4565522"/>
                  <a:pt x="8429720" y="4571569"/>
                </a:cubicBezTo>
                <a:cubicBezTo>
                  <a:pt x="8429266" y="4578524"/>
                  <a:pt x="8428209" y="4585477"/>
                  <a:pt x="8427000" y="4592279"/>
                </a:cubicBezTo>
                <a:cubicBezTo>
                  <a:pt x="8425941" y="4598176"/>
                  <a:pt x="8425035" y="4604072"/>
                  <a:pt x="8423372" y="4609816"/>
                </a:cubicBezTo>
                <a:cubicBezTo>
                  <a:pt x="8421859" y="4614804"/>
                  <a:pt x="8420197" y="4619493"/>
                  <a:pt x="8418231" y="4624329"/>
                </a:cubicBezTo>
                <a:cubicBezTo>
                  <a:pt x="8416115" y="4629620"/>
                  <a:pt x="8413546" y="4634610"/>
                  <a:pt x="8410976" y="4639750"/>
                </a:cubicBezTo>
                <a:lnTo>
                  <a:pt x="8408581" y="4644025"/>
                </a:lnTo>
                <a:lnTo>
                  <a:pt x="8413998" y="4644738"/>
                </a:lnTo>
                <a:cubicBezTo>
                  <a:pt x="8417929" y="4647460"/>
                  <a:pt x="8420348" y="4651088"/>
                  <a:pt x="8421859" y="4655623"/>
                </a:cubicBezTo>
                <a:cubicBezTo>
                  <a:pt x="8423824" y="4661670"/>
                  <a:pt x="8424581" y="4668020"/>
                  <a:pt x="8425487" y="4674218"/>
                </a:cubicBezTo>
                <a:cubicBezTo>
                  <a:pt x="8426244" y="4679963"/>
                  <a:pt x="8427000" y="4685707"/>
                  <a:pt x="8427755" y="4691453"/>
                </a:cubicBezTo>
                <a:cubicBezTo>
                  <a:pt x="8428360" y="4696592"/>
                  <a:pt x="8428965" y="4701582"/>
                  <a:pt x="8429570" y="4706721"/>
                </a:cubicBezTo>
                <a:cubicBezTo>
                  <a:pt x="8429720" y="4707326"/>
                  <a:pt x="8429720" y="4707930"/>
                  <a:pt x="8429720" y="4708535"/>
                </a:cubicBezTo>
                <a:cubicBezTo>
                  <a:pt x="8431534" y="4726072"/>
                  <a:pt x="8432744" y="4743759"/>
                  <a:pt x="8431080" y="4761446"/>
                </a:cubicBezTo>
                <a:cubicBezTo>
                  <a:pt x="8429873" y="4772937"/>
                  <a:pt x="8429116" y="4784425"/>
                  <a:pt x="8427452" y="4795914"/>
                </a:cubicBezTo>
                <a:cubicBezTo>
                  <a:pt x="8425791" y="4808462"/>
                  <a:pt x="8423069" y="4820859"/>
                  <a:pt x="8420348" y="4833255"/>
                </a:cubicBezTo>
                <a:cubicBezTo>
                  <a:pt x="8419139" y="4839001"/>
                  <a:pt x="8417777" y="4844895"/>
                  <a:pt x="8416266" y="4850641"/>
                </a:cubicBezTo>
                <a:cubicBezTo>
                  <a:pt x="8414906" y="4856234"/>
                  <a:pt x="8413544" y="4861829"/>
                  <a:pt x="8411579" y="4867422"/>
                </a:cubicBezTo>
                <a:cubicBezTo>
                  <a:pt x="8409765" y="4872864"/>
                  <a:pt x="8407649" y="4878154"/>
                  <a:pt x="8405683" y="4883446"/>
                </a:cubicBezTo>
                <a:cubicBezTo>
                  <a:pt x="8404021" y="4887528"/>
                  <a:pt x="8402509" y="4891761"/>
                  <a:pt x="8400090" y="4895389"/>
                </a:cubicBezTo>
                <a:lnTo>
                  <a:pt x="8399563" y="4895871"/>
                </a:lnTo>
                <a:lnTo>
                  <a:pt x="8411278" y="4910356"/>
                </a:lnTo>
                <a:cubicBezTo>
                  <a:pt x="8411579" y="4914286"/>
                  <a:pt x="8410673" y="4917763"/>
                  <a:pt x="8409917" y="4921542"/>
                </a:cubicBezTo>
                <a:cubicBezTo>
                  <a:pt x="8409463" y="4923659"/>
                  <a:pt x="8409010" y="4925926"/>
                  <a:pt x="8408708" y="4928043"/>
                </a:cubicBezTo>
                <a:cubicBezTo>
                  <a:pt x="8408103" y="4932427"/>
                  <a:pt x="8407497" y="4936963"/>
                  <a:pt x="8407195" y="4941347"/>
                </a:cubicBezTo>
                <a:lnTo>
                  <a:pt x="8407381" y="4944979"/>
                </a:lnTo>
                <a:lnTo>
                  <a:pt x="8383637" y="4944979"/>
                </a:lnTo>
                <a:lnTo>
                  <a:pt x="8383913" y="4936206"/>
                </a:lnTo>
                <a:cubicBezTo>
                  <a:pt x="8384217" y="4932125"/>
                  <a:pt x="8384821" y="4927892"/>
                  <a:pt x="8385275" y="4923810"/>
                </a:cubicBezTo>
                <a:cubicBezTo>
                  <a:pt x="8385579" y="4921996"/>
                  <a:pt x="8385880" y="4920030"/>
                  <a:pt x="8386181" y="4918215"/>
                </a:cubicBezTo>
                <a:cubicBezTo>
                  <a:pt x="8386485" y="4917008"/>
                  <a:pt x="8386786" y="4915797"/>
                  <a:pt x="8387089" y="4914589"/>
                </a:cubicBezTo>
                <a:cubicBezTo>
                  <a:pt x="8385275" y="4913076"/>
                  <a:pt x="8383158" y="4911716"/>
                  <a:pt x="8381193" y="4910507"/>
                </a:cubicBezTo>
                <a:cubicBezTo>
                  <a:pt x="8377113" y="4907785"/>
                  <a:pt x="8373031" y="4905215"/>
                  <a:pt x="8368948" y="4902495"/>
                </a:cubicBezTo>
                <a:cubicBezTo>
                  <a:pt x="8366379" y="4900831"/>
                  <a:pt x="8365017" y="4897203"/>
                  <a:pt x="8364715" y="4894330"/>
                </a:cubicBezTo>
                <a:lnTo>
                  <a:pt x="8365633" y="4889634"/>
                </a:lnTo>
                <a:lnTo>
                  <a:pt x="8357155" y="4878154"/>
                </a:lnTo>
                <a:cubicBezTo>
                  <a:pt x="8355191" y="4872410"/>
                  <a:pt x="8353679" y="4866514"/>
                  <a:pt x="8352318" y="4860618"/>
                </a:cubicBezTo>
                <a:cubicBezTo>
                  <a:pt x="8349899" y="4849281"/>
                  <a:pt x="8348236" y="4837791"/>
                  <a:pt x="8345968" y="4826453"/>
                </a:cubicBezTo>
                <a:lnTo>
                  <a:pt x="8339131" y="4797144"/>
                </a:lnTo>
                <a:lnTo>
                  <a:pt x="8337956" y="4798636"/>
                </a:lnTo>
                <a:cubicBezTo>
                  <a:pt x="8334480" y="4799542"/>
                  <a:pt x="8331304" y="4798938"/>
                  <a:pt x="8327829" y="4798333"/>
                </a:cubicBezTo>
                <a:cubicBezTo>
                  <a:pt x="8325257" y="4797881"/>
                  <a:pt x="8322687" y="4797125"/>
                  <a:pt x="8320269" y="4796217"/>
                </a:cubicBezTo>
                <a:lnTo>
                  <a:pt x="8307643" y="4790678"/>
                </a:lnTo>
                <a:lnTo>
                  <a:pt x="8312407" y="4799090"/>
                </a:lnTo>
                <a:cubicBezTo>
                  <a:pt x="8314977" y="4804382"/>
                  <a:pt x="8316791" y="4809975"/>
                  <a:pt x="8318909" y="4815570"/>
                </a:cubicBezTo>
                <a:cubicBezTo>
                  <a:pt x="8321026" y="4821313"/>
                  <a:pt x="8322839" y="4827057"/>
                  <a:pt x="8324653" y="4832954"/>
                </a:cubicBezTo>
                <a:cubicBezTo>
                  <a:pt x="8327979" y="4844141"/>
                  <a:pt x="8331304" y="4855478"/>
                  <a:pt x="8334933" y="4866516"/>
                </a:cubicBezTo>
                <a:cubicBezTo>
                  <a:pt x="8338561" y="4877400"/>
                  <a:pt x="8342946" y="4887982"/>
                  <a:pt x="8346875" y="4898866"/>
                </a:cubicBezTo>
                <a:cubicBezTo>
                  <a:pt x="8348539" y="4903553"/>
                  <a:pt x="8350504" y="4908240"/>
                  <a:pt x="8351864" y="4912925"/>
                </a:cubicBezTo>
                <a:cubicBezTo>
                  <a:pt x="8353226" y="4917612"/>
                  <a:pt x="8353073" y="4922148"/>
                  <a:pt x="8350657" y="4926532"/>
                </a:cubicBezTo>
                <a:cubicBezTo>
                  <a:pt x="8349447" y="4928648"/>
                  <a:pt x="8347935" y="4930765"/>
                  <a:pt x="8346574" y="4932730"/>
                </a:cubicBezTo>
                <a:cubicBezTo>
                  <a:pt x="8345819" y="4934092"/>
                  <a:pt x="8345061" y="4935452"/>
                  <a:pt x="8344457" y="4936963"/>
                </a:cubicBezTo>
                <a:cubicBezTo>
                  <a:pt x="8344306" y="4937417"/>
                  <a:pt x="8344306" y="4938021"/>
                  <a:pt x="8344153" y="4938475"/>
                </a:cubicBezTo>
                <a:cubicBezTo>
                  <a:pt x="8344153" y="4939986"/>
                  <a:pt x="8344457" y="4941499"/>
                  <a:pt x="8344609" y="4943010"/>
                </a:cubicBezTo>
                <a:lnTo>
                  <a:pt x="8345425" y="4944979"/>
                </a:lnTo>
                <a:lnTo>
                  <a:pt x="8321640" y="4944979"/>
                </a:lnTo>
                <a:lnTo>
                  <a:pt x="8320873" y="4940591"/>
                </a:lnTo>
                <a:cubicBezTo>
                  <a:pt x="8320571" y="4935452"/>
                  <a:pt x="8321629" y="4930614"/>
                  <a:pt x="8323595" y="4925927"/>
                </a:cubicBezTo>
                <a:cubicBezTo>
                  <a:pt x="8324955" y="4922904"/>
                  <a:pt x="8326769" y="4920031"/>
                  <a:pt x="8328735" y="4917311"/>
                </a:cubicBezTo>
                <a:cubicBezTo>
                  <a:pt x="8327829" y="4914438"/>
                  <a:pt x="8326619" y="4911716"/>
                  <a:pt x="8325561" y="4908996"/>
                </a:cubicBezTo>
                <a:cubicBezTo>
                  <a:pt x="8323746" y="4904158"/>
                  <a:pt x="8321932" y="4899170"/>
                  <a:pt x="8319967" y="4894332"/>
                </a:cubicBezTo>
                <a:cubicBezTo>
                  <a:pt x="8316187" y="4884354"/>
                  <a:pt x="8312560" y="4874224"/>
                  <a:pt x="8309384" y="4864097"/>
                </a:cubicBezTo>
                <a:cubicBezTo>
                  <a:pt x="8302883" y="4842932"/>
                  <a:pt x="8297290" y="4821313"/>
                  <a:pt x="8287464" y="4801509"/>
                </a:cubicBezTo>
                <a:cubicBezTo>
                  <a:pt x="8283080" y="4793194"/>
                  <a:pt x="8278243" y="4785031"/>
                  <a:pt x="8272951" y="4777170"/>
                </a:cubicBezTo>
                <a:lnTo>
                  <a:pt x="8272446" y="4769093"/>
                </a:lnTo>
                <a:lnTo>
                  <a:pt x="8246041" y="4741794"/>
                </a:lnTo>
                <a:cubicBezTo>
                  <a:pt x="8241657" y="4736048"/>
                  <a:pt x="8237424" y="4730305"/>
                  <a:pt x="8233796" y="4724107"/>
                </a:cubicBezTo>
                <a:cubicBezTo>
                  <a:pt x="8230621" y="4718815"/>
                  <a:pt x="8227749" y="4713373"/>
                  <a:pt x="8225027" y="4707930"/>
                </a:cubicBezTo>
                <a:cubicBezTo>
                  <a:pt x="8222307" y="4702639"/>
                  <a:pt x="8220039" y="4697197"/>
                  <a:pt x="8217619" y="4691754"/>
                </a:cubicBezTo>
                <a:cubicBezTo>
                  <a:pt x="8215050" y="4685858"/>
                  <a:pt x="8212631" y="4680114"/>
                  <a:pt x="8210213" y="4674218"/>
                </a:cubicBezTo>
                <a:cubicBezTo>
                  <a:pt x="8205224" y="4661973"/>
                  <a:pt x="8200840" y="4649576"/>
                  <a:pt x="8197665" y="4636877"/>
                </a:cubicBezTo>
                <a:cubicBezTo>
                  <a:pt x="8194643" y="4624632"/>
                  <a:pt x="8193281" y="4611782"/>
                  <a:pt x="8193281" y="4599234"/>
                </a:cubicBezTo>
                <a:cubicBezTo>
                  <a:pt x="8193281" y="4596363"/>
                  <a:pt x="8193281" y="4593641"/>
                  <a:pt x="8193431" y="4590768"/>
                </a:cubicBezTo>
                <a:cubicBezTo>
                  <a:pt x="8193431" y="4589105"/>
                  <a:pt x="8193735" y="4587443"/>
                  <a:pt x="8193885" y="4585931"/>
                </a:cubicBezTo>
                <a:lnTo>
                  <a:pt x="8194757" y="4580957"/>
                </a:lnTo>
                <a:lnTo>
                  <a:pt x="8174989" y="4562500"/>
                </a:lnTo>
                <a:cubicBezTo>
                  <a:pt x="8166675" y="4553429"/>
                  <a:pt x="8158814" y="4544055"/>
                  <a:pt x="8152163" y="4533775"/>
                </a:cubicBezTo>
                <a:cubicBezTo>
                  <a:pt x="8145511" y="4523646"/>
                  <a:pt x="8139917" y="4513065"/>
                  <a:pt x="8134626" y="4502180"/>
                </a:cubicBezTo>
                <a:cubicBezTo>
                  <a:pt x="8132055" y="4496888"/>
                  <a:pt x="8129636" y="4491598"/>
                  <a:pt x="8127520" y="4486156"/>
                </a:cubicBezTo>
                <a:cubicBezTo>
                  <a:pt x="8124949" y="4479957"/>
                  <a:pt x="8122531" y="4473608"/>
                  <a:pt x="8120869" y="4467107"/>
                </a:cubicBezTo>
                <a:cubicBezTo>
                  <a:pt x="8119356" y="4461363"/>
                  <a:pt x="8117845" y="4455467"/>
                  <a:pt x="8117240" y="4449571"/>
                </a:cubicBezTo>
                <a:cubicBezTo>
                  <a:pt x="8116786" y="4446093"/>
                  <a:pt x="8116334" y="4442465"/>
                  <a:pt x="8116181" y="4438989"/>
                </a:cubicBezTo>
                <a:cubicBezTo>
                  <a:pt x="8116181" y="4437326"/>
                  <a:pt x="8116031" y="4435662"/>
                  <a:pt x="8116031" y="4434151"/>
                </a:cubicBezTo>
                <a:lnTo>
                  <a:pt x="8117299" y="4426643"/>
                </a:lnTo>
                <a:lnTo>
                  <a:pt x="8116786" y="4425836"/>
                </a:lnTo>
                <a:cubicBezTo>
                  <a:pt x="8114367" y="4421453"/>
                  <a:pt x="8112403" y="4416917"/>
                  <a:pt x="8110436" y="4412382"/>
                </a:cubicBezTo>
                <a:cubicBezTo>
                  <a:pt x="8105751" y="4401648"/>
                  <a:pt x="8101064" y="4390613"/>
                  <a:pt x="8097285" y="4379425"/>
                </a:cubicBezTo>
                <a:cubicBezTo>
                  <a:pt x="8093353" y="4367785"/>
                  <a:pt x="8090027" y="4356144"/>
                  <a:pt x="8087307" y="4344201"/>
                </a:cubicBezTo>
                <a:cubicBezTo>
                  <a:pt x="8084585" y="4331956"/>
                  <a:pt x="8083527" y="4319257"/>
                  <a:pt x="8083678" y="4306709"/>
                </a:cubicBezTo>
                <a:cubicBezTo>
                  <a:pt x="8083678" y="4300813"/>
                  <a:pt x="8084283" y="4294918"/>
                  <a:pt x="8084887" y="4288870"/>
                </a:cubicBezTo>
                <a:cubicBezTo>
                  <a:pt x="8085340" y="4285091"/>
                  <a:pt x="8086248" y="4281463"/>
                  <a:pt x="8087154" y="4277834"/>
                </a:cubicBezTo>
                <a:cubicBezTo>
                  <a:pt x="8087761" y="4275265"/>
                  <a:pt x="8088667" y="4272846"/>
                  <a:pt x="8089876" y="4270427"/>
                </a:cubicBezTo>
                <a:lnTo>
                  <a:pt x="8091898" y="4267937"/>
                </a:lnTo>
                <a:lnTo>
                  <a:pt x="8083526" y="4260146"/>
                </a:lnTo>
                <a:cubicBezTo>
                  <a:pt x="8078991" y="4255006"/>
                  <a:pt x="8074909" y="4249261"/>
                  <a:pt x="8070979" y="4243668"/>
                </a:cubicBezTo>
                <a:cubicBezTo>
                  <a:pt x="8064479" y="4234294"/>
                  <a:pt x="8059490" y="4224166"/>
                  <a:pt x="8055257" y="4213583"/>
                </a:cubicBezTo>
                <a:cubicBezTo>
                  <a:pt x="8050419" y="4201640"/>
                  <a:pt x="8046187" y="4189546"/>
                  <a:pt x="8042559" y="4177301"/>
                </a:cubicBezTo>
                <a:lnTo>
                  <a:pt x="8042437" y="4176885"/>
                </a:lnTo>
                <a:lnTo>
                  <a:pt x="8040139" y="4180324"/>
                </a:lnTo>
                <a:cubicBezTo>
                  <a:pt x="8033034" y="4190454"/>
                  <a:pt x="8025323" y="4200129"/>
                  <a:pt x="8017010" y="4209200"/>
                </a:cubicBezTo>
                <a:lnTo>
                  <a:pt x="7993950" y="4232762"/>
                </a:lnTo>
                <a:lnTo>
                  <a:pt x="7999775" y="4236411"/>
                </a:lnTo>
                <a:cubicBezTo>
                  <a:pt x="7999775" y="4236411"/>
                  <a:pt x="7999775" y="4236562"/>
                  <a:pt x="7999775" y="4236562"/>
                </a:cubicBezTo>
                <a:cubicBezTo>
                  <a:pt x="8002799" y="4244574"/>
                  <a:pt x="8001439" y="4253192"/>
                  <a:pt x="7999775" y="4261355"/>
                </a:cubicBezTo>
                <a:cubicBezTo>
                  <a:pt x="7997055" y="4274508"/>
                  <a:pt x="7992973" y="4287508"/>
                  <a:pt x="7987681" y="4299905"/>
                </a:cubicBezTo>
                <a:cubicBezTo>
                  <a:pt x="7982541" y="4312453"/>
                  <a:pt x="7976191" y="4324395"/>
                  <a:pt x="7969692" y="4336188"/>
                </a:cubicBezTo>
                <a:cubicBezTo>
                  <a:pt x="7963643" y="4347072"/>
                  <a:pt x="7957295" y="4357806"/>
                  <a:pt x="7950189" y="4368086"/>
                </a:cubicBezTo>
                <a:cubicBezTo>
                  <a:pt x="7942933" y="4378668"/>
                  <a:pt x="7935223" y="4388948"/>
                  <a:pt x="7927211" y="4398926"/>
                </a:cubicBezTo>
                <a:cubicBezTo>
                  <a:pt x="7923431" y="4403764"/>
                  <a:pt x="7919349" y="4408449"/>
                  <a:pt x="7915267" y="4413136"/>
                </a:cubicBezTo>
                <a:cubicBezTo>
                  <a:pt x="7911639" y="4417520"/>
                  <a:pt x="7907860" y="4421905"/>
                  <a:pt x="7903930" y="4426138"/>
                </a:cubicBezTo>
                <a:lnTo>
                  <a:pt x="7890053" y="4439246"/>
                </a:lnTo>
                <a:lnTo>
                  <a:pt x="7901208" y="4437929"/>
                </a:lnTo>
                <a:cubicBezTo>
                  <a:pt x="7903022" y="4437778"/>
                  <a:pt x="7904685" y="4437778"/>
                  <a:pt x="7906499" y="4437627"/>
                </a:cubicBezTo>
                <a:cubicBezTo>
                  <a:pt x="7908767" y="4437477"/>
                  <a:pt x="7911488" y="4437173"/>
                  <a:pt x="7913907" y="4437477"/>
                </a:cubicBezTo>
                <a:cubicBezTo>
                  <a:pt x="7916024" y="4437778"/>
                  <a:pt x="7917989" y="4438232"/>
                  <a:pt x="7919954" y="4438837"/>
                </a:cubicBezTo>
                <a:cubicBezTo>
                  <a:pt x="7921617" y="4439441"/>
                  <a:pt x="7922977" y="4440348"/>
                  <a:pt x="7924187" y="4441557"/>
                </a:cubicBezTo>
                <a:cubicBezTo>
                  <a:pt x="7924944" y="4442162"/>
                  <a:pt x="7925699" y="4442917"/>
                  <a:pt x="7926455" y="4443674"/>
                </a:cubicBezTo>
                <a:cubicBezTo>
                  <a:pt x="7927513" y="4445488"/>
                  <a:pt x="7928873" y="4447150"/>
                  <a:pt x="7929629" y="4448814"/>
                </a:cubicBezTo>
                <a:cubicBezTo>
                  <a:pt x="7929629" y="4448966"/>
                  <a:pt x="7929781" y="4449117"/>
                  <a:pt x="7929781" y="4449267"/>
                </a:cubicBezTo>
                <a:cubicBezTo>
                  <a:pt x="7930537" y="4451383"/>
                  <a:pt x="7930839" y="4453199"/>
                  <a:pt x="7930991" y="4455315"/>
                </a:cubicBezTo>
                <a:cubicBezTo>
                  <a:pt x="7931293" y="4460757"/>
                  <a:pt x="7930234" y="4465898"/>
                  <a:pt x="7928873" y="4471188"/>
                </a:cubicBezTo>
                <a:cubicBezTo>
                  <a:pt x="7928269" y="4473759"/>
                  <a:pt x="7927513" y="4476479"/>
                  <a:pt x="7926605" y="4479049"/>
                </a:cubicBezTo>
                <a:cubicBezTo>
                  <a:pt x="7925398" y="4482225"/>
                  <a:pt x="7924339" y="4485399"/>
                  <a:pt x="7923130" y="4488423"/>
                </a:cubicBezTo>
                <a:cubicBezTo>
                  <a:pt x="7920711" y="4494620"/>
                  <a:pt x="7918140" y="4500818"/>
                  <a:pt x="7915267" y="4506865"/>
                </a:cubicBezTo>
                <a:cubicBezTo>
                  <a:pt x="7912095" y="4513366"/>
                  <a:pt x="7908767" y="4519867"/>
                  <a:pt x="7905290" y="4526368"/>
                </a:cubicBezTo>
                <a:lnTo>
                  <a:pt x="7896580" y="4540843"/>
                </a:lnTo>
                <a:lnTo>
                  <a:pt x="7902267" y="4575803"/>
                </a:lnTo>
                <a:cubicBezTo>
                  <a:pt x="7903022" y="4588048"/>
                  <a:pt x="7903022" y="4600445"/>
                  <a:pt x="7902871" y="4612841"/>
                </a:cubicBezTo>
                <a:cubicBezTo>
                  <a:pt x="7902721" y="4619342"/>
                  <a:pt x="7902570" y="4625691"/>
                  <a:pt x="7902267" y="4632192"/>
                </a:cubicBezTo>
                <a:cubicBezTo>
                  <a:pt x="7901815" y="4638389"/>
                  <a:pt x="7901208" y="4644587"/>
                  <a:pt x="7900755" y="4650787"/>
                </a:cubicBezTo>
                <a:cubicBezTo>
                  <a:pt x="7899547" y="4663485"/>
                  <a:pt x="7897429" y="4676184"/>
                  <a:pt x="7895011" y="4688732"/>
                </a:cubicBezTo>
                <a:cubicBezTo>
                  <a:pt x="7890627" y="4711257"/>
                  <a:pt x="7884881" y="4733328"/>
                  <a:pt x="7877021" y="4754796"/>
                </a:cubicBezTo>
                <a:lnTo>
                  <a:pt x="7874482" y="4760583"/>
                </a:lnTo>
                <a:lnTo>
                  <a:pt x="7879137" y="4766585"/>
                </a:lnTo>
                <a:cubicBezTo>
                  <a:pt x="7882161" y="4775354"/>
                  <a:pt x="7884881" y="4783971"/>
                  <a:pt x="7886847" y="4793041"/>
                </a:cubicBezTo>
                <a:cubicBezTo>
                  <a:pt x="7887754" y="4797427"/>
                  <a:pt x="7888511" y="4801660"/>
                  <a:pt x="7888963" y="4806194"/>
                </a:cubicBezTo>
                <a:cubicBezTo>
                  <a:pt x="7889267" y="4809519"/>
                  <a:pt x="7889569" y="4812997"/>
                  <a:pt x="7889871" y="4816323"/>
                </a:cubicBezTo>
                <a:cubicBezTo>
                  <a:pt x="7891836" y="4830987"/>
                  <a:pt x="7895012" y="4845500"/>
                  <a:pt x="7900453" y="4859257"/>
                </a:cubicBezTo>
                <a:cubicBezTo>
                  <a:pt x="7903175" y="4865154"/>
                  <a:pt x="7906198" y="4870898"/>
                  <a:pt x="7909221" y="4876642"/>
                </a:cubicBezTo>
                <a:cubicBezTo>
                  <a:pt x="7910885" y="4879667"/>
                  <a:pt x="7912245" y="4882689"/>
                  <a:pt x="7913756" y="4885714"/>
                </a:cubicBezTo>
                <a:cubicBezTo>
                  <a:pt x="7915269" y="4889039"/>
                  <a:pt x="7917083" y="4892213"/>
                  <a:pt x="7918140" y="4895691"/>
                </a:cubicBezTo>
                <a:cubicBezTo>
                  <a:pt x="7918897" y="4898260"/>
                  <a:pt x="7918897" y="4901133"/>
                  <a:pt x="7919047" y="4903855"/>
                </a:cubicBezTo>
                <a:cubicBezTo>
                  <a:pt x="7919047" y="4905669"/>
                  <a:pt x="7919047" y="4907634"/>
                  <a:pt x="7918897" y="4909448"/>
                </a:cubicBezTo>
                <a:cubicBezTo>
                  <a:pt x="7918746" y="4912924"/>
                  <a:pt x="7918443" y="4916401"/>
                  <a:pt x="7918443" y="4919879"/>
                </a:cubicBezTo>
                <a:cubicBezTo>
                  <a:pt x="7918292" y="4927589"/>
                  <a:pt x="7918595" y="4935147"/>
                  <a:pt x="7919199" y="4942858"/>
                </a:cubicBezTo>
                <a:lnTo>
                  <a:pt x="7919514" y="4944979"/>
                </a:lnTo>
                <a:lnTo>
                  <a:pt x="7895684" y="4944979"/>
                </a:lnTo>
                <a:lnTo>
                  <a:pt x="7895313" y="4942404"/>
                </a:lnTo>
                <a:cubicBezTo>
                  <a:pt x="7894709" y="4936055"/>
                  <a:pt x="7894557" y="4929705"/>
                  <a:pt x="7894557" y="4923205"/>
                </a:cubicBezTo>
                <a:cubicBezTo>
                  <a:pt x="7894557" y="4917309"/>
                  <a:pt x="7895313" y="4911564"/>
                  <a:pt x="7895313" y="4905669"/>
                </a:cubicBezTo>
                <a:cubicBezTo>
                  <a:pt x="7895313" y="4904458"/>
                  <a:pt x="7895313" y="4903250"/>
                  <a:pt x="7895163" y="4902039"/>
                </a:cubicBezTo>
                <a:cubicBezTo>
                  <a:pt x="7895163" y="4901888"/>
                  <a:pt x="7895163" y="4901888"/>
                  <a:pt x="7895163" y="4901738"/>
                </a:cubicBezTo>
                <a:cubicBezTo>
                  <a:pt x="7894104" y="4899470"/>
                  <a:pt x="7893045" y="4897354"/>
                  <a:pt x="7891987" y="4895086"/>
                </a:cubicBezTo>
                <a:cubicBezTo>
                  <a:pt x="7890173" y="4891307"/>
                  <a:pt x="7888207" y="4887679"/>
                  <a:pt x="7886243" y="4884050"/>
                </a:cubicBezTo>
                <a:cubicBezTo>
                  <a:pt x="7881707" y="4875735"/>
                  <a:pt x="7877927" y="4867119"/>
                  <a:pt x="7875055" y="4858048"/>
                </a:cubicBezTo>
                <a:cubicBezTo>
                  <a:pt x="7872335" y="4849733"/>
                  <a:pt x="7870067" y="4841267"/>
                  <a:pt x="7868707" y="4832650"/>
                </a:cubicBezTo>
                <a:cubicBezTo>
                  <a:pt x="7867346" y="4824034"/>
                  <a:pt x="7866439" y="4815416"/>
                  <a:pt x="7865532" y="4806799"/>
                </a:cubicBezTo>
                <a:cubicBezTo>
                  <a:pt x="7864777" y="4801961"/>
                  <a:pt x="7863718" y="4797274"/>
                  <a:pt x="7862659" y="4792437"/>
                </a:cubicBezTo>
                <a:lnTo>
                  <a:pt x="7861710" y="4789404"/>
                </a:lnTo>
                <a:lnTo>
                  <a:pt x="7848448" y="4817987"/>
                </a:lnTo>
                <a:lnTo>
                  <a:pt x="7846245" y="4820521"/>
                </a:lnTo>
                <a:lnTo>
                  <a:pt x="7858728" y="4845048"/>
                </a:lnTo>
                <a:cubicBezTo>
                  <a:pt x="7860845" y="4850187"/>
                  <a:pt x="7862509" y="4855328"/>
                  <a:pt x="7864323" y="4860618"/>
                </a:cubicBezTo>
                <a:cubicBezTo>
                  <a:pt x="7865229" y="4863490"/>
                  <a:pt x="7864171" y="4867422"/>
                  <a:pt x="7862509" y="4869841"/>
                </a:cubicBezTo>
                <a:cubicBezTo>
                  <a:pt x="7862356" y="4870293"/>
                  <a:pt x="7862055" y="4870596"/>
                  <a:pt x="7861751" y="4870898"/>
                </a:cubicBezTo>
                <a:cubicBezTo>
                  <a:pt x="7860695" y="4873620"/>
                  <a:pt x="7858728" y="4876038"/>
                  <a:pt x="7855857" y="4877248"/>
                </a:cubicBezTo>
                <a:lnTo>
                  <a:pt x="7855676" y="4877280"/>
                </a:lnTo>
                <a:lnTo>
                  <a:pt x="7874299" y="4929554"/>
                </a:lnTo>
                <a:lnTo>
                  <a:pt x="7878506" y="4944979"/>
                </a:lnTo>
                <a:lnTo>
                  <a:pt x="7853934" y="4944979"/>
                </a:lnTo>
                <a:lnTo>
                  <a:pt x="7848297" y="4926681"/>
                </a:lnTo>
                <a:lnTo>
                  <a:pt x="7829611" y="4874926"/>
                </a:lnTo>
                <a:lnTo>
                  <a:pt x="7817155" y="4871502"/>
                </a:lnTo>
                <a:cubicBezTo>
                  <a:pt x="7811259" y="4869387"/>
                  <a:pt x="7805817" y="4866363"/>
                  <a:pt x="7800224" y="4863490"/>
                </a:cubicBezTo>
                <a:cubicBezTo>
                  <a:pt x="7794933" y="4860770"/>
                  <a:pt x="7790095" y="4857594"/>
                  <a:pt x="7785107" y="4854269"/>
                </a:cubicBezTo>
                <a:cubicBezTo>
                  <a:pt x="7779664" y="4850792"/>
                  <a:pt x="7774221" y="4847163"/>
                  <a:pt x="7769081" y="4843384"/>
                </a:cubicBezTo>
                <a:cubicBezTo>
                  <a:pt x="7763940" y="4839605"/>
                  <a:pt x="7758953" y="4835523"/>
                  <a:pt x="7754115" y="4831290"/>
                </a:cubicBezTo>
                <a:cubicBezTo>
                  <a:pt x="7744288" y="4822672"/>
                  <a:pt x="7735521" y="4813451"/>
                  <a:pt x="7727205" y="4803474"/>
                </a:cubicBezTo>
                <a:lnTo>
                  <a:pt x="7718171" y="4791642"/>
                </a:lnTo>
                <a:lnTo>
                  <a:pt x="7692585" y="4809672"/>
                </a:lnTo>
                <a:lnTo>
                  <a:pt x="7680681" y="4816663"/>
                </a:lnTo>
                <a:lnTo>
                  <a:pt x="7685630" y="4816476"/>
                </a:lnTo>
                <a:cubicBezTo>
                  <a:pt x="7689712" y="4816476"/>
                  <a:pt x="7693341" y="4816627"/>
                  <a:pt x="7697271" y="4817685"/>
                </a:cubicBezTo>
                <a:cubicBezTo>
                  <a:pt x="7701959" y="4818895"/>
                  <a:pt x="7706343" y="4822069"/>
                  <a:pt x="7708307" y="4826605"/>
                </a:cubicBezTo>
                <a:cubicBezTo>
                  <a:pt x="7708458" y="4826907"/>
                  <a:pt x="7708611" y="4827210"/>
                  <a:pt x="7708307" y="4827511"/>
                </a:cubicBezTo>
                <a:cubicBezTo>
                  <a:pt x="7709667" y="4831139"/>
                  <a:pt x="7710121" y="4834768"/>
                  <a:pt x="7709819" y="4838699"/>
                </a:cubicBezTo>
                <a:cubicBezTo>
                  <a:pt x="7709366" y="4844746"/>
                  <a:pt x="7707853" y="4851095"/>
                  <a:pt x="7705587" y="4856840"/>
                </a:cubicBezTo>
                <a:cubicBezTo>
                  <a:pt x="7703015" y="4863340"/>
                  <a:pt x="7699691" y="4869388"/>
                  <a:pt x="7696063" y="4875434"/>
                </a:cubicBezTo>
                <a:cubicBezTo>
                  <a:pt x="7689712" y="4885866"/>
                  <a:pt x="7682305" y="4895994"/>
                  <a:pt x="7673991" y="4905064"/>
                </a:cubicBezTo>
                <a:cubicBezTo>
                  <a:pt x="7665071" y="4914741"/>
                  <a:pt x="7655245" y="4923659"/>
                  <a:pt x="7645872" y="4933033"/>
                </a:cubicBezTo>
                <a:lnTo>
                  <a:pt x="7633492" y="4944979"/>
                </a:lnTo>
                <a:lnTo>
                  <a:pt x="7594165" y="4944979"/>
                </a:lnTo>
                <a:lnTo>
                  <a:pt x="7594169" y="4944976"/>
                </a:lnTo>
                <a:cubicBezTo>
                  <a:pt x="7600973" y="4939685"/>
                  <a:pt x="7607926" y="4934544"/>
                  <a:pt x="7614427" y="4928951"/>
                </a:cubicBezTo>
                <a:cubicBezTo>
                  <a:pt x="7621381" y="4922904"/>
                  <a:pt x="7627731" y="4916403"/>
                  <a:pt x="7634231" y="4909902"/>
                </a:cubicBezTo>
                <a:cubicBezTo>
                  <a:pt x="7640277" y="4903855"/>
                  <a:pt x="7646627" y="4898262"/>
                  <a:pt x="7652523" y="4892215"/>
                </a:cubicBezTo>
                <a:cubicBezTo>
                  <a:pt x="7657663" y="4886622"/>
                  <a:pt x="7662349" y="4880725"/>
                  <a:pt x="7667037" y="4874678"/>
                </a:cubicBezTo>
                <a:cubicBezTo>
                  <a:pt x="7671420" y="4869085"/>
                  <a:pt x="7675049" y="4863038"/>
                  <a:pt x="7678677" y="4856840"/>
                </a:cubicBezTo>
                <a:cubicBezTo>
                  <a:pt x="7681246" y="4852003"/>
                  <a:pt x="7683213" y="4847013"/>
                  <a:pt x="7684723" y="4841873"/>
                </a:cubicBezTo>
                <a:cubicBezTo>
                  <a:pt x="7684723" y="4841570"/>
                  <a:pt x="7684875" y="4841269"/>
                  <a:pt x="7684875" y="4840966"/>
                </a:cubicBezTo>
                <a:cubicBezTo>
                  <a:pt x="7684723" y="4840966"/>
                  <a:pt x="7684723" y="4840966"/>
                  <a:pt x="7684573" y="4840966"/>
                </a:cubicBezTo>
                <a:cubicBezTo>
                  <a:pt x="7674142" y="4841419"/>
                  <a:pt x="7663861" y="4842629"/>
                  <a:pt x="7653581" y="4843989"/>
                </a:cubicBezTo>
                <a:cubicBezTo>
                  <a:pt x="7641942" y="4845502"/>
                  <a:pt x="7630453" y="4847316"/>
                  <a:pt x="7618961" y="4849431"/>
                </a:cubicBezTo>
                <a:cubicBezTo>
                  <a:pt x="7606566" y="4851699"/>
                  <a:pt x="7594169" y="4854271"/>
                  <a:pt x="7581924" y="4856991"/>
                </a:cubicBezTo>
                <a:cubicBezTo>
                  <a:pt x="7570585" y="4859561"/>
                  <a:pt x="7559399" y="4862433"/>
                  <a:pt x="7548363" y="4865608"/>
                </a:cubicBezTo>
                <a:cubicBezTo>
                  <a:pt x="7539897" y="4868177"/>
                  <a:pt x="7531281" y="4870899"/>
                  <a:pt x="7522815" y="4873772"/>
                </a:cubicBezTo>
                <a:cubicBezTo>
                  <a:pt x="7513743" y="4876795"/>
                  <a:pt x="7504521" y="4879819"/>
                  <a:pt x="7495451" y="4883295"/>
                </a:cubicBezTo>
                <a:cubicBezTo>
                  <a:pt x="7486079" y="4886772"/>
                  <a:pt x="7476705" y="4890401"/>
                  <a:pt x="7467635" y="4894784"/>
                </a:cubicBezTo>
                <a:cubicBezTo>
                  <a:pt x="7459169" y="4899017"/>
                  <a:pt x="7451006" y="4904007"/>
                  <a:pt x="7442841" y="4908845"/>
                </a:cubicBezTo>
                <a:cubicBezTo>
                  <a:pt x="7435736" y="4913379"/>
                  <a:pt x="7428631" y="4917915"/>
                  <a:pt x="7421829" y="4922904"/>
                </a:cubicBezTo>
                <a:cubicBezTo>
                  <a:pt x="7414119" y="4928648"/>
                  <a:pt x="7406409" y="4934544"/>
                  <a:pt x="7399001" y="4940591"/>
                </a:cubicBezTo>
                <a:lnTo>
                  <a:pt x="7393140" y="4940036"/>
                </a:lnTo>
                <a:lnTo>
                  <a:pt x="7393256" y="4940893"/>
                </a:lnTo>
                <a:lnTo>
                  <a:pt x="7393367" y="4944979"/>
                </a:lnTo>
                <a:lnTo>
                  <a:pt x="7355567" y="4944979"/>
                </a:lnTo>
                <a:lnTo>
                  <a:pt x="7353497" y="4939229"/>
                </a:lnTo>
                <a:cubicBezTo>
                  <a:pt x="7352893" y="4938172"/>
                  <a:pt x="7352287" y="4937264"/>
                  <a:pt x="7351683" y="4936358"/>
                </a:cubicBezTo>
                <a:cubicBezTo>
                  <a:pt x="7350927" y="4936963"/>
                  <a:pt x="7350322" y="4937415"/>
                  <a:pt x="7349869" y="4937869"/>
                </a:cubicBezTo>
                <a:lnTo>
                  <a:pt x="7343154" y="4944979"/>
                </a:lnTo>
                <a:lnTo>
                  <a:pt x="7309838" y="4944979"/>
                </a:lnTo>
                <a:lnTo>
                  <a:pt x="7316459" y="4937114"/>
                </a:lnTo>
                <a:cubicBezTo>
                  <a:pt x="7320995" y="4932125"/>
                  <a:pt x="7325227" y="4927135"/>
                  <a:pt x="7330065" y="4922601"/>
                </a:cubicBezTo>
                <a:lnTo>
                  <a:pt x="7340678" y="4914582"/>
                </a:lnTo>
                <a:lnTo>
                  <a:pt x="7340797" y="4910810"/>
                </a:lnTo>
                <a:cubicBezTo>
                  <a:pt x="7344124" y="4905367"/>
                  <a:pt x="7346693" y="4899471"/>
                  <a:pt x="7348660" y="4893273"/>
                </a:cubicBezTo>
                <a:lnTo>
                  <a:pt x="7352882" y="4874332"/>
                </a:lnTo>
                <a:lnTo>
                  <a:pt x="7333995" y="4825092"/>
                </a:lnTo>
                <a:cubicBezTo>
                  <a:pt x="7331576" y="4819650"/>
                  <a:pt x="7329007" y="4814057"/>
                  <a:pt x="7326133" y="4808916"/>
                </a:cubicBezTo>
                <a:cubicBezTo>
                  <a:pt x="7323261" y="4803777"/>
                  <a:pt x="7320237" y="4798939"/>
                  <a:pt x="7317214" y="4793949"/>
                </a:cubicBezTo>
                <a:cubicBezTo>
                  <a:pt x="7313889" y="4788509"/>
                  <a:pt x="7310562" y="4783065"/>
                  <a:pt x="7307689" y="4777321"/>
                </a:cubicBezTo>
                <a:cubicBezTo>
                  <a:pt x="7306027" y="4773996"/>
                  <a:pt x="7304517" y="4770669"/>
                  <a:pt x="7302851" y="4767344"/>
                </a:cubicBezTo>
                <a:cubicBezTo>
                  <a:pt x="7290910" y="4792288"/>
                  <a:pt x="7284863" y="4819650"/>
                  <a:pt x="7278061" y="4846408"/>
                </a:cubicBezTo>
                <a:cubicBezTo>
                  <a:pt x="7276699" y="4851850"/>
                  <a:pt x="7275339" y="4857142"/>
                  <a:pt x="7274281" y="4862584"/>
                </a:cubicBezTo>
                <a:cubicBezTo>
                  <a:pt x="7273071" y="4868631"/>
                  <a:pt x="7271710" y="4874678"/>
                  <a:pt x="7270955" y="4880725"/>
                </a:cubicBezTo>
                <a:cubicBezTo>
                  <a:pt x="7270199" y="4887074"/>
                  <a:pt x="7269745" y="4893424"/>
                  <a:pt x="7269291" y="4899773"/>
                </a:cubicBezTo>
                <a:cubicBezTo>
                  <a:pt x="7268988" y="4904913"/>
                  <a:pt x="7268988" y="4910205"/>
                  <a:pt x="7268988" y="4915344"/>
                </a:cubicBezTo>
                <a:cubicBezTo>
                  <a:pt x="7269291" y="4923961"/>
                  <a:pt x="7269595" y="4932730"/>
                  <a:pt x="7270199" y="4941347"/>
                </a:cubicBezTo>
                <a:lnTo>
                  <a:pt x="7269306" y="4944979"/>
                </a:lnTo>
                <a:lnTo>
                  <a:pt x="7182234" y="4944979"/>
                </a:lnTo>
                <a:lnTo>
                  <a:pt x="7172539" y="4937266"/>
                </a:lnTo>
                <a:cubicBezTo>
                  <a:pt x="7167703" y="4933638"/>
                  <a:pt x="7162713" y="4930311"/>
                  <a:pt x="7157724" y="4926986"/>
                </a:cubicBezTo>
                <a:cubicBezTo>
                  <a:pt x="7153191" y="4924264"/>
                  <a:pt x="7148654" y="4921694"/>
                  <a:pt x="7143967" y="4919276"/>
                </a:cubicBezTo>
                <a:cubicBezTo>
                  <a:pt x="7138978" y="4916706"/>
                  <a:pt x="7133991" y="4914287"/>
                  <a:pt x="7129000" y="4911716"/>
                </a:cubicBezTo>
                <a:cubicBezTo>
                  <a:pt x="7123861" y="4909146"/>
                  <a:pt x="7118721" y="4906426"/>
                  <a:pt x="7113431" y="4904007"/>
                </a:cubicBezTo>
                <a:cubicBezTo>
                  <a:pt x="7108440" y="4901739"/>
                  <a:pt x="7103453" y="4899774"/>
                  <a:pt x="7098312" y="4897808"/>
                </a:cubicBezTo>
                <a:cubicBezTo>
                  <a:pt x="7087882" y="4893878"/>
                  <a:pt x="7077149" y="4890704"/>
                  <a:pt x="7066715" y="4886772"/>
                </a:cubicBezTo>
                <a:cubicBezTo>
                  <a:pt x="7061425" y="4884657"/>
                  <a:pt x="7056286" y="4882389"/>
                  <a:pt x="7050996" y="4880424"/>
                </a:cubicBezTo>
                <a:cubicBezTo>
                  <a:pt x="7046762" y="4878911"/>
                  <a:pt x="7042376" y="4877248"/>
                  <a:pt x="7038143" y="4875888"/>
                </a:cubicBezTo>
                <a:cubicBezTo>
                  <a:pt x="7036783" y="4875435"/>
                  <a:pt x="7035272" y="4875132"/>
                  <a:pt x="7033911" y="4874981"/>
                </a:cubicBezTo>
                <a:cubicBezTo>
                  <a:pt x="7033761" y="4874981"/>
                  <a:pt x="7033761" y="4874981"/>
                  <a:pt x="7033761" y="4874981"/>
                </a:cubicBezTo>
                <a:cubicBezTo>
                  <a:pt x="7033458" y="4875132"/>
                  <a:pt x="7033156" y="4875435"/>
                  <a:pt x="7033005" y="4875737"/>
                </a:cubicBezTo>
                <a:cubicBezTo>
                  <a:pt x="7032852" y="4876040"/>
                  <a:pt x="7032852" y="4876191"/>
                  <a:pt x="7032702" y="4876492"/>
                </a:cubicBezTo>
                <a:cubicBezTo>
                  <a:pt x="7031645" y="4880725"/>
                  <a:pt x="7031038" y="4884958"/>
                  <a:pt x="7030737" y="4889342"/>
                </a:cubicBezTo>
                <a:cubicBezTo>
                  <a:pt x="7030737" y="4897808"/>
                  <a:pt x="7032250" y="4906123"/>
                  <a:pt x="7033911" y="4914287"/>
                </a:cubicBezTo>
                <a:cubicBezTo>
                  <a:pt x="7035575" y="4920939"/>
                  <a:pt x="7037237" y="4927440"/>
                  <a:pt x="7039505" y="4933939"/>
                </a:cubicBezTo>
                <a:lnTo>
                  <a:pt x="7044140" y="4944979"/>
                </a:lnTo>
                <a:lnTo>
                  <a:pt x="7017975" y="4944979"/>
                </a:lnTo>
                <a:lnTo>
                  <a:pt x="7015166" y="4938777"/>
                </a:lnTo>
                <a:cubicBezTo>
                  <a:pt x="7011083" y="4925021"/>
                  <a:pt x="7007303" y="4910810"/>
                  <a:pt x="7006397" y="4896448"/>
                </a:cubicBezTo>
                <a:cubicBezTo>
                  <a:pt x="7006096" y="4891005"/>
                  <a:pt x="7006096" y="4885261"/>
                  <a:pt x="7007002" y="4879819"/>
                </a:cubicBezTo>
                <a:lnTo>
                  <a:pt x="7007176" y="4878945"/>
                </a:lnTo>
                <a:lnTo>
                  <a:pt x="6983871" y="4858654"/>
                </a:lnTo>
                <a:cubicBezTo>
                  <a:pt x="6979185" y="4853817"/>
                  <a:pt x="6974650" y="4848979"/>
                  <a:pt x="6970567" y="4843687"/>
                </a:cubicBezTo>
                <a:cubicBezTo>
                  <a:pt x="6967242" y="4839455"/>
                  <a:pt x="6964219" y="4835071"/>
                  <a:pt x="6961195" y="4830535"/>
                </a:cubicBezTo>
                <a:cubicBezTo>
                  <a:pt x="6946984" y="4808765"/>
                  <a:pt x="6936554" y="4784577"/>
                  <a:pt x="6928692" y="4759784"/>
                </a:cubicBezTo>
                <a:cubicBezTo>
                  <a:pt x="6924762" y="4747690"/>
                  <a:pt x="6921738" y="4735293"/>
                  <a:pt x="6918715" y="4723048"/>
                </a:cubicBezTo>
                <a:cubicBezTo>
                  <a:pt x="6915390" y="4710198"/>
                  <a:pt x="6912215" y="4697046"/>
                  <a:pt x="6910400" y="4683895"/>
                </a:cubicBezTo>
                <a:cubicBezTo>
                  <a:pt x="6909946" y="4680871"/>
                  <a:pt x="6909645" y="4677695"/>
                  <a:pt x="6909645" y="4674521"/>
                </a:cubicBezTo>
                <a:cubicBezTo>
                  <a:pt x="6909645" y="4672253"/>
                  <a:pt x="6909645" y="4670137"/>
                  <a:pt x="6909796" y="4667869"/>
                </a:cubicBezTo>
                <a:cubicBezTo>
                  <a:pt x="6909946" y="4666055"/>
                  <a:pt x="6909946" y="4664241"/>
                  <a:pt x="6910400" y="4662578"/>
                </a:cubicBezTo>
                <a:cubicBezTo>
                  <a:pt x="6911005" y="4660159"/>
                  <a:pt x="6911610" y="4657892"/>
                  <a:pt x="6912820" y="4655624"/>
                </a:cubicBezTo>
                <a:lnTo>
                  <a:pt x="6915533" y="4652315"/>
                </a:lnTo>
                <a:lnTo>
                  <a:pt x="6898458" y="4634307"/>
                </a:lnTo>
                <a:cubicBezTo>
                  <a:pt x="6890596" y="4625237"/>
                  <a:pt x="6884247" y="4614655"/>
                  <a:pt x="6878201" y="4604375"/>
                </a:cubicBezTo>
                <a:cubicBezTo>
                  <a:pt x="6871396" y="4592886"/>
                  <a:pt x="6865198" y="4581093"/>
                  <a:pt x="6859000" y="4569302"/>
                </a:cubicBezTo>
                <a:cubicBezTo>
                  <a:pt x="6852650" y="4557359"/>
                  <a:pt x="6846452" y="4545265"/>
                  <a:pt x="6840859" y="4533020"/>
                </a:cubicBezTo>
                <a:cubicBezTo>
                  <a:pt x="6835568" y="4521227"/>
                  <a:pt x="6831335" y="4508832"/>
                  <a:pt x="6827555" y="4496434"/>
                </a:cubicBezTo>
                <a:cubicBezTo>
                  <a:pt x="6825287" y="4489329"/>
                  <a:pt x="6823322" y="4482072"/>
                  <a:pt x="6823624" y="4474514"/>
                </a:cubicBezTo>
                <a:cubicBezTo>
                  <a:pt x="6823927" y="4468013"/>
                  <a:pt x="6828010" y="4462269"/>
                  <a:pt x="6833603" y="4459094"/>
                </a:cubicBezTo>
                <a:cubicBezTo>
                  <a:pt x="6837381" y="4456978"/>
                  <a:pt x="6841011" y="4455768"/>
                  <a:pt x="6845243" y="4454861"/>
                </a:cubicBezTo>
                <a:lnTo>
                  <a:pt x="6857801" y="4455397"/>
                </a:lnTo>
                <a:lnTo>
                  <a:pt x="6849779" y="4443976"/>
                </a:lnTo>
                <a:cubicBezTo>
                  <a:pt x="6842974" y="4432336"/>
                  <a:pt x="6836929" y="4420242"/>
                  <a:pt x="6831184" y="4407997"/>
                </a:cubicBezTo>
                <a:cubicBezTo>
                  <a:pt x="6828464" y="4402251"/>
                  <a:pt x="6825741" y="4396357"/>
                  <a:pt x="6822868" y="4390611"/>
                </a:cubicBezTo>
                <a:cubicBezTo>
                  <a:pt x="6819846" y="4384866"/>
                  <a:pt x="6816821" y="4379122"/>
                  <a:pt x="6813799" y="4373225"/>
                </a:cubicBezTo>
                <a:cubicBezTo>
                  <a:pt x="6811078" y="4367934"/>
                  <a:pt x="6808506" y="4362493"/>
                  <a:pt x="6805937" y="4357049"/>
                </a:cubicBezTo>
                <a:cubicBezTo>
                  <a:pt x="6803367" y="4351154"/>
                  <a:pt x="6800494" y="4345258"/>
                  <a:pt x="6798378" y="4339211"/>
                </a:cubicBezTo>
                <a:cubicBezTo>
                  <a:pt x="6796413" y="4333467"/>
                  <a:pt x="6794599" y="4327571"/>
                  <a:pt x="6793088" y="4321524"/>
                </a:cubicBezTo>
                <a:cubicBezTo>
                  <a:pt x="6792180" y="4317743"/>
                  <a:pt x="6791274" y="4313814"/>
                  <a:pt x="6790669" y="4309884"/>
                </a:cubicBezTo>
                <a:cubicBezTo>
                  <a:pt x="6790215" y="4305802"/>
                  <a:pt x="6789763" y="4301719"/>
                  <a:pt x="6790518" y="4297637"/>
                </a:cubicBezTo>
                <a:cubicBezTo>
                  <a:pt x="6791577" y="4292044"/>
                  <a:pt x="6795203" y="4287962"/>
                  <a:pt x="6800192" y="4285543"/>
                </a:cubicBezTo>
                <a:lnTo>
                  <a:pt x="6801883" y="4285288"/>
                </a:lnTo>
                <a:lnTo>
                  <a:pt x="6769353" y="4243063"/>
                </a:lnTo>
                <a:cubicBezTo>
                  <a:pt x="6762247" y="4232331"/>
                  <a:pt x="6755446" y="4221294"/>
                  <a:pt x="6748944" y="4210107"/>
                </a:cubicBezTo>
                <a:cubicBezTo>
                  <a:pt x="6742141" y="4198618"/>
                  <a:pt x="6736397" y="4186524"/>
                  <a:pt x="6730499" y="4174733"/>
                </a:cubicBezTo>
                <a:cubicBezTo>
                  <a:pt x="6727476" y="4168837"/>
                  <a:pt x="6724755" y="4162790"/>
                  <a:pt x="6722186" y="4156590"/>
                </a:cubicBezTo>
                <a:cubicBezTo>
                  <a:pt x="6719919" y="4150997"/>
                  <a:pt x="6717651" y="4145404"/>
                  <a:pt x="6715837" y="4139508"/>
                </a:cubicBezTo>
                <a:cubicBezTo>
                  <a:pt x="6714022" y="4133159"/>
                  <a:pt x="6712359" y="4126507"/>
                  <a:pt x="6711754" y="4119855"/>
                </a:cubicBezTo>
                <a:cubicBezTo>
                  <a:pt x="6711603" y="4118041"/>
                  <a:pt x="6711603" y="4116378"/>
                  <a:pt x="6711603" y="4114564"/>
                </a:cubicBezTo>
                <a:cubicBezTo>
                  <a:pt x="6711754" y="4109122"/>
                  <a:pt x="6712662" y="4104284"/>
                  <a:pt x="6714929" y="4099446"/>
                </a:cubicBezTo>
                <a:cubicBezTo>
                  <a:pt x="6717197" y="4094759"/>
                  <a:pt x="6721127" y="4091131"/>
                  <a:pt x="6725662" y="4088562"/>
                </a:cubicBezTo>
                <a:cubicBezTo>
                  <a:pt x="6729593" y="4086294"/>
                  <a:pt x="6733827" y="4084783"/>
                  <a:pt x="6738360" y="4084178"/>
                </a:cubicBezTo>
                <a:lnTo>
                  <a:pt x="6743337" y="4084354"/>
                </a:lnTo>
                <a:lnTo>
                  <a:pt x="6732768" y="4069967"/>
                </a:lnTo>
                <a:cubicBezTo>
                  <a:pt x="6727476" y="4062256"/>
                  <a:pt x="6722487" y="4054397"/>
                  <a:pt x="6717347" y="4046534"/>
                </a:cubicBezTo>
                <a:cubicBezTo>
                  <a:pt x="6707067" y="4030661"/>
                  <a:pt x="6696787" y="4014938"/>
                  <a:pt x="6688321" y="3998007"/>
                </a:cubicBezTo>
                <a:cubicBezTo>
                  <a:pt x="6682878" y="3986971"/>
                  <a:pt x="6678193" y="3975633"/>
                  <a:pt x="6673356" y="3964294"/>
                </a:cubicBezTo>
                <a:cubicBezTo>
                  <a:pt x="6668215" y="3952049"/>
                  <a:pt x="6663226" y="3939653"/>
                  <a:pt x="6658842" y="3927105"/>
                </a:cubicBezTo>
                <a:cubicBezTo>
                  <a:pt x="6656573" y="3920604"/>
                  <a:pt x="6654912" y="3913953"/>
                  <a:pt x="6653702" y="3907301"/>
                </a:cubicBezTo>
                <a:cubicBezTo>
                  <a:pt x="6652945" y="3902917"/>
                  <a:pt x="6652342" y="3897929"/>
                  <a:pt x="6653098" y="3893543"/>
                </a:cubicBezTo>
                <a:cubicBezTo>
                  <a:pt x="6654004" y="3888706"/>
                  <a:pt x="6655971" y="3884776"/>
                  <a:pt x="6659750" y="3881602"/>
                </a:cubicBezTo>
                <a:cubicBezTo>
                  <a:pt x="6662923" y="3879032"/>
                  <a:pt x="6667307" y="3877369"/>
                  <a:pt x="6671389" y="3877218"/>
                </a:cubicBezTo>
                <a:lnTo>
                  <a:pt x="6688467" y="3878924"/>
                </a:lnTo>
                <a:lnTo>
                  <a:pt x="6686810" y="3876459"/>
                </a:lnTo>
                <a:cubicBezTo>
                  <a:pt x="6679705" y="3864819"/>
                  <a:pt x="6672448" y="3853179"/>
                  <a:pt x="6665948" y="3841085"/>
                </a:cubicBezTo>
                <a:cubicBezTo>
                  <a:pt x="6662169" y="3833979"/>
                  <a:pt x="6658539" y="3827026"/>
                  <a:pt x="6655062" y="3819769"/>
                </a:cubicBezTo>
                <a:cubicBezTo>
                  <a:pt x="6652342" y="3814024"/>
                  <a:pt x="6649923" y="3808280"/>
                  <a:pt x="6647504" y="3802384"/>
                </a:cubicBezTo>
                <a:cubicBezTo>
                  <a:pt x="6637677" y="3778196"/>
                  <a:pt x="6628909" y="3753553"/>
                  <a:pt x="6622711" y="3728156"/>
                </a:cubicBezTo>
                <a:cubicBezTo>
                  <a:pt x="6619689" y="3715457"/>
                  <a:pt x="6616514" y="3702758"/>
                  <a:pt x="6615152" y="3689758"/>
                </a:cubicBezTo>
                <a:cubicBezTo>
                  <a:pt x="6614851" y="3685979"/>
                  <a:pt x="6614547" y="3682198"/>
                  <a:pt x="6615455" y="3678570"/>
                </a:cubicBezTo>
                <a:cubicBezTo>
                  <a:pt x="6616211" y="3676000"/>
                  <a:pt x="6617270" y="3673431"/>
                  <a:pt x="6619084" y="3671314"/>
                </a:cubicBezTo>
                <a:cubicBezTo>
                  <a:pt x="6620897" y="3669349"/>
                  <a:pt x="6623165" y="3667685"/>
                  <a:pt x="6625584" y="3666628"/>
                </a:cubicBezTo>
                <a:cubicBezTo>
                  <a:pt x="6631328" y="3664057"/>
                  <a:pt x="6637527" y="3664057"/>
                  <a:pt x="6643725" y="3664511"/>
                </a:cubicBezTo>
                <a:cubicBezTo>
                  <a:pt x="6646144" y="3664662"/>
                  <a:pt x="6648563" y="3665116"/>
                  <a:pt x="6650528" y="3665871"/>
                </a:cubicBezTo>
                <a:cubicBezTo>
                  <a:pt x="6656274" y="3667081"/>
                  <a:pt x="6662017" y="3669198"/>
                  <a:pt x="6667459" y="3671464"/>
                </a:cubicBezTo>
                <a:cubicBezTo>
                  <a:pt x="6679404" y="3676304"/>
                  <a:pt x="6690740" y="3682501"/>
                  <a:pt x="6701777" y="3689001"/>
                </a:cubicBezTo>
                <a:cubicBezTo>
                  <a:pt x="6706765" y="3692026"/>
                  <a:pt x="6711904" y="3694897"/>
                  <a:pt x="6716894" y="3697921"/>
                </a:cubicBezTo>
                <a:cubicBezTo>
                  <a:pt x="6722790" y="3701398"/>
                  <a:pt x="6728382" y="3705177"/>
                  <a:pt x="6734128" y="3708958"/>
                </a:cubicBezTo>
                <a:lnTo>
                  <a:pt x="6744968" y="3715538"/>
                </a:lnTo>
                <a:lnTo>
                  <a:pt x="6745769" y="3715459"/>
                </a:lnTo>
                <a:cubicBezTo>
                  <a:pt x="6747887" y="3715762"/>
                  <a:pt x="6749852" y="3716214"/>
                  <a:pt x="6751817" y="3716517"/>
                </a:cubicBezTo>
                <a:cubicBezTo>
                  <a:pt x="6752422" y="3716517"/>
                  <a:pt x="6753027" y="3716668"/>
                  <a:pt x="6753630" y="3716971"/>
                </a:cubicBezTo>
                <a:lnTo>
                  <a:pt x="6758931" y="3718738"/>
                </a:lnTo>
                <a:lnTo>
                  <a:pt x="6754839" y="3709562"/>
                </a:lnTo>
                <a:cubicBezTo>
                  <a:pt x="6751968" y="3703364"/>
                  <a:pt x="6749699" y="3697014"/>
                  <a:pt x="6747130" y="3690666"/>
                </a:cubicBezTo>
                <a:cubicBezTo>
                  <a:pt x="6744558" y="3684466"/>
                  <a:pt x="6741990" y="3678118"/>
                  <a:pt x="6739571" y="3671767"/>
                </a:cubicBezTo>
                <a:cubicBezTo>
                  <a:pt x="6734886" y="3659523"/>
                  <a:pt x="6730650" y="3646975"/>
                  <a:pt x="6726871" y="3634428"/>
                </a:cubicBezTo>
                <a:cubicBezTo>
                  <a:pt x="6723243" y="3622636"/>
                  <a:pt x="6719917" y="3610692"/>
                  <a:pt x="6716592" y="3598901"/>
                </a:cubicBezTo>
                <a:cubicBezTo>
                  <a:pt x="6712963" y="3586202"/>
                  <a:pt x="6709184" y="3573353"/>
                  <a:pt x="6706614" y="3560351"/>
                </a:cubicBezTo>
                <a:cubicBezTo>
                  <a:pt x="6706008" y="3557177"/>
                  <a:pt x="6705556" y="3554002"/>
                  <a:pt x="6705102" y="3550826"/>
                </a:cubicBezTo>
                <a:cubicBezTo>
                  <a:pt x="6704800" y="3548862"/>
                  <a:pt x="6704800" y="3547047"/>
                  <a:pt x="6704951" y="3545083"/>
                </a:cubicBezTo>
                <a:cubicBezTo>
                  <a:pt x="6705102" y="3542965"/>
                  <a:pt x="6705706" y="3541000"/>
                  <a:pt x="6706462" y="3538885"/>
                </a:cubicBezTo>
                <a:cubicBezTo>
                  <a:pt x="6707370" y="3536163"/>
                  <a:pt x="6709789" y="3534349"/>
                  <a:pt x="6712057" y="3532988"/>
                </a:cubicBezTo>
                <a:cubicBezTo>
                  <a:pt x="6714173" y="3531628"/>
                  <a:pt x="6716743" y="3530570"/>
                  <a:pt x="6719162" y="3530570"/>
                </a:cubicBezTo>
                <a:cubicBezTo>
                  <a:pt x="6721581" y="3530570"/>
                  <a:pt x="6723849" y="3530720"/>
                  <a:pt x="6726871" y="3530720"/>
                </a:cubicBezTo>
                <a:cubicBezTo>
                  <a:pt x="6727022" y="3530871"/>
                  <a:pt x="6727174" y="3530871"/>
                  <a:pt x="6727325" y="3530871"/>
                </a:cubicBezTo>
                <a:cubicBezTo>
                  <a:pt x="6729591" y="3531325"/>
                  <a:pt x="6732163" y="3532233"/>
                  <a:pt x="6734279" y="3533139"/>
                </a:cubicBezTo>
                <a:cubicBezTo>
                  <a:pt x="6735488" y="3533593"/>
                  <a:pt x="6736851" y="3534198"/>
                  <a:pt x="6738058" y="3534803"/>
                </a:cubicBezTo>
                <a:cubicBezTo>
                  <a:pt x="6740630" y="3536163"/>
                  <a:pt x="6743350" y="3537523"/>
                  <a:pt x="6745920" y="3539035"/>
                </a:cubicBezTo>
                <a:cubicBezTo>
                  <a:pt x="6757560" y="3545989"/>
                  <a:pt x="6769351" y="3552944"/>
                  <a:pt x="6780388" y="3560956"/>
                </a:cubicBezTo>
                <a:cubicBezTo>
                  <a:pt x="6790819" y="3568515"/>
                  <a:pt x="6800797" y="3576678"/>
                  <a:pt x="6811229" y="3584388"/>
                </a:cubicBezTo>
                <a:cubicBezTo>
                  <a:pt x="6821357" y="3591796"/>
                  <a:pt x="6831184" y="3599808"/>
                  <a:pt x="6840406" y="3608426"/>
                </a:cubicBezTo>
                <a:cubicBezTo>
                  <a:pt x="6850080" y="3617496"/>
                  <a:pt x="6859152" y="3627473"/>
                  <a:pt x="6866861" y="3638207"/>
                </a:cubicBezTo>
                <a:cubicBezTo>
                  <a:pt x="6873966" y="3648033"/>
                  <a:pt x="6880618" y="3658162"/>
                  <a:pt x="6886664" y="3668744"/>
                </a:cubicBezTo>
                <a:lnTo>
                  <a:pt x="6894830" y="3684069"/>
                </a:lnTo>
                <a:lnTo>
                  <a:pt x="6896945" y="3669803"/>
                </a:lnTo>
                <a:cubicBezTo>
                  <a:pt x="6899514" y="3657558"/>
                  <a:pt x="6902237" y="3645313"/>
                  <a:pt x="6905562" y="3633369"/>
                </a:cubicBezTo>
                <a:cubicBezTo>
                  <a:pt x="6907375" y="3626565"/>
                  <a:pt x="6909341" y="3619763"/>
                  <a:pt x="6912062" y="3613262"/>
                </a:cubicBezTo>
                <a:cubicBezTo>
                  <a:pt x="6913271" y="3610391"/>
                  <a:pt x="6914481" y="3607367"/>
                  <a:pt x="6915994" y="3604645"/>
                </a:cubicBezTo>
                <a:cubicBezTo>
                  <a:pt x="6916748" y="3603436"/>
                  <a:pt x="6917505" y="3602076"/>
                  <a:pt x="6918261" y="3600866"/>
                </a:cubicBezTo>
                <a:cubicBezTo>
                  <a:pt x="6920529" y="3597087"/>
                  <a:pt x="6923249" y="3593156"/>
                  <a:pt x="6927028" y="3590737"/>
                </a:cubicBezTo>
                <a:cubicBezTo>
                  <a:pt x="6930506" y="3588471"/>
                  <a:pt x="6933831" y="3587109"/>
                  <a:pt x="6937914" y="3586353"/>
                </a:cubicBezTo>
                <a:cubicBezTo>
                  <a:pt x="6939124" y="3586052"/>
                  <a:pt x="6940635" y="3586202"/>
                  <a:pt x="6941995" y="3586202"/>
                </a:cubicBezTo>
                <a:cubicBezTo>
                  <a:pt x="6943052" y="3586504"/>
                  <a:pt x="6944111" y="3586807"/>
                  <a:pt x="6945017" y="3587109"/>
                </a:cubicBezTo>
                <a:cubicBezTo>
                  <a:pt x="6946682" y="3587713"/>
                  <a:pt x="6948193" y="3588772"/>
                  <a:pt x="6949553" y="3589831"/>
                </a:cubicBezTo>
                <a:cubicBezTo>
                  <a:pt x="6950612" y="3590889"/>
                  <a:pt x="6951671" y="3592097"/>
                  <a:pt x="6952728" y="3593308"/>
                </a:cubicBezTo>
                <a:cubicBezTo>
                  <a:pt x="6953182" y="3593911"/>
                  <a:pt x="6953483" y="3594365"/>
                  <a:pt x="6953940" y="3594970"/>
                </a:cubicBezTo>
                <a:cubicBezTo>
                  <a:pt x="6954391" y="3595727"/>
                  <a:pt x="6954846" y="3596330"/>
                  <a:pt x="6955297" y="3596936"/>
                </a:cubicBezTo>
                <a:cubicBezTo>
                  <a:pt x="6956055" y="3598144"/>
                  <a:pt x="6956811" y="3599506"/>
                  <a:pt x="6957566" y="3600715"/>
                </a:cubicBezTo>
                <a:cubicBezTo>
                  <a:pt x="6960893" y="3606612"/>
                  <a:pt x="6963915" y="3612659"/>
                  <a:pt x="6966636" y="3618857"/>
                </a:cubicBezTo>
                <a:cubicBezTo>
                  <a:pt x="6972081" y="3630798"/>
                  <a:pt x="6977067" y="3642894"/>
                  <a:pt x="6981150" y="3655290"/>
                </a:cubicBezTo>
                <a:cubicBezTo>
                  <a:pt x="6985231" y="3667233"/>
                  <a:pt x="6988859" y="3679327"/>
                  <a:pt x="6992184" y="3691421"/>
                </a:cubicBezTo>
                <a:cubicBezTo>
                  <a:pt x="6994151" y="3698224"/>
                  <a:pt x="6995663" y="3705026"/>
                  <a:pt x="6997175" y="3711830"/>
                </a:cubicBezTo>
                <a:cubicBezTo>
                  <a:pt x="6998534" y="3718028"/>
                  <a:pt x="6999896" y="3724377"/>
                  <a:pt x="7000953" y="3730727"/>
                </a:cubicBezTo>
                <a:lnTo>
                  <a:pt x="7004848" y="3761516"/>
                </a:lnTo>
                <a:lnTo>
                  <a:pt x="7008361" y="3755972"/>
                </a:lnTo>
                <a:cubicBezTo>
                  <a:pt x="7011233" y="3752647"/>
                  <a:pt x="7014410" y="3750228"/>
                  <a:pt x="7018491" y="3748565"/>
                </a:cubicBezTo>
                <a:cubicBezTo>
                  <a:pt x="7021665" y="3747205"/>
                  <a:pt x="7025445" y="3747205"/>
                  <a:pt x="7028920" y="3748111"/>
                </a:cubicBezTo>
                <a:cubicBezTo>
                  <a:pt x="7029979" y="3748263"/>
                  <a:pt x="7031038" y="3748565"/>
                  <a:pt x="7032097" y="3749019"/>
                </a:cubicBezTo>
                <a:cubicBezTo>
                  <a:pt x="7036180" y="3750682"/>
                  <a:pt x="7040108" y="3753252"/>
                  <a:pt x="7043132" y="3756426"/>
                </a:cubicBezTo>
                <a:cubicBezTo>
                  <a:pt x="7045852" y="3759299"/>
                  <a:pt x="7048574" y="3762322"/>
                  <a:pt x="7050690" y="3765648"/>
                </a:cubicBezTo>
                <a:cubicBezTo>
                  <a:pt x="7055076" y="3772602"/>
                  <a:pt x="7058855" y="3780313"/>
                  <a:pt x="7062028" y="3787871"/>
                </a:cubicBezTo>
                <a:cubicBezTo>
                  <a:pt x="7064447" y="3793918"/>
                  <a:pt x="7066866" y="3799965"/>
                  <a:pt x="7068984" y="3806163"/>
                </a:cubicBezTo>
                <a:cubicBezTo>
                  <a:pt x="7077298" y="3831259"/>
                  <a:pt x="7083346" y="3857412"/>
                  <a:pt x="7085310" y="3883868"/>
                </a:cubicBezTo>
                <a:cubicBezTo>
                  <a:pt x="7086369" y="3897172"/>
                  <a:pt x="7086518" y="3910626"/>
                  <a:pt x="7085915" y="3924080"/>
                </a:cubicBezTo>
                <a:lnTo>
                  <a:pt x="7085388" y="3933648"/>
                </a:lnTo>
                <a:lnTo>
                  <a:pt x="7100580" y="3922871"/>
                </a:lnTo>
                <a:cubicBezTo>
                  <a:pt x="7102545" y="3922720"/>
                  <a:pt x="7104207" y="3922871"/>
                  <a:pt x="7105720" y="3923174"/>
                </a:cubicBezTo>
                <a:cubicBezTo>
                  <a:pt x="7113582" y="3924837"/>
                  <a:pt x="7119326" y="3931791"/>
                  <a:pt x="7123559" y="3938292"/>
                </a:cubicBezTo>
                <a:cubicBezTo>
                  <a:pt x="7125221" y="3940861"/>
                  <a:pt x="7126884" y="3943432"/>
                  <a:pt x="7128395" y="3946153"/>
                </a:cubicBezTo>
                <a:cubicBezTo>
                  <a:pt x="7131873" y="3952501"/>
                  <a:pt x="7135199" y="3959002"/>
                  <a:pt x="7138072" y="3965654"/>
                </a:cubicBezTo>
                <a:cubicBezTo>
                  <a:pt x="7143362" y="3977597"/>
                  <a:pt x="7147141" y="3990145"/>
                  <a:pt x="7150619" y="4002541"/>
                </a:cubicBezTo>
                <a:cubicBezTo>
                  <a:pt x="7157876" y="4027939"/>
                  <a:pt x="7164223" y="4053489"/>
                  <a:pt x="7168004" y="4079642"/>
                </a:cubicBezTo>
                <a:cubicBezTo>
                  <a:pt x="7168911" y="4086143"/>
                  <a:pt x="7169818" y="4092491"/>
                  <a:pt x="7170119" y="4098992"/>
                </a:cubicBezTo>
                <a:cubicBezTo>
                  <a:pt x="7170573" y="4105341"/>
                  <a:pt x="7170725" y="4111691"/>
                  <a:pt x="7170875" y="4118040"/>
                </a:cubicBezTo>
                <a:lnTo>
                  <a:pt x="7171079" y="4123946"/>
                </a:lnTo>
                <a:lnTo>
                  <a:pt x="7176016" y="4118797"/>
                </a:lnTo>
                <a:cubicBezTo>
                  <a:pt x="7179797" y="4115470"/>
                  <a:pt x="7185237" y="4113505"/>
                  <a:pt x="7190227" y="4114715"/>
                </a:cubicBezTo>
                <a:cubicBezTo>
                  <a:pt x="7191133" y="4114867"/>
                  <a:pt x="7192041" y="4115169"/>
                  <a:pt x="7192947" y="4115623"/>
                </a:cubicBezTo>
                <a:cubicBezTo>
                  <a:pt x="7198693" y="4118343"/>
                  <a:pt x="7201566" y="4124239"/>
                  <a:pt x="7204135" y="4129682"/>
                </a:cubicBezTo>
                <a:cubicBezTo>
                  <a:pt x="7206705" y="4135124"/>
                  <a:pt x="7209277" y="4140869"/>
                  <a:pt x="7211392" y="4146613"/>
                </a:cubicBezTo>
                <a:cubicBezTo>
                  <a:pt x="7213660" y="4152811"/>
                  <a:pt x="7216077" y="4159161"/>
                  <a:pt x="7217891" y="4165510"/>
                </a:cubicBezTo>
                <a:cubicBezTo>
                  <a:pt x="7219858" y="4172011"/>
                  <a:pt x="7221671" y="4178512"/>
                  <a:pt x="7223335" y="4185011"/>
                </a:cubicBezTo>
                <a:cubicBezTo>
                  <a:pt x="7226509" y="4197258"/>
                  <a:pt x="7229684" y="4209653"/>
                  <a:pt x="7233009" y="4222051"/>
                </a:cubicBezTo>
                <a:cubicBezTo>
                  <a:pt x="7236639" y="4235354"/>
                  <a:pt x="7240115" y="4248658"/>
                  <a:pt x="7242685" y="4262263"/>
                </a:cubicBezTo>
                <a:cubicBezTo>
                  <a:pt x="7244953" y="4274660"/>
                  <a:pt x="7246919" y="4287056"/>
                  <a:pt x="7247522" y="4299604"/>
                </a:cubicBezTo>
                <a:cubicBezTo>
                  <a:pt x="7247825" y="4305802"/>
                  <a:pt x="7248127" y="4311849"/>
                  <a:pt x="7248279" y="4317896"/>
                </a:cubicBezTo>
                <a:lnTo>
                  <a:pt x="7248393" y="4324643"/>
                </a:lnTo>
                <a:lnTo>
                  <a:pt x="7250091" y="4325152"/>
                </a:lnTo>
                <a:cubicBezTo>
                  <a:pt x="7252663" y="4326060"/>
                  <a:pt x="7254477" y="4327117"/>
                  <a:pt x="7256743" y="4328630"/>
                </a:cubicBezTo>
                <a:cubicBezTo>
                  <a:pt x="7263698" y="4333013"/>
                  <a:pt x="7268385" y="4339665"/>
                  <a:pt x="7271861" y="4346923"/>
                </a:cubicBezTo>
                <a:cubicBezTo>
                  <a:pt x="7277908" y="4359620"/>
                  <a:pt x="7281689" y="4373378"/>
                  <a:pt x="7285013" y="4386984"/>
                </a:cubicBezTo>
                <a:cubicBezTo>
                  <a:pt x="7288188" y="4399985"/>
                  <a:pt x="7290910" y="4413138"/>
                  <a:pt x="7293025" y="4426290"/>
                </a:cubicBezTo>
                <a:cubicBezTo>
                  <a:pt x="7294992" y="4438384"/>
                  <a:pt x="7297107" y="4450478"/>
                  <a:pt x="7297863" y="4462723"/>
                </a:cubicBezTo>
                <a:lnTo>
                  <a:pt x="7298107" y="4493728"/>
                </a:lnTo>
                <a:lnTo>
                  <a:pt x="7298317" y="4493562"/>
                </a:lnTo>
                <a:cubicBezTo>
                  <a:pt x="7300131" y="4492655"/>
                  <a:pt x="7301795" y="4491446"/>
                  <a:pt x="7303609" y="4490841"/>
                </a:cubicBezTo>
                <a:cubicBezTo>
                  <a:pt x="7307540" y="4489630"/>
                  <a:pt x="7311169" y="4489178"/>
                  <a:pt x="7315249" y="4489933"/>
                </a:cubicBezTo>
                <a:cubicBezTo>
                  <a:pt x="7315399" y="4489933"/>
                  <a:pt x="7315552" y="4489933"/>
                  <a:pt x="7315552" y="4489329"/>
                </a:cubicBezTo>
                <a:cubicBezTo>
                  <a:pt x="7319935" y="4490235"/>
                  <a:pt x="7323865" y="4492957"/>
                  <a:pt x="7327041" y="4496131"/>
                </a:cubicBezTo>
                <a:cubicBezTo>
                  <a:pt x="7330065" y="4499155"/>
                  <a:pt x="7332030" y="4502331"/>
                  <a:pt x="7333995" y="4505959"/>
                </a:cubicBezTo>
                <a:cubicBezTo>
                  <a:pt x="7337775" y="4513215"/>
                  <a:pt x="7340949" y="4520623"/>
                  <a:pt x="7343065" y="4528484"/>
                </a:cubicBezTo>
                <a:cubicBezTo>
                  <a:pt x="7346543" y="4541484"/>
                  <a:pt x="7348357" y="4554938"/>
                  <a:pt x="7349567" y="4568394"/>
                </a:cubicBezTo>
                <a:cubicBezTo>
                  <a:pt x="7350171" y="4574895"/>
                  <a:pt x="7350473" y="4581547"/>
                  <a:pt x="7350775" y="4588046"/>
                </a:cubicBezTo>
                <a:cubicBezTo>
                  <a:pt x="7351077" y="4594547"/>
                  <a:pt x="7351381" y="4601048"/>
                  <a:pt x="7351531" y="4607549"/>
                </a:cubicBezTo>
                <a:lnTo>
                  <a:pt x="7351531" y="4628309"/>
                </a:lnTo>
                <a:lnTo>
                  <a:pt x="7363625" y="4593943"/>
                </a:lnTo>
                <a:cubicBezTo>
                  <a:pt x="7368161" y="4581999"/>
                  <a:pt x="7373150" y="4570208"/>
                  <a:pt x="7378440" y="4558416"/>
                </a:cubicBezTo>
                <a:cubicBezTo>
                  <a:pt x="7381011" y="4552974"/>
                  <a:pt x="7383430" y="4547380"/>
                  <a:pt x="7386303" y="4542089"/>
                </a:cubicBezTo>
                <a:cubicBezTo>
                  <a:pt x="7389023" y="4537100"/>
                  <a:pt x="7391745" y="4532112"/>
                  <a:pt x="7394467" y="4527124"/>
                </a:cubicBezTo>
                <a:cubicBezTo>
                  <a:pt x="7397187" y="4522284"/>
                  <a:pt x="7399606" y="4517296"/>
                  <a:pt x="7402477" y="4512611"/>
                </a:cubicBezTo>
                <a:cubicBezTo>
                  <a:pt x="7404141" y="4509889"/>
                  <a:pt x="7406105" y="4507470"/>
                  <a:pt x="7408373" y="4505202"/>
                </a:cubicBezTo>
                <a:cubicBezTo>
                  <a:pt x="7410641" y="4502783"/>
                  <a:pt x="7413363" y="4500364"/>
                  <a:pt x="7416689" y="4499307"/>
                </a:cubicBezTo>
                <a:cubicBezTo>
                  <a:pt x="7418806" y="4498399"/>
                  <a:pt x="7420921" y="4497945"/>
                  <a:pt x="7423189" y="4498249"/>
                </a:cubicBezTo>
                <a:cubicBezTo>
                  <a:pt x="7423491" y="4498249"/>
                  <a:pt x="7423945" y="4498249"/>
                  <a:pt x="7424247" y="4498249"/>
                </a:cubicBezTo>
                <a:cubicBezTo>
                  <a:pt x="7425609" y="4498550"/>
                  <a:pt x="7426969" y="4499004"/>
                  <a:pt x="7428329" y="4499307"/>
                </a:cubicBezTo>
                <a:cubicBezTo>
                  <a:pt x="7429992" y="4499760"/>
                  <a:pt x="7432109" y="4501272"/>
                  <a:pt x="7433317" y="4502481"/>
                </a:cubicBezTo>
                <a:cubicBezTo>
                  <a:pt x="7434376" y="4503388"/>
                  <a:pt x="7435435" y="4504446"/>
                  <a:pt x="7436341" y="4505656"/>
                </a:cubicBezTo>
                <a:cubicBezTo>
                  <a:pt x="7438609" y="4509133"/>
                  <a:pt x="7440726" y="4512761"/>
                  <a:pt x="7442540" y="4516540"/>
                </a:cubicBezTo>
                <a:cubicBezTo>
                  <a:pt x="7442993" y="4517750"/>
                  <a:pt x="7443447" y="4518809"/>
                  <a:pt x="7444203" y="4520169"/>
                </a:cubicBezTo>
                <a:lnTo>
                  <a:pt x="7446043" y="4525760"/>
                </a:lnTo>
                <a:lnTo>
                  <a:pt x="7449192" y="4514879"/>
                </a:lnTo>
                <a:cubicBezTo>
                  <a:pt x="7451912" y="4506714"/>
                  <a:pt x="7455389" y="4498552"/>
                  <a:pt x="7458413" y="4490389"/>
                </a:cubicBezTo>
                <a:cubicBezTo>
                  <a:pt x="7461133" y="4482980"/>
                  <a:pt x="7464157" y="4475724"/>
                  <a:pt x="7467331" y="4468467"/>
                </a:cubicBezTo>
                <a:lnTo>
                  <a:pt x="7481691" y="4436878"/>
                </a:lnTo>
                <a:lnTo>
                  <a:pt x="7469903" y="4420242"/>
                </a:lnTo>
                <a:cubicBezTo>
                  <a:pt x="7463401" y="4410114"/>
                  <a:pt x="7458110" y="4399380"/>
                  <a:pt x="7453727" y="4388192"/>
                </a:cubicBezTo>
                <a:cubicBezTo>
                  <a:pt x="7451157" y="4381844"/>
                  <a:pt x="7449039" y="4375493"/>
                  <a:pt x="7447679" y="4368842"/>
                </a:cubicBezTo>
                <a:cubicBezTo>
                  <a:pt x="7446470" y="4362947"/>
                  <a:pt x="7446016" y="4356597"/>
                  <a:pt x="7446621" y="4350702"/>
                </a:cubicBezTo>
                <a:cubicBezTo>
                  <a:pt x="7446924" y="4346922"/>
                  <a:pt x="7447981" y="4343446"/>
                  <a:pt x="7449947" y="4340270"/>
                </a:cubicBezTo>
                <a:cubicBezTo>
                  <a:pt x="7450098" y="4340119"/>
                  <a:pt x="7450249" y="4339817"/>
                  <a:pt x="7450399" y="4339514"/>
                </a:cubicBezTo>
                <a:cubicBezTo>
                  <a:pt x="7453121" y="4335584"/>
                  <a:pt x="7457807" y="4333166"/>
                  <a:pt x="7462495" y="4332712"/>
                </a:cubicBezTo>
                <a:cubicBezTo>
                  <a:pt x="7463401" y="4332712"/>
                  <a:pt x="7464459" y="4332561"/>
                  <a:pt x="7465367" y="4332863"/>
                </a:cubicBezTo>
                <a:cubicBezTo>
                  <a:pt x="7468239" y="4332863"/>
                  <a:pt x="7470961" y="4333316"/>
                  <a:pt x="7473833" y="4333921"/>
                </a:cubicBezTo>
                <a:lnTo>
                  <a:pt x="7479017" y="4335027"/>
                </a:lnTo>
                <a:lnTo>
                  <a:pt x="7468543" y="4326209"/>
                </a:lnTo>
                <a:cubicBezTo>
                  <a:pt x="7460077" y="4318500"/>
                  <a:pt x="7451914" y="4310185"/>
                  <a:pt x="7444053" y="4301719"/>
                </a:cubicBezTo>
                <a:cubicBezTo>
                  <a:pt x="7435587" y="4292800"/>
                  <a:pt x="7427573" y="4283578"/>
                  <a:pt x="7420166" y="4273752"/>
                </a:cubicBezTo>
                <a:cubicBezTo>
                  <a:pt x="7412003" y="4262868"/>
                  <a:pt x="7403989" y="4251983"/>
                  <a:pt x="7397037" y="4240341"/>
                </a:cubicBezTo>
                <a:cubicBezTo>
                  <a:pt x="7394013" y="4235202"/>
                  <a:pt x="7390989" y="4229760"/>
                  <a:pt x="7388267" y="4224317"/>
                </a:cubicBezTo>
                <a:cubicBezTo>
                  <a:pt x="7385850" y="4219329"/>
                  <a:pt x="7383430" y="4214339"/>
                  <a:pt x="7381163" y="4209350"/>
                </a:cubicBezTo>
                <a:cubicBezTo>
                  <a:pt x="7375418" y="4197256"/>
                  <a:pt x="7369371" y="4185162"/>
                  <a:pt x="7366347" y="4172162"/>
                </a:cubicBezTo>
                <a:cubicBezTo>
                  <a:pt x="7365441" y="4167778"/>
                  <a:pt x="7364684" y="4163242"/>
                  <a:pt x="7364383" y="4158707"/>
                </a:cubicBezTo>
                <a:cubicBezTo>
                  <a:pt x="7364231" y="4154474"/>
                  <a:pt x="7364684" y="4150694"/>
                  <a:pt x="7365743" y="4146764"/>
                </a:cubicBezTo>
                <a:cubicBezTo>
                  <a:pt x="7366347" y="4144950"/>
                  <a:pt x="7367406" y="4143136"/>
                  <a:pt x="7368465" y="4141472"/>
                </a:cubicBezTo>
                <a:cubicBezTo>
                  <a:pt x="7369371" y="4140263"/>
                  <a:pt x="7370279" y="4139204"/>
                  <a:pt x="7371335" y="4138146"/>
                </a:cubicBezTo>
                <a:cubicBezTo>
                  <a:pt x="7372697" y="4137240"/>
                  <a:pt x="7374057" y="4136332"/>
                  <a:pt x="7375570" y="4135576"/>
                </a:cubicBezTo>
                <a:cubicBezTo>
                  <a:pt x="7377232" y="4134518"/>
                  <a:pt x="7380255" y="4134065"/>
                  <a:pt x="7382371" y="4133611"/>
                </a:cubicBezTo>
                <a:cubicBezTo>
                  <a:pt x="7382523" y="4133611"/>
                  <a:pt x="7382827" y="4133611"/>
                  <a:pt x="7383128" y="4133611"/>
                </a:cubicBezTo>
                <a:cubicBezTo>
                  <a:pt x="7385547" y="4133762"/>
                  <a:pt x="7387815" y="4134216"/>
                  <a:pt x="7390081" y="4134670"/>
                </a:cubicBezTo>
                <a:cubicBezTo>
                  <a:pt x="7391443" y="4135124"/>
                  <a:pt x="7392803" y="4135425"/>
                  <a:pt x="7394163" y="4135729"/>
                </a:cubicBezTo>
                <a:lnTo>
                  <a:pt x="7398055" y="4136932"/>
                </a:lnTo>
                <a:lnTo>
                  <a:pt x="7386453" y="4126356"/>
                </a:lnTo>
                <a:cubicBezTo>
                  <a:pt x="7377835" y="4117891"/>
                  <a:pt x="7369673" y="4109122"/>
                  <a:pt x="7361508" y="4100203"/>
                </a:cubicBezTo>
                <a:cubicBezTo>
                  <a:pt x="7353195" y="4091133"/>
                  <a:pt x="7345333" y="4081759"/>
                  <a:pt x="7338379" y="4071630"/>
                </a:cubicBezTo>
                <a:cubicBezTo>
                  <a:pt x="7331122" y="4060898"/>
                  <a:pt x="7324169" y="4049710"/>
                  <a:pt x="7319179" y="4037766"/>
                </a:cubicBezTo>
                <a:cubicBezTo>
                  <a:pt x="7316761" y="4032022"/>
                  <a:pt x="7314493" y="4026429"/>
                  <a:pt x="7312527" y="4020533"/>
                </a:cubicBezTo>
                <a:cubicBezTo>
                  <a:pt x="7310261" y="4013731"/>
                  <a:pt x="7308143" y="4007079"/>
                  <a:pt x="7306179" y="4000124"/>
                </a:cubicBezTo>
                <a:cubicBezTo>
                  <a:pt x="7304364" y="3993926"/>
                  <a:pt x="7303004" y="3987576"/>
                  <a:pt x="7301644" y="3981227"/>
                </a:cubicBezTo>
                <a:cubicBezTo>
                  <a:pt x="7301037" y="3978051"/>
                  <a:pt x="7300433" y="3974877"/>
                  <a:pt x="7299829" y="3971703"/>
                </a:cubicBezTo>
                <a:cubicBezTo>
                  <a:pt x="7299376" y="3969133"/>
                  <a:pt x="7299073" y="3966411"/>
                  <a:pt x="7298922" y="3963691"/>
                </a:cubicBezTo>
                <a:cubicBezTo>
                  <a:pt x="7298468" y="3958399"/>
                  <a:pt x="7298317" y="3953411"/>
                  <a:pt x="7299527" y="3948119"/>
                </a:cubicBezTo>
                <a:cubicBezTo>
                  <a:pt x="7299981" y="3946002"/>
                  <a:pt x="7300736" y="3944491"/>
                  <a:pt x="7301795" y="3942526"/>
                </a:cubicBezTo>
                <a:cubicBezTo>
                  <a:pt x="7301945" y="3942375"/>
                  <a:pt x="7301945" y="3942223"/>
                  <a:pt x="7302096" y="3942072"/>
                </a:cubicBezTo>
                <a:cubicBezTo>
                  <a:pt x="7302550" y="3940258"/>
                  <a:pt x="7304061" y="3938898"/>
                  <a:pt x="7305423" y="3937536"/>
                </a:cubicBezTo>
                <a:cubicBezTo>
                  <a:pt x="7306329" y="3936931"/>
                  <a:pt x="7307085" y="3936479"/>
                  <a:pt x="7307993" y="3935874"/>
                </a:cubicBezTo>
                <a:cubicBezTo>
                  <a:pt x="7309353" y="3934967"/>
                  <a:pt x="7310865" y="3934362"/>
                  <a:pt x="7312376" y="3933909"/>
                </a:cubicBezTo>
                <a:cubicBezTo>
                  <a:pt x="7314341" y="3933757"/>
                  <a:pt x="7316307" y="3933456"/>
                  <a:pt x="7318273" y="3933606"/>
                </a:cubicBezTo>
                <a:cubicBezTo>
                  <a:pt x="7320541" y="3933757"/>
                  <a:pt x="7323110" y="3934362"/>
                  <a:pt x="7325378" y="3934967"/>
                </a:cubicBezTo>
                <a:cubicBezTo>
                  <a:pt x="7327041" y="3935270"/>
                  <a:pt x="7328703" y="3935724"/>
                  <a:pt x="7330367" y="3936176"/>
                </a:cubicBezTo>
                <a:lnTo>
                  <a:pt x="7340501" y="3939157"/>
                </a:lnTo>
                <a:lnTo>
                  <a:pt x="7329459" y="3924385"/>
                </a:lnTo>
                <a:cubicBezTo>
                  <a:pt x="7326437" y="3919698"/>
                  <a:pt x="7323564" y="3914860"/>
                  <a:pt x="7320691" y="3910023"/>
                </a:cubicBezTo>
                <a:cubicBezTo>
                  <a:pt x="7317667" y="3904882"/>
                  <a:pt x="7314493" y="3899743"/>
                  <a:pt x="7311621" y="3894451"/>
                </a:cubicBezTo>
                <a:cubicBezTo>
                  <a:pt x="7305573" y="3883567"/>
                  <a:pt x="7299981" y="3872531"/>
                  <a:pt x="7294689" y="3861192"/>
                </a:cubicBezTo>
                <a:cubicBezTo>
                  <a:pt x="7289701" y="3850308"/>
                  <a:pt x="7285317" y="3838971"/>
                  <a:pt x="7281385" y="3827480"/>
                </a:cubicBezTo>
                <a:cubicBezTo>
                  <a:pt x="7277001" y="3815084"/>
                  <a:pt x="7273071" y="3802688"/>
                  <a:pt x="7270199" y="3789837"/>
                </a:cubicBezTo>
                <a:cubicBezTo>
                  <a:pt x="7267327" y="3777138"/>
                  <a:pt x="7265360" y="3763986"/>
                  <a:pt x="7264907" y="3750985"/>
                </a:cubicBezTo>
                <a:cubicBezTo>
                  <a:pt x="7264605" y="3742973"/>
                  <a:pt x="7264757" y="3734355"/>
                  <a:pt x="7268988" y="3727402"/>
                </a:cubicBezTo>
                <a:cubicBezTo>
                  <a:pt x="7268988" y="3727402"/>
                  <a:pt x="7268988" y="3727251"/>
                  <a:pt x="7269141" y="3727251"/>
                </a:cubicBezTo>
                <a:lnTo>
                  <a:pt x="7275951" y="3724499"/>
                </a:lnTo>
                <a:lnTo>
                  <a:pt x="7257953" y="3698374"/>
                </a:lnTo>
                <a:cubicBezTo>
                  <a:pt x="7251604" y="3688247"/>
                  <a:pt x="7245708" y="3677816"/>
                  <a:pt x="7240567" y="3666931"/>
                </a:cubicBezTo>
                <a:cubicBezTo>
                  <a:pt x="7235277" y="3655744"/>
                  <a:pt x="7229985" y="3644405"/>
                  <a:pt x="7225600" y="3632916"/>
                </a:cubicBezTo>
                <a:cubicBezTo>
                  <a:pt x="7216077" y="3608426"/>
                  <a:pt x="7208065" y="3583482"/>
                  <a:pt x="7200505" y="3558386"/>
                </a:cubicBezTo>
                <a:cubicBezTo>
                  <a:pt x="7198691" y="3552490"/>
                  <a:pt x="7196727" y="3546595"/>
                  <a:pt x="7195668" y="3540699"/>
                </a:cubicBezTo>
                <a:cubicBezTo>
                  <a:pt x="7194913" y="3536466"/>
                  <a:pt x="7194007" y="3532233"/>
                  <a:pt x="7193551" y="3528000"/>
                </a:cubicBezTo>
                <a:cubicBezTo>
                  <a:pt x="7193099" y="3523616"/>
                  <a:pt x="7192947" y="3519231"/>
                  <a:pt x="7193249" y="3514847"/>
                </a:cubicBezTo>
                <a:cubicBezTo>
                  <a:pt x="7193400" y="3512579"/>
                  <a:pt x="7193854" y="3510160"/>
                  <a:pt x="7194308" y="3507894"/>
                </a:cubicBezTo>
                <a:cubicBezTo>
                  <a:pt x="7194913" y="3504870"/>
                  <a:pt x="7196122" y="3502299"/>
                  <a:pt x="7197633" y="3499427"/>
                </a:cubicBezTo>
                <a:cubicBezTo>
                  <a:pt x="7197936" y="3498823"/>
                  <a:pt x="7198237" y="3498520"/>
                  <a:pt x="7198541" y="3498219"/>
                </a:cubicBezTo>
                <a:cubicBezTo>
                  <a:pt x="7199750" y="3496555"/>
                  <a:pt x="7201261" y="3495194"/>
                  <a:pt x="7203227" y="3494137"/>
                </a:cubicBezTo>
                <a:cubicBezTo>
                  <a:pt x="7205042" y="3493229"/>
                  <a:pt x="7208669" y="3492019"/>
                  <a:pt x="7210785" y="3492473"/>
                </a:cubicBezTo>
                <a:lnTo>
                  <a:pt x="7214539" y="3493481"/>
                </a:lnTo>
                <a:lnTo>
                  <a:pt x="7214414" y="3493229"/>
                </a:lnTo>
                <a:cubicBezTo>
                  <a:pt x="7212146" y="3487939"/>
                  <a:pt x="7210183" y="3482344"/>
                  <a:pt x="7208216" y="3476902"/>
                </a:cubicBezTo>
                <a:cubicBezTo>
                  <a:pt x="7203833" y="3464355"/>
                  <a:pt x="7199449" y="3451807"/>
                  <a:pt x="7195971" y="3438956"/>
                </a:cubicBezTo>
                <a:cubicBezTo>
                  <a:pt x="7192947" y="3427619"/>
                  <a:pt x="7190529" y="3415977"/>
                  <a:pt x="7188715" y="3404337"/>
                </a:cubicBezTo>
                <a:cubicBezTo>
                  <a:pt x="7187807" y="3398139"/>
                  <a:pt x="7186901" y="3391941"/>
                  <a:pt x="7186296" y="3385742"/>
                </a:cubicBezTo>
                <a:cubicBezTo>
                  <a:pt x="7185541" y="3378939"/>
                  <a:pt x="7184934" y="3371986"/>
                  <a:pt x="7185087" y="3365184"/>
                </a:cubicBezTo>
                <a:cubicBezTo>
                  <a:pt x="7185237" y="3358078"/>
                  <a:pt x="7186145" y="3351274"/>
                  <a:pt x="7187957" y="3344471"/>
                </a:cubicBezTo>
                <a:lnTo>
                  <a:pt x="7191383" y="3336036"/>
                </a:lnTo>
                <a:lnTo>
                  <a:pt x="7189018" y="3332680"/>
                </a:lnTo>
                <a:cubicBezTo>
                  <a:pt x="7185995" y="3328146"/>
                  <a:pt x="7183575" y="3323157"/>
                  <a:pt x="7181157" y="3318320"/>
                </a:cubicBezTo>
                <a:cubicBezTo>
                  <a:pt x="7176017" y="3308040"/>
                  <a:pt x="7171481" y="3297457"/>
                  <a:pt x="7167249" y="3286723"/>
                </a:cubicBezTo>
                <a:cubicBezTo>
                  <a:pt x="7158178" y="3263442"/>
                  <a:pt x="7152434" y="3238951"/>
                  <a:pt x="7145025" y="3215217"/>
                </a:cubicBezTo>
                <a:cubicBezTo>
                  <a:pt x="7141246" y="3203273"/>
                  <a:pt x="7137317" y="3191482"/>
                  <a:pt x="7133838" y="3179539"/>
                </a:cubicBezTo>
                <a:cubicBezTo>
                  <a:pt x="7130362" y="3167596"/>
                  <a:pt x="7127489" y="3155502"/>
                  <a:pt x="7125070" y="3143408"/>
                </a:cubicBezTo>
                <a:cubicBezTo>
                  <a:pt x="7122501" y="3129953"/>
                  <a:pt x="7121140" y="3116499"/>
                  <a:pt x="7120837" y="3102892"/>
                </a:cubicBezTo>
                <a:cubicBezTo>
                  <a:pt x="7120686" y="3097299"/>
                  <a:pt x="7121593" y="3091252"/>
                  <a:pt x="7124465" y="3086565"/>
                </a:cubicBezTo>
                <a:cubicBezTo>
                  <a:pt x="7126884" y="3083845"/>
                  <a:pt x="7129153" y="3081728"/>
                  <a:pt x="7132177" y="3080368"/>
                </a:cubicBezTo>
                <a:cubicBezTo>
                  <a:pt x="7136258" y="3078553"/>
                  <a:pt x="7140794" y="3078704"/>
                  <a:pt x="7144724" y="3080671"/>
                </a:cubicBezTo>
                <a:cubicBezTo>
                  <a:pt x="7146840" y="3081728"/>
                  <a:pt x="7148807" y="3082786"/>
                  <a:pt x="7150770" y="3083996"/>
                </a:cubicBezTo>
                <a:cubicBezTo>
                  <a:pt x="7155608" y="3086868"/>
                  <a:pt x="7160445" y="3089892"/>
                  <a:pt x="7165131" y="3093368"/>
                </a:cubicBezTo>
                <a:cubicBezTo>
                  <a:pt x="7174051" y="3099869"/>
                  <a:pt x="7182366" y="3107125"/>
                  <a:pt x="7190529" y="3114382"/>
                </a:cubicBezTo>
                <a:cubicBezTo>
                  <a:pt x="7191437" y="3114986"/>
                  <a:pt x="7192192" y="3115744"/>
                  <a:pt x="7192797" y="3116499"/>
                </a:cubicBezTo>
                <a:cubicBezTo>
                  <a:pt x="7193705" y="3117405"/>
                  <a:pt x="7194762" y="3118161"/>
                  <a:pt x="7195669" y="3119069"/>
                </a:cubicBezTo>
                <a:cubicBezTo>
                  <a:pt x="7195669" y="3119069"/>
                  <a:pt x="7195821" y="3119219"/>
                  <a:pt x="7195821" y="3119219"/>
                </a:cubicBezTo>
                <a:cubicBezTo>
                  <a:pt x="7200809" y="3123603"/>
                  <a:pt x="7205647" y="3128139"/>
                  <a:pt x="7210484" y="3132523"/>
                </a:cubicBezTo>
                <a:cubicBezTo>
                  <a:pt x="7219858" y="3141141"/>
                  <a:pt x="7228625" y="3150363"/>
                  <a:pt x="7237545" y="3159433"/>
                </a:cubicBezTo>
                <a:cubicBezTo>
                  <a:pt x="7246161" y="3168201"/>
                  <a:pt x="7255081" y="3176970"/>
                  <a:pt x="7262943" y="3186494"/>
                </a:cubicBezTo>
                <a:cubicBezTo>
                  <a:pt x="7277759" y="3204332"/>
                  <a:pt x="7292271" y="3222775"/>
                  <a:pt x="7304517" y="3242579"/>
                </a:cubicBezTo>
                <a:cubicBezTo>
                  <a:pt x="7310715" y="3252405"/>
                  <a:pt x="7316460" y="3262384"/>
                  <a:pt x="7321901" y="3272664"/>
                </a:cubicBezTo>
                <a:lnTo>
                  <a:pt x="7323035" y="3275011"/>
                </a:lnTo>
                <a:lnTo>
                  <a:pt x="7324470" y="3269035"/>
                </a:lnTo>
                <a:cubicBezTo>
                  <a:pt x="7327947" y="3257092"/>
                  <a:pt x="7331576" y="3245149"/>
                  <a:pt x="7335959" y="3233509"/>
                </a:cubicBezTo>
                <a:cubicBezTo>
                  <a:pt x="7340797" y="3220659"/>
                  <a:pt x="7346089" y="3208111"/>
                  <a:pt x="7352136" y="3195866"/>
                </a:cubicBezTo>
                <a:cubicBezTo>
                  <a:pt x="7353345" y="3193598"/>
                  <a:pt x="7354555" y="3191481"/>
                  <a:pt x="7355915" y="3189214"/>
                </a:cubicBezTo>
                <a:cubicBezTo>
                  <a:pt x="7358032" y="3186191"/>
                  <a:pt x="7360148" y="3183167"/>
                  <a:pt x="7362416" y="3179993"/>
                </a:cubicBezTo>
                <a:cubicBezTo>
                  <a:pt x="7366649" y="3173944"/>
                  <a:pt x="7371939" y="3167747"/>
                  <a:pt x="7378440" y="3164118"/>
                </a:cubicBezTo>
                <a:cubicBezTo>
                  <a:pt x="7380103" y="3163212"/>
                  <a:pt x="7381917" y="3162455"/>
                  <a:pt x="7383883" y="3162003"/>
                </a:cubicBezTo>
                <a:cubicBezTo>
                  <a:pt x="7385999" y="3161549"/>
                  <a:pt x="7387965" y="3161549"/>
                  <a:pt x="7390081" y="3161549"/>
                </a:cubicBezTo>
                <a:cubicBezTo>
                  <a:pt x="7392953" y="3161549"/>
                  <a:pt x="7395221" y="3163060"/>
                  <a:pt x="7397489" y="3164269"/>
                </a:cubicBezTo>
                <a:cubicBezTo>
                  <a:pt x="7399152" y="3165177"/>
                  <a:pt x="7400966" y="3167596"/>
                  <a:pt x="7402174" y="3169108"/>
                </a:cubicBezTo>
                <a:cubicBezTo>
                  <a:pt x="7409733" y="3178934"/>
                  <a:pt x="7415176" y="3190271"/>
                  <a:pt x="7420619" y="3201459"/>
                </a:cubicBezTo>
                <a:cubicBezTo>
                  <a:pt x="7426061" y="3212646"/>
                  <a:pt x="7431352" y="3223833"/>
                  <a:pt x="7436795" y="3235020"/>
                </a:cubicBezTo>
                <a:cubicBezTo>
                  <a:pt x="7442540" y="3246963"/>
                  <a:pt x="7448133" y="3258906"/>
                  <a:pt x="7452517" y="3271454"/>
                </a:cubicBezTo>
                <a:cubicBezTo>
                  <a:pt x="7456750" y="3283850"/>
                  <a:pt x="7459773" y="3296701"/>
                  <a:pt x="7462495" y="3309551"/>
                </a:cubicBezTo>
                <a:lnTo>
                  <a:pt x="7465471" y="3328232"/>
                </a:lnTo>
                <a:lnTo>
                  <a:pt x="7469599" y="3327390"/>
                </a:lnTo>
                <a:cubicBezTo>
                  <a:pt x="7471112" y="3327390"/>
                  <a:pt x="7472472" y="3327843"/>
                  <a:pt x="7473834" y="3328447"/>
                </a:cubicBezTo>
                <a:cubicBezTo>
                  <a:pt x="7475949" y="3329203"/>
                  <a:pt x="7477613" y="3330261"/>
                  <a:pt x="7479124" y="3331925"/>
                </a:cubicBezTo>
                <a:cubicBezTo>
                  <a:pt x="7481089" y="3333739"/>
                  <a:pt x="7482299" y="3336007"/>
                  <a:pt x="7483659" y="3338123"/>
                </a:cubicBezTo>
                <a:cubicBezTo>
                  <a:pt x="7484415" y="3339332"/>
                  <a:pt x="7485171" y="3340541"/>
                  <a:pt x="7485927" y="3341902"/>
                </a:cubicBezTo>
                <a:cubicBezTo>
                  <a:pt x="7487439" y="3344473"/>
                  <a:pt x="7488799" y="3347042"/>
                  <a:pt x="7490159" y="3349612"/>
                </a:cubicBezTo>
                <a:cubicBezTo>
                  <a:pt x="7493335" y="3355358"/>
                  <a:pt x="7496509" y="3361252"/>
                  <a:pt x="7499533" y="3367148"/>
                </a:cubicBezTo>
                <a:cubicBezTo>
                  <a:pt x="7505127" y="3377732"/>
                  <a:pt x="7510418" y="3388464"/>
                  <a:pt x="7515557" y="3399349"/>
                </a:cubicBezTo>
                <a:cubicBezTo>
                  <a:pt x="7518277" y="3404943"/>
                  <a:pt x="7520849" y="3410687"/>
                  <a:pt x="7523267" y="3416433"/>
                </a:cubicBezTo>
                <a:cubicBezTo>
                  <a:pt x="7525837" y="3422631"/>
                  <a:pt x="7528256" y="3428981"/>
                  <a:pt x="7530524" y="3435329"/>
                </a:cubicBezTo>
                <a:cubicBezTo>
                  <a:pt x="7535060" y="3447725"/>
                  <a:pt x="7538839" y="3460424"/>
                  <a:pt x="7541105" y="3473577"/>
                </a:cubicBezTo>
                <a:cubicBezTo>
                  <a:pt x="7542164" y="3479774"/>
                  <a:pt x="7542919" y="3485974"/>
                  <a:pt x="7543526" y="3492172"/>
                </a:cubicBezTo>
                <a:cubicBezTo>
                  <a:pt x="7543677" y="3493835"/>
                  <a:pt x="7543827" y="3495346"/>
                  <a:pt x="7543978" y="3497009"/>
                </a:cubicBezTo>
                <a:cubicBezTo>
                  <a:pt x="7543978" y="3497160"/>
                  <a:pt x="7543978" y="3497311"/>
                  <a:pt x="7543978" y="3497311"/>
                </a:cubicBezTo>
                <a:cubicBezTo>
                  <a:pt x="7543978" y="3497311"/>
                  <a:pt x="7543978" y="3497311"/>
                  <a:pt x="7543978" y="3497463"/>
                </a:cubicBezTo>
                <a:cubicBezTo>
                  <a:pt x="7544129" y="3498673"/>
                  <a:pt x="7544129" y="3499579"/>
                  <a:pt x="7544129" y="3500487"/>
                </a:cubicBezTo>
                <a:cubicBezTo>
                  <a:pt x="7544129" y="3501242"/>
                  <a:pt x="7544281" y="3501998"/>
                  <a:pt x="7544281" y="3502906"/>
                </a:cubicBezTo>
                <a:cubicBezTo>
                  <a:pt x="7544583" y="3506986"/>
                  <a:pt x="7544886" y="3511219"/>
                  <a:pt x="7545037" y="3515301"/>
                </a:cubicBezTo>
                <a:lnTo>
                  <a:pt x="7544648" y="3530803"/>
                </a:lnTo>
                <a:lnTo>
                  <a:pt x="7545491" y="3531325"/>
                </a:lnTo>
                <a:cubicBezTo>
                  <a:pt x="7549269" y="3536617"/>
                  <a:pt x="7552293" y="3542362"/>
                  <a:pt x="7555317" y="3548106"/>
                </a:cubicBezTo>
                <a:cubicBezTo>
                  <a:pt x="7558037" y="3553247"/>
                  <a:pt x="7560759" y="3558537"/>
                  <a:pt x="7563329" y="3563828"/>
                </a:cubicBezTo>
                <a:cubicBezTo>
                  <a:pt x="7568923" y="3574713"/>
                  <a:pt x="7574818" y="3585447"/>
                  <a:pt x="7579657" y="3596633"/>
                </a:cubicBezTo>
                <a:cubicBezTo>
                  <a:pt x="7584797" y="3608880"/>
                  <a:pt x="7589936" y="3621125"/>
                  <a:pt x="7593717" y="3633823"/>
                </a:cubicBezTo>
                <a:cubicBezTo>
                  <a:pt x="7596587" y="3643348"/>
                  <a:pt x="7598705" y="3653022"/>
                  <a:pt x="7600669" y="3662849"/>
                </a:cubicBezTo>
                <a:cubicBezTo>
                  <a:pt x="7602635" y="3672221"/>
                  <a:pt x="7604147" y="3681746"/>
                  <a:pt x="7604903" y="3691270"/>
                </a:cubicBezTo>
                <a:cubicBezTo>
                  <a:pt x="7605658" y="3701398"/>
                  <a:pt x="7606263" y="3711678"/>
                  <a:pt x="7605811" y="3721807"/>
                </a:cubicBezTo>
                <a:lnTo>
                  <a:pt x="7604698" y="3731814"/>
                </a:lnTo>
                <a:lnTo>
                  <a:pt x="7615938" y="3736169"/>
                </a:lnTo>
                <a:cubicBezTo>
                  <a:pt x="7617903" y="3738134"/>
                  <a:pt x="7619265" y="3740705"/>
                  <a:pt x="7620625" y="3743124"/>
                </a:cubicBezTo>
                <a:cubicBezTo>
                  <a:pt x="7623195" y="3747962"/>
                  <a:pt x="7625463" y="3752800"/>
                  <a:pt x="7627880" y="3757637"/>
                </a:cubicBezTo>
                <a:cubicBezTo>
                  <a:pt x="7630603" y="3762927"/>
                  <a:pt x="7633173" y="3768369"/>
                  <a:pt x="7635743" y="3773812"/>
                </a:cubicBezTo>
                <a:cubicBezTo>
                  <a:pt x="7646477" y="3796640"/>
                  <a:pt x="7655698" y="3820073"/>
                  <a:pt x="7662803" y="3844261"/>
                </a:cubicBezTo>
                <a:cubicBezTo>
                  <a:pt x="7666884" y="3858320"/>
                  <a:pt x="7670211" y="3872379"/>
                  <a:pt x="7673233" y="3886741"/>
                </a:cubicBezTo>
                <a:lnTo>
                  <a:pt x="7673750" y="3890429"/>
                </a:lnTo>
                <a:lnTo>
                  <a:pt x="7678829" y="3886289"/>
                </a:lnTo>
                <a:cubicBezTo>
                  <a:pt x="7680189" y="3885381"/>
                  <a:pt x="7682003" y="3885078"/>
                  <a:pt x="7683968" y="3884776"/>
                </a:cubicBezTo>
                <a:cubicBezTo>
                  <a:pt x="7686387" y="3884776"/>
                  <a:pt x="7689109" y="3885531"/>
                  <a:pt x="7691074" y="3886892"/>
                </a:cubicBezTo>
                <a:cubicBezTo>
                  <a:pt x="7695609" y="3889915"/>
                  <a:pt x="7697725" y="3894754"/>
                  <a:pt x="7699691" y="3899590"/>
                </a:cubicBezTo>
                <a:cubicBezTo>
                  <a:pt x="7700599" y="3902162"/>
                  <a:pt x="7701655" y="3904882"/>
                  <a:pt x="7702561" y="3907453"/>
                </a:cubicBezTo>
                <a:cubicBezTo>
                  <a:pt x="7704982" y="3914407"/>
                  <a:pt x="7707249" y="3921360"/>
                  <a:pt x="7709517" y="3928466"/>
                </a:cubicBezTo>
                <a:cubicBezTo>
                  <a:pt x="7712994" y="3939804"/>
                  <a:pt x="7716623" y="3951143"/>
                  <a:pt x="7719947" y="3962632"/>
                </a:cubicBezTo>
                <a:cubicBezTo>
                  <a:pt x="7723425" y="3974877"/>
                  <a:pt x="7727053" y="3986971"/>
                  <a:pt x="7730379" y="3999216"/>
                </a:cubicBezTo>
                <a:lnTo>
                  <a:pt x="7734027" y="4013248"/>
                </a:lnTo>
                <a:lnTo>
                  <a:pt x="7740811" y="4004206"/>
                </a:lnTo>
                <a:cubicBezTo>
                  <a:pt x="7744893" y="3998914"/>
                  <a:pt x="7749125" y="3993623"/>
                  <a:pt x="7753813" y="3988936"/>
                </a:cubicBezTo>
                <a:lnTo>
                  <a:pt x="7754787" y="3988541"/>
                </a:lnTo>
                <a:lnTo>
                  <a:pt x="7757137" y="3972609"/>
                </a:lnTo>
                <a:cubicBezTo>
                  <a:pt x="7758045" y="3968376"/>
                  <a:pt x="7758951" y="3964143"/>
                  <a:pt x="7760010" y="3960063"/>
                </a:cubicBezTo>
                <a:cubicBezTo>
                  <a:pt x="7760161" y="3959305"/>
                  <a:pt x="7760463" y="3958399"/>
                  <a:pt x="7760615" y="3957644"/>
                </a:cubicBezTo>
                <a:cubicBezTo>
                  <a:pt x="7760765" y="3956736"/>
                  <a:pt x="7761069" y="3955830"/>
                  <a:pt x="7761371" y="3954620"/>
                </a:cubicBezTo>
                <a:cubicBezTo>
                  <a:pt x="7761371" y="3954468"/>
                  <a:pt x="7761371" y="3954468"/>
                  <a:pt x="7761371" y="3954468"/>
                </a:cubicBezTo>
                <a:cubicBezTo>
                  <a:pt x="7761521" y="3954468"/>
                  <a:pt x="7761521" y="3954317"/>
                  <a:pt x="7761521" y="3954166"/>
                </a:cubicBezTo>
                <a:cubicBezTo>
                  <a:pt x="7761975" y="3952503"/>
                  <a:pt x="7762429" y="3950992"/>
                  <a:pt x="7762883" y="3949329"/>
                </a:cubicBezTo>
                <a:cubicBezTo>
                  <a:pt x="7764545" y="3943131"/>
                  <a:pt x="7766511" y="3936931"/>
                  <a:pt x="7768627" y="3930884"/>
                </a:cubicBezTo>
                <a:cubicBezTo>
                  <a:pt x="7773163" y="3918035"/>
                  <a:pt x="7779209" y="3905790"/>
                  <a:pt x="7786013" y="3893997"/>
                </a:cubicBezTo>
                <a:cubicBezTo>
                  <a:pt x="7789489" y="3888103"/>
                  <a:pt x="7793118" y="3882056"/>
                  <a:pt x="7796747" y="3876159"/>
                </a:cubicBezTo>
                <a:cubicBezTo>
                  <a:pt x="7800223" y="3870717"/>
                  <a:pt x="7804001" y="3865576"/>
                  <a:pt x="7807629" y="3860286"/>
                </a:cubicBezTo>
                <a:cubicBezTo>
                  <a:pt x="7814735" y="3850157"/>
                  <a:pt x="7821991" y="3840179"/>
                  <a:pt x="7829551" y="3830353"/>
                </a:cubicBezTo>
                <a:cubicBezTo>
                  <a:pt x="7833785" y="3824910"/>
                  <a:pt x="7838017" y="3819468"/>
                  <a:pt x="7842250" y="3814176"/>
                </a:cubicBezTo>
                <a:cubicBezTo>
                  <a:pt x="7844215" y="3811757"/>
                  <a:pt x="7846029" y="3809339"/>
                  <a:pt x="7847994" y="3807072"/>
                </a:cubicBezTo>
                <a:cubicBezTo>
                  <a:pt x="7848902" y="3806014"/>
                  <a:pt x="7849808" y="3804804"/>
                  <a:pt x="7850867" y="3803746"/>
                </a:cubicBezTo>
                <a:cubicBezTo>
                  <a:pt x="7852681" y="3801781"/>
                  <a:pt x="7854344" y="3799663"/>
                  <a:pt x="7856611" y="3798152"/>
                </a:cubicBezTo>
                <a:cubicBezTo>
                  <a:pt x="7858274" y="3796640"/>
                  <a:pt x="7860241" y="3795734"/>
                  <a:pt x="7862507" y="3795430"/>
                </a:cubicBezTo>
                <a:cubicBezTo>
                  <a:pt x="7863869" y="3794978"/>
                  <a:pt x="7865379" y="3794978"/>
                  <a:pt x="7866893" y="3795129"/>
                </a:cubicBezTo>
                <a:lnTo>
                  <a:pt x="7871035" y="3796768"/>
                </a:lnTo>
                <a:lnTo>
                  <a:pt x="7877321" y="3778499"/>
                </a:lnTo>
                <a:cubicBezTo>
                  <a:pt x="7882462" y="3765951"/>
                  <a:pt x="7887754" y="3753404"/>
                  <a:pt x="7894255" y="3741612"/>
                </a:cubicBezTo>
                <a:cubicBezTo>
                  <a:pt x="7900907" y="3729668"/>
                  <a:pt x="7908615" y="3718331"/>
                  <a:pt x="7916629" y="3707294"/>
                </a:cubicBezTo>
                <a:cubicBezTo>
                  <a:pt x="7924187" y="3696864"/>
                  <a:pt x="7931594" y="3686433"/>
                  <a:pt x="7939001" y="3676002"/>
                </a:cubicBezTo>
                <a:cubicBezTo>
                  <a:pt x="7946410" y="3665570"/>
                  <a:pt x="7953817" y="3655139"/>
                  <a:pt x="7963342" y="3646371"/>
                </a:cubicBezTo>
                <a:cubicBezTo>
                  <a:pt x="7964702" y="3645010"/>
                  <a:pt x="7967121" y="3642894"/>
                  <a:pt x="7968935" y="3642289"/>
                </a:cubicBezTo>
                <a:cubicBezTo>
                  <a:pt x="7971505" y="3641534"/>
                  <a:pt x="7974076" y="3640324"/>
                  <a:pt x="7976947" y="3640777"/>
                </a:cubicBezTo>
                <a:cubicBezTo>
                  <a:pt x="7979065" y="3641080"/>
                  <a:pt x="7981181" y="3641381"/>
                  <a:pt x="7983145" y="3642289"/>
                </a:cubicBezTo>
                <a:cubicBezTo>
                  <a:pt x="7984961" y="3643045"/>
                  <a:pt x="7986775" y="3644254"/>
                  <a:pt x="7988285" y="3645464"/>
                </a:cubicBezTo>
                <a:lnTo>
                  <a:pt x="7991669" y="3650216"/>
                </a:lnTo>
                <a:lnTo>
                  <a:pt x="7988135" y="3633671"/>
                </a:lnTo>
                <a:cubicBezTo>
                  <a:pt x="7984507" y="3608123"/>
                  <a:pt x="7982995" y="3582574"/>
                  <a:pt x="7982389" y="3556723"/>
                </a:cubicBezTo>
                <a:cubicBezTo>
                  <a:pt x="7982088" y="3544176"/>
                  <a:pt x="7981483" y="3531477"/>
                  <a:pt x="7982088" y="3518929"/>
                </a:cubicBezTo>
                <a:cubicBezTo>
                  <a:pt x="7982389" y="3512882"/>
                  <a:pt x="7982995" y="3506835"/>
                  <a:pt x="7984356" y="3500939"/>
                </a:cubicBezTo>
                <a:cubicBezTo>
                  <a:pt x="7984961" y="3498066"/>
                  <a:pt x="7986017" y="3495346"/>
                  <a:pt x="7987379" y="3492624"/>
                </a:cubicBezTo>
                <a:cubicBezTo>
                  <a:pt x="7987833" y="3491718"/>
                  <a:pt x="7988285" y="3490961"/>
                  <a:pt x="7988739" y="3490205"/>
                </a:cubicBezTo>
                <a:cubicBezTo>
                  <a:pt x="7989041" y="3489753"/>
                  <a:pt x="7989495" y="3489450"/>
                  <a:pt x="7989797" y="3488996"/>
                </a:cubicBezTo>
                <a:lnTo>
                  <a:pt x="7990187" y="3488564"/>
                </a:lnTo>
                <a:lnTo>
                  <a:pt x="7983297" y="3465261"/>
                </a:lnTo>
                <a:cubicBezTo>
                  <a:pt x="7980425" y="3453167"/>
                  <a:pt x="7978309" y="3440922"/>
                  <a:pt x="7976495" y="3428525"/>
                </a:cubicBezTo>
                <a:cubicBezTo>
                  <a:pt x="7974681" y="3416130"/>
                  <a:pt x="7973623" y="3403732"/>
                  <a:pt x="7973169" y="3391186"/>
                </a:cubicBezTo>
                <a:cubicBezTo>
                  <a:pt x="7973017" y="3385290"/>
                  <a:pt x="7973017" y="3379393"/>
                  <a:pt x="7973169" y="3373497"/>
                </a:cubicBezTo>
                <a:cubicBezTo>
                  <a:pt x="7973471" y="3366090"/>
                  <a:pt x="7973623" y="3358379"/>
                  <a:pt x="7975739" y="3351123"/>
                </a:cubicBezTo>
                <a:cubicBezTo>
                  <a:pt x="7976796" y="3347495"/>
                  <a:pt x="7978459" y="3343867"/>
                  <a:pt x="7980123" y="3340541"/>
                </a:cubicBezTo>
                <a:cubicBezTo>
                  <a:pt x="7980123" y="3339937"/>
                  <a:pt x="7980425" y="3339181"/>
                  <a:pt x="7980879" y="3338424"/>
                </a:cubicBezTo>
                <a:cubicBezTo>
                  <a:pt x="7982541" y="3335099"/>
                  <a:pt x="7985262" y="3332377"/>
                  <a:pt x="7987984" y="3329958"/>
                </a:cubicBezTo>
                <a:cubicBezTo>
                  <a:pt x="7991613" y="3326784"/>
                  <a:pt x="7996299" y="3325121"/>
                  <a:pt x="8001137" y="3324970"/>
                </a:cubicBezTo>
                <a:cubicBezTo>
                  <a:pt x="8004916" y="3324819"/>
                  <a:pt x="8008243" y="3326029"/>
                  <a:pt x="8011567" y="3327993"/>
                </a:cubicBezTo>
                <a:cubicBezTo>
                  <a:pt x="8013381" y="3329052"/>
                  <a:pt x="8015045" y="3330563"/>
                  <a:pt x="8016556" y="3331923"/>
                </a:cubicBezTo>
                <a:cubicBezTo>
                  <a:pt x="8018824" y="3333737"/>
                  <a:pt x="8020939" y="3335704"/>
                  <a:pt x="8022906" y="3337819"/>
                </a:cubicBezTo>
                <a:cubicBezTo>
                  <a:pt x="8031221" y="3345833"/>
                  <a:pt x="8039081" y="3354751"/>
                  <a:pt x="8046187" y="3363822"/>
                </a:cubicBezTo>
                <a:cubicBezTo>
                  <a:pt x="8054199" y="3374102"/>
                  <a:pt x="8062061" y="3384685"/>
                  <a:pt x="8069015" y="3395871"/>
                </a:cubicBezTo>
                <a:lnTo>
                  <a:pt x="8082387" y="3417264"/>
                </a:lnTo>
                <a:lnTo>
                  <a:pt x="8081259" y="3399801"/>
                </a:lnTo>
                <a:cubicBezTo>
                  <a:pt x="8080503" y="3376217"/>
                  <a:pt x="8080805" y="3352634"/>
                  <a:pt x="8083225" y="3329050"/>
                </a:cubicBezTo>
                <a:cubicBezTo>
                  <a:pt x="8084585" y="3316201"/>
                  <a:pt x="8086551" y="3303351"/>
                  <a:pt x="8088667" y="3290653"/>
                </a:cubicBezTo>
                <a:lnTo>
                  <a:pt x="8092389" y="3275448"/>
                </a:lnTo>
                <a:lnTo>
                  <a:pt x="8077481" y="3265255"/>
                </a:lnTo>
                <a:cubicBezTo>
                  <a:pt x="8066897" y="3257697"/>
                  <a:pt x="8056315" y="3249986"/>
                  <a:pt x="8045883" y="3242125"/>
                </a:cubicBezTo>
                <a:cubicBezTo>
                  <a:pt x="8036057" y="3234718"/>
                  <a:pt x="8026081" y="3227311"/>
                  <a:pt x="8016859" y="3218996"/>
                </a:cubicBezTo>
                <a:cubicBezTo>
                  <a:pt x="8009904" y="3212646"/>
                  <a:pt x="7999775" y="3205088"/>
                  <a:pt x="8002194" y="3194354"/>
                </a:cubicBezTo>
                <a:cubicBezTo>
                  <a:pt x="8004311" y="3184829"/>
                  <a:pt x="8014137" y="3180445"/>
                  <a:pt x="8022603" y="3178330"/>
                </a:cubicBezTo>
                <a:cubicBezTo>
                  <a:pt x="8027441" y="3177120"/>
                  <a:pt x="8032429" y="3176363"/>
                  <a:pt x="8037417" y="3175760"/>
                </a:cubicBezTo>
                <a:lnTo>
                  <a:pt x="8039522" y="3175654"/>
                </a:lnTo>
                <a:lnTo>
                  <a:pt x="8009299" y="3159582"/>
                </a:lnTo>
                <a:cubicBezTo>
                  <a:pt x="7987227" y="3147639"/>
                  <a:pt x="7966213" y="3133732"/>
                  <a:pt x="7945957" y="3118765"/>
                </a:cubicBezTo>
                <a:cubicBezTo>
                  <a:pt x="7935373" y="3110904"/>
                  <a:pt x="7925245" y="3102589"/>
                  <a:pt x="7915117" y="3094274"/>
                </a:cubicBezTo>
                <a:cubicBezTo>
                  <a:pt x="7905138" y="3086111"/>
                  <a:pt x="7895161" y="3077796"/>
                  <a:pt x="7885183" y="3069330"/>
                </a:cubicBezTo>
                <a:cubicBezTo>
                  <a:pt x="7880194" y="3065098"/>
                  <a:pt x="7875357" y="3061015"/>
                  <a:pt x="7870519" y="3056632"/>
                </a:cubicBezTo>
                <a:cubicBezTo>
                  <a:pt x="7867194" y="3053608"/>
                  <a:pt x="7863717" y="3050585"/>
                  <a:pt x="7860996" y="3047107"/>
                </a:cubicBezTo>
                <a:cubicBezTo>
                  <a:pt x="7858123" y="3043479"/>
                  <a:pt x="7856006" y="3038641"/>
                  <a:pt x="7856761" y="3033956"/>
                </a:cubicBezTo>
                <a:cubicBezTo>
                  <a:pt x="7857215" y="3031385"/>
                  <a:pt x="7857971" y="3028815"/>
                  <a:pt x="7859785" y="3026850"/>
                </a:cubicBezTo>
                <a:cubicBezTo>
                  <a:pt x="7861147" y="3025338"/>
                  <a:pt x="7862507" y="3023978"/>
                  <a:pt x="7864321" y="3022919"/>
                </a:cubicBezTo>
                <a:cubicBezTo>
                  <a:pt x="7870821" y="3019291"/>
                  <a:pt x="7878380" y="3018081"/>
                  <a:pt x="7885637" y="3017175"/>
                </a:cubicBezTo>
                <a:cubicBezTo>
                  <a:pt x="7888660" y="3016721"/>
                  <a:pt x="7891683" y="3016570"/>
                  <a:pt x="7894858" y="3016267"/>
                </a:cubicBezTo>
                <a:cubicBezTo>
                  <a:pt x="7900907" y="3015813"/>
                  <a:pt x="7906952" y="3015662"/>
                  <a:pt x="7913001" y="3015512"/>
                </a:cubicBezTo>
                <a:cubicBezTo>
                  <a:pt x="7923128" y="3015361"/>
                  <a:pt x="7933257" y="3014907"/>
                  <a:pt x="7943537" y="3014907"/>
                </a:cubicBezTo>
                <a:cubicBezTo>
                  <a:pt x="7946561" y="3014907"/>
                  <a:pt x="7949735" y="3015058"/>
                  <a:pt x="7952909" y="3015058"/>
                </a:cubicBezTo>
                <a:cubicBezTo>
                  <a:pt x="7966516" y="3015361"/>
                  <a:pt x="7980273" y="3016116"/>
                  <a:pt x="7993575" y="3018384"/>
                </a:cubicBezTo>
                <a:cubicBezTo>
                  <a:pt x="8006427" y="3020500"/>
                  <a:pt x="8018975" y="3023373"/>
                  <a:pt x="8031521" y="3027152"/>
                </a:cubicBezTo>
                <a:cubicBezTo>
                  <a:pt x="8044674" y="3031234"/>
                  <a:pt x="8057676" y="3035467"/>
                  <a:pt x="8070375" y="3040305"/>
                </a:cubicBezTo>
                <a:cubicBezTo>
                  <a:pt x="8093806" y="3049224"/>
                  <a:pt x="8116181" y="3060109"/>
                  <a:pt x="8138100" y="3072051"/>
                </a:cubicBezTo>
                <a:lnTo>
                  <a:pt x="8154086" y="3081417"/>
                </a:lnTo>
                <a:lnTo>
                  <a:pt x="8140067" y="3058295"/>
                </a:lnTo>
                <a:cubicBezTo>
                  <a:pt x="8132810" y="3046504"/>
                  <a:pt x="8126461" y="3034107"/>
                  <a:pt x="8120565" y="3021560"/>
                </a:cubicBezTo>
                <a:cubicBezTo>
                  <a:pt x="8115273" y="3010523"/>
                  <a:pt x="8110587" y="2998883"/>
                  <a:pt x="8106959" y="2987243"/>
                </a:cubicBezTo>
                <a:cubicBezTo>
                  <a:pt x="8106051" y="2984370"/>
                  <a:pt x="8105295" y="2981499"/>
                  <a:pt x="8104540" y="2978474"/>
                </a:cubicBezTo>
                <a:cubicBezTo>
                  <a:pt x="8104086" y="2976358"/>
                  <a:pt x="8103331" y="2974090"/>
                  <a:pt x="8103179" y="2971975"/>
                </a:cubicBezTo>
                <a:cubicBezTo>
                  <a:pt x="8102878" y="2967892"/>
                  <a:pt x="8103331" y="2964264"/>
                  <a:pt x="8105295" y="2960636"/>
                </a:cubicBezTo>
                <a:cubicBezTo>
                  <a:pt x="8107715" y="2956252"/>
                  <a:pt x="8111645" y="2952624"/>
                  <a:pt x="8116333" y="2950658"/>
                </a:cubicBezTo>
                <a:cubicBezTo>
                  <a:pt x="8119810" y="2949147"/>
                  <a:pt x="8123739" y="2947937"/>
                  <a:pt x="8127671" y="2947937"/>
                </a:cubicBezTo>
                <a:cubicBezTo>
                  <a:pt x="8128427" y="2947937"/>
                  <a:pt x="8129333" y="2947937"/>
                  <a:pt x="8130241" y="2947937"/>
                </a:cubicBezTo>
                <a:cubicBezTo>
                  <a:pt x="8134321" y="2947937"/>
                  <a:pt x="8138403" y="2948088"/>
                  <a:pt x="8142335" y="2948843"/>
                </a:cubicBezTo>
                <a:cubicBezTo>
                  <a:pt x="8150196" y="2950205"/>
                  <a:pt x="8157603" y="2953683"/>
                  <a:pt x="8164707" y="2957008"/>
                </a:cubicBezTo>
                <a:cubicBezTo>
                  <a:pt x="8170302" y="2959728"/>
                  <a:pt x="8175895" y="2962450"/>
                  <a:pt x="8181337" y="2965474"/>
                </a:cubicBezTo>
                <a:cubicBezTo>
                  <a:pt x="8192977" y="2971822"/>
                  <a:pt x="8204316" y="2978626"/>
                  <a:pt x="8215050" y="2986337"/>
                </a:cubicBezTo>
                <a:cubicBezTo>
                  <a:pt x="8225784" y="2994045"/>
                  <a:pt x="8236365" y="3001756"/>
                  <a:pt x="8246495" y="3010222"/>
                </a:cubicBezTo>
                <a:lnTo>
                  <a:pt x="8265441" y="3027938"/>
                </a:lnTo>
                <a:lnTo>
                  <a:pt x="8265543" y="3027909"/>
                </a:lnTo>
                <a:cubicBezTo>
                  <a:pt x="8266149" y="3027909"/>
                  <a:pt x="8266601" y="3027758"/>
                  <a:pt x="8267207" y="3027606"/>
                </a:cubicBezTo>
                <a:cubicBezTo>
                  <a:pt x="8268264" y="3027455"/>
                  <a:pt x="8269172" y="3027455"/>
                  <a:pt x="8269927" y="3027455"/>
                </a:cubicBezTo>
                <a:cubicBezTo>
                  <a:pt x="8273101" y="3027455"/>
                  <a:pt x="8276276" y="3027758"/>
                  <a:pt x="8279299" y="3028514"/>
                </a:cubicBezTo>
                <a:cubicBezTo>
                  <a:pt x="8285497" y="3030025"/>
                  <a:pt x="8291393" y="3032293"/>
                  <a:pt x="8297290" y="3034862"/>
                </a:cubicBezTo>
                <a:cubicBezTo>
                  <a:pt x="8309535" y="3040305"/>
                  <a:pt x="8321024" y="3046806"/>
                  <a:pt x="8332817" y="3053156"/>
                </a:cubicBezTo>
                <a:cubicBezTo>
                  <a:pt x="8356854" y="3066005"/>
                  <a:pt x="8380437" y="3079460"/>
                  <a:pt x="8402810" y="3095031"/>
                </a:cubicBezTo>
                <a:cubicBezTo>
                  <a:pt x="8412638" y="3101834"/>
                  <a:pt x="8422162" y="3109393"/>
                  <a:pt x="8430930" y="3117556"/>
                </a:cubicBezTo>
                <a:lnTo>
                  <a:pt x="8433350" y="3119945"/>
                </a:lnTo>
                <a:lnTo>
                  <a:pt x="8433652" y="3118916"/>
                </a:lnTo>
                <a:cubicBezTo>
                  <a:pt x="8435163" y="3115893"/>
                  <a:pt x="8436977" y="3113474"/>
                  <a:pt x="8439546" y="3111206"/>
                </a:cubicBezTo>
                <a:cubicBezTo>
                  <a:pt x="8440757" y="3109998"/>
                  <a:pt x="8442118" y="3109241"/>
                  <a:pt x="8443629" y="3108636"/>
                </a:cubicBezTo>
                <a:cubicBezTo>
                  <a:pt x="8444233" y="3108335"/>
                  <a:pt x="8444838" y="3108032"/>
                  <a:pt x="8445443" y="3107730"/>
                </a:cubicBezTo>
                <a:cubicBezTo>
                  <a:pt x="8447257" y="3107125"/>
                  <a:pt x="8449071" y="3106521"/>
                  <a:pt x="8450885" y="3106368"/>
                </a:cubicBezTo>
                <a:cubicBezTo>
                  <a:pt x="8451793" y="3106217"/>
                  <a:pt x="8452850" y="3106217"/>
                  <a:pt x="8454061" y="3106521"/>
                </a:cubicBezTo>
                <a:cubicBezTo>
                  <a:pt x="8455118" y="3106521"/>
                  <a:pt x="8456177" y="3106671"/>
                  <a:pt x="8457386" y="3106671"/>
                </a:cubicBezTo>
                <a:cubicBezTo>
                  <a:pt x="8461619" y="3106822"/>
                  <a:pt x="8465852" y="3108032"/>
                  <a:pt x="8469782" y="3109544"/>
                </a:cubicBezTo>
                <a:cubicBezTo>
                  <a:pt x="8472654" y="3110754"/>
                  <a:pt x="8475527" y="3111963"/>
                  <a:pt x="8478247" y="3113323"/>
                </a:cubicBezTo>
                <a:cubicBezTo>
                  <a:pt x="8490343" y="3119672"/>
                  <a:pt x="8501682" y="3127382"/>
                  <a:pt x="8512717" y="3135546"/>
                </a:cubicBezTo>
                <a:cubicBezTo>
                  <a:pt x="8523451" y="3143558"/>
                  <a:pt x="8533882" y="3152024"/>
                  <a:pt x="8544010" y="3160944"/>
                </a:cubicBezTo>
                <a:cubicBezTo>
                  <a:pt x="8549000" y="3165177"/>
                  <a:pt x="8553988" y="3169410"/>
                  <a:pt x="8558524" y="3174097"/>
                </a:cubicBezTo>
                <a:cubicBezTo>
                  <a:pt x="8563511" y="3179085"/>
                  <a:pt x="8568350" y="3184375"/>
                  <a:pt x="8573035" y="3189667"/>
                </a:cubicBezTo>
                <a:cubicBezTo>
                  <a:pt x="8581501" y="3199191"/>
                  <a:pt x="8589967" y="3208716"/>
                  <a:pt x="8597828" y="3218693"/>
                </a:cubicBezTo>
                <a:cubicBezTo>
                  <a:pt x="8605388" y="3228520"/>
                  <a:pt x="8612946" y="3238497"/>
                  <a:pt x="8620506" y="3248323"/>
                </a:cubicBezTo>
                <a:lnTo>
                  <a:pt x="8627159" y="3257387"/>
                </a:lnTo>
                <a:lnTo>
                  <a:pt x="8629424" y="3254523"/>
                </a:lnTo>
                <a:cubicBezTo>
                  <a:pt x="8632901" y="3253010"/>
                  <a:pt x="8636529" y="3252255"/>
                  <a:pt x="8640310" y="3252255"/>
                </a:cubicBezTo>
                <a:cubicBezTo>
                  <a:pt x="8640461" y="3252255"/>
                  <a:pt x="8640762" y="3252255"/>
                  <a:pt x="8641066" y="3252405"/>
                </a:cubicBezTo>
                <a:cubicBezTo>
                  <a:pt x="8644845" y="3252405"/>
                  <a:pt x="8648927" y="3252708"/>
                  <a:pt x="8652706" y="3253464"/>
                </a:cubicBezTo>
                <a:cubicBezTo>
                  <a:pt x="8660265" y="3255127"/>
                  <a:pt x="8667673" y="3257394"/>
                  <a:pt x="8674929" y="3259965"/>
                </a:cubicBezTo>
                <a:cubicBezTo>
                  <a:pt x="8680371" y="3261930"/>
                  <a:pt x="8685663" y="3264499"/>
                  <a:pt x="8690953" y="3267221"/>
                </a:cubicBezTo>
                <a:cubicBezTo>
                  <a:pt x="8702745" y="3273268"/>
                  <a:pt x="8714084" y="3280222"/>
                  <a:pt x="8724818" y="3288083"/>
                </a:cubicBezTo>
                <a:cubicBezTo>
                  <a:pt x="8735096" y="3295490"/>
                  <a:pt x="8744470" y="3303956"/>
                  <a:pt x="8753691" y="3312574"/>
                </a:cubicBezTo>
                <a:cubicBezTo>
                  <a:pt x="8762762" y="3321040"/>
                  <a:pt x="8771077" y="3330412"/>
                  <a:pt x="8778637" y="3340238"/>
                </a:cubicBezTo>
                <a:lnTo>
                  <a:pt x="8783966" y="3347784"/>
                </a:lnTo>
                <a:lnTo>
                  <a:pt x="8791637" y="3345379"/>
                </a:lnTo>
                <a:cubicBezTo>
                  <a:pt x="8792696" y="3345379"/>
                  <a:pt x="8793904" y="3345530"/>
                  <a:pt x="8794962" y="3345681"/>
                </a:cubicBezTo>
                <a:cubicBezTo>
                  <a:pt x="8798894" y="3346285"/>
                  <a:pt x="8802976" y="3347495"/>
                  <a:pt x="8806755" y="3349007"/>
                </a:cubicBezTo>
                <a:cubicBezTo>
                  <a:pt x="8812802" y="3351426"/>
                  <a:pt x="8818849" y="3353996"/>
                  <a:pt x="8824745" y="3357019"/>
                </a:cubicBezTo>
                <a:cubicBezTo>
                  <a:pt x="8836990" y="3363368"/>
                  <a:pt x="8848932" y="3370323"/>
                  <a:pt x="8860120" y="3378335"/>
                </a:cubicBezTo>
                <a:cubicBezTo>
                  <a:pt x="8865411" y="3382115"/>
                  <a:pt x="8870550" y="3385894"/>
                  <a:pt x="8875388" y="3390278"/>
                </a:cubicBezTo>
                <a:cubicBezTo>
                  <a:pt x="8880529" y="3394814"/>
                  <a:pt x="8885517" y="3399499"/>
                  <a:pt x="8890506" y="3404186"/>
                </a:cubicBezTo>
                <a:cubicBezTo>
                  <a:pt x="8900484" y="3413560"/>
                  <a:pt x="8909705" y="3423235"/>
                  <a:pt x="8918776" y="3433363"/>
                </a:cubicBezTo>
                <a:cubicBezTo>
                  <a:pt x="8926788" y="3442433"/>
                  <a:pt x="8933894" y="3451958"/>
                  <a:pt x="8939637" y="3462541"/>
                </a:cubicBezTo>
                <a:cubicBezTo>
                  <a:pt x="8943115" y="3468890"/>
                  <a:pt x="8946592" y="3475391"/>
                  <a:pt x="8949162" y="3482193"/>
                </a:cubicBezTo>
                <a:lnTo>
                  <a:pt x="8952682" y="3494516"/>
                </a:lnTo>
                <a:lnTo>
                  <a:pt x="8956418" y="3493833"/>
                </a:lnTo>
                <a:cubicBezTo>
                  <a:pt x="8959291" y="3493833"/>
                  <a:pt x="8962012" y="3494137"/>
                  <a:pt x="8964734" y="3494741"/>
                </a:cubicBezTo>
                <a:cubicBezTo>
                  <a:pt x="8968663" y="3495648"/>
                  <a:pt x="8972444" y="3496555"/>
                  <a:pt x="8976223" y="3497916"/>
                </a:cubicBezTo>
                <a:cubicBezTo>
                  <a:pt x="8982119" y="3500033"/>
                  <a:pt x="8988015" y="3502452"/>
                  <a:pt x="8993609" y="3505172"/>
                </a:cubicBezTo>
                <a:cubicBezTo>
                  <a:pt x="9005550" y="3511068"/>
                  <a:pt x="9017040" y="3518022"/>
                  <a:pt x="9027320" y="3526487"/>
                </a:cubicBezTo>
                <a:cubicBezTo>
                  <a:pt x="9037298" y="3534652"/>
                  <a:pt x="9046823" y="3543419"/>
                  <a:pt x="9055893" y="3552642"/>
                </a:cubicBezTo>
                <a:cubicBezTo>
                  <a:pt x="9064510" y="3561560"/>
                  <a:pt x="9072673" y="3570934"/>
                  <a:pt x="9080686" y="3580609"/>
                </a:cubicBezTo>
                <a:lnTo>
                  <a:pt x="9089977" y="3592513"/>
                </a:lnTo>
                <a:lnTo>
                  <a:pt x="9098070" y="3594971"/>
                </a:lnTo>
                <a:cubicBezTo>
                  <a:pt x="9099583" y="3595727"/>
                  <a:pt x="9101094" y="3596482"/>
                  <a:pt x="9102606" y="3597390"/>
                </a:cubicBezTo>
                <a:cubicBezTo>
                  <a:pt x="9105931" y="3599204"/>
                  <a:pt x="9108955" y="3601322"/>
                  <a:pt x="9112131" y="3603437"/>
                </a:cubicBezTo>
                <a:cubicBezTo>
                  <a:pt x="9117421" y="3606915"/>
                  <a:pt x="9122258" y="3611148"/>
                  <a:pt x="9126945" y="3615228"/>
                </a:cubicBezTo>
                <a:cubicBezTo>
                  <a:pt x="9132237" y="3619915"/>
                  <a:pt x="9137074" y="3625358"/>
                  <a:pt x="9141760" y="3630649"/>
                </a:cubicBezTo>
                <a:cubicBezTo>
                  <a:pt x="9145842" y="3635184"/>
                  <a:pt x="9149773" y="3640023"/>
                  <a:pt x="9153552" y="3645011"/>
                </a:cubicBezTo>
                <a:cubicBezTo>
                  <a:pt x="9161263" y="3655140"/>
                  <a:pt x="9168519" y="3665571"/>
                  <a:pt x="9175020" y="3676607"/>
                </a:cubicBezTo>
                <a:cubicBezTo>
                  <a:pt x="9181672" y="3687795"/>
                  <a:pt x="9186660" y="3699736"/>
                  <a:pt x="9191347" y="3711830"/>
                </a:cubicBezTo>
                <a:lnTo>
                  <a:pt x="9199383" y="3739088"/>
                </a:lnTo>
                <a:lnTo>
                  <a:pt x="9204952" y="3740855"/>
                </a:lnTo>
                <a:cubicBezTo>
                  <a:pt x="9206617" y="3741461"/>
                  <a:pt x="9208279" y="3742066"/>
                  <a:pt x="9209790" y="3742821"/>
                </a:cubicBezTo>
                <a:cubicBezTo>
                  <a:pt x="9212512" y="3744181"/>
                  <a:pt x="9215083" y="3745391"/>
                  <a:pt x="9217803" y="3746751"/>
                </a:cubicBezTo>
                <a:cubicBezTo>
                  <a:pt x="9229745" y="3752798"/>
                  <a:pt x="9241236" y="3760054"/>
                  <a:pt x="9251364" y="3768823"/>
                </a:cubicBezTo>
                <a:cubicBezTo>
                  <a:pt x="9261947" y="3778045"/>
                  <a:pt x="9271471" y="3788023"/>
                  <a:pt x="9280693" y="3798454"/>
                </a:cubicBezTo>
                <a:cubicBezTo>
                  <a:pt x="9285227" y="3803442"/>
                  <a:pt x="9289460" y="3808583"/>
                  <a:pt x="9293844" y="3813722"/>
                </a:cubicBezTo>
                <a:cubicBezTo>
                  <a:pt x="9297926" y="3818560"/>
                  <a:pt x="9301857" y="3823398"/>
                  <a:pt x="9305636" y="3828386"/>
                </a:cubicBezTo>
                <a:cubicBezTo>
                  <a:pt x="9309568" y="3833527"/>
                  <a:pt x="9313347" y="3838818"/>
                  <a:pt x="9316824" y="3844261"/>
                </a:cubicBezTo>
                <a:cubicBezTo>
                  <a:pt x="9320906" y="3850609"/>
                  <a:pt x="9324382" y="3857412"/>
                  <a:pt x="9327707" y="3864214"/>
                </a:cubicBezTo>
                <a:lnTo>
                  <a:pt x="9341157" y="3902597"/>
                </a:lnTo>
                <a:lnTo>
                  <a:pt x="9348117" y="3906696"/>
                </a:lnTo>
                <a:cubicBezTo>
                  <a:pt x="9353107" y="3915313"/>
                  <a:pt x="9358549" y="3923779"/>
                  <a:pt x="9364293" y="3931943"/>
                </a:cubicBezTo>
                <a:cubicBezTo>
                  <a:pt x="9378352" y="3950687"/>
                  <a:pt x="9396191" y="3966108"/>
                  <a:pt x="9412972" y="3982284"/>
                </a:cubicBezTo>
                <a:cubicBezTo>
                  <a:pt x="9421135" y="3990145"/>
                  <a:pt x="9428845" y="3998308"/>
                  <a:pt x="9436556" y="4006623"/>
                </a:cubicBezTo>
                <a:cubicBezTo>
                  <a:pt x="9440182" y="4010705"/>
                  <a:pt x="9443963" y="4014788"/>
                  <a:pt x="9447742" y="4018868"/>
                </a:cubicBezTo>
                <a:cubicBezTo>
                  <a:pt x="9449859" y="4021136"/>
                  <a:pt x="9451824" y="4023555"/>
                  <a:pt x="9454092" y="4025823"/>
                </a:cubicBezTo>
                <a:cubicBezTo>
                  <a:pt x="9457568" y="4025369"/>
                  <a:pt x="9461196" y="4024764"/>
                  <a:pt x="9464674" y="4025068"/>
                </a:cubicBezTo>
                <a:cubicBezTo>
                  <a:pt x="9469965" y="4025369"/>
                  <a:pt x="9475105" y="4026579"/>
                  <a:pt x="9479791" y="4029300"/>
                </a:cubicBezTo>
                <a:cubicBezTo>
                  <a:pt x="9482815" y="4030962"/>
                  <a:pt x="9485535" y="4033079"/>
                  <a:pt x="9488107" y="4035348"/>
                </a:cubicBezTo>
                <a:cubicBezTo>
                  <a:pt x="9495212" y="4041242"/>
                  <a:pt x="9501410" y="4048802"/>
                  <a:pt x="9507003" y="4056209"/>
                </a:cubicBezTo>
                <a:cubicBezTo>
                  <a:pt x="9514864" y="4066640"/>
                  <a:pt x="9522575" y="4077072"/>
                  <a:pt x="9530739" y="4087049"/>
                </a:cubicBezTo>
                <a:cubicBezTo>
                  <a:pt x="9538902" y="4097026"/>
                  <a:pt x="9547518" y="4106703"/>
                  <a:pt x="9556287" y="4116378"/>
                </a:cubicBezTo>
                <a:cubicBezTo>
                  <a:pt x="9573824" y="4135729"/>
                  <a:pt x="9592721" y="4153868"/>
                  <a:pt x="9612222" y="4171254"/>
                </a:cubicBezTo>
                <a:cubicBezTo>
                  <a:pt x="9622048" y="4180023"/>
                  <a:pt x="9631422" y="4189244"/>
                  <a:pt x="9641398" y="4197710"/>
                </a:cubicBezTo>
                <a:cubicBezTo>
                  <a:pt x="9650923" y="4205874"/>
                  <a:pt x="9660901" y="4213734"/>
                  <a:pt x="9670577" y="4221748"/>
                </a:cubicBezTo>
                <a:cubicBezTo>
                  <a:pt x="9690530" y="4238529"/>
                  <a:pt x="9710638" y="4255006"/>
                  <a:pt x="9730896" y="4271333"/>
                </a:cubicBezTo>
                <a:cubicBezTo>
                  <a:pt x="9730593" y="4271030"/>
                  <a:pt x="9730139" y="4270729"/>
                  <a:pt x="9729838" y="4270426"/>
                </a:cubicBezTo>
                <a:cubicBezTo>
                  <a:pt x="9731803" y="4272089"/>
                  <a:pt x="9733768" y="4273601"/>
                  <a:pt x="9735734" y="4275263"/>
                </a:cubicBezTo>
                <a:cubicBezTo>
                  <a:pt x="9734826" y="4274658"/>
                  <a:pt x="9734069" y="4273903"/>
                  <a:pt x="9733163" y="4273298"/>
                </a:cubicBezTo>
                <a:cubicBezTo>
                  <a:pt x="9735431" y="4275263"/>
                  <a:pt x="9737850" y="4277077"/>
                  <a:pt x="9740118" y="4278891"/>
                </a:cubicBezTo>
                <a:cubicBezTo>
                  <a:pt x="9739965" y="4278741"/>
                  <a:pt x="9739664" y="4278590"/>
                  <a:pt x="9739513" y="4278437"/>
                </a:cubicBezTo>
                <a:cubicBezTo>
                  <a:pt x="9740118" y="4279042"/>
                  <a:pt x="9740721" y="4279496"/>
                  <a:pt x="9741327" y="4279950"/>
                </a:cubicBezTo>
                <a:cubicBezTo>
                  <a:pt x="9741629" y="4280101"/>
                  <a:pt x="9741780" y="4280404"/>
                  <a:pt x="9742083" y="4280555"/>
                </a:cubicBezTo>
                <a:cubicBezTo>
                  <a:pt x="9741932" y="4280404"/>
                  <a:pt x="9741629" y="4280253"/>
                  <a:pt x="9741478" y="4280101"/>
                </a:cubicBezTo>
                <a:cubicBezTo>
                  <a:pt x="9743897" y="4282067"/>
                  <a:pt x="9746165" y="4283881"/>
                  <a:pt x="9748584" y="4285846"/>
                </a:cubicBezTo>
                <a:cubicBezTo>
                  <a:pt x="9748734" y="4285846"/>
                  <a:pt x="9748734" y="4285997"/>
                  <a:pt x="9748885" y="4285997"/>
                </a:cubicBezTo>
                <a:cubicBezTo>
                  <a:pt x="9748885" y="4285997"/>
                  <a:pt x="9748734" y="4285846"/>
                  <a:pt x="9748734" y="4285846"/>
                </a:cubicBezTo>
                <a:cubicBezTo>
                  <a:pt x="9749339" y="4286300"/>
                  <a:pt x="9749944" y="4286905"/>
                  <a:pt x="9750549" y="4287357"/>
                </a:cubicBezTo>
                <a:cubicBezTo>
                  <a:pt x="9750095" y="4287056"/>
                  <a:pt x="9749793" y="4286753"/>
                  <a:pt x="9749339" y="4286451"/>
                </a:cubicBezTo>
                <a:cubicBezTo>
                  <a:pt x="9761887" y="4296277"/>
                  <a:pt x="9774132" y="4306406"/>
                  <a:pt x="9786528" y="4316383"/>
                </a:cubicBezTo>
                <a:cubicBezTo>
                  <a:pt x="9787285" y="4316837"/>
                  <a:pt x="9788040" y="4317442"/>
                  <a:pt x="9788645" y="4318046"/>
                </a:cubicBezTo>
                <a:cubicBezTo>
                  <a:pt x="9789854" y="4319105"/>
                  <a:pt x="9791215" y="4320011"/>
                  <a:pt x="9792424" y="4321221"/>
                </a:cubicBezTo>
                <a:cubicBezTo>
                  <a:pt x="9792575" y="4321221"/>
                  <a:pt x="9792575" y="4321373"/>
                  <a:pt x="9792726" y="4321373"/>
                </a:cubicBezTo>
                <a:cubicBezTo>
                  <a:pt x="9795297" y="4323187"/>
                  <a:pt x="9797716" y="4325152"/>
                  <a:pt x="9800134" y="4327117"/>
                </a:cubicBezTo>
                <a:cubicBezTo>
                  <a:pt x="9809508" y="4334524"/>
                  <a:pt x="9818426" y="4342235"/>
                  <a:pt x="9827648" y="4349793"/>
                </a:cubicBezTo>
                <a:cubicBezTo>
                  <a:pt x="9837021" y="4357202"/>
                  <a:pt x="9846697" y="4364307"/>
                  <a:pt x="9856221" y="4371411"/>
                </a:cubicBezTo>
                <a:cubicBezTo>
                  <a:pt x="9865896" y="4378668"/>
                  <a:pt x="9875421" y="4386227"/>
                  <a:pt x="9884944" y="4393785"/>
                </a:cubicBezTo>
                <a:cubicBezTo>
                  <a:pt x="9894468" y="4401345"/>
                  <a:pt x="9904294" y="4408601"/>
                  <a:pt x="9914424" y="4415404"/>
                </a:cubicBezTo>
                <a:cubicBezTo>
                  <a:pt x="9924854" y="4422510"/>
                  <a:pt x="9935134" y="4429766"/>
                  <a:pt x="9944960" y="4437627"/>
                </a:cubicBezTo>
                <a:lnTo>
                  <a:pt x="9999755" y="4487465"/>
                </a:lnTo>
                <a:lnTo>
                  <a:pt x="10001349" y="4487818"/>
                </a:lnTo>
                <a:cubicBezTo>
                  <a:pt x="10004826" y="4489029"/>
                  <a:pt x="10008151" y="4490389"/>
                  <a:pt x="10011478" y="4491749"/>
                </a:cubicBezTo>
                <a:cubicBezTo>
                  <a:pt x="10017223" y="4494168"/>
                  <a:pt x="10022967" y="4497041"/>
                  <a:pt x="10028560" y="4499913"/>
                </a:cubicBezTo>
                <a:cubicBezTo>
                  <a:pt x="10039596" y="4505657"/>
                  <a:pt x="10050481" y="4512006"/>
                  <a:pt x="10060911" y="4518658"/>
                </a:cubicBezTo>
                <a:cubicBezTo>
                  <a:pt x="10072250" y="4525916"/>
                  <a:pt x="10083287" y="4533928"/>
                  <a:pt x="10093415" y="4542848"/>
                </a:cubicBezTo>
                <a:cubicBezTo>
                  <a:pt x="10103544" y="4551766"/>
                  <a:pt x="10112614" y="4561744"/>
                  <a:pt x="10120930" y="4572326"/>
                </a:cubicBezTo>
                <a:lnTo>
                  <a:pt x="10163016" y="4627851"/>
                </a:lnTo>
                <a:lnTo>
                  <a:pt x="10162351" y="4627203"/>
                </a:lnTo>
                <a:cubicBezTo>
                  <a:pt x="10162956" y="4627808"/>
                  <a:pt x="10163562" y="4628413"/>
                  <a:pt x="10164014" y="4629168"/>
                </a:cubicBezTo>
                <a:lnTo>
                  <a:pt x="10163016" y="4627851"/>
                </a:lnTo>
                <a:lnTo>
                  <a:pt x="10168247" y="4632947"/>
                </a:lnTo>
                <a:lnTo>
                  <a:pt x="10171423" y="4639408"/>
                </a:lnTo>
                <a:lnTo>
                  <a:pt x="10176410" y="4640961"/>
                </a:lnTo>
                <a:cubicBezTo>
                  <a:pt x="10184574" y="4646403"/>
                  <a:pt x="10192739" y="4651693"/>
                  <a:pt x="10201355" y="4656229"/>
                </a:cubicBezTo>
                <a:cubicBezTo>
                  <a:pt x="10206042" y="4658345"/>
                  <a:pt x="10210880" y="4659857"/>
                  <a:pt x="10215867" y="4661368"/>
                </a:cubicBezTo>
                <a:cubicBezTo>
                  <a:pt x="10220706" y="4662881"/>
                  <a:pt x="10225544" y="4664393"/>
                  <a:pt x="10230532" y="4665601"/>
                </a:cubicBezTo>
                <a:cubicBezTo>
                  <a:pt x="10237788" y="4666963"/>
                  <a:pt x="10245346" y="4668172"/>
                  <a:pt x="10252755" y="4668777"/>
                </a:cubicBezTo>
                <a:cubicBezTo>
                  <a:pt x="10261977" y="4669532"/>
                  <a:pt x="10271501" y="4669229"/>
                  <a:pt x="10280419" y="4671800"/>
                </a:cubicBezTo>
                <a:cubicBezTo>
                  <a:pt x="10285409" y="4673161"/>
                  <a:pt x="10290096" y="4674975"/>
                  <a:pt x="10294631" y="4677544"/>
                </a:cubicBezTo>
                <a:cubicBezTo>
                  <a:pt x="10298259" y="4679511"/>
                  <a:pt x="10301887" y="4681627"/>
                  <a:pt x="10305515" y="4683591"/>
                </a:cubicBezTo>
                <a:cubicBezTo>
                  <a:pt x="10312016" y="4687069"/>
                  <a:pt x="10318517" y="4690546"/>
                  <a:pt x="10325169" y="4693871"/>
                </a:cubicBezTo>
                <a:cubicBezTo>
                  <a:pt x="10331821" y="4697046"/>
                  <a:pt x="10338623" y="4700372"/>
                  <a:pt x="10345426" y="4703396"/>
                </a:cubicBezTo>
                <a:cubicBezTo>
                  <a:pt x="10353136" y="4706721"/>
                  <a:pt x="10360694" y="4709897"/>
                  <a:pt x="10368405" y="4713222"/>
                </a:cubicBezTo>
                <a:cubicBezTo>
                  <a:pt x="10383372" y="4719572"/>
                  <a:pt x="10398035" y="4726375"/>
                  <a:pt x="10413304" y="4732119"/>
                </a:cubicBezTo>
                <a:cubicBezTo>
                  <a:pt x="10426003" y="4736805"/>
                  <a:pt x="10438551" y="4741794"/>
                  <a:pt x="10451097" y="4746632"/>
                </a:cubicBezTo>
                <a:cubicBezTo>
                  <a:pt x="10462890" y="4751168"/>
                  <a:pt x="10474833" y="4755250"/>
                  <a:pt x="10486473" y="4759935"/>
                </a:cubicBezTo>
                <a:lnTo>
                  <a:pt x="10521471" y="4774219"/>
                </a:lnTo>
                <a:lnTo>
                  <a:pt x="10512628" y="4764923"/>
                </a:lnTo>
                <a:cubicBezTo>
                  <a:pt x="10503557" y="4755551"/>
                  <a:pt x="10494336" y="4746178"/>
                  <a:pt x="10485113" y="4737107"/>
                </a:cubicBezTo>
                <a:cubicBezTo>
                  <a:pt x="10475590" y="4727583"/>
                  <a:pt x="10466065" y="4718361"/>
                  <a:pt x="10456087" y="4709441"/>
                </a:cubicBezTo>
                <a:cubicBezTo>
                  <a:pt x="10447018" y="4701429"/>
                  <a:pt x="10437946" y="4693719"/>
                  <a:pt x="10428574" y="4686161"/>
                </a:cubicBezTo>
                <a:cubicBezTo>
                  <a:pt x="10422225" y="4681323"/>
                  <a:pt x="10415724" y="4677090"/>
                  <a:pt x="10408920" y="4673008"/>
                </a:cubicBezTo>
                <a:cubicBezTo>
                  <a:pt x="10405896" y="4671194"/>
                  <a:pt x="10402722" y="4669380"/>
                  <a:pt x="10399548" y="4667717"/>
                </a:cubicBezTo>
                <a:cubicBezTo>
                  <a:pt x="10397885" y="4666810"/>
                  <a:pt x="10396223" y="4665903"/>
                  <a:pt x="10394559" y="4664846"/>
                </a:cubicBezTo>
                <a:cubicBezTo>
                  <a:pt x="10392291" y="4663182"/>
                  <a:pt x="10389722" y="4661519"/>
                  <a:pt x="10387908" y="4659554"/>
                </a:cubicBezTo>
                <a:cubicBezTo>
                  <a:pt x="10385338" y="4656681"/>
                  <a:pt x="10383675" y="4653356"/>
                  <a:pt x="10381557" y="4650180"/>
                </a:cubicBezTo>
                <a:cubicBezTo>
                  <a:pt x="10379593" y="4647157"/>
                  <a:pt x="10377628" y="4644286"/>
                  <a:pt x="10375964" y="4641261"/>
                </a:cubicBezTo>
                <a:cubicBezTo>
                  <a:pt x="10372639" y="4635366"/>
                  <a:pt x="10369313" y="4629620"/>
                  <a:pt x="10365534" y="4624027"/>
                </a:cubicBezTo>
                <a:cubicBezTo>
                  <a:pt x="10356312" y="4611782"/>
                  <a:pt x="10345426" y="4601048"/>
                  <a:pt x="10333635" y="4591373"/>
                </a:cubicBezTo>
                <a:cubicBezTo>
                  <a:pt x="10330915" y="4589257"/>
                  <a:pt x="10328042" y="4587140"/>
                  <a:pt x="10325321" y="4585025"/>
                </a:cubicBezTo>
                <a:cubicBezTo>
                  <a:pt x="10321692" y="4582303"/>
                  <a:pt x="10318367" y="4579279"/>
                  <a:pt x="10315040" y="4576105"/>
                </a:cubicBezTo>
                <a:cubicBezTo>
                  <a:pt x="10308237" y="4569604"/>
                  <a:pt x="10302190" y="4562498"/>
                  <a:pt x="10296143" y="4555091"/>
                </a:cubicBezTo>
                <a:lnTo>
                  <a:pt x="10293253" y="4547550"/>
                </a:lnTo>
                <a:lnTo>
                  <a:pt x="10286922" y="4546625"/>
                </a:lnTo>
                <a:cubicBezTo>
                  <a:pt x="10263792" y="4541938"/>
                  <a:pt x="10241267" y="4534834"/>
                  <a:pt x="10219195" y="4526519"/>
                </a:cubicBezTo>
                <a:cubicBezTo>
                  <a:pt x="10206798" y="4521832"/>
                  <a:pt x="10194705" y="4516844"/>
                  <a:pt x="10182913" y="4510797"/>
                </a:cubicBezTo>
                <a:cubicBezTo>
                  <a:pt x="10177167" y="4507924"/>
                  <a:pt x="10171423" y="4505051"/>
                  <a:pt x="10165829" y="4502028"/>
                </a:cubicBezTo>
                <a:cubicBezTo>
                  <a:pt x="10159934" y="4498853"/>
                  <a:pt x="10154341" y="4495528"/>
                  <a:pt x="10148595" y="4492051"/>
                </a:cubicBezTo>
                <a:cubicBezTo>
                  <a:pt x="10137711" y="4485399"/>
                  <a:pt x="10126826" y="4478747"/>
                  <a:pt x="10116395" y="4471340"/>
                </a:cubicBezTo>
                <a:cubicBezTo>
                  <a:pt x="10105510" y="4463780"/>
                  <a:pt x="10094626" y="4455768"/>
                  <a:pt x="10086461" y="4445187"/>
                </a:cubicBezTo>
                <a:cubicBezTo>
                  <a:pt x="10085555" y="4444128"/>
                  <a:pt x="10084647" y="4442919"/>
                  <a:pt x="10083892" y="4441709"/>
                </a:cubicBezTo>
                <a:cubicBezTo>
                  <a:pt x="10081776" y="4438383"/>
                  <a:pt x="10080416" y="4434755"/>
                  <a:pt x="10079810" y="4430825"/>
                </a:cubicBezTo>
                <a:lnTo>
                  <a:pt x="10081909" y="4421499"/>
                </a:lnTo>
                <a:lnTo>
                  <a:pt x="10076634" y="4417672"/>
                </a:lnTo>
                <a:lnTo>
                  <a:pt x="10076212" y="4415056"/>
                </a:lnTo>
                <a:lnTo>
                  <a:pt x="10072855" y="4413893"/>
                </a:lnTo>
                <a:cubicBezTo>
                  <a:pt x="10068471" y="4412230"/>
                  <a:pt x="10063784" y="4410566"/>
                  <a:pt x="10059400" y="4408752"/>
                </a:cubicBezTo>
                <a:cubicBezTo>
                  <a:pt x="10051085" y="4405275"/>
                  <a:pt x="10042619" y="4401799"/>
                  <a:pt x="10034608" y="4397414"/>
                </a:cubicBezTo>
                <a:cubicBezTo>
                  <a:pt x="10018431" y="4388797"/>
                  <a:pt x="10003768" y="4377912"/>
                  <a:pt x="9989104" y="4367028"/>
                </a:cubicBezTo>
                <a:cubicBezTo>
                  <a:pt x="9978219" y="4359166"/>
                  <a:pt x="9967485" y="4351004"/>
                  <a:pt x="9956904" y="4342689"/>
                </a:cubicBezTo>
                <a:cubicBezTo>
                  <a:pt x="9947379" y="4335281"/>
                  <a:pt x="9938610" y="4326966"/>
                  <a:pt x="9930297" y="4318046"/>
                </a:cubicBezTo>
                <a:cubicBezTo>
                  <a:pt x="9927876" y="4315477"/>
                  <a:pt x="9925610" y="4312604"/>
                  <a:pt x="9923342" y="4309884"/>
                </a:cubicBezTo>
                <a:cubicBezTo>
                  <a:pt x="9922283" y="4308522"/>
                  <a:pt x="9921225" y="4307162"/>
                  <a:pt x="9920469" y="4305651"/>
                </a:cubicBezTo>
                <a:cubicBezTo>
                  <a:pt x="9919714" y="4304138"/>
                  <a:pt x="9918958" y="4302475"/>
                  <a:pt x="9918504" y="4300661"/>
                </a:cubicBezTo>
                <a:cubicBezTo>
                  <a:pt x="9917899" y="4297940"/>
                  <a:pt x="9918201" y="4295672"/>
                  <a:pt x="9918504" y="4292952"/>
                </a:cubicBezTo>
                <a:cubicBezTo>
                  <a:pt x="9918958" y="4291439"/>
                  <a:pt x="9919563" y="4289928"/>
                  <a:pt x="9920318" y="4288567"/>
                </a:cubicBezTo>
                <a:cubicBezTo>
                  <a:pt x="9921225" y="4287207"/>
                  <a:pt x="9922132" y="4285997"/>
                  <a:pt x="9923039" y="4284788"/>
                </a:cubicBezTo>
                <a:cubicBezTo>
                  <a:pt x="9924704" y="4283277"/>
                  <a:pt x="9926215" y="4281915"/>
                  <a:pt x="9928179" y="4280858"/>
                </a:cubicBezTo>
                <a:lnTo>
                  <a:pt x="9933946" y="4278804"/>
                </a:lnTo>
                <a:lnTo>
                  <a:pt x="9908527" y="4262566"/>
                </a:lnTo>
                <a:cubicBezTo>
                  <a:pt x="9894013" y="4252588"/>
                  <a:pt x="9879349" y="4242458"/>
                  <a:pt x="9866347" y="4230517"/>
                </a:cubicBezTo>
                <a:cubicBezTo>
                  <a:pt x="9856824" y="4221898"/>
                  <a:pt x="9847603" y="4212980"/>
                  <a:pt x="9837926" y="4204514"/>
                </a:cubicBezTo>
                <a:cubicBezTo>
                  <a:pt x="9828554" y="4196350"/>
                  <a:pt x="9819029" y="4188187"/>
                  <a:pt x="9809959" y="4179720"/>
                </a:cubicBezTo>
                <a:cubicBezTo>
                  <a:pt x="9800587" y="4170801"/>
                  <a:pt x="9791516" y="4161882"/>
                  <a:pt x="9782596" y="4152510"/>
                </a:cubicBezTo>
                <a:cubicBezTo>
                  <a:pt x="9778514" y="4148124"/>
                  <a:pt x="9774281" y="4143891"/>
                  <a:pt x="9770502" y="4139206"/>
                </a:cubicBezTo>
                <a:cubicBezTo>
                  <a:pt x="9766874" y="4134821"/>
                  <a:pt x="9763397" y="4130437"/>
                  <a:pt x="9759768" y="4126053"/>
                </a:cubicBezTo>
                <a:cubicBezTo>
                  <a:pt x="9756292" y="4121820"/>
                  <a:pt x="9752664" y="4117587"/>
                  <a:pt x="9749338" y="4113204"/>
                </a:cubicBezTo>
                <a:cubicBezTo>
                  <a:pt x="9747523" y="4110633"/>
                  <a:pt x="9746163" y="4107761"/>
                  <a:pt x="9744803" y="4104889"/>
                </a:cubicBezTo>
                <a:cubicBezTo>
                  <a:pt x="9743441" y="4101714"/>
                  <a:pt x="9742081" y="4098388"/>
                  <a:pt x="9742384" y="4094910"/>
                </a:cubicBezTo>
                <a:cubicBezTo>
                  <a:pt x="9742384" y="4092644"/>
                  <a:pt x="9742837" y="4090526"/>
                  <a:pt x="9743895" y="4088562"/>
                </a:cubicBezTo>
                <a:cubicBezTo>
                  <a:pt x="9744046" y="4088258"/>
                  <a:pt x="9744198" y="4087957"/>
                  <a:pt x="9744349" y="4087654"/>
                </a:cubicBezTo>
                <a:cubicBezTo>
                  <a:pt x="9745257" y="4086444"/>
                  <a:pt x="9746012" y="4085235"/>
                  <a:pt x="9746919" y="4084178"/>
                </a:cubicBezTo>
                <a:cubicBezTo>
                  <a:pt x="9747977" y="4082968"/>
                  <a:pt x="9750244" y="4081607"/>
                  <a:pt x="9751756" y="4080851"/>
                </a:cubicBezTo>
                <a:cubicBezTo>
                  <a:pt x="9752966" y="4080096"/>
                  <a:pt x="9754326" y="4079491"/>
                  <a:pt x="9755839" y="4079188"/>
                </a:cubicBezTo>
                <a:cubicBezTo>
                  <a:pt x="9759921" y="4078432"/>
                  <a:pt x="9764003" y="4077677"/>
                  <a:pt x="9768234" y="4077526"/>
                </a:cubicBezTo>
                <a:cubicBezTo>
                  <a:pt x="9769596" y="4077374"/>
                  <a:pt x="9770804" y="4077374"/>
                  <a:pt x="9771258" y="4077223"/>
                </a:cubicBezTo>
                <a:lnTo>
                  <a:pt x="9778287" y="4077712"/>
                </a:lnTo>
                <a:lnTo>
                  <a:pt x="9769294" y="4070571"/>
                </a:lnTo>
                <a:cubicBezTo>
                  <a:pt x="9762643" y="4064978"/>
                  <a:pt x="9756292" y="4058780"/>
                  <a:pt x="9749944" y="4052884"/>
                </a:cubicBezTo>
                <a:cubicBezTo>
                  <a:pt x="9744048" y="4047442"/>
                  <a:pt x="9738454" y="4041999"/>
                  <a:pt x="9732861" y="4036254"/>
                </a:cubicBezTo>
                <a:cubicBezTo>
                  <a:pt x="9723638" y="4026580"/>
                  <a:pt x="9714266" y="4016903"/>
                  <a:pt x="9705196" y="4007077"/>
                </a:cubicBezTo>
                <a:cubicBezTo>
                  <a:pt x="9696276" y="3997553"/>
                  <a:pt x="9687658" y="3987727"/>
                  <a:pt x="9678890" y="3978051"/>
                </a:cubicBezTo>
                <a:cubicBezTo>
                  <a:pt x="9670727" y="3968981"/>
                  <a:pt x="9662716" y="3959609"/>
                  <a:pt x="9654702" y="3950235"/>
                </a:cubicBezTo>
                <a:cubicBezTo>
                  <a:pt x="9649714" y="3944491"/>
                  <a:pt x="9644876" y="3938595"/>
                  <a:pt x="9640189" y="3932698"/>
                </a:cubicBezTo>
                <a:cubicBezTo>
                  <a:pt x="9638375" y="3930430"/>
                  <a:pt x="9636562" y="3928164"/>
                  <a:pt x="9634897" y="3925896"/>
                </a:cubicBezTo>
                <a:cubicBezTo>
                  <a:pt x="9631876" y="3921663"/>
                  <a:pt x="9628700" y="3917127"/>
                  <a:pt x="9628549" y="3911534"/>
                </a:cubicBezTo>
                <a:cubicBezTo>
                  <a:pt x="9628549" y="3907453"/>
                  <a:pt x="9630514" y="3902463"/>
                  <a:pt x="9634445" y="3900498"/>
                </a:cubicBezTo>
                <a:lnTo>
                  <a:pt x="9641073" y="3898289"/>
                </a:lnTo>
                <a:lnTo>
                  <a:pt x="9638072" y="3895811"/>
                </a:lnTo>
                <a:cubicBezTo>
                  <a:pt x="9627187" y="3885531"/>
                  <a:pt x="9616606" y="3874799"/>
                  <a:pt x="9606627" y="3863611"/>
                </a:cubicBezTo>
                <a:cubicBezTo>
                  <a:pt x="9589243" y="3844261"/>
                  <a:pt x="9573822" y="3823399"/>
                  <a:pt x="9559613" y="3801630"/>
                </a:cubicBezTo>
                <a:cubicBezTo>
                  <a:pt x="9556135" y="3796489"/>
                  <a:pt x="9552808" y="3791350"/>
                  <a:pt x="9549634" y="3786058"/>
                </a:cubicBezTo>
                <a:cubicBezTo>
                  <a:pt x="9546763" y="3781371"/>
                  <a:pt x="9543738" y="3776685"/>
                  <a:pt x="9540867" y="3771847"/>
                </a:cubicBezTo>
                <a:cubicBezTo>
                  <a:pt x="9539354" y="3769428"/>
                  <a:pt x="9537994" y="3766708"/>
                  <a:pt x="9537238" y="3763986"/>
                </a:cubicBezTo>
                <a:lnTo>
                  <a:pt x="9539603" y="3751544"/>
                </a:lnTo>
                <a:lnTo>
                  <a:pt x="9530284" y="3747054"/>
                </a:lnTo>
                <a:cubicBezTo>
                  <a:pt x="9521062" y="3741915"/>
                  <a:pt x="9512446" y="3735868"/>
                  <a:pt x="9503980" y="3729670"/>
                </a:cubicBezTo>
                <a:cubicBezTo>
                  <a:pt x="9495966" y="3723774"/>
                  <a:pt x="9488559" y="3717273"/>
                  <a:pt x="9481302" y="3710470"/>
                </a:cubicBezTo>
                <a:cubicBezTo>
                  <a:pt x="9473744" y="3703364"/>
                  <a:pt x="9466488" y="3696259"/>
                  <a:pt x="9459685" y="3688550"/>
                </a:cubicBezTo>
                <a:cubicBezTo>
                  <a:pt x="9450613" y="3678270"/>
                  <a:pt x="9442601" y="3667233"/>
                  <a:pt x="9434740" y="3656047"/>
                </a:cubicBezTo>
                <a:cubicBezTo>
                  <a:pt x="9427484" y="3645767"/>
                  <a:pt x="9421437" y="3634731"/>
                  <a:pt x="9414936" y="3623997"/>
                </a:cubicBezTo>
                <a:cubicBezTo>
                  <a:pt x="9411761" y="3618858"/>
                  <a:pt x="9408587" y="3613717"/>
                  <a:pt x="9405564" y="3608426"/>
                </a:cubicBezTo>
                <a:cubicBezTo>
                  <a:pt x="9402086" y="3602682"/>
                  <a:pt x="9398761" y="3596936"/>
                  <a:pt x="9396191" y="3590739"/>
                </a:cubicBezTo>
                <a:lnTo>
                  <a:pt x="9396191" y="3589404"/>
                </a:lnTo>
                <a:lnTo>
                  <a:pt x="9382283" y="3581214"/>
                </a:lnTo>
                <a:cubicBezTo>
                  <a:pt x="9378806" y="3578795"/>
                  <a:pt x="9375328" y="3576376"/>
                  <a:pt x="9371852" y="3573807"/>
                </a:cubicBezTo>
                <a:cubicBezTo>
                  <a:pt x="9371246" y="3573202"/>
                  <a:pt x="9370491" y="3572748"/>
                  <a:pt x="9369886" y="3572294"/>
                </a:cubicBezTo>
                <a:cubicBezTo>
                  <a:pt x="9369130" y="3571840"/>
                  <a:pt x="9368375" y="3571236"/>
                  <a:pt x="9367467" y="3570480"/>
                </a:cubicBezTo>
                <a:cubicBezTo>
                  <a:pt x="9367316" y="3570480"/>
                  <a:pt x="9367316" y="3570480"/>
                  <a:pt x="9367166" y="3570329"/>
                </a:cubicBezTo>
                <a:cubicBezTo>
                  <a:pt x="9365956" y="3569271"/>
                  <a:pt x="9364594" y="3568364"/>
                  <a:pt x="9363234" y="3567306"/>
                </a:cubicBezTo>
                <a:cubicBezTo>
                  <a:pt x="9358095" y="3563374"/>
                  <a:pt x="9353107" y="3559294"/>
                  <a:pt x="9348269" y="3555061"/>
                </a:cubicBezTo>
                <a:cubicBezTo>
                  <a:pt x="9338140" y="3546141"/>
                  <a:pt x="9329069" y="3535861"/>
                  <a:pt x="9320603" y="3525127"/>
                </a:cubicBezTo>
                <a:cubicBezTo>
                  <a:pt x="9316369" y="3519685"/>
                  <a:pt x="9312137" y="3514092"/>
                  <a:pt x="9308055" y="3508499"/>
                </a:cubicBezTo>
                <a:cubicBezTo>
                  <a:pt x="9304276" y="3503358"/>
                  <a:pt x="9300799" y="3497916"/>
                  <a:pt x="9297321" y="3492473"/>
                </a:cubicBezTo>
                <a:cubicBezTo>
                  <a:pt x="9290519" y="3482042"/>
                  <a:pt x="9284018" y="3471612"/>
                  <a:pt x="9277820" y="3460878"/>
                </a:cubicBezTo>
                <a:cubicBezTo>
                  <a:pt x="9274495" y="3454831"/>
                  <a:pt x="9271016" y="3448934"/>
                  <a:pt x="9267691" y="3443038"/>
                </a:cubicBezTo>
                <a:cubicBezTo>
                  <a:pt x="9266331" y="3440469"/>
                  <a:pt x="9264667" y="3437899"/>
                  <a:pt x="9263307" y="3435177"/>
                </a:cubicBezTo>
                <a:cubicBezTo>
                  <a:pt x="9262552" y="3433968"/>
                  <a:pt x="9261794" y="3432607"/>
                  <a:pt x="9261191" y="3431247"/>
                </a:cubicBezTo>
                <a:cubicBezTo>
                  <a:pt x="9259980" y="3428828"/>
                  <a:pt x="9258620" y="3426410"/>
                  <a:pt x="9258166" y="3423838"/>
                </a:cubicBezTo>
                <a:cubicBezTo>
                  <a:pt x="9257411" y="3421723"/>
                  <a:pt x="9257411" y="3419455"/>
                  <a:pt x="9257865" y="3417339"/>
                </a:cubicBezTo>
                <a:cubicBezTo>
                  <a:pt x="9258015" y="3415826"/>
                  <a:pt x="9258469" y="3414466"/>
                  <a:pt x="9259225" y="3413106"/>
                </a:cubicBezTo>
                <a:lnTo>
                  <a:pt x="9262047" y="3410124"/>
                </a:lnTo>
                <a:lnTo>
                  <a:pt x="9247282" y="3397233"/>
                </a:lnTo>
                <a:cubicBezTo>
                  <a:pt x="9237606" y="3387859"/>
                  <a:pt x="9227931" y="3378184"/>
                  <a:pt x="9219465" y="3367753"/>
                </a:cubicBezTo>
                <a:cubicBezTo>
                  <a:pt x="9210847" y="3357172"/>
                  <a:pt x="9203289" y="3345833"/>
                  <a:pt x="9196032" y="3334191"/>
                </a:cubicBezTo>
                <a:cubicBezTo>
                  <a:pt x="9189230" y="3323307"/>
                  <a:pt x="9182275" y="3312574"/>
                  <a:pt x="9175472" y="3301690"/>
                </a:cubicBezTo>
                <a:cubicBezTo>
                  <a:pt x="9168670" y="3290956"/>
                  <a:pt x="9161715" y="3280071"/>
                  <a:pt x="9157180" y="3267977"/>
                </a:cubicBezTo>
                <a:cubicBezTo>
                  <a:pt x="9156425" y="3266012"/>
                  <a:pt x="9155366" y="3263139"/>
                  <a:pt x="9155517" y="3261174"/>
                </a:cubicBezTo>
                <a:cubicBezTo>
                  <a:pt x="9155819" y="3258452"/>
                  <a:pt x="9155670" y="3255581"/>
                  <a:pt x="9157180" y="3253162"/>
                </a:cubicBezTo>
                <a:cubicBezTo>
                  <a:pt x="9158239" y="3251348"/>
                  <a:pt x="9159449" y="3249533"/>
                  <a:pt x="9160960" y="3248022"/>
                </a:cubicBezTo>
                <a:cubicBezTo>
                  <a:pt x="9162320" y="3246661"/>
                  <a:pt x="9164135" y="3245452"/>
                  <a:pt x="9165797" y="3244544"/>
                </a:cubicBezTo>
                <a:cubicBezTo>
                  <a:pt x="9172600" y="3240614"/>
                  <a:pt x="9180915" y="3239556"/>
                  <a:pt x="9188474" y="3239102"/>
                </a:cubicBezTo>
                <a:cubicBezTo>
                  <a:pt x="9192404" y="3238951"/>
                  <a:pt x="9196334" y="3238648"/>
                  <a:pt x="9199811" y="3238346"/>
                </a:cubicBezTo>
                <a:cubicBezTo>
                  <a:pt x="9202533" y="3238346"/>
                  <a:pt x="9205103" y="3238346"/>
                  <a:pt x="9207673" y="3238648"/>
                </a:cubicBezTo>
                <a:cubicBezTo>
                  <a:pt x="9221733" y="3240010"/>
                  <a:pt x="9235489" y="3242278"/>
                  <a:pt x="9249397" y="3244998"/>
                </a:cubicBezTo>
                <a:cubicBezTo>
                  <a:pt x="9261945" y="3247417"/>
                  <a:pt x="9274343" y="3250744"/>
                  <a:pt x="9286738" y="3254219"/>
                </a:cubicBezTo>
                <a:lnTo>
                  <a:pt x="9292044" y="3255988"/>
                </a:lnTo>
                <a:lnTo>
                  <a:pt x="9291123" y="3254523"/>
                </a:lnTo>
                <a:cubicBezTo>
                  <a:pt x="9285076" y="3244243"/>
                  <a:pt x="9279482" y="3233659"/>
                  <a:pt x="9274192" y="3222927"/>
                </a:cubicBezTo>
                <a:cubicBezTo>
                  <a:pt x="9263609" y="3201309"/>
                  <a:pt x="9255295" y="3178631"/>
                  <a:pt x="9247735" y="3155956"/>
                </a:cubicBezTo>
                <a:cubicBezTo>
                  <a:pt x="9243653" y="3143862"/>
                  <a:pt x="9240933" y="3131464"/>
                  <a:pt x="9237909" y="3119069"/>
                </a:cubicBezTo>
                <a:cubicBezTo>
                  <a:pt x="9234886" y="3106370"/>
                  <a:pt x="9231712" y="3093671"/>
                  <a:pt x="9229142" y="3080821"/>
                </a:cubicBezTo>
                <a:cubicBezTo>
                  <a:pt x="9227780" y="3074170"/>
                  <a:pt x="9226571" y="3067366"/>
                  <a:pt x="9225361" y="3060714"/>
                </a:cubicBezTo>
                <a:cubicBezTo>
                  <a:pt x="9225361" y="3060563"/>
                  <a:pt x="9225361" y="3060563"/>
                  <a:pt x="9225361" y="3060412"/>
                </a:cubicBezTo>
                <a:cubicBezTo>
                  <a:pt x="9225211" y="3059052"/>
                  <a:pt x="9224907" y="3057841"/>
                  <a:pt x="9224757" y="3056481"/>
                </a:cubicBezTo>
                <a:cubicBezTo>
                  <a:pt x="9224455" y="3055422"/>
                  <a:pt x="9224152" y="3054365"/>
                  <a:pt x="9224152" y="3053307"/>
                </a:cubicBezTo>
                <a:cubicBezTo>
                  <a:pt x="9224152" y="3053156"/>
                  <a:pt x="9224152" y="3053156"/>
                  <a:pt x="9224152" y="3053156"/>
                </a:cubicBezTo>
                <a:cubicBezTo>
                  <a:pt x="9222187" y="3041968"/>
                  <a:pt x="9220524" y="3030782"/>
                  <a:pt x="9219617" y="3019443"/>
                </a:cubicBezTo>
                <a:cubicBezTo>
                  <a:pt x="9219164" y="3013547"/>
                  <a:pt x="9219164" y="3007651"/>
                  <a:pt x="9219314" y="3001756"/>
                </a:cubicBezTo>
                <a:cubicBezTo>
                  <a:pt x="9219314" y="2999337"/>
                  <a:pt x="9219465" y="2997069"/>
                  <a:pt x="9219768" y="2994650"/>
                </a:cubicBezTo>
                <a:cubicBezTo>
                  <a:pt x="9220373" y="2990116"/>
                  <a:pt x="9222641" y="2986034"/>
                  <a:pt x="9226420" y="2983464"/>
                </a:cubicBezTo>
                <a:cubicBezTo>
                  <a:pt x="9229444" y="2981497"/>
                  <a:pt x="9232467" y="2980742"/>
                  <a:pt x="9235338" y="2981045"/>
                </a:cubicBezTo>
                <a:cubicBezTo>
                  <a:pt x="9240933" y="2981045"/>
                  <a:pt x="9246677" y="2983464"/>
                  <a:pt x="9251514" y="2986638"/>
                </a:cubicBezTo>
                <a:cubicBezTo>
                  <a:pt x="9263156" y="2994349"/>
                  <a:pt x="9274343" y="3002814"/>
                  <a:pt x="9284622" y="3012337"/>
                </a:cubicBezTo>
                <a:cubicBezTo>
                  <a:pt x="9293996" y="3021106"/>
                  <a:pt x="9303067" y="3030177"/>
                  <a:pt x="9311533" y="3039702"/>
                </a:cubicBezTo>
                <a:cubicBezTo>
                  <a:pt x="9319999" y="3049224"/>
                  <a:pt x="9328312" y="3059203"/>
                  <a:pt x="9336627" y="3068878"/>
                </a:cubicBezTo>
                <a:cubicBezTo>
                  <a:pt x="9353408" y="3088379"/>
                  <a:pt x="9371700" y="3106671"/>
                  <a:pt x="9387121" y="3127231"/>
                </a:cubicBezTo>
                <a:cubicBezTo>
                  <a:pt x="9394377" y="3136756"/>
                  <a:pt x="9401029" y="3146431"/>
                  <a:pt x="9407227" y="3156560"/>
                </a:cubicBezTo>
                <a:cubicBezTo>
                  <a:pt x="9410250" y="3161246"/>
                  <a:pt x="9413123" y="3166085"/>
                  <a:pt x="9415540" y="3171224"/>
                </a:cubicBezTo>
                <a:lnTo>
                  <a:pt x="9417008" y="3174697"/>
                </a:lnTo>
                <a:lnTo>
                  <a:pt x="9427634" y="3176514"/>
                </a:lnTo>
                <a:cubicBezTo>
                  <a:pt x="9434588" y="3178631"/>
                  <a:pt x="9441089" y="3181655"/>
                  <a:pt x="9447288" y="3185283"/>
                </a:cubicBezTo>
                <a:cubicBezTo>
                  <a:pt x="9453334" y="3188759"/>
                  <a:pt x="9459230" y="3193144"/>
                  <a:pt x="9464672" y="3197528"/>
                </a:cubicBezTo>
                <a:cubicBezTo>
                  <a:pt x="9469813" y="3201458"/>
                  <a:pt x="9474801" y="3205540"/>
                  <a:pt x="9479639" y="3209773"/>
                </a:cubicBezTo>
                <a:cubicBezTo>
                  <a:pt x="9488710" y="3217786"/>
                  <a:pt x="9497629" y="3226100"/>
                  <a:pt x="9505945" y="3235020"/>
                </a:cubicBezTo>
                <a:cubicBezTo>
                  <a:pt x="9515317" y="3244996"/>
                  <a:pt x="9523933" y="3255580"/>
                  <a:pt x="9532399" y="3266314"/>
                </a:cubicBezTo>
                <a:lnTo>
                  <a:pt x="9543247" y="3280625"/>
                </a:lnTo>
                <a:lnTo>
                  <a:pt x="9544495" y="3276594"/>
                </a:lnTo>
                <a:cubicBezTo>
                  <a:pt x="9545250" y="3274478"/>
                  <a:pt x="9548274" y="3271907"/>
                  <a:pt x="9550088" y="3270848"/>
                </a:cubicBezTo>
                <a:cubicBezTo>
                  <a:pt x="9551902" y="3269791"/>
                  <a:pt x="9554019" y="3269186"/>
                  <a:pt x="9556135" y="3269034"/>
                </a:cubicBezTo>
                <a:cubicBezTo>
                  <a:pt x="9556589" y="3268883"/>
                  <a:pt x="9557043" y="3268883"/>
                  <a:pt x="9557798" y="3268732"/>
                </a:cubicBezTo>
                <a:cubicBezTo>
                  <a:pt x="9561123" y="3268883"/>
                  <a:pt x="9563996" y="3269337"/>
                  <a:pt x="9567020" y="3270396"/>
                </a:cubicBezTo>
                <a:cubicBezTo>
                  <a:pt x="9569288" y="3271302"/>
                  <a:pt x="9571556" y="3272059"/>
                  <a:pt x="9573672" y="3273267"/>
                </a:cubicBezTo>
                <a:cubicBezTo>
                  <a:pt x="9577603" y="3275384"/>
                  <a:pt x="9581533" y="3277803"/>
                  <a:pt x="9585010" y="3280676"/>
                </a:cubicBezTo>
                <a:cubicBezTo>
                  <a:pt x="9588486" y="3283396"/>
                  <a:pt x="9591662" y="3286420"/>
                  <a:pt x="9594989" y="3289443"/>
                </a:cubicBezTo>
                <a:cubicBezTo>
                  <a:pt x="9599674" y="3293676"/>
                  <a:pt x="9603604" y="3298664"/>
                  <a:pt x="9607838" y="3303351"/>
                </a:cubicBezTo>
                <a:cubicBezTo>
                  <a:pt x="9625676" y="3323457"/>
                  <a:pt x="9643062" y="3344170"/>
                  <a:pt x="9659389" y="3365787"/>
                </a:cubicBezTo>
                <a:cubicBezTo>
                  <a:pt x="9667099" y="3376068"/>
                  <a:pt x="9674053" y="3386801"/>
                  <a:pt x="9681007" y="3397535"/>
                </a:cubicBezTo>
                <a:cubicBezTo>
                  <a:pt x="9687658" y="3407814"/>
                  <a:pt x="9693706" y="3418699"/>
                  <a:pt x="9698996" y="3429735"/>
                </a:cubicBezTo>
                <a:lnTo>
                  <a:pt x="9712265" y="3459935"/>
                </a:lnTo>
                <a:lnTo>
                  <a:pt x="9718196" y="3455737"/>
                </a:lnTo>
                <a:cubicBezTo>
                  <a:pt x="9718196" y="3455737"/>
                  <a:pt x="9718348" y="3455737"/>
                  <a:pt x="9718348" y="3455737"/>
                </a:cubicBezTo>
                <a:cubicBezTo>
                  <a:pt x="9726965" y="3455889"/>
                  <a:pt x="9734525" y="3460424"/>
                  <a:pt x="9741327" y="3464960"/>
                </a:cubicBezTo>
                <a:cubicBezTo>
                  <a:pt x="9752513" y="3472367"/>
                  <a:pt x="9762946" y="3481135"/>
                  <a:pt x="9772469" y="3490659"/>
                </a:cubicBezTo>
                <a:cubicBezTo>
                  <a:pt x="9781993" y="3500184"/>
                  <a:pt x="9790761" y="3510313"/>
                  <a:pt x="9799226" y="3520894"/>
                </a:cubicBezTo>
                <a:cubicBezTo>
                  <a:pt x="9807088" y="3530570"/>
                  <a:pt x="9814647" y="3540397"/>
                  <a:pt x="9821450" y="3550828"/>
                </a:cubicBezTo>
                <a:cubicBezTo>
                  <a:pt x="9828555" y="3561560"/>
                  <a:pt x="9835207" y="3572597"/>
                  <a:pt x="9841405" y="3583784"/>
                </a:cubicBezTo>
                <a:cubicBezTo>
                  <a:pt x="9844579" y="3589226"/>
                  <a:pt x="9847301" y="3594668"/>
                  <a:pt x="9850173" y="3600261"/>
                </a:cubicBezTo>
                <a:cubicBezTo>
                  <a:pt x="9852744" y="3605402"/>
                  <a:pt x="9855466" y="3610391"/>
                  <a:pt x="9857883" y="3615682"/>
                </a:cubicBezTo>
                <a:lnTo>
                  <a:pt x="9864800" y="3633314"/>
                </a:lnTo>
                <a:lnTo>
                  <a:pt x="9867709" y="3622788"/>
                </a:lnTo>
                <a:cubicBezTo>
                  <a:pt x="9868314" y="3621125"/>
                  <a:pt x="9868768" y="3619461"/>
                  <a:pt x="9869372" y="3617800"/>
                </a:cubicBezTo>
                <a:cubicBezTo>
                  <a:pt x="9870128" y="3615531"/>
                  <a:pt x="9870883" y="3612962"/>
                  <a:pt x="9872093" y="3610845"/>
                </a:cubicBezTo>
                <a:cubicBezTo>
                  <a:pt x="9873151" y="3609030"/>
                  <a:pt x="9874361" y="3607520"/>
                  <a:pt x="9875570" y="3605856"/>
                </a:cubicBezTo>
                <a:cubicBezTo>
                  <a:pt x="9876780" y="3604647"/>
                  <a:pt x="9878140" y="3603588"/>
                  <a:pt x="9879651" y="3602983"/>
                </a:cubicBezTo>
                <a:cubicBezTo>
                  <a:pt x="9880559" y="3602530"/>
                  <a:pt x="9881617" y="3602077"/>
                  <a:pt x="9882523" y="3601623"/>
                </a:cubicBezTo>
                <a:cubicBezTo>
                  <a:pt x="9884490" y="3601169"/>
                  <a:pt x="9886455" y="3600715"/>
                  <a:pt x="9888117" y="3600565"/>
                </a:cubicBezTo>
                <a:cubicBezTo>
                  <a:pt x="9888269" y="3600565"/>
                  <a:pt x="9888420" y="3600565"/>
                  <a:pt x="9888570" y="3600565"/>
                </a:cubicBezTo>
                <a:cubicBezTo>
                  <a:pt x="9890839" y="3600715"/>
                  <a:pt x="9892502" y="3600868"/>
                  <a:pt x="9894618" y="3601623"/>
                </a:cubicBezTo>
                <a:cubicBezTo>
                  <a:pt x="9899758" y="3603437"/>
                  <a:pt x="9904142" y="3606310"/>
                  <a:pt x="9908527" y="3609484"/>
                </a:cubicBezTo>
                <a:cubicBezTo>
                  <a:pt x="9910794" y="3611148"/>
                  <a:pt x="9912911" y="3612810"/>
                  <a:pt x="9915027" y="3614624"/>
                </a:cubicBezTo>
                <a:cubicBezTo>
                  <a:pt x="9917596" y="3616741"/>
                  <a:pt x="9920017" y="3619009"/>
                  <a:pt x="9922434" y="3621275"/>
                </a:cubicBezTo>
                <a:cubicBezTo>
                  <a:pt x="9927272" y="3625811"/>
                  <a:pt x="9932111" y="3630498"/>
                  <a:pt x="9936495" y="3635487"/>
                </a:cubicBezTo>
                <a:cubicBezTo>
                  <a:pt x="9941332" y="3640929"/>
                  <a:pt x="9946170" y="3646371"/>
                  <a:pt x="9950855" y="3652115"/>
                </a:cubicBezTo>
                <a:cubicBezTo>
                  <a:pt x="9954937" y="3657105"/>
                  <a:pt x="9958718" y="3662245"/>
                  <a:pt x="9962346" y="3667385"/>
                </a:cubicBezTo>
                <a:cubicBezTo>
                  <a:pt x="9970055" y="3678270"/>
                  <a:pt x="9976102" y="3690364"/>
                  <a:pt x="9981544" y="3702609"/>
                </a:cubicBezTo>
                <a:cubicBezTo>
                  <a:pt x="9986685" y="3714249"/>
                  <a:pt x="9990615" y="3726192"/>
                  <a:pt x="9993940" y="3738437"/>
                </a:cubicBezTo>
                <a:cubicBezTo>
                  <a:pt x="9997267" y="3750531"/>
                  <a:pt x="10000441" y="3762475"/>
                  <a:pt x="10003163" y="3774569"/>
                </a:cubicBezTo>
                <a:lnTo>
                  <a:pt x="10006602" y="3793032"/>
                </a:lnTo>
                <a:lnTo>
                  <a:pt x="10008001" y="3787720"/>
                </a:lnTo>
                <a:cubicBezTo>
                  <a:pt x="10008454" y="3786209"/>
                  <a:pt x="10008907" y="3784849"/>
                  <a:pt x="10009361" y="3783487"/>
                </a:cubicBezTo>
                <a:cubicBezTo>
                  <a:pt x="10010269" y="3781221"/>
                  <a:pt x="10011175" y="3778953"/>
                  <a:pt x="10012233" y="3776835"/>
                </a:cubicBezTo>
                <a:cubicBezTo>
                  <a:pt x="10013292" y="3774870"/>
                  <a:pt x="10015709" y="3771847"/>
                  <a:pt x="10017676" y="3770788"/>
                </a:cubicBezTo>
                <a:cubicBezTo>
                  <a:pt x="10019036" y="3769882"/>
                  <a:pt x="10020699" y="3769127"/>
                  <a:pt x="10022210" y="3768522"/>
                </a:cubicBezTo>
                <a:cubicBezTo>
                  <a:pt x="10023723" y="3768219"/>
                  <a:pt x="10025234" y="3768068"/>
                  <a:pt x="10027048" y="3768068"/>
                </a:cubicBezTo>
                <a:cubicBezTo>
                  <a:pt x="10029014" y="3768068"/>
                  <a:pt x="10031130" y="3768068"/>
                  <a:pt x="10033095" y="3768673"/>
                </a:cubicBezTo>
                <a:cubicBezTo>
                  <a:pt x="10037177" y="3769882"/>
                  <a:pt x="10040805" y="3771545"/>
                  <a:pt x="10044283" y="3773964"/>
                </a:cubicBezTo>
                <a:cubicBezTo>
                  <a:pt x="10048213" y="3776685"/>
                  <a:pt x="10051690" y="3779708"/>
                  <a:pt x="10055017" y="3783035"/>
                </a:cubicBezTo>
                <a:cubicBezTo>
                  <a:pt x="10064843" y="3792861"/>
                  <a:pt x="10072099" y="3804804"/>
                  <a:pt x="10079506" y="3816294"/>
                </a:cubicBezTo>
                <a:cubicBezTo>
                  <a:pt x="10082681" y="3821131"/>
                  <a:pt x="10085857" y="3825818"/>
                  <a:pt x="10088880" y="3830654"/>
                </a:cubicBezTo>
                <a:cubicBezTo>
                  <a:pt x="10092205" y="3835946"/>
                  <a:pt x="10095229" y="3841539"/>
                  <a:pt x="10098102" y="3847133"/>
                </a:cubicBezTo>
                <a:cubicBezTo>
                  <a:pt x="10104450" y="3859529"/>
                  <a:pt x="10109742" y="3872531"/>
                  <a:pt x="10114730" y="3885531"/>
                </a:cubicBezTo>
                <a:cubicBezTo>
                  <a:pt x="10119115" y="3897324"/>
                  <a:pt x="10122894" y="3909418"/>
                  <a:pt x="10126220" y="3921663"/>
                </a:cubicBezTo>
                <a:cubicBezTo>
                  <a:pt x="10129243" y="3933152"/>
                  <a:pt x="10132116" y="3944793"/>
                  <a:pt x="10134233" y="3956433"/>
                </a:cubicBezTo>
                <a:lnTo>
                  <a:pt x="10135974" y="3968524"/>
                </a:lnTo>
                <a:lnTo>
                  <a:pt x="10137407" y="3964597"/>
                </a:lnTo>
                <a:cubicBezTo>
                  <a:pt x="10138920" y="3960967"/>
                  <a:pt x="10140431" y="3957491"/>
                  <a:pt x="10142850" y="3954317"/>
                </a:cubicBezTo>
                <a:cubicBezTo>
                  <a:pt x="10145873" y="3950536"/>
                  <a:pt x="10150560" y="3947665"/>
                  <a:pt x="10155396" y="3947513"/>
                </a:cubicBezTo>
                <a:cubicBezTo>
                  <a:pt x="10155852" y="3947362"/>
                  <a:pt x="10156153" y="3947362"/>
                  <a:pt x="10156607" y="3948268"/>
                </a:cubicBezTo>
                <a:cubicBezTo>
                  <a:pt x="10160537" y="3948268"/>
                  <a:pt x="10164165" y="3949176"/>
                  <a:pt x="10167643" y="3950990"/>
                </a:cubicBezTo>
                <a:cubicBezTo>
                  <a:pt x="10173236" y="3953712"/>
                  <a:pt x="10178377" y="3957491"/>
                  <a:pt x="10182911" y="3961724"/>
                </a:cubicBezTo>
                <a:cubicBezTo>
                  <a:pt x="10187899" y="3966562"/>
                  <a:pt x="10192283" y="3971852"/>
                  <a:pt x="10196518" y="3977447"/>
                </a:cubicBezTo>
                <a:cubicBezTo>
                  <a:pt x="10203925" y="3987273"/>
                  <a:pt x="10210426" y="3997854"/>
                  <a:pt x="10215718" y="4009042"/>
                </a:cubicBezTo>
                <a:cubicBezTo>
                  <a:pt x="10221311" y="4020985"/>
                  <a:pt x="10225845" y="4033533"/>
                  <a:pt x="10231137" y="4045626"/>
                </a:cubicBezTo>
                <a:cubicBezTo>
                  <a:pt x="10233556" y="4051221"/>
                  <a:pt x="10235824" y="4056663"/>
                  <a:pt x="10237939" y="4062407"/>
                </a:cubicBezTo>
                <a:cubicBezTo>
                  <a:pt x="10239904" y="4067849"/>
                  <a:pt x="10241417" y="4073595"/>
                  <a:pt x="10243080" y="4079339"/>
                </a:cubicBezTo>
                <a:cubicBezTo>
                  <a:pt x="10246405" y="4090526"/>
                  <a:pt x="10249732" y="4101864"/>
                  <a:pt x="10251998" y="4113354"/>
                </a:cubicBezTo>
                <a:cubicBezTo>
                  <a:pt x="10253360" y="4120157"/>
                  <a:pt x="10254266" y="4126960"/>
                  <a:pt x="10255325" y="4133762"/>
                </a:cubicBezTo>
                <a:cubicBezTo>
                  <a:pt x="10256080" y="4139508"/>
                  <a:pt x="10257139" y="4145251"/>
                  <a:pt x="10257593" y="4151148"/>
                </a:cubicBezTo>
                <a:lnTo>
                  <a:pt x="10257825" y="4154997"/>
                </a:lnTo>
                <a:lnTo>
                  <a:pt x="10258047" y="4154928"/>
                </a:lnTo>
                <a:cubicBezTo>
                  <a:pt x="10258199" y="4154928"/>
                  <a:pt x="10258348" y="4154928"/>
                  <a:pt x="10258348" y="4155079"/>
                </a:cubicBezTo>
                <a:cubicBezTo>
                  <a:pt x="10260920" y="4155079"/>
                  <a:pt x="10263186" y="4155684"/>
                  <a:pt x="10265606" y="4156742"/>
                </a:cubicBezTo>
                <a:cubicBezTo>
                  <a:pt x="10269235" y="4158255"/>
                  <a:pt x="10272409" y="4160674"/>
                  <a:pt x="10275131" y="4163394"/>
                </a:cubicBezTo>
                <a:cubicBezTo>
                  <a:pt x="10277851" y="4166267"/>
                  <a:pt x="10280572" y="4169140"/>
                  <a:pt x="10282991" y="4172314"/>
                </a:cubicBezTo>
                <a:cubicBezTo>
                  <a:pt x="10290701" y="4182140"/>
                  <a:pt x="10297656" y="4192571"/>
                  <a:pt x="10304155" y="4203305"/>
                </a:cubicBezTo>
                <a:cubicBezTo>
                  <a:pt x="10310807" y="4214039"/>
                  <a:pt x="10316552" y="4225377"/>
                  <a:pt x="10321844" y="4236865"/>
                </a:cubicBezTo>
                <a:cubicBezTo>
                  <a:pt x="10322146" y="4237470"/>
                  <a:pt x="10322298" y="4237924"/>
                  <a:pt x="10322600" y="4238529"/>
                </a:cubicBezTo>
                <a:cubicBezTo>
                  <a:pt x="10323204" y="4239436"/>
                  <a:pt x="10323657" y="4240343"/>
                  <a:pt x="10323960" y="4241401"/>
                </a:cubicBezTo>
                <a:cubicBezTo>
                  <a:pt x="10323960" y="4241552"/>
                  <a:pt x="10323960" y="4241552"/>
                  <a:pt x="10323960" y="4241552"/>
                </a:cubicBezTo>
                <a:cubicBezTo>
                  <a:pt x="10328950" y="4252588"/>
                  <a:pt x="10333181" y="4264229"/>
                  <a:pt x="10336508" y="4275869"/>
                </a:cubicBezTo>
                <a:cubicBezTo>
                  <a:pt x="10340136" y="4288114"/>
                  <a:pt x="10343159" y="4300966"/>
                  <a:pt x="10344369" y="4313815"/>
                </a:cubicBezTo>
                <a:cubicBezTo>
                  <a:pt x="10345426" y="4325606"/>
                  <a:pt x="10346183" y="4337399"/>
                  <a:pt x="10346032" y="4349190"/>
                </a:cubicBezTo>
                <a:cubicBezTo>
                  <a:pt x="10346032" y="4354935"/>
                  <a:pt x="10345881" y="4360830"/>
                  <a:pt x="10345578" y="4366575"/>
                </a:cubicBezTo>
                <a:lnTo>
                  <a:pt x="10345558" y="4367332"/>
                </a:lnTo>
                <a:lnTo>
                  <a:pt x="10348449" y="4367785"/>
                </a:lnTo>
                <a:cubicBezTo>
                  <a:pt x="10352078" y="4368842"/>
                  <a:pt x="10355858" y="4370203"/>
                  <a:pt x="10359183" y="4372168"/>
                </a:cubicBezTo>
                <a:cubicBezTo>
                  <a:pt x="10362661" y="4374286"/>
                  <a:pt x="10365835" y="4376552"/>
                  <a:pt x="10369162" y="4378971"/>
                </a:cubicBezTo>
                <a:cubicBezTo>
                  <a:pt x="10374150" y="4382599"/>
                  <a:pt x="10378383" y="4387135"/>
                  <a:pt x="10382616" y="4391670"/>
                </a:cubicBezTo>
                <a:cubicBezTo>
                  <a:pt x="10387151" y="4396507"/>
                  <a:pt x="10391536" y="4401648"/>
                  <a:pt x="10395315" y="4407090"/>
                </a:cubicBezTo>
                <a:cubicBezTo>
                  <a:pt x="10399245" y="4412684"/>
                  <a:pt x="10402268" y="4418731"/>
                  <a:pt x="10404990" y="4425079"/>
                </a:cubicBezTo>
                <a:cubicBezTo>
                  <a:pt x="10407409" y="4430674"/>
                  <a:pt x="10409525" y="4436418"/>
                  <a:pt x="10411491" y="4442163"/>
                </a:cubicBezTo>
                <a:cubicBezTo>
                  <a:pt x="10415724" y="4454862"/>
                  <a:pt x="10419049" y="4467712"/>
                  <a:pt x="10421166" y="4480864"/>
                </a:cubicBezTo>
                <a:cubicBezTo>
                  <a:pt x="10422225" y="4487364"/>
                  <a:pt x="10423131" y="4493865"/>
                  <a:pt x="10423585" y="4500517"/>
                </a:cubicBezTo>
                <a:cubicBezTo>
                  <a:pt x="10424190" y="4507168"/>
                  <a:pt x="10424341" y="4513820"/>
                  <a:pt x="10424493" y="4520472"/>
                </a:cubicBezTo>
                <a:cubicBezTo>
                  <a:pt x="10424642" y="4526519"/>
                  <a:pt x="10424795" y="4532717"/>
                  <a:pt x="10424341" y="4538764"/>
                </a:cubicBezTo>
                <a:cubicBezTo>
                  <a:pt x="10423887" y="4545114"/>
                  <a:pt x="10423434" y="4551615"/>
                  <a:pt x="10422073" y="4557964"/>
                </a:cubicBezTo>
                <a:lnTo>
                  <a:pt x="10418332" y="4570499"/>
                </a:lnTo>
                <a:lnTo>
                  <a:pt x="10453214" y="4614655"/>
                </a:lnTo>
                <a:cubicBezTo>
                  <a:pt x="10460017" y="4622819"/>
                  <a:pt x="10466821" y="4631285"/>
                  <a:pt x="10474379" y="4638994"/>
                </a:cubicBezTo>
                <a:cubicBezTo>
                  <a:pt x="10481939" y="4646704"/>
                  <a:pt x="10489649" y="4654112"/>
                  <a:pt x="10497508" y="4661368"/>
                </a:cubicBezTo>
                <a:cubicBezTo>
                  <a:pt x="10506882" y="4670137"/>
                  <a:pt x="10516104" y="4679057"/>
                  <a:pt x="10525023" y="4688278"/>
                </a:cubicBezTo>
                <a:cubicBezTo>
                  <a:pt x="10533640" y="4697349"/>
                  <a:pt x="10542560" y="4705966"/>
                  <a:pt x="10551480" y="4714735"/>
                </a:cubicBezTo>
                <a:cubicBezTo>
                  <a:pt x="10555863" y="4719118"/>
                  <a:pt x="10560399" y="4723502"/>
                  <a:pt x="10564480" y="4728189"/>
                </a:cubicBezTo>
                <a:cubicBezTo>
                  <a:pt x="10568713" y="4733026"/>
                  <a:pt x="10572644" y="4738166"/>
                  <a:pt x="10576726" y="4743156"/>
                </a:cubicBezTo>
                <a:cubicBezTo>
                  <a:pt x="10584586" y="4752982"/>
                  <a:pt x="10592449" y="4762506"/>
                  <a:pt x="10601367" y="4771424"/>
                </a:cubicBezTo>
                <a:cubicBezTo>
                  <a:pt x="10610741" y="4780798"/>
                  <a:pt x="10620870" y="4789113"/>
                  <a:pt x="10629939" y="4798636"/>
                </a:cubicBezTo>
                <a:lnTo>
                  <a:pt x="10649366" y="4820207"/>
                </a:lnTo>
                <a:lnTo>
                  <a:pt x="10713390" y="4839304"/>
                </a:lnTo>
                <a:lnTo>
                  <a:pt x="10787924" y="4859794"/>
                </a:lnTo>
                <a:lnTo>
                  <a:pt x="10778244" y="4856537"/>
                </a:lnTo>
                <a:cubicBezTo>
                  <a:pt x="10778093" y="4843386"/>
                  <a:pt x="10777942" y="4830384"/>
                  <a:pt x="10777185" y="4817384"/>
                </a:cubicBezTo>
                <a:cubicBezTo>
                  <a:pt x="10776279" y="4804532"/>
                  <a:pt x="10775371" y="4791683"/>
                  <a:pt x="10773709" y="4778833"/>
                </a:cubicBezTo>
                <a:lnTo>
                  <a:pt x="10771297" y="4761324"/>
                </a:lnTo>
                <a:lnTo>
                  <a:pt x="10759952" y="4743003"/>
                </a:lnTo>
                <a:cubicBezTo>
                  <a:pt x="10750881" y="4728943"/>
                  <a:pt x="10741962" y="4714733"/>
                  <a:pt x="10732590" y="4700825"/>
                </a:cubicBezTo>
                <a:cubicBezTo>
                  <a:pt x="10723367" y="4686917"/>
                  <a:pt x="10714296" y="4672858"/>
                  <a:pt x="10705679" y="4658646"/>
                </a:cubicBezTo>
                <a:cubicBezTo>
                  <a:pt x="10696760" y="4643832"/>
                  <a:pt x="10687538" y="4629166"/>
                  <a:pt x="10678771" y="4614201"/>
                </a:cubicBezTo>
                <a:cubicBezTo>
                  <a:pt x="10670002" y="4599234"/>
                  <a:pt x="10661687" y="4584117"/>
                  <a:pt x="10653070" y="4568999"/>
                </a:cubicBezTo>
                <a:cubicBezTo>
                  <a:pt x="10635684" y="4538613"/>
                  <a:pt x="10619811" y="4507470"/>
                  <a:pt x="10604694" y="4476025"/>
                </a:cubicBezTo>
                <a:cubicBezTo>
                  <a:pt x="10594414" y="4455164"/>
                  <a:pt x="10583680" y="4434451"/>
                  <a:pt x="10572795" y="4413891"/>
                </a:cubicBezTo>
                <a:cubicBezTo>
                  <a:pt x="10561458" y="4392728"/>
                  <a:pt x="10550572" y="4371411"/>
                  <a:pt x="10539839" y="4349945"/>
                </a:cubicBezTo>
                <a:cubicBezTo>
                  <a:pt x="10524268" y="4318500"/>
                  <a:pt x="10507487" y="4287660"/>
                  <a:pt x="10489498" y="4257576"/>
                </a:cubicBezTo>
                <a:cubicBezTo>
                  <a:pt x="10471659" y="4227642"/>
                  <a:pt x="10455482" y="4196802"/>
                  <a:pt x="10439004" y="4166115"/>
                </a:cubicBezTo>
                <a:cubicBezTo>
                  <a:pt x="10422223" y="4134821"/>
                  <a:pt x="10405595" y="4103225"/>
                  <a:pt x="10387605" y="4072687"/>
                </a:cubicBezTo>
                <a:cubicBezTo>
                  <a:pt x="10378232" y="4056965"/>
                  <a:pt x="10368708" y="4041242"/>
                  <a:pt x="10359485" y="4025369"/>
                </a:cubicBezTo>
                <a:cubicBezTo>
                  <a:pt x="10350718" y="4010101"/>
                  <a:pt x="10341193" y="3994983"/>
                  <a:pt x="10332122" y="3979865"/>
                </a:cubicBezTo>
                <a:cubicBezTo>
                  <a:pt x="10323204" y="3964899"/>
                  <a:pt x="10314586" y="3949932"/>
                  <a:pt x="10305365" y="3935268"/>
                </a:cubicBezTo>
                <a:cubicBezTo>
                  <a:pt x="10295689" y="3919849"/>
                  <a:pt x="10286014" y="3904579"/>
                  <a:pt x="10276339" y="3889310"/>
                </a:cubicBezTo>
                <a:cubicBezTo>
                  <a:pt x="10267117" y="3874496"/>
                  <a:pt x="10257744" y="3859680"/>
                  <a:pt x="10248522" y="3844864"/>
                </a:cubicBezTo>
                <a:cubicBezTo>
                  <a:pt x="10239906" y="3831108"/>
                  <a:pt x="10231287" y="3817200"/>
                  <a:pt x="10220857" y="3804652"/>
                </a:cubicBezTo>
                <a:cubicBezTo>
                  <a:pt x="10216624" y="3800116"/>
                  <a:pt x="10212240" y="3795732"/>
                  <a:pt x="10207704" y="3791499"/>
                </a:cubicBezTo>
                <a:cubicBezTo>
                  <a:pt x="10203774" y="3787871"/>
                  <a:pt x="10199692" y="3784092"/>
                  <a:pt x="10195913" y="3780160"/>
                </a:cubicBezTo>
                <a:cubicBezTo>
                  <a:pt x="10194553" y="3778951"/>
                  <a:pt x="10192586" y="3776986"/>
                  <a:pt x="10191680" y="3775475"/>
                </a:cubicBezTo>
                <a:cubicBezTo>
                  <a:pt x="10190772" y="3774113"/>
                  <a:pt x="10190017" y="3772602"/>
                  <a:pt x="10189412" y="3771090"/>
                </a:cubicBezTo>
                <a:cubicBezTo>
                  <a:pt x="10188355" y="3768673"/>
                  <a:pt x="10187749" y="3766101"/>
                  <a:pt x="10187447" y="3763381"/>
                </a:cubicBezTo>
                <a:cubicBezTo>
                  <a:pt x="10186993" y="3761113"/>
                  <a:pt x="10186993" y="3758845"/>
                  <a:pt x="10186993" y="3756426"/>
                </a:cubicBezTo>
                <a:cubicBezTo>
                  <a:pt x="10187146" y="3750530"/>
                  <a:pt x="10187901" y="3744786"/>
                  <a:pt x="10188504" y="3738890"/>
                </a:cubicBezTo>
                <a:cubicBezTo>
                  <a:pt x="10188657" y="3735715"/>
                  <a:pt x="10188504" y="3732692"/>
                  <a:pt x="10188052" y="3729668"/>
                </a:cubicBezTo>
                <a:cubicBezTo>
                  <a:pt x="10187447" y="3727099"/>
                  <a:pt x="10186842" y="3724680"/>
                  <a:pt x="10185935" y="3722261"/>
                </a:cubicBezTo>
                <a:cubicBezTo>
                  <a:pt x="10184878" y="3719539"/>
                  <a:pt x="10183668" y="3716819"/>
                  <a:pt x="10182459" y="3714248"/>
                </a:cubicBezTo>
                <a:cubicBezTo>
                  <a:pt x="10176562" y="3702457"/>
                  <a:pt x="10169760" y="3691118"/>
                  <a:pt x="10162503" y="3679932"/>
                </a:cubicBezTo>
                <a:cubicBezTo>
                  <a:pt x="10155096" y="3668593"/>
                  <a:pt x="10147233" y="3657405"/>
                  <a:pt x="10138617" y="3646975"/>
                </a:cubicBezTo>
                <a:lnTo>
                  <a:pt x="10108505" y="3617301"/>
                </a:lnTo>
                <a:lnTo>
                  <a:pt x="10086763" y="3614471"/>
                </a:lnTo>
                <a:cubicBezTo>
                  <a:pt x="10074821" y="3611297"/>
                  <a:pt x="10063029" y="3607518"/>
                  <a:pt x="10051389" y="3603436"/>
                </a:cubicBezTo>
                <a:cubicBezTo>
                  <a:pt x="10044888" y="3601320"/>
                  <a:pt x="10038387" y="3598749"/>
                  <a:pt x="10032341" y="3595424"/>
                </a:cubicBezTo>
                <a:cubicBezTo>
                  <a:pt x="10025991" y="3591796"/>
                  <a:pt x="10019944" y="3587713"/>
                  <a:pt x="10014048" y="3583330"/>
                </a:cubicBezTo>
                <a:cubicBezTo>
                  <a:pt x="10003466" y="3575469"/>
                  <a:pt x="9994699" y="3565038"/>
                  <a:pt x="9986231" y="3554909"/>
                </a:cubicBezTo>
                <a:cubicBezTo>
                  <a:pt x="9977916" y="3544779"/>
                  <a:pt x="9969603" y="3534499"/>
                  <a:pt x="9962043" y="3523765"/>
                </a:cubicBezTo>
                <a:cubicBezTo>
                  <a:pt x="9958113" y="3518323"/>
                  <a:pt x="9954636" y="3511975"/>
                  <a:pt x="9952066" y="3505777"/>
                </a:cubicBezTo>
                <a:cubicBezTo>
                  <a:pt x="9950403" y="3501845"/>
                  <a:pt x="9949043" y="3497763"/>
                  <a:pt x="9948135" y="3493530"/>
                </a:cubicBezTo>
                <a:cubicBezTo>
                  <a:pt x="9947228" y="3489147"/>
                  <a:pt x="9946624" y="3485217"/>
                  <a:pt x="9947833" y="3480831"/>
                </a:cubicBezTo>
                <a:lnTo>
                  <a:pt x="9952001" y="3476406"/>
                </a:lnTo>
                <a:lnTo>
                  <a:pt x="9933773" y="3467379"/>
                </a:lnTo>
                <a:cubicBezTo>
                  <a:pt x="9911551" y="3453167"/>
                  <a:pt x="9891594" y="3435631"/>
                  <a:pt x="9874058" y="3415826"/>
                </a:cubicBezTo>
                <a:cubicBezTo>
                  <a:pt x="9864987" y="3405699"/>
                  <a:pt x="9856521" y="3395116"/>
                  <a:pt x="9849869" y="3383172"/>
                </a:cubicBezTo>
                <a:cubicBezTo>
                  <a:pt x="9842916" y="3370626"/>
                  <a:pt x="9836112" y="3357473"/>
                  <a:pt x="9832333" y="3343565"/>
                </a:cubicBezTo>
                <a:cubicBezTo>
                  <a:pt x="9830822" y="3338273"/>
                  <a:pt x="9829763" y="3332831"/>
                  <a:pt x="9829460" y="3327238"/>
                </a:cubicBezTo>
                <a:lnTo>
                  <a:pt x="9829436" y="3326102"/>
                </a:lnTo>
                <a:lnTo>
                  <a:pt x="9802250" y="3311060"/>
                </a:lnTo>
                <a:cubicBezTo>
                  <a:pt x="9796808" y="3307433"/>
                  <a:pt x="9791365" y="3303653"/>
                  <a:pt x="9786226" y="3299269"/>
                </a:cubicBezTo>
                <a:cubicBezTo>
                  <a:pt x="9782144" y="3295792"/>
                  <a:pt x="9778062" y="3292163"/>
                  <a:pt x="9774283" y="3288384"/>
                </a:cubicBezTo>
                <a:cubicBezTo>
                  <a:pt x="9755839" y="3270093"/>
                  <a:pt x="9740570" y="3248625"/>
                  <a:pt x="9727721" y="3226100"/>
                </a:cubicBezTo>
                <a:cubicBezTo>
                  <a:pt x="9721372" y="3215215"/>
                  <a:pt x="9715930" y="3203726"/>
                  <a:pt x="9710335" y="3192387"/>
                </a:cubicBezTo>
                <a:cubicBezTo>
                  <a:pt x="9704440" y="3180596"/>
                  <a:pt x="9698544" y="3168502"/>
                  <a:pt x="9694008" y="3155954"/>
                </a:cubicBezTo>
                <a:cubicBezTo>
                  <a:pt x="9692951" y="3152931"/>
                  <a:pt x="9692043" y="3150058"/>
                  <a:pt x="9691287" y="3146883"/>
                </a:cubicBezTo>
                <a:cubicBezTo>
                  <a:pt x="9690834" y="3144766"/>
                  <a:pt x="9690380" y="3142500"/>
                  <a:pt x="9690078" y="3140383"/>
                </a:cubicBezTo>
                <a:cubicBezTo>
                  <a:pt x="9689775" y="3138568"/>
                  <a:pt x="9689473" y="3136907"/>
                  <a:pt x="9689473" y="3135093"/>
                </a:cubicBezTo>
                <a:cubicBezTo>
                  <a:pt x="9689624" y="3132521"/>
                  <a:pt x="9689775" y="3130103"/>
                  <a:pt x="9690380" y="3127684"/>
                </a:cubicBezTo>
                <a:lnTo>
                  <a:pt x="9692089" y="3124414"/>
                </a:lnTo>
                <a:lnTo>
                  <a:pt x="9671483" y="3110300"/>
                </a:lnTo>
                <a:cubicBezTo>
                  <a:pt x="9661958" y="3103043"/>
                  <a:pt x="9653643" y="3093973"/>
                  <a:pt x="9645479" y="3085205"/>
                </a:cubicBezTo>
                <a:cubicBezTo>
                  <a:pt x="9636410" y="3075530"/>
                  <a:pt x="9627792" y="3065248"/>
                  <a:pt x="9619326" y="3054970"/>
                </a:cubicBezTo>
                <a:cubicBezTo>
                  <a:pt x="9610709" y="3044538"/>
                  <a:pt x="9602093" y="3034107"/>
                  <a:pt x="9594081" y="3023222"/>
                </a:cubicBezTo>
                <a:cubicBezTo>
                  <a:pt x="9586370" y="3012942"/>
                  <a:pt x="9579566" y="3001604"/>
                  <a:pt x="9573368" y="2990266"/>
                </a:cubicBezTo>
                <a:cubicBezTo>
                  <a:pt x="9569891" y="2983615"/>
                  <a:pt x="9566415" y="2976961"/>
                  <a:pt x="9565053" y="2969554"/>
                </a:cubicBezTo>
                <a:cubicBezTo>
                  <a:pt x="9563845" y="2963055"/>
                  <a:pt x="9566867" y="2956554"/>
                  <a:pt x="9571554" y="2952321"/>
                </a:cubicBezTo>
                <a:cubicBezTo>
                  <a:pt x="9574881" y="2949448"/>
                  <a:pt x="9578206" y="2947483"/>
                  <a:pt x="9582137" y="2945669"/>
                </a:cubicBezTo>
                <a:lnTo>
                  <a:pt x="9594874" y="2943453"/>
                </a:lnTo>
                <a:lnTo>
                  <a:pt x="9584405" y="2933726"/>
                </a:lnTo>
                <a:cubicBezTo>
                  <a:pt x="9575184" y="2923747"/>
                  <a:pt x="9566717" y="2913166"/>
                  <a:pt x="9558554" y="2902432"/>
                </a:cubicBezTo>
                <a:cubicBezTo>
                  <a:pt x="9554623" y="2897443"/>
                  <a:pt x="9550843" y="2892152"/>
                  <a:pt x="9546763" y="2887162"/>
                </a:cubicBezTo>
                <a:cubicBezTo>
                  <a:pt x="9542528" y="2882173"/>
                  <a:pt x="9538297" y="2877185"/>
                  <a:pt x="9534215" y="2872044"/>
                </a:cubicBezTo>
                <a:cubicBezTo>
                  <a:pt x="9530436" y="2867359"/>
                  <a:pt x="9526808" y="2862672"/>
                  <a:pt x="9523179" y="2857834"/>
                </a:cubicBezTo>
                <a:cubicBezTo>
                  <a:pt x="9519248" y="2852695"/>
                  <a:pt x="9515318" y="2847555"/>
                  <a:pt x="9511992" y="2842112"/>
                </a:cubicBezTo>
                <a:cubicBezTo>
                  <a:pt x="9508817" y="2836821"/>
                  <a:pt x="9505794" y="2831531"/>
                  <a:pt x="9503072" y="2825936"/>
                </a:cubicBezTo>
                <a:cubicBezTo>
                  <a:pt x="9501410" y="2822460"/>
                  <a:pt x="9499596" y="2818832"/>
                  <a:pt x="9498234" y="2815051"/>
                </a:cubicBezTo>
                <a:cubicBezTo>
                  <a:pt x="9496874" y="2811272"/>
                  <a:pt x="9495514" y="2807190"/>
                  <a:pt x="9495514" y="2803109"/>
                </a:cubicBezTo>
                <a:cubicBezTo>
                  <a:pt x="9495361" y="2797515"/>
                  <a:pt x="9498083" y="2792677"/>
                  <a:pt x="9502467" y="2789352"/>
                </a:cubicBezTo>
                <a:lnTo>
                  <a:pt x="9504240" y="2788684"/>
                </a:lnTo>
                <a:lnTo>
                  <a:pt x="9463617" y="2754279"/>
                </a:lnTo>
                <a:cubicBezTo>
                  <a:pt x="9454243" y="2745209"/>
                  <a:pt x="9445476" y="2735836"/>
                  <a:pt x="9436707" y="2726312"/>
                </a:cubicBezTo>
                <a:cubicBezTo>
                  <a:pt x="9427787" y="2716486"/>
                  <a:pt x="9419624" y="2705903"/>
                  <a:pt x="9411309" y="2695623"/>
                </a:cubicBezTo>
                <a:cubicBezTo>
                  <a:pt x="9407076" y="2690484"/>
                  <a:pt x="9403146" y="2685041"/>
                  <a:pt x="9399366" y="2679599"/>
                </a:cubicBezTo>
                <a:cubicBezTo>
                  <a:pt x="9395888" y="2674609"/>
                  <a:pt x="9392412" y="2669620"/>
                  <a:pt x="9389540" y="2664329"/>
                </a:cubicBezTo>
                <a:cubicBezTo>
                  <a:pt x="9386364" y="2658434"/>
                  <a:pt x="9383342" y="2652235"/>
                  <a:pt x="9381377" y="2645886"/>
                </a:cubicBezTo>
                <a:cubicBezTo>
                  <a:pt x="9380923" y="2644223"/>
                  <a:pt x="9380469" y="2642409"/>
                  <a:pt x="9380166" y="2640745"/>
                </a:cubicBezTo>
                <a:cubicBezTo>
                  <a:pt x="9379109" y="2635455"/>
                  <a:pt x="9378956" y="2630616"/>
                  <a:pt x="9380166" y="2625326"/>
                </a:cubicBezTo>
                <a:cubicBezTo>
                  <a:pt x="9381377" y="2620187"/>
                  <a:pt x="9384399" y="2615802"/>
                  <a:pt x="9388330" y="2612324"/>
                </a:cubicBezTo>
                <a:cubicBezTo>
                  <a:pt x="9391657" y="2609302"/>
                  <a:pt x="9395587" y="2606882"/>
                  <a:pt x="9399820" y="2605371"/>
                </a:cubicBezTo>
                <a:lnTo>
                  <a:pt x="9405064" y="2604465"/>
                </a:lnTo>
                <a:lnTo>
                  <a:pt x="9391505" y="2592521"/>
                </a:lnTo>
                <a:cubicBezTo>
                  <a:pt x="9384700" y="2586020"/>
                  <a:pt x="9378049" y="2579521"/>
                  <a:pt x="9371397" y="2572869"/>
                </a:cubicBezTo>
                <a:cubicBezTo>
                  <a:pt x="9358093" y="2559566"/>
                  <a:pt x="9344639" y="2546262"/>
                  <a:pt x="9332848" y="2531597"/>
                </a:cubicBezTo>
                <a:cubicBezTo>
                  <a:pt x="9325138" y="2522074"/>
                  <a:pt x="9318184" y="2511794"/>
                  <a:pt x="9311079" y="2501816"/>
                </a:cubicBezTo>
                <a:cubicBezTo>
                  <a:pt x="9303519" y="2490780"/>
                  <a:pt x="9296112" y="2479745"/>
                  <a:pt x="9289157" y="2468406"/>
                </a:cubicBezTo>
                <a:cubicBezTo>
                  <a:pt x="9285681" y="2462510"/>
                  <a:pt x="9282656" y="2456463"/>
                  <a:pt x="9280086" y="2450114"/>
                </a:cubicBezTo>
                <a:cubicBezTo>
                  <a:pt x="9278425" y="2446032"/>
                  <a:pt x="9276761" y="2441194"/>
                  <a:pt x="9276611" y="2436811"/>
                </a:cubicBezTo>
                <a:cubicBezTo>
                  <a:pt x="9276458" y="2431973"/>
                  <a:pt x="9277517" y="2427588"/>
                  <a:pt x="9280540" y="2423809"/>
                </a:cubicBezTo>
                <a:cubicBezTo>
                  <a:pt x="9282959" y="2420785"/>
                  <a:pt x="9287041" y="2418216"/>
                  <a:pt x="9290971" y="2417157"/>
                </a:cubicBezTo>
                <a:lnTo>
                  <a:pt x="9308141" y="2415195"/>
                </a:lnTo>
                <a:lnTo>
                  <a:pt x="9305938" y="2413075"/>
                </a:lnTo>
                <a:cubicBezTo>
                  <a:pt x="9296566" y="2403249"/>
                  <a:pt x="9287041" y="2393272"/>
                  <a:pt x="9278122" y="2382839"/>
                </a:cubicBezTo>
                <a:cubicBezTo>
                  <a:pt x="9272982" y="2376642"/>
                  <a:pt x="9267842" y="2370595"/>
                  <a:pt x="9263004" y="2364244"/>
                </a:cubicBezTo>
                <a:cubicBezTo>
                  <a:pt x="9259225" y="2359105"/>
                  <a:pt x="9255446" y="2354117"/>
                  <a:pt x="9251968" y="2348825"/>
                </a:cubicBezTo>
                <a:cubicBezTo>
                  <a:pt x="9237455" y="2327207"/>
                  <a:pt x="9223547" y="2304985"/>
                  <a:pt x="9212209" y="2281401"/>
                </a:cubicBezTo>
                <a:cubicBezTo>
                  <a:pt x="9206616" y="2269609"/>
                  <a:pt x="9200719" y="2257818"/>
                  <a:pt x="9196789" y="2245421"/>
                </a:cubicBezTo>
                <a:cubicBezTo>
                  <a:pt x="9195580" y="2241943"/>
                  <a:pt x="9194521" y="2238315"/>
                  <a:pt x="9194672" y="2234536"/>
                </a:cubicBezTo>
                <a:cubicBezTo>
                  <a:pt x="9194823" y="2231816"/>
                  <a:pt x="9195277" y="2229094"/>
                  <a:pt x="9196637" y="2226675"/>
                </a:cubicBezTo>
                <a:cubicBezTo>
                  <a:pt x="9197848" y="2224407"/>
                  <a:pt x="9199813" y="2222291"/>
                  <a:pt x="9201930" y="2220779"/>
                </a:cubicBezTo>
                <a:cubicBezTo>
                  <a:pt x="9207069" y="2217151"/>
                  <a:pt x="9213267" y="2215790"/>
                  <a:pt x="9219314" y="2215035"/>
                </a:cubicBezTo>
                <a:cubicBezTo>
                  <a:pt x="9221733" y="2214732"/>
                  <a:pt x="9224303" y="2214581"/>
                  <a:pt x="9226269" y="2214581"/>
                </a:cubicBezTo>
                <a:cubicBezTo>
                  <a:pt x="9232166" y="2214581"/>
                  <a:pt x="9238060" y="2215487"/>
                  <a:pt x="9243956" y="2216546"/>
                </a:cubicBezTo>
                <a:cubicBezTo>
                  <a:pt x="9256504" y="2218814"/>
                  <a:pt x="9268900" y="2222593"/>
                  <a:pt x="9281145" y="2226524"/>
                </a:cubicBezTo>
                <a:cubicBezTo>
                  <a:pt x="9286740" y="2228338"/>
                  <a:pt x="9292333" y="2230000"/>
                  <a:pt x="9297926" y="2231967"/>
                </a:cubicBezTo>
                <a:cubicBezTo>
                  <a:pt x="9304427" y="2234234"/>
                  <a:pt x="9310776" y="2236804"/>
                  <a:pt x="9317126" y="2239223"/>
                </a:cubicBezTo>
                <a:lnTo>
                  <a:pt x="9329444" y="2243629"/>
                </a:lnTo>
                <a:lnTo>
                  <a:pt x="9329975" y="2243456"/>
                </a:lnTo>
                <a:cubicBezTo>
                  <a:pt x="9331940" y="2243305"/>
                  <a:pt x="9334056" y="2243154"/>
                  <a:pt x="9336022" y="2243154"/>
                </a:cubicBezTo>
                <a:cubicBezTo>
                  <a:pt x="9336627" y="2243002"/>
                  <a:pt x="9337230" y="2243002"/>
                  <a:pt x="9338138" y="2243154"/>
                </a:cubicBezTo>
                <a:lnTo>
                  <a:pt x="9342988" y="2243692"/>
                </a:lnTo>
                <a:lnTo>
                  <a:pt x="9337232" y="2235896"/>
                </a:lnTo>
                <a:cubicBezTo>
                  <a:pt x="9333150" y="2230456"/>
                  <a:pt x="9329521" y="2224559"/>
                  <a:pt x="9325742" y="2218964"/>
                </a:cubicBezTo>
                <a:cubicBezTo>
                  <a:pt x="9321963" y="2213372"/>
                  <a:pt x="9318184" y="2207628"/>
                  <a:pt x="9314404" y="2202033"/>
                </a:cubicBezTo>
                <a:cubicBezTo>
                  <a:pt x="9307147" y="2190997"/>
                  <a:pt x="9300496" y="2179659"/>
                  <a:pt x="9294147" y="2168169"/>
                </a:cubicBezTo>
                <a:cubicBezTo>
                  <a:pt x="9288251" y="2157437"/>
                  <a:pt x="9282505" y="2146400"/>
                  <a:pt x="9276761" y="2135515"/>
                </a:cubicBezTo>
                <a:cubicBezTo>
                  <a:pt x="9270563" y="2123724"/>
                  <a:pt x="9264213" y="2112084"/>
                  <a:pt x="9258922" y="2099838"/>
                </a:cubicBezTo>
                <a:cubicBezTo>
                  <a:pt x="9257714" y="2096967"/>
                  <a:pt x="9256503" y="2093941"/>
                  <a:pt x="9255446" y="2090919"/>
                </a:cubicBezTo>
                <a:cubicBezTo>
                  <a:pt x="9254690" y="2089105"/>
                  <a:pt x="9254387" y="2087291"/>
                  <a:pt x="9254084" y="2085325"/>
                </a:cubicBezTo>
                <a:cubicBezTo>
                  <a:pt x="9253933" y="2083209"/>
                  <a:pt x="9254084" y="2081092"/>
                  <a:pt x="9254387" y="2078976"/>
                </a:cubicBezTo>
                <a:cubicBezTo>
                  <a:pt x="9254690" y="2076103"/>
                  <a:pt x="9256655" y="2073835"/>
                  <a:pt x="9258620" y="2072021"/>
                </a:cubicBezTo>
                <a:cubicBezTo>
                  <a:pt x="9260284" y="2070360"/>
                  <a:pt x="9262550" y="2068696"/>
                  <a:pt x="9264969" y="2068242"/>
                </a:cubicBezTo>
                <a:cubicBezTo>
                  <a:pt x="9267388" y="2067788"/>
                  <a:pt x="9269656" y="2067336"/>
                  <a:pt x="9272225" y="2067033"/>
                </a:cubicBezTo>
                <a:close/>
                <a:moveTo>
                  <a:pt x="10633994" y="2024224"/>
                </a:moveTo>
                <a:lnTo>
                  <a:pt x="10630998" y="2025157"/>
                </a:lnTo>
                <a:cubicBezTo>
                  <a:pt x="10629183" y="2025157"/>
                  <a:pt x="10627219" y="2025157"/>
                  <a:pt x="10625404" y="2025157"/>
                </a:cubicBezTo>
                <a:cubicBezTo>
                  <a:pt x="10616032" y="2025611"/>
                  <a:pt x="10606508" y="2026821"/>
                  <a:pt x="10597134" y="2027727"/>
                </a:cubicBezTo>
                <a:cubicBezTo>
                  <a:pt x="10586402" y="2028936"/>
                  <a:pt x="10575668" y="2030449"/>
                  <a:pt x="10564934" y="2032111"/>
                </a:cubicBezTo>
                <a:cubicBezTo>
                  <a:pt x="10553748" y="2033774"/>
                  <a:pt x="10542712" y="2036042"/>
                  <a:pt x="10531675" y="2038461"/>
                </a:cubicBezTo>
                <a:cubicBezTo>
                  <a:pt x="10521092" y="2040729"/>
                  <a:pt x="10510661" y="2043903"/>
                  <a:pt x="10500230" y="2046927"/>
                </a:cubicBezTo>
                <a:cubicBezTo>
                  <a:pt x="10490708" y="2049799"/>
                  <a:pt x="10481334" y="2053125"/>
                  <a:pt x="10472112" y="2056753"/>
                </a:cubicBezTo>
                <a:cubicBezTo>
                  <a:pt x="10467576" y="2058567"/>
                  <a:pt x="10463042" y="2060381"/>
                  <a:pt x="10458657" y="2062498"/>
                </a:cubicBezTo>
                <a:cubicBezTo>
                  <a:pt x="10454424" y="2064614"/>
                  <a:pt x="10450191" y="2066882"/>
                  <a:pt x="10446110" y="2069301"/>
                </a:cubicBezTo>
                <a:cubicBezTo>
                  <a:pt x="10439458" y="2073684"/>
                  <a:pt x="10432503" y="2078221"/>
                  <a:pt x="10426760" y="2083814"/>
                </a:cubicBezTo>
                <a:cubicBezTo>
                  <a:pt x="10426306" y="2084268"/>
                  <a:pt x="10426003" y="2084720"/>
                  <a:pt x="10425550" y="2085326"/>
                </a:cubicBezTo>
                <a:cubicBezTo>
                  <a:pt x="10429783" y="2088501"/>
                  <a:pt x="10434318" y="2091372"/>
                  <a:pt x="10438852" y="2093943"/>
                </a:cubicBezTo>
                <a:cubicBezTo>
                  <a:pt x="10446866" y="2097873"/>
                  <a:pt x="10455181" y="2101350"/>
                  <a:pt x="10463494" y="2104677"/>
                </a:cubicBezTo>
                <a:cubicBezTo>
                  <a:pt x="10473169" y="2108456"/>
                  <a:pt x="10482846" y="2112235"/>
                  <a:pt x="10492671" y="2115712"/>
                </a:cubicBezTo>
                <a:cubicBezTo>
                  <a:pt x="10511569" y="2122364"/>
                  <a:pt x="10530920" y="2127957"/>
                  <a:pt x="10550270" y="2132946"/>
                </a:cubicBezTo>
                <a:cubicBezTo>
                  <a:pt x="10558887" y="2134760"/>
                  <a:pt x="10567503" y="2136574"/>
                  <a:pt x="10576273" y="2137934"/>
                </a:cubicBezTo>
                <a:cubicBezTo>
                  <a:pt x="10585494" y="2139296"/>
                  <a:pt x="10594564" y="2140505"/>
                  <a:pt x="10603787" y="2141564"/>
                </a:cubicBezTo>
                <a:cubicBezTo>
                  <a:pt x="10613915" y="2142772"/>
                  <a:pt x="10624195" y="2143679"/>
                  <a:pt x="10634324" y="2144435"/>
                </a:cubicBezTo>
                <a:cubicBezTo>
                  <a:pt x="10647174" y="2145494"/>
                  <a:pt x="10660023" y="2146249"/>
                  <a:pt x="10672875" y="2146099"/>
                </a:cubicBezTo>
                <a:cubicBezTo>
                  <a:pt x="10684515" y="2145494"/>
                  <a:pt x="10696004" y="2143226"/>
                  <a:pt x="10707494" y="2141110"/>
                </a:cubicBezTo>
                <a:lnTo>
                  <a:pt x="10712717" y="2144889"/>
                </a:lnTo>
                <a:lnTo>
                  <a:pt x="10725030" y="2134003"/>
                </a:lnTo>
                <a:cubicBezTo>
                  <a:pt x="10735159" y="2125689"/>
                  <a:pt x="10745590" y="2117828"/>
                  <a:pt x="10756171" y="2110118"/>
                </a:cubicBezTo>
                <a:cubicBezTo>
                  <a:pt x="10765998" y="2103012"/>
                  <a:pt x="10775674" y="2095756"/>
                  <a:pt x="10785651" y="2088801"/>
                </a:cubicBezTo>
                <a:cubicBezTo>
                  <a:pt x="10787465" y="2087440"/>
                  <a:pt x="10789279" y="2086080"/>
                  <a:pt x="10791094" y="2084720"/>
                </a:cubicBezTo>
                <a:lnTo>
                  <a:pt x="10808694" y="2073229"/>
                </a:lnTo>
                <a:lnTo>
                  <a:pt x="10808479" y="2072777"/>
                </a:lnTo>
                <a:lnTo>
                  <a:pt x="10808819" y="2073147"/>
                </a:lnTo>
                <a:lnTo>
                  <a:pt x="10815728" y="2068634"/>
                </a:lnTo>
                <a:lnTo>
                  <a:pt x="10814376" y="2068393"/>
                </a:lnTo>
                <a:cubicBezTo>
                  <a:pt x="10801978" y="2066125"/>
                  <a:pt x="10789430" y="2064311"/>
                  <a:pt x="10777035" y="2061591"/>
                </a:cubicBezTo>
                <a:cubicBezTo>
                  <a:pt x="10763882" y="2058718"/>
                  <a:pt x="10750578" y="2055543"/>
                  <a:pt x="10737426" y="2052369"/>
                </a:cubicBezTo>
                <a:cubicBezTo>
                  <a:pt x="10725635" y="2049496"/>
                  <a:pt x="10713842" y="2046624"/>
                  <a:pt x="10702051" y="2043299"/>
                </a:cubicBezTo>
                <a:cubicBezTo>
                  <a:pt x="10689654" y="2039670"/>
                  <a:pt x="10677258" y="2035890"/>
                  <a:pt x="10664710" y="2032868"/>
                </a:cubicBezTo>
                <a:cubicBezTo>
                  <a:pt x="10658360" y="2031355"/>
                  <a:pt x="10652011" y="2029995"/>
                  <a:pt x="10645663" y="2028181"/>
                </a:cubicBezTo>
                <a:close/>
                <a:moveTo>
                  <a:pt x="10676049" y="1776622"/>
                </a:moveTo>
                <a:lnTo>
                  <a:pt x="10661790" y="1777887"/>
                </a:lnTo>
                <a:lnTo>
                  <a:pt x="10665467" y="1790532"/>
                </a:lnTo>
                <a:cubicBezTo>
                  <a:pt x="10668491" y="1800358"/>
                  <a:pt x="10672875" y="1809276"/>
                  <a:pt x="10677863" y="1818196"/>
                </a:cubicBezTo>
                <a:cubicBezTo>
                  <a:pt x="10679980" y="1821975"/>
                  <a:pt x="10682248" y="1825452"/>
                  <a:pt x="10684818" y="1828930"/>
                </a:cubicBezTo>
                <a:cubicBezTo>
                  <a:pt x="10687538" y="1832558"/>
                  <a:pt x="10690714" y="1836035"/>
                  <a:pt x="10693888" y="1839361"/>
                </a:cubicBezTo>
                <a:cubicBezTo>
                  <a:pt x="10698726" y="1844047"/>
                  <a:pt x="10703714" y="1848584"/>
                  <a:pt x="10708703" y="1853118"/>
                </a:cubicBezTo>
                <a:cubicBezTo>
                  <a:pt x="10715355" y="1859014"/>
                  <a:pt x="10721552" y="1865212"/>
                  <a:pt x="10727449" y="1871561"/>
                </a:cubicBezTo>
                <a:cubicBezTo>
                  <a:pt x="10732891" y="1877306"/>
                  <a:pt x="10738032" y="1883052"/>
                  <a:pt x="10743020" y="1889097"/>
                </a:cubicBezTo>
                <a:cubicBezTo>
                  <a:pt x="10748009" y="1895144"/>
                  <a:pt x="10752091" y="1902099"/>
                  <a:pt x="10756173" y="1908751"/>
                </a:cubicBezTo>
                <a:lnTo>
                  <a:pt x="10758803" y="1913266"/>
                </a:lnTo>
                <a:lnTo>
                  <a:pt x="10772362" y="1914131"/>
                </a:lnTo>
                <a:lnTo>
                  <a:pt x="10776668" y="1907476"/>
                </a:lnTo>
                <a:lnTo>
                  <a:pt x="10768115" y="1885471"/>
                </a:lnTo>
                <a:cubicBezTo>
                  <a:pt x="10765394" y="1877155"/>
                  <a:pt x="10763731" y="1868388"/>
                  <a:pt x="10762219" y="1859619"/>
                </a:cubicBezTo>
                <a:cubicBezTo>
                  <a:pt x="10761009" y="1852967"/>
                  <a:pt x="10760254" y="1846466"/>
                  <a:pt x="10758893" y="1839967"/>
                </a:cubicBezTo>
                <a:cubicBezTo>
                  <a:pt x="10758743" y="1839815"/>
                  <a:pt x="10758592" y="1839513"/>
                  <a:pt x="10758440" y="1839362"/>
                </a:cubicBezTo>
                <a:cubicBezTo>
                  <a:pt x="10756625" y="1837699"/>
                  <a:pt x="10754660" y="1836339"/>
                  <a:pt x="10752543" y="1835129"/>
                </a:cubicBezTo>
                <a:cubicBezTo>
                  <a:pt x="10749974" y="1833617"/>
                  <a:pt x="10747404" y="1832257"/>
                  <a:pt x="10744834" y="1830896"/>
                </a:cubicBezTo>
                <a:cubicBezTo>
                  <a:pt x="10741508" y="1829082"/>
                  <a:pt x="10737880" y="1827268"/>
                  <a:pt x="10734856" y="1824849"/>
                </a:cubicBezTo>
                <a:cubicBezTo>
                  <a:pt x="10729112" y="1820464"/>
                  <a:pt x="10724124" y="1815022"/>
                  <a:pt x="10720192" y="1808975"/>
                </a:cubicBezTo>
                <a:lnTo>
                  <a:pt x="10704226" y="1777846"/>
                </a:lnTo>
                <a:lnTo>
                  <a:pt x="10697214" y="1777227"/>
                </a:lnTo>
                <a:cubicBezTo>
                  <a:pt x="10690108" y="1776925"/>
                  <a:pt x="10683155" y="1776773"/>
                  <a:pt x="10676049" y="1776622"/>
                </a:cubicBezTo>
                <a:close/>
                <a:moveTo>
                  <a:pt x="10464101" y="1751074"/>
                </a:moveTo>
                <a:cubicBezTo>
                  <a:pt x="10462588" y="1751226"/>
                  <a:pt x="10461077" y="1751527"/>
                  <a:pt x="10459414" y="1751981"/>
                </a:cubicBezTo>
                <a:cubicBezTo>
                  <a:pt x="10458355" y="1752283"/>
                  <a:pt x="10457146" y="1752283"/>
                  <a:pt x="10455936" y="1752132"/>
                </a:cubicBezTo>
                <a:cubicBezTo>
                  <a:pt x="10452308" y="1753342"/>
                  <a:pt x="10448680" y="1754702"/>
                  <a:pt x="10445204" y="1756365"/>
                </a:cubicBezTo>
                <a:cubicBezTo>
                  <a:pt x="10439157" y="1759087"/>
                  <a:pt x="10433261" y="1762111"/>
                  <a:pt x="10427666" y="1765436"/>
                </a:cubicBezTo>
                <a:cubicBezTo>
                  <a:pt x="10423131" y="1768459"/>
                  <a:pt x="10418597" y="1771784"/>
                  <a:pt x="10414362" y="1775262"/>
                </a:cubicBezTo>
                <a:cubicBezTo>
                  <a:pt x="10409979" y="1778890"/>
                  <a:pt x="10405896" y="1782669"/>
                  <a:pt x="10401665" y="1786450"/>
                </a:cubicBezTo>
                <a:cubicBezTo>
                  <a:pt x="10393350" y="1793706"/>
                  <a:pt x="10385338" y="1801264"/>
                  <a:pt x="10377628" y="1809429"/>
                </a:cubicBezTo>
                <a:cubicBezTo>
                  <a:pt x="10377475" y="1809730"/>
                  <a:pt x="10377174" y="1810033"/>
                  <a:pt x="10376872" y="1810335"/>
                </a:cubicBezTo>
                <a:cubicBezTo>
                  <a:pt x="10376872" y="1810335"/>
                  <a:pt x="10376720" y="1810486"/>
                  <a:pt x="10376720" y="1810486"/>
                </a:cubicBezTo>
                <a:lnTo>
                  <a:pt x="10376706" y="1810501"/>
                </a:lnTo>
                <a:lnTo>
                  <a:pt x="10375360" y="1811998"/>
                </a:lnTo>
                <a:cubicBezTo>
                  <a:pt x="10378988" y="1811998"/>
                  <a:pt x="10382465" y="1811998"/>
                  <a:pt x="10386094" y="1811998"/>
                </a:cubicBezTo>
                <a:cubicBezTo>
                  <a:pt x="10392141" y="1811998"/>
                  <a:pt x="10398037" y="1811847"/>
                  <a:pt x="10403932" y="1811696"/>
                </a:cubicBezTo>
                <a:cubicBezTo>
                  <a:pt x="10407107" y="1811696"/>
                  <a:pt x="10410282" y="1811696"/>
                  <a:pt x="10413456" y="1811544"/>
                </a:cubicBezTo>
                <a:cubicBezTo>
                  <a:pt x="10413607" y="1811544"/>
                  <a:pt x="10413910" y="1811544"/>
                  <a:pt x="10414061" y="1811544"/>
                </a:cubicBezTo>
                <a:cubicBezTo>
                  <a:pt x="10414816" y="1811393"/>
                  <a:pt x="10415421" y="1811393"/>
                  <a:pt x="10416027" y="1811393"/>
                </a:cubicBezTo>
                <a:cubicBezTo>
                  <a:pt x="10417386" y="1811393"/>
                  <a:pt x="10418748" y="1811243"/>
                  <a:pt x="10419957" y="1811243"/>
                </a:cubicBezTo>
                <a:cubicBezTo>
                  <a:pt x="10426155" y="1810939"/>
                  <a:pt x="10432202" y="1810638"/>
                  <a:pt x="10438400" y="1810033"/>
                </a:cubicBezTo>
                <a:cubicBezTo>
                  <a:pt x="10449889" y="1808975"/>
                  <a:pt x="10461077" y="1806859"/>
                  <a:pt x="10472263" y="1804137"/>
                </a:cubicBezTo>
                <a:cubicBezTo>
                  <a:pt x="10483602" y="1801264"/>
                  <a:pt x="10494940" y="1798845"/>
                  <a:pt x="10506127" y="1795520"/>
                </a:cubicBezTo>
                <a:cubicBezTo>
                  <a:pt x="10520640" y="1790833"/>
                  <a:pt x="10535154" y="1785542"/>
                  <a:pt x="10549364" y="1779949"/>
                </a:cubicBezTo>
                <a:cubicBezTo>
                  <a:pt x="10557073" y="1776925"/>
                  <a:pt x="10564783" y="1773751"/>
                  <a:pt x="10572190" y="1769972"/>
                </a:cubicBezTo>
                <a:cubicBezTo>
                  <a:pt x="10577331" y="1767401"/>
                  <a:pt x="10582470" y="1764680"/>
                  <a:pt x="10587460" y="1761657"/>
                </a:cubicBezTo>
                <a:cubicBezTo>
                  <a:pt x="10585797" y="1761203"/>
                  <a:pt x="10584286" y="1760749"/>
                  <a:pt x="10582773" y="1760297"/>
                </a:cubicBezTo>
                <a:cubicBezTo>
                  <a:pt x="10577634" y="1759238"/>
                  <a:pt x="10572343" y="1758483"/>
                  <a:pt x="10567051" y="1757878"/>
                </a:cubicBezTo>
                <a:cubicBezTo>
                  <a:pt x="10561760" y="1757273"/>
                  <a:pt x="10556620" y="1757121"/>
                  <a:pt x="10551329" y="1756970"/>
                </a:cubicBezTo>
                <a:cubicBezTo>
                  <a:pt x="10540747" y="1756516"/>
                  <a:pt x="10530317" y="1756064"/>
                  <a:pt x="10519884" y="1755459"/>
                </a:cubicBezTo>
                <a:cubicBezTo>
                  <a:pt x="10501289" y="1754250"/>
                  <a:pt x="10482846" y="1750923"/>
                  <a:pt x="10464101" y="1751074"/>
                </a:cubicBezTo>
                <a:close/>
                <a:moveTo>
                  <a:pt x="10416907" y="1739954"/>
                </a:moveTo>
                <a:lnTo>
                  <a:pt x="10417524" y="1743835"/>
                </a:lnTo>
                <a:lnTo>
                  <a:pt x="10423463" y="1740691"/>
                </a:lnTo>
                <a:close/>
                <a:moveTo>
                  <a:pt x="10332122" y="1729758"/>
                </a:moveTo>
                <a:cubicBezTo>
                  <a:pt x="10326680" y="1729758"/>
                  <a:pt x="10321390" y="1729758"/>
                  <a:pt x="10316099" y="1729909"/>
                </a:cubicBezTo>
                <a:cubicBezTo>
                  <a:pt x="10312470" y="1730061"/>
                  <a:pt x="10308842" y="1730212"/>
                  <a:pt x="10305214" y="1730817"/>
                </a:cubicBezTo>
                <a:cubicBezTo>
                  <a:pt x="10301736" y="1731422"/>
                  <a:pt x="10298108" y="1732177"/>
                  <a:pt x="10294631" y="1732933"/>
                </a:cubicBezTo>
                <a:cubicBezTo>
                  <a:pt x="10288282" y="1734445"/>
                  <a:pt x="10281934" y="1736107"/>
                  <a:pt x="10275734" y="1737921"/>
                </a:cubicBezTo>
                <a:cubicBezTo>
                  <a:pt x="10270595" y="1739584"/>
                  <a:pt x="10265454" y="1741398"/>
                  <a:pt x="10260466" y="1743516"/>
                </a:cubicBezTo>
                <a:cubicBezTo>
                  <a:pt x="10255023" y="1745782"/>
                  <a:pt x="10249732" y="1748353"/>
                  <a:pt x="10244593" y="1751377"/>
                </a:cubicBezTo>
                <a:cubicBezTo>
                  <a:pt x="10236731" y="1756516"/>
                  <a:pt x="10229323" y="1761958"/>
                  <a:pt x="10222068" y="1767855"/>
                </a:cubicBezTo>
                <a:cubicBezTo>
                  <a:pt x="10215113" y="1773600"/>
                  <a:pt x="10208764" y="1779949"/>
                  <a:pt x="10202716" y="1786450"/>
                </a:cubicBezTo>
                <a:cubicBezTo>
                  <a:pt x="10194553" y="1795671"/>
                  <a:pt x="10186692" y="1805043"/>
                  <a:pt x="10178830" y="1814568"/>
                </a:cubicBezTo>
                <a:cubicBezTo>
                  <a:pt x="10172934" y="1821673"/>
                  <a:pt x="10167341" y="1828930"/>
                  <a:pt x="10162353" y="1836640"/>
                </a:cubicBezTo>
                <a:cubicBezTo>
                  <a:pt x="10169306" y="1836488"/>
                  <a:pt x="10176110" y="1836337"/>
                  <a:pt x="10183063" y="1836186"/>
                </a:cubicBezTo>
                <a:cubicBezTo>
                  <a:pt x="10198332" y="1836035"/>
                  <a:pt x="10213602" y="1835885"/>
                  <a:pt x="10228870" y="1835431"/>
                </a:cubicBezTo>
                <a:cubicBezTo>
                  <a:pt x="10238544" y="1835128"/>
                  <a:pt x="10248068" y="1834523"/>
                  <a:pt x="10257744" y="1833466"/>
                </a:cubicBezTo>
                <a:cubicBezTo>
                  <a:pt x="10267268" y="1832407"/>
                  <a:pt x="10276490" y="1829685"/>
                  <a:pt x="10285713" y="1826965"/>
                </a:cubicBezTo>
                <a:cubicBezTo>
                  <a:pt x="10291004" y="1825302"/>
                  <a:pt x="10296294" y="1823638"/>
                  <a:pt x="10301282" y="1821370"/>
                </a:cubicBezTo>
                <a:cubicBezTo>
                  <a:pt x="10306574" y="1818953"/>
                  <a:pt x="10311715" y="1816382"/>
                  <a:pt x="10316703" y="1813509"/>
                </a:cubicBezTo>
                <a:cubicBezTo>
                  <a:pt x="10342101" y="1796881"/>
                  <a:pt x="10365534" y="1777379"/>
                  <a:pt x="10386698" y="1755610"/>
                </a:cubicBezTo>
                <a:cubicBezTo>
                  <a:pt x="10390779" y="1751224"/>
                  <a:pt x="10394710" y="1746690"/>
                  <a:pt x="10398489" y="1742003"/>
                </a:cubicBezTo>
                <a:cubicBezTo>
                  <a:pt x="10397734" y="1741398"/>
                  <a:pt x="10397129" y="1740794"/>
                  <a:pt x="10396524" y="1740038"/>
                </a:cubicBezTo>
                <a:cubicBezTo>
                  <a:pt x="10396374" y="1740038"/>
                  <a:pt x="10396070" y="1739887"/>
                  <a:pt x="10395920" y="1739735"/>
                </a:cubicBezTo>
                <a:cubicBezTo>
                  <a:pt x="10392896" y="1738375"/>
                  <a:pt x="10389720" y="1737316"/>
                  <a:pt x="10386395" y="1736410"/>
                </a:cubicBezTo>
                <a:cubicBezTo>
                  <a:pt x="10375058" y="1733991"/>
                  <a:pt x="10363567" y="1732782"/>
                  <a:pt x="10352230" y="1731422"/>
                </a:cubicBezTo>
                <a:cubicBezTo>
                  <a:pt x="10345578" y="1730665"/>
                  <a:pt x="10338774" y="1729909"/>
                  <a:pt x="10332122" y="1729758"/>
                </a:cubicBezTo>
                <a:close/>
                <a:moveTo>
                  <a:pt x="10260526" y="1717778"/>
                </a:moveTo>
                <a:lnTo>
                  <a:pt x="10238090" y="1719932"/>
                </a:lnTo>
                <a:cubicBezTo>
                  <a:pt x="10228718" y="1721142"/>
                  <a:pt x="10219647" y="1723106"/>
                  <a:pt x="10210727" y="1725676"/>
                </a:cubicBezTo>
                <a:cubicBezTo>
                  <a:pt x="10202866" y="1728095"/>
                  <a:pt x="10195156" y="1730665"/>
                  <a:pt x="10187598" y="1733688"/>
                </a:cubicBezTo>
                <a:cubicBezTo>
                  <a:pt x="10179586" y="1736862"/>
                  <a:pt x="10171422" y="1740340"/>
                  <a:pt x="10163410" y="1743666"/>
                </a:cubicBezTo>
                <a:cubicBezTo>
                  <a:pt x="10147537" y="1750167"/>
                  <a:pt x="10131813" y="1757575"/>
                  <a:pt x="10117149" y="1766494"/>
                </a:cubicBezTo>
                <a:cubicBezTo>
                  <a:pt x="10113522" y="1768912"/>
                  <a:pt x="10109894" y="1771483"/>
                  <a:pt x="10106264" y="1773902"/>
                </a:cubicBezTo>
                <a:cubicBezTo>
                  <a:pt x="10096287" y="1780855"/>
                  <a:pt x="10086311" y="1787810"/>
                  <a:pt x="10076332" y="1794763"/>
                </a:cubicBezTo>
                <a:cubicBezTo>
                  <a:pt x="10066355" y="1801869"/>
                  <a:pt x="10056678" y="1809429"/>
                  <a:pt x="10047306" y="1817290"/>
                </a:cubicBezTo>
                <a:cubicBezTo>
                  <a:pt x="10037934" y="1825149"/>
                  <a:pt x="10028107" y="1832407"/>
                  <a:pt x="10019036" y="1840721"/>
                </a:cubicBezTo>
                <a:cubicBezTo>
                  <a:pt x="10010570" y="1848280"/>
                  <a:pt x="10002558" y="1856596"/>
                  <a:pt x="9994848" y="1864909"/>
                </a:cubicBezTo>
                <a:cubicBezTo>
                  <a:pt x="9993940" y="1865817"/>
                  <a:pt x="9993034" y="1866876"/>
                  <a:pt x="9992126" y="1867782"/>
                </a:cubicBezTo>
                <a:cubicBezTo>
                  <a:pt x="9993940" y="1867631"/>
                  <a:pt x="9995754" y="1867631"/>
                  <a:pt x="9997568" y="1867631"/>
                </a:cubicBezTo>
                <a:cubicBezTo>
                  <a:pt x="10004523" y="1867328"/>
                  <a:pt x="10011478" y="1866723"/>
                  <a:pt x="10018431" y="1865968"/>
                </a:cubicBezTo>
                <a:cubicBezTo>
                  <a:pt x="10026443" y="1865061"/>
                  <a:pt x="10034608" y="1864304"/>
                  <a:pt x="10042619" y="1862944"/>
                </a:cubicBezTo>
                <a:cubicBezTo>
                  <a:pt x="10057889" y="1860375"/>
                  <a:pt x="10073007" y="1857048"/>
                  <a:pt x="10087972" y="1852815"/>
                </a:cubicBezTo>
                <a:cubicBezTo>
                  <a:pt x="10096591" y="1849944"/>
                  <a:pt x="10105056" y="1847071"/>
                  <a:pt x="10113522" y="1843897"/>
                </a:cubicBezTo>
                <a:cubicBezTo>
                  <a:pt x="10117754" y="1842384"/>
                  <a:pt x="10121988" y="1840267"/>
                  <a:pt x="10126069" y="1838453"/>
                </a:cubicBezTo>
                <a:lnTo>
                  <a:pt x="10135330" y="1833987"/>
                </a:lnTo>
                <a:lnTo>
                  <a:pt x="10139374" y="1826360"/>
                </a:lnTo>
                <a:cubicBezTo>
                  <a:pt x="10142699" y="1820918"/>
                  <a:pt x="10146176" y="1815777"/>
                  <a:pt x="10149955" y="1810789"/>
                </a:cubicBezTo>
                <a:cubicBezTo>
                  <a:pt x="10157666" y="1800660"/>
                  <a:pt x="10166132" y="1790984"/>
                  <a:pt x="10174447" y="1781158"/>
                </a:cubicBezTo>
                <a:cubicBezTo>
                  <a:pt x="10183063" y="1771029"/>
                  <a:pt x="10191983" y="1760900"/>
                  <a:pt x="10202111" y="1752283"/>
                </a:cubicBezTo>
                <a:cubicBezTo>
                  <a:pt x="10208764" y="1746539"/>
                  <a:pt x="10215718" y="1741097"/>
                  <a:pt x="10222974" y="1735805"/>
                </a:cubicBezTo>
                <a:cubicBezTo>
                  <a:pt x="10227056" y="1733083"/>
                  <a:pt x="10231137" y="1730363"/>
                  <a:pt x="10235371" y="1727944"/>
                </a:cubicBezTo>
                <a:close/>
                <a:moveTo>
                  <a:pt x="9476471" y="1687467"/>
                </a:moveTo>
                <a:lnTo>
                  <a:pt x="9470116" y="1692871"/>
                </a:lnTo>
                <a:cubicBezTo>
                  <a:pt x="9466789" y="1693325"/>
                  <a:pt x="9463314" y="1694384"/>
                  <a:pt x="9459987" y="1695290"/>
                </a:cubicBezTo>
                <a:cubicBezTo>
                  <a:pt x="9455906" y="1696349"/>
                  <a:pt x="9451824" y="1697558"/>
                  <a:pt x="9447742" y="1698617"/>
                </a:cubicBezTo>
                <a:cubicBezTo>
                  <a:pt x="9440486" y="1700581"/>
                  <a:pt x="9433229" y="1702396"/>
                  <a:pt x="9425973" y="1704361"/>
                </a:cubicBezTo>
                <a:cubicBezTo>
                  <a:pt x="9418112" y="1707083"/>
                  <a:pt x="9410554" y="1710711"/>
                  <a:pt x="9403146" y="1714339"/>
                </a:cubicBezTo>
                <a:cubicBezTo>
                  <a:pt x="9395284" y="1718118"/>
                  <a:pt x="9387422" y="1722200"/>
                  <a:pt x="9379712" y="1726282"/>
                </a:cubicBezTo>
                <a:cubicBezTo>
                  <a:pt x="9364594" y="1734445"/>
                  <a:pt x="9349931" y="1743365"/>
                  <a:pt x="9335418" y="1752586"/>
                </a:cubicBezTo>
                <a:cubicBezTo>
                  <a:pt x="9327558" y="1757575"/>
                  <a:pt x="9319695" y="1762565"/>
                  <a:pt x="9312137" y="1768005"/>
                </a:cubicBezTo>
                <a:cubicBezTo>
                  <a:pt x="9304276" y="1773600"/>
                  <a:pt x="9296566" y="1779344"/>
                  <a:pt x="9289006" y="1785391"/>
                </a:cubicBezTo>
                <a:cubicBezTo>
                  <a:pt x="9280994" y="1791589"/>
                  <a:pt x="9273133" y="1797939"/>
                  <a:pt x="9265121" y="1804289"/>
                </a:cubicBezTo>
                <a:cubicBezTo>
                  <a:pt x="9257714" y="1810184"/>
                  <a:pt x="9250759" y="1816534"/>
                  <a:pt x="9244107" y="1823186"/>
                </a:cubicBezTo>
                <a:lnTo>
                  <a:pt x="9241747" y="1826111"/>
                </a:lnTo>
                <a:lnTo>
                  <a:pt x="9241688" y="1826360"/>
                </a:lnTo>
                <a:lnTo>
                  <a:pt x="9241235" y="1826746"/>
                </a:lnTo>
                <a:lnTo>
                  <a:pt x="9233980" y="1835734"/>
                </a:lnTo>
                <a:cubicBezTo>
                  <a:pt x="9234432" y="1835734"/>
                  <a:pt x="9235038" y="1835734"/>
                  <a:pt x="9235491" y="1835734"/>
                </a:cubicBezTo>
                <a:cubicBezTo>
                  <a:pt x="9240631" y="1835734"/>
                  <a:pt x="9245620" y="1835734"/>
                  <a:pt x="9250759" y="1835582"/>
                </a:cubicBezTo>
                <a:cubicBezTo>
                  <a:pt x="9272528" y="1834826"/>
                  <a:pt x="9294147" y="1833617"/>
                  <a:pt x="9315766" y="1831349"/>
                </a:cubicBezTo>
                <a:cubicBezTo>
                  <a:pt x="9327104" y="1830139"/>
                  <a:pt x="9338140" y="1827720"/>
                  <a:pt x="9349328" y="1825302"/>
                </a:cubicBezTo>
                <a:cubicBezTo>
                  <a:pt x="9359758" y="1823035"/>
                  <a:pt x="9369886" y="1820162"/>
                  <a:pt x="9380015" y="1817139"/>
                </a:cubicBezTo>
                <a:lnTo>
                  <a:pt x="9415747" y="1805135"/>
                </a:lnTo>
                <a:lnTo>
                  <a:pt x="9416448" y="1803683"/>
                </a:lnTo>
                <a:cubicBezTo>
                  <a:pt x="9417959" y="1800509"/>
                  <a:pt x="9419622" y="1797485"/>
                  <a:pt x="9421587" y="1794612"/>
                </a:cubicBezTo>
                <a:cubicBezTo>
                  <a:pt x="9425368" y="1788869"/>
                  <a:pt x="9429450" y="1783577"/>
                  <a:pt x="9433985" y="1778287"/>
                </a:cubicBezTo>
                <a:cubicBezTo>
                  <a:pt x="9438368" y="1773297"/>
                  <a:pt x="9442904" y="1768158"/>
                  <a:pt x="9447893" y="1763622"/>
                </a:cubicBezTo>
                <a:cubicBezTo>
                  <a:pt x="9457417" y="1754854"/>
                  <a:pt x="9467545" y="1746690"/>
                  <a:pt x="9477674" y="1738678"/>
                </a:cubicBezTo>
                <a:cubicBezTo>
                  <a:pt x="9487954" y="1730515"/>
                  <a:pt x="9498387" y="1722502"/>
                  <a:pt x="9509119" y="1714944"/>
                </a:cubicBezTo>
                <a:cubicBezTo>
                  <a:pt x="9511690" y="1713130"/>
                  <a:pt x="9514410" y="1711315"/>
                  <a:pt x="9516829" y="1709198"/>
                </a:cubicBezTo>
                <a:lnTo>
                  <a:pt x="9527695" y="1702175"/>
                </a:lnTo>
                <a:lnTo>
                  <a:pt x="9486442" y="1690452"/>
                </a:lnTo>
                <a:close/>
                <a:moveTo>
                  <a:pt x="10034549" y="1687140"/>
                </a:moveTo>
                <a:lnTo>
                  <a:pt x="10033247" y="1688940"/>
                </a:lnTo>
                <a:cubicBezTo>
                  <a:pt x="10028713" y="1689998"/>
                  <a:pt x="10024177" y="1691056"/>
                  <a:pt x="10019793" y="1692266"/>
                </a:cubicBezTo>
                <a:cubicBezTo>
                  <a:pt x="10008153" y="1696046"/>
                  <a:pt x="9996814" y="1700126"/>
                  <a:pt x="9985626" y="1704965"/>
                </a:cubicBezTo>
                <a:cubicBezTo>
                  <a:pt x="9972323" y="1710860"/>
                  <a:pt x="9959473" y="1717512"/>
                  <a:pt x="9946925" y="1724921"/>
                </a:cubicBezTo>
                <a:cubicBezTo>
                  <a:pt x="9932565" y="1734293"/>
                  <a:pt x="9918657" y="1744723"/>
                  <a:pt x="9905201" y="1755608"/>
                </a:cubicBezTo>
                <a:cubicBezTo>
                  <a:pt x="9891746" y="1766493"/>
                  <a:pt x="9879652" y="1778587"/>
                  <a:pt x="9867861" y="1791286"/>
                </a:cubicBezTo>
                <a:cubicBezTo>
                  <a:pt x="9862116" y="1797787"/>
                  <a:pt x="9856824" y="1804438"/>
                  <a:pt x="9851534" y="1811241"/>
                </a:cubicBezTo>
                <a:cubicBezTo>
                  <a:pt x="9846847" y="1817440"/>
                  <a:pt x="9841859" y="1823488"/>
                  <a:pt x="9836871" y="1829685"/>
                </a:cubicBezTo>
                <a:cubicBezTo>
                  <a:pt x="9831881" y="1836034"/>
                  <a:pt x="9827195" y="1842686"/>
                  <a:pt x="9822508" y="1849337"/>
                </a:cubicBezTo>
                <a:cubicBezTo>
                  <a:pt x="9819937" y="1852966"/>
                  <a:pt x="9817217" y="1856594"/>
                  <a:pt x="9814647" y="1860222"/>
                </a:cubicBezTo>
                <a:cubicBezTo>
                  <a:pt x="9815250" y="1860222"/>
                  <a:pt x="9815857" y="1860222"/>
                  <a:pt x="9816461" y="1860222"/>
                </a:cubicBezTo>
                <a:cubicBezTo>
                  <a:pt x="9820240" y="1860071"/>
                  <a:pt x="9824019" y="1859921"/>
                  <a:pt x="9827798" y="1859617"/>
                </a:cubicBezTo>
                <a:cubicBezTo>
                  <a:pt x="9840951" y="1858408"/>
                  <a:pt x="9853952" y="1857048"/>
                  <a:pt x="9867106" y="1855535"/>
                </a:cubicBezTo>
                <a:cubicBezTo>
                  <a:pt x="9879803" y="1854024"/>
                  <a:pt x="9892503" y="1852815"/>
                  <a:pt x="9905050" y="1850245"/>
                </a:cubicBezTo>
                <a:cubicBezTo>
                  <a:pt x="9933019" y="1844500"/>
                  <a:pt x="9960834" y="1837848"/>
                  <a:pt x="9988348" y="1830139"/>
                </a:cubicBezTo>
                <a:lnTo>
                  <a:pt x="9994224" y="1831509"/>
                </a:lnTo>
                <a:lnTo>
                  <a:pt x="10017374" y="1809276"/>
                </a:lnTo>
                <a:cubicBezTo>
                  <a:pt x="10027048" y="1801718"/>
                  <a:pt x="10036271" y="1793857"/>
                  <a:pt x="10045945" y="1786297"/>
                </a:cubicBezTo>
                <a:cubicBezTo>
                  <a:pt x="10055621" y="1778739"/>
                  <a:pt x="10065901" y="1771784"/>
                  <a:pt x="10076029" y="1764679"/>
                </a:cubicBezTo>
                <a:cubicBezTo>
                  <a:pt x="10080565" y="1761504"/>
                  <a:pt x="10085100" y="1758179"/>
                  <a:pt x="10089786" y="1755156"/>
                </a:cubicBezTo>
                <a:cubicBezTo>
                  <a:pt x="10095834" y="1751074"/>
                  <a:pt x="10101881" y="1746992"/>
                  <a:pt x="10108080" y="1743212"/>
                </a:cubicBezTo>
                <a:lnTo>
                  <a:pt x="10137877" y="1727963"/>
                </a:lnTo>
                <a:lnTo>
                  <a:pt x="10121080" y="1722502"/>
                </a:lnTo>
                <a:cubicBezTo>
                  <a:pt x="10108986" y="1718420"/>
                  <a:pt x="10097043" y="1713885"/>
                  <a:pt x="10085101" y="1709047"/>
                </a:cubicBezTo>
                <a:cubicBezTo>
                  <a:pt x="10073309" y="1704361"/>
                  <a:pt x="10061518" y="1699826"/>
                  <a:pt x="10049876" y="1694836"/>
                </a:cubicBezTo>
                <a:close/>
                <a:moveTo>
                  <a:pt x="9243806" y="1685070"/>
                </a:moveTo>
                <a:lnTo>
                  <a:pt x="9235338" y="1687126"/>
                </a:lnTo>
                <a:cubicBezTo>
                  <a:pt x="9232769" y="1687580"/>
                  <a:pt x="9230350" y="1688184"/>
                  <a:pt x="9227780" y="1688940"/>
                </a:cubicBezTo>
                <a:cubicBezTo>
                  <a:pt x="9224907" y="1689695"/>
                  <a:pt x="9222187" y="1690452"/>
                  <a:pt x="9219314" y="1691359"/>
                </a:cubicBezTo>
                <a:cubicBezTo>
                  <a:pt x="9209338" y="1694534"/>
                  <a:pt x="9199359" y="1697709"/>
                  <a:pt x="9189533" y="1701639"/>
                </a:cubicBezTo>
                <a:cubicBezTo>
                  <a:pt x="9178347" y="1706175"/>
                  <a:pt x="9167460" y="1711163"/>
                  <a:pt x="9156425" y="1716152"/>
                </a:cubicBezTo>
                <a:cubicBezTo>
                  <a:pt x="9146145" y="1720838"/>
                  <a:pt x="9135865" y="1725525"/>
                  <a:pt x="9125585" y="1730363"/>
                </a:cubicBezTo>
                <a:cubicBezTo>
                  <a:pt x="9119840" y="1733236"/>
                  <a:pt x="9114246" y="1735956"/>
                  <a:pt x="9108653" y="1738980"/>
                </a:cubicBezTo>
                <a:cubicBezTo>
                  <a:pt x="9104874" y="1741095"/>
                  <a:pt x="9101094" y="1743363"/>
                  <a:pt x="9097315" y="1745782"/>
                </a:cubicBezTo>
                <a:cubicBezTo>
                  <a:pt x="9077510" y="1758935"/>
                  <a:pt x="9058009" y="1772389"/>
                  <a:pt x="9038508" y="1785996"/>
                </a:cubicBezTo>
                <a:cubicBezTo>
                  <a:pt x="9028378" y="1793100"/>
                  <a:pt x="9018098" y="1800206"/>
                  <a:pt x="9008423" y="1807916"/>
                </a:cubicBezTo>
                <a:cubicBezTo>
                  <a:pt x="9003585" y="1811847"/>
                  <a:pt x="8998899" y="1815777"/>
                  <a:pt x="8994213" y="1819708"/>
                </a:cubicBezTo>
                <a:cubicBezTo>
                  <a:pt x="8990887" y="1822580"/>
                  <a:pt x="8987411" y="1825603"/>
                  <a:pt x="8984235" y="1828627"/>
                </a:cubicBezTo>
                <a:cubicBezTo>
                  <a:pt x="8989376" y="1829081"/>
                  <a:pt x="8994667" y="1829534"/>
                  <a:pt x="8999806" y="1829836"/>
                </a:cubicBezTo>
                <a:cubicBezTo>
                  <a:pt x="9010237" y="1830441"/>
                  <a:pt x="9020519" y="1831046"/>
                  <a:pt x="9030799" y="1831349"/>
                </a:cubicBezTo>
                <a:cubicBezTo>
                  <a:pt x="9051509" y="1832104"/>
                  <a:pt x="9072371" y="1832255"/>
                  <a:pt x="9093234" y="1831953"/>
                </a:cubicBezTo>
                <a:cubicBezTo>
                  <a:pt x="9103816" y="1831349"/>
                  <a:pt x="9114397" y="1830593"/>
                  <a:pt x="9124980" y="1829081"/>
                </a:cubicBezTo>
                <a:cubicBezTo>
                  <a:pt x="9136470" y="1827417"/>
                  <a:pt x="9147959" y="1825603"/>
                  <a:pt x="9159449" y="1823638"/>
                </a:cubicBezTo>
                <a:cubicBezTo>
                  <a:pt x="9170938" y="1821673"/>
                  <a:pt x="9182427" y="1819254"/>
                  <a:pt x="9193917" y="1816836"/>
                </a:cubicBezTo>
                <a:lnTo>
                  <a:pt x="9225826" y="1808048"/>
                </a:lnTo>
                <a:lnTo>
                  <a:pt x="9237455" y="1794915"/>
                </a:lnTo>
                <a:cubicBezTo>
                  <a:pt x="9247735" y="1785996"/>
                  <a:pt x="9258469" y="1777833"/>
                  <a:pt x="9269053" y="1769367"/>
                </a:cubicBezTo>
                <a:cubicBezTo>
                  <a:pt x="9279029" y="1761354"/>
                  <a:pt x="9289159" y="1753645"/>
                  <a:pt x="9299589" y="1746388"/>
                </a:cubicBezTo>
                <a:cubicBezTo>
                  <a:pt x="9299740" y="1746236"/>
                  <a:pt x="9299892" y="1746236"/>
                  <a:pt x="9299892" y="1746388"/>
                </a:cubicBezTo>
                <a:cubicBezTo>
                  <a:pt x="9310928" y="1738829"/>
                  <a:pt x="9322114" y="1731723"/>
                  <a:pt x="9333453" y="1724770"/>
                </a:cubicBezTo>
                <a:lnTo>
                  <a:pt x="9349545" y="1715985"/>
                </a:lnTo>
                <a:lnTo>
                  <a:pt x="9292484" y="1703454"/>
                </a:lnTo>
                <a:cubicBezTo>
                  <a:pt x="9279785" y="1699977"/>
                  <a:pt x="9267540" y="1695139"/>
                  <a:pt x="9255446" y="1690302"/>
                </a:cubicBezTo>
                <a:close/>
                <a:moveTo>
                  <a:pt x="9064267" y="1683542"/>
                </a:moveTo>
                <a:lnTo>
                  <a:pt x="9061940" y="1684858"/>
                </a:lnTo>
                <a:cubicBezTo>
                  <a:pt x="9058614" y="1684707"/>
                  <a:pt x="9055288" y="1684858"/>
                  <a:pt x="9051962" y="1684858"/>
                </a:cubicBezTo>
                <a:cubicBezTo>
                  <a:pt x="9048938" y="1684858"/>
                  <a:pt x="9046067" y="1684858"/>
                  <a:pt x="9043044" y="1684858"/>
                </a:cubicBezTo>
                <a:cubicBezTo>
                  <a:pt x="9041985" y="1684858"/>
                  <a:pt x="9041077" y="1685010"/>
                  <a:pt x="9040020" y="1685010"/>
                </a:cubicBezTo>
                <a:cubicBezTo>
                  <a:pt x="9015983" y="1686067"/>
                  <a:pt x="8992098" y="1688184"/>
                  <a:pt x="8968362" y="1691813"/>
                </a:cubicBezTo>
                <a:cubicBezTo>
                  <a:pt x="8955966" y="1693777"/>
                  <a:pt x="8943569" y="1696046"/>
                  <a:pt x="8931324" y="1698918"/>
                </a:cubicBezTo>
                <a:cubicBezTo>
                  <a:pt x="8919985" y="1701488"/>
                  <a:pt x="8908647" y="1704813"/>
                  <a:pt x="8897460" y="1708140"/>
                </a:cubicBezTo>
                <a:cubicBezTo>
                  <a:pt x="8884762" y="1712220"/>
                  <a:pt x="8872214" y="1716756"/>
                  <a:pt x="8860120" y="1722349"/>
                </a:cubicBezTo>
                <a:cubicBezTo>
                  <a:pt x="8848932" y="1727490"/>
                  <a:pt x="8838350" y="1733688"/>
                  <a:pt x="8827919" y="1740189"/>
                </a:cubicBezTo>
                <a:cubicBezTo>
                  <a:pt x="8817790" y="1746841"/>
                  <a:pt x="8808115" y="1753946"/>
                  <a:pt x="8798289" y="1761050"/>
                </a:cubicBezTo>
                <a:cubicBezTo>
                  <a:pt x="8790428" y="1766796"/>
                  <a:pt x="8782416" y="1772540"/>
                  <a:pt x="8775007" y="1778890"/>
                </a:cubicBezTo>
                <a:cubicBezTo>
                  <a:pt x="8775764" y="1779041"/>
                  <a:pt x="8776519" y="1779041"/>
                  <a:pt x="8777275" y="1779192"/>
                </a:cubicBezTo>
                <a:cubicBezTo>
                  <a:pt x="8783473" y="1779796"/>
                  <a:pt x="8789672" y="1780401"/>
                  <a:pt x="8795870" y="1781006"/>
                </a:cubicBezTo>
                <a:cubicBezTo>
                  <a:pt x="8807964" y="1782064"/>
                  <a:pt x="8820058" y="1783274"/>
                  <a:pt x="8832152" y="1784182"/>
                </a:cubicBezTo>
                <a:cubicBezTo>
                  <a:pt x="8843943" y="1785088"/>
                  <a:pt x="8855736" y="1786146"/>
                  <a:pt x="8867527" y="1786448"/>
                </a:cubicBezTo>
                <a:cubicBezTo>
                  <a:pt x="8879016" y="1786751"/>
                  <a:pt x="8890355" y="1786751"/>
                  <a:pt x="8901844" y="1786448"/>
                </a:cubicBezTo>
                <a:cubicBezTo>
                  <a:pt x="8910764" y="1785994"/>
                  <a:pt x="8919682" y="1785542"/>
                  <a:pt x="8928602" y="1784786"/>
                </a:cubicBezTo>
                <a:cubicBezTo>
                  <a:pt x="8937220" y="1784029"/>
                  <a:pt x="8945686" y="1782972"/>
                  <a:pt x="8954303" y="1781914"/>
                </a:cubicBezTo>
                <a:cubicBezTo>
                  <a:pt x="8973501" y="1779645"/>
                  <a:pt x="8992550" y="1777377"/>
                  <a:pt x="9011599" y="1773902"/>
                </a:cubicBezTo>
                <a:lnTo>
                  <a:pt x="9012458" y="1774522"/>
                </a:lnTo>
                <a:lnTo>
                  <a:pt x="9024298" y="1765283"/>
                </a:lnTo>
                <a:cubicBezTo>
                  <a:pt x="9027472" y="1763168"/>
                  <a:pt x="9030646" y="1760900"/>
                  <a:pt x="9033821" y="1758784"/>
                </a:cubicBezTo>
                <a:cubicBezTo>
                  <a:pt x="9044858" y="1751224"/>
                  <a:pt x="9055741" y="1743817"/>
                  <a:pt x="9066627" y="1736259"/>
                </a:cubicBezTo>
                <a:cubicBezTo>
                  <a:pt x="9078117" y="1728396"/>
                  <a:pt x="9089604" y="1720838"/>
                  <a:pt x="9101851" y="1714187"/>
                </a:cubicBezTo>
                <a:lnTo>
                  <a:pt x="9129207" y="1701240"/>
                </a:lnTo>
                <a:lnTo>
                  <a:pt x="9120898" y="1699220"/>
                </a:lnTo>
                <a:cubicBezTo>
                  <a:pt x="9110166" y="1696499"/>
                  <a:pt x="9099583" y="1693627"/>
                  <a:pt x="9088849" y="1690754"/>
                </a:cubicBezTo>
                <a:cubicBezTo>
                  <a:pt x="9083559" y="1689243"/>
                  <a:pt x="9078117" y="1687881"/>
                  <a:pt x="9072674" y="1686370"/>
                </a:cubicBezTo>
                <a:close/>
                <a:moveTo>
                  <a:pt x="9846411" y="1672594"/>
                </a:moveTo>
                <a:lnTo>
                  <a:pt x="9844429" y="1675335"/>
                </a:lnTo>
                <a:cubicBezTo>
                  <a:pt x="9838382" y="1676090"/>
                  <a:pt x="9832184" y="1677149"/>
                  <a:pt x="9826287" y="1678812"/>
                </a:cubicBezTo>
                <a:cubicBezTo>
                  <a:pt x="9817671" y="1681683"/>
                  <a:pt x="9809657" y="1685464"/>
                  <a:pt x="9801645" y="1689545"/>
                </a:cubicBezTo>
                <a:cubicBezTo>
                  <a:pt x="9793633" y="1693627"/>
                  <a:pt x="9785772" y="1698012"/>
                  <a:pt x="9778062" y="1702697"/>
                </a:cubicBezTo>
                <a:cubicBezTo>
                  <a:pt x="9769142" y="1708594"/>
                  <a:pt x="9760375" y="1714944"/>
                  <a:pt x="9751758" y="1721443"/>
                </a:cubicBezTo>
                <a:cubicBezTo>
                  <a:pt x="9742384" y="1728398"/>
                  <a:pt x="9733464" y="1735654"/>
                  <a:pt x="9724999" y="1743516"/>
                </a:cubicBezTo>
                <a:cubicBezTo>
                  <a:pt x="9708672" y="1758935"/>
                  <a:pt x="9693403" y="1775414"/>
                  <a:pt x="9678135" y="1792043"/>
                </a:cubicBezTo>
                <a:cubicBezTo>
                  <a:pt x="9674959" y="1795671"/>
                  <a:pt x="9671634" y="1799299"/>
                  <a:pt x="9668610" y="1803231"/>
                </a:cubicBezTo>
                <a:cubicBezTo>
                  <a:pt x="9665436" y="1807160"/>
                  <a:pt x="9662563" y="1811393"/>
                  <a:pt x="9659540" y="1815476"/>
                </a:cubicBezTo>
                <a:cubicBezTo>
                  <a:pt x="9654248" y="1822883"/>
                  <a:pt x="9648956" y="1830441"/>
                  <a:pt x="9644573" y="1838454"/>
                </a:cubicBezTo>
                <a:cubicBezTo>
                  <a:pt x="9643062" y="1841629"/>
                  <a:pt x="9641700" y="1844803"/>
                  <a:pt x="9640643" y="1848130"/>
                </a:cubicBezTo>
                <a:cubicBezTo>
                  <a:pt x="9640643" y="1848280"/>
                  <a:pt x="9640643" y="1848431"/>
                  <a:pt x="9640643" y="1848584"/>
                </a:cubicBezTo>
                <a:cubicBezTo>
                  <a:pt x="9642608" y="1848734"/>
                  <a:pt x="9644573" y="1848734"/>
                  <a:pt x="9646538" y="1848734"/>
                </a:cubicBezTo>
                <a:cubicBezTo>
                  <a:pt x="9655761" y="1848280"/>
                  <a:pt x="9664831" y="1847676"/>
                  <a:pt x="9674053" y="1847071"/>
                </a:cubicBezTo>
                <a:cubicBezTo>
                  <a:pt x="9683879" y="1846466"/>
                  <a:pt x="9693857" y="1845711"/>
                  <a:pt x="9703683" y="1844501"/>
                </a:cubicBezTo>
                <a:cubicBezTo>
                  <a:pt x="9724394" y="1841779"/>
                  <a:pt x="9744652" y="1837396"/>
                  <a:pt x="9764758" y="1831953"/>
                </a:cubicBezTo>
                <a:cubicBezTo>
                  <a:pt x="9772318" y="1829685"/>
                  <a:pt x="9779725" y="1827267"/>
                  <a:pt x="9787132" y="1824546"/>
                </a:cubicBezTo>
                <a:cubicBezTo>
                  <a:pt x="9791516" y="1822883"/>
                  <a:pt x="9796203" y="1821370"/>
                  <a:pt x="9800587" y="1819405"/>
                </a:cubicBezTo>
                <a:cubicBezTo>
                  <a:pt x="9805878" y="1816987"/>
                  <a:pt x="9811170" y="1814720"/>
                  <a:pt x="9816309" y="1812301"/>
                </a:cubicBezTo>
                <a:lnTo>
                  <a:pt x="9818410" y="1813073"/>
                </a:lnTo>
                <a:lnTo>
                  <a:pt x="9820996" y="1809578"/>
                </a:lnTo>
                <a:cubicBezTo>
                  <a:pt x="9829009" y="1799904"/>
                  <a:pt x="9836264" y="1789472"/>
                  <a:pt x="9844579" y="1780100"/>
                </a:cubicBezTo>
                <a:cubicBezTo>
                  <a:pt x="9853802" y="1769669"/>
                  <a:pt x="9863476" y="1759540"/>
                  <a:pt x="9873605" y="1750015"/>
                </a:cubicBezTo>
                <a:cubicBezTo>
                  <a:pt x="9882828" y="1741398"/>
                  <a:pt x="9892654" y="1733537"/>
                  <a:pt x="9902783" y="1725978"/>
                </a:cubicBezTo>
                <a:cubicBezTo>
                  <a:pt x="9909435" y="1720989"/>
                  <a:pt x="9916238" y="1716001"/>
                  <a:pt x="9923040" y="1711011"/>
                </a:cubicBezTo>
                <a:cubicBezTo>
                  <a:pt x="9926215" y="1708744"/>
                  <a:pt x="9929692" y="1706476"/>
                  <a:pt x="9933019" y="1704359"/>
                </a:cubicBezTo>
                <a:lnTo>
                  <a:pt x="9938832" y="1701226"/>
                </a:lnTo>
                <a:lnTo>
                  <a:pt x="9925911" y="1699220"/>
                </a:lnTo>
                <a:cubicBezTo>
                  <a:pt x="9918052" y="1697558"/>
                  <a:pt x="9910191" y="1695895"/>
                  <a:pt x="9902328" y="1694231"/>
                </a:cubicBezTo>
                <a:cubicBezTo>
                  <a:pt x="9894619" y="1692568"/>
                  <a:pt x="9887210" y="1690452"/>
                  <a:pt x="9879803" y="1687883"/>
                </a:cubicBezTo>
                <a:close/>
                <a:moveTo>
                  <a:pt x="9653310" y="1672087"/>
                </a:moveTo>
                <a:lnTo>
                  <a:pt x="9649109" y="1675789"/>
                </a:lnTo>
                <a:cubicBezTo>
                  <a:pt x="9645935" y="1676243"/>
                  <a:pt x="9642759" y="1677452"/>
                  <a:pt x="9639735" y="1678208"/>
                </a:cubicBezTo>
                <a:cubicBezTo>
                  <a:pt x="9636410" y="1679115"/>
                  <a:pt x="9633083" y="1680022"/>
                  <a:pt x="9629909" y="1680930"/>
                </a:cubicBezTo>
                <a:cubicBezTo>
                  <a:pt x="9600731" y="1690000"/>
                  <a:pt x="9572916" y="1702699"/>
                  <a:pt x="9546912" y="1718723"/>
                </a:cubicBezTo>
                <a:cubicBezTo>
                  <a:pt x="9530737" y="1729304"/>
                  <a:pt x="9515166" y="1740794"/>
                  <a:pt x="9499897" y="1752586"/>
                </a:cubicBezTo>
                <a:cubicBezTo>
                  <a:pt x="9492338" y="1758330"/>
                  <a:pt x="9485083" y="1764377"/>
                  <a:pt x="9477674" y="1770424"/>
                </a:cubicBezTo>
                <a:cubicBezTo>
                  <a:pt x="9473744" y="1773600"/>
                  <a:pt x="9469813" y="1776925"/>
                  <a:pt x="9466034" y="1780403"/>
                </a:cubicBezTo>
                <a:cubicBezTo>
                  <a:pt x="9462557" y="1783577"/>
                  <a:pt x="9459533" y="1786753"/>
                  <a:pt x="9456359" y="1790078"/>
                </a:cubicBezTo>
                <a:cubicBezTo>
                  <a:pt x="9453184" y="1793555"/>
                  <a:pt x="9450009" y="1797031"/>
                  <a:pt x="9447288" y="1800812"/>
                </a:cubicBezTo>
                <a:cubicBezTo>
                  <a:pt x="9444114" y="1805045"/>
                  <a:pt x="9441241" y="1809579"/>
                  <a:pt x="9438519" y="1814115"/>
                </a:cubicBezTo>
                <a:cubicBezTo>
                  <a:pt x="9436403" y="1818348"/>
                  <a:pt x="9434437" y="1822732"/>
                  <a:pt x="9433077" y="1827419"/>
                </a:cubicBezTo>
                <a:cubicBezTo>
                  <a:pt x="9432926" y="1827570"/>
                  <a:pt x="9432926" y="1827720"/>
                  <a:pt x="9432926" y="1827873"/>
                </a:cubicBezTo>
                <a:cubicBezTo>
                  <a:pt x="9448044" y="1830895"/>
                  <a:pt x="9463464" y="1831349"/>
                  <a:pt x="9478733" y="1831047"/>
                </a:cubicBezTo>
                <a:cubicBezTo>
                  <a:pt x="9531342" y="1828779"/>
                  <a:pt x="9583498" y="1818801"/>
                  <a:pt x="9634293" y="1805346"/>
                </a:cubicBezTo>
                <a:lnTo>
                  <a:pt x="9636274" y="1805808"/>
                </a:lnTo>
                <a:lnTo>
                  <a:pt x="9646690" y="1791287"/>
                </a:lnTo>
                <a:cubicBezTo>
                  <a:pt x="9651225" y="1785542"/>
                  <a:pt x="9656062" y="1780100"/>
                  <a:pt x="9661052" y="1774657"/>
                </a:cubicBezTo>
                <a:cubicBezTo>
                  <a:pt x="9678436" y="1755761"/>
                  <a:pt x="9695671" y="1736713"/>
                  <a:pt x="9714871" y="1719780"/>
                </a:cubicBezTo>
                <a:lnTo>
                  <a:pt x="9734099" y="1704651"/>
                </a:lnTo>
                <a:lnTo>
                  <a:pt x="9714871" y="1698163"/>
                </a:lnTo>
                <a:cubicBezTo>
                  <a:pt x="9702777" y="1693779"/>
                  <a:pt x="9690834" y="1688789"/>
                  <a:pt x="9679043" y="1683650"/>
                </a:cubicBezTo>
                <a:close/>
                <a:moveTo>
                  <a:pt x="10287525" y="1627563"/>
                </a:moveTo>
                <a:cubicBezTo>
                  <a:pt x="10278605" y="1628017"/>
                  <a:pt x="10269536" y="1628773"/>
                  <a:pt x="10260918" y="1630890"/>
                </a:cubicBezTo>
                <a:cubicBezTo>
                  <a:pt x="10262884" y="1633158"/>
                  <a:pt x="10265000" y="1635273"/>
                  <a:pt x="10267116" y="1637391"/>
                </a:cubicBezTo>
                <a:cubicBezTo>
                  <a:pt x="10271047" y="1641320"/>
                  <a:pt x="10275129" y="1645100"/>
                  <a:pt x="10278908" y="1648577"/>
                </a:cubicBezTo>
                <a:cubicBezTo>
                  <a:pt x="10288282" y="1657043"/>
                  <a:pt x="10297957" y="1665207"/>
                  <a:pt x="10308085" y="1672765"/>
                </a:cubicBezTo>
                <a:cubicBezTo>
                  <a:pt x="10318063" y="1680325"/>
                  <a:pt x="10328797" y="1686977"/>
                  <a:pt x="10339680" y="1693022"/>
                </a:cubicBezTo>
                <a:cubicBezTo>
                  <a:pt x="10346031" y="1696349"/>
                  <a:pt x="10352532" y="1699372"/>
                  <a:pt x="10359334" y="1701640"/>
                </a:cubicBezTo>
                <a:cubicBezTo>
                  <a:pt x="10366440" y="1704210"/>
                  <a:pt x="10373696" y="1706327"/>
                  <a:pt x="10380953" y="1708140"/>
                </a:cubicBezTo>
                <a:cubicBezTo>
                  <a:pt x="10381557" y="1708140"/>
                  <a:pt x="10382011" y="1708292"/>
                  <a:pt x="10382464" y="1708443"/>
                </a:cubicBezTo>
                <a:cubicBezTo>
                  <a:pt x="10382616" y="1708443"/>
                  <a:pt x="10382767" y="1708594"/>
                  <a:pt x="10382918" y="1708594"/>
                </a:cubicBezTo>
                <a:cubicBezTo>
                  <a:pt x="10383826" y="1708594"/>
                  <a:pt x="10384732" y="1708897"/>
                  <a:pt x="10385640" y="1709198"/>
                </a:cubicBezTo>
                <a:cubicBezTo>
                  <a:pt x="10396826" y="1711768"/>
                  <a:pt x="10408164" y="1713734"/>
                  <a:pt x="10419654" y="1715398"/>
                </a:cubicBezTo>
                <a:cubicBezTo>
                  <a:pt x="10426155" y="1716304"/>
                  <a:pt x="10432654" y="1717362"/>
                  <a:pt x="10439155" y="1717816"/>
                </a:cubicBezTo>
                <a:cubicBezTo>
                  <a:pt x="10445355" y="1718269"/>
                  <a:pt x="10451400" y="1718420"/>
                  <a:pt x="10457600" y="1718420"/>
                </a:cubicBezTo>
                <a:cubicBezTo>
                  <a:pt x="10461529" y="1718269"/>
                  <a:pt x="10465611" y="1718118"/>
                  <a:pt x="10469694" y="1717816"/>
                </a:cubicBezTo>
                <a:cubicBezTo>
                  <a:pt x="10468635" y="1715699"/>
                  <a:pt x="10467426" y="1713584"/>
                  <a:pt x="10466215" y="1711617"/>
                </a:cubicBezTo>
                <a:cubicBezTo>
                  <a:pt x="10462285" y="1705721"/>
                  <a:pt x="10458204" y="1699826"/>
                  <a:pt x="10453668" y="1694384"/>
                </a:cubicBezTo>
                <a:cubicBezTo>
                  <a:pt x="10448981" y="1688941"/>
                  <a:pt x="10444144" y="1683801"/>
                  <a:pt x="10439004" y="1678812"/>
                </a:cubicBezTo>
                <a:cubicBezTo>
                  <a:pt x="10434318" y="1674730"/>
                  <a:pt x="10429480" y="1670951"/>
                  <a:pt x="10424188" y="1667474"/>
                </a:cubicBezTo>
                <a:cubicBezTo>
                  <a:pt x="10418292" y="1663544"/>
                  <a:pt x="10412397" y="1660066"/>
                  <a:pt x="10406350" y="1656589"/>
                </a:cubicBezTo>
                <a:cubicBezTo>
                  <a:pt x="10400908" y="1653869"/>
                  <a:pt x="10395466" y="1651297"/>
                  <a:pt x="10389720" y="1649182"/>
                </a:cubicBezTo>
                <a:cubicBezTo>
                  <a:pt x="10383522" y="1646914"/>
                  <a:pt x="10377325" y="1644647"/>
                  <a:pt x="10370974" y="1642831"/>
                </a:cubicBezTo>
                <a:cubicBezTo>
                  <a:pt x="10359033" y="1639356"/>
                  <a:pt x="10346939" y="1636029"/>
                  <a:pt x="10334844" y="1633158"/>
                </a:cubicBezTo>
                <a:cubicBezTo>
                  <a:pt x="10326680" y="1631344"/>
                  <a:pt x="10318365" y="1629831"/>
                  <a:pt x="10309899" y="1628773"/>
                </a:cubicBezTo>
                <a:cubicBezTo>
                  <a:pt x="10302492" y="1627866"/>
                  <a:pt x="10295085" y="1627563"/>
                  <a:pt x="10287525" y="1627563"/>
                </a:cubicBezTo>
                <a:close/>
                <a:moveTo>
                  <a:pt x="8996481" y="1573895"/>
                </a:moveTo>
                <a:cubicBezTo>
                  <a:pt x="8978340" y="1574650"/>
                  <a:pt x="8960048" y="1576465"/>
                  <a:pt x="8942510" y="1580850"/>
                </a:cubicBezTo>
                <a:cubicBezTo>
                  <a:pt x="8939790" y="1581907"/>
                  <a:pt x="8937069" y="1583267"/>
                  <a:pt x="8934498" y="1584780"/>
                </a:cubicBezTo>
                <a:cubicBezTo>
                  <a:pt x="8933441" y="1585535"/>
                  <a:pt x="8932383" y="1586291"/>
                  <a:pt x="8931324" y="1587199"/>
                </a:cubicBezTo>
                <a:cubicBezTo>
                  <a:pt x="8937976" y="1592942"/>
                  <a:pt x="8945383" y="1598083"/>
                  <a:pt x="8952790" y="1602921"/>
                </a:cubicBezTo>
                <a:cubicBezTo>
                  <a:pt x="8961710" y="1608666"/>
                  <a:pt x="8970931" y="1613956"/>
                  <a:pt x="8980305" y="1619097"/>
                </a:cubicBezTo>
                <a:cubicBezTo>
                  <a:pt x="8987863" y="1623027"/>
                  <a:pt x="8995272" y="1626655"/>
                  <a:pt x="9002981" y="1629982"/>
                </a:cubicBezTo>
                <a:cubicBezTo>
                  <a:pt x="9014319" y="1634970"/>
                  <a:pt x="9025658" y="1639959"/>
                  <a:pt x="9036844" y="1645100"/>
                </a:cubicBezTo>
                <a:cubicBezTo>
                  <a:pt x="9048788" y="1650542"/>
                  <a:pt x="9060731" y="1656286"/>
                  <a:pt x="9073128" y="1660368"/>
                </a:cubicBezTo>
                <a:cubicBezTo>
                  <a:pt x="9085675" y="1664601"/>
                  <a:pt x="9098676" y="1667474"/>
                  <a:pt x="9111375" y="1670951"/>
                </a:cubicBezTo>
                <a:cubicBezTo>
                  <a:pt x="9122712" y="1674125"/>
                  <a:pt x="9134051" y="1676996"/>
                  <a:pt x="9145540" y="1679719"/>
                </a:cubicBezTo>
                <a:cubicBezTo>
                  <a:pt x="9150227" y="1680625"/>
                  <a:pt x="9154914" y="1681229"/>
                  <a:pt x="9159599" y="1681836"/>
                </a:cubicBezTo>
                <a:lnTo>
                  <a:pt x="9163007" y="1685980"/>
                </a:lnTo>
                <a:lnTo>
                  <a:pt x="9170938" y="1682440"/>
                </a:lnTo>
                <a:cubicBezTo>
                  <a:pt x="9182126" y="1677753"/>
                  <a:pt x="9193614" y="1673822"/>
                  <a:pt x="9205103" y="1670043"/>
                </a:cubicBezTo>
                <a:lnTo>
                  <a:pt x="9209341" y="1668769"/>
                </a:lnTo>
                <a:lnTo>
                  <a:pt x="9182275" y="1655078"/>
                </a:lnTo>
                <a:cubicBezTo>
                  <a:pt x="9170938" y="1649182"/>
                  <a:pt x="9159750" y="1643135"/>
                  <a:pt x="9148715" y="1636786"/>
                </a:cubicBezTo>
                <a:cubicBezTo>
                  <a:pt x="9137376" y="1630285"/>
                  <a:pt x="9126491" y="1623179"/>
                  <a:pt x="9116061" y="1615318"/>
                </a:cubicBezTo>
                <a:cubicBezTo>
                  <a:pt x="9105176" y="1607003"/>
                  <a:pt x="9093990" y="1598840"/>
                  <a:pt x="9084011" y="1589165"/>
                </a:cubicBezTo>
                <a:cubicBezTo>
                  <a:pt x="9081743" y="1586897"/>
                  <a:pt x="9079475" y="1584631"/>
                  <a:pt x="9077209" y="1582210"/>
                </a:cubicBezTo>
                <a:lnTo>
                  <a:pt x="9075926" y="1579644"/>
                </a:lnTo>
                <a:lnTo>
                  <a:pt x="9038811" y="1574954"/>
                </a:lnTo>
                <a:cubicBezTo>
                  <a:pt x="9024750" y="1573895"/>
                  <a:pt x="9010540" y="1573592"/>
                  <a:pt x="8996481" y="1573895"/>
                </a:cubicBezTo>
                <a:close/>
                <a:moveTo>
                  <a:pt x="10095683" y="1571024"/>
                </a:moveTo>
                <a:cubicBezTo>
                  <a:pt x="10102485" y="1580095"/>
                  <a:pt x="10110196" y="1588560"/>
                  <a:pt x="10117754" y="1596876"/>
                </a:cubicBezTo>
                <a:cubicBezTo>
                  <a:pt x="10126977" y="1607306"/>
                  <a:pt x="10137257" y="1616831"/>
                  <a:pt x="10147537" y="1626203"/>
                </a:cubicBezTo>
                <a:cubicBezTo>
                  <a:pt x="10154641" y="1632553"/>
                  <a:pt x="10162050" y="1638751"/>
                  <a:pt x="10169758" y="1644344"/>
                </a:cubicBezTo>
                <a:cubicBezTo>
                  <a:pt x="10177016" y="1649635"/>
                  <a:pt x="10184725" y="1654170"/>
                  <a:pt x="10192586" y="1658403"/>
                </a:cubicBezTo>
                <a:cubicBezTo>
                  <a:pt x="10201205" y="1662636"/>
                  <a:pt x="10209972" y="1666718"/>
                  <a:pt x="10218739" y="1670499"/>
                </a:cubicBezTo>
                <a:cubicBezTo>
                  <a:pt x="10227962" y="1674579"/>
                  <a:pt x="10237336" y="1678208"/>
                  <a:pt x="10247010" y="1680930"/>
                </a:cubicBezTo>
                <a:cubicBezTo>
                  <a:pt x="10256988" y="1683045"/>
                  <a:pt x="10267116" y="1684708"/>
                  <a:pt x="10277245" y="1685616"/>
                </a:cubicBezTo>
                <a:lnTo>
                  <a:pt x="10285695" y="1686210"/>
                </a:lnTo>
                <a:lnTo>
                  <a:pt x="10271350" y="1674882"/>
                </a:lnTo>
                <a:cubicBezTo>
                  <a:pt x="10265605" y="1669892"/>
                  <a:pt x="10260012" y="1664904"/>
                  <a:pt x="10254568" y="1659612"/>
                </a:cubicBezTo>
                <a:cubicBezTo>
                  <a:pt x="10250184" y="1655530"/>
                  <a:pt x="10245953" y="1651450"/>
                  <a:pt x="10242021" y="1646914"/>
                </a:cubicBezTo>
                <a:cubicBezTo>
                  <a:pt x="10239753" y="1644193"/>
                  <a:pt x="10237638" y="1641320"/>
                  <a:pt x="10235824" y="1638146"/>
                </a:cubicBezTo>
                <a:lnTo>
                  <a:pt x="10232887" y="1626695"/>
                </a:lnTo>
                <a:lnTo>
                  <a:pt x="10213299" y="1611690"/>
                </a:lnTo>
                <a:cubicBezTo>
                  <a:pt x="10205588" y="1606398"/>
                  <a:pt x="10197878" y="1601259"/>
                  <a:pt x="10189715" y="1596723"/>
                </a:cubicBezTo>
                <a:cubicBezTo>
                  <a:pt x="10170212" y="1586897"/>
                  <a:pt x="10149351" y="1579793"/>
                  <a:pt x="10128186" y="1574501"/>
                </a:cubicBezTo>
                <a:cubicBezTo>
                  <a:pt x="10117452" y="1572233"/>
                  <a:pt x="10106718" y="1571024"/>
                  <a:pt x="10095683" y="1571024"/>
                </a:cubicBezTo>
                <a:close/>
                <a:moveTo>
                  <a:pt x="10407561" y="1557266"/>
                </a:moveTo>
                <a:cubicBezTo>
                  <a:pt x="10406804" y="1557417"/>
                  <a:pt x="10406049" y="1557417"/>
                  <a:pt x="10405141" y="1557570"/>
                </a:cubicBezTo>
                <a:cubicBezTo>
                  <a:pt x="10405293" y="1558627"/>
                  <a:pt x="10405595" y="1559836"/>
                  <a:pt x="10405746" y="1560895"/>
                </a:cubicBezTo>
                <a:cubicBezTo>
                  <a:pt x="10406654" y="1563464"/>
                  <a:pt x="10407711" y="1565732"/>
                  <a:pt x="10408920" y="1568151"/>
                </a:cubicBezTo>
                <a:cubicBezTo>
                  <a:pt x="10413155" y="1574803"/>
                  <a:pt x="10417992" y="1581001"/>
                  <a:pt x="10422828" y="1587048"/>
                </a:cubicBezTo>
                <a:cubicBezTo>
                  <a:pt x="10427063" y="1592490"/>
                  <a:pt x="10431597" y="1597479"/>
                  <a:pt x="10436284" y="1602469"/>
                </a:cubicBezTo>
                <a:cubicBezTo>
                  <a:pt x="10446564" y="1612445"/>
                  <a:pt x="10457146" y="1621970"/>
                  <a:pt x="10468787" y="1630285"/>
                </a:cubicBezTo>
                <a:cubicBezTo>
                  <a:pt x="10481183" y="1639203"/>
                  <a:pt x="10493882" y="1647669"/>
                  <a:pt x="10507185" y="1655380"/>
                </a:cubicBezTo>
                <a:cubicBezTo>
                  <a:pt x="10521094" y="1662939"/>
                  <a:pt x="10535303" y="1669892"/>
                  <a:pt x="10550573" y="1674278"/>
                </a:cubicBezTo>
                <a:cubicBezTo>
                  <a:pt x="10559795" y="1676092"/>
                  <a:pt x="10569016" y="1677300"/>
                  <a:pt x="10578239" y="1678511"/>
                </a:cubicBezTo>
                <a:cubicBezTo>
                  <a:pt x="10587460" y="1679719"/>
                  <a:pt x="10596832" y="1681080"/>
                  <a:pt x="10606206" y="1681080"/>
                </a:cubicBezTo>
                <a:cubicBezTo>
                  <a:pt x="10606357" y="1681080"/>
                  <a:pt x="10606660" y="1681080"/>
                  <a:pt x="10606811" y="1681080"/>
                </a:cubicBezTo>
                <a:cubicBezTo>
                  <a:pt x="10606054" y="1677300"/>
                  <a:pt x="10605298" y="1673671"/>
                  <a:pt x="10604392" y="1669892"/>
                </a:cubicBezTo>
                <a:cubicBezTo>
                  <a:pt x="10602124" y="1662334"/>
                  <a:pt x="10599101" y="1655229"/>
                  <a:pt x="10595322" y="1648275"/>
                </a:cubicBezTo>
                <a:cubicBezTo>
                  <a:pt x="10590181" y="1639960"/>
                  <a:pt x="10584588" y="1631947"/>
                  <a:pt x="10578691" y="1624238"/>
                </a:cubicBezTo>
                <a:cubicBezTo>
                  <a:pt x="10574004" y="1618191"/>
                  <a:pt x="10569016" y="1612749"/>
                  <a:pt x="10563724" y="1607306"/>
                </a:cubicBezTo>
                <a:cubicBezTo>
                  <a:pt x="10555259" y="1599897"/>
                  <a:pt x="10546642" y="1592643"/>
                  <a:pt x="10536968" y="1586897"/>
                </a:cubicBezTo>
                <a:cubicBezTo>
                  <a:pt x="10528350" y="1582210"/>
                  <a:pt x="10519430" y="1578128"/>
                  <a:pt x="10510360" y="1574500"/>
                </a:cubicBezTo>
                <a:cubicBezTo>
                  <a:pt x="10505674" y="1572687"/>
                  <a:pt x="10500988" y="1570873"/>
                  <a:pt x="10496301" y="1569210"/>
                </a:cubicBezTo>
                <a:cubicBezTo>
                  <a:pt x="10492823" y="1568000"/>
                  <a:pt x="10489195" y="1566942"/>
                  <a:pt x="10485567" y="1566035"/>
                </a:cubicBezTo>
                <a:cubicBezTo>
                  <a:pt x="10472416" y="1563314"/>
                  <a:pt x="10459263" y="1561349"/>
                  <a:pt x="10445959" y="1559988"/>
                </a:cubicBezTo>
                <a:cubicBezTo>
                  <a:pt x="10439458" y="1559231"/>
                  <a:pt x="10432957" y="1558777"/>
                  <a:pt x="10426306" y="1558174"/>
                </a:cubicBezTo>
                <a:cubicBezTo>
                  <a:pt x="10420108" y="1557720"/>
                  <a:pt x="10413910" y="1557266"/>
                  <a:pt x="10407561" y="1557266"/>
                </a:cubicBezTo>
                <a:close/>
                <a:moveTo>
                  <a:pt x="9207220" y="1556511"/>
                </a:moveTo>
                <a:cubicBezTo>
                  <a:pt x="9189684" y="1557266"/>
                  <a:pt x="9172298" y="1558779"/>
                  <a:pt x="9154912" y="1560744"/>
                </a:cubicBezTo>
                <a:cubicBezTo>
                  <a:pt x="9145994" y="1561803"/>
                  <a:pt x="9137074" y="1562558"/>
                  <a:pt x="9128155" y="1563768"/>
                </a:cubicBezTo>
                <a:cubicBezTo>
                  <a:pt x="9118783" y="1564977"/>
                  <a:pt x="9109258" y="1566186"/>
                  <a:pt x="9100035" y="1568756"/>
                </a:cubicBezTo>
                <a:cubicBezTo>
                  <a:pt x="9099734" y="1568907"/>
                  <a:pt x="9099280" y="1569059"/>
                  <a:pt x="9098978" y="1569210"/>
                </a:cubicBezTo>
                <a:cubicBezTo>
                  <a:pt x="9100641" y="1570873"/>
                  <a:pt x="9102303" y="1572384"/>
                  <a:pt x="9103966" y="1574047"/>
                </a:cubicBezTo>
                <a:cubicBezTo>
                  <a:pt x="9111072" y="1580245"/>
                  <a:pt x="9118479" y="1585991"/>
                  <a:pt x="9125887" y="1591584"/>
                </a:cubicBezTo>
                <a:cubicBezTo>
                  <a:pt x="9134656" y="1598236"/>
                  <a:pt x="9143423" y="1604434"/>
                  <a:pt x="9152797" y="1610330"/>
                </a:cubicBezTo>
                <a:lnTo>
                  <a:pt x="9204021" y="1638657"/>
                </a:lnTo>
                <a:lnTo>
                  <a:pt x="9202684" y="1637995"/>
                </a:lnTo>
                <a:cubicBezTo>
                  <a:pt x="9203592" y="1638448"/>
                  <a:pt x="9204498" y="1638902"/>
                  <a:pt x="9205557" y="1639506"/>
                </a:cubicBezTo>
                <a:lnTo>
                  <a:pt x="9204021" y="1638657"/>
                </a:lnTo>
                <a:lnTo>
                  <a:pt x="9232618" y="1652810"/>
                </a:lnTo>
                <a:cubicBezTo>
                  <a:pt x="9238060" y="1655380"/>
                  <a:pt x="9243352" y="1657798"/>
                  <a:pt x="9248794" y="1660219"/>
                </a:cubicBezTo>
                <a:cubicBezTo>
                  <a:pt x="9253783" y="1662485"/>
                  <a:pt x="9258771" y="1664753"/>
                  <a:pt x="9263912" y="1666869"/>
                </a:cubicBezTo>
                <a:cubicBezTo>
                  <a:pt x="9269959" y="1669288"/>
                  <a:pt x="9275853" y="1671556"/>
                  <a:pt x="9281901" y="1673824"/>
                </a:cubicBezTo>
                <a:cubicBezTo>
                  <a:pt x="9287192" y="1675789"/>
                  <a:pt x="9292785" y="1677452"/>
                  <a:pt x="9298378" y="1679266"/>
                </a:cubicBezTo>
                <a:cubicBezTo>
                  <a:pt x="9300950" y="1680172"/>
                  <a:pt x="9303670" y="1680626"/>
                  <a:pt x="9306241" y="1681382"/>
                </a:cubicBezTo>
                <a:cubicBezTo>
                  <a:pt x="9309265" y="1682290"/>
                  <a:pt x="9312136" y="1683045"/>
                  <a:pt x="9315161" y="1683801"/>
                </a:cubicBezTo>
                <a:cubicBezTo>
                  <a:pt x="9319695" y="1684859"/>
                  <a:pt x="9324230" y="1685918"/>
                  <a:pt x="9328766" y="1686977"/>
                </a:cubicBezTo>
                <a:cubicBezTo>
                  <a:pt x="9343128" y="1689848"/>
                  <a:pt x="9357489" y="1693023"/>
                  <a:pt x="9372003" y="1695593"/>
                </a:cubicBezTo>
                <a:lnTo>
                  <a:pt x="9379582" y="1699590"/>
                </a:lnTo>
                <a:lnTo>
                  <a:pt x="9401029" y="1687883"/>
                </a:lnTo>
                <a:cubicBezTo>
                  <a:pt x="9407378" y="1684859"/>
                  <a:pt x="9413577" y="1682290"/>
                  <a:pt x="9420229" y="1680325"/>
                </a:cubicBezTo>
                <a:cubicBezTo>
                  <a:pt x="9425671" y="1678661"/>
                  <a:pt x="9431113" y="1677452"/>
                  <a:pt x="9436554" y="1675939"/>
                </a:cubicBezTo>
                <a:lnTo>
                  <a:pt x="9439962" y="1675013"/>
                </a:lnTo>
                <a:lnTo>
                  <a:pt x="9435950" y="1673370"/>
                </a:lnTo>
                <a:cubicBezTo>
                  <a:pt x="9429449" y="1670497"/>
                  <a:pt x="9423098" y="1667323"/>
                  <a:pt x="9416901" y="1663996"/>
                </a:cubicBezTo>
                <a:cubicBezTo>
                  <a:pt x="9411458" y="1660973"/>
                  <a:pt x="9405865" y="1658100"/>
                  <a:pt x="9400423" y="1654926"/>
                </a:cubicBezTo>
                <a:cubicBezTo>
                  <a:pt x="9388783" y="1648274"/>
                  <a:pt x="9377293" y="1641320"/>
                  <a:pt x="9366105" y="1633761"/>
                </a:cubicBezTo>
                <a:cubicBezTo>
                  <a:pt x="9355221" y="1626354"/>
                  <a:pt x="9344336" y="1619097"/>
                  <a:pt x="9333905" y="1611085"/>
                </a:cubicBezTo>
                <a:cubicBezTo>
                  <a:pt x="9328614" y="1607003"/>
                  <a:pt x="9323778" y="1602770"/>
                  <a:pt x="9318788" y="1598385"/>
                </a:cubicBezTo>
                <a:cubicBezTo>
                  <a:pt x="9313345" y="1593549"/>
                  <a:pt x="9307903" y="1588711"/>
                  <a:pt x="9302611" y="1583721"/>
                </a:cubicBezTo>
                <a:lnTo>
                  <a:pt x="9284061" y="1563605"/>
                </a:lnTo>
                <a:lnTo>
                  <a:pt x="9280691" y="1562558"/>
                </a:lnTo>
                <a:cubicBezTo>
                  <a:pt x="9269505" y="1560139"/>
                  <a:pt x="9258166" y="1558174"/>
                  <a:pt x="9246828" y="1557266"/>
                </a:cubicBezTo>
                <a:cubicBezTo>
                  <a:pt x="9233676" y="1556360"/>
                  <a:pt x="9220524" y="1556208"/>
                  <a:pt x="9207220" y="1556511"/>
                </a:cubicBezTo>
                <a:close/>
                <a:moveTo>
                  <a:pt x="9968845" y="1554998"/>
                </a:moveTo>
                <a:cubicBezTo>
                  <a:pt x="9962798" y="1555452"/>
                  <a:pt x="9956753" y="1555905"/>
                  <a:pt x="9950704" y="1556812"/>
                </a:cubicBezTo>
                <a:cubicBezTo>
                  <a:pt x="9944657" y="1557720"/>
                  <a:pt x="9938610" y="1559081"/>
                  <a:pt x="9932716" y="1560592"/>
                </a:cubicBezTo>
                <a:cubicBezTo>
                  <a:pt x="9929389" y="1561801"/>
                  <a:pt x="9926064" y="1563010"/>
                  <a:pt x="9922889" y="1564674"/>
                </a:cubicBezTo>
                <a:cubicBezTo>
                  <a:pt x="9922283" y="1564975"/>
                  <a:pt x="9921831" y="1565429"/>
                  <a:pt x="9921377" y="1565883"/>
                </a:cubicBezTo>
                <a:cubicBezTo>
                  <a:pt x="9921226" y="1566186"/>
                  <a:pt x="9920923" y="1566337"/>
                  <a:pt x="9920772" y="1566639"/>
                </a:cubicBezTo>
                <a:cubicBezTo>
                  <a:pt x="9920772" y="1566942"/>
                  <a:pt x="9920923" y="1567092"/>
                  <a:pt x="9921074" y="1567394"/>
                </a:cubicBezTo>
                <a:cubicBezTo>
                  <a:pt x="9925156" y="1573140"/>
                  <a:pt x="9930146" y="1577977"/>
                  <a:pt x="9935134" y="1582815"/>
                </a:cubicBezTo>
                <a:cubicBezTo>
                  <a:pt x="9939970" y="1587502"/>
                  <a:pt x="9944808" y="1591885"/>
                  <a:pt x="9949647" y="1596422"/>
                </a:cubicBezTo>
                <a:cubicBezTo>
                  <a:pt x="9963554" y="1608817"/>
                  <a:pt x="9977464" y="1621365"/>
                  <a:pt x="9992429" y="1632401"/>
                </a:cubicBezTo>
                <a:cubicBezTo>
                  <a:pt x="10007396" y="1643589"/>
                  <a:pt x="10022817" y="1653867"/>
                  <a:pt x="10039294" y="1662787"/>
                </a:cubicBezTo>
                <a:cubicBezTo>
                  <a:pt x="10048516" y="1667474"/>
                  <a:pt x="10058040" y="1671403"/>
                  <a:pt x="10067563" y="1675335"/>
                </a:cubicBezTo>
                <a:cubicBezTo>
                  <a:pt x="10077391" y="1679265"/>
                  <a:pt x="10087217" y="1683347"/>
                  <a:pt x="10097195" y="1687278"/>
                </a:cubicBezTo>
                <a:cubicBezTo>
                  <a:pt x="10118057" y="1695441"/>
                  <a:pt x="10139222" y="1702697"/>
                  <a:pt x="10160537" y="1709349"/>
                </a:cubicBezTo>
                <a:lnTo>
                  <a:pt x="10163926" y="1716763"/>
                </a:lnTo>
                <a:lnTo>
                  <a:pt x="10174748" y="1712222"/>
                </a:lnTo>
                <a:cubicBezTo>
                  <a:pt x="10180341" y="1709954"/>
                  <a:pt x="10186085" y="1707686"/>
                  <a:pt x="10191831" y="1705872"/>
                </a:cubicBezTo>
                <a:cubicBezTo>
                  <a:pt x="10198483" y="1703756"/>
                  <a:pt x="10205134" y="1701488"/>
                  <a:pt x="10211937" y="1699674"/>
                </a:cubicBezTo>
                <a:lnTo>
                  <a:pt x="10220252" y="1698299"/>
                </a:lnTo>
                <a:lnTo>
                  <a:pt x="10206948" y="1692720"/>
                </a:lnTo>
                <a:cubicBezTo>
                  <a:pt x="10193948" y="1686977"/>
                  <a:pt x="10181249" y="1680930"/>
                  <a:pt x="10169003" y="1673975"/>
                </a:cubicBezTo>
                <a:cubicBezTo>
                  <a:pt x="10158120" y="1667777"/>
                  <a:pt x="10148141" y="1659765"/>
                  <a:pt x="10138617" y="1651600"/>
                </a:cubicBezTo>
                <a:cubicBezTo>
                  <a:pt x="10128640" y="1642984"/>
                  <a:pt x="10118965" y="1633762"/>
                  <a:pt x="10109591" y="1624539"/>
                </a:cubicBezTo>
                <a:cubicBezTo>
                  <a:pt x="10100671" y="1615923"/>
                  <a:pt x="10092055" y="1606551"/>
                  <a:pt x="10084193" y="1596876"/>
                </a:cubicBezTo>
                <a:cubicBezTo>
                  <a:pt x="10080111" y="1592038"/>
                  <a:pt x="10076332" y="1587200"/>
                  <a:pt x="10072704" y="1582059"/>
                </a:cubicBezTo>
                <a:lnTo>
                  <a:pt x="10067324" y="1573368"/>
                </a:lnTo>
                <a:lnTo>
                  <a:pt x="10054714" y="1569057"/>
                </a:lnTo>
                <a:cubicBezTo>
                  <a:pt x="10046097" y="1566639"/>
                  <a:pt x="10037328" y="1564371"/>
                  <a:pt x="10028560" y="1562255"/>
                </a:cubicBezTo>
                <a:cubicBezTo>
                  <a:pt x="10008907" y="1558022"/>
                  <a:pt x="9988802" y="1554998"/>
                  <a:pt x="9968845" y="1554998"/>
                </a:cubicBezTo>
                <a:close/>
                <a:moveTo>
                  <a:pt x="10641750" y="1540535"/>
                </a:moveTo>
                <a:lnTo>
                  <a:pt x="10633719" y="1553940"/>
                </a:lnTo>
                <a:cubicBezTo>
                  <a:pt x="10626463" y="1564371"/>
                  <a:pt x="10618148" y="1574500"/>
                  <a:pt x="10609077" y="1583267"/>
                </a:cubicBezTo>
                <a:cubicBezTo>
                  <a:pt x="10604694" y="1587500"/>
                  <a:pt x="10600007" y="1590978"/>
                  <a:pt x="10594866" y="1594001"/>
                </a:cubicBezTo>
                <a:cubicBezTo>
                  <a:pt x="10593355" y="1594909"/>
                  <a:pt x="10591844" y="1595665"/>
                  <a:pt x="10590181" y="1596420"/>
                </a:cubicBezTo>
                <a:lnTo>
                  <a:pt x="10588209" y="1597179"/>
                </a:lnTo>
                <a:lnTo>
                  <a:pt x="10588367" y="1597328"/>
                </a:lnTo>
                <a:cubicBezTo>
                  <a:pt x="10591844" y="1601259"/>
                  <a:pt x="10595171" y="1605038"/>
                  <a:pt x="10598345" y="1609120"/>
                </a:cubicBezTo>
                <a:cubicBezTo>
                  <a:pt x="10601519" y="1613201"/>
                  <a:pt x="10604392" y="1617283"/>
                  <a:pt x="10607263" y="1621365"/>
                </a:cubicBezTo>
                <a:lnTo>
                  <a:pt x="10618054" y="1639527"/>
                </a:lnTo>
                <a:lnTo>
                  <a:pt x="10618449" y="1635575"/>
                </a:lnTo>
                <a:cubicBezTo>
                  <a:pt x="10619811" y="1624841"/>
                  <a:pt x="10622079" y="1614260"/>
                  <a:pt x="10624950" y="1603827"/>
                </a:cubicBezTo>
                <a:cubicBezTo>
                  <a:pt x="10627369" y="1595665"/>
                  <a:pt x="10630242" y="1587653"/>
                  <a:pt x="10632508" y="1579488"/>
                </a:cubicBezTo>
                <a:cubicBezTo>
                  <a:pt x="10632661" y="1578733"/>
                  <a:pt x="10632962" y="1577825"/>
                  <a:pt x="10633115" y="1577069"/>
                </a:cubicBezTo>
                <a:cubicBezTo>
                  <a:pt x="10633115" y="1576768"/>
                  <a:pt x="10633266" y="1576617"/>
                  <a:pt x="10633266" y="1576314"/>
                </a:cubicBezTo>
                <a:cubicBezTo>
                  <a:pt x="10633418" y="1575406"/>
                  <a:pt x="10633719" y="1574500"/>
                  <a:pt x="10634021" y="1573592"/>
                </a:cubicBezTo>
                <a:cubicBezTo>
                  <a:pt x="10634021" y="1573140"/>
                  <a:pt x="10634173" y="1572686"/>
                  <a:pt x="10634324" y="1572232"/>
                </a:cubicBezTo>
                <a:cubicBezTo>
                  <a:pt x="10634475" y="1571627"/>
                  <a:pt x="10634626" y="1571022"/>
                  <a:pt x="10634777" y="1570418"/>
                </a:cubicBezTo>
                <a:cubicBezTo>
                  <a:pt x="10635684" y="1566940"/>
                  <a:pt x="10636591" y="1563464"/>
                  <a:pt x="10637498" y="1559987"/>
                </a:cubicBezTo>
                <a:close/>
                <a:moveTo>
                  <a:pt x="9588488" y="1532170"/>
                </a:moveTo>
                <a:cubicBezTo>
                  <a:pt x="9573521" y="1532775"/>
                  <a:pt x="9558403" y="1534288"/>
                  <a:pt x="9543890" y="1538368"/>
                </a:cubicBezTo>
                <a:cubicBezTo>
                  <a:pt x="9542076" y="1538974"/>
                  <a:pt x="9540111" y="1539730"/>
                  <a:pt x="9538297" y="1540335"/>
                </a:cubicBezTo>
                <a:cubicBezTo>
                  <a:pt x="9536332" y="1541090"/>
                  <a:pt x="9534215" y="1541695"/>
                  <a:pt x="9532250" y="1542603"/>
                </a:cubicBezTo>
                <a:cubicBezTo>
                  <a:pt x="9530133" y="1543509"/>
                  <a:pt x="9528319" y="1544568"/>
                  <a:pt x="9526354" y="1545626"/>
                </a:cubicBezTo>
                <a:lnTo>
                  <a:pt x="9525578" y="1546207"/>
                </a:lnTo>
                <a:lnTo>
                  <a:pt x="9529679" y="1549102"/>
                </a:lnTo>
                <a:cubicBezTo>
                  <a:pt x="9530284" y="1550161"/>
                  <a:pt x="9530888" y="1551067"/>
                  <a:pt x="9531493" y="1551975"/>
                </a:cubicBezTo>
                <a:lnTo>
                  <a:pt x="9531618" y="1555949"/>
                </a:lnTo>
                <a:lnTo>
                  <a:pt x="9547972" y="1573443"/>
                </a:lnTo>
                <a:cubicBezTo>
                  <a:pt x="9561276" y="1585385"/>
                  <a:pt x="9575033" y="1597026"/>
                  <a:pt x="9589546" y="1607608"/>
                </a:cubicBezTo>
                <a:cubicBezTo>
                  <a:pt x="9603756" y="1618038"/>
                  <a:pt x="9618874" y="1627262"/>
                  <a:pt x="9634445" y="1635575"/>
                </a:cubicBezTo>
                <a:cubicBezTo>
                  <a:pt x="9643970" y="1640565"/>
                  <a:pt x="9653643" y="1645553"/>
                  <a:pt x="9663471" y="1649937"/>
                </a:cubicBezTo>
                <a:cubicBezTo>
                  <a:pt x="9673902" y="1654624"/>
                  <a:pt x="9684333" y="1659158"/>
                  <a:pt x="9694765" y="1663695"/>
                </a:cubicBezTo>
                <a:cubicBezTo>
                  <a:pt x="9705499" y="1668381"/>
                  <a:pt x="9716534" y="1672614"/>
                  <a:pt x="9727570" y="1676544"/>
                </a:cubicBezTo>
                <a:lnTo>
                  <a:pt x="9757729" y="1686597"/>
                </a:lnTo>
                <a:lnTo>
                  <a:pt x="9777306" y="1674276"/>
                </a:lnTo>
                <a:cubicBezTo>
                  <a:pt x="9782596" y="1671253"/>
                  <a:pt x="9788039" y="1668532"/>
                  <a:pt x="9793481" y="1665810"/>
                </a:cubicBezTo>
                <a:cubicBezTo>
                  <a:pt x="9798773" y="1663090"/>
                  <a:pt x="9804064" y="1660520"/>
                  <a:pt x="9809657" y="1658403"/>
                </a:cubicBezTo>
                <a:lnTo>
                  <a:pt x="9817126" y="1656571"/>
                </a:lnTo>
                <a:lnTo>
                  <a:pt x="9806937" y="1650843"/>
                </a:lnTo>
                <a:cubicBezTo>
                  <a:pt x="9784714" y="1637691"/>
                  <a:pt x="9764758" y="1621062"/>
                  <a:pt x="9745408" y="1603980"/>
                </a:cubicBezTo>
                <a:lnTo>
                  <a:pt x="9697496" y="1555036"/>
                </a:lnTo>
                <a:lnTo>
                  <a:pt x="9696579" y="1555452"/>
                </a:lnTo>
                <a:cubicBezTo>
                  <a:pt x="9692798" y="1553789"/>
                  <a:pt x="9689172" y="1552278"/>
                  <a:pt x="9685544" y="1550615"/>
                </a:cubicBezTo>
                <a:cubicBezTo>
                  <a:pt x="9681763" y="1548801"/>
                  <a:pt x="9677833" y="1547137"/>
                  <a:pt x="9673902" y="1545777"/>
                </a:cubicBezTo>
                <a:cubicBezTo>
                  <a:pt x="9665890" y="1543055"/>
                  <a:pt x="9657878" y="1540485"/>
                  <a:pt x="9649714" y="1538521"/>
                </a:cubicBezTo>
                <a:cubicBezTo>
                  <a:pt x="9629608" y="1534135"/>
                  <a:pt x="9609048" y="1532170"/>
                  <a:pt x="9588488" y="1532170"/>
                </a:cubicBezTo>
                <a:close/>
                <a:moveTo>
                  <a:pt x="9753874" y="1529449"/>
                </a:moveTo>
                <a:cubicBezTo>
                  <a:pt x="9739662" y="1530055"/>
                  <a:pt x="9725151" y="1531264"/>
                  <a:pt x="9711243" y="1534439"/>
                </a:cubicBezTo>
                <a:cubicBezTo>
                  <a:pt x="9712754" y="1536253"/>
                  <a:pt x="9714417" y="1537914"/>
                  <a:pt x="9715930" y="1539730"/>
                </a:cubicBezTo>
                <a:cubicBezTo>
                  <a:pt x="9719709" y="1543963"/>
                  <a:pt x="9723488" y="1548196"/>
                  <a:pt x="9727267" y="1552277"/>
                </a:cubicBezTo>
                <a:cubicBezTo>
                  <a:pt x="9734826" y="1560441"/>
                  <a:pt x="9742686" y="1567999"/>
                  <a:pt x="9750699" y="1575558"/>
                </a:cubicBezTo>
                <a:cubicBezTo>
                  <a:pt x="9766723" y="1590071"/>
                  <a:pt x="9783353" y="1604130"/>
                  <a:pt x="9800739" y="1616980"/>
                </a:cubicBezTo>
                <a:cubicBezTo>
                  <a:pt x="9809657" y="1623632"/>
                  <a:pt x="9819333" y="1629226"/>
                  <a:pt x="9828857" y="1634819"/>
                </a:cubicBezTo>
                <a:cubicBezTo>
                  <a:pt x="9837626" y="1639959"/>
                  <a:pt x="9846544" y="1644796"/>
                  <a:pt x="9855464" y="1649634"/>
                </a:cubicBezTo>
                <a:cubicBezTo>
                  <a:pt x="9862721" y="1653415"/>
                  <a:pt x="9869977" y="1657194"/>
                  <a:pt x="9877537" y="1660217"/>
                </a:cubicBezTo>
                <a:cubicBezTo>
                  <a:pt x="9881920" y="1661881"/>
                  <a:pt x="9886153" y="1663693"/>
                  <a:pt x="9890689" y="1665206"/>
                </a:cubicBezTo>
                <a:cubicBezTo>
                  <a:pt x="9894770" y="1666566"/>
                  <a:pt x="9899003" y="1667775"/>
                  <a:pt x="9903236" y="1668984"/>
                </a:cubicBezTo>
                <a:cubicBezTo>
                  <a:pt x="9913516" y="1671253"/>
                  <a:pt x="9923796" y="1673521"/>
                  <a:pt x="9934228" y="1675485"/>
                </a:cubicBezTo>
                <a:cubicBezTo>
                  <a:pt x="9939972" y="1676544"/>
                  <a:pt x="9945716" y="1677753"/>
                  <a:pt x="9951461" y="1678509"/>
                </a:cubicBezTo>
                <a:cubicBezTo>
                  <a:pt x="9959323" y="1679568"/>
                  <a:pt x="9967184" y="1680777"/>
                  <a:pt x="9975045" y="1681683"/>
                </a:cubicBezTo>
                <a:lnTo>
                  <a:pt x="9975648" y="1682417"/>
                </a:lnTo>
                <a:lnTo>
                  <a:pt x="9997721" y="1673519"/>
                </a:lnTo>
                <a:lnTo>
                  <a:pt x="10005301" y="1671078"/>
                </a:lnTo>
                <a:lnTo>
                  <a:pt x="9980789" y="1654624"/>
                </a:lnTo>
                <a:cubicBezTo>
                  <a:pt x="9970358" y="1646914"/>
                  <a:pt x="9960229" y="1638599"/>
                  <a:pt x="9950403" y="1629982"/>
                </a:cubicBezTo>
                <a:cubicBezTo>
                  <a:pt x="9939821" y="1620761"/>
                  <a:pt x="9929389" y="1611387"/>
                  <a:pt x="9919260" y="1601711"/>
                </a:cubicBezTo>
                <a:cubicBezTo>
                  <a:pt x="9914725" y="1597328"/>
                  <a:pt x="9909888" y="1592944"/>
                  <a:pt x="9905805" y="1588106"/>
                </a:cubicBezTo>
                <a:cubicBezTo>
                  <a:pt x="9903387" y="1585234"/>
                  <a:pt x="9901120" y="1582210"/>
                  <a:pt x="9899154" y="1578885"/>
                </a:cubicBezTo>
                <a:lnTo>
                  <a:pt x="9895471" y="1569308"/>
                </a:lnTo>
                <a:lnTo>
                  <a:pt x="9894318" y="1569208"/>
                </a:lnTo>
                <a:cubicBezTo>
                  <a:pt x="9894165" y="1568907"/>
                  <a:pt x="9893862" y="1568604"/>
                  <a:pt x="9893560" y="1568302"/>
                </a:cubicBezTo>
                <a:lnTo>
                  <a:pt x="9892656" y="1567699"/>
                </a:lnTo>
                <a:lnTo>
                  <a:pt x="9869523" y="1552277"/>
                </a:lnTo>
                <a:cubicBezTo>
                  <a:pt x="9863476" y="1549253"/>
                  <a:pt x="9857278" y="1546533"/>
                  <a:pt x="9850930" y="1544265"/>
                </a:cubicBezTo>
                <a:cubicBezTo>
                  <a:pt x="9844730" y="1542147"/>
                  <a:pt x="9838382" y="1540636"/>
                  <a:pt x="9832033" y="1539125"/>
                </a:cubicBezTo>
                <a:cubicBezTo>
                  <a:pt x="9819636" y="1536403"/>
                  <a:pt x="9807238" y="1534135"/>
                  <a:pt x="9794692" y="1532321"/>
                </a:cubicBezTo>
                <a:cubicBezTo>
                  <a:pt x="9787586" y="1531264"/>
                  <a:pt x="9780330" y="1530055"/>
                  <a:pt x="9773224" y="1529752"/>
                </a:cubicBezTo>
                <a:cubicBezTo>
                  <a:pt x="9766723" y="1529449"/>
                  <a:pt x="9760375" y="1529298"/>
                  <a:pt x="9753874" y="1529449"/>
                </a:cubicBezTo>
                <a:close/>
                <a:moveTo>
                  <a:pt x="9317729" y="1527182"/>
                </a:moveTo>
                <a:cubicBezTo>
                  <a:pt x="9309717" y="1527484"/>
                  <a:pt x="9301554" y="1528088"/>
                  <a:pt x="9293844" y="1530206"/>
                </a:cubicBezTo>
                <a:cubicBezTo>
                  <a:pt x="9292936" y="1530507"/>
                  <a:pt x="9291877" y="1530961"/>
                  <a:pt x="9290971" y="1531415"/>
                </a:cubicBezTo>
                <a:cubicBezTo>
                  <a:pt x="9291576" y="1532624"/>
                  <a:pt x="9292181" y="1533834"/>
                  <a:pt x="9292785" y="1535043"/>
                </a:cubicBezTo>
                <a:cubicBezTo>
                  <a:pt x="9295053" y="1538218"/>
                  <a:pt x="9297472" y="1541090"/>
                  <a:pt x="9299891" y="1544114"/>
                </a:cubicBezTo>
                <a:cubicBezTo>
                  <a:pt x="9302611" y="1547439"/>
                  <a:pt x="9305484" y="1550766"/>
                  <a:pt x="9308357" y="1553940"/>
                </a:cubicBezTo>
                <a:cubicBezTo>
                  <a:pt x="9313950" y="1560288"/>
                  <a:pt x="9319997" y="1566034"/>
                  <a:pt x="9326195" y="1571779"/>
                </a:cubicBezTo>
                <a:cubicBezTo>
                  <a:pt x="9334058" y="1578884"/>
                  <a:pt x="9341917" y="1585838"/>
                  <a:pt x="9350232" y="1592187"/>
                </a:cubicBezTo>
                <a:cubicBezTo>
                  <a:pt x="9359000" y="1598839"/>
                  <a:pt x="9368072" y="1605037"/>
                  <a:pt x="9377142" y="1611085"/>
                </a:cubicBezTo>
                <a:cubicBezTo>
                  <a:pt x="9385759" y="1616980"/>
                  <a:pt x="9394376" y="1622573"/>
                  <a:pt x="9403295" y="1627865"/>
                </a:cubicBezTo>
                <a:cubicBezTo>
                  <a:pt x="9411912" y="1633005"/>
                  <a:pt x="9420681" y="1637843"/>
                  <a:pt x="9429449" y="1642528"/>
                </a:cubicBezTo>
                <a:cubicBezTo>
                  <a:pt x="9438519" y="1647064"/>
                  <a:pt x="9447740" y="1651600"/>
                  <a:pt x="9457416" y="1655227"/>
                </a:cubicBezTo>
                <a:cubicBezTo>
                  <a:pt x="9467243" y="1659008"/>
                  <a:pt x="9477371" y="1661879"/>
                  <a:pt x="9487500" y="1664904"/>
                </a:cubicBezTo>
                <a:cubicBezTo>
                  <a:pt x="9508816" y="1671253"/>
                  <a:pt x="9530284" y="1677149"/>
                  <a:pt x="9551599" y="1683196"/>
                </a:cubicBezTo>
                <a:lnTo>
                  <a:pt x="9553246" y="1686835"/>
                </a:lnTo>
                <a:lnTo>
                  <a:pt x="9576392" y="1674882"/>
                </a:lnTo>
                <a:cubicBezTo>
                  <a:pt x="9587580" y="1669742"/>
                  <a:pt x="9598917" y="1665206"/>
                  <a:pt x="9610559" y="1661276"/>
                </a:cubicBezTo>
                <a:lnTo>
                  <a:pt x="9623714" y="1657221"/>
                </a:lnTo>
                <a:lnTo>
                  <a:pt x="9606930" y="1648426"/>
                </a:lnTo>
                <a:cubicBezTo>
                  <a:pt x="9595744" y="1642076"/>
                  <a:pt x="9585010" y="1634819"/>
                  <a:pt x="9574579" y="1627262"/>
                </a:cubicBezTo>
                <a:cubicBezTo>
                  <a:pt x="9563845" y="1619551"/>
                  <a:pt x="9553716" y="1610934"/>
                  <a:pt x="9543589" y="1602316"/>
                </a:cubicBezTo>
                <a:cubicBezTo>
                  <a:pt x="9533610" y="1593850"/>
                  <a:pt x="9523784" y="1584932"/>
                  <a:pt x="9514864" y="1575255"/>
                </a:cubicBezTo>
                <a:lnTo>
                  <a:pt x="9507211" y="1565531"/>
                </a:lnTo>
                <a:lnTo>
                  <a:pt x="9503978" y="1564371"/>
                </a:lnTo>
                <a:cubicBezTo>
                  <a:pt x="9499745" y="1562709"/>
                  <a:pt x="9495512" y="1561196"/>
                  <a:pt x="9491128" y="1559684"/>
                </a:cubicBezTo>
                <a:cubicBezTo>
                  <a:pt x="9481606" y="1556509"/>
                  <a:pt x="9472081" y="1553335"/>
                  <a:pt x="9462557" y="1550312"/>
                </a:cubicBezTo>
                <a:cubicBezTo>
                  <a:pt x="9453334" y="1547288"/>
                  <a:pt x="9443961" y="1544265"/>
                  <a:pt x="9434588" y="1541846"/>
                </a:cubicBezTo>
                <a:cubicBezTo>
                  <a:pt x="9425366" y="1539427"/>
                  <a:pt x="9416145" y="1537311"/>
                  <a:pt x="9406924" y="1535043"/>
                </a:cubicBezTo>
                <a:cubicBezTo>
                  <a:pt x="9392714" y="1532020"/>
                  <a:pt x="9378199" y="1530206"/>
                  <a:pt x="9363536" y="1528996"/>
                </a:cubicBezTo>
                <a:cubicBezTo>
                  <a:pt x="9348267" y="1527634"/>
                  <a:pt x="9332999" y="1527030"/>
                  <a:pt x="9317729" y="1527182"/>
                </a:cubicBezTo>
                <a:close/>
                <a:moveTo>
                  <a:pt x="10676503" y="1498912"/>
                </a:moveTo>
                <a:cubicBezTo>
                  <a:pt x="10675292" y="1504505"/>
                  <a:pt x="10673932" y="1509947"/>
                  <a:pt x="10672421" y="1515389"/>
                </a:cubicBezTo>
                <a:cubicBezTo>
                  <a:pt x="10670153" y="1524460"/>
                  <a:pt x="10668792" y="1533681"/>
                  <a:pt x="10666826" y="1542904"/>
                </a:cubicBezTo>
                <a:cubicBezTo>
                  <a:pt x="10665769" y="1547742"/>
                  <a:pt x="10664861" y="1552429"/>
                  <a:pt x="10663802" y="1557114"/>
                </a:cubicBezTo>
                <a:cubicBezTo>
                  <a:pt x="10662744" y="1562103"/>
                  <a:pt x="10661385" y="1566940"/>
                  <a:pt x="10660023" y="1571930"/>
                </a:cubicBezTo>
                <a:cubicBezTo>
                  <a:pt x="10659419" y="1574198"/>
                  <a:pt x="10658814" y="1576314"/>
                  <a:pt x="10658209" y="1578582"/>
                </a:cubicBezTo>
                <a:cubicBezTo>
                  <a:pt x="10658058" y="1579488"/>
                  <a:pt x="10657908" y="1580244"/>
                  <a:pt x="10657605" y="1581001"/>
                </a:cubicBezTo>
                <a:cubicBezTo>
                  <a:pt x="10657151" y="1583872"/>
                  <a:pt x="10656094" y="1586745"/>
                  <a:pt x="10655336" y="1589467"/>
                </a:cubicBezTo>
                <a:cubicBezTo>
                  <a:pt x="10652919" y="1598537"/>
                  <a:pt x="10649743" y="1607305"/>
                  <a:pt x="10647174" y="1616375"/>
                </a:cubicBezTo>
                <a:cubicBezTo>
                  <a:pt x="10645510" y="1623027"/>
                  <a:pt x="10644301" y="1629830"/>
                  <a:pt x="10643395" y="1636634"/>
                </a:cubicBezTo>
                <a:cubicBezTo>
                  <a:pt x="10642487" y="1642982"/>
                  <a:pt x="10641731" y="1649332"/>
                  <a:pt x="10641581" y="1655832"/>
                </a:cubicBezTo>
                <a:cubicBezTo>
                  <a:pt x="10641581" y="1661879"/>
                  <a:pt x="10641882" y="1668078"/>
                  <a:pt x="10642336" y="1674125"/>
                </a:cubicBezTo>
                <a:lnTo>
                  <a:pt x="10644885" y="1687624"/>
                </a:lnTo>
                <a:lnTo>
                  <a:pt x="10645153" y="1687632"/>
                </a:lnTo>
                <a:lnTo>
                  <a:pt x="10653976" y="1684102"/>
                </a:lnTo>
                <a:cubicBezTo>
                  <a:pt x="10659571" y="1680474"/>
                  <a:pt x="10664559" y="1675636"/>
                  <a:pt x="10669395" y="1670949"/>
                </a:cubicBezTo>
                <a:cubicBezTo>
                  <a:pt x="10673932" y="1666112"/>
                  <a:pt x="10677712" y="1660822"/>
                  <a:pt x="10681188" y="1655076"/>
                </a:cubicBezTo>
                <a:cubicBezTo>
                  <a:pt x="10684969" y="1647820"/>
                  <a:pt x="10687386" y="1640262"/>
                  <a:pt x="10689806" y="1632551"/>
                </a:cubicBezTo>
                <a:cubicBezTo>
                  <a:pt x="10692073" y="1624992"/>
                  <a:pt x="10694190" y="1617585"/>
                  <a:pt x="10696306" y="1610027"/>
                </a:cubicBezTo>
                <a:cubicBezTo>
                  <a:pt x="10697364" y="1605641"/>
                  <a:pt x="10698272" y="1601258"/>
                  <a:pt x="10698875" y="1596723"/>
                </a:cubicBezTo>
                <a:cubicBezTo>
                  <a:pt x="10699329" y="1592792"/>
                  <a:pt x="10699482" y="1589013"/>
                  <a:pt x="10699482" y="1585083"/>
                </a:cubicBezTo>
                <a:cubicBezTo>
                  <a:pt x="10699329" y="1580396"/>
                  <a:pt x="10699329" y="1575558"/>
                  <a:pt x="10698574" y="1570721"/>
                </a:cubicBezTo>
                <a:cubicBezTo>
                  <a:pt x="10697818" y="1565278"/>
                  <a:pt x="10696609" y="1559987"/>
                  <a:pt x="10695399" y="1554545"/>
                </a:cubicBezTo>
                <a:cubicBezTo>
                  <a:pt x="10692677" y="1544719"/>
                  <a:pt x="10689806" y="1534891"/>
                  <a:pt x="10686630" y="1525215"/>
                </a:cubicBezTo>
                <a:cubicBezTo>
                  <a:pt x="10683758" y="1516146"/>
                  <a:pt x="10680734" y="1507227"/>
                  <a:pt x="10676503" y="1498912"/>
                </a:cubicBezTo>
                <a:close/>
                <a:moveTo>
                  <a:pt x="10229777" y="1384018"/>
                </a:moveTo>
                <a:cubicBezTo>
                  <a:pt x="10229777" y="1384018"/>
                  <a:pt x="10229777" y="1384018"/>
                  <a:pt x="10229777" y="1384169"/>
                </a:cubicBezTo>
                <a:cubicBezTo>
                  <a:pt x="10239301" y="1399439"/>
                  <a:pt x="10252605" y="1412288"/>
                  <a:pt x="10264546" y="1425592"/>
                </a:cubicBezTo>
                <a:cubicBezTo>
                  <a:pt x="10270595" y="1432394"/>
                  <a:pt x="10276640" y="1439349"/>
                  <a:pt x="10282687" y="1446302"/>
                </a:cubicBezTo>
                <a:cubicBezTo>
                  <a:pt x="10287979" y="1452199"/>
                  <a:pt x="10293572" y="1457943"/>
                  <a:pt x="10299165" y="1463537"/>
                </a:cubicBezTo>
                <a:cubicBezTo>
                  <a:pt x="10305365" y="1469584"/>
                  <a:pt x="10311562" y="1475479"/>
                  <a:pt x="10317911" y="1481224"/>
                </a:cubicBezTo>
                <a:cubicBezTo>
                  <a:pt x="10324110" y="1486818"/>
                  <a:pt x="10330762" y="1492109"/>
                  <a:pt x="10337414" y="1497250"/>
                </a:cubicBezTo>
                <a:cubicBezTo>
                  <a:pt x="10350414" y="1507076"/>
                  <a:pt x="10363718" y="1516297"/>
                  <a:pt x="10377777" y="1524309"/>
                </a:cubicBezTo>
                <a:cubicBezTo>
                  <a:pt x="10383522" y="1527333"/>
                  <a:pt x="10389268" y="1529902"/>
                  <a:pt x="10395616" y="1531718"/>
                </a:cubicBezTo>
                <a:lnTo>
                  <a:pt x="10398129" y="1534173"/>
                </a:lnTo>
                <a:lnTo>
                  <a:pt x="10411188" y="1532775"/>
                </a:lnTo>
                <a:cubicBezTo>
                  <a:pt x="10417840" y="1532775"/>
                  <a:pt x="10424492" y="1533380"/>
                  <a:pt x="10430993" y="1533834"/>
                </a:cubicBezTo>
                <a:cubicBezTo>
                  <a:pt x="10443842" y="1534742"/>
                  <a:pt x="10456693" y="1536253"/>
                  <a:pt x="10469543" y="1538067"/>
                </a:cubicBezTo>
                <a:cubicBezTo>
                  <a:pt x="10483150" y="1540033"/>
                  <a:pt x="10496602" y="1543057"/>
                  <a:pt x="10509453" y="1547742"/>
                </a:cubicBezTo>
                <a:lnTo>
                  <a:pt x="10518538" y="1551937"/>
                </a:lnTo>
                <a:lnTo>
                  <a:pt x="10511418" y="1524763"/>
                </a:lnTo>
                <a:lnTo>
                  <a:pt x="10508290" y="1486687"/>
                </a:lnTo>
                <a:lnTo>
                  <a:pt x="10506277" y="1486968"/>
                </a:lnTo>
                <a:cubicBezTo>
                  <a:pt x="10486927" y="1471398"/>
                  <a:pt x="10468181" y="1455071"/>
                  <a:pt x="10446866" y="1442220"/>
                </a:cubicBezTo>
                <a:cubicBezTo>
                  <a:pt x="10428421" y="1432545"/>
                  <a:pt x="10409223" y="1424836"/>
                  <a:pt x="10389569" y="1417881"/>
                </a:cubicBezTo>
                <a:cubicBezTo>
                  <a:pt x="10379743" y="1414404"/>
                  <a:pt x="10369916" y="1410928"/>
                  <a:pt x="10359939" y="1407904"/>
                </a:cubicBezTo>
                <a:cubicBezTo>
                  <a:pt x="10350264" y="1405032"/>
                  <a:pt x="10340438" y="1402462"/>
                  <a:pt x="10330611" y="1399891"/>
                </a:cubicBezTo>
                <a:cubicBezTo>
                  <a:pt x="10312469" y="1395507"/>
                  <a:pt x="10293875" y="1392938"/>
                  <a:pt x="10275431" y="1390065"/>
                </a:cubicBezTo>
                <a:lnTo>
                  <a:pt x="10273233" y="1389757"/>
                </a:lnTo>
                <a:lnTo>
                  <a:pt x="10266965" y="1393542"/>
                </a:lnTo>
                <a:cubicBezTo>
                  <a:pt x="10265908" y="1393542"/>
                  <a:pt x="10264849" y="1393542"/>
                  <a:pt x="10263792" y="1393542"/>
                </a:cubicBezTo>
                <a:cubicBezTo>
                  <a:pt x="10261524" y="1393239"/>
                  <a:pt x="10259558" y="1392484"/>
                  <a:pt x="10257593" y="1391123"/>
                </a:cubicBezTo>
                <a:lnTo>
                  <a:pt x="10251593" y="1386733"/>
                </a:lnTo>
                <a:lnTo>
                  <a:pt x="10247313" y="1386135"/>
                </a:lnTo>
                <a:cubicBezTo>
                  <a:pt x="10242929" y="1385530"/>
                  <a:pt x="10238695" y="1385076"/>
                  <a:pt x="10234311" y="1384472"/>
                </a:cubicBezTo>
                <a:cubicBezTo>
                  <a:pt x="10232800" y="1384321"/>
                  <a:pt x="10231287" y="1384169"/>
                  <a:pt x="10229777" y="1384018"/>
                </a:cubicBezTo>
                <a:close/>
                <a:moveTo>
                  <a:pt x="10592600" y="1294067"/>
                </a:moveTo>
                <a:cubicBezTo>
                  <a:pt x="10591693" y="1295126"/>
                  <a:pt x="10590936" y="1296335"/>
                  <a:pt x="10590181" y="1297545"/>
                </a:cubicBezTo>
                <a:cubicBezTo>
                  <a:pt x="10588065" y="1301476"/>
                  <a:pt x="10586099" y="1305557"/>
                  <a:pt x="10583983" y="1309639"/>
                </a:cubicBezTo>
                <a:cubicBezTo>
                  <a:pt x="10581562" y="1314780"/>
                  <a:pt x="10579447" y="1319919"/>
                  <a:pt x="10577028" y="1325060"/>
                </a:cubicBezTo>
                <a:cubicBezTo>
                  <a:pt x="10572190" y="1335187"/>
                  <a:pt x="10566597" y="1344863"/>
                  <a:pt x="10561760" y="1354841"/>
                </a:cubicBezTo>
                <a:cubicBezTo>
                  <a:pt x="10559492" y="1359679"/>
                  <a:pt x="10557073" y="1364667"/>
                  <a:pt x="10555108" y="1369656"/>
                </a:cubicBezTo>
                <a:cubicBezTo>
                  <a:pt x="10552992" y="1375098"/>
                  <a:pt x="10551026" y="1380540"/>
                  <a:pt x="10549212" y="1385983"/>
                </a:cubicBezTo>
                <a:cubicBezTo>
                  <a:pt x="10547397" y="1391274"/>
                  <a:pt x="10545433" y="1396566"/>
                  <a:pt x="10543618" y="1401856"/>
                </a:cubicBezTo>
                <a:cubicBezTo>
                  <a:pt x="10541955" y="1406846"/>
                  <a:pt x="10540444" y="1411834"/>
                  <a:pt x="10539082" y="1416973"/>
                </a:cubicBezTo>
                <a:cubicBezTo>
                  <a:pt x="10537722" y="1422870"/>
                  <a:pt x="10536513" y="1428766"/>
                  <a:pt x="10535454" y="1434662"/>
                </a:cubicBezTo>
                <a:cubicBezTo>
                  <a:pt x="10534395" y="1440558"/>
                  <a:pt x="10533188" y="1446453"/>
                  <a:pt x="10532885" y="1452500"/>
                </a:cubicBezTo>
                <a:cubicBezTo>
                  <a:pt x="10532280" y="1464142"/>
                  <a:pt x="10532431" y="1475631"/>
                  <a:pt x="10532581" y="1487272"/>
                </a:cubicBezTo>
                <a:cubicBezTo>
                  <a:pt x="10532885" y="1496947"/>
                  <a:pt x="10533188" y="1506773"/>
                  <a:pt x="10535002" y="1516297"/>
                </a:cubicBezTo>
                <a:cubicBezTo>
                  <a:pt x="10536060" y="1521740"/>
                  <a:pt x="10537117" y="1527333"/>
                  <a:pt x="10538327" y="1532775"/>
                </a:cubicBezTo>
                <a:cubicBezTo>
                  <a:pt x="10539233" y="1537311"/>
                  <a:pt x="10540444" y="1541695"/>
                  <a:pt x="10541654" y="1546079"/>
                </a:cubicBezTo>
                <a:cubicBezTo>
                  <a:pt x="10543014" y="1550312"/>
                  <a:pt x="10544374" y="1554545"/>
                  <a:pt x="10545734" y="1558777"/>
                </a:cubicBezTo>
                <a:lnTo>
                  <a:pt x="10545826" y="1564539"/>
                </a:lnTo>
                <a:lnTo>
                  <a:pt x="10552992" y="1567848"/>
                </a:lnTo>
                <a:cubicBezTo>
                  <a:pt x="10557225" y="1570268"/>
                  <a:pt x="10561004" y="1573292"/>
                  <a:pt x="10564935" y="1576163"/>
                </a:cubicBezTo>
                <a:cubicBezTo>
                  <a:pt x="10567505" y="1577977"/>
                  <a:pt x="10569924" y="1579942"/>
                  <a:pt x="10572343" y="1582059"/>
                </a:cubicBezTo>
                <a:lnTo>
                  <a:pt x="10573293" y="1582966"/>
                </a:lnTo>
                <a:lnTo>
                  <a:pt x="10576423" y="1575104"/>
                </a:lnTo>
                <a:cubicBezTo>
                  <a:pt x="10577633" y="1574500"/>
                  <a:pt x="10578842" y="1574198"/>
                  <a:pt x="10580052" y="1573744"/>
                </a:cubicBezTo>
                <a:cubicBezTo>
                  <a:pt x="10581261" y="1573290"/>
                  <a:pt x="10582470" y="1572686"/>
                  <a:pt x="10583529" y="1572081"/>
                </a:cubicBezTo>
                <a:cubicBezTo>
                  <a:pt x="10587157" y="1569662"/>
                  <a:pt x="10590482" y="1566942"/>
                  <a:pt x="10593658" y="1563917"/>
                </a:cubicBezTo>
                <a:cubicBezTo>
                  <a:pt x="10606962" y="1549858"/>
                  <a:pt x="10618148" y="1533834"/>
                  <a:pt x="10627974" y="1517053"/>
                </a:cubicBezTo>
                <a:cubicBezTo>
                  <a:pt x="10630998" y="1511309"/>
                  <a:pt x="10633719" y="1505563"/>
                  <a:pt x="10636138" y="1499516"/>
                </a:cubicBezTo>
                <a:cubicBezTo>
                  <a:pt x="10638557" y="1493168"/>
                  <a:pt x="10640673" y="1486667"/>
                  <a:pt x="10642487" y="1480166"/>
                </a:cubicBezTo>
                <a:cubicBezTo>
                  <a:pt x="10644301" y="1472003"/>
                  <a:pt x="10645814" y="1463839"/>
                  <a:pt x="10647023" y="1455524"/>
                </a:cubicBezTo>
                <a:cubicBezTo>
                  <a:pt x="10648082" y="1447512"/>
                  <a:pt x="10648383" y="1439349"/>
                  <a:pt x="10648232" y="1431185"/>
                </a:cubicBezTo>
                <a:cubicBezTo>
                  <a:pt x="10647929" y="1425138"/>
                  <a:pt x="10647778" y="1419241"/>
                  <a:pt x="10647023" y="1413347"/>
                </a:cubicBezTo>
                <a:cubicBezTo>
                  <a:pt x="10646418" y="1407147"/>
                  <a:pt x="10645512" y="1400949"/>
                  <a:pt x="10644453" y="1394752"/>
                </a:cubicBezTo>
                <a:cubicBezTo>
                  <a:pt x="10642639" y="1383262"/>
                  <a:pt x="10639917" y="1371924"/>
                  <a:pt x="10636894" y="1360736"/>
                </a:cubicBezTo>
                <a:cubicBezTo>
                  <a:pt x="10634778" y="1353933"/>
                  <a:pt x="10632207" y="1347281"/>
                  <a:pt x="10629183" y="1340782"/>
                </a:cubicBezTo>
                <a:cubicBezTo>
                  <a:pt x="10626312" y="1334583"/>
                  <a:pt x="10623136" y="1328536"/>
                  <a:pt x="10619660" y="1322641"/>
                </a:cubicBezTo>
                <a:cubicBezTo>
                  <a:pt x="10615277" y="1315535"/>
                  <a:pt x="10610590" y="1308580"/>
                  <a:pt x="10604844" y="1302382"/>
                </a:cubicBezTo>
                <a:cubicBezTo>
                  <a:pt x="10601670" y="1299510"/>
                  <a:pt x="10598193" y="1296789"/>
                  <a:pt x="10594564" y="1294521"/>
                </a:cubicBezTo>
                <a:cubicBezTo>
                  <a:pt x="10594263" y="1294370"/>
                  <a:pt x="10594111" y="1294370"/>
                  <a:pt x="10593809" y="1294218"/>
                </a:cubicBezTo>
                <a:cubicBezTo>
                  <a:pt x="10593507" y="1294218"/>
                  <a:pt x="10593052" y="1294067"/>
                  <a:pt x="10592750" y="1294067"/>
                </a:cubicBezTo>
                <a:cubicBezTo>
                  <a:pt x="10592750" y="1294067"/>
                  <a:pt x="10592750" y="1294067"/>
                  <a:pt x="10592600" y="1294067"/>
                </a:cubicBezTo>
                <a:close/>
                <a:moveTo>
                  <a:pt x="10145421" y="1223922"/>
                </a:moveTo>
                <a:cubicBezTo>
                  <a:pt x="10145118" y="1223922"/>
                  <a:pt x="10144816" y="1223922"/>
                  <a:pt x="10144513" y="1224072"/>
                </a:cubicBezTo>
                <a:cubicBezTo>
                  <a:pt x="10144664" y="1225434"/>
                  <a:pt x="10144967" y="1226794"/>
                  <a:pt x="10145421" y="1228155"/>
                </a:cubicBezTo>
                <a:cubicBezTo>
                  <a:pt x="10146630" y="1231783"/>
                  <a:pt x="10147991" y="1235411"/>
                  <a:pt x="10149503" y="1239039"/>
                </a:cubicBezTo>
                <a:cubicBezTo>
                  <a:pt x="10150711" y="1242063"/>
                  <a:pt x="10152374" y="1244935"/>
                  <a:pt x="10153887" y="1247808"/>
                </a:cubicBezTo>
                <a:cubicBezTo>
                  <a:pt x="10158724" y="1255670"/>
                  <a:pt x="10164014" y="1263077"/>
                  <a:pt x="10169608" y="1270484"/>
                </a:cubicBezTo>
                <a:cubicBezTo>
                  <a:pt x="10175807" y="1278647"/>
                  <a:pt x="10182610" y="1286357"/>
                  <a:pt x="10189412" y="1294067"/>
                </a:cubicBezTo>
                <a:cubicBezTo>
                  <a:pt x="10202263" y="1308882"/>
                  <a:pt x="10215718" y="1322943"/>
                  <a:pt x="10229626" y="1336698"/>
                </a:cubicBezTo>
                <a:cubicBezTo>
                  <a:pt x="10236581" y="1343503"/>
                  <a:pt x="10243685" y="1349851"/>
                  <a:pt x="10251244" y="1356049"/>
                </a:cubicBezTo>
                <a:lnTo>
                  <a:pt x="10261469" y="1363374"/>
                </a:lnTo>
                <a:lnTo>
                  <a:pt x="10282840" y="1366331"/>
                </a:lnTo>
                <a:cubicBezTo>
                  <a:pt x="10295537" y="1368295"/>
                  <a:pt x="10308237" y="1370260"/>
                  <a:pt x="10320935" y="1372679"/>
                </a:cubicBezTo>
                <a:cubicBezTo>
                  <a:pt x="10334238" y="1375250"/>
                  <a:pt x="10347391" y="1379029"/>
                  <a:pt x="10360393" y="1382658"/>
                </a:cubicBezTo>
                <a:cubicBezTo>
                  <a:pt x="10372939" y="1386135"/>
                  <a:pt x="10385186" y="1390368"/>
                  <a:pt x="10397581" y="1394601"/>
                </a:cubicBezTo>
                <a:lnTo>
                  <a:pt x="10434060" y="1408711"/>
                </a:lnTo>
                <a:lnTo>
                  <a:pt x="10431294" y="1398683"/>
                </a:lnTo>
                <a:cubicBezTo>
                  <a:pt x="10428574" y="1386890"/>
                  <a:pt x="10427364" y="1374796"/>
                  <a:pt x="10426004" y="1362702"/>
                </a:cubicBezTo>
                <a:cubicBezTo>
                  <a:pt x="10424795" y="1350608"/>
                  <a:pt x="10424341" y="1338514"/>
                  <a:pt x="10423887" y="1326420"/>
                </a:cubicBezTo>
                <a:lnTo>
                  <a:pt x="10423836" y="1321752"/>
                </a:lnTo>
                <a:lnTo>
                  <a:pt x="10420713" y="1322187"/>
                </a:lnTo>
                <a:cubicBezTo>
                  <a:pt x="10411642" y="1314778"/>
                  <a:pt x="10402421" y="1307522"/>
                  <a:pt x="10393047" y="1300568"/>
                </a:cubicBezTo>
                <a:cubicBezTo>
                  <a:pt x="10389117" y="1297545"/>
                  <a:pt x="10385035" y="1294672"/>
                  <a:pt x="10381105" y="1291799"/>
                </a:cubicBezTo>
                <a:cubicBezTo>
                  <a:pt x="10377626" y="1289381"/>
                  <a:pt x="10373999" y="1287265"/>
                  <a:pt x="10370371" y="1284997"/>
                </a:cubicBezTo>
                <a:cubicBezTo>
                  <a:pt x="10365230" y="1282277"/>
                  <a:pt x="10360242" y="1279404"/>
                  <a:pt x="10354800" y="1276985"/>
                </a:cubicBezTo>
                <a:cubicBezTo>
                  <a:pt x="10348602" y="1274263"/>
                  <a:pt x="10342252" y="1271844"/>
                  <a:pt x="10335752" y="1269728"/>
                </a:cubicBezTo>
                <a:cubicBezTo>
                  <a:pt x="10323355" y="1265646"/>
                  <a:pt x="10310353" y="1262773"/>
                  <a:pt x="10297807" y="1259449"/>
                </a:cubicBezTo>
                <a:cubicBezTo>
                  <a:pt x="10285259" y="1256122"/>
                  <a:pt x="10272711" y="1252493"/>
                  <a:pt x="10260313" y="1248865"/>
                </a:cubicBezTo>
                <a:cubicBezTo>
                  <a:pt x="10247616" y="1245237"/>
                  <a:pt x="10235068" y="1241157"/>
                  <a:pt x="10222218" y="1237679"/>
                </a:cubicBezTo>
                <a:cubicBezTo>
                  <a:pt x="10219647" y="1236924"/>
                  <a:pt x="10217078" y="1236319"/>
                  <a:pt x="10214508" y="1235714"/>
                </a:cubicBezTo>
                <a:cubicBezTo>
                  <a:pt x="10215264" y="1235865"/>
                  <a:pt x="10216019" y="1236166"/>
                  <a:pt x="10216775" y="1236319"/>
                </a:cubicBezTo>
                <a:cubicBezTo>
                  <a:pt x="10204984" y="1233748"/>
                  <a:pt x="10193191" y="1231481"/>
                  <a:pt x="10181400" y="1229213"/>
                </a:cubicBezTo>
                <a:lnTo>
                  <a:pt x="10180303" y="1229024"/>
                </a:lnTo>
                <a:lnTo>
                  <a:pt x="10179738" y="1229366"/>
                </a:lnTo>
                <a:lnTo>
                  <a:pt x="10174613" y="1228044"/>
                </a:lnTo>
                <a:lnTo>
                  <a:pt x="10163864" y="1226190"/>
                </a:lnTo>
                <a:cubicBezTo>
                  <a:pt x="10157817" y="1225282"/>
                  <a:pt x="10151619" y="1224072"/>
                  <a:pt x="10145421" y="1223922"/>
                </a:cubicBezTo>
                <a:close/>
                <a:moveTo>
                  <a:pt x="10476107" y="1183952"/>
                </a:moveTo>
                <a:lnTo>
                  <a:pt x="10475136" y="1184768"/>
                </a:lnTo>
                <a:cubicBezTo>
                  <a:pt x="10472416" y="1187792"/>
                  <a:pt x="10470148" y="1190966"/>
                  <a:pt x="10468032" y="1194444"/>
                </a:cubicBezTo>
                <a:cubicBezTo>
                  <a:pt x="10465461" y="1199130"/>
                  <a:pt x="10463194" y="1203968"/>
                  <a:pt x="10461077" y="1208956"/>
                </a:cubicBezTo>
                <a:cubicBezTo>
                  <a:pt x="10459112" y="1213491"/>
                  <a:pt x="10457901" y="1218328"/>
                  <a:pt x="10456542" y="1223166"/>
                </a:cubicBezTo>
                <a:cubicBezTo>
                  <a:pt x="10453367" y="1236773"/>
                  <a:pt x="10450494" y="1250530"/>
                  <a:pt x="10449435" y="1264437"/>
                </a:cubicBezTo>
                <a:cubicBezTo>
                  <a:pt x="10448378" y="1279404"/>
                  <a:pt x="10448077" y="1294521"/>
                  <a:pt x="10448378" y="1309639"/>
                </a:cubicBezTo>
                <a:cubicBezTo>
                  <a:pt x="10448680" y="1325665"/>
                  <a:pt x="10449134" y="1341538"/>
                  <a:pt x="10450646" y="1357562"/>
                </a:cubicBezTo>
                <a:cubicBezTo>
                  <a:pt x="10451402" y="1365726"/>
                  <a:pt x="10452308" y="1374041"/>
                  <a:pt x="10453517" y="1382204"/>
                </a:cubicBezTo>
                <a:cubicBezTo>
                  <a:pt x="10454576" y="1389158"/>
                  <a:pt x="10456089" y="1396263"/>
                  <a:pt x="10458053" y="1403067"/>
                </a:cubicBezTo>
                <a:cubicBezTo>
                  <a:pt x="10458809" y="1405335"/>
                  <a:pt x="10459566" y="1407450"/>
                  <a:pt x="10460472" y="1409568"/>
                </a:cubicBezTo>
                <a:cubicBezTo>
                  <a:pt x="10461529" y="1412137"/>
                  <a:pt x="10462286" y="1414707"/>
                  <a:pt x="10463496" y="1417126"/>
                </a:cubicBezTo>
                <a:cubicBezTo>
                  <a:pt x="10463345" y="1416824"/>
                  <a:pt x="10463194" y="1416672"/>
                  <a:pt x="10463042" y="1416370"/>
                </a:cubicBezTo>
                <a:cubicBezTo>
                  <a:pt x="10464402" y="1418789"/>
                  <a:pt x="10465310" y="1421208"/>
                  <a:pt x="10464856" y="1424231"/>
                </a:cubicBezTo>
                <a:lnTo>
                  <a:pt x="10464627" y="1424644"/>
                </a:lnTo>
                <a:lnTo>
                  <a:pt x="10479670" y="1434208"/>
                </a:lnTo>
                <a:lnTo>
                  <a:pt x="10508534" y="1457090"/>
                </a:lnTo>
                <a:lnTo>
                  <a:pt x="10508847" y="1443733"/>
                </a:lnTo>
                <a:cubicBezTo>
                  <a:pt x="10509453" y="1437535"/>
                  <a:pt x="10510812" y="1431488"/>
                  <a:pt x="10512023" y="1425441"/>
                </a:cubicBezTo>
                <a:cubicBezTo>
                  <a:pt x="10513534" y="1418184"/>
                  <a:pt x="10514894" y="1410928"/>
                  <a:pt x="10517011" y="1403822"/>
                </a:cubicBezTo>
                <a:cubicBezTo>
                  <a:pt x="10518976" y="1397472"/>
                  <a:pt x="10521092" y="1391123"/>
                  <a:pt x="10523360" y="1384926"/>
                </a:cubicBezTo>
                <a:cubicBezTo>
                  <a:pt x="10525628" y="1378575"/>
                  <a:pt x="10527744" y="1372227"/>
                  <a:pt x="10530012" y="1365877"/>
                </a:cubicBezTo>
                <a:cubicBezTo>
                  <a:pt x="10534245" y="1354086"/>
                  <a:pt x="10539990" y="1342747"/>
                  <a:pt x="10545886" y="1331712"/>
                </a:cubicBezTo>
                <a:lnTo>
                  <a:pt x="10546785" y="1329948"/>
                </a:lnTo>
                <a:lnTo>
                  <a:pt x="10543317" y="1311453"/>
                </a:lnTo>
                <a:cubicBezTo>
                  <a:pt x="10542258" y="1306314"/>
                  <a:pt x="10541049" y="1301476"/>
                  <a:pt x="10539689" y="1296486"/>
                </a:cubicBezTo>
                <a:cubicBezTo>
                  <a:pt x="10537571" y="1289836"/>
                  <a:pt x="10535456" y="1283184"/>
                  <a:pt x="10533037" y="1276683"/>
                </a:cubicBezTo>
                <a:cubicBezTo>
                  <a:pt x="10530769" y="1270333"/>
                  <a:pt x="10528199" y="1263985"/>
                  <a:pt x="10525326" y="1257787"/>
                </a:cubicBezTo>
                <a:cubicBezTo>
                  <a:pt x="10520186" y="1246296"/>
                  <a:pt x="10514593" y="1235109"/>
                  <a:pt x="10508244" y="1224225"/>
                </a:cubicBezTo>
                <a:cubicBezTo>
                  <a:pt x="10503557" y="1216514"/>
                  <a:pt x="10498719" y="1208806"/>
                  <a:pt x="10493580" y="1201246"/>
                </a:cubicBezTo>
                <a:lnTo>
                  <a:pt x="10482373" y="1186228"/>
                </a:lnTo>
                <a:lnTo>
                  <a:pt x="10479672" y="1188396"/>
                </a:lnTo>
                <a:close/>
                <a:moveTo>
                  <a:pt x="10524268" y="1078189"/>
                </a:moveTo>
                <a:cubicBezTo>
                  <a:pt x="10523362" y="1079550"/>
                  <a:pt x="10522455" y="1081061"/>
                  <a:pt x="10521698" y="1082422"/>
                </a:cubicBezTo>
                <a:cubicBezTo>
                  <a:pt x="10517013" y="1091190"/>
                  <a:pt x="10512778" y="1100109"/>
                  <a:pt x="10509303" y="1109331"/>
                </a:cubicBezTo>
                <a:lnTo>
                  <a:pt x="10501638" y="1135716"/>
                </a:lnTo>
                <a:lnTo>
                  <a:pt x="10501743" y="1135182"/>
                </a:lnTo>
                <a:cubicBezTo>
                  <a:pt x="10501592" y="1135636"/>
                  <a:pt x="10501592" y="1135938"/>
                  <a:pt x="10501441" y="1136392"/>
                </a:cubicBezTo>
                <a:lnTo>
                  <a:pt x="10501638" y="1135716"/>
                </a:lnTo>
                <a:lnTo>
                  <a:pt x="10496093" y="1163848"/>
                </a:lnTo>
                <a:lnTo>
                  <a:pt x="10497964" y="1165719"/>
                </a:lnTo>
                <a:cubicBezTo>
                  <a:pt x="10499929" y="1167836"/>
                  <a:pt x="10501895" y="1170255"/>
                  <a:pt x="10503557" y="1172523"/>
                </a:cubicBezTo>
                <a:cubicBezTo>
                  <a:pt x="10507336" y="1177512"/>
                  <a:pt x="10510964" y="1182651"/>
                  <a:pt x="10514442" y="1187943"/>
                </a:cubicBezTo>
                <a:cubicBezTo>
                  <a:pt x="10521397" y="1198223"/>
                  <a:pt x="10527896" y="1208806"/>
                  <a:pt x="10533945" y="1219690"/>
                </a:cubicBezTo>
                <a:cubicBezTo>
                  <a:pt x="10539689" y="1229818"/>
                  <a:pt x="10544677" y="1240250"/>
                  <a:pt x="10549364" y="1250832"/>
                </a:cubicBezTo>
                <a:cubicBezTo>
                  <a:pt x="10554503" y="1262624"/>
                  <a:pt x="10558585" y="1274719"/>
                  <a:pt x="10562517" y="1286963"/>
                </a:cubicBezTo>
                <a:lnTo>
                  <a:pt x="10564145" y="1294185"/>
                </a:lnTo>
                <a:lnTo>
                  <a:pt x="10566597" y="1289382"/>
                </a:lnTo>
                <a:cubicBezTo>
                  <a:pt x="10567656" y="1287416"/>
                  <a:pt x="10568713" y="1285300"/>
                  <a:pt x="10569924" y="1283486"/>
                </a:cubicBezTo>
                <a:cubicBezTo>
                  <a:pt x="10570225" y="1282881"/>
                  <a:pt x="10570679" y="1282427"/>
                  <a:pt x="10570981" y="1281823"/>
                </a:cubicBezTo>
                <a:cubicBezTo>
                  <a:pt x="10572947" y="1278950"/>
                  <a:pt x="10575063" y="1276682"/>
                  <a:pt x="10577482" y="1274415"/>
                </a:cubicBezTo>
                <a:cubicBezTo>
                  <a:pt x="10580505" y="1271693"/>
                  <a:pt x="10584586" y="1270333"/>
                  <a:pt x="10588517" y="1269728"/>
                </a:cubicBezTo>
                <a:lnTo>
                  <a:pt x="10590776" y="1269962"/>
                </a:lnTo>
                <a:lnTo>
                  <a:pt x="10592147" y="1258391"/>
                </a:lnTo>
                <a:cubicBezTo>
                  <a:pt x="10592752" y="1252192"/>
                  <a:pt x="10592903" y="1245994"/>
                  <a:pt x="10592903" y="1239646"/>
                </a:cubicBezTo>
                <a:cubicBezTo>
                  <a:pt x="10592601" y="1231935"/>
                  <a:pt x="10591390" y="1224225"/>
                  <a:pt x="10590181" y="1216667"/>
                </a:cubicBezTo>
                <a:cubicBezTo>
                  <a:pt x="10588973" y="1209561"/>
                  <a:pt x="10587310" y="1202606"/>
                  <a:pt x="10585495" y="1195804"/>
                </a:cubicBezTo>
                <a:cubicBezTo>
                  <a:pt x="10580507" y="1179627"/>
                  <a:pt x="10574157" y="1163754"/>
                  <a:pt x="10566750" y="1148486"/>
                </a:cubicBezTo>
                <a:cubicBezTo>
                  <a:pt x="10563272" y="1141380"/>
                  <a:pt x="10559493" y="1134427"/>
                  <a:pt x="10555562" y="1127472"/>
                </a:cubicBezTo>
                <a:cubicBezTo>
                  <a:pt x="10551480" y="1120065"/>
                  <a:pt x="10547399" y="1112808"/>
                  <a:pt x="10543166" y="1105552"/>
                </a:cubicBezTo>
                <a:cubicBezTo>
                  <a:pt x="10537421" y="1096027"/>
                  <a:pt x="10531827" y="1086352"/>
                  <a:pt x="10524268" y="1078189"/>
                </a:cubicBezTo>
                <a:close/>
                <a:moveTo>
                  <a:pt x="10085252" y="1056874"/>
                </a:moveTo>
                <a:cubicBezTo>
                  <a:pt x="10083136" y="1057025"/>
                  <a:pt x="10081170" y="1057175"/>
                  <a:pt x="10079205" y="1057478"/>
                </a:cubicBezTo>
                <a:cubicBezTo>
                  <a:pt x="10079054" y="1058839"/>
                  <a:pt x="10078902" y="1060199"/>
                  <a:pt x="10078753" y="1061408"/>
                </a:cubicBezTo>
                <a:cubicBezTo>
                  <a:pt x="10078902" y="1063373"/>
                  <a:pt x="10079356" y="1065490"/>
                  <a:pt x="10079810" y="1067455"/>
                </a:cubicBezTo>
                <a:cubicBezTo>
                  <a:pt x="10084346" y="1080911"/>
                  <a:pt x="10091148" y="1093458"/>
                  <a:pt x="10098254" y="1105704"/>
                </a:cubicBezTo>
                <a:cubicBezTo>
                  <a:pt x="10107172" y="1120368"/>
                  <a:pt x="10116395" y="1134881"/>
                  <a:pt x="10126523" y="1148637"/>
                </a:cubicBezTo>
                <a:cubicBezTo>
                  <a:pt x="10131360" y="1155138"/>
                  <a:pt x="10136200" y="1161639"/>
                  <a:pt x="10141490" y="1167686"/>
                </a:cubicBezTo>
                <a:cubicBezTo>
                  <a:pt x="10146781" y="1173733"/>
                  <a:pt x="10152223" y="1179477"/>
                  <a:pt x="10157969" y="1185222"/>
                </a:cubicBezTo>
                <a:cubicBezTo>
                  <a:pt x="10162050" y="1189304"/>
                  <a:pt x="10166132" y="1193234"/>
                  <a:pt x="10170666" y="1196712"/>
                </a:cubicBezTo>
                <a:lnTo>
                  <a:pt x="10181530" y="1204439"/>
                </a:lnTo>
                <a:lnTo>
                  <a:pt x="10185784" y="1205176"/>
                </a:lnTo>
                <a:cubicBezTo>
                  <a:pt x="10199390" y="1207745"/>
                  <a:pt x="10213146" y="1210317"/>
                  <a:pt x="10226602" y="1213642"/>
                </a:cubicBezTo>
                <a:cubicBezTo>
                  <a:pt x="10238998" y="1216816"/>
                  <a:pt x="10251092" y="1220747"/>
                  <a:pt x="10263489" y="1224376"/>
                </a:cubicBezTo>
                <a:cubicBezTo>
                  <a:pt x="10276339" y="1228155"/>
                  <a:pt x="10289341" y="1231783"/>
                  <a:pt x="10302341" y="1235260"/>
                </a:cubicBezTo>
                <a:lnTo>
                  <a:pt x="10330870" y="1242898"/>
                </a:lnTo>
                <a:lnTo>
                  <a:pt x="10327891" y="1229667"/>
                </a:lnTo>
                <a:cubicBezTo>
                  <a:pt x="10325018" y="1217271"/>
                  <a:pt x="10323052" y="1205027"/>
                  <a:pt x="10321842" y="1192328"/>
                </a:cubicBezTo>
                <a:cubicBezTo>
                  <a:pt x="10320635" y="1179629"/>
                  <a:pt x="10319425" y="1166778"/>
                  <a:pt x="10318819" y="1154079"/>
                </a:cubicBezTo>
                <a:lnTo>
                  <a:pt x="10319460" y="1134941"/>
                </a:lnTo>
                <a:lnTo>
                  <a:pt x="10317308" y="1136241"/>
                </a:lnTo>
                <a:cubicBezTo>
                  <a:pt x="10316249" y="1136241"/>
                  <a:pt x="10315191" y="1136241"/>
                  <a:pt x="10314132" y="1136241"/>
                </a:cubicBezTo>
                <a:cubicBezTo>
                  <a:pt x="10311866" y="1135939"/>
                  <a:pt x="10309748" y="1135182"/>
                  <a:pt x="10307934" y="1133822"/>
                </a:cubicBezTo>
                <a:cubicBezTo>
                  <a:pt x="10306725" y="1133067"/>
                  <a:pt x="10305365" y="1132310"/>
                  <a:pt x="10304155" y="1131706"/>
                </a:cubicBezTo>
                <a:cubicBezTo>
                  <a:pt x="10299014" y="1128834"/>
                  <a:pt x="10293724" y="1125961"/>
                  <a:pt x="10288433" y="1123239"/>
                </a:cubicBezTo>
                <a:cubicBezTo>
                  <a:pt x="10282083" y="1120065"/>
                  <a:pt x="10275734" y="1116890"/>
                  <a:pt x="10269233" y="1113716"/>
                </a:cubicBezTo>
                <a:cubicBezTo>
                  <a:pt x="10257593" y="1107971"/>
                  <a:pt x="10245953" y="1102074"/>
                  <a:pt x="10234160" y="1096481"/>
                </a:cubicBezTo>
                <a:cubicBezTo>
                  <a:pt x="10228416" y="1093761"/>
                  <a:pt x="10222520" y="1090888"/>
                  <a:pt x="10216625" y="1088469"/>
                </a:cubicBezTo>
                <a:cubicBezTo>
                  <a:pt x="10210124" y="1085747"/>
                  <a:pt x="10203623" y="1083328"/>
                  <a:pt x="10196972" y="1080911"/>
                </a:cubicBezTo>
                <a:cubicBezTo>
                  <a:pt x="10185028" y="1076526"/>
                  <a:pt x="10172934" y="1072747"/>
                  <a:pt x="10160689" y="1069420"/>
                </a:cubicBezTo>
                <a:cubicBezTo>
                  <a:pt x="10136047" y="1063373"/>
                  <a:pt x="10110802" y="1057478"/>
                  <a:pt x="10085252" y="1056874"/>
                </a:cubicBezTo>
                <a:close/>
                <a:moveTo>
                  <a:pt x="10378534" y="1022858"/>
                </a:moveTo>
                <a:cubicBezTo>
                  <a:pt x="10377174" y="1023766"/>
                  <a:pt x="10375814" y="1024825"/>
                  <a:pt x="10374453" y="1026034"/>
                </a:cubicBezTo>
                <a:cubicBezTo>
                  <a:pt x="10370976" y="1029964"/>
                  <a:pt x="10368103" y="1034347"/>
                  <a:pt x="10365381" y="1038733"/>
                </a:cubicBezTo>
                <a:cubicBezTo>
                  <a:pt x="10362207" y="1044627"/>
                  <a:pt x="10359183" y="1050524"/>
                  <a:pt x="10356915" y="1056874"/>
                </a:cubicBezTo>
                <a:cubicBezTo>
                  <a:pt x="10355555" y="1060653"/>
                  <a:pt x="10354195" y="1064432"/>
                  <a:pt x="10352833" y="1068211"/>
                </a:cubicBezTo>
                <a:cubicBezTo>
                  <a:pt x="10351625" y="1071688"/>
                  <a:pt x="10350718" y="1075015"/>
                  <a:pt x="10349811" y="1078491"/>
                </a:cubicBezTo>
                <a:cubicBezTo>
                  <a:pt x="10348602" y="1083933"/>
                  <a:pt x="10347392" y="1089376"/>
                  <a:pt x="10346635" y="1094970"/>
                </a:cubicBezTo>
                <a:cubicBezTo>
                  <a:pt x="10345880" y="1101470"/>
                  <a:pt x="10345124" y="1107820"/>
                  <a:pt x="10344670" y="1114321"/>
                </a:cubicBezTo>
                <a:cubicBezTo>
                  <a:pt x="10343764" y="1126112"/>
                  <a:pt x="10343009" y="1137904"/>
                  <a:pt x="10343009" y="1149846"/>
                </a:cubicBezTo>
                <a:cubicBezTo>
                  <a:pt x="10343461" y="1158917"/>
                  <a:pt x="10344066" y="1167987"/>
                  <a:pt x="10344974" y="1177058"/>
                </a:cubicBezTo>
                <a:cubicBezTo>
                  <a:pt x="10345880" y="1186281"/>
                  <a:pt x="10346635" y="1195502"/>
                  <a:pt x="10347997" y="1204573"/>
                </a:cubicBezTo>
                <a:cubicBezTo>
                  <a:pt x="10349357" y="1213493"/>
                  <a:pt x="10351322" y="1222260"/>
                  <a:pt x="10353439" y="1231029"/>
                </a:cubicBezTo>
                <a:cubicBezTo>
                  <a:pt x="10355101" y="1237982"/>
                  <a:pt x="10356463" y="1245088"/>
                  <a:pt x="10358277" y="1251890"/>
                </a:cubicBezTo>
                <a:cubicBezTo>
                  <a:pt x="10358428" y="1252194"/>
                  <a:pt x="10358428" y="1252344"/>
                  <a:pt x="10358579" y="1252646"/>
                </a:cubicBezTo>
                <a:cubicBezTo>
                  <a:pt x="10358579" y="1252646"/>
                  <a:pt x="10358428" y="1252495"/>
                  <a:pt x="10358428" y="1252495"/>
                </a:cubicBezTo>
                <a:lnTo>
                  <a:pt x="10358529" y="1252946"/>
                </a:lnTo>
                <a:lnTo>
                  <a:pt x="10375964" y="1260204"/>
                </a:lnTo>
                <a:cubicBezTo>
                  <a:pt x="10381708" y="1263228"/>
                  <a:pt x="10387303" y="1266554"/>
                  <a:pt x="10392896" y="1269879"/>
                </a:cubicBezTo>
                <a:cubicBezTo>
                  <a:pt x="10395012" y="1271089"/>
                  <a:pt x="10396978" y="1272752"/>
                  <a:pt x="10398943" y="1274112"/>
                </a:cubicBezTo>
                <a:cubicBezTo>
                  <a:pt x="10400908" y="1275472"/>
                  <a:pt x="10402722" y="1276834"/>
                  <a:pt x="10404536" y="1278194"/>
                </a:cubicBezTo>
                <a:lnTo>
                  <a:pt x="10423525" y="1292942"/>
                </a:lnTo>
                <a:lnTo>
                  <a:pt x="10423434" y="1284544"/>
                </a:lnTo>
                <a:cubicBezTo>
                  <a:pt x="10423736" y="1271997"/>
                  <a:pt x="10424493" y="1259449"/>
                  <a:pt x="10426307" y="1247053"/>
                </a:cubicBezTo>
                <a:cubicBezTo>
                  <a:pt x="10427364" y="1240401"/>
                  <a:pt x="10428724" y="1233749"/>
                  <a:pt x="10430086" y="1227248"/>
                </a:cubicBezTo>
                <a:cubicBezTo>
                  <a:pt x="10431597" y="1220143"/>
                  <a:pt x="10433261" y="1213189"/>
                  <a:pt x="10435529" y="1206234"/>
                </a:cubicBezTo>
                <a:cubicBezTo>
                  <a:pt x="10437343" y="1200340"/>
                  <a:pt x="10439912" y="1194745"/>
                  <a:pt x="10442783" y="1189152"/>
                </a:cubicBezTo>
                <a:cubicBezTo>
                  <a:pt x="10445052" y="1184617"/>
                  <a:pt x="10447470" y="1180081"/>
                  <a:pt x="10450343" y="1175848"/>
                </a:cubicBezTo>
                <a:cubicBezTo>
                  <a:pt x="10451552" y="1174488"/>
                  <a:pt x="10452460" y="1173279"/>
                  <a:pt x="10453367" y="1172069"/>
                </a:cubicBezTo>
                <a:lnTo>
                  <a:pt x="10454787" y="1170671"/>
                </a:lnTo>
                <a:lnTo>
                  <a:pt x="10452006" y="1160883"/>
                </a:lnTo>
                <a:cubicBezTo>
                  <a:pt x="10449284" y="1151660"/>
                  <a:pt x="10446564" y="1142439"/>
                  <a:pt x="10443993" y="1133067"/>
                </a:cubicBezTo>
                <a:cubicBezTo>
                  <a:pt x="10440819" y="1122484"/>
                  <a:pt x="10436889" y="1112204"/>
                  <a:pt x="10432051" y="1102227"/>
                </a:cubicBezTo>
                <a:cubicBezTo>
                  <a:pt x="10427063" y="1091794"/>
                  <a:pt x="10421468" y="1081817"/>
                  <a:pt x="10415724" y="1071839"/>
                </a:cubicBezTo>
                <a:cubicBezTo>
                  <a:pt x="10406049" y="1055815"/>
                  <a:pt x="10395920" y="1039942"/>
                  <a:pt x="10382919" y="1026486"/>
                </a:cubicBezTo>
                <a:cubicBezTo>
                  <a:pt x="10381557" y="1025277"/>
                  <a:pt x="10380197" y="1024067"/>
                  <a:pt x="10378534" y="1022858"/>
                </a:cubicBezTo>
                <a:close/>
                <a:moveTo>
                  <a:pt x="10453971" y="879846"/>
                </a:moveTo>
                <a:cubicBezTo>
                  <a:pt x="10453821" y="879997"/>
                  <a:pt x="10453670" y="879997"/>
                  <a:pt x="10453367" y="880148"/>
                </a:cubicBezTo>
                <a:cubicBezTo>
                  <a:pt x="10452611" y="880752"/>
                  <a:pt x="10451856" y="881357"/>
                  <a:pt x="10451099" y="881962"/>
                </a:cubicBezTo>
                <a:cubicBezTo>
                  <a:pt x="10446715" y="886950"/>
                  <a:pt x="10442936" y="892696"/>
                  <a:pt x="10439611" y="898440"/>
                </a:cubicBezTo>
                <a:cubicBezTo>
                  <a:pt x="10436586" y="904185"/>
                  <a:pt x="10434016" y="910232"/>
                  <a:pt x="10431294" y="916128"/>
                </a:cubicBezTo>
                <a:cubicBezTo>
                  <a:pt x="10428423" y="922175"/>
                  <a:pt x="10425399" y="928070"/>
                  <a:pt x="10422679" y="934117"/>
                </a:cubicBezTo>
                <a:cubicBezTo>
                  <a:pt x="10419957" y="940164"/>
                  <a:pt x="10417538" y="946514"/>
                  <a:pt x="10414515" y="952411"/>
                </a:cubicBezTo>
                <a:cubicBezTo>
                  <a:pt x="10411340" y="958609"/>
                  <a:pt x="10407863" y="964505"/>
                  <a:pt x="10404235" y="970552"/>
                </a:cubicBezTo>
                <a:cubicBezTo>
                  <a:pt x="10401967" y="974785"/>
                  <a:pt x="10400303" y="979319"/>
                  <a:pt x="10398792" y="983855"/>
                </a:cubicBezTo>
                <a:cubicBezTo>
                  <a:pt x="10397280" y="990959"/>
                  <a:pt x="10397129" y="998216"/>
                  <a:pt x="10397129" y="1005472"/>
                </a:cubicBezTo>
                <a:lnTo>
                  <a:pt x="10397212" y="1006720"/>
                </a:lnTo>
                <a:lnTo>
                  <a:pt x="10401665" y="1010462"/>
                </a:lnTo>
                <a:cubicBezTo>
                  <a:pt x="10403932" y="1012730"/>
                  <a:pt x="10406049" y="1014997"/>
                  <a:pt x="10408014" y="1017416"/>
                </a:cubicBezTo>
                <a:cubicBezTo>
                  <a:pt x="10412247" y="1022253"/>
                  <a:pt x="10416176" y="1027394"/>
                  <a:pt x="10419806" y="1032686"/>
                </a:cubicBezTo>
                <a:cubicBezTo>
                  <a:pt x="10430842" y="1048256"/>
                  <a:pt x="10440214" y="1065037"/>
                  <a:pt x="10449284" y="1081817"/>
                </a:cubicBezTo>
                <a:cubicBezTo>
                  <a:pt x="10453821" y="1090133"/>
                  <a:pt x="10457750" y="1098749"/>
                  <a:pt x="10461228" y="1107669"/>
                </a:cubicBezTo>
                <a:cubicBezTo>
                  <a:pt x="10464553" y="1116286"/>
                  <a:pt x="10467124" y="1125053"/>
                  <a:pt x="10469694" y="1133973"/>
                </a:cubicBezTo>
                <a:cubicBezTo>
                  <a:pt x="10469543" y="1133217"/>
                  <a:pt x="10469240" y="1132613"/>
                  <a:pt x="10469089" y="1131857"/>
                </a:cubicBezTo>
                <a:lnTo>
                  <a:pt x="10473725" y="1147833"/>
                </a:lnTo>
                <a:lnTo>
                  <a:pt x="10475439" y="1138811"/>
                </a:lnTo>
                <a:cubicBezTo>
                  <a:pt x="10478463" y="1125961"/>
                  <a:pt x="10481637" y="1112959"/>
                  <a:pt x="10486171" y="1100411"/>
                </a:cubicBezTo>
                <a:cubicBezTo>
                  <a:pt x="10488289" y="1094364"/>
                  <a:pt x="10491009" y="1088620"/>
                  <a:pt x="10493731" y="1082875"/>
                </a:cubicBezTo>
                <a:lnTo>
                  <a:pt x="10501526" y="1068398"/>
                </a:lnTo>
                <a:lnTo>
                  <a:pt x="10500230" y="1063827"/>
                </a:lnTo>
                <a:cubicBezTo>
                  <a:pt x="10500383" y="1054907"/>
                  <a:pt x="10500684" y="1045988"/>
                  <a:pt x="10500534" y="1037069"/>
                </a:cubicBezTo>
                <a:cubicBezTo>
                  <a:pt x="10500383" y="1030568"/>
                  <a:pt x="10499778" y="1024218"/>
                  <a:pt x="10498870" y="1017719"/>
                </a:cubicBezTo>
                <a:cubicBezTo>
                  <a:pt x="10497964" y="1011218"/>
                  <a:pt x="10496451" y="1004566"/>
                  <a:pt x="10495091" y="998216"/>
                </a:cubicBezTo>
                <a:lnTo>
                  <a:pt x="10485137" y="960029"/>
                </a:lnTo>
                <a:lnTo>
                  <a:pt x="10485870" y="962388"/>
                </a:lnTo>
                <a:cubicBezTo>
                  <a:pt x="10485567" y="961329"/>
                  <a:pt x="10485265" y="960423"/>
                  <a:pt x="10484964" y="959364"/>
                </a:cubicBezTo>
                <a:lnTo>
                  <a:pt x="10485137" y="960029"/>
                </a:lnTo>
                <a:lnTo>
                  <a:pt x="10472717" y="920058"/>
                </a:lnTo>
                <a:cubicBezTo>
                  <a:pt x="10467729" y="907058"/>
                  <a:pt x="10462136" y="894056"/>
                  <a:pt x="10455181" y="881811"/>
                </a:cubicBezTo>
                <a:cubicBezTo>
                  <a:pt x="10454728" y="881206"/>
                  <a:pt x="10454274" y="880451"/>
                  <a:pt x="10453971" y="879846"/>
                </a:cubicBezTo>
                <a:close/>
                <a:moveTo>
                  <a:pt x="9980336" y="869717"/>
                </a:moveTo>
                <a:cubicBezTo>
                  <a:pt x="9986082" y="885590"/>
                  <a:pt x="9993942" y="900708"/>
                  <a:pt x="10002106" y="915373"/>
                </a:cubicBezTo>
                <a:cubicBezTo>
                  <a:pt x="10012235" y="933514"/>
                  <a:pt x="10022061" y="951957"/>
                  <a:pt x="10032492" y="969947"/>
                </a:cubicBezTo>
                <a:cubicBezTo>
                  <a:pt x="10040202" y="982646"/>
                  <a:pt x="10048367" y="995194"/>
                  <a:pt x="10057889" y="1006683"/>
                </a:cubicBezTo>
                <a:cubicBezTo>
                  <a:pt x="10062426" y="1012126"/>
                  <a:pt x="10067111" y="1017416"/>
                  <a:pt x="10071798" y="1022707"/>
                </a:cubicBezTo>
                <a:cubicBezTo>
                  <a:pt x="10074066" y="1025277"/>
                  <a:pt x="10076334" y="1027848"/>
                  <a:pt x="10078602" y="1030267"/>
                </a:cubicBezTo>
                <a:lnTo>
                  <a:pt x="10080621" y="1032519"/>
                </a:lnTo>
                <a:lnTo>
                  <a:pt x="10081925" y="1032382"/>
                </a:lnTo>
                <a:cubicBezTo>
                  <a:pt x="10084193" y="1032382"/>
                  <a:pt x="10086461" y="1032232"/>
                  <a:pt x="10088579" y="1032232"/>
                </a:cubicBezTo>
                <a:cubicBezTo>
                  <a:pt x="10092205" y="1032382"/>
                  <a:pt x="10095684" y="1032533"/>
                  <a:pt x="10099311" y="1032836"/>
                </a:cubicBezTo>
                <a:cubicBezTo>
                  <a:pt x="10112313" y="1034046"/>
                  <a:pt x="10125163" y="1036314"/>
                  <a:pt x="10138012" y="1039034"/>
                </a:cubicBezTo>
                <a:cubicBezTo>
                  <a:pt x="10144513" y="1040394"/>
                  <a:pt x="10150862" y="1041907"/>
                  <a:pt x="10157363" y="1043418"/>
                </a:cubicBezTo>
                <a:cubicBezTo>
                  <a:pt x="10164167" y="1044931"/>
                  <a:pt x="10171120" y="1046594"/>
                  <a:pt x="10177772" y="1048559"/>
                </a:cubicBezTo>
                <a:cubicBezTo>
                  <a:pt x="10189866" y="1052187"/>
                  <a:pt x="10201960" y="1056118"/>
                  <a:pt x="10213753" y="1060653"/>
                </a:cubicBezTo>
                <a:cubicBezTo>
                  <a:pt x="10225694" y="1065187"/>
                  <a:pt x="10237184" y="1070328"/>
                  <a:pt x="10248675" y="1075921"/>
                </a:cubicBezTo>
                <a:lnTo>
                  <a:pt x="10256683" y="1079856"/>
                </a:lnTo>
                <a:lnTo>
                  <a:pt x="10255325" y="1071992"/>
                </a:lnTo>
                <a:cubicBezTo>
                  <a:pt x="10253360" y="1059897"/>
                  <a:pt x="10251847" y="1047651"/>
                  <a:pt x="10250941" y="1035406"/>
                </a:cubicBezTo>
                <a:lnTo>
                  <a:pt x="10252654" y="990986"/>
                </a:lnTo>
                <a:lnTo>
                  <a:pt x="10244139" y="992171"/>
                </a:lnTo>
                <a:cubicBezTo>
                  <a:pt x="10229626" y="979622"/>
                  <a:pt x="10215416" y="966773"/>
                  <a:pt x="10199995" y="955434"/>
                </a:cubicBezTo>
                <a:cubicBezTo>
                  <a:pt x="10186390" y="945305"/>
                  <a:pt x="10172028" y="935933"/>
                  <a:pt x="10157213" y="927315"/>
                </a:cubicBezTo>
                <a:cubicBezTo>
                  <a:pt x="10136200" y="915978"/>
                  <a:pt x="10114732" y="905545"/>
                  <a:pt x="10092207" y="897684"/>
                </a:cubicBezTo>
                <a:cubicBezTo>
                  <a:pt x="10069984" y="889823"/>
                  <a:pt x="10047459" y="883171"/>
                  <a:pt x="10024480" y="877276"/>
                </a:cubicBezTo>
                <a:cubicBezTo>
                  <a:pt x="10015711" y="875159"/>
                  <a:pt x="10006943" y="873194"/>
                  <a:pt x="9997873" y="871985"/>
                </a:cubicBezTo>
                <a:cubicBezTo>
                  <a:pt x="9992127" y="871077"/>
                  <a:pt x="9986231" y="870171"/>
                  <a:pt x="9980336" y="869717"/>
                </a:cubicBezTo>
                <a:close/>
                <a:moveTo>
                  <a:pt x="10304760" y="860949"/>
                </a:moveTo>
                <a:cubicBezTo>
                  <a:pt x="10303247" y="862914"/>
                  <a:pt x="10301887" y="865032"/>
                  <a:pt x="10300527" y="867298"/>
                </a:cubicBezTo>
                <a:cubicBezTo>
                  <a:pt x="10297200" y="873799"/>
                  <a:pt x="10294178" y="880601"/>
                  <a:pt x="10292061" y="887707"/>
                </a:cubicBezTo>
                <a:cubicBezTo>
                  <a:pt x="10289793" y="895114"/>
                  <a:pt x="10287828" y="902522"/>
                  <a:pt x="10285862" y="909931"/>
                </a:cubicBezTo>
                <a:cubicBezTo>
                  <a:pt x="10283746" y="919001"/>
                  <a:pt x="10281630" y="928222"/>
                  <a:pt x="10280572" y="937444"/>
                </a:cubicBezTo>
                <a:cubicBezTo>
                  <a:pt x="10279362" y="947422"/>
                  <a:pt x="10278758" y="957399"/>
                  <a:pt x="10278002" y="967225"/>
                </a:cubicBezTo>
                <a:cubicBezTo>
                  <a:pt x="10276490" y="985519"/>
                  <a:pt x="10274826" y="1003961"/>
                  <a:pt x="10274979" y="1022406"/>
                </a:cubicBezTo>
                <a:cubicBezTo>
                  <a:pt x="10275583" y="1036011"/>
                  <a:pt x="10276943" y="1049465"/>
                  <a:pt x="10279061" y="1062921"/>
                </a:cubicBezTo>
                <a:cubicBezTo>
                  <a:pt x="10280118" y="1069420"/>
                  <a:pt x="10281024" y="1075771"/>
                  <a:pt x="10282235" y="1082271"/>
                </a:cubicBezTo>
                <a:lnTo>
                  <a:pt x="10283822" y="1093215"/>
                </a:lnTo>
                <a:lnTo>
                  <a:pt x="10320260" y="1112611"/>
                </a:lnTo>
                <a:lnTo>
                  <a:pt x="10322146" y="1093458"/>
                </a:lnTo>
                <a:cubicBezTo>
                  <a:pt x="10322901" y="1087109"/>
                  <a:pt x="10324414" y="1081062"/>
                  <a:pt x="10325774" y="1074863"/>
                </a:cubicBezTo>
                <a:cubicBezTo>
                  <a:pt x="10328797" y="1061258"/>
                  <a:pt x="10333786" y="1048105"/>
                  <a:pt x="10339682" y="1035557"/>
                </a:cubicBezTo>
                <a:lnTo>
                  <a:pt x="10349330" y="1018782"/>
                </a:lnTo>
                <a:lnTo>
                  <a:pt x="10347694" y="1017568"/>
                </a:lnTo>
                <a:cubicBezTo>
                  <a:pt x="10345426" y="999729"/>
                  <a:pt x="10342856" y="982041"/>
                  <a:pt x="10340287" y="964202"/>
                </a:cubicBezTo>
                <a:cubicBezTo>
                  <a:pt x="10338019" y="949236"/>
                  <a:pt x="10335449" y="934571"/>
                  <a:pt x="10331670" y="919907"/>
                </a:cubicBezTo>
                <a:cubicBezTo>
                  <a:pt x="10326680" y="903429"/>
                  <a:pt x="10320784" y="886799"/>
                  <a:pt x="10312470" y="871682"/>
                </a:cubicBezTo>
                <a:cubicBezTo>
                  <a:pt x="10310202" y="867903"/>
                  <a:pt x="10307631" y="864275"/>
                  <a:pt x="10304760" y="860949"/>
                </a:cubicBezTo>
                <a:close/>
                <a:moveTo>
                  <a:pt x="10360393" y="733809"/>
                </a:moveTo>
                <a:cubicBezTo>
                  <a:pt x="10359183" y="735623"/>
                  <a:pt x="10357974" y="737590"/>
                  <a:pt x="10356765" y="739555"/>
                </a:cubicBezTo>
                <a:cubicBezTo>
                  <a:pt x="10352532" y="747870"/>
                  <a:pt x="10349207" y="756637"/>
                  <a:pt x="10345578" y="765405"/>
                </a:cubicBezTo>
                <a:cubicBezTo>
                  <a:pt x="10343764" y="769637"/>
                  <a:pt x="10341647" y="773870"/>
                  <a:pt x="10339833" y="778105"/>
                </a:cubicBezTo>
                <a:cubicBezTo>
                  <a:pt x="10338019" y="782338"/>
                  <a:pt x="10336659" y="786418"/>
                  <a:pt x="10335298" y="790804"/>
                </a:cubicBezTo>
                <a:cubicBezTo>
                  <a:pt x="10333181" y="800025"/>
                  <a:pt x="10331670" y="809548"/>
                  <a:pt x="10330308" y="818922"/>
                </a:cubicBezTo>
                <a:cubicBezTo>
                  <a:pt x="10328948" y="828295"/>
                  <a:pt x="10327286" y="837818"/>
                  <a:pt x="10327286" y="847343"/>
                </a:cubicBezTo>
                <a:cubicBezTo>
                  <a:pt x="10327286" y="847644"/>
                  <a:pt x="10327286" y="847797"/>
                  <a:pt x="10327286" y="848098"/>
                </a:cubicBezTo>
                <a:lnTo>
                  <a:pt x="10327026" y="849108"/>
                </a:lnTo>
                <a:lnTo>
                  <a:pt x="10328645" y="851122"/>
                </a:lnTo>
                <a:cubicBezTo>
                  <a:pt x="10332880" y="856717"/>
                  <a:pt x="10336205" y="863065"/>
                  <a:pt x="10339228" y="869263"/>
                </a:cubicBezTo>
                <a:cubicBezTo>
                  <a:pt x="10344066" y="879241"/>
                  <a:pt x="10348299" y="889825"/>
                  <a:pt x="10351625" y="900406"/>
                </a:cubicBezTo>
                <a:cubicBezTo>
                  <a:pt x="10355706" y="912954"/>
                  <a:pt x="10359033" y="925653"/>
                  <a:pt x="10361301" y="938502"/>
                </a:cubicBezTo>
                <a:cubicBezTo>
                  <a:pt x="10363416" y="949992"/>
                  <a:pt x="10365080" y="961783"/>
                  <a:pt x="10366743" y="973424"/>
                </a:cubicBezTo>
                <a:lnTo>
                  <a:pt x="10370368" y="1000316"/>
                </a:lnTo>
                <a:lnTo>
                  <a:pt x="10372682" y="999454"/>
                </a:lnTo>
                <a:lnTo>
                  <a:pt x="10372639" y="994588"/>
                </a:lnTo>
                <a:cubicBezTo>
                  <a:pt x="10372790" y="988088"/>
                  <a:pt x="10373696" y="981889"/>
                  <a:pt x="10375510" y="975540"/>
                </a:cubicBezTo>
                <a:cubicBezTo>
                  <a:pt x="10376872" y="970552"/>
                  <a:pt x="10378686" y="965865"/>
                  <a:pt x="10381105" y="961329"/>
                </a:cubicBezTo>
                <a:cubicBezTo>
                  <a:pt x="10383524" y="956794"/>
                  <a:pt x="10386244" y="952411"/>
                  <a:pt x="10388814" y="947874"/>
                </a:cubicBezTo>
                <a:cubicBezTo>
                  <a:pt x="10391233" y="943340"/>
                  <a:pt x="10393652" y="938653"/>
                  <a:pt x="10395618" y="933966"/>
                </a:cubicBezTo>
                <a:cubicBezTo>
                  <a:pt x="10397734" y="928978"/>
                  <a:pt x="10399699" y="924140"/>
                  <a:pt x="10402117" y="919303"/>
                </a:cubicBezTo>
                <a:cubicBezTo>
                  <a:pt x="10404689" y="914162"/>
                  <a:pt x="10407258" y="909023"/>
                  <a:pt x="10409525" y="903882"/>
                </a:cubicBezTo>
                <a:lnTo>
                  <a:pt x="10410545" y="901717"/>
                </a:lnTo>
                <a:lnTo>
                  <a:pt x="10406503" y="870775"/>
                </a:lnTo>
                <a:cubicBezTo>
                  <a:pt x="10404990" y="861705"/>
                  <a:pt x="10402571" y="852785"/>
                  <a:pt x="10400153" y="843865"/>
                </a:cubicBezTo>
                <a:cubicBezTo>
                  <a:pt x="10397431" y="834644"/>
                  <a:pt x="10394407" y="825573"/>
                  <a:pt x="10391385" y="816503"/>
                </a:cubicBezTo>
                <a:cubicBezTo>
                  <a:pt x="10388209" y="806978"/>
                  <a:pt x="10385489" y="797303"/>
                  <a:pt x="10382616" y="787628"/>
                </a:cubicBezTo>
                <a:cubicBezTo>
                  <a:pt x="10379896" y="778256"/>
                  <a:pt x="10376720" y="769034"/>
                  <a:pt x="10373395" y="759962"/>
                </a:cubicBezTo>
                <a:cubicBezTo>
                  <a:pt x="10370219" y="751496"/>
                  <a:pt x="10366138" y="743484"/>
                  <a:pt x="10361755" y="735775"/>
                </a:cubicBezTo>
                <a:cubicBezTo>
                  <a:pt x="10361301" y="735169"/>
                  <a:pt x="10360847" y="734414"/>
                  <a:pt x="10360393" y="733809"/>
                </a:cubicBezTo>
                <a:close/>
                <a:moveTo>
                  <a:pt x="9905805" y="672282"/>
                </a:moveTo>
                <a:cubicBezTo>
                  <a:pt x="9906561" y="676967"/>
                  <a:pt x="9907619" y="681503"/>
                  <a:pt x="9908829" y="686037"/>
                </a:cubicBezTo>
                <a:cubicBezTo>
                  <a:pt x="9913365" y="700550"/>
                  <a:pt x="9919410" y="714459"/>
                  <a:pt x="9926516" y="728065"/>
                </a:cubicBezTo>
                <a:cubicBezTo>
                  <a:pt x="9933168" y="740915"/>
                  <a:pt x="9940121" y="753614"/>
                  <a:pt x="9947379" y="766162"/>
                </a:cubicBezTo>
                <a:cubicBezTo>
                  <a:pt x="9956751" y="781581"/>
                  <a:pt x="9966728" y="796698"/>
                  <a:pt x="9978219" y="810606"/>
                </a:cubicBezTo>
                <a:cubicBezTo>
                  <a:pt x="9983660" y="817258"/>
                  <a:pt x="9989709" y="823609"/>
                  <a:pt x="9995452" y="829957"/>
                </a:cubicBezTo>
                <a:cubicBezTo>
                  <a:pt x="10000290" y="835399"/>
                  <a:pt x="10004977" y="840994"/>
                  <a:pt x="10009965" y="846284"/>
                </a:cubicBezTo>
                <a:cubicBezTo>
                  <a:pt x="10010570" y="846738"/>
                  <a:pt x="10011024" y="847192"/>
                  <a:pt x="10011629" y="847646"/>
                </a:cubicBezTo>
                <a:lnTo>
                  <a:pt x="10011857" y="849292"/>
                </a:lnTo>
                <a:lnTo>
                  <a:pt x="10043981" y="856717"/>
                </a:lnTo>
                <a:cubicBezTo>
                  <a:pt x="10056226" y="860042"/>
                  <a:pt x="10068623" y="863368"/>
                  <a:pt x="10080717" y="867449"/>
                </a:cubicBezTo>
                <a:cubicBezTo>
                  <a:pt x="10092962" y="871380"/>
                  <a:pt x="10105209" y="875613"/>
                  <a:pt x="10117151" y="880451"/>
                </a:cubicBezTo>
                <a:cubicBezTo>
                  <a:pt x="10128640" y="885138"/>
                  <a:pt x="10139979" y="890580"/>
                  <a:pt x="10151014" y="896173"/>
                </a:cubicBezTo>
                <a:lnTo>
                  <a:pt x="10156599" y="899328"/>
                </a:lnTo>
                <a:lnTo>
                  <a:pt x="10153281" y="874856"/>
                </a:lnTo>
                <a:cubicBezTo>
                  <a:pt x="10151617" y="862762"/>
                  <a:pt x="10150106" y="850517"/>
                  <a:pt x="10149048" y="838272"/>
                </a:cubicBezTo>
                <a:lnTo>
                  <a:pt x="10149338" y="808088"/>
                </a:lnTo>
                <a:lnTo>
                  <a:pt x="10142094" y="809096"/>
                </a:lnTo>
                <a:cubicBezTo>
                  <a:pt x="10133174" y="801385"/>
                  <a:pt x="10124405" y="793222"/>
                  <a:pt x="10115487" y="785512"/>
                </a:cubicBezTo>
                <a:cubicBezTo>
                  <a:pt x="10106567" y="777802"/>
                  <a:pt x="10097648" y="769790"/>
                  <a:pt x="10088125" y="762533"/>
                </a:cubicBezTo>
                <a:cubicBezTo>
                  <a:pt x="10078146" y="754974"/>
                  <a:pt x="10068017" y="747870"/>
                  <a:pt x="10057586" y="741066"/>
                </a:cubicBezTo>
                <a:cubicBezTo>
                  <a:pt x="10048213" y="734868"/>
                  <a:pt x="10038537" y="729275"/>
                  <a:pt x="10028862" y="723529"/>
                </a:cubicBezTo>
                <a:cubicBezTo>
                  <a:pt x="10010269" y="713098"/>
                  <a:pt x="9991069" y="703877"/>
                  <a:pt x="9971415" y="695562"/>
                </a:cubicBezTo>
                <a:lnTo>
                  <a:pt x="9963454" y="692659"/>
                </a:lnTo>
                <a:lnTo>
                  <a:pt x="9963405" y="692689"/>
                </a:lnTo>
                <a:cubicBezTo>
                  <a:pt x="9959927" y="693294"/>
                  <a:pt x="9957055" y="692084"/>
                  <a:pt x="9954031" y="690270"/>
                </a:cubicBezTo>
                <a:lnTo>
                  <a:pt x="9951885" y="688442"/>
                </a:lnTo>
                <a:lnTo>
                  <a:pt x="9910038" y="673188"/>
                </a:lnTo>
                <a:cubicBezTo>
                  <a:pt x="9908678" y="672886"/>
                  <a:pt x="9907316" y="672583"/>
                  <a:pt x="9905805" y="672282"/>
                </a:cubicBezTo>
                <a:close/>
                <a:moveTo>
                  <a:pt x="10201355" y="662303"/>
                </a:moveTo>
                <a:cubicBezTo>
                  <a:pt x="10200600" y="662757"/>
                  <a:pt x="10199994" y="663362"/>
                  <a:pt x="10199389" y="663966"/>
                </a:cubicBezTo>
                <a:cubicBezTo>
                  <a:pt x="10197121" y="666536"/>
                  <a:pt x="10195156" y="669256"/>
                  <a:pt x="10193342" y="672129"/>
                </a:cubicBezTo>
                <a:cubicBezTo>
                  <a:pt x="10190318" y="678327"/>
                  <a:pt x="10188353" y="684828"/>
                  <a:pt x="10186389" y="691480"/>
                </a:cubicBezTo>
                <a:cubicBezTo>
                  <a:pt x="10181852" y="710830"/>
                  <a:pt x="10178830" y="730484"/>
                  <a:pt x="10176109" y="750136"/>
                </a:cubicBezTo>
                <a:cubicBezTo>
                  <a:pt x="10173236" y="770242"/>
                  <a:pt x="10172026" y="790501"/>
                  <a:pt x="10172330" y="810910"/>
                </a:cubicBezTo>
                <a:cubicBezTo>
                  <a:pt x="10172934" y="827237"/>
                  <a:pt x="10174294" y="843411"/>
                  <a:pt x="10176259" y="859588"/>
                </a:cubicBezTo>
                <a:cubicBezTo>
                  <a:pt x="10178224" y="875310"/>
                  <a:pt x="10180492" y="891032"/>
                  <a:pt x="10182610" y="906755"/>
                </a:cubicBezTo>
                <a:lnTo>
                  <a:pt x="10178837" y="911894"/>
                </a:lnTo>
                <a:lnTo>
                  <a:pt x="10188204" y="917187"/>
                </a:lnTo>
                <a:cubicBezTo>
                  <a:pt x="10199844" y="924594"/>
                  <a:pt x="10211334" y="932455"/>
                  <a:pt x="10222068" y="941072"/>
                </a:cubicBezTo>
                <a:lnTo>
                  <a:pt x="10253552" y="967673"/>
                </a:lnTo>
                <a:lnTo>
                  <a:pt x="10253965" y="956945"/>
                </a:lnTo>
                <a:cubicBezTo>
                  <a:pt x="10254419" y="950597"/>
                  <a:pt x="10254871" y="944096"/>
                  <a:pt x="10255626" y="937747"/>
                </a:cubicBezTo>
                <a:cubicBezTo>
                  <a:pt x="10256384" y="931397"/>
                  <a:pt x="10257593" y="925048"/>
                  <a:pt x="10258802" y="918849"/>
                </a:cubicBezTo>
                <a:cubicBezTo>
                  <a:pt x="10261675" y="905244"/>
                  <a:pt x="10265151" y="891789"/>
                  <a:pt x="10269233" y="878333"/>
                </a:cubicBezTo>
                <a:cubicBezTo>
                  <a:pt x="10271047" y="872439"/>
                  <a:pt x="10273315" y="866392"/>
                  <a:pt x="10276188" y="860949"/>
                </a:cubicBezTo>
                <a:lnTo>
                  <a:pt x="10278750" y="856434"/>
                </a:lnTo>
                <a:lnTo>
                  <a:pt x="10277094" y="853691"/>
                </a:lnTo>
                <a:cubicBezTo>
                  <a:pt x="10273315" y="837667"/>
                  <a:pt x="10269233" y="821642"/>
                  <a:pt x="10264699" y="805769"/>
                </a:cubicBezTo>
                <a:cubicBezTo>
                  <a:pt x="10261372" y="794583"/>
                  <a:pt x="10258045" y="783546"/>
                  <a:pt x="10254115" y="772510"/>
                </a:cubicBezTo>
                <a:cubicBezTo>
                  <a:pt x="10249732" y="760114"/>
                  <a:pt x="10244894" y="748020"/>
                  <a:pt x="10239603" y="736077"/>
                </a:cubicBezTo>
                <a:cubicBezTo>
                  <a:pt x="10234765" y="725041"/>
                  <a:pt x="10229777" y="714157"/>
                  <a:pt x="10224636" y="703272"/>
                </a:cubicBezTo>
                <a:cubicBezTo>
                  <a:pt x="10219647" y="692538"/>
                  <a:pt x="10214659" y="681955"/>
                  <a:pt x="10208763" y="671675"/>
                </a:cubicBezTo>
                <a:cubicBezTo>
                  <a:pt x="10206948" y="668955"/>
                  <a:pt x="10205285" y="666233"/>
                  <a:pt x="10203017" y="663663"/>
                </a:cubicBezTo>
                <a:cubicBezTo>
                  <a:pt x="10202414" y="663209"/>
                  <a:pt x="10201960" y="662757"/>
                  <a:pt x="10201355" y="662303"/>
                </a:cubicBezTo>
                <a:close/>
                <a:moveTo>
                  <a:pt x="10279816" y="535920"/>
                </a:moveTo>
                <a:cubicBezTo>
                  <a:pt x="10279513" y="535920"/>
                  <a:pt x="10279212" y="536071"/>
                  <a:pt x="10278908" y="536071"/>
                </a:cubicBezTo>
                <a:cubicBezTo>
                  <a:pt x="10277851" y="536524"/>
                  <a:pt x="10276943" y="536826"/>
                  <a:pt x="10276037" y="537280"/>
                </a:cubicBezTo>
                <a:cubicBezTo>
                  <a:pt x="10274374" y="538489"/>
                  <a:pt x="10272711" y="539849"/>
                  <a:pt x="10271200" y="541210"/>
                </a:cubicBezTo>
                <a:cubicBezTo>
                  <a:pt x="10266965" y="545897"/>
                  <a:pt x="10263186" y="551037"/>
                  <a:pt x="10260012" y="556480"/>
                </a:cubicBezTo>
                <a:cubicBezTo>
                  <a:pt x="10256837" y="562376"/>
                  <a:pt x="10254115" y="568271"/>
                  <a:pt x="10251698" y="574470"/>
                </a:cubicBezTo>
                <a:cubicBezTo>
                  <a:pt x="10249127" y="581272"/>
                  <a:pt x="10247162" y="588378"/>
                  <a:pt x="10245348" y="595332"/>
                </a:cubicBezTo>
                <a:cubicBezTo>
                  <a:pt x="10242778" y="606367"/>
                  <a:pt x="10240360" y="617404"/>
                  <a:pt x="10238242" y="628440"/>
                </a:cubicBezTo>
                <a:cubicBezTo>
                  <a:pt x="10237184" y="634183"/>
                  <a:pt x="10236127" y="639929"/>
                  <a:pt x="10234916" y="645673"/>
                </a:cubicBezTo>
                <a:cubicBezTo>
                  <a:pt x="10233859" y="651266"/>
                  <a:pt x="10232498" y="656861"/>
                  <a:pt x="10231892" y="662605"/>
                </a:cubicBezTo>
                <a:lnTo>
                  <a:pt x="10231713" y="663130"/>
                </a:lnTo>
                <a:lnTo>
                  <a:pt x="10245196" y="688155"/>
                </a:lnTo>
                <a:cubicBezTo>
                  <a:pt x="10250940" y="700249"/>
                  <a:pt x="10256384" y="712343"/>
                  <a:pt x="10261977" y="724588"/>
                </a:cubicBezTo>
                <a:cubicBezTo>
                  <a:pt x="10267570" y="736983"/>
                  <a:pt x="10272558" y="749835"/>
                  <a:pt x="10277094" y="762684"/>
                </a:cubicBezTo>
                <a:cubicBezTo>
                  <a:pt x="10281629" y="775232"/>
                  <a:pt x="10285409" y="787931"/>
                  <a:pt x="10289038" y="800781"/>
                </a:cubicBezTo>
                <a:lnTo>
                  <a:pt x="10298562" y="836609"/>
                </a:lnTo>
                <a:lnTo>
                  <a:pt x="10301586" y="835098"/>
                </a:lnTo>
                <a:lnTo>
                  <a:pt x="10304085" y="835098"/>
                </a:lnTo>
                <a:lnTo>
                  <a:pt x="10305969" y="813178"/>
                </a:lnTo>
                <a:cubicBezTo>
                  <a:pt x="10306877" y="807131"/>
                  <a:pt x="10307783" y="801234"/>
                  <a:pt x="10308993" y="795338"/>
                </a:cubicBezTo>
                <a:cubicBezTo>
                  <a:pt x="10310353" y="788686"/>
                  <a:pt x="10311715" y="781884"/>
                  <a:pt x="10313983" y="775534"/>
                </a:cubicBezTo>
                <a:cubicBezTo>
                  <a:pt x="10316249" y="769336"/>
                  <a:pt x="10319122" y="763440"/>
                  <a:pt x="10321842" y="757393"/>
                </a:cubicBezTo>
                <a:cubicBezTo>
                  <a:pt x="10324263" y="751950"/>
                  <a:pt x="10326529" y="746206"/>
                  <a:pt x="10328797" y="740612"/>
                </a:cubicBezTo>
                <a:lnTo>
                  <a:pt x="10336189" y="726676"/>
                </a:lnTo>
                <a:lnTo>
                  <a:pt x="10334541" y="726251"/>
                </a:lnTo>
                <a:cubicBezTo>
                  <a:pt x="10332273" y="724437"/>
                  <a:pt x="10329856" y="721261"/>
                  <a:pt x="10329704" y="718237"/>
                </a:cubicBezTo>
                <a:cubicBezTo>
                  <a:pt x="10328797" y="698736"/>
                  <a:pt x="10327134" y="679235"/>
                  <a:pt x="10323657" y="660035"/>
                </a:cubicBezTo>
                <a:cubicBezTo>
                  <a:pt x="10320635" y="642348"/>
                  <a:pt x="10316854" y="624811"/>
                  <a:pt x="10312016" y="607576"/>
                </a:cubicBezTo>
                <a:cubicBezTo>
                  <a:pt x="10309144" y="597600"/>
                  <a:pt x="10306120" y="587470"/>
                  <a:pt x="10302795" y="577644"/>
                </a:cubicBezTo>
                <a:cubicBezTo>
                  <a:pt x="10300830" y="572051"/>
                  <a:pt x="10298713" y="566609"/>
                  <a:pt x="10296597" y="561167"/>
                </a:cubicBezTo>
                <a:cubicBezTo>
                  <a:pt x="10294783" y="556480"/>
                  <a:pt x="10292363" y="551944"/>
                  <a:pt x="10289945" y="547560"/>
                </a:cubicBezTo>
                <a:cubicBezTo>
                  <a:pt x="10287677" y="544082"/>
                  <a:pt x="10285409" y="540757"/>
                  <a:pt x="10282537" y="537583"/>
                </a:cubicBezTo>
                <a:cubicBezTo>
                  <a:pt x="10281934" y="537129"/>
                  <a:pt x="10281480" y="536675"/>
                  <a:pt x="10280875" y="536221"/>
                </a:cubicBezTo>
                <a:cubicBezTo>
                  <a:pt x="10280572" y="536071"/>
                  <a:pt x="10280421" y="536071"/>
                  <a:pt x="10280118" y="535920"/>
                </a:cubicBezTo>
                <a:cubicBezTo>
                  <a:pt x="10279967" y="535920"/>
                  <a:pt x="10279967" y="535920"/>
                  <a:pt x="10279816" y="535920"/>
                </a:cubicBezTo>
                <a:close/>
                <a:moveTo>
                  <a:pt x="9838986" y="491776"/>
                </a:moveTo>
                <a:cubicBezTo>
                  <a:pt x="9838986" y="492230"/>
                  <a:pt x="9838986" y="492684"/>
                  <a:pt x="9838834" y="493137"/>
                </a:cubicBezTo>
                <a:cubicBezTo>
                  <a:pt x="9839137" y="496765"/>
                  <a:pt x="9839742" y="500393"/>
                  <a:pt x="9840650" y="503870"/>
                </a:cubicBezTo>
                <a:cubicBezTo>
                  <a:pt x="9843824" y="514150"/>
                  <a:pt x="9847603" y="523976"/>
                  <a:pt x="9851988" y="533804"/>
                </a:cubicBezTo>
                <a:cubicBezTo>
                  <a:pt x="9856523" y="543781"/>
                  <a:pt x="9861965" y="553456"/>
                  <a:pt x="9867407" y="563132"/>
                </a:cubicBezTo>
                <a:cubicBezTo>
                  <a:pt x="9870732" y="568574"/>
                  <a:pt x="9874059" y="573865"/>
                  <a:pt x="9877687" y="579157"/>
                </a:cubicBezTo>
                <a:cubicBezTo>
                  <a:pt x="9881165" y="584447"/>
                  <a:pt x="9885095" y="589437"/>
                  <a:pt x="9889024" y="594275"/>
                </a:cubicBezTo>
                <a:cubicBezTo>
                  <a:pt x="9896886" y="604251"/>
                  <a:pt x="9905655" y="613625"/>
                  <a:pt x="9914725" y="622543"/>
                </a:cubicBezTo>
                <a:cubicBezTo>
                  <a:pt x="9920168" y="627835"/>
                  <a:pt x="9925761" y="632976"/>
                  <a:pt x="9931506" y="638115"/>
                </a:cubicBezTo>
                <a:cubicBezTo>
                  <a:pt x="9934228" y="640534"/>
                  <a:pt x="9937099" y="643103"/>
                  <a:pt x="9939821" y="645675"/>
                </a:cubicBezTo>
                <a:cubicBezTo>
                  <a:pt x="9942542" y="648093"/>
                  <a:pt x="9944960" y="650814"/>
                  <a:pt x="9947530" y="653383"/>
                </a:cubicBezTo>
                <a:lnTo>
                  <a:pt x="9962248" y="665096"/>
                </a:lnTo>
                <a:lnTo>
                  <a:pt x="9974893" y="670014"/>
                </a:lnTo>
                <a:cubicBezTo>
                  <a:pt x="9987139" y="675305"/>
                  <a:pt x="9999384" y="680595"/>
                  <a:pt x="10011326" y="686491"/>
                </a:cubicBezTo>
                <a:cubicBezTo>
                  <a:pt x="10024478" y="692841"/>
                  <a:pt x="10037177" y="699945"/>
                  <a:pt x="10049725" y="707202"/>
                </a:cubicBezTo>
                <a:lnTo>
                  <a:pt x="10061278" y="715158"/>
                </a:lnTo>
                <a:lnTo>
                  <a:pt x="10060611" y="712492"/>
                </a:lnTo>
                <a:cubicBezTo>
                  <a:pt x="10059250" y="706899"/>
                  <a:pt x="10057889" y="701456"/>
                  <a:pt x="10056529" y="695863"/>
                </a:cubicBezTo>
                <a:cubicBezTo>
                  <a:pt x="10053960" y="684525"/>
                  <a:pt x="10052750" y="672885"/>
                  <a:pt x="10051692" y="661244"/>
                </a:cubicBezTo>
                <a:lnTo>
                  <a:pt x="10052192" y="628582"/>
                </a:lnTo>
                <a:lnTo>
                  <a:pt x="10049876" y="627986"/>
                </a:lnTo>
                <a:cubicBezTo>
                  <a:pt x="10029619" y="609845"/>
                  <a:pt x="10009664" y="591099"/>
                  <a:pt x="9988047" y="574771"/>
                </a:cubicBezTo>
                <a:cubicBezTo>
                  <a:pt x="9982754" y="570691"/>
                  <a:pt x="9977161" y="567063"/>
                  <a:pt x="9971718" y="563282"/>
                </a:cubicBezTo>
                <a:cubicBezTo>
                  <a:pt x="9966427" y="559654"/>
                  <a:pt x="9961137" y="556178"/>
                  <a:pt x="9955845" y="552701"/>
                </a:cubicBezTo>
                <a:cubicBezTo>
                  <a:pt x="9944960" y="545444"/>
                  <a:pt x="9933925" y="538489"/>
                  <a:pt x="9922889" y="531687"/>
                </a:cubicBezTo>
                <a:cubicBezTo>
                  <a:pt x="9917446" y="528362"/>
                  <a:pt x="9912003" y="525186"/>
                  <a:pt x="9906562" y="522011"/>
                </a:cubicBezTo>
                <a:cubicBezTo>
                  <a:pt x="9895073" y="515814"/>
                  <a:pt x="9883431" y="510221"/>
                  <a:pt x="9871640" y="504929"/>
                </a:cubicBezTo>
                <a:cubicBezTo>
                  <a:pt x="9861057" y="500091"/>
                  <a:pt x="9850173" y="495103"/>
                  <a:pt x="9838986" y="491776"/>
                </a:cubicBezTo>
                <a:close/>
                <a:moveTo>
                  <a:pt x="10097649" y="488299"/>
                </a:moveTo>
                <a:cubicBezTo>
                  <a:pt x="10096137" y="492229"/>
                  <a:pt x="10095078" y="496160"/>
                  <a:pt x="10094021" y="500241"/>
                </a:cubicBezTo>
                <a:cubicBezTo>
                  <a:pt x="10091451" y="511278"/>
                  <a:pt x="10089033" y="522313"/>
                  <a:pt x="10086612" y="533198"/>
                </a:cubicBezTo>
                <a:cubicBezTo>
                  <a:pt x="10084195" y="544536"/>
                  <a:pt x="10082228" y="555873"/>
                  <a:pt x="10080264" y="567363"/>
                </a:cubicBezTo>
                <a:cubicBezTo>
                  <a:pt x="10078299" y="578852"/>
                  <a:pt x="10076937" y="590341"/>
                  <a:pt x="10076181" y="601983"/>
                </a:cubicBezTo>
                <a:cubicBezTo>
                  <a:pt x="10075426" y="613320"/>
                  <a:pt x="10075123" y="624508"/>
                  <a:pt x="10075275" y="635847"/>
                </a:cubicBezTo>
                <a:cubicBezTo>
                  <a:pt x="10075729" y="651115"/>
                  <a:pt x="10076937" y="666233"/>
                  <a:pt x="10079357" y="681351"/>
                </a:cubicBezTo>
                <a:cubicBezTo>
                  <a:pt x="10080567" y="689061"/>
                  <a:pt x="10082228" y="696619"/>
                  <a:pt x="10084195" y="704179"/>
                </a:cubicBezTo>
                <a:cubicBezTo>
                  <a:pt x="10085857" y="710981"/>
                  <a:pt x="10087520" y="717783"/>
                  <a:pt x="10089183" y="724435"/>
                </a:cubicBezTo>
                <a:lnTo>
                  <a:pt x="10087006" y="732876"/>
                </a:lnTo>
                <a:lnTo>
                  <a:pt x="10113824" y="751345"/>
                </a:lnTo>
                <a:lnTo>
                  <a:pt x="10149581" y="782727"/>
                </a:lnTo>
                <a:lnTo>
                  <a:pt x="10149803" y="759660"/>
                </a:lnTo>
                <a:cubicBezTo>
                  <a:pt x="10151012" y="747263"/>
                  <a:pt x="10153130" y="734868"/>
                  <a:pt x="10155095" y="722470"/>
                </a:cubicBezTo>
                <a:cubicBezTo>
                  <a:pt x="10156153" y="715819"/>
                  <a:pt x="10157363" y="709016"/>
                  <a:pt x="10158723" y="702364"/>
                </a:cubicBezTo>
                <a:cubicBezTo>
                  <a:pt x="10160083" y="695562"/>
                  <a:pt x="10161445" y="688759"/>
                  <a:pt x="10163410" y="682108"/>
                </a:cubicBezTo>
                <a:cubicBezTo>
                  <a:pt x="10165224" y="675757"/>
                  <a:pt x="10167189" y="669710"/>
                  <a:pt x="10169911" y="663663"/>
                </a:cubicBezTo>
                <a:cubicBezTo>
                  <a:pt x="10171271" y="660640"/>
                  <a:pt x="10172934" y="657616"/>
                  <a:pt x="10174899" y="654896"/>
                </a:cubicBezTo>
                <a:lnTo>
                  <a:pt x="10179915" y="649619"/>
                </a:lnTo>
                <a:lnTo>
                  <a:pt x="10166887" y="617553"/>
                </a:lnTo>
                <a:cubicBezTo>
                  <a:pt x="10162200" y="606518"/>
                  <a:pt x="10157515" y="595633"/>
                  <a:pt x="10152979" y="584598"/>
                </a:cubicBezTo>
                <a:cubicBezTo>
                  <a:pt x="10148595" y="573562"/>
                  <a:pt x="10144212" y="562525"/>
                  <a:pt x="10139072" y="551944"/>
                </a:cubicBezTo>
                <a:cubicBezTo>
                  <a:pt x="10134082" y="541513"/>
                  <a:pt x="10128640" y="531384"/>
                  <a:pt x="10122896" y="521405"/>
                </a:cubicBezTo>
                <a:cubicBezTo>
                  <a:pt x="10119720" y="516266"/>
                  <a:pt x="10116546" y="511125"/>
                  <a:pt x="10113068" y="506137"/>
                </a:cubicBezTo>
                <a:cubicBezTo>
                  <a:pt x="10109139" y="500695"/>
                  <a:pt x="10105056" y="495706"/>
                  <a:pt x="10100522" y="491019"/>
                </a:cubicBezTo>
                <a:cubicBezTo>
                  <a:pt x="10099614" y="490113"/>
                  <a:pt x="10098557" y="489205"/>
                  <a:pt x="10097649" y="488299"/>
                </a:cubicBezTo>
                <a:close/>
                <a:moveTo>
                  <a:pt x="10703411" y="473484"/>
                </a:moveTo>
                <a:cubicBezTo>
                  <a:pt x="10692376" y="473786"/>
                  <a:pt x="10681188" y="474391"/>
                  <a:pt x="10670303" y="476052"/>
                </a:cubicBezTo>
                <a:cubicBezTo>
                  <a:pt x="10654430" y="478927"/>
                  <a:pt x="10638557" y="482704"/>
                  <a:pt x="10623741" y="488903"/>
                </a:cubicBezTo>
                <a:cubicBezTo>
                  <a:pt x="10618753" y="491473"/>
                  <a:pt x="10614217" y="494497"/>
                  <a:pt x="10609833" y="497974"/>
                </a:cubicBezTo>
                <a:cubicBezTo>
                  <a:pt x="10607263" y="500393"/>
                  <a:pt x="10604844" y="502963"/>
                  <a:pt x="10602727" y="505683"/>
                </a:cubicBezTo>
                <a:cubicBezTo>
                  <a:pt x="10602124" y="506741"/>
                  <a:pt x="10601518" y="507800"/>
                  <a:pt x="10601065" y="508859"/>
                </a:cubicBezTo>
                <a:cubicBezTo>
                  <a:pt x="10603181" y="510824"/>
                  <a:pt x="10605297" y="512638"/>
                  <a:pt x="10607565" y="514301"/>
                </a:cubicBezTo>
                <a:cubicBezTo>
                  <a:pt x="10612252" y="517172"/>
                  <a:pt x="10617242" y="519591"/>
                  <a:pt x="10622228" y="522010"/>
                </a:cubicBezTo>
                <a:cubicBezTo>
                  <a:pt x="10628579" y="525186"/>
                  <a:pt x="10635080" y="528209"/>
                  <a:pt x="10641428" y="531233"/>
                </a:cubicBezTo>
                <a:cubicBezTo>
                  <a:pt x="10653070" y="536977"/>
                  <a:pt x="10665012" y="541965"/>
                  <a:pt x="10677258" y="546501"/>
                </a:cubicBezTo>
                <a:cubicBezTo>
                  <a:pt x="10687386" y="550129"/>
                  <a:pt x="10697817" y="553758"/>
                  <a:pt x="10708097" y="557386"/>
                </a:cubicBezTo>
                <a:cubicBezTo>
                  <a:pt x="10714145" y="559502"/>
                  <a:pt x="10720192" y="561468"/>
                  <a:pt x="10726238" y="563282"/>
                </a:cubicBezTo>
                <a:cubicBezTo>
                  <a:pt x="10731379" y="564793"/>
                  <a:pt x="10736821" y="565852"/>
                  <a:pt x="10742112" y="566910"/>
                </a:cubicBezTo>
                <a:cubicBezTo>
                  <a:pt x="10753753" y="569329"/>
                  <a:pt x="10765545" y="571596"/>
                  <a:pt x="10777336" y="573562"/>
                </a:cubicBezTo>
                <a:cubicBezTo>
                  <a:pt x="10787616" y="575224"/>
                  <a:pt x="10797896" y="577190"/>
                  <a:pt x="10808327" y="578249"/>
                </a:cubicBezTo>
                <a:cubicBezTo>
                  <a:pt x="10823595" y="579306"/>
                  <a:pt x="10838713" y="579457"/>
                  <a:pt x="10853983" y="579609"/>
                </a:cubicBezTo>
                <a:lnTo>
                  <a:pt x="10855148" y="580692"/>
                </a:lnTo>
                <a:lnTo>
                  <a:pt x="10863053" y="572504"/>
                </a:lnTo>
                <a:cubicBezTo>
                  <a:pt x="10864717" y="570842"/>
                  <a:pt x="10866380" y="569329"/>
                  <a:pt x="10868042" y="567818"/>
                </a:cubicBezTo>
                <a:cubicBezTo>
                  <a:pt x="10872880" y="563585"/>
                  <a:pt x="10877870" y="559503"/>
                  <a:pt x="10883463" y="556176"/>
                </a:cubicBezTo>
                <a:lnTo>
                  <a:pt x="10895644" y="549498"/>
                </a:lnTo>
                <a:lnTo>
                  <a:pt x="10884067" y="549071"/>
                </a:lnTo>
                <a:cubicBezTo>
                  <a:pt x="10875752" y="548466"/>
                  <a:pt x="10867437" y="547711"/>
                  <a:pt x="10859274" y="546501"/>
                </a:cubicBezTo>
                <a:cubicBezTo>
                  <a:pt x="10852169" y="545443"/>
                  <a:pt x="10845366" y="544233"/>
                  <a:pt x="10838413" y="542572"/>
                </a:cubicBezTo>
                <a:cubicBezTo>
                  <a:pt x="10832667" y="541210"/>
                  <a:pt x="10827074" y="539395"/>
                  <a:pt x="10821480" y="537582"/>
                </a:cubicBezTo>
                <a:cubicBezTo>
                  <a:pt x="10815282" y="535617"/>
                  <a:pt x="10809235" y="533501"/>
                  <a:pt x="10803037" y="531687"/>
                </a:cubicBezTo>
                <a:cubicBezTo>
                  <a:pt x="10796385" y="529720"/>
                  <a:pt x="10789884" y="527906"/>
                  <a:pt x="10783232" y="525791"/>
                </a:cubicBezTo>
                <a:cubicBezTo>
                  <a:pt x="10776278" y="523522"/>
                  <a:pt x="10769324" y="521407"/>
                  <a:pt x="10762672" y="518383"/>
                </a:cubicBezTo>
                <a:cubicBezTo>
                  <a:pt x="10756776" y="515661"/>
                  <a:pt x="10751032" y="512789"/>
                  <a:pt x="10745287" y="509765"/>
                </a:cubicBezTo>
                <a:cubicBezTo>
                  <a:pt x="10739844" y="506894"/>
                  <a:pt x="10734404" y="503870"/>
                  <a:pt x="10729111" y="500544"/>
                </a:cubicBezTo>
                <a:cubicBezTo>
                  <a:pt x="10725938" y="498579"/>
                  <a:pt x="10722762" y="496462"/>
                  <a:pt x="10719738" y="494195"/>
                </a:cubicBezTo>
                <a:cubicBezTo>
                  <a:pt x="10718227" y="492986"/>
                  <a:pt x="10716866" y="491624"/>
                  <a:pt x="10715656" y="489962"/>
                </a:cubicBezTo>
                <a:cubicBezTo>
                  <a:pt x="10714599" y="488449"/>
                  <a:pt x="10713842" y="486786"/>
                  <a:pt x="10713237" y="485125"/>
                </a:cubicBezTo>
                <a:cubicBezTo>
                  <a:pt x="10712180" y="482706"/>
                  <a:pt x="10712785" y="480136"/>
                  <a:pt x="10713087" y="477565"/>
                </a:cubicBezTo>
                <a:lnTo>
                  <a:pt x="10715180" y="473540"/>
                </a:lnTo>
                <a:close/>
                <a:moveTo>
                  <a:pt x="9956915" y="447492"/>
                </a:moveTo>
                <a:lnTo>
                  <a:pt x="9956967" y="447544"/>
                </a:lnTo>
                <a:lnTo>
                  <a:pt x="9957508" y="448085"/>
                </a:lnTo>
                <a:close/>
                <a:moveTo>
                  <a:pt x="9956532" y="447109"/>
                </a:moveTo>
                <a:lnTo>
                  <a:pt x="9956552" y="447129"/>
                </a:lnTo>
                <a:lnTo>
                  <a:pt x="9956546" y="447123"/>
                </a:lnTo>
                <a:close/>
                <a:moveTo>
                  <a:pt x="9956504" y="447080"/>
                </a:moveTo>
                <a:lnTo>
                  <a:pt x="9956509" y="447085"/>
                </a:lnTo>
                <a:lnTo>
                  <a:pt x="9956506" y="447082"/>
                </a:lnTo>
                <a:close/>
                <a:moveTo>
                  <a:pt x="9956496" y="447072"/>
                </a:moveTo>
                <a:lnTo>
                  <a:pt x="9956497" y="447074"/>
                </a:lnTo>
                <a:lnTo>
                  <a:pt x="9956496" y="447073"/>
                </a:lnTo>
                <a:close/>
                <a:moveTo>
                  <a:pt x="9956493" y="447069"/>
                </a:moveTo>
                <a:lnTo>
                  <a:pt x="9956496" y="447072"/>
                </a:lnTo>
                <a:lnTo>
                  <a:pt x="9956494" y="447071"/>
                </a:lnTo>
                <a:close/>
                <a:moveTo>
                  <a:pt x="9956489" y="447066"/>
                </a:moveTo>
                <a:lnTo>
                  <a:pt x="9956493" y="447069"/>
                </a:lnTo>
                <a:lnTo>
                  <a:pt x="9956491" y="447068"/>
                </a:lnTo>
                <a:close/>
                <a:moveTo>
                  <a:pt x="9956478" y="447058"/>
                </a:moveTo>
                <a:lnTo>
                  <a:pt x="9956488" y="447066"/>
                </a:lnTo>
                <a:lnTo>
                  <a:pt x="9956491" y="447068"/>
                </a:lnTo>
                <a:lnTo>
                  <a:pt x="9956494" y="447071"/>
                </a:lnTo>
                <a:lnTo>
                  <a:pt x="9956496" y="447073"/>
                </a:lnTo>
                <a:lnTo>
                  <a:pt x="9956497" y="447074"/>
                </a:lnTo>
                <a:lnTo>
                  <a:pt x="9956497" y="447074"/>
                </a:lnTo>
                <a:lnTo>
                  <a:pt x="9956502" y="447079"/>
                </a:lnTo>
                <a:lnTo>
                  <a:pt x="9956506" y="447082"/>
                </a:lnTo>
                <a:lnTo>
                  <a:pt x="9956518" y="447095"/>
                </a:lnTo>
                <a:lnTo>
                  <a:pt x="9956546" y="447123"/>
                </a:lnTo>
                <a:lnTo>
                  <a:pt x="9956602" y="447179"/>
                </a:lnTo>
                <a:lnTo>
                  <a:pt x="9956552" y="447129"/>
                </a:lnTo>
                <a:lnTo>
                  <a:pt x="9956921" y="447490"/>
                </a:lnTo>
                <a:lnTo>
                  <a:pt x="9956905" y="447485"/>
                </a:lnTo>
                <a:lnTo>
                  <a:pt x="9956915" y="447492"/>
                </a:lnTo>
                <a:lnTo>
                  <a:pt x="9956904" y="447485"/>
                </a:lnTo>
                <a:lnTo>
                  <a:pt x="9956904" y="447484"/>
                </a:lnTo>
                <a:lnTo>
                  <a:pt x="9956904" y="447482"/>
                </a:lnTo>
                <a:close/>
                <a:moveTo>
                  <a:pt x="9956478" y="447057"/>
                </a:moveTo>
                <a:lnTo>
                  <a:pt x="9956489" y="447066"/>
                </a:lnTo>
                <a:lnTo>
                  <a:pt x="9956488" y="447066"/>
                </a:lnTo>
                <a:close/>
                <a:moveTo>
                  <a:pt x="9956477" y="447057"/>
                </a:moveTo>
                <a:lnTo>
                  <a:pt x="9956478" y="447057"/>
                </a:lnTo>
                <a:lnTo>
                  <a:pt x="9956478" y="447058"/>
                </a:lnTo>
                <a:close/>
                <a:moveTo>
                  <a:pt x="9956474" y="447054"/>
                </a:moveTo>
                <a:lnTo>
                  <a:pt x="9956475" y="447054"/>
                </a:lnTo>
                <a:lnTo>
                  <a:pt x="9956477" y="447057"/>
                </a:lnTo>
                <a:close/>
                <a:moveTo>
                  <a:pt x="9956470" y="447049"/>
                </a:moveTo>
                <a:lnTo>
                  <a:pt x="9956472" y="447050"/>
                </a:lnTo>
                <a:lnTo>
                  <a:pt x="9956470" y="447050"/>
                </a:lnTo>
                <a:close/>
                <a:moveTo>
                  <a:pt x="9956455" y="447033"/>
                </a:moveTo>
                <a:lnTo>
                  <a:pt x="9956458" y="447035"/>
                </a:lnTo>
                <a:lnTo>
                  <a:pt x="9956458" y="447036"/>
                </a:lnTo>
                <a:close/>
                <a:moveTo>
                  <a:pt x="9956453" y="447031"/>
                </a:moveTo>
                <a:lnTo>
                  <a:pt x="9956455" y="447031"/>
                </a:lnTo>
                <a:lnTo>
                  <a:pt x="9956455" y="447033"/>
                </a:lnTo>
                <a:close/>
                <a:moveTo>
                  <a:pt x="9956331" y="446909"/>
                </a:moveTo>
                <a:lnTo>
                  <a:pt x="9956453" y="447030"/>
                </a:lnTo>
                <a:lnTo>
                  <a:pt x="9956451" y="447030"/>
                </a:lnTo>
                <a:close/>
                <a:moveTo>
                  <a:pt x="9956013" y="446591"/>
                </a:moveTo>
                <a:lnTo>
                  <a:pt x="9956331" y="446909"/>
                </a:lnTo>
                <a:lnTo>
                  <a:pt x="9956299" y="446877"/>
                </a:lnTo>
                <a:close/>
                <a:moveTo>
                  <a:pt x="9955240" y="445819"/>
                </a:moveTo>
                <a:lnTo>
                  <a:pt x="9956013" y="446591"/>
                </a:lnTo>
                <a:lnTo>
                  <a:pt x="9955391" y="445971"/>
                </a:lnTo>
                <a:cubicBezTo>
                  <a:pt x="9955391" y="445971"/>
                  <a:pt x="9955391" y="445971"/>
                  <a:pt x="9955240" y="445819"/>
                </a:cubicBezTo>
                <a:close/>
                <a:moveTo>
                  <a:pt x="10549112" y="403989"/>
                </a:moveTo>
                <a:lnTo>
                  <a:pt x="10531072" y="406210"/>
                </a:lnTo>
                <a:cubicBezTo>
                  <a:pt x="10523966" y="407118"/>
                  <a:pt x="10517013" y="408024"/>
                  <a:pt x="10510058" y="409083"/>
                </a:cubicBezTo>
                <a:cubicBezTo>
                  <a:pt x="10504313" y="410141"/>
                  <a:pt x="10498569" y="411350"/>
                  <a:pt x="10492823" y="412861"/>
                </a:cubicBezTo>
                <a:cubicBezTo>
                  <a:pt x="10486171" y="414525"/>
                  <a:pt x="10479670" y="416339"/>
                  <a:pt x="10473473" y="418909"/>
                </a:cubicBezTo>
                <a:cubicBezTo>
                  <a:pt x="10475590" y="420421"/>
                  <a:pt x="10477706" y="421932"/>
                  <a:pt x="10479823" y="423445"/>
                </a:cubicBezTo>
                <a:cubicBezTo>
                  <a:pt x="10484056" y="426165"/>
                  <a:pt x="10488439" y="428433"/>
                  <a:pt x="10492976" y="430701"/>
                </a:cubicBezTo>
                <a:cubicBezTo>
                  <a:pt x="10497813" y="433120"/>
                  <a:pt x="10502802" y="435539"/>
                  <a:pt x="10507790" y="437654"/>
                </a:cubicBezTo>
                <a:cubicBezTo>
                  <a:pt x="10517768" y="442040"/>
                  <a:pt x="10528048" y="445969"/>
                  <a:pt x="10538328" y="449901"/>
                </a:cubicBezTo>
                <a:cubicBezTo>
                  <a:pt x="10550573" y="453981"/>
                  <a:pt x="10562818" y="457459"/>
                  <a:pt x="10575366" y="460332"/>
                </a:cubicBezTo>
                <a:cubicBezTo>
                  <a:pt x="10581110" y="461692"/>
                  <a:pt x="10586856" y="462447"/>
                  <a:pt x="10592601" y="463506"/>
                </a:cubicBezTo>
                <a:cubicBezTo>
                  <a:pt x="10598194" y="464414"/>
                  <a:pt x="10603787" y="465471"/>
                  <a:pt x="10609381" y="466529"/>
                </a:cubicBezTo>
                <a:lnTo>
                  <a:pt x="10610772" y="468731"/>
                </a:lnTo>
                <a:lnTo>
                  <a:pt x="10618753" y="464412"/>
                </a:lnTo>
                <a:cubicBezTo>
                  <a:pt x="10624195" y="462144"/>
                  <a:pt x="10629939" y="460029"/>
                  <a:pt x="10635684" y="458518"/>
                </a:cubicBezTo>
                <a:cubicBezTo>
                  <a:pt x="10641731" y="456854"/>
                  <a:pt x="10647778" y="455341"/>
                  <a:pt x="10653976" y="454132"/>
                </a:cubicBezTo>
                <a:lnTo>
                  <a:pt x="10671935" y="451050"/>
                </a:lnTo>
                <a:lnTo>
                  <a:pt x="10655640" y="445214"/>
                </a:lnTo>
                <a:cubicBezTo>
                  <a:pt x="10647325" y="442341"/>
                  <a:pt x="10639011" y="439468"/>
                  <a:pt x="10630847" y="436446"/>
                </a:cubicBezTo>
                <a:cubicBezTo>
                  <a:pt x="10623136" y="433572"/>
                  <a:pt x="10615275" y="430550"/>
                  <a:pt x="10607566" y="427678"/>
                </a:cubicBezTo>
                <a:cubicBezTo>
                  <a:pt x="10595774" y="423443"/>
                  <a:pt x="10583983" y="419363"/>
                  <a:pt x="10572190" y="414979"/>
                </a:cubicBezTo>
                <a:cubicBezTo>
                  <a:pt x="10566445" y="412711"/>
                  <a:pt x="10560852" y="410443"/>
                  <a:pt x="10555409" y="407572"/>
                </a:cubicBezTo>
                <a:close/>
                <a:moveTo>
                  <a:pt x="10179132" y="344230"/>
                </a:moveTo>
                <a:cubicBezTo>
                  <a:pt x="10174144" y="350277"/>
                  <a:pt x="10169911" y="356778"/>
                  <a:pt x="10165829" y="363428"/>
                </a:cubicBezTo>
                <a:cubicBezTo>
                  <a:pt x="10162956" y="368721"/>
                  <a:pt x="10160235" y="374164"/>
                  <a:pt x="10157967" y="379907"/>
                </a:cubicBezTo>
                <a:cubicBezTo>
                  <a:pt x="10155398" y="385954"/>
                  <a:pt x="10153584" y="392152"/>
                  <a:pt x="10151920" y="398503"/>
                </a:cubicBezTo>
                <a:cubicBezTo>
                  <a:pt x="10150106" y="406059"/>
                  <a:pt x="10148292" y="413771"/>
                  <a:pt x="10146932" y="421481"/>
                </a:cubicBezTo>
                <a:cubicBezTo>
                  <a:pt x="10145419" y="430098"/>
                  <a:pt x="10144513" y="438714"/>
                  <a:pt x="10143605" y="447333"/>
                </a:cubicBezTo>
                <a:cubicBezTo>
                  <a:pt x="10142245" y="462298"/>
                  <a:pt x="10140885" y="477416"/>
                  <a:pt x="10141186" y="492532"/>
                </a:cubicBezTo>
                <a:cubicBezTo>
                  <a:pt x="10141337" y="495103"/>
                  <a:pt x="10141337" y="497672"/>
                  <a:pt x="10141640" y="500242"/>
                </a:cubicBezTo>
                <a:lnTo>
                  <a:pt x="10139839" y="502669"/>
                </a:lnTo>
                <a:lnTo>
                  <a:pt x="10155096" y="528662"/>
                </a:lnTo>
                <a:cubicBezTo>
                  <a:pt x="10161143" y="540151"/>
                  <a:pt x="10166586" y="551944"/>
                  <a:pt x="10171423" y="563887"/>
                </a:cubicBezTo>
                <a:cubicBezTo>
                  <a:pt x="10176412" y="576283"/>
                  <a:pt x="10181400" y="588528"/>
                  <a:pt x="10186692" y="600621"/>
                </a:cubicBezTo>
                <a:lnTo>
                  <a:pt x="10201746" y="637288"/>
                </a:lnTo>
                <a:lnTo>
                  <a:pt x="10202716" y="637207"/>
                </a:lnTo>
                <a:cubicBezTo>
                  <a:pt x="10205436" y="637359"/>
                  <a:pt x="10207855" y="638115"/>
                  <a:pt x="10210426" y="638870"/>
                </a:cubicBezTo>
                <a:lnTo>
                  <a:pt x="10210924" y="639155"/>
                </a:lnTo>
                <a:lnTo>
                  <a:pt x="10213449" y="625717"/>
                </a:lnTo>
                <a:cubicBezTo>
                  <a:pt x="10215868" y="612565"/>
                  <a:pt x="10218741" y="599414"/>
                  <a:pt x="10222066" y="586412"/>
                </a:cubicBezTo>
                <a:cubicBezTo>
                  <a:pt x="10225090" y="574318"/>
                  <a:pt x="10228870" y="562376"/>
                  <a:pt x="10234614" y="551339"/>
                </a:cubicBezTo>
                <a:lnTo>
                  <a:pt x="10240260" y="541581"/>
                </a:lnTo>
                <a:lnTo>
                  <a:pt x="10234463" y="537280"/>
                </a:lnTo>
                <a:cubicBezTo>
                  <a:pt x="10233254" y="527757"/>
                  <a:pt x="10232497" y="518233"/>
                  <a:pt x="10230835" y="508708"/>
                </a:cubicBezTo>
                <a:cubicBezTo>
                  <a:pt x="10229323" y="499941"/>
                  <a:pt x="10227812" y="491021"/>
                  <a:pt x="10226148" y="482253"/>
                </a:cubicBezTo>
                <a:cubicBezTo>
                  <a:pt x="10222974" y="465474"/>
                  <a:pt x="10219950" y="448693"/>
                  <a:pt x="10215565" y="432366"/>
                </a:cubicBezTo>
                <a:cubicBezTo>
                  <a:pt x="10211332" y="418458"/>
                  <a:pt x="10206193" y="404851"/>
                  <a:pt x="10200901" y="391246"/>
                </a:cubicBezTo>
                <a:cubicBezTo>
                  <a:pt x="10195308" y="377033"/>
                  <a:pt x="10190017" y="362522"/>
                  <a:pt x="10182459" y="349218"/>
                </a:cubicBezTo>
                <a:cubicBezTo>
                  <a:pt x="10181400" y="347557"/>
                  <a:pt x="10180341" y="345742"/>
                  <a:pt x="10179132" y="344230"/>
                </a:cubicBezTo>
                <a:close/>
                <a:moveTo>
                  <a:pt x="10718227" y="343019"/>
                </a:moveTo>
                <a:cubicBezTo>
                  <a:pt x="10702354" y="341659"/>
                  <a:pt x="10686630" y="341354"/>
                  <a:pt x="10670908" y="343471"/>
                </a:cubicBezTo>
                <a:cubicBezTo>
                  <a:pt x="10657908" y="345739"/>
                  <a:pt x="10645057" y="348915"/>
                  <a:pt x="10632510" y="352996"/>
                </a:cubicBezTo>
                <a:cubicBezTo>
                  <a:pt x="10626009" y="355113"/>
                  <a:pt x="10619508" y="357835"/>
                  <a:pt x="10613160" y="360403"/>
                </a:cubicBezTo>
                <a:cubicBezTo>
                  <a:pt x="10607566" y="362671"/>
                  <a:pt x="10602124" y="365091"/>
                  <a:pt x="10596680" y="367510"/>
                </a:cubicBezTo>
                <a:cubicBezTo>
                  <a:pt x="10591390" y="369927"/>
                  <a:pt x="10586249" y="372348"/>
                  <a:pt x="10581110" y="375067"/>
                </a:cubicBezTo>
                <a:cubicBezTo>
                  <a:pt x="10575668" y="377941"/>
                  <a:pt x="10570075" y="380814"/>
                  <a:pt x="10564934" y="384442"/>
                </a:cubicBezTo>
                <a:cubicBezTo>
                  <a:pt x="10572190" y="388370"/>
                  <a:pt x="10579748" y="391395"/>
                  <a:pt x="10587459" y="394268"/>
                </a:cubicBezTo>
                <a:cubicBezTo>
                  <a:pt x="10596077" y="397292"/>
                  <a:pt x="10604694" y="400315"/>
                  <a:pt x="10613310" y="403489"/>
                </a:cubicBezTo>
                <a:cubicBezTo>
                  <a:pt x="10622835" y="406965"/>
                  <a:pt x="10632056" y="410593"/>
                  <a:pt x="10641430" y="414073"/>
                </a:cubicBezTo>
                <a:cubicBezTo>
                  <a:pt x="10652315" y="418001"/>
                  <a:pt x="10663350" y="421932"/>
                  <a:pt x="10674235" y="425863"/>
                </a:cubicBezTo>
                <a:cubicBezTo>
                  <a:pt x="10686026" y="429945"/>
                  <a:pt x="10697969" y="433875"/>
                  <a:pt x="10709912" y="437502"/>
                </a:cubicBezTo>
                <a:cubicBezTo>
                  <a:pt x="10722157" y="441133"/>
                  <a:pt x="10734705" y="443852"/>
                  <a:pt x="10747253" y="446726"/>
                </a:cubicBezTo>
                <a:lnTo>
                  <a:pt x="10749151" y="449725"/>
                </a:lnTo>
                <a:lnTo>
                  <a:pt x="10765545" y="444306"/>
                </a:lnTo>
                <a:cubicBezTo>
                  <a:pt x="10777035" y="440378"/>
                  <a:pt x="10788070" y="435386"/>
                  <a:pt x="10799861" y="432364"/>
                </a:cubicBezTo>
                <a:lnTo>
                  <a:pt x="10830382" y="428592"/>
                </a:lnTo>
                <a:lnTo>
                  <a:pt x="10783082" y="383382"/>
                </a:lnTo>
                <a:cubicBezTo>
                  <a:pt x="10774465" y="373706"/>
                  <a:pt x="10766604" y="363127"/>
                  <a:pt x="10759801" y="352242"/>
                </a:cubicBezTo>
                <a:lnTo>
                  <a:pt x="10757271" y="347793"/>
                </a:lnTo>
                <a:lnTo>
                  <a:pt x="10754359" y="348310"/>
                </a:lnTo>
                <a:cubicBezTo>
                  <a:pt x="10748915" y="347553"/>
                  <a:pt x="10743473" y="346193"/>
                  <a:pt x="10738030" y="345436"/>
                </a:cubicBezTo>
                <a:cubicBezTo>
                  <a:pt x="10731379" y="344530"/>
                  <a:pt x="10724879" y="343774"/>
                  <a:pt x="10718227" y="343019"/>
                </a:cubicBezTo>
                <a:close/>
                <a:moveTo>
                  <a:pt x="9793481" y="316260"/>
                </a:moveTo>
                <a:cubicBezTo>
                  <a:pt x="9798471" y="332890"/>
                  <a:pt x="9804820" y="349066"/>
                  <a:pt x="9812078" y="364637"/>
                </a:cubicBezTo>
                <a:cubicBezTo>
                  <a:pt x="9819485" y="380360"/>
                  <a:pt x="9827497" y="395931"/>
                  <a:pt x="9836264" y="410898"/>
                </a:cubicBezTo>
                <a:cubicBezTo>
                  <a:pt x="9844429" y="424353"/>
                  <a:pt x="9853348" y="437502"/>
                  <a:pt x="9863024" y="450052"/>
                </a:cubicBezTo>
                <a:cubicBezTo>
                  <a:pt x="9867861" y="456402"/>
                  <a:pt x="9873001" y="462599"/>
                  <a:pt x="9877838" y="468948"/>
                </a:cubicBezTo>
                <a:cubicBezTo>
                  <a:pt x="9880408" y="472275"/>
                  <a:pt x="9882827" y="475449"/>
                  <a:pt x="9885549" y="478624"/>
                </a:cubicBezTo>
                <a:lnTo>
                  <a:pt x="9892681" y="487013"/>
                </a:lnTo>
                <a:lnTo>
                  <a:pt x="9894921" y="487997"/>
                </a:lnTo>
                <a:cubicBezTo>
                  <a:pt x="9907923" y="494346"/>
                  <a:pt x="9920621" y="501150"/>
                  <a:pt x="9932866" y="508557"/>
                </a:cubicBezTo>
                <a:cubicBezTo>
                  <a:pt x="9944205" y="515360"/>
                  <a:pt x="9955240" y="522465"/>
                  <a:pt x="9966276" y="529722"/>
                </a:cubicBezTo>
                <a:lnTo>
                  <a:pt x="9981573" y="540067"/>
                </a:lnTo>
                <a:lnTo>
                  <a:pt x="9972474" y="496009"/>
                </a:lnTo>
                <a:lnTo>
                  <a:pt x="9969487" y="459300"/>
                </a:lnTo>
                <a:lnTo>
                  <a:pt x="9966881" y="457308"/>
                </a:lnTo>
                <a:cubicBezTo>
                  <a:pt x="9965974" y="456553"/>
                  <a:pt x="9965219" y="455646"/>
                  <a:pt x="9964311" y="454737"/>
                </a:cubicBezTo>
                <a:lnTo>
                  <a:pt x="9956921" y="447490"/>
                </a:lnTo>
                <a:lnTo>
                  <a:pt x="9957205" y="447633"/>
                </a:lnTo>
                <a:cubicBezTo>
                  <a:pt x="9956904" y="447329"/>
                  <a:pt x="9956450" y="447028"/>
                  <a:pt x="9956148" y="446576"/>
                </a:cubicBezTo>
                <a:cubicBezTo>
                  <a:pt x="9955694" y="446122"/>
                  <a:pt x="9955240" y="445819"/>
                  <a:pt x="9954939" y="445365"/>
                </a:cubicBezTo>
                <a:cubicBezTo>
                  <a:pt x="9955090" y="445517"/>
                  <a:pt x="9955240" y="445668"/>
                  <a:pt x="9955240" y="445668"/>
                </a:cubicBezTo>
                <a:cubicBezTo>
                  <a:pt x="9946170" y="436748"/>
                  <a:pt x="9937099" y="427828"/>
                  <a:pt x="9927878" y="418910"/>
                </a:cubicBezTo>
                <a:cubicBezTo>
                  <a:pt x="9918657" y="409840"/>
                  <a:pt x="9909435" y="400769"/>
                  <a:pt x="9899758" y="391849"/>
                </a:cubicBezTo>
                <a:lnTo>
                  <a:pt x="9898008" y="390292"/>
                </a:lnTo>
                <a:lnTo>
                  <a:pt x="9893410" y="389734"/>
                </a:lnTo>
                <a:lnTo>
                  <a:pt x="9890007" y="383182"/>
                </a:lnTo>
                <a:lnTo>
                  <a:pt x="9869826" y="365242"/>
                </a:lnTo>
                <a:cubicBezTo>
                  <a:pt x="9860302" y="356926"/>
                  <a:pt x="9849871" y="349520"/>
                  <a:pt x="9839440" y="342414"/>
                </a:cubicBezTo>
                <a:cubicBezTo>
                  <a:pt x="9829613" y="335761"/>
                  <a:pt x="9819636" y="329263"/>
                  <a:pt x="9809356" y="323367"/>
                </a:cubicBezTo>
                <a:cubicBezTo>
                  <a:pt x="9804215" y="320643"/>
                  <a:pt x="9798925" y="318075"/>
                  <a:pt x="9793481" y="316260"/>
                </a:cubicBezTo>
                <a:close/>
                <a:moveTo>
                  <a:pt x="10387971" y="309103"/>
                </a:moveTo>
                <a:lnTo>
                  <a:pt x="10375360" y="309306"/>
                </a:lnTo>
                <a:cubicBezTo>
                  <a:pt x="10368708" y="309760"/>
                  <a:pt x="10362056" y="310515"/>
                  <a:pt x="10355404" y="311574"/>
                </a:cubicBezTo>
                <a:cubicBezTo>
                  <a:pt x="10350113" y="312633"/>
                  <a:pt x="10344974" y="314144"/>
                  <a:pt x="10339682" y="315506"/>
                </a:cubicBezTo>
                <a:cubicBezTo>
                  <a:pt x="10335600" y="316563"/>
                  <a:pt x="10331518" y="317621"/>
                  <a:pt x="10327588" y="318981"/>
                </a:cubicBezTo>
                <a:cubicBezTo>
                  <a:pt x="10328042" y="319435"/>
                  <a:pt x="10328494" y="319738"/>
                  <a:pt x="10328948" y="320191"/>
                </a:cubicBezTo>
                <a:cubicBezTo>
                  <a:pt x="10331670" y="322610"/>
                  <a:pt x="10334541" y="324878"/>
                  <a:pt x="10337414" y="327146"/>
                </a:cubicBezTo>
                <a:cubicBezTo>
                  <a:pt x="10343461" y="331833"/>
                  <a:pt x="10349659" y="336367"/>
                  <a:pt x="10356009" y="340751"/>
                </a:cubicBezTo>
                <a:cubicBezTo>
                  <a:pt x="10362812" y="345437"/>
                  <a:pt x="10369463" y="349974"/>
                  <a:pt x="10376115" y="354811"/>
                </a:cubicBezTo>
                <a:cubicBezTo>
                  <a:pt x="10381557" y="358741"/>
                  <a:pt x="10387151" y="362974"/>
                  <a:pt x="10392745" y="366906"/>
                </a:cubicBezTo>
                <a:cubicBezTo>
                  <a:pt x="10396675" y="369475"/>
                  <a:pt x="10400606" y="372045"/>
                  <a:pt x="10404838" y="374162"/>
                </a:cubicBezTo>
                <a:cubicBezTo>
                  <a:pt x="10409374" y="376581"/>
                  <a:pt x="10414212" y="378545"/>
                  <a:pt x="10418898" y="380511"/>
                </a:cubicBezTo>
                <a:cubicBezTo>
                  <a:pt x="10427969" y="384290"/>
                  <a:pt x="10437040" y="388070"/>
                  <a:pt x="10446261" y="391698"/>
                </a:cubicBezTo>
                <a:cubicBezTo>
                  <a:pt x="10451703" y="393663"/>
                  <a:pt x="10457146" y="395326"/>
                  <a:pt x="10462588" y="396837"/>
                </a:cubicBezTo>
                <a:lnTo>
                  <a:pt x="10462904" y="397061"/>
                </a:lnTo>
                <a:lnTo>
                  <a:pt x="10476647" y="391395"/>
                </a:lnTo>
                <a:lnTo>
                  <a:pt x="10506336" y="385156"/>
                </a:lnTo>
                <a:lnTo>
                  <a:pt x="10498567" y="382628"/>
                </a:lnTo>
                <a:cubicBezTo>
                  <a:pt x="10494788" y="381268"/>
                  <a:pt x="10491009" y="379755"/>
                  <a:pt x="10487228" y="378242"/>
                </a:cubicBezTo>
                <a:cubicBezTo>
                  <a:pt x="10481183" y="375824"/>
                  <a:pt x="10475134" y="373254"/>
                  <a:pt x="10469240" y="370532"/>
                </a:cubicBezTo>
                <a:cubicBezTo>
                  <a:pt x="10457447" y="365242"/>
                  <a:pt x="10446110" y="359195"/>
                  <a:pt x="10435073" y="352392"/>
                </a:cubicBezTo>
                <a:cubicBezTo>
                  <a:pt x="10424038" y="345588"/>
                  <a:pt x="10413304" y="338030"/>
                  <a:pt x="10403174" y="330017"/>
                </a:cubicBezTo>
                <a:cubicBezTo>
                  <a:pt x="10400757" y="328203"/>
                  <a:pt x="10398337" y="326238"/>
                  <a:pt x="10396070" y="324275"/>
                </a:cubicBezTo>
                <a:cubicBezTo>
                  <a:pt x="10392442" y="321250"/>
                  <a:pt x="10388812" y="317924"/>
                  <a:pt x="10387151" y="313388"/>
                </a:cubicBezTo>
                <a:close/>
                <a:moveTo>
                  <a:pt x="10528802" y="290711"/>
                </a:moveTo>
                <a:cubicBezTo>
                  <a:pt x="10517767" y="290711"/>
                  <a:pt x="10506882" y="290863"/>
                  <a:pt x="10495998" y="292374"/>
                </a:cubicBezTo>
                <a:cubicBezTo>
                  <a:pt x="10481786" y="295096"/>
                  <a:pt x="10468030" y="299782"/>
                  <a:pt x="10453970" y="303259"/>
                </a:cubicBezTo>
                <a:lnTo>
                  <a:pt x="10441849" y="305895"/>
                </a:lnTo>
                <a:lnTo>
                  <a:pt x="10435979" y="309608"/>
                </a:lnTo>
                <a:lnTo>
                  <a:pt x="10429751" y="308525"/>
                </a:lnTo>
                <a:lnTo>
                  <a:pt x="10429631" y="308551"/>
                </a:lnTo>
                <a:cubicBezTo>
                  <a:pt x="10426306" y="309306"/>
                  <a:pt x="10423130" y="310214"/>
                  <a:pt x="10419955" y="311271"/>
                </a:cubicBezTo>
                <a:cubicBezTo>
                  <a:pt x="10420259" y="311574"/>
                  <a:pt x="10420560" y="311725"/>
                  <a:pt x="10420862" y="312028"/>
                </a:cubicBezTo>
                <a:cubicBezTo>
                  <a:pt x="10424944" y="315353"/>
                  <a:pt x="10429026" y="318377"/>
                  <a:pt x="10433259" y="321402"/>
                </a:cubicBezTo>
                <a:cubicBezTo>
                  <a:pt x="10444748" y="329263"/>
                  <a:pt x="10456541" y="336518"/>
                  <a:pt x="10468937" y="342717"/>
                </a:cubicBezTo>
                <a:cubicBezTo>
                  <a:pt x="10482391" y="349369"/>
                  <a:pt x="10496148" y="355264"/>
                  <a:pt x="10510209" y="360555"/>
                </a:cubicBezTo>
                <a:cubicBezTo>
                  <a:pt x="10517464" y="362974"/>
                  <a:pt x="10525023" y="364487"/>
                  <a:pt x="10532581" y="365998"/>
                </a:cubicBezTo>
                <a:lnTo>
                  <a:pt x="10545174" y="368439"/>
                </a:lnTo>
                <a:lnTo>
                  <a:pt x="10549061" y="365091"/>
                </a:lnTo>
                <a:cubicBezTo>
                  <a:pt x="10552537" y="362368"/>
                  <a:pt x="10556317" y="360103"/>
                  <a:pt x="10560247" y="357984"/>
                </a:cubicBezTo>
                <a:cubicBezTo>
                  <a:pt x="10565689" y="354960"/>
                  <a:pt x="10571132" y="352240"/>
                  <a:pt x="10576726" y="349518"/>
                </a:cubicBezTo>
                <a:cubicBezTo>
                  <a:pt x="10588821" y="343774"/>
                  <a:pt x="10601065" y="338332"/>
                  <a:pt x="10613463" y="333494"/>
                </a:cubicBezTo>
                <a:cubicBezTo>
                  <a:pt x="10625708" y="328809"/>
                  <a:pt x="10638103" y="325029"/>
                  <a:pt x="10650953" y="322157"/>
                </a:cubicBezTo>
                <a:lnTo>
                  <a:pt x="10670241" y="319608"/>
                </a:lnTo>
                <a:lnTo>
                  <a:pt x="10653826" y="312633"/>
                </a:lnTo>
                <a:cubicBezTo>
                  <a:pt x="10646871" y="310214"/>
                  <a:pt x="10639767" y="307946"/>
                  <a:pt x="10632661" y="305981"/>
                </a:cubicBezTo>
                <a:cubicBezTo>
                  <a:pt x="10624649" y="303864"/>
                  <a:pt x="10616635" y="302050"/>
                  <a:pt x="10608623" y="300386"/>
                </a:cubicBezTo>
                <a:cubicBezTo>
                  <a:pt x="10592296" y="296911"/>
                  <a:pt x="10575819" y="293585"/>
                  <a:pt x="10559188" y="291770"/>
                </a:cubicBezTo>
                <a:cubicBezTo>
                  <a:pt x="10549061" y="291014"/>
                  <a:pt x="10538932" y="290711"/>
                  <a:pt x="10528802" y="290711"/>
                </a:cubicBezTo>
                <a:close/>
                <a:moveTo>
                  <a:pt x="10018823" y="273606"/>
                </a:moveTo>
                <a:lnTo>
                  <a:pt x="10018603" y="273670"/>
                </a:lnTo>
                <a:lnTo>
                  <a:pt x="10014954" y="278922"/>
                </a:lnTo>
                <a:cubicBezTo>
                  <a:pt x="10012838" y="282853"/>
                  <a:pt x="10011024" y="286783"/>
                  <a:pt x="10009210" y="290714"/>
                </a:cubicBezTo>
                <a:cubicBezTo>
                  <a:pt x="10007396" y="294947"/>
                  <a:pt x="10006186" y="299331"/>
                  <a:pt x="10004826" y="303715"/>
                </a:cubicBezTo>
                <a:lnTo>
                  <a:pt x="10004602" y="304970"/>
                </a:lnTo>
                <a:lnTo>
                  <a:pt x="10004977" y="306435"/>
                </a:lnTo>
                <a:lnTo>
                  <a:pt x="10004137" y="307578"/>
                </a:lnTo>
                <a:lnTo>
                  <a:pt x="9999384" y="334253"/>
                </a:lnTo>
                <a:cubicBezTo>
                  <a:pt x="9998022" y="345592"/>
                  <a:pt x="9997267" y="357079"/>
                  <a:pt x="9996511" y="368569"/>
                </a:cubicBezTo>
                <a:cubicBezTo>
                  <a:pt x="9994848" y="390792"/>
                  <a:pt x="9993034" y="413015"/>
                  <a:pt x="9993337" y="435239"/>
                </a:cubicBezTo>
                <a:cubicBezTo>
                  <a:pt x="9993942" y="457461"/>
                  <a:pt x="9994697" y="479533"/>
                  <a:pt x="9998478" y="501452"/>
                </a:cubicBezTo>
                <a:cubicBezTo>
                  <a:pt x="10001953" y="521710"/>
                  <a:pt x="10006791" y="541665"/>
                  <a:pt x="10011478" y="561771"/>
                </a:cubicBezTo>
                <a:lnTo>
                  <a:pt x="10011076" y="562319"/>
                </a:lnTo>
                <a:lnTo>
                  <a:pt x="10052666" y="597517"/>
                </a:lnTo>
                <a:lnTo>
                  <a:pt x="10052901" y="582179"/>
                </a:lnTo>
                <a:cubicBezTo>
                  <a:pt x="10053506" y="575981"/>
                  <a:pt x="10054564" y="569782"/>
                  <a:pt x="10055621" y="563735"/>
                </a:cubicBezTo>
                <a:cubicBezTo>
                  <a:pt x="10056680" y="557386"/>
                  <a:pt x="10057588" y="551188"/>
                  <a:pt x="10058797" y="544838"/>
                </a:cubicBezTo>
                <a:cubicBezTo>
                  <a:pt x="10061216" y="531837"/>
                  <a:pt x="10064390" y="518836"/>
                  <a:pt x="10067111" y="505986"/>
                </a:cubicBezTo>
                <a:cubicBezTo>
                  <a:pt x="10068623" y="498880"/>
                  <a:pt x="10070287" y="491624"/>
                  <a:pt x="10072402" y="484672"/>
                </a:cubicBezTo>
                <a:cubicBezTo>
                  <a:pt x="10074367" y="478171"/>
                  <a:pt x="10076937" y="471973"/>
                  <a:pt x="10080717" y="466379"/>
                </a:cubicBezTo>
                <a:cubicBezTo>
                  <a:pt x="10081019" y="466531"/>
                  <a:pt x="10081019" y="466379"/>
                  <a:pt x="10081171" y="466228"/>
                </a:cubicBezTo>
                <a:lnTo>
                  <a:pt x="10092175" y="459568"/>
                </a:lnTo>
                <a:lnTo>
                  <a:pt x="10081321" y="427377"/>
                </a:lnTo>
                <a:cubicBezTo>
                  <a:pt x="10075727" y="409992"/>
                  <a:pt x="10071645" y="392152"/>
                  <a:pt x="10066808" y="374618"/>
                </a:cubicBezTo>
                <a:cubicBezTo>
                  <a:pt x="10062878" y="361161"/>
                  <a:pt x="10058645" y="347707"/>
                  <a:pt x="10053353" y="334707"/>
                </a:cubicBezTo>
                <a:cubicBezTo>
                  <a:pt x="10048062" y="321554"/>
                  <a:pt x="10041864" y="308552"/>
                  <a:pt x="10034758" y="296157"/>
                </a:cubicBezTo>
                <a:close/>
                <a:moveTo>
                  <a:pt x="10838110" y="220416"/>
                </a:moveTo>
                <a:cubicBezTo>
                  <a:pt x="10839621" y="222379"/>
                  <a:pt x="10841286" y="224346"/>
                  <a:pt x="10842947" y="226309"/>
                </a:cubicBezTo>
                <a:cubicBezTo>
                  <a:pt x="10848693" y="233265"/>
                  <a:pt x="10854286" y="240067"/>
                  <a:pt x="10860032" y="246869"/>
                </a:cubicBezTo>
                <a:cubicBezTo>
                  <a:pt x="10871067" y="259871"/>
                  <a:pt x="10882858" y="272267"/>
                  <a:pt x="10894498" y="284664"/>
                </a:cubicBezTo>
                <a:lnTo>
                  <a:pt x="10921202" y="311055"/>
                </a:lnTo>
                <a:lnTo>
                  <a:pt x="10922767" y="302050"/>
                </a:lnTo>
                <a:cubicBezTo>
                  <a:pt x="10924129" y="299783"/>
                  <a:pt x="10925640" y="297666"/>
                  <a:pt x="10927454" y="295852"/>
                </a:cubicBezTo>
                <a:cubicBezTo>
                  <a:pt x="10928362" y="294793"/>
                  <a:pt x="10929419" y="293887"/>
                  <a:pt x="10930630" y="293133"/>
                </a:cubicBezTo>
                <a:lnTo>
                  <a:pt x="10945990" y="288932"/>
                </a:lnTo>
                <a:lnTo>
                  <a:pt x="10936827" y="279372"/>
                </a:lnTo>
                <a:cubicBezTo>
                  <a:pt x="10927001" y="269699"/>
                  <a:pt x="10916268" y="260777"/>
                  <a:pt x="10904930" y="252765"/>
                </a:cubicBezTo>
                <a:cubicBezTo>
                  <a:pt x="10893138" y="244904"/>
                  <a:pt x="10880136" y="238857"/>
                  <a:pt x="10867136" y="232961"/>
                </a:cubicBezTo>
                <a:cubicBezTo>
                  <a:pt x="10857611" y="228577"/>
                  <a:pt x="10847936" y="224346"/>
                  <a:pt x="10838110" y="220416"/>
                </a:cubicBezTo>
                <a:close/>
                <a:moveTo>
                  <a:pt x="10799559" y="216483"/>
                </a:moveTo>
                <a:cubicBezTo>
                  <a:pt x="10799861" y="216786"/>
                  <a:pt x="10800012" y="217089"/>
                  <a:pt x="10800315" y="217392"/>
                </a:cubicBezTo>
                <a:cubicBezTo>
                  <a:pt x="10800618" y="217692"/>
                  <a:pt x="10800920" y="218148"/>
                  <a:pt x="10801223" y="218449"/>
                </a:cubicBezTo>
                <a:cubicBezTo>
                  <a:pt x="10800769" y="217843"/>
                  <a:pt x="10800164" y="217089"/>
                  <a:pt x="10799559" y="216483"/>
                </a:cubicBezTo>
                <a:close/>
                <a:moveTo>
                  <a:pt x="10794571" y="181410"/>
                </a:moveTo>
                <a:cubicBezTo>
                  <a:pt x="10795174" y="181564"/>
                  <a:pt x="10795477" y="181866"/>
                  <a:pt x="10795780" y="182166"/>
                </a:cubicBezTo>
                <a:cubicBezTo>
                  <a:pt x="10796233" y="182469"/>
                  <a:pt x="10796839" y="182924"/>
                  <a:pt x="10797291" y="183224"/>
                </a:cubicBezTo>
                <a:cubicBezTo>
                  <a:pt x="10796385" y="182620"/>
                  <a:pt x="10795477" y="182016"/>
                  <a:pt x="10794571" y="181410"/>
                </a:cubicBezTo>
                <a:close/>
                <a:moveTo>
                  <a:pt x="10703865" y="177330"/>
                </a:moveTo>
                <a:cubicBezTo>
                  <a:pt x="10696910" y="177026"/>
                  <a:pt x="10689805" y="176572"/>
                  <a:pt x="10682851" y="177480"/>
                </a:cubicBezTo>
                <a:lnTo>
                  <a:pt x="10678177" y="178848"/>
                </a:lnTo>
                <a:lnTo>
                  <a:pt x="10698877" y="197588"/>
                </a:lnTo>
                <a:cubicBezTo>
                  <a:pt x="10707343" y="206354"/>
                  <a:pt x="10715658" y="215425"/>
                  <a:pt x="10723670" y="224497"/>
                </a:cubicBezTo>
                <a:cubicBezTo>
                  <a:pt x="10727752" y="229031"/>
                  <a:pt x="10731683" y="233566"/>
                  <a:pt x="10735613" y="238102"/>
                </a:cubicBezTo>
                <a:cubicBezTo>
                  <a:pt x="10737578" y="240522"/>
                  <a:pt x="10739543" y="242790"/>
                  <a:pt x="10741509" y="245057"/>
                </a:cubicBezTo>
                <a:lnTo>
                  <a:pt x="10743401" y="247377"/>
                </a:lnTo>
                <a:lnTo>
                  <a:pt x="10746801" y="246114"/>
                </a:lnTo>
                <a:cubicBezTo>
                  <a:pt x="10750429" y="246114"/>
                  <a:pt x="10754208" y="246720"/>
                  <a:pt x="10757684" y="247626"/>
                </a:cubicBezTo>
                <a:cubicBezTo>
                  <a:pt x="10770837" y="251254"/>
                  <a:pt x="10783837" y="255789"/>
                  <a:pt x="10796688" y="260777"/>
                </a:cubicBezTo>
                <a:cubicBezTo>
                  <a:pt x="10809086" y="265615"/>
                  <a:pt x="10821330" y="270907"/>
                  <a:pt x="10833575" y="276350"/>
                </a:cubicBezTo>
                <a:cubicBezTo>
                  <a:pt x="10844762" y="281337"/>
                  <a:pt x="10855949" y="286327"/>
                  <a:pt x="10866683" y="292222"/>
                </a:cubicBezTo>
                <a:lnTo>
                  <a:pt x="10869070" y="293644"/>
                </a:lnTo>
                <a:lnTo>
                  <a:pt x="10867590" y="292071"/>
                </a:lnTo>
                <a:cubicBezTo>
                  <a:pt x="10858217" y="282245"/>
                  <a:pt x="10849145" y="272267"/>
                  <a:pt x="10840378" y="261838"/>
                </a:cubicBezTo>
                <a:cubicBezTo>
                  <a:pt x="10832214" y="252162"/>
                  <a:pt x="10824051" y="242485"/>
                  <a:pt x="10816190" y="232509"/>
                </a:cubicBezTo>
                <a:lnTo>
                  <a:pt x="10809466" y="222729"/>
                </a:lnTo>
                <a:lnTo>
                  <a:pt x="10808025" y="222984"/>
                </a:lnTo>
                <a:cubicBezTo>
                  <a:pt x="10805908" y="222532"/>
                  <a:pt x="10804094" y="221624"/>
                  <a:pt x="10802432" y="220111"/>
                </a:cubicBezTo>
                <a:cubicBezTo>
                  <a:pt x="10802129" y="219659"/>
                  <a:pt x="10801826" y="219358"/>
                  <a:pt x="10801524" y="219053"/>
                </a:cubicBezTo>
                <a:cubicBezTo>
                  <a:pt x="10795327" y="212553"/>
                  <a:pt x="10788221" y="207111"/>
                  <a:pt x="10780964" y="201970"/>
                </a:cubicBezTo>
                <a:cubicBezTo>
                  <a:pt x="10781871" y="202577"/>
                  <a:pt x="10782778" y="203181"/>
                  <a:pt x="10783685" y="203784"/>
                </a:cubicBezTo>
                <a:cubicBezTo>
                  <a:pt x="10782778" y="203181"/>
                  <a:pt x="10782023" y="202577"/>
                  <a:pt x="10781115" y="201970"/>
                </a:cubicBezTo>
                <a:cubicBezTo>
                  <a:pt x="10771894" y="195471"/>
                  <a:pt x="10761766" y="190481"/>
                  <a:pt x="10751334" y="186400"/>
                </a:cubicBezTo>
                <a:cubicBezTo>
                  <a:pt x="10735915" y="181410"/>
                  <a:pt x="10719889" y="179294"/>
                  <a:pt x="10703865" y="177330"/>
                </a:cubicBezTo>
                <a:close/>
                <a:moveTo>
                  <a:pt x="10340588" y="176876"/>
                </a:moveTo>
                <a:cubicBezTo>
                  <a:pt x="10335600" y="176876"/>
                  <a:pt x="10330762" y="177026"/>
                  <a:pt x="10325772" y="177177"/>
                </a:cubicBezTo>
                <a:cubicBezTo>
                  <a:pt x="10316249" y="177480"/>
                  <a:pt x="10306725" y="178085"/>
                  <a:pt x="10297200" y="178841"/>
                </a:cubicBezTo>
                <a:cubicBezTo>
                  <a:pt x="10287223" y="179596"/>
                  <a:pt x="10277396" y="180805"/>
                  <a:pt x="10267419" y="181864"/>
                </a:cubicBezTo>
                <a:lnTo>
                  <a:pt x="10240747" y="184959"/>
                </a:lnTo>
                <a:lnTo>
                  <a:pt x="10241115" y="184888"/>
                </a:lnTo>
                <a:cubicBezTo>
                  <a:pt x="10240812" y="184888"/>
                  <a:pt x="10240360" y="185038"/>
                  <a:pt x="10240056" y="185038"/>
                </a:cubicBezTo>
                <a:lnTo>
                  <a:pt x="10240747" y="184959"/>
                </a:lnTo>
                <a:lnTo>
                  <a:pt x="10222217" y="188516"/>
                </a:lnTo>
                <a:cubicBezTo>
                  <a:pt x="10225845" y="191690"/>
                  <a:pt x="10229473" y="194714"/>
                  <a:pt x="10233252" y="197890"/>
                </a:cubicBezTo>
                <a:cubicBezTo>
                  <a:pt x="10239906" y="203634"/>
                  <a:pt x="10247010" y="208925"/>
                  <a:pt x="10254115" y="214064"/>
                </a:cubicBezTo>
                <a:cubicBezTo>
                  <a:pt x="10268930" y="224043"/>
                  <a:pt x="10284502" y="232659"/>
                  <a:pt x="10300073" y="241276"/>
                </a:cubicBezTo>
                <a:cubicBezTo>
                  <a:pt x="10308388" y="245812"/>
                  <a:pt x="10316854" y="250347"/>
                  <a:pt x="10325320" y="254580"/>
                </a:cubicBezTo>
                <a:cubicBezTo>
                  <a:pt x="10333181" y="258662"/>
                  <a:pt x="10341344" y="262139"/>
                  <a:pt x="10349508" y="265464"/>
                </a:cubicBezTo>
                <a:cubicBezTo>
                  <a:pt x="10356007" y="267883"/>
                  <a:pt x="10362659" y="270151"/>
                  <a:pt x="10369463" y="271814"/>
                </a:cubicBezTo>
                <a:cubicBezTo>
                  <a:pt x="10376720" y="273629"/>
                  <a:pt x="10383826" y="275443"/>
                  <a:pt x="10391082" y="276652"/>
                </a:cubicBezTo>
                <a:lnTo>
                  <a:pt x="10430315" y="283485"/>
                </a:lnTo>
                <a:lnTo>
                  <a:pt x="10445807" y="279676"/>
                </a:lnTo>
                <a:cubicBezTo>
                  <a:pt x="10457447" y="276804"/>
                  <a:pt x="10468937" y="273175"/>
                  <a:pt x="10480577" y="270304"/>
                </a:cubicBezTo>
                <a:cubicBezTo>
                  <a:pt x="10487381" y="268640"/>
                  <a:pt x="10494487" y="267431"/>
                  <a:pt x="10501440" y="266675"/>
                </a:cubicBezTo>
                <a:cubicBezTo>
                  <a:pt x="10507638" y="266071"/>
                  <a:pt x="10513988" y="266071"/>
                  <a:pt x="10520186" y="265918"/>
                </a:cubicBezTo>
                <a:lnTo>
                  <a:pt x="10522595" y="265939"/>
                </a:lnTo>
                <a:lnTo>
                  <a:pt x="10514593" y="258814"/>
                </a:lnTo>
                <a:cubicBezTo>
                  <a:pt x="10507033" y="251859"/>
                  <a:pt x="10499475" y="244906"/>
                  <a:pt x="10492218" y="237651"/>
                </a:cubicBezTo>
                <a:cubicBezTo>
                  <a:pt x="10484962" y="230241"/>
                  <a:pt x="10477704" y="222984"/>
                  <a:pt x="10470903" y="215275"/>
                </a:cubicBezTo>
                <a:lnTo>
                  <a:pt x="10460341" y="201696"/>
                </a:lnTo>
                <a:lnTo>
                  <a:pt x="10455633" y="203180"/>
                </a:lnTo>
                <a:cubicBezTo>
                  <a:pt x="10450040" y="200610"/>
                  <a:pt x="10444296" y="198342"/>
                  <a:pt x="10438400" y="196226"/>
                </a:cubicBezTo>
                <a:cubicBezTo>
                  <a:pt x="10424944" y="191539"/>
                  <a:pt x="10410885" y="187911"/>
                  <a:pt x="10396977" y="185038"/>
                </a:cubicBezTo>
                <a:cubicBezTo>
                  <a:pt x="10382616" y="182015"/>
                  <a:pt x="10368254" y="179294"/>
                  <a:pt x="10353741" y="177480"/>
                </a:cubicBezTo>
                <a:cubicBezTo>
                  <a:pt x="10349356" y="177026"/>
                  <a:pt x="10344972" y="176876"/>
                  <a:pt x="10340588" y="176876"/>
                </a:cubicBezTo>
                <a:close/>
                <a:moveTo>
                  <a:pt x="10059553" y="163725"/>
                </a:moveTo>
                <a:cubicBezTo>
                  <a:pt x="10057586" y="166143"/>
                  <a:pt x="10055621" y="168562"/>
                  <a:pt x="10054110" y="171132"/>
                </a:cubicBezTo>
                <a:cubicBezTo>
                  <a:pt x="10048667" y="181866"/>
                  <a:pt x="10044586" y="192901"/>
                  <a:pt x="10040958" y="204240"/>
                </a:cubicBezTo>
                <a:cubicBezTo>
                  <a:pt x="10037631" y="214671"/>
                  <a:pt x="10034457" y="225254"/>
                  <a:pt x="10031735" y="235988"/>
                </a:cubicBezTo>
                <a:lnTo>
                  <a:pt x="10028614" y="249217"/>
                </a:lnTo>
                <a:lnTo>
                  <a:pt x="10030979" y="250651"/>
                </a:lnTo>
                <a:cubicBezTo>
                  <a:pt x="10032643" y="252013"/>
                  <a:pt x="10034154" y="253677"/>
                  <a:pt x="10035666" y="255187"/>
                </a:cubicBezTo>
                <a:cubicBezTo>
                  <a:pt x="10039748" y="259569"/>
                  <a:pt x="10043375" y="264561"/>
                  <a:pt x="10046852" y="269397"/>
                </a:cubicBezTo>
                <a:cubicBezTo>
                  <a:pt x="10054563" y="280131"/>
                  <a:pt x="10061064" y="291923"/>
                  <a:pt x="10066808" y="303715"/>
                </a:cubicBezTo>
                <a:cubicBezTo>
                  <a:pt x="10078600" y="327903"/>
                  <a:pt x="10087066" y="353603"/>
                  <a:pt x="10093718" y="379606"/>
                </a:cubicBezTo>
                <a:cubicBezTo>
                  <a:pt x="10096137" y="388676"/>
                  <a:pt x="10098405" y="397898"/>
                  <a:pt x="10100822" y="406968"/>
                </a:cubicBezTo>
                <a:lnTo>
                  <a:pt x="10117974" y="458421"/>
                </a:lnTo>
                <a:lnTo>
                  <a:pt x="10120325" y="432668"/>
                </a:lnTo>
                <a:cubicBezTo>
                  <a:pt x="10121836" y="419969"/>
                  <a:pt x="10124405" y="407573"/>
                  <a:pt x="10127431" y="395176"/>
                </a:cubicBezTo>
                <a:cubicBezTo>
                  <a:pt x="10129245" y="388072"/>
                  <a:pt x="10131057" y="381117"/>
                  <a:pt x="10133628" y="374314"/>
                </a:cubicBezTo>
                <a:lnTo>
                  <a:pt x="10137526" y="365844"/>
                </a:lnTo>
                <a:lnTo>
                  <a:pt x="10135292" y="364185"/>
                </a:lnTo>
                <a:cubicBezTo>
                  <a:pt x="10133779" y="355416"/>
                  <a:pt x="10132268" y="346649"/>
                  <a:pt x="10130757" y="337878"/>
                </a:cubicBezTo>
                <a:cubicBezTo>
                  <a:pt x="10129699" y="331379"/>
                  <a:pt x="10128034" y="325029"/>
                  <a:pt x="10126675" y="318680"/>
                </a:cubicBezTo>
                <a:cubicBezTo>
                  <a:pt x="10124255" y="307494"/>
                  <a:pt x="10121233" y="296609"/>
                  <a:pt x="10118209" y="285573"/>
                </a:cubicBezTo>
                <a:cubicBezTo>
                  <a:pt x="10106567" y="250197"/>
                  <a:pt x="10091450" y="216032"/>
                  <a:pt x="10072704" y="183829"/>
                </a:cubicBezTo>
                <a:cubicBezTo>
                  <a:pt x="10068622" y="176877"/>
                  <a:pt x="10064390" y="170075"/>
                  <a:pt x="10059553" y="163725"/>
                </a:cubicBezTo>
                <a:close/>
                <a:moveTo>
                  <a:pt x="10568564" y="153897"/>
                </a:moveTo>
                <a:cubicBezTo>
                  <a:pt x="10572343" y="159945"/>
                  <a:pt x="10576273" y="165840"/>
                  <a:pt x="10580204" y="171586"/>
                </a:cubicBezTo>
                <a:cubicBezTo>
                  <a:pt x="10588216" y="183375"/>
                  <a:pt x="10596228" y="195168"/>
                  <a:pt x="10605148" y="206354"/>
                </a:cubicBezTo>
                <a:cubicBezTo>
                  <a:pt x="10611345" y="213610"/>
                  <a:pt x="10617543" y="220716"/>
                  <a:pt x="10624044" y="227671"/>
                </a:cubicBezTo>
                <a:cubicBezTo>
                  <a:pt x="10631302" y="235381"/>
                  <a:pt x="10638557" y="243393"/>
                  <a:pt x="10646420" y="250650"/>
                </a:cubicBezTo>
                <a:cubicBezTo>
                  <a:pt x="10653978" y="257755"/>
                  <a:pt x="10661839" y="264860"/>
                  <a:pt x="10670002" y="271361"/>
                </a:cubicBezTo>
                <a:cubicBezTo>
                  <a:pt x="10677863" y="277558"/>
                  <a:pt x="10685724" y="283304"/>
                  <a:pt x="10693888" y="289048"/>
                </a:cubicBezTo>
                <a:cubicBezTo>
                  <a:pt x="10703564" y="295699"/>
                  <a:pt x="10712936" y="302805"/>
                  <a:pt x="10723367" y="308097"/>
                </a:cubicBezTo>
                <a:lnTo>
                  <a:pt x="10739078" y="314993"/>
                </a:lnTo>
                <a:lnTo>
                  <a:pt x="10732136" y="299932"/>
                </a:lnTo>
                <a:cubicBezTo>
                  <a:pt x="10729868" y="294641"/>
                  <a:pt x="10727752" y="289351"/>
                  <a:pt x="10726543" y="283756"/>
                </a:cubicBezTo>
                <a:lnTo>
                  <a:pt x="10727492" y="266567"/>
                </a:lnTo>
                <a:lnTo>
                  <a:pt x="10727298" y="266524"/>
                </a:lnTo>
                <a:cubicBezTo>
                  <a:pt x="10726693" y="265615"/>
                  <a:pt x="10726089" y="264860"/>
                  <a:pt x="10725484" y="264104"/>
                </a:cubicBezTo>
                <a:cubicBezTo>
                  <a:pt x="10714448" y="251103"/>
                  <a:pt x="10703262" y="238102"/>
                  <a:pt x="10691470" y="225704"/>
                </a:cubicBezTo>
                <a:cubicBezTo>
                  <a:pt x="10684969" y="218751"/>
                  <a:pt x="10678468" y="211950"/>
                  <a:pt x="10671514" y="205448"/>
                </a:cubicBezTo>
                <a:cubicBezTo>
                  <a:pt x="10664561" y="198947"/>
                  <a:pt x="10657152" y="192749"/>
                  <a:pt x="10649443" y="187005"/>
                </a:cubicBezTo>
                <a:cubicBezTo>
                  <a:pt x="10643244" y="182924"/>
                  <a:pt x="10637046" y="178993"/>
                  <a:pt x="10630545" y="175514"/>
                </a:cubicBezTo>
                <a:cubicBezTo>
                  <a:pt x="10623289" y="171735"/>
                  <a:pt x="10615729" y="168257"/>
                  <a:pt x="10608020" y="165235"/>
                </a:cubicBezTo>
                <a:cubicBezTo>
                  <a:pt x="10600310" y="162513"/>
                  <a:pt x="10592601" y="160247"/>
                  <a:pt x="10584738" y="157977"/>
                </a:cubicBezTo>
                <a:cubicBezTo>
                  <a:pt x="10579296" y="156467"/>
                  <a:pt x="10574004" y="154954"/>
                  <a:pt x="10568564" y="153897"/>
                </a:cubicBezTo>
                <a:close/>
                <a:moveTo>
                  <a:pt x="9904142" y="133942"/>
                </a:moveTo>
                <a:cubicBezTo>
                  <a:pt x="9903537" y="135757"/>
                  <a:pt x="9903083" y="137572"/>
                  <a:pt x="9902479" y="139385"/>
                </a:cubicBezTo>
                <a:cubicBezTo>
                  <a:pt x="9900817" y="145282"/>
                  <a:pt x="9899154" y="151176"/>
                  <a:pt x="9897641" y="157073"/>
                </a:cubicBezTo>
                <a:cubicBezTo>
                  <a:pt x="9893711" y="174004"/>
                  <a:pt x="9891745" y="191390"/>
                  <a:pt x="9888723" y="208473"/>
                </a:cubicBezTo>
                <a:cubicBezTo>
                  <a:pt x="9885699" y="225555"/>
                  <a:pt x="9883885" y="242790"/>
                  <a:pt x="9883733" y="260326"/>
                </a:cubicBezTo>
                <a:cubicBezTo>
                  <a:pt x="9884490" y="282548"/>
                  <a:pt x="9888874" y="304772"/>
                  <a:pt x="9894770" y="326239"/>
                </a:cubicBezTo>
                <a:cubicBezTo>
                  <a:pt x="9895979" y="330318"/>
                  <a:pt x="9897339" y="334251"/>
                  <a:pt x="9898700" y="338181"/>
                </a:cubicBezTo>
                <a:cubicBezTo>
                  <a:pt x="9900363" y="343019"/>
                  <a:pt x="9901876" y="347857"/>
                  <a:pt x="9903387" y="352694"/>
                </a:cubicBezTo>
                <a:lnTo>
                  <a:pt x="9910143" y="368278"/>
                </a:lnTo>
                <a:lnTo>
                  <a:pt x="9916842" y="374313"/>
                </a:lnTo>
                <a:lnTo>
                  <a:pt x="9968820" y="424795"/>
                </a:lnTo>
                <a:lnTo>
                  <a:pt x="9968695" y="416341"/>
                </a:lnTo>
                <a:cubicBezTo>
                  <a:pt x="9969149" y="403189"/>
                  <a:pt x="9970055" y="390037"/>
                  <a:pt x="9970963" y="376884"/>
                </a:cubicBezTo>
                <a:cubicBezTo>
                  <a:pt x="9971869" y="363731"/>
                  <a:pt x="9972777" y="350578"/>
                  <a:pt x="9973985" y="337578"/>
                </a:cubicBezTo>
                <a:lnTo>
                  <a:pt x="9979362" y="306292"/>
                </a:lnTo>
                <a:lnTo>
                  <a:pt x="9975497" y="290711"/>
                </a:lnTo>
                <a:cubicBezTo>
                  <a:pt x="9973835" y="284967"/>
                  <a:pt x="9972021" y="279372"/>
                  <a:pt x="9970055" y="273630"/>
                </a:cubicBezTo>
                <a:cubicBezTo>
                  <a:pt x="9967939" y="267583"/>
                  <a:pt x="9965671" y="261536"/>
                  <a:pt x="9963252" y="255640"/>
                </a:cubicBezTo>
                <a:cubicBezTo>
                  <a:pt x="9958264" y="243242"/>
                  <a:pt x="9953577" y="230696"/>
                  <a:pt x="9947984" y="218602"/>
                </a:cubicBezTo>
                <a:cubicBezTo>
                  <a:pt x="9942542" y="206659"/>
                  <a:pt x="9936796" y="194866"/>
                  <a:pt x="9930598" y="183226"/>
                </a:cubicBezTo>
                <a:cubicBezTo>
                  <a:pt x="9924551" y="171736"/>
                  <a:pt x="9918655" y="160096"/>
                  <a:pt x="9912457" y="148758"/>
                </a:cubicBezTo>
                <a:cubicBezTo>
                  <a:pt x="9909888" y="143920"/>
                  <a:pt x="9907166" y="139082"/>
                  <a:pt x="9904445" y="134395"/>
                </a:cubicBezTo>
                <a:cubicBezTo>
                  <a:pt x="9904293" y="134245"/>
                  <a:pt x="9904293" y="134094"/>
                  <a:pt x="9904142" y="133942"/>
                </a:cubicBezTo>
                <a:close/>
                <a:moveTo>
                  <a:pt x="9899758" y="100381"/>
                </a:moveTo>
                <a:cubicBezTo>
                  <a:pt x="9902328" y="99777"/>
                  <a:pt x="9905351" y="99475"/>
                  <a:pt x="9907770" y="100835"/>
                </a:cubicBezTo>
                <a:cubicBezTo>
                  <a:pt x="9909735" y="101894"/>
                  <a:pt x="9911551" y="102800"/>
                  <a:pt x="9913213" y="104311"/>
                </a:cubicBezTo>
                <a:cubicBezTo>
                  <a:pt x="9914725" y="105673"/>
                  <a:pt x="9915935" y="107033"/>
                  <a:pt x="9917144" y="108546"/>
                </a:cubicBezTo>
                <a:cubicBezTo>
                  <a:pt x="9919109" y="111114"/>
                  <a:pt x="9920923" y="113836"/>
                  <a:pt x="9922586" y="116557"/>
                </a:cubicBezTo>
                <a:cubicBezTo>
                  <a:pt x="9929690" y="127744"/>
                  <a:pt x="9935890" y="139687"/>
                  <a:pt x="9942088" y="151327"/>
                </a:cubicBezTo>
                <a:cubicBezTo>
                  <a:pt x="9947832" y="162210"/>
                  <a:pt x="9953728" y="173097"/>
                  <a:pt x="9959170" y="184134"/>
                </a:cubicBezTo>
                <a:cubicBezTo>
                  <a:pt x="9965066" y="195925"/>
                  <a:pt x="9970660" y="207717"/>
                  <a:pt x="9975650" y="219961"/>
                </a:cubicBezTo>
                <a:cubicBezTo>
                  <a:pt x="9978219" y="226312"/>
                  <a:pt x="9980789" y="232510"/>
                  <a:pt x="9983358" y="238859"/>
                </a:cubicBezTo>
                <a:cubicBezTo>
                  <a:pt x="9985930" y="245207"/>
                  <a:pt x="9988650" y="251405"/>
                  <a:pt x="9990918" y="257908"/>
                </a:cubicBezTo>
                <a:lnTo>
                  <a:pt x="9993854" y="266174"/>
                </a:lnTo>
                <a:lnTo>
                  <a:pt x="9996057" y="261990"/>
                </a:lnTo>
                <a:cubicBezTo>
                  <a:pt x="9996813" y="261688"/>
                  <a:pt x="9997116" y="261235"/>
                  <a:pt x="9997568" y="260630"/>
                </a:cubicBezTo>
                <a:cubicBezTo>
                  <a:pt x="9998779" y="258966"/>
                  <a:pt x="9999989" y="257303"/>
                  <a:pt x="10001198" y="255792"/>
                </a:cubicBezTo>
                <a:lnTo>
                  <a:pt x="10001628" y="255453"/>
                </a:lnTo>
                <a:lnTo>
                  <a:pt x="10004977" y="242941"/>
                </a:lnTo>
                <a:cubicBezTo>
                  <a:pt x="10006640" y="236289"/>
                  <a:pt x="10008001" y="229637"/>
                  <a:pt x="10009816" y="222986"/>
                </a:cubicBezTo>
                <a:cubicBezTo>
                  <a:pt x="10011327" y="217392"/>
                  <a:pt x="10012989" y="211646"/>
                  <a:pt x="10014652" y="206054"/>
                </a:cubicBezTo>
                <a:cubicBezTo>
                  <a:pt x="10018281" y="193809"/>
                  <a:pt x="10022061" y="181412"/>
                  <a:pt x="10027351" y="169621"/>
                </a:cubicBezTo>
                <a:cubicBezTo>
                  <a:pt x="10029770" y="164177"/>
                  <a:pt x="10032341" y="158887"/>
                  <a:pt x="10035817" y="153898"/>
                </a:cubicBezTo>
                <a:cubicBezTo>
                  <a:pt x="10036876" y="152235"/>
                  <a:pt x="10038387" y="150270"/>
                  <a:pt x="10039899" y="148456"/>
                </a:cubicBezTo>
                <a:cubicBezTo>
                  <a:pt x="10043981" y="143920"/>
                  <a:pt x="10048516" y="139536"/>
                  <a:pt x="10054412" y="137421"/>
                </a:cubicBezTo>
                <a:cubicBezTo>
                  <a:pt x="10056831" y="136513"/>
                  <a:pt x="10059704" y="136059"/>
                  <a:pt x="10062273" y="136362"/>
                </a:cubicBezTo>
                <a:cubicBezTo>
                  <a:pt x="10064994" y="136664"/>
                  <a:pt x="10067563" y="137722"/>
                  <a:pt x="10069984" y="139233"/>
                </a:cubicBezTo>
                <a:cubicBezTo>
                  <a:pt x="10073158" y="141200"/>
                  <a:pt x="10075577" y="144222"/>
                  <a:pt x="10077845" y="147096"/>
                </a:cubicBezTo>
                <a:cubicBezTo>
                  <a:pt x="10085857" y="157374"/>
                  <a:pt x="10092358" y="168865"/>
                  <a:pt x="10098857" y="180051"/>
                </a:cubicBezTo>
                <a:cubicBezTo>
                  <a:pt x="10111859" y="202727"/>
                  <a:pt x="10122441" y="226614"/>
                  <a:pt x="10132116" y="250953"/>
                </a:cubicBezTo>
                <a:cubicBezTo>
                  <a:pt x="10134384" y="256848"/>
                  <a:pt x="10136652" y="262745"/>
                  <a:pt x="10138617" y="268792"/>
                </a:cubicBezTo>
                <a:cubicBezTo>
                  <a:pt x="10141186" y="276350"/>
                  <a:pt x="10143304" y="284061"/>
                  <a:pt x="10145419" y="291771"/>
                </a:cubicBezTo>
                <a:cubicBezTo>
                  <a:pt x="10149048" y="305075"/>
                  <a:pt x="10151920" y="318378"/>
                  <a:pt x="10154793" y="331833"/>
                </a:cubicBezTo>
                <a:lnTo>
                  <a:pt x="10155331" y="334816"/>
                </a:lnTo>
                <a:lnTo>
                  <a:pt x="10166735" y="321554"/>
                </a:lnTo>
                <a:cubicBezTo>
                  <a:pt x="10169758" y="318832"/>
                  <a:pt x="10174144" y="317018"/>
                  <a:pt x="10178224" y="316716"/>
                </a:cubicBezTo>
                <a:cubicBezTo>
                  <a:pt x="10183062" y="316263"/>
                  <a:pt x="10187296" y="317926"/>
                  <a:pt x="10191226" y="320797"/>
                </a:cubicBezTo>
                <a:cubicBezTo>
                  <a:pt x="10194854" y="323368"/>
                  <a:pt x="10197727" y="327449"/>
                  <a:pt x="10200297" y="331230"/>
                </a:cubicBezTo>
                <a:cubicBezTo>
                  <a:pt x="10204076" y="336822"/>
                  <a:pt x="10207402" y="342869"/>
                  <a:pt x="10210274" y="349068"/>
                </a:cubicBezTo>
                <a:cubicBezTo>
                  <a:pt x="10215868" y="361161"/>
                  <a:pt x="10220706" y="373559"/>
                  <a:pt x="10225391" y="385954"/>
                </a:cubicBezTo>
                <a:cubicBezTo>
                  <a:pt x="10229777" y="397444"/>
                  <a:pt x="10234160" y="408933"/>
                  <a:pt x="10237788" y="420726"/>
                </a:cubicBezTo>
                <a:cubicBezTo>
                  <a:pt x="10243231" y="438714"/>
                  <a:pt x="10246708" y="457310"/>
                  <a:pt x="10250186" y="475754"/>
                </a:cubicBezTo>
                <a:cubicBezTo>
                  <a:pt x="10251847" y="484974"/>
                  <a:pt x="10253662" y="494195"/>
                  <a:pt x="10255174" y="503416"/>
                </a:cubicBezTo>
                <a:lnTo>
                  <a:pt x="10257426" y="521345"/>
                </a:lnTo>
                <a:lnTo>
                  <a:pt x="10261070" y="517626"/>
                </a:lnTo>
                <a:cubicBezTo>
                  <a:pt x="10264699" y="515056"/>
                  <a:pt x="10268932" y="513092"/>
                  <a:pt x="10273315" y="512033"/>
                </a:cubicBezTo>
                <a:cubicBezTo>
                  <a:pt x="10278304" y="510824"/>
                  <a:pt x="10283748" y="510673"/>
                  <a:pt x="10288584" y="512487"/>
                </a:cubicBezTo>
                <a:cubicBezTo>
                  <a:pt x="10293572" y="514452"/>
                  <a:pt x="10297654" y="517325"/>
                  <a:pt x="10301282" y="521104"/>
                </a:cubicBezTo>
                <a:cubicBezTo>
                  <a:pt x="10302492" y="522313"/>
                  <a:pt x="10303701" y="523675"/>
                  <a:pt x="10304760" y="525035"/>
                </a:cubicBezTo>
                <a:cubicBezTo>
                  <a:pt x="10308842" y="530325"/>
                  <a:pt x="10312318" y="536221"/>
                  <a:pt x="10315341" y="542118"/>
                </a:cubicBezTo>
                <a:cubicBezTo>
                  <a:pt x="10318063" y="547560"/>
                  <a:pt x="10320331" y="553153"/>
                  <a:pt x="10322449" y="558899"/>
                </a:cubicBezTo>
                <a:cubicBezTo>
                  <a:pt x="10324866" y="565096"/>
                  <a:pt x="10326983" y="571445"/>
                  <a:pt x="10328948" y="577795"/>
                </a:cubicBezTo>
                <a:cubicBezTo>
                  <a:pt x="10332880" y="590494"/>
                  <a:pt x="10336960" y="603193"/>
                  <a:pt x="10339984" y="616042"/>
                </a:cubicBezTo>
                <a:cubicBezTo>
                  <a:pt x="10342856" y="628590"/>
                  <a:pt x="10345729" y="641289"/>
                  <a:pt x="10347997" y="653988"/>
                </a:cubicBezTo>
                <a:lnTo>
                  <a:pt x="10353557" y="706948"/>
                </a:lnTo>
                <a:lnTo>
                  <a:pt x="10355101" y="705842"/>
                </a:lnTo>
                <a:cubicBezTo>
                  <a:pt x="10360393" y="704028"/>
                  <a:pt x="10365835" y="704632"/>
                  <a:pt x="10370522" y="707807"/>
                </a:cubicBezTo>
                <a:cubicBezTo>
                  <a:pt x="10373847" y="710225"/>
                  <a:pt x="10376418" y="713552"/>
                  <a:pt x="10378837" y="716726"/>
                </a:cubicBezTo>
                <a:cubicBezTo>
                  <a:pt x="10381105" y="719901"/>
                  <a:pt x="10383221" y="723378"/>
                  <a:pt x="10385186" y="726856"/>
                </a:cubicBezTo>
                <a:cubicBezTo>
                  <a:pt x="10388209" y="732298"/>
                  <a:pt x="10390931" y="737740"/>
                  <a:pt x="10393501" y="743333"/>
                </a:cubicBezTo>
                <a:cubicBezTo>
                  <a:pt x="10396070" y="749230"/>
                  <a:pt x="10398188" y="755428"/>
                  <a:pt x="10400303" y="761475"/>
                </a:cubicBezTo>
                <a:cubicBezTo>
                  <a:pt x="10402268" y="767220"/>
                  <a:pt x="10404082" y="772813"/>
                  <a:pt x="10405746" y="778557"/>
                </a:cubicBezTo>
                <a:cubicBezTo>
                  <a:pt x="10407561" y="784907"/>
                  <a:pt x="10409375" y="791105"/>
                  <a:pt x="10411188" y="797455"/>
                </a:cubicBezTo>
                <a:cubicBezTo>
                  <a:pt x="10413002" y="803653"/>
                  <a:pt x="10415270" y="809700"/>
                  <a:pt x="10417235" y="815747"/>
                </a:cubicBezTo>
                <a:cubicBezTo>
                  <a:pt x="10421468" y="828597"/>
                  <a:pt x="10425399" y="841447"/>
                  <a:pt x="10428574" y="854599"/>
                </a:cubicBezTo>
                <a:lnTo>
                  <a:pt x="10430716" y="868804"/>
                </a:lnTo>
                <a:lnTo>
                  <a:pt x="10439458" y="859739"/>
                </a:lnTo>
                <a:cubicBezTo>
                  <a:pt x="10443087" y="857472"/>
                  <a:pt x="10446564" y="855809"/>
                  <a:pt x="10450797" y="854750"/>
                </a:cubicBezTo>
                <a:cubicBezTo>
                  <a:pt x="10456995" y="853239"/>
                  <a:pt x="10463950" y="854448"/>
                  <a:pt x="10468635" y="858983"/>
                </a:cubicBezTo>
                <a:cubicBezTo>
                  <a:pt x="10474077" y="864275"/>
                  <a:pt x="10477555" y="870926"/>
                  <a:pt x="10481032" y="877578"/>
                </a:cubicBezTo>
                <a:cubicBezTo>
                  <a:pt x="10486929" y="889068"/>
                  <a:pt x="10492371" y="901011"/>
                  <a:pt x="10496602" y="913256"/>
                </a:cubicBezTo>
                <a:cubicBezTo>
                  <a:pt x="10500988" y="926105"/>
                  <a:pt x="10504767" y="938955"/>
                  <a:pt x="10508547" y="951957"/>
                </a:cubicBezTo>
                <a:cubicBezTo>
                  <a:pt x="10512174" y="964806"/>
                  <a:pt x="10515954" y="977656"/>
                  <a:pt x="10518826" y="990658"/>
                </a:cubicBezTo>
                <a:cubicBezTo>
                  <a:pt x="10521547" y="1002298"/>
                  <a:pt x="10524268" y="1014241"/>
                  <a:pt x="10524873" y="1026336"/>
                </a:cubicBezTo>
                <a:lnTo>
                  <a:pt x="10524965" y="1051086"/>
                </a:lnTo>
                <a:lnTo>
                  <a:pt x="10529107" y="1051582"/>
                </a:lnTo>
                <a:cubicBezTo>
                  <a:pt x="10531524" y="1052338"/>
                  <a:pt x="10533642" y="1053698"/>
                  <a:pt x="10535606" y="1055058"/>
                </a:cubicBezTo>
                <a:cubicBezTo>
                  <a:pt x="10537117" y="1055966"/>
                  <a:pt x="10538328" y="1057326"/>
                  <a:pt x="10539689" y="1058536"/>
                </a:cubicBezTo>
                <a:cubicBezTo>
                  <a:pt x="10541352" y="1060048"/>
                  <a:pt x="10542863" y="1061559"/>
                  <a:pt x="10544376" y="1063223"/>
                </a:cubicBezTo>
                <a:cubicBezTo>
                  <a:pt x="10546493" y="1065490"/>
                  <a:pt x="10548456" y="1068060"/>
                  <a:pt x="10550272" y="1070630"/>
                </a:cubicBezTo>
                <a:cubicBezTo>
                  <a:pt x="10557981" y="1081364"/>
                  <a:pt x="10564783" y="1093155"/>
                  <a:pt x="10571284" y="1104644"/>
                </a:cubicBezTo>
                <a:cubicBezTo>
                  <a:pt x="10577483" y="1115681"/>
                  <a:pt x="10583832" y="1126717"/>
                  <a:pt x="10589425" y="1138055"/>
                </a:cubicBezTo>
                <a:cubicBezTo>
                  <a:pt x="10600764" y="1161336"/>
                  <a:pt x="10609985" y="1186128"/>
                  <a:pt x="10614672" y="1211677"/>
                </a:cubicBezTo>
                <a:cubicBezTo>
                  <a:pt x="10615578" y="1216968"/>
                  <a:pt x="10616486" y="1222260"/>
                  <a:pt x="10616940" y="1227702"/>
                </a:cubicBezTo>
                <a:cubicBezTo>
                  <a:pt x="10617696" y="1234354"/>
                  <a:pt x="10617696" y="1241006"/>
                  <a:pt x="10617696" y="1247658"/>
                </a:cubicBezTo>
                <a:lnTo>
                  <a:pt x="10614801" y="1278534"/>
                </a:lnTo>
                <a:lnTo>
                  <a:pt x="10615578" y="1279101"/>
                </a:lnTo>
                <a:cubicBezTo>
                  <a:pt x="10619962" y="1282427"/>
                  <a:pt x="10623893" y="1286509"/>
                  <a:pt x="10627522" y="1290742"/>
                </a:cubicBezTo>
                <a:cubicBezTo>
                  <a:pt x="10636894" y="1301778"/>
                  <a:pt x="10643847" y="1314780"/>
                  <a:pt x="10650350" y="1327478"/>
                </a:cubicBezTo>
                <a:cubicBezTo>
                  <a:pt x="10656547" y="1339724"/>
                  <a:pt x="10660327" y="1352724"/>
                  <a:pt x="10663653" y="1365877"/>
                </a:cubicBezTo>
                <a:cubicBezTo>
                  <a:pt x="10670002" y="1391577"/>
                  <a:pt x="10673327" y="1417881"/>
                  <a:pt x="10672571" y="1444337"/>
                </a:cubicBezTo>
                <a:lnTo>
                  <a:pt x="10669978" y="1462966"/>
                </a:lnTo>
                <a:lnTo>
                  <a:pt x="10671060" y="1462629"/>
                </a:lnTo>
                <a:cubicBezTo>
                  <a:pt x="10672571" y="1462629"/>
                  <a:pt x="10674235" y="1462931"/>
                  <a:pt x="10675898" y="1463536"/>
                </a:cubicBezTo>
                <a:cubicBezTo>
                  <a:pt x="10680282" y="1465048"/>
                  <a:pt x="10683155" y="1467769"/>
                  <a:pt x="10686329" y="1470944"/>
                </a:cubicBezTo>
                <a:cubicBezTo>
                  <a:pt x="10689352" y="1474119"/>
                  <a:pt x="10691771" y="1477444"/>
                  <a:pt x="10694190" y="1481074"/>
                </a:cubicBezTo>
                <a:cubicBezTo>
                  <a:pt x="10697818" y="1486818"/>
                  <a:pt x="10700993" y="1493166"/>
                  <a:pt x="10703411" y="1499516"/>
                </a:cubicBezTo>
                <a:cubicBezTo>
                  <a:pt x="10707947" y="1511761"/>
                  <a:pt x="10711877" y="1524309"/>
                  <a:pt x="10715505" y="1537008"/>
                </a:cubicBezTo>
                <a:cubicBezTo>
                  <a:pt x="10719134" y="1549556"/>
                  <a:pt x="10722913" y="1562707"/>
                  <a:pt x="10723367" y="1576011"/>
                </a:cubicBezTo>
                <a:cubicBezTo>
                  <a:pt x="10723668" y="1583267"/>
                  <a:pt x="10723668" y="1590676"/>
                  <a:pt x="10723065" y="1597933"/>
                </a:cubicBezTo>
                <a:cubicBezTo>
                  <a:pt x="10722459" y="1604735"/>
                  <a:pt x="10720797" y="1611538"/>
                  <a:pt x="10718983" y="1618189"/>
                </a:cubicBezTo>
                <a:cubicBezTo>
                  <a:pt x="10715807" y="1630133"/>
                  <a:pt x="10712331" y="1642076"/>
                  <a:pt x="10708249" y="1653716"/>
                </a:cubicBezTo>
                <a:lnTo>
                  <a:pt x="10698182" y="1673549"/>
                </a:lnTo>
                <a:lnTo>
                  <a:pt x="10703303" y="1701513"/>
                </a:lnTo>
                <a:lnTo>
                  <a:pt x="10718227" y="1706326"/>
                </a:lnTo>
                <a:cubicBezTo>
                  <a:pt x="10730774" y="1709954"/>
                  <a:pt x="10743322" y="1712977"/>
                  <a:pt x="10756022" y="1716001"/>
                </a:cubicBezTo>
                <a:cubicBezTo>
                  <a:pt x="10781420" y="1722048"/>
                  <a:pt x="10807271" y="1725979"/>
                  <a:pt x="10833272" y="1729304"/>
                </a:cubicBezTo>
                <a:cubicBezTo>
                  <a:pt x="10846425" y="1730968"/>
                  <a:pt x="10859274" y="1733236"/>
                  <a:pt x="10872427" y="1734445"/>
                </a:cubicBezTo>
                <a:cubicBezTo>
                  <a:pt x="10884975" y="1735805"/>
                  <a:pt x="10897523" y="1736410"/>
                  <a:pt x="10910070" y="1737619"/>
                </a:cubicBezTo>
                <a:lnTo>
                  <a:pt x="10962464" y="1741994"/>
                </a:lnTo>
                <a:lnTo>
                  <a:pt x="10962464" y="1767081"/>
                </a:lnTo>
                <a:lnTo>
                  <a:pt x="10954366" y="1766494"/>
                </a:lnTo>
                <a:cubicBezTo>
                  <a:pt x="10928514" y="1764530"/>
                  <a:pt x="10902662" y="1761807"/>
                  <a:pt x="10876811" y="1759843"/>
                </a:cubicBezTo>
                <a:cubicBezTo>
                  <a:pt x="10869705" y="1759389"/>
                  <a:pt x="10862449" y="1758633"/>
                  <a:pt x="10855194" y="1757725"/>
                </a:cubicBezTo>
                <a:cubicBezTo>
                  <a:pt x="10849145" y="1756970"/>
                  <a:pt x="10843249" y="1756064"/>
                  <a:pt x="10837354" y="1755156"/>
                </a:cubicBezTo>
                <a:cubicBezTo>
                  <a:pt x="10824202" y="1753342"/>
                  <a:pt x="10811050" y="1751831"/>
                  <a:pt x="10797896" y="1749563"/>
                </a:cubicBezTo>
                <a:cubicBezTo>
                  <a:pt x="10785350" y="1747445"/>
                  <a:pt x="10772651" y="1745480"/>
                  <a:pt x="10760103" y="1742608"/>
                </a:cubicBezTo>
                <a:cubicBezTo>
                  <a:pt x="10747253" y="1739584"/>
                  <a:pt x="10734554" y="1736561"/>
                  <a:pt x="10721856" y="1733236"/>
                </a:cubicBezTo>
                <a:cubicBezTo>
                  <a:pt x="10709611" y="1729909"/>
                  <a:pt x="10697366" y="1725979"/>
                  <a:pt x="10685272" y="1721897"/>
                </a:cubicBezTo>
                <a:cubicBezTo>
                  <a:pt x="10673782" y="1717966"/>
                  <a:pt x="10662141" y="1714036"/>
                  <a:pt x="10650047" y="1712676"/>
                </a:cubicBezTo>
                <a:cubicBezTo>
                  <a:pt x="10648385" y="1712676"/>
                  <a:pt x="10646872" y="1712676"/>
                  <a:pt x="10645209" y="1712827"/>
                </a:cubicBezTo>
                <a:cubicBezTo>
                  <a:pt x="10644757" y="1712977"/>
                  <a:pt x="10644150" y="1713130"/>
                  <a:pt x="10643698" y="1713280"/>
                </a:cubicBezTo>
                <a:cubicBezTo>
                  <a:pt x="10642336" y="1714036"/>
                  <a:pt x="10640978" y="1714944"/>
                  <a:pt x="10639616" y="1716001"/>
                </a:cubicBezTo>
                <a:cubicBezTo>
                  <a:pt x="10637651" y="1717664"/>
                  <a:pt x="10635837" y="1719629"/>
                  <a:pt x="10633719" y="1721142"/>
                </a:cubicBezTo>
                <a:cubicBezTo>
                  <a:pt x="10629487" y="1724316"/>
                  <a:pt x="10624801" y="1725071"/>
                  <a:pt x="10619660" y="1724316"/>
                </a:cubicBezTo>
                <a:cubicBezTo>
                  <a:pt x="10614369" y="1723560"/>
                  <a:pt x="10609230" y="1722199"/>
                  <a:pt x="10604091" y="1721142"/>
                </a:cubicBezTo>
                <a:cubicBezTo>
                  <a:pt x="10592146" y="1718723"/>
                  <a:pt x="10580355" y="1715547"/>
                  <a:pt x="10568411" y="1713431"/>
                </a:cubicBezTo>
                <a:cubicBezTo>
                  <a:pt x="10556166" y="1711314"/>
                  <a:pt x="10543922" y="1709500"/>
                  <a:pt x="10531675" y="1707686"/>
                </a:cubicBezTo>
                <a:cubicBezTo>
                  <a:pt x="10525326" y="1706629"/>
                  <a:pt x="10518978" y="1705570"/>
                  <a:pt x="10512628" y="1704210"/>
                </a:cubicBezTo>
                <a:cubicBezTo>
                  <a:pt x="10506581" y="1702848"/>
                  <a:pt x="10500383" y="1701640"/>
                  <a:pt x="10494487" y="1699826"/>
                </a:cubicBezTo>
                <a:lnTo>
                  <a:pt x="10485203" y="1696169"/>
                </a:lnTo>
                <a:lnTo>
                  <a:pt x="10492671" y="1708292"/>
                </a:lnTo>
                <a:cubicBezTo>
                  <a:pt x="10494033" y="1710711"/>
                  <a:pt x="10495091" y="1713280"/>
                  <a:pt x="10495998" y="1715850"/>
                </a:cubicBezTo>
                <a:cubicBezTo>
                  <a:pt x="10497207" y="1719478"/>
                  <a:pt x="10498266" y="1722653"/>
                  <a:pt x="10497812" y="1726433"/>
                </a:cubicBezTo>
                <a:lnTo>
                  <a:pt x="10496269" y="1728042"/>
                </a:lnTo>
                <a:lnTo>
                  <a:pt x="10527896" y="1730968"/>
                </a:lnTo>
                <a:cubicBezTo>
                  <a:pt x="10540141" y="1731723"/>
                  <a:pt x="10552387" y="1731723"/>
                  <a:pt x="10564632" y="1732631"/>
                </a:cubicBezTo>
                <a:cubicBezTo>
                  <a:pt x="10570983" y="1733083"/>
                  <a:pt x="10577331" y="1733690"/>
                  <a:pt x="10583681" y="1735050"/>
                </a:cubicBezTo>
                <a:lnTo>
                  <a:pt x="10597731" y="1742674"/>
                </a:lnTo>
                <a:lnTo>
                  <a:pt x="10602576" y="1740944"/>
                </a:lnTo>
                <a:cubicBezTo>
                  <a:pt x="10605600" y="1740794"/>
                  <a:pt x="10609531" y="1741700"/>
                  <a:pt x="10611647" y="1744119"/>
                </a:cubicBezTo>
                <a:cubicBezTo>
                  <a:pt x="10614974" y="1747899"/>
                  <a:pt x="10618449" y="1751829"/>
                  <a:pt x="10621776" y="1755759"/>
                </a:cubicBezTo>
                <a:cubicBezTo>
                  <a:pt x="10623439" y="1757725"/>
                  <a:pt x="10625101" y="1759540"/>
                  <a:pt x="10626915" y="1761354"/>
                </a:cubicBezTo>
                <a:cubicBezTo>
                  <a:pt x="10628125" y="1760900"/>
                  <a:pt x="10629336" y="1760446"/>
                  <a:pt x="10630545" y="1759992"/>
                </a:cubicBezTo>
                <a:lnTo>
                  <a:pt x="10630699" y="1759943"/>
                </a:lnTo>
                <a:lnTo>
                  <a:pt x="10630394" y="1758784"/>
                </a:lnTo>
                <a:lnTo>
                  <a:pt x="10633507" y="1759057"/>
                </a:lnTo>
                <a:lnTo>
                  <a:pt x="10636289" y="1758178"/>
                </a:lnTo>
                <a:cubicBezTo>
                  <a:pt x="10640522" y="1756970"/>
                  <a:pt x="10644755" y="1755759"/>
                  <a:pt x="10648988" y="1754853"/>
                </a:cubicBezTo>
                <a:cubicBezTo>
                  <a:pt x="10653976" y="1753794"/>
                  <a:pt x="10658965" y="1752737"/>
                  <a:pt x="10663955" y="1752283"/>
                </a:cubicBezTo>
                <a:cubicBezTo>
                  <a:pt x="10668037" y="1751829"/>
                  <a:pt x="10671967" y="1751829"/>
                  <a:pt x="10676049" y="1751829"/>
                </a:cubicBezTo>
                <a:cubicBezTo>
                  <a:pt x="10685724" y="1751980"/>
                  <a:pt x="10695399" y="1752283"/>
                  <a:pt x="10705075" y="1753038"/>
                </a:cubicBezTo>
                <a:cubicBezTo>
                  <a:pt x="10713691" y="1753794"/>
                  <a:pt x="10722308" y="1754551"/>
                  <a:pt x="10730925" y="1755307"/>
                </a:cubicBezTo>
                <a:cubicBezTo>
                  <a:pt x="10743322" y="1756365"/>
                  <a:pt x="10755567" y="1757573"/>
                  <a:pt x="10767964" y="1758935"/>
                </a:cubicBezTo>
                <a:cubicBezTo>
                  <a:pt x="10780663" y="1760446"/>
                  <a:pt x="10793512" y="1762109"/>
                  <a:pt x="10806211" y="1763469"/>
                </a:cubicBezTo>
                <a:cubicBezTo>
                  <a:pt x="10819665" y="1764982"/>
                  <a:pt x="10833120" y="1766493"/>
                  <a:pt x="10846576" y="1768005"/>
                </a:cubicBezTo>
                <a:cubicBezTo>
                  <a:pt x="10858517" y="1769215"/>
                  <a:pt x="10870461" y="1770876"/>
                  <a:pt x="10882404" y="1772540"/>
                </a:cubicBezTo>
                <a:cubicBezTo>
                  <a:pt x="10894649" y="1774203"/>
                  <a:pt x="10906894" y="1775563"/>
                  <a:pt x="10919140" y="1777377"/>
                </a:cubicBezTo>
                <a:cubicBezTo>
                  <a:pt x="10925338" y="1778285"/>
                  <a:pt x="10931536" y="1779342"/>
                  <a:pt x="10937734" y="1779947"/>
                </a:cubicBezTo>
                <a:cubicBezTo>
                  <a:pt x="10944689" y="1780553"/>
                  <a:pt x="10951491" y="1781158"/>
                  <a:pt x="10958446" y="1781914"/>
                </a:cubicBezTo>
                <a:lnTo>
                  <a:pt x="10962464" y="1782349"/>
                </a:lnTo>
                <a:lnTo>
                  <a:pt x="10962464" y="1807446"/>
                </a:lnTo>
                <a:lnTo>
                  <a:pt x="10961166" y="1807311"/>
                </a:lnTo>
                <a:cubicBezTo>
                  <a:pt x="10948166" y="1805799"/>
                  <a:pt x="10935164" y="1804892"/>
                  <a:pt x="10922164" y="1803078"/>
                </a:cubicBezTo>
                <a:cubicBezTo>
                  <a:pt x="10910220" y="1801415"/>
                  <a:pt x="10898126" y="1799752"/>
                  <a:pt x="10886183" y="1798241"/>
                </a:cubicBezTo>
                <a:cubicBezTo>
                  <a:pt x="10873938" y="1796577"/>
                  <a:pt x="10861693" y="1794612"/>
                  <a:pt x="10849448" y="1793252"/>
                </a:cubicBezTo>
                <a:cubicBezTo>
                  <a:pt x="10823294" y="1790380"/>
                  <a:pt x="10797141" y="1787657"/>
                  <a:pt x="10771138" y="1784332"/>
                </a:cubicBezTo>
                <a:cubicBezTo>
                  <a:pt x="10759044" y="1782820"/>
                  <a:pt x="10746950" y="1781761"/>
                  <a:pt x="10734856" y="1780553"/>
                </a:cubicBezTo>
                <a:lnTo>
                  <a:pt x="10732382" y="1780334"/>
                </a:lnTo>
                <a:lnTo>
                  <a:pt x="10736670" y="1789019"/>
                </a:lnTo>
                <a:cubicBezTo>
                  <a:pt x="10738183" y="1791589"/>
                  <a:pt x="10739694" y="1794009"/>
                  <a:pt x="10741357" y="1796428"/>
                </a:cubicBezTo>
                <a:cubicBezTo>
                  <a:pt x="10742870" y="1798544"/>
                  <a:pt x="10744531" y="1800510"/>
                  <a:pt x="10746195" y="1802323"/>
                </a:cubicBezTo>
                <a:cubicBezTo>
                  <a:pt x="10748463" y="1804440"/>
                  <a:pt x="10750881" y="1806254"/>
                  <a:pt x="10753451" y="1807918"/>
                </a:cubicBezTo>
                <a:cubicBezTo>
                  <a:pt x="10758592" y="1810789"/>
                  <a:pt x="10763882" y="1813360"/>
                  <a:pt x="10768870" y="1816534"/>
                </a:cubicBezTo>
                <a:cubicBezTo>
                  <a:pt x="10770837" y="1817744"/>
                  <a:pt x="10772651" y="1819254"/>
                  <a:pt x="10774465" y="1820767"/>
                </a:cubicBezTo>
                <a:cubicBezTo>
                  <a:pt x="10776581" y="1822581"/>
                  <a:pt x="10778395" y="1824395"/>
                  <a:pt x="10779757" y="1826663"/>
                </a:cubicBezTo>
                <a:cubicBezTo>
                  <a:pt x="10780663" y="1828023"/>
                  <a:pt x="10781418" y="1829534"/>
                  <a:pt x="10782023" y="1831047"/>
                </a:cubicBezTo>
                <a:cubicBezTo>
                  <a:pt x="10782778" y="1832558"/>
                  <a:pt x="10783232" y="1835280"/>
                  <a:pt x="10783536" y="1837094"/>
                </a:cubicBezTo>
                <a:cubicBezTo>
                  <a:pt x="10784594" y="1842386"/>
                  <a:pt x="10785500" y="1847828"/>
                  <a:pt x="10786256" y="1853270"/>
                </a:cubicBezTo>
                <a:cubicBezTo>
                  <a:pt x="10787164" y="1859468"/>
                  <a:pt x="10788373" y="1865515"/>
                  <a:pt x="10789733" y="1871562"/>
                </a:cubicBezTo>
                <a:lnTo>
                  <a:pt x="10796458" y="1889023"/>
                </a:lnTo>
                <a:lnTo>
                  <a:pt x="10799712" y="1886680"/>
                </a:lnTo>
                <a:cubicBezTo>
                  <a:pt x="10803037" y="1884412"/>
                  <a:pt x="10806364" y="1882295"/>
                  <a:pt x="10809689" y="1880330"/>
                </a:cubicBezTo>
                <a:cubicBezTo>
                  <a:pt x="10815283" y="1877005"/>
                  <a:pt x="10821027" y="1874132"/>
                  <a:pt x="10826924" y="1871562"/>
                </a:cubicBezTo>
                <a:cubicBezTo>
                  <a:pt x="10839321" y="1865969"/>
                  <a:pt x="10852472" y="1862642"/>
                  <a:pt x="10865625" y="1859468"/>
                </a:cubicBezTo>
                <a:cubicBezTo>
                  <a:pt x="10871521" y="1857956"/>
                  <a:pt x="10877568" y="1856596"/>
                  <a:pt x="10883615" y="1855991"/>
                </a:cubicBezTo>
                <a:cubicBezTo>
                  <a:pt x="10890267" y="1855386"/>
                  <a:pt x="10897069" y="1854932"/>
                  <a:pt x="10903872" y="1855083"/>
                </a:cubicBezTo>
                <a:cubicBezTo>
                  <a:pt x="10915664" y="1855386"/>
                  <a:pt x="10927606" y="1855991"/>
                  <a:pt x="10939248" y="1857654"/>
                </a:cubicBezTo>
                <a:cubicBezTo>
                  <a:pt x="10945597" y="1858560"/>
                  <a:pt x="10951796" y="1859922"/>
                  <a:pt x="10957994" y="1861433"/>
                </a:cubicBezTo>
                <a:lnTo>
                  <a:pt x="10962464" y="1862531"/>
                </a:lnTo>
                <a:lnTo>
                  <a:pt x="10962464" y="1891125"/>
                </a:lnTo>
                <a:lnTo>
                  <a:pt x="10959702" y="1887197"/>
                </a:lnTo>
                <a:lnTo>
                  <a:pt x="10956784" y="1886377"/>
                </a:lnTo>
                <a:cubicBezTo>
                  <a:pt x="10954818" y="1885925"/>
                  <a:pt x="10953004" y="1885471"/>
                  <a:pt x="10951039" y="1885017"/>
                </a:cubicBezTo>
                <a:cubicBezTo>
                  <a:pt x="10942121" y="1883052"/>
                  <a:pt x="10933048" y="1881539"/>
                  <a:pt x="10923827" y="1880784"/>
                </a:cubicBezTo>
                <a:cubicBezTo>
                  <a:pt x="10914757" y="1880179"/>
                  <a:pt x="10905686" y="1879725"/>
                  <a:pt x="10896615" y="1879725"/>
                </a:cubicBezTo>
                <a:cubicBezTo>
                  <a:pt x="10889208" y="1880179"/>
                  <a:pt x="10881801" y="1881087"/>
                  <a:pt x="10874392" y="1882749"/>
                </a:cubicBezTo>
                <a:cubicBezTo>
                  <a:pt x="10866834" y="1884563"/>
                  <a:pt x="10859274" y="1886377"/>
                  <a:pt x="10851867" y="1888494"/>
                </a:cubicBezTo>
                <a:cubicBezTo>
                  <a:pt x="10840529" y="1892122"/>
                  <a:pt x="10829493" y="1896960"/>
                  <a:pt x="10819213" y="1903158"/>
                </a:cubicBezTo>
                <a:lnTo>
                  <a:pt x="10805926" y="1913603"/>
                </a:lnTo>
                <a:lnTo>
                  <a:pt x="10806968" y="1916311"/>
                </a:lnTo>
                <a:lnTo>
                  <a:pt x="10802289" y="1916461"/>
                </a:lnTo>
                <a:lnTo>
                  <a:pt x="10795176" y="1922054"/>
                </a:lnTo>
                <a:cubicBezTo>
                  <a:pt x="10795025" y="1922207"/>
                  <a:pt x="10795025" y="1922207"/>
                  <a:pt x="10794874" y="1922357"/>
                </a:cubicBezTo>
                <a:cubicBezTo>
                  <a:pt x="10797596" y="1923718"/>
                  <a:pt x="10800467" y="1924776"/>
                  <a:pt x="10803340" y="1925986"/>
                </a:cubicBezTo>
                <a:cubicBezTo>
                  <a:pt x="10808479" y="1927951"/>
                  <a:pt x="10813771" y="1930066"/>
                  <a:pt x="10819062" y="1931730"/>
                </a:cubicBezTo>
                <a:cubicBezTo>
                  <a:pt x="10829493" y="1935056"/>
                  <a:pt x="10840076" y="1937777"/>
                  <a:pt x="10850658" y="1940348"/>
                </a:cubicBezTo>
                <a:cubicBezTo>
                  <a:pt x="10862601" y="1943068"/>
                  <a:pt x="10874695" y="1945487"/>
                  <a:pt x="10886639" y="1948360"/>
                </a:cubicBezTo>
                <a:cubicBezTo>
                  <a:pt x="10897371" y="1950930"/>
                  <a:pt x="10908105" y="1953953"/>
                  <a:pt x="10918839" y="1956675"/>
                </a:cubicBezTo>
                <a:lnTo>
                  <a:pt x="10962464" y="1963245"/>
                </a:lnTo>
                <a:lnTo>
                  <a:pt x="10962464" y="1988147"/>
                </a:lnTo>
                <a:lnTo>
                  <a:pt x="10956784" y="1987666"/>
                </a:lnTo>
                <a:cubicBezTo>
                  <a:pt x="10943632" y="1986002"/>
                  <a:pt x="10930479" y="1984339"/>
                  <a:pt x="10917479" y="1981468"/>
                </a:cubicBezTo>
                <a:cubicBezTo>
                  <a:pt x="10904930" y="1978595"/>
                  <a:pt x="10892686" y="1974967"/>
                  <a:pt x="10880138" y="1971943"/>
                </a:cubicBezTo>
                <a:cubicBezTo>
                  <a:pt x="10861846" y="1968012"/>
                  <a:pt x="10843401" y="1964233"/>
                  <a:pt x="10825411" y="1959245"/>
                </a:cubicBezTo>
                <a:cubicBezTo>
                  <a:pt x="10813922" y="1956069"/>
                  <a:pt x="10802735" y="1952290"/>
                  <a:pt x="10791700" y="1947755"/>
                </a:cubicBezTo>
                <a:cubicBezTo>
                  <a:pt x="10786862" y="1945789"/>
                  <a:pt x="10781721" y="1943673"/>
                  <a:pt x="10777338" y="1940800"/>
                </a:cubicBezTo>
                <a:lnTo>
                  <a:pt x="10775965" y="1939312"/>
                </a:lnTo>
                <a:lnTo>
                  <a:pt x="10752242" y="1937805"/>
                </a:lnTo>
                <a:lnTo>
                  <a:pt x="10752242" y="1943824"/>
                </a:lnTo>
                <a:cubicBezTo>
                  <a:pt x="10751486" y="1945335"/>
                  <a:pt x="10750881" y="1946847"/>
                  <a:pt x="10750429" y="1948511"/>
                </a:cubicBezTo>
                <a:lnTo>
                  <a:pt x="10745087" y="1938734"/>
                </a:lnTo>
                <a:lnTo>
                  <a:pt x="10722157" y="1942010"/>
                </a:lnTo>
                <a:cubicBezTo>
                  <a:pt x="10711576" y="1944278"/>
                  <a:pt x="10701143" y="1946847"/>
                  <a:pt x="10690863" y="1949871"/>
                </a:cubicBezTo>
                <a:cubicBezTo>
                  <a:pt x="10678317" y="1953802"/>
                  <a:pt x="10665920" y="1958186"/>
                  <a:pt x="10653372" y="1962419"/>
                </a:cubicBezTo>
                <a:cubicBezTo>
                  <a:pt x="10647174" y="1964534"/>
                  <a:pt x="10640825" y="1966652"/>
                  <a:pt x="10634777" y="1969525"/>
                </a:cubicBezTo>
                <a:lnTo>
                  <a:pt x="10617327" y="1978976"/>
                </a:lnTo>
                <a:lnTo>
                  <a:pt x="10619508" y="1977537"/>
                </a:lnTo>
                <a:cubicBezTo>
                  <a:pt x="10618602" y="1978141"/>
                  <a:pt x="10617694" y="1978746"/>
                  <a:pt x="10616635" y="1979351"/>
                </a:cubicBezTo>
                <a:lnTo>
                  <a:pt x="10617327" y="1978976"/>
                </a:lnTo>
                <a:lnTo>
                  <a:pt x="10611950" y="1982525"/>
                </a:lnTo>
                <a:cubicBezTo>
                  <a:pt x="10610590" y="1983433"/>
                  <a:pt x="10609381" y="1984491"/>
                  <a:pt x="10608170" y="1985548"/>
                </a:cubicBezTo>
                <a:cubicBezTo>
                  <a:pt x="10608623" y="1985852"/>
                  <a:pt x="10608927" y="1986002"/>
                  <a:pt x="10609228" y="1986153"/>
                </a:cubicBezTo>
                <a:cubicBezTo>
                  <a:pt x="10616485" y="1989934"/>
                  <a:pt x="10623893" y="1993410"/>
                  <a:pt x="10631301" y="1996736"/>
                </a:cubicBezTo>
                <a:cubicBezTo>
                  <a:pt x="10642487" y="2001725"/>
                  <a:pt x="10653976" y="2005051"/>
                  <a:pt x="10665769" y="2007922"/>
                </a:cubicBezTo>
                <a:cubicBezTo>
                  <a:pt x="10672268" y="2009435"/>
                  <a:pt x="10678771" y="2010946"/>
                  <a:pt x="10685119" y="2012760"/>
                </a:cubicBezTo>
                <a:cubicBezTo>
                  <a:pt x="10691166" y="2014423"/>
                  <a:pt x="10697061" y="2016238"/>
                  <a:pt x="10703110" y="2017901"/>
                </a:cubicBezTo>
                <a:cubicBezTo>
                  <a:pt x="10714750" y="2021226"/>
                  <a:pt x="10726390" y="2024249"/>
                  <a:pt x="10738030" y="2027122"/>
                </a:cubicBezTo>
                <a:cubicBezTo>
                  <a:pt x="10750124" y="2029995"/>
                  <a:pt x="10762371" y="2032868"/>
                  <a:pt x="10774616" y="2035739"/>
                </a:cubicBezTo>
                <a:cubicBezTo>
                  <a:pt x="10786105" y="2038309"/>
                  <a:pt x="10797896" y="2040426"/>
                  <a:pt x="10809536" y="2042391"/>
                </a:cubicBezTo>
                <a:cubicBezTo>
                  <a:pt x="10821630" y="2044356"/>
                  <a:pt x="10833423" y="2046927"/>
                  <a:pt x="10845517" y="2048741"/>
                </a:cubicBezTo>
                <a:cubicBezTo>
                  <a:pt x="10851263" y="2049647"/>
                  <a:pt x="10857006" y="2050404"/>
                  <a:pt x="10862752" y="2051007"/>
                </a:cubicBezTo>
                <a:cubicBezTo>
                  <a:pt x="10868648" y="2051764"/>
                  <a:pt x="10874694" y="2052520"/>
                  <a:pt x="10880590" y="2052823"/>
                </a:cubicBezTo>
                <a:cubicBezTo>
                  <a:pt x="10891929" y="2053426"/>
                  <a:pt x="10903418" y="2053579"/>
                  <a:pt x="10914907" y="2053426"/>
                </a:cubicBezTo>
                <a:cubicBezTo>
                  <a:pt x="10919442" y="2053125"/>
                  <a:pt x="10923978" y="2052823"/>
                  <a:pt x="10928512" y="2052218"/>
                </a:cubicBezTo>
                <a:lnTo>
                  <a:pt x="10928949" y="2052534"/>
                </a:lnTo>
                <a:lnTo>
                  <a:pt x="10952851" y="2030447"/>
                </a:lnTo>
                <a:lnTo>
                  <a:pt x="10962464" y="2021869"/>
                </a:lnTo>
                <a:lnTo>
                  <a:pt x="10962464" y="2054817"/>
                </a:lnTo>
                <a:lnTo>
                  <a:pt x="10954213" y="2062346"/>
                </a:lnTo>
                <a:cubicBezTo>
                  <a:pt x="10945143" y="2070661"/>
                  <a:pt x="10936223" y="2079127"/>
                  <a:pt x="10927757" y="2088047"/>
                </a:cubicBezTo>
                <a:cubicBezTo>
                  <a:pt x="10924432" y="2091673"/>
                  <a:pt x="10921105" y="2095303"/>
                  <a:pt x="10917931" y="2099082"/>
                </a:cubicBezTo>
                <a:cubicBezTo>
                  <a:pt x="10909465" y="2109059"/>
                  <a:pt x="10901150" y="2119038"/>
                  <a:pt x="10892684" y="2128864"/>
                </a:cubicBezTo>
                <a:cubicBezTo>
                  <a:pt x="10888602" y="2133701"/>
                  <a:pt x="10884521" y="2138690"/>
                  <a:pt x="10880742" y="2143830"/>
                </a:cubicBezTo>
                <a:cubicBezTo>
                  <a:pt x="10876962" y="2148819"/>
                  <a:pt x="10873333" y="2154110"/>
                  <a:pt x="10869705" y="2159249"/>
                </a:cubicBezTo>
                <a:cubicBezTo>
                  <a:pt x="10862298" y="2169682"/>
                  <a:pt x="10855494" y="2180414"/>
                  <a:pt x="10848239" y="2190845"/>
                </a:cubicBezTo>
                <a:cubicBezTo>
                  <a:pt x="10844611" y="2195835"/>
                  <a:pt x="10841284" y="2200974"/>
                  <a:pt x="10837656" y="2205963"/>
                </a:cubicBezTo>
                <a:cubicBezTo>
                  <a:pt x="10834482" y="2210195"/>
                  <a:pt x="10831609" y="2214732"/>
                  <a:pt x="10829039" y="2219418"/>
                </a:cubicBezTo>
                <a:cubicBezTo>
                  <a:pt x="10827225" y="2223348"/>
                  <a:pt x="10825713" y="2227129"/>
                  <a:pt x="10824503" y="2231210"/>
                </a:cubicBezTo>
                <a:cubicBezTo>
                  <a:pt x="10827981" y="2230757"/>
                  <a:pt x="10831458" y="2229849"/>
                  <a:pt x="10834783" y="2228790"/>
                </a:cubicBezTo>
                <a:cubicBezTo>
                  <a:pt x="10843400" y="2226070"/>
                  <a:pt x="10851866" y="2222896"/>
                  <a:pt x="10859879" y="2218814"/>
                </a:cubicBezTo>
                <a:lnTo>
                  <a:pt x="10874070" y="2211497"/>
                </a:lnTo>
                <a:lnTo>
                  <a:pt x="10873637" y="2210649"/>
                </a:lnTo>
                <a:lnTo>
                  <a:pt x="10875414" y="2210805"/>
                </a:lnTo>
                <a:lnTo>
                  <a:pt x="10884218" y="2206266"/>
                </a:lnTo>
                <a:cubicBezTo>
                  <a:pt x="10901150" y="2197800"/>
                  <a:pt x="10917477" y="2188275"/>
                  <a:pt x="10933653" y="2178449"/>
                </a:cubicBezTo>
                <a:lnTo>
                  <a:pt x="10962464" y="2158458"/>
                </a:lnTo>
                <a:lnTo>
                  <a:pt x="10962464" y="2188830"/>
                </a:lnTo>
                <a:lnTo>
                  <a:pt x="10952702" y="2195684"/>
                </a:lnTo>
                <a:lnTo>
                  <a:pt x="10938984" y="2203915"/>
                </a:lnTo>
                <a:lnTo>
                  <a:pt x="10962464" y="2249414"/>
                </a:lnTo>
                <a:lnTo>
                  <a:pt x="10962464" y="2303138"/>
                </a:lnTo>
                <a:lnTo>
                  <a:pt x="10917623" y="2216611"/>
                </a:lnTo>
                <a:lnTo>
                  <a:pt x="10906727" y="2222425"/>
                </a:lnTo>
                <a:lnTo>
                  <a:pt x="10909163" y="2227430"/>
                </a:lnTo>
                <a:cubicBezTo>
                  <a:pt x="10916420" y="2242548"/>
                  <a:pt x="10924130" y="2257364"/>
                  <a:pt x="10931841" y="2272179"/>
                </a:cubicBezTo>
                <a:lnTo>
                  <a:pt x="10962464" y="2330589"/>
                </a:lnTo>
                <a:lnTo>
                  <a:pt x="10962464" y="2384013"/>
                </a:lnTo>
                <a:lnTo>
                  <a:pt x="10946050" y="2352150"/>
                </a:lnTo>
                <a:cubicBezTo>
                  <a:pt x="10930328" y="2322369"/>
                  <a:pt x="10914757" y="2292435"/>
                  <a:pt x="10899185" y="2262654"/>
                </a:cubicBezTo>
                <a:lnTo>
                  <a:pt x="10885070" y="2233749"/>
                </a:lnTo>
                <a:lnTo>
                  <a:pt x="10856553" y="2247689"/>
                </a:lnTo>
                <a:cubicBezTo>
                  <a:pt x="10850204" y="2250108"/>
                  <a:pt x="10843552" y="2252223"/>
                  <a:pt x="10837051" y="2254037"/>
                </a:cubicBezTo>
                <a:cubicBezTo>
                  <a:pt x="10834331" y="2254793"/>
                  <a:pt x="10831458" y="2255701"/>
                  <a:pt x="10828435" y="2256002"/>
                </a:cubicBezTo>
                <a:cubicBezTo>
                  <a:pt x="10825109" y="2256306"/>
                  <a:pt x="10821329" y="2256607"/>
                  <a:pt x="10818004" y="2255852"/>
                </a:cubicBezTo>
                <a:lnTo>
                  <a:pt x="10812874" y="2254631"/>
                </a:lnTo>
                <a:lnTo>
                  <a:pt x="10812409" y="2255096"/>
                </a:lnTo>
                <a:cubicBezTo>
                  <a:pt x="10807270" y="2260235"/>
                  <a:pt x="10801978" y="2265376"/>
                  <a:pt x="10796839" y="2270364"/>
                </a:cubicBezTo>
                <a:cubicBezTo>
                  <a:pt x="10792454" y="2274748"/>
                  <a:pt x="10787919" y="2279132"/>
                  <a:pt x="10783232" y="2283063"/>
                </a:cubicBezTo>
                <a:cubicBezTo>
                  <a:pt x="10773256" y="2291378"/>
                  <a:pt x="10762974" y="2298936"/>
                  <a:pt x="10752543" y="2306647"/>
                </a:cubicBezTo>
                <a:cubicBezTo>
                  <a:pt x="10730472" y="2322974"/>
                  <a:pt x="10708249" y="2339755"/>
                  <a:pt x="10683002" y="2351092"/>
                </a:cubicBezTo>
                <a:cubicBezTo>
                  <a:pt x="10670908" y="2356534"/>
                  <a:pt x="10658512" y="2360919"/>
                  <a:pt x="10646115" y="2365454"/>
                </a:cubicBezTo>
                <a:cubicBezTo>
                  <a:pt x="10633418" y="2370141"/>
                  <a:pt x="10620870" y="2374978"/>
                  <a:pt x="10607868" y="2378908"/>
                </a:cubicBezTo>
                <a:cubicBezTo>
                  <a:pt x="10594866" y="2382839"/>
                  <a:pt x="10581715" y="2386618"/>
                  <a:pt x="10568562" y="2389793"/>
                </a:cubicBezTo>
                <a:cubicBezTo>
                  <a:pt x="10562817" y="2391155"/>
                  <a:pt x="10556920" y="2392666"/>
                  <a:pt x="10551026" y="2393573"/>
                </a:cubicBezTo>
                <a:cubicBezTo>
                  <a:pt x="10548153" y="2394026"/>
                  <a:pt x="10545282" y="2394480"/>
                  <a:pt x="10542409" y="2394630"/>
                </a:cubicBezTo>
                <a:cubicBezTo>
                  <a:pt x="10540444" y="2394783"/>
                  <a:pt x="10538630" y="2394934"/>
                  <a:pt x="10536664" y="2394630"/>
                </a:cubicBezTo>
                <a:cubicBezTo>
                  <a:pt x="10533943" y="2394329"/>
                  <a:pt x="10531675" y="2393119"/>
                  <a:pt x="10529558" y="2391607"/>
                </a:cubicBezTo>
                <a:lnTo>
                  <a:pt x="10524414" y="2381671"/>
                </a:lnTo>
                <a:lnTo>
                  <a:pt x="10505068" y="2391004"/>
                </a:lnTo>
                <a:cubicBezTo>
                  <a:pt x="10487986" y="2398562"/>
                  <a:pt x="10470297" y="2404157"/>
                  <a:pt x="10452459" y="2409597"/>
                </a:cubicBezTo>
                <a:cubicBezTo>
                  <a:pt x="10446412" y="2411411"/>
                  <a:pt x="10440365" y="2413378"/>
                  <a:pt x="10434318" y="2415192"/>
                </a:cubicBezTo>
                <a:cubicBezTo>
                  <a:pt x="10429026" y="2416703"/>
                  <a:pt x="10423887" y="2418216"/>
                  <a:pt x="10418595" y="2419576"/>
                </a:cubicBezTo>
                <a:cubicBezTo>
                  <a:pt x="10407257" y="2422599"/>
                  <a:pt x="10395920" y="2426378"/>
                  <a:pt x="10383976" y="2426077"/>
                </a:cubicBezTo>
                <a:cubicBezTo>
                  <a:pt x="10382464" y="2426077"/>
                  <a:pt x="10381104" y="2425926"/>
                  <a:pt x="10379743" y="2425774"/>
                </a:cubicBezTo>
                <a:cubicBezTo>
                  <a:pt x="10377174" y="2425472"/>
                  <a:pt x="10374301" y="2425018"/>
                  <a:pt x="10372033" y="2423959"/>
                </a:cubicBezTo>
                <a:cubicBezTo>
                  <a:pt x="10370219" y="2423053"/>
                  <a:pt x="10368405" y="2422296"/>
                  <a:pt x="10366894" y="2420936"/>
                </a:cubicBezTo>
                <a:cubicBezTo>
                  <a:pt x="10365080" y="2419576"/>
                  <a:pt x="10362659" y="2417157"/>
                  <a:pt x="10361904" y="2414889"/>
                </a:cubicBezTo>
                <a:cubicBezTo>
                  <a:pt x="10360694" y="2411110"/>
                  <a:pt x="10359485" y="2407331"/>
                  <a:pt x="10360391" y="2403249"/>
                </a:cubicBezTo>
                <a:lnTo>
                  <a:pt x="10362577" y="2396330"/>
                </a:lnTo>
                <a:lnTo>
                  <a:pt x="10345274" y="2404458"/>
                </a:lnTo>
                <a:cubicBezTo>
                  <a:pt x="10333483" y="2409900"/>
                  <a:pt x="10321087" y="2413983"/>
                  <a:pt x="10308840" y="2417912"/>
                </a:cubicBezTo>
                <a:cubicBezTo>
                  <a:pt x="10283746" y="2426075"/>
                  <a:pt x="10257591" y="2431065"/>
                  <a:pt x="10231591" y="2435600"/>
                </a:cubicBezTo>
                <a:cubicBezTo>
                  <a:pt x="10218890" y="2437717"/>
                  <a:pt x="10206193" y="2439985"/>
                  <a:pt x="10193645" y="2442555"/>
                </a:cubicBezTo>
                <a:cubicBezTo>
                  <a:pt x="10187899" y="2443764"/>
                  <a:pt x="10182003" y="2444823"/>
                  <a:pt x="10176259" y="2445880"/>
                </a:cubicBezTo>
                <a:cubicBezTo>
                  <a:pt x="10170212" y="2446938"/>
                  <a:pt x="10164014" y="2448148"/>
                  <a:pt x="10157817" y="2448602"/>
                </a:cubicBezTo>
                <a:cubicBezTo>
                  <a:pt x="10150409" y="2449055"/>
                  <a:pt x="10143001" y="2449357"/>
                  <a:pt x="10135593" y="2447543"/>
                </a:cubicBezTo>
                <a:cubicBezTo>
                  <a:pt x="10132871" y="2446787"/>
                  <a:pt x="10129999" y="2445880"/>
                  <a:pt x="10127581" y="2444218"/>
                </a:cubicBezTo>
                <a:cubicBezTo>
                  <a:pt x="10126069" y="2443310"/>
                  <a:pt x="10124709" y="2442251"/>
                  <a:pt x="10123499" y="2440891"/>
                </a:cubicBezTo>
                <a:cubicBezTo>
                  <a:pt x="10123045" y="2440437"/>
                  <a:pt x="10122441" y="2439985"/>
                  <a:pt x="10121987" y="2439531"/>
                </a:cubicBezTo>
                <a:cubicBezTo>
                  <a:pt x="10119417" y="2435600"/>
                  <a:pt x="10116847" y="2431519"/>
                  <a:pt x="10116394" y="2426832"/>
                </a:cubicBezTo>
                <a:cubicBezTo>
                  <a:pt x="10115940" y="2422750"/>
                  <a:pt x="10115940" y="2418820"/>
                  <a:pt x="10116695" y="2414738"/>
                </a:cubicBezTo>
                <a:lnTo>
                  <a:pt x="10118184" y="2410423"/>
                </a:lnTo>
                <a:lnTo>
                  <a:pt x="10112161" y="2411564"/>
                </a:lnTo>
                <a:cubicBezTo>
                  <a:pt x="10103393" y="2413075"/>
                  <a:pt x="10094626" y="2414133"/>
                  <a:pt x="10085857" y="2415041"/>
                </a:cubicBezTo>
                <a:cubicBezTo>
                  <a:pt x="10072402" y="2416401"/>
                  <a:pt x="10058645" y="2416552"/>
                  <a:pt x="10045038" y="2416552"/>
                </a:cubicBezTo>
                <a:cubicBezTo>
                  <a:pt x="10032946" y="2416703"/>
                  <a:pt x="10021002" y="2417006"/>
                  <a:pt x="10008908" y="2416855"/>
                </a:cubicBezTo>
                <a:cubicBezTo>
                  <a:pt x="10003012" y="2416855"/>
                  <a:pt x="9996965" y="2416855"/>
                  <a:pt x="9991220" y="2415797"/>
                </a:cubicBezTo>
                <a:cubicBezTo>
                  <a:pt x="9988953" y="2415495"/>
                  <a:pt x="9986534" y="2414889"/>
                  <a:pt x="9984266" y="2414133"/>
                </a:cubicBezTo>
                <a:cubicBezTo>
                  <a:pt x="9981243" y="2413075"/>
                  <a:pt x="9977614" y="2411262"/>
                  <a:pt x="9975650" y="2408540"/>
                </a:cubicBezTo>
                <a:cubicBezTo>
                  <a:pt x="9974440" y="2407029"/>
                  <a:pt x="9973382" y="2405366"/>
                  <a:pt x="9972475" y="2403552"/>
                </a:cubicBezTo>
                <a:cubicBezTo>
                  <a:pt x="9971264" y="2400982"/>
                  <a:pt x="9971114" y="2398260"/>
                  <a:pt x="9971114" y="2395538"/>
                </a:cubicBezTo>
                <a:cubicBezTo>
                  <a:pt x="9971114" y="2391759"/>
                  <a:pt x="9971871" y="2387980"/>
                  <a:pt x="9973231" y="2384503"/>
                </a:cubicBezTo>
                <a:cubicBezTo>
                  <a:pt x="9975346" y="2379060"/>
                  <a:pt x="9978219" y="2373921"/>
                  <a:pt x="9981847" y="2369385"/>
                </a:cubicBezTo>
                <a:cubicBezTo>
                  <a:pt x="9984115" y="2366514"/>
                  <a:pt x="9986685" y="2363641"/>
                  <a:pt x="9989255" y="2360919"/>
                </a:cubicBezTo>
                <a:cubicBezTo>
                  <a:pt x="9993488" y="2356232"/>
                  <a:pt x="9997871" y="2351849"/>
                  <a:pt x="10002106" y="2347314"/>
                </a:cubicBezTo>
                <a:cubicBezTo>
                  <a:pt x="10005582" y="2343383"/>
                  <a:pt x="10009210" y="2339453"/>
                  <a:pt x="10012838" y="2335674"/>
                </a:cubicBezTo>
                <a:cubicBezTo>
                  <a:pt x="10016466" y="2331893"/>
                  <a:pt x="10020245" y="2328416"/>
                  <a:pt x="10024026" y="2324789"/>
                </a:cubicBezTo>
                <a:cubicBezTo>
                  <a:pt x="10031584" y="2317684"/>
                  <a:pt x="10039598" y="2311032"/>
                  <a:pt x="10047609" y="2304380"/>
                </a:cubicBezTo>
                <a:cubicBezTo>
                  <a:pt x="10055621" y="2297879"/>
                  <a:pt x="10063483" y="2291529"/>
                  <a:pt x="10071645" y="2285180"/>
                </a:cubicBezTo>
                <a:cubicBezTo>
                  <a:pt x="10079659" y="2278830"/>
                  <a:pt x="10087974" y="2272936"/>
                  <a:pt x="10096137" y="2266738"/>
                </a:cubicBezTo>
                <a:cubicBezTo>
                  <a:pt x="10103393" y="2261294"/>
                  <a:pt x="10110650" y="2255853"/>
                  <a:pt x="10118511" y="2249957"/>
                </a:cubicBezTo>
                <a:cubicBezTo>
                  <a:pt x="10121233" y="2248143"/>
                  <a:pt x="10123953" y="2246329"/>
                  <a:pt x="10126675" y="2244514"/>
                </a:cubicBezTo>
                <a:cubicBezTo>
                  <a:pt x="10137861" y="2237106"/>
                  <a:pt x="10149805" y="2230606"/>
                  <a:pt x="10161748" y="2224559"/>
                </a:cubicBezTo>
                <a:cubicBezTo>
                  <a:pt x="10172480" y="2219117"/>
                  <a:pt x="10183819" y="2215186"/>
                  <a:pt x="10195007" y="2210651"/>
                </a:cubicBezTo>
                <a:cubicBezTo>
                  <a:pt x="10200146" y="2208534"/>
                  <a:pt x="10205287" y="2206267"/>
                  <a:pt x="10210577" y="2204301"/>
                </a:cubicBezTo>
                <a:lnTo>
                  <a:pt x="10210640" y="2204277"/>
                </a:lnTo>
                <a:lnTo>
                  <a:pt x="10209972" y="2191301"/>
                </a:lnTo>
                <a:cubicBezTo>
                  <a:pt x="10213146" y="2182532"/>
                  <a:pt x="10219647" y="2175578"/>
                  <a:pt x="10226753" y="2169833"/>
                </a:cubicBezTo>
                <a:cubicBezTo>
                  <a:pt x="10229021" y="2167868"/>
                  <a:pt x="10231440" y="2166205"/>
                  <a:pt x="10233857" y="2164240"/>
                </a:cubicBezTo>
                <a:cubicBezTo>
                  <a:pt x="10242626" y="2158343"/>
                  <a:pt x="10251998" y="2153355"/>
                  <a:pt x="10261372" y="2148367"/>
                </a:cubicBezTo>
                <a:cubicBezTo>
                  <a:pt x="10271652" y="2142924"/>
                  <a:pt x="10282386" y="2138237"/>
                  <a:pt x="10293271" y="2133701"/>
                </a:cubicBezTo>
                <a:cubicBezTo>
                  <a:pt x="10304155" y="2129167"/>
                  <a:pt x="10315341" y="2125235"/>
                  <a:pt x="10326377" y="2120852"/>
                </a:cubicBezTo>
                <a:cubicBezTo>
                  <a:pt x="10332122" y="2118583"/>
                  <a:pt x="10337565" y="2115863"/>
                  <a:pt x="10343310" y="2113444"/>
                </a:cubicBezTo>
                <a:cubicBezTo>
                  <a:pt x="10348753" y="2111026"/>
                  <a:pt x="10354346" y="2109211"/>
                  <a:pt x="10360090" y="2107397"/>
                </a:cubicBezTo>
                <a:cubicBezTo>
                  <a:pt x="10372788" y="2103466"/>
                  <a:pt x="10385336" y="2099687"/>
                  <a:pt x="10398186" y="2096663"/>
                </a:cubicBezTo>
                <a:lnTo>
                  <a:pt x="10401876" y="2095879"/>
                </a:lnTo>
                <a:lnTo>
                  <a:pt x="10401362" y="2095152"/>
                </a:lnTo>
                <a:cubicBezTo>
                  <a:pt x="10400757" y="2093640"/>
                  <a:pt x="10400151" y="2092129"/>
                  <a:pt x="10399849" y="2090616"/>
                </a:cubicBezTo>
                <a:cubicBezTo>
                  <a:pt x="10399699" y="2089559"/>
                  <a:pt x="10399699" y="2088501"/>
                  <a:pt x="10399699" y="2087442"/>
                </a:cubicBezTo>
                <a:cubicBezTo>
                  <a:pt x="10399699" y="2078068"/>
                  <a:pt x="10404990" y="2069602"/>
                  <a:pt x="10411793" y="2063557"/>
                </a:cubicBezTo>
                <a:cubicBezTo>
                  <a:pt x="10414061" y="2061591"/>
                  <a:pt x="10416327" y="2059776"/>
                  <a:pt x="10418748" y="2057962"/>
                </a:cubicBezTo>
                <a:cubicBezTo>
                  <a:pt x="10420713" y="2056451"/>
                  <a:pt x="10422828" y="2054939"/>
                  <a:pt x="10425096" y="2053729"/>
                </a:cubicBezTo>
                <a:cubicBezTo>
                  <a:pt x="10434167" y="2047381"/>
                  <a:pt x="10443690" y="2041938"/>
                  <a:pt x="10453821" y="2037402"/>
                </a:cubicBezTo>
                <a:cubicBezTo>
                  <a:pt x="10459564" y="2034984"/>
                  <a:pt x="10465611" y="2032715"/>
                  <a:pt x="10471508" y="2030600"/>
                </a:cubicBezTo>
                <a:cubicBezTo>
                  <a:pt x="10477404" y="2028483"/>
                  <a:pt x="10483602" y="2026367"/>
                  <a:pt x="10489649" y="2024402"/>
                </a:cubicBezTo>
                <a:cubicBezTo>
                  <a:pt x="10513988" y="2016842"/>
                  <a:pt x="10538781" y="2010795"/>
                  <a:pt x="10564028" y="2007016"/>
                </a:cubicBezTo>
                <a:cubicBezTo>
                  <a:pt x="10569924" y="2006108"/>
                  <a:pt x="10575819" y="2005202"/>
                  <a:pt x="10581715" y="2004447"/>
                </a:cubicBezTo>
                <a:lnTo>
                  <a:pt x="10590901" y="2003407"/>
                </a:lnTo>
                <a:lnTo>
                  <a:pt x="10583831" y="1997642"/>
                </a:lnTo>
                <a:cubicBezTo>
                  <a:pt x="10582320" y="1995224"/>
                  <a:pt x="10581110" y="1993259"/>
                  <a:pt x="10580656" y="1990386"/>
                </a:cubicBezTo>
                <a:cubicBezTo>
                  <a:pt x="10580355" y="1987666"/>
                  <a:pt x="10580656" y="1984944"/>
                  <a:pt x="10581413" y="1982374"/>
                </a:cubicBezTo>
                <a:cubicBezTo>
                  <a:pt x="10582470" y="1978595"/>
                  <a:pt x="10584435" y="1975268"/>
                  <a:pt x="10587006" y="1972245"/>
                </a:cubicBezTo>
                <a:cubicBezTo>
                  <a:pt x="10589879" y="1968920"/>
                  <a:pt x="10592901" y="1966047"/>
                  <a:pt x="10596379" y="1963477"/>
                </a:cubicBezTo>
                <a:cubicBezTo>
                  <a:pt x="10596983" y="1963023"/>
                  <a:pt x="10597437" y="1962720"/>
                  <a:pt x="10597588" y="1962117"/>
                </a:cubicBezTo>
                <a:cubicBezTo>
                  <a:pt x="10599553" y="1960756"/>
                  <a:pt x="10601518" y="1959546"/>
                  <a:pt x="10603484" y="1958337"/>
                </a:cubicBezTo>
                <a:cubicBezTo>
                  <a:pt x="10609682" y="1954255"/>
                  <a:pt x="10616032" y="1950628"/>
                  <a:pt x="10622835" y="1947452"/>
                </a:cubicBezTo>
                <a:cubicBezTo>
                  <a:pt x="10628729" y="1944732"/>
                  <a:pt x="10634777" y="1942464"/>
                  <a:pt x="10640825" y="1940348"/>
                </a:cubicBezTo>
                <a:cubicBezTo>
                  <a:pt x="10646720" y="1938381"/>
                  <a:pt x="10652767" y="1936417"/>
                  <a:pt x="10658663" y="1934452"/>
                </a:cubicBezTo>
                <a:cubicBezTo>
                  <a:pt x="10665012" y="1932334"/>
                  <a:pt x="10671211" y="1930219"/>
                  <a:pt x="10677560" y="1928101"/>
                </a:cubicBezTo>
                <a:cubicBezTo>
                  <a:pt x="10690409" y="1923869"/>
                  <a:pt x="10703562" y="1920543"/>
                  <a:pt x="10716866" y="1917671"/>
                </a:cubicBezTo>
                <a:lnTo>
                  <a:pt x="10730358" y="1915090"/>
                </a:lnTo>
                <a:lnTo>
                  <a:pt x="10723367" y="1904215"/>
                </a:lnTo>
                <a:cubicBezTo>
                  <a:pt x="10719738" y="1899680"/>
                  <a:pt x="10715809" y="1895297"/>
                  <a:pt x="10711877" y="1891064"/>
                </a:cubicBezTo>
                <a:cubicBezTo>
                  <a:pt x="10708249" y="1887132"/>
                  <a:pt x="10704621" y="1883353"/>
                  <a:pt x="10700842" y="1879574"/>
                </a:cubicBezTo>
                <a:cubicBezTo>
                  <a:pt x="10689655" y="1868840"/>
                  <a:pt x="10677561" y="1859014"/>
                  <a:pt x="10667432" y="1847222"/>
                </a:cubicBezTo>
                <a:cubicBezTo>
                  <a:pt x="10661990" y="1840873"/>
                  <a:pt x="10658058" y="1833617"/>
                  <a:pt x="10653978" y="1826511"/>
                </a:cubicBezTo>
                <a:cubicBezTo>
                  <a:pt x="10650651" y="1820615"/>
                  <a:pt x="10647326" y="1814417"/>
                  <a:pt x="10644907" y="1807916"/>
                </a:cubicBezTo>
                <a:cubicBezTo>
                  <a:pt x="10642185" y="1800660"/>
                  <a:pt x="10640070" y="1793252"/>
                  <a:pt x="10638105" y="1785693"/>
                </a:cubicBezTo>
                <a:lnTo>
                  <a:pt x="10637516" y="1783680"/>
                </a:lnTo>
                <a:lnTo>
                  <a:pt x="10636894" y="1783879"/>
                </a:lnTo>
                <a:cubicBezTo>
                  <a:pt x="10633115" y="1785239"/>
                  <a:pt x="10629487" y="1786600"/>
                  <a:pt x="10625404" y="1786902"/>
                </a:cubicBezTo>
                <a:lnTo>
                  <a:pt x="10608500" y="1776684"/>
                </a:lnTo>
                <a:lnTo>
                  <a:pt x="10608020" y="1777379"/>
                </a:lnTo>
                <a:cubicBezTo>
                  <a:pt x="10604392" y="1780553"/>
                  <a:pt x="10600310" y="1782822"/>
                  <a:pt x="10596228" y="1785089"/>
                </a:cubicBezTo>
                <a:cubicBezTo>
                  <a:pt x="10590936" y="1788113"/>
                  <a:pt x="10585646" y="1790984"/>
                  <a:pt x="10580355" y="1793706"/>
                </a:cubicBezTo>
                <a:cubicBezTo>
                  <a:pt x="10574912" y="1796579"/>
                  <a:pt x="10569319" y="1798845"/>
                  <a:pt x="10563574" y="1801113"/>
                </a:cubicBezTo>
                <a:cubicBezTo>
                  <a:pt x="10557679" y="1803381"/>
                  <a:pt x="10551783" y="1805800"/>
                  <a:pt x="10545886" y="1807916"/>
                </a:cubicBezTo>
                <a:cubicBezTo>
                  <a:pt x="10533338" y="1812452"/>
                  <a:pt x="10520792" y="1817137"/>
                  <a:pt x="10507941" y="1820767"/>
                </a:cubicBezTo>
                <a:cubicBezTo>
                  <a:pt x="10496150" y="1824092"/>
                  <a:pt x="10484207" y="1826662"/>
                  <a:pt x="10472416" y="1829534"/>
                </a:cubicBezTo>
                <a:cubicBezTo>
                  <a:pt x="10454122" y="1833918"/>
                  <a:pt x="10435529" y="1835280"/>
                  <a:pt x="10416783" y="1835885"/>
                </a:cubicBezTo>
                <a:cubicBezTo>
                  <a:pt x="10416176" y="1835885"/>
                  <a:pt x="10415573" y="1835885"/>
                  <a:pt x="10414969" y="1835885"/>
                </a:cubicBezTo>
                <a:cubicBezTo>
                  <a:pt x="10409525" y="1836035"/>
                  <a:pt x="10404235" y="1836186"/>
                  <a:pt x="10398792" y="1836337"/>
                </a:cubicBezTo>
                <a:cubicBezTo>
                  <a:pt x="10392593" y="1836488"/>
                  <a:pt x="10386547" y="1836640"/>
                  <a:pt x="10380348" y="1836640"/>
                </a:cubicBezTo>
                <a:cubicBezTo>
                  <a:pt x="10373696" y="1836640"/>
                  <a:pt x="10366894" y="1836640"/>
                  <a:pt x="10360393" y="1835582"/>
                </a:cubicBezTo>
                <a:cubicBezTo>
                  <a:pt x="10355404" y="1834826"/>
                  <a:pt x="10351322" y="1832861"/>
                  <a:pt x="10347846" y="1829081"/>
                </a:cubicBezTo>
                <a:lnTo>
                  <a:pt x="10346162" y="1823034"/>
                </a:lnTo>
                <a:lnTo>
                  <a:pt x="10341798" y="1826360"/>
                </a:lnTo>
                <a:cubicBezTo>
                  <a:pt x="10336960" y="1829685"/>
                  <a:pt x="10331972" y="1833163"/>
                  <a:pt x="10326832" y="1836186"/>
                </a:cubicBezTo>
                <a:cubicBezTo>
                  <a:pt x="10321995" y="1838907"/>
                  <a:pt x="10317308" y="1841326"/>
                  <a:pt x="10312320" y="1843594"/>
                </a:cubicBezTo>
                <a:cubicBezTo>
                  <a:pt x="10306574" y="1846315"/>
                  <a:pt x="10300527" y="1848130"/>
                  <a:pt x="10294480" y="1850095"/>
                </a:cubicBezTo>
                <a:cubicBezTo>
                  <a:pt x="10287527" y="1852363"/>
                  <a:pt x="10280270" y="1854478"/>
                  <a:pt x="10273164" y="1855991"/>
                </a:cubicBezTo>
                <a:cubicBezTo>
                  <a:pt x="10266967" y="1857351"/>
                  <a:pt x="10260769" y="1858410"/>
                  <a:pt x="10254419" y="1858862"/>
                </a:cubicBezTo>
                <a:cubicBezTo>
                  <a:pt x="10248068" y="1859316"/>
                  <a:pt x="10241720" y="1859770"/>
                  <a:pt x="10235219" y="1859921"/>
                </a:cubicBezTo>
                <a:cubicBezTo>
                  <a:pt x="10209670" y="1860828"/>
                  <a:pt x="10183970" y="1860828"/>
                  <a:pt x="10158421" y="1861433"/>
                </a:cubicBezTo>
                <a:cubicBezTo>
                  <a:pt x="10157666" y="1861584"/>
                  <a:pt x="10156910" y="1861584"/>
                  <a:pt x="10156155" y="1861584"/>
                </a:cubicBezTo>
                <a:cubicBezTo>
                  <a:pt x="10153734" y="1861887"/>
                  <a:pt x="10151165" y="1861735"/>
                  <a:pt x="10148746" y="1861735"/>
                </a:cubicBezTo>
                <a:cubicBezTo>
                  <a:pt x="10147537" y="1861735"/>
                  <a:pt x="10146480" y="1861735"/>
                  <a:pt x="10145269" y="1861584"/>
                </a:cubicBezTo>
                <a:cubicBezTo>
                  <a:pt x="10143607" y="1861281"/>
                  <a:pt x="10141943" y="1860979"/>
                  <a:pt x="10140431" y="1860525"/>
                </a:cubicBezTo>
                <a:lnTo>
                  <a:pt x="10138783" y="1859398"/>
                </a:lnTo>
                <a:lnTo>
                  <a:pt x="10115789" y="1869445"/>
                </a:lnTo>
                <a:cubicBezTo>
                  <a:pt x="10103845" y="1873527"/>
                  <a:pt x="10091904" y="1877608"/>
                  <a:pt x="10079506" y="1880631"/>
                </a:cubicBezTo>
                <a:cubicBezTo>
                  <a:pt x="10067262" y="1883655"/>
                  <a:pt x="10055017" y="1886074"/>
                  <a:pt x="10042469" y="1888038"/>
                </a:cubicBezTo>
                <a:cubicBezTo>
                  <a:pt x="10035817" y="1889097"/>
                  <a:pt x="10029165" y="1889702"/>
                  <a:pt x="10022513" y="1890459"/>
                </a:cubicBezTo>
                <a:cubicBezTo>
                  <a:pt x="10016768" y="1891064"/>
                  <a:pt x="10010872" y="1891668"/>
                  <a:pt x="10004977" y="1891970"/>
                </a:cubicBezTo>
                <a:cubicBezTo>
                  <a:pt x="9998627" y="1892272"/>
                  <a:pt x="9992429" y="1892424"/>
                  <a:pt x="9986080" y="1892424"/>
                </a:cubicBezTo>
                <a:cubicBezTo>
                  <a:pt x="9980184" y="1892424"/>
                  <a:pt x="9974137" y="1892575"/>
                  <a:pt x="9968544" y="1890761"/>
                </a:cubicBezTo>
                <a:cubicBezTo>
                  <a:pt x="9966577" y="1890156"/>
                  <a:pt x="9964613" y="1889249"/>
                  <a:pt x="9962798" y="1888038"/>
                </a:cubicBezTo>
                <a:cubicBezTo>
                  <a:pt x="9959775" y="1886074"/>
                  <a:pt x="9957053" y="1881993"/>
                  <a:pt x="9956751" y="1878365"/>
                </a:cubicBezTo>
                <a:cubicBezTo>
                  <a:pt x="9956601" y="1875492"/>
                  <a:pt x="9956450" y="1872469"/>
                  <a:pt x="9957810" y="1869747"/>
                </a:cubicBezTo>
                <a:cubicBezTo>
                  <a:pt x="9958565" y="1868386"/>
                  <a:pt x="9959019" y="1866723"/>
                  <a:pt x="9960078" y="1865514"/>
                </a:cubicBezTo>
                <a:lnTo>
                  <a:pt x="9963268" y="1861833"/>
                </a:lnTo>
                <a:lnTo>
                  <a:pt x="9924099" y="1871561"/>
                </a:lnTo>
                <a:cubicBezTo>
                  <a:pt x="9911702" y="1874281"/>
                  <a:pt x="9899304" y="1876700"/>
                  <a:pt x="9886607" y="1878213"/>
                </a:cubicBezTo>
                <a:cubicBezTo>
                  <a:pt x="9873758" y="1879725"/>
                  <a:pt x="9860906" y="1881085"/>
                  <a:pt x="9848057" y="1882445"/>
                </a:cubicBezTo>
                <a:cubicBezTo>
                  <a:pt x="9834450" y="1883806"/>
                  <a:pt x="9820845" y="1885015"/>
                  <a:pt x="9807240" y="1884864"/>
                </a:cubicBezTo>
                <a:cubicBezTo>
                  <a:pt x="9802553" y="1884864"/>
                  <a:pt x="9797866" y="1884563"/>
                  <a:pt x="9793332" y="1882899"/>
                </a:cubicBezTo>
                <a:cubicBezTo>
                  <a:pt x="9788494" y="1881085"/>
                  <a:pt x="9784563" y="1876549"/>
                  <a:pt x="9783807" y="1871410"/>
                </a:cubicBezTo>
                <a:cubicBezTo>
                  <a:pt x="9783353" y="1868537"/>
                  <a:pt x="9783958" y="1865968"/>
                  <a:pt x="9784563" y="1863246"/>
                </a:cubicBezTo>
                <a:cubicBezTo>
                  <a:pt x="9784866" y="1862036"/>
                  <a:pt x="9785168" y="1860827"/>
                  <a:pt x="9785772" y="1859768"/>
                </a:cubicBezTo>
                <a:lnTo>
                  <a:pt x="9792506" y="1848636"/>
                </a:lnTo>
                <a:lnTo>
                  <a:pt x="9776549" y="1854024"/>
                </a:lnTo>
                <a:cubicBezTo>
                  <a:pt x="9751304" y="1861887"/>
                  <a:pt x="9725302" y="1867328"/>
                  <a:pt x="9698996" y="1869899"/>
                </a:cubicBezTo>
                <a:cubicBezTo>
                  <a:pt x="9686297" y="1871108"/>
                  <a:pt x="9673448" y="1871864"/>
                  <a:pt x="9660749" y="1872619"/>
                </a:cubicBezTo>
                <a:cubicBezTo>
                  <a:pt x="9653794" y="1873073"/>
                  <a:pt x="9646841" y="1873678"/>
                  <a:pt x="9639886" y="1873375"/>
                </a:cubicBezTo>
                <a:cubicBezTo>
                  <a:pt x="9636410" y="1873224"/>
                  <a:pt x="9632479" y="1873073"/>
                  <a:pt x="9629304" y="1871561"/>
                </a:cubicBezTo>
                <a:cubicBezTo>
                  <a:pt x="9627339" y="1870654"/>
                  <a:pt x="9625373" y="1869596"/>
                  <a:pt x="9623559" y="1868386"/>
                </a:cubicBezTo>
                <a:cubicBezTo>
                  <a:pt x="9621292" y="1866876"/>
                  <a:pt x="9619629" y="1864607"/>
                  <a:pt x="9618269" y="1862189"/>
                </a:cubicBezTo>
                <a:cubicBezTo>
                  <a:pt x="9614641" y="1855537"/>
                  <a:pt x="9615547" y="1847977"/>
                  <a:pt x="9617210" y="1841024"/>
                </a:cubicBezTo>
                <a:lnTo>
                  <a:pt x="9620396" y="1834006"/>
                </a:lnTo>
                <a:lnTo>
                  <a:pt x="9580020" y="1843443"/>
                </a:lnTo>
                <a:cubicBezTo>
                  <a:pt x="9554623" y="1848130"/>
                  <a:pt x="9529225" y="1852513"/>
                  <a:pt x="9503375" y="1854327"/>
                </a:cubicBezTo>
                <a:cubicBezTo>
                  <a:pt x="9489768" y="1855386"/>
                  <a:pt x="9475860" y="1856294"/>
                  <a:pt x="9462103" y="1855840"/>
                </a:cubicBezTo>
                <a:cubicBezTo>
                  <a:pt x="9455754" y="1855688"/>
                  <a:pt x="9449405" y="1855386"/>
                  <a:pt x="9443055" y="1854630"/>
                </a:cubicBezTo>
                <a:cubicBezTo>
                  <a:pt x="9436403" y="1853875"/>
                  <a:pt x="9429601" y="1852967"/>
                  <a:pt x="9423100" y="1851002"/>
                </a:cubicBezTo>
                <a:cubicBezTo>
                  <a:pt x="9418867" y="1849793"/>
                  <a:pt x="9415239" y="1847374"/>
                  <a:pt x="9412215" y="1844047"/>
                </a:cubicBezTo>
                <a:lnTo>
                  <a:pt x="9409031" y="1832844"/>
                </a:lnTo>
                <a:lnTo>
                  <a:pt x="9352048" y="1850095"/>
                </a:lnTo>
                <a:cubicBezTo>
                  <a:pt x="9345396" y="1851607"/>
                  <a:pt x="9338744" y="1853118"/>
                  <a:pt x="9331942" y="1854177"/>
                </a:cubicBezTo>
                <a:cubicBezTo>
                  <a:pt x="9325290" y="1855235"/>
                  <a:pt x="9318789" y="1855840"/>
                  <a:pt x="9312137" y="1856596"/>
                </a:cubicBezTo>
                <a:cubicBezTo>
                  <a:pt x="9299740" y="1857805"/>
                  <a:pt x="9287192" y="1858560"/>
                  <a:pt x="9274646" y="1859165"/>
                </a:cubicBezTo>
                <a:cubicBezTo>
                  <a:pt x="9260585" y="1859922"/>
                  <a:pt x="9246677" y="1860375"/>
                  <a:pt x="9232770" y="1860375"/>
                </a:cubicBezTo>
                <a:cubicBezTo>
                  <a:pt x="9229747" y="1860375"/>
                  <a:pt x="9226874" y="1860375"/>
                  <a:pt x="9223850" y="1860224"/>
                </a:cubicBezTo>
                <a:cubicBezTo>
                  <a:pt x="9218408" y="1860073"/>
                  <a:pt x="9212210" y="1860073"/>
                  <a:pt x="9207523" y="1856746"/>
                </a:cubicBezTo>
                <a:cubicBezTo>
                  <a:pt x="9206465" y="1855840"/>
                  <a:pt x="9205406" y="1854932"/>
                  <a:pt x="9204500" y="1853875"/>
                </a:cubicBezTo>
                <a:cubicBezTo>
                  <a:pt x="9203138" y="1852059"/>
                  <a:pt x="9202232" y="1850095"/>
                  <a:pt x="9201778" y="1847827"/>
                </a:cubicBezTo>
                <a:cubicBezTo>
                  <a:pt x="9201022" y="1845257"/>
                  <a:pt x="9201476" y="1843141"/>
                  <a:pt x="9202081" y="1840572"/>
                </a:cubicBezTo>
                <a:lnTo>
                  <a:pt x="9202249" y="1840214"/>
                </a:lnTo>
                <a:lnTo>
                  <a:pt x="9197848" y="1841326"/>
                </a:lnTo>
                <a:cubicBezTo>
                  <a:pt x="9186660" y="1843744"/>
                  <a:pt x="9175625" y="1846012"/>
                  <a:pt x="9164437" y="1847977"/>
                </a:cubicBezTo>
                <a:cubicBezTo>
                  <a:pt x="9142517" y="1851756"/>
                  <a:pt x="9120446" y="1855234"/>
                  <a:pt x="9098223" y="1856443"/>
                </a:cubicBezTo>
                <a:cubicBezTo>
                  <a:pt x="9084162" y="1857200"/>
                  <a:pt x="9070103" y="1856897"/>
                  <a:pt x="9056044" y="1856746"/>
                </a:cubicBezTo>
                <a:cubicBezTo>
                  <a:pt x="9043044" y="1856596"/>
                  <a:pt x="9029891" y="1856443"/>
                  <a:pt x="9016889" y="1855838"/>
                </a:cubicBezTo>
                <a:cubicBezTo>
                  <a:pt x="9004493" y="1855384"/>
                  <a:pt x="8992098" y="1854781"/>
                  <a:pt x="8979851" y="1853269"/>
                </a:cubicBezTo>
                <a:cubicBezTo>
                  <a:pt x="8970479" y="1852059"/>
                  <a:pt x="8957780" y="1851606"/>
                  <a:pt x="8953698" y="1841478"/>
                </a:cubicBezTo>
                <a:cubicBezTo>
                  <a:pt x="8949917" y="1832407"/>
                  <a:pt x="8955512" y="1823335"/>
                  <a:pt x="8961256" y="1816683"/>
                </a:cubicBezTo>
                <a:cubicBezTo>
                  <a:pt x="8964583" y="1812904"/>
                  <a:pt x="8968211" y="1809579"/>
                  <a:pt x="8971990" y="1806102"/>
                </a:cubicBezTo>
                <a:lnTo>
                  <a:pt x="8974071" y="1804478"/>
                </a:lnTo>
                <a:lnTo>
                  <a:pt x="8939637" y="1808521"/>
                </a:lnTo>
                <a:cubicBezTo>
                  <a:pt x="8914695" y="1811090"/>
                  <a:pt x="8889447" y="1811695"/>
                  <a:pt x="8864352" y="1810939"/>
                </a:cubicBezTo>
                <a:cubicBezTo>
                  <a:pt x="8851200" y="1810636"/>
                  <a:pt x="8838049" y="1809427"/>
                  <a:pt x="8825047" y="1808370"/>
                </a:cubicBezTo>
                <a:cubicBezTo>
                  <a:pt x="8812045" y="1807311"/>
                  <a:pt x="8799195" y="1806102"/>
                  <a:pt x="8786195" y="1804892"/>
                </a:cubicBezTo>
                <a:cubicBezTo>
                  <a:pt x="8779694" y="1804288"/>
                  <a:pt x="8773193" y="1803683"/>
                  <a:pt x="8766844" y="1802775"/>
                </a:cubicBezTo>
                <a:cubicBezTo>
                  <a:pt x="8762460" y="1802170"/>
                  <a:pt x="8757774" y="1801718"/>
                  <a:pt x="8753541" y="1800356"/>
                </a:cubicBezTo>
                <a:cubicBezTo>
                  <a:pt x="8749157" y="1798996"/>
                  <a:pt x="8744621" y="1796276"/>
                  <a:pt x="8742656" y="1791890"/>
                </a:cubicBezTo>
                <a:cubicBezTo>
                  <a:pt x="8741597" y="1789624"/>
                  <a:pt x="8740842" y="1787053"/>
                  <a:pt x="8741143" y="1784483"/>
                </a:cubicBezTo>
                <a:cubicBezTo>
                  <a:pt x="8741447" y="1782518"/>
                  <a:pt x="8741750" y="1780553"/>
                  <a:pt x="8742656" y="1778739"/>
                </a:cubicBezTo>
                <a:cubicBezTo>
                  <a:pt x="8745830" y="1772088"/>
                  <a:pt x="8751423" y="1766947"/>
                  <a:pt x="8756867" y="1761958"/>
                </a:cubicBezTo>
                <a:cubicBezTo>
                  <a:pt x="8759134" y="1759841"/>
                  <a:pt x="8761553" y="1757876"/>
                  <a:pt x="8763971" y="1755911"/>
                </a:cubicBezTo>
                <a:cubicBezTo>
                  <a:pt x="8768658" y="1752132"/>
                  <a:pt x="8773647" y="1748655"/>
                  <a:pt x="8778484" y="1745027"/>
                </a:cubicBezTo>
                <a:cubicBezTo>
                  <a:pt x="8786799" y="1738980"/>
                  <a:pt x="8794962" y="1732933"/>
                  <a:pt x="8803126" y="1727187"/>
                </a:cubicBezTo>
                <a:cubicBezTo>
                  <a:pt x="8805696" y="1725373"/>
                  <a:pt x="8808418" y="1723559"/>
                  <a:pt x="8810988" y="1721897"/>
                </a:cubicBezTo>
                <a:cubicBezTo>
                  <a:pt x="8822174" y="1714488"/>
                  <a:pt x="8833966" y="1707232"/>
                  <a:pt x="8846211" y="1701488"/>
                </a:cubicBezTo>
                <a:cubicBezTo>
                  <a:pt x="8858004" y="1696046"/>
                  <a:pt x="8870098" y="1691057"/>
                  <a:pt x="8882494" y="1687126"/>
                </a:cubicBezTo>
                <a:cubicBezTo>
                  <a:pt x="8895496" y="1682893"/>
                  <a:pt x="8908496" y="1679114"/>
                  <a:pt x="8921799" y="1675787"/>
                </a:cubicBezTo>
                <a:cubicBezTo>
                  <a:pt x="8946138" y="1669740"/>
                  <a:pt x="8970781" y="1666112"/>
                  <a:pt x="8995573" y="1663391"/>
                </a:cubicBezTo>
                <a:lnTo>
                  <a:pt x="9013621" y="1662052"/>
                </a:lnTo>
                <a:lnTo>
                  <a:pt x="8989677" y="1651297"/>
                </a:lnTo>
                <a:cubicBezTo>
                  <a:pt x="8976980" y="1645704"/>
                  <a:pt x="8964734" y="1638902"/>
                  <a:pt x="8952790" y="1632098"/>
                </a:cubicBezTo>
                <a:cubicBezTo>
                  <a:pt x="8942209" y="1625900"/>
                  <a:pt x="8931776" y="1619097"/>
                  <a:pt x="8922103" y="1611538"/>
                </a:cubicBezTo>
                <a:cubicBezTo>
                  <a:pt x="8919684" y="1609573"/>
                  <a:pt x="8917265" y="1607608"/>
                  <a:pt x="8914997" y="1605641"/>
                </a:cubicBezTo>
                <a:cubicBezTo>
                  <a:pt x="8913334" y="1604281"/>
                  <a:pt x="8911519" y="1602770"/>
                  <a:pt x="8910159" y="1601107"/>
                </a:cubicBezTo>
                <a:cubicBezTo>
                  <a:pt x="8907590" y="1597933"/>
                  <a:pt x="8905926" y="1594757"/>
                  <a:pt x="8905472" y="1590676"/>
                </a:cubicBezTo>
                <a:cubicBezTo>
                  <a:pt x="8904868" y="1585686"/>
                  <a:pt x="8906077" y="1580396"/>
                  <a:pt x="8908799" y="1576163"/>
                </a:cubicBezTo>
                <a:cubicBezTo>
                  <a:pt x="8910915" y="1572836"/>
                  <a:pt x="8913486" y="1569662"/>
                  <a:pt x="8916659" y="1567394"/>
                </a:cubicBezTo>
                <a:cubicBezTo>
                  <a:pt x="8917416" y="1566940"/>
                  <a:pt x="8918020" y="1566335"/>
                  <a:pt x="8918625" y="1565883"/>
                </a:cubicBezTo>
                <a:cubicBezTo>
                  <a:pt x="8921952" y="1563615"/>
                  <a:pt x="8925428" y="1561347"/>
                  <a:pt x="8929056" y="1559684"/>
                </a:cubicBezTo>
                <a:cubicBezTo>
                  <a:pt x="8936162" y="1556359"/>
                  <a:pt x="8944324" y="1554998"/>
                  <a:pt x="8952035" y="1553637"/>
                </a:cubicBezTo>
                <a:cubicBezTo>
                  <a:pt x="8958233" y="1552580"/>
                  <a:pt x="8964432" y="1551672"/>
                  <a:pt x="8970630" y="1551067"/>
                </a:cubicBezTo>
                <a:cubicBezTo>
                  <a:pt x="8983781" y="1549707"/>
                  <a:pt x="8996935" y="1548951"/>
                  <a:pt x="9010237" y="1549102"/>
                </a:cubicBezTo>
                <a:cubicBezTo>
                  <a:pt x="9023391" y="1549253"/>
                  <a:pt x="9036543" y="1549707"/>
                  <a:pt x="9049695" y="1550916"/>
                </a:cubicBezTo>
                <a:lnTo>
                  <a:pt x="9075401" y="1554721"/>
                </a:lnTo>
                <a:lnTo>
                  <a:pt x="9075545" y="1554546"/>
                </a:lnTo>
                <a:cubicBezTo>
                  <a:pt x="9075999" y="1554243"/>
                  <a:pt x="9076302" y="1553789"/>
                  <a:pt x="9076755" y="1553337"/>
                </a:cubicBezTo>
                <a:cubicBezTo>
                  <a:pt x="9077510" y="1552732"/>
                  <a:pt x="9078266" y="1552278"/>
                  <a:pt x="9078720" y="1551523"/>
                </a:cubicBezTo>
                <a:cubicBezTo>
                  <a:pt x="9081289" y="1549707"/>
                  <a:pt x="9084162" y="1548196"/>
                  <a:pt x="9087035" y="1547137"/>
                </a:cubicBezTo>
                <a:cubicBezTo>
                  <a:pt x="9093082" y="1544871"/>
                  <a:pt x="9099129" y="1543358"/>
                  <a:pt x="9105479" y="1542149"/>
                </a:cubicBezTo>
                <a:cubicBezTo>
                  <a:pt x="9118632" y="1539730"/>
                  <a:pt x="9131783" y="1538521"/>
                  <a:pt x="9145086" y="1537010"/>
                </a:cubicBezTo>
                <a:cubicBezTo>
                  <a:pt x="9172147" y="1533986"/>
                  <a:pt x="9199207" y="1531718"/>
                  <a:pt x="9226571" y="1531718"/>
                </a:cubicBezTo>
                <a:cubicBezTo>
                  <a:pt x="9238665" y="1531718"/>
                  <a:pt x="9250759" y="1532624"/>
                  <a:pt x="9262550" y="1534288"/>
                </a:cubicBezTo>
                <a:lnTo>
                  <a:pt x="9265759" y="1534843"/>
                </a:lnTo>
                <a:lnTo>
                  <a:pt x="9265423" y="1533834"/>
                </a:lnTo>
                <a:cubicBezTo>
                  <a:pt x="9265121" y="1530356"/>
                  <a:pt x="9265121" y="1527484"/>
                  <a:pt x="9266027" y="1524158"/>
                </a:cubicBezTo>
                <a:cubicBezTo>
                  <a:pt x="9266329" y="1522495"/>
                  <a:pt x="9267086" y="1520983"/>
                  <a:pt x="9267992" y="1519622"/>
                </a:cubicBezTo>
                <a:cubicBezTo>
                  <a:pt x="9268294" y="1519169"/>
                  <a:pt x="9268597" y="1518564"/>
                  <a:pt x="9268900" y="1517961"/>
                </a:cubicBezTo>
                <a:cubicBezTo>
                  <a:pt x="9270108" y="1516448"/>
                  <a:pt x="9271319" y="1514935"/>
                  <a:pt x="9272679" y="1513728"/>
                </a:cubicBezTo>
                <a:cubicBezTo>
                  <a:pt x="9273435" y="1513123"/>
                  <a:pt x="9274190" y="1512517"/>
                  <a:pt x="9275249" y="1512215"/>
                </a:cubicBezTo>
                <a:cubicBezTo>
                  <a:pt x="9276157" y="1511611"/>
                  <a:pt x="9277063" y="1511006"/>
                  <a:pt x="9278122" y="1510401"/>
                </a:cubicBezTo>
                <a:cubicBezTo>
                  <a:pt x="9281750" y="1508133"/>
                  <a:pt x="9285983" y="1506773"/>
                  <a:pt x="9290063" y="1505714"/>
                </a:cubicBezTo>
                <a:cubicBezTo>
                  <a:pt x="9293088" y="1504959"/>
                  <a:pt x="9296112" y="1504354"/>
                  <a:pt x="9299135" y="1503900"/>
                </a:cubicBezTo>
                <a:cubicBezTo>
                  <a:pt x="9312740" y="1502237"/>
                  <a:pt x="9326498" y="1502086"/>
                  <a:pt x="9340103" y="1502540"/>
                </a:cubicBezTo>
                <a:cubicBezTo>
                  <a:pt x="9353559" y="1502994"/>
                  <a:pt x="9367013" y="1504051"/>
                  <a:pt x="9380317" y="1505563"/>
                </a:cubicBezTo>
                <a:cubicBezTo>
                  <a:pt x="9386818" y="1506319"/>
                  <a:pt x="9393317" y="1506924"/>
                  <a:pt x="9399667" y="1508133"/>
                </a:cubicBezTo>
                <a:cubicBezTo>
                  <a:pt x="9406773" y="1509495"/>
                  <a:pt x="9413575" y="1511157"/>
                  <a:pt x="9420529" y="1512820"/>
                </a:cubicBezTo>
                <a:cubicBezTo>
                  <a:pt x="9432926" y="1515843"/>
                  <a:pt x="9445322" y="1518867"/>
                  <a:pt x="9457416" y="1522646"/>
                </a:cubicBezTo>
                <a:cubicBezTo>
                  <a:pt x="9469359" y="1526427"/>
                  <a:pt x="9481152" y="1530356"/>
                  <a:pt x="9492943" y="1534135"/>
                </a:cubicBezTo>
                <a:lnTo>
                  <a:pt x="9503435" y="1537760"/>
                </a:lnTo>
                <a:lnTo>
                  <a:pt x="9503678" y="1534135"/>
                </a:lnTo>
                <a:cubicBezTo>
                  <a:pt x="9505794" y="1530961"/>
                  <a:pt x="9508363" y="1528241"/>
                  <a:pt x="9511387" y="1526123"/>
                </a:cubicBezTo>
                <a:cubicBezTo>
                  <a:pt x="9511539" y="1525973"/>
                  <a:pt x="9511841" y="1525822"/>
                  <a:pt x="9511841" y="1525973"/>
                </a:cubicBezTo>
                <a:cubicBezTo>
                  <a:pt x="9515015" y="1523857"/>
                  <a:pt x="9518493" y="1521740"/>
                  <a:pt x="9521970" y="1520229"/>
                </a:cubicBezTo>
                <a:cubicBezTo>
                  <a:pt x="9529076" y="1517356"/>
                  <a:pt x="9536483" y="1514937"/>
                  <a:pt x="9543890" y="1512972"/>
                </a:cubicBezTo>
                <a:cubicBezTo>
                  <a:pt x="9549636" y="1511460"/>
                  <a:pt x="9555530" y="1510553"/>
                  <a:pt x="9561276" y="1509796"/>
                </a:cubicBezTo>
                <a:cubicBezTo>
                  <a:pt x="9574429" y="1507982"/>
                  <a:pt x="9587732" y="1507377"/>
                  <a:pt x="9601036" y="1507681"/>
                </a:cubicBezTo>
                <a:cubicBezTo>
                  <a:pt x="9613584" y="1507831"/>
                  <a:pt x="9626281" y="1509344"/>
                  <a:pt x="9638678" y="1511309"/>
                </a:cubicBezTo>
                <a:cubicBezTo>
                  <a:pt x="9650923" y="1513123"/>
                  <a:pt x="9663168" y="1515996"/>
                  <a:pt x="9674960" y="1519926"/>
                </a:cubicBezTo>
                <a:lnTo>
                  <a:pt x="9683747" y="1523159"/>
                </a:lnTo>
                <a:lnTo>
                  <a:pt x="9689019" y="1516448"/>
                </a:lnTo>
                <a:cubicBezTo>
                  <a:pt x="9689926" y="1515843"/>
                  <a:pt x="9690984" y="1515239"/>
                  <a:pt x="9691892" y="1514785"/>
                </a:cubicBezTo>
                <a:cubicBezTo>
                  <a:pt x="9695520" y="1512971"/>
                  <a:pt x="9699601" y="1511611"/>
                  <a:pt x="9703532" y="1510704"/>
                </a:cubicBezTo>
                <a:cubicBezTo>
                  <a:pt x="9709881" y="1509192"/>
                  <a:pt x="9716382" y="1507982"/>
                  <a:pt x="9722883" y="1507076"/>
                </a:cubicBezTo>
                <a:cubicBezTo>
                  <a:pt x="9736488" y="1505262"/>
                  <a:pt x="9750396" y="1504354"/>
                  <a:pt x="9764154" y="1504505"/>
                </a:cubicBezTo>
                <a:cubicBezTo>
                  <a:pt x="9770655" y="1504657"/>
                  <a:pt x="9777003" y="1504959"/>
                  <a:pt x="9783504" y="1505714"/>
                </a:cubicBezTo>
                <a:cubicBezTo>
                  <a:pt x="9790307" y="1506622"/>
                  <a:pt x="9796958" y="1507528"/>
                  <a:pt x="9803763" y="1508587"/>
                </a:cubicBezTo>
                <a:cubicBezTo>
                  <a:pt x="9817066" y="1510552"/>
                  <a:pt x="9830368" y="1513274"/>
                  <a:pt x="9843522" y="1516448"/>
                </a:cubicBezTo>
                <a:cubicBezTo>
                  <a:pt x="9855163" y="1519321"/>
                  <a:pt x="9866500" y="1523100"/>
                  <a:pt x="9877233" y="1528542"/>
                </a:cubicBezTo>
                <a:cubicBezTo>
                  <a:pt x="9883734" y="1531867"/>
                  <a:pt x="9890235" y="1535194"/>
                  <a:pt x="9896282" y="1539276"/>
                </a:cubicBezTo>
                <a:lnTo>
                  <a:pt x="9906040" y="1547220"/>
                </a:lnTo>
                <a:lnTo>
                  <a:pt x="9908829" y="1544265"/>
                </a:lnTo>
                <a:cubicBezTo>
                  <a:pt x="9911097" y="1542754"/>
                  <a:pt x="9913516" y="1541392"/>
                  <a:pt x="9916085" y="1540335"/>
                </a:cubicBezTo>
                <a:cubicBezTo>
                  <a:pt x="9919714" y="1538822"/>
                  <a:pt x="9923493" y="1537462"/>
                  <a:pt x="9927273" y="1536403"/>
                </a:cubicBezTo>
                <a:cubicBezTo>
                  <a:pt x="9933319" y="1534740"/>
                  <a:pt x="9939518" y="1533380"/>
                  <a:pt x="9945716" y="1532474"/>
                </a:cubicBezTo>
                <a:cubicBezTo>
                  <a:pt x="9958869" y="1530507"/>
                  <a:pt x="9972323" y="1529752"/>
                  <a:pt x="9985626" y="1530810"/>
                </a:cubicBezTo>
                <a:cubicBezTo>
                  <a:pt x="9998627" y="1531869"/>
                  <a:pt x="10011327" y="1533683"/>
                  <a:pt x="10024024" y="1536102"/>
                </a:cubicBezTo>
                <a:cubicBezTo>
                  <a:pt x="10036271" y="1538521"/>
                  <a:pt x="10048516" y="1541695"/>
                  <a:pt x="10060459" y="1545020"/>
                </a:cubicBezTo>
                <a:lnTo>
                  <a:pt x="10075459" y="1549670"/>
                </a:lnTo>
                <a:lnTo>
                  <a:pt x="10082984" y="1547290"/>
                </a:lnTo>
                <a:cubicBezTo>
                  <a:pt x="10084647" y="1546987"/>
                  <a:pt x="10086461" y="1546836"/>
                  <a:pt x="10088125" y="1546685"/>
                </a:cubicBezTo>
                <a:cubicBezTo>
                  <a:pt x="10091904" y="1546231"/>
                  <a:pt x="10095683" y="1546231"/>
                  <a:pt x="10099463" y="1546231"/>
                </a:cubicBezTo>
                <a:cubicBezTo>
                  <a:pt x="10105812" y="1546231"/>
                  <a:pt x="10112161" y="1546836"/>
                  <a:pt x="10118360" y="1547591"/>
                </a:cubicBezTo>
                <a:cubicBezTo>
                  <a:pt x="10125464" y="1548347"/>
                  <a:pt x="10132419" y="1550162"/>
                  <a:pt x="10139372" y="1551824"/>
                </a:cubicBezTo>
                <a:cubicBezTo>
                  <a:pt x="10145419" y="1553337"/>
                  <a:pt x="10151316" y="1554998"/>
                  <a:pt x="10157212" y="1556965"/>
                </a:cubicBezTo>
                <a:cubicBezTo>
                  <a:pt x="10169457" y="1560895"/>
                  <a:pt x="10181249" y="1565280"/>
                  <a:pt x="10192889" y="1570721"/>
                </a:cubicBezTo>
                <a:cubicBezTo>
                  <a:pt x="10204680" y="1576163"/>
                  <a:pt x="10215565" y="1583118"/>
                  <a:pt x="10226299" y="1590374"/>
                </a:cubicBezTo>
                <a:lnTo>
                  <a:pt x="10248775" y="1608552"/>
                </a:lnTo>
                <a:lnTo>
                  <a:pt x="10253662" y="1607003"/>
                </a:lnTo>
                <a:cubicBezTo>
                  <a:pt x="10255325" y="1606549"/>
                  <a:pt x="10256988" y="1606097"/>
                  <a:pt x="10258650" y="1605794"/>
                </a:cubicBezTo>
                <a:cubicBezTo>
                  <a:pt x="10261523" y="1605341"/>
                  <a:pt x="10264395" y="1604887"/>
                  <a:pt x="10267419" y="1604434"/>
                </a:cubicBezTo>
                <a:cubicBezTo>
                  <a:pt x="10280572" y="1602619"/>
                  <a:pt x="10294178" y="1602165"/>
                  <a:pt x="10307480" y="1603527"/>
                </a:cubicBezTo>
                <a:cubicBezTo>
                  <a:pt x="10321389" y="1604887"/>
                  <a:pt x="10334995" y="1607760"/>
                  <a:pt x="10348449" y="1611085"/>
                </a:cubicBezTo>
                <a:cubicBezTo>
                  <a:pt x="10354950" y="1612749"/>
                  <a:pt x="10361450" y="1614412"/>
                  <a:pt x="10367951" y="1616226"/>
                </a:cubicBezTo>
                <a:cubicBezTo>
                  <a:pt x="10373998" y="1617888"/>
                  <a:pt x="10380045" y="1619551"/>
                  <a:pt x="10385941" y="1621516"/>
                </a:cubicBezTo>
                <a:cubicBezTo>
                  <a:pt x="10392139" y="1623633"/>
                  <a:pt x="10398337" y="1625749"/>
                  <a:pt x="10404233" y="1628319"/>
                </a:cubicBezTo>
                <a:cubicBezTo>
                  <a:pt x="10411339" y="1631344"/>
                  <a:pt x="10417991" y="1634819"/>
                  <a:pt x="10424642" y="1638599"/>
                </a:cubicBezTo>
                <a:lnTo>
                  <a:pt x="10457138" y="1662150"/>
                </a:lnTo>
                <a:lnTo>
                  <a:pt x="10465159" y="1661577"/>
                </a:lnTo>
                <a:lnTo>
                  <a:pt x="10483062" y="1669110"/>
                </a:lnTo>
                <a:lnTo>
                  <a:pt x="10470148" y="1661427"/>
                </a:lnTo>
                <a:cubicBezTo>
                  <a:pt x="10459414" y="1654321"/>
                  <a:pt x="10449134" y="1646914"/>
                  <a:pt x="10439155" y="1638751"/>
                </a:cubicBezTo>
                <a:cubicBezTo>
                  <a:pt x="10434167" y="1634669"/>
                  <a:pt x="10429331" y="1629982"/>
                  <a:pt x="10424642" y="1625598"/>
                </a:cubicBezTo>
                <a:cubicBezTo>
                  <a:pt x="10419200" y="1620459"/>
                  <a:pt x="10413910" y="1615015"/>
                  <a:pt x="10408920" y="1609271"/>
                </a:cubicBezTo>
                <a:cubicBezTo>
                  <a:pt x="10404839" y="1604735"/>
                  <a:pt x="10401059" y="1599897"/>
                  <a:pt x="10397280" y="1594909"/>
                </a:cubicBezTo>
                <a:cubicBezTo>
                  <a:pt x="10394105" y="1590676"/>
                  <a:pt x="10390931" y="1586443"/>
                  <a:pt x="10388209" y="1581909"/>
                </a:cubicBezTo>
                <a:cubicBezTo>
                  <a:pt x="10386094" y="1578431"/>
                  <a:pt x="10384279" y="1574954"/>
                  <a:pt x="10382919" y="1571175"/>
                </a:cubicBezTo>
                <a:cubicBezTo>
                  <a:pt x="10381105" y="1566186"/>
                  <a:pt x="10380197" y="1561196"/>
                  <a:pt x="10380047" y="1555906"/>
                </a:cubicBezTo>
                <a:lnTo>
                  <a:pt x="10380929" y="1552681"/>
                </a:lnTo>
                <a:lnTo>
                  <a:pt x="10370370" y="1548497"/>
                </a:lnTo>
                <a:cubicBezTo>
                  <a:pt x="10364021" y="1545172"/>
                  <a:pt x="10357822" y="1541544"/>
                  <a:pt x="10351776" y="1537764"/>
                </a:cubicBezTo>
                <a:cubicBezTo>
                  <a:pt x="10341193" y="1530961"/>
                  <a:pt x="10330913" y="1523855"/>
                  <a:pt x="10320935" y="1516146"/>
                </a:cubicBezTo>
                <a:cubicBezTo>
                  <a:pt x="10310655" y="1508285"/>
                  <a:pt x="10301132" y="1499820"/>
                  <a:pt x="10291758" y="1491050"/>
                </a:cubicBezTo>
                <a:cubicBezTo>
                  <a:pt x="10281932" y="1481677"/>
                  <a:pt x="10271953" y="1472003"/>
                  <a:pt x="10262884" y="1461874"/>
                </a:cubicBezTo>
                <a:cubicBezTo>
                  <a:pt x="10254266" y="1452048"/>
                  <a:pt x="10245650" y="1442220"/>
                  <a:pt x="10236881" y="1432545"/>
                </a:cubicBezTo>
                <a:cubicBezTo>
                  <a:pt x="10226299" y="1420905"/>
                  <a:pt x="10215264" y="1409114"/>
                  <a:pt x="10207402" y="1395205"/>
                </a:cubicBezTo>
                <a:cubicBezTo>
                  <a:pt x="10205134" y="1391274"/>
                  <a:pt x="10203320" y="1387041"/>
                  <a:pt x="10202414" y="1382658"/>
                </a:cubicBezTo>
                <a:cubicBezTo>
                  <a:pt x="10201960" y="1380239"/>
                  <a:pt x="10201657" y="1378121"/>
                  <a:pt x="10201657" y="1375703"/>
                </a:cubicBezTo>
                <a:cubicBezTo>
                  <a:pt x="10201808" y="1373587"/>
                  <a:pt x="10202262" y="1371773"/>
                  <a:pt x="10202866" y="1369808"/>
                </a:cubicBezTo>
                <a:cubicBezTo>
                  <a:pt x="10203169" y="1368900"/>
                  <a:pt x="10203622" y="1367994"/>
                  <a:pt x="10204379" y="1367086"/>
                </a:cubicBezTo>
                <a:cubicBezTo>
                  <a:pt x="10205285" y="1365575"/>
                  <a:pt x="10206495" y="1364366"/>
                  <a:pt x="10207402" y="1363608"/>
                </a:cubicBezTo>
                <a:cubicBezTo>
                  <a:pt x="10209367" y="1361947"/>
                  <a:pt x="10211332" y="1360888"/>
                  <a:pt x="10213751" y="1359980"/>
                </a:cubicBezTo>
                <a:lnTo>
                  <a:pt x="10218528" y="1359626"/>
                </a:lnTo>
                <a:lnTo>
                  <a:pt x="10204530" y="1346526"/>
                </a:lnTo>
                <a:cubicBezTo>
                  <a:pt x="10195913" y="1337757"/>
                  <a:pt x="10187146" y="1328989"/>
                  <a:pt x="10178981" y="1319767"/>
                </a:cubicBezTo>
                <a:cubicBezTo>
                  <a:pt x="10174598" y="1314929"/>
                  <a:pt x="10170365" y="1309941"/>
                  <a:pt x="10166132" y="1305103"/>
                </a:cubicBezTo>
                <a:cubicBezTo>
                  <a:pt x="10161899" y="1300115"/>
                  <a:pt x="10157515" y="1295277"/>
                  <a:pt x="10153433" y="1290138"/>
                </a:cubicBezTo>
                <a:cubicBezTo>
                  <a:pt x="10145118" y="1279554"/>
                  <a:pt x="10136955" y="1268519"/>
                  <a:pt x="10130605" y="1256727"/>
                </a:cubicBezTo>
                <a:cubicBezTo>
                  <a:pt x="10126675" y="1249621"/>
                  <a:pt x="10123802" y="1242063"/>
                  <a:pt x="10121534" y="1234202"/>
                </a:cubicBezTo>
                <a:cubicBezTo>
                  <a:pt x="10120476" y="1230272"/>
                  <a:pt x="10119720" y="1226491"/>
                  <a:pt x="10119720" y="1222411"/>
                </a:cubicBezTo>
                <a:cubicBezTo>
                  <a:pt x="10119871" y="1217875"/>
                  <a:pt x="10120779" y="1213340"/>
                  <a:pt x="10123348" y="1209559"/>
                </a:cubicBezTo>
                <a:cubicBezTo>
                  <a:pt x="10123198" y="1209409"/>
                  <a:pt x="10123348" y="1209409"/>
                  <a:pt x="10123348" y="1209258"/>
                </a:cubicBezTo>
                <a:cubicBezTo>
                  <a:pt x="10125767" y="1205931"/>
                  <a:pt x="10128640" y="1203816"/>
                  <a:pt x="10132419" y="1201851"/>
                </a:cubicBezTo>
                <a:cubicBezTo>
                  <a:pt x="10134082" y="1200943"/>
                  <a:pt x="10136200" y="1200641"/>
                  <a:pt x="10138012" y="1200187"/>
                </a:cubicBezTo>
                <a:lnTo>
                  <a:pt x="10138482" y="1200151"/>
                </a:lnTo>
                <a:lnTo>
                  <a:pt x="10117454" y="1177663"/>
                </a:lnTo>
                <a:cubicBezTo>
                  <a:pt x="10109591" y="1168290"/>
                  <a:pt x="10102788" y="1158010"/>
                  <a:pt x="10095834" y="1148032"/>
                </a:cubicBezTo>
                <a:cubicBezTo>
                  <a:pt x="10088276" y="1136997"/>
                  <a:pt x="10081322" y="1125658"/>
                  <a:pt x="10074518" y="1114169"/>
                </a:cubicBezTo>
                <a:cubicBezTo>
                  <a:pt x="10067565" y="1102074"/>
                  <a:pt x="10060762" y="1089376"/>
                  <a:pt x="10056377" y="1076072"/>
                </a:cubicBezTo>
                <a:cubicBezTo>
                  <a:pt x="10053958" y="1068363"/>
                  <a:pt x="10052749" y="1060351"/>
                  <a:pt x="10054563" y="1052338"/>
                </a:cubicBezTo>
                <a:cubicBezTo>
                  <a:pt x="10055169" y="1049768"/>
                  <a:pt x="10055772" y="1047651"/>
                  <a:pt x="10056983" y="1045385"/>
                </a:cubicBezTo>
                <a:lnTo>
                  <a:pt x="10057670" y="1044145"/>
                </a:lnTo>
                <a:lnTo>
                  <a:pt x="10052750" y="1038733"/>
                </a:lnTo>
                <a:cubicBezTo>
                  <a:pt x="10048668" y="1034197"/>
                  <a:pt x="10044738" y="1029662"/>
                  <a:pt x="10040656" y="1024975"/>
                </a:cubicBezTo>
                <a:cubicBezTo>
                  <a:pt x="10032492" y="1015451"/>
                  <a:pt x="10025235" y="1005171"/>
                  <a:pt x="10018433" y="994589"/>
                </a:cubicBezTo>
                <a:cubicBezTo>
                  <a:pt x="10011026" y="982948"/>
                  <a:pt x="10004222" y="970855"/>
                  <a:pt x="9997570" y="958759"/>
                </a:cubicBezTo>
                <a:cubicBezTo>
                  <a:pt x="9991372" y="947573"/>
                  <a:pt x="9985174" y="936385"/>
                  <a:pt x="9978976" y="925199"/>
                </a:cubicBezTo>
                <a:cubicBezTo>
                  <a:pt x="9975650" y="919303"/>
                  <a:pt x="9972475" y="913406"/>
                  <a:pt x="9969452" y="907359"/>
                </a:cubicBezTo>
                <a:cubicBezTo>
                  <a:pt x="9966428" y="901465"/>
                  <a:pt x="9963706" y="895265"/>
                  <a:pt x="9961137" y="889218"/>
                </a:cubicBezTo>
                <a:cubicBezTo>
                  <a:pt x="9958718" y="883625"/>
                  <a:pt x="9956602" y="877729"/>
                  <a:pt x="9954636" y="871985"/>
                </a:cubicBezTo>
                <a:cubicBezTo>
                  <a:pt x="9952671" y="866239"/>
                  <a:pt x="9950706" y="860042"/>
                  <a:pt x="9952974" y="854145"/>
                </a:cubicBezTo>
                <a:cubicBezTo>
                  <a:pt x="9953276" y="853239"/>
                  <a:pt x="9953729" y="852483"/>
                  <a:pt x="9954334" y="851576"/>
                </a:cubicBezTo>
                <a:cubicBezTo>
                  <a:pt x="9957812" y="847192"/>
                  <a:pt x="9963102" y="844773"/>
                  <a:pt x="9968092" y="844470"/>
                </a:cubicBezTo>
                <a:lnTo>
                  <a:pt x="9975470" y="844799"/>
                </a:lnTo>
                <a:lnTo>
                  <a:pt x="9971567" y="840390"/>
                </a:lnTo>
                <a:cubicBezTo>
                  <a:pt x="9967333" y="835703"/>
                  <a:pt x="9963102" y="830865"/>
                  <a:pt x="9958867" y="826027"/>
                </a:cubicBezTo>
                <a:cubicBezTo>
                  <a:pt x="9954636" y="821190"/>
                  <a:pt x="9950855" y="815898"/>
                  <a:pt x="9947076" y="810606"/>
                </a:cubicBezTo>
                <a:cubicBezTo>
                  <a:pt x="9931808" y="789140"/>
                  <a:pt x="9918806" y="766162"/>
                  <a:pt x="9906561" y="742879"/>
                </a:cubicBezTo>
                <a:cubicBezTo>
                  <a:pt x="9900514" y="731390"/>
                  <a:pt x="9894618" y="719750"/>
                  <a:pt x="9890234" y="707505"/>
                </a:cubicBezTo>
                <a:cubicBezTo>
                  <a:pt x="9887815" y="700703"/>
                  <a:pt x="9885699" y="693748"/>
                  <a:pt x="9883733" y="686642"/>
                </a:cubicBezTo>
                <a:cubicBezTo>
                  <a:pt x="9882827" y="683618"/>
                  <a:pt x="9882373" y="680595"/>
                  <a:pt x="9881768" y="677572"/>
                </a:cubicBezTo>
                <a:cubicBezTo>
                  <a:pt x="9880408" y="669863"/>
                  <a:pt x="9879651" y="660943"/>
                  <a:pt x="9884187" y="654291"/>
                </a:cubicBezTo>
                <a:cubicBezTo>
                  <a:pt x="9884944" y="653233"/>
                  <a:pt x="9886001" y="651872"/>
                  <a:pt x="9887513" y="650814"/>
                </a:cubicBezTo>
                <a:lnTo>
                  <a:pt x="9906086" y="648068"/>
                </a:lnTo>
                <a:lnTo>
                  <a:pt x="9899003" y="641441"/>
                </a:lnTo>
                <a:cubicBezTo>
                  <a:pt x="9889328" y="632068"/>
                  <a:pt x="9880106" y="622242"/>
                  <a:pt x="9871640" y="611962"/>
                </a:cubicBezTo>
                <a:cubicBezTo>
                  <a:pt x="9854859" y="591552"/>
                  <a:pt x="9841102" y="568423"/>
                  <a:pt x="9829763" y="544536"/>
                </a:cubicBezTo>
                <a:cubicBezTo>
                  <a:pt x="9827043" y="538642"/>
                  <a:pt x="9824624" y="532595"/>
                  <a:pt x="9822205" y="526395"/>
                </a:cubicBezTo>
                <a:cubicBezTo>
                  <a:pt x="9819333" y="518686"/>
                  <a:pt x="9816763" y="510522"/>
                  <a:pt x="9815100" y="502510"/>
                </a:cubicBezTo>
                <a:cubicBezTo>
                  <a:pt x="9814344" y="498579"/>
                  <a:pt x="9814344" y="494498"/>
                  <a:pt x="9814193" y="490567"/>
                </a:cubicBezTo>
                <a:cubicBezTo>
                  <a:pt x="9814193" y="486183"/>
                  <a:pt x="9815250" y="481649"/>
                  <a:pt x="9817066" y="477568"/>
                </a:cubicBezTo>
                <a:cubicBezTo>
                  <a:pt x="9817518" y="476510"/>
                  <a:pt x="9818123" y="475602"/>
                  <a:pt x="9818728" y="474695"/>
                </a:cubicBezTo>
                <a:cubicBezTo>
                  <a:pt x="9820694" y="471672"/>
                  <a:pt x="9823415" y="469102"/>
                  <a:pt x="9826589" y="467893"/>
                </a:cubicBezTo>
                <a:cubicBezTo>
                  <a:pt x="9830671" y="466230"/>
                  <a:pt x="9834603" y="465776"/>
                  <a:pt x="9838986" y="466380"/>
                </a:cubicBezTo>
                <a:lnTo>
                  <a:pt x="9846049" y="468188"/>
                </a:lnTo>
                <a:lnTo>
                  <a:pt x="9827346" y="442795"/>
                </a:lnTo>
                <a:cubicBezTo>
                  <a:pt x="9823716" y="437502"/>
                  <a:pt x="9820391" y="431911"/>
                  <a:pt x="9817066" y="426468"/>
                </a:cubicBezTo>
                <a:cubicBezTo>
                  <a:pt x="9813436" y="420573"/>
                  <a:pt x="9809810" y="414526"/>
                  <a:pt x="9806635" y="408327"/>
                </a:cubicBezTo>
                <a:cubicBezTo>
                  <a:pt x="9800739" y="397141"/>
                  <a:pt x="9794994" y="385953"/>
                  <a:pt x="9789551" y="374616"/>
                </a:cubicBezTo>
                <a:cubicBezTo>
                  <a:pt x="9783958" y="362823"/>
                  <a:pt x="9779271" y="350578"/>
                  <a:pt x="9774888" y="338332"/>
                </a:cubicBezTo>
                <a:cubicBezTo>
                  <a:pt x="9772619" y="331983"/>
                  <a:pt x="9770504" y="325482"/>
                  <a:pt x="9768840" y="318981"/>
                </a:cubicBezTo>
                <a:cubicBezTo>
                  <a:pt x="9768539" y="317621"/>
                  <a:pt x="9768236" y="316110"/>
                  <a:pt x="9767934" y="314749"/>
                </a:cubicBezTo>
                <a:cubicBezTo>
                  <a:pt x="9767782" y="313993"/>
                  <a:pt x="9767631" y="313238"/>
                  <a:pt x="9767631" y="312482"/>
                </a:cubicBezTo>
                <a:cubicBezTo>
                  <a:pt x="9767480" y="311877"/>
                  <a:pt x="9767480" y="311120"/>
                  <a:pt x="9767328" y="310517"/>
                </a:cubicBezTo>
                <a:cubicBezTo>
                  <a:pt x="9767328" y="308854"/>
                  <a:pt x="9767177" y="307341"/>
                  <a:pt x="9767177" y="305680"/>
                </a:cubicBezTo>
                <a:cubicBezTo>
                  <a:pt x="9767480" y="304016"/>
                  <a:pt x="9767782" y="302202"/>
                  <a:pt x="9768539" y="300539"/>
                </a:cubicBezTo>
                <a:cubicBezTo>
                  <a:pt x="9768991" y="299631"/>
                  <a:pt x="9769445" y="298725"/>
                  <a:pt x="9770050" y="297818"/>
                </a:cubicBezTo>
                <a:cubicBezTo>
                  <a:pt x="9770956" y="296760"/>
                  <a:pt x="9772015" y="295550"/>
                  <a:pt x="9773073" y="294945"/>
                </a:cubicBezTo>
                <a:cubicBezTo>
                  <a:pt x="9776549" y="292677"/>
                  <a:pt x="9779876" y="291317"/>
                  <a:pt x="9783958" y="290562"/>
                </a:cubicBezTo>
                <a:cubicBezTo>
                  <a:pt x="9788342" y="289654"/>
                  <a:pt x="9793029" y="290713"/>
                  <a:pt x="9797262" y="291770"/>
                </a:cubicBezTo>
                <a:cubicBezTo>
                  <a:pt x="9798774" y="292071"/>
                  <a:pt x="9800133" y="292527"/>
                  <a:pt x="9801495" y="292979"/>
                </a:cubicBezTo>
                <a:cubicBezTo>
                  <a:pt x="9804518" y="293887"/>
                  <a:pt x="9807391" y="295247"/>
                  <a:pt x="9810264" y="296457"/>
                </a:cubicBezTo>
                <a:cubicBezTo>
                  <a:pt x="9816763" y="299329"/>
                  <a:pt x="9822810" y="302805"/>
                  <a:pt x="9828857" y="306435"/>
                </a:cubicBezTo>
                <a:cubicBezTo>
                  <a:pt x="9839591" y="312784"/>
                  <a:pt x="9850022" y="319738"/>
                  <a:pt x="9860151" y="326844"/>
                </a:cubicBezTo>
                <a:lnTo>
                  <a:pt x="9872289" y="336291"/>
                </a:lnTo>
                <a:lnTo>
                  <a:pt x="9867558" y="319284"/>
                </a:lnTo>
                <a:cubicBezTo>
                  <a:pt x="9864685" y="307494"/>
                  <a:pt x="9862568" y="295550"/>
                  <a:pt x="9860906" y="283607"/>
                </a:cubicBezTo>
                <a:cubicBezTo>
                  <a:pt x="9859092" y="270454"/>
                  <a:pt x="9858789" y="257000"/>
                  <a:pt x="9859546" y="243696"/>
                </a:cubicBezTo>
                <a:cubicBezTo>
                  <a:pt x="9860302" y="231148"/>
                  <a:pt x="9861813" y="218602"/>
                  <a:pt x="9864081" y="206205"/>
                </a:cubicBezTo>
                <a:cubicBezTo>
                  <a:pt x="9866347" y="193506"/>
                  <a:pt x="9868012" y="180656"/>
                  <a:pt x="9870279" y="167957"/>
                </a:cubicBezTo>
                <a:cubicBezTo>
                  <a:pt x="9872697" y="154503"/>
                  <a:pt x="9876478" y="141350"/>
                  <a:pt x="9880106" y="128348"/>
                </a:cubicBezTo>
                <a:cubicBezTo>
                  <a:pt x="9880862" y="125477"/>
                  <a:pt x="9881920" y="122605"/>
                  <a:pt x="9882977" y="119883"/>
                </a:cubicBezTo>
                <a:cubicBezTo>
                  <a:pt x="9883431" y="118521"/>
                  <a:pt x="9884036" y="117313"/>
                  <a:pt x="9884641" y="115953"/>
                </a:cubicBezTo>
                <a:cubicBezTo>
                  <a:pt x="9885547" y="113836"/>
                  <a:pt x="9886758" y="111417"/>
                  <a:pt x="9888118" y="109450"/>
                </a:cubicBezTo>
                <a:cubicBezTo>
                  <a:pt x="9888269" y="109301"/>
                  <a:pt x="9888269" y="109150"/>
                  <a:pt x="9888420" y="109150"/>
                </a:cubicBezTo>
                <a:cubicBezTo>
                  <a:pt x="9889629" y="106882"/>
                  <a:pt x="9891292" y="105219"/>
                  <a:pt x="9892956" y="103556"/>
                </a:cubicBezTo>
                <a:cubicBezTo>
                  <a:pt x="9894770" y="101894"/>
                  <a:pt x="9897339" y="100835"/>
                  <a:pt x="9899758" y="100381"/>
                </a:cubicBezTo>
                <a:close/>
                <a:moveTo>
                  <a:pt x="10414905" y="84680"/>
                </a:moveTo>
                <a:lnTo>
                  <a:pt x="10414937" y="84864"/>
                </a:lnTo>
                <a:lnTo>
                  <a:pt x="10422677" y="97962"/>
                </a:lnTo>
                <a:cubicBezTo>
                  <a:pt x="10429329" y="108998"/>
                  <a:pt x="10436282" y="119883"/>
                  <a:pt x="10443237" y="130767"/>
                </a:cubicBezTo>
                <a:cubicBezTo>
                  <a:pt x="10450191" y="141953"/>
                  <a:pt x="10456842" y="153292"/>
                  <a:pt x="10463948" y="164328"/>
                </a:cubicBezTo>
                <a:cubicBezTo>
                  <a:pt x="10467426" y="169770"/>
                  <a:pt x="10470903" y="175212"/>
                  <a:pt x="10474682" y="180353"/>
                </a:cubicBezTo>
                <a:cubicBezTo>
                  <a:pt x="10478310" y="185192"/>
                  <a:pt x="10482089" y="190029"/>
                  <a:pt x="10485868" y="194866"/>
                </a:cubicBezTo>
                <a:cubicBezTo>
                  <a:pt x="10495694" y="206205"/>
                  <a:pt x="10506127" y="216937"/>
                  <a:pt x="10517162" y="227217"/>
                </a:cubicBezTo>
                <a:cubicBezTo>
                  <a:pt x="10529407" y="238859"/>
                  <a:pt x="10541803" y="250196"/>
                  <a:pt x="10554654" y="261233"/>
                </a:cubicBezTo>
                <a:lnTo>
                  <a:pt x="10554940" y="266751"/>
                </a:lnTo>
                <a:lnTo>
                  <a:pt x="10556771" y="266826"/>
                </a:lnTo>
                <a:cubicBezTo>
                  <a:pt x="10570075" y="267884"/>
                  <a:pt x="10583075" y="269849"/>
                  <a:pt x="10596228" y="272419"/>
                </a:cubicBezTo>
                <a:cubicBezTo>
                  <a:pt x="10608623" y="274838"/>
                  <a:pt x="10620870" y="277407"/>
                  <a:pt x="10633115" y="280431"/>
                </a:cubicBezTo>
                <a:lnTo>
                  <a:pt x="10648064" y="285247"/>
                </a:lnTo>
                <a:lnTo>
                  <a:pt x="10623439" y="263045"/>
                </a:lnTo>
                <a:cubicBezTo>
                  <a:pt x="10614371" y="254126"/>
                  <a:pt x="10605601" y="244603"/>
                  <a:pt x="10597136" y="235078"/>
                </a:cubicBezTo>
                <a:cubicBezTo>
                  <a:pt x="10592449" y="229787"/>
                  <a:pt x="10587611" y="224497"/>
                  <a:pt x="10583227" y="218902"/>
                </a:cubicBezTo>
                <a:cubicBezTo>
                  <a:pt x="10578994" y="213610"/>
                  <a:pt x="10575063" y="208168"/>
                  <a:pt x="10571133" y="202727"/>
                </a:cubicBezTo>
                <a:cubicBezTo>
                  <a:pt x="10563877" y="192144"/>
                  <a:pt x="10556470" y="181713"/>
                  <a:pt x="10549665" y="170830"/>
                </a:cubicBezTo>
                <a:cubicBezTo>
                  <a:pt x="10546642" y="165991"/>
                  <a:pt x="10543620" y="161155"/>
                  <a:pt x="10540747" y="156163"/>
                </a:cubicBezTo>
                <a:cubicBezTo>
                  <a:pt x="10539990" y="154954"/>
                  <a:pt x="10539235" y="153594"/>
                  <a:pt x="10538479" y="152235"/>
                </a:cubicBezTo>
                <a:lnTo>
                  <a:pt x="10536540" y="147750"/>
                </a:lnTo>
                <a:lnTo>
                  <a:pt x="10504767" y="121998"/>
                </a:lnTo>
                <a:cubicBezTo>
                  <a:pt x="10486170" y="109603"/>
                  <a:pt x="10465762" y="100532"/>
                  <a:pt x="10445052" y="92822"/>
                </a:cubicBezTo>
                <a:cubicBezTo>
                  <a:pt x="10437644" y="90252"/>
                  <a:pt x="10430235" y="88135"/>
                  <a:pt x="10422677" y="86473"/>
                </a:cubicBezTo>
                <a:close/>
                <a:moveTo>
                  <a:pt x="10216019" y="24944"/>
                </a:moveTo>
                <a:cubicBezTo>
                  <a:pt x="10210274" y="25095"/>
                  <a:pt x="10204680" y="25247"/>
                  <a:pt x="10198937" y="25549"/>
                </a:cubicBezTo>
                <a:lnTo>
                  <a:pt x="10186701" y="27245"/>
                </a:lnTo>
                <a:lnTo>
                  <a:pt x="10186842" y="27212"/>
                </a:lnTo>
                <a:cubicBezTo>
                  <a:pt x="10185784" y="27363"/>
                  <a:pt x="10184725" y="27513"/>
                  <a:pt x="10183668" y="27666"/>
                </a:cubicBezTo>
                <a:lnTo>
                  <a:pt x="10186701" y="27245"/>
                </a:lnTo>
                <a:lnTo>
                  <a:pt x="10172179" y="30689"/>
                </a:lnTo>
                <a:cubicBezTo>
                  <a:pt x="10173085" y="31746"/>
                  <a:pt x="10174144" y="32956"/>
                  <a:pt x="10175050" y="34014"/>
                </a:cubicBezTo>
                <a:cubicBezTo>
                  <a:pt x="10174294" y="33108"/>
                  <a:pt x="10173690" y="32351"/>
                  <a:pt x="10172934" y="31445"/>
                </a:cubicBezTo>
                <a:cubicBezTo>
                  <a:pt x="10177167" y="36433"/>
                  <a:pt x="10181248" y="41574"/>
                  <a:pt x="10185784" y="46259"/>
                </a:cubicBezTo>
                <a:cubicBezTo>
                  <a:pt x="10190471" y="51249"/>
                  <a:pt x="10195308" y="55935"/>
                  <a:pt x="10200146" y="60621"/>
                </a:cubicBezTo>
                <a:cubicBezTo>
                  <a:pt x="10209518" y="69541"/>
                  <a:pt x="10219346" y="77553"/>
                  <a:pt x="10229626" y="85414"/>
                </a:cubicBezTo>
                <a:cubicBezTo>
                  <a:pt x="10239301" y="92822"/>
                  <a:pt x="10248975" y="100078"/>
                  <a:pt x="10258650" y="107487"/>
                </a:cubicBezTo>
                <a:cubicBezTo>
                  <a:pt x="10268628" y="115196"/>
                  <a:pt x="10278605" y="122605"/>
                  <a:pt x="10288734" y="130012"/>
                </a:cubicBezTo>
                <a:cubicBezTo>
                  <a:pt x="10295537" y="134546"/>
                  <a:pt x="10302492" y="138932"/>
                  <a:pt x="10309445" y="143315"/>
                </a:cubicBezTo>
                <a:cubicBezTo>
                  <a:pt x="10312318" y="145129"/>
                  <a:pt x="10314586" y="147398"/>
                  <a:pt x="10315645" y="150723"/>
                </a:cubicBezTo>
                <a:lnTo>
                  <a:pt x="10315459" y="153033"/>
                </a:lnTo>
                <a:lnTo>
                  <a:pt x="10320482" y="152687"/>
                </a:lnTo>
                <a:cubicBezTo>
                  <a:pt x="10326680" y="152537"/>
                  <a:pt x="10333029" y="152233"/>
                  <a:pt x="10339228" y="152233"/>
                </a:cubicBezTo>
                <a:cubicBezTo>
                  <a:pt x="10346332" y="152083"/>
                  <a:pt x="10353438" y="152537"/>
                  <a:pt x="10360544" y="153443"/>
                </a:cubicBezTo>
                <a:cubicBezTo>
                  <a:pt x="10372939" y="154955"/>
                  <a:pt x="10385186" y="157373"/>
                  <a:pt x="10397431" y="159793"/>
                </a:cubicBezTo>
                <a:cubicBezTo>
                  <a:pt x="10409374" y="162212"/>
                  <a:pt x="10421014" y="164932"/>
                  <a:pt x="10432654" y="168410"/>
                </a:cubicBezTo>
                <a:lnTo>
                  <a:pt x="10438831" y="170502"/>
                </a:lnTo>
                <a:lnTo>
                  <a:pt x="10429480" y="155711"/>
                </a:lnTo>
                <a:cubicBezTo>
                  <a:pt x="10422677" y="144525"/>
                  <a:pt x="10415421" y="133488"/>
                  <a:pt x="10408466" y="122302"/>
                </a:cubicBezTo>
                <a:cubicBezTo>
                  <a:pt x="10401965" y="112023"/>
                  <a:pt x="10395616" y="101591"/>
                  <a:pt x="10389871" y="90857"/>
                </a:cubicBezTo>
                <a:lnTo>
                  <a:pt x="10389292" y="89720"/>
                </a:lnTo>
                <a:lnTo>
                  <a:pt x="10365835" y="70297"/>
                </a:lnTo>
                <a:cubicBezTo>
                  <a:pt x="10355857" y="63645"/>
                  <a:pt x="10345577" y="57447"/>
                  <a:pt x="10334844" y="52156"/>
                </a:cubicBezTo>
                <a:cubicBezTo>
                  <a:pt x="10323958" y="46864"/>
                  <a:pt x="10312772" y="42330"/>
                  <a:pt x="10301433" y="38097"/>
                </a:cubicBezTo>
                <a:cubicBezTo>
                  <a:pt x="10292061" y="35073"/>
                  <a:pt x="10282687" y="32805"/>
                  <a:pt x="10273164" y="30689"/>
                </a:cubicBezTo>
                <a:cubicBezTo>
                  <a:pt x="10264092" y="28572"/>
                  <a:pt x="10255174" y="27061"/>
                  <a:pt x="10246104" y="26003"/>
                </a:cubicBezTo>
                <a:cubicBezTo>
                  <a:pt x="10236125" y="25247"/>
                  <a:pt x="10225997" y="24793"/>
                  <a:pt x="10216019" y="24944"/>
                </a:cubicBezTo>
                <a:close/>
                <a:moveTo>
                  <a:pt x="10216019" y="0"/>
                </a:moveTo>
                <a:cubicBezTo>
                  <a:pt x="10222520" y="151"/>
                  <a:pt x="10229172" y="151"/>
                  <a:pt x="10235824" y="454"/>
                </a:cubicBezTo>
                <a:cubicBezTo>
                  <a:pt x="10243231" y="756"/>
                  <a:pt x="10250789" y="1210"/>
                  <a:pt x="10258198" y="2419"/>
                </a:cubicBezTo>
                <a:cubicBezTo>
                  <a:pt x="10265000" y="3478"/>
                  <a:pt x="10271501" y="4838"/>
                  <a:pt x="10278153" y="6198"/>
                </a:cubicBezTo>
                <a:cubicBezTo>
                  <a:pt x="10291306" y="9071"/>
                  <a:pt x="10304306" y="12396"/>
                  <a:pt x="10316854" y="17386"/>
                </a:cubicBezTo>
                <a:cubicBezTo>
                  <a:pt x="10328797" y="22223"/>
                  <a:pt x="10340588" y="26909"/>
                  <a:pt x="10351927" y="32956"/>
                </a:cubicBezTo>
                <a:cubicBezTo>
                  <a:pt x="10362962" y="38852"/>
                  <a:pt x="10373546" y="45353"/>
                  <a:pt x="10383826" y="52760"/>
                </a:cubicBezTo>
                <a:lnTo>
                  <a:pt x="10392223" y="60104"/>
                </a:lnTo>
                <a:lnTo>
                  <a:pt x="10409071" y="58052"/>
                </a:lnTo>
                <a:cubicBezTo>
                  <a:pt x="10412247" y="58657"/>
                  <a:pt x="10415421" y="59412"/>
                  <a:pt x="10418595" y="60017"/>
                </a:cubicBezTo>
                <a:cubicBezTo>
                  <a:pt x="10425096" y="61377"/>
                  <a:pt x="10431445" y="62737"/>
                  <a:pt x="10437795" y="64400"/>
                </a:cubicBezTo>
                <a:cubicBezTo>
                  <a:pt x="10444598" y="66215"/>
                  <a:pt x="10451097" y="68633"/>
                  <a:pt x="10457749" y="71052"/>
                </a:cubicBezTo>
                <a:cubicBezTo>
                  <a:pt x="10469995" y="75588"/>
                  <a:pt x="10481939" y="80728"/>
                  <a:pt x="10493579" y="86624"/>
                </a:cubicBezTo>
                <a:cubicBezTo>
                  <a:pt x="10499626" y="89647"/>
                  <a:pt x="10505522" y="92822"/>
                  <a:pt x="10511115" y="96452"/>
                </a:cubicBezTo>
                <a:cubicBezTo>
                  <a:pt x="10517162" y="100381"/>
                  <a:pt x="10523058" y="104614"/>
                  <a:pt x="10528953" y="108847"/>
                </a:cubicBezTo>
                <a:lnTo>
                  <a:pt x="10549765" y="127456"/>
                </a:lnTo>
                <a:lnTo>
                  <a:pt x="10555865" y="126987"/>
                </a:lnTo>
                <a:cubicBezTo>
                  <a:pt x="10559945" y="127441"/>
                  <a:pt x="10564028" y="127591"/>
                  <a:pt x="10568110" y="128347"/>
                </a:cubicBezTo>
                <a:cubicBezTo>
                  <a:pt x="10571435" y="128953"/>
                  <a:pt x="10574611" y="129558"/>
                  <a:pt x="10577936" y="130313"/>
                </a:cubicBezTo>
                <a:cubicBezTo>
                  <a:pt x="10584286" y="131675"/>
                  <a:pt x="10590635" y="133638"/>
                  <a:pt x="10596832" y="135453"/>
                </a:cubicBezTo>
                <a:cubicBezTo>
                  <a:pt x="10609834" y="139232"/>
                  <a:pt x="10622836" y="143918"/>
                  <a:pt x="10635081" y="149815"/>
                </a:cubicBezTo>
                <a:lnTo>
                  <a:pt x="10654383" y="161796"/>
                </a:lnTo>
                <a:lnTo>
                  <a:pt x="10654430" y="161606"/>
                </a:lnTo>
                <a:cubicBezTo>
                  <a:pt x="10655943" y="160245"/>
                  <a:pt x="10657605" y="159036"/>
                  <a:pt x="10659569" y="158433"/>
                </a:cubicBezTo>
                <a:cubicBezTo>
                  <a:pt x="10668792" y="155257"/>
                  <a:pt x="10678315" y="152386"/>
                  <a:pt x="10688294" y="152235"/>
                </a:cubicBezTo>
                <a:cubicBezTo>
                  <a:pt x="10694795" y="152235"/>
                  <a:pt x="10701446" y="152386"/>
                  <a:pt x="10707947" y="153140"/>
                </a:cubicBezTo>
                <a:cubicBezTo>
                  <a:pt x="10718378" y="154502"/>
                  <a:pt x="10728809" y="155862"/>
                  <a:pt x="10739240" y="157828"/>
                </a:cubicBezTo>
                <a:cubicBezTo>
                  <a:pt x="10749369" y="159642"/>
                  <a:pt x="10759195" y="162815"/>
                  <a:pt x="10768567" y="166899"/>
                </a:cubicBezTo>
                <a:cubicBezTo>
                  <a:pt x="10773256" y="169016"/>
                  <a:pt x="10778092" y="171130"/>
                  <a:pt x="10782628" y="173852"/>
                </a:cubicBezTo>
                <a:cubicBezTo>
                  <a:pt x="10787162" y="176572"/>
                  <a:pt x="10791548" y="179445"/>
                  <a:pt x="10795780" y="182318"/>
                </a:cubicBezTo>
                <a:cubicBezTo>
                  <a:pt x="10800315" y="185492"/>
                  <a:pt x="10804699" y="188667"/>
                  <a:pt x="10808781" y="192144"/>
                </a:cubicBezTo>
                <a:lnTo>
                  <a:pt x="10809220" y="192527"/>
                </a:lnTo>
                <a:lnTo>
                  <a:pt x="10809689" y="192144"/>
                </a:lnTo>
                <a:cubicBezTo>
                  <a:pt x="10813922" y="189422"/>
                  <a:pt x="10819062" y="189121"/>
                  <a:pt x="10823900" y="189725"/>
                </a:cubicBezTo>
                <a:cubicBezTo>
                  <a:pt x="10832517" y="190632"/>
                  <a:pt x="10840679" y="194563"/>
                  <a:pt x="10848693" y="197737"/>
                </a:cubicBezTo>
                <a:cubicBezTo>
                  <a:pt x="10854588" y="200157"/>
                  <a:pt x="10860333" y="202577"/>
                  <a:pt x="10866229" y="205145"/>
                </a:cubicBezTo>
                <a:cubicBezTo>
                  <a:pt x="10878020" y="210285"/>
                  <a:pt x="10889510" y="215728"/>
                  <a:pt x="10900999" y="221472"/>
                </a:cubicBezTo>
                <a:cubicBezTo>
                  <a:pt x="10912639" y="227518"/>
                  <a:pt x="10923675" y="235078"/>
                  <a:pt x="10933806" y="243393"/>
                </a:cubicBezTo>
                <a:cubicBezTo>
                  <a:pt x="10943178" y="250951"/>
                  <a:pt x="10951945" y="258963"/>
                  <a:pt x="10960260" y="267732"/>
                </a:cubicBezTo>
                <a:lnTo>
                  <a:pt x="10962464" y="270134"/>
                </a:lnTo>
                <a:lnTo>
                  <a:pt x="10962464" y="313677"/>
                </a:lnTo>
                <a:lnTo>
                  <a:pt x="10957387" y="312329"/>
                </a:lnTo>
                <a:cubicBezTo>
                  <a:pt x="10953910" y="312028"/>
                  <a:pt x="10950433" y="312179"/>
                  <a:pt x="10946957" y="312482"/>
                </a:cubicBezTo>
                <a:cubicBezTo>
                  <a:pt x="10946350" y="312633"/>
                  <a:pt x="10945898" y="312784"/>
                  <a:pt x="10945293" y="312936"/>
                </a:cubicBezTo>
                <a:cubicBezTo>
                  <a:pt x="10945143" y="313087"/>
                  <a:pt x="10944839" y="313238"/>
                  <a:pt x="10944689" y="313390"/>
                </a:cubicBezTo>
                <a:cubicBezTo>
                  <a:pt x="10944689" y="313993"/>
                  <a:pt x="10944839" y="314598"/>
                  <a:pt x="10944839" y="315204"/>
                </a:cubicBezTo>
                <a:lnTo>
                  <a:pt x="10962464" y="367097"/>
                </a:lnTo>
                <a:lnTo>
                  <a:pt x="10962464" y="430745"/>
                </a:lnTo>
                <a:lnTo>
                  <a:pt x="10953456" y="410141"/>
                </a:lnTo>
                <a:lnTo>
                  <a:pt x="10938708" y="373875"/>
                </a:lnTo>
                <a:lnTo>
                  <a:pt x="10897825" y="339994"/>
                </a:lnTo>
                <a:cubicBezTo>
                  <a:pt x="10878777" y="327144"/>
                  <a:pt x="10858973" y="315353"/>
                  <a:pt x="10838110" y="305526"/>
                </a:cubicBezTo>
                <a:cubicBezTo>
                  <a:pt x="10817551" y="295852"/>
                  <a:pt x="10796688" y="286934"/>
                  <a:pt x="10775371" y="279073"/>
                </a:cubicBezTo>
                <a:cubicBezTo>
                  <a:pt x="10770988" y="277558"/>
                  <a:pt x="10766453" y="275896"/>
                  <a:pt x="10761919" y="274536"/>
                </a:cubicBezTo>
                <a:cubicBezTo>
                  <a:pt x="10757836" y="273325"/>
                  <a:pt x="10753905" y="271965"/>
                  <a:pt x="10749672" y="271211"/>
                </a:cubicBezTo>
                <a:cubicBezTo>
                  <a:pt x="10749672" y="272570"/>
                  <a:pt x="10749823" y="273781"/>
                  <a:pt x="10749974" y="274989"/>
                </a:cubicBezTo>
                <a:cubicBezTo>
                  <a:pt x="10751940" y="284361"/>
                  <a:pt x="10755870" y="292827"/>
                  <a:pt x="10759801" y="301446"/>
                </a:cubicBezTo>
                <a:lnTo>
                  <a:pt x="10760312" y="302375"/>
                </a:lnTo>
                <a:lnTo>
                  <a:pt x="10778396" y="335308"/>
                </a:lnTo>
                <a:cubicBezTo>
                  <a:pt x="10784745" y="345134"/>
                  <a:pt x="10791397" y="354811"/>
                  <a:pt x="10798804" y="363882"/>
                </a:cubicBezTo>
                <a:cubicBezTo>
                  <a:pt x="10808328" y="374616"/>
                  <a:pt x="10818458" y="384742"/>
                  <a:pt x="10828738" y="394722"/>
                </a:cubicBezTo>
                <a:cubicBezTo>
                  <a:pt x="10833877" y="399709"/>
                  <a:pt x="10839321" y="404546"/>
                  <a:pt x="10844762" y="409233"/>
                </a:cubicBezTo>
                <a:cubicBezTo>
                  <a:pt x="10849448" y="413014"/>
                  <a:pt x="10853984" y="416942"/>
                  <a:pt x="10858822" y="420419"/>
                </a:cubicBezTo>
                <a:cubicBezTo>
                  <a:pt x="10862147" y="422689"/>
                  <a:pt x="10865625" y="424652"/>
                  <a:pt x="10868950" y="426619"/>
                </a:cubicBezTo>
                <a:lnTo>
                  <a:pt x="10869477" y="428289"/>
                </a:lnTo>
                <a:lnTo>
                  <a:pt x="10875300" y="428433"/>
                </a:lnTo>
                <a:cubicBezTo>
                  <a:pt x="10889056" y="429339"/>
                  <a:pt x="10902813" y="431153"/>
                  <a:pt x="10916268" y="433725"/>
                </a:cubicBezTo>
                <a:cubicBezTo>
                  <a:pt x="10922919" y="434934"/>
                  <a:pt x="10929571" y="436294"/>
                  <a:pt x="10936223" y="438108"/>
                </a:cubicBezTo>
                <a:cubicBezTo>
                  <a:pt x="10943025" y="439772"/>
                  <a:pt x="10949679" y="442341"/>
                  <a:pt x="10956178" y="444912"/>
                </a:cubicBezTo>
                <a:lnTo>
                  <a:pt x="10962464" y="447872"/>
                </a:lnTo>
                <a:lnTo>
                  <a:pt x="10962464" y="475411"/>
                </a:lnTo>
                <a:lnTo>
                  <a:pt x="10940305" y="465320"/>
                </a:lnTo>
                <a:cubicBezTo>
                  <a:pt x="10921710" y="459122"/>
                  <a:pt x="10902209" y="455946"/>
                  <a:pt x="10882858" y="453680"/>
                </a:cubicBezTo>
                <a:cubicBezTo>
                  <a:pt x="10871670" y="452772"/>
                  <a:pt x="10860332" y="452017"/>
                  <a:pt x="10848994" y="452017"/>
                </a:cubicBezTo>
                <a:cubicBezTo>
                  <a:pt x="10837505" y="452017"/>
                  <a:pt x="10826016" y="452772"/>
                  <a:pt x="10814677" y="454435"/>
                </a:cubicBezTo>
                <a:cubicBezTo>
                  <a:pt x="10809689" y="455341"/>
                  <a:pt x="10804548" y="456400"/>
                  <a:pt x="10799712" y="458065"/>
                </a:cubicBezTo>
                <a:cubicBezTo>
                  <a:pt x="10794117" y="459879"/>
                  <a:pt x="10788675" y="461993"/>
                  <a:pt x="10783232" y="464110"/>
                </a:cubicBezTo>
                <a:cubicBezTo>
                  <a:pt x="10777489" y="466226"/>
                  <a:pt x="10771743" y="468345"/>
                  <a:pt x="10765999" y="470309"/>
                </a:cubicBezTo>
                <a:cubicBezTo>
                  <a:pt x="10760254" y="472122"/>
                  <a:pt x="10754660" y="473786"/>
                  <a:pt x="10749218" y="476056"/>
                </a:cubicBezTo>
                <a:cubicBezTo>
                  <a:pt x="10747101" y="477111"/>
                  <a:pt x="10744834" y="478473"/>
                  <a:pt x="10742717" y="479833"/>
                </a:cubicBezTo>
                <a:cubicBezTo>
                  <a:pt x="10747253" y="482706"/>
                  <a:pt x="10751939" y="485275"/>
                  <a:pt x="10756776" y="487845"/>
                </a:cubicBezTo>
                <a:cubicBezTo>
                  <a:pt x="10764185" y="491776"/>
                  <a:pt x="10771592" y="495252"/>
                  <a:pt x="10779303" y="498428"/>
                </a:cubicBezTo>
                <a:cubicBezTo>
                  <a:pt x="10787315" y="501148"/>
                  <a:pt x="10795477" y="503567"/>
                  <a:pt x="10803642" y="505986"/>
                </a:cubicBezTo>
                <a:cubicBezTo>
                  <a:pt x="10812258" y="508556"/>
                  <a:pt x="10820875" y="511428"/>
                  <a:pt x="10829493" y="514150"/>
                </a:cubicBezTo>
                <a:cubicBezTo>
                  <a:pt x="10838562" y="517022"/>
                  <a:pt x="10847785" y="519290"/>
                  <a:pt x="10857159" y="521104"/>
                </a:cubicBezTo>
                <a:cubicBezTo>
                  <a:pt x="10864868" y="522616"/>
                  <a:pt x="10872729" y="523372"/>
                  <a:pt x="10880590" y="524127"/>
                </a:cubicBezTo>
                <a:cubicBezTo>
                  <a:pt x="10884823" y="524430"/>
                  <a:pt x="10889056" y="524883"/>
                  <a:pt x="10893289" y="525035"/>
                </a:cubicBezTo>
                <a:cubicBezTo>
                  <a:pt x="10899487" y="525186"/>
                  <a:pt x="10905684" y="525337"/>
                  <a:pt x="10911884" y="525337"/>
                </a:cubicBezTo>
                <a:lnTo>
                  <a:pt x="10915177" y="528398"/>
                </a:lnTo>
                <a:lnTo>
                  <a:pt x="10917477" y="525638"/>
                </a:lnTo>
                <a:cubicBezTo>
                  <a:pt x="10919140" y="523824"/>
                  <a:pt x="10920954" y="522313"/>
                  <a:pt x="10922919" y="520650"/>
                </a:cubicBezTo>
                <a:cubicBezTo>
                  <a:pt x="10927606" y="516720"/>
                  <a:pt x="10933502" y="514149"/>
                  <a:pt x="10939246" y="512033"/>
                </a:cubicBezTo>
                <a:cubicBezTo>
                  <a:pt x="10944992" y="509916"/>
                  <a:pt x="10950888" y="508103"/>
                  <a:pt x="10956783" y="506287"/>
                </a:cubicBezTo>
                <a:lnTo>
                  <a:pt x="10962464" y="504733"/>
                </a:lnTo>
                <a:lnTo>
                  <a:pt x="10962464" y="530678"/>
                </a:lnTo>
                <a:lnTo>
                  <a:pt x="10943328" y="536977"/>
                </a:lnTo>
                <a:cubicBezTo>
                  <a:pt x="10941060" y="538035"/>
                  <a:pt x="10938945" y="539395"/>
                  <a:pt x="10936978" y="540908"/>
                </a:cubicBezTo>
                <a:cubicBezTo>
                  <a:pt x="10934712" y="543024"/>
                  <a:pt x="10932747" y="545292"/>
                  <a:pt x="10930780" y="547861"/>
                </a:cubicBezTo>
                <a:cubicBezTo>
                  <a:pt x="10930327" y="548769"/>
                  <a:pt x="10929874" y="549525"/>
                  <a:pt x="10929420" y="550431"/>
                </a:cubicBezTo>
                <a:cubicBezTo>
                  <a:pt x="10929420" y="550583"/>
                  <a:pt x="10929420" y="550885"/>
                  <a:pt x="10929420" y="551188"/>
                </a:cubicBezTo>
                <a:cubicBezTo>
                  <a:pt x="10929722" y="552398"/>
                  <a:pt x="10930025" y="553456"/>
                  <a:pt x="10930479" y="554664"/>
                </a:cubicBezTo>
                <a:cubicBezTo>
                  <a:pt x="10931082" y="555723"/>
                  <a:pt x="10931839" y="556781"/>
                  <a:pt x="10932595" y="557840"/>
                </a:cubicBezTo>
                <a:cubicBezTo>
                  <a:pt x="10935164" y="560711"/>
                  <a:pt x="10937734" y="563584"/>
                  <a:pt x="10940456" y="566306"/>
                </a:cubicBezTo>
                <a:cubicBezTo>
                  <a:pt x="10944084" y="569934"/>
                  <a:pt x="10947561" y="573713"/>
                  <a:pt x="10951491" y="577190"/>
                </a:cubicBezTo>
                <a:lnTo>
                  <a:pt x="10962464" y="585491"/>
                </a:lnTo>
                <a:lnTo>
                  <a:pt x="10962464" y="615436"/>
                </a:lnTo>
                <a:lnTo>
                  <a:pt x="10951340" y="608484"/>
                </a:lnTo>
                <a:cubicBezTo>
                  <a:pt x="10946352" y="605007"/>
                  <a:pt x="10941514" y="601379"/>
                  <a:pt x="10936978" y="597447"/>
                </a:cubicBezTo>
                <a:cubicBezTo>
                  <a:pt x="10932141" y="593367"/>
                  <a:pt x="10927757" y="588981"/>
                  <a:pt x="10923524" y="584447"/>
                </a:cubicBezTo>
                <a:cubicBezTo>
                  <a:pt x="10921408" y="582028"/>
                  <a:pt x="10919140" y="579911"/>
                  <a:pt x="10917023" y="577492"/>
                </a:cubicBezTo>
                <a:lnTo>
                  <a:pt x="10910466" y="569477"/>
                </a:lnTo>
                <a:lnTo>
                  <a:pt x="10901755" y="574016"/>
                </a:lnTo>
                <a:cubicBezTo>
                  <a:pt x="10896766" y="576737"/>
                  <a:pt x="10891929" y="579609"/>
                  <a:pt x="10887392" y="583237"/>
                </a:cubicBezTo>
                <a:cubicBezTo>
                  <a:pt x="10878776" y="590797"/>
                  <a:pt x="10871369" y="599564"/>
                  <a:pt x="10864566" y="608786"/>
                </a:cubicBezTo>
                <a:cubicBezTo>
                  <a:pt x="10863658" y="610148"/>
                  <a:pt x="10862903" y="611357"/>
                  <a:pt x="10862298" y="612868"/>
                </a:cubicBezTo>
                <a:cubicBezTo>
                  <a:pt x="10862146" y="613473"/>
                  <a:pt x="10861996" y="614078"/>
                  <a:pt x="10861844" y="614682"/>
                </a:cubicBezTo>
                <a:cubicBezTo>
                  <a:pt x="10862600" y="615287"/>
                  <a:pt x="10863355" y="615891"/>
                  <a:pt x="10864112" y="616496"/>
                </a:cubicBezTo>
                <a:cubicBezTo>
                  <a:pt x="10870612" y="620880"/>
                  <a:pt x="10877263" y="624962"/>
                  <a:pt x="10884369" y="628289"/>
                </a:cubicBezTo>
                <a:cubicBezTo>
                  <a:pt x="10891929" y="631917"/>
                  <a:pt x="10899790" y="635091"/>
                  <a:pt x="10907651" y="638115"/>
                </a:cubicBezTo>
                <a:cubicBezTo>
                  <a:pt x="10917174" y="641440"/>
                  <a:pt x="10926698" y="644917"/>
                  <a:pt x="10936374" y="647639"/>
                </a:cubicBezTo>
                <a:lnTo>
                  <a:pt x="10962464" y="652348"/>
                </a:lnTo>
                <a:lnTo>
                  <a:pt x="10962464" y="677363"/>
                </a:lnTo>
                <a:lnTo>
                  <a:pt x="10954667" y="676665"/>
                </a:lnTo>
                <a:cubicBezTo>
                  <a:pt x="10949526" y="675908"/>
                  <a:pt x="10944386" y="675153"/>
                  <a:pt x="10939246" y="673943"/>
                </a:cubicBezTo>
                <a:cubicBezTo>
                  <a:pt x="10928966" y="671524"/>
                  <a:pt x="10918837" y="668047"/>
                  <a:pt x="10908860" y="664571"/>
                </a:cubicBezTo>
                <a:cubicBezTo>
                  <a:pt x="10898277" y="660943"/>
                  <a:pt x="10887846" y="657012"/>
                  <a:pt x="10877717" y="652477"/>
                </a:cubicBezTo>
                <a:cubicBezTo>
                  <a:pt x="10872275" y="650058"/>
                  <a:pt x="10866983" y="647336"/>
                  <a:pt x="10861996" y="644313"/>
                </a:cubicBezTo>
                <a:cubicBezTo>
                  <a:pt x="10859425" y="642802"/>
                  <a:pt x="10856856" y="641138"/>
                  <a:pt x="10854437" y="639475"/>
                </a:cubicBezTo>
                <a:cubicBezTo>
                  <a:pt x="10851564" y="637510"/>
                  <a:pt x="10848691" y="635696"/>
                  <a:pt x="10845971" y="633579"/>
                </a:cubicBezTo>
                <a:cubicBezTo>
                  <a:pt x="10839924" y="628743"/>
                  <a:pt x="10836597" y="621486"/>
                  <a:pt x="10837202" y="613776"/>
                </a:cubicBezTo>
                <a:lnTo>
                  <a:pt x="10840332" y="604017"/>
                </a:lnTo>
                <a:lnTo>
                  <a:pt x="10805002" y="602588"/>
                </a:lnTo>
                <a:cubicBezTo>
                  <a:pt x="10798501" y="601983"/>
                  <a:pt x="10792152" y="600925"/>
                  <a:pt x="10785802" y="599866"/>
                </a:cubicBezTo>
                <a:cubicBezTo>
                  <a:pt x="10779755" y="598809"/>
                  <a:pt x="10773708" y="597901"/>
                  <a:pt x="10767812" y="596843"/>
                </a:cubicBezTo>
                <a:cubicBezTo>
                  <a:pt x="10760858" y="595633"/>
                  <a:pt x="10754056" y="594424"/>
                  <a:pt x="10747101" y="593064"/>
                </a:cubicBezTo>
                <a:cubicBezTo>
                  <a:pt x="10741054" y="592005"/>
                  <a:pt x="10735007" y="590795"/>
                  <a:pt x="10728960" y="589435"/>
                </a:cubicBezTo>
                <a:cubicBezTo>
                  <a:pt x="10716261" y="586412"/>
                  <a:pt x="10704016" y="582028"/>
                  <a:pt x="10691771" y="577643"/>
                </a:cubicBezTo>
                <a:cubicBezTo>
                  <a:pt x="10678014" y="572805"/>
                  <a:pt x="10664407" y="568120"/>
                  <a:pt x="10650953" y="562678"/>
                </a:cubicBezTo>
                <a:cubicBezTo>
                  <a:pt x="10639011" y="557840"/>
                  <a:pt x="10627369" y="551944"/>
                  <a:pt x="10615729" y="546351"/>
                </a:cubicBezTo>
                <a:cubicBezTo>
                  <a:pt x="10604541" y="541059"/>
                  <a:pt x="10592901" y="535918"/>
                  <a:pt x="10584134" y="527000"/>
                </a:cubicBezTo>
                <a:cubicBezTo>
                  <a:pt x="10582016" y="524732"/>
                  <a:pt x="10579899" y="522313"/>
                  <a:pt x="10578237" y="519744"/>
                </a:cubicBezTo>
                <a:cubicBezTo>
                  <a:pt x="10577179" y="518080"/>
                  <a:pt x="10576423" y="515812"/>
                  <a:pt x="10575969" y="513847"/>
                </a:cubicBezTo>
                <a:cubicBezTo>
                  <a:pt x="10575515" y="511278"/>
                  <a:pt x="10575062" y="508254"/>
                  <a:pt x="10575819" y="505683"/>
                </a:cubicBezTo>
                <a:cubicBezTo>
                  <a:pt x="10576726" y="502055"/>
                  <a:pt x="10578087" y="498275"/>
                  <a:pt x="10580052" y="494951"/>
                </a:cubicBezTo>
                <a:cubicBezTo>
                  <a:pt x="10581562" y="492379"/>
                  <a:pt x="10583226" y="489810"/>
                  <a:pt x="10585192" y="487543"/>
                </a:cubicBezTo>
                <a:lnTo>
                  <a:pt x="10585486" y="487270"/>
                </a:lnTo>
                <a:lnTo>
                  <a:pt x="10575669" y="485578"/>
                </a:lnTo>
                <a:cubicBezTo>
                  <a:pt x="10564783" y="483310"/>
                  <a:pt x="10554202" y="480437"/>
                  <a:pt x="10543468" y="477263"/>
                </a:cubicBezTo>
                <a:cubicBezTo>
                  <a:pt x="10531827" y="473937"/>
                  <a:pt x="10520489" y="469251"/>
                  <a:pt x="10509150" y="464715"/>
                </a:cubicBezTo>
                <a:cubicBezTo>
                  <a:pt x="10499173" y="460786"/>
                  <a:pt x="10489498" y="456400"/>
                  <a:pt x="10479823" y="451563"/>
                </a:cubicBezTo>
                <a:cubicBezTo>
                  <a:pt x="10474077" y="448691"/>
                  <a:pt x="10468635" y="445515"/>
                  <a:pt x="10463345" y="441737"/>
                </a:cubicBezTo>
                <a:cubicBezTo>
                  <a:pt x="10458809" y="438562"/>
                  <a:pt x="10454122" y="435388"/>
                  <a:pt x="10449891" y="431911"/>
                </a:cubicBezTo>
                <a:cubicBezTo>
                  <a:pt x="10448832" y="431155"/>
                  <a:pt x="10447924" y="430247"/>
                  <a:pt x="10447018" y="429341"/>
                </a:cubicBezTo>
                <a:cubicBezTo>
                  <a:pt x="10445355" y="427678"/>
                  <a:pt x="10443691" y="425410"/>
                  <a:pt x="10443087" y="423142"/>
                </a:cubicBezTo>
                <a:cubicBezTo>
                  <a:pt x="10442633" y="421781"/>
                  <a:pt x="10442482" y="420572"/>
                  <a:pt x="10442331" y="419212"/>
                </a:cubicBezTo>
                <a:lnTo>
                  <a:pt x="10442595" y="416437"/>
                </a:lnTo>
                <a:lnTo>
                  <a:pt x="10440365" y="415734"/>
                </a:lnTo>
                <a:cubicBezTo>
                  <a:pt x="10434924" y="413769"/>
                  <a:pt x="10429632" y="411653"/>
                  <a:pt x="10424341" y="409536"/>
                </a:cubicBezTo>
                <a:cubicBezTo>
                  <a:pt x="10419049" y="407421"/>
                  <a:pt x="10413758" y="405153"/>
                  <a:pt x="10408468" y="403035"/>
                </a:cubicBezTo>
                <a:cubicBezTo>
                  <a:pt x="10404385" y="401374"/>
                  <a:pt x="10400002" y="399861"/>
                  <a:pt x="10396070" y="397745"/>
                </a:cubicBezTo>
                <a:cubicBezTo>
                  <a:pt x="10386244" y="392605"/>
                  <a:pt x="10377174" y="386407"/>
                  <a:pt x="10368254" y="379755"/>
                </a:cubicBezTo>
                <a:cubicBezTo>
                  <a:pt x="10359788" y="373557"/>
                  <a:pt x="10351171" y="367510"/>
                  <a:pt x="10342553" y="361463"/>
                </a:cubicBezTo>
                <a:cubicBezTo>
                  <a:pt x="10332122" y="354207"/>
                  <a:pt x="10321692" y="346950"/>
                  <a:pt x="10312169" y="338635"/>
                </a:cubicBezTo>
                <a:cubicBezTo>
                  <a:pt x="10309901" y="336670"/>
                  <a:pt x="10307783" y="334856"/>
                  <a:pt x="10305666" y="332739"/>
                </a:cubicBezTo>
                <a:cubicBezTo>
                  <a:pt x="10300527" y="327599"/>
                  <a:pt x="10296143" y="320645"/>
                  <a:pt x="10298713" y="313087"/>
                </a:cubicBezTo>
                <a:cubicBezTo>
                  <a:pt x="10299167" y="310969"/>
                  <a:pt x="10300073" y="309155"/>
                  <a:pt x="10301586" y="307492"/>
                </a:cubicBezTo>
                <a:cubicBezTo>
                  <a:pt x="10302190" y="306435"/>
                  <a:pt x="10302946" y="305527"/>
                  <a:pt x="10304004" y="304772"/>
                </a:cubicBezTo>
                <a:cubicBezTo>
                  <a:pt x="10304004" y="304621"/>
                  <a:pt x="10304155" y="304621"/>
                  <a:pt x="10304306" y="304469"/>
                </a:cubicBezTo>
                <a:cubicBezTo>
                  <a:pt x="10305517" y="303411"/>
                  <a:pt x="10306877" y="302202"/>
                  <a:pt x="10308237" y="301143"/>
                </a:cubicBezTo>
                <a:cubicBezTo>
                  <a:pt x="10308842" y="300690"/>
                  <a:pt x="10309296" y="300388"/>
                  <a:pt x="10309748" y="300085"/>
                </a:cubicBezTo>
                <a:cubicBezTo>
                  <a:pt x="10312621" y="298574"/>
                  <a:pt x="10315645" y="297212"/>
                  <a:pt x="10318668" y="296003"/>
                </a:cubicBezTo>
                <a:cubicBezTo>
                  <a:pt x="10321390" y="294945"/>
                  <a:pt x="10324110" y="294188"/>
                  <a:pt x="10326832" y="293433"/>
                </a:cubicBezTo>
                <a:lnTo>
                  <a:pt x="10342929" y="289149"/>
                </a:lnTo>
                <a:lnTo>
                  <a:pt x="10306876" y="273175"/>
                </a:lnTo>
                <a:cubicBezTo>
                  <a:pt x="10295085" y="266977"/>
                  <a:pt x="10283444" y="260476"/>
                  <a:pt x="10271953" y="253824"/>
                </a:cubicBezTo>
                <a:cubicBezTo>
                  <a:pt x="10260616" y="247323"/>
                  <a:pt x="10249127" y="240671"/>
                  <a:pt x="10238393" y="233113"/>
                </a:cubicBezTo>
                <a:cubicBezTo>
                  <a:pt x="10227812" y="225706"/>
                  <a:pt x="10217833" y="217692"/>
                  <a:pt x="10208007" y="209226"/>
                </a:cubicBezTo>
                <a:cubicBezTo>
                  <a:pt x="10205588" y="207111"/>
                  <a:pt x="10203169" y="204994"/>
                  <a:pt x="10200749" y="202878"/>
                </a:cubicBezTo>
                <a:cubicBezTo>
                  <a:pt x="10199692" y="201970"/>
                  <a:pt x="10198633" y="200913"/>
                  <a:pt x="10197576" y="200005"/>
                </a:cubicBezTo>
                <a:cubicBezTo>
                  <a:pt x="10197122" y="199551"/>
                  <a:pt x="10196518" y="199099"/>
                  <a:pt x="10196064" y="198494"/>
                </a:cubicBezTo>
                <a:cubicBezTo>
                  <a:pt x="10194854" y="197436"/>
                  <a:pt x="10193040" y="195622"/>
                  <a:pt x="10192436" y="194412"/>
                </a:cubicBezTo>
                <a:cubicBezTo>
                  <a:pt x="10191680" y="193052"/>
                  <a:pt x="10191075" y="191690"/>
                  <a:pt x="10190471" y="190330"/>
                </a:cubicBezTo>
                <a:cubicBezTo>
                  <a:pt x="10190168" y="188970"/>
                  <a:pt x="10189866" y="187457"/>
                  <a:pt x="10189714" y="186097"/>
                </a:cubicBezTo>
                <a:cubicBezTo>
                  <a:pt x="10189412" y="184283"/>
                  <a:pt x="10190318" y="180655"/>
                  <a:pt x="10191226" y="178991"/>
                </a:cubicBezTo>
                <a:cubicBezTo>
                  <a:pt x="10191982" y="177480"/>
                  <a:pt x="10193040" y="176120"/>
                  <a:pt x="10194704" y="174911"/>
                </a:cubicBezTo>
                <a:cubicBezTo>
                  <a:pt x="10196365" y="173248"/>
                  <a:pt x="10198483" y="171735"/>
                  <a:pt x="10200448" y="170678"/>
                </a:cubicBezTo>
                <a:cubicBezTo>
                  <a:pt x="10203622" y="168864"/>
                  <a:pt x="10206798" y="167351"/>
                  <a:pt x="10210274" y="166292"/>
                </a:cubicBezTo>
                <a:cubicBezTo>
                  <a:pt x="10215867" y="164631"/>
                  <a:pt x="10221461" y="163421"/>
                  <a:pt x="10227205" y="162363"/>
                </a:cubicBezTo>
                <a:cubicBezTo>
                  <a:pt x="10234009" y="161153"/>
                  <a:pt x="10240812" y="159944"/>
                  <a:pt x="10247767" y="159036"/>
                </a:cubicBezTo>
                <a:cubicBezTo>
                  <a:pt x="10253360" y="158431"/>
                  <a:pt x="10259104" y="157979"/>
                  <a:pt x="10264699" y="157373"/>
                </a:cubicBezTo>
                <a:lnTo>
                  <a:pt x="10282965" y="155278"/>
                </a:lnTo>
                <a:lnTo>
                  <a:pt x="10260313" y="139838"/>
                </a:lnTo>
                <a:cubicBezTo>
                  <a:pt x="10249429" y="131675"/>
                  <a:pt x="10238695" y="123209"/>
                  <a:pt x="10227812" y="115045"/>
                </a:cubicBezTo>
                <a:cubicBezTo>
                  <a:pt x="10222671" y="111115"/>
                  <a:pt x="10217532" y="107487"/>
                  <a:pt x="10212391" y="103556"/>
                </a:cubicBezTo>
                <a:cubicBezTo>
                  <a:pt x="10206495" y="99172"/>
                  <a:pt x="10200901" y="94485"/>
                  <a:pt x="10195156" y="89798"/>
                </a:cubicBezTo>
                <a:cubicBezTo>
                  <a:pt x="10190168" y="85565"/>
                  <a:pt x="10185482" y="81031"/>
                  <a:pt x="10180795" y="76647"/>
                </a:cubicBezTo>
                <a:cubicBezTo>
                  <a:pt x="10176259" y="72414"/>
                  <a:pt x="10171725" y="68030"/>
                  <a:pt x="10167643" y="63343"/>
                </a:cubicBezTo>
                <a:cubicBezTo>
                  <a:pt x="10162503" y="57447"/>
                  <a:pt x="10157513" y="51702"/>
                  <a:pt x="10152525" y="45807"/>
                </a:cubicBezTo>
                <a:cubicBezTo>
                  <a:pt x="10150711" y="43539"/>
                  <a:pt x="10148744" y="41271"/>
                  <a:pt x="10147083" y="38852"/>
                </a:cubicBezTo>
                <a:cubicBezTo>
                  <a:pt x="10146478" y="37946"/>
                  <a:pt x="10145722" y="37038"/>
                  <a:pt x="10145269" y="35979"/>
                </a:cubicBezTo>
                <a:cubicBezTo>
                  <a:pt x="10144664" y="34468"/>
                  <a:pt x="10143908" y="33108"/>
                  <a:pt x="10143304" y="31596"/>
                </a:cubicBezTo>
                <a:cubicBezTo>
                  <a:pt x="10143002" y="30537"/>
                  <a:pt x="10142850" y="29480"/>
                  <a:pt x="10142699" y="28421"/>
                </a:cubicBezTo>
                <a:cubicBezTo>
                  <a:pt x="10142094" y="23734"/>
                  <a:pt x="10144059" y="19351"/>
                  <a:pt x="10147083" y="15873"/>
                </a:cubicBezTo>
                <a:cubicBezTo>
                  <a:pt x="10147233" y="15572"/>
                  <a:pt x="10147386" y="15419"/>
                  <a:pt x="10147989" y="14967"/>
                </a:cubicBezTo>
                <a:cubicBezTo>
                  <a:pt x="10150257" y="12699"/>
                  <a:pt x="10153130" y="11339"/>
                  <a:pt x="10155852" y="10129"/>
                </a:cubicBezTo>
                <a:cubicBezTo>
                  <a:pt x="10157513" y="9372"/>
                  <a:pt x="10159177" y="8617"/>
                  <a:pt x="10160991" y="8012"/>
                </a:cubicBezTo>
                <a:cubicBezTo>
                  <a:pt x="10162805" y="7257"/>
                  <a:pt x="10164772" y="6803"/>
                  <a:pt x="10166735" y="6198"/>
                </a:cubicBezTo>
                <a:cubicBezTo>
                  <a:pt x="10169306" y="5443"/>
                  <a:pt x="10171876" y="4838"/>
                  <a:pt x="10174596" y="4233"/>
                </a:cubicBezTo>
                <a:cubicBezTo>
                  <a:pt x="10182306" y="2721"/>
                  <a:pt x="10190017" y="1511"/>
                  <a:pt x="10197878" y="605"/>
                </a:cubicBezTo>
                <a:cubicBezTo>
                  <a:pt x="10203774" y="0"/>
                  <a:pt x="10209972" y="0"/>
                  <a:pt x="10216019" y="0"/>
                </a:cubicBezTo>
                <a:close/>
              </a:path>
            </a:pathLst>
          </a:custGeom>
          <a:solidFill>
            <a:schemeClr val="accent1">
              <a:lumMod val="90000"/>
              <a:lumOff val="10000"/>
            </a:schemeClr>
          </a:solidFill>
          <a:ln w="9525" cap="flat">
            <a:noFill/>
            <a:prstDash val="solid"/>
            <a:miter/>
          </a:ln>
        </p:spPr>
        <p:txBody>
          <a:bodyPr rtlCol="0" anchor="ctr"/>
          <a:lstStyle/>
          <a:p>
            <a:endParaRPr lang="en-CA"/>
          </a:p>
        </p:txBody>
      </p:sp>
      <p:sp>
        <p:nvSpPr>
          <p:cNvPr id="10" name="Date Placeholder 9">
            <a:extLst>
              <a:ext uri="{FF2B5EF4-FFF2-40B4-BE49-F238E27FC236}">
                <a16:creationId xmlns:a16="http://schemas.microsoft.com/office/drawing/2014/main" id="{E7F7FCF8-3D0B-7B43-5441-EF784278844F}"/>
              </a:ext>
            </a:extLst>
          </p:cNvPr>
          <p:cNvSpPr>
            <a:spLocks noGrp="1"/>
          </p:cNvSpPr>
          <p:nvPr userDrawn="1">
            <p:ph type="dt" sz="half" idx="10"/>
          </p:nvPr>
        </p:nvSpPr>
        <p:spPr/>
        <p:txBody>
          <a:bodyPr/>
          <a:lstStyle/>
          <a:p>
            <a:fld id="{A25BF40E-2B65-46EB-870B-9309E45F1200}" type="datetime1">
              <a:rPr lang="en-US" smtClean="0"/>
              <a:t>3/30/2025</a:t>
            </a:fld>
            <a:endParaRPr lang="en-IN" dirty="0"/>
          </a:p>
        </p:txBody>
      </p:sp>
      <p:sp>
        <p:nvSpPr>
          <p:cNvPr id="11" name="Footer Placeholder 10">
            <a:extLst>
              <a:ext uri="{FF2B5EF4-FFF2-40B4-BE49-F238E27FC236}">
                <a16:creationId xmlns:a16="http://schemas.microsoft.com/office/drawing/2014/main" id="{A95DA9BE-7CAC-346D-894C-38AF02F0376F}"/>
              </a:ext>
            </a:extLst>
          </p:cNvPr>
          <p:cNvSpPr>
            <a:spLocks noGrp="1"/>
          </p:cNvSpPr>
          <p:nvPr userDrawn="1">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12" name="Slide Number Placeholder 11">
            <a:extLst>
              <a:ext uri="{FF2B5EF4-FFF2-40B4-BE49-F238E27FC236}">
                <a16:creationId xmlns:a16="http://schemas.microsoft.com/office/drawing/2014/main" id="{287B3D73-BFDD-9A16-6095-1EFC87B8F210}"/>
              </a:ext>
            </a:extLst>
          </p:cNvPr>
          <p:cNvSpPr>
            <a:spLocks noGrp="1"/>
          </p:cNvSpPr>
          <p:nvPr userDrawn="1">
            <p:ph type="sldNum" sz="quarter" idx="12"/>
          </p:nvPr>
        </p:nvSpPr>
        <p:spPr/>
        <p:txBody>
          <a:bodyPr/>
          <a:lstStyle/>
          <a:p>
            <a:r>
              <a:rPr lang="en-US">
                <a:solidFill>
                  <a:schemeClr val="bg2">
                    <a:lumMod val="50000"/>
                  </a:schemeClr>
                </a:solidFill>
              </a:rPr>
              <a:t>Slide </a:t>
            </a:r>
            <a:fld id="{6CB62808-88BB-4E82-9200-19DAFECDBB5A}" type="slidenum">
              <a:rPr lang="en-IN" smtClean="0"/>
              <a:pPr/>
              <a:t>‹#›</a:t>
            </a:fld>
            <a:endParaRPr lang="en-IN" dirty="0"/>
          </a:p>
        </p:txBody>
      </p:sp>
      <p:sp>
        <p:nvSpPr>
          <p:cNvPr id="2" name="Title 1">
            <a:extLst>
              <a:ext uri="{FF2B5EF4-FFF2-40B4-BE49-F238E27FC236}">
                <a16:creationId xmlns:a16="http://schemas.microsoft.com/office/drawing/2014/main" id="{5BB75431-E76C-C21F-5BC7-B48E373F0419}"/>
              </a:ext>
            </a:extLst>
          </p:cNvPr>
          <p:cNvSpPr>
            <a:spLocks noGrp="1"/>
          </p:cNvSpPr>
          <p:nvPr userDrawn="1">
            <p:ph type="ctrTitle"/>
          </p:nvPr>
        </p:nvSpPr>
        <p:spPr>
          <a:xfrm>
            <a:off x="5920509" y="1239406"/>
            <a:ext cx="5796512" cy="3923166"/>
          </a:xfrm>
          <a:prstGeom prst="rect">
            <a:avLst/>
          </a:prstGeom>
        </p:spPr>
        <p:txBody>
          <a:bodyPr anchor="ctr">
            <a:normAutofit/>
          </a:bodyPr>
          <a:lstStyle>
            <a:lvl1pPr algn="l">
              <a:defRPr sz="8000" b="0">
                <a:solidFill>
                  <a:schemeClr val="bg2"/>
                </a:solidFill>
                <a:latin typeface="+mj-lt"/>
              </a:defRPr>
            </a:lvl1pPr>
          </a:lstStyle>
          <a:p>
            <a:r>
              <a:rPr lang="en-US" dirty="0"/>
              <a:t>Click to edit Master title style</a:t>
            </a:r>
          </a:p>
        </p:txBody>
      </p:sp>
      <p:sp>
        <p:nvSpPr>
          <p:cNvPr id="3" name="Subtitle 2">
            <a:extLst>
              <a:ext uri="{FF2B5EF4-FFF2-40B4-BE49-F238E27FC236}">
                <a16:creationId xmlns:a16="http://schemas.microsoft.com/office/drawing/2014/main" id="{DB72F6A9-631B-6B10-E3BB-874A88B9BFF1}"/>
              </a:ext>
            </a:extLst>
          </p:cNvPr>
          <p:cNvSpPr>
            <a:spLocks noGrp="1"/>
          </p:cNvSpPr>
          <p:nvPr userDrawn="1">
            <p:ph type="subTitle" idx="1"/>
          </p:nvPr>
        </p:nvSpPr>
        <p:spPr>
          <a:xfrm>
            <a:off x="5920509" y="5201278"/>
            <a:ext cx="5796512" cy="497264"/>
          </a:xfrm>
          <a:prstGeom prst="rect">
            <a:avLst/>
          </a:prstGeom>
        </p:spPr>
        <p:txBody>
          <a:bodyPr anchor="ctr">
            <a:normAutofit/>
          </a:bodyPr>
          <a:lstStyle>
            <a:lvl1pPr marL="0" indent="0" algn="l">
              <a:buNone/>
              <a:defRPr sz="1800">
                <a:solidFill>
                  <a:schemeClr val="bg2"/>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7" name="Picture Placeholder 6">
            <a:extLst>
              <a:ext uri="{FF2B5EF4-FFF2-40B4-BE49-F238E27FC236}">
                <a16:creationId xmlns:a16="http://schemas.microsoft.com/office/drawing/2014/main" id="{2BCA5EF2-1CA6-574C-CCB3-3ED952667929}"/>
              </a:ext>
            </a:extLst>
          </p:cNvPr>
          <p:cNvSpPr>
            <a:spLocks noGrp="1"/>
          </p:cNvSpPr>
          <p:nvPr>
            <p:ph type="pic" sz="quarter" idx="13"/>
          </p:nvPr>
        </p:nvSpPr>
        <p:spPr>
          <a:xfrm>
            <a:off x="474980" y="783937"/>
            <a:ext cx="5235575" cy="5229225"/>
          </a:xfrm>
          <a:custGeom>
            <a:avLst/>
            <a:gdLst>
              <a:gd name="connsiteX0" fmla="*/ 2617788 w 5235575"/>
              <a:gd name="connsiteY0" fmla="*/ 0 h 5229225"/>
              <a:gd name="connsiteX1" fmla="*/ 2668588 w 5235575"/>
              <a:gd name="connsiteY1" fmla="*/ 4763 h 5229225"/>
              <a:gd name="connsiteX2" fmla="*/ 2717800 w 5235575"/>
              <a:gd name="connsiteY2" fmla="*/ 17463 h 5229225"/>
              <a:gd name="connsiteX3" fmla="*/ 2765425 w 5235575"/>
              <a:gd name="connsiteY3" fmla="*/ 36513 h 5229225"/>
              <a:gd name="connsiteX4" fmla="*/ 2814638 w 5235575"/>
              <a:gd name="connsiteY4" fmla="*/ 60325 h 5229225"/>
              <a:gd name="connsiteX5" fmla="*/ 2860675 w 5235575"/>
              <a:gd name="connsiteY5" fmla="*/ 87313 h 5229225"/>
              <a:gd name="connsiteX6" fmla="*/ 2908300 w 5235575"/>
              <a:gd name="connsiteY6" fmla="*/ 115888 h 5229225"/>
              <a:gd name="connsiteX7" fmla="*/ 2955925 w 5235575"/>
              <a:gd name="connsiteY7" fmla="*/ 141288 h 5229225"/>
              <a:gd name="connsiteX8" fmla="*/ 3003550 w 5235575"/>
              <a:gd name="connsiteY8" fmla="*/ 166688 h 5229225"/>
              <a:gd name="connsiteX9" fmla="*/ 3049588 w 5235575"/>
              <a:gd name="connsiteY9" fmla="*/ 185738 h 5229225"/>
              <a:gd name="connsiteX10" fmla="*/ 3100388 w 5235575"/>
              <a:gd name="connsiteY10" fmla="*/ 198438 h 5229225"/>
              <a:gd name="connsiteX11" fmla="*/ 3149600 w 5235575"/>
              <a:gd name="connsiteY11" fmla="*/ 204788 h 5229225"/>
              <a:gd name="connsiteX12" fmla="*/ 3201988 w 5235575"/>
              <a:gd name="connsiteY12" fmla="*/ 204788 h 5229225"/>
              <a:gd name="connsiteX13" fmla="*/ 3255963 w 5235575"/>
              <a:gd name="connsiteY13" fmla="*/ 201613 h 5229225"/>
              <a:gd name="connsiteX14" fmla="*/ 3309938 w 5235575"/>
              <a:gd name="connsiteY14" fmla="*/ 195263 h 5229225"/>
              <a:gd name="connsiteX15" fmla="*/ 3363913 w 5235575"/>
              <a:gd name="connsiteY15" fmla="*/ 187325 h 5229225"/>
              <a:gd name="connsiteX16" fmla="*/ 3417888 w 5235575"/>
              <a:gd name="connsiteY16" fmla="*/ 180975 h 5229225"/>
              <a:gd name="connsiteX17" fmla="*/ 3471863 w 5235575"/>
              <a:gd name="connsiteY17" fmla="*/ 176213 h 5229225"/>
              <a:gd name="connsiteX18" fmla="*/ 3522663 w 5235575"/>
              <a:gd name="connsiteY18" fmla="*/ 177800 h 5229225"/>
              <a:gd name="connsiteX19" fmla="*/ 3571875 w 5235575"/>
              <a:gd name="connsiteY19" fmla="*/ 184150 h 5229225"/>
              <a:gd name="connsiteX20" fmla="*/ 3619500 w 5235575"/>
              <a:gd name="connsiteY20" fmla="*/ 198438 h 5229225"/>
              <a:gd name="connsiteX21" fmla="*/ 3659188 w 5235575"/>
              <a:gd name="connsiteY21" fmla="*/ 219075 h 5229225"/>
              <a:gd name="connsiteX22" fmla="*/ 3697288 w 5235575"/>
              <a:gd name="connsiteY22" fmla="*/ 246063 h 5229225"/>
              <a:gd name="connsiteX23" fmla="*/ 3730625 w 5235575"/>
              <a:gd name="connsiteY23" fmla="*/ 277813 h 5229225"/>
              <a:gd name="connsiteX24" fmla="*/ 3763963 w 5235575"/>
              <a:gd name="connsiteY24" fmla="*/ 314325 h 5229225"/>
              <a:gd name="connsiteX25" fmla="*/ 3794125 w 5235575"/>
              <a:gd name="connsiteY25" fmla="*/ 352425 h 5229225"/>
              <a:gd name="connsiteX26" fmla="*/ 3824288 w 5235575"/>
              <a:gd name="connsiteY26" fmla="*/ 392113 h 5229225"/>
              <a:gd name="connsiteX27" fmla="*/ 3854450 w 5235575"/>
              <a:gd name="connsiteY27" fmla="*/ 431800 h 5229225"/>
              <a:gd name="connsiteX28" fmla="*/ 3884613 w 5235575"/>
              <a:gd name="connsiteY28" fmla="*/ 469900 h 5229225"/>
              <a:gd name="connsiteX29" fmla="*/ 3916363 w 5235575"/>
              <a:gd name="connsiteY29" fmla="*/ 506413 h 5229225"/>
              <a:gd name="connsiteX30" fmla="*/ 3952875 w 5235575"/>
              <a:gd name="connsiteY30" fmla="*/ 538163 h 5229225"/>
              <a:gd name="connsiteX31" fmla="*/ 3987800 w 5235575"/>
              <a:gd name="connsiteY31" fmla="*/ 566738 h 5229225"/>
              <a:gd name="connsiteX32" fmla="*/ 4027488 w 5235575"/>
              <a:gd name="connsiteY32" fmla="*/ 588963 h 5229225"/>
              <a:gd name="connsiteX33" fmla="*/ 4070350 w 5235575"/>
              <a:gd name="connsiteY33" fmla="*/ 608013 h 5229225"/>
              <a:gd name="connsiteX34" fmla="*/ 4116388 w 5235575"/>
              <a:gd name="connsiteY34" fmla="*/ 623888 h 5229225"/>
              <a:gd name="connsiteX35" fmla="*/ 4164013 w 5235575"/>
              <a:gd name="connsiteY35" fmla="*/ 638175 h 5229225"/>
              <a:gd name="connsiteX36" fmla="*/ 4211638 w 5235575"/>
              <a:gd name="connsiteY36" fmla="*/ 650875 h 5229225"/>
              <a:gd name="connsiteX37" fmla="*/ 4260850 w 5235575"/>
              <a:gd name="connsiteY37" fmla="*/ 663575 h 5229225"/>
              <a:gd name="connsiteX38" fmla="*/ 4306888 w 5235575"/>
              <a:gd name="connsiteY38" fmla="*/ 677863 h 5229225"/>
              <a:gd name="connsiteX39" fmla="*/ 4352925 w 5235575"/>
              <a:gd name="connsiteY39" fmla="*/ 693738 h 5229225"/>
              <a:gd name="connsiteX40" fmla="*/ 4395788 w 5235575"/>
              <a:gd name="connsiteY40" fmla="*/ 712788 h 5229225"/>
              <a:gd name="connsiteX41" fmla="*/ 4433888 w 5235575"/>
              <a:gd name="connsiteY41" fmla="*/ 736600 h 5229225"/>
              <a:gd name="connsiteX42" fmla="*/ 4468813 w 5235575"/>
              <a:gd name="connsiteY42" fmla="*/ 765175 h 5229225"/>
              <a:gd name="connsiteX43" fmla="*/ 4497388 w 5235575"/>
              <a:gd name="connsiteY43" fmla="*/ 800100 h 5229225"/>
              <a:gd name="connsiteX44" fmla="*/ 4521200 w 5235575"/>
              <a:gd name="connsiteY44" fmla="*/ 838200 h 5229225"/>
              <a:gd name="connsiteX45" fmla="*/ 4540250 w 5235575"/>
              <a:gd name="connsiteY45" fmla="*/ 881063 h 5229225"/>
              <a:gd name="connsiteX46" fmla="*/ 4556125 w 5235575"/>
              <a:gd name="connsiteY46" fmla="*/ 927100 h 5229225"/>
              <a:gd name="connsiteX47" fmla="*/ 4570413 w 5235575"/>
              <a:gd name="connsiteY47" fmla="*/ 973138 h 5229225"/>
              <a:gd name="connsiteX48" fmla="*/ 4583113 w 5235575"/>
              <a:gd name="connsiteY48" fmla="*/ 1022350 h 5229225"/>
              <a:gd name="connsiteX49" fmla="*/ 4595813 w 5235575"/>
              <a:gd name="connsiteY49" fmla="*/ 1069975 h 5229225"/>
              <a:gd name="connsiteX50" fmla="*/ 4610100 w 5235575"/>
              <a:gd name="connsiteY50" fmla="*/ 1117600 h 5229225"/>
              <a:gd name="connsiteX51" fmla="*/ 4625975 w 5235575"/>
              <a:gd name="connsiteY51" fmla="*/ 1163638 h 5229225"/>
              <a:gd name="connsiteX52" fmla="*/ 4645025 w 5235575"/>
              <a:gd name="connsiteY52" fmla="*/ 1206500 h 5229225"/>
              <a:gd name="connsiteX53" fmla="*/ 4667250 w 5235575"/>
              <a:gd name="connsiteY53" fmla="*/ 1246188 h 5229225"/>
              <a:gd name="connsiteX54" fmla="*/ 4695825 w 5235575"/>
              <a:gd name="connsiteY54" fmla="*/ 1281113 h 5229225"/>
              <a:gd name="connsiteX55" fmla="*/ 4727575 w 5235575"/>
              <a:gd name="connsiteY55" fmla="*/ 1317625 h 5229225"/>
              <a:gd name="connsiteX56" fmla="*/ 4764088 w 5235575"/>
              <a:gd name="connsiteY56" fmla="*/ 1349375 h 5229225"/>
              <a:gd name="connsiteX57" fmla="*/ 4802188 w 5235575"/>
              <a:gd name="connsiteY57" fmla="*/ 1379538 h 5229225"/>
              <a:gd name="connsiteX58" fmla="*/ 4843463 w 5235575"/>
              <a:gd name="connsiteY58" fmla="*/ 1409700 h 5229225"/>
              <a:gd name="connsiteX59" fmla="*/ 4883150 w 5235575"/>
              <a:gd name="connsiteY59" fmla="*/ 1439863 h 5229225"/>
              <a:gd name="connsiteX60" fmla="*/ 4921250 w 5235575"/>
              <a:gd name="connsiteY60" fmla="*/ 1470025 h 5229225"/>
              <a:gd name="connsiteX61" fmla="*/ 4957763 w 5235575"/>
              <a:gd name="connsiteY61" fmla="*/ 1503363 h 5229225"/>
              <a:gd name="connsiteX62" fmla="*/ 4989513 w 5235575"/>
              <a:gd name="connsiteY62" fmla="*/ 1536700 h 5229225"/>
              <a:gd name="connsiteX63" fmla="*/ 5016500 w 5235575"/>
              <a:gd name="connsiteY63" fmla="*/ 1574800 h 5229225"/>
              <a:gd name="connsiteX64" fmla="*/ 5037138 w 5235575"/>
              <a:gd name="connsiteY64" fmla="*/ 1614488 h 5229225"/>
              <a:gd name="connsiteX65" fmla="*/ 5051425 w 5235575"/>
              <a:gd name="connsiteY65" fmla="*/ 1662113 h 5229225"/>
              <a:gd name="connsiteX66" fmla="*/ 5057775 w 5235575"/>
              <a:gd name="connsiteY66" fmla="*/ 1711325 h 5229225"/>
              <a:gd name="connsiteX67" fmla="*/ 5059363 w 5235575"/>
              <a:gd name="connsiteY67" fmla="*/ 1762125 h 5229225"/>
              <a:gd name="connsiteX68" fmla="*/ 5054600 w 5235575"/>
              <a:gd name="connsiteY68" fmla="*/ 1816100 h 5229225"/>
              <a:gd name="connsiteX69" fmla="*/ 5048250 w 5235575"/>
              <a:gd name="connsiteY69" fmla="*/ 1870075 h 5229225"/>
              <a:gd name="connsiteX70" fmla="*/ 5040313 w 5235575"/>
              <a:gd name="connsiteY70" fmla="*/ 1924050 h 5229225"/>
              <a:gd name="connsiteX71" fmla="*/ 5033963 w 5235575"/>
              <a:gd name="connsiteY71" fmla="*/ 1978025 h 5229225"/>
              <a:gd name="connsiteX72" fmla="*/ 5030788 w 5235575"/>
              <a:gd name="connsiteY72" fmla="*/ 2032000 h 5229225"/>
              <a:gd name="connsiteX73" fmla="*/ 5030788 w 5235575"/>
              <a:gd name="connsiteY73" fmla="*/ 2084388 h 5229225"/>
              <a:gd name="connsiteX74" fmla="*/ 5037138 w 5235575"/>
              <a:gd name="connsiteY74" fmla="*/ 2133600 h 5229225"/>
              <a:gd name="connsiteX75" fmla="*/ 5049838 w 5235575"/>
              <a:gd name="connsiteY75" fmla="*/ 2182813 h 5229225"/>
              <a:gd name="connsiteX76" fmla="*/ 5068888 w 5235575"/>
              <a:gd name="connsiteY76" fmla="*/ 2228850 h 5229225"/>
              <a:gd name="connsiteX77" fmla="*/ 5094288 w 5235575"/>
              <a:gd name="connsiteY77" fmla="*/ 2276475 h 5229225"/>
              <a:gd name="connsiteX78" fmla="*/ 5119688 w 5235575"/>
              <a:gd name="connsiteY78" fmla="*/ 2324100 h 5229225"/>
              <a:gd name="connsiteX79" fmla="*/ 5148263 w 5235575"/>
              <a:gd name="connsiteY79" fmla="*/ 2371725 h 5229225"/>
              <a:gd name="connsiteX80" fmla="*/ 5175250 w 5235575"/>
              <a:gd name="connsiteY80" fmla="*/ 2417763 h 5229225"/>
              <a:gd name="connsiteX81" fmla="*/ 5199063 w 5235575"/>
              <a:gd name="connsiteY81" fmla="*/ 2466975 h 5229225"/>
              <a:gd name="connsiteX82" fmla="*/ 5218113 w 5235575"/>
              <a:gd name="connsiteY82" fmla="*/ 2514600 h 5229225"/>
              <a:gd name="connsiteX83" fmla="*/ 5230813 w 5235575"/>
              <a:gd name="connsiteY83" fmla="*/ 2563813 h 5229225"/>
              <a:gd name="connsiteX84" fmla="*/ 5235575 w 5235575"/>
              <a:gd name="connsiteY84" fmla="*/ 2614613 h 5229225"/>
              <a:gd name="connsiteX85" fmla="*/ 5230813 w 5235575"/>
              <a:gd name="connsiteY85" fmla="*/ 2665413 h 5229225"/>
              <a:gd name="connsiteX86" fmla="*/ 5218113 w 5235575"/>
              <a:gd name="connsiteY86" fmla="*/ 2714625 h 5229225"/>
              <a:gd name="connsiteX87" fmla="*/ 5199063 w 5235575"/>
              <a:gd name="connsiteY87" fmla="*/ 2762250 h 5229225"/>
              <a:gd name="connsiteX88" fmla="*/ 5175250 w 5235575"/>
              <a:gd name="connsiteY88" fmla="*/ 2811463 h 5229225"/>
              <a:gd name="connsiteX89" fmla="*/ 5148263 w 5235575"/>
              <a:gd name="connsiteY89" fmla="*/ 2857500 h 5229225"/>
              <a:gd name="connsiteX90" fmla="*/ 5119688 w 5235575"/>
              <a:gd name="connsiteY90" fmla="*/ 2905125 h 5229225"/>
              <a:gd name="connsiteX91" fmla="*/ 5094288 w 5235575"/>
              <a:gd name="connsiteY91" fmla="*/ 2952750 h 5229225"/>
              <a:gd name="connsiteX92" fmla="*/ 5068888 w 5235575"/>
              <a:gd name="connsiteY92" fmla="*/ 3000375 h 5229225"/>
              <a:gd name="connsiteX93" fmla="*/ 5049838 w 5235575"/>
              <a:gd name="connsiteY93" fmla="*/ 3046413 h 5229225"/>
              <a:gd name="connsiteX94" fmla="*/ 5037138 w 5235575"/>
              <a:gd name="connsiteY94" fmla="*/ 3095625 h 5229225"/>
              <a:gd name="connsiteX95" fmla="*/ 5030788 w 5235575"/>
              <a:gd name="connsiteY95" fmla="*/ 3144838 h 5229225"/>
              <a:gd name="connsiteX96" fmla="*/ 5030788 w 5235575"/>
              <a:gd name="connsiteY96" fmla="*/ 3197225 h 5229225"/>
              <a:gd name="connsiteX97" fmla="*/ 5033963 w 5235575"/>
              <a:gd name="connsiteY97" fmla="*/ 3251200 h 5229225"/>
              <a:gd name="connsiteX98" fmla="*/ 5040313 w 5235575"/>
              <a:gd name="connsiteY98" fmla="*/ 3305175 h 5229225"/>
              <a:gd name="connsiteX99" fmla="*/ 5048250 w 5235575"/>
              <a:gd name="connsiteY99" fmla="*/ 3359150 h 5229225"/>
              <a:gd name="connsiteX100" fmla="*/ 5054600 w 5235575"/>
              <a:gd name="connsiteY100" fmla="*/ 3413125 h 5229225"/>
              <a:gd name="connsiteX101" fmla="*/ 5059363 w 5235575"/>
              <a:gd name="connsiteY101" fmla="*/ 3467100 h 5229225"/>
              <a:gd name="connsiteX102" fmla="*/ 5057775 w 5235575"/>
              <a:gd name="connsiteY102" fmla="*/ 3517900 h 5229225"/>
              <a:gd name="connsiteX103" fmla="*/ 5051425 w 5235575"/>
              <a:gd name="connsiteY103" fmla="*/ 3567113 h 5229225"/>
              <a:gd name="connsiteX104" fmla="*/ 5037138 w 5235575"/>
              <a:gd name="connsiteY104" fmla="*/ 3614738 h 5229225"/>
              <a:gd name="connsiteX105" fmla="*/ 5016500 w 5235575"/>
              <a:gd name="connsiteY105" fmla="*/ 3654425 h 5229225"/>
              <a:gd name="connsiteX106" fmla="*/ 4989513 w 5235575"/>
              <a:gd name="connsiteY106" fmla="*/ 3692525 h 5229225"/>
              <a:gd name="connsiteX107" fmla="*/ 4957763 w 5235575"/>
              <a:gd name="connsiteY107" fmla="*/ 3725863 h 5229225"/>
              <a:gd name="connsiteX108" fmla="*/ 4921250 w 5235575"/>
              <a:gd name="connsiteY108" fmla="*/ 3759200 h 5229225"/>
              <a:gd name="connsiteX109" fmla="*/ 4883150 w 5235575"/>
              <a:gd name="connsiteY109" fmla="*/ 3789363 h 5229225"/>
              <a:gd name="connsiteX110" fmla="*/ 4843463 w 5235575"/>
              <a:gd name="connsiteY110" fmla="*/ 3819525 h 5229225"/>
              <a:gd name="connsiteX111" fmla="*/ 4802188 w 5235575"/>
              <a:gd name="connsiteY111" fmla="*/ 3849688 h 5229225"/>
              <a:gd name="connsiteX112" fmla="*/ 4764088 w 5235575"/>
              <a:gd name="connsiteY112" fmla="*/ 3879850 h 5229225"/>
              <a:gd name="connsiteX113" fmla="*/ 4727575 w 5235575"/>
              <a:gd name="connsiteY113" fmla="*/ 3911600 h 5229225"/>
              <a:gd name="connsiteX114" fmla="*/ 4695825 w 5235575"/>
              <a:gd name="connsiteY114" fmla="*/ 3948113 h 5229225"/>
              <a:gd name="connsiteX115" fmla="*/ 4667250 w 5235575"/>
              <a:gd name="connsiteY115" fmla="*/ 3983038 h 5229225"/>
              <a:gd name="connsiteX116" fmla="*/ 4645025 w 5235575"/>
              <a:gd name="connsiteY116" fmla="*/ 4022725 h 5229225"/>
              <a:gd name="connsiteX117" fmla="*/ 4625975 w 5235575"/>
              <a:gd name="connsiteY117" fmla="*/ 4065588 h 5229225"/>
              <a:gd name="connsiteX118" fmla="*/ 4610100 w 5235575"/>
              <a:gd name="connsiteY118" fmla="*/ 4111625 h 5229225"/>
              <a:gd name="connsiteX119" fmla="*/ 4595813 w 5235575"/>
              <a:gd name="connsiteY119" fmla="*/ 4159250 h 5229225"/>
              <a:gd name="connsiteX120" fmla="*/ 4583113 w 5235575"/>
              <a:gd name="connsiteY120" fmla="*/ 4206875 h 5229225"/>
              <a:gd name="connsiteX121" fmla="*/ 4570413 w 5235575"/>
              <a:gd name="connsiteY121" fmla="*/ 4256088 h 5229225"/>
              <a:gd name="connsiteX122" fmla="*/ 4556125 w 5235575"/>
              <a:gd name="connsiteY122" fmla="*/ 4302125 h 5229225"/>
              <a:gd name="connsiteX123" fmla="*/ 4540250 w 5235575"/>
              <a:gd name="connsiteY123" fmla="*/ 4348163 h 5229225"/>
              <a:gd name="connsiteX124" fmla="*/ 4521200 w 5235575"/>
              <a:gd name="connsiteY124" fmla="*/ 4391025 h 5229225"/>
              <a:gd name="connsiteX125" fmla="*/ 4497388 w 5235575"/>
              <a:gd name="connsiteY125" fmla="*/ 4429125 h 5229225"/>
              <a:gd name="connsiteX126" fmla="*/ 4468813 w 5235575"/>
              <a:gd name="connsiteY126" fmla="*/ 4464050 h 5229225"/>
              <a:gd name="connsiteX127" fmla="*/ 4433888 w 5235575"/>
              <a:gd name="connsiteY127" fmla="*/ 4492625 h 5229225"/>
              <a:gd name="connsiteX128" fmla="*/ 4395788 w 5235575"/>
              <a:gd name="connsiteY128" fmla="*/ 4516438 h 5229225"/>
              <a:gd name="connsiteX129" fmla="*/ 4352925 w 5235575"/>
              <a:gd name="connsiteY129" fmla="*/ 4535488 h 5229225"/>
              <a:gd name="connsiteX130" fmla="*/ 4306888 w 5235575"/>
              <a:gd name="connsiteY130" fmla="*/ 4551363 h 5229225"/>
              <a:gd name="connsiteX131" fmla="*/ 4260850 w 5235575"/>
              <a:gd name="connsiteY131" fmla="*/ 4565650 h 5229225"/>
              <a:gd name="connsiteX132" fmla="*/ 4211638 w 5235575"/>
              <a:gd name="connsiteY132" fmla="*/ 4578350 h 5229225"/>
              <a:gd name="connsiteX133" fmla="*/ 4164013 w 5235575"/>
              <a:gd name="connsiteY133" fmla="*/ 4591050 h 5229225"/>
              <a:gd name="connsiteX134" fmla="*/ 4116388 w 5235575"/>
              <a:gd name="connsiteY134" fmla="*/ 4605338 h 5229225"/>
              <a:gd name="connsiteX135" fmla="*/ 4070350 w 5235575"/>
              <a:gd name="connsiteY135" fmla="*/ 4621213 h 5229225"/>
              <a:gd name="connsiteX136" fmla="*/ 4027488 w 5235575"/>
              <a:gd name="connsiteY136" fmla="*/ 4640263 h 5229225"/>
              <a:gd name="connsiteX137" fmla="*/ 3987800 w 5235575"/>
              <a:gd name="connsiteY137" fmla="*/ 4662488 h 5229225"/>
              <a:gd name="connsiteX138" fmla="*/ 3952875 w 5235575"/>
              <a:gd name="connsiteY138" fmla="*/ 4691063 h 5229225"/>
              <a:gd name="connsiteX139" fmla="*/ 3916363 w 5235575"/>
              <a:gd name="connsiteY139" fmla="*/ 4722813 h 5229225"/>
              <a:gd name="connsiteX140" fmla="*/ 3884613 w 5235575"/>
              <a:gd name="connsiteY140" fmla="*/ 4759325 h 5229225"/>
              <a:gd name="connsiteX141" fmla="*/ 3854450 w 5235575"/>
              <a:gd name="connsiteY141" fmla="*/ 4797425 h 5229225"/>
              <a:gd name="connsiteX142" fmla="*/ 3824288 w 5235575"/>
              <a:gd name="connsiteY142" fmla="*/ 4837113 h 5229225"/>
              <a:gd name="connsiteX143" fmla="*/ 3794125 w 5235575"/>
              <a:gd name="connsiteY143" fmla="*/ 4876800 h 5229225"/>
              <a:gd name="connsiteX144" fmla="*/ 3763963 w 5235575"/>
              <a:gd name="connsiteY144" fmla="*/ 4914900 h 5229225"/>
              <a:gd name="connsiteX145" fmla="*/ 3730625 w 5235575"/>
              <a:gd name="connsiteY145" fmla="*/ 4951413 h 5229225"/>
              <a:gd name="connsiteX146" fmla="*/ 3697288 w 5235575"/>
              <a:gd name="connsiteY146" fmla="*/ 4983163 h 5229225"/>
              <a:gd name="connsiteX147" fmla="*/ 3659188 w 5235575"/>
              <a:gd name="connsiteY147" fmla="*/ 5010150 h 5229225"/>
              <a:gd name="connsiteX148" fmla="*/ 3619500 w 5235575"/>
              <a:gd name="connsiteY148" fmla="*/ 5030788 h 5229225"/>
              <a:gd name="connsiteX149" fmla="*/ 3571875 w 5235575"/>
              <a:gd name="connsiteY149" fmla="*/ 5045075 h 5229225"/>
              <a:gd name="connsiteX150" fmla="*/ 3522663 w 5235575"/>
              <a:gd name="connsiteY150" fmla="*/ 5051425 h 5229225"/>
              <a:gd name="connsiteX151" fmla="*/ 3471863 w 5235575"/>
              <a:gd name="connsiteY151" fmla="*/ 5053013 h 5229225"/>
              <a:gd name="connsiteX152" fmla="*/ 3417888 w 5235575"/>
              <a:gd name="connsiteY152" fmla="*/ 5048250 h 5229225"/>
              <a:gd name="connsiteX153" fmla="*/ 3363913 w 5235575"/>
              <a:gd name="connsiteY153" fmla="*/ 5041900 h 5229225"/>
              <a:gd name="connsiteX154" fmla="*/ 3309938 w 5235575"/>
              <a:gd name="connsiteY154" fmla="*/ 5033963 h 5229225"/>
              <a:gd name="connsiteX155" fmla="*/ 3255963 w 5235575"/>
              <a:gd name="connsiteY155" fmla="*/ 5027613 h 5229225"/>
              <a:gd name="connsiteX156" fmla="*/ 3201988 w 5235575"/>
              <a:gd name="connsiteY156" fmla="*/ 5024438 h 5229225"/>
              <a:gd name="connsiteX157" fmla="*/ 3149600 w 5235575"/>
              <a:gd name="connsiteY157" fmla="*/ 5024438 h 5229225"/>
              <a:gd name="connsiteX158" fmla="*/ 3100388 w 5235575"/>
              <a:gd name="connsiteY158" fmla="*/ 5030788 h 5229225"/>
              <a:gd name="connsiteX159" fmla="*/ 3049588 w 5235575"/>
              <a:gd name="connsiteY159" fmla="*/ 5043488 h 5229225"/>
              <a:gd name="connsiteX160" fmla="*/ 3003550 w 5235575"/>
              <a:gd name="connsiteY160" fmla="*/ 5062538 h 5229225"/>
              <a:gd name="connsiteX161" fmla="*/ 2955925 w 5235575"/>
              <a:gd name="connsiteY161" fmla="*/ 5087938 h 5229225"/>
              <a:gd name="connsiteX162" fmla="*/ 2908300 w 5235575"/>
              <a:gd name="connsiteY162" fmla="*/ 5113338 h 5229225"/>
              <a:gd name="connsiteX163" fmla="*/ 2860675 w 5235575"/>
              <a:gd name="connsiteY163" fmla="*/ 5141913 h 5229225"/>
              <a:gd name="connsiteX164" fmla="*/ 2814638 w 5235575"/>
              <a:gd name="connsiteY164" fmla="*/ 5168900 h 5229225"/>
              <a:gd name="connsiteX165" fmla="*/ 2765425 w 5235575"/>
              <a:gd name="connsiteY165" fmla="*/ 5192713 h 5229225"/>
              <a:gd name="connsiteX166" fmla="*/ 2717800 w 5235575"/>
              <a:gd name="connsiteY166" fmla="*/ 5211763 h 5229225"/>
              <a:gd name="connsiteX167" fmla="*/ 2668588 w 5235575"/>
              <a:gd name="connsiteY167" fmla="*/ 5224463 h 5229225"/>
              <a:gd name="connsiteX168" fmla="*/ 2617788 w 5235575"/>
              <a:gd name="connsiteY168" fmla="*/ 5229225 h 5229225"/>
              <a:gd name="connsiteX169" fmla="*/ 2566988 w 5235575"/>
              <a:gd name="connsiteY169" fmla="*/ 5224463 h 5229225"/>
              <a:gd name="connsiteX170" fmla="*/ 2517775 w 5235575"/>
              <a:gd name="connsiteY170" fmla="*/ 5211763 h 5229225"/>
              <a:gd name="connsiteX171" fmla="*/ 2470150 w 5235575"/>
              <a:gd name="connsiteY171" fmla="*/ 5192713 h 5229225"/>
              <a:gd name="connsiteX172" fmla="*/ 2420938 w 5235575"/>
              <a:gd name="connsiteY172" fmla="*/ 5168900 h 5229225"/>
              <a:gd name="connsiteX173" fmla="*/ 2374900 w 5235575"/>
              <a:gd name="connsiteY173" fmla="*/ 5141913 h 5229225"/>
              <a:gd name="connsiteX174" fmla="*/ 2327275 w 5235575"/>
              <a:gd name="connsiteY174" fmla="*/ 5113338 h 5229225"/>
              <a:gd name="connsiteX175" fmla="*/ 2279650 w 5235575"/>
              <a:gd name="connsiteY175" fmla="*/ 5087938 h 5229225"/>
              <a:gd name="connsiteX176" fmla="*/ 2232025 w 5235575"/>
              <a:gd name="connsiteY176" fmla="*/ 5062538 h 5229225"/>
              <a:gd name="connsiteX177" fmla="*/ 2184400 w 5235575"/>
              <a:gd name="connsiteY177" fmla="*/ 5043488 h 5229225"/>
              <a:gd name="connsiteX178" fmla="*/ 2135188 w 5235575"/>
              <a:gd name="connsiteY178" fmla="*/ 5030788 h 5229225"/>
              <a:gd name="connsiteX179" fmla="*/ 2085975 w 5235575"/>
              <a:gd name="connsiteY179" fmla="*/ 5024438 h 5229225"/>
              <a:gd name="connsiteX180" fmla="*/ 2033588 w 5235575"/>
              <a:gd name="connsiteY180" fmla="*/ 5024438 h 5229225"/>
              <a:gd name="connsiteX181" fmla="*/ 1979613 w 5235575"/>
              <a:gd name="connsiteY181" fmla="*/ 5027613 h 5229225"/>
              <a:gd name="connsiteX182" fmla="*/ 1925638 w 5235575"/>
              <a:gd name="connsiteY182" fmla="*/ 5033963 h 5229225"/>
              <a:gd name="connsiteX183" fmla="*/ 1871663 w 5235575"/>
              <a:gd name="connsiteY183" fmla="*/ 5041900 h 5229225"/>
              <a:gd name="connsiteX184" fmla="*/ 1817688 w 5235575"/>
              <a:gd name="connsiteY184" fmla="*/ 5048250 h 5229225"/>
              <a:gd name="connsiteX185" fmla="*/ 1763713 w 5235575"/>
              <a:gd name="connsiteY185" fmla="*/ 5053013 h 5229225"/>
              <a:gd name="connsiteX186" fmla="*/ 1712913 w 5235575"/>
              <a:gd name="connsiteY186" fmla="*/ 5051425 h 5229225"/>
              <a:gd name="connsiteX187" fmla="*/ 1663700 w 5235575"/>
              <a:gd name="connsiteY187" fmla="*/ 5045075 h 5229225"/>
              <a:gd name="connsiteX188" fmla="*/ 1616075 w 5235575"/>
              <a:gd name="connsiteY188" fmla="*/ 5030788 h 5229225"/>
              <a:gd name="connsiteX189" fmla="*/ 1576388 w 5235575"/>
              <a:gd name="connsiteY189" fmla="*/ 5010150 h 5229225"/>
              <a:gd name="connsiteX190" fmla="*/ 1538288 w 5235575"/>
              <a:gd name="connsiteY190" fmla="*/ 4983163 h 5229225"/>
              <a:gd name="connsiteX191" fmla="*/ 1504950 w 5235575"/>
              <a:gd name="connsiteY191" fmla="*/ 4951413 h 5229225"/>
              <a:gd name="connsiteX192" fmla="*/ 1471613 w 5235575"/>
              <a:gd name="connsiteY192" fmla="*/ 4914900 h 5229225"/>
              <a:gd name="connsiteX193" fmla="*/ 1441450 w 5235575"/>
              <a:gd name="connsiteY193" fmla="*/ 4876800 h 5229225"/>
              <a:gd name="connsiteX194" fmla="*/ 1411288 w 5235575"/>
              <a:gd name="connsiteY194" fmla="*/ 4837113 h 5229225"/>
              <a:gd name="connsiteX195" fmla="*/ 1381125 w 5235575"/>
              <a:gd name="connsiteY195" fmla="*/ 4797425 h 5229225"/>
              <a:gd name="connsiteX196" fmla="*/ 1350963 w 5235575"/>
              <a:gd name="connsiteY196" fmla="*/ 4759325 h 5229225"/>
              <a:gd name="connsiteX197" fmla="*/ 1319213 w 5235575"/>
              <a:gd name="connsiteY197" fmla="*/ 4722813 h 5229225"/>
              <a:gd name="connsiteX198" fmla="*/ 1282700 w 5235575"/>
              <a:gd name="connsiteY198" fmla="*/ 4691063 h 5229225"/>
              <a:gd name="connsiteX199" fmla="*/ 1247775 w 5235575"/>
              <a:gd name="connsiteY199" fmla="*/ 4662488 h 5229225"/>
              <a:gd name="connsiteX200" fmla="*/ 1208088 w 5235575"/>
              <a:gd name="connsiteY200" fmla="*/ 4640263 h 5229225"/>
              <a:gd name="connsiteX201" fmla="*/ 1165225 w 5235575"/>
              <a:gd name="connsiteY201" fmla="*/ 4621213 h 5229225"/>
              <a:gd name="connsiteX202" fmla="*/ 1119188 w 5235575"/>
              <a:gd name="connsiteY202" fmla="*/ 4605338 h 5229225"/>
              <a:gd name="connsiteX203" fmla="*/ 1071563 w 5235575"/>
              <a:gd name="connsiteY203" fmla="*/ 4591050 h 5229225"/>
              <a:gd name="connsiteX204" fmla="*/ 1023938 w 5235575"/>
              <a:gd name="connsiteY204" fmla="*/ 4578350 h 5229225"/>
              <a:gd name="connsiteX205" fmla="*/ 974725 w 5235575"/>
              <a:gd name="connsiteY205" fmla="*/ 4565650 h 5229225"/>
              <a:gd name="connsiteX206" fmla="*/ 928688 w 5235575"/>
              <a:gd name="connsiteY206" fmla="*/ 4551363 h 5229225"/>
              <a:gd name="connsiteX207" fmla="*/ 882650 w 5235575"/>
              <a:gd name="connsiteY207" fmla="*/ 4535488 h 5229225"/>
              <a:gd name="connsiteX208" fmla="*/ 839788 w 5235575"/>
              <a:gd name="connsiteY208" fmla="*/ 4516438 h 5229225"/>
              <a:gd name="connsiteX209" fmla="*/ 801688 w 5235575"/>
              <a:gd name="connsiteY209" fmla="*/ 4492625 h 5229225"/>
              <a:gd name="connsiteX210" fmla="*/ 766763 w 5235575"/>
              <a:gd name="connsiteY210" fmla="*/ 4464050 h 5229225"/>
              <a:gd name="connsiteX211" fmla="*/ 738188 w 5235575"/>
              <a:gd name="connsiteY211" fmla="*/ 4429125 h 5229225"/>
              <a:gd name="connsiteX212" fmla="*/ 714375 w 5235575"/>
              <a:gd name="connsiteY212" fmla="*/ 4391025 h 5229225"/>
              <a:gd name="connsiteX213" fmla="*/ 695325 w 5235575"/>
              <a:gd name="connsiteY213" fmla="*/ 4348163 h 5229225"/>
              <a:gd name="connsiteX214" fmla="*/ 679450 w 5235575"/>
              <a:gd name="connsiteY214" fmla="*/ 4302125 h 5229225"/>
              <a:gd name="connsiteX215" fmla="*/ 665163 w 5235575"/>
              <a:gd name="connsiteY215" fmla="*/ 4256088 h 5229225"/>
              <a:gd name="connsiteX216" fmla="*/ 652463 w 5235575"/>
              <a:gd name="connsiteY216" fmla="*/ 4206875 h 5229225"/>
              <a:gd name="connsiteX217" fmla="*/ 639763 w 5235575"/>
              <a:gd name="connsiteY217" fmla="*/ 4159250 h 5229225"/>
              <a:gd name="connsiteX218" fmla="*/ 625475 w 5235575"/>
              <a:gd name="connsiteY218" fmla="*/ 4111625 h 5229225"/>
              <a:gd name="connsiteX219" fmla="*/ 609600 w 5235575"/>
              <a:gd name="connsiteY219" fmla="*/ 4065588 h 5229225"/>
              <a:gd name="connsiteX220" fmla="*/ 590550 w 5235575"/>
              <a:gd name="connsiteY220" fmla="*/ 4022725 h 5229225"/>
              <a:gd name="connsiteX221" fmla="*/ 568325 w 5235575"/>
              <a:gd name="connsiteY221" fmla="*/ 3983038 h 5229225"/>
              <a:gd name="connsiteX222" fmla="*/ 539750 w 5235575"/>
              <a:gd name="connsiteY222" fmla="*/ 3948113 h 5229225"/>
              <a:gd name="connsiteX223" fmla="*/ 508000 w 5235575"/>
              <a:gd name="connsiteY223" fmla="*/ 3911600 h 5229225"/>
              <a:gd name="connsiteX224" fmla="*/ 471488 w 5235575"/>
              <a:gd name="connsiteY224" fmla="*/ 3879850 h 5229225"/>
              <a:gd name="connsiteX225" fmla="*/ 431800 w 5235575"/>
              <a:gd name="connsiteY225" fmla="*/ 3849688 h 5229225"/>
              <a:gd name="connsiteX226" fmla="*/ 392113 w 5235575"/>
              <a:gd name="connsiteY226" fmla="*/ 3819525 h 5229225"/>
              <a:gd name="connsiteX227" fmla="*/ 352425 w 5235575"/>
              <a:gd name="connsiteY227" fmla="*/ 3789363 h 5229225"/>
              <a:gd name="connsiteX228" fmla="*/ 314325 w 5235575"/>
              <a:gd name="connsiteY228" fmla="*/ 3759200 h 5229225"/>
              <a:gd name="connsiteX229" fmla="*/ 277813 w 5235575"/>
              <a:gd name="connsiteY229" fmla="*/ 3725863 h 5229225"/>
              <a:gd name="connsiteX230" fmla="*/ 246063 w 5235575"/>
              <a:gd name="connsiteY230" fmla="*/ 3692525 h 5229225"/>
              <a:gd name="connsiteX231" fmla="*/ 219075 w 5235575"/>
              <a:gd name="connsiteY231" fmla="*/ 3654425 h 5229225"/>
              <a:gd name="connsiteX232" fmla="*/ 198438 w 5235575"/>
              <a:gd name="connsiteY232" fmla="*/ 3614738 h 5229225"/>
              <a:gd name="connsiteX233" fmla="*/ 184150 w 5235575"/>
              <a:gd name="connsiteY233" fmla="*/ 3567113 h 5229225"/>
              <a:gd name="connsiteX234" fmla="*/ 177800 w 5235575"/>
              <a:gd name="connsiteY234" fmla="*/ 3517900 h 5229225"/>
              <a:gd name="connsiteX235" fmla="*/ 176213 w 5235575"/>
              <a:gd name="connsiteY235" fmla="*/ 3467100 h 5229225"/>
              <a:gd name="connsiteX236" fmla="*/ 180975 w 5235575"/>
              <a:gd name="connsiteY236" fmla="*/ 3413125 h 5229225"/>
              <a:gd name="connsiteX237" fmla="*/ 187325 w 5235575"/>
              <a:gd name="connsiteY237" fmla="*/ 3359150 h 5229225"/>
              <a:gd name="connsiteX238" fmla="*/ 195263 w 5235575"/>
              <a:gd name="connsiteY238" fmla="*/ 3305175 h 5229225"/>
              <a:gd name="connsiteX239" fmla="*/ 201613 w 5235575"/>
              <a:gd name="connsiteY239" fmla="*/ 3251200 h 5229225"/>
              <a:gd name="connsiteX240" fmla="*/ 204788 w 5235575"/>
              <a:gd name="connsiteY240" fmla="*/ 3197225 h 5229225"/>
              <a:gd name="connsiteX241" fmla="*/ 204788 w 5235575"/>
              <a:gd name="connsiteY241" fmla="*/ 3144838 h 5229225"/>
              <a:gd name="connsiteX242" fmla="*/ 198438 w 5235575"/>
              <a:gd name="connsiteY242" fmla="*/ 3095625 h 5229225"/>
              <a:gd name="connsiteX243" fmla="*/ 185738 w 5235575"/>
              <a:gd name="connsiteY243" fmla="*/ 3046413 h 5229225"/>
              <a:gd name="connsiteX244" fmla="*/ 166688 w 5235575"/>
              <a:gd name="connsiteY244" fmla="*/ 3000375 h 5229225"/>
              <a:gd name="connsiteX245" fmla="*/ 142875 w 5235575"/>
              <a:gd name="connsiteY245" fmla="*/ 2952750 h 5229225"/>
              <a:gd name="connsiteX246" fmla="*/ 115888 w 5235575"/>
              <a:gd name="connsiteY246" fmla="*/ 2905125 h 5229225"/>
              <a:gd name="connsiteX247" fmla="*/ 87313 w 5235575"/>
              <a:gd name="connsiteY247" fmla="*/ 2857500 h 5229225"/>
              <a:gd name="connsiteX248" fmla="*/ 60325 w 5235575"/>
              <a:gd name="connsiteY248" fmla="*/ 2811463 h 5229225"/>
              <a:gd name="connsiteX249" fmla="*/ 36513 w 5235575"/>
              <a:gd name="connsiteY249" fmla="*/ 2762250 h 5229225"/>
              <a:gd name="connsiteX250" fmla="*/ 17463 w 5235575"/>
              <a:gd name="connsiteY250" fmla="*/ 2714625 h 5229225"/>
              <a:gd name="connsiteX251" fmla="*/ 4763 w 5235575"/>
              <a:gd name="connsiteY251" fmla="*/ 2665413 h 5229225"/>
              <a:gd name="connsiteX252" fmla="*/ 0 w 5235575"/>
              <a:gd name="connsiteY252" fmla="*/ 2614613 h 5229225"/>
              <a:gd name="connsiteX253" fmla="*/ 4763 w 5235575"/>
              <a:gd name="connsiteY253" fmla="*/ 2563813 h 5229225"/>
              <a:gd name="connsiteX254" fmla="*/ 17463 w 5235575"/>
              <a:gd name="connsiteY254" fmla="*/ 2514600 h 5229225"/>
              <a:gd name="connsiteX255" fmla="*/ 36513 w 5235575"/>
              <a:gd name="connsiteY255" fmla="*/ 2466975 h 5229225"/>
              <a:gd name="connsiteX256" fmla="*/ 60325 w 5235575"/>
              <a:gd name="connsiteY256" fmla="*/ 2417763 h 5229225"/>
              <a:gd name="connsiteX257" fmla="*/ 87313 w 5235575"/>
              <a:gd name="connsiteY257" fmla="*/ 2371725 h 5229225"/>
              <a:gd name="connsiteX258" fmla="*/ 115888 w 5235575"/>
              <a:gd name="connsiteY258" fmla="*/ 2324100 h 5229225"/>
              <a:gd name="connsiteX259" fmla="*/ 142875 w 5235575"/>
              <a:gd name="connsiteY259" fmla="*/ 2276475 h 5229225"/>
              <a:gd name="connsiteX260" fmla="*/ 166688 w 5235575"/>
              <a:gd name="connsiteY260" fmla="*/ 2228850 h 5229225"/>
              <a:gd name="connsiteX261" fmla="*/ 185738 w 5235575"/>
              <a:gd name="connsiteY261" fmla="*/ 2182813 h 5229225"/>
              <a:gd name="connsiteX262" fmla="*/ 198438 w 5235575"/>
              <a:gd name="connsiteY262" fmla="*/ 2133600 h 5229225"/>
              <a:gd name="connsiteX263" fmla="*/ 204788 w 5235575"/>
              <a:gd name="connsiteY263" fmla="*/ 2084388 h 5229225"/>
              <a:gd name="connsiteX264" fmla="*/ 204788 w 5235575"/>
              <a:gd name="connsiteY264" fmla="*/ 2032000 h 5229225"/>
              <a:gd name="connsiteX265" fmla="*/ 201613 w 5235575"/>
              <a:gd name="connsiteY265" fmla="*/ 1978025 h 5229225"/>
              <a:gd name="connsiteX266" fmla="*/ 195263 w 5235575"/>
              <a:gd name="connsiteY266" fmla="*/ 1924050 h 5229225"/>
              <a:gd name="connsiteX267" fmla="*/ 187325 w 5235575"/>
              <a:gd name="connsiteY267" fmla="*/ 1870075 h 5229225"/>
              <a:gd name="connsiteX268" fmla="*/ 180975 w 5235575"/>
              <a:gd name="connsiteY268" fmla="*/ 1816100 h 5229225"/>
              <a:gd name="connsiteX269" fmla="*/ 176213 w 5235575"/>
              <a:gd name="connsiteY269" fmla="*/ 1762125 h 5229225"/>
              <a:gd name="connsiteX270" fmla="*/ 177800 w 5235575"/>
              <a:gd name="connsiteY270" fmla="*/ 1711325 h 5229225"/>
              <a:gd name="connsiteX271" fmla="*/ 184150 w 5235575"/>
              <a:gd name="connsiteY271" fmla="*/ 1662113 h 5229225"/>
              <a:gd name="connsiteX272" fmla="*/ 198438 w 5235575"/>
              <a:gd name="connsiteY272" fmla="*/ 1614488 h 5229225"/>
              <a:gd name="connsiteX273" fmla="*/ 219075 w 5235575"/>
              <a:gd name="connsiteY273" fmla="*/ 1574800 h 5229225"/>
              <a:gd name="connsiteX274" fmla="*/ 246063 w 5235575"/>
              <a:gd name="connsiteY274" fmla="*/ 1536700 h 5229225"/>
              <a:gd name="connsiteX275" fmla="*/ 277813 w 5235575"/>
              <a:gd name="connsiteY275" fmla="*/ 1503363 h 5229225"/>
              <a:gd name="connsiteX276" fmla="*/ 314325 w 5235575"/>
              <a:gd name="connsiteY276" fmla="*/ 1470025 h 5229225"/>
              <a:gd name="connsiteX277" fmla="*/ 352425 w 5235575"/>
              <a:gd name="connsiteY277" fmla="*/ 1439863 h 5229225"/>
              <a:gd name="connsiteX278" fmla="*/ 392113 w 5235575"/>
              <a:gd name="connsiteY278" fmla="*/ 1409700 h 5229225"/>
              <a:gd name="connsiteX279" fmla="*/ 431800 w 5235575"/>
              <a:gd name="connsiteY279" fmla="*/ 1379538 h 5229225"/>
              <a:gd name="connsiteX280" fmla="*/ 471488 w 5235575"/>
              <a:gd name="connsiteY280" fmla="*/ 1349375 h 5229225"/>
              <a:gd name="connsiteX281" fmla="*/ 508000 w 5235575"/>
              <a:gd name="connsiteY281" fmla="*/ 1317625 h 5229225"/>
              <a:gd name="connsiteX282" fmla="*/ 539750 w 5235575"/>
              <a:gd name="connsiteY282" fmla="*/ 1281113 h 5229225"/>
              <a:gd name="connsiteX283" fmla="*/ 568325 w 5235575"/>
              <a:gd name="connsiteY283" fmla="*/ 1246188 h 5229225"/>
              <a:gd name="connsiteX284" fmla="*/ 590550 w 5235575"/>
              <a:gd name="connsiteY284" fmla="*/ 1206500 h 5229225"/>
              <a:gd name="connsiteX285" fmla="*/ 609600 w 5235575"/>
              <a:gd name="connsiteY285" fmla="*/ 1163638 h 5229225"/>
              <a:gd name="connsiteX286" fmla="*/ 625475 w 5235575"/>
              <a:gd name="connsiteY286" fmla="*/ 1117600 h 5229225"/>
              <a:gd name="connsiteX287" fmla="*/ 639763 w 5235575"/>
              <a:gd name="connsiteY287" fmla="*/ 1069975 h 5229225"/>
              <a:gd name="connsiteX288" fmla="*/ 652463 w 5235575"/>
              <a:gd name="connsiteY288" fmla="*/ 1022350 h 5229225"/>
              <a:gd name="connsiteX289" fmla="*/ 665163 w 5235575"/>
              <a:gd name="connsiteY289" fmla="*/ 973138 h 5229225"/>
              <a:gd name="connsiteX290" fmla="*/ 679450 w 5235575"/>
              <a:gd name="connsiteY290" fmla="*/ 927100 h 5229225"/>
              <a:gd name="connsiteX291" fmla="*/ 695325 w 5235575"/>
              <a:gd name="connsiteY291" fmla="*/ 881063 h 5229225"/>
              <a:gd name="connsiteX292" fmla="*/ 714375 w 5235575"/>
              <a:gd name="connsiteY292" fmla="*/ 838200 h 5229225"/>
              <a:gd name="connsiteX293" fmla="*/ 738188 w 5235575"/>
              <a:gd name="connsiteY293" fmla="*/ 800100 h 5229225"/>
              <a:gd name="connsiteX294" fmla="*/ 766763 w 5235575"/>
              <a:gd name="connsiteY294" fmla="*/ 765175 h 5229225"/>
              <a:gd name="connsiteX295" fmla="*/ 801688 w 5235575"/>
              <a:gd name="connsiteY295" fmla="*/ 736600 h 5229225"/>
              <a:gd name="connsiteX296" fmla="*/ 839788 w 5235575"/>
              <a:gd name="connsiteY296" fmla="*/ 712788 h 5229225"/>
              <a:gd name="connsiteX297" fmla="*/ 882650 w 5235575"/>
              <a:gd name="connsiteY297" fmla="*/ 693738 h 5229225"/>
              <a:gd name="connsiteX298" fmla="*/ 928688 w 5235575"/>
              <a:gd name="connsiteY298" fmla="*/ 677863 h 5229225"/>
              <a:gd name="connsiteX299" fmla="*/ 974725 w 5235575"/>
              <a:gd name="connsiteY299" fmla="*/ 663575 h 5229225"/>
              <a:gd name="connsiteX300" fmla="*/ 1023938 w 5235575"/>
              <a:gd name="connsiteY300" fmla="*/ 650875 h 5229225"/>
              <a:gd name="connsiteX301" fmla="*/ 1071563 w 5235575"/>
              <a:gd name="connsiteY301" fmla="*/ 638175 h 5229225"/>
              <a:gd name="connsiteX302" fmla="*/ 1119188 w 5235575"/>
              <a:gd name="connsiteY302" fmla="*/ 623888 h 5229225"/>
              <a:gd name="connsiteX303" fmla="*/ 1165225 w 5235575"/>
              <a:gd name="connsiteY303" fmla="*/ 608013 h 5229225"/>
              <a:gd name="connsiteX304" fmla="*/ 1208088 w 5235575"/>
              <a:gd name="connsiteY304" fmla="*/ 588963 h 5229225"/>
              <a:gd name="connsiteX305" fmla="*/ 1247775 w 5235575"/>
              <a:gd name="connsiteY305" fmla="*/ 566738 h 5229225"/>
              <a:gd name="connsiteX306" fmla="*/ 1282700 w 5235575"/>
              <a:gd name="connsiteY306" fmla="*/ 538163 h 5229225"/>
              <a:gd name="connsiteX307" fmla="*/ 1319213 w 5235575"/>
              <a:gd name="connsiteY307" fmla="*/ 506413 h 5229225"/>
              <a:gd name="connsiteX308" fmla="*/ 1350963 w 5235575"/>
              <a:gd name="connsiteY308" fmla="*/ 469900 h 5229225"/>
              <a:gd name="connsiteX309" fmla="*/ 1381125 w 5235575"/>
              <a:gd name="connsiteY309" fmla="*/ 431800 h 5229225"/>
              <a:gd name="connsiteX310" fmla="*/ 1411288 w 5235575"/>
              <a:gd name="connsiteY310" fmla="*/ 392113 h 5229225"/>
              <a:gd name="connsiteX311" fmla="*/ 1441450 w 5235575"/>
              <a:gd name="connsiteY311" fmla="*/ 352425 h 5229225"/>
              <a:gd name="connsiteX312" fmla="*/ 1471613 w 5235575"/>
              <a:gd name="connsiteY312" fmla="*/ 314325 h 5229225"/>
              <a:gd name="connsiteX313" fmla="*/ 1504950 w 5235575"/>
              <a:gd name="connsiteY313" fmla="*/ 277813 h 5229225"/>
              <a:gd name="connsiteX314" fmla="*/ 1538288 w 5235575"/>
              <a:gd name="connsiteY314" fmla="*/ 246063 h 5229225"/>
              <a:gd name="connsiteX315" fmla="*/ 1576388 w 5235575"/>
              <a:gd name="connsiteY315" fmla="*/ 219075 h 5229225"/>
              <a:gd name="connsiteX316" fmla="*/ 1616075 w 5235575"/>
              <a:gd name="connsiteY316" fmla="*/ 198438 h 5229225"/>
              <a:gd name="connsiteX317" fmla="*/ 1663700 w 5235575"/>
              <a:gd name="connsiteY317" fmla="*/ 184150 h 5229225"/>
              <a:gd name="connsiteX318" fmla="*/ 1712913 w 5235575"/>
              <a:gd name="connsiteY318" fmla="*/ 177800 h 5229225"/>
              <a:gd name="connsiteX319" fmla="*/ 1763713 w 5235575"/>
              <a:gd name="connsiteY319" fmla="*/ 176213 h 5229225"/>
              <a:gd name="connsiteX320" fmla="*/ 1817688 w 5235575"/>
              <a:gd name="connsiteY320" fmla="*/ 180975 h 5229225"/>
              <a:gd name="connsiteX321" fmla="*/ 1871663 w 5235575"/>
              <a:gd name="connsiteY321" fmla="*/ 187325 h 5229225"/>
              <a:gd name="connsiteX322" fmla="*/ 1925638 w 5235575"/>
              <a:gd name="connsiteY322" fmla="*/ 195263 h 5229225"/>
              <a:gd name="connsiteX323" fmla="*/ 1979613 w 5235575"/>
              <a:gd name="connsiteY323" fmla="*/ 201613 h 5229225"/>
              <a:gd name="connsiteX324" fmla="*/ 2033588 w 5235575"/>
              <a:gd name="connsiteY324" fmla="*/ 204788 h 5229225"/>
              <a:gd name="connsiteX325" fmla="*/ 2085975 w 5235575"/>
              <a:gd name="connsiteY325" fmla="*/ 204788 h 5229225"/>
              <a:gd name="connsiteX326" fmla="*/ 2135188 w 5235575"/>
              <a:gd name="connsiteY326" fmla="*/ 198438 h 5229225"/>
              <a:gd name="connsiteX327" fmla="*/ 2184400 w 5235575"/>
              <a:gd name="connsiteY327" fmla="*/ 185738 h 5229225"/>
              <a:gd name="connsiteX328" fmla="*/ 2232025 w 5235575"/>
              <a:gd name="connsiteY328" fmla="*/ 166688 h 5229225"/>
              <a:gd name="connsiteX329" fmla="*/ 2279650 w 5235575"/>
              <a:gd name="connsiteY329" fmla="*/ 141288 h 5229225"/>
              <a:gd name="connsiteX330" fmla="*/ 2327275 w 5235575"/>
              <a:gd name="connsiteY330" fmla="*/ 115888 h 5229225"/>
              <a:gd name="connsiteX331" fmla="*/ 2374900 w 5235575"/>
              <a:gd name="connsiteY331" fmla="*/ 87313 h 5229225"/>
              <a:gd name="connsiteX332" fmla="*/ 2420938 w 5235575"/>
              <a:gd name="connsiteY332" fmla="*/ 60325 h 5229225"/>
              <a:gd name="connsiteX333" fmla="*/ 2470150 w 5235575"/>
              <a:gd name="connsiteY333" fmla="*/ 36513 h 5229225"/>
              <a:gd name="connsiteX334" fmla="*/ 2517775 w 5235575"/>
              <a:gd name="connsiteY334" fmla="*/ 17463 h 5229225"/>
              <a:gd name="connsiteX335" fmla="*/ 2566988 w 5235575"/>
              <a:gd name="connsiteY335" fmla="*/ 4763 h 5229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Lst>
            <a:rect l="l" t="t" r="r" b="b"/>
            <a:pathLst>
              <a:path w="5235575" h="5229225">
                <a:moveTo>
                  <a:pt x="2617788" y="0"/>
                </a:moveTo>
                <a:lnTo>
                  <a:pt x="2668588" y="4763"/>
                </a:lnTo>
                <a:lnTo>
                  <a:pt x="2717800" y="17463"/>
                </a:lnTo>
                <a:lnTo>
                  <a:pt x="2765425" y="36513"/>
                </a:lnTo>
                <a:lnTo>
                  <a:pt x="2814638" y="60325"/>
                </a:lnTo>
                <a:lnTo>
                  <a:pt x="2860675" y="87313"/>
                </a:lnTo>
                <a:lnTo>
                  <a:pt x="2908300" y="115888"/>
                </a:lnTo>
                <a:lnTo>
                  <a:pt x="2955925" y="141288"/>
                </a:lnTo>
                <a:lnTo>
                  <a:pt x="3003550" y="166688"/>
                </a:lnTo>
                <a:lnTo>
                  <a:pt x="3049588" y="185738"/>
                </a:lnTo>
                <a:lnTo>
                  <a:pt x="3100388" y="198438"/>
                </a:lnTo>
                <a:lnTo>
                  <a:pt x="3149600" y="204788"/>
                </a:lnTo>
                <a:lnTo>
                  <a:pt x="3201988" y="204788"/>
                </a:lnTo>
                <a:lnTo>
                  <a:pt x="3255963" y="201613"/>
                </a:lnTo>
                <a:lnTo>
                  <a:pt x="3309938" y="195263"/>
                </a:lnTo>
                <a:lnTo>
                  <a:pt x="3363913" y="187325"/>
                </a:lnTo>
                <a:lnTo>
                  <a:pt x="3417888" y="180975"/>
                </a:lnTo>
                <a:lnTo>
                  <a:pt x="3471863" y="176213"/>
                </a:lnTo>
                <a:lnTo>
                  <a:pt x="3522663" y="177800"/>
                </a:lnTo>
                <a:lnTo>
                  <a:pt x="3571875" y="184150"/>
                </a:lnTo>
                <a:lnTo>
                  <a:pt x="3619500" y="198438"/>
                </a:lnTo>
                <a:lnTo>
                  <a:pt x="3659188" y="219075"/>
                </a:lnTo>
                <a:lnTo>
                  <a:pt x="3697288" y="246063"/>
                </a:lnTo>
                <a:lnTo>
                  <a:pt x="3730625" y="277813"/>
                </a:lnTo>
                <a:lnTo>
                  <a:pt x="3763963" y="314325"/>
                </a:lnTo>
                <a:lnTo>
                  <a:pt x="3794125" y="352425"/>
                </a:lnTo>
                <a:lnTo>
                  <a:pt x="3824288" y="392113"/>
                </a:lnTo>
                <a:lnTo>
                  <a:pt x="3854450" y="431800"/>
                </a:lnTo>
                <a:lnTo>
                  <a:pt x="3884613" y="469900"/>
                </a:lnTo>
                <a:lnTo>
                  <a:pt x="3916363" y="506413"/>
                </a:lnTo>
                <a:lnTo>
                  <a:pt x="3952875" y="538163"/>
                </a:lnTo>
                <a:lnTo>
                  <a:pt x="3987800" y="566738"/>
                </a:lnTo>
                <a:lnTo>
                  <a:pt x="4027488" y="588963"/>
                </a:lnTo>
                <a:lnTo>
                  <a:pt x="4070350" y="608013"/>
                </a:lnTo>
                <a:lnTo>
                  <a:pt x="4116388" y="623888"/>
                </a:lnTo>
                <a:lnTo>
                  <a:pt x="4164013" y="638175"/>
                </a:lnTo>
                <a:lnTo>
                  <a:pt x="4211638" y="650875"/>
                </a:lnTo>
                <a:lnTo>
                  <a:pt x="4260850" y="663575"/>
                </a:lnTo>
                <a:lnTo>
                  <a:pt x="4306888" y="677863"/>
                </a:lnTo>
                <a:lnTo>
                  <a:pt x="4352925" y="693738"/>
                </a:lnTo>
                <a:lnTo>
                  <a:pt x="4395788" y="712788"/>
                </a:lnTo>
                <a:lnTo>
                  <a:pt x="4433888" y="736600"/>
                </a:lnTo>
                <a:lnTo>
                  <a:pt x="4468813" y="765175"/>
                </a:lnTo>
                <a:lnTo>
                  <a:pt x="4497388" y="800100"/>
                </a:lnTo>
                <a:lnTo>
                  <a:pt x="4521200" y="838200"/>
                </a:lnTo>
                <a:lnTo>
                  <a:pt x="4540250" y="881063"/>
                </a:lnTo>
                <a:lnTo>
                  <a:pt x="4556125" y="927100"/>
                </a:lnTo>
                <a:lnTo>
                  <a:pt x="4570413" y="973138"/>
                </a:lnTo>
                <a:lnTo>
                  <a:pt x="4583113" y="1022350"/>
                </a:lnTo>
                <a:lnTo>
                  <a:pt x="4595813" y="1069975"/>
                </a:lnTo>
                <a:lnTo>
                  <a:pt x="4610100" y="1117600"/>
                </a:lnTo>
                <a:lnTo>
                  <a:pt x="4625975" y="1163638"/>
                </a:lnTo>
                <a:lnTo>
                  <a:pt x="4645025" y="1206500"/>
                </a:lnTo>
                <a:lnTo>
                  <a:pt x="4667250" y="1246188"/>
                </a:lnTo>
                <a:lnTo>
                  <a:pt x="4695825" y="1281113"/>
                </a:lnTo>
                <a:lnTo>
                  <a:pt x="4727575" y="1317625"/>
                </a:lnTo>
                <a:lnTo>
                  <a:pt x="4764088" y="1349375"/>
                </a:lnTo>
                <a:lnTo>
                  <a:pt x="4802188" y="1379538"/>
                </a:lnTo>
                <a:lnTo>
                  <a:pt x="4843463" y="1409700"/>
                </a:lnTo>
                <a:lnTo>
                  <a:pt x="4883150" y="1439863"/>
                </a:lnTo>
                <a:lnTo>
                  <a:pt x="4921250" y="1470025"/>
                </a:lnTo>
                <a:lnTo>
                  <a:pt x="4957763" y="1503363"/>
                </a:lnTo>
                <a:lnTo>
                  <a:pt x="4989513" y="1536700"/>
                </a:lnTo>
                <a:lnTo>
                  <a:pt x="5016500" y="1574800"/>
                </a:lnTo>
                <a:lnTo>
                  <a:pt x="5037138" y="1614488"/>
                </a:lnTo>
                <a:lnTo>
                  <a:pt x="5051425" y="1662113"/>
                </a:lnTo>
                <a:lnTo>
                  <a:pt x="5057775" y="1711325"/>
                </a:lnTo>
                <a:lnTo>
                  <a:pt x="5059363" y="1762125"/>
                </a:lnTo>
                <a:lnTo>
                  <a:pt x="5054600" y="1816100"/>
                </a:lnTo>
                <a:lnTo>
                  <a:pt x="5048250" y="1870075"/>
                </a:lnTo>
                <a:lnTo>
                  <a:pt x="5040313" y="1924050"/>
                </a:lnTo>
                <a:lnTo>
                  <a:pt x="5033963" y="1978025"/>
                </a:lnTo>
                <a:lnTo>
                  <a:pt x="5030788" y="2032000"/>
                </a:lnTo>
                <a:lnTo>
                  <a:pt x="5030788" y="2084388"/>
                </a:lnTo>
                <a:lnTo>
                  <a:pt x="5037138" y="2133600"/>
                </a:lnTo>
                <a:lnTo>
                  <a:pt x="5049838" y="2182813"/>
                </a:lnTo>
                <a:lnTo>
                  <a:pt x="5068888" y="2228850"/>
                </a:lnTo>
                <a:lnTo>
                  <a:pt x="5094288" y="2276475"/>
                </a:lnTo>
                <a:lnTo>
                  <a:pt x="5119688" y="2324100"/>
                </a:lnTo>
                <a:lnTo>
                  <a:pt x="5148263" y="2371725"/>
                </a:lnTo>
                <a:lnTo>
                  <a:pt x="5175250" y="2417763"/>
                </a:lnTo>
                <a:lnTo>
                  <a:pt x="5199063" y="2466975"/>
                </a:lnTo>
                <a:lnTo>
                  <a:pt x="5218113" y="2514600"/>
                </a:lnTo>
                <a:lnTo>
                  <a:pt x="5230813" y="2563813"/>
                </a:lnTo>
                <a:lnTo>
                  <a:pt x="5235575" y="2614613"/>
                </a:lnTo>
                <a:lnTo>
                  <a:pt x="5230813" y="2665413"/>
                </a:lnTo>
                <a:lnTo>
                  <a:pt x="5218113" y="2714625"/>
                </a:lnTo>
                <a:lnTo>
                  <a:pt x="5199063" y="2762250"/>
                </a:lnTo>
                <a:lnTo>
                  <a:pt x="5175250" y="2811463"/>
                </a:lnTo>
                <a:lnTo>
                  <a:pt x="5148263" y="2857500"/>
                </a:lnTo>
                <a:lnTo>
                  <a:pt x="5119688" y="2905125"/>
                </a:lnTo>
                <a:lnTo>
                  <a:pt x="5094288" y="2952750"/>
                </a:lnTo>
                <a:lnTo>
                  <a:pt x="5068888" y="3000375"/>
                </a:lnTo>
                <a:lnTo>
                  <a:pt x="5049838" y="3046413"/>
                </a:lnTo>
                <a:lnTo>
                  <a:pt x="5037138" y="3095625"/>
                </a:lnTo>
                <a:lnTo>
                  <a:pt x="5030788" y="3144838"/>
                </a:lnTo>
                <a:lnTo>
                  <a:pt x="5030788" y="3197225"/>
                </a:lnTo>
                <a:lnTo>
                  <a:pt x="5033963" y="3251200"/>
                </a:lnTo>
                <a:lnTo>
                  <a:pt x="5040313" y="3305175"/>
                </a:lnTo>
                <a:lnTo>
                  <a:pt x="5048250" y="3359150"/>
                </a:lnTo>
                <a:lnTo>
                  <a:pt x="5054600" y="3413125"/>
                </a:lnTo>
                <a:lnTo>
                  <a:pt x="5059363" y="3467100"/>
                </a:lnTo>
                <a:lnTo>
                  <a:pt x="5057775" y="3517900"/>
                </a:lnTo>
                <a:lnTo>
                  <a:pt x="5051425" y="3567113"/>
                </a:lnTo>
                <a:lnTo>
                  <a:pt x="5037138" y="3614738"/>
                </a:lnTo>
                <a:lnTo>
                  <a:pt x="5016500" y="3654425"/>
                </a:lnTo>
                <a:lnTo>
                  <a:pt x="4989513" y="3692525"/>
                </a:lnTo>
                <a:lnTo>
                  <a:pt x="4957763" y="3725863"/>
                </a:lnTo>
                <a:lnTo>
                  <a:pt x="4921250" y="3759200"/>
                </a:lnTo>
                <a:lnTo>
                  <a:pt x="4883150" y="3789363"/>
                </a:lnTo>
                <a:lnTo>
                  <a:pt x="4843463" y="3819525"/>
                </a:lnTo>
                <a:lnTo>
                  <a:pt x="4802188" y="3849688"/>
                </a:lnTo>
                <a:lnTo>
                  <a:pt x="4764088" y="3879850"/>
                </a:lnTo>
                <a:lnTo>
                  <a:pt x="4727575" y="3911600"/>
                </a:lnTo>
                <a:lnTo>
                  <a:pt x="4695825" y="3948113"/>
                </a:lnTo>
                <a:lnTo>
                  <a:pt x="4667250" y="3983038"/>
                </a:lnTo>
                <a:lnTo>
                  <a:pt x="4645025" y="4022725"/>
                </a:lnTo>
                <a:lnTo>
                  <a:pt x="4625975" y="4065588"/>
                </a:lnTo>
                <a:lnTo>
                  <a:pt x="4610100" y="4111625"/>
                </a:lnTo>
                <a:lnTo>
                  <a:pt x="4595813" y="4159250"/>
                </a:lnTo>
                <a:lnTo>
                  <a:pt x="4583113" y="4206875"/>
                </a:lnTo>
                <a:lnTo>
                  <a:pt x="4570413" y="4256088"/>
                </a:lnTo>
                <a:lnTo>
                  <a:pt x="4556125" y="4302125"/>
                </a:lnTo>
                <a:lnTo>
                  <a:pt x="4540250" y="4348163"/>
                </a:lnTo>
                <a:lnTo>
                  <a:pt x="4521200" y="4391025"/>
                </a:lnTo>
                <a:lnTo>
                  <a:pt x="4497388" y="4429125"/>
                </a:lnTo>
                <a:lnTo>
                  <a:pt x="4468813" y="4464050"/>
                </a:lnTo>
                <a:lnTo>
                  <a:pt x="4433888" y="4492625"/>
                </a:lnTo>
                <a:lnTo>
                  <a:pt x="4395788" y="4516438"/>
                </a:lnTo>
                <a:lnTo>
                  <a:pt x="4352925" y="4535488"/>
                </a:lnTo>
                <a:lnTo>
                  <a:pt x="4306888" y="4551363"/>
                </a:lnTo>
                <a:lnTo>
                  <a:pt x="4260850" y="4565650"/>
                </a:lnTo>
                <a:lnTo>
                  <a:pt x="4211638" y="4578350"/>
                </a:lnTo>
                <a:lnTo>
                  <a:pt x="4164013" y="4591050"/>
                </a:lnTo>
                <a:lnTo>
                  <a:pt x="4116388" y="4605338"/>
                </a:lnTo>
                <a:lnTo>
                  <a:pt x="4070350" y="4621213"/>
                </a:lnTo>
                <a:lnTo>
                  <a:pt x="4027488" y="4640263"/>
                </a:lnTo>
                <a:lnTo>
                  <a:pt x="3987800" y="4662488"/>
                </a:lnTo>
                <a:lnTo>
                  <a:pt x="3952875" y="4691063"/>
                </a:lnTo>
                <a:lnTo>
                  <a:pt x="3916363" y="4722813"/>
                </a:lnTo>
                <a:lnTo>
                  <a:pt x="3884613" y="4759325"/>
                </a:lnTo>
                <a:lnTo>
                  <a:pt x="3854450" y="4797425"/>
                </a:lnTo>
                <a:lnTo>
                  <a:pt x="3824288" y="4837113"/>
                </a:lnTo>
                <a:lnTo>
                  <a:pt x="3794125" y="4876800"/>
                </a:lnTo>
                <a:lnTo>
                  <a:pt x="3763963" y="4914900"/>
                </a:lnTo>
                <a:lnTo>
                  <a:pt x="3730625" y="4951413"/>
                </a:lnTo>
                <a:lnTo>
                  <a:pt x="3697288" y="4983163"/>
                </a:lnTo>
                <a:lnTo>
                  <a:pt x="3659188" y="5010150"/>
                </a:lnTo>
                <a:lnTo>
                  <a:pt x="3619500" y="5030788"/>
                </a:lnTo>
                <a:lnTo>
                  <a:pt x="3571875" y="5045075"/>
                </a:lnTo>
                <a:lnTo>
                  <a:pt x="3522663" y="5051425"/>
                </a:lnTo>
                <a:lnTo>
                  <a:pt x="3471863" y="5053013"/>
                </a:lnTo>
                <a:lnTo>
                  <a:pt x="3417888" y="5048250"/>
                </a:lnTo>
                <a:lnTo>
                  <a:pt x="3363913" y="5041900"/>
                </a:lnTo>
                <a:lnTo>
                  <a:pt x="3309938" y="5033963"/>
                </a:lnTo>
                <a:lnTo>
                  <a:pt x="3255963" y="5027613"/>
                </a:lnTo>
                <a:lnTo>
                  <a:pt x="3201988" y="5024438"/>
                </a:lnTo>
                <a:lnTo>
                  <a:pt x="3149600" y="5024438"/>
                </a:lnTo>
                <a:lnTo>
                  <a:pt x="3100388" y="5030788"/>
                </a:lnTo>
                <a:lnTo>
                  <a:pt x="3049588" y="5043488"/>
                </a:lnTo>
                <a:lnTo>
                  <a:pt x="3003550" y="5062538"/>
                </a:lnTo>
                <a:lnTo>
                  <a:pt x="2955925" y="5087938"/>
                </a:lnTo>
                <a:lnTo>
                  <a:pt x="2908300" y="5113338"/>
                </a:lnTo>
                <a:lnTo>
                  <a:pt x="2860675" y="5141913"/>
                </a:lnTo>
                <a:lnTo>
                  <a:pt x="2814638" y="5168900"/>
                </a:lnTo>
                <a:lnTo>
                  <a:pt x="2765425" y="5192713"/>
                </a:lnTo>
                <a:lnTo>
                  <a:pt x="2717800" y="5211763"/>
                </a:lnTo>
                <a:lnTo>
                  <a:pt x="2668588" y="5224463"/>
                </a:lnTo>
                <a:lnTo>
                  <a:pt x="2617788" y="5229225"/>
                </a:lnTo>
                <a:lnTo>
                  <a:pt x="2566988" y="5224463"/>
                </a:lnTo>
                <a:lnTo>
                  <a:pt x="2517775" y="5211763"/>
                </a:lnTo>
                <a:lnTo>
                  <a:pt x="2470150" y="5192713"/>
                </a:lnTo>
                <a:lnTo>
                  <a:pt x="2420938" y="5168900"/>
                </a:lnTo>
                <a:lnTo>
                  <a:pt x="2374900" y="5141913"/>
                </a:lnTo>
                <a:lnTo>
                  <a:pt x="2327275" y="5113338"/>
                </a:lnTo>
                <a:lnTo>
                  <a:pt x="2279650" y="5087938"/>
                </a:lnTo>
                <a:lnTo>
                  <a:pt x="2232025" y="5062538"/>
                </a:lnTo>
                <a:lnTo>
                  <a:pt x="2184400" y="5043488"/>
                </a:lnTo>
                <a:lnTo>
                  <a:pt x="2135188" y="5030788"/>
                </a:lnTo>
                <a:lnTo>
                  <a:pt x="2085975" y="5024438"/>
                </a:lnTo>
                <a:lnTo>
                  <a:pt x="2033588" y="5024438"/>
                </a:lnTo>
                <a:lnTo>
                  <a:pt x="1979613" y="5027613"/>
                </a:lnTo>
                <a:lnTo>
                  <a:pt x="1925638" y="5033963"/>
                </a:lnTo>
                <a:lnTo>
                  <a:pt x="1871663" y="5041900"/>
                </a:lnTo>
                <a:lnTo>
                  <a:pt x="1817688" y="5048250"/>
                </a:lnTo>
                <a:lnTo>
                  <a:pt x="1763713" y="5053013"/>
                </a:lnTo>
                <a:lnTo>
                  <a:pt x="1712913" y="5051425"/>
                </a:lnTo>
                <a:lnTo>
                  <a:pt x="1663700" y="5045075"/>
                </a:lnTo>
                <a:lnTo>
                  <a:pt x="1616075" y="5030788"/>
                </a:lnTo>
                <a:lnTo>
                  <a:pt x="1576388" y="5010150"/>
                </a:lnTo>
                <a:lnTo>
                  <a:pt x="1538288" y="4983163"/>
                </a:lnTo>
                <a:lnTo>
                  <a:pt x="1504950" y="4951413"/>
                </a:lnTo>
                <a:lnTo>
                  <a:pt x="1471613" y="4914900"/>
                </a:lnTo>
                <a:lnTo>
                  <a:pt x="1441450" y="4876800"/>
                </a:lnTo>
                <a:lnTo>
                  <a:pt x="1411288" y="4837113"/>
                </a:lnTo>
                <a:lnTo>
                  <a:pt x="1381125" y="4797425"/>
                </a:lnTo>
                <a:lnTo>
                  <a:pt x="1350963" y="4759325"/>
                </a:lnTo>
                <a:lnTo>
                  <a:pt x="1319213" y="4722813"/>
                </a:lnTo>
                <a:lnTo>
                  <a:pt x="1282700" y="4691063"/>
                </a:lnTo>
                <a:lnTo>
                  <a:pt x="1247775" y="4662488"/>
                </a:lnTo>
                <a:lnTo>
                  <a:pt x="1208088" y="4640263"/>
                </a:lnTo>
                <a:lnTo>
                  <a:pt x="1165225" y="4621213"/>
                </a:lnTo>
                <a:lnTo>
                  <a:pt x="1119188" y="4605338"/>
                </a:lnTo>
                <a:lnTo>
                  <a:pt x="1071563" y="4591050"/>
                </a:lnTo>
                <a:lnTo>
                  <a:pt x="1023938" y="4578350"/>
                </a:lnTo>
                <a:lnTo>
                  <a:pt x="974725" y="4565650"/>
                </a:lnTo>
                <a:lnTo>
                  <a:pt x="928688" y="4551363"/>
                </a:lnTo>
                <a:lnTo>
                  <a:pt x="882650" y="4535488"/>
                </a:lnTo>
                <a:lnTo>
                  <a:pt x="839788" y="4516438"/>
                </a:lnTo>
                <a:lnTo>
                  <a:pt x="801688" y="4492625"/>
                </a:lnTo>
                <a:lnTo>
                  <a:pt x="766763" y="4464050"/>
                </a:lnTo>
                <a:lnTo>
                  <a:pt x="738188" y="4429125"/>
                </a:lnTo>
                <a:lnTo>
                  <a:pt x="714375" y="4391025"/>
                </a:lnTo>
                <a:lnTo>
                  <a:pt x="695325" y="4348163"/>
                </a:lnTo>
                <a:lnTo>
                  <a:pt x="679450" y="4302125"/>
                </a:lnTo>
                <a:lnTo>
                  <a:pt x="665163" y="4256088"/>
                </a:lnTo>
                <a:lnTo>
                  <a:pt x="652463" y="4206875"/>
                </a:lnTo>
                <a:lnTo>
                  <a:pt x="639763" y="4159250"/>
                </a:lnTo>
                <a:lnTo>
                  <a:pt x="625475" y="4111625"/>
                </a:lnTo>
                <a:lnTo>
                  <a:pt x="609600" y="4065588"/>
                </a:lnTo>
                <a:lnTo>
                  <a:pt x="590550" y="4022725"/>
                </a:lnTo>
                <a:lnTo>
                  <a:pt x="568325" y="3983038"/>
                </a:lnTo>
                <a:lnTo>
                  <a:pt x="539750" y="3948113"/>
                </a:lnTo>
                <a:lnTo>
                  <a:pt x="508000" y="3911600"/>
                </a:lnTo>
                <a:lnTo>
                  <a:pt x="471488" y="3879850"/>
                </a:lnTo>
                <a:lnTo>
                  <a:pt x="431800" y="3849688"/>
                </a:lnTo>
                <a:lnTo>
                  <a:pt x="392113" y="3819525"/>
                </a:lnTo>
                <a:lnTo>
                  <a:pt x="352425" y="3789363"/>
                </a:lnTo>
                <a:lnTo>
                  <a:pt x="314325" y="3759200"/>
                </a:lnTo>
                <a:lnTo>
                  <a:pt x="277813" y="3725863"/>
                </a:lnTo>
                <a:lnTo>
                  <a:pt x="246063" y="3692525"/>
                </a:lnTo>
                <a:lnTo>
                  <a:pt x="219075" y="3654425"/>
                </a:lnTo>
                <a:lnTo>
                  <a:pt x="198438" y="3614738"/>
                </a:lnTo>
                <a:lnTo>
                  <a:pt x="184150" y="3567113"/>
                </a:lnTo>
                <a:lnTo>
                  <a:pt x="177800" y="3517900"/>
                </a:lnTo>
                <a:lnTo>
                  <a:pt x="176213" y="3467100"/>
                </a:lnTo>
                <a:lnTo>
                  <a:pt x="180975" y="3413125"/>
                </a:lnTo>
                <a:lnTo>
                  <a:pt x="187325" y="3359150"/>
                </a:lnTo>
                <a:lnTo>
                  <a:pt x="195263" y="3305175"/>
                </a:lnTo>
                <a:lnTo>
                  <a:pt x="201613" y="3251200"/>
                </a:lnTo>
                <a:lnTo>
                  <a:pt x="204788" y="3197225"/>
                </a:lnTo>
                <a:lnTo>
                  <a:pt x="204788" y="3144838"/>
                </a:lnTo>
                <a:lnTo>
                  <a:pt x="198438" y="3095625"/>
                </a:lnTo>
                <a:lnTo>
                  <a:pt x="185738" y="3046413"/>
                </a:lnTo>
                <a:lnTo>
                  <a:pt x="166688" y="3000375"/>
                </a:lnTo>
                <a:lnTo>
                  <a:pt x="142875" y="2952750"/>
                </a:lnTo>
                <a:lnTo>
                  <a:pt x="115888" y="2905125"/>
                </a:lnTo>
                <a:lnTo>
                  <a:pt x="87313" y="2857500"/>
                </a:lnTo>
                <a:lnTo>
                  <a:pt x="60325" y="2811463"/>
                </a:lnTo>
                <a:lnTo>
                  <a:pt x="36513" y="2762250"/>
                </a:lnTo>
                <a:lnTo>
                  <a:pt x="17463" y="2714625"/>
                </a:lnTo>
                <a:lnTo>
                  <a:pt x="4763" y="2665413"/>
                </a:lnTo>
                <a:lnTo>
                  <a:pt x="0" y="2614613"/>
                </a:lnTo>
                <a:lnTo>
                  <a:pt x="4763" y="2563813"/>
                </a:lnTo>
                <a:lnTo>
                  <a:pt x="17463" y="2514600"/>
                </a:lnTo>
                <a:lnTo>
                  <a:pt x="36513" y="2466975"/>
                </a:lnTo>
                <a:lnTo>
                  <a:pt x="60325" y="2417763"/>
                </a:lnTo>
                <a:lnTo>
                  <a:pt x="87313" y="2371725"/>
                </a:lnTo>
                <a:lnTo>
                  <a:pt x="115888" y="2324100"/>
                </a:lnTo>
                <a:lnTo>
                  <a:pt x="142875" y="2276475"/>
                </a:lnTo>
                <a:lnTo>
                  <a:pt x="166688" y="2228850"/>
                </a:lnTo>
                <a:lnTo>
                  <a:pt x="185738" y="2182813"/>
                </a:lnTo>
                <a:lnTo>
                  <a:pt x="198438" y="2133600"/>
                </a:lnTo>
                <a:lnTo>
                  <a:pt x="204788" y="2084388"/>
                </a:lnTo>
                <a:lnTo>
                  <a:pt x="204788" y="2032000"/>
                </a:lnTo>
                <a:lnTo>
                  <a:pt x="201613" y="1978025"/>
                </a:lnTo>
                <a:lnTo>
                  <a:pt x="195263" y="1924050"/>
                </a:lnTo>
                <a:lnTo>
                  <a:pt x="187325" y="1870075"/>
                </a:lnTo>
                <a:lnTo>
                  <a:pt x="180975" y="1816100"/>
                </a:lnTo>
                <a:lnTo>
                  <a:pt x="176213" y="1762125"/>
                </a:lnTo>
                <a:lnTo>
                  <a:pt x="177800" y="1711325"/>
                </a:lnTo>
                <a:lnTo>
                  <a:pt x="184150" y="1662113"/>
                </a:lnTo>
                <a:lnTo>
                  <a:pt x="198438" y="1614488"/>
                </a:lnTo>
                <a:lnTo>
                  <a:pt x="219075" y="1574800"/>
                </a:lnTo>
                <a:lnTo>
                  <a:pt x="246063" y="1536700"/>
                </a:lnTo>
                <a:lnTo>
                  <a:pt x="277813" y="1503363"/>
                </a:lnTo>
                <a:lnTo>
                  <a:pt x="314325" y="1470025"/>
                </a:lnTo>
                <a:lnTo>
                  <a:pt x="352425" y="1439863"/>
                </a:lnTo>
                <a:lnTo>
                  <a:pt x="392113" y="1409700"/>
                </a:lnTo>
                <a:lnTo>
                  <a:pt x="431800" y="1379538"/>
                </a:lnTo>
                <a:lnTo>
                  <a:pt x="471488" y="1349375"/>
                </a:lnTo>
                <a:lnTo>
                  <a:pt x="508000" y="1317625"/>
                </a:lnTo>
                <a:lnTo>
                  <a:pt x="539750" y="1281113"/>
                </a:lnTo>
                <a:lnTo>
                  <a:pt x="568325" y="1246188"/>
                </a:lnTo>
                <a:lnTo>
                  <a:pt x="590550" y="1206500"/>
                </a:lnTo>
                <a:lnTo>
                  <a:pt x="609600" y="1163638"/>
                </a:lnTo>
                <a:lnTo>
                  <a:pt x="625475" y="1117600"/>
                </a:lnTo>
                <a:lnTo>
                  <a:pt x="639763" y="1069975"/>
                </a:lnTo>
                <a:lnTo>
                  <a:pt x="652463" y="1022350"/>
                </a:lnTo>
                <a:lnTo>
                  <a:pt x="665163" y="973138"/>
                </a:lnTo>
                <a:lnTo>
                  <a:pt x="679450" y="927100"/>
                </a:lnTo>
                <a:lnTo>
                  <a:pt x="695325" y="881063"/>
                </a:lnTo>
                <a:lnTo>
                  <a:pt x="714375" y="838200"/>
                </a:lnTo>
                <a:lnTo>
                  <a:pt x="738188" y="800100"/>
                </a:lnTo>
                <a:lnTo>
                  <a:pt x="766763" y="765175"/>
                </a:lnTo>
                <a:lnTo>
                  <a:pt x="801688" y="736600"/>
                </a:lnTo>
                <a:lnTo>
                  <a:pt x="839788" y="712788"/>
                </a:lnTo>
                <a:lnTo>
                  <a:pt x="882650" y="693738"/>
                </a:lnTo>
                <a:lnTo>
                  <a:pt x="928688" y="677863"/>
                </a:lnTo>
                <a:lnTo>
                  <a:pt x="974725" y="663575"/>
                </a:lnTo>
                <a:lnTo>
                  <a:pt x="1023938" y="650875"/>
                </a:lnTo>
                <a:lnTo>
                  <a:pt x="1071563" y="638175"/>
                </a:lnTo>
                <a:lnTo>
                  <a:pt x="1119188" y="623888"/>
                </a:lnTo>
                <a:lnTo>
                  <a:pt x="1165225" y="608013"/>
                </a:lnTo>
                <a:lnTo>
                  <a:pt x="1208088" y="588963"/>
                </a:lnTo>
                <a:lnTo>
                  <a:pt x="1247775" y="566738"/>
                </a:lnTo>
                <a:lnTo>
                  <a:pt x="1282700" y="538163"/>
                </a:lnTo>
                <a:lnTo>
                  <a:pt x="1319213" y="506413"/>
                </a:lnTo>
                <a:lnTo>
                  <a:pt x="1350963" y="469900"/>
                </a:lnTo>
                <a:lnTo>
                  <a:pt x="1381125" y="431800"/>
                </a:lnTo>
                <a:lnTo>
                  <a:pt x="1411288" y="392113"/>
                </a:lnTo>
                <a:lnTo>
                  <a:pt x="1441450" y="352425"/>
                </a:lnTo>
                <a:lnTo>
                  <a:pt x="1471613" y="314325"/>
                </a:lnTo>
                <a:lnTo>
                  <a:pt x="1504950" y="277813"/>
                </a:lnTo>
                <a:lnTo>
                  <a:pt x="1538288" y="246063"/>
                </a:lnTo>
                <a:lnTo>
                  <a:pt x="1576388" y="219075"/>
                </a:lnTo>
                <a:lnTo>
                  <a:pt x="1616075" y="198438"/>
                </a:lnTo>
                <a:lnTo>
                  <a:pt x="1663700" y="184150"/>
                </a:lnTo>
                <a:lnTo>
                  <a:pt x="1712913" y="177800"/>
                </a:lnTo>
                <a:lnTo>
                  <a:pt x="1763713" y="176213"/>
                </a:lnTo>
                <a:lnTo>
                  <a:pt x="1817688" y="180975"/>
                </a:lnTo>
                <a:lnTo>
                  <a:pt x="1871663" y="187325"/>
                </a:lnTo>
                <a:lnTo>
                  <a:pt x="1925638" y="195263"/>
                </a:lnTo>
                <a:lnTo>
                  <a:pt x="1979613" y="201613"/>
                </a:lnTo>
                <a:lnTo>
                  <a:pt x="2033588" y="204788"/>
                </a:lnTo>
                <a:lnTo>
                  <a:pt x="2085975" y="204788"/>
                </a:lnTo>
                <a:lnTo>
                  <a:pt x="2135188" y="198438"/>
                </a:lnTo>
                <a:lnTo>
                  <a:pt x="2184400" y="185738"/>
                </a:lnTo>
                <a:lnTo>
                  <a:pt x="2232025" y="166688"/>
                </a:lnTo>
                <a:lnTo>
                  <a:pt x="2279650" y="141288"/>
                </a:lnTo>
                <a:lnTo>
                  <a:pt x="2327275" y="115888"/>
                </a:lnTo>
                <a:lnTo>
                  <a:pt x="2374900" y="87313"/>
                </a:lnTo>
                <a:lnTo>
                  <a:pt x="2420938" y="60325"/>
                </a:lnTo>
                <a:lnTo>
                  <a:pt x="2470150" y="36513"/>
                </a:lnTo>
                <a:lnTo>
                  <a:pt x="2517775" y="17463"/>
                </a:lnTo>
                <a:lnTo>
                  <a:pt x="2566988" y="4763"/>
                </a:lnTo>
                <a:close/>
              </a:path>
            </a:pathLst>
          </a:custGeom>
        </p:spPr>
        <p:txBody>
          <a:bodyPr wrap="square">
            <a:noAutofit/>
          </a:bodyPr>
          <a:lstStyle>
            <a:lvl1pPr marL="0" indent="0" algn="ctr">
              <a:buNone/>
              <a:defRPr/>
            </a:lvl1pPr>
          </a:lstStyle>
          <a:p>
            <a:endParaRPr lang="en-CA"/>
          </a:p>
        </p:txBody>
      </p:sp>
    </p:spTree>
    <p:extLst>
      <p:ext uri="{BB962C8B-B14F-4D97-AF65-F5344CB8AC3E}">
        <p14:creationId xmlns:p14="http://schemas.microsoft.com/office/powerpoint/2010/main" val="132986413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3BA565-B5A9-87B1-31B6-FD89ED56C729}"/>
              </a:ext>
            </a:extLst>
          </p:cNvPr>
          <p:cNvSpPr>
            <a:spLocks noGrp="1"/>
          </p:cNvSpPr>
          <p:nvPr>
            <p:ph type="title"/>
          </p:nvPr>
        </p:nvSpPr>
        <p:spPr>
          <a:xfrm>
            <a:off x="253104" y="365126"/>
            <a:ext cx="11693331" cy="795336"/>
          </a:xfrm>
          <a:prstGeom prst="rect">
            <a:avLst/>
          </a:prstGeom>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EEC015F1-974A-01D4-6041-E2341988F49E}"/>
              </a:ext>
            </a:extLst>
          </p:cNvPr>
          <p:cNvSpPr>
            <a:spLocks noGrp="1"/>
          </p:cNvSpPr>
          <p:nvPr>
            <p:ph idx="1"/>
          </p:nvPr>
        </p:nvSpPr>
        <p:spPr>
          <a:xfrm>
            <a:off x="253104" y="1233488"/>
            <a:ext cx="11693330" cy="5259386"/>
          </a:xfrm>
          <a:prstGeom prst="rect">
            <a:avLst/>
          </a:prstGeo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Date Placeholder 9">
            <a:extLst>
              <a:ext uri="{FF2B5EF4-FFF2-40B4-BE49-F238E27FC236}">
                <a16:creationId xmlns:a16="http://schemas.microsoft.com/office/drawing/2014/main" id="{1838884A-49F1-C876-F7F8-C656A605ADDB}"/>
              </a:ext>
            </a:extLst>
          </p:cNvPr>
          <p:cNvSpPr>
            <a:spLocks noGrp="1"/>
          </p:cNvSpPr>
          <p:nvPr>
            <p:ph type="dt" sz="half" idx="10"/>
          </p:nvPr>
        </p:nvSpPr>
        <p:spPr/>
        <p:txBody>
          <a:bodyPr/>
          <a:lstStyle/>
          <a:p>
            <a:fld id="{25C90E46-5A9E-4D72-94FD-1E2A38D13988}" type="datetime1">
              <a:rPr lang="en-US" smtClean="0"/>
              <a:t>3/30/2025</a:t>
            </a:fld>
            <a:endParaRPr lang="en-IN" dirty="0"/>
          </a:p>
        </p:txBody>
      </p:sp>
      <p:sp>
        <p:nvSpPr>
          <p:cNvPr id="11" name="Footer Placeholder 10">
            <a:extLst>
              <a:ext uri="{FF2B5EF4-FFF2-40B4-BE49-F238E27FC236}">
                <a16:creationId xmlns:a16="http://schemas.microsoft.com/office/drawing/2014/main" id="{68AB72DC-05C8-9D7A-A116-6B16EF34346E}"/>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12" name="Slide Number Placeholder 11">
            <a:extLst>
              <a:ext uri="{FF2B5EF4-FFF2-40B4-BE49-F238E27FC236}">
                <a16:creationId xmlns:a16="http://schemas.microsoft.com/office/drawing/2014/main" id="{F01AB171-3A5B-8B92-A96B-3016AA7ABA06}"/>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a:t>
            </a:fld>
            <a:endParaRPr lang="en-IN" dirty="0"/>
          </a:p>
        </p:txBody>
      </p:sp>
    </p:spTree>
    <p:extLst>
      <p:ext uri="{BB962C8B-B14F-4D97-AF65-F5344CB8AC3E}">
        <p14:creationId xmlns:p14="http://schemas.microsoft.com/office/powerpoint/2010/main" val="42057488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3BA565-B5A9-87B1-31B6-FD89ED56C729}"/>
              </a:ext>
            </a:extLst>
          </p:cNvPr>
          <p:cNvSpPr>
            <a:spLocks noGrp="1"/>
          </p:cNvSpPr>
          <p:nvPr>
            <p:ph type="title"/>
          </p:nvPr>
        </p:nvSpPr>
        <p:spPr>
          <a:xfrm>
            <a:off x="374604" y="365126"/>
            <a:ext cx="11571832" cy="795336"/>
          </a:xfrm>
          <a:prstGeom prst="rect">
            <a:avLst/>
          </a:prstGeom>
        </p:spPr>
        <p:txBody>
          <a:bodyPr/>
          <a:lstStyle/>
          <a:p>
            <a:r>
              <a:rPr lang="en-US" dirty="0"/>
              <a:t>Click to edit Master title style</a:t>
            </a:r>
          </a:p>
        </p:txBody>
      </p:sp>
      <p:sp>
        <p:nvSpPr>
          <p:cNvPr id="10" name="Date Placeholder 9">
            <a:extLst>
              <a:ext uri="{FF2B5EF4-FFF2-40B4-BE49-F238E27FC236}">
                <a16:creationId xmlns:a16="http://schemas.microsoft.com/office/drawing/2014/main" id="{1838884A-49F1-C876-F7F8-C656A605ADDB}"/>
              </a:ext>
            </a:extLst>
          </p:cNvPr>
          <p:cNvSpPr>
            <a:spLocks noGrp="1"/>
          </p:cNvSpPr>
          <p:nvPr>
            <p:ph type="dt" sz="half" idx="10"/>
          </p:nvPr>
        </p:nvSpPr>
        <p:spPr/>
        <p:txBody>
          <a:bodyPr/>
          <a:lstStyle/>
          <a:p>
            <a:fld id="{25C90E46-5A9E-4D72-94FD-1E2A38D13988}" type="datetime1">
              <a:rPr lang="en-US" smtClean="0"/>
              <a:t>3/30/2025</a:t>
            </a:fld>
            <a:endParaRPr lang="en-IN" dirty="0"/>
          </a:p>
        </p:txBody>
      </p:sp>
      <p:sp>
        <p:nvSpPr>
          <p:cNvPr id="11" name="Footer Placeholder 10">
            <a:extLst>
              <a:ext uri="{FF2B5EF4-FFF2-40B4-BE49-F238E27FC236}">
                <a16:creationId xmlns:a16="http://schemas.microsoft.com/office/drawing/2014/main" id="{68AB72DC-05C8-9D7A-A116-6B16EF34346E}"/>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12" name="Slide Number Placeholder 11">
            <a:extLst>
              <a:ext uri="{FF2B5EF4-FFF2-40B4-BE49-F238E27FC236}">
                <a16:creationId xmlns:a16="http://schemas.microsoft.com/office/drawing/2014/main" id="{F01AB171-3A5B-8B92-A96B-3016AA7ABA06}"/>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a:t>
            </a:fld>
            <a:endParaRPr lang="en-IN" dirty="0"/>
          </a:p>
        </p:txBody>
      </p:sp>
      <p:sp>
        <p:nvSpPr>
          <p:cNvPr id="7" name="Picture Placeholder 5">
            <a:extLst>
              <a:ext uri="{FF2B5EF4-FFF2-40B4-BE49-F238E27FC236}">
                <a16:creationId xmlns:a16="http://schemas.microsoft.com/office/drawing/2014/main" id="{0802B8EE-C342-C138-F41A-EF2E891587E1}"/>
              </a:ext>
            </a:extLst>
          </p:cNvPr>
          <p:cNvSpPr>
            <a:spLocks noGrp="1"/>
          </p:cNvSpPr>
          <p:nvPr>
            <p:ph type="pic" sz="quarter" idx="13"/>
          </p:nvPr>
        </p:nvSpPr>
        <p:spPr>
          <a:xfrm>
            <a:off x="374604" y="1338942"/>
            <a:ext cx="5172075" cy="2427515"/>
          </a:xfrm>
          <a:prstGeom prst="roundRect">
            <a:avLst>
              <a:gd name="adj" fmla="val 11883"/>
            </a:avLst>
          </a:prstGeom>
        </p:spPr>
        <p:txBody>
          <a:bodyPr/>
          <a:lstStyle/>
          <a:p>
            <a:endParaRPr lang="en-CA"/>
          </a:p>
        </p:txBody>
      </p:sp>
    </p:spTree>
    <p:extLst>
      <p:ext uri="{BB962C8B-B14F-4D97-AF65-F5344CB8AC3E}">
        <p14:creationId xmlns:p14="http://schemas.microsoft.com/office/powerpoint/2010/main" val="10925211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3BA565-B5A9-87B1-31B6-FD89ED56C729}"/>
              </a:ext>
            </a:extLst>
          </p:cNvPr>
          <p:cNvSpPr>
            <a:spLocks noGrp="1"/>
          </p:cNvSpPr>
          <p:nvPr>
            <p:ph type="title"/>
          </p:nvPr>
        </p:nvSpPr>
        <p:spPr>
          <a:xfrm>
            <a:off x="253104" y="365126"/>
            <a:ext cx="11693332" cy="795336"/>
          </a:xfrm>
          <a:prstGeom prst="rect">
            <a:avLst/>
          </a:prstGeom>
        </p:spPr>
        <p:txBody>
          <a:bodyPr/>
          <a:lstStyle/>
          <a:p>
            <a:r>
              <a:rPr lang="en-US" dirty="0"/>
              <a:t>Click to edit Master title style</a:t>
            </a:r>
          </a:p>
        </p:txBody>
      </p:sp>
      <p:sp>
        <p:nvSpPr>
          <p:cNvPr id="10" name="Date Placeholder 9">
            <a:extLst>
              <a:ext uri="{FF2B5EF4-FFF2-40B4-BE49-F238E27FC236}">
                <a16:creationId xmlns:a16="http://schemas.microsoft.com/office/drawing/2014/main" id="{1838884A-49F1-C876-F7F8-C656A605ADDB}"/>
              </a:ext>
            </a:extLst>
          </p:cNvPr>
          <p:cNvSpPr>
            <a:spLocks noGrp="1"/>
          </p:cNvSpPr>
          <p:nvPr>
            <p:ph type="dt" sz="half" idx="10"/>
          </p:nvPr>
        </p:nvSpPr>
        <p:spPr/>
        <p:txBody>
          <a:bodyPr/>
          <a:lstStyle/>
          <a:p>
            <a:fld id="{25C90E46-5A9E-4D72-94FD-1E2A38D13988}" type="datetime1">
              <a:rPr lang="en-US" smtClean="0"/>
              <a:t>3/30/2025</a:t>
            </a:fld>
            <a:endParaRPr lang="en-IN" dirty="0"/>
          </a:p>
        </p:txBody>
      </p:sp>
      <p:sp>
        <p:nvSpPr>
          <p:cNvPr id="11" name="Footer Placeholder 10">
            <a:extLst>
              <a:ext uri="{FF2B5EF4-FFF2-40B4-BE49-F238E27FC236}">
                <a16:creationId xmlns:a16="http://schemas.microsoft.com/office/drawing/2014/main" id="{68AB72DC-05C8-9D7A-A116-6B16EF34346E}"/>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12" name="Slide Number Placeholder 11">
            <a:extLst>
              <a:ext uri="{FF2B5EF4-FFF2-40B4-BE49-F238E27FC236}">
                <a16:creationId xmlns:a16="http://schemas.microsoft.com/office/drawing/2014/main" id="{F01AB171-3A5B-8B92-A96B-3016AA7ABA06}"/>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a:t>
            </a:fld>
            <a:endParaRPr lang="en-IN" dirty="0"/>
          </a:p>
        </p:txBody>
      </p:sp>
      <p:sp>
        <p:nvSpPr>
          <p:cNvPr id="4" name="Picture Placeholder 3">
            <a:extLst>
              <a:ext uri="{FF2B5EF4-FFF2-40B4-BE49-F238E27FC236}">
                <a16:creationId xmlns:a16="http://schemas.microsoft.com/office/drawing/2014/main" id="{B2C044F8-1F29-BD5E-C0A7-76B4B31F4211}"/>
              </a:ext>
            </a:extLst>
          </p:cNvPr>
          <p:cNvSpPr>
            <a:spLocks noGrp="1"/>
          </p:cNvSpPr>
          <p:nvPr>
            <p:ph type="pic" sz="quarter" idx="13"/>
          </p:nvPr>
        </p:nvSpPr>
        <p:spPr>
          <a:xfrm>
            <a:off x="1729331" y="4500924"/>
            <a:ext cx="8733339" cy="1868783"/>
          </a:xfrm>
          <a:custGeom>
            <a:avLst/>
            <a:gdLst>
              <a:gd name="connsiteX0" fmla="*/ 1351294 w 8733339"/>
              <a:gd name="connsiteY0" fmla="*/ 0 h 1868783"/>
              <a:gd name="connsiteX1" fmla="*/ 7382045 w 8733339"/>
              <a:gd name="connsiteY1" fmla="*/ 0 h 1868783"/>
              <a:gd name="connsiteX2" fmla="*/ 8733339 w 8733339"/>
              <a:gd name="connsiteY2" fmla="*/ 1351294 h 1868783"/>
              <a:gd name="connsiteX3" fmla="*/ 8733338 w 8733339"/>
              <a:gd name="connsiteY3" fmla="*/ 1351294 h 1868783"/>
              <a:gd name="connsiteX4" fmla="*/ 8705885 w 8733339"/>
              <a:gd name="connsiteY4" fmla="*/ 1623627 h 1868783"/>
              <a:gd name="connsiteX5" fmla="*/ 8677890 w 8733339"/>
              <a:gd name="connsiteY5" fmla="*/ 1713812 h 1868783"/>
              <a:gd name="connsiteX6" fmla="*/ 8621747 w 8733339"/>
              <a:gd name="connsiteY6" fmla="*/ 1711202 h 1868783"/>
              <a:gd name="connsiteX7" fmla="*/ 8560667 w 8733339"/>
              <a:gd name="connsiteY7" fmla="*/ 1714042 h 1868783"/>
              <a:gd name="connsiteX8" fmla="*/ 8506689 w 8733339"/>
              <a:gd name="connsiteY8" fmla="*/ 1719720 h 1868783"/>
              <a:gd name="connsiteX9" fmla="*/ 8459813 w 8733339"/>
              <a:gd name="connsiteY9" fmla="*/ 1729658 h 1868783"/>
              <a:gd name="connsiteX10" fmla="*/ 8418621 w 8733339"/>
              <a:gd name="connsiteY10" fmla="*/ 1743855 h 1868783"/>
              <a:gd name="connsiteX11" fmla="*/ 8381689 w 8733339"/>
              <a:gd name="connsiteY11" fmla="*/ 1758051 h 1868783"/>
              <a:gd name="connsiteX12" fmla="*/ 8349019 w 8733339"/>
              <a:gd name="connsiteY12" fmla="*/ 1772247 h 1868783"/>
              <a:gd name="connsiteX13" fmla="*/ 8314927 w 8733339"/>
              <a:gd name="connsiteY13" fmla="*/ 1789283 h 1868783"/>
              <a:gd name="connsiteX14" fmla="*/ 8280837 w 8733339"/>
              <a:gd name="connsiteY14" fmla="*/ 1806319 h 1868783"/>
              <a:gd name="connsiteX15" fmla="*/ 8248165 w 8733339"/>
              <a:gd name="connsiteY15" fmla="*/ 1823355 h 1868783"/>
              <a:gd name="connsiteX16" fmla="*/ 8211233 w 8733339"/>
              <a:gd name="connsiteY16" fmla="*/ 1837551 h 1868783"/>
              <a:gd name="connsiteX17" fmla="*/ 8170039 w 8733339"/>
              <a:gd name="connsiteY17" fmla="*/ 1850328 h 1868783"/>
              <a:gd name="connsiteX18" fmla="*/ 8123165 w 8733339"/>
              <a:gd name="connsiteY18" fmla="*/ 1860266 h 1868783"/>
              <a:gd name="connsiteX19" fmla="*/ 8069187 w 8733339"/>
              <a:gd name="connsiteY19" fmla="*/ 1867363 h 1868783"/>
              <a:gd name="connsiteX20" fmla="*/ 8008107 w 8733339"/>
              <a:gd name="connsiteY20" fmla="*/ 1868783 h 1868783"/>
              <a:gd name="connsiteX21" fmla="*/ 7947027 w 8733339"/>
              <a:gd name="connsiteY21" fmla="*/ 1867363 h 1868783"/>
              <a:gd name="connsiteX22" fmla="*/ 7893049 w 8733339"/>
              <a:gd name="connsiteY22" fmla="*/ 1860266 h 1868783"/>
              <a:gd name="connsiteX23" fmla="*/ 7846173 w 8733339"/>
              <a:gd name="connsiteY23" fmla="*/ 1850328 h 1868783"/>
              <a:gd name="connsiteX24" fmla="*/ 7804981 w 8733339"/>
              <a:gd name="connsiteY24" fmla="*/ 1837551 h 1868783"/>
              <a:gd name="connsiteX25" fmla="*/ 7768049 w 8733339"/>
              <a:gd name="connsiteY25" fmla="*/ 1823355 h 1868783"/>
              <a:gd name="connsiteX26" fmla="*/ 7735379 w 8733339"/>
              <a:gd name="connsiteY26" fmla="*/ 1806319 h 1868783"/>
              <a:gd name="connsiteX27" fmla="*/ 7701287 w 8733339"/>
              <a:gd name="connsiteY27" fmla="*/ 1789283 h 1868783"/>
              <a:gd name="connsiteX28" fmla="*/ 7667197 w 8733339"/>
              <a:gd name="connsiteY28" fmla="*/ 1772247 h 1868783"/>
              <a:gd name="connsiteX29" fmla="*/ 7634525 w 8733339"/>
              <a:gd name="connsiteY29" fmla="*/ 1758051 h 1868783"/>
              <a:gd name="connsiteX30" fmla="*/ 7597593 w 8733339"/>
              <a:gd name="connsiteY30" fmla="*/ 1743855 h 1868783"/>
              <a:gd name="connsiteX31" fmla="*/ 7556399 w 8733339"/>
              <a:gd name="connsiteY31" fmla="*/ 1729658 h 1868783"/>
              <a:gd name="connsiteX32" fmla="*/ 7509525 w 8733339"/>
              <a:gd name="connsiteY32" fmla="*/ 1719720 h 1868783"/>
              <a:gd name="connsiteX33" fmla="*/ 7455547 w 8733339"/>
              <a:gd name="connsiteY33" fmla="*/ 1714042 h 1868783"/>
              <a:gd name="connsiteX34" fmla="*/ 7395887 w 8733339"/>
              <a:gd name="connsiteY34" fmla="*/ 1711202 h 1868783"/>
              <a:gd name="connsiteX35" fmla="*/ 7333387 w 8733339"/>
              <a:gd name="connsiteY35" fmla="*/ 1714042 h 1868783"/>
              <a:gd name="connsiteX36" fmla="*/ 7279409 w 8733339"/>
              <a:gd name="connsiteY36" fmla="*/ 1719720 h 1868783"/>
              <a:gd name="connsiteX37" fmla="*/ 7232535 w 8733339"/>
              <a:gd name="connsiteY37" fmla="*/ 1729658 h 1868783"/>
              <a:gd name="connsiteX38" fmla="*/ 7191341 w 8733339"/>
              <a:gd name="connsiteY38" fmla="*/ 1743855 h 1868783"/>
              <a:gd name="connsiteX39" fmla="*/ 7154409 w 8733339"/>
              <a:gd name="connsiteY39" fmla="*/ 1758051 h 1868783"/>
              <a:gd name="connsiteX40" fmla="*/ 7121737 w 8733339"/>
              <a:gd name="connsiteY40" fmla="*/ 1772247 h 1868783"/>
              <a:gd name="connsiteX41" fmla="*/ 7087647 w 8733339"/>
              <a:gd name="connsiteY41" fmla="*/ 1789283 h 1868783"/>
              <a:gd name="connsiteX42" fmla="*/ 7053555 w 8733339"/>
              <a:gd name="connsiteY42" fmla="*/ 1806319 h 1868783"/>
              <a:gd name="connsiteX43" fmla="*/ 7020885 w 8733339"/>
              <a:gd name="connsiteY43" fmla="*/ 1823355 h 1868783"/>
              <a:gd name="connsiteX44" fmla="*/ 6983953 w 8733339"/>
              <a:gd name="connsiteY44" fmla="*/ 1837551 h 1868783"/>
              <a:gd name="connsiteX45" fmla="*/ 6942759 w 8733339"/>
              <a:gd name="connsiteY45" fmla="*/ 1850328 h 1868783"/>
              <a:gd name="connsiteX46" fmla="*/ 6895883 w 8733339"/>
              <a:gd name="connsiteY46" fmla="*/ 1860266 h 1868783"/>
              <a:gd name="connsiteX47" fmla="*/ 6841907 w 8733339"/>
              <a:gd name="connsiteY47" fmla="*/ 1867363 h 1868783"/>
              <a:gd name="connsiteX48" fmla="*/ 6780827 w 8733339"/>
              <a:gd name="connsiteY48" fmla="*/ 1868783 h 1868783"/>
              <a:gd name="connsiteX49" fmla="*/ 6719747 w 8733339"/>
              <a:gd name="connsiteY49" fmla="*/ 1867363 h 1868783"/>
              <a:gd name="connsiteX50" fmla="*/ 6665769 w 8733339"/>
              <a:gd name="connsiteY50" fmla="*/ 1860266 h 1868783"/>
              <a:gd name="connsiteX51" fmla="*/ 6618894 w 8733339"/>
              <a:gd name="connsiteY51" fmla="*/ 1850328 h 1868783"/>
              <a:gd name="connsiteX52" fmla="*/ 6577700 w 8733339"/>
              <a:gd name="connsiteY52" fmla="*/ 1837551 h 1868783"/>
              <a:gd name="connsiteX53" fmla="*/ 6540768 w 8733339"/>
              <a:gd name="connsiteY53" fmla="*/ 1823355 h 1868783"/>
              <a:gd name="connsiteX54" fmla="*/ 6508098 w 8733339"/>
              <a:gd name="connsiteY54" fmla="*/ 1806319 h 1868783"/>
              <a:gd name="connsiteX55" fmla="*/ 6439916 w 8733339"/>
              <a:gd name="connsiteY55" fmla="*/ 1772247 h 1868783"/>
              <a:gd name="connsiteX56" fmla="*/ 6407245 w 8733339"/>
              <a:gd name="connsiteY56" fmla="*/ 1758051 h 1868783"/>
              <a:gd name="connsiteX57" fmla="*/ 6370313 w 8733339"/>
              <a:gd name="connsiteY57" fmla="*/ 1743855 h 1868783"/>
              <a:gd name="connsiteX58" fmla="*/ 6329120 w 8733339"/>
              <a:gd name="connsiteY58" fmla="*/ 1729658 h 1868783"/>
              <a:gd name="connsiteX59" fmla="*/ 6282244 w 8733339"/>
              <a:gd name="connsiteY59" fmla="*/ 1719720 h 1868783"/>
              <a:gd name="connsiteX60" fmla="*/ 6228266 w 8733339"/>
              <a:gd name="connsiteY60" fmla="*/ 1714042 h 1868783"/>
              <a:gd name="connsiteX61" fmla="*/ 6167187 w 8733339"/>
              <a:gd name="connsiteY61" fmla="*/ 1711202 h 1868783"/>
              <a:gd name="connsiteX62" fmla="*/ 6106107 w 8733339"/>
              <a:gd name="connsiteY62" fmla="*/ 1714042 h 1868783"/>
              <a:gd name="connsiteX63" fmla="*/ 6052129 w 8733339"/>
              <a:gd name="connsiteY63" fmla="*/ 1719720 h 1868783"/>
              <a:gd name="connsiteX64" fmla="*/ 6005254 w 8733339"/>
              <a:gd name="connsiteY64" fmla="*/ 1729658 h 1868783"/>
              <a:gd name="connsiteX65" fmla="*/ 5964060 w 8733339"/>
              <a:gd name="connsiteY65" fmla="*/ 1743855 h 1868783"/>
              <a:gd name="connsiteX66" fmla="*/ 5927128 w 8733339"/>
              <a:gd name="connsiteY66" fmla="*/ 1758051 h 1868783"/>
              <a:gd name="connsiteX67" fmla="*/ 5894458 w 8733339"/>
              <a:gd name="connsiteY67" fmla="*/ 1772247 h 1868783"/>
              <a:gd name="connsiteX68" fmla="*/ 5860367 w 8733339"/>
              <a:gd name="connsiteY68" fmla="*/ 1789283 h 1868783"/>
              <a:gd name="connsiteX69" fmla="*/ 5826276 w 8733339"/>
              <a:gd name="connsiteY69" fmla="*/ 1806319 h 1868783"/>
              <a:gd name="connsiteX70" fmla="*/ 5793605 w 8733339"/>
              <a:gd name="connsiteY70" fmla="*/ 1823354 h 1868783"/>
              <a:gd name="connsiteX71" fmla="*/ 5756672 w 8733339"/>
              <a:gd name="connsiteY71" fmla="*/ 1837551 h 1868783"/>
              <a:gd name="connsiteX72" fmla="*/ 5715479 w 8733339"/>
              <a:gd name="connsiteY72" fmla="*/ 1850327 h 1868783"/>
              <a:gd name="connsiteX73" fmla="*/ 5668604 w 8733339"/>
              <a:gd name="connsiteY73" fmla="*/ 1860265 h 1868783"/>
              <a:gd name="connsiteX74" fmla="*/ 5614626 w 8733339"/>
              <a:gd name="connsiteY74" fmla="*/ 1867363 h 1868783"/>
              <a:gd name="connsiteX75" fmla="*/ 5553547 w 8733339"/>
              <a:gd name="connsiteY75" fmla="*/ 1868783 h 1868783"/>
              <a:gd name="connsiteX76" fmla="*/ 5492466 w 8733339"/>
              <a:gd name="connsiteY76" fmla="*/ 1867363 h 1868783"/>
              <a:gd name="connsiteX77" fmla="*/ 5438489 w 8733339"/>
              <a:gd name="connsiteY77" fmla="*/ 1860265 h 1868783"/>
              <a:gd name="connsiteX78" fmla="*/ 5391614 w 8733339"/>
              <a:gd name="connsiteY78" fmla="*/ 1850327 h 1868783"/>
              <a:gd name="connsiteX79" fmla="*/ 5350420 w 8733339"/>
              <a:gd name="connsiteY79" fmla="*/ 1837551 h 1868783"/>
              <a:gd name="connsiteX80" fmla="*/ 5313488 w 8733339"/>
              <a:gd name="connsiteY80" fmla="*/ 1823354 h 1868783"/>
              <a:gd name="connsiteX81" fmla="*/ 5280818 w 8733339"/>
              <a:gd name="connsiteY81" fmla="*/ 1806319 h 1868783"/>
              <a:gd name="connsiteX82" fmla="*/ 5246726 w 8733339"/>
              <a:gd name="connsiteY82" fmla="*/ 1789283 h 1868783"/>
              <a:gd name="connsiteX83" fmla="*/ 5212635 w 8733339"/>
              <a:gd name="connsiteY83" fmla="*/ 1772247 h 1868783"/>
              <a:gd name="connsiteX84" fmla="*/ 5179964 w 8733339"/>
              <a:gd name="connsiteY84" fmla="*/ 1758051 h 1868783"/>
              <a:gd name="connsiteX85" fmla="*/ 5143032 w 8733339"/>
              <a:gd name="connsiteY85" fmla="*/ 1743854 h 1868783"/>
              <a:gd name="connsiteX86" fmla="*/ 5101839 w 8733339"/>
              <a:gd name="connsiteY86" fmla="*/ 1729658 h 1868783"/>
              <a:gd name="connsiteX87" fmla="*/ 5054963 w 8733339"/>
              <a:gd name="connsiteY87" fmla="*/ 1719720 h 1868783"/>
              <a:gd name="connsiteX88" fmla="*/ 5000986 w 8733339"/>
              <a:gd name="connsiteY88" fmla="*/ 1714041 h 1868783"/>
              <a:gd name="connsiteX89" fmla="*/ 4939906 w 8733339"/>
              <a:gd name="connsiteY89" fmla="*/ 1711202 h 1868783"/>
              <a:gd name="connsiteX90" fmla="*/ 4878826 w 8733339"/>
              <a:gd name="connsiteY90" fmla="*/ 1714041 h 1868783"/>
              <a:gd name="connsiteX91" fmla="*/ 4824848 w 8733339"/>
              <a:gd name="connsiteY91" fmla="*/ 1719720 h 1868783"/>
              <a:gd name="connsiteX92" fmla="*/ 4777973 w 8733339"/>
              <a:gd name="connsiteY92" fmla="*/ 1729658 h 1868783"/>
              <a:gd name="connsiteX93" fmla="*/ 4736780 w 8733339"/>
              <a:gd name="connsiteY93" fmla="*/ 1743854 h 1868783"/>
              <a:gd name="connsiteX94" fmla="*/ 4699847 w 8733339"/>
              <a:gd name="connsiteY94" fmla="*/ 1758051 h 1868783"/>
              <a:gd name="connsiteX95" fmla="*/ 4667177 w 8733339"/>
              <a:gd name="connsiteY95" fmla="*/ 1772247 h 1868783"/>
              <a:gd name="connsiteX96" fmla="*/ 4633086 w 8733339"/>
              <a:gd name="connsiteY96" fmla="*/ 1789283 h 1868783"/>
              <a:gd name="connsiteX97" fmla="*/ 4598995 w 8733339"/>
              <a:gd name="connsiteY97" fmla="*/ 1806319 h 1868783"/>
              <a:gd name="connsiteX98" fmla="*/ 4566324 w 8733339"/>
              <a:gd name="connsiteY98" fmla="*/ 1823354 h 1868783"/>
              <a:gd name="connsiteX99" fmla="*/ 4529392 w 8733339"/>
              <a:gd name="connsiteY99" fmla="*/ 1837551 h 1868783"/>
              <a:gd name="connsiteX100" fmla="*/ 4488199 w 8733339"/>
              <a:gd name="connsiteY100" fmla="*/ 1850327 h 1868783"/>
              <a:gd name="connsiteX101" fmla="*/ 4441323 w 8733339"/>
              <a:gd name="connsiteY101" fmla="*/ 1860265 h 1868783"/>
              <a:gd name="connsiteX102" fmla="*/ 4387345 w 8733339"/>
              <a:gd name="connsiteY102" fmla="*/ 1867363 h 1868783"/>
              <a:gd name="connsiteX103" fmla="*/ 4366669 w 8733339"/>
              <a:gd name="connsiteY103" fmla="*/ 1867844 h 1868783"/>
              <a:gd name="connsiteX104" fmla="*/ 4345994 w 8733339"/>
              <a:gd name="connsiteY104" fmla="*/ 1867363 h 1868783"/>
              <a:gd name="connsiteX105" fmla="*/ 4292016 w 8733339"/>
              <a:gd name="connsiteY105" fmla="*/ 1860265 h 1868783"/>
              <a:gd name="connsiteX106" fmla="*/ 4245140 w 8733339"/>
              <a:gd name="connsiteY106" fmla="*/ 1850327 h 1868783"/>
              <a:gd name="connsiteX107" fmla="*/ 4203947 w 8733339"/>
              <a:gd name="connsiteY107" fmla="*/ 1837551 h 1868783"/>
              <a:gd name="connsiteX108" fmla="*/ 4167014 w 8733339"/>
              <a:gd name="connsiteY108" fmla="*/ 1823354 h 1868783"/>
              <a:gd name="connsiteX109" fmla="*/ 4134344 w 8733339"/>
              <a:gd name="connsiteY109" fmla="*/ 1806319 h 1868783"/>
              <a:gd name="connsiteX110" fmla="*/ 4100253 w 8733339"/>
              <a:gd name="connsiteY110" fmla="*/ 1789283 h 1868783"/>
              <a:gd name="connsiteX111" fmla="*/ 4066161 w 8733339"/>
              <a:gd name="connsiteY111" fmla="*/ 1772247 h 1868783"/>
              <a:gd name="connsiteX112" fmla="*/ 4033492 w 8733339"/>
              <a:gd name="connsiteY112" fmla="*/ 1758051 h 1868783"/>
              <a:gd name="connsiteX113" fmla="*/ 3996558 w 8733339"/>
              <a:gd name="connsiteY113" fmla="*/ 1743854 h 1868783"/>
              <a:gd name="connsiteX114" fmla="*/ 3955365 w 8733339"/>
              <a:gd name="connsiteY114" fmla="*/ 1729658 h 1868783"/>
              <a:gd name="connsiteX115" fmla="*/ 3908489 w 8733339"/>
              <a:gd name="connsiteY115" fmla="*/ 1719720 h 1868783"/>
              <a:gd name="connsiteX116" fmla="*/ 3854512 w 8733339"/>
              <a:gd name="connsiteY116" fmla="*/ 1714041 h 1868783"/>
              <a:gd name="connsiteX117" fmla="*/ 3793432 w 8733339"/>
              <a:gd name="connsiteY117" fmla="*/ 1711202 h 1868783"/>
              <a:gd name="connsiteX118" fmla="*/ 3732353 w 8733339"/>
              <a:gd name="connsiteY118" fmla="*/ 1714041 h 1868783"/>
              <a:gd name="connsiteX119" fmla="*/ 3678375 w 8733339"/>
              <a:gd name="connsiteY119" fmla="*/ 1719720 h 1868783"/>
              <a:gd name="connsiteX120" fmla="*/ 3631500 w 8733339"/>
              <a:gd name="connsiteY120" fmla="*/ 1729658 h 1868783"/>
              <a:gd name="connsiteX121" fmla="*/ 3590307 w 8733339"/>
              <a:gd name="connsiteY121" fmla="*/ 1743854 h 1868783"/>
              <a:gd name="connsiteX122" fmla="*/ 3553375 w 8733339"/>
              <a:gd name="connsiteY122" fmla="*/ 1758051 h 1868783"/>
              <a:gd name="connsiteX123" fmla="*/ 3520704 w 8733339"/>
              <a:gd name="connsiteY123" fmla="*/ 1772247 h 1868783"/>
              <a:gd name="connsiteX124" fmla="*/ 3486612 w 8733339"/>
              <a:gd name="connsiteY124" fmla="*/ 1789283 h 1868783"/>
              <a:gd name="connsiteX125" fmla="*/ 3452521 w 8733339"/>
              <a:gd name="connsiteY125" fmla="*/ 1806319 h 1868783"/>
              <a:gd name="connsiteX126" fmla="*/ 3419851 w 8733339"/>
              <a:gd name="connsiteY126" fmla="*/ 1823354 h 1868783"/>
              <a:gd name="connsiteX127" fmla="*/ 3382919 w 8733339"/>
              <a:gd name="connsiteY127" fmla="*/ 1837551 h 1868783"/>
              <a:gd name="connsiteX128" fmla="*/ 3341725 w 8733339"/>
              <a:gd name="connsiteY128" fmla="*/ 1850327 h 1868783"/>
              <a:gd name="connsiteX129" fmla="*/ 3294850 w 8733339"/>
              <a:gd name="connsiteY129" fmla="*/ 1860265 h 1868783"/>
              <a:gd name="connsiteX130" fmla="*/ 3240873 w 8733339"/>
              <a:gd name="connsiteY130" fmla="*/ 1867363 h 1868783"/>
              <a:gd name="connsiteX131" fmla="*/ 3179792 w 8733339"/>
              <a:gd name="connsiteY131" fmla="*/ 1868783 h 1868783"/>
              <a:gd name="connsiteX132" fmla="*/ 3118712 w 8733339"/>
              <a:gd name="connsiteY132" fmla="*/ 1867363 h 1868783"/>
              <a:gd name="connsiteX133" fmla="*/ 3064735 w 8733339"/>
              <a:gd name="connsiteY133" fmla="*/ 1860265 h 1868783"/>
              <a:gd name="connsiteX134" fmla="*/ 3017859 w 8733339"/>
              <a:gd name="connsiteY134" fmla="*/ 1850327 h 1868783"/>
              <a:gd name="connsiteX135" fmla="*/ 2976666 w 8733339"/>
              <a:gd name="connsiteY135" fmla="*/ 1837551 h 1868783"/>
              <a:gd name="connsiteX136" fmla="*/ 2939733 w 8733339"/>
              <a:gd name="connsiteY136" fmla="*/ 1823354 h 1868783"/>
              <a:gd name="connsiteX137" fmla="*/ 2907063 w 8733339"/>
              <a:gd name="connsiteY137" fmla="*/ 1806319 h 1868783"/>
              <a:gd name="connsiteX138" fmla="*/ 2872972 w 8733339"/>
              <a:gd name="connsiteY138" fmla="*/ 1789283 h 1868783"/>
              <a:gd name="connsiteX139" fmla="*/ 2838881 w 8733339"/>
              <a:gd name="connsiteY139" fmla="*/ 1772247 h 1868783"/>
              <a:gd name="connsiteX140" fmla="*/ 2806210 w 8733339"/>
              <a:gd name="connsiteY140" fmla="*/ 1758051 h 1868783"/>
              <a:gd name="connsiteX141" fmla="*/ 2769278 w 8733339"/>
              <a:gd name="connsiteY141" fmla="*/ 1743854 h 1868783"/>
              <a:gd name="connsiteX142" fmla="*/ 2728085 w 8733339"/>
              <a:gd name="connsiteY142" fmla="*/ 1729658 h 1868783"/>
              <a:gd name="connsiteX143" fmla="*/ 2681210 w 8733339"/>
              <a:gd name="connsiteY143" fmla="*/ 1719720 h 1868783"/>
              <a:gd name="connsiteX144" fmla="*/ 2627232 w 8733339"/>
              <a:gd name="connsiteY144" fmla="*/ 1714041 h 1868783"/>
              <a:gd name="connsiteX145" fmla="*/ 2566152 w 8733339"/>
              <a:gd name="connsiteY145" fmla="*/ 1711202 h 1868783"/>
              <a:gd name="connsiteX146" fmla="*/ 2505073 w 8733339"/>
              <a:gd name="connsiteY146" fmla="*/ 1714041 h 1868783"/>
              <a:gd name="connsiteX147" fmla="*/ 2451094 w 8733339"/>
              <a:gd name="connsiteY147" fmla="*/ 1719720 h 1868783"/>
              <a:gd name="connsiteX148" fmla="*/ 2404218 w 8733339"/>
              <a:gd name="connsiteY148" fmla="*/ 1729658 h 1868783"/>
              <a:gd name="connsiteX149" fmla="*/ 2363025 w 8733339"/>
              <a:gd name="connsiteY149" fmla="*/ 1743854 h 1868783"/>
              <a:gd name="connsiteX150" fmla="*/ 2326094 w 8733339"/>
              <a:gd name="connsiteY150" fmla="*/ 1758051 h 1868783"/>
              <a:gd name="connsiteX151" fmla="*/ 2293423 w 8733339"/>
              <a:gd name="connsiteY151" fmla="*/ 1772247 h 1868783"/>
              <a:gd name="connsiteX152" fmla="*/ 2259331 w 8733339"/>
              <a:gd name="connsiteY152" fmla="*/ 1789283 h 1868783"/>
              <a:gd name="connsiteX153" fmla="*/ 2225240 w 8733339"/>
              <a:gd name="connsiteY153" fmla="*/ 1806319 h 1868783"/>
              <a:gd name="connsiteX154" fmla="*/ 2192570 w 8733339"/>
              <a:gd name="connsiteY154" fmla="*/ 1823354 h 1868783"/>
              <a:gd name="connsiteX155" fmla="*/ 2155638 w 8733339"/>
              <a:gd name="connsiteY155" fmla="*/ 1837551 h 1868783"/>
              <a:gd name="connsiteX156" fmla="*/ 2114444 w 8733339"/>
              <a:gd name="connsiteY156" fmla="*/ 1850327 h 1868783"/>
              <a:gd name="connsiteX157" fmla="*/ 2067569 w 8733339"/>
              <a:gd name="connsiteY157" fmla="*/ 1860265 h 1868783"/>
              <a:gd name="connsiteX158" fmla="*/ 2013591 w 8733339"/>
              <a:gd name="connsiteY158" fmla="*/ 1867363 h 1868783"/>
              <a:gd name="connsiteX159" fmla="*/ 1952511 w 8733339"/>
              <a:gd name="connsiteY159" fmla="*/ 1868783 h 1868783"/>
              <a:gd name="connsiteX160" fmla="*/ 1891432 w 8733339"/>
              <a:gd name="connsiteY160" fmla="*/ 1867363 h 1868783"/>
              <a:gd name="connsiteX161" fmla="*/ 1837454 w 8733339"/>
              <a:gd name="connsiteY161" fmla="*/ 1860265 h 1868783"/>
              <a:gd name="connsiteX162" fmla="*/ 1790578 w 8733339"/>
              <a:gd name="connsiteY162" fmla="*/ 1850327 h 1868783"/>
              <a:gd name="connsiteX163" fmla="*/ 1749385 w 8733339"/>
              <a:gd name="connsiteY163" fmla="*/ 1837551 h 1868783"/>
              <a:gd name="connsiteX164" fmla="*/ 1712453 w 8733339"/>
              <a:gd name="connsiteY164" fmla="*/ 1823354 h 1868783"/>
              <a:gd name="connsiteX165" fmla="*/ 1679782 w 8733339"/>
              <a:gd name="connsiteY165" fmla="*/ 1806319 h 1868783"/>
              <a:gd name="connsiteX166" fmla="*/ 1645691 w 8733339"/>
              <a:gd name="connsiteY166" fmla="*/ 1789283 h 1868783"/>
              <a:gd name="connsiteX167" fmla="*/ 1611600 w 8733339"/>
              <a:gd name="connsiteY167" fmla="*/ 1772247 h 1868783"/>
              <a:gd name="connsiteX168" fmla="*/ 1578930 w 8733339"/>
              <a:gd name="connsiteY168" fmla="*/ 1758051 h 1868783"/>
              <a:gd name="connsiteX169" fmla="*/ 1541997 w 8733339"/>
              <a:gd name="connsiteY169" fmla="*/ 1743854 h 1868783"/>
              <a:gd name="connsiteX170" fmla="*/ 1500804 w 8733339"/>
              <a:gd name="connsiteY170" fmla="*/ 1729658 h 1868783"/>
              <a:gd name="connsiteX171" fmla="*/ 1453929 w 8733339"/>
              <a:gd name="connsiteY171" fmla="*/ 1719720 h 1868783"/>
              <a:gd name="connsiteX172" fmla="*/ 1399951 w 8733339"/>
              <a:gd name="connsiteY172" fmla="*/ 1714041 h 1868783"/>
              <a:gd name="connsiteX173" fmla="*/ 1340292 w 8733339"/>
              <a:gd name="connsiteY173" fmla="*/ 1711202 h 1868783"/>
              <a:gd name="connsiteX174" fmla="*/ 1277791 w 8733339"/>
              <a:gd name="connsiteY174" fmla="*/ 1714041 h 1868783"/>
              <a:gd name="connsiteX175" fmla="*/ 1223814 w 8733339"/>
              <a:gd name="connsiteY175" fmla="*/ 1719720 h 1868783"/>
              <a:gd name="connsiteX176" fmla="*/ 1176938 w 8733339"/>
              <a:gd name="connsiteY176" fmla="*/ 1729658 h 1868783"/>
              <a:gd name="connsiteX177" fmla="*/ 1135745 w 8733339"/>
              <a:gd name="connsiteY177" fmla="*/ 1743854 h 1868783"/>
              <a:gd name="connsiteX178" fmla="*/ 1098813 w 8733339"/>
              <a:gd name="connsiteY178" fmla="*/ 1758051 h 1868783"/>
              <a:gd name="connsiteX179" fmla="*/ 1066142 w 8733339"/>
              <a:gd name="connsiteY179" fmla="*/ 1772247 h 1868783"/>
              <a:gd name="connsiteX180" fmla="*/ 1032051 w 8733339"/>
              <a:gd name="connsiteY180" fmla="*/ 1789283 h 1868783"/>
              <a:gd name="connsiteX181" fmla="*/ 997959 w 8733339"/>
              <a:gd name="connsiteY181" fmla="*/ 1806319 h 1868783"/>
              <a:gd name="connsiteX182" fmla="*/ 965289 w 8733339"/>
              <a:gd name="connsiteY182" fmla="*/ 1823354 h 1868783"/>
              <a:gd name="connsiteX183" fmla="*/ 928357 w 8733339"/>
              <a:gd name="connsiteY183" fmla="*/ 1837551 h 1868783"/>
              <a:gd name="connsiteX184" fmla="*/ 887163 w 8733339"/>
              <a:gd name="connsiteY184" fmla="*/ 1850327 h 1868783"/>
              <a:gd name="connsiteX185" fmla="*/ 840288 w 8733339"/>
              <a:gd name="connsiteY185" fmla="*/ 1860265 h 1868783"/>
              <a:gd name="connsiteX186" fmla="*/ 786311 w 8733339"/>
              <a:gd name="connsiteY186" fmla="*/ 1867363 h 1868783"/>
              <a:gd name="connsiteX187" fmla="*/ 725230 w 8733339"/>
              <a:gd name="connsiteY187" fmla="*/ 1868783 h 1868783"/>
              <a:gd name="connsiteX188" fmla="*/ 664151 w 8733339"/>
              <a:gd name="connsiteY188" fmla="*/ 1867363 h 1868783"/>
              <a:gd name="connsiteX189" fmla="*/ 610173 w 8733339"/>
              <a:gd name="connsiteY189" fmla="*/ 1860265 h 1868783"/>
              <a:gd name="connsiteX190" fmla="*/ 563297 w 8733339"/>
              <a:gd name="connsiteY190" fmla="*/ 1850327 h 1868783"/>
              <a:gd name="connsiteX191" fmla="*/ 522104 w 8733339"/>
              <a:gd name="connsiteY191" fmla="*/ 1837551 h 1868783"/>
              <a:gd name="connsiteX192" fmla="*/ 485172 w 8733339"/>
              <a:gd name="connsiteY192" fmla="*/ 1823354 h 1868783"/>
              <a:gd name="connsiteX193" fmla="*/ 452501 w 8733339"/>
              <a:gd name="connsiteY193" fmla="*/ 1806319 h 1868783"/>
              <a:gd name="connsiteX194" fmla="*/ 384319 w 8733339"/>
              <a:gd name="connsiteY194" fmla="*/ 1772247 h 1868783"/>
              <a:gd name="connsiteX195" fmla="*/ 351649 w 8733339"/>
              <a:gd name="connsiteY195" fmla="*/ 1758051 h 1868783"/>
              <a:gd name="connsiteX196" fmla="*/ 314717 w 8733339"/>
              <a:gd name="connsiteY196" fmla="*/ 1743854 h 1868783"/>
              <a:gd name="connsiteX197" fmla="*/ 273523 w 8733339"/>
              <a:gd name="connsiteY197" fmla="*/ 1729658 h 1868783"/>
              <a:gd name="connsiteX198" fmla="*/ 226648 w 8733339"/>
              <a:gd name="connsiteY198" fmla="*/ 1719720 h 1868783"/>
              <a:gd name="connsiteX199" fmla="*/ 172670 w 8733339"/>
              <a:gd name="connsiteY199" fmla="*/ 1714041 h 1868783"/>
              <a:gd name="connsiteX200" fmla="*/ 111590 w 8733339"/>
              <a:gd name="connsiteY200" fmla="*/ 1711202 h 1868783"/>
              <a:gd name="connsiteX201" fmla="*/ 51000 w 8733339"/>
              <a:gd name="connsiteY201" fmla="*/ 1714018 h 1868783"/>
              <a:gd name="connsiteX202" fmla="*/ 42543 w 8733339"/>
              <a:gd name="connsiteY202" fmla="*/ 1689003 h 1868783"/>
              <a:gd name="connsiteX203" fmla="*/ 6977 w 8733339"/>
              <a:gd name="connsiteY203" fmla="*/ 1489455 h 1868783"/>
              <a:gd name="connsiteX204" fmla="*/ 0 w 8733339"/>
              <a:gd name="connsiteY204" fmla="*/ 1351294 h 1868783"/>
              <a:gd name="connsiteX205" fmla="*/ 6977 w 8733339"/>
              <a:gd name="connsiteY205" fmla="*/ 1213132 h 1868783"/>
              <a:gd name="connsiteX206" fmla="*/ 1351294 w 8733339"/>
              <a:gd name="connsiteY206" fmla="*/ 0 h 1868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Lst>
            <a:rect l="l" t="t" r="r" b="b"/>
            <a:pathLst>
              <a:path w="8733339" h="1868783">
                <a:moveTo>
                  <a:pt x="1351294" y="0"/>
                </a:moveTo>
                <a:lnTo>
                  <a:pt x="7382045" y="0"/>
                </a:lnTo>
                <a:cubicBezTo>
                  <a:pt x="8128344" y="0"/>
                  <a:pt x="8733339" y="604995"/>
                  <a:pt x="8733339" y="1351294"/>
                </a:cubicBezTo>
                <a:lnTo>
                  <a:pt x="8733338" y="1351294"/>
                </a:lnTo>
                <a:cubicBezTo>
                  <a:pt x="8733338" y="1444582"/>
                  <a:pt x="8723885" y="1535661"/>
                  <a:pt x="8705885" y="1623627"/>
                </a:cubicBezTo>
                <a:lnTo>
                  <a:pt x="8677890" y="1713812"/>
                </a:lnTo>
                <a:lnTo>
                  <a:pt x="8621747" y="1711202"/>
                </a:lnTo>
                <a:lnTo>
                  <a:pt x="8560667" y="1714042"/>
                </a:lnTo>
                <a:lnTo>
                  <a:pt x="8506689" y="1719720"/>
                </a:lnTo>
                <a:lnTo>
                  <a:pt x="8459813" y="1729658"/>
                </a:lnTo>
                <a:lnTo>
                  <a:pt x="8418621" y="1743855"/>
                </a:lnTo>
                <a:lnTo>
                  <a:pt x="8381689" y="1758051"/>
                </a:lnTo>
                <a:lnTo>
                  <a:pt x="8349019" y="1772247"/>
                </a:lnTo>
                <a:lnTo>
                  <a:pt x="8314927" y="1789283"/>
                </a:lnTo>
                <a:lnTo>
                  <a:pt x="8280837" y="1806319"/>
                </a:lnTo>
                <a:lnTo>
                  <a:pt x="8248165" y="1823355"/>
                </a:lnTo>
                <a:lnTo>
                  <a:pt x="8211233" y="1837551"/>
                </a:lnTo>
                <a:lnTo>
                  <a:pt x="8170039" y="1850328"/>
                </a:lnTo>
                <a:lnTo>
                  <a:pt x="8123165" y="1860266"/>
                </a:lnTo>
                <a:lnTo>
                  <a:pt x="8069187" y="1867363"/>
                </a:lnTo>
                <a:lnTo>
                  <a:pt x="8008107" y="1868783"/>
                </a:lnTo>
                <a:lnTo>
                  <a:pt x="7947027" y="1867363"/>
                </a:lnTo>
                <a:lnTo>
                  <a:pt x="7893049" y="1860266"/>
                </a:lnTo>
                <a:lnTo>
                  <a:pt x="7846173" y="1850328"/>
                </a:lnTo>
                <a:lnTo>
                  <a:pt x="7804981" y="1837551"/>
                </a:lnTo>
                <a:lnTo>
                  <a:pt x="7768049" y="1823355"/>
                </a:lnTo>
                <a:lnTo>
                  <a:pt x="7735379" y="1806319"/>
                </a:lnTo>
                <a:lnTo>
                  <a:pt x="7701287" y="1789283"/>
                </a:lnTo>
                <a:lnTo>
                  <a:pt x="7667197" y="1772247"/>
                </a:lnTo>
                <a:lnTo>
                  <a:pt x="7634525" y="1758051"/>
                </a:lnTo>
                <a:lnTo>
                  <a:pt x="7597593" y="1743855"/>
                </a:lnTo>
                <a:lnTo>
                  <a:pt x="7556399" y="1729658"/>
                </a:lnTo>
                <a:lnTo>
                  <a:pt x="7509525" y="1719720"/>
                </a:lnTo>
                <a:lnTo>
                  <a:pt x="7455547" y="1714042"/>
                </a:lnTo>
                <a:lnTo>
                  <a:pt x="7395887" y="1711202"/>
                </a:lnTo>
                <a:lnTo>
                  <a:pt x="7333387" y="1714042"/>
                </a:lnTo>
                <a:lnTo>
                  <a:pt x="7279409" y="1719720"/>
                </a:lnTo>
                <a:lnTo>
                  <a:pt x="7232535" y="1729658"/>
                </a:lnTo>
                <a:lnTo>
                  <a:pt x="7191341" y="1743855"/>
                </a:lnTo>
                <a:lnTo>
                  <a:pt x="7154409" y="1758051"/>
                </a:lnTo>
                <a:lnTo>
                  <a:pt x="7121737" y="1772247"/>
                </a:lnTo>
                <a:lnTo>
                  <a:pt x="7087647" y="1789283"/>
                </a:lnTo>
                <a:lnTo>
                  <a:pt x="7053555" y="1806319"/>
                </a:lnTo>
                <a:lnTo>
                  <a:pt x="7020885" y="1823355"/>
                </a:lnTo>
                <a:lnTo>
                  <a:pt x="6983953" y="1837551"/>
                </a:lnTo>
                <a:lnTo>
                  <a:pt x="6942759" y="1850328"/>
                </a:lnTo>
                <a:lnTo>
                  <a:pt x="6895883" y="1860266"/>
                </a:lnTo>
                <a:lnTo>
                  <a:pt x="6841907" y="1867363"/>
                </a:lnTo>
                <a:lnTo>
                  <a:pt x="6780827" y="1868783"/>
                </a:lnTo>
                <a:lnTo>
                  <a:pt x="6719747" y="1867363"/>
                </a:lnTo>
                <a:lnTo>
                  <a:pt x="6665769" y="1860266"/>
                </a:lnTo>
                <a:lnTo>
                  <a:pt x="6618894" y="1850328"/>
                </a:lnTo>
                <a:lnTo>
                  <a:pt x="6577700" y="1837551"/>
                </a:lnTo>
                <a:lnTo>
                  <a:pt x="6540768" y="1823355"/>
                </a:lnTo>
                <a:lnTo>
                  <a:pt x="6508098" y="1806319"/>
                </a:lnTo>
                <a:lnTo>
                  <a:pt x="6439916" y="1772247"/>
                </a:lnTo>
                <a:lnTo>
                  <a:pt x="6407245" y="1758051"/>
                </a:lnTo>
                <a:lnTo>
                  <a:pt x="6370313" y="1743855"/>
                </a:lnTo>
                <a:lnTo>
                  <a:pt x="6329120" y="1729658"/>
                </a:lnTo>
                <a:lnTo>
                  <a:pt x="6282244" y="1719720"/>
                </a:lnTo>
                <a:lnTo>
                  <a:pt x="6228266" y="1714042"/>
                </a:lnTo>
                <a:lnTo>
                  <a:pt x="6167187" y="1711202"/>
                </a:lnTo>
                <a:lnTo>
                  <a:pt x="6106107" y="1714042"/>
                </a:lnTo>
                <a:lnTo>
                  <a:pt x="6052129" y="1719720"/>
                </a:lnTo>
                <a:lnTo>
                  <a:pt x="6005254" y="1729658"/>
                </a:lnTo>
                <a:lnTo>
                  <a:pt x="5964060" y="1743855"/>
                </a:lnTo>
                <a:lnTo>
                  <a:pt x="5927128" y="1758051"/>
                </a:lnTo>
                <a:lnTo>
                  <a:pt x="5894458" y="1772247"/>
                </a:lnTo>
                <a:lnTo>
                  <a:pt x="5860367" y="1789283"/>
                </a:lnTo>
                <a:lnTo>
                  <a:pt x="5826276" y="1806319"/>
                </a:lnTo>
                <a:lnTo>
                  <a:pt x="5793605" y="1823354"/>
                </a:lnTo>
                <a:lnTo>
                  <a:pt x="5756672" y="1837551"/>
                </a:lnTo>
                <a:lnTo>
                  <a:pt x="5715479" y="1850327"/>
                </a:lnTo>
                <a:lnTo>
                  <a:pt x="5668604" y="1860265"/>
                </a:lnTo>
                <a:lnTo>
                  <a:pt x="5614626" y="1867363"/>
                </a:lnTo>
                <a:lnTo>
                  <a:pt x="5553547" y="1868783"/>
                </a:lnTo>
                <a:lnTo>
                  <a:pt x="5492466" y="1867363"/>
                </a:lnTo>
                <a:lnTo>
                  <a:pt x="5438489" y="1860265"/>
                </a:lnTo>
                <a:lnTo>
                  <a:pt x="5391614" y="1850327"/>
                </a:lnTo>
                <a:lnTo>
                  <a:pt x="5350420" y="1837551"/>
                </a:lnTo>
                <a:lnTo>
                  <a:pt x="5313488" y="1823354"/>
                </a:lnTo>
                <a:lnTo>
                  <a:pt x="5280818" y="1806319"/>
                </a:lnTo>
                <a:lnTo>
                  <a:pt x="5246726" y="1789283"/>
                </a:lnTo>
                <a:lnTo>
                  <a:pt x="5212635" y="1772247"/>
                </a:lnTo>
                <a:lnTo>
                  <a:pt x="5179964" y="1758051"/>
                </a:lnTo>
                <a:lnTo>
                  <a:pt x="5143032" y="1743854"/>
                </a:lnTo>
                <a:lnTo>
                  <a:pt x="5101839" y="1729658"/>
                </a:lnTo>
                <a:lnTo>
                  <a:pt x="5054963" y="1719720"/>
                </a:lnTo>
                <a:lnTo>
                  <a:pt x="5000986" y="1714041"/>
                </a:lnTo>
                <a:lnTo>
                  <a:pt x="4939906" y="1711202"/>
                </a:lnTo>
                <a:lnTo>
                  <a:pt x="4878826" y="1714041"/>
                </a:lnTo>
                <a:lnTo>
                  <a:pt x="4824848" y="1719720"/>
                </a:lnTo>
                <a:lnTo>
                  <a:pt x="4777973" y="1729658"/>
                </a:lnTo>
                <a:lnTo>
                  <a:pt x="4736780" y="1743854"/>
                </a:lnTo>
                <a:lnTo>
                  <a:pt x="4699847" y="1758051"/>
                </a:lnTo>
                <a:lnTo>
                  <a:pt x="4667177" y="1772247"/>
                </a:lnTo>
                <a:lnTo>
                  <a:pt x="4633086" y="1789283"/>
                </a:lnTo>
                <a:lnTo>
                  <a:pt x="4598995" y="1806319"/>
                </a:lnTo>
                <a:lnTo>
                  <a:pt x="4566324" y="1823354"/>
                </a:lnTo>
                <a:lnTo>
                  <a:pt x="4529392" y="1837551"/>
                </a:lnTo>
                <a:lnTo>
                  <a:pt x="4488199" y="1850327"/>
                </a:lnTo>
                <a:lnTo>
                  <a:pt x="4441323" y="1860265"/>
                </a:lnTo>
                <a:lnTo>
                  <a:pt x="4387345" y="1867363"/>
                </a:lnTo>
                <a:lnTo>
                  <a:pt x="4366669" y="1867844"/>
                </a:lnTo>
                <a:lnTo>
                  <a:pt x="4345994" y="1867363"/>
                </a:lnTo>
                <a:lnTo>
                  <a:pt x="4292016" y="1860265"/>
                </a:lnTo>
                <a:lnTo>
                  <a:pt x="4245140" y="1850327"/>
                </a:lnTo>
                <a:lnTo>
                  <a:pt x="4203947" y="1837551"/>
                </a:lnTo>
                <a:lnTo>
                  <a:pt x="4167014" y="1823354"/>
                </a:lnTo>
                <a:lnTo>
                  <a:pt x="4134344" y="1806319"/>
                </a:lnTo>
                <a:lnTo>
                  <a:pt x="4100253" y="1789283"/>
                </a:lnTo>
                <a:lnTo>
                  <a:pt x="4066161" y="1772247"/>
                </a:lnTo>
                <a:lnTo>
                  <a:pt x="4033492" y="1758051"/>
                </a:lnTo>
                <a:lnTo>
                  <a:pt x="3996558" y="1743854"/>
                </a:lnTo>
                <a:lnTo>
                  <a:pt x="3955365" y="1729658"/>
                </a:lnTo>
                <a:lnTo>
                  <a:pt x="3908489" y="1719720"/>
                </a:lnTo>
                <a:lnTo>
                  <a:pt x="3854512" y="1714041"/>
                </a:lnTo>
                <a:lnTo>
                  <a:pt x="3793432" y="1711202"/>
                </a:lnTo>
                <a:lnTo>
                  <a:pt x="3732353" y="1714041"/>
                </a:lnTo>
                <a:lnTo>
                  <a:pt x="3678375" y="1719720"/>
                </a:lnTo>
                <a:lnTo>
                  <a:pt x="3631500" y="1729658"/>
                </a:lnTo>
                <a:lnTo>
                  <a:pt x="3590307" y="1743854"/>
                </a:lnTo>
                <a:lnTo>
                  <a:pt x="3553375" y="1758051"/>
                </a:lnTo>
                <a:lnTo>
                  <a:pt x="3520704" y="1772247"/>
                </a:lnTo>
                <a:lnTo>
                  <a:pt x="3486612" y="1789283"/>
                </a:lnTo>
                <a:lnTo>
                  <a:pt x="3452521" y="1806319"/>
                </a:lnTo>
                <a:lnTo>
                  <a:pt x="3419851" y="1823354"/>
                </a:lnTo>
                <a:lnTo>
                  <a:pt x="3382919" y="1837551"/>
                </a:lnTo>
                <a:lnTo>
                  <a:pt x="3341725" y="1850327"/>
                </a:lnTo>
                <a:lnTo>
                  <a:pt x="3294850" y="1860265"/>
                </a:lnTo>
                <a:lnTo>
                  <a:pt x="3240873" y="1867363"/>
                </a:lnTo>
                <a:lnTo>
                  <a:pt x="3179792" y="1868783"/>
                </a:lnTo>
                <a:lnTo>
                  <a:pt x="3118712" y="1867363"/>
                </a:lnTo>
                <a:lnTo>
                  <a:pt x="3064735" y="1860265"/>
                </a:lnTo>
                <a:lnTo>
                  <a:pt x="3017859" y="1850327"/>
                </a:lnTo>
                <a:lnTo>
                  <a:pt x="2976666" y="1837551"/>
                </a:lnTo>
                <a:lnTo>
                  <a:pt x="2939733" y="1823354"/>
                </a:lnTo>
                <a:lnTo>
                  <a:pt x="2907063" y="1806319"/>
                </a:lnTo>
                <a:lnTo>
                  <a:pt x="2872972" y="1789283"/>
                </a:lnTo>
                <a:lnTo>
                  <a:pt x="2838881" y="1772247"/>
                </a:lnTo>
                <a:lnTo>
                  <a:pt x="2806210" y="1758051"/>
                </a:lnTo>
                <a:lnTo>
                  <a:pt x="2769278" y="1743854"/>
                </a:lnTo>
                <a:lnTo>
                  <a:pt x="2728085" y="1729658"/>
                </a:lnTo>
                <a:lnTo>
                  <a:pt x="2681210" y="1719720"/>
                </a:lnTo>
                <a:lnTo>
                  <a:pt x="2627232" y="1714041"/>
                </a:lnTo>
                <a:lnTo>
                  <a:pt x="2566152" y="1711202"/>
                </a:lnTo>
                <a:lnTo>
                  <a:pt x="2505073" y="1714041"/>
                </a:lnTo>
                <a:lnTo>
                  <a:pt x="2451094" y="1719720"/>
                </a:lnTo>
                <a:lnTo>
                  <a:pt x="2404218" y="1729658"/>
                </a:lnTo>
                <a:lnTo>
                  <a:pt x="2363025" y="1743854"/>
                </a:lnTo>
                <a:lnTo>
                  <a:pt x="2326094" y="1758051"/>
                </a:lnTo>
                <a:lnTo>
                  <a:pt x="2293423" y="1772247"/>
                </a:lnTo>
                <a:lnTo>
                  <a:pt x="2259331" y="1789283"/>
                </a:lnTo>
                <a:lnTo>
                  <a:pt x="2225240" y="1806319"/>
                </a:lnTo>
                <a:lnTo>
                  <a:pt x="2192570" y="1823354"/>
                </a:lnTo>
                <a:lnTo>
                  <a:pt x="2155638" y="1837551"/>
                </a:lnTo>
                <a:lnTo>
                  <a:pt x="2114444" y="1850327"/>
                </a:lnTo>
                <a:lnTo>
                  <a:pt x="2067569" y="1860265"/>
                </a:lnTo>
                <a:lnTo>
                  <a:pt x="2013591" y="1867363"/>
                </a:lnTo>
                <a:lnTo>
                  <a:pt x="1952511" y="1868783"/>
                </a:lnTo>
                <a:lnTo>
                  <a:pt x="1891432" y="1867363"/>
                </a:lnTo>
                <a:lnTo>
                  <a:pt x="1837454" y="1860265"/>
                </a:lnTo>
                <a:lnTo>
                  <a:pt x="1790578" y="1850327"/>
                </a:lnTo>
                <a:lnTo>
                  <a:pt x="1749385" y="1837551"/>
                </a:lnTo>
                <a:lnTo>
                  <a:pt x="1712453" y="1823354"/>
                </a:lnTo>
                <a:lnTo>
                  <a:pt x="1679782" y="1806319"/>
                </a:lnTo>
                <a:lnTo>
                  <a:pt x="1645691" y="1789283"/>
                </a:lnTo>
                <a:lnTo>
                  <a:pt x="1611600" y="1772247"/>
                </a:lnTo>
                <a:lnTo>
                  <a:pt x="1578930" y="1758051"/>
                </a:lnTo>
                <a:lnTo>
                  <a:pt x="1541997" y="1743854"/>
                </a:lnTo>
                <a:lnTo>
                  <a:pt x="1500804" y="1729658"/>
                </a:lnTo>
                <a:lnTo>
                  <a:pt x="1453929" y="1719720"/>
                </a:lnTo>
                <a:lnTo>
                  <a:pt x="1399951" y="1714041"/>
                </a:lnTo>
                <a:lnTo>
                  <a:pt x="1340292" y="1711202"/>
                </a:lnTo>
                <a:lnTo>
                  <a:pt x="1277791" y="1714041"/>
                </a:lnTo>
                <a:lnTo>
                  <a:pt x="1223814" y="1719720"/>
                </a:lnTo>
                <a:lnTo>
                  <a:pt x="1176938" y="1729658"/>
                </a:lnTo>
                <a:lnTo>
                  <a:pt x="1135745" y="1743854"/>
                </a:lnTo>
                <a:lnTo>
                  <a:pt x="1098813" y="1758051"/>
                </a:lnTo>
                <a:lnTo>
                  <a:pt x="1066142" y="1772247"/>
                </a:lnTo>
                <a:lnTo>
                  <a:pt x="1032051" y="1789283"/>
                </a:lnTo>
                <a:lnTo>
                  <a:pt x="997959" y="1806319"/>
                </a:lnTo>
                <a:lnTo>
                  <a:pt x="965289" y="1823354"/>
                </a:lnTo>
                <a:lnTo>
                  <a:pt x="928357" y="1837551"/>
                </a:lnTo>
                <a:lnTo>
                  <a:pt x="887163" y="1850327"/>
                </a:lnTo>
                <a:lnTo>
                  <a:pt x="840288" y="1860265"/>
                </a:lnTo>
                <a:lnTo>
                  <a:pt x="786311" y="1867363"/>
                </a:lnTo>
                <a:lnTo>
                  <a:pt x="725230" y="1868783"/>
                </a:lnTo>
                <a:lnTo>
                  <a:pt x="664151" y="1867363"/>
                </a:lnTo>
                <a:lnTo>
                  <a:pt x="610173" y="1860265"/>
                </a:lnTo>
                <a:lnTo>
                  <a:pt x="563297" y="1850327"/>
                </a:lnTo>
                <a:lnTo>
                  <a:pt x="522104" y="1837551"/>
                </a:lnTo>
                <a:lnTo>
                  <a:pt x="485172" y="1823354"/>
                </a:lnTo>
                <a:lnTo>
                  <a:pt x="452501" y="1806319"/>
                </a:lnTo>
                <a:lnTo>
                  <a:pt x="384319" y="1772247"/>
                </a:lnTo>
                <a:lnTo>
                  <a:pt x="351649" y="1758051"/>
                </a:lnTo>
                <a:lnTo>
                  <a:pt x="314717" y="1743854"/>
                </a:lnTo>
                <a:lnTo>
                  <a:pt x="273523" y="1729658"/>
                </a:lnTo>
                <a:lnTo>
                  <a:pt x="226648" y="1719720"/>
                </a:lnTo>
                <a:lnTo>
                  <a:pt x="172670" y="1714041"/>
                </a:lnTo>
                <a:lnTo>
                  <a:pt x="111590" y="1711202"/>
                </a:lnTo>
                <a:lnTo>
                  <a:pt x="51000" y="1714018"/>
                </a:lnTo>
                <a:lnTo>
                  <a:pt x="42543" y="1689003"/>
                </a:lnTo>
                <a:cubicBezTo>
                  <a:pt x="25880" y="1624238"/>
                  <a:pt x="13897" y="1557595"/>
                  <a:pt x="6977" y="1489455"/>
                </a:cubicBezTo>
                <a:lnTo>
                  <a:pt x="0" y="1351294"/>
                </a:lnTo>
                <a:lnTo>
                  <a:pt x="6977" y="1213132"/>
                </a:lnTo>
                <a:cubicBezTo>
                  <a:pt x="76177" y="531734"/>
                  <a:pt x="651639" y="0"/>
                  <a:pt x="1351294" y="0"/>
                </a:cubicBezTo>
                <a:close/>
              </a:path>
            </a:pathLst>
          </a:custGeom>
        </p:spPr>
        <p:txBody>
          <a:bodyPr wrap="square">
            <a:noAutofit/>
          </a:bodyPr>
          <a:lstStyle/>
          <a:p>
            <a:endParaRPr lang="en-CA"/>
          </a:p>
        </p:txBody>
      </p:sp>
    </p:spTree>
    <p:extLst>
      <p:ext uri="{BB962C8B-B14F-4D97-AF65-F5344CB8AC3E}">
        <p14:creationId xmlns:p14="http://schemas.microsoft.com/office/powerpoint/2010/main" val="17404126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3BA565-B5A9-87B1-31B6-FD89ED56C729}"/>
              </a:ext>
            </a:extLst>
          </p:cNvPr>
          <p:cNvSpPr>
            <a:spLocks noGrp="1"/>
          </p:cNvSpPr>
          <p:nvPr>
            <p:ph type="title"/>
          </p:nvPr>
        </p:nvSpPr>
        <p:spPr>
          <a:xfrm>
            <a:off x="253104" y="365126"/>
            <a:ext cx="11693332" cy="795336"/>
          </a:xfrm>
          <a:prstGeom prst="rect">
            <a:avLst/>
          </a:prstGeom>
        </p:spPr>
        <p:txBody>
          <a:bodyPr/>
          <a:lstStyle/>
          <a:p>
            <a:r>
              <a:rPr lang="en-US" dirty="0"/>
              <a:t>Click to edit Master title style</a:t>
            </a:r>
          </a:p>
        </p:txBody>
      </p:sp>
      <p:sp>
        <p:nvSpPr>
          <p:cNvPr id="10" name="Date Placeholder 9">
            <a:extLst>
              <a:ext uri="{FF2B5EF4-FFF2-40B4-BE49-F238E27FC236}">
                <a16:creationId xmlns:a16="http://schemas.microsoft.com/office/drawing/2014/main" id="{1838884A-49F1-C876-F7F8-C656A605ADDB}"/>
              </a:ext>
            </a:extLst>
          </p:cNvPr>
          <p:cNvSpPr>
            <a:spLocks noGrp="1"/>
          </p:cNvSpPr>
          <p:nvPr>
            <p:ph type="dt" sz="half" idx="10"/>
          </p:nvPr>
        </p:nvSpPr>
        <p:spPr/>
        <p:txBody>
          <a:bodyPr/>
          <a:lstStyle/>
          <a:p>
            <a:fld id="{25C90E46-5A9E-4D72-94FD-1E2A38D13988}" type="datetime1">
              <a:rPr lang="en-US" smtClean="0"/>
              <a:t>3/30/2025</a:t>
            </a:fld>
            <a:endParaRPr lang="en-IN" dirty="0"/>
          </a:p>
        </p:txBody>
      </p:sp>
      <p:sp>
        <p:nvSpPr>
          <p:cNvPr id="11" name="Footer Placeholder 10">
            <a:extLst>
              <a:ext uri="{FF2B5EF4-FFF2-40B4-BE49-F238E27FC236}">
                <a16:creationId xmlns:a16="http://schemas.microsoft.com/office/drawing/2014/main" id="{68AB72DC-05C8-9D7A-A116-6B16EF34346E}"/>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12" name="Slide Number Placeholder 11">
            <a:extLst>
              <a:ext uri="{FF2B5EF4-FFF2-40B4-BE49-F238E27FC236}">
                <a16:creationId xmlns:a16="http://schemas.microsoft.com/office/drawing/2014/main" id="{F01AB171-3A5B-8B92-A96B-3016AA7ABA06}"/>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a:t>
            </a:fld>
            <a:endParaRPr lang="en-IN" dirty="0"/>
          </a:p>
        </p:txBody>
      </p:sp>
      <p:sp>
        <p:nvSpPr>
          <p:cNvPr id="7" name="Picture Placeholder 5">
            <a:extLst>
              <a:ext uri="{FF2B5EF4-FFF2-40B4-BE49-F238E27FC236}">
                <a16:creationId xmlns:a16="http://schemas.microsoft.com/office/drawing/2014/main" id="{0802B8EE-C342-C138-F41A-EF2E891587E1}"/>
              </a:ext>
            </a:extLst>
          </p:cNvPr>
          <p:cNvSpPr>
            <a:spLocks noGrp="1"/>
          </p:cNvSpPr>
          <p:nvPr>
            <p:ph type="pic" sz="quarter" idx="13"/>
          </p:nvPr>
        </p:nvSpPr>
        <p:spPr>
          <a:xfrm>
            <a:off x="253105" y="1296760"/>
            <a:ext cx="2642496" cy="1796063"/>
          </a:xfrm>
          <a:prstGeom prst="roundRect">
            <a:avLst/>
          </a:prstGeom>
        </p:spPr>
        <p:txBody>
          <a:bodyPr/>
          <a:lstStyle/>
          <a:p>
            <a:endParaRPr lang="en-CA"/>
          </a:p>
        </p:txBody>
      </p:sp>
      <p:sp>
        <p:nvSpPr>
          <p:cNvPr id="3" name="Picture Placeholder 5">
            <a:extLst>
              <a:ext uri="{FF2B5EF4-FFF2-40B4-BE49-F238E27FC236}">
                <a16:creationId xmlns:a16="http://schemas.microsoft.com/office/drawing/2014/main" id="{CFEBDBD0-8668-36C9-7C2B-1219DD0322F3}"/>
              </a:ext>
            </a:extLst>
          </p:cNvPr>
          <p:cNvSpPr>
            <a:spLocks noGrp="1"/>
          </p:cNvSpPr>
          <p:nvPr>
            <p:ph type="pic" sz="quarter" idx="14"/>
          </p:nvPr>
        </p:nvSpPr>
        <p:spPr>
          <a:xfrm>
            <a:off x="3270050" y="1296760"/>
            <a:ext cx="2642496" cy="1796063"/>
          </a:xfrm>
          <a:prstGeom prst="roundRect">
            <a:avLst/>
          </a:prstGeom>
        </p:spPr>
        <p:txBody>
          <a:bodyPr/>
          <a:lstStyle/>
          <a:p>
            <a:endParaRPr lang="en-CA"/>
          </a:p>
        </p:txBody>
      </p:sp>
      <p:sp>
        <p:nvSpPr>
          <p:cNvPr id="4" name="Picture Placeholder 5">
            <a:extLst>
              <a:ext uri="{FF2B5EF4-FFF2-40B4-BE49-F238E27FC236}">
                <a16:creationId xmlns:a16="http://schemas.microsoft.com/office/drawing/2014/main" id="{47FF2BEB-53EF-BD1C-8430-01863832744E}"/>
              </a:ext>
            </a:extLst>
          </p:cNvPr>
          <p:cNvSpPr>
            <a:spLocks noGrp="1"/>
          </p:cNvSpPr>
          <p:nvPr>
            <p:ph type="pic" sz="quarter" idx="15"/>
          </p:nvPr>
        </p:nvSpPr>
        <p:spPr>
          <a:xfrm>
            <a:off x="6286995" y="1296760"/>
            <a:ext cx="2642496" cy="1796063"/>
          </a:xfrm>
          <a:prstGeom prst="roundRect">
            <a:avLst/>
          </a:prstGeom>
        </p:spPr>
        <p:txBody>
          <a:bodyPr/>
          <a:lstStyle/>
          <a:p>
            <a:endParaRPr lang="en-CA"/>
          </a:p>
        </p:txBody>
      </p:sp>
      <p:sp>
        <p:nvSpPr>
          <p:cNvPr id="5" name="Picture Placeholder 5">
            <a:extLst>
              <a:ext uri="{FF2B5EF4-FFF2-40B4-BE49-F238E27FC236}">
                <a16:creationId xmlns:a16="http://schemas.microsoft.com/office/drawing/2014/main" id="{B2040A80-B811-8766-271E-8718BDFF4F28}"/>
              </a:ext>
            </a:extLst>
          </p:cNvPr>
          <p:cNvSpPr>
            <a:spLocks noGrp="1"/>
          </p:cNvSpPr>
          <p:nvPr>
            <p:ph type="pic" sz="quarter" idx="16"/>
          </p:nvPr>
        </p:nvSpPr>
        <p:spPr>
          <a:xfrm>
            <a:off x="9303940" y="1296760"/>
            <a:ext cx="2642496" cy="1796063"/>
          </a:xfrm>
          <a:prstGeom prst="roundRect">
            <a:avLst/>
          </a:prstGeom>
        </p:spPr>
        <p:txBody>
          <a:bodyPr/>
          <a:lstStyle/>
          <a:p>
            <a:endParaRPr lang="en-CA" dirty="0"/>
          </a:p>
        </p:txBody>
      </p:sp>
    </p:spTree>
    <p:extLst>
      <p:ext uri="{BB962C8B-B14F-4D97-AF65-F5344CB8AC3E}">
        <p14:creationId xmlns:p14="http://schemas.microsoft.com/office/powerpoint/2010/main" val="16277755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1A99DC-A895-3E5F-926B-FD1390C746BA}"/>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12DB7A2-961A-408D-76E7-237B75693242}"/>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Date Placeholder 9">
            <a:extLst>
              <a:ext uri="{FF2B5EF4-FFF2-40B4-BE49-F238E27FC236}">
                <a16:creationId xmlns:a16="http://schemas.microsoft.com/office/drawing/2014/main" id="{382FAC0E-10B6-BCC1-6AE0-1AC1A05FC012}"/>
              </a:ext>
            </a:extLst>
          </p:cNvPr>
          <p:cNvSpPr>
            <a:spLocks noGrp="1"/>
          </p:cNvSpPr>
          <p:nvPr>
            <p:ph type="dt" sz="half" idx="10"/>
          </p:nvPr>
        </p:nvSpPr>
        <p:spPr/>
        <p:txBody>
          <a:bodyPr/>
          <a:lstStyle/>
          <a:p>
            <a:fld id="{C53A679B-6AF2-4A83-8E31-BDE7D1D00A4C}" type="datetime1">
              <a:rPr lang="en-US" smtClean="0"/>
              <a:t>3/30/2025</a:t>
            </a:fld>
            <a:endParaRPr lang="en-IN" dirty="0"/>
          </a:p>
        </p:txBody>
      </p:sp>
      <p:sp>
        <p:nvSpPr>
          <p:cNvPr id="11" name="Footer Placeholder 10">
            <a:extLst>
              <a:ext uri="{FF2B5EF4-FFF2-40B4-BE49-F238E27FC236}">
                <a16:creationId xmlns:a16="http://schemas.microsoft.com/office/drawing/2014/main" id="{381E8148-7361-7382-5F2B-537153F52425}"/>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12" name="Slide Number Placeholder 11">
            <a:extLst>
              <a:ext uri="{FF2B5EF4-FFF2-40B4-BE49-F238E27FC236}">
                <a16:creationId xmlns:a16="http://schemas.microsoft.com/office/drawing/2014/main" id="{0B987F74-CAD0-26F5-529B-CCFC993F845F}"/>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a:t>
            </a:fld>
            <a:endParaRPr lang="en-IN" dirty="0"/>
          </a:p>
        </p:txBody>
      </p:sp>
    </p:spTree>
    <p:extLst>
      <p:ext uri="{BB962C8B-B14F-4D97-AF65-F5344CB8AC3E}">
        <p14:creationId xmlns:p14="http://schemas.microsoft.com/office/powerpoint/2010/main" val="26792406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58120C-C127-B35E-8645-C849248F1CAB}"/>
              </a:ext>
            </a:extLst>
          </p:cNvPr>
          <p:cNvSpPr>
            <a:spLocks noGrp="1"/>
          </p:cNvSpPr>
          <p:nvPr>
            <p:ph type="title"/>
          </p:nvPr>
        </p:nvSpPr>
        <p:spPr>
          <a:xfrm>
            <a:off x="253104" y="152400"/>
            <a:ext cx="11693332" cy="720726"/>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8C5AFFE5-4D26-855C-E8E8-D64346F9AB4E}"/>
              </a:ext>
            </a:extLst>
          </p:cNvPr>
          <p:cNvSpPr>
            <a:spLocks noGrp="1"/>
          </p:cNvSpPr>
          <p:nvPr>
            <p:ph sz="half" idx="1"/>
          </p:nvPr>
        </p:nvSpPr>
        <p:spPr>
          <a:xfrm>
            <a:off x="253104" y="953311"/>
            <a:ext cx="5766696" cy="5476672"/>
          </a:xfrm>
          <a:prstGeom prst="rect">
            <a:avLst/>
          </a:prstGeo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E5070740-258E-BC0C-237D-9E1E1DA2D878}"/>
              </a:ext>
            </a:extLst>
          </p:cNvPr>
          <p:cNvSpPr>
            <a:spLocks noGrp="1"/>
          </p:cNvSpPr>
          <p:nvPr>
            <p:ph sz="half" idx="2"/>
          </p:nvPr>
        </p:nvSpPr>
        <p:spPr>
          <a:xfrm>
            <a:off x="6172200" y="953311"/>
            <a:ext cx="5774236" cy="5476672"/>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Date Placeholder 10">
            <a:extLst>
              <a:ext uri="{FF2B5EF4-FFF2-40B4-BE49-F238E27FC236}">
                <a16:creationId xmlns:a16="http://schemas.microsoft.com/office/drawing/2014/main" id="{350765E8-3089-3CD2-1B6E-C341802CD7E2}"/>
              </a:ext>
            </a:extLst>
          </p:cNvPr>
          <p:cNvSpPr>
            <a:spLocks noGrp="1"/>
          </p:cNvSpPr>
          <p:nvPr>
            <p:ph type="dt" sz="half" idx="10"/>
          </p:nvPr>
        </p:nvSpPr>
        <p:spPr/>
        <p:txBody>
          <a:bodyPr/>
          <a:lstStyle/>
          <a:p>
            <a:fld id="{90E8F0F7-8CDD-4FF2-81DE-DEE9B27A4271}" type="datetime1">
              <a:rPr lang="en-US" smtClean="0"/>
              <a:t>3/30/2025</a:t>
            </a:fld>
            <a:endParaRPr lang="en-IN" dirty="0"/>
          </a:p>
        </p:txBody>
      </p:sp>
      <p:sp>
        <p:nvSpPr>
          <p:cNvPr id="12" name="Footer Placeholder 11">
            <a:extLst>
              <a:ext uri="{FF2B5EF4-FFF2-40B4-BE49-F238E27FC236}">
                <a16:creationId xmlns:a16="http://schemas.microsoft.com/office/drawing/2014/main" id="{C7A198CB-EF48-8FD4-50C5-1512DFEEB439}"/>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13" name="Slide Number Placeholder 12">
            <a:extLst>
              <a:ext uri="{FF2B5EF4-FFF2-40B4-BE49-F238E27FC236}">
                <a16:creationId xmlns:a16="http://schemas.microsoft.com/office/drawing/2014/main" id="{8E0B2E7A-4511-A41A-84DE-CCCD225C20EB}"/>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a:t>
            </a:fld>
            <a:endParaRPr lang="en-IN" dirty="0"/>
          </a:p>
        </p:txBody>
      </p:sp>
    </p:spTree>
    <p:extLst>
      <p:ext uri="{BB962C8B-B14F-4D97-AF65-F5344CB8AC3E}">
        <p14:creationId xmlns:p14="http://schemas.microsoft.com/office/powerpoint/2010/main" val="29671439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46CB0C-3D0E-FEDA-8206-FE1738FAC1F2}"/>
              </a:ext>
            </a:extLst>
          </p:cNvPr>
          <p:cNvSpPr>
            <a:spLocks noGrp="1"/>
          </p:cNvSpPr>
          <p:nvPr>
            <p:ph type="title"/>
          </p:nvPr>
        </p:nvSpPr>
        <p:spPr>
          <a:xfrm>
            <a:off x="253104" y="436273"/>
            <a:ext cx="11693332" cy="720726"/>
          </a:xfrm>
          <a:prstGeom prst="rect">
            <a:avLst/>
          </a:prstGeom>
        </p:spPr>
        <p:txBody>
          <a:bodyPr/>
          <a:lstStyle/>
          <a:p>
            <a:r>
              <a:rPr lang="en-US"/>
              <a:t>Click to edit Master title style</a:t>
            </a:r>
          </a:p>
        </p:txBody>
      </p:sp>
      <p:sp>
        <p:nvSpPr>
          <p:cNvPr id="3" name="Text Placeholder 2">
            <a:extLst>
              <a:ext uri="{FF2B5EF4-FFF2-40B4-BE49-F238E27FC236}">
                <a16:creationId xmlns:a16="http://schemas.microsoft.com/office/drawing/2014/main" id="{FFFEF8EF-6BFD-A219-E48A-7244138F4691}"/>
              </a:ext>
            </a:extLst>
          </p:cNvPr>
          <p:cNvSpPr>
            <a:spLocks noGrp="1"/>
          </p:cNvSpPr>
          <p:nvPr>
            <p:ph type="body" idx="1"/>
          </p:nvPr>
        </p:nvSpPr>
        <p:spPr>
          <a:xfrm>
            <a:off x="253104" y="1244505"/>
            <a:ext cx="5745938" cy="511537"/>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28830FFD-93C7-9890-65E9-3250640D89AD}"/>
              </a:ext>
            </a:extLst>
          </p:cNvPr>
          <p:cNvSpPr>
            <a:spLocks noGrp="1"/>
          </p:cNvSpPr>
          <p:nvPr>
            <p:ph sz="half" idx="2"/>
          </p:nvPr>
        </p:nvSpPr>
        <p:spPr>
          <a:xfrm>
            <a:off x="253104" y="1756042"/>
            <a:ext cx="5745938" cy="469339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527B981-92A7-FC06-EDCC-689D5A3E89CF}"/>
              </a:ext>
            </a:extLst>
          </p:cNvPr>
          <p:cNvSpPr>
            <a:spLocks noGrp="1"/>
          </p:cNvSpPr>
          <p:nvPr>
            <p:ph type="body" sz="quarter" idx="3"/>
          </p:nvPr>
        </p:nvSpPr>
        <p:spPr>
          <a:xfrm>
            <a:off x="6172200" y="1244505"/>
            <a:ext cx="5774236" cy="511537"/>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878F085-E2D6-32A5-0024-D896A38C840F}"/>
              </a:ext>
            </a:extLst>
          </p:cNvPr>
          <p:cNvSpPr>
            <a:spLocks noGrp="1"/>
          </p:cNvSpPr>
          <p:nvPr>
            <p:ph sz="quarter" idx="4"/>
          </p:nvPr>
        </p:nvSpPr>
        <p:spPr>
          <a:xfrm>
            <a:off x="6172200" y="1756042"/>
            <a:ext cx="5774236" cy="469339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Date Placeholder 12">
            <a:extLst>
              <a:ext uri="{FF2B5EF4-FFF2-40B4-BE49-F238E27FC236}">
                <a16:creationId xmlns:a16="http://schemas.microsoft.com/office/drawing/2014/main" id="{74A237CB-1BFB-0A32-2DC6-4C572E781F36}"/>
              </a:ext>
            </a:extLst>
          </p:cNvPr>
          <p:cNvSpPr>
            <a:spLocks noGrp="1"/>
          </p:cNvSpPr>
          <p:nvPr>
            <p:ph type="dt" sz="half" idx="10"/>
          </p:nvPr>
        </p:nvSpPr>
        <p:spPr/>
        <p:txBody>
          <a:bodyPr/>
          <a:lstStyle/>
          <a:p>
            <a:fld id="{B6EB81CF-F981-4AA4-8A7C-53AD32AD22DF}" type="datetime1">
              <a:rPr lang="en-US" smtClean="0"/>
              <a:t>3/30/2025</a:t>
            </a:fld>
            <a:endParaRPr lang="en-IN" dirty="0"/>
          </a:p>
        </p:txBody>
      </p:sp>
      <p:sp>
        <p:nvSpPr>
          <p:cNvPr id="14" name="Footer Placeholder 13">
            <a:extLst>
              <a:ext uri="{FF2B5EF4-FFF2-40B4-BE49-F238E27FC236}">
                <a16:creationId xmlns:a16="http://schemas.microsoft.com/office/drawing/2014/main" id="{07835E8F-EA56-F963-8ED0-5436DB227A3E}"/>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15" name="Slide Number Placeholder 14">
            <a:extLst>
              <a:ext uri="{FF2B5EF4-FFF2-40B4-BE49-F238E27FC236}">
                <a16:creationId xmlns:a16="http://schemas.microsoft.com/office/drawing/2014/main" id="{B56F5C24-CEA1-8F2A-F958-175F7193B9DC}"/>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a:t>
            </a:fld>
            <a:endParaRPr lang="en-IN" dirty="0"/>
          </a:p>
        </p:txBody>
      </p:sp>
    </p:spTree>
    <p:extLst>
      <p:ext uri="{BB962C8B-B14F-4D97-AF65-F5344CB8AC3E}">
        <p14:creationId xmlns:p14="http://schemas.microsoft.com/office/powerpoint/2010/main" val="22636936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9" name="Title Placeholder 1">
            <a:extLst>
              <a:ext uri="{FF2B5EF4-FFF2-40B4-BE49-F238E27FC236}">
                <a16:creationId xmlns:a16="http://schemas.microsoft.com/office/drawing/2014/main" id="{63B408A5-8AEA-201B-C6C3-B033A85044DD}"/>
              </a:ext>
            </a:extLst>
          </p:cNvPr>
          <p:cNvSpPr>
            <a:spLocks noGrp="1"/>
          </p:cNvSpPr>
          <p:nvPr>
            <p:ph type="title"/>
          </p:nvPr>
        </p:nvSpPr>
        <p:spPr>
          <a:xfrm>
            <a:off x="5163499" y="368300"/>
            <a:ext cx="6782935" cy="792163"/>
          </a:xfrm>
          <a:prstGeom prst="rect">
            <a:avLst/>
          </a:prstGeom>
        </p:spPr>
        <p:txBody>
          <a:bodyPr vert="horz" lIns="91440" tIns="45720" rIns="91440" bIns="45720" rtlCol="0" anchor="ctr">
            <a:normAutofit/>
          </a:bodyPr>
          <a:lstStyle/>
          <a:p>
            <a:r>
              <a:rPr lang="en-US" dirty="0"/>
              <a:t>Click to edit Master title style</a:t>
            </a:r>
            <a:endParaRPr lang="en-CA" dirty="0"/>
          </a:p>
        </p:txBody>
      </p:sp>
      <p:sp>
        <p:nvSpPr>
          <p:cNvPr id="10" name="Date Placeholder 9">
            <a:extLst>
              <a:ext uri="{FF2B5EF4-FFF2-40B4-BE49-F238E27FC236}">
                <a16:creationId xmlns:a16="http://schemas.microsoft.com/office/drawing/2014/main" id="{28EE0BEB-506B-6C12-9ADC-EEABA70D18B3}"/>
              </a:ext>
            </a:extLst>
          </p:cNvPr>
          <p:cNvSpPr>
            <a:spLocks noGrp="1"/>
          </p:cNvSpPr>
          <p:nvPr>
            <p:ph type="dt" sz="half" idx="10"/>
          </p:nvPr>
        </p:nvSpPr>
        <p:spPr/>
        <p:txBody>
          <a:bodyPr/>
          <a:lstStyle/>
          <a:p>
            <a:fld id="{B0C3F6A8-4655-414C-AD68-45E47C680130}" type="datetime1">
              <a:rPr lang="en-US" smtClean="0"/>
              <a:t>3/30/2025</a:t>
            </a:fld>
            <a:endParaRPr lang="en-IN" dirty="0"/>
          </a:p>
        </p:txBody>
      </p:sp>
      <p:sp>
        <p:nvSpPr>
          <p:cNvPr id="11" name="Footer Placeholder 10">
            <a:extLst>
              <a:ext uri="{FF2B5EF4-FFF2-40B4-BE49-F238E27FC236}">
                <a16:creationId xmlns:a16="http://schemas.microsoft.com/office/drawing/2014/main" id="{EF539C1C-0CCC-4209-EBBC-15ECFCB13A8F}"/>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12" name="Slide Number Placeholder 11">
            <a:extLst>
              <a:ext uri="{FF2B5EF4-FFF2-40B4-BE49-F238E27FC236}">
                <a16:creationId xmlns:a16="http://schemas.microsoft.com/office/drawing/2014/main" id="{C9CB7B2E-1DFE-54E9-6FA4-EB5DC10BC9AE}"/>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a:t>
            </a:fld>
            <a:endParaRPr lang="en-IN" dirty="0"/>
          </a:p>
        </p:txBody>
      </p:sp>
      <p:sp>
        <p:nvSpPr>
          <p:cNvPr id="7" name="Picture Placeholder 6">
            <a:extLst>
              <a:ext uri="{FF2B5EF4-FFF2-40B4-BE49-F238E27FC236}">
                <a16:creationId xmlns:a16="http://schemas.microsoft.com/office/drawing/2014/main" id="{E2455273-BBB5-6EAA-E42F-076F26A6C5E5}"/>
              </a:ext>
            </a:extLst>
          </p:cNvPr>
          <p:cNvSpPr>
            <a:spLocks noGrp="1"/>
          </p:cNvSpPr>
          <p:nvPr>
            <p:ph type="pic" sz="quarter" idx="13"/>
          </p:nvPr>
        </p:nvSpPr>
        <p:spPr>
          <a:xfrm>
            <a:off x="1" y="-1"/>
            <a:ext cx="4926746" cy="6317454"/>
          </a:xfrm>
          <a:custGeom>
            <a:avLst/>
            <a:gdLst>
              <a:gd name="connsiteX0" fmla="*/ 0 w 4926746"/>
              <a:gd name="connsiteY0" fmla="*/ 0 h 6317454"/>
              <a:gd name="connsiteX1" fmla="*/ 4926746 w 4926746"/>
              <a:gd name="connsiteY1" fmla="*/ 0 h 6317454"/>
              <a:gd name="connsiteX2" fmla="*/ 4926746 w 4926746"/>
              <a:gd name="connsiteY2" fmla="*/ 6317045 h 6317454"/>
              <a:gd name="connsiteX3" fmla="*/ 4909122 w 4926746"/>
              <a:gd name="connsiteY3" fmla="*/ 6317454 h 6317454"/>
              <a:gd name="connsiteX4" fmla="*/ 4848042 w 4926746"/>
              <a:gd name="connsiteY4" fmla="*/ 6316034 h 6317454"/>
              <a:gd name="connsiteX5" fmla="*/ 4794065 w 4926746"/>
              <a:gd name="connsiteY5" fmla="*/ 6308936 h 6317454"/>
              <a:gd name="connsiteX6" fmla="*/ 4747189 w 4926746"/>
              <a:gd name="connsiteY6" fmla="*/ 6298998 h 6317454"/>
              <a:gd name="connsiteX7" fmla="*/ 4705996 w 4926746"/>
              <a:gd name="connsiteY7" fmla="*/ 6286222 h 6317454"/>
              <a:gd name="connsiteX8" fmla="*/ 4669064 w 4926746"/>
              <a:gd name="connsiteY8" fmla="*/ 6272025 h 6317454"/>
              <a:gd name="connsiteX9" fmla="*/ 4636393 w 4926746"/>
              <a:gd name="connsiteY9" fmla="*/ 6254990 h 6317454"/>
              <a:gd name="connsiteX10" fmla="*/ 4602302 w 4926746"/>
              <a:gd name="connsiteY10" fmla="*/ 6237954 h 6317454"/>
              <a:gd name="connsiteX11" fmla="*/ 4568212 w 4926746"/>
              <a:gd name="connsiteY11" fmla="*/ 6220918 h 6317454"/>
              <a:gd name="connsiteX12" fmla="*/ 4535540 w 4926746"/>
              <a:gd name="connsiteY12" fmla="*/ 6206722 h 6317454"/>
              <a:gd name="connsiteX13" fmla="*/ 4498608 w 4926746"/>
              <a:gd name="connsiteY13" fmla="*/ 6192525 h 6317454"/>
              <a:gd name="connsiteX14" fmla="*/ 4457415 w 4926746"/>
              <a:gd name="connsiteY14" fmla="*/ 6178329 h 6317454"/>
              <a:gd name="connsiteX15" fmla="*/ 4410540 w 4926746"/>
              <a:gd name="connsiteY15" fmla="*/ 6168391 h 6317454"/>
              <a:gd name="connsiteX16" fmla="*/ 4356562 w 4926746"/>
              <a:gd name="connsiteY16" fmla="*/ 6162712 h 6317454"/>
              <a:gd name="connsiteX17" fmla="*/ 4295482 w 4926746"/>
              <a:gd name="connsiteY17" fmla="*/ 6159873 h 6317454"/>
              <a:gd name="connsiteX18" fmla="*/ 4234404 w 4926746"/>
              <a:gd name="connsiteY18" fmla="*/ 6162712 h 6317454"/>
              <a:gd name="connsiteX19" fmla="*/ 4180424 w 4926746"/>
              <a:gd name="connsiteY19" fmla="*/ 6168391 h 6317454"/>
              <a:gd name="connsiteX20" fmla="*/ 4133548 w 4926746"/>
              <a:gd name="connsiteY20" fmla="*/ 6178329 h 6317454"/>
              <a:gd name="connsiteX21" fmla="*/ 4092355 w 4926746"/>
              <a:gd name="connsiteY21" fmla="*/ 6192525 h 6317454"/>
              <a:gd name="connsiteX22" fmla="*/ 4055424 w 4926746"/>
              <a:gd name="connsiteY22" fmla="*/ 6206722 h 6317454"/>
              <a:gd name="connsiteX23" fmla="*/ 4022753 w 4926746"/>
              <a:gd name="connsiteY23" fmla="*/ 6220918 h 6317454"/>
              <a:gd name="connsiteX24" fmla="*/ 3988661 w 4926746"/>
              <a:gd name="connsiteY24" fmla="*/ 6237954 h 6317454"/>
              <a:gd name="connsiteX25" fmla="*/ 3954570 w 4926746"/>
              <a:gd name="connsiteY25" fmla="*/ 6254990 h 6317454"/>
              <a:gd name="connsiteX26" fmla="*/ 3921900 w 4926746"/>
              <a:gd name="connsiteY26" fmla="*/ 6272025 h 6317454"/>
              <a:gd name="connsiteX27" fmla="*/ 3884968 w 4926746"/>
              <a:gd name="connsiteY27" fmla="*/ 6286222 h 6317454"/>
              <a:gd name="connsiteX28" fmla="*/ 3843774 w 4926746"/>
              <a:gd name="connsiteY28" fmla="*/ 6298998 h 6317454"/>
              <a:gd name="connsiteX29" fmla="*/ 3796899 w 4926746"/>
              <a:gd name="connsiteY29" fmla="*/ 6308936 h 6317454"/>
              <a:gd name="connsiteX30" fmla="*/ 3742921 w 4926746"/>
              <a:gd name="connsiteY30" fmla="*/ 6316034 h 6317454"/>
              <a:gd name="connsiteX31" fmla="*/ 3681841 w 4926746"/>
              <a:gd name="connsiteY31" fmla="*/ 6317454 h 6317454"/>
              <a:gd name="connsiteX32" fmla="*/ 3620762 w 4926746"/>
              <a:gd name="connsiteY32" fmla="*/ 6316034 h 6317454"/>
              <a:gd name="connsiteX33" fmla="*/ 3566784 w 4926746"/>
              <a:gd name="connsiteY33" fmla="*/ 6308936 h 6317454"/>
              <a:gd name="connsiteX34" fmla="*/ 3519908 w 4926746"/>
              <a:gd name="connsiteY34" fmla="*/ 6298998 h 6317454"/>
              <a:gd name="connsiteX35" fmla="*/ 3478715 w 4926746"/>
              <a:gd name="connsiteY35" fmla="*/ 6286222 h 6317454"/>
              <a:gd name="connsiteX36" fmla="*/ 3441783 w 4926746"/>
              <a:gd name="connsiteY36" fmla="*/ 6272025 h 6317454"/>
              <a:gd name="connsiteX37" fmla="*/ 3409112 w 4926746"/>
              <a:gd name="connsiteY37" fmla="*/ 6254990 h 6317454"/>
              <a:gd name="connsiteX38" fmla="*/ 3375021 w 4926746"/>
              <a:gd name="connsiteY38" fmla="*/ 6237954 h 6317454"/>
              <a:gd name="connsiteX39" fmla="*/ 3340930 w 4926746"/>
              <a:gd name="connsiteY39" fmla="*/ 6220918 h 6317454"/>
              <a:gd name="connsiteX40" fmla="*/ 3308260 w 4926746"/>
              <a:gd name="connsiteY40" fmla="*/ 6206722 h 6317454"/>
              <a:gd name="connsiteX41" fmla="*/ 3271327 w 4926746"/>
              <a:gd name="connsiteY41" fmla="*/ 6192525 h 6317454"/>
              <a:gd name="connsiteX42" fmla="*/ 3230134 w 4926746"/>
              <a:gd name="connsiteY42" fmla="*/ 6178329 h 6317454"/>
              <a:gd name="connsiteX43" fmla="*/ 3183259 w 4926746"/>
              <a:gd name="connsiteY43" fmla="*/ 6168391 h 6317454"/>
              <a:gd name="connsiteX44" fmla="*/ 3129281 w 4926746"/>
              <a:gd name="connsiteY44" fmla="*/ 6162712 h 6317454"/>
              <a:gd name="connsiteX45" fmla="*/ 3069622 w 4926746"/>
              <a:gd name="connsiteY45" fmla="*/ 6159873 h 6317454"/>
              <a:gd name="connsiteX46" fmla="*/ 3007121 w 4926746"/>
              <a:gd name="connsiteY46" fmla="*/ 6162712 h 6317454"/>
              <a:gd name="connsiteX47" fmla="*/ 2953144 w 4926746"/>
              <a:gd name="connsiteY47" fmla="*/ 6168391 h 6317454"/>
              <a:gd name="connsiteX48" fmla="*/ 2906268 w 4926746"/>
              <a:gd name="connsiteY48" fmla="*/ 6178329 h 6317454"/>
              <a:gd name="connsiteX49" fmla="*/ 2865075 w 4926746"/>
              <a:gd name="connsiteY49" fmla="*/ 6192525 h 6317454"/>
              <a:gd name="connsiteX50" fmla="*/ 2828143 w 4926746"/>
              <a:gd name="connsiteY50" fmla="*/ 6206722 h 6317454"/>
              <a:gd name="connsiteX51" fmla="*/ 2795472 w 4926746"/>
              <a:gd name="connsiteY51" fmla="*/ 6220918 h 6317454"/>
              <a:gd name="connsiteX52" fmla="*/ 2761381 w 4926746"/>
              <a:gd name="connsiteY52" fmla="*/ 6237954 h 6317454"/>
              <a:gd name="connsiteX53" fmla="*/ 2727289 w 4926746"/>
              <a:gd name="connsiteY53" fmla="*/ 6254990 h 6317454"/>
              <a:gd name="connsiteX54" fmla="*/ 2694619 w 4926746"/>
              <a:gd name="connsiteY54" fmla="*/ 6272025 h 6317454"/>
              <a:gd name="connsiteX55" fmla="*/ 2657687 w 4926746"/>
              <a:gd name="connsiteY55" fmla="*/ 6286222 h 6317454"/>
              <a:gd name="connsiteX56" fmla="*/ 2616493 w 4926746"/>
              <a:gd name="connsiteY56" fmla="*/ 6298998 h 6317454"/>
              <a:gd name="connsiteX57" fmla="*/ 2569618 w 4926746"/>
              <a:gd name="connsiteY57" fmla="*/ 6308936 h 6317454"/>
              <a:gd name="connsiteX58" fmla="*/ 2515641 w 4926746"/>
              <a:gd name="connsiteY58" fmla="*/ 6316034 h 6317454"/>
              <a:gd name="connsiteX59" fmla="*/ 2454560 w 4926746"/>
              <a:gd name="connsiteY59" fmla="*/ 6317454 h 6317454"/>
              <a:gd name="connsiteX60" fmla="*/ 2393481 w 4926746"/>
              <a:gd name="connsiteY60" fmla="*/ 6316034 h 6317454"/>
              <a:gd name="connsiteX61" fmla="*/ 2339503 w 4926746"/>
              <a:gd name="connsiteY61" fmla="*/ 6308936 h 6317454"/>
              <a:gd name="connsiteX62" fmla="*/ 2292627 w 4926746"/>
              <a:gd name="connsiteY62" fmla="*/ 6298998 h 6317454"/>
              <a:gd name="connsiteX63" fmla="*/ 2251434 w 4926746"/>
              <a:gd name="connsiteY63" fmla="*/ 6286222 h 6317454"/>
              <a:gd name="connsiteX64" fmla="*/ 2214502 w 4926746"/>
              <a:gd name="connsiteY64" fmla="*/ 6272025 h 6317454"/>
              <a:gd name="connsiteX65" fmla="*/ 2181831 w 4926746"/>
              <a:gd name="connsiteY65" fmla="*/ 6254990 h 6317454"/>
              <a:gd name="connsiteX66" fmla="*/ 2113649 w 4926746"/>
              <a:gd name="connsiteY66" fmla="*/ 6220918 h 6317454"/>
              <a:gd name="connsiteX67" fmla="*/ 2080979 w 4926746"/>
              <a:gd name="connsiteY67" fmla="*/ 6206722 h 6317454"/>
              <a:gd name="connsiteX68" fmla="*/ 2044047 w 4926746"/>
              <a:gd name="connsiteY68" fmla="*/ 6192525 h 6317454"/>
              <a:gd name="connsiteX69" fmla="*/ 2002853 w 4926746"/>
              <a:gd name="connsiteY69" fmla="*/ 6178329 h 6317454"/>
              <a:gd name="connsiteX70" fmla="*/ 1955978 w 4926746"/>
              <a:gd name="connsiteY70" fmla="*/ 6168391 h 6317454"/>
              <a:gd name="connsiteX71" fmla="*/ 1902000 w 4926746"/>
              <a:gd name="connsiteY71" fmla="*/ 6162712 h 6317454"/>
              <a:gd name="connsiteX72" fmla="*/ 1840920 w 4926746"/>
              <a:gd name="connsiteY72" fmla="*/ 6159873 h 6317454"/>
              <a:gd name="connsiteX73" fmla="*/ 1779841 w 4926746"/>
              <a:gd name="connsiteY73" fmla="*/ 6162712 h 6317454"/>
              <a:gd name="connsiteX74" fmla="*/ 1725863 w 4926746"/>
              <a:gd name="connsiteY74" fmla="*/ 6168391 h 6317454"/>
              <a:gd name="connsiteX75" fmla="*/ 1678987 w 4926746"/>
              <a:gd name="connsiteY75" fmla="*/ 6178329 h 6317454"/>
              <a:gd name="connsiteX76" fmla="*/ 1637794 w 4926746"/>
              <a:gd name="connsiteY76" fmla="*/ 6192525 h 6317454"/>
              <a:gd name="connsiteX77" fmla="*/ 1600862 w 4926746"/>
              <a:gd name="connsiteY77" fmla="*/ 6206722 h 6317454"/>
              <a:gd name="connsiteX78" fmla="*/ 1568191 w 4926746"/>
              <a:gd name="connsiteY78" fmla="*/ 6220918 h 6317454"/>
              <a:gd name="connsiteX79" fmla="*/ 1534100 w 4926746"/>
              <a:gd name="connsiteY79" fmla="*/ 6237954 h 6317454"/>
              <a:gd name="connsiteX80" fmla="*/ 1500009 w 4926746"/>
              <a:gd name="connsiteY80" fmla="*/ 6254990 h 6317454"/>
              <a:gd name="connsiteX81" fmla="*/ 1467339 w 4926746"/>
              <a:gd name="connsiteY81" fmla="*/ 6272025 h 6317454"/>
              <a:gd name="connsiteX82" fmla="*/ 1430406 w 4926746"/>
              <a:gd name="connsiteY82" fmla="*/ 6286222 h 6317454"/>
              <a:gd name="connsiteX83" fmla="*/ 1389213 w 4926746"/>
              <a:gd name="connsiteY83" fmla="*/ 6298998 h 6317454"/>
              <a:gd name="connsiteX84" fmla="*/ 1342338 w 4926746"/>
              <a:gd name="connsiteY84" fmla="*/ 6308936 h 6317454"/>
              <a:gd name="connsiteX85" fmla="*/ 1288360 w 4926746"/>
              <a:gd name="connsiteY85" fmla="*/ 6316034 h 6317454"/>
              <a:gd name="connsiteX86" fmla="*/ 1227280 w 4926746"/>
              <a:gd name="connsiteY86" fmla="*/ 6317454 h 6317454"/>
              <a:gd name="connsiteX87" fmla="*/ 1166200 w 4926746"/>
              <a:gd name="connsiteY87" fmla="*/ 6316034 h 6317454"/>
              <a:gd name="connsiteX88" fmla="*/ 1112223 w 4926746"/>
              <a:gd name="connsiteY88" fmla="*/ 6308936 h 6317454"/>
              <a:gd name="connsiteX89" fmla="*/ 1065347 w 4926746"/>
              <a:gd name="connsiteY89" fmla="*/ 6298998 h 6317454"/>
              <a:gd name="connsiteX90" fmla="*/ 1024154 w 4926746"/>
              <a:gd name="connsiteY90" fmla="*/ 6286222 h 6317454"/>
              <a:gd name="connsiteX91" fmla="*/ 987222 w 4926746"/>
              <a:gd name="connsiteY91" fmla="*/ 6272025 h 6317454"/>
              <a:gd name="connsiteX92" fmla="*/ 954551 w 4926746"/>
              <a:gd name="connsiteY92" fmla="*/ 6254990 h 6317454"/>
              <a:gd name="connsiteX93" fmla="*/ 920460 w 4926746"/>
              <a:gd name="connsiteY93" fmla="*/ 6237954 h 6317454"/>
              <a:gd name="connsiteX94" fmla="*/ 886368 w 4926746"/>
              <a:gd name="connsiteY94" fmla="*/ 6220918 h 6317454"/>
              <a:gd name="connsiteX95" fmla="*/ 853698 w 4926746"/>
              <a:gd name="connsiteY95" fmla="*/ 6206722 h 6317454"/>
              <a:gd name="connsiteX96" fmla="*/ 816766 w 4926746"/>
              <a:gd name="connsiteY96" fmla="*/ 6192525 h 6317454"/>
              <a:gd name="connsiteX97" fmla="*/ 775572 w 4926746"/>
              <a:gd name="connsiteY97" fmla="*/ 6178329 h 6317454"/>
              <a:gd name="connsiteX98" fmla="*/ 728697 w 4926746"/>
              <a:gd name="connsiteY98" fmla="*/ 6168391 h 6317454"/>
              <a:gd name="connsiteX99" fmla="*/ 674720 w 4926746"/>
              <a:gd name="connsiteY99" fmla="*/ 6162712 h 6317454"/>
              <a:gd name="connsiteX100" fmla="*/ 613639 w 4926746"/>
              <a:gd name="connsiteY100" fmla="*/ 6159873 h 6317454"/>
              <a:gd name="connsiteX101" fmla="*/ 552560 w 4926746"/>
              <a:gd name="connsiteY101" fmla="*/ 6162712 h 6317454"/>
              <a:gd name="connsiteX102" fmla="*/ 498582 w 4926746"/>
              <a:gd name="connsiteY102" fmla="*/ 6168391 h 6317454"/>
              <a:gd name="connsiteX103" fmla="*/ 451706 w 4926746"/>
              <a:gd name="connsiteY103" fmla="*/ 6178329 h 6317454"/>
              <a:gd name="connsiteX104" fmla="*/ 410513 w 4926746"/>
              <a:gd name="connsiteY104" fmla="*/ 6192525 h 6317454"/>
              <a:gd name="connsiteX105" fmla="*/ 373581 w 4926746"/>
              <a:gd name="connsiteY105" fmla="*/ 6206722 h 6317454"/>
              <a:gd name="connsiteX106" fmla="*/ 340910 w 4926746"/>
              <a:gd name="connsiteY106" fmla="*/ 6220918 h 6317454"/>
              <a:gd name="connsiteX107" fmla="*/ 306819 w 4926746"/>
              <a:gd name="connsiteY107" fmla="*/ 6237954 h 6317454"/>
              <a:gd name="connsiteX108" fmla="*/ 272728 w 4926746"/>
              <a:gd name="connsiteY108" fmla="*/ 6254990 h 6317454"/>
              <a:gd name="connsiteX109" fmla="*/ 240058 w 4926746"/>
              <a:gd name="connsiteY109" fmla="*/ 6272025 h 6317454"/>
              <a:gd name="connsiteX110" fmla="*/ 203126 w 4926746"/>
              <a:gd name="connsiteY110" fmla="*/ 6286222 h 6317454"/>
              <a:gd name="connsiteX111" fmla="*/ 161932 w 4926746"/>
              <a:gd name="connsiteY111" fmla="*/ 6298998 h 6317454"/>
              <a:gd name="connsiteX112" fmla="*/ 115057 w 4926746"/>
              <a:gd name="connsiteY112" fmla="*/ 6308936 h 6317454"/>
              <a:gd name="connsiteX113" fmla="*/ 61079 w 4926746"/>
              <a:gd name="connsiteY113" fmla="*/ 6316034 h 6317454"/>
              <a:gd name="connsiteX114" fmla="*/ 0 w 4926746"/>
              <a:gd name="connsiteY114" fmla="*/ 6317454 h 63174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4926746" h="6317454">
                <a:moveTo>
                  <a:pt x="0" y="0"/>
                </a:moveTo>
                <a:lnTo>
                  <a:pt x="4926746" y="0"/>
                </a:lnTo>
                <a:lnTo>
                  <a:pt x="4926746" y="6317045"/>
                </a:lnTo>
                <a:lnTo>
                  <a:pt x="4909122" y="6317454"/>
                </a:lnTo>
                <a:lnTo>
                  <a:pt x="4848042" y="6316034"/>
                </a:lnTo>
                <a:lnTo>
                  <a:pt x="4794065" y="6308936"/>
                </a:lnTo>
                <a:lnTo>
                  <a:pt x="4747189" y="6298998"/>
                </a:lnTo>
                <a:lnTo>
                  <a:pt x="4705996" y="6286222"/>
                </a:lnTo>
                <a:lnTo>
                  <a:pt x="4669064" y="6272025"/>
                </a:lnTo>
                <a:lnTo>
                  <a:pt x="4636393" y="6254990"/>
                </a:lnTo>
                <a:lnTo>
                  <a:pt x="4602302" y="6237954"/>
                </a:lnTo>
                <a:lnTo>
                  <a:pt x="4568212" y="6220918"/>
                </a:lnTo>
                <a:lnTo>
                  <a:pt x="4535540" y="6206722"/>
                </a:lnTo>
                <a:lnTo>
                  <a:pt x="4498608" y="6192525"/>
                </a:lnTo>
                <a:lnTo>
                  <a:pt x="4457415" y="6178329"/>
                </a:lnTo>
                <a:lnTo>
                  <a:pt x="4410540" y="6168391"/>
                </a:lnTo>
                <a:lnTo>
                  <a:pt x="4356562" y="6162712"/>
                </a:lnTo>
                <a:lnTo>
                  <a:pt x="4295482" y="6159873"/>
                </a:lnTo>
                <a:lnTo>
                  <a:pt x="4234404" y="6162712"/>
                </a:lnTo>
                <a:lnTo>
                  <a:pt x="4180424" y="6168391"/>
                </a:lnTo>
                <a:lnTo>
                  <a:pt x="4133548" y="6178329"/>
                </a:lnTo>
                <a:lnTo>
                  <a:pt x="4092355" y="6192525"/>
                </a:lnTo>
                <a:lnTo>
                  <a:pt x="4055424" y="6206722"/>
                </a:lnTo>
                <a:lnTo>
                  <a:pt x="4022753" y="6220918"/>
                </a:lnTo>
                <a:lnTo>
                  <a:pt x="3988661" y="6237954"/>
                </a:lnTo>
                <a:lnTo>
                  <a:pt x="3954570" y="6254990"/>
                </a:lnTo>
                <a:lnTo>
                  <a:pt x="3921900" y="6272025"/>
                </a:lnTo>
                <a:lnTo>
                  <a:pt x="3884968" y="6286222"/>
                </a:lnTo>
                <a:lnTo>
                  <a:pt x="3843774" y="6298998"/>
                </a:lnTo>
                <a:lnTo>
                  <a:pt x="3796899" y="6308936"/>
                </a:lnTo>
                <a:lnTo>
                  <a:pt x="3742921" y="6316034"/>
                </a:lnTo>
                <a:lnTo>
                  <a:pt x="3681841" y="6317454"/>
                </a:lnTo>
                <a:lnTo>
                  <a:pt x="3620762" y="6316034"/>
                </a:lnTo>
                <a:lnTo>
                  <a:pt x="3566784" y="6308936"/>
                </a:lnTo>
                <a:lnTo>
                  <a:pt x="3519908" y="6298998"/>
                </a:lnTo>
                <a:lnTo>
                  <a:pt x="3478715" y="6286222"/>
                </a:lnTo>
                <a:lnTo>
                  <a:pt x="3441783" y="6272025"/>
                </a:lnTo>
                <a:lnTo>
                  <a:pt x="3409112" y="6254990"/>
                </a:lnTo>
                <a:lnTo>
                  <a:pt x="3375021" y="6237954"/>
                </a:lnTo>
                <a:lnTo>
                  <a:pt x="3340930" y="6220918"/>
                </a:lnTo>
                <a:lnTo>
                  <a:pt x="3308260" y="6206722"/>
                </a:lnTo>
                <a:lnTo>
                  <a:pt x="3271327" y="6192525"/>
                </a:lnTo>
                <a:lnTo>
                  <a:pt x="3230134" y="6178329"/>
                </a:lnTo>
                <a:lnTo>
                  <a:pt x="3183259" y="6168391"/>
                </a:lnTo>
                <a:lnTo>
                  <a:pt x="3129281" y="6162712"/>
                </a:lnTo>
                <a:lnTo>
                  <a:pt x="3069622" y="6159873"/>
                </a:lnTo>
                <a:lnTo>
                  <a:pt x="3007121" y="6162712"/>
                </a:lnTo>
                <a:lnTo>
                  <a:pt x="2953144" y="6168391"/>
                </a:lnTo>
                <a:lnTo>
                  <a:pt x="2906268" y="6178329"/>
                </a:lnTo>
                <a:lnTo>
                  <a:pt x="2865075" y="6192525"/>
                </a:lnTo>
                <a:lnTo>
                  <a:pt x="2828143" y="6206722"/>
                </a:lnTo>
                <a:lnTo>
                  <a:pt x="2795472" y="6220918"/>
                </a:lnTo>
                <a:lnTo>
                  <a:pt x="2761381" y="6237954"/>
                </a:lnTo>
                <a:lnTo>
                  <a:pt x="2727289" y="6254990"/>
                </a:lnTo>
                <a:lnTo>
                  <a:pt x="2694619" y="6272025"/>
                </a:lnTo>
                <a:lnTo>
                  <a:pt x="2657687" y="6286222"/>
                </a:lnTo>
                <a:lnTo>
                  <a:pt x="2616493" y="6298998"/>
                </a:lnTo>
                <a:lnTo>
                  <a:pt x="2569618" y="6308936"/>
                </a:lnTo>
                <a:lnTo>
                  <a:pt x="2515641" y="6316034"/>
                </a:lnTo>
                <a:lnTo>
                  <a:pt x="2454560" y="6317454"/>
                </a:lnTo>
                <a:lnTo>
                  <a:pt x="2393481" y="6316034"/>
                </a:lnTo>
                <a:lnTo>
                  <a:pt x="2339503" y="6308936"/>
                </a:lnTo>
                <a:lnTo>
                  <a:pt x="2292627" y="6298998"/>
                </a:lnTo>
                <a:lnTo>
                  <a:pt x="2251434" y="6286222"/>
                </a:lnTo>
                <a:lnTo>
                  <a:pt x="2214502" y="6272025"/>
                </a:lnTo>
                <a:lnTo>
                  <a:pt x="2181831" y="6254990"/>
                </a:lnTo>
                <a:lnTo>
                  <a:pt x="2113649" y="6220918"/>
                </a:lnTo>
                <a:lnTo>
                  <a:pt x="2080979" y="6206722"/>
                </a:lnTo>
                <a:lnTo>
                  <a:pt x="2044047" y="6192525"/>
                </a:lnTo>
                <a:lnTo>
                  <a:pt x="2002853" y="6178329"/>
                </a:lnTo>
                <a:lnTo>
                  <a:pt x="1955978" y="6168391"/>
                </a:lnTo>
                <a:lnTo>
                  <a:pt x="1902000" y="6162712"/>
                </a:lnTo>
                <a:lnTo>
                  <a:pt x="1840920" y="6159873"/>
                </a:lnTo>
                <a:lnTo>
                  <a:pt x="1779841" y="6162712"/>
                </a:lnTo>
                <a:lnTo>
                  <a:pt x="1725863" y="6168391"/>
                </a:lnTo>
                <a:lnTo>
                  <a:pt x="1678987" y="6178329"/>
                </a:lnTo>
                <a:lnTo>
                  <a:pt x="1637794" y="6192525"/>
                </a:lnTo>
                <a:lnTo>
                  <a:pt x="1600862" y="6206722"/>
                </a:lnTo>
                <a:lnTo>
                  <a:pt x="1568191" y="6220918"/>
                </a:lnTo>
                <a:lnTo>
                  <a:pt x="1534100" y="6237954"/>
                </a:lnTo>
                <a:lnTo>
                  <a:pt x="1500009" y="6254990"/>
                </a:lnTo>
                <a:lnTo>
                  <a:pt x="1467339" y="6272025"/>
                </a:lnTo>
                <a:lnTo>
                  <a:pt x="1430406" y="6286222"/>
                </a:lnTo>
                <a:lnTo>
                  <a:pt x="1389213" y="6298998"/>
                </a:lnTo>
                <a:lnTo>
                  <a:pt x="1342338" y="6308936"/>
                </a:lnTo>
                <a:lnTo>
                  <a:pt x="1288360" y="6316034"/>
                </a:lnTo>
                <a:lnTo>
                  <a:pt x="1227280" y="6317454"/>
                </a:lnTo>
                <a:lnTo>
                  <a:pt x="1166200" y="6316034"/>
                </a:lnTo>
                <a:lnTo>
                  <a:pt x="1112223" y="6308936"/>
                </a:lnTo>
                <a:lnTo>
                  <a:pt x="1065347" y="6298998"/>
                </a:lnTo>
                <a:lnTo>
                  <a:pt x="1024154" y="6286222"/>
                </a:lnTo>
                <a:lnTo>
                  <a:pt x="987222" y="6272025"/>
                </a:lnTo>
                <a:lnTo>
                  <a:pt x="954551" y="6254990"/>
                </a:lnTo>
                <a:lnTo>
                  <a:pt x="920460" y="6237954"/>
                </a:lnTo>
                <a:lnTo>
                  <a:pt x="886368" y="6220918"/>
                </a:lnTo>
                <a:lnTo>
                  <a:pt x="853698" y="6206722"/>
                </a:lnTo>
                <a:lnTo>
                  <a:pt x="816766" y="6192525"/>
                </a:lnTo>
                <a:lnTo>
                  <a:pt x="775572" y="6178329"/>
                </a:lnTo>
                <a:lnTo>
                  <a:pt x="728697" y="6168391"/>
                </a:lnTo>
                <a:lnTo>
                  <a:pt x="674720" y="6162712"/>
                </a:lnTo>
                <a:lnTo>
                  <a:pt x="613639" y="6159873"/>
                </a:lnTo>
                <a:lnTo>
                  <a:pt x="552560" y="6162712"/>
                </a:lnTo>
                <a:lnTo>
                  <a:pt x="498582" y="6168391"/>
                </a:lnTo>
                <a:lnTo>
                  <a:pt x="451706" y="6178329"/>
                </a:lnTo>
                <a:lnTo>
                  <a:pt x="410513" y="6192525"/>
                </a:lnTo>
                <a:lnTo>
                  <a:pt x="373581" y="6206722"/>
                </a:lnTo>
                <a:lnTo>
                  <a:pt x="340910" y="6220918"/>
                </a:lnTo>
                <a:lnTo>
                  <a:pt x="306819" y="6237954"/>
                </a:lnTo>
                <a:lnTo>
                  <a:pt x="272728" y="6254990"/>
                </a:lnTo>
                <a:lnTo>
                  <a:pt x="240058" y="6272025"/>
                </a:lnTo>
                <a:lnTo>
                  <a:pt x="203126" y="6286222"/>
                </a:lnTo>
                <a:lnTo>
                  <a:pt x="161932" y="6298998"/>
                </a:lnTo>
                <a:lnTo>
                  <a:pt x="115057" y="6308936"/>
                </a:lnTo>
                <a:lnTo>
                  <a:pt x="61079" y="6316034"/>
                </a:lnTo>
                <a:lnTo>
                  <a:pt x="0" y="6317454"/>
                </a:lnTo>
                <a:close/>
              </a:path>
            </a:pathLst>
          </a:custGeom>
        </p:spPr>
        <p:txBody>
          <a:bodyPr wrap="square">
            <a:noAutofit/>
          </a:bodyPr>
          <a:lstStyle/>
          <a:p>
            <a:endParaRPr lang="en-CA"/>
          </a:p>
        </p:txBody>
      </p:sp>
    </p:spTree>
    <p:extLst>
      <p:ext uri="{BB962C8B-B14F-4D97-AF65-F5344CB8AC3E}">
        <p14:creationId xmlns:p14="http://schemas.microsoft.com/office/powerpoint/2010/main" val="5962512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7_Title Only">
    <p:spTree>
      <p:nvGrpSpPr>
        <p:cNvPr id="1" name=""/>
        <p:cNvGrpSpPr/>
        <p:nvPr/>
      </p:nvGrpSpPr>
      <p:grpSpPr>
        <a:xfrm>
          <a:off x="0" y="0"/>
          <a:ext cx="0" cy="0"/>
          <a:chOff x="0" y="0"/>
          <a:chExt cx="0" cy="0"/>
        </a:xfrm>
      </p:grpSpPr>
      <p:sp>
        <p:nvSpPr>
          <p:cNvPr id="9" name="Title Placeholder 1">
            <a:extLst>
              <a:ext uri="{FF2B5EF4-FFF2-40B4-BE49-F238E27FC236}">
                <a16:creationId xmlns:a16="http://schemas.microsoft.com/office/drawing/2014/main" id="{63B408A5-8AEA-201B-C6C3-B033A85044DD}"/>
              </a:ext>
            </a:extLst>
          </p:cNvPr>
          <p:cNvSpPr>
            <a:spLocks noGrp="1"/>
          </p:cNvSpPr>
          <p:nvPr>
            <p:ph type="title"/>
          </p:nvPr>
        </p:nvSpPr>
        <p:spPr>
          <a:xfrm>
            <a:off x="253105" y="368300"/>
            <a:ext cx="11693330" cy="792163"/>
          </a:xfrm>
          <a:prstGeom prst="rect">
            <a:avLst/>
          </a:prstGeom>
        </p:spPr>
        <p:txBody>
          <a:bodyPr vert="horz" lIns="91440" tIns="45720" rIns="91440" bIns="45720" rtlCol="0" anchor="ctr">
            <a:normAutofit/>
          </a:bodyPr>
          <a:lstStyle/>
          <a:p>
            <a:r>
              <a:rPr lang="en-US" dirty="0"/>
              <a:t>Click to edit Master title style</a:t>
            </a:r>
            <a:endParaRPr lang="en-CA" dirty="0"/>
          </a:p>
        </p:txBody>
      </p:sp>
      <p:sp>
        <p:nvSpPr>
          <p:cNvPr id="10" name="Date Placeholder 9">
            <a:extLst>
              <a:ext uri="{FF2B5EF4-FFF2-40B4-BE49-F238E27FC236}">
                <a16:creationId xmlns:a16="http://schemas.microsoft.com/office/drawing/2014/main" id="{28EE0BEB-506B-6C12-9ADC-EEABA70D18B3}"/>
              </a:ext>
            </a:extLst>
          </p:cNvPr>
          <p:cNvSpPr>
            <a:spLocks noGrp="1"/>
          </p:cNvSpPr>
          <p:nvPr>
            <p:ph type="dt" sz="half" idx="10"/>
          </p:nvPr>
        </p:nvSpPr>
        <p:spPr/>
        <p:txBody>
          <a:bodyPr/>
          <a:lstStyle/>
          <a:p>
            <a:fld id="{B0C3F6A8-4655-414C-AD68-45E47C680130}" type="datetime1">
              <a:rPr lang="en-US" smtClean="0"/>
              <a:t>3/30/2025</a:t>
            </a:fld>
            <a:endParaRPr lang="en-IN" dirty="0"/>
          </a:p>
        </p:txBody>
      </p:sp>
      <p:sp>
        <p:nvSpPr>
          <p:cNvPr id="11" name="Footer Placeholder 10">
            <a:extLst>
              <a:ext uri="{FF2B5EF4-FFF2-40B4-BE49-F238E27FC236}">
                <a16:creationId xmlns:a16="http://schemas.microsoft.com/office/drawing/2014/main" id="{EF539C1C-0CCC-4209-EBBC-15ECFCB13A8F}"/>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12" name="Slide Number Placeholder 11">
            <a:extLst>
              <a:ext uri="{FF2B5EF4-FFF2-40B4-BE49-F238E27FC236}">
                <a16:creationId xmlns:a16="http://schemas.microsoft.com/office/drawing/2014/main" id="{C9CB7B2E-1DFE-54E9-6FA4-EB5DC10BC9AE}"/>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a:t>
            </a:fld>
            <a:endParaRPr lang="en-IN" dirty="0"/>
          </a:p>
        </p:txBody>
      </p:sp>
      <p:sp>
        <p:nvSpPr>
          <p:cNvPr id="4" name="Picture Placeholder 3">
            <a:extLst>
              <a:ext uri="{FF2B5EF4-FFF2-40B4-BE49-F238E27FC236}">
                <a16:creationId xmlns:a16="http://schemas.microsoft.com/office/drawing/2014/main" id="{7815E5B0-116A-2098-2BF7-5D271190A1AD}"/>
              </a:ext>
            </a:extLst>
          </p:cNvPr>
          <p:cNvSpPr>
            <a:spLocks noGrp="1"/>
          </p:cNvSpPr>
          <p:nvPr>
            <p:ph type="pic" sz="quarter" idx="13"/>
          </p:nvPr>
        </p:nvSpPr>
        <p:spPr>
          <a:xfrm>
            <a:off x="7223307" y="2"/>
            <a:ext cx="4426822" cy="3690256"/>
          </a:xfrm>
          <a:prstGeom prst="rect">
            <a:avLst/>
          </a:prstGeom>
        </p:spPr>
        <p:txBody>
          <a:bodyPr wrap="square">
            <a:noAutofit/>
          </a:bodyPr>
          <a:lstStyle/>
          <a:p>
            <a:endParaRPr lang="en-CA"/>
          </a:p>
        </p:txBody>
      </p:sp>
    </p:spTree>
    <p:extLst>
      <p:ext uri="{BB962C8B-B14F-4D97-AF65-F5344CB8AC3E}">
        <p14:creationId xmlns:p14="http://schemas.microsoft.com/office/powerpoint/2010/main" val="31537162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4_Title Only">
    <p:spTree>
      <p:nvGrpSpPr>
        <p:cNvPr id="1" name=""/>
        <p:cNvGrpSpPr/>
        <p:nvPr/>
      </p:nvGrpSpPr>
      <p:grpSpPr>
        <a:xfrm>
          <a:off x="0" y="0"/>
          <a:ext cx="0" cy="0"/>
          <a:chOff x="0" y="0"/>
          <a:chExt cx="0" cy="0"/>
        </a:xfrm>
      </p:grpSpPr>
      <p:sp>
        <p:nvSpPr>
          <p:cNvPr id="9" name="Title Placeholder 1">
            <a:extLst>
              <a:ext uri="{FF2B5EF4-FFF2-40B4-BE49-F238E27FC236}">
                <a16:creationId xmlns:a16="http://schemas.microsoft.com/office/drawing/2014/main" id="{63B408A5-8AEA-201B-C6C3-B033A85044DD}"/>
              </a:ext>
            </a:extLst>
          </p:cNvPr>
          <p:cNvSpPr>
            <a:spLocks noGrp="1"/>
          </p:cNvSpPr>
          <p:nvPr>
            <p:ph type="title"/>
          </p:nvPr>
        </p:nvSpPr>
        <p:spPr>
          <a:xfrm>
            <a:off x="253105" y="368300"/>
            <a:ext cx="11693330" cy="792163"/>
          </a:xfrm>
          <a:prstGeom prst="rect">
            <a:avLst/>
          </a:prstGeom>
        </p:spPr>
        <p:txBody>
          <a:bodyPr vert="horz" lIns="91440" tIns="45720" rIns="91440" bIns="45720" rtlCol="0" anchor="ctr">
            <a:normAutofit/>
          </a:bodyPr>
          <a:lstStyle/>
          <a:p>
            <a:r>
              <a:rPr lang="en-US" dirty="0"/>
              <a:t>Click to edit Master title style</a:t>
            </a:r>
            <a:endParaRPr lang="en-CA" dirty="0"/>
          </a:p>
        </p:txBody>
      </p:sp>
      <p:sp>
        <p:nvSpPr>
          <p:cNvPr id="10" name="Date Placeholder 9">
            <a:extLst>
              <a:ext uri="{FF2B5EF4-FFF2-40B4-BE49-F238E27FC236}">
                <a16:creationId xmlns:a16="http://schemas.microsoft.com/office/drawing/2014/main" id="{28EE0BEB-506B-6C12-9ADC-EEABA70D18B3}"/>
              </a:ext>
            </a:extLst>
          </p:cNvPr>
          <p:cNvSpPr>
            <a:spLocks noGrp="1"/>
          </p:cNvSpPr>
          <p:nvPr>
            <p:ph type="dt" sz="half" idx="10"/>
          </p:nvPr>
        </p:nvSpPr>
        <p:spPr/>
        <p:txBody>
          <a:bodyPr/>
          <a:lstStyle/>
          <a:p>
            <a:fld id="{E4E7432A-613D-44CB-AB90-1BEC3CE2E620}" type="datetime1">
              <a:rPr lang="en-US" smtClean="0"/>
              <a:t>3/30/2025</a:t>
            </a:fld>
            <a:endParaRPr lang="en-IN" dirty="0"/>
          </a:p>
        </p:txBody>
      </p:sp>
      <p:sp>
        <p:nvSpPr>
          <p:cNvPr id="11" name="Footer Placeholder 10">
            <a:extLst>
              <a:ext uri="{FF2B5EF4-FFF2-40B4-BE49-F238E27FC236}">
                <a16:creationId xmlns:a16="http://schemas.microsoft.com/office/drawing/2014/main" id="{EF539C1C-0CCC-4209-EBBC-15ECFCB13A8F}"/>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12" name="Slide Number Placeholder 11">
            <a:extLst>
              <a:ext uri="{FF2B5EF4-FFF2-40B4-BE49-F238E27FC236}">
                <a16:creationId xmlns:a16="http://schemas.microsoft.com/office/drawing/2014/main" id="{C9CB7B2E-1DFE-54E9-6FA4-EB5DC10BC9AE}"/>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a:t>
            </a:fld>
            <a:endParaRPr lang="en-IN" dirty="0"/>
          </a:p>
        </p:txBody>
      </p:sp>
      <p:sp>
        <p:nvSpPr>
          <p:cNvPr id="4" name="Picture Placeholder 3">
            <a:extLst>
              <a:ext uri="{FF2B5EF4-FFF2-40B4-BE49-F238E27FC236}">
                <a16:creationId xmlns:a16="http://schemas.microsoft.com/office/drawing/2014/main" id="{7AA83885-418B-6B55-A912-2BF725DEFC1D}"/>
              </a:ext>
            </a:extLst>
          </p:cNvPr>
          <p:cNvSpPr>
            <a:spLocks noGrp="1"/>
          </p:cNvSpPr>
          <p:nvPr>
            <p:ph type="pic" sz="quarter" idx="13"/>
          </p:nvPr>
        </p:nvSpPr>
        <p:spPr>
          <a:xfrm>
            <a:off x="0" y="4440025"/>
            <a:ext cx="12192000" cy="1942745"/>
          </a:xfrm>
          <a:custGeom>
            <a:avLst/>
            <a:gdLst>
              <a:gd name="connsiteX0" fmla="*/ 0 w 12192000"/>
              <a:gd name="connsiteY0" fmla="*/ 0 h 1942745"/>
              <a:gd name="connsiteX1" fmla="*/ 12192000 w 12192000"/>
              <a:gd name="connsiteY1" fmla="*/ 0 h 1942745"/>
              <a:gd name="connsiteX2" fmla="*/ 12192000 w 12192000"/>
              <a:gd name="connsiteY2" fmla="*/ 1942745 h 1942745"/>
              <a:gd name="connsiteX3" fmla="*/ 12130920 w 12192000"/>
              <a:gd name="connsiteY3" fmla="*/ 1941325 h 1942745"/>
              <a:gd name="connsiteX4" fmla="*/ 12076942 w 12192000"/>
              <a:gd name="connsiteY4" fmla="*/ 1934227 h 1942745"/>
              <a:gd name="connsiteX5" fmla="*/ 12030066 w 12192000"/>
              <a:gd name="connsiteY5" fmla="*/ 1924290 h 1942745"/>
              <a:gd name="connsiteX6" fmla="*/ 11988872 w 12192000"/>
              <a:gd name="connsiteY6" fmla="*/ 1911512 h 1942745"/>
              <a:gd name="connsiteX7" fmla="*/ 11951940 w 12192000"/>
              <a:gd name="connsiteY7" fmla="*/ 1897316 h 1942745"/>
              <a:gd name="connsiteX8" fmla="*/ 11919270 w 12192000"/>
              <a:gd name="connsiteY8" fmla="*/ 1880281 h 1942745"/>
              <a:gd name="connsiteX9" fmla="*/ 11885180 w 12192000"/>
              <a:gd name="connsiteY9" fmla="*/ 1863245 h 1942745"/>
              <a:gd name="connsiteX10" fmla="*/ 11851088 w 12192000"/>
              <a:gd name="connsiteY10" fmla="*/ 1846209 h 1942745"/>
              <a:gd name="connsiteX11" fmla="*/ 11818418 w 12192000"/>
              <a:gd name="connsiteY11" fmla="*/ 1832013 h 1942745"/>
              <a:gd name="connsiteX12" fmla="*/ 11781486 w 12192000"/>
              <a:gd name="connsiteY12" fmla="*/ 1817817 h 1942745"/>
              <a:gd name="connsiteX13" fmla="*/ 11740292 w 12192000"/>
              <a:gd name="connsiteY13" fmla="*/ 1803620 h 1942745"/>
              <a:gd name="connsiteX14" fmla="*/ 11693416 w 12192000"/>
              <a:gd name="connsiteY14" fmla="*/ 1793682 h 1942745"/>
              <a:gd name="connsiteX15" fmla="*/ 11639438 w 12192000"/>
              <a:gd name="connsiteY15" fmla="*/ 1788004 h 1942745"/>
              <a:gd name="connsiteX16" fmla="*/ 11578360 w 12192000"/>
              <a:gd name="connsiteY16" fmla="*/ 1785164 h 1942745"/>
              <a:gd name="connsiteX17" fmla="*/ 11517278 w 12192000"/>
              <a:gd name="connsiteY17" fmla="*/ 1788004 h 1942745"/>
              <a:gd name="connsiteX18" fmla="*/ 11463302 w 12192000"/>
              <a:gd name="connsiteY18" fmla="*/ 1793682 h 1942745"/>
              <a:gd name="connsiteX19" fmla="*/ 11416426 w 12192000"/>
              <a:gd name="connsiteY19" fmla="*/ 1803620 h 1942745"/>
              <a:gd name="connsiteX20" fmla="*/ 11375232 w 12192000"/>
              <a:gd name="connsiteY20" fmla="*/ 1817817 h 1942745"/>
              <a:gd name="connsiteX21" fmla="*/ 11338300 w 12192000"/>
              <a:gd name="connsiteY21" fmla="*/ 1832013 h 1942745"/>
              <a:gd name="connsiteX22" fmla="*/ 11305630 w 12192000"/>
              <a:gd name="connsiteY22" fmla="*/ 1846209 h 1942745"/>
              <a:gd name="connsiteX23" fmla="*/ 11271540 w 12192000"/>
              <a:gd name="connsiteY23" fmla="*/ 1863245 h 1942745"/>
              <a:gd name="connsiteX24" fmla="*/ 11237448 w 12192000"/>
              <a:gd name="connsiteY24" fmla="*/ 1880281 h 1942745"/>
              <a:gd name="connsiteX25" fmla="*/ 11204776 w 12192000"/>
              <a:gd name="connsiteY25" fmla="*/ 1897317 h 1942745"/>
              <a:gd name="connsiteX26" fmla="*/ 11167844 w 12192000"/>
              <a:gd name="connsiteY26" fmla="*/ 1911513 h 1942745"/>
              <a:gd name="connsiteX27" fmla="*/ 11126650 w 12192000"/>
              <a:gd name="connsiteY27" fmla="*/ 1924290 h 1942745"/>
              <a:gd name="connsiteX28" fmla="*/ 11079776 w 12192000"/>
              <a:gd name="connsiteY28" fmla="*/ 1934228 h 1942745"/>
              <a:gd name="connsiteX29" fmla="*/ 11025798 w 12192000"/>
              <a:gd name="connsiteY29" fmla="*/ 1941325 h 1942745"/>
              <a:gd name="connsiteX30" fmla="*/ 10964718 w 12192000"/>
              <a:gd name="connsiteY30" fmla="*/ 1942745 h 1942745"/>
              <a:gd name="connsiteX31" fmla="*/ 10903638 w 12192000"/>
              <a:gd name="connsiteY31" fmla="*/ 1941325 h 1942745"/>
              <a:gd name="connsiteX32" fmla="*/ 10849660 w 12192000"/>
              <a:gd name="connsiteY32" fmla="*/ 1934228 h 1942745"/>
              <a:gd name="connsiteX33" fmla="*/ 10802786 w 12192000"/>
              <a:gd name="connsiteY33" fmla="*/ 1924290 h 1942745"/>
              <a:gd name="connsiteX34" fmla="*/ 10761592 w 12192000"/>
              <a:gd name="connsiteY34" fmla="*/ 1911513 h 1942745"/>
              <a:gd name="connsiteX35" fmla="*/ 10724660 w 12192000"/>
              <a:gd name="connsiteY35" fmla="*/ 1897317 h 1942745"/>
              <a:gd name="connsiteX36" fmla="*/ 10691990 w 12192000"/>
              <a:gd name="connsiteY36" fmla="*/ 1880281 h 1942745"/>
              <a:gd name="connsiteX37" fmla="*/ 10657898 w 12192000"/>
              <a:gd name="connsiteY37" fmla="*/ 1863245 h 1942745"/>
              <a:gd name="connsiteX38" fmla="*/ 10623808 w 12192000"/>
              <a:gd name="connsiteY38" fmla="*/ 1846209 h 1942745"/>
              <a:gd name="connsiteX39" fmla="*/ 10591136 w 12192000"/>
              <a:gd name="connsiteY39" fmla="*/ 1832013 h 1942745"/>
              <a:gd name="connsiteX40" fmla="*/ 10554204 w 12192000"/>
              <a:gd name="connsiteY40" fmla="*/ 1817817 h 1942745"/>
              <a:gd name="connsiteX41" fmla="*/ 10513010 w 12192000"/>
              <a:gd name="connsiteY41" fmla="*/ 1803620 h 1942745"/>
              <a:gd name="connsiteX42" fmla="*/ 10466136 w 12192000"/>
              <a:gd name="connsiteY42" fmla="*/ 1793682 h 1942745"/>
              <a:gd name="connsiteX43" fmla="*/ 10412158 w 12192000"/>
              <a:gd name="connsiteY43" fmla="*/ 1788004 h 1942745"/>
              <a:gd name="connsiteX44" fmla="*/ 10351078 w 12192000"/>
              <a:gd name="connsiteY44" fmla="*/ 1785164 h 1942745"/>
              <a:gd name="connsiteX45" fmla="*/ 10289998 w 12192000"/>
              <a:gd name="connsiteY45" fmla="*/ 1788004 h 1942745"/>
              <a:gd name="connsiteX46" fmla="*/ 10236020 w 12192000"/>
              <a:gd name="connsiteY46" fmla="*/ 1793682 h 1942745"/>
              <a:gd name="connsiteX47" fmla="*/ 10189144 w 12192000"/>
              <a:gd name="connsiteY47" fmla="*/ 1803620 h 1942745"/>
              <a:gd name="connsiteX48" fmla="*/ 10147952 w 12192000"/>
              <a:gd name="connsiteY48" fmla="*/ 1817817 h 1942745"/>
              <a:gd name="connsiteX49" fmla="*/ 10111020 w 12192000"/>
              <a:gd name="connsiteY49" fmla="*/ 1832013 h 1942745"/>
              <a:gd name="connsiteX50" fmla="*/ 10078350 w 12192000"/>
              <a:gd name="connsiteY50" fmla="*/ 1846209 h 1942745"/>
              <a:gd name="connsiteX51" fmla="*/ 10044258 w 12192000"/>
              <a:gd name="connsiteY51" fmla="*/ 1863245 h 1942745"/>
              <a:gd name="connsiteX52" fmla="*/ 10010168 w 12192000"/>
              <a:gd name="connsiteY52" fmla="*/ 1880281 h 1942745"/>
              <a:gd name="connsiteX53" fmla="*/ 9977496 w 12192000"/>
              <a:gd name="connsiteY53" fmla="*/ 1897317 h 1942745"/>
              <a:gd name="connsiteX54" fmla="*/ 9940564 w 12192000"/>
              <a:gd name="connsiteY54" fmla="*/ 1911513 h 1942745"/>
              <a:gd name="connsiteX55" fmla="*/ 9899370 w 12192000"/>
              <a:gd name="connsiteY55" fmla="*/ 1924290 h 1942745"/>
              <a:gd name="connsiteX56" fmla="*/ 9852496 w 12192000"/>
              <a:gd name="connsiteY56" fmla="*/ 1934228 h 1942745"/>
              <a:gd name="connsiteX57" fmla="*/ 9798518 w 12192000"/>
              <a:gd name="connsiteY57" fmla="*/ 1941325 h 1942745"/>
              <a:gd name="connsiteX58" fmla="*/ 9737438 w 12192000"/>
              <a:gd name="connsiteY58" fmla="*/ 1942745 h 1942745"/>
              <a:gd name="connsiteX59" fmla="*/ 9676358 w 12192000"/>
              <a:gd name="connsiteY59" fmla="*/ 1941325 h 1942745"/>
              <a:gd name="connsiteX60" fmla="*/ 9622380 w 12192000"/>
              <a:gd name="connsiteY60" fmla="*/ 1934228 h 1942745"/>
              <a:gd name="connsiteX61" fmla="*/ 9575504 w 12192000"/>
              <a:gd name="connsiteY61" fmla="*/ 1924290 h 1942745"/>
              <a:gd name="connsiteX62" fmla="*/ 9534312 w 12192000"/>
              <a:gd name="connsiteY62" fmla="*/ 1911513 h 1942745"/>
              <a:gd name="connsiteX63" fmla="*/ 9497380 w 12192000"/>
              <a:gd name="connsiteY63" fmla="*/ 1897317 h 1942745"/>
              <a:gd name="connsiteX64" fmla="*/ 9464710 w 12192000"/>
              <a:gd name="connsiteY64" fmla="*/ 1880281 h 1942745"/>
              <a:gd name="connsiteX65" fmla="*/ 9430618 w 12192000"/>
              <a:gd name="connsiteY65" fmla="*/ 1863245 h 1942745"/>
              <a:gd name="connsiteX66" fmla="*/ 9396528 w 12192000"/>
              <a:gd name="connsiteY66" fmla="*/ 1846209 h 1942745"/>
              <a:gd name="connsiteX67" fmla="*/ 9363856 w 12192000"/>
              <a:gd name="connsiteY67" fmla="*/ 1832013 h 1942745"/>
              <a:gd name="connsiteX68" fmla="*/ 9326924 w 12192000"/>
              <a:gd name="connsiteY68" fmla="*/ 1817817 h 1942745"/>
              <a:gd name="connsiteX69" fmla="*/ 9285730 w 12192000"/>
              <a:gd name="connsiteY69" fmla="*/ 1803620 h 1942745"/>
              <a:gd name="connsiteX70" fmla="*/ 9238856 w 12192000"/>
              <a:gd name="connsiteY70" fmla="*/ 1793682 h 1942745"/>
              <a:gd name="connsiteX71" fmla="*/ 9184878 w 12192000"/>
              <a:gd name="connsiteY71" fmla="*/ 1788004 h 1942745"/>
              <a:gd name="connsiteX72" fmla="*/ 9125218 w 12192000"/>
              <a:gd name="connsiteY72" fmla="*/ 1785164 h 1942745"/>
              <a:gd name="connsiteX73" fmla="*/ 9062718 w 12192000"/>
              <a:gd name="connsiteY73" fmla="*/ 1788004 h 1942745"/>
              <a:gd name="connsiteX74" fmla="*/ 9008740 w 12192000"/>
              <a:gd name="connsiteY74" fmla="*/ 1793682 h 1942745"/>
              <a:gd name="connsiteX75" fmla="*/ 8961866 w 12192000"/>
              <a:gd name="connsiteY75" fmla="*/ 1803620 h 1942745"/>
              <a:gd name="connsiteX76" fmla="*/ 8920672 w 12192000"/>
              <a:gd name="connsiteY76" fmla="*/ 1817817 h 1942745"/>
              <a:gd name="connsiteX77" fmla="*/ 8883740 w 12192000"/>
              <a:gd name="connsiteY77" fmla="*/ 1832013 h 1942745"/>
              <a:gd name="connsiteX78" fmla="*/ 8851068 w 12192000"/>
              <a:gd name="connsiteY78" fmla="*/ 1846209 h 1942745"/>
              <a:gd name="connsiteX79" fmla="*/ 8816978 w 12192000"/>
              <a:gd name="connsiteY79" fmla="*/ 1863245 h 1942745"/>
              <a:gd name="connsiteX80" fmla="*/ 8782886 w 12192000"/>
              <a:gd name="connsiteY80" fmla="*/ 1880281 h 1942745"/>
              <a:gd name="connsiteX81" fmla="*/ 8750216 w 12192000"/>
              <a:gd name="connsiteY81" fmla="*/ 1897317 h 1942745"/>
              <a:gd name="connsiteX82" fmla="*/ 8713284 w 12192000"/>
              <a:gd name="connsiteY82" fmla="*/ 1911513 h 1942745"/>
              <a:gd name="connsiteX83" fmla="*/ 8672090 w 12192000"/>
              <a:gd name="connsiteY83" fmla="*/ 1924290 h 1942745"/>
              <a:gd name="connsiteX84" fmla="*/ 8625214 w 12192000"/>
              <a:gd name="connsiteY84" fmla="*/ 1934228 h 1942745"/>
              <a:gd name="connsiteX85" fmla="*/ 8571238 w 12192000"/>
              <a:gd name="connsiteY85" fmla="*/ 1941325 h 1942745"/>
              <a:gd name="connsiteX86" fmla="*/ 8510158 w 12192000"/>
              <a:gd name="connsiteY86" fmla="*/ 1942745 h 1942745"/>
              <a:gd name="connsiteX87" fmla="*/ 8449078 w 12192000"/>
              <a:gd name="connsiteY87" fmla="*/ 1941325 h 1942745"/>
              <a:gd name="connsiteX88" fmla="*/ 8395100 w 12192000"/>
              <a:gd name="connsiteY88" fmla="*/ 1934228 h 1942745"/>
              <a:gd name="connsiteX89" fmla="*/ 8348225 w 12192000"/>
              <a:gd name="connsiteY89" fmla="*/ 1924290 h 1942745"/>
              <a:gd name="connsiteX90" fmla="*/ 8307031 w 12192000"/>
              <a:gd name="connsiteY90" fmla="*/ 1911513 h 1942745"/>
              <a:gd name="connsiteX91" fmla="*/ 8270099 w 12192000"/>
              <a:gd name="connsiteY91" fmla="*/ 1897317 h 1942745"/>
              <a:gd name="connsiteX92" fmla="*/ 8237429 w 12192000"/>
              <a:gd name="connsiteY92" fmla="*/ 1880281 h 1942745"/>
              <a:gd name="connsiteX93" fmla="*/ 8169247 w 12192000"/>
              <a:gd name="connsiteY93" fmla="*/ 1846209 h 1942745"/>
              <a:gd name="connsiteX94" fmla="*/ 8136576 w 12192000"/>
              <a:gd name="connsiteY94" fmla="*/ 1832013 h 1942745"/>
              <a:gd name="connsiteX95" fmla="*/ 8099644 w 12192000"/>
              <a:gd name="connsiteY95" fmla="*/ 1817817 h 1942745"/>
              <a:gd name="connsiteX96" fmla="*/ 8058451 w 12192000"/>
              <a:gd name="connsiteY96" fmla="*/ 1803620 h 1942745"/>
              <a:gd name="connsiteX97" fmla="*/ 8011575 w 12192000"/>
              <a:gd name="connsiteY97" fmla="*/ 1793682 h 1942745"/>
              <a:gd name="connsiteX98" fmla="*/ 7957597 w 12192000"/>
              <a:gd name="connsiteY98" fmla="*/ 1788004 h 1942745"/>
              <a:gd name="connsiteX99" fmla="*/ 7896518 w 12192000"/>
              <a:gd name="connsiteY99" fmla="*/ 1785164 h 1942745"/>
              <a:gd name="connsiteX100" fmla="*/ 7835438 w 12192000"/>
              <a:gd name="connsiteY100" fmla="*/ 1788004 h 1942745"/>
              <a:gd name="connsiteX101" fmla="*/ 7781460 w 12192000"/>
              <a:gd name="connsiteY101" fmla="*/ 1793682 h 1942745"/>
              <a:gd name="connsiteX102" fmla="*/ 7734585 w 12192000"/>
              <a:gd name="connsiteY102" fmla="*/ 1803620 h 1942745"/>
              <a:gd name="connsiteX103" fmla="*/ 7693391 w 12192000"/>
              <a:gd name="connsiteY103" fmla="*/ 1817817 h 1942745"/>
              <a:gd name="connsiteX104" fmla="*/ 7656459 w 12192000"/>
              <a:gd name="connsiteY104" fmla="*/ 1832013 h 1942745"/>
              <a:gd name="connsiteX105" fmla="*/ 7623789 w 12192000"/>
              <a:gd name="connsiteY105" fmla="*/ 1846209 h 1942745"/>
              <a:gd name="connsiteX106" fmla="*/ 7589698 w 12192000"/>
              <a:gd name="connsiteY106" fmla="*/ 1863245 h 1942745"/>
              <a:gd name="connsiteX107" fmla="*/ 7555607 w 12192000"/>
              <a:gd name="connsiteY107" fmla="*/ 1880281 h 1942745"/>
              <a:gd name="connsiteX108" fmla="*/ 7522936 w 12192000"/>
              <a:gd name="connsiteY108" fmla="*/ 1897316 h 1942745"/>
              <a:gd name="connsiteX109" fmla="*/ 7486003 w 12192000"/>
              <a:gd name="connsiteY109" fmla="*/ 1911513 h 1942745"/>
              <a:gd name="connsiteX110" fmla="*/ 7444810 w 12192000"/>
              <a:gd name="connsiteY110" fmla="*/ 1924289 h 1942745"/>
              <a:gd name="connsiteX111" fmla="*/ 7397935 w 12192000"/>
              <a:gd name="connsiteY111" fmla="*/ 1934227 h 1942745"/>
              <a:gd name="connsiteX112" fmla="*/ 7343957 w 12192000"/>
              <a:gd name="connsiteY112" fmla="*/ 1941325 h 1942745"/>
              <a:gd name="connsiteX113" fmla="*/ 7282878 w 12192000"/>
              <a:gd name="connsiteY113" fmla="*/ 1942745 h 1942745"/>
              <a:gd name="connsiteX114" fmla="*/ 7221797 w 12192000"/>
              <a:gd name="connsiteY114" fmla="*/ 1941325 h 1942745"/>
              <a:gd name="connsiteX115" fmla="*/ 7167820 w 12192000"/>
              <a:gd name="connsiteY115" fmla="*/ 1934227 h 1942745"/>
              <a:gd name="connsiteX116" fmla="*/ 7120945 w 12192000"/>
              <a:gd name="connsiteY116" fmla="*/ 1924289 h 1942745"/>
              <a:gd name="connsiteX117" fmla="*/ 7079751 w 12192000"/>
              <a:gd name="connsiteY117" fmla="*/ 1911513 h 1942745"/>
              <a:gd name="connsiteX118" fmla="*/ 7042819 w 12192000"/>
              <a:gd name="connsiteY118" fmla="*/ 1897316 h 1942745"/>
              <a:gd name="connsiteX119" fmla="*/ 7010149 w 12192000"/>
              <a:gd name="connsiteY119" fmla="*/ 1880281 h 1942745"/>
              <a:gd name="connsiteX120" fmla="*/ 6976057 w 12192000"/>
              <a:gd name="connsiteY120" fmla="*/ 1863245 h 1942745"/>
              <a:gd name="connsiteX121" fmla="*/ 6941966 w 12192000"/>
              <a:gd name="connsiteY121" fmla="*/ 1846209 h 1942745"/>
              <a:gd name="connsiteX122" fmla="*/ 6909295 w 12192000"/>
              <a:gd name="connsiteY122" fmla="*/ 1832013 h 1942745"/>
              <a:gd name="connsiteX123" fmla="*/ 6872363 w 12192000"/>
              <a:gd name="connsiteY123" fmla="*/ 1817816 h 1942745"/>
              <a:gd name="connsiteX124" fmla="*/ 6831170 w 12192000"/>
              <a:gd name="connsiteY124" fmla="*/ 1803620 h 1942745"/>
              <a:gd name="connsiteX125" fmla="*/ 6784294 w 12192000"/>
              <a:gd name="connsiteY125" fmla="*/ 1793682 h 1942745"/>
              <a:gd name="connsiteX126" fmla="*/ 6730317 w 12192000"/>
              <a:gd name="connsiteY126" fmla="*/ 1788003 h 1942745"/>
              <a:gd name="connsiteX127" fmla="*/ 6669237 w 12192000"/>
              <a:gd name="connsiteY127" fmla="*/ 1785164 h 1942745"/>
              <a:gd name="connsiteX128" fmla="*/ 6608157 w 12192000"/>
              <a:gd name="connsiteY128" fmla="*/ 1788003 h 1942745"/>
              <a:gd name="connsiteX129" fmla="*/ 6554179 w 12192000"/>
              <a:gd name="connsiteY129" fmla="*/ 1793682 h 1942745"/>
              <a:gd name="connsiteX130" fmla="*/ 6507304 w 12192000"/>
              <a:gd name="connsiteY130" fmla="*/ 1803620 h 1942745"/>
              <a:gd name="connsiteX131" fmla="*/ 6466111 w 12192000"/>
              <a:gd name="connsiteY131" fmla="*/ 1817816 h 1942745"/>
              <a:gd name="connsiteX132" fmla="*/ 6429178 w 12192000"/>
              <a:gd name="connsiteY132" fmla="*/ 1832013 h 1942745"/>
              <a:gd name="connsiteX133" fmla="*/ 6396508 w 12192000"/>
              <a:gd name="connsiteY133" fmla="*/ 1846209 h 1942745"/>
              <a:gd name="connsiteX134" fmla="*/ 6362417 w 12192000"/>
              <a:gd name="connsiteY134" fmla="*/ 1863245 h 1942745"/>
              <a:gd name="connsiteX135" fmla="*/ 6328326 w 12192000"/>
              <a:gd name="connsiteY135" fmla="*/ 1880281 h 1942745"/>
              <a:gd name="connsiteX136" fmla="*/ 6295655 w 12192000"/>
              <a:gd name="connsiteY136" fmla="*/ 1897316 h 1942745"/>
              <a:gd name="connsiteX137" fmla="*/ 6258723 w 12192000"/>
              <a:gd name="connsiteY137" fmla="*/ 1911513 h 1942745"/>
              <a:gd name="connsiteX138" fmla="*/ 6217530 w 12192000"/>
              <a:gd name="connsiteY138" fmla="*/ 1924289 h 1942745"/>
              <a:gd name="connsiteX139" fmla="*/ 6170654 w 12192000"/>
              <a:gd name="connsiteY139" fmla="*/ 1934227 h 1942745"/>
              <a:gd name="connsiteX140" fmla="*/ 6116676 w 12192000"/>
              <a:gd name="connsiteY140" fmla="*/ 1941325 h 1942745"/>
              <a:gd name="connsiteX141" fmla="*/ 6096000 w 12192000"/>
              <a:gd name="connsiteY141" fmla="*/ 1941806 h 1942745"/>
              <a:gd name="connsiteX142" fmla="*/ 6075325 w 12192000"/>
              <a:gd name="connsiteY142" fmla="*/ 1941325 h 1942745"/>
              <a:gd name="connsiteX143" fmla="*/ 6021347 w 12192000"/>
              <a:gd name="connsiteY143" fmla="*/ 1934227 h 1942745"/>
              <a:gd name="connsiteX144" fmla="*/ 5974471 w 12192000"/>
              <a:gd name="connsiteY144" fmla="*/ 1924289 h 1942745"/>
              <a:gd name="connsiteX145" fmla="*/ 5933278 w 12192000"/>
              <a:gd name="connsiteY145" fmla="*/ 1911513 h 1942745"/>
              <a:gd name="connsiteX146" fmla="*/ 5896345 w 12192000"/>
              <a:gd name="connsiteY146" fmla="*/ 1897316 h 1942745"/>
              <a:gd name="connsiteX147" fmla="*/ 5863675 w 12192000"/>
              <a:gd name="connsiteY147" fmla="*/ 1880281 h 1942745"/>
              <a:gd name="connsiteX148" fmla="*/ 5829584 w 12192000"/>
              <a:gd name="connsiteY148" fmla="*/ 1863245 h 1942745"/>
              <a:gd name="connsiteX149" fmla="*/ 5795492 w 12192000"/>
              <a:gd name="connsiteY149" fmla="*/ 1846209 h 1942745"/>
              <a:gd name="connsiteX150" fmla="*/ 5762823 w 12192000"/>
              <a:gd name="connsiteY150" fmla="*/ 1832013 h 1942745"/>
              <a:gd name="connsiteX151" fmla="*/ 5725889 w 12192000"/>
              <a:gd name="connsiteY151" fmla="*/ 1817816 h 1942745"/>
              <a:gd name="connsiteX152" fmla="*/ 5684696 w 12192000"/>
              <a:gd name="connsiteY152" fmla="*/ 1803620 h 1942745"/>
              <a:gd name="connsiteX153" fmla="*/ 5637820 w 12192000"/>
              <a:gd name="connsiteY153" fmla="*/ 1793682 h 1942745"/>
              <a:gd name="connsiteX154" fmla="*/ 5583843 w 12192000"/>
              <a:gd name="connsiteY154" fmla="*/ 1788003 h 1942745"/>
              <a:gd name="connsiteX155" fmla="*/ 5522763 w 12192000"/>
              <a:gd name="connsiteY155" fmla="*/ 1785164 h 1942745"/>
              <a:gd name="connsiteX156" fmla="*/ 5461684 w 12192000"/>
              <a:gd name="connsiteY156" fmla="*/ 1788003 h 1942745"/>
              <a:gd name="connsiteX157" fmla="*/ 5407706 w 12192000"/>
              <a:gd name="connsiteY157" fmla="*/ 1793682 h 1942745"/>
              <a:gd name="connsiteX158" fmla="*/ 5360831 w 12192000"/>
              <a:gd name="connsiteY158" fmla="*/ 1803620 h 1942745"/>
              <a:gd name="connsiteX159" fmla="*/ 5319638 w 12192000"/>
              <a:gd name="connsiteY159" fmla="*/ 1817816 h 1942745"/>
              <a:gd name="connsiteX160" fmla="*/ 5282706 w 12192000"/>
              <a:gd name="connsiteY160" fmla="*/ 1832013 h 1942745"/>
              <a:gd name="connsiteX161" fmla="*/ 5250035 w 12192000"/>
              <a:gd name="connsiteY161" fmla="*/ 1846209 h 1942745"/>
              <a:gd name="connsiteX162" fmla="*/ 5215943 w 12192000"/>
              <a:gd name="connsiteY162" fmla="*/ 1863245 h 1942745"/>
              <a:gd name="connsiteX163" fmla="*/ 5181852 w 12192000"/>
              <a:gd name="connsiteY163" fmla="*/ 1880281 h 1942745"/>
              <a:gd name="connsiteX164" fmla="*/ 5149182 w 12192000"/>
              <a:gd name="connsiteY164" fmla="*/ 1897316 h 1942745"/>
              <a:gd name="connsiteX165" fmla="*/ 5112250 w 12192000"/>
              <a:gd name="connsiteY165" fmla="*/ 1911513 h 1942745"/>
              <a:gd name="connsiteX166" fmla="*/ 5071056 w 12192000"/>
              <a:gd name="connsiteY166" fmla="*/ 1924289 h 1942745"/>
              <a:gd name="connsiteX167" fmla="*/ 5024181 w 12192000"/>
              <a:gd name="connsiteY167" fmla="*/ 1934227 h 1942745"/>
              <a:gd name="connsiteX168" fmla="*/ 4970204 w 12192000"/>
              <a:gd name="connsiteY168" fmla="*/ 1941325 h 1942745"/>
              <a:gd name="connsiteX169" fmla="*/ 4909123 w 12192000"/>
              <a:gd name="connsiteY169" fmla="*/ 1942745 h 1942745"/>
              <a:gd name="connsiteX170" fmla="*/ 4848043 w 12192000"/>
              <a:gd name="connsiteY170" fmla="*/ 1941325 h 1942745"/>
              <a:gd name="connsiteX171" fmla="*/ 4794066 w 12192000"/>
              <a:gd name="connsiteY171" fmla="*/ 1934227 h 1942745"/>
              <a:gd name="connsiteX172" fmla="*/ 4747190 w 12192000"/>
              <a:gd name="connsiteY172" fmla="*/ 1924289 h 1942745"/>
              <a:gd name="connsiteX173" fmla="*/ 4705997 w 12192000"/>
              <a:gd name="connsiteY173" fmla="*/ 1911513 h 1942745"/>
              <a:gd name="connsiteX174" fmla="*/ 4669064 w 12192000"/>
              <a:gd name="connsiteY174" fmla="*/ 1897316 h 1942745"/>
              <a:gd name="connsiteX175" fmla="*/ 4636394 w 12192000"/>
              <a:gd name="connsiteY175" fmla="*/ 1880281 h 1942745"/>
              <a:gd name="connsiteX176" fmla="*/ 4602303 w 12192000"/>
              <a:gd name="connsiteY176" fmla="*/ 1863245 h 1942745"/>
              <a:gd name="connsiteX177" fmla="*/ 4568212 w 12192000"/>
              <a:gd name="connsiteY177" fmla="*/ 1846209 h 1942745"/>
              <a:gd name="connsiteX178" fmla="*/ 4535541 w 12192000"/>
              <a:gd name="connsiteY178" fmla="*/ 1832013 h 1942745"/>
              <a:gd name="connsiteX179" fmla="*/ 4498609 w 12192000"/>
              <a:gd name="connsiteY179" fmla="*/ 1817816 h 1942745"/>
              <a:gd name="connsiteX180" fmla="*/ 4457416 w 12192000"/>
              <a:gd name="connsiteY180" fmla="*/ 1803620 h 1942745"/>
              <a:gd name="connsiteX181" fmla="*/ 4410541 w 12192000"/>
              <a:gd name="connsiteY181" fmla="*/ 1793682 h 1942745"/>
              <a:gd name="connsiteX182" fmla="*/ 4356563 w 12192000"/>
              <a:gd name="connsiteY182" fmla="*/ 1788003 h 1942745"/>
              <a:gd name="connsiteX183" fmla="*/ 4295483 w 12192000"/>
              <a:gd name="connsiteY183" fmla="*/ 1785164 h 1942745"/>
              <a:gd name="connsiteX184" fmla="*/ 4234404 w 12192000"/>
              <a:gd name="connsiteY184" fmla="*/ 1788003 h 1942745"/>
              <a:gd name="connsiteX185" fmla="*/ 4180425 w 12192000"/>
              <a:gd name="connsiteY185" fmla="*/ 1793682 h 1942745"/>
              <a:gd name="connsiteX186" fmla="*/ 4133549 w 12192000"/>
              <a:gd name="connsiteY186" fmla="*/ 1803620 h 1942745"/>
              <a:gd name="connsiteX187" fmla="*/ 4092356 w 12192000"/>
              <a:gd name="connsiteY187" fmla="*/ 1817816 h 1942745"/>
              <a:gd name="connsiteX188" fmla="*/ 4055425 w 12192000"/>
              <a:gd name="connsiteY188" fmla="*/ 1832013 h 1942745"/>
              <a:gd name="connsiteX189" fmla="*/ 4022754 w 12192000"/>
              <a:gd name="connsiteY189" fmla="*/ 1846209 h 1942745"/>
              <a:gd name="connsiteX190" fmla="*/ 3988662 w 12192000"/>
              <a:gd name="connsiteY190" fmla="*/ 1863245 h 1942745"/>
              <a:gd name="connsiteX191" fmla="*/ 3954571 w 12192000"/>
              <a:gd name="connsiteY191" fmla="*/ 1880281 h 1942745"/>
              <a:gd name="connsiteX192" fmla="*/ 3921901 w 12192000"/>
              <a:gd name="connsiteY192" fmla="*/ 1897316 h 1942745"/>
              <a:gd name="connsiteX193" fmla="*/ 3884969 w 12192000"/>
              <a:gd name="connsiteY193" fmla="*/ 1911513 h 1942745"/>
              <a:gd name="connsiteX194" fmla="*/ 3843775 w 12192000"/>
              <a:gd name="connsiteY194" fmla="*/ 1924289 h 1942745"/>
              <a:gd name="connsiteX195" fmla="*/ 3796900 w 12192000"/>
              <a:gd name="connsiteY195" fmla="*/ 1934227 h 1942745"/>
              <a:gd name="connsiteX196" fmla="*/ 3742922 w 12192000"/>
              <a:gd name="connsiteY196" fmla="*/ 1941325 h 1942745"/>
              <a:gd name="connsiteX197" fmla="*/ 3681842 w 12192000"/>
              <a:gd name="connsiteY197" fmla="*/ 1942745 h 1942745"/>
              <a:gd name="connsiteX198" fmla="*/ 3620763 w 12192000"/>
              <a:gd name="connsiteY198" fmla="*/ 1941325 h 1942745"/>
              <a:gd name="connsiteX199" fmla="*/ 3566785 w 12192000"/>
              <a:gd name="connsiteY199" fmla="*/ 1934227 h 1942745"/>
              <a:gd name="connsiteX200" fmla="*/ 3519909 w 12192000"/>
              <a:gd name="connsiteY200" fmla="*/ 1924289 h 1942745"/>
              <a:gd name="connsiteX201" fmla="*/ 3478716 w 12192000"/>
              <a:gd name="connsiteY201" fmla="*/ 1911513 h 1942745"/>
              <a:gd name="connsiteX202" fmla="*/ 3441784 w 12192000"/>
              <a:gd name="connsiteY202" fmla="*/ 1897316 h 1942745"/>
              <a:gd name="connsiteX203" fmla="*/ 3409113 w 12192000"/>
              <a:gd name="connsiteY203" fmla="*/ 1880281 h 1942745"/>
              <a:gd name="connsiteX204" fmla="*/ 3375022 w 12192000"/>
              <a:gd name="connsiteY204" fmla="*/ 1863245 h 1942745"/>
              <a:gd name="connsiteX205" fmla="*/ 3340931 w 12192000"/>
              <a:gd name="connsiteY205" fmla="*/ 1846209 h 1942745"/>
              <a:gd name="connsiteX206" fmla="*/ 3308261 w 12192000"/>
              <a:gd name="connsiteY206" fmla="*/ 1832013 h 1942745"/>
              <a:gd name="connsiteX207" fmla="*/ 3271328 w 12192000"/>
              <a:gd name="connsiteY207" fmla="*/ 1817816 h 1942745"/>
              <a:gd name="connsiteX208" fmla="*/ 3230135 w 12192000"/>
              <a:gd name="connsiteY208" fmla="*/ 1803620 h 1942745"/>
              <a:gd name="connsiteX209" fmla="*/ 3183260 w 12192000"/>
              <a:gd name="connsiteY209" fmla="*/ 1793682 h 1942745"/>
              <a:gd name="connsiteX210" fmla="*/ 3129282 w 12192000"/>
              <a:gd name="connsiteY210" fmla="*/ 1788003 h 1942745"/>
              <a:gd name="connsiteX211" fmla="*/ 3069623 w 12192000"/>
              <a:gd name="connsiteY211" fmla="*/ 1785164 h 1942745"/>
              <a:gd name="connsiteX212" fmla="*/ 3007122 w 12192000"/>
              <a:gd name="connsiteY212" fmla="*/ 1788003 h 1942745"/>
              <a:gd name="connsiteX213" fmla="*/ 2953145 w 12192000"/>
              <a:gd name="connsiteY213" fmla="*/ 1793682 h 1942745"/>
              <a:gd name="connsiteX214" fmla="*/ 2906269 w 12192000"/>
              <a:gd name="connsiteY214" fmla="*/ 1803620 h 1942745"/>
              <a:gd name="connsiteX215" fmla="*/ 2865076 w 12192000"/>
              <a:gd name="connsiteY215" fmla="*/ 1817816 h 1942745"/>
              <a:gd name="connsiteX216" fmla="*/ 2828144 w 12192000"/>
              <a:gd name="connsiteY216" fmla="*/ 1832013 h 1942745"/>
              <a:gd name="connsiteX217" fmla="*/ 2795473 w 12192000"/>
              <a:gd name="connsiteY217" fmla="*/ 1846209 h 1942745"/>
              <a:gd name="connsiteX218" fmla="*/ 2761382 w 12192000"/>
              <a:gd name="connsiteY218" fmla="*/ 1863245 h 1942745"/>
              <a:gd name="connsiteX219" fmla="*/ 2727290 w 12192000"/>
              <a:gd name="connsiteY219" fmla="*/ 1880281 h 1942745"/>
              <a:gd name="connsiteX220" fmla="*/ 2694620 w 12192000"/>
              <a:gd name="connsiteY220" fmla="*/ 1897316 h 1942745"/>
              <a:gd name="connsiteX221" fmla="*/ 2657688 w 12192000"/>
              <a:gd name="connsiteY221" fmla="*/ 1911513 h 1942745"/>
              <a:gd name="connsiteX222" fmla="*/ 2616494 w 12192000"/>
              <a:gd name="connsiteY222" fmla="*/ 1924289 h 1942745"/>
              <a:gd name="connsiteX223" fmla="*/ 2569619 w 12192000"/>
              <a:gd name="connsiteY223" fmla="*/ 1934227 h 1942745"/>
              <a:gd name="connsiteX224" fmla="*/ 2515642 w 12192000"/>
              <a:gd name="connsiteY224" fmla="*/ 1941325 h 1942745"/>
              <a:gd name="connsiteX225" fmla="*/ 2454561 w 12192000"/>
              <a:gd name="connsiteY225" fmla="*/ 1942745 h 1942745"/>
              <a:gd name="connsiteX226" fmla="*/ 2393482 w 12192000"/>
              <a:gd name="connsiteY226" fmla="*/ 1941325 h 1942745"/>
              <a:gd name="connsiteX227" fmla="*/ 2339504 w 12192000"/>
              <a:gd name="connsiteY227" fmla="*/ 1934227 h 1942745"/>
              <a:gd name="connsiteX228" fmla="*/ 2292628 w 12192000"/>
              <a:gd name="connsiteY228" fmla="*/ 1924289 h 1942745"/>
              <a:gd name="connsiteX229" fmla="*/ 2251435 w 12192000"/>
              <a:gd name="connsiteY229" fmla="*/ 1911513 h 1942745"/>
              <a:gd name="connsiteX230" fmla="*/ 2214503 w 12192000"/>
              <a:gd name="connsiteY230" fmla="*/ 1897316 h 1942745"/>
              <a:gd name="connsiteX231" fmla="*/ 2181832 w 12192000"/>
              <a:gd name="connsiteY231" fmla="*/ 1880281 h 1942745"/>
              <a:gd name="connsiteX232" fmla="*/ 2113650 w 12192000"/>
              <a:gd name="connsiteY232" fmla="*/ 1846209 h 1942745"/>
              <a:gd name="connsiteX233" fmla="*/ 2080980 w 12192000"/>
              <a:gd name="connsiteY233" fmla="*/ 1832013 h 1942745"/>
              <a:gd name="connsiteX234" fmla="*/ 2044048 w 12192000"/>
              <a:gd name="connsiteY234" fmla="*/ 1817816 h 1942745"/>
              <a:gd name="connsiteX235" fmla="*/ 2002854 w 12192000"/>
              <a:gd name="connsiteY235" fmla="*/ 1803620 h 1942745"/>
              <a:gd name="connsiteX236" fmla="*/ 1955979 w 12192000"/>
              <a:gd name="connsiteY236" fmla="*/ 1793682 h 1942745"/>
              <a:gd name="connsiteX237" fmla="*/ 1902001 w 12192000"/>
              <a:gd name="connsiteY237" fmla="*/ 1788003 h 1942745"/>
              <a:gd name="connsiteX238" fmla="*/ 1840921 w 12192000"/>
              <a:gd name="connsiteY238" fmla="*/ 1785164 h 1942745"/>
              <a:gd name="connsiteX239" fmla="*/ 1779842 w 12192000"/>
              <a:gd name="connsiteY239" fmla="*/ 1788003 h 1942745"/>
              <a:gd name="connsiteX240" fmla="*/ 1725864 w 12192000"/>
              <a:gd name="connsiteY240" fmla="*/ 1793682 h 1942745"/>
              <a:gd name="connsiteX241" fmla="*/ 1678988 w 12192000"/>
              <a:gd name="connsiteY241" fmla="*/ 1803620 h 1942745"/>
              <a:gd name="connsiteX242" fmla="*/ 1637795 w 12192000"/>
              <a:gd name="connsiteY242" fmla="*/ 1817816 h 1942745"/>
              <a:gd name="connsiteX243" fmla="*/ 1600863 w 12192000"/>
              <a:gd name="connsiteY243" fmla="*/ 1832013 h 1942745"/>
              <a:gd name="connsiteX244" fmla="*/ 1568192 w 12192000"/>
              <a:gd name="connsiteY244" fmla="*/ 1846209 h 1942745"/>
              <a:gd name="connsiteX245" fmla="*/ 1534101 w 12192000"/>
              <a:gd name="connsiteY245" fmla="*/ 1863245 h 1942745"/>
              <a:gd name="connsiteX246" fmla="*/ 1500010 w 12192000"/>
              <a:gd name="connsiteY246" fmla="*/ 1880281 h 1942745"/>
              <a:gd name="connsiteX247" fmla="*/ 1467340 w 12192000"/>
              <a:gd name="connsiteY247" fmla="*/ 1897316 h 1942745"/>
              <a:gd name="connsiteX248" fmla="*/ 1430407 w 12192000"/>
              <a:gd name="connsiteY248" fmla="*/ 1911513 h 1942745"/>
              <a:gd name="connsiteX249" fmla="*/ 1389214 w 12192000"/>
              <a:gd name="connsiteY249" fmla="*/ 1924289 h 1942745"/>
              <a:gd name="connsiteX250" fmla="*/ 1342339 w 12192000"/>
              <a:gd name="connsiteY250" fmla="*/ 1934227 h 1942745"/>
              <a:gd name="connsiteX251" fmla="*/ 1288361 w 12192000"/>
              <a:gd name="connsiteY251" fmla="*/ 1941325 h 1942745"/>
              <a:gd name="connsiteX252" fmla="*/ 1227281 w 12192000"/>
              <a:gd name="connsiteY252" fmla="*/ 1942745 h 1942745"/>
              <a:gd name="connsiteX253" fmla="*/ 1166201 w 12192000"/>
              <a:gd name="connsiteY253" fmla="*/ 1941325 h 1942745"/>
              <a:gd name="connsiteX254" fmla="*/ 1112224 w 12192000"/>
              <a:gd name="connsiteY254" fmla="*/ 1934227 h 1942745"/>
              <a:gd name="connsiteX255" fmla="*/ 1065348 w 12192000"/>
              <a:gd name="connsiteY255" fmla="*/ 1924289 h 1942745"/>
              <a:gd name="connsiteX256" fmla="*/ 1024155 w 12192000"/>
              <a:gd name="connsiteY256" fmla="*/ 1911513 h 1942745"/>
              <a:gd name="connsiteX257" fmla="*/ 987223 w 12192000"/>
              <a:gd name="connsiteY257" fmla="*/ 1897316 h 1942745"/>
              <a:gd name="connsiteX258" fmla="*/ 954552 w 12192000"/>
              <a:gd name="connsiteY258" fmla="*/ 1880281 h 1942745"/>
              <a:gd name="connsiteX259" fmla="*/ 920461 w 12192000"/>
              <a:gd name="connsiteY259" fmla="*/ 1863245 h 1942745"/>
              <a:gd name="connsiteX260" fmla="*/ 886369 w 12192000"/>
              <a:gd name="connsiteY260" fmla="*/ 1846209 h 1942745"/>
              <a:gd name="connsiteX261" fmla="*/ 853699 w 12192000"/>
              <a:gd name="connsiteY261" fmla="*/ 1832013 h 1942745"/>
              <a:gd name="connsiteX262" fmla="*/ 816767 w 12192000"/>
              <a:gd name="connsiteY262" fmla="*/ 1817816 h 1942745"/>
              <a:gd name="connsiteX263" fmla="*/ 775573 w 12192000"/>
              <a:gd name="connsiteY263" fmla="*/ 1803620 h 1942745"/>
              <a:gd name="connsiteX264" fmla="*/ 728698 w 12192000"/>
              <a:gd name="connsiteY264" fmla="*/ 1793682 h 1942745"/>
              <a:gd name="connsiteX265" fmla="*/ 674721 w 12192000"/>
              <a:gd name="connsiteY265" fmla="*/ 1788003 h 1942745"/>
              <a:gd name="connsiteX266" fmla="*/ 613640 w 12192000"/>
              <a:gd name="connsiteY266" fmla="*/ 1785164 h 1942745"/>
              <a:gd name="connsiteX267" fmla="*/ 552561 w 12192000"/>
              <a:gd name="connsiteY267" fmla="*/ 1788003 h 1942745"/>
              <a:gd name="connsiteX268" fmla="*/ 498583 w 12192000"/>
              <a:gd name="connsiteY268" fmla="*/ 1793682 h 1942745"/>
              <a:gd name="connsiteX269" fmla="*/ 451707 w 12192000"/>
              <a:gd name="connsiteY269" fmla="*/ 1803620 h 1942745"/>
              <a:gd name="connsiteX270" fmla="*/ 410514 w 12192000"/>
              <a:gd name="connsiteY270" fmla="*/ 1817816 h 1942745"/>
              <a:gd name="connsiteX271" fmla="*/ 373582 w 12192000"/>
              <a:gd name="connsiteY271" fmla="*/ 1832013 h 1942745"/>
              <a:gd name="connsiteX272" fmla="*/ 340911 w 12192000"/>
              <a:gd name="connsiteY272" fmla="*/ 1846209 h 1942745"/>
              <a:gd name="connsiteX273" fmla="*/ 306820 w 12192000"/>
              <a:gd name="connsiteY273" fmla="*/ 1863245 h 1942745"/>
              <a:gd name="connsiteX274" fmla="*/ 272729 w 12192000"/>
              <a:gd name="connsiteY274" fmla="*/ 1880281 h 1942745"/>
              <a:gd name="connsiteX275" fmla="*/ 240059 w 12192000"/>
              <a:gd name="connsiteY275" fmla="*/ 1897316 h 1942745"/>
              <a:gd name="connsiteX276" fmla="*/ 203127 w 12192000"/>
              <a:gd name="connsiteY276" fmla="*/ 1911513 h 1942745"/>
              <a:gd name="connsiteX277" fmla="*/ 161933 w 12192000"/>
              <a:gd name="connsiteY277" fmla="*/ 1924289 h 1942745"/>
              <a:gd name="connsiteX278" fmla="*/ 115058 w 12192000"/>
              <a:gd name="connsiteY278" fmla="*/ 1934227 h 1942745"/>
              <a:gd name="connsiteX279" fmla="*/ 61080 w 12192000"/>
              <a:gd name="connsiteY279" fmla="*/ 1941325 h 1942745"/>
              <a:gd name="connsiteX280" fmla="*/ 0 w 12192000"/>
              <a:gd name="connsiteY280" fmla="*/ 1942745 h 1942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Lst>
            <a:rect l="l" t="t" r="r" b="b"/>
            <a:pathLst>
              <a:path w="12192000" h="1942745">
                <a:moveTo>
                  <a:pt x="0" y="0"/>
                </a:moveTo>
                <a:lnTo>
                  <a:pt x="12192000" y="0"/>
                </a:lnTo>
                <a:lnTo>
                  <a:pt x="12192000" y="1942745"/>
                </a:lnTo>
                <a:lnTo>
                  <a:pt x="12130920" y="1941325"/>
                </a:lnTo>
                <a:lnTo>
                  <a:pt x="12076942" y="1934227"/>
                </a:lnTo>
                <a:lnTo>
                  <a:pt x="12030066" y="1924290"/>
                </a:lnTo>
                <a:lnTo>
                  <a:pt x="11988872" y="1911512"/>
                </a:lnTo>
                <a:lnTo>
                  <a:pt x="11951940" y="1897316"/>
                </a:lnTo>
                <a:lnTo>
                  <a:pt x="11919270" y="1880281"/>
                </a:lnTo>
                <a:lnTo>
                  <a:pt x="11885180" y="1863245"/>
                </a:lnTo>
                <a:lnTo>
                  <a:pt x="11851088" y="1846209"/>
                </a:lnTo>
                <a:lnTo>
                  <a:pt x="11818418" y="1832013"/>
                </a:lnTo>
                <a:lnTo>
                  <a:pt x="11781486" y="1817817"/>
                </a:lnTo>
                <a:lnTo>
                  <a:pt x="11740292" y="1803620"/>
                </a:lnTo>
                <a:lnTo>
                  <a:pt x="11693416" y="1793682"/>
                </a:lnTo>
                <a:lnTo>
                  <a:pt x="11639438" y="1788004"/>
                </a:lnTo>
                <a:lnTo>
                  <a:pt x="11578360" y="1785164"/>
                </a:lnTo>
                <a:lnTo>
                  <a:pt x="11517278" y="1788004"/>
                </a:lnTo>
                <a:lnTo>
                  <a:pt x="11463302" y="1793682"/>
                </a:lnTo>
                <a:lnTo>
                  <a:pt x="11416426" y="1803620"/>
                </a:lnTo>
                <a:lnTo>
                  <a:pt x="11375232" y="1817817"/>
                </a:lnTo>
                <a:lnTo>
                  <a:pt x="11338300" y="1832013"/>
                </a:lnTo>
                <a:lnTo>
                  <a:pt x="11305630" y="1846209"/>
                </a:lnTo>
                <a:lnTo>
                  <a:pt x="11271540" y="1863245"/>
                </a:lnTo>
                <a:lnTo>
                  <a:pt x="11237448" y="1880281"/>
                </a:lnTo>
                <a:lnTo>
                  <a:pt x="11204776" y="1897317"/>
                </a:lnTo>
                <a:lnTo>
                  <a:pt x="11167844" y="1911513"/>
                </a:lnTo>
                <a:lnTo>
                  <a:pt x="11126650" y="1924290"/>
                </a:lnTo>
                <a:lnTo>
                  <a:pt x="11079776" y="1934228"/>
                </a:lnTo>
                <a:lnTo>
                  <a:pt x="11025798" y="1941325"/>
                </a:lnTo>
                <a:lnTo>
                  <a:pt x="10964718" y="1942745"/>
                </a:lnTo>
                <a:lnTo>
                  <a:pt x="10903638" y="1941325"/>
                </a:lnTo>
                <a:lnTo>
                  <a:pt x="10849660" y="1934228"/>
                </a:lnTo>
                <a:lnTo>
                  <a:pt x="10802786" y="1924290"/>
                </a:lnTo>
                <a:lnTo>
                  <a:pt x="10761592" y="1911513"/>
                </a:lnTo>
                <a:lnTo>
                  <a:pt x="10724660" y="1897317"/>
                </a:lnTo>
                <a:lnTo>
                  <a:pt x="10691990" y="1880281"/>
                </a:lnTo>
                <a:lnTo>
                  <a:pt x="10657898" y="1863245"/>
                </a:lnTo>
                <a:lnTo>
                  <a:pt x="10623808" y="1846209"/>
                </a:lnTo>
                <a:lnTo>
                  <a:pt x="10591136" y="1832013"/>
                </a:lnTo>
                <a:lnTo>
                  <a:pt x="10554204" y="1817817"/>
                </a:lnTo>
                <a:lnTo>
                  <a:pt x="10513010" y="1803620"/>
                </a:lnTo>
                <a:lnTo>
                  <a:pt x="10466136" y="1793682"/>
                </a:lnTo>
                <a:lnTo>
                  <a:pt x="10412158" y="1788004"/>
                </a:lnTo>
                <a:lnTo>
                  <a:pt x="10351078" y="1785164"/>
                </a:lnTo>
                <a:lnTo>
                  <a:pt x="10289998" y="1788004"/>
                </a:lnTo>
                <a:lnTo>
                  <a:pt x="10236020" y="1793682"/>
                </a:lnTo>
                <a:lnTo>
                  <a:pt x="10189144" y="1803620"/>
                </a:lnTo>
                <a:lnTo>
                  <a:pt x="10147952" y="1817817"/>
                </a:lnTo>
                <a:lnTo>
                  <a:pt x="10111020" y="1832013"/>
                </a:lnTo>
                <a:lnTo>
                  <a:pt x="10078350" y="1846209"/>
                </a:lnTo>
                <a:lnTo>
                  <a:pt x="10044258" y="1863245"/>
                </a:lnTo>
                <a:lnTo>
                  <a:pt x="10010168" y="1880281"/>
                </a:lnTo>
                <a:lnTo>
                  <a:pt x="9977496" y="1897317"/>
                </a:lnTo>
                <a:lnTo>
                  <a:pt x="9940564" y="1911513"/>
                </a:lnTo>
                <a:lnTo>
                  <a:pt x="9899370" y="1924290"/>
                </a:lnTo>
                <a:lnTo>
                  <a:pt x="9852496" y="1934228"/>
                </a:lnTo>
                <a:lnTo>
                  <a:pt x="9798518" y="1941325"/>
                </a:lnTo>
                <a:lnTo>
                  <a:pt x="9737438" y="1942745"/>
                </a:lnTo>
                <a:lnTo>
                  <a:pt x="9676358" y="1941325"/>
                </a:lnTo>
                <a:lnTo>
                  <a:pt x="9622380" y="1934228"/>
                </a:lnTo>
                <a:lnTo>
                  <a:pt x="9575504" y="1924290"/>
                </a:lnTo>
                <a:lnTo>
                  <a:pt x="9534312" y="1911513"/>
                </a:lnTo>
                <a:lnTo>
                  <a:pt x="9497380" y="1897317"/>
                </a:lnTo>
                <a:lnTo>
                  <a:pt x="9464710" y="1880281"/>
                </a:lnTo>
                <a:lnTo>
                  <a:pt x="9430618" y="1863245"/>
                </a:lnTo>
                <a:lnTo>
                  <a:pt x="9396528" y="1846209"/>
                </a:lnTo>
                <a:lnTo>
                  <a:pt x="9363856" y="1832013"/>
                </a:lnTo>
                <a:lnTo>
                  <a:pt x="9326924" y="1817817"/>
                </a:lnTo>
                <a:lnTo>
                  <a:pt x="9285730" y="1803620"/>
                </a:lnTo>
                <a:lnTo>
                  <a:pt x="9238856" y="1793682"/>
                </a:lnTo>
                <a:lnTo>
                  <a:pt x="9184878" y="1788004"/>
                </a:lnTo>
                <a:lnTo>
                  <a:pt x="9125218" y="1785164"/>
                </a:lnTo>
                <a:lnTo>
                  <a:pt x="9062718" y="1788004"/>
                </a:lnTo>
                <a:lnTo>
                  <a:pt x="9008740" y="1793682"/>
                </a:lnTo>
                <a:lnTo>
                  <a:pt x="8961866" y="1803620"/>
                </a:lnTo>
                <a:lnTo>
                  <a:pt x="8920672" y="1817817"/>
                </a:lnTo>
                <a:lnTo>
                  <a:pt x="8883740" y="1832013"/>
                </a:lnTo>
                <a:lnTo>
                  <a:pt x="8851068" y="1846209"/>
                </a:lnTo>
                <a:lnTo>
                  <a:pt x="8816978" y="1863245"/>
                </a:lnTo>
                <a:lnTo>
                  <a:pt x="8782886" y="1880281"/>
                </a:lnTo>
                <a:lnTo>
                  <a:pt x="8750216" y="1897317"/>
                </a:lnTo>
                <a:lnTo>
                  <a:pt x="8713284" y="1911513"/>
                </a:lnTo>
                <a:lnTo>
                  <a:pt x="8672090" y="1924290"/>
                </a:lnTo>
                <a:lnTo>
                  <a:pt x="8625214" y="1934228"/>
                </a:lnTo>
                <a:lnTo>
                  <a:pt x="8571238" y="1941325"/>
                </a:lnTo>
                <a:lnTo>
                  <a:pt x="8510158" y="1942745"/>
                </a:lnTo>
                <a:lnTo>
                  <a:pt x="8449078" y="1941325"/>
                </a:lnTo>
                <a:lnTo>
                  <a:pt x="8395100" y="1934228"/>
                </a:lnTo>
                <a:lnTo>
                  <a:pt x="8348225" y="1924290"/>
                </a:lnTo>
                <a:lnTo>
                  <a:pt x="8307031" y="1911513"/>
                </a:lnTo>
                <a:lnTo>
                  <a:pt x="8270099" y="1897317"/>
                </a:lnTo>
                <a:lnTo>
                  <a:pt x="8237429" y="1880281"/>
                </a:lnTo>
                <a:lnTo>
                  <a:pt x="8169247" y="1846209"/>
                </a:lnTo>
                <a:lnTo>
                  <a:pt x="8136576" y="1832013"/>
                </a:lnTo>
                <a:lnTo>
                  <a:pt x="8099644" y="1817817"/>
                </a:lnTo>
                <a:lnTo>
                  <a:pt x="8058451" y="1803620"/>
                </a:lnTo>
                <a:lnTo>
                  <a:pt x="8011575" y="1793682"/>
                </a:lnTo>
                <a:lnTo>
                  <a:pt x="7957597" y="1788004"/>
                </a:lnTo>
                <a:lnTo>
                  <a:pt x="7896518" y="1785164"/>
                </a:lnTo>
                <a:lnTo>
                  <a:pt x="7835438" y="1788004"/>
                </a:lnTo>
                <a:lnTo>
                  <a:pt x="7781460" y="1793682"/>
                </a:lnTo>
                <a:lnTo>
                  <a:pt x="7734585" y="1803620"/>
                </a:lnTo>
                <a:lnTo>
                  <a:pt x="7693391" y="1817817"/>
                </a:lnTo>
                <a:lnTo>
                  <a:pt x="7656459" y="1832013"/>
                </a:lnTo>
                <a:lnTo>
                  <a:pt x="7623789" y="1846209"/>
                </a:lnTo>
                <a:lnTo>
                  <a:pt x="7589698" y="1863245"/>
                </a:lnTo>
                <a:lnTo>
                  <a:pt x="7555607" y="1880281"/>
                </a:lnTo>
                <a:lnTo>
                  <a:pt x="7522936" y="1897316"/>
                </a:lnTo>
                <a:lnTo>
                  <a:pt x="7486003" y="1911513"/>
                </a:lnTo>
                <a:lnTo>
                  <a:pt x="7444810" y="1924289"/>
                </a:lnTo>
                <a:lnTo>
                  <a:pt x="7397935" y="1934227"/>
                </a:lnTo>
                <a:lnTo>
                  <a:pt x="7343957" y="1941325"/>
                </a:lnTo>
                <a:lnTo>
                  <a:pt x="7282878" y="1942745"/>
                </a:lnTo>
                <a:lnTo>
                  <a:pt x="7221797" y="1941325"/>
                </a:lnTo>
                <a:lnTo>
                  <a:pt x="7167820" y="1934227"/>
                </a:lnTo>
                <a:lnTo>
                  <a:pt x="7120945" y="1924289"/>
                </a:lnTo>
                <a:lnTo>
                  <a:pt x="7079751" y="1911513"/>
                </a:lnTo>
                <a:lnTo>
                  <a:pt x="7042819" y="1897316"/>
                </a:lnTo>
                <a:lnTo>
                  <a:pt x="7010149" y="1880281"/>
                </a:lnTo>
                <a:lnTo>
                  <a:pt x="6976057" y="1863245"/>
                </a:lnTo>
                <a:lnTo>
                  <a:pt x="6941966" y="1846209"/>
                </a:lnTo>
                <a:lnTo>
                  <a:pt x="6909295" y="1832013"/>
                </a:lnTo>
                <a:lnTo>
                  <a:pt x="6872363" y="1817816"/>
                </a:lnTo>
                <a:lnTo>
                  <a:pt x="6831170" y="1803620"/>
                </a:lnTo>
                <a:lnTo>
                  <a:pt x="6784294" y="1793682"/>
                </a:lnTo>
                <a:lnTo>
                  <a:pt x="6730317" y="1788003"/>
                </a:lnTo>
                <a:lnTo>
                  <a:pt x="6669237" y="1785164"/>
                </a:lnTo>
                <a:lnTo>
                  <a:pt x="6608157" y="1788003"/>
                </a:lnTo>
                <a:lnTo>
                  <a:pt x="6554179" y="1793682"/>
                </a:lnTo>
                <a:lnTo>
                  <a:pt x="6507304" y="1803620"/>
                </a:lnTo>
                <a:lnTo>
                  <a:pt x="6466111" y="1817816"/>
                </a:lnTo>
                <a:lnTo>
                  <a:pt x="6429178" y="1832013"/>
                </a:lnTo>
                <a:lnTo>
                  <a:pt x="6396508" y="1846209"/>
                </a:lnTo>
                <a:lnTo>
                  <a:pt x="6362417" y="1863245"/>
                </a:lnTo>
                <a:lnTo>
                  <a:pt x="6328326" y="1880281"/>
                </a:lnTo>
                <a:lnTo>
                  <a:pt x="6295655" y="1897316"/>
                </a:lnTo>
                <a:lnTo>
                  <a:pt x="6258723" y="1911513"/>
                </a:lnTo>
                <a:lnTo>
                  <a:pt x="6217530" y="1924289"/>
                </a:lnTo>
                <a:lnTo>
                  <a:pt x="6170654" y="1934227"/>
                </a:lnTo>
                <a:lnTo>
                  <a:pt x="6116676" y="1941325"/>
                </a:lnTo>
                <a:lnTo>
                  <a:pt x="6096000" y="1941806"/>
                </a:lnTo>
                <a:lnTo>
                  <a:pt x="6075325" y="1941325"/>
                </a:lnTo>
                <a:lnTo>
                  <a:pt x="6021347" y="1934227"/>
                </a:lnTo>
                <a:lnTo>
                  <a:pt x="5974471" y="1924289"/>
                </a:lnTo>
                <a:lnTo>
                  <a:pt x="5933278" y="1911513"/>
                </a:lnTo>
                <a:lnTo>
                  <a:pt x="5896345" y="1897316"/>
                </a:lnTo>
                <a:lnTo>
                  <a:pt x="5863675" y="1880281"/>
                </a:lnTo>
                <a:lnTo>
                  <a:pt x="5829584" y="1863245"/>
                </a:lnTo>
                <a:lnTo>
                  <a:pt x="5795492" y="1846209"/>
                </a:lnTo>
                <a:lnTo>
                  <a:pt x="5762823" y="1832013"/>
                </a:lnTo>
                <a:lnTo>
                  <a:pt x="5725889" y="1817816"/>
                </a:lnTo>
                <a:lnTo>
                  <a:pt x="5684696" y="1803620"/>
                </a:lnTo>
                <a:lnTo>
                  <a:pt x="5637820" y="1793682"/>
                </a:lnTo>
                <a:lnTo>
                  <a:pt x="5583843" y="1788003"/>
                </a:lnTo>
                <a:lnTo>
                  <a:pt x="5522763" y="1785164"/>
                </a:lnTo>
                <a:lnTo>
                  <a:pt x="5461684" y="1788003"/>
                </a:lnTo>
                <a:lnTo>
                  <a:pt x="5407706" y="1793682"/>
                </a:lnTo>
                <a:lnTo>
                  <a:pt x="5360831" y="1803620"/>
                </a:lnTo>
                <a:lnTo>
                  <a:pt x="5319638" y="1817816"/>
                </a:lnTo>
                <a:lnTo>
                  <a:pt x="5282706" y="1832013"/>
                </a:lnTo>
                <a:lnTo>
                  <a:pt x="5250035" y="1846209"/>
                </a:lnTo>
                <a:lnTo>
                  <a:pt x="5215943" y="1863245"/>
                </a:lnTo>
                <a:lnTo>
                  <a:pt x="5181852" y="1880281"/>
                </a:lnTo>
                <a:lnTo>
                  <a:pt x="5149182" y="1897316"/>
                </a:lnTo>
                <a:lnTo>
                  <a:pt x="5112250" y="1911513"/>
                </a:lnTo>
                <a:lnTo>
                  <a:pt x="5071056" y="1924289"/>
                </a:lnTo>
                <a:lnTo>
                  <a:pt x="5024181" y="1934227"/>
                </a:lnTo>
                <a:lnTo>
                  <a:pt x="4970204" y="1941325"/>
                </a:lnTo>
                <a:lnTo>
                  <a:pt x="4909123" y="1942745"/>
                </a:lnTo>
                <a:lnTo>
                  <a:pt x="4848043" y="1941325"/>
                </a:lnTo>
                <a:lnTo>
                  <a:pt x="4794066" y="1934227"/>
                </a:lnTo>
                <a:lnTo>
                  <a:pt x="4747190" y="1924289"/>
                </a:lnTo>
                <a:lnTo>
                  <a:pt x="4705997" y="1911513"/>
                </a:lnTo>
                <a:lnTo>
                  <a:pt x="4669064" y="1897316"/>
                </a:lnTo>
                <a:lnTo>
                  <a:pt x="4636394" y="1880281"/>
                </a:lnTo>
                <a:lnTo>
                  <a:pt x="4602303" y="1863245"/>
                </a:lnTo>
                <a:lnTo>
                  <a:pt x="4568212" y="1846209"/>
                </a:lnTo>
                <a:lnTo>
                  <a:pt x="4535541" y="1832013"/>
                </a:lnTo>
                <a:lnTo>
                  <a:pt x="4498609" y="1817816"/>
                </a:lnTo>
                <a:lnTo>
                  <a:pt x="4457416" y="1803620"/>
                </a:lnTo>
                <a:lnTo>
                  <a:pt x="4410541" y="1793682"/>
                </a:lnTo>
                <a:lnTo>
                  <a:pt x="4356563" y="1788003"/>
                </a:lnTo>
                <a:lnTo>
                  <a:pt x="4295483" y="1785164"/>
                </a:lnTo>
                <a:lnTo>
                  <a:pt x="4234404" y="1788003"/>
                </a:lnTo>
                <a:lnTo>
                  <a:pt x="4180425" y="1793682"/>
                </a:lnTo>
                <a:lnTo>
                  <a:pt x="4133549" y="1803620"/>
                </a:lnTo>
                <a:lnTo>
                  <a:pt x="4092356" y="1817816"/>
                </a:lnTo>
                <a:lnTo>
                  <a:pt x="4055425" y="1832013"/>
                </a:lnTo>
                <a:lnTo>
                  <a:pt x="4022754" y="1846209"/>
                </a:lnTo>
                <a:lnTo>
                  <a:pt x="3988662" y="1863245"/>
                </a:lnTo>
                <a:lnTo>
                  <a:pt x="3954571" y="1880281"/>
                </a:lnTo>
                <a:lnTo>
                  <a:pt x="3921901" y="1897316"/>
                </a:lnTo>
                <a:lnTo>
                  <a:pt x="3884969" y="1911513"/>
                </a:lnTo>
                <a:lnTo>
                  <a:pt x="3843775" y="1924289"/>
                </a:lnTo>
                <a:lnTo>
                  <a:pt x="3796900" y="1934227"/>
                </a:lnTo>
                <a:lnTo>
                  <a:pt x="3742922" y="1941325"/>
                </a:lnTo>
                <a:lnTo>
                  <a:pt x="3681842" y="1942745"/>
                </a:lnTo>
                <a:lnTo>
                  <a:pt x="3620763" y="1941325"/>
                </a:lnTo>
                <a:lnTo>
                  <a:pt x="3566785" y="1934227"/>
                </a:lnTo>
                <a:lnTo>
                  <a:pt x="3519909" y="1924289"/>
                </a:lnTo>
                <a:lnTo>
                  <a:pt x="3478716" y="1911513"/>
                </a:lnTo>
                <a:lnTo>
                  <a:pt x="3441784" y="1897316"/>
                </a:lnTo>
                <a:lnTo>
                  <a:pt x="3409113" y="1880281"/>
                </a:lnTo>
                <a:lnTo>
                  <a:pt x="3375022" y="1863245"/>
                </a:lnTo>
                <a:lnTo>
                  <a:pt x="3340931" y="1846209"/>
                </a:lnTo>
                <a:lnTo>
                  <a:pt x="3308261" y="1832013"/>
                </a:lnTo>
                <a:lnTo>
                  <a:pt x="3271328" y="1817816"/>
                </a:lnTo>
                <a:lnTo>
                  <a:pt x="3230135" y="1803620"/>
                </a:lnTo>
                <a:lnTo>
                  <a:pt x="3183260" y="1793682"/>
                </a:lnTo>
                <a:lnTo>
                  <a:pt x="3129282" y="1788003"/>
                </a:lnTo>
                <a:lnTo>
                  <a:pt x="3069623" y="1785164"/>
                </a:lnTo>
                <a:lnTo>
                  <a:pt x="3007122" y="1788003"/>
                </a:lnTo>
                <a:lnTo>
                  <a:pt x="2953145" y="1793682"/>
                </a:lnTo>
                <a:lnTo>
                  <a:pt x="2906269" y="1803620"/>
                </a:lnTo>
                <a:lnTo>
                  <a:pt x="2865076" y="1817816"/>
                </a:lnTo>
                <a:lnTo>
                  <a:pt x="2828144" y="1832013"/>
                </a:lnTo>
                <a:lnTo>
                  <a:pt x="2795473" y="1846209"/>
                </a:lnTo>
                <a:lnTo>
                  <a:pt x="2761382" y="1863245"/>
                </a:lnTo>
                <a:lnTo>
                  <a:pt x="2727290" y="1880281"/>
                </a:lnTo>
                <a:lnTo>
                  <a:pt x="2694620" y="1897316"/>
                </a:lnTo>
                <a:lnTo>
                  <a:pt x="2657688" y="1911513"/>
                </a:lnTo>
                <a:lnTo>
                  <a:pt x="2616494" y="1924289"/>
                </a:lnTo>
                <a:lnTo>
                  <a:pt x="2569619" y="1934227"/>
                </a:lnTo>
                <a:lnTo>
                  <a:pt x="2515642" y="1941325"/>
                </a:lnTo>
                <a:lnTo>
                  <a:pt x="2454561" y="1942745"/>
                </a:lnTo>
                <a:lnTo>
                  <a:pt x="2393482" y="1941325"/>
                </a:lnTo>
                <a:lnTo>
                  <a:pt x="2339504" y="1934227"/>
                </a:lnTo>
                <a:lnTo>
                  <a:pt x="2292628" y="1924289"/>
                </a:lnTo>
                <a:lnTo>
                  <a:pt x="2251435" y="1911513"/>
                </a:lnTo>
                <a:lnTo>
                  <a:pt x="2214503" y="1897316"/>
                </a:lnTo>
                <a:lnTo>
                  <a:pt x="2181832" y="1880281"/>
                </a:lnTo>
                <a:lnTo>
                  <a:pt x="2113650" y="1846209"/>
                </a:lnTo>
                <a:lnTo>
                  <a:pt x="2080980" y="1832013"/>
                </a:lnTo>
                <a:lnTo>
                  <a:pt x="2044048" y="1817816"/>
                </a:lnTo>
                <a:lnTo>
                  <a:pt x="2002854" y="1803620"/>
                </a:lnTo>
                <a:lnTo>
                  <a:pt x="1955979" y="1793682"/>
                </a:lnTo>
                <a:lnTo>
                  <a:pt x="1902001" y="1788003"/>
                </a:lnTo>
                <a:lnTo>
                  <a:pt x="1840921" y="1785164"/>
                </a:lnTo>
                <a:lnTo>
                  <a:pt x="1779842" y="1788003"/>
                </a:lnTo>
                <a:lnTo>
                  <a:pt x="1725864" y="1793682"/>
                </a:lnTo>
                <a:lnTo>
                  <a:pt x="1678988" y="1803620"/>
                </a:lnTo>
                <a:lnTo>
                  <a:pt x="1637795" y="1817816"/>
                </a:lnTo>
                <a:lnTo>
                  <a:pt x="1600863" y="1832013"/>
                </a:lnTo>
                <a:lnTo>
                  <a:pt x="1568192" y="1846209"/>
                </a:lnTo>
                <a:lnTo>
                  <a:pt x="1534101" y="1863245"/>
                </a:lnTo>
                <a:lnTo>
                  <a:pt x="1500010" y="1880281"/>
                </a:lnTo>
                <a:lnTo>
                  <a:pt x="1467340" y="1897316"/>
                </a:lnTo>
                <a:lnTo>
                  <a:pt x="1430407" y="1911513"/>
                </a:lnTo>
                <a:lnTo>
                  <a:pt x="1389214" y="1924289"/>
                </a:lnTo>
                <a:lnTo>
                  <a:pt x="1342339" y="1934227"/>
                </a:lnTo>
                <a:lnTo>
                  <a:pt x="1288361" y="1941325"/>
                </a:lnTo>
                <a:lnTo>
                  <a:pt x="1227281" y="1942745"/>
                </a:lnTo>
                <a:lnTo>
                  <a:pt x="1166201" y="1941325"/>
                </a:lnTo>
                <a:lnTo>
                  <a:pt x="1112224" y="1934227"/>
                </a:lnTo>
                <a:lnTo>
                  <a:pt x="1065348" y="1924289"/>
                </a:lnTo>
                <a:lnTo>
                  <a:pt x="1024155" y="1911513"/>
                </a:lnTo>
                <a:lnTo>
                  <a:pt x="987223" y="1897316"/>
                </a:lnTo>
                <a:lnTo>
                  <a:pt x="954552" y="1880281"/>
                </a:lnTo>
                <a:lnTo>
                  <a:pt x="920461" y="1863245"/>
                </a:lnTo>
                <a:lnTo>
                  <a:pt x="886369" y="1846209"/>
                </a:lnTo>
                <a:lnTo>
                  <a:pt x="853699" y="1832013"/>
                </a:lnTo>
                <a:lnTo>
                  <a:pt x="816767" y="1817816"/>
                </a:lnTo>
                <a:lnTo>
                  <a:pt x="775573" y="1803620"/>
                </a:lnTo>
                <a:lnTo>
                  <a:pt x="728698" y="1793682"/>
                </a:lnTo>
                <a:lnTo>
                  <a:pt x="674721" y="1788003"/>
                </a:lnTo>
                <a:lnTo>
                  <a:pt x="613640" y="1785164"/>
                </a:lnTo>
                <a:lnTo>
                  <a:pt x="552561" y="1788003"/>
                </a:lnTo>
                <a:lnTo>
                  <a:pt x="498583" y="1793682"/>
                </a:lnTo>
                <a:lnTo>
                  <a:pt x="451707" y="1803620"/>
                </a:lnTo>
                <a:lnTo>
                  <a:pt x="410514" y="1817816"/>
                </a:lnTo>
                <a:lnTo>
                  <a:pt x="373582" y="1832013"/>
                </a:lnTo>
                <a:lnTo>
                  <a:pt x="340911" y="1846209"/>
                </a:lnTo>
                <a:lnTo>
                  <a:pt x="306820" y="1863245"/>
                </a:lnTo>
                <a:lnTo>
                  <a:pt x="272729" y="1880281"/>
                </a:lnTo>
                <a:lnTo>
                  <a:pt x="240059" y="1897316"/>
                </a:lnTo>
                <a:lnTo>
                  <a:pt x="203127" y="1911513"/>
                </a:lnTo>
                <a:lnTo>
                  <a:pt x="161933" y="1924289"/>
                </a:lnTo>
                <a:lnTo>
                  <a:pt x="115058" y="1934227"/>
                </a:lnTo>
                <a:lnTo>
                  <a:pt x="61080" y="1941325"/>
                </a:lnTo>
                <a:lnTo>
                  <a:pt x="0" y="1942745"/>
                </a:lnTo>
                <a:close/>
              </a:path>
            </a:pathLst>
          </a:custGeom>
        </p:spPr>
        <p:txBody>
          <a:bodyPr wrap="square">
            <a:noAutofit/>
          </a:bodyPr>
          <a:lstStyle/>
          <a:p>
            <a:endParaRPr lang="en-CA"/>
          </a:p>
        </p:txBody>
      </p:sp>
    </p:spTree>
    <p:extLst>
      <p:ext uri="{BB962C8B-B14F-4D97-AF65-F5344CB8AC3E}">
        <p14:creationId xmlns:p14="http://schemas.microsoft.com/office/powerpoint/2010/main" val="1271136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6_Title Only">
    <p:spTree>
      <p:nvGrpSpPr>
        <p:cNvPr id="1" name=""/>
        <p:cNvGrpSpPr/>
        <p:nvPr/>
      </p:nvGrpSpPr>
      <p:grpSpPr>
        <a:xfrm>
          <a:off x="0" y="0"/>
          <a:ext cx="0" cy="0"/>
          <a:chOff x="0" y="0"/>
          <a:chExt cx="0" cy="0"/>
        </a:xfrm>
      </p:grpSpPr>
      <p:sp>
        <p:nvSpPr>
          <p:cNvPr id="9" name="Title Placeholder 1">
            <a:extLst>
              <a:ext uri="{FF2B5EF4-FFF2-40B4-BE49-F238E27FC236}">
                <a16:creationId xmlns:a16="http://schemas.microsoft.com/office/drawing/2014/main" id="{63B408A5-8AEA-201B-C6C3-B033A85044DD}"/>
              </a:ext>
            </a:extLst>
          </p:cNvPr>
          <p:cNvSpPr>
            <a:spLocks noGrp="1"/>
          </p:cNvSpPr>
          <p:nvPr>
            <p:ph type="title"/>
          </p:nvPr>
        </p:nvSpPr>
        <p:spPr>
          <a:xfrm>
            <a:off x="260641" y="368300"/>
            <a:ext cx="11685793" cy="792163"/>
          </a:xfrm>
          <a:prstGeom prst="rect">
            <a:avLst/>
          </a:prstGeom>
        </p:spPr>
        <p:txBody>
          <a:bodyPr vert="horz" lIns="91440" tIns="45720" rIns="91440" bIns="45720" rtlCol="0" anchor="ctr">
            <a:normAutofit/>
          </a:bodyPr>
          <a:lstStyle/>
          <a:p>
            <a:r>
              <a:rPr lang="en-US" dirty="0"/>
              <a:t>Click to edit Master title style</a:t>
            </a:r>
            <a:endParaRPr lang="en-CA" dirty="0"/>
          </a:p>
        </p:txBody>
      </p:sp>
      <p:sp>
        <p:nvSpPr>
          <p:cNvPr id="10" name="Date Placeholder 9">
            <a:extLst>
              <a:ext uri="{FF2B5EF4-FFF2-40B4-BE49-F238E27FC236}">
                <a16:creationId xmlns:a16="http://schemas.microsoft.com/office/drawing/2014/main" id="{28EE0BEB-506B-6C12-9ADC-EEABA70D18B3}"/>
              </a:ext>
            </a:extLst>
          </p:cNvPr>
          <p:cNvSpPr>
            <a:spLocks noGrp="1"/>
          </p:cNvSpPr>
          <p:nvPr>
            <p:ph type="dt" sz="half" idx="10"/>
          </p:nvPr>
        </p:nvSpPr>
        <p:spPr/>
        <p:txBody>
          <a:bodyPr/>
          <a:lstStyle/>
          <a:p>
            <a:fld id="{89A4FC8A-1921-47AA-A647-8D6A1E26FCE5}" type="datetime1">
              <a:rPr lang="en-US" smtClean="0"/>
              <a:t>3/30/2025</a:t>
            </a:fld>
            <a:endParaRPr lang="en-IN" dirty="0"/>
          </a:p>
        </p:txBody>
      </p:sp>
      <p:sp>
        <p:nvSpPr>
          <p:cNvPr id="11" name="Footer Placeholder 10">
            <a:extLst>
              <a:ext uri="{FF2B5EF4-FFF2-40B4-BE49-F238E27FC236}">
                <a16:creationId xmlns:a16="http://schemas.microsoft.com/office/drawing/2014/main" id="{EF539C1C-0CCC-4209-EBBC-15ECFCB13A8F}"/>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12" name="Slide Number Placeholder 11">
            <a:extLst>
              <a:ext uri="{FF2B5EF4-FFF2-40B4-BE49-F238E27FC236}">
                <a16:creationId xmlns:a16="http://schemas.microsoft.com/office/drawing/2014/main" id="{C9CB7B2E-1DFE-54E9-6FA4-EB5DC10BC9AE}"/>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a:t>
            </a:fld>
            <a:endParaRPr lang="en-IN" dirty="0"/>
          </a:p>
        </p:txBody>
      </p:sp>
      <p:sp>
        <p:nvSpPr>
          <p:cNvPr id="2" name="Picture Placeholder 2">
            <a:extLst>
              <a:ext uri="{FF2B5EF4-FFF2-40B4-BE49-F238E27FC236}">
                <a16:creationId xmlns:a16="http://schemas.microsoft.com/office/drawing/2014/main" id="{A118D7B0-4159-B7B7-D6F4-4FC4B5FA2101}"/>
              </a:ext>
            </a:extLst>
          </p:cNvPr>
          <p:cNvSpPr>
            <a:spLocks noGrp="1"/>
          </p:cNvSpPr>
          <p:nvPr>
            <p:ph type="pic" sz="quarter" idx="13"/>
          </p:nvPr>
        </p:nvSpPr>
        <p:spPr>
          <a:xfrm>
            <a:off x="4725492" y="2503375"/>
            <a:ext cx="2736000" cy="2736000"/>
          </a:xfrm>
          <a:prstGeom prst="ellipse">
            <a:avLst/>
          </a:prstGeom>
        </p:spPr>
        <p:txBody>
          <a:bodyPr/>
          <a:lstStyle/>
          <a:p>
            <a:endParaRPr lang="en-CA"/>
          </a:p>
        </p:txBody>
      </p:sp>
    </p:spTree>
    <p:extLst>
      <p:ext uri="{BB962C8B-B14F-4D97-AF65-F5344CB8AC3E}">
        <p14:creationId xmlns:p14="http://schemas.microsoft.com/office/powerpoint/2010/main" val="199804774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9" name="Title Placeholder 1">
            <a:extLst>
              <a:ext uri="{FF2B5EF4-FFF2-40B4-BE49-F238E27FC236}">
                <a16:creationId xmlns:a16="http://schemas.microsoft.com/office/drawing/2014/main" id="{63B408A5-8AEA-201B-C6C3-B033A85044DD}"/>
              </a:ext>
            </a:extLst>
          </p:cNvPr>
          <p:cNvSpPr>
            <a:spLocks noGrp="1"/>
          </p:cNvSpPr>
          <p:nvPr>
            <p:ph type="title"/>
          </p:nvPr>
        </p:nvSpPr>
        <p:spPr>
          <a:xfrm>
            <a:off x="380696" y="368300"/>
            <a:ext cx="5715304" cy="1282925"/>
          </a:xfrm>
          <a:prstGeom prst="rect">
            <a:avLst/>
          </a:prstGeom>
        </p:spPr>
        <p:txBody>
          <a:bodyPr vert="horz" lIns="91440" tIns="45720" rIns="91440" bIns="45720" rtlCol="0" anchor="ctr">
            <a:normAutofit/>
          </a:bodyPr>
          <a:lstStyle>
            <a:lvl1pPr algn="l">
              <a:defRPr/>
            </a:lvl1pPr>
          </a:lstStyle>
          <a:p>
            <a:r>
              <a:rPr lang="en-US" dirty="0"/>
              <a:t>Click to edit Master title style</a:t>
            </a:r>
            <a:endParaRPr lang="en-CA" dirty="0"/>
          </a:p>
        </p:txBody>
      </p:sp>
      <p:sp>
        <p:nvSpPr>
          <p:cNvPr id="10" name="Date Placeholder 9">
            <a:extLst>
              <a:ext uri="{FF2B5EF4-FFF2-40B4-BE49-F238E27FC236}">
                <a16:creationId xmlns:a16="http://schemas.microsoft.com/office/drawing/2014/main" id="{28EE0BEB-506B-6C12-9ADC-EEABA70D18B3}"/>
              </a:ext>
            </a:extLst>
          </p:cNvPr>
          <p:cNvSpPr>
            <a:spLocks noGrp="1"/>
          </p:cNvSpPr>
          <p:nvPr>
            <p:ph type="dt" sz="half" idx="10"/>
          </p:nvPr>
        </p:nvSpPr>
        <p:spPr/>
        <p:txBody>
          <a:bodyPr/>
          <a:lstStyle/>
          <a:p>
            <a:fld id="{9A470535-F364-425D-BF6C-444C4464CA98}" type="datetime1">
              <a:rPr lang="en-US" smtClean="0"/>
              <a:t>3/30/2025</a:t>
            </a:fld>
            <a:endParaRPr lang="en-IN" dirty="0"/>
          </a:p>
        </p:txBody>
      </p:sp>
      <p:sp>
        <p:nvSpPr>
          <p:cNvPr id="11" name="Footer Placeholder 10">
            <a:extLst>
              <a:ext uri="{FF2B5EF4-FFF2-40B4-BE49-F238E27FC236}">
                <a16:creationId xmlns:a16="http://schemas.microsoft.com/office/drawing/2014/main" id="{EF539C1C-0CCC-4209-EBBC-15ECFCB13A8F}"/>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12" name="Slide Number Placeholder 11">
            <a:extLst>
              <a:ext uri="{FF2B5EF4-FFF2-40B4-BE49-F238E27FC236}">
                <a16:creationId xmlns:a16="http://schemas.microsoft.com/office/drawing/2014/main" id="{C9CB7B2E-1DFE-54E9-6FA4-EB5DC10BC9AE}"/>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a:t>
            </a:fld>
            <a:endParaRPr lang="en-IN" dirty="0"/>
          </a:p>
        </p:txBody>
      </p:sp>
    </p:spTree>
    <p:extLst>
      <p:ext uri="{BB962C8B-B14F-4D97-AF65-F5344CB8AC3E}">
        <p14:creationId xmlns:p14="http://schemas.microsoft.com/office/powerpoint/2010/main" val="41268055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9" name="Title Placeholder 1">
            <a:extLst>
              <a:ext uri="{FF2B5EF4-FFF2-40B4-BE49-F238E27FC236}">
                <a16:creationId xmlns:a16="http://schemas.microsoft.com/office/drawing/2014/main" id="{63B408A5-8AEA-201B-C6C3-B033A85044DD}"/>
              </a:ext>
            </a:extLst>
          </p:cNvPr>
          <p:cNvSpPr>
            <a:spLocks noGrp="1"/>
          </p:cNvSpPr>
          <p:nvPr>
            <p:ph type="title"/>
          </p:nvPr>
        </p:nvSpPr>
        <p:spPr>
          <a:xfrm>
            <a:off x="385799" y="368300"/>
            <a:ext cx="5710201" cy="944880"/>
          </a:xfrm>
          <a:prstGeom prst="rect">
            <a:avLst/>
          </a:prstGeom>
        </p:spPr>
        <p:txBody>
          <a:bodyPr vert="horz" lIns="91440" tIns="45720" rIns="91440" bIns="45720" rtlCol="0" anchor="ctr">
            <a:normAutofit/>
          </a:bodyPr>
          <a:lstStyle/>
          <a:p>
            <a:r>
              <a:rPr lang="en-US" dirty="0"/>
              <a:t>Click to edit Master title style</a:t>
            </a:r>
            <a:endParaRPr lang="en-CA" dirty="0"/>
          </a:p>
        </p:txBody>
      </p:sp>
      <p:sp>
        <p:nvSpPr>
          <p:cNvPr id="10" name="Date Placeholder 9">
            <a:extLst>
              <a:ext uri="{FF2B5EF4-FFF2-40B4-BE49-F238E27FC236}">
                <a16:creationId xmlns:a16="http://schemas.microsoft.com/office/drawing/2014/main" id="{28EE0BEB-506B-6C12-9ADC-EEABA70D18B3}"/>
              </a:ext>
            </a:extLst>
          </p:cNvPr>
          <p:cNvSpPr>
            <a:spLocks noGrp="1"/>
          </p:cNvSpPr>
          <p:nvPr>
            <p:ph type="dt" sz="half" idx="10"/>
          </p:nvPr>
        </p:nvSpPr>
        <p:spPr/>
        <p:txBody>
          <a:bodyPr/>
          <a:lstStyle/>
          <a:p>
            <a:fld id="{A3240DB7-FE2C-419E-8BFA-5D5C75D2AD60}" type="datetime1">
              <a:rPr lang="en-US" smtClean="0"/>
              <a:t>3/30/2025</a:t>
            </a:fld>
            <a:endParaRPr lang="en-IN" dirty="0"/>
          </a:p>
        </p:txBody>
      </p:sp>
      <p:sp>
        <p:nvSpPr>
          <p:cNvPr id="11" name="Footer Placeholder 10">
            <a:extLst>
              <a:ext uri="{FF2B5EF4-FFF2-40B4-BE49-F238E27FC236}">
                <a16:creationId xmlns:a16="http://schemas.microsoft.com/office/drawing/2014/main" id="{EF539C1C-0CCC-4209-EBBC-15ECFCB13A8F}"/>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12" name="Slide Number Placeholder 11">
            <a:extLst>
              <a:ext uri="{FF2B5EF4-FFF2-40B4-BE49-F238E27FC236}">
                <a16:creationId xmlns:a16="http://schemas.microsoft.com/office/drawing/2014/main" id="{C9CB7B2E-1DFE-54E9-6FA4-EB5DC10BC9AE}"/>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a:t>
            </a:fld>
            <a:endParaRPr lang="en-IN" dirty="0"/>
          </a:p>
        </p:txBody>
      </p:sp>
    </p:spTree>
    <p:extLst>
      <p:ext uri="{BB962C8B-B14F-4D97-AF65-F5344CB8AC3E}">
        <p14:creationId xmlns:p14="http://schemas.microsoft.com/office/powerpoint/2010/main" val="231405110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3_Title Only">
    <p:spTree>
      <p:nvGrpSpPr>
        <p:cNvPr id="1" name=""/>
        <p:cNvGrpSpPr/>
        <p:nvPr/>
      </p:nvGrpSpPr>
      <p:grpSpPr>
        <a:xfrm>
          <a:off x="0" y="0"/>
          <a:ext cx="0" cy="0"/>
          <a:chOff x="0" y="0"/>
          <a:chExt cx="0" cy="0"/>
        </a:xfrm>
      </p:grpSpPr>
      <p:sp>
        <p:nvSpPr>
          <p:cNvPr id="9" name="Title Placeholder 1">
            <a:extLst>
              <a:ext uri="{FF2B5EF4-FFF2-40B4-BE49-F238E27FC236}">
                <a16:creationId xmlns:a16="http://schemas.microsoft.com/office/drawing/2014/main" id="{63B408A5-8AEA-201B-C6C3-B033A85044DD}"/>
              </a:ext>
            </a:extLst>
          </p:cNvPr>
          <p:cNvSpPr>
            <a:spLocks noGrp="1"/>
          </p:cNvSpPr>
          <p:nvPr>
            <p:ph type="title"/>
          </p:nvPr>
        </p:nvSpPr>
        <p:spPr>
          <a:xfrm>
            <a:off x="5023113" y="388257"/>
            <a:ext cx="6820544" cy="792163"/>
          </a:xfrm>
          <a:prstGeom prst="rect">
            <a:avLst/>
          </a:prstGeom>
        </p:spPr>
        <p:txBody>
          <a:bodyPr vert="horz" lIns="91440" tIns="45720" rIns="91440" bIns="45720" rtlCol="0" anchor="ctr">
            <a:normAutofit/>
          </a:bodyPr>
          <a:lstStyle>
            <a:lvl1pPr algn="r">
              <a:defRPr/>
            </a:lvl1pPr>
          </a:lstStyle>
          <a:p>
            <a:r>
              <a:rPr lang="en-US" dirty="0"/>
              <a:t>Click to edit Master title style</a:t>
            </a:r>
            <a:endParaRPr lang="en-CA" dirty="0"/>
          </a:p>
        </p:txBody>
      </p:sp>
      <p:sp>
        <p:nvSpPr>
          <p:cNvPr id="10" name="Date Placeholder 9">
            <a:extLst>
              <a:ext uri="{FF2B5EF4-FFF2-40B4-BE49-F238E27FC236}">
                <a16:creationId xmlns:a16="http://schemas.microsoft.com/office/drawing/2014/main" id="{28EE0BEB-506B-6C12-9ADC-EEABA70D18B3}"/>
              </a:ext>
            </a:extLst>
          </p:cNvPr>
          <p:cNvSpPr>
            <a:spLocks noGrp="1"/>
          </p:cNvSpPr>
          <p:nvPr>
            <p:ph type="dt" sz="half" idx="10"/>
          </p:nvPr>
        </p:nvSpPr>
        <p:spPr/>
        <p:txBody>
          <a:bodyPr/>
          <a:lstStyle/>
          <a:p>
            <a:fld id="{244B9185-349F-4176-960C-EF1CEDF9CF01}" type="datetime1">
              <a:rPr lang="en-US" smtClean="0"/>
              <a:t>3/30/2025</a:t>
            </a:fld>
            <a:endParaRPr lang="en-IN" dirty="0"/>
          </a:p>
        </p:txBody>
      </p:sp>
      <p:sp>
        <p:nvSpPr>
          <p:cNvPr id="11" name="Footer Placeholder 10">
            <a:extLst>
              <a:ext uri="{FF2B5EF4-FFF2-40B4-BE49-F238E27FC236}">
                <a16:creationId xmlns:a16="http://schemas.microsoft.com/office/drawing/2014/main" id="{EF539C1C-0CCC-4209-EBBC-15ECFCB13A8F}"/>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12" name="Slide Number Placeholder 11">
            <a:extLst>
              <a:ext uri="{FF2B5EF4-FFF2-40B4-BE49-F238E27FC236}">
                <a16:creationId xmlns:a16="http://schemas.microsoft.com/office/drawing/2014/main" id="{C9CB7B2E-1DFE-54E9-6FA4-EB5DC10BC9AE}"/>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a:t>
            </a:fld>
            <a:endParaRPr lang="en-IN" dirty="0"/>
          </a:p>
        </p:txBody>
      </p:sp>
      <p:sp>
        <p:nvSpPr>
          <p:cNvPr id="4" name="Picture Placeholder 3">
            <a:extLst>
              <a:ext uri="{FF2B5EF4-FFF2-40B4-BE49-F238E27FC236}">
                <a16:creationId xmlns:a16="http://schemas.microsoft.com/office/drawing/2014/main" id="{E7704D49-696C-B784-FE64-2A182EBD3E47}"/>
              </a:ext>
            </a:extLst>
          </p:cNvPr>
          <p:cNvSpPr>
            <a:spLocks noGrp="1"/>
          </p:cNvSpPr>
          <p:nvPr>
            <p:ph type="pic" sz="quarter" idx="14"/>
          </p:nvPr>
        </p:nvSpPr>
        <p:spPr>
          <a:xfrm>
            <a:off x="544286" y="368300"/>
            <a:ext cx="3825876" cy="5936053"/>
          </a:xfrm>
          <a:prstGeom prst="roundRect">
            <a:avLst>
              <a:gd name="adj" fmla="val 33270"/>
            </a:avLst>
          </a:prstGeom>
        </p:spPr>
        <p:txBody>
          <a:bodyPr wrap="square">
            <a:noAutofit/>
          </a:bodyPr>
          <a:lstStyle/>
          <a:p>
            <a:endParaRPr lang="en-CA" dirty="0"/>
          </a:p>
        </p:txBody>
      </p:sp>
    </p:spTree>
    <p:extLst>
      <p:ext uri="{BB962C8B-B14F-4D97-AF65-F5344CB8AC3E}">
        <p14:creationId xmlns:p14="http://schemas.microsoft.com/office/powerpoint/2010/main" val="298168625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5_Title Only">
    <p:spTree>
      <p:nvGrpSpPr>
        <p:cNvPr id="1" name=""/>
        <p:cNvGrpSpPr/>
        <p:nvPr/>
      </p:nvGrpSpPr>
      <p:grpSpPr>
        <a:xfrm>
          <a:off x="0" y="0"/>
          <a:ext cx="0" cy="0"/>
          <a:chOff x="0" y="0"/>
          <a:chExt cx="0" cy="0"/>
        </a:xfrm>
      </p:grpSpPr>
      <p:sp>
        <p:nvSpPr>
          <p:cNvPr id="9" name="Title Placeholder 1">
            <a:extLst>
              <a:ext uri="{FF2B5EF4-FFF2-40B4-BE49-F238E27FC236}">
                <a16:creationId xmlns:a16="http://schemas.microsoft.com/office/drawing/2014/main" id="{63B408A5-8AEA-201B-C6C3-B033A85044DD}"/>
              </a:ext>
            </a:extLst>
          </p:cNvPr>
          <p:cNvSpPr>
            <a:spLocks noGrp="1"/>
          </p:cNvSpPr>
          <p:nvPr>
            <p:ph type="title"/>
          </p:nvPr>
        </p:nvSpPr>
        <p:spPr>
          <a:xfrm>
            <a:off x="385799" y="368300"/>
            <a:ext cx="11479630" cy="792163"/>
          </a:xfrm>
          <a:prstGeom prst="rect">
            <a:avLst/>
          </a:prstGeom>
        </p:spPr>
        <p:txBody>
          <a:bodyPr vert="horz" lIns="91440" tIns="45720" rIns="91440" bIns="45720" rtlCol="0" anchor="ctr">
            <a:normAutofit/>
          </a:bodyPr>
          <a:lstStyle/>
          <a:p>
            <a:r>
              <a:rPr lang="en-US" dirty="0"/>
              <a:t>Click to edit Master title style</a:t>
            </a:r>
            <a:endParaRPr lang="en-CA" dirty="0"/>
          </a:p>
        </p:txBody>
      </p:sp>
      <p:sp>
        <p:nvSpPr>
          <p:cNvPr id="10" name="Date Placeholder 9">
            <a:extLst>
              <a:ext uri="{FF2B5EF4-FFF2-40B4-BE49-F238E27FC236}">
                <a16:creationId xmlns:a16="http://schemas.microsoft.com/office/drawing/2014/main" id="{28EE0BEB-506B-6C12-9ADC-EEABA70D18B3}"/>
              </a:ext>
            </a:extLst>
          </p:cNvPr>
          <p:cNvSpPr>
            <a:spLocks noGrp="1"/>
          </p:cNvSpPr>
          <p:nvPr>
            <p:ph type="dt" sz="half" idx="10"/>
          </p:nvPr>
        </p:nvSpPr>
        <p:spPr/>
        <p:txBody>
          <a:bodyPr/>
          <a:lstStyle/>
          <a:p>
            <a:fld id="{D00148C0-0E0B-4D54-8217-72D76DDDCC19}" type="datetime1">
              <a:rPr lang="en-US" smtClean="0"/>
              <a:t>3/30/2025</a:t>
            </a:fld>
            <a:endParaRPr lang="en-IN" dirty="0"/>
          </a:p>
        </p:txBody>
      </p:sp>
      <p:sp>
        <p:nvSpPr>
          <p:cNvPr id="11" name="Footer Placeholder 10">
            <a:extLst>
              <a:ext uri="{FF2B5EF4-FFF2-40B4-BE49-F238E27FC236}">
                <a16:creationId xmlns:a16="http://schemas.microsoft.com/office/drawing/2014/main" id="{EF539C1C-0CCC-4209-EBBC-15ECFCB13A8F}"/>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12" name="Slide Number Placeholder 11">
            <a:extLst>
              <a:ext uri="{FF2B5EF4-FFF2-40B4-BE49-F238E27FC236}">
                <a16:creationId xmlns:a16="http://schemas.microsoft.com/office/drawing/2014/main" id="{C9CB7B2E-1DFE-54E9-6FA4-EB5DC10BC9AE}"/>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a:t>
            </a:fld>
            <a:endParaRPr lang="en-IN" dirty="0"/>
          </a:p>
        </p:txBody>
      </p:sp>
      <p:sp>
        <p:nvSpPr>
          <p:cNvPr id="4" name="Picture Placeholder 3">
            <a:extLst>
              <a:ext uri="{FF2B5EF4-FFF2-40B4-BE49-F238E27FC236}">
                <a16:creationId xmlns:a16="http://schemas.microsoft.com/office/drawing/2014/main" id="{E7704D49-696C-B784-FE64-2A182EBD3E47}"/>
              </a:ext>
            </a:extLst>
          </p:cNvPr>
          <p:cNvSpPr>
            <a:spLocks noGrp="1"/>
          </p:cNvSpPr>
          <p:nvPr>
            <p:ph type="pic" sz="quarter" idx="14"/>
          </p:nvPr>
        </p:nvSpPr>
        <p:spPr>
          <a:xfrm>
            <a:off x="385799" y="1233488"/>
            <a:ext cx="5710201" cy="3338512"/>
          </a:xfrm>
          <a:prstGeom prst="rect">
            <a:avLst/>
          </a:prstGeom>
        </p:spPr>
        <p:txBody>
          <a:bodyPr wrap="square">
            <a:noAutofit/>
          </a:bodyPr>
          <a:lstStyle/>
          <a:p>
            <a:endParaRPr lang="en-CA"/>
          </a:p>
        </p:txBody>
      </p:sp>
    </p:spTree>
    <p:extLst>
      <p:ext uri="{BB962C8B-B14F-4D97-AF65-F5344CB8AC3E}">
        <p14:creationId xmlns:p14="http://schemas.microsoft.com/office/powerpoint/2010/main" val="184486850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8_Title Only">
    <p:spTree>
      <p:nvGrpSpPr>
        <p:cNvPr id="1" name=""/>
        <p:cNvGrpSpPr/>
        <p:nvPr/>
      </p:nvGrpSpPr>
      <p:grpSpPr>
        <a:xfrm>
          <a:off x="0" y="0"/>
          <a:ext cx="0" cy="0"/>
          <a:chOff x="0" y="0"/>
          <a:chExt cx="0" cy="0"/>
        </a:xfrm>
      </p:grpSpPr>
      <p:sp>
        <p:nvSpPr>
          <p:cNvPr id="9" name="Title Placeholder 1">
            <a:extLst>
              <a:ext uri="{FF2B5EF4-FFF2-40B4-BE49-F238E27FC236}">
                <a16:creationId xmlns:a16="http://schemas.microsoft.com/office/drawing/2014/main" id="{63B408A5-8AEA-201B-C6C3-B033A85044DD}"/>
              </a:ext>
            </a:extLst>
          </p:cNvPr>
          <p:cNvSpPr>
            <a:spLocks noGrp="1"/>
          </p:cNvSpPr>
          <p:nvPr>
            <p:ph type="title"/>
          </p:nvPr>
        </p:nvSpPr>
        <p:spPr>
          <a:xfrm>
            <a:off x="385799" y="368300"/>
            <a:ext cx="11479630" cy="792163"/>
          </a:xfrm>
          <a:prstGeom prst="rect">
            <a:avLst/>
          </a:prstGeom>
        </p:spPr>
        <p:txBody>
          <a:bodyPr vert="horz" lIns="91440" tIns="45720" rIns="91440" bIns="45720" rtlCol="0" anchor="ctr">
            <a:normAutofit/>
          </a:bodyPr>
          <a:lstStyle/>
          <a:p>
            <a:r>
              <a:rPr lang="en-US" dirty="0"/>
              <a:t>Click to edit Master title style</a:t>
            </a:r>
            <a:endParaRPr lang="en-CA" dirty="0"/>
          </a:p>
        </p:txBody>
      </p:sp>
      <p:sp>
        <p:nvSpPr>
          <p:cNvPr id="10" name="Date Placeholder 9">
            <a:extLst>
              <a:ext uri="{FF2B5EF4-FFF2-40B4-BE49-F238E27FC236}">
                <a16:creationId xmlns:a16="http://schemas.microsoft.com/office/drawing/2014/main" id="{28EE0BEB-506B-6C12-9ADC-EEABA70D18B3}"/>
              </a:ext>
            </a:extLst>
          </p:cNvPr>
          <p:cNvSpPr>
            <a:spLocks noGrp="1"/>
          </p:cNvSpPr>
          <p:nvPr>
            <p:ph type="dt" sz="half" idx="10"/>
          </p:nvPr>
        </p:nvSpPr>
        <p:spPr/>
        <p:txBody>
          <a:bodyPr/>
          <a:lstStyle/>
          <a:p>
            <a:fld id="{D00148C0-0E0B-4D54-8217-72D76DDDCC19}" type="datetime1">
              <a:rPr lang="en-US" smtClean="0"/>
              <a:t>3/30/2025</a:t>
            </a:fld>
            <a:endParaRPr lang="en-IN" dirty="0"/>
          </a:p>
        </p:txBody>
      </p:sp>
      <p:sp>
        <p:nvSpPr>
          <p:cNvPr id="11" name="Footer Placeholder 10">
            <a:extLst>
              <a:ext uri="{FF2B5EF4-FFF2-40B4-BE49-F238E27FC236}">
                <a16:creationId xmlns:a16="http://schemas.microsoft.com/office/drawing/2014/main" id="{EF539C1C-0CCC-4209-EBBC-15ECFCB13A8F}"/>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12" name="Slide Number Placeholder 11">
            <a:extLst>
              <a:ext uri="{FF2B5EF4-FFF2-40B4-BE49-F238E27FC236}">
                <a16:creationId xmlns:a16="http://schemas.microsoft.com/office/drawing/2014/main" id="{C9CB7B2E-1DFE-54E9-6FA4-EB5DC10BC9AE}"/>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a:t>
            </a:fld>
            <a:endParaRPr lang="en-IN" dirty="0"/>
          </a:p>
        </p:txBody>
      </p:sp>
      <p:sp>
        <p:nvSpPr>
          <p:cNvPr id="4" name="Picture Placeholder 3">
            <a:extLst>
              <a:ext uri="{FF2B5EF4-FFF2-40B4-BE49-F238E27FC236}">
                <a16:creationId xmlns:a16="http://schemas.microsoft.com/office/drawing/2014/main" id="{E7704D49-696C-B784-FE64-2A182EBD3E47}"/>
              </a:ext>
            </a:extLst>
          </p:cNvPr>
          <p:cNvSpPr>
            <a:spLocks noGrp="1"/>
          </p:cNvSpPr>
          <p:nvPr>
            <p:ph type="pic" sz="quarter" idx="14"/>
          </p:nvPr>
        </p:nvSpPr>
        <p:spPr>
          <a:xfrm>
            <a:off x="7601527" y="665018"/>
            <a:ext cx="3851563" cy="5689600"/>
          </a:xfrm>
          <a:prstGeom prst="roundRect">
            <a:avLst>
              <a:gd name="adj" fmla="val 50000"/>
            </a:avLst>
          </a:prstGeom>
        </p:spPr>
        <p:txBody>
          <a:bodyPr wrap="square">
            <a:noAutofit/>
          </a:bodyPr>
          <a:lstStyle/>
          <a:p>
            <a:endParaRPr lang="en-CA"/>
          </a:p>
        </p:txBody>
      </p:sp>
    </p:spTree>
    <p:extLst>
      <p:ext uri="{BB962C8B-B14F-4D97-AF65-F5344CB8AC3E}">
        <p14:creationId xmlns:p14="http://schemas.microsoft.com/office/powerpoint/2010/main" val="195223948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8" name="Date Placeholder 7">
            <a:extLst>
              <a:ext uri="{FF2B5EF4-FFF2-40B4-BE49-F238E27FC236}">
                <a16:creationId xmlns:a16="http://schemas.microsoft.com/office/drawing/2014/main" id="{F6811C85-2620-8B08-4ED7-9723A3A71A83}"/>
              </a:ext>
            </a:extLst>
          </p:cNvPr>
          <p:cNvSpPr>
            <a:spLocks noGrp="1"/>
          </p:cNvSpPr>
          <p:nvPr>
            <p:ph type="dt" sz="half" idx="10"/>
          </p:nvPr>
        </p:nvSpPr>
        <p:spPr/>
        <p:txBody>
          <a:bodyPr/>
          <a:lstStyle/>
          <a:p>
            <a:fld id="{B332F98B-E942-4B37-A12A-58051824C9B6}" type="datetime1">
              <a:rPr lang="en-US" smtClean="0"/>
              <a:t>3/30/2025</a:t>
            </a:fld>
            <a:endParaRPr lang="en-IN" dirty="0"/>
          </a:p>
        </p:txBody>
      </p:sp>
      <p:sp>
        <p:nvSpPr>
          <p:cNvPr id="9" name="Footer Placeholder 8">
            <a:extLst>
              <a:ext uri="{FF2B5EF4-FFF2-40B4-BE49-F238E27FC236}">
                <a16:creationId xmlns:a16="http://schemas.microsoft.com/office/drawing/2014/main" id="{D0C33E00-4145-A613-CA06-53FF442FD0E7}"/>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10" name="Slide Number Placeholder 9">
            <a:extLst>
              <a:ext uri="{FF2B5EF4-FFF2-40B4-BE49-F238E27FC236}">
                <a16:creationId xmlns:a16="http://schemas.microsoft.com/office/drawing/2014/main" id="{94253DDB-D14C-6B01-D95A-C74E241D9171}"/>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a:t>
            </a:fld>
            <a:endParaRPr lang="en-IN" dirty="0"/>
          </a:p>
        </p:txBody>
      </p:sp>
    </p:spTree>
    <p:extLst>
      <p:ext uri="{BB962C8B-B14F-4D97-AF65-F5344CB8AC3E}">
        <p14:creationId xmlns:p14="http://schemas.microsoft.com/office/powerpoint/2010/main" val="16724662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sp>
        <p:nvSpPr>
          <p:cNvPr id="8" name="Date Placeholder 7">
            <a:extLst>
              <a:ext uri="{FF2B5EF4-FFF2-40B4-BE49-F238E27FC236}">
                <a16:creationId xmlns:a16="http://schemas.microsoft.com/office/drawing/2014/main" id="{F6811C85-2620-8B08-4ED7-9723A3A71A83}"/>
              </a:ext>
            </a:extLst>
          </p:cNvPr>
          <p:cNvSpPr>
            <a:spLocks noGrp="1"/>
          </p:cNvSpPr>
          <p:nvPr>
            <p:ph type="dt" sz="half" idx="10"/>
          </p:nvPr>
        </p:nvSpPr>
        <p:spPr/>
        <p:txBody>
          <a:bodyPr/>
          <a:lstStyle/>
          <a:p>
            <a:fld id="{B6A1BEBB-20A7-46F0-AA87-578E39C83712}" type="datetime1">
              <a:rPr lang="en-US" smtClean="0"/>
              <a:t>3/30/2025</a:t>
            </a:fld>
            <a:endParaRPr lang="en-IN" dirty="0"/>
          </a:p>
        </p:txBody>
      </p:sp>
      <p:sp>
        <p:nvSpPr>
          <p:cNvPr id="9" name="Footer Placeholder 8">
            <a:extLst>
              <a:ext uri="{FF2B5EF4-FFF2-40B4-BE49-F238E27FC236}">
                <a16:creationId xmlns:a16="http://schemas.microsoft.com/office/drawing/2014/main" id="{D0C33E00-4145-A613-CA06-53FF442FD0E7}"/>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10" name="Slide Number Placeholder 9">
            <a:extLst>
              <a:ext uri="{FF2B5EF4-FFF2-40B4-BE49-F238E27FC236}">
                <a16:creationId xmlns:a16="http://schemas.microsoft.com/office/drawing/2014/main" id="{94253DDB-D14C-6B01-D95A-C74E241D9171}"/>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a:t>
            </a:fld>
            <a:endParaRPr lang="en-IN" dirty="0"/>
          </a:p>
        </p:txBody>
      </p:sp>
      <p:sp>
        <p:nvSpPr>
          <p:cNvPr id="3" name="Picture Placeholder 2">
            <a:extLst>
              <a:ext uri="{FF2B5EF4-FFF2-40B4-BE49-F238E27FC236}">
                <a16:creationId xmlns:a16="http://schemas.microsoft.com/office/drawing/2014/main" id="{460E853F-2544-EEF4-2E77-721A5DF3277C}"/>
              </a:ext>
            </a:extLst>
          </p:cNvPr>
          <p:cNvSpPr>
            <a:spLocks noGrp="1"/>
          </p:cNvSpPr>
          <p:nvPr>
            <p:ph type="pic" sz="quarter" idx="13"/>
          </p:nvPr>
        </p:nvSpPr>
        <p:spPr>
          <a:xfrm>
            <a:off x="7831636" y="368299"/>
            <a:ext cx="4001135" cy="6168645"/>
          </a:xfrm>
        </p:spPr>
        <p:txBody>
          <a:bodyPr/>
          <a:lstStyle/>
          <a:p>
            <a:endParaRPr lang="en-CA"/>
          </a:p>
        </p:txBody>
      </p:sp>
      <p:sp>
        <p:nvSpPr>
          <p:cNvPr id="2" name="Title Placeholder 1">
            <a:extLst>
              <a:ext uri="{FF2B5EF4-FFF2-40B4-BE49-F238E27FC236}">
                <a16:creationId xmlns:a16="http://schemas.microsoft.com/office/drawing/2014/main" id="{2F330DAA-12BB-5F6D-8B5D-E2E2AF4CA8E1}"/>
              </a:ext>
            </a:extLst>
          </p:cNvPr>
          <p:cNvSpPr>
            <a:spLocks noGrp="1"/>
          </p:cNvSpPr>
          <p:nvPr>
            <p:ph type="title"/>
          </p:nvPr>
        </p:nvSpPr>
        <p:spPr>
          <a:xfrm>
            <a:off x="385799" y="368300"/>
            <a:ext cx="6820544" cy="792163"/>
          </a:xfrm>
          <a:prstGeom prst="rect">
            <a:avLst/>
          </a:prstGeom>
        </p:spPr>
        <p:txBody>
          <a:bodyPr vert="horz" lIns="91440" tIns="45720" rIns="91440" bIns="45720" rtlCol="0" anchor="ctr">
            <a:normAutofit/>
          </a:bodyPr>
          <a:lstStyle>
            <a:lvl1pPr algn="l">
              <a:defRPr/>
            </a:lvl1pPr>
          </a:lstStyle>
          <a:p>
            <a:r>
              <a:rPr lang="en-US" dirty="0"/>
              <a:t>Click to edit Master title style</a:t>
            </a:r>
            <a:endParaRPr lang="en-CA" dirty="0"/>
          </a:p>
        </p:txBody>
      </p:sp>
    </p:spTree>
    <p:extLst>
      <p:ext uri="{BB962C8B-B14F-4D97-AF65-F5344CB8AC3E}">
        <p14:creationId xmlns:p14="http://schemas.microsoft.com/office/powerpoint/2010/main" val="73596360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8" name="Date Placeholder 7">
            <a:extLst>
              <a:ext uri="{FF2B5EF4-FFF2-40B4-BE49-F238E27FC236}">
                <a16:creationId xmlns:a16="http://schemas.microsoft.com/office/drawing/2014/main" id="{F6811C85-2620-8B08-4ED7-9723A3A71A83}"/>
              </a:ext>
            </a:extLst>
          </p:cNvPr>
          <p:cNvSpPr>
            <a:spLocks noGrp="1"/>
          </p:cNvSpPr>
          <p:nvPr>
            <p:ph type="dt" sz="half" idx="10"/>
          </p:nvPr>
        </p:nvSpPr>
        <p:spPr/>
        <p:txBody>
          <a:bodyPr/>
          <a:lstStyle/>
          <a:p>
            <a:fld id="{FCAD4AF7-12FA-415C-8F9E-B6534A2B0E57}" type="datetime1">
              <a:rPr lang="en-US" smtClean="0"/>
              <a:t>3/30/2025</a:t>
            </a:fld>
            <a:endParaRPr lang="en-IN" dirty="0"/>
          </a:p>
        </p:txBody>
      </p:sp>
      <p:sp>
        <p:nvSpPr>
          <p:cNvPr id="9" name="Footer Placeholder 8">
            <a:extLst>
              <a:ext uri="{FF2B5EF4-FFF2-40B4-BE49-F238E27FC236}">
                <a16:creationId xmlns:a16="http://schemas.microsoft.com/office/drawing/2014/main" id="{D0C33E00-4145-A613-CA06-53FF442FD0E7}"/>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10" name="Slide Number Placeholder 9">
            <a:extLst>
              <a:ext uri="{FF2B5EF4-FFF2-40B4-BE49-F238E27FC236}">
                <a16:creationId xmlns:a16="http://schemas.microsoft.com/office/drawing/2014/main" id="{94253DDB-D14C-6B01-D95A-C74E241D9171}"/>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a:t>
            </a:fld>
            <a:endParaRPr lang="en-IN" dirty="0"/>
          </a:p>
        </p:txBody>
      </p:sp>
    </p:spTree>
    <p:extLst>
      <p:ext uri="{BB962C8B-B14F-4D97-AF65-F5344CB8AC3E}">
        <p14:creationId xmlns:p14="http://schemas.microsoft.com/office/powerpoint/2010/main" val="117322520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3767F8-BE57-86BD-012C-10939C146CD5}"/>
              </a:ext>
            </a:extLst>
          </p:cNvPr>
          <p:cNvSpPr>
            <a:spLocks noGrp="1"/>
          </p:cNvSpPr>
          <p:nvPr>
            <p:ph type="title"/>
          </p:nvPr>
        </p:nvSpPr>
        <p:spPr>
          <a:xfrm>
            <a:off x="253104" y="152400"/>
            <a:ext cx="4518921" cy="1832043"/>
          </a:xfrm>
          <a:prstGeom prst="rect">
            <a:avLst/>
          </a:prstGeom>
        </p:spPr>
        <p:txBody>
          <a:bodyPr anchor="b"/>
          <a:lstStyle>
            <a:lvl1pPr>
              <a:defRPr sz="3200"/>
            </a:lvl1pPr>
          </a:lstStyle>
          <a:p>
            <a:r>
              <a:rPr lang="en-US" dirty="0"/>
              <a:t>Click to edit Master title style</a:t>
            </a:r>
          </a:p>
        </p:txBody>
      </p:sp>
      <p:sp>
        <p:nvSpPr>
          <p:cNvPr id="3" name="Content Placeholder 2">
            <a:extLst>
              <a:ext uri="{FF2B5EF4-FFF2-40B4-BE49-F238E27FC236}">
                <a16:creationId xmlns:a16="http://schemas.microsoft.com/office/drawing/2014/main" id="{2422FD69-7898-2CEC-4367-DD313425D4A9}"/>
              </a:ext>
            </a:extLst>
          </p:cNvPr>
          <p:cNvSpPr>
            <a:spLocks noGrp="1"/>
          </p:cNvSpPr>
          <p:nvPr>
            <p:ph idx="1"/>
          </p:nvPr>
        </p:nvSpPr>
        <p:spPr>
          <a:xfrm>
            <a:off x="4893013" y="152400"/>
            <a:ext cx="7053423" cy="6248399"/>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8BCC4C49-50FB-72CF-A5A1-0900ECFE70A2}"/>
              </a:ext>
            </a:extLst>
          </p:cNvPr>
          <p:cNvSpPr>
            <a:spLocks noGrp="1"/>
          </p:cNvSpPr>
          <p:nvPr>
            <p:ph type="body" sz="half" idx="2"/>
          </p:nvPr>
        </p:nvSpPr>
        <p:spPr>
          <a:xfrm>
            <a:off x="253104" y="2057400"/>
            <a:ext cx="4518921" cy="4343400"/>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1" name="Date Placeholder 10">
            <a:extLst>
              <a:ext uri="{FF2B5EF4-FFF2-40B4-BE49-F238E27FC236}">
                <a16:creationId xmlns:a16="http://schemas.microsoft.com/office/drawing/2014/main" id="{77901EF5-F8A0-9301-D368-4733F351DD48}"/>
              </a:ext>
            </a:extLst>
          </p:cNvPr>
          <p:cNvSpPr>
            <a:spLocks noGrp="1"/>
          </p:cNvSpPr>
          <p:nvPr>
            <p:ph type="dt" sz="half" idx="10"/>
          </p:nvPr>
        </p:nvSpPr>
        <p:spPr/>
        <p:txBody>
          <a:bodyPr/>
          <a:lstStyle/>
          <a:p>
            <a:fld id="{E1A3270C-54AA-4149-BAA4-D0936AD4173D}" type="datetime1">
              <a:rPr lang="en-US" smtClean="0"/>
              <a:t>3/30/2025</a:t>
            </a:fld>
            <a:endParaRPr lang="en-IN" dirty="0"/>
          </a:p>
        </p:txBody>
      </p:sp>
      <p:sp>
        <p:nvSpPr>
          <p:cNvPr id="12" name="Footer Placeholder 11">
            <a:extLst>
              <a:ext uri="{FF2B5EF4-FFF2-40B4-BE49-F238E27FC236}">
                <a16:creationId xmlns:a16="http://schemas.microsoft.com/office/drawing/2014/main" id="{E8F78A86-1A5A-1031-56D2-40D6B41D0CFE}"/>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13" name="Slide Number Placeholder 12">
            <a:extLst>
              <a:ext uri="{FF2B5EF4-FFF2-40B4-BE49-F238E27FC236}">
                <a16:creationId xmlns:a16="http://schemas.microsoft.com/office/drawing/2014/main" id="{E248F077-73FB-C0AB-7BB3-FF1088C72107}"/>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a:t>
            </a:fld>
            <a:endParaRPr lang="en-IN" dirty="0"/>
          </a:p>
        </p:txBody>
      </p:sp>
    </p:spTree>
    <p:extLst>
      <p:ext uri="{BB962C8B-B14F-4D97-AF65-F5344CB8AC3E}">
        <p14:creationId xmlns:p14="http://schemas.microsoft.com/office/powerpoint/2010/main" val="390183523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DAC455-FD94-1FF0-0B39-EC4297E7D50F}"/>
              </a:ext>
            </a:extLst>
          </p:cNvPr>
          <p:cNvSpPr>
            <a:spLocks noGrp="1"/>
          </p:cNvSpPr>
          <p:nvPr>
            <p:ph type="title"/>
          </p:nvPr>
        </p:nvSpPr>
        <p:spPr>
          <a:xfrm>
            <a:off x="253104" y="152400"/>
            <a:ext cx="4518921" cy="1827219"/>
          </a:xfrm>
          <a:prstGeom prst="rect">
            <a:avLst/>
          </a:prstGeo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230827C-6800-EF61-D1C2-49F188EC34E0}"/>
              </a:ext>
            </a:extLst>
          </p:cNvPr>
          <p:cNvSpPr>
            <a:spLocks noGrp="1"/>
          </p:cNvSpPr>
          <p:nvPr>
            <p:ph type="pic" idx="1"/>
          </p:nvPr>
        </p:nvSpPr>
        <p:spPr>
          <a:xfrm>
            <a:off x="4863830" y="152400"/>
            <a:ext cx="7082606" cy="630676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F4D69A3-B4D6-23DA-2ACA-D61FB81FE5E8}"/>
              </a:ext>
            </a:extLst>
          </p:cNvPr>
          <p:cNvSpPr>
            <a:spLocks noGrp="1"/>
          </p:cNvSpPr>
          <p:nvPr>
            <p:ph type="body" sz="half" idx="2"/>
          </p:nvPr>
        </p:nvSpPr>
        <p:spPr>
          <a:xfrm>
            <a:off x="253104" y="2057399"/>
            <a:ext cx="4518921" cy="4401765"/>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1" name="Date Placeholder 10">
            <a:extLst>
              <a:ext uri="{FF2B5EF4-FFF2-40B4-BE49-F238E27FC236}">
                <a16:creationId xmlns:a16="http://schemas.microsoft.com/office/drawing/2014/main" id="{803C2BD7-BC02-8DC8-5A77-29DCBE972936}"/>
              </a:ext>
            </a:extLst>
          </p:cNvPr>
          <p:cNvSpPr>
            <a:spLocks noGrp="1"/>
          </p:cNvSpPr>
          <p:nvPr>
            <p:ph type="dt" sz="half" idx="10"/>
          </p:nvPr>
        </p:nvSpPr>
        <p:spPr/>
        <p:txBody>
          <a:bodyPr/>
          <a:lstStyle/>
          <a:p>
            <a:fld id="{EAD85969-BB0A-4E3C-A5D3-A236E39C3CC0}" type="datetime1">
              <a:rPr lang="en-US" smtClean="0"/>
              <a:t>3/30/2025</a:t>
            </a:fld>
            <a:endParaRPr lang="en-IN" dirty="0"/>
          </a:p>
        </p:txBody>
      </p:sp>
      <p:sp>
        <p:nvSpPr>
          <p:cNvPr id="12" name="Footer Placeholder 11">
            <a:extLst>
              <a:ext uri="{FF2B5EF4-FFF2-40B4-BE49-F238E27FC236}">
                <a16:creationId xmlns:a16="http://schemas.microsoft.com/office/drawing/2014/main" id="{34BF8C3F-3431-EE2E-E054-387F1C521420}"/>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13" name="Slide Number Placeholder 12">
            <a:extLst>
              <a:ext uri="{FF2B5EF4-FFF2-40B4-BE49-F238E27FC236}">
                <a16:creationId xmlns:a16="http://schemas.microsoft.com/office/drawing/2014/main" id="{E2FDAA60-2463-4B57-4A0C-E426A56EDB64}"/>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a:t>
            </a:fld>
            <a:endParaRPr lang="en-IN" dirty="0"/>
          </a:p>
        </p:txBody>
      </p:sp>
    </p:spTree>
    <p:extLst>
      <p:ext uri="{BB962C8B-B14F-4D97-AF65-F5344CB8AC3E}">
        <p14:creationId xmlns:p14="http://schemas.microsoft.com/office/powerpoint/2010/main" val="379844132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CFEC79-766F-C764-579D-464DE41B4098}"/>
              </a:ext>
            </a:extLst>
          </p:cNvPr>
          <p:cNvSpPr>
            <a:spLocks noGrp="1"/>
          </p:cNvSpPr>
          <p:nvPr>
            <p:ph type="title"/>
          </p:nvPr>
        </p:nvSpPr>
        <p:spPr>
          <a:xfrm>
            <a:off x="253104" y="152400"/>
            <a:ext cx="11693332" cy="720726"/>
          </a:xfrm>
          <a:prstGeom prst="rect">
            <a:avLst/>
          </a:prstGeo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679E1ED-A5A7-DC84-23BE-C1CEFB1204DB}"/>
              </a:ext>
            </a:extLst>
          </p:cNvPr>
          <p:cNvSpPr>
            <a:spLocks noGrp="1"/>
          </p:cNvSpPr>
          <p:nvPr>
            <p:ph type="body" orient="vert" idx="1"/>
          </p:nvPr>
        </p:nvSpPr>
        <p:spPr>
          <a:xfrm>
            <a:off x="253105" y="963038"/>
            <a:ext cx="11693330" cy="549612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Date Placeholder 9">
            <a:extLst>
              <a:ext uri="{FF2B5EF4-FFF2-40B4-BE49-F238E27FC236}">
                <a16:creationId xmlns:a16="http://schemas.microsoft.com/office/drawing/2014/main" id="{4EC9452B-E650-DF8F-81CF-702DB24CACBF}"/>
              </a:ext>
            </a:extLst>
          </p:cNvPr>
          <p:cNvSpPr>
            <a:spLocks noGrp="1"/>
          </p:cNvSpPr>
          <p:nvPr>
            <p:ph type="dt" sz="half" idx="10"/>
          </p:nvPr>
        </p:nvSpPr>
        <p:spPr/>
        <p:txBody>
          <a:bodyPr/>
          <a:lstStyle/>
          <a:p>
            <a:fld id="{8B37C564-7E4D-4D55-8BEB-ADCD26EAE313}" type="datetime1">
              <a:rPr lang="en-US" smtClean="0"/>
              <a:t>3/30/2025</a:t>
            </a:fld>
            <a:endParaRPr lang="en-IN" dirty="0"/>
          </a:p>
        </p:txBody>
      </p:sp>
      <p:sp>
        <p:nvSpPr>
          <p:cNvPr id="11" name="Footer Placeholder 10">
            <a:extLst>
              <a:ext uri="{FF2B5EF4-FFF2-40B4-BE49-F238E27FC236}">
                <a16:creationId xmlns:a16="http://schemas.microsoft.com/office/drawing/2014/main" id="{E7513F4E-34C6-D556-8BF2-222B7936F983}"/>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12" name="Slide Number Placeholder 11">
            <a:extLst>
              <a:ext uri="{FF2B5EF4-FFF2-40B4-BE49-F238E27FC236}">
                <a16:creationId xmlns:a16="http://schemas.microsoft.com/office/drawing/2014/main" id="{AFF802FB-4925-D514-E62E-3AA1A5C30F1A}"/>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a:t>
            </a:fld>
            <a:endParaRPr lang="en-IN" dirty="0"/>
          </a:p>
        </p:txBody>
      </p:sp>
    </p:spTree>
    <p:extLst>
      <p:ext uri="{BB962C8B-B14F-4D97-AF65-F5344CB8AC3E}">
        <p14:creationId xmlns:p14="http://schemas.microsoft.com/office/powerpoint/2010/main" val="67835250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7F91AA6-9F1E-6958-3196-6F27D467128B}"/>
              </a:ext>
            </a:extLst>
          </p:cNvPr>
          <p:cNvSpPr>
            <a:spLocks noGrp="1"/>
          </p:cNvSpPr>
          <p:nvPr>
            <p:ph type="title" orient="vert"/>
          </p:nvPr>
        </p:nvSpPr>
        <p:spPr>
          <a:xfrm>
            <a:off x="10593420" y="152400"/>
            <a:ext cx="1353015" cy="6287311"/>
          </a:xfrm>
          <a:prstGeom prst="rect">
            <a:avLst/>
          </a:prstGeo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9033856-232C-636F-E19C-C0671F64D264}"/>
              </a:ext>
            </a:extLst>
          </p:cNvPr>
          <p:cNvSpPr>
            <a:spLocks noGrp="1"/>
          </p:cNvSpPr>
          <p:nvPr>
            <p:ph type="body" orient="vert" idx="1"/>
          </p:nvPr>
        </p:nvSpPr>
        <p:spPr>
          <a:xfrm>
            <a:off x="253103" y="152400"/>
            <a:ext cx="10223585" cy="6287311"/>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Date Placeholder 9">
            <a:extLst>
              <a:ext uri="{FF2B5EF4-FFF2-40B4-BE49-F238E27FC236}">
                <a16:creationId xmlns:a16="http://schemas.microsoft.com/office/drawing/2014/main" id="{BFD43377-ECC9-A1C8-25D8-6715B9ADD388}"/>
              </a:ext>
            </a:extLst>
          </p:cNvPr>
          <p:cNvSpPr>
            <a:spLocks noGrp="1"/>
          </p:cNvSpPr>
          <p:nvPr>
            <p:ph type="dt" sz="half" idx="10"/>
          </p:nvPr>
        </p:nvSpPr>
        <p:spPr/>
        <p:txBody>
          <a:bodyPr/>
          <a:lstStyle/>
          <a:p>
            <a:fld id="{41A9AC1D-D818-4FD0-AD84-CF8A83D85C47}" type="datetime1">
              <a:rPr lang="en-US" smtClean="0"/>
              <a:t>3/30/2025</a:t>
            </a:fld>
            <a:endParaRPr lang="en-IN" dirty="0"/>
          </a:p>
        </p:txBody>
      </p:sp>
      <p:sp>
        <p:nvSpPr>
          <p:cNvPr id="11" name="Footer Placeholder 10">
            <a:extLst>
              <a:ext uri="{FF2B5EF4-FFF2-40B4-BE49-F238E27FC236}">
                <a16:creationId xmlns:a16="http://schemas.microsoft.com/office/drawing/2014/main" id="{6DBD5E12-6F81-3129-D59E-75B1F4CF9812}"/>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12" name="Slide Number Placeholder 11">
            <a:extLst>
              <a:ext uri="{FF2B5EF4-FFF2-40B4-BE49-F238E27FC236}">
                <a16:creationId xmlns:a16="http://schemas.microsoft.com/office/drawing/2014/main" id="{D1080B34-2F64-9B08-253F-9BFD62FD169B}"/>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a:t>
            </a:fld>
            <a:endParaRPr lang="en-IN" dirty="0"/>
          </a:p>
        </p:txBody>
      </p:sp>
    </p:spTree>
    <p:extLst>
      <p:ext uri="{BB962C8B-B14F-4D97-AF65-F5344CB8AC3E}">
        <p14:creationId xmlns:p14="http://schemas.microsoft.com/office/powerpoint/2010/main" val="337883618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9_Title Only">
    <p:spTree>
      <p:nvGrpSpPr>
        <p:cNvPr id="1" name=""/>
        <p:cNvGrpSpPr/>
        <p:nvPr/>
      </p:nvGrpSpPr>
      <p:grpSpPr>
        <a:xfrm>
          <a:off x="0" y="0"/>
          <a:ext cx="0" cy="0"/>
          <a:chOff x="0" y="0"/>
          <a:chExt cx="0" cy="0"/>
        </a:xfrm>
      </p:grpSpPr>
      <p:sp>
        <p:nvSpPr>
          <p:cNvPr id="9" name="Title Placeholder 1">
            <a:extLst>
              <a:ext uri="{FF2B5EF4-FFF2-40B4-BE49-F238E27FC236}">
                <a16:creationId xmlns:a16="http://schemas.microsoft.com/office/drawing/2014/main" id="{63B408A5-8AEA-201B-C6C3-B033A85044DD}"/>
              </a:ext>
            </a:extLst>
          </p:cNvPr>
          <p:cNvSpPr>
            <a:spLocks noGrp="1"/>
          </p:cNvSpPr>
          <p:nvPr>
            <p:ph type="title"/>
          </p:nvPr>
        </p:nvSpPr>
        <p:spPr>
          <a:xfrm>
            <a:off x="253104" y="354807"/>
            <a:ext cx="5255491" cy="1611312"/>
          </a:xfrm>
          <a:prstGeom prst="rect">
            <a:avLst/>
          </a:prstGeom>
        </p:spPr>
        <p:txBody>
          <a:bodyPr vert="horz" lIns="91440" tIns="45720" rIns="91440" bIns="45720" rtlCol="0" anchor="ctr">
            <a:noAutofit/>
          </a:bodyPr>
          <a:lstStyle>
            <a:lvl1pPr algn="l">
              <a:defRPr sz="4800"/>
            </a:lvl1pPr>
          </a:lstStyle>
          <a:p>
            <a:r>
              <a:rPr lang="en-US" dirty="0"/>
              <a:t>Click to edit Master title style</a:t>
            </a:r>
            <a:endParaRPr lang="en-CA" dirty="0"/>
          </a:p>
        </p:txBody>
      </p:sp>
      <p:sp>
        <p:nvSpPr>
          <p:cNvPr id="10" name="Date Placeholder 9">
            <a:extLst>
              <a:ext uri="{FF2B5EF4-FFF2-40B4-BE49-F238E27FC236}">
                <a16:creationId xmlns:a16="http://schemas.microsoft.com/office/drawing/2014/main" id="{28EE0BEB-506B-6C12-9ADC-EEABA70D18B3}"/>
              </a:ext>
            </a:extLst>
          </p:cNvPr>
          <p:cNvSpPr>
            <a:spLocks noGrp="1"/>
          </p:cNvSpPr>
          <p:nvPr>
            <p:ph type="dt" sz="half" idx="10"/>
          </p:nvPr>
        </p:nvSpPr>
        <p:spPr/>
        <p:txBody>
          <a:bodyPr/>
          <a:lstStyle/>
          <a:p>
            <a:fld id="{9A470535-F364-425D-BF6C-444C4464CA98}" type="datetime1">
              <a:rPr lang="en-US" smtClean="0"/>
              <a:t>3/30/2025</a:t>
            </a:fld>
            <a:endParaRPr lang="en-IN" dirty="0"/>
          </a:p>
        </p:txBody>
      </p:sp>
      <p:sp>
        <p:nvSpPr>
          <p:cNvPr id="11" name="Footer Placeholder 10">
            <a:extLst>
              <a:ext uri="{FF2B5EF4-FFF2-40B4-BE49-F238E27FC236}">
                <a16:creationId xmlns:a16="http://schemas.microsoft.com/office/drawing/2014/main" id="{EF539C1C-0CCC-4209-EBBC-15ECFCB13A8F}"/>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12" name="Slide Number Placeholder 11">
            <a:extLst>
              <a:ext uri="{FF2B5EF4-FFF2-40B4-BE49-F238E27FC236}">
                <a16:creationId xmlns:a16="http://schemas.microsoft.com/office/drawing/2014/main" id="{C9CB7B2E-1DFE-54E9-6FA4-EB5DC10BC9AE}"/>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a:t>
            </a:fld>
            <a:endParaRPr lang="en-IN" dirty="0"/>
          </a:p>
        </p:txBody>
      </p:sp>
      <p:sp>
        <p:nvSpPr>
          <p:cNvPr id="2" name="Picture Placeholder 2">
            <a:extLst>
              <a:ext uri="{FF2B5EF4-FFF2-40B4-BE49-F238E27FC236}">
                <a16:creationId xmlns:a16="http://schemas.microsoft.com/office/drawing/2014/main" id="{182B9CFE-D8E8-C5F9-0C45-AF3892786514}"/>
              </a:ext>
            </a:extLst>
          </p:cNvPr>
          <p:cNvSpPr>
            <a:spLocks noGrp="1"/>
          </p:cNvSpPr>
          <p:nvPr>
            <p:ph type="pic" sz="quarter" idx="13"/>
          </p:nvPr>
        </p:nvSpPr>
        <p:spPr>
          <a:xfrm>
            <a:off x="253104" y="1966118"/>
            <a:ext cx="5052292" cy="3119211"/>
          </a:xfrm>
          <a:prstGeom prst="rect">
            <a:avLst/>
          </a:prstGeom>
        </p:spPr>
        <p:txBody>
          <a:bodyPr/>
          <a:lstStyle/>
          <a:p>
            <a:endParaRPr lang="en-CA"/>
          </a:p>
        </p:txBody>
      </p:sp>
    </p:spTree>
    <p:extLst>
      <p:ext uri="{BB962C8B-B14F-4D97-AF65-F5344CB8AC3E}">
        <p14:creationId xmlns:p14="http://schemas.microsoft.com/office/powerpoint/2010/main" val="117643576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0_Title Only">
    <p:spTree>
      <p:nvGrpSpPr>
        <p:cNvPr id="1" name=""/>
        <p:cNvGrpSpPr/>
        <p:nvPr/>
      </p:nvGrpSpPr>
      <p:grpSpPr>
        <a:xfrm>
          <a:off x="0" y="0"/>
          <a:ext cx="0" cy="0"/>
          <a:chOff x="0" y="0"/>
          <a:chExt cx="0" cy="0"/>
        </a:xfrm>
      </p:grpSpPr>
      <p:sp>
        <p:nvSpPr>
          <p:cNvPr id="9" name="Title Placeholder 1">
            <a:extLst>
              <a:ext uri="{FF2B5EF4-FFF2-40B4-BE49-F238E27FC236}">
                <a16:creationId xmlns:a16="http://schemas.microsoft.com/office/drawing/2014/main" id="{63B408A5-8AEA-201B-C6C3-B033A85044DD}"/>
              </a:ext>
            </a:extLst>
          </p:cNvPr>
          <p:cNvSpPr>
            <a:spLocks noGrp="1"/>
          </p:cNvSpPr>
          <p:nvPr>
            <p:ph type="title"/>
          </p:nvPr>
        </p:nvSpPr>
        <p:spPr>
          <a:xfrm>
            <a:off x="253105" y="368300"/>
            <a:ext cx="11693330" cy="1308100"/>
          </a:xfrm>
          <a:prstGeom prst="rect">
            <a:avLst/>
          </a:prstGeom>
        </p:spPr>
        <p:txBody>
          <a:bodyPr vert="horz" lIns="91440" tIns="45720" rIns="91440" bIns="45720" rtlCol="0" anchor="ctr">
            <a:normAutofit/>
          </a:bodyPr>
          <a:lstStyle>
            <a:lvl1pPr>
              <a:defRPr sz="4800"/>
            </a:lvl1pPr>
          </a:lstStyle>
          <a:p>
            <a:r>
              <a:rPr lang="en-US" dirty="0"/>
              <a:t>Click to edit Master title style</a:t>
            </a:r>
            <a:endParaRPr lang="en-CA" dirty="0"/>
          </a:p>
        </p:txBody>
      </p:sp>
      <p:sp>
        <p:nvSpPr>
          <p:cNvPr id="10" name="Date Placeholder 9">
            <a:extLst>
              <a:ext uri="{FF2B5EF4-FFF2-40B4-BE49-F238E27FC236}">
                <a16:creationId xmlns:a16="http://schemas.microsoft.com/office/drawing/2014/main" id="{28EE0BEB-506B-6C12-9ADC-EEABA70D18B3}"/>
              </a:ext>
            </a:extLst>
          </p:cNvPr>
          <p:cNvSpPr>
            <a:spLocks noGrp="1"/>
          </p:cNvSpPr>
          <p:nvPr>
            <p:ph type="dt" sz="half" idx="10"/>
          </p:nvPr>
        </p:nvSpPr>
        <p:spPr/>
        <p:txBody>
          <a:bodyPr/>
          <a:lstStyle/>
          <a:p>
            <a:fld id="{B0C3F6A8-4655-414C-AD68-45E47C680130}" type="datetime1">
              <a:rPr lang="en-US" smtClean="0"/>
              <a:t>3/30/2025</a:t>
            </a:fld>
            <a:endParaRPr lang="en-IN" dirty="0"/>
          </a:p>
        </p:txBody>
      </p:sp>
      <p:sp>
        <p:nvSpPr>
          <p:cNvPr id="11" name="Footer Placeholder 10">
            <a:extLst>
              <a:ext uri="{FF2B5EF4-FFF2-40B4-BE49-F238E27FC236}">
                <a16:creationId xmlns:a16="http://schemas.microsoft.com/office/drawing/2014/main" id="{EF539C1C-0CCC-4209-EBBC-15ECFCB13A8F}"/>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12" name="Slide Number Placeholder 11">
            <a:extLst>
              <a:ext uri="{FF2B5EF4-FFF2-40B4-BE49-F238E27FC236}">
                <a16:creationId xmlns:a16="http://schemas.microsoft.com/office/drawing/2014/main" id="{C9CB7B2E-1DFE-54E9-6FA4-EB5DC10BC9AE}"/>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a:t>
            </a:fld>
            <a:endParaRPr lang="en-IN" dirty="0"/>
          </a:p>
        </p:txBody>
      </p:sp>
    </p:spTree>
    <p:extLst>
      <p:ext uri="{BB962C8B-B14F-4D97-AF65-F5344CB8AC3E}">
        <p14:creationId xmlns:p14="http://schemas.microsoft.com/office/powerpoint/2010/main" val="37941473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8C7DB86-331B-6B89-4156-B484619FD53E}"/>
              </a:ext>
            </a:extLst>
          </p:cNvPr>
          <p:cNvSpPr/>
          <p:nvPr userDrawn="1"/>
        </p:nvSpPr>
        <p:spPr>
          <a:xfrm>
            <a:off x="0" y="1"/>
            <a:ext cx="12192000" cy="685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 name="Freeform: Shape 3">
            <a:extLst>
              <a:ext uri="{FF2B5EF4-FFF2-40B4-BE49-F238E27FC236}">
                <a16:creationId xmlns:a16="http://schemas.microsoft.com/office/drawing/2014/main" id="{FDA777EE-BA17-965C-BA48-DDFFDAFC098D}"/>
              </a:ext>
            </a:extLst>
          </p:cNvPr>
          <p:cNvSpPr/>
          <p:nvPr userDrawn="1"/>
        </p:nvSpPr>
        <p:spPr>
          <a:xfrm>
            <a:off x="1229536" y="1913022"/>
            <a:ext cx="10962464" cy="4944979"/>
          </a:xfrm>
          <a:custGeom>
            <a:avLst/>
            <a:gdLst>
              <a:gd name="connsiteX0" fmla="*/ 7249858 w 10962464"/>
              <a:gd name="connsiteY0" fmla="*/ 4863746 h 4944979"/>
              <a:gd name="connsiteX1" fmla="*/ 7242079 w 10962464"/>
              <a:gd name="connsiteY1" fmla="*/ 4881784 h 4944979"/>
              <a:gd name="connsiteX2" fmla="*/ 7232705 w 10962464"/>
              <a:gd name="connsiteY2" fmla="*/ 4937917 h 4944979"/>
              <a:gd name="connsiteX3" fmla="*/ 7241451 w 10962464"/>
              <a:gd name="connsiteY3" fmla="*/ 4936406 h 4944979"/>
              <a:gd name="connsiteX4" fmla="*/ 7242987 w 10962464"/>
              <a:gd name="connsiteY4" fmla="*/ 4930160 h 4944979"/>
              <a:gd name="connsiteX5" fmla="*/ 7244967 w 10962464"/>
              <a:gd name="connsiteY5" fmla="*/ 4928951 h 4944979"/>
              <a:gd name="connsiteX6" fmla="*/ 7244801 w 10962464"/>
              <a:gd name="connsiteY6" fmla="*/ 4925323 h 4944979"/>
              <a:gd name="connsiteX7" fmla="*/ 7244499 w 10962464"/>
              <a:gd name="connsiteY7" fmla="*/ 4910810 h 4944979"/>
              <a:gd name="connsiteX8" fmla="*/ 7245708 w 10962464"/>
              <a:gd name="connsiteY8" fmla="*/ 4883598 h 4944979"/>
              <a:gd name="connsiteX9" fmla="*/ 5911816 w 10962464"/>
              <a:gd name="connsiteY9" fmla="*/ 4836133 h 4944979"/>
              <a:gd name="connsiteX10" fmla="*/ 5912827 w 10962464"/>
              <a:gd name="connsiteY10" fmla="*/ 4842356 h 4944979"/>
              <a:gd name="connsiteX11" fmla="*/ 5915431 w 10962464"/>
              <a:gd name="connsiteY11" fmla="*/ 4836741 h 4944979"/>
              <a:gd name="connsiteX12" fmla="*/ 10800613 w 10962464"/>
              <a:gd name="connsiteY12" fmla="*/ 4808662 h 4944979"/>
              <a:gd name="connsiteX13" fmla="*/ 10803132 w 10962464"/>
              <a:gd name="connsiteY13" fmla="*/ 4863657 h 4944979"/>
              <a:gd name="connsiteX14" fmla="*/ 10812295 w 10962464"/>
              <a:gd name="connsiteY14" fmla="*/ 4865965 h 4944979"/>
              <a:gd name="connsiteX15" fmla="*/ 10809719 w 10962464"/>
              <a:gd name="connsiteY15" fmla="*/ 4823364 h 4944979"/>
              <a:gd name="connsiteX16" fmla="*/ 1096018 w 10962464"/>
              <a:gd name="connsiteY16" fmla="*/ 4804986 h 4944979"/>
              <a:gd name="connsiteX17" fmla="*/ 1103727 w 10962464"/>
              <a:gd name="connsiteY17" fmla="*/ 4807254 h 4944979"/>
              <a:gd name="connsiteX18" fmla="*/ 1112642 w 10962464"/>
              <a:gd name="connsiteY18" fmla="*/ 4814057 h 4944979"/>
              <a:gd name="connsiteX19" fmla="*/ 1122319 w 10962464"/>
              <a:gd name="connsiteY19" fmla="*/ 4828570 h 4944979"/>
              <a:gd name="connsiteX20" fmla="*/ 1126550 w 10962464"/>
              <a:gd name="connsiteY20" fmla="*/ 4839001 h 4944979"/>
              <a:gd name="connsiteX21" fmla="*/ 1132903 w 10962464"/>
              <a:gd name="connsiteY21" fmla="*/ 4856537 h 4944979"/>
              <a:gd name="connsiteX22" fmla="*/ 1138495 w 10962464"/>
              <a:gd name="connsiteY22" fmla="*/ 4871353 h 4944979"/>
              <a:gd name="connsiteX23" fmla="*/ 1143183 w 10962464"/>
              <a:gd name="connsiteY23" fmla="*/ 4886320 h 4944979"/>
              <a:gd name="connsiteX24" fmla="*/ 1150741 w 10962464"/>
              <a:gd name="connsiteY24" fmla="*/ 4916706 h 4944979"/>
              <a:gd name="connsiteX25" fmla="*/ 1156706 w 10962464"/>
              <a:gd name="connsiteY25" fmla="*/ 4944979 h 4944979"/>
              <a:gd name="connsiteX26" fmla="*/ 1131406 w 10962464"/>
              <a:gd name="connsiteY26" fmla="*/ 4944979 h 4944979"/>
              <a:gd name="connsiteX27" fmla="*/ 1131238 w 10962464"/>
              <a:gd name="connsiteY27" fmla="*/ 4944069 h 4944979"/>
              <a:gd name="connsiteX28" fmla="*/ 1112345 w 10962464"/>
              <a:gd name="connsiteY28" fmla="*/ 4871655 h 4944979"/>
              <a:gd name="connsiteX29" fmla="*/ 1103120 w 10962464"/>
              <a:gd name="connsiteY29" fmla="*/ 4846711 h 4944979"/>
              <a:gd name="connsiteX30" fmla="*/ 1096770 w 10962464"/>
              <a:gd name="connsiteY30" fmla="*/ 4833558 h 4944979"/>
              <a:gd name="connsiteX31" fmla="*/ 1095561 w 10962464"/>
              <a:gd name="connsiteY31" fmla="*/ 4832047 h 4944979"/>
              <a:gd name="connsiteX32" fmla="*/ 1089060 w 10962464"/>
              <a:gd name="connsiteY32" fmla="*/ 4843687 h 4944979"/>
              <a:gd name="connsiteX33" fmla="*/ 1080899 w 10962464"/>
              <a:gd name="connsiteY33" fmla="*/ 4860165 h 4944979"/>
              <a:gd name="connsiteX34" fmla="*/ 1064868 w 10962464"/>
              <a:gd name="connsiteY34" fmla="*/ 4892669 h 4944979"/>
              <a:gd name="connsiteX35" fmla="*/ 1052627 w 10962464"/>
              <a:gd name="connsiteY35" fmla="*/ 4923358 h 4944979"/>
              <a:gd name="connsiteX36" fmla="*/ 1047184 w 10962464"/>
              <a:gd name="connsiteY36" fmla="*/ 4940440 h 4944979"/>
              <a:gd name="connsiteX37" fmla="*/ 1045947 w 10962464"/>
              <a:gd name="connsiteY37" fmla="*/ 4944979 h 4944979"/>
              <a:gd name="connsiteX38" fmla="*/ 975368 w 10962464"/>
              <a:gd name="connsiteY38" fmla="*/ 4944979 h 4944979"/>
              <a:gd name="connsiteX39" fmla="*/ 983386 w 10962464"/>
              <a:gd name="connsiteY39" fmla="*/ 4930916 h 4944979"/>
              <a:gd name="connsiteX40" fmla="*/ 990041 w 10962464"/>
              <a:gd name="connsiteY40" fmla="*/ 4925170 h 4944979"/>
              <a:gd name="connsiteX41" fmla="*/ 994875 w 10962464"/>
              <a:gd name="connsiteY41" fmla="*/ 4923055 h 4944979"/>
              <a:gd name="connsiteX42" fmla="*/ 996842 w 10962464"/>
              <a:gd name="connsiteY42" fmla="*/ 4922299 h 4944979"/>
              <a:gd name="connsiteX43" fmla="*/ 1010601 w 10962464"/>
              <a:gd name="connsiteY43" fmla="*/ 4923055 h 4944979"/>
              <a:gd name="connsiteX44" fmla="*/ 1021181 w 10962464"/>
              <a:gd name="connsiteY44" fmla="*/ 4928799 h 4944979"/>
              <a:gd name="connsiteX45" fmla="*/ 1024042 w 10962464"/>
              <a:gd name="connsiteY45" fmla="*/ 4931703 h 4944979"/>
              <a:gd name="connsiteX46" fmla="*/ 1025718 w 10962464"/>
              <a:gd name="connsiteY46" fmla="*/ 4925927 h 4944979"/>
              <a:gd name="connsiteX47" fmla="*/ 1034482 w 10962464"/>
              <a:gd name="connsiteY47" fmla="*/ 4900984 h 4944979"/>
              <a:gd name="connsiteX48" fmla="*/ 1051568 w 10962464"/>
              <a:gd name="connsiteY48" fmla="*/ 4863794 h 4944979"/>
              <a:gd name="connsiteX49" fmla="*/ 1067594 w 10962464"/>
              <a:gd name="connsiteY49" fmla="*/ 4831443 h 4944979"/>
              <a:gd name="connsiteX50" fmla="*/ 1076513 w 10962464"/>
              <a:gd name="connsiteY50" fmla="*/ 4816173 h 4944979"/>
              <a:gd name="connsiteX51" fmla="*/ 1081202 w 10962464"/>
              <a:gd name="connsiteY51" fmla="*/ 4810732 h 4944979"/>
              <a:gd name="connsiteX52" fmla="*/ 1090115 w 10962464"/>
              <a:gd name="connsiteY52" fmla="*/ 4805591 h 4944979"/>
              <a:gd name="connsiteX53" fmla="*/ 1096018 w 10962464"/>
              <a:gd name="connsiteY53" fmla="*/ 4804986 h 4944979"/>
              <a:gd name="connsiteX54" fmla="*/ 4773071 w 10962464"/>
              <a:gd name="connsiteY54" fmla="*/ 4801358 h 4944979"/>
              <a:gd name="connsiteX55" fmla="*/ 4770349 w 10962464"/>
              <a:gd name="connsiteY55" fmla="*/ 4830836 h 4944979"/>
              <a:gd name="connsiteX56" fmla="*/ 4769594 w 10962464"/>
              <a:gd name="connsiteY56" fmla="*/ 4870747 h 4944979"/>
              <a:gd name="connsiteX57" fmla="*/ 4777152 w 10962464"/>
              <a:gd name="connsiteY57" fmla="*/ 4908843 h 4944979"/>
              <a:gd name="connsiteX58" fmla="*/ 4780852 w 10962464"/>
              <a:gd name="connsiteY58" fmla="*/ 4920434 h 4944979"/>
              <a:gd name="connsiteX59" fmla="*/ 4791060 w 10962464"/>
              <a:gd name="connsiteY59" fmla="*/ 4909902 h 4944979"/>
              <a:gd name="connsiteX60" fmla="*/ 4794688 w 10962464"/>
              <a:gd name="connsiteY60" fmla="*/ 4908540 h 4944979"/>
              <a:gd name="connsiteX61" fmla="*/ 4801944 w 10962464"/>
              <a:gd name="connsiteY61" fmla="*/ 4907180 h 4944979"/>
              <a:gd name="connsiteX62" fmla="*/ 4809958 w 10962464"/>
              <a:gd name="connsiteY62" fmla="*/ 4909883 h 4944979"/>
              <a:gd name="connsiteX63" fmla="*/ 4800433 w 10962464"/>
              <a:gd name="connsiteY63" fmla="*/ 4876340 h 4944979"/>
              <a:gd name="connsiteX64" fmla="*/ 4785014 w 10962464"/>
              <a:gd name="connsiteY64" fmla="*/ 4831139 h 4944979"/>
              <a:gd name="connsiteX65" fmla="*/ 4775792 w 10962464"/>
              <a:gd name="connsiteY65" fmla="*/ 4808010 h 4944979"/>
              <a:gd name="connsiteX66" fmla="*/ 4773071 w 10962464"/>
              <a:gd name="connsiteY66" fmla="*/ 4801358 h 4944979"/>
              <a:gd name="connsiteX67" fmla="*/ 4787128 w 10962464"/>
              <a:gd name="connsiteY67" fmla="*/ 4767796 h 4944979"/>
              <a:gd name="connsiteX68" fmla="*/ 4788036 w 10962464"/>
              <a:gd name="connsiteY68" fmla="*/ 4770064 h 4944979"/>
              <a:gd name="connsiteX69" fmla="*/ 4787582 w 10962464"/>
              <a:gd name="connsiteY69" fmla="*/ 4768855 h 4944979"/>
              <a:gd name="connsiteX70" fmla="*/ 4787128 w 10962464"/>
              <a:gd name="connsiteY70" fmla="*/ 4767796 h 4944979"/>
              <a:gd name="connsiteX71" fmla="*/ 7761847 w 10962464"/>
              <a:gd name="connsiteY71" fmla="*/ 4753694 h 4944979"/>
              <a:gd name="connsiteX72" fmla="*/ 7750938 w 10962464"/>
              <a:gd name="connsiteY72" fmla="*/ 4764773 h 4944979"/>
              <a:gd name="connsiteX73" fmla="*/ 7737013 w 10962464"/>
              <a:gd name="connsiteY73" fmla="*/ 4776389 h 4944979"/>
              <a:gd name="connsiteX74" fmla="*/ 7749125 w 10962464"/>
              <a:gd name="connsiteY74" fmla="*/ 4792135 h 4944979"/>
              <a:gd name="connsiteX75" fmla="*/ 7768777 w 10962464"/>
              <a:gd name="connsiteY75" fmla="*/ 4812394 h 4944979"/>
              <a:gd name="connsiteX76" fmla="*/ 7792212 w 10962464"/>
              <a:gd name="connsiteY76" fmla="*/ 4830232 h 4944979"/>
              <a:gd name="connsiteX77" fmla="*/ 7817457 w 10962464"/>
              <a:gd name="connsiteY77" fmla="*/ 4845803 h 4944979"/>
              <a:gd name="connsiteX78" fmla="*/ 7835749 w 10962464"/>
              <a:gd name="connsiteY78" fmla="*/ 4852455 h 4944979"/>
              <a:gd name="connsiteX79" fmla="*/ 7811259 w 10962464"/>
              <a:gd name="connsiteY79" fmla="*/ 4808462 h 4944979"/>
              <a:gd name="connsiteX80" fmla="*/ 7803398 w 10962464"/>
              <a:gd name="connsiteY80" fmla="*/ 4797276 h 4944979"/>
              <a:gd name="connsiteX81" fmla="*/ 7791758 w 10962464"/>
              <a:gd name="connsiteY81" fmla="*/ 4782914 h 4944979"/>
              <a:gd name="connsiteX82" fmla="*/ 7769233 w 10962464"/>
              <a:gd name="connsiteY82" fmla="*/ 4759784 h 4944979"/>
              <a:gd name="connsiteX83" fmla="*/ 1464553 w 10962464"/>
              <a:gd name="connsiteY83" fmla="*/ 4749209 h 4944979"/>
              <a:gd name="connsiteX84" fmla="*/ 1455962 w 10962464"/>
              <a:gd name="connsiteY84" fmla="*/ 4760994 h 4944979"/>
              <a:gd name="connsiteX85" fmla="*/ 1428749 w 10962464"/>
              <a:gd name="connsiteY85" fmla="*/ 4788055 h 4944979"/>
              <a:gd name="connsiteX86" fmla="*/ 1413631 w 10962464"/>
              <a:gd name="connsiteY86" fmla="*/ 4797579 h 4944979"/>
              <a:gd name="connsiteX87" fmla="*/ 1408793 w 10962464"/>
              <a:gd name="connsiteY87" fmla="*/ 4799544 h 4944979"/>
              <a:gd name="connsiteX88" fmla="*/ 1406514 w 10962464"/>
              <a:gd name="connsiteY88" fmla="*/ 4800134 h 4944979"/>
              <a:gd name="connsiteX89" fmla="*/ 1406527 w 10962464"/>
              <a:gd name="connsiteY89" fmla="*/ 4800149 h 4944979"/>
              <a:gd name="connsiteX90" fmla="*/ 1415447 w 10962464"/>
              <a:gd name="connsiteY90" fmla="*/ 4812848 h 4944979"/>
              <a:gd name="connsiteX91" fmla="*/ 1423155 w 10962464"/>
              <a:gd name="connsiteY91" fmla="*/ 4825848 h 4944979"/>
              <a:gd name="connsiteX92" fmla="*/ 1432263 w 10962464"/>
              <a:gd name="connsiteY92" fmla="*/ 4844919 h 4944979"/>
              <a:gd name="connsiteX93" fmla="*/ 1432983 w 10962464"/>
              <a:gd name="connsiteY93" fmla="*/ 4840966 h 4944979"/>
              <a:gd name="connsiteX94" fmla="*/ 1442354 w 10962464"/>
              <a:gd name="connsiteY94" fmla="*/ 4809975 h 4944979"/>
              <a:gd name="connsiteX95" fmla="*/ 1452029 w 10962464"/>
              <a:gd name="connsiteY95" fmla="*/ 4786391 h 4944979"/>
              <a:gd name="connsiteX96" fmla="*/ 1452937 w 10962464"/>
              <a:gd name="connsiteY96" fmla="*/ 4783972 h 4944979"/>
              <a:gd name="connsiteX97" fmla="*/ 1453238 w 10962464"/>
              <a:gd name="connsiteY97" fmla="*/ 4783368 h 4944979"/>
              <a:gd name="connsiteX98" fmla="*/ 1454146 w 10962464"/>
              <a:gd name="connsiteY98" fmla="*/ 4780797 h 4944979"/>
              <a:gd name="connsiteX99" fmla="*/ 1454599 w 10962464"/>
              <a:gd name="connsiteY99" fmla="*/ 4779436 h 4944979"/>
              <a:gd name="connsiteX100" fmla="*/ 1455203 w 10962464"/>
              <a:gd name="connsiteY100" fmla="*/ 4777622 h 4944979"/>
              <a:gd name="connsiteX101" fmla="*/ 1458833 w 10962464"/>
              <a:gd name="connsiteY101" fmla="*/ 4767493 h 4944979"/>
              <a:gd name="connsiteX102" fmla="*/ 4760522 w 10962464"/>
              <a:gd name="connsiteY102" fmla="*/ 4747993 h 4944979"/>
              <a:gd name="connsiteX103" fmla="*/ 4760675 w 10962464"/>
              <a:gd name="connsiteY103" fmla="*/ 4749201 h 4944979"/>
              <a:gd name="connsiteX104" fmla="*/ 4760825 w 10962464"/>
              <a:gd name="connsiteY104" fmla="*/ 4751015 h 4944979"/>
              <a:gd name="connsiteX105" fmla="*/ 4760522 w 10962464"/>
              <a:gd name="connsiteY105" fmla="*/ 4747993 h 4944979"/>
              <a:gd name="connsiteX106" fmla="*/ 1227533 w 10962464"/>
              <a:gd name="connsiteY106" fmla="*/ 4744213 h 4944979"/>
              <a:gd name="connsiteX107" fmla="*/ 1227837 w 10962464"/>
              <a:gd name="connsiteY107" fmla="*/ 4747539 h 4944979"/>
              <a:gd name="connsiteX108" fmla="*/ 1230407 w 10962464"/>
              <a:gd name="connsiteY108" fmla="*/ 4755097 h 4944979"/>
              <a:gd name="connsiteX109" fmla="*/ 1242650 w 10962464"/>
              <a:gd name="connsiteY109" fmla="*/ 4775205 h 4944979"/>
              <a:gd name="connsiteX110" fmla="*/ 1254746 w 10962464"/>
              <a:gd name="connsiteY110" fmla="*/ 4791683 h 4944979"/>
              <a:gd name="connsiteX111" fmla="*/ 1284680 w 10962464"/>
              <a:gd name="connsiteY111" fmla="*/ 4822220 h 4944979"/>
              <a:gd name="connsiteX112" fmla="*/ 1320659 w 10962464"/>
              <a:gd name="connsiteY112" fmla="*/ 4850641 h 4944979"/>
              <a:gd name="connsiteX113" fmla="*/ 1362233 w 10962464"/>
              <a:gd name="connsiteY113" fmla="*/ 4873318 h 4944979"/>
              <a:gd name="connsiteX114" fmla="*/ 1389443 w 10962464"/>
              <a:gd name="connsiteY114" fmla="*/ 4880121 h 4944979"/>
              <a:gd name="connsiteX115" fmla="*/ 1417108 w 10962464"/>
              <a:gd name="connsiteY115" fmla="*/ 4885261 h 4944979"/>
              <a:gd name="connsiteX116" fmla="*/ 1417715 w 10962464"/>
              <a:gd name="connsiteY116" fmla="*/ 4885261 h 4944979"/>
              <a:gd name="connsiteX117" fmla="*/ 1416201 w 10962464"/>
              <a:gd name="connsiteY117" fmla="*/ 4873923 h 4944979"/>
              <a:gd name="connsiteX118" fmla="*/ 1409096 w 10962464"/>
              <a:gd name="connsiteY118" fmla="*/ 4851549 h 4944979"/>
              <a:gd name="connsiteX119" fmla="*/ 1394734 w 10962464"/>
              <a:gd name="connsiteY119" fmla="*/ 4826151 h 4944979"/>
              <a:gd name="connsiteX120" fmla="*/ 1381280 w 10962464"/>
              <a:gd name="connsiteY120" fmla="*/ 4808010 h 4944979"/>
              <a:gd name="connsiteX121" fmla="*/ 1356487 w 10962464"/>
              <a:gd name="connsiteY121" fmla="*/ 4785333 h 4944979"/>
              <a:gd name="connsiteX122" fmla="*/ 1331089 w 10962464"/>
              <a:gd name="connsiteY122" fmla="*/ 4770669 h 4944979"/>
              <a:gd name="connsiteX123" fmla="*/ 1317483 w 10962464"/>
              <a:gd name="connsiteY123" fmla="*/ 4764168 h 4944979"/>
              <a:gd name="connsiteX124" fmla="*/ 1307052 w 10962464"/>
              <a:gd name="connsiteY124" fmla="*/ 4760087 h 4944979"/>
              <a:gd name="connsiteX125" fmla="*/ 1268202 w 10962464"/>
              <a:gd name="connsiteY125" fmla="*/ 4750411 h 4944979"/>
              <a:gd name="connsiteX126" fmla="*/ 1248849 w 10962464"/>
              <a:gd name="connsiteY126" fmla="*/ 4746935 h 4944979"/>
              <a:gd name="connsiteX127" fmla="*/ 1230256 w 10962464"/>
              <a:gd name="connsiteY127" fmla="*/ 4744213 h 4944979"/>
              <a:gd name="connsiteX128" fmla="*/ 1227533 w 10962464"/>
              <a:gd name="connsiteY128" fmla="*/ 4744213 h 4944979"/>
              <a:gd name="connsiteX129" fmla="*/ 7319620 w 10962464"/>
              <a:gd name="connsiteY129" fmla="*/ 4740224 h 4944979"/>
              <a:gd name="connsiteX130" fmla="*/ 7316941 w 10962464"/>
              <a:gd name="connsiteY130" fmla="*/ 4743867 h 4944979"/>
              <a:gd name="connsiteX131" fmla="*/ 7318598 w 10962464"/>
              <a:gd name="connsiteY131" fmla="*/ 4745767 h 4944979"/>
              <a:gd name="connsiteX132" fmla="*/ 7780473 w 10962464"/>
              <a:gd name="connsiteY132" fmla="*/ 4734731 h 4944979"/>
              <a:gd name="connsiteX133" fmla="*/ 7780267 w 10962464"/>
              <a:gd name="connsiteY133" fmla="*/ 4734990 h 4944979"/>
              <a:gd name="connsiteX134" fmla="*/ 7778771 w 10962464"/>
              <a:gd name="connsiteY134" fmla="*/ 4736510 h 4944979"/>
              <a:gd name="connsiteX135" fmla="*/ 7781940 w 10962464"/>
              <a:gd name="connsiteY135" fmla="*/ 4739288 h 4944979"/>
              <a:gd name="connsiteX136" fmla="*/ 4283107 w 10962464"/>
              <a:gd name="connsiteY136" fmla="*/ 4734688 h 4944979"/>
              <a:gd name="connsiteX137" fmla="*/ 4262547 w 10962464"/>
              <a:gd name="connsiteY137" fmla="*/ 4738013 h 4944979"/>
              <a:gd name="connsiteX138" fmla="*/ 4243198 w 10962464"/>
              <a:gd name="connsiteY138" fmla="*/ 4742549 h 4944979"/>
              <a:gd name="connsiteX139" fmla="*/ 4189682 w 10962464"/>
              <a:gd name="connsiteY139" fmla="*/ 4758423 h 4944979"/>
              <a:gd name="connsiteX140" fmla="*/ 4138433 w 10962464"/>
              <a:gd name="connsiteY140" fmla="*/ 4780797 h 4944979"/>
              <a:gd name="connsiteX141" fmla="*/ 4112430 w 10962464"/>
              <a:gd name="connsiteY141" fmla="*/ 4797427 h 4944979"/>
              <a:gd name="connsiteX142" fmla="*/ 4086124 w 10962464"/>
              <a:gd name="connsiteY142" fmla="*/ 4815568 h 4944979"/>
              <a:gd name="connsiteX143" fmla="*/ 4032759 w 10962464"/>
              <a:gd name="connsiteY143" fmla="*/ 4856234 h 4944979"/>
              <a:gd name="connsiteX144" fmla="*/ 4024621 w 10962464"/>
              <a:gd name="connsiteY144" fmla="*/ 4854959 h 4944979"/>
              <a:gd name="connsiteX145" fmla="*/ 4022328 w 10962464"/>
              <a:gd name="connsiteY145" fmla="*/ 4866817 h 4944979"/>
              <a:gd name="connsiteX146" fmla="*/ 4018247 w 10962464"/>
              <a:gd name="connsiteY146" fmla="*/ 4884504 h 4944979"/>
              <a:gd name="connsiteX147" fmla="*/ 4012352 w 10962464"/>
              <a:gd name="connsiteY147" fmla="*/ 4904763 h 4944979"/>
              <a:gd name="connsiteX148" fmla="*/ 4009178 w 10962464"/>
              <a:gd name="connsiteY148" fmla="*/ 4911851 h 4944979"/>
              <a:gd name="connsiteX149" fmla="*/ 4021120 w 10962464"/>
              <a:gd name="connsiteY149" fmla="*/ 4903856 h 4944979"/>
              <a:gd name="connsiteX150" fmla="*/ 4057704 w 10962464"/>
              <a:gd name="connsiteY150" fmla="*/ 4882539 h 4944979"/>
              <a:gd name="connsiteX151" fmla="*/ 4093077 w 10962464"/>
              <a:gd name="connsiteY151" fmla="*/ 4869539 h 4944979"/>
              <a:gd name="connsiteX152" fmla="*/ 4131628 w 10962464"/>
              <a:gd name="connsiteY152" fmla="*/ 4860165 h 4944979"/>
              <a:gd name="connsiteX153" fmla="*/ 4168820 w 10962464"/>
              <a:gd name="connsiteY153" fmla="*/ 4854271 h 4944979"/>
              <a:gd name="connsiteX154" fmla="*/ 4187413 w 10962464"/>
              <a:gd name="connsiteY154" fmla="*/ 4852909 h 4944979"/>
              <a:gd name="connsiteX155" fmla="*/ 4197493 w 10962464"/>
              <a:gd name="connsiteY155" fmla="*/ 4853182 h 4944979"/>
              <a:gd name="connsiteX156" fmla="*/ 4208124 w 10962464"/>
              <a:gd name="connsiteY156" fmla="*/ 4845046 h 4944979"/>
              <a:gd name="connsiteX157" fmla="*/ 4228230 w 10962464"/>
              <a:gd name="connsiteY157" fmla="*/ 4827057 h 4944979"/>
              <a:gd name="connsiteX158" fmla="*/ 4267083 w 10962464"/>
              <a:gd name="connsiteY158" fmla="*/ 4781251 h 4944979"/>
              <a:gd name="connsiteX159" fmla="*/ 4275550 w 10962464"/>
              <a:gd name="connsiteY159" fmla="*/ 4765074 h 4944979"/>
              <a:gd name="connsiteX160" fmla="*/ 4282353 w 10962464"/>
              <a:gd name="connsiteY160" fmla="*/ 4747992 h 4944979"/>
              <a:gd name="connsiteX161" fmla="*/ 4284318 w 10962464"/>
              <a:gd name="connsiteY161" fmla="*/ 4737561 h 4944979"/>
              <a:gd name="connsiteX162" fmla="*/ 4284166 w 10962464"/>
              <a:gd name="connsiteY162" fmla="*/ 4735594 h 4944979"/>
              <a:gd name="connsiteX163" fmla="*/ 4283864 w 10962464"/>
              <a:gd name="connsiteY163" fmla="*/ 4734688 h 4944979"/>
              <a:gd name="connsiteX164" fmla="*/ 4283107 w 10962464"/>
              <a:gd name="connsiteY164" fmla="*/ 4734688 h 4944979"/>
              <a:gd name="connsiteX165" fmla="*/ 6068802 w 10962464"/>
              <a:gd name="connsiteY165" fmla="*/ 4723351 h 4944979"/>
              <a:gd name="connsiteX166" fmla="*/ 6060638 w 10962464"/>
              <a:gd name="connsiteY166" fmla="*/ 4727130 h 4944979"/>
              <a:gd name="connsiteX167" fmla="*/ 6045822 w 10962464"/>
              <a:gd name="connsiteY167" fmla="*/ 4735142 h 4944979"/>
              <a:gd name="connsiteX168" fmla="*/ 6013623 w 10962464"/>
              <a:gd name="connsiteY168" fmla="*/ 4755097 h 4944979"/>
              <a:gd name="connsiteX169" fmla="*/ 5984446 w 10962464"/>
              <a:gd name="connsiteY169" fmla="*/ 4778530 h 4944979"/>
              <a:gd name="connsiteX170" fmla="*/ 5970084 w 10962464"/>
              <a:gd name="connsiteY170" fmla="*/ 4794403 h 4944979"/>
              <a:gd name="connsiteX171" fmla="*/ 5957082 w 10962464"/>
              <a:gd name="connsiteY171" fmla="*/ 4812846 h 4944979"/>
              <a:gd name="connsiteX172" fmla="*/ 5956327 w 10962464"/>
              <a:gd name="connsiteY172" fmla="*/ 4814057 h 4944979"/>
              <a:gd name="connsiteX173" fmla="*/ 5956026 w 10962464"/>
              <a:gd name="connsiteY173" fmla="*/ 4814509 h 4944979"/>
              <a:gd name="connsiteX174" fmla="*/ 5954513 w 10962464"/>
              <a:gd name="connsiteY174" fmla="*/ 4816928 h 4944979"/>
              <a:gd name="connsiteX175" fmla="*/ 5937882 w 10962464"/>
              <a:gd name="connsiteY175" fmla="*/ 4847314 h 4944979"/>
              <a:gd name="connsiteX176" fmla="*/ 5929267 w 10962464"/>
              <a:gd name="connsiteY176" fmla="*/ 4865003 h 4944979"/>
              <a:gd name="connsiteX177" fmla="*/ 5922918 w 10962464"/>
              <a:gd name="connsiteY177" fmla="*/ 4882236 h 4944979"/>
              <a:gd name="connsiteX178" fmla="*/ 5919591 w 10962464"/>
              <a:gd name="connsiteY178" fmla="*/ 4893878 h 4944979"/>
              <a:gd name="connsiteX179" fmla="*/ 5926545 w 10962464"/>
              <a:gd name="connsiteY179" fmla="*/ 4892516 h 4944979"/>
              <a:gd name="connsiteX180" fmla="*/ 5946802 w 10962464"/>
              <a:gd name="connsiteY180" fmla="*/ 4886015 h 4944979"/>
              <a:gd name="connsiteX181" fmla="*/ 5966303 w 10962464"/>
              <a:gd name="connsiteY181" fmla="*/ 4877097 h 4944979"/>
              <a:gd name="connsiteX182" fmla="*/ 5981876 w 10962464"/>
              <a:gd name="connsiteY182" fmla="*/ 4866665 h 4944979"/>
              <a:gd name="connsiteX183" fmla="*/ 5997901 w 10962464"/>
              <a:gd name="connsiteY183" fmla="*/ 4853210 h 4944979"/>
              <a:gd name="connsiteX184" fmla="*/ 6010296 w 10962464"/>
              <a:gd name="connsiteY184" fmla="*/ 4839756 h 4944979"/>
              <a:gd name="connsiteX185" fmla="*/ 6022239 w 10962464"/>
              <a:gd name="connsiteY185" fmla="*/ 4824034 h 4944979"/>
              <a:gd name="connsiteX186" fmla="*/ 6042951 w 10962464"/>
              <a:gd name="connsiteY186" fmla="*/ 4792740 h 4944979"/>
              <a:gd name="connsiteX187" fmla="*/ 6055044 w 10962464"/>
              <a:gd name="connsiteY187" fmla="*/ 4770366 h 4944979"/>
              <a:gd name="connsiteX188" fmla="*/ 6063359 w 10962464"/>
              <a:gd name="connsiteY188" fmla="*/ 4749504 h 4944979"/>
              <a:gd name="connsiteX189" fmla="*/ 6068802 w 10962464"/>
              <a:gd name="connsiteY189" fmla="*/ 4723351 h 4944979"/>
              <a:gd name="connsiteX190" fmla="*/ 8340015 w 10962464"/>
              <a:gd name="connsiteY190" fmla="*/ 4721413 h 4944979"/>
              <a:gd name="connsiteX191" fmla="*/ 8341415 w 10962464"/>
              <a:gd name="connsiteY191" fmla="*/ 4726925 h 4944979"/>
              <a:gd name="connsiteX192" fmla="*/ 8343373 w 10962464"/>
              <a:gd name="connsiteY192" fmla="*/ 4721475 h 4944979"/>
              <a:gd name="connsiteX193" fmla="*/ 7043889 w 10962464"/>
              <a:gd name="connsiteY193" fmla="*/ 4715036 h 4944979"/>
              <a:gd name="connsiteX194" fmla="*/ 7042369 w 10962464"/>
              <a:gd name="connsiteY194" fmla="*/ 4715128 h 4944979"/>
              <a:gd name="connsiteX195" fmla="*/ 7042830 w 10962464"/>
              <a:gd name="connsiteY195" fmla="*/ 4720478 h 4944979"/>
              <a:gd name="connsiteX196" fmla="*/ 7039573 w 10962464"/>
              <a:gd name="connsiteY196" fmla="*/ 4720759 h 4944979"/>
              <a:gd name="connsiteX197" fmla="*/ 7041924 w 10962464"/>
              <a:gd name="connsiteY197" fmla="*/ 4739678 h 4944979"/>
              <a:gd name="connsiteX198" fmla="*/ 7047214 w 10962464"/>
              <a:gd name="connsiteY198" fmla="*/ 4766285 h 4944979"/>
              <a:gd name="connsiteX199" fmla="*/ 7057949 w 10962464"/>
              <a:gd name="connsiteY199" fmla="*/ 4802415 h 4944979"/>
              <a:gd name="connsiteX200" fmla="*/ 7065357 w 10962464"/>
              <a:gd name="connsiteY200" fmla="*/ 4821313 h 4944979"/>
              <a:gd name="connsiteX201" fmla="*/ 7074276 w 10962464"/>
              <a:gd name="connsiteY201" fmla="*/ 4840210 h 4944979"/>
              <a:gd name="connsiteX202" fmla="*/ 7081985 w 10962464"/>
              <a:gd name="connsiteY202" fmla="*/ 4853664 h 4944979"/>
              <a:gd name="connsiteX203" fmla="*/ 7092013 w 10962464"/>
              <a:gd name="connsiteY203" fmla="*/ 4869280 h 4944979"/>
              <a:gd name="connsiteX204" fmla="*/ 7093626 w 10962464"/>
              <a:gd name="connsiteY204" fmla="*/ 4869841 h 4944979"/>
              <a:gd name="connsiteX205" fmla="*/ 7128699 w 10962464"/>
              <a:gd name="connsiteY205" fmla="*/ 4883598 h 4944979"/>
              <a:gd name="connsiteX206" fmla="*/ 7146689 w 10962464"/>
              <a:gd name="connsiteY206" fmla="*/ 4892819 h 4944979"/>
              <a:gd name="connsiteX207" fmla="*/ 7164376 w 10962464"/>
              <a:gd name="connsiteY207" fmla="*/ 4902041 h 4944979"/>
              <a:gd name="connsiteX208" fmla="*/ 7182971 w 10962464"/>
              <a:gd name="connsiteY208" fmla="*/ 4914136 h 4944979"/>
              <a:gd name="connsiteX209" fmla="*/ 7197937 w 10962464"/>
              <a:gd name="connsiteY209" fmla="*/ 4925172 h 4944979"/>
              <a:gd name="connsiteX210" fmla="*/ 7207599 w 10962464"/>
              <a:gd name="connsiteY210" fmla="*/ 4934833 h 4944979"/>
              <a:gd name="connsiteX211" fmla="*/ 7212601 w 10962464"/>
              <a:gd name="connsiteY211" fmla="*/ 4898565 h 4944979"/>
              <a:gd name="connsiteX212" fmla="*/ 7216859 w 10962464"/>
              <a:gd name="connsiteY212" fmla="*/ 4881328 h 4944979"/>
              <a:gd name="connsiteX213" fmla="*/ 7216381 w 10962464"/>
              <a:gd name="connsiteY213" fmla="*/ 4881179 h 4944979"/>
              <a:gd name="connsiteX214" fmla="*/ 7212298 w 10962464"/>
              <a:gd name="connsiteY214" fmla="*/ 4874224 h 4944979"/>
              <a:gd name="connsiteX215" fmla="*/ 7212451 w 10962464"/>
              <a:gd name="connsiteY215" fmla="*/ 4874981 h 4944979"/>
              <a:gd name="connsiteX216" fmla="*/ 7209425 w 10962464"/>
              <a:gd name="connsiteY216" fmla="*/ 4867422 h 4944979"/>
              <a:gd name="connsiteX217" fmla="*/ 7206705 w 10962464"/>
              <a:gd name="connsiteY217" fmla="*/ 4861072 h 4944979"/>
              <a:gd name="connsiteX218" fmla="*/ 7195519 w 10962464"/>
              <a:gd name="connsiteY218" fmla="*/ 4842932 h 4944979"/>
              <a:gd name="connsiteX219" fmla="*/ 7180703 w 10962464"/>
              <a:gd name="connsiteY219" fmla="*/ 4823128 h 4944979"/>
              <a:gd name="connsiteX220" fmla="*/ 7149412 w 10962464"/>
              <a:gd name="connsiteY220" fmla="*/ 4786845 h 4944979"/>
              <a:gd name="connsiteX221" fmla="*/ 7117361 w 10962464"/>
              <a:gd name="connsiteY221" fmla="*/ 4754947 h 4944979"/>
              <a:gd name="connsiteX222" fmla="*/ 7083647 w 10962464"/>
              <a:gd name="connsiteY222" fmla="*/ 4730003 h 4944979"/>
              <a:gd name="connsiteX223" fmla="*/ 7070647 w 10962464"/>
              <a:gd name="connsiteY223" fmla="*/ 4722897 h 4944979"/>
              <a:gd name="connsiteX224" fmla="*/ 7055681 w 10962464"/>
              <a:gd name="connsiteY224" fmla="*/ 4717152 h 4944979"/>
              <a:gd name="connsiteX225" fmla="*/ 7043889 w 10962464"/>
              <a:gd name="connsiteY225" fmla="*/ 4715036 h 4944979"/>
              <a:gd name="connsiteX226" fmla="*/ 1502675 w 10962464"/>
              <a:gd name="connsiteY226" fmla="*/ 4710046 h 4944979"/>
              <a:gd name="connsiteX227" fmla="*/ 1497080 w 10962464"/>
              <a:gd name="connsiteY227" fmla="*/ 4726072 h 4944979"/>
              <a:gd name="connsiteX228" fmla="*/ 1489068 w 10962464"/>
              <a:gd name="connsiteY228" fmla="*/ 4752980 h 4944979"/>
              <a:gd name="connsiteX229" fmla="*/ 1484834 w 10962464"/>
              <a:gd name="connsiteY229" fmla="*/ 4766738 h 4944979"/>
              <a:gd name="connsiteX230" fmla="*/ 1479695 w 10962464"/>
              <a:gd name="connsiteY230" fmla="*/ 4781251 h 4944979"/>
              <a:gd name="connsiteX231" fmla="*/ 1477430 w 10962464"/>
              <a:gd name="connsiteY231" fmla="*/ 4787751 h 4944979"/>
              <a:gd name="connsiteX232" fmla="*/ 1476671 w 10962464"/>
              <a:gd name="connsiteY232" fmla="*/ 4790020 h 4944979"/>
              <a:gd name="connsiteX233" fmla="*/ 1473649 w 10962464"/>
              <a:gd name="connsiteY233" fmla="*/ 4798182 h 4944979"/>
              <a:gd name="connsiteX234" fmla="*/ 1463064 w 10962464"/>
              <a:gd name="connsiteY234" fmla="*/ 4824185 h 4944979"/>
              <a:gd name="connsiteX235" fmla="*/ 1457473 w 10962464"/>
              <a:gd name="connsiteY235" fmla="*/ 4844140 h 4944979"/>
              <a:gd name="connsiteX236" fmla="*/ 1453994 w 10962464"/>
              <a:gd name="connsiteY236" fmla="*/ 4863189 h 4944979"/>
              <a:gd name="connsiteX237" fmla="*/ 1453238 w 10962464"/>
              <a:gd name="connsiteY237" fmla="*/ 4881481 h 4944979"/>
              <a:gd name="connsiteX238" fmla="*/ 1453994 w 10962464"/>
              <a:gd name="connsiteY238" fmla="*/ 4895238 h 4944979"/>
              <a:gd name="connsiteX239" fmla="*/ 1463368 w 10962464"/>
              <a:gd name="connsiteY239" fmla="*/ 4892516 h 4944979"/>
              <a:gd name="connsiteX240" fmla="*/ 1479996 w 10962464"/>
              <a:gd name="connsiteY240" fmla="*/ 4880725 h 4944979"/>
              <a:gd name="connsiteX241" fmla="*/ 1493149 w 10962464"/>
              <a:gd name="connsiteY241" fmla="*/ 4866062 h 4944979"/>
              <a:gd name="connsiteX242" fmla="*/ 1503732 w 10962464"/>
              <a:gd name="connsiteY242" fmla="*/ 4844292 h 4944979"/>
              <a:gd name="connsiteX243" fmla="*/ 1512349 w 10962464"/>
              <a:gd name="connsiteY243" fmla="*/ 4822521 h 4944979"/>
              <a:gd name="connsiteX244" fmla="*/ 1516128 w 10962464"/>
              <a:gd name="connsiteY244" fmla="*/ 4809521 h 4944979"/>
              <a:gd name="connsiteX245" fmla="*/ 1517791 w 10962464"/>
              <a:gd name="connsiteY245" fmla="*/ 4798031 h 4944979"/>
              <a:gd name="connsiteX246" fmla="*/ 1518245 w 10962464"/>
              <a:gd name="connsiteY246" fmla="*/ 4783519 h 4944979"/>
              <a:gd name="connsiteX247" fmla="*/ 1516431 w 10962464"/>
              <a:gd name="connsiteY247" fmla="*/ 4767041 h 4944979"/>
              <a:gd name="connsiteX248" fmla="*/ 1510385 w 10962464"/>
              <a:gd name="connsiteY248" fmla="*/ 4737107 h 4944979"/>
              <a:gd name="connsiteX249" fmla="*/ 1502675 w 10962464"/>
              <a:gd name="connsiteY249" fmla="*/ 4710046 h 4944979"/>
              <a:gd name="connsiteX250" fmla="*/ 7359393 w 10962464"/>
              <a:gd name="connsiteY250" fmla="*/ 4689638 h 4944979"/>
              <a:gd name="connsiteX251" fmla="*/ 7356369 w 10962464"/>
              <a:gd name="connsiteY251" fmla="*/ 4693267 h 4944979"/>
              <a:gd name="connsiteX252" fmla="*/ 7354120 w 10962464"/>
              <a:gd name="connsiteY252" fmla="*/ 4696006 h 4944979"/>
              <a:gd name="connsiteX253" fmla="*/ 7353043 w 10962464"/>
              <a:gd name="connsiteY253" fmla="*/ 4699615 h 4944979"/>
              <a:gd name="connsiteX254" fmla="*/ 7345938 w 10962464"/>
              <a:gd name="connsiteY254" fmla="*/ 4732571 h 4944979"/>
              <a:gd name="connsiteX255" fmla="*/ 7339287 w 10962464"/>
              <a:gd name="connsiteY255" fmla="*/ 4770063 h 4944979"/>
              <a:gd name="connsiteX256" fmla="*/ 7334460 w 10962464"/>
              <a:gd name="connsiteY256" fmla="*/ 4773881 h 4944979"/>
              <a:gd name="connsiteX257" fmla="*/ 7334903 w 10962464"/>
              <a:gd name="connsiteY257" fmla="*/ 4774751 h 4944979"/>
              <a:gd name="connsiteX258" fmla="*/ 7344879 w 10962464"/>
              <a:gd name="connsiteY258" fmla="*/ 4791078 h 4944979"/>
              <a:gd name="connsiteX259" fmla="*/ 7361819 w 10962464"/>
              <a:gd name="connsiteY259" fmla="*/ 4825543 h 4944979"/>
              <a:gd name="connsiteX260" fmla="*/ 7362416 w 10962464"/>
              <a:gd name="connsiteY260" fmla="*/ 4820859 h 4944979"/>
              <a:gd name="connsiteX261" fmla="*/ 7363777 w 10962464"/>
              <a:gd name="connsiteY261" fmla="*/ 4795160 h 4944979"/>
              <a:gd name="connsiteX262" fmla="*/ 7363929 w 10962464"/>
              <a:gd name="connsiteY262" fmla="*/ 4771274 h 4944979"/>
              <a:gd name="connsiteX263" fmla="*/ 7362870 w 10962464"/>
              <a:gd name="connsiteY263" fmla="*/ 4743760 h 4944979"/>
              <a:gd name="connsiteX264" fmla="*/ 7359393 w 10962464"/>
              <a:gd name="connsiteY264" fmla="*/ 4689791 h 4944979"/>
              <a:gd name="connsiteX265" fmla="*/ 7359393 w 10962464"/>
              <a:gd name="connsiteY265" fmla="*/ 4689638 h 4944979"/>
              <a:gd name="connsiteX266" fmla="*/ 483596 w 10962464"/>
              <a:gd name="connsiteY266" fmla="*/ 4673764 h 4944979"/>
              <a:gd name="connsiteX267" fmla="*/ 482991 w 10962464"/>
              <a:gd name="connsiteY267" fmla="*/ 4673915 h 4944979"/>
              <a:gd name="connsiteX268" fmla="*/ 480271 w 10962464"/>
              <a:gd name="connsiteY268" fmla="*/ 4674973 h 4944979"/>
              <a:gd name="connsiteX269" fmla="*/ 464095 w 10962464"/>
              <a:gd name="connsiteY269" fmla="*/ 4686917 h 4944979"/>
              <a:gd name="connsiteX270" fmla="*/ 450488 w 10962464"/>
              <a:gd name="connsiteY270" fmla="*/ 4700976 h 4944979"/>
              <a:gd name="connsiteX271" fmla="*/ 436580 w 10962464"/>
              <a:gd name="connsiteY271" fmla="*/ 4715187 h 4944979"/>
              <a:gd name="connsiteX272" fmla="*/ 422972 w 10962464"/>
              <a:gd name="connsiteY272" fmla="*/ 4729851 h 4944979"/>
              <a:gd name="connsiteX273" fmla="*/ 407403 w 10962464"/>
              <a:gd name="connsiteY273" fmla="*/ 4743759 h 4944979"/>
              <a:gd name="connsiteX274" fmla="*/ 398031 w 10962464"/>
              <a:gd name="connsiteY274" fmla="*/ 4754643 h 4944979"/>
              <a:gd name="connsiteX275" fmla="*/ 389564 w 10962464"/>
              <a:gd name="connsiteY275" fmla="*/ 4774599 h 4944979"/>
              <a:gd name="connsiteX276" fmla="*/ 389129 w 10962464"/>
              <a:gd name="connsiteY276" fmla="*/ 4776121 h 4944979"/>
              <a:gd name="connsiteX277" fmla="*/ 391833 w 10962464"/>
              <a:gd name="connsiteY277" fmla="*/ 4780646 h 4944979"/>
              <a:gd name="connsiteX278" fmla="*/ 395614 w 10962464"/>
              <a:gd name="connsiteY278" fmla="*/ 4789262 h 4944979"/>
              <a:gd name="connsiteX279" fmla="*/ 401812 w 10962464"/>
              <a:gd name="connsiteY279" fmla="*/ 4807556 h 4944979"/>
              <a:gd name="connsiteX280" fmla="*/ 413907 w 10962464"/>
              <a:gd name="connsiteY280" fmla="*/ 4863643 h 4944979"/>
              <a:gd name="connsiteX281" fmla="*/ 416929 w 10962464"/>
              <a:gd name="connsiteY281" fmla="*/ 4891912 h 4944979"/>
              <a:gd name="connsiteX282" fmla="*/ 416326 w 10962464"/>
              <a:gd name="connsiteY282" fmla="*/ 4919577 h 4944979"/>
              <a:gd name="connsiteX283" fmla="*/ 416477 w 10962464"/>
              <a:gd name="connsiteY283" fmla="*/ 4917460 h 4944979"/>
              <a:gd name="connsiteX284" fmla="*/ 415595 w 10962464"/>
              <a:gd name="connsiteY284" fmla="*/ 4935401 h 4944979"/>
              <a:gd name="connsiteX285" fmla="*/ 420708 w 10962464"/>
              <a:gd name="connsiteY285" fmla="*/ 4926380 h 4944979"/>
              <a:gd name="connsiteX286" fmla="*/ 443235 w 10962464"/>
              <a:gd name="connsiteY286" fmla="*/ 4893575 h 4944979"/>
              <a:gd name="connsiteX287" fmla="*/ 456084 w 10962464"/>
              <a:gd name="connsiteY287" fmla="*/ 4879364 h 4944979"/>
              <a:gd name="connsiteX288" fmla="*/ 467922 w 10962464"/>
              <a:gd name="connsiteY288" fmla="*/ 4868257 h 4944979"/>
              <a:gd name="connsiteX289" fmla="*/ 468175 w 10962464"/>
              <a:gd name="connsiteY289" fmla="*/ 4863036 h 4944979"/>
              <a:gd name="connsiteX290" fmla="*/ 477095 w 10962464"/>
              <a:gd name="connsiteY290" fmla="*/ 4837790 h 4944979"/>
              <a:gd name="connsiteX291" fmla="*/ 481782 w 10962464"/>
              <a:gd name="connsiteY291" fmla="*/ 4818893 h 4944979"/>
              <a:gd name="connsiteX292" fmla="*/ 484502 w 10962464"/>
              <a:gd name="connsiteY292" fmla="*/ 4799089 h 4944979"/>
              <a:gd name="connsiteX293" fmla="*/ 487275 w 10962464"/>
              <a:gd name="connsiteY293" fmla="*/ 4760467 h 4944979"/>
              <a:gd name="connsiteX294" fmla="*/ 487229 w 10962464"/>
              <a:gd name="connsiteY294" fmla="*/ 4762202 h 4944979"/>
              <a:gd name="connsiteX295" fmla="*/ 487375 w 10962464"/>
              <a:gd name="connsiteY295" fmla="*/ 4759027 h 4944979"/>
              <a:gd name="connsiteX296" fmla="*/ 487275 w 10962464"/>
              <a:gd name="connsiteY296" fmla="*/ 4760467 h 4944979"/>
              <a:gd name="connsiteX297" fmla="*/ 488434 w 10962464"/>
              <a:gd name="connsiteY297" fmla="*/ 4717907 h 4944979"/>
              <a:gd name="connsiteX298" fmla="*/ 484203 w 10962464"/>
              <a:gd name="connsiteY298" fmla="*/ 4676032 h 4944979"/>
              <a:gd name="connsiteX299" fmla="*/ 483596 w 10962464"/>
              <a:gd name="connsiteY299" fmla="*/ 4673764 h 4944979"/>
              <a:gd name="connsiteX300" fmla="*/ 8401904 w 10962464"/>
              <a:gd name="connsiteY300" fmla="*/ 4672858 h 4944979"/>
              <a:gd name="connsiteX301" fmla="*/ 8400544 w 10962464"/>
              <a:gd name="connsiteY301" fmla="*/ 4674369 h 4944979"/>
              <a:gd name="connsiteX302" fmla="*/ 8400393 w 10962464"/>
              <a:gd name="connsiteY302" fmla="*/ 4674521 h 4944979"/>
              <a:gd name="connsiteX303" fmla="*/ 8399788 w 10962464"/>
              <a:gd name="connsiteY303" fmla="*/ 4675427 h 4944979"/>
              <a:gd name="connsiteX304" fmla="*/ 8381344 w 10962464"/>
              <a:gd name="connsiteY304" fmla="*/ 4700825 h 4944979"/>
              <a:gd name="connsiteX305" fmla="*/ 8372577 w 10962464"/>
              <a:gd name="connsiteY305" fmla="*/ 4714279 h 4944979"/>
              <a:gd name="connsiteX306" fmla="*/ 8365167 w 10962464"/>
              <a:gd name="connsiteY306" fmla="*/ 4728036 h 4944979"/>
              <a:gd name="connsiteX307" fmla="*/ 8358970 w 10962464"/>
              <a:gd name="connsiteY307" fmla="*/ 4745573 h 4944979"/>
              <a:gd name="connsiteX308" fmla="*/ 8356400 w 10962464"/>
              <a:gd name="connsiteY308" fmla="*/ 4756307 h 4944979"/>
              <a:gd name="connsiteX309" fmla="*/ 8356702 w 10962464"/>
              <a:gd name="connsiteY309" fmla="*/ 4759632 h 4944979"/>
              <a:gd name="connsiteX310" fmla="*/ 8356400 w 10962464"/>
              <a:gd name="connsiteY310" fmla="*/ 4764168 h 4944979"/>
              <a:gd name="connsiteX311" fmla="*/ 8367737 w 10962464"/>
              <a:gd name="connsiteY311" fmla="*/ 4815869 h 4944979"/>
              <a:gd name="connsiteX312" fmla="*/ 8373332 w 10962464"/>
              <a:gd name="connsiteY312" fmla="*/ 4845048 h 4944979"/>
              <a:gd name="connsiteX313" fmla="*/ 8376203 w 10962464"/>
              <a:gd name="connsiteY313" fmla="*/ 4859561 h 4944979"/>
              <a:gd name="connsiteX314" fmla="*/ 8380589 w 10962464"/>
              <a:gd name="connsiteY314" fmla="*/ 4874074 h 4944979"/>
              <a:gd name="connsiteX315" fmla="*/ 8382403 w 10962464"/>
              <a:gd name="connsiteY315" fmla="*/ 4878154 h 4944979"/>
              <a:gd name="connsiteX316" fmla="*/ 8388299 w 10962464"/>
              <a:gd name="connsiteY316" fmla="*/ 4862735 h 4944979"/>
              <a:gd name="connsiteX317" fmla="*/ 8394647 w 10962464"/>
              <a:gd name="connsiteY317" fmla="*/ 4840059 h 4944979"/>
              <a:gd name="connsiteX318" fmla="*/ 8403567 w 10962464"/>
              <a:gd name="connsiteY318" fmla="*/ 4797427 h 4944979"/>
              <a:gd name="connsiteX319" fmla="*/ 8407195 w 10962464"/>
              <a:gd name="connsiteY319" fmla="*/ 4764622 h 4944979"/>
              <a:gd name="connsiteX320" fmla="*/ 8408254 w 10962464"/>
              <a:gd name="connsiteY320" fmla="*/ 4732119 h 4944979"/>
              <a:gd name="connsiteX321" fmla="*/ 8406892 w 10962464"/>
              <a:gd name="connsiteY321" fmla="*/ 4714733 h 4944979"/>
              <a:gd name="connsiteX322" fmla="*/ 8406591 w 10962464"/>
              <a:gd name="connsiteY322" fmla="*/ 4711105 h 4944979"/>
              <a:gd name="connsiteX323" fmla="*/ 8406438 w 10962464"/>
              <a:gd name="connsiteY323" fmla="*/ 4709291 h 4944979"/>
              <a:gd name="connsiteX324" fmla="*/ 8406438 w 10962464"/>
              <a:gd name="connsiteY324" fmla="*/ 4708686 h 4944979"/>
              <a:gd name="connsiteX325" fmla="*/ 8405381 w 10962464"/>
              <a:gd name="connsiteY325" fmla="*/ 4699615 h 4944979"/>
              <a:gd name="connsiteX326" fmla="*/ 8403266 w 10962464"/>
              <a:gd name="connsiteY326" fmla="*/ 4682987 h 4944979"/>
              <a:gd name="connsiteX327" fmla="*/ 8401904 w 10962464"/>
              <a:gd name="connsiteY327" fmla="*/ 4672858 h 4944979"/>
              <a:gd name="connsiteX328" fmla="*/ 6934437 w 10962464"/>
              <a:gd name="connsiteY328" fmla="*/ 4671648 h 4944979"/>
              <a:gd name="connsiteX329" fmla="*/ 6939729 w 10962464"/>
              <a:gd name="connsiteY329" fmla="*/ 4704455 h 4944979"/>
              <a:gd name="connsiteX330" fmla="*/ 6945927 w 10962464"/>
              <a:gd name="connsiteY330" fmla="*/ 4728944 h 4944979"/>
              <a:gd name="connsiteX331" fmla="*/ 6952278 w 10962464"/>
              <a:gd name="connsiteY331" fmla="*/ 4751772 h 4944979"/>
              <a:gd name="connsiteX332" fmla="*/ 6971325 w 10962464"/>
              <a:gd name="connsiteY332" fmla="*/ 4798939 h 4944979"/>
              <a:gd name="connsiteX333" fmla="*/ 6982360 w 10962464"/>
              <a:gd name="connsiteY333" fmla="*/ 4817382 h 4944979"/>
              <a:gd name="connsiteX334" fmla="*/ 6996269 w 10962464"/>
              <a:gd name="connsiteY334" fmla="*/ 4835826 h 4944979"/>
              <a:gd name="connsiteX335" fmla="*/ 7009723 w 10962464"/>
              <a:gd name="connsiteY335" fmla="*/ 4848827 h 4944979"/>
              <a:gd name="connsiteX336" fmla="*/ 7018721 w 10962464"/>
              <a:gd name="connsiteY336" fmla="*/ 4856282 h 4944979"/>
              <a:gd name="connsiteX337" fmla="*/ 7020305 w 10962464"/>
              <a:gd name="connsiteY337" fmla="*/ 4854421 h 4944979"/>
              <a:gd name="connsiteX338" fmla="*/ 7031492 w 10962464"/>
              <a:gd name="connsiteY338" fmla="*/ 4850339 h 4944979"/>
              <a:gd name="connsiteX339" fmla="*/ 7040865 w 10962464"/>
              <a:gd name="connsiteY339" fmla="*/ 4851095 h 4944979"/>
              <a:gd name="connsiteX340" fmla="*/ 7042680 w 10962464"/>
              <a:gd name="connsiteY340" fmla="*/ 4851549 h 4944979"/>
              <a:gd name="connsiteX341" fmla="*/ 7049181 w 10962464"/>
              <a:gd name="connsiteY341" fmla="*/ 4853514 h 4944979"/>
              <a:gd name="connsiteX342" fmla="*/ 7055083 w 10962464"/>
              <a:gd name="connsiteY342" fmla="*/ 4855556 h 4944979"/>
              <a:gd name="connsiteX343" fmla="*/ 7051146 w 10962464"/>
              <a:gd name="connsiteY343" fmla="*/ 4848977 h 4944979"/>
              <a:gd name="connsiteX344" fmla="*/ 7035726 w 10962464"/>
              <a:gd name="connsiteY344" fmla="*/ 4813754 h 4944979"/>
              <a:gd name="connsiteX345" fmla="*/ 7025294 w 10962464"/>
              <a:gd name="connsiteY345" fmla="*/ 4780646 h 4944979"/>
              <a:gd name="connsiteX346" fmla="*/ 7017583 w 10962464"/>
              <a:gd name="connsiteY346" fmla="*/ 4744213 h 4944979"/>
              <a:gd name="connsiteX347" fmla="*/ 7014864 w 10962464"/>
              <a:gd name="connsiteY347" fmla="*/ 4725618 h 4944979"/>
              <a:gd name="connsiteX348" fmla="*/ 7014258 w 10962464"/>
              <a:gd name="connsiteY348" fmla="*/ 4716699 h 4944979"/>
              <a:gd name="connsiteX349" fmla="*/ 7014322 w 10962464"/>
              <a:gd name="connsiteY349" fmla="*/ 4714268 h 4944979"/>
              <a:gd name="connsiteX350" fmla="*/ 6990071 w 10962464"/>
              <a:gd name="connsiteY350" fmla="*/ 4697198 h 4944979"/>
              <a:gd name="connsiteX351" fmla="*/ 6991127 w 10962464"/>
              <a:gd name="connsiteY351" fmla="*/ 4697803 h 4944979"/>
              <a:gd name="connsiteX352" fmla="*/ 6966788 w 10962464"/>
              <a:gd name="connsiteY352" fmla="*/ 4683744 h 4944979"/>
              <a:gd name="connsiteX353" fmla="*/ 6939275 w 10962464"/>
              <a:gd name="connsiteY353" fmla="*/ 4672858 h 4944979"/>
              <a:gd name="connsiteX354" fmla="*/ 6934437 w 10962464"/>
              <a:gd name="connsiteY354" fmla="*/ 4671648 h 4944979"/>
              <a:gd name="connsiteX355" fmla="*/ 7795489 w 10962464"/>
              <a:gd name="connsiteY355" fmla="*/ 4655535 h 4944979"/>
              <a:gd name="connsiteX356" fmla="*/ 7791757 w 10962464"/>
              <a:gd name="connsiteY356" fmla="*/ 4656077 h 4944979"/>
              <a:gd name="connsiteX357" fmla="*/ 7755173 w 10962464"/>
              <a:gd name="connsiteY357" fmla="*/ 4664089 h 4944979"/>
              <a:gd name="connsiteX358" fmla="*/ 7718738 w 10962464"/>
              <a:gd name="connsiteY358" fmla="*/ 4672554 h 4944979"/>
              <a:gd name="connsiteX359" fmla="*/ 7646173 w 10962464"/>
              <a:gd name="connsiteY359" fmla="*/ 4691149 h 4944979"/>
              <a:gd name="connsiteX360" fmla="*/ 7585399 w 10962464"/>
              <a:gd name="connsiteY360" fmla="*/ 4712768 h 4944979"/>
              <a:gd name="connsiteX361" fmla="*/ 7557735 w 10962464"/>
              <a:gd name="connsiteY361" fmla="*/ 4725618 h 4944979"/>
              <a:gd name="connsiteX362" fmla="*/ 7532639 w 10962464"/>
              <a:gd name="connsiteY362" fmla="*/ 4740432 h 4944979"/>
              <a:gd name="connsiteX363" fmla="*/ 7505277 w 10962464"/>
              <a:gd name="connsiteY363" fmla="*/ 4758726 h 4944979"/>
              <a:gd name="connsiteX364" fmla="*/ 7478065 w 10962464"/>
              <a:gd name="connsiteY364" fmla="*/ 4780343 h 4944979"/>
              <a:gd name="connsiteX365" fmla="*/ 7475471 w 10962464"/>
              <a:gd name="connsiteY365" fmla="*/ 4780074 h 4944979"/>
              <a:gd name="connsiteX366" fmla="*/ 7472926 w 10962464"/>
              <a:gd name="connsiteY366" fmla="*/ 4824486 h 4944979"/>
              <a:gd name="connsiteX367" fmla="*/ 7466879 w 10962464"/>
              <a:gd name="connsiteY367" fmla="*/ 4860164 h 4944979"/>
              <a:gd name="connsiteX368" fmla="*/ 7464339 w 10962464"/>
              <a:gd name="connsiteY368" fmla="*/ 4869580 h 4944979"/>
              <a:gd name="connsiteX369" fmla="*/ 7468844 w 10962464"/>
              <a:gd name="connsiteY369" fmla="*/ 4867271 h 4944979"/>
              <a:gd name="connsiteX370" fmla="*/ 7499987 w 10962464"/>
              <a:gd name="connsiteY370" fmla="*/ 4855631 h 4944979"/>
              <a:gd name="connsiteX371" fmla="*/ 7578145 w 10962464"/>
              <a:gd name="connsiteY371" fmla="*/ 4832500 h 4944979"/>
              <a:gd name="connsiteX372" fmla="*/ 7616846 w 10962464"/>
              <a:gd name="connsiteY372" fmla="*/ 4824638 h 4944979"/>
              <a:gd name="connsiteX373" fmla="*/ 7619244 w 10962464"/>
              <a:gd name="connsiteY373" fmla="*/ 4824281 h 4944979"/>
              <a:gd name="connsiteX374" fmla="*/ 7620020 w 10962464"/>
              <a:gd name="connsiteY374" fmla="*/ 4822218 h 4944979"/>
              <a:gd name="connsiteX375" fmla="*/ 7643755 w 10962464"/>
              <a:gd name="connsiteY375" fmla="*/ 4809822 h 4944979"/>
              <a:gd name="connsiteX376" fmla="*/ 7661895 w 10962464"/>
              <a:gd name="connsiteY376" fmla="*/ 4798938 h 4944979"/>
              <a:gd name="connsiteX377" fmla="*/ 7676561 w 10962464"/>
              <a:gd name="connsiteY377" fmla="*/ 4790623 h 4944979"/>
              <a:gd name="connsiteX378" fmla="*/ 7715865 w 10962464"/>
              <a:gd name="connsiteY378" fmla="*/ 4762354 h 4944979"/>
              <a:gd name="connsiteX379" fmla="*/ 7753811 w 10962464"/>
              <a:gd name="connsiteY379" fmla="*/ 4727733 h 4944979"/>
              <a:gd name="connsiteX380" fmla="*/ 7766359 w 10962464"/>
              <a:gd name="connsiteY380" fmla="*/ 4713220 h 4944979"/>
              <a:gd name="connsiteX381" fmla="*/ 7777243 w 10962464"/>
              <a:gd name="connsiteY381" fmla="*/ 4698255 h 4944979"/>
              <a:gd name="connsiteX382" fmla="*/ 7794355 w 10962464"/>
              <a:gd name="connsiteY382" fmla="*/ 4672772 h 4944979"/>
              <a:gd name="connsiteX383" fmla="*/ 5030676 w 10962464"/>
              <a:gd name="connsiteY383" fmla="*/ 4650787 h 4944979"/>
              <a:gd name="connsiteX384" fmla="*/ 5015709 w 10962464"/>
              <a:gd name="connsiteY384" fmla="*/ 4659857 h 4944979"/>
              <a:gd name="connsiteX385" fmla="*/ 5002555 w 10962464"/>
              <a:gd name="connsiteY385" fmla="*/ 4669229 h 4944979"/>
              <a:gd name="connsiteX386" fmla="*/ 4989252 w 10962464"/>
              <a:gd name="connsiteY386" fmla="*/ 4679511 h 4944979"/>
              <a:gd name="connsiteX387" fmla="*/ 4974436 w 10962464"/>
              <a:gd name="connsiteY387" fmla="*/ 4692057 h 4944979"/>
              <a:gd name="connsiteX388" fmla="*/ 4949341 w 10962464"/>
              <a:gd name="connsiteY388" fmla="*/ 4719269 h 4944979"/>
              <a:gd name="connsiteX389" fmla="*/ 4927723 w 10962464"/>
              <a:gd name="connsiteY389" fmla="*/ 4757819 h 4944979"/>
              <a:gd name="connsiteX390" fmla="*/ 4920922 w 10962464"/>
              <a:gd name="connsiteY390" fmla="*/ 4775205 h 4944979"/>
              <a:gd name="connsiteX391" fmla="*/ 4915931 w 10962464"/>
              <a:gd name="connsiteY391" fmla="*/ 4789869 h 4944979"/>
              <a:gd name="connsiteX392" fmla="*/ 4913975 w 10962464"/>
              <a:gd name="connsiteY392" fmla="*/ 4792299 h 4944979"/>
              <a:gd name="connsiteX393" fmla="*/ 4916385 w 10962464"/>
              <a:gd name="connsiteY393" fmla="*/ 4796216 h 4944979"/>
              <a:gd name="connsiteX394" fmla="*/ 4931502 w 10962464"/>
              <a:gd name="connsiteY394" fmla="*/ 4829324 h 4944979"/>
              <a:gd name="connsiteX395" fmla="*/ 4947258 w 10962464"/>
              <a:gd name="connsiteY395" fmla="*/ 4888310 h 4944979"/>
              <a:gd name="connsiteX396" fmla="*/ 4964308 w 10962464"/>
              <a:gd name="connsiteY396" fmla="*/ 4864700 h 4944979"/>
              <a:gd name="connsiteX397" fmla="*/ 4989556 w 10962464"/>
              <a:gd name="connsiteY397" fmla="*/ 4842024 h 4944979"/>
              <a:gd name="connsiteX398" fmla="*/ 5001266 w 10962464"/>
              <a:gd name="connsiteY398" fmla="*/ 4831159 h 4944979"/>
              <a:gd name="connsiteX399" fmla="*/ 4999684 w 10962464"/>
              <a:gd name="connsiteY399" fmla="*/ 4828268 h 4944979"/>
              <a:gd name="connsiteX400" fmla="*/ 5008906 w 10962464"/>
              <a:gd name="connsiteY400" fmla="*/ 4793497 h 4944979"/>
              <a:gd name="connsiteX401" fmla="*/ 5015406 w 10962464"/>
              <a:gd name="connsiteY401" fmla="*/ 4759029 h 4944979"/>
              <a:gd name="connsiteX402" fmla="*/ 5020547 w 10962464"/>
              <a:gd name="connsiteY402" fmla="*/ 4726829 h 4944979"/>
              <a:gd name="connsiteX403" fmla="*/ 5024477 w 10962464"/>
              <a:gd name="connsiteY403" fmla="*/ 4699012 h 4944979"/>
              <a:gd name="connsiteX404" fmla="*/ 5028558 w 10962464"/>
              <a:gd name="connsiteY404" fmla="*/ 4673615 h 4944979"/>
              <a:gd name="connsiteX405" fmla="*/ 5030676 w 10962464"/>
              <a:gd name="connsiteY405" fmla="*/ 4650787 h 4944979"/>
              <a:gd name="connsiteX406" fmla="*/ 4811398 w 10962464"/>
              <a:gd name="connsiteY406" fmla="*/ 4650553 h 4944979"/>
              <a:gd name="connsiteX407" fmla="*/ 4807539 w 10962464"/>
              <a:gd name="connsiteY407" fmla="*/ 4654415 h 4944979"/>
              <a:gd name="connsiteX408" fmla="*/ 4798013 w 10962464"/>
              <a:gd name="connsiteY408" fmla="*/ 4671648 h 4944979"/>
              <a:gd name="connsiteX409" fmla="*/ 4784106 w 10962464"/>
              <a:gd name="connsiteY409" fmla="*/ 4714582 h 4944979"/>
              <a:gd name="connsiteX410" fmla="*/ 4783353 w 10962464"/>
              <a:gd name="connsiteY410" fmla="*/ 4745892 h 4944979"/>
              <a:gd name="connsiteX411" fmla="*/ 4783350 w 10962464"/>
              <a:gd name="connsiteY411" fmla="*/ 4745876 h 4944979"/>
              <a:gd name="connsiteX412" fmla="*/ 4783353 w 10962464"/>
              <a:gd name="connsiteY412" fmla="*/ 4745905 h 4944979"/>
              <a:gd name="connsiteX413" fmla="*/ 4783350 w 10962464"/>
              <a:gd name="connsiteY413" fmla="*/ 4746027 h 4944979"/>
              <a:gd name="connsiteX414" fmla="*/ 4783652 w 10962464"/>
              <a:gd name="connsiteY414" fmla="*/ 4748900 h 4944979"/>
              <a:gd name="connsiteX415" fmla="*/ 4783353 w 10962464"/>
              <a:gd name="connsiteY415" fmla="*/ 4745905 h 4944979"/>
              <a:gd name="connsiteX416" fmla="*/ 4783353 w 10962464"/>
              <a:gd name="connsiteY416" fmla="*/ 4745892 h 4944979"/>
              <a:gd name="connsiteX417" fmla="*/ 4788187 w 10962464"/>
              <a:gd name="connsiteY417" fmla="*/ 4770366 h 4944979"/>
              <a:gd name="connsiteX418" fmla="*/ 4788641 w 10962464"/>
              <a:gd name="connsiteY418" fmla="*/ 4771424 h 4944979"/>
              <a:gd name="connsiteX419" fmla="*/ 4788488 w 10962464"/>
              <a:gd name="connsiteY419" fmla="*/ 4777321 h 4944979"/>
              <a:gd name="connsiteX420" fmla="*/ 4787666 w 10962464"/>
              <a:gd name="connsiteY420" fmla="*/ 4778344 h 4944979"/>
              <a:gd name="connsiteX421" fmla="*/ 4792874 w 10962464"/>
              <a:gd name="connsiteY421" fmla="*/ 4788658 h 4944979"/>
              <a:gd name="connsiteX422" fmla="*/ 4806026 w 10962464"/>
              <a:gd name="connsiteY422" fmla="*/ 4821615 h 4944979"/>
              <a:gd name="connsiteX423" fmla="*/ 4818576 w 10962464"/>
              <a:gd name="connsiteY423" fmla="*/ 4857443 h 4944979"/>
              <a:gd name="connsiteX424" fmla="*/ 4819242 w 10962464"/>
              <a:gd name="connsiteY424" fmla="*/ 4859499 h 4944979"/>
              <a:gd name="connsiteX425" fmla="*/ 4819178 w 10962464"/>
              <a:gd name="connsiteY425" fmla="*/ 4857594 h 4944979"/>
              <a:gd name="connsiteX426" fmla="*/ 4820992 w 10962464"/>
              <a:gd name="connsiteY426" fmla="*/ 4823277 h 4944979"/>
              <a:gd name="connsiteX427" fmla="*/ 4824772 w 10962464"/>
              <a:gd name="connsiteY427" fmla="*/ 4785936 h 4944979"/>
              <a:gd name="connsiteX428" fmla="*/ 4831575 w 10962464"/>
              <a:gd name="connsiteY428" fmla="*/ 4747992 h 4944979"/>
              <a:gd name="connsiteX429" fmla="*/ 4835201 w 10962464"/>
              <a:gd name="connsiteY429" fmla="*/ 4738316 h 4944979"/>
              <a:gd name="connsiteX430" fmla="*/ 4838465 w 10962464"/>
              <a:gd name="connsiteY430" fmla="*/ 4735507 h 4944979"/>
              <a:gd name="connsiteX431" fmla="*/ 4837472 w 10962464"/>
              <a:gd name="connsiteY431" fmla="*/ 4733025 h 4944979"/>
              <a:gd name="connsiteX432" fmla="*/ 4834448 w 10962464"/>
              <a:gd name="connsiteY432" fmla="*/ 4725013 h 4944979"/>
              <a:gd name="connsiteX433" fmla="*/ 4828551 w 10962464"/>
              <a:gd name="connsiteY433" fmla="*/ 4709140 h 4944979"/>
              <a:gd name="connsiteX434" fmla="*/ 4817667 w 10962464"/>
              <a:gd name="connsiteY434" fmla="*/ 4676637 h 4944979"/>
              <a:gd name="connsiteX435" fmla="*/ 3583009 w 10962464"/>
              <a:gd name="connsiteY435" fmla="*/ 4646100 h 4944979"/>
              <a:gd name="connsiteX436" fmla="*/ 3576358 w 10962464"/>
              <a:gd name="connsiteY436" fmla="*/ 4648820 h 4944979"/>
              <a:gd name="connsiteX437" fmla="*/ 3563509 w 10962464"/>
              <a:gd name="connsiteY437" fmla="*/ 4658799 h 4944979"/>
              <a:gd name="connsiteX438" fmla="*/ 3544006 w 10962464"/>
              <a:gd name="connsiteY438" fmla="*/ 4679055 h 4944979"/>
              <a:gd name="connsiteX439" fmla="*/ 3530704 w 10962464"/>
              <a:gd name="connsiteY439" fmla="*/ 4692662 h 4944979"/>
              <a:gd name="connsiteX440" fmla="*/ 3517702 w 10962464"/>
              <a:gd name="connsiteY440" fmla="*/ 4705361 h 4944979"/>
              <a:gd name="connsiteX441" fmla="*/ 3492908 w 10962464"/>
              <a:gd name="connsiteY441" fmla="*/ 4733479 h 4944979"/>
              <a:gd name="connsiteX442" fmla="*/ 3470383 w 10962464"/>
              <a:gd name="connsiteY442" fmla="*/ 4762657 h 4944979"/>
              <a:gd name="connsiteX443" fmla="*/ 3451184 w 10962464"/>
              <a:gd name="connsiteY443" fmla="*/ 4791380 h 4944979"/>
              <a:gd name="connsiteX444" fmla="*/ 3438032 w 10962464"/>
              <a:gd name="connsiteY444" fmla="*/ 4815266 h 4944979"/>
              <a:gd name="connsiteX445" fmla="*/ 3431532 w 10962464"/>
              <a:gd name="connsiteY445" fmla="*/ 4828570 h 4944979"/>
              <a:gd name="connsiteX446" fmla="*/ 3427146 w 10962464"/>
              <a:gd name="connsiteY446" fmla="*/ 4840210 h 4944979"/>
              <a:gd name="connsiteX447" fmla="*/ 3424213 w 10962464"/>
              <a:gd name="connsiteY447" fmla="*/ 4843013 h 4944979"/>
              <a:gd name="connsiteX448" fmla="*/ 3426997 w 10962464"/>
              <a:gd name="connsiteY448" fmla="*/ 4855478 h 4944979"/>
              <a:gd name="connsiteX449" fmla="*/ 3430170 w 10962464"/>
              <a:gd name="connsiteY449" fmla="*/ 4873620 h 4944979"/>
              <a:gd name="connsiteX450" fmla="*/ 3433647 w 10962464"/>
              <a:gd name="connsiteY450" fmla="*/ 4892518 h 4944979"/>
              <a:gd name="connsiteX451" fmla="*/ 3437125 w 10962464"/>
              <a:gd name="connsiteY451" fmla="*/ 4928043 h 4944979"/>
              <a:gd name="connsiteX452" fmla="*/ 3437395 w 10962464"/>
              <a:gd name="connsiteY452" fmla="*/ 4940772 h 4944979"/>
              <a:gd name="connsiteX453" fmla="*/ 3459803 w 10962464"/>
              <a:gd name="connsiteY453" fmla="*/ 4919276 h 4944979"/>
              <a:gd name="connsiteX454" fmla="*/ 3490642 w 10962464"/>
              <a:gd name="connsiteY454" fmla="*/ 4893424 h 4944979"/>
              <a:gd name="connsiteX455" fmla="*/ 3521634 w 10962464"/>
              <a:gd name="connsiteY455" fmla="*/ 4870748 h 4944979"/>
              <a:gd name="connsiteX456" fmla="*/ 3546818 w 10962464"/>
              <a:gd name="connsiteY456" fmla="*/ 4855636 h 4944979"/>
              <a:gd name="connsiteX457" fmla="*/ 3547181 w 10962464"/>
              <a:gd name="connsiteY457" fmla="*/ 4852304 h 4944979"/>
              <a:gd name="connsiteX458" fmla="*/ 3554588 w 10962464"/>
              <a:gd name="connsiteY458" fmla="*/ 4834314 h 4944979"/>
              <a:gd name="connsiteX459" fmla="*/ 3563357 w 10962464"/>
              <a:gd name="connsiteY459" fmla="*/ 4808916 h 4944979"/>
              <a:gd name="connsiteX460" fmla="*/ 3568498 w 10962464"/>
              <a:gd name="connsiteY460" fmla="*/ 4790473 h 4944979"/>
              <a:gd name="connsiteX461" fmla="*/ 3571824 w 10962464"/>
              <a:gd name="connsiteY461" fmla="*/ 4772785 h 4944979"/>
              <a:gd name="connsiteX462" fmla="*/ 3579081 w 10962464"/>
              <a:gd name="connsiteY462" fmla="*/ 4738316 h 4944979"/>
              <a:gd name="connsiteX463" fmla="*/ 3588150 w 10962464"/>
              <a:gd name="connsiteY463" fmla="*/ 4669380 h 4944979"/>
              <a:gd name="connsiteX464" fmla="*/ 3586336 w 10962464"/>
              <a:gd name="connsiteY464" fmla="*/ 4652147 h 4944979"/>
              <a:gd name="connsiteX465" fmla="*/ 3584674 w 10962464"/>
              <a:gd name="connsiteY465" fmla="*/ 4647914 h 4944979"/>
              <a:gd name="connsiteX466" fmla="*/ 3583312 w 10962464"/>
              <a:gd name="connsiteY466" fmla="*/ 4646100 h 4944979"/>
              <a:gd name="connsiteX467" fmla="*/ 3583009 w 10962464"/>
              <a:gd name="connsiteY467" fmla="*/ 4646100 h 4944979"/>
              <a:gd name="connsiteX468" fmla="*/ 3994634 w 10962464"/>
              <a:gd name="connsiteY468" fmla="*/ 4634537 h 4944979"/>
              <a:gd name="connsiteX469" fmla="*/ 3987340 w 10962464"/>
              <a:gd name="connsiteY469" fmla="*/ 4638913 h 4944979"/>
              <a:gd name="connsiteX470" fmla="*/ 3980454 w 10962464"/>
              <a:gd name="connsiteY470" fmla="*/ 4651542 h 4944979"/>
              <a:gd name="connsiteX471" fmla="*/ 3969719 w 10962464"/>
              <a:gd name="connsiteY471" fmla="*/ 4673462 h 4944979"/>
              <a:gd name="connsiteX472" fmla="*/ 3953091 w 10962464"/>
              <a:gd name="connsiteY472" fmla="*/ 4716850 h 4944979"/>
              <a:gd name="connsiteX473" fmla="*/ 3946439 w 10962464"/>
              <a:gd name="connsiteY473" fmla="*/ 4743003 h 4944979"/>
              <a:gd name="connsiteX474" fmla="*/ 3944022 w 10962464"/>
              <a:gd name="connsiteY474" fmla="*/ 4756458 h 4944979"/>
              <a:gd name="connsiteX475" fmla="*/ 3942719 w 10962464"/>
              <a:gd name="connsiteY475" fmla="*/ 4766553 h 4944979"/>
              <a:gd name="connsiteX476" fmla="*/ 3946589 w 10962464"/>
              <a:gd name="connsiteY476" fmla="*/ 4773542 h 4944979"/>
              <a:gd name="connsiteX477" fmla="*/ 3953694 w 10962464"/>
              <a:gd name="connsiteY477" fmla="*/ 4790927 h 4944979"/>
              <a:gd name="connsiteX478" fmla="*/ 3964883 w 10962464"/>
              <a:gd name="connsiteY478" fmla="*/ 4827814 h 4944979"/>
              <a:gd name="connsiteX479" fmla="*/ 3973800 w 10962464"/>
              <a:gd name="connsiteY479" fmla="*/ 4866817 h 4944979"/>
              <a:gd name="connsiteX480" fmla="*/ 3976219 w 10962464"/>
              <a:gd name="connsiteY480" fmla="*/ 4892669 h 4944979"/>
              <a:gd name="connsiteX481" fmla="*/ 3975918 w 10962464"/>
              <a:gd name="connsiteY481" fmla="*/ 4907332 h 4944979"/>
              <a:gd name="connsiteX482" fmla="*/ 3970146 w 10962464"/>
              <a:gd name="connsiteY482" fmla="*/ 4936076 h 4944979"/>
              <a:gd name="connsiteX483" fmla="*/ 3981059 w 10962464"/>
              <a:gd name="connsiteY483" fmla="*/ 4915647 h 4944979"/>
              <a:gd name="connsiteX484" fmla="*/ 3991338 w 10962464"/>
              <a:gd name="connsiteY484" fmla="*/ 4889645 h 4944979"/>
              <a:gd name="connsiteX485" fmla="*/ 3997386 w 10962464"/>
              <a:gd name="connsiteY485" fmla="*/ 4865909 h 4944979"/>
              <a:gd name="connsiteX486" fmla="*/ 4002373 w 10962464"/>
              <a:gd name="connsiteY486" fmla="*/ 4840210 h 4944979"/>
              <a:gd name="connsiteX487" fmla="*/ 4008874 w 10962464"/>
              <a:gd name="connsiteY487" fmla="*/ 4788961 h 4944979"/>
              <a:gd name="connsiteX488" fmla="*/ 4008724 w 10962464"/>
              <a:gd name="connsiteY488" fmla="*/ 4775808 h 4944979"/>
              <a:gd name="connsiteX489" fmla="*/ 4007816 w 10962464"/>
              <a:gd name="connsiteY489" fmla="*/ 4739375 h 4944979"/>
              <a:gd name="connsiteX490" fmla="*/ 4005095 w 10962464"/>
              <a:gd name="connsiteY490" fmla="*/ 4702639 h 4944979"/>
              <a:gd name="connsiteX491" fmla="*/ 4001165 w 10962464"/>
              <a:gd name="connsiteY491" fmla="*/ 4666055 h 4944979"/>
              <a:gd name="connsiteX492" fmla="*/ 7801247 w 10962464"/>
              <a:gd name="connsiteY492" fmla="*/ 4627303 h 4944979"/>
              <a:gd name="connsiteX493" fmla="*/ 7796540 w 10962464"/>
              <a:gd name="connsiteY493" fmla="*/ 4630316 h 4944979"/>
              <a:gd name="connsiteX494" fmla="*/ 7800601 w 10962464"/>
              <a:gd name="connsiteY494" fmla="*/ 4629833 h 4944979"/>
              <a:gd name="connsiteX495" fmla="*/ 9995454 w 10962464"/>
              <a:gd name="connsiteY495" fmla="*/ 4624329 h 4944979"/>
              <a:gd name="connsiteX496" fmla="*/ 9989861 w 10962464"/>
              <a:gd name="connsiteY496" fmla="*/ 4625237 h 4944979"/>
              <a:gd name="connsiteX497" fmla="*/ 9970358 w 10962464"/>
              <a:gd name="connsiteY497" fmla="*/ 4635366 h 4944979"/>
              <a:gd name="connsiteX498" fmla="*/ 9955847 w 10962464"/>
              <a:gd name="connsiteY498" fmla="*/ 4646251 h 4944979"/>
              <a:gd name="connsiteX499" fmla="*/ 9942996 w 10962464"/>
              <a:gd name="connsiteY499" fmla="*/ 4658797 h 4944979"/>
              <a:gd name="connsiteX500" fmla="*/ 9928633 w 10962464"/>
              <a:gd name="connsiteY500" fmla="*/ 4675881 h 4944979"/>
              <a:gd name="connsiteX501" fmla="*/ 9916539 w 10962464"/>
              <a:gd name="connsiteY501" fmla="*/ 4693114 h 4944979"/>
              <a:gd name="connsiteX502" fmla="*/ 9929238 w 10962464"/>
              <a:gd name="connsiteY502" fmla="*/ 4689335 h 4944979"/>
              <a:gd name="connsiteX503" fmla="*/ 9946019 w 10962464"/>
              <a:gd name="connsiteY503" fmla="*/ 4684648 h 4944979"/>
              <a:gd name="connsiteX504" fmla="*/ 9974137 w 10962464"/>
              <a:gd name="connsiteY504" fmla="*/ 4676938 h 4944979"/>
              <a:gd name="connsiteX505" fmla="*/ 9992581 w 10962464"/>
              <a:gd name="connsiteY505" fmla="*/ 4668926 h 4944979"/>
              <a:gd name="connsiteX506" fmla="*/ 10008153 w 10962464"/>
              <a:gd name="connsiteY506" fmla="*/ 4659705 h 4944979"/>
              <a:gd name="connsiteX507" fmla="*/ 10028410 w 10962464"/>
              <a:gd name="connsiteY507" fmla="*/ 4642319 h 4944979"/>
              <a:gd name="connsiteX508" fmla="*/ 10037028 w 10962464"/>
              <a:gd name="connsiteY508" fmla="*/ 4630225 h 4944979"/>
              <a:gd name="connsiteX509" fmla="*/ 10036120 w 10962464"/>
              <a:gd name="connsiteY509" fmla="*/ 4629923 h 4944979"/>
              <a:gd name="connsiteX510" fmla="*/ 10026142 w 10962464"/>
              <a:gd name="connsiteY510" fmla="*/ 4627352 h 4944979"/>
              <a:gd name="connsiteX511" fmla="*/ 9995454 w 10962464"/>
              <a:gd name="connsiteY511" fmla="*/ 4624329 h 4944979"/>
              <a:gd name="connsiteX512" fmla="*/ 1829674 w 10962464"/>
              <a:gd name="connsiteY512" fmla="*/ 4621458 h 4944979"/>
              <a:gd name="connsiteX513" fmla="*/ 1829524 w 10962464"/>
              <a:gd name="connsiteY513" fmla="*/ 4621759 h 4944979"/>
              <a:gd name="connsiteX514" fmla="*/ 1829370 w 10962464"/>
              <a:gd name="connsiteY514" fmla="*/ 4622213 h 4944979"/>
              <a:gd name="connsiteX515" fmla="*/ 1829674 w 10962464"/>
              <a:gd name="connsiteY515" fmla="*/ 4621458 h 4944979"/>
              <a:gd name="connsiteX516" fmla="*/ 348898 w 10962464"/>
              <a:gd name="connsiteY516" fmla="*/ 4608154 h 4944979"/>
              <a:gd name="connsiteX517" fmla="*/ 342851 w 10962464"/>
              <a:gd name="connsiteY517" fmla="*/ 4612689 h 4944979"/>
              <a:gd name="connsiteX518" fmla="*/ 328339 w 10962464"/>
              <a:gd name="connsiteY518" fmla="*/ 4629319 h 4944979"/>
              <a:gd name="connsiteX519" fmla="*/ 315183 w 10962464"/>
              <a:gd name="connsiteY519" fmla="*/ 4648366 h 4944979"/>
              <a:gd name="connsiteX520" fmla="*/ 301281 w 10962464"/>
              <a:gd name="connsiteY520" fmla="*/ 4672707 h 4944979"/>
              <a:gd name="connsiteX521" fmla="*/ 289184 w 10962464"/>
              <a:gd name="connsiteY521" fmla="*/ 4700069 h 4944979"/>
              <a:gd name="connsiteX522" fmla="*/ 268475 w 10962464"/>
              <a:gd name="connsiteY522" fmla="*/ 4751318 h 4944979"/>
              <a:gd name="connsiteX523" fmla="*/ 259252 w 10962464"/>
              <a:gd name="connsiteY523" fmla="*/ 4790926 h 4944979"/>
              <a:gd name="connsiteX524" fmla="*/ 256078 w 10962464"/>
              <a:gd name="connsiteY524" fmla="*/ 4810276 h 4944979"/>
              <a:gd name="connsiteX525" fmla="*/ 254016 w 10962464"/>
              <a:gd name="connsiteY525" fmla="*/ 4821423 h 4944979"/>
              <a:gd name="connsiteX526" fmla="*/ 281553 w 10962464"/>
              <a:gd name="connsiteY526" fmla="*/ 4850711 h 4944979"/>
              <a:gd name="connsiteX527" fmla="*/ 289486 w 10962464"/>
              <a:gd name="connsiteY527" fmla="*/ 4833255 h 4944979"/>
              <a:gd name="connsiteX528" fmla="*/ 298861 w 10962464"/>
              <a:gd name="connsiteY528" fmla="*/ 4816777 h 4944979"/>
              <a:gd name="connsiteX529" fmla="*/ 324716 w 10962464"/>
              <a:gd name="connsiteY529" fmla="*/ 4783972 h 4944979"/>
              <a:gd name="connsiteX530" fmla="*/ 339527 w 10962464"/>
              <a:gd name="connsiteY530" fmla="*/ 4770971 h 4944979"/>
              <a:gd name="connsiteX531" fmla="*/ 339543 w 10962464"/>
              <a:gd name="connsiteY531" fmla="*/ 4770961 h 4944979"/>
              <a:gd name="connsiteX532" fmla="*/ 338919 w 10962464"/>
              <a:gd name="connsiteY532" fmla="*/ 4770064 h 4944979"/>
              <a:gd name="connsiteX533" fmla="*/ 349201 w 10962464"/>
              <a:gd name="connsiteY533" fmla="*/ 4717303 h 4944979"/>
              <a:gd name="connsiteX534" fmla="*/ 355399 w 10962464"/>
              <a:gd name="connsiteY534" fmla="*/ 4672707 h 4944979"/>
              <a:gd name="connsiteX535" fmla="*/ 352678 w 10962464"/>
              <a:gd name="connsiteY535" fmla="*/ 4620853 h 4944979"/>
              <a:gd name="connsiteX536" fmla="*/ 348898 w 10962464"/>
              <a:gd name="connsiteY536" fmla="*/ 4608154 h 4944979"/>
              <a:gd name="connsiteX537" fmla="*/ 8955211 w 10962464"/>
              <a:gd name="connsiteY537" fmla="*/ 4605735 h 4944979"/>
              <a:gd name="connsiteX538" fmla="*/ 8949617 w 10962464"/>
              <a:gd name="connsiteY538" fmla="*/ 4609514 h 4944979"/>
              <a:gd name="connsiteX539" fmla="*/ 8940093 w 10962464"/>
              <a:gd name="connsiteY539" fmla="*/ 4616015 h 4944979"/>
              <a:gd name="connsiteX540" fmla="*/ 8930568 w 10962464"/>
              <a:gd name="connsiteY540" fmla="*/ 4623726 h 4944979"/>
              <a:gd name="connsiteX541" fmla="*/ 8919835 w 10962464"/>
              <a:gd name="connsiteY541" fmla="*/ 4631587 h 4944979"/>
              <a:gd name="connsiteX542" fmla="*/ 8895948 w 10962464"/>
              <a:gd name="connsiteY542" fmla="*/ 4652298 h 4944979"/>
              <a:gd name="connsiteX543" fmla="*/ 8874632 w 10962464"/>
              <a:gd name="connsiteY543" fmla="*/ 4675427 h 4944979"/>
              <a:gd name="connsiteX544" fmla="*/ 8851957 w 10962464"/>
              <a:gd name="connsiteY544" fmla="*/ 4699465 h 4944979"/>
              <a:gd name="connsiteX545" fmla="*/ 8831698 w 10962464"/>
              <a:gd name="connsiteY545" fmla="*/ 4721385 h 4944979"/>
              <a:gd name="connsiteX546" fmla="*/ 8823233 w 10962464"/>
              <a:gd name="connsiteY546" fmla="*/ 4731968 h 4944979"/>
              <a:gd name="connsiteX547" fmla="*/ 8814011 w 10962464"/>
              <a:gd name="connsiteY547" fmla="*/ 4743910 h 4944979"/>
              <a:gd name="connsiteX548" fmla="*/ 8804790 w 10962464"/>
              <a:gd name="connsiteY548" fmla="*/ 4756912 h 4944979"/>
              <a:gd name="connsiteX549" fmla="*/ 8795115 w 10962464"/>
              <a:gd name="connsiteY549" fmla="*/ 4770215 h 4944979"/>
              <a:gd name="connsiteX550" fmla="*/ 8779392 w 10962464"/>
              <a:gd name="connsiteY550" fmla="*/ 4795462 h 4944979"/>
              <a:gd name="connsiteX551" fmla="*/ 8767750 w 10962464"/>
              <a:gd name="connsiteY551" fmla="*/ 4817684 h 4944979"/>
              <a:gd name="connsiteX552" fmla="*/ 8764124 w 10962464"/>
              <a:gd name="connsiteY552" fmla="*/ 4828116 h 4944979"/>
              <a:gd name="connsiteX553" fmla="*/ 8762108 w 10962464"/>
              <a:gd name="connsiteY553" fmla="*/ 4835726 h 4944979"/>
              <a:gd name="connsiteX554" fmla="*/ 8764425 w 10962464"/>
              <a:gd name="connsiteY554" fmla="*/ 4844140 h 4944979"/>
              <a:gd name="connsiteX555" fmla="*/ 8772740 w 10962464"/>
              <a:gd name="connsiteY555" fmla="*/ 4881632 h 4944979"/>
              <a:gd name="connsiteX556" fmla="*/ 8777131 w 10962464"/>
              <a:gd name="connsiteY556" fmla="*/ 4917635 h 4944979"/>
              <a:gd name="connsiteX557" fmla="*/ 8790729 w 10962464"/>
              <a:gd name="connsiteY557" fmla="*/ 4899471 h 4944979"/>
              <a:gd name="connsiteX558" fmla="*/ 8812802 w 10962464"/>
              <a:gd name="connsiteY558" fmla="*/ 4872109 h 4944979"/>
              <a:gd name="connsiteX559" fmla="*/ 8836536 w 10962464"/>
              <a:gd name="connsiteY559" fmla="*/ 4844292 h 4944979"/>
              <a:gd name="connsiteX560" fmla="*/ 8839560 w 10962464"/>
              <a:gd name="connsiteY560" fmla="*/ 4840815 h 4944979"/>
              <a:gd name="connsiteX561" fmla="*/ 8862237 w 10962464"/>
              <a:gd name="connsiteY561" fmla="*/ 4814208 h 4944979"/>
              <a:gd name="connsiteX562" fmla="*/ 8887331 w 10962464"/>
              <a:gd name="connsiteY562" fmla="*/ 4788055 h 4944979"/>
              <a:gd name="connsiteX563" fmla="*/ 8912578 w 10962464"/>
              <a:gd name="connsiteY563" fmla="*/ 4764923 h 4944979"/>
              <a:gd name="connsiteX564" fmla="*/ 8923371 w 10962464"/>
              <a:gd name="connsiteY564" fmla="*/ 4754626 h 4944979"/>
              <a:gd name="connsiteX565" fmla="*/ 8937825 w 10962464"/>
              <a:gd name="connsiteY565" fmla="*/ 4713524 h 4944979"/>
              <a:gd name="connsiteX566" fmla="*/ 8947349 w 10962464"/>
              <a:gd name="connsiteY566" fmla="*/ 4670136 h 4944979"/>
              <a:gd name="connsiteX567" fmla="*/ 8947349 w 10962464"/>
              <a:gd name="connsiteY567" fmla="*/ 4670439 h 4944979"/>
              <a:gd name="connsiteX568" fmla="*/ 8950524 w 10962464"/>
              <a:gd name="connsiteY568" fmla="*/ 4650634 h 4944979"/>
              <a:gd name="connsiteX569" fmla="*/ 8953547 w 10962464"/>
              <a:gd name="connsiteY569" fmla="*/ 4627806 h 4944979"/>
              <a:gd name="connsiteX570" fmla="*/ 8955211 w 10962464"/>
              <a:gd name="connsiteY570" fmla="*/ 4605886 h 4944979"/>
              <a:gd name="connsiteX571" fmla="*/ 8955211 w 10962464"/>
              <a:gd name="connsiteY571" fmla="*/ 4605735 h 4944979"/>
              <a:gd name="connsiteX572" fmla="*/ 5099914 w 10962464"/>
              <a:gd name="connsiteY572" fmla="*/ 4590919 h 4944979"/>
              <a:gd name="connsiteX573" fmla="*/ 5086306 w 10962464"/>
              <a:gd name="connsiteY573" fmla="*/ 4604072 h 4944979"/>
              <a:gd name="connsiteX574" fmla="*/ 5075422 w 10962464"/>
              <a:gd name="connsiteY574" fmla="*/ 4616620 h 4944979"/>
              <a:gd name="connsiteX575" fmla="*/ 5063632 w 10962464"/>
              <a:gd name="connsiteY575" fmla="*/ 4632644 h 4944979"/>
              <a:gd name="connsiteX576" fmla="*/ 5053652 w 10962464"/>
              <a:gd name="connsiteY576" fmla="*/ 4646365 h 4944979"/>
              <a:gd name="connsiteX577" fmla="*/ 5053652 w 10962464"/>
              <a:gd name="connsiteY577" fmla="*/ 4653205 h 4944979"/>
              <a:gd name="connsiteX578" fmla="*/ 5052142 w 10962464"/>
              <a:gd name="connsiteY578" fmla="*/ 4670288 h 4944979"/>
              <a:gd name="connsiteX579" fmla="*/ 5046699 w 10962464"/>
              <a:gd name="connsiteY579" fmla="*/ 4705059 h 4944979"/>
              <a:gd name="connsiteX580" fmla="*/ 5043525 w 10962464"/>
              <a:gd name="connsiteY580" fmla="*/ 4728189 h 4944979"/>
              <a:gd name="connsiteX581" fmla="*/ 5039594 w 10962464"/>
              <a:gd name="connsiteY581" fmla="*/ 4752528 h 4944979"/>
              <a:gd name="connsiteX582" fmla="*/ 5037103 w 10962464"/>
              <a:gd name="connsiteY582" fmla="*/ 4768182 h 4944979"/>
              <a:gd name="connsiteX583" fmla="*/ 5047304 w 10962464"/>
              <a:gd name="connsiteY583" fmla="*/ 4755401 h 4944979"/>
              <a:gd name="connsiteX584" fmla="*/ 5059095 w 10962464"/>
              <a:gd name="connsiteY584" fmla="*/ 4742399 h 4944979"/>
              <a:gd name="connsiteX585" fmla="*/ 5071492 w 10962464"/>
              <a:gd name="connsiteY585" fmla="*/ 4731060 h 4944979"/>
              <a:gd name="connsiteX586" fmla="*/ 5079222 w 10962464"/>
              <a:gd name="connsiteY586" fmla="*/ 4726049 h 4944979"/>
              <a:gd name="connsiteX587" fmla="*/ 5077992 w 10962464"/>
              <a:gd name="connsiteY587" fmla="*/ 4723804 h 4944979"/>
              <a:gd name="connsiteX588" fmla="*/ 5082983 w 10962464"/>
              <a:gd name="connsiteY588" fmla="*/ 4708686 h 4944979"/>
              <a:gd name="connsiteX589" fmla="*/ 5088120 w 10962464"/>
              <a:gd name="connsiteY589" fmla="*/ 4693114 h 4944979"/>
              <a:gd name="connsiteX590" fmla="*/ 5096133 w 10962464"/>
              <a:gd name="connsiteY590" fmla="*/ 4658041 h 4944979"/>
              <a:gd name="connsiteX591" fmla="*/ 5099914 w 10962464"/>
              <a:gd name="connsiteY591" fmla="*/ 4627505 h 4944979"/>
              <a:gd name="connsiteX592" fmla="*/ 5100820 w 10962464"/>
              <a:gd name="connsiteY592" fmla="*/ 4612235 h 4944979"/>
              <a:gd name="connsiteX593" fmla="*/ 5100820 w 10962464"/>
              <a:gd name="connsiteY593" fmla="*/ 4598176 h 4944979"/>
              <a:gd name="connsiteX594" fmla="*/ 5099914 w 10962464"/>
              <a:gd name="connsiteY594" fmla="*/ 4590919 h 4944979"/>
              <a:gd name="connsiteX595" fmla="*/ 8217015 w 10962464"/>
              <a:gd name="connsiteY595" fmla="*/ 4589408 h 4944979"/>
              <a:gd name="connsiteX596" fmla="*/ 8217469 w 10962464"/>
              <a:gd name="connsiteY596" fmla="*/ 4614655 h 4944979"/>
              <a:gd name="connsiteX597" fmla="*/ 8221551 w 10962464"/>
              <a:gd name="connsiteY597" fmla="*/ 4635517 h 4944979"/>
              <a:gd name="connsiteX598" fmla="*/ 8228958 w 10962464"/>
              <a:gd name="connsiteY598" fmla="*/ 4658345 h 4944979"/>
              <a:gd name="connsiteX599" fmla="*/ 8242715 w 10962464"/>
              <a:gd name="connsiteY599" fmla="*/ 4690999 h 4944979"/>
              <a:gd name="connsiteX600" fmla="*/ 8251181 w 10962464"/>
              <a:gd name="connsiteY600" fmla="*/ 4707627 h 4944979"/>
              <a:gd name="connsiteX601" fmla="*/ 8260403 w 10962464"/>
              <a:gd name="connsiteY601" fmla="*/ 4722293 h 4944979"/>
              <a:gd name="connsiteX602" fmla="*/ 8272951 w 10962464"/>
              <a:gd name="connsiteY602" fmla="*/ 4737561 h 4944979"/>
              <a:gd name="connsiteX603" fmla="*/ 8285497 w 10962464"/>
              <a:gd name="connsiteY603" fmla="*/ 4749957 h 4944979"/>
              <a:gd name="connsiteX604" fmla="*/ 8302127 w 10962464"/>
              <a:gd name="connsiteY604" fmla="*/ 4761598 h 4944979"/>
              <a:gd name="connsiteX605" fmla="*/ 8319967 w 10962464"/>
              <a:gd name="connsiteY605" fmla="*/ 4771121 h 4944979"/>
              <a:gd name="connsiteX606" fmla="*/ 8326315 w 10962464"/>
              <a:gd name="connsiteY606" fmla="*/ 4773692 h 4944979"/>
              <a:gd name="connsiteX607" fmla="*/ 8325257 w 10962464"/>
              <a:gd name="connsiteY607" fmla="*/ 4762202 h 4944979"/>
              <a:gd name="connsiteX608" fmla="*/ 8322385 w 10962464"/>
              <a:gd name="connsiteY608" fmla="*/ 4744968 h 4944979"/>
              <a:gd name="connsiteX609" fmla="*/ 8317549 w 10962464"/>
              <a:gd name="connsiteY609" fmla="*/ 4726978 h 4944979"/>
              <a:gd name="connsiteX610" fmla="*/ 8307267 w 10962464"/>
              <a:gd name="connsiteY610" fmla="*/ 4695836 h 4944979"/>
              <a:gd name="connsiteX611" fmla="*/ 8306361 w 10962464"/>
              <a:gd name="connsiteY611" fmla="*/ 4693267 h 4944979"/>
              <a:gd name="connsiteX612" fmla="*/ 8306209 w 10962464"/>
              <a:gd name="connsiteY612" fmla="*/ 4692813 h 4944979"/>
              <a:gd name="connsiteX613" fmla="*/ 8305756 w 10962464"/>
              <a:gd name="connsiteY613" fmla="*/ 4691453 h 4944979"/>
              <a:gd name="connsiteX614" fmla="*/ 8296836 w 10962464"/>
              <a:gd name="connsiteY614" fmla="*/ 4671951 h 4944979"/>
              <a:gd name="connsiteX615" fmla="*/ 8286255 w 10962464"/>
              <a:gd name="connsiteY615" fmla="*/ 4654716 h 4944979"/>
              <a:gd name="connsiteX616" fmla="*/ 8263123 w 10962464"/>
              <a:gd name="connsiteY616" fmla="*/ 4627806 h 4944979"/>
              <a:gd name="connsiteX617" fmla="*/ 8236669 w 10962464"/>
              <a:gd name="connsiteY617" fmla="*/ 4603618 h 4944979"/>
              <a:gd name="connsiteX618" fmla="*/ 8223970 w 10962464"/>
              <a:gd name="connsiteY618" fmla="*/ 4594397 h 4944979"/>
              <a:gd name="connsiteX619" fmla="*/ 8217015 w 10962464"/>
              <a:gd name="connsiteY619" fmla="*/ 4589408 h 4944979"/>
              <a:gd name="connsiteX620" fmla="*/ 2177675 w 10962464"/>
              <a:gd name="connsiteY620" fmla="*/ 4589408 h 4944979"/>
              <a:gd name="connsiteX621" fmla="*/ 2166336 w 10962464"/>
              <a:gd name="connsiteY621" fmla="*/ 4591675 h 4944979"/>
              <a:gd name="connsiteX622" fmla="*/ 2153638 w 10962464"/>
              <a:gd name="connsiteY622" fmla="*/ 4594851 h 4944979"/>
              <a:gd name="connsiteX623" fmla="*/ 2129753 w 10962464"/>
              <a:gd name="connsiteY623" fmla="*/ 4602712 h 4944979"/>
              <a:gd name="connsiteX624" fmla="*/ 2100727 w 10962464"/>
              <a:gd name="connsiteY624" fmla="*/ 4614957 h 4944979"/>
              <a:gd name="connsiteX625" fmla="*/ 2071852 w 10962464"/>
              <a:gd name="connsiteY625" fmla="*/ 4630377 h 4944979"/>
              <a:gd name="connsiteX626" fmla="*/ 2045100 w 10962464"/>
              <a:gd name="connsiteY626" fmla="*/ 4646251 h 4944979"/>
              <a:gd name="connsiteX627" fmla="*/ 2020304 w 10962464"/>
              <a:gd name="connsiteY627" fmla="*/ 4663030 h 4944979"/>
              <a:gd name="connsiteX628" fmla="*/ 1996268 w 10962464"/>
              <a:gd name="connsiteY628" fmla="*/ 4682230 h 4944979"/>
              <a:gd name="connsiteX629" fmla="*/ 1974045 w 10962464"/>
              <a:gd name="connsiteY629" fmla="*/ 4704755 h 4944979"/>
              <a:gd name="connsiteX630" fmla="*/ 1928844 w 10962464"/>
              <a:gd name="connsiteY630" fmla="*/ 4753736 h 4944979"/>
              <a:gd name="connsiteX631" fmla="*/ 1924434 w 10962464"/>
              <a:gd name="connsiteY631" fmla="*/ 4753583 h 4944979"/>
              <a:gd name="connsiteX632" fmla="*/ 1924764 w 10962464"/>
              <a:gd name="connsiteY632" fmla="*/ 4779738 h 4944979"/>
              <a:gd name="connsiteX633" fmla="*/ 1921435 w 10962464"/>
              <a:gd name="connsiteY633" fmla="*/ 4816323 h 4944979"/>
              <a:gd name="connsiteX634" fmla="*/ 1919120 w 10962464"/>
              <a:gd name="connsiteY634" fmla="*/ 4830225 h 4944979"/>
              <a:gd name="connsiteX635" fmla="*/ 1934591 w 10962464"/>
              <a:gd name="connsiteY635" fmla="*/ 4819196 h 4944979"/>
              <a:gd name="connsiteX636" fmla="*/ 1968150 w 10962464"/>
              <a:gd name="connsiteY636" fmla="*/ 4799846 h 4944979"/>
              <a:gd name="connsiteX637" fmla="*/ 2004434 w 10962464"/>
              <a:gd name="connsiteY637" fmla="*/ 4783519 h 4944979"/>
              <a:gd name="connsiteX638" fmla="*/ 2041621 w 10962464"/>
              <a:gd name="connsiteY638" fmla="*/ 4770064 h 4944979"/>
              <a:gd name="connsiteX639" fmla="*/ 2053396 w 10962464"/>
              <a:gd name="connsiteY639" fmla="*/ 4767622 h 4944979"/>
              <a:gd name="connsiteX640" fmla="*/ 2056288 w 10962464"/>
              <a:gd name="connsiteY640" fmla="*/ 4764923 h 4944979"/>
              <a:gd name="connsiteX641" fmla="*/ 2066266 w 10962464"/>
              <a:gd name="connsiteY641" fmla="*/ 4755399 h 4944979"/>
              <a:gd name="connsiteX642" fmla="*/ 2087574 w 10962464"/>
              <a:gd name="connsiteY642" fmla="*/ 4734084 h 4944979"/>
              <a:gd name="connsiteX643" fmla="*/ 2107680 w 10962464"/>
              <a:gd name="connsiteY643" fmla="*/ 4712919 h 4944979"/>
              <a:gd name="connsiteX644" fmla="*/ 2126275 w 10962464"/>
              <a:gd name="connsiteY644" fmla="*/ 4691300 h 4944979"/>
              <a:gd name="connsiteX645" fmla="*/ 2151219 w 10962464"/>
              <a:gd name="connsiteY645" fmla="*/ 4655321 h 4944979"/>
              <a:gd name="connsiteX646" fmla="*/ 2173442 w 10962464"/>
              <a:gd name="connsiteY646" fmla="*/ 4615260 h 4944979"/>
              <a:gd name="connsiteX647" fmla="*/ 2181454 w 10962464"/>
              <a:gd name="connsiteY647" fmla="*/ 4592583 h 4944979"/>
              <a:gd name="connsiteX648" fmla="*/ 2181606 w 10962464"/>
              <a:gd name="connsiteY648" fmla="*/ 4589408 h 4944979"/>
              <a:gd name="connsiteX649" fmla="*/ 2177675 w 10962464"/>
              <a:gd name="connsiteY649" fmla="*/ 4589408 h 4944979"/>
              <a:gd name="connsiteX650" fmla="*/ 6177951 w 10962464"/>
              <a:gd name="connsiteY650" fmla="*/ 4585477 h 4944979"/>
              <a:gd name="connsiteX651" fmla="*/ 6146505 w 10962464"/>
              <a:gd name="connsiteY651" fmla="*/ 4598176 h 4944979"/>
              <a:gd name="connsiteX652" fmla="*/ 6109166 w 10962464"/>
              <a:gd name="connsiteY652" fmla="*/ 4617074 h 4944979"/>
              <a:gd name="connsiteX653" fmla="*/ 6084827 w 10962464"/>
              <a:gd name="connsiteY653" fmla="*/ 4632342 h 4944979"/>
              <a:gd name="connsiteX654" fmla="*/ 6064267 w 10962464"/>
              <a:gd name="connsiteY654" fmla="*/ 4649576 h 4944979"/>
              <a:gd name="connsiteX655" fmla="*/ 6044464 w 10962464"/>
              <a:gd name="connsiteY655" fmla="*/ 4670439 h 4944979"/>
              <a:gd name="connsiteX656" fmla="*/ 6025564 w 10962464"/>
              <a:gd name="connsiteY656" fmla="*/ 4693870 h 4944979"/>
              <a:gd name="connsiteX657" fmla="*/ 6011505 w 10962464"/>
              <a:gd name="connsiteY657" fmla="*/ 4721083 h 4944979"/>
              <a:gd name="connsiteX658" fmla="*/ 6007996 w 10962464"/>
              <a:gd name="connsiteY658" fmla="*/ 4729570 h 4944979"/>
              <a:gd name="connsiteX659" fmla="*/ 6023751 w 10962464"/>
              <a:gd name="connsiteY659" fmla="*/ 4719269 h 4944979"/>
              <a:gd name="connsiteX660" fmla="*/ 6043554 w 10962464"/>
              <a:gd name="connsiteY660" fmla="*/ 4708234 h 4944979"/>
              <a:gd name="connsiteX661" fmla="*/ 6059581 w 10962464"/>
              <a:gd name="connsiteY661" fmla="*/ 4700371 h 4944979"/>
              <a:gd name="connsiteX662" fmla="*/ 6069858 w 10962464"/>
              <a:gd name="connsiteY662" fmla="*/ 4697197 h 4944979"/>
              <a:gd name="connsiteX663" fmla="*/ 6081326 w 10962464"/>
              <a:gd name="connsiteY663" fmla="*/ 4698057 h 4944979"/>
              <a:gd name="connsiteX664" fmla="*/ 6101911 w 10962464"/>
              <a:gd name="connsiteY664" fmla="*/ 4684196 h 4944979"/>
              <a:gd name="connsiteX665" fmla="*/ 6123679 w 10962464"/>
              <a:gd name="connsiteY665" fmla="*/ 4666507 h 4944979"/>
              <a:gd name="connsiteX666" fmla="*/ 6164345 w 10962464"/>
              <a:gd name="connsiteY666" fmla="*/ 4615260 h 4944979"/>
              <a:gd name="connsiteX667" fmla="*/ 6177951 w 10962464"/>
              <a:gd name="connsiteY667" fmla="*/ 4585477 h 4944979"/>
              <a:gd name="connsiteX668" fmla="*/ 1852953 w 10962464"/>
              <a:gd name="connsiteY668" fmla="*/ 4582907 h 4944979"/>
              <a:gd name="connsiteX669" fmla="*/ 1829524 w 10962464"/>
              <a:gd name="connsiteY669" fmla="*/ 4622364 h 4944979"/>
              <a:gd name="connsiteX670" fmla="*/ 1782353 w 10962464"/>
              <a:gd name="connsiteY670" fmla="*/ 4772935 h 4944979"/>
              <a:gd name="connsiteX671" fmla="*/ 1781146 w 10962464"/>
              <a:gd name="connsiteY671" fmla="*/ 4774423 h 4944979"/>
              <a:gd name="connsiteX672" fmla="*/ 1789310 w 10962464"/>
              <a:gd name="connsiteY672" fmla="*/ 4790170 h 4944979"/>
              <a:gd name="connsiteX673" fmla="*/ 1797777 w 10962464"/>
              <a:gd name="connsiteY673" fmla="*/ 4810427 h 4944979"/>
              <a:gd name="connsiteX674" fmla="*/ 1822567 w 10962464"/>
              <a:gd name="connsiteY674" fmla="*/ 4883143 h 4944979"/>
              <a:gd name="connsiteX675" fmla="*/ 1827419 w 10962464"/>
              <a:gd name="connsiteY675" fmla="*/ 4907013 h 4944979"/>
              <a:gd name="connsiteX676" fmla="*/ 1841315 w 10962464"/>
              <a:gd name="connsiteY676" fmla="*/ 4893273 h 4944979"/>
              <a:gd name="connsiteX677" fmla="*/ 1870491 w 10962464"/>
              <a:gd name="connsiteY677" fmla="*/ 4867725 h 4944979"/>
              <a:gd name="connsiteX678" fmla="*/ 1892799 w 10962464"/>
              <a:gd name="connsiteY678" fmla="*/ 4849671 h 4944979"/>
              <a:gd name="connsiteX679" fmla="*/ 1891356 w 10962464"/>
              <a:gd name="connsiteY679" fmla="*/ 4844291 h 4944979"/>
              <a:gd name="connsiteX680" fmla="*/ 1893318 w 10962464"/>
              <a:gd name="connsiteY680" fmla="*/ 4834768 h 4944979"/>
              <a:gd name="connsiteX681" fmla="*/ 1895286 w 10962464"/>
              <a:gd name="connsiteY681" fmla="*/ 4824789 h 4944979"/>
              <a:gd name="connsiteX682" fmla="*/ 1898909 w 10962464"/>
              <a:gd name="connsiteY682" fmla="*/ 4733630 h 4944979"/>
              <a:gd name="connsiteX683" fmla="*/ 1889996 w 10962464"/>
              <a:gd name="connsiteY683" fmla="*/ 4676333 h 4944979"/>
              <a:gd name="connsiteX684" fmla="*/ 1884098 w 10962464"/>
              <a:gd name="connsiteY684" fmla="*/ 4648517 h 4944979"/>
              <a:gd name="connsiteX685" fmla="*/ 1880470 w 10962464"/>
              <a:gd name="connsiteY685" fmla="*/ 4633702 h 4944979"/>
              <a:gd name="connsiteX686" fmla="*/ 1876238 w 10962464"/>
              <a:gd name="connsiteY686" fmla="*/ 4620701 h 4944979"/>
              <a:gd name="connsiteX687" fmla="*/ 1870791 w 10962464"/>
              <a:gd name="connsiteY687" fmla="*/ 4607851 h 4944979"/>
              <a:gd name="connsiteX688" fmla="*/ 1862781 w 10962464"/>
              <a:gd name="connsiteY688" fmla="*/ 4594094 h 4944979"/>
              <a:gd name="connsiteX689" fmla="*/ 1853405 w 10962464"/>
              <a:gd name="connsiteY689" fmla="*/ 4583209 h 4944979"/>
              <a:gd name="connsiteX690" fmla="*/ 1852953 w 10962464"/>
              <a:gd name="connsiteY690" fmla="*/ 4582907 h 4944979"/>
              <a:gd name="connsiteX691" fmla="*/ 4425667 w 10962464"/>
              <a:gd name="connsiteY691" fmla="*/ 4577465 h 4944979"/>
              <a:gd name="connsiteX692" fmla="*/ 4418713 w 10962464"/>
              <a:gd name="connsiteY692" fmla="*/ 4578373 h 4944979"/>
              <a:gd name="connsiteX693" fmla="*/ 4402083 w 10962464"/>
              <a:gd name="connsiteY693" fmla="*/ 4580792 h 4944979"/>
              <a:gd name="connsiteX694" fmla="*/ 4369883 w 10962464"/>
              <a:gd name="connsiteY694" fmla="*/ 4587443 h 4944979"/>
              <a:gd name="connsiteX695" fmla="*/ 4307751 w 10962464"/>
              <a:gd name="connsiteY695" fmla="*/ 4606340 h 4944979"/>
              <a:gd name="connsiteX696" fmla="*/ 4277362 w 10962464"/>
              <a:gd name="connsiteY696" fmla="*/ 4619947 h 4944979"/>
              <a:gd name="connsiteX697" fmla="*/ 4250302 w 10962464"/>
              <a:gd name="connsiteY697" fmla="*/ 4634006 h 4944979"/>
              <a:gd name="connsiteX698" fmla="*/ 4229288 w 10962464"/>
              <a:gd name="connsiteY698" fmla="*/ 4646704 h 4944979"/>
              <a:gd name="connsiteX699" fmla="*/ 4217800 w 10962464"/>
              <a:gd name="connsiteY699" fmla="*/ 4654867 h 4944979"/>
              <a:gd name="connsiteX700" fmla="*/ 4207670 w 10962464"/>
              <a:gd name="connsiteY700" fmla="*/ 4663333 h 4944979"/>
              <a:gd name="connsiteX701" fmla="*/ 4185297 w 10962464"/>
              <a:gd name="connsiteY701" fmla="*/ 4685556 h 4944979"/>
              <a:gd name="connsiteX702" fmla="*/ 4173202 w 10962464"/>
              <a:gd name="connsiteY702" fmla="*/ 4698255 h 4944979"/>
              <a:gd name="connsiteX703" fmla="*/ 4157633 w 10962464"/>
              <a:gd name="connsiteY703" fmla="*/ 4716246 h 4944979"/>
              <a:gd name="connsiteX704" fmla="*/ 4157208 w 10962464"/>
              <a:gd name="connsiteY704" fmla="*/ 4716290 h 4944979"/>
              <a:gd name="connsiteX705" fmla="*/ 4152491 w 10962464"/>
              <a:gd name="connsiteY705" fmla="*/ 4739526 h 4944979"/>
              <a:gd name="connsiteX706" fmla="*/ 4150259 w 10962464"/>
              <a:gd name="connsiteY706" fmla="*/ 4747573 h 4944979"/>
              <a:gd name="connsiteX707" fmla="*/ 4177284 w 10962464"/>
              <a:gd name="connsiteY707" fmla="*/ 4736201 h 4944979"/>
              <a:gd name="connsiteX708" fmla="*/ 4214625 w 10962464"/>
              <a:gd name="connsiteY708" fmla="*/ 4724408 h 4944979"/>
              <a:gd name="connsiteX709" fmla="*/ 4255291 w 10962464"/>
              <a:gd name="connsiteY709" fmla="*/ 4713977 h 4944979"/>
              <a:gd name="connsiteX710" fmla="*/ 4274037 w 10962464"/>
              <a:gd name="connsiteY710" fmla="*/ 4710197 h 4944979"/>
              <a:gd name="connsiteX711" fmla="*/ 4285526 w 10962464"/>
              <a:gd name="connsiteY711" fmla="*/ 4709745 h 4944979"/>
              <a:gd name="connsiteX712" fmla="*/ 4294939 w 10962464"/>
              <a:gd name="connsiteY712" fmla="*/ 4711819 h 4944979"/>
              <a:gd name="connsiteX713" fmla="*/ 4295505 w 10962464"/>
              <a:gd name="connsiteY713" fmla="*/ 4711105 h 4944979"/>
              <a:gd name="connsiteX714" fmla="*/ 4296713 w 10962464"/>
              <a:gd name="connsiteY714" fmla="*/ 4710954 h 4944979"/>
              <a:gd name="connsiteX715" fmla="*/ 4323473 w 10962464"/>
              <a:gd name="connsiteY715" fmla="*/ 4699768 h 4944979"/>
              <a:gd name="connsiteX716" fmla="*/ 4340405 w 10962464"/>
              <a:gd name="connsiteY716" fmla="*/ 4688731 h 4944979"/>
              <a:gd name="connsiteX717" fmla="*/ 4355218 w 10962464"/>
              <a:gd name="connsiteY717" fmla="*/ 4675881 h 4944979"/>
              <a:gd name="connsiteX718" fmla="*/ 4381523 w 10962464"/>
              <a:gd name="connsiteY718" fmla="*/ 4648366 h 4944979"/>
              <a:gd name="connsiteX719" fmla="*/ 4395432 w 10962464"/>
              <a:gd name="connsiteY719" fmla="*/ 4631888 h 4944979"/>
              <a:gd name="connsiteX720" fmla="*/ 4406318 w 10962464"/>
              <a:gd name="connsiteY720" fmla="*/ 4615864 h 4944979"/>
              <a:gd name="connsiteX721" fmla="*/ 4425667 w 10962464"/>
              <a:gd name="connsiteY721" fmla="*/ 4577465 h 4944979"/>
              <a:gd name="connsiteX722" fmla="*/ 9910897 w 10962464"/>
              <a:gd name="connsiteY722" fmla="*/ 4576052 h 4944979"/>
              <a:gd name="connsiteX723" fmla="*/ 9905351 w 10962464"/>
              <a:gd name="connsiteY723" fmla="*/ 4578977 h 4944979"/>
              <a:gd name="connsiteX724" fmla="*/ 9894770 w 10962464"/>
              <a:gd name="connsiteY724" fmla="*/ 4579128 h 4944979"/>
              <a:gd name="connsiteX725" fmla="*/ 9884187 w 10962464"/>
              <a:gd name="connsiteY725" fmla="*/ 4580338 h 4944979"/>
              <a:gd name="connsiteX726" fmla="*/ 9864836 w 10962464"/>
              <a:gd name="connsiteY726" fmla="*/ 4583210 h 4944979"/>
              <a:gd name="connsiteX727" fmla="*/ 9834147 w 10962464"/>
              <a:gd name="connsiteY727" fmla="*/ 4596060 h 4944979"/>
              <a:gd name="connsiteX728" fmla="*/ 9822205 w 10962464"/>
              <a:gd name="connsiteY728" fmla="*/ 4602712 h 4944979"/>
              <a:gd name="connsiteX729" fmla="*/ 9808902 w 10962464"/>
              <a:gd name="connsiteY729" fmla="*/ 4609817 h 4944979"/>
              <a:gd name="connsiteX730" fmla="*/ 9783201 w 10962464"/>
              <a:gd name="connsiteY730" fmla="*/ 4626598 h 4944979"/>
              <a:gd name="connsiteX731" fmla="*/ 9757653 w 10962464"/>
              <a:gd name="connsiteY731" fmla="*/ 4643227 h 4944979"/>
              <a:gd name="connsiteX732" fmla="*/ 9750850 w 10962464"/>
              <a:gd name="connsiteY732" fmla="*/ 4647460 h 4944979"/>
              <a:gd name="connsiteX733" fmla="*/ 9759768 w 10962464"/>
              <a:gd name="connsiteY733" fmla="*/ 4649576 h 4944979"/>
              <a:gd name="connsiteX734" fmla="*/ 9785469 w 10962464"/>
              <a:gd name="connsiteY734" fmla="*/ 4652599 h 4944979"/>
              <a:gd name="connsiteX735" fmla="*/ 9822659 w 10962464"/>
              <a:gd name="connsiteY735" fmla="*/ 4651390 h 4944979"/>
              <a:gd name="connsiteX736" fmla="*/ 9858488 w 10962464"/>
              <a:gd name="connsiteY736" fmla="*/ 4645041 h 4944979"/>
              <a:gd name="connsiteX737" fmla="*/ 9888572 w 10962464"/>
              <a:gd name="connsiteY737" fmla="*/ 4635517 h 4944979"/>
              <a:gd name="connsiteX738" fmla="*/ 9917899 w 10962464"/>
              <a:gd name="connsiteY738" fmla="*/ 4622516 h 4944979"/>
              <a:gd name="connsiteX739" fmla="*/ 9942994 w 10962464"/>
              <a:gd name="connsiteY739" fmla="*/ 4607549 h 4944979"/>
              <a:gd name="connsiteX740" fmla="*/ 9949739 w 10962464"/>
              <a:gd name="connsiteY740" fmla="*/ 4602861 h 4944979"/>
              <a:gd name="connsiteX741" fmla="*/ 9916692 w 10962464"/>
              <a:gd name="connsiteY741" fmla="*/ 4582152 h 4944979"/>
              <a:gd name="connsiteX742" fmla="*/ 2755321 w 10962464"/>
              <a:gd name="connsiteY742" fmla="*/ 4566582 h 4944979"/>
              <a:gd name="connsiteX743" fmla="*/ 2753507 w 10962464"/>
              <a:gd name="connsiteY743" fmla="*/ 4570058 h 4944979"/>
              <a:gd name="connsiteX744" fmla="*/ 2746401 w 10962464"/>
              <a:gd name="connsiteY744" fmla="*/ 4588351 h 4944979"/>
              <a:gd name="connsiteX745" fmla="*/ 2742017 w 10962464"/>
              <a:gd name="connsiteY745" fmla="*/ 4606038 h 4944979"/>
              <a:gd name="connsiteX746" fmla="*/ 2736575 w 10962464"/>
              <a:gd name="connsiteY746" fmla="*/ 4640205 h 4944979"/>
              <a:gd name="connsiteX747" fmla="*/ 2734005 w 10962464"/>
              <a:gd name="connsiteY747" fmla="*/ 4675580 h 4944979"/>
              <a:gd name="connsiteX748" fmla="*/ 2731434 w 10962464"/>
              <a:gd name="connsiteY748" fmla="*/ 4711257 h 4944979"/>
              <a:gd name="connsiteX749" fmla="*/ 2729418 w 10962464"/>
              <a:gd name="connsiteY749" fmla="*/ 4745970 h 4944979"/>
              <a:gd name="connsiteX750" fmla="*/ 2735213 w 10962464"/>
              <a:gd name="connsiteY750" fmla="*/ 4749203 h 4944979"/>
              <a:gd name="connsiteX751" fmla="*/ 2742771 w 10962464"/>
              <a:gd name="connsiteY751" fmla="*/ 4755854 h 4944979"/>
              <a:gd name="connsiteX752" fmla="*/ 2754865 w 10962464"/>
              <a:gd name="connsiteY752" fmla="*/ 4771123 h 4944979"/>
              <a:gd name="connsiteX753" fmla="*/ 2765902 w 10962464"/>
              <a:gd name="connsiteY753" fmla="*/ 4788810 h 4944979"/>
              <a:gd name="connsiteX754" fmla="*/ 2775879 w 10962464"/>
              <a:gd name="connsiteY754" fmla="*/ 4806650 h 4944979"/>
              <a:gd name="connsiteX755" fmla="*/ 2792811 w 10962464"/>
              <a:gd name="connsiteY755" fmla="*/ 4840210 h 4944979"/>
              <a:gd name="connsiteX756" fmla="*/ 2800682 w 10962464"/>
              <a:gd name="connsiteY756" fmla="*/ 4862551 h 4944979"/>
              <a:gd name="connsiteX757" fmla="*/ 2824860 w 10962464"/>
              <a:gd name="connsiteY757" fmla="*/ 4820556 h 4944979"/>
              <a:gd name="connsiteX758" fmla="*/ 2844417 w 10962464"/>
              <a:gd name="connsiteY758" fmla="*/ 4794248 h 4944979"/>
              <a:gd name="connsiteX759" fmla="*/ 2839829 w 10962464"/>
              <a:gd name="connsiteY759" fmla="*/ 4787299 h 4944979"/>
              <a:gd name="connsiteX760" fmla="*/ 2838015 w 10962464"/>
              <a:gd name="connsiteY760" fmla="*/ 4766436 h 4944979"/>
              <a:gd name="connsiteX761" fmla="*/ 2835142 w 10962464"/>
              <a:gd name="connsiteY761" fmla="*/ 4743306 h 4944979"/>
              <a:gd name="connsiteX762" fmla="*/ 2824257 w 10962464"/>
              <a:gd name="connsiteY762" fmla="*/ 4699012 h 4944979"/>
              <a:gd name="connsiteX763" fmla="*/ 2812465 w 10962464"/>
              <a:gd name="connsiteY763" fmla="*/ 4667264 h 4944979"/>
              <a:gd name="connsiteX764" fmla="*/ 2797347 w 10962464"/>
              <a:gd name="connsiteY764" fmla="*/ 4635820 h 4944979"/>
              <a:gd name="connsiteX765" fmla="*/ 2780264 w 10962464"/>
              <a:gd name="connsiteY765" fmla="*/ 4605584 h 4944979"/>
              <a:gd name="connsiteX766" fmla="*/ 2762577 w 10962464"/>
              <a:gd name="connsiteY766" fmla="*/ 4576709 h 4944979"/>
              <a:gd name="connsiteX767" fmla="*/ 2755321 w 10962464"/>
              <a:gd name="connsiteY767" fmla="*/ 4566582 h 4944979"/>
              <a:gd name="connsiteX768" fmla="*/ 7876773 w 10962464"/>
              <a:gd name="connsiteY768" fmla="*/ 4565368 h 4944979"/>
              <a:gd name="connsiteX769" fmla="*/ 7869914 w 10962464"/>
              <a:gd name="connsiteY769" fmla="*/ 4573686 h 4944979"/>
              <a:gd name="connsiteX770" fmla="*/ 7841493 w 10962464"/>
              <a:gd name="connsiteY770" fmla="*/ 4598630 h 4944979"/>
              <a:gd name="connsiteX771" fmla="*/ 7834619 w 10962464"/>
              <a:gd name="connsiteY771" fmla="*/ 4603699 h 4944979"/>
              <a:gd name="connsiteX772" fmla="*/ 7824167 w 10962464"/>
              <a:gd name="connsiteY772" fmla="*/ 4636048 h 4944979"/>
              <a:gd name="connsiteX773" fmla="*/ 7826829 w 10962464"/>
              <a:gd name="connsiteY773" fmla="*/ 4639599 h 4944979"/>
              <a:gd name="connsiteX774" fmla="*/ 7828643 w 10962464"/>
              <a:gd name="connsiteY774" fmla="*/ 4645493 h 4944979"/>
              <a:gd name="connsiteX775" fmla="*/ 7827888 w 10962464"/>
              <a:gd name="connsiteY775" fmla="*/ 4657740 h 4944979"/>
              <a:gd name="connsiteX776" fmla="*/ 7823503 w 10962464"/>
              <a:gd name="connsiteY776" fmla="*/ 4671042 h 4944979"/>
              <a:gd name="connsiteX777" fmla="*/ 7816619 w 10962464"/>
              <a:gd name="connsiteY777" fmla="*/ 4682211 h 4944979"/>
              <a:gd name="connsiteX778" fmla="*/ 7815794 w 10962464"/>
              <a:gd name="connsiteY778" fmla="*/ 4689638 h 4944979"/>
              <a:gd name="connsiteX779" fmla="*/ 7815945 w 10962464"/>
              <a:gd name="connsiteY779" fmla="*/ 4727886 h 4944979"/>
              <a:gd name="connsiteX780" fmla="*/ 7817307 w 10962464"/>
              <a:gd name="connsiteY780" fmla="*/ 4740283 h 4944979"/>
              <a:gd name="connsiteX781" fmla="*/ 7818968 w 10962464"/>
              <a:gd name="connsiteY781" fmla="*/ 4751168 h 4944979"/>
              <a:gd name="connsiteX782" fmla="*/ 7820179 w 10962464"/>
              <a:gd name="connsiteY782" fmla="*/ 4759180 h 4944979"/>
              <a:gd name="connsiteX783" fmla="*/ 7821539 w 10962464"/>
              <a:gd name="connsiteY783" fmla="*/ 4767796 h 4944979"/>
              <a:gd name="connsiteX784" fmla="*/ 7821389 w 10962464"/>
              <a:gd name="connsiteY784" fmla="*/ 4767495 h 4944979"/>
              <a:gd name="connsiteX785" fmla="*/ 7821236 w 10962464"/>
              <a:gd name="connsiteY785" fmla="*/ 4774600 h 4944979"/>
              <a:gd name="connsiteX786" fmla="*/ 7820275 w 10962464"/>
              <a:gd name="connsiteY786" fmla="*/ 4775707 h 4944979"/>
              <a:gd name="connsiteX787" fmla="*/ 7820481 w 10962464"/>
              <a:gd name="connsiteY787" fmla="*/ 4776262 h 4944979"/>
              <a:gd name="connsiteX788" fmla="*/ 7820739 w 10962464"/>
              <a:gd name="connsiteY788" fmla="*/ 4780219 h 4944979"/>
              <a:gd name="connsiteX789" fmla="*/ 7830761 w 10962464"/>
              <a:gd name="connsiteY789" fmla="*/ 4794554 h 4944979"/>
              <a:gd name="connsiteX790" fmla="*/ 7832010 w 10962464"/>
              <a:gd name="connsiteY790" fmla="*/ 4796497 h 4944979"/>
              <a:gd name="connsiteX791" fmla="*/ 7841041 w 10962464"/>
              <a:gd name="connsiteY791" fmla="*/ 4777019 h 4944979"/>
              <a:gd name="connsiteX792" fmla="*/ 7854193 w 10962464"/>
              <a:gd name="connsiteY792" fmla="*/ 4746935 h 4944979"/>
              <a:gd name="connsiteX793" fmla="*/ 7871730 w 10962464"/>
              <a:gd name="connsiteY793" fmla="*/ 4683290 h 4944979"/>
              <a:gd name="connsiteX794" fmla="*/ 7875811 w 10962464"/>
              <a:gd name="connsiteY794" fmla="*/ 4656984 h 4944979"/>
              <a:gd name="connsiteX795" fmla="*/ 7878231 w 10962464"/>
              <a:gd name="connsiteY795" fmla="*/ 4629017 h 4944979"/>
              <a:gd name="connsiteX796" fmla="*/ 7878835 w 10962464"/>
              <a:gd name="connsiteY796" fmla="*/ 4600293 h 4944979"/>
              <a:gd name="connsiteX797" fmla="*/ 7878079 w 10962464"/>
              <a:gd name="connsiteY797" fmla="*/ 4573535 h 4944979"/>
              <a:gd name="connsiteX798" fmla="*/ 5905380 w 10962464"/>
              <a:gd name="connsiteY798" fmla="*/ 4564312 h 4944979"/>
              <a:gd name="connsiteX799" fmla="*/ 5899184 w 10962464"/>
              <a:gd name="connsiteY799" fmla="*/ 4584117 h 4944979"/>
              <a:gd name="connsiteX800" fmla="*/ 5885276 w 10962464"/>
              <a:gd name="connsiteY800" fmla="*/ 4627806 h 4944979"/>
              <a:gd name="connsiteX801" fmla="*/ 5877868 w 10962464"/>
              <a:gd name="connsiteY801" fmla="*/ 4655773 h 4944979"/>
              <a:gd name="connsiteX802" fmla="*/ 5875146 w 10962464"/>
              <a:gd name="connsiteY802" fmla="*/ 4684345 h 4944979"/>
              <a:gd name="connsiteX803" fmla="*/ 5875449 w 10962464"/>
              <a:gd name="connsiteY803" fmla="*/ 4700825 h 4944979"/>
              <a:gd name="connsiteX804" fmla="*/ 5878019 w 10962464"/>
              <a:gd name="connsiteY804" fmla="*/ 4717907 h 4944979"/>
              <a:gd name="connsiteX805" fmla="*/ 5910522 w 10962464"/>
              <a:gd name="connsiteY805" fmla="*/ 4802717 h 4944979"/>
              <a:gd name="connsiteX806" fmla="*/ 5919591 w 10962464"/>
              <a:gd name="connsiteY806" fmla="*/ 4818138 h 4944979"/>
              <a:gd name="connsiteX807" fmla="*/ 5922161 w 10962464"/>
              <a:gd name="connsiteY807" fmla="*/ 4816777 h 4944979"/>
              <a:gd name="connsiteX808" fmla="*/ 5922615 w 10962464"/>
              <a:gd name="connsiteY808" fmla="*/ 4816323 h 4944979"/>
              <a:gd name="connsiteX809" fmla="*/ 5928813 w 10962464"/>
              <a:gd name="connsiteY809" fmla="*/ 4808311 h 4944979"/>
              <a:gd name="connsiteX810" fmla="*/ 5944385 w 10962464"/>
              <a:gd name="connsiteY810" fmla="*/ 4777472 h 4944979"/>
              <a:gd name="connsiteX811" fmla="*/ 5952397 w 10962464"/>
              <a:gd name="connsiteY811" fmla="*/ 4759027 h 4944979"/>
              <a:gd name="connsiteX812" fmla="*/ 5957386 w 10962464"/>
              <a:gd name="connsiteY812" fmla="*/ 4743910 h 4944979"/>
              <a:gd name="connsiteX813" fmla="*/ 5959956 w 10962464"/>
              <a:gd name="connsiteY813" fmla="*/ 4733328 h 4944979"/>
              <a:gd name="connsiteX814" fmla="*/ 5961316 w 10962464"/>
              <a:gd name="connsiteY814" fmla="*/ 4722594 h 4944979"/>
              <a:gd name="connsiteX815" fmla="*/ 5962676 w 10962464"/>
              <a:gd name="connsiteY815" fmla="*/ 4703093 h 4944979"/>
              <a:gd name="connsiteX816" fmla="*/ 5962224 w 10962464"/>
              <a:gd name="connsiteY816" fmla="*/ 4686766 h 4944979"/>
              <a:gd name="connsiteX817" fmla="*/ 5959805 w 10962464"/>
              <a:gd name="connsiteY817" fmla="*/ 4669228 h 4944979"/>
              <a:gd name="connsiteX818" fmla="*/ 5951338 w 10962464"/>
              <a:gd name="connsiteY818" fmla="*/ 4642622 h 4944979"/>
              <a:gd name="connsiteX819" fmla="*/ 5940151 w 10962464"/>
              <a:gd name="connsiteY819" fmla="*/ 4618585 h 4944979"/>
              <a:gd name="connsiteX820" fmla="*/ 5921102 w 10962464"/>
              <a:gd name="connsiteY820" fmla="*/ 4586988 h 4944979"/>
              <a:gd name="connsiteX821" fmla="*/ 5905380 w 10962464"/>
              <a:gd name="connsiteY821" fmla="*/ 4564312 h 4944979"/>
              <a:gd name="connsiteX822" fmla="*/ 1067890 w 10962464"/>
              <a:gd name="connsiteY822" fmla="*/ 4555846 h 4944979"/>
              <a:gd name="connsiteX823" fmla="*/ 1067890 w 10962464"/>
              <a:gd name="connsiteY823" fmla="*/ 4555999 h 4944979"/>
              <a:gd name="connsiteX824" fmla="*/ 1098732 w 10962464"/>
              <a:gd name="connsiteY824" fmla="*/ 4600444 h 4944979"/>
              <a:gd name="connsiteX825" fmla="*/ 1114907 w 10962464"/>
              <a:gd name="connsiteY825" fmla="*/ 4622667 h 4944979"/>
              <a:gd name="connsiteX826" fmla="*/ 1129872 w 10962464"/>
              <a:gd name="connsiteY826" fmla="*/ 4641262 h 4944979"/>
              <a:gd name="connsiteX827" fmla="*/ 1146958 w 10962464"/>
              <a:gd name="connsiteY827" fmla="*/ 4660613 h 4944979"/>
              <a:gd name="connsiteX828" fmla="*/ 1164946 w 10962464"/>
              <a:gd name="connsiteY828" fmla="*/ 4678300 h 4944979"/>
              <a:gd name="connsiteX829" fmla="*/ 1202741 w 10962464"/>
              <a:gd name="connsiteY829" fmla="*/ 4708837 h 4944979"/>
              <a:gd name="connsiteX830" fmla="*/ 1219822 w 10962464"/>
              <a:gd name="connsiteY830" fmla="*/ 4717756 h 4944979"/>
              <a:gd name="connsiteX831" fmla="*/ 1221971 w 10962464"/>
              <a:gd name="connsiteY831" fmla="*/ 4720271 h 4944979"/>
              <a:gd name="connsiteX832" fmla="*/ 1235848 w 10962464"/>
              <a:gd name="connsiteY832" fmla="*/ 4720025 h 4944979"/>
              <a:gd name="connsiteX833" fmla="*/ 1255503 w 10962464"/>
              <a:gd name="connsiteY833" fmla="*/ 4722897 h 4944979"/>
              <a:gd name="connsiteX834" fmla="*/ 1293445 w 10962464"/>
              <a:gd name="connsiteY834" fmla="*/ 4730608 h 4944979"/>
              <a:gd name="connsiteX835" fmla="*/ 1332450 w 10962464"/>
              <a:gd name="connsiteY835" fmla="*/ 4743760 h 4944979"/>
              <a:gd name="connsiteX836" fmla="*/ 1340933 w 10962464"/>
              <a:gd name="connsiteY836" fmla="*/ 4748635 h 4944979"/>
              <a:gd name="connsiteX837" fmla="*/ 1336229 w 10962464"/>
              <a:gd name="connsiteY837" fmla="*/ 4720782 h 4944979"/>
              <a:gd name="connsiteX838" fmla="*/ 1336498 w 10962464"/>
              <a:gd name="connsiteY838" fmla="*/ 4682871 h 4944979"/>
              <a:gd name="connsiteX839" fmla="*/ 1334262 w 10962464"/>
              <a:gd name="connsiteY839" fmla="*/ 4682987 h 4944979"/>
              <a:gd name="connsiteX840" fmla="*/ 1279083 w 10962464"/>
              <a:gd name="connsiteY840" fmla="*/ 4633098 h 4944979"/>
              <a:gd name="connsiteX841" fmla="*/ 1224206 w 10962464"/>
              <a:gd name="connsiteY841" fmla="*/ 4603770 h 4944979"/>
              <a:gd name="connsiteX842" fmla="*/ 1195483 w 10962464"/>
              <a:gd name="connsiteY842" fmla="*/ 4591222 h 4944979"/>
              <a:gd name="connsiteX843" fmla="*/ 1166911 w 10962464"/>
              <a:gd name="connsiteY843" fmla="*/ 4580488 h 4944979"/>
              <a:gd name="connsiteX844" fmla="*/ 1112791 w 10962464"/>
              <a:gd name="connsiteY844" fmla="*/ 4565825 h 4944979"/>
              <a:gd name="connsiteX845" fmla="*/ 1110234 w 10962464"/>
              <a:gd name="connsiteY845" fmla="*/ 4565238 h 4944979"/>
              <a:gd name="connsiteX846" fmla="*/ 1104627 w 10962464"/>
              <a:gd name="connsiteY846" fmla="*/ 4567942 h 4944979"/>
              <a:gd name="connsiteX847" fmla="*/ 1101452 w 10962464"/>
              <a:gd name="connsiteY847" fmla="*/ 4567790 h 4944979"/>
              <a:gd name="connsiteX848" fmla="*/ 1095556 w 10962464"/>
              <a:gd name="connsiteY848" fmla="*/ 4564766 h 4944979"/>
              <a:gd name="connsiteX849" fmla="*/ 1091117 w 10962464"/>
              <a:gd name="connsiteY849" fmla="*/ 4560851 h 4944979"/>
              <a:gd name="connsiteX850" fmla="*/ 1085125 w 10962464"/>
              <a:gd name="connsiteY850" fmla="*/ 4559476 h 4944979"/>
              <a:gd name="connsiteX851" fmla="*/ 1072426 w 10962464"/>
              <a:gd name="connsiteY851" fmla="*/ 4556754 h 4944979"/>
              <a:gd name="connsiteX852" fmla="*/ 1067890 w 10962464"/>
              <a:gd name="connsiteY852" fmla="*/ 4555846 h 4944979"/>
              <a:gd name="connsiteX853" fmla="*/ 10326088 w 10962464"/>
              <a:gd name="connsiteY853" fmla="*/ 4552213 h 4944979"/>
              <a:gd name="connsiteX854" fmla="*/ 10328042 w 10962464"/>
              <a:gd name="connsiteY854" fmla="*/ 4554486 h 4944979"/>
              <a:gd name="connsiteX855" fmla="*/ 10338927 w 10962464"/>
              <a:gd name="connsiteY855" fmla="*/ 4564766 h 4944979"/>
              <a:gd name="connsiteX856" fmla="*/ 10359788 w 10962464"/>
              <a:gd name="connsiteY856" fmla="*/ 4581698 h 4944979"/>
              <a:gd name="connsiteX857" fmla="*/ 10378534 w 10962464"/>
              <a:gd name="connsiteY857" fmla="*/ 4601048 h 4944979"/>
              <a:gd name="connsiteX858" fmla="*/ 10395164 w 10962464"/>
              <a:gd name="connsiteY858" fmla="*/ 4624935 h 4944979"/>
              <a:gd name="connsiteX859" fmla="*/ 10401665 w 10962464"/>
              <a:gd name="connsiteY859" fmla="*/ 4635971 h 4944979"/>
              <a:gd name="connsiteX860" fmla="*/ 10405746 w 10962464"/>
              <a:gd name="connsiteY860" fmla="*/ 4642319 h 4944979"/>
              <a:gd name="connsiteX861" fmla="*/ 10405896 w 10962464"/>
              <a:gd name="connsiteY861" fmla="*/ 4642472 h 4944979"/>
              <a:gd name="connsiteX862" fmla="*/ 10409072 w 10962464"/>
              <a:gd name="connsiteY862" fmla="*/ 4644587 h 4944979"/>
              <a:gd name="connsiteX863" fmla="*/ 10424795 w 10962464"/>
              <a:gd name="connsiteY863" fmla="*/ 4653507 h 4944979"/>
              <a:gd name="connsiteX864" fmla="*/ 10441122 w 10962464"/>
              <a:gd name="connsiteY864" fmla="*/ 4664693 h 4944979"/>
              <a:gd name="connsiteX865" fmla="*/ 10472868 w 10962464"/>
              <a:gd name="connsiteY865" fmla="*/ 4691451 h 4944979"/>
              <a:gd name="connsiteX866" fmla="*/ 10500988 w 10962464"/>
              <a:gd name="connsiteY866" fmla="*/ 4717907 h 4944979"/>
              <a:gd name="connsiteX867" fmla="*/ 10528199 w 10962464"/>
              <a:gd name="connsiteY867" fmla="*/ 4745270 h 4944979"/>
              <a:gd name="connsiteX868" fmla="*/ 10556317 w 10962464"/>
              <a:gd name="connsiteY868" fmla="*/ 4774750 h 4944979"/>
              <a:gd name="connsiteX869" fmla="*/ 10573935 w 10962464"/>
              <a:gd name="connsiteY869" fmla="*/ 4794391 h 4944979"/>
              <a:gd name="connsiteX870" fmla="*/ 10598494 w 10962464"/>
              <a:gd name="connsiteY870" fmla="*/ 4803626 h 4944979"/>
              <a:gd name="connsiteX871" fmla="*/ 10599431 w 10962464"/>
              <a:gd name="connsiteY871" fmla="*/ 4803940 h 4944979"/>
              <a:gd name="connsiteX872" fmla="*/ 10598647 w 10962464"/>
              <a:gd name="connsiteY872" fmla="*/ 4803172 h 4944979"/>
              <a:gd name="connsiteX873" fmla="*/ 10584134 w 10962464"/>
              <a:gd name="connsiteY873" fmla="*/ 4789567 h 4944979"/>
              <a:gd name="connsiteX874" fmla="*/ 10570679 w 10962464"/>
              <a:gd name="connsiteY874" fmla="*/ 4775053 h 4944979"/>
              <a:gd name="connsiteX875" fmla="*/ 10547096 w 10962464"/>
              <a:gd name="connsiteY875" fmla="*/ 4746330 h 4944979"/>
              <a:gd name="connsiteX876" fmla="*/ 10520790 w 10962464"/>
              <a:gd name="connsiteY876" fmla="*/ 4719874 h 4944979"/>
              <a:gd name="connsiteX877" fmla="*/ 10493729 w 10962464"/>
              <a:gd name="connsiteY877" fmla="*/ 4692210 h 4944979"/>
              <a:gd name="connsiteX878" fmla="*/ 10466670 w 10962464"/>
              <a:gd name="connsiteY878" fmla="*/ 4666660 h 4944979"/>
              <a:gd name="connsiteX879" fmla="*/ 10441272 w 10962464"/>
              <a:gd name="connsiteY879" fmla="*/ 4639448 h 4944979"/>
              <a:gd name="connsiteX880" fmla="*/ 10405789 w 10962464"/>
              <a:gd name="connsiteY880" fmla="*/ 4594871 h 4944979"/>
              <a:gd name="connsiteX881" fmla="*/ 10397129 w 10962464"/>
              <a:gd name="connsiteY881" fmla="*/ 4596514 h 4944979"/>
              <a:gd name="connsiteX882" fmla="*/ 10395769 w 10962464"/>
              <a:gd name="connsiteY882" fmla="*/ 4596665 h 4944979"/>
              <a:gd name="connsiteX883" fmla="*/ 10386698 w 10962464"/>
              <a:gd name="connsiteY883" fmla="*/ 4593340 h 4944979"/>
              <a:gd name="connsiteX884" fmla="*/ 10376115 w 10962464"/>
              <a:gd name="connsiteY884" fmla="*/ 4580036 h 4944979"/>
              <a:gd name="connsiteX885" fmla="*/ 10361270 w 10962464"/>
              <a:gd name="connsiteY885" fmla="*/ 4555592 h 4944979"/>
              <a:gd name="connsiteX886" fmla="*/ 10357823 w 10962464"/>
              <a:gd name="connsiteY886" fmla="*/ 4556149 h 4944979"/>
              <a:gd name="connsiteX887" fmla="*/ 4840343 w 10962464"/>
              <a:gd name="connsiteY887" fmla="*/ 4549952 h 4944979"/>
              <a:gd name="connsiteX888" fmla="*/ 4836413 w 10962464"/>
              <a:gd name="connsiteY888" fmla="*/ 4565069 h 4944979"/>
              <a:gd name="connsiteX889" fmla="*/ 4831878 w 10962464"/>
              <a:gd name="connsiteY889" fmla="*/ 4587442 h 4944979"/>
              <a:gd name="connsiteX890" fmla="*/ 4830215 w 10962464"/>
              <a:gd name="connsiteY890" fmla="*/ 4610573 h 4944979"/>
              <a:gd name="connsiteX891" fmla="*/ 4831121 w 10962464"/>
              <a:gd name="connsiteY891" fmla="*/ 4631284 h 4944979"/>
              <a:gd name="connsiteX892" fmla="*/ 4836262 w 10962464"/>
              <a:gd name="connsiteY892" fmla="*/ 4657740 h 4944979"/>
              <a:gd name="connsiteX893" fmla="*/ 4843972 w 10962464"/>
              <a:gd name="connsiteY893" fmla="*/ 4683138 h 4944979"/>
              <a:gd name="connsiteX894" fmla="*/ 4860148 w 10962464"/>
              <a:gd name="connsiteY894" fmla="*/ 4728338 h 4944979"/>
              <a:gd name="connsiteX895" fmla="*/ 4861357 w 10962464"/>
              <a:gd name="connsiteY895" fmla="*/ 4730909 h 4944979"/>
              <a:gd name="connsiteX896" fmla="*/ 4861218 w 10962464"/>
              <a:gd name="connsiteY896" fmla="*/ 4731384 h 4944979"/>
              <a:gd name="connsiteX897" fmla="*/ 4875114 w 10962464"/>
              <a:gd name="connsiteY897" fmla="*/ 4738013 h 4944979"/>
              <a:gd name="connsiteX898" fmla="*/ 4885847 w 10962464"/>
              <a:gd name="connsiteY898" fmla="*/ 4749957 h 4944979"/>
              <a:gd name="connsiteX899" fmla="*/ 4895407 w 10962464"/>
              <a:gd name="connsiteY899" fmla="*/ 4762784 h 4944979"/>
              <a:gd name="connsiteX900" fmla="*/ 4896884 w 10962464"/>
              <a:gd name="connsiteY900" fmla="*/ 4746178 h 4944979"/>
              <a:gd name="connsiteX901" fmla="*/ 4894615 w 10962464"/>
              <a:gd name="connsiteY901" fmla="*/ 4713524 h 4944979"/>
              <a:gd name="connsiteX902" fmla="*/ 4890836 w 10962464"/>
              <a:gd name="connsiteY902" fmla="*/ 4686010 h 4944979"/>
              <a:gd name="connsiteX903" fmla="*/ 4884487 w 10962464"/>
              <a:gd name="connsiteY903" fmla="*/ 4657286 h 4944979"/>
              <a:gd name="connsiteX904" fmla="*/ 4875719 w 10962464"/>
              <a:gd name="connsiteY904" fmla="*/ 4628562 h 4944979"/>
              <a:gd name="connsiteX905" fmla="*/ 4866798 w 10962464"/>
              <a:gd name="connsiteY905" fmla="*/ 4603467 h 4944979"/>
              <a:gd name="connsiteX906" fmla="*/ 4849566 w 10962464"/>
              <a:gd name="connsiteY906" fmla="*/ 4567336 h 4944979"/>
              <a:gd name="connsiteX907" fmla="*/ 4840343 w 10962464"/>
              <a:gd name="connsiteY907" fmla="*/ 4549952 h 4944979"/>
              <a:gd name="connsiteX908" fmla="*/ 7007303 w 10962464"/>
              <a:gd name="connsiteY908" fmla="*/ 4530147 h 4944979"/>
              <a:gd name="connsiteX909" fmla="*/ 7002164 w 10962464"/>
              <a:gd name="connsiteY909" fmla="*/ 4530752 h 4944979"/>
              <a:gd name="connsiteX910" fmla="*/ 7001560 w 10962464"/>
              <a:gd name="connsiteY910" fmla="*/ 4536347 h 4944979"/>
              <a:gd name="connsiteX911" fmla="*/ 7009118 w 10962464"/>
              <a:gd name="connsiteY911" fmla="*/ 4591827 h 4944979"/>
              <a:gd name="connsiteX912" fmla="*/ 7018342 w 10962464"/>
              <a:gd name="connsiteY912" fmla="*/ 4625086 h 4944979"/>
              <a:gd name="connsiteX913" fmla="*/ 7031038 w 10962464"/>
              <a:gd name="connsiteY913" fmla="*/ 4655624 h 4944979"/>
              <a:gd name="connsiteX914" fmla="*/ 7044341 w 10962464"/>
              <a:gd name="connsiteY914" fmla="*/ 4681323 h 4944979"/>
              <a:gd name="connsiteX915" fmla="*/ 7049184 w 10962464"/>
              <a:gd name="connsiteY915" fmla="*/ 4690662 h 4944979"/>
              <a:gd name="connsiteX916" fmla="*/ 7050692 w 10962464"/>
              <a:gd name="connsiteY916" fmla="*/ 4690697 h 4944979"/>
              <a:gd name="connsiteX917" fmla="*/ 7055378 w 10962464"/>
              <a:gd name="connsiteY917" fmla="*/ 4691453 h 4944979"/>
              <a:gd name="connsiteX918" fmla="*/ 7070043 w 10962464"/>
              <a:gd name="connsiteY918" fmla="*/ 4695836 h 4944979"/>
              <a:gd name="connsiteX919" fmla="*/ 7086974 w 10962464"/>
              <a:gd name="connsiteY919" fmla="*/ 4703244 h 4944979"/>
              <a:gd name="connsiteX920" fmla="*/ 7105416 w 10962464"/>
              <a:gd name="connsiteY920" fmla="*/ 4714733 h 4944979"/>
              <a:gd name="connsiteX921" fmla="*/ 7121896 w 10962464"/>
              <a:gd name="connsiteY921" fmla="*/ 4726526 h 4944979"/>
              <a:gd name="connsiteX922" fmla="*/ 7149864 w 10962464"/>
              <a:gd name="connsiteY922" fmla="*/ 4751620 h 4944979"/>
              <a:gd name="connsiteX923" fmla="*/ 7155841 w 10962464"/>
              <a:gd name="connsiteY923" fmla="*/ 4758008 h 4944979"/>
              <a:gd name="connsiteX924" fmla="*/ 7159386 w 10962464"/>
              <a:gd name="connsiteY924" fmla="*/ 4733931 h 4944979"/>
              <a:gd name="connsiteX925" fmla="*/ 7160595 w 10962464"/>
              <a:gd name="connsiteY925" fmla="*/ 4727129 h 4944979"/>
              <a:gd name="connsiteX926" fmla="*/ 7162107 w 10962464"/>
              <a:gd name="connsiteY926" fmla="*/ 4719872 h 4944979"/>
              <a:gd name="connsiteX927" fmla="*/ 7167701 w 10962464"/>
              <a:gd name="connsiteY927" fmla="*/ 4701126 h 4944979"/>
              <a:gd name="connsiteX928" fmla="*/ 7175687 w 10962464"/>
              <a:gd name="connsiteY928" fmla="*/ 4683039 h 4944979"/>
              <a:gd name="connsiteX929" fmla="*/ 7175562 w 10962464"/>
              <a:gd name="connsiteY929" fmla="*/ 4682836 h 4944979"/>
              <a:gd name="connsiteX930" fmla="*/ 7175562 w 10962464"/>
              <a:gd name="connsiteY930" fmla="*/ 4683138 h 4944979"/>
              <a:gd name="connsiteX931" fmla="*/ 7175261 w 10962464"/>
              <a:gd name="connsiteY931" fmla="*/ 4682382 h 4944979"/>
              <a:gd name="connsiteX932" fmla="*/ 7164225 w 10962464"/>
              <a:gd name="connsiteY932" fmla="*/ 4663938 h 4944979"/>
              <a:gd name="connsiteX933" fmla="*/ 7149864 w 10962464"/>
              <a:gd name="connsiteY933" fmla="*/ 4641111 h 4944979"/>
              <a:gd name="connsiteX934" fmla="*/ 7133083 w 10962464"/>
              <a:gd name="connsiteY934" fmla="*/ 4619039 h 4944979"/>
              <a:gd name="connsiteX935" fmla="*/ 7115698 w 10962464"/>
              <a:gd name="connsiteY935" fmla="*/ 4598026 h 4944979"/>
              <a:gd name="connsiteX936" fmla="*/ 7089998 w 10962464"/>
              <a:gd name="connsiteY936" fmla="*/ 4573535 h 4944979"/>
              <a:gd name="connsiteX937" fmla="*/ 7075182 w 10962464"/>
              <a:gd name="connsiteY937" fmla="*/ 4560836 h 4944979"/>
              <a:gd name="connsiteX938" fmla="*/ 7061576 w 10962464"/>
              <a:gd name="connsiteY938" fmla="*/ 4551161 h 4944979"/>
              <a:gd name="connsiteX939" fmla="*/ 7052205 w 10962464"/>
              <a:gd name="connsiteY939" fmla="*/ 4545719 h 4944979"/>
              <a:gd name="connsiteX940" fmla="*/ 7041470 w 10962464"/>
              <a:gd name="connsiteY940" fmla="*/ 4540276 h 4944979"/>
              <a:gd name="connsiteX941" fmla="*/ 7022724 w 10962464"/>
              <a:gd name="connsiteY941" fmla="*/ 4533020 h 4944979"/>
              <a:gd name="connsiteX942" fmla="*/ 7007303 w 10962464"/>
              <a:gd name="connsiteY942" fmla="*/ 4530147 h 4944979"/>
              <a:gd name="connsiteX943" fmla="*/ 7421073 w 10962464"/>
              <a:gd name="connsiteY943" fmla="*/ 4529844 h 4944979"/>
              <a:gd name="connsiteX944" fmla="*/ 7420771 w 10962464"/>
              <a:gd name="connsiteY944" fmla="*/ 4530449 h 4944979"/>
              <a:gd name="connsiteX945" fmla="*/ 7410641 w 10962464"/>
              <a:gd name="connsiteY945" fmla="*/ 4549044 h 4944979"/>
              <a:gd name="connsiteX946" fmla="*/ 7406409 w 10962464"/>
              <a:gd name="connsiteY946" fmla="*/ 4557056 h 4944979"/>
              <a:gd name="connsiteX947" fmla="*/ 7378291 w 10962464"/>
              <a:gd name="connsiteY947" fmla="*/ 4626597 h 4944979"/>
              <a:gd name="connsiteX948" fmla="*/ 7366249 w 10962464"/>
              <a:gd name="connsiteY948" fmla="*/ 4659883 h 4944979"/>
              <a:gd name="connsiteX949" fmla="*/ 7368766 w 10962464"/>
              <a:gd name="connsiteY949" fmla="*/ 4660763 h 4944979"/>
              <a:gd name="connsiteX950" fmla="*/ 7373755 w 10962464"/>
              <a:gd name="connsiteY950" fmla="*/ 4664241 h 4944979"/>
              <a:gd name="connsiteX951" fmla="*/ 7377987 w 10962464"/>
              <a:gd name="connsiteY951" fmla="*/ 4669683 h 4944979"/>
              <a:gd name="connsiteX952" fmla="*/ 7382976 w 10962464"/>
              <a:gd name="connsiteY952" fmla="*/ 4682231 h 4944979"/>
              <a:gd name="connsiteX953" fmla="*/ 7387361 w 10962464"/>
              <a:gd name="connsiteY953" fmla="*/ 4729549 h 4944979"/>
              <a:gd name="connsiteX954" fmla="*/ 7388721 w 10962464"/>
              <a:gd name="connsiteY954" fmla="*/ 4768704 h 4944979"/>
              <a:gd name="connsiteX955" fmla="*/ 7387965 w 10962464"/>
              <a:gd name="connsiteY955" fmla="*/ 4809673 h 4944979"/>
              <a:gd name="connsiteX956" fmla="*/ 7384185 w 10962464"/>
              <a:gd name="connsiteY956" fmla="*/ 4847920 h 4944979"/>
              <a:gd name="connsiteX957" fmla="*/ 7379111 w 10962464"/>
              <a:gd name="connsiteY957" fmla="*/ 4873188 h 4944979"/>
              <a:gd name="connsiteX958" fmla="*/ 7388117 w 10962464"/>
              <a:gd name="connsiteY958" fmla="*/ 4902645 h 4944979"/>
              <a:gd name="connsiteX959" fmla="*/ 7390021 w 10962464"/>
              <a:gd name="connsiteY959" fmla="*/ 4916822 h 4944979"/>
              <a:gd name="connsiteX960" fmla="*/ 7434237 w 10962464"/>
              <a:gd name="connsiteY960" fmla="*/ 4885858 h 4944979"/>
              <a:gd name="connsiteX961" fmla="*/ 7434376 w 10962464"/>
              <a:gd name="connsiteY961" fmla="*/ 4885260 h 4944979"/>
              <a:gd name="connsiteX962" fmla="*/ 7434679 w 10962464"/>
              <a:gd name="connsiteY962" fmla="*/ 4884201 h 4944979"/>
              <a:gd name="connsiteX963" fmla="*/ 7434271 w 10962464"/>
              <a:gd name="connsiteY963" fmla="*/ 4885834 h 4944979"/>
              <a:gd name="connsiteX964" fmla="*/ 7434614 w 10962464"/>
              <a:gd name="connsiteY964" fmla="*/ 4885595 h 4944979"/>
              <a:gd name="connsiteX965" fmla="*/ 7441632 w 10962464"/>
              <a:gd name="connsiteY965" fmla="*/ 4860467 h 4944979"/>
              <a:gd name="connsiteX966" fmla="*/ 7446924 w 10962464"/>
              <a:gd name="connsiteY966" fmla="*/ 4831441 h 4944979"/>
              <a:gd name="connsiteX967" fmla="*/ 7450855 w 10962464"/>
              <a:gd name="connsiteY967" fmla="*/ 4798938 h 4944979"/>
              <a:gd name="connsiteX968" fmla="*/ 7452669 w 10962464"/>
              <a:gd name="connsiteY968" fmla="*/ 4732117 h 4944979"/>
              <a:gd name="connsiteX969" fmla="*/ 7451459 w 10962464"/>
              <a:gd name="connsiteY969" fmla="*/ 4710651 h 4944979"/>
              <a:gd name="connsiteX970" fmla="*/ 7450249 w 10962464"/>
              <a:gd name="connsiteY970" fmla="*/ 4687370 h 4944979"/>
              <a:gd name="connsiteX971" fmla="*/ 7446470 w 10962464"/>
              <a:gd name="connsiteY971" fmla="*/ 4649877 h 4944979"/>
              <a:gd name="connsiteX972" fmla="*/ 7440423 w 10962464"/>
              <a:gd name="connsiteY972" fmla="*/ 4611025 h 4944979"/>
              <a:gd name="connsiteX973" fmla="*/ 7423793 w 10962464"/>
              <a:gd name="connsiteY973" fmla="*/ 4537251 h 4944979"/>
              <a:gd name="connsiteX974" fmla="*/ 7421073 w 10962464"/>
              <a:gd name="connsiteY974" fmla="*/ 4529844 h 4944979"/>
              <a:gd name="connsiteX975" fmla="*/ 9750395 w 10962464"/>
              <a:gd name="connsiteY975" fmla="*/ 4525940 h 4944979"/>
              <a:gd name="connsiteX976" fmla="*/ 9748279 w 10962464"/>
              <a:gd name="connsiteY976" fmla="*/ 4528484 h 4944979"/>
              <a:gd name="connsiteX977" fmla="*/ 9706705 w 10962464"/>
              <a:gd name="connsiteY977" fmla="*/ 4532414 h 4944979"/>
              <a:gd name="connsiteX978" fmla="*/ 9684483 w 10962464"/>
              <a:gd name="connsiteY978" fmla="*/ 4539519 h 4944979"/>
              <a:gd name="connsiteX979" fmla="*/ 9659690 w 10962464"/>
              <a:gd name="connsiteY979" fmla="*/ 4549044 h 4944979"/>
              <a:gd name="connsiteX980" fmla="*/ 9614187 w 10962464"/>
              <a:gd name="connsiteY980" fmla="*/ 4571267 h 4944979"/>
              <a:gd name="connsiteX981" fmla="*/ 9577904 w 10962464"/>
              <a:gd name="connsiteY981" fmla="*/ 4590919 h 4944979"/>
              <a:gd name="connsiteX982" fmla="*/ 9539203 w 10962464"/>
              <a:gd name="connsiteY982" fmla="*/ 4611025 h 4944979"/>
              <a:gd name="connsiteX983" fmla="*/ 9514258 w 10962464"/>
              <a:gd name="connsiteY983" fmla="*/ 4625689 h 4944979"/>
              <a:gd name="connsiteX984" fmla="*/ 9500351 w 10962464"/>
              <a:gd name="connsiteY984" fmla="*/ 4634156 h 4944979"/>
              <a:gd name="connsiteX985" fmla="*/ 9497780 w 10962464"/>
              <a:gd name="connsiteY985" fmla="*/ 4635667 h 4944979"/>
              <a:gd name="connsiteX986" fmla="*/ 9510025 w 10962464"/>
              <a:gd name="connsiteY986" fmla="*/ 4637935 h 4944979"/>
              <a:gd name="connsiteX987" fmla="*/ 9531190 w 10962464"/>
              <a:gd name="connsiteY987" fmla="*/ 4640505 h 4944979"/>
              <a:gd name="connsiteX988" fmla="*/ 9569288 w 10962464"/>
              <a:gd name="connsiteY988" fmla="*/ 4642622 h 4944979"/>
              <a:gd name="connsiteX989" fmla="*/ 9595592 w 10962464"/>
              <a:gd name="connsiteY989" fmla="*/ 4643227 h 4944979"/>
              <a:gd name="connsiteX990" fmla="*/ 9632782 w 10962464"/>
              <a:gd name="connsiteY990" fmla="*/ 4642018 h 4944979"/>
              <a:gd name="connsiteX991" fmla="*/ 9666947 w 10962464"/>
              <a:gd name="connsiteY991" fmla="*/ 4637632 h 4944979"/>
              <a:gd name="connsiteX992" fmla="*/ 9699752 w 10962464"/>
              <a:gd name="connsiteY992" fmla="*/ 4631284 h 4944979"/>
              <a:gd name="connsiteX993" fmla="*/ 9731046 w 10962464"/>
              <a:gd name="connsiteY993" fmla="*/ 4625237 h 4944979"/>
              <a:gd name="connsiteX994" fmla="*/ 9736497 w 10962464"/>
              <a:gd name="connsiteY994" fmla="*/ 4626935 h 4944979"/>
              <a:gd name="connsiteX995" fmla="*/ 9761130 w 10962464"/>
              <a:gd name="connsiteY995" fmla="*/ 4610874 h 4944979"/>
              <a:gd name="connsiteX996" fmla="*/ 9793632 w 10962464"/>
              <a:gd name="connsiteY996" fmla="*/ 4589559 h 4944979"/>
              <a:gd name="connsiteX997" fmla="*/ 9810111 w 10962464"/>
              <a:gd name="connsiteY997" fmla="*/ 4580639 h 4944979"/>
              <a:gd name="connsiteX998" fmla="*/ 9829008 w 10962464"/>
              <a:gd name="connsiteY998" fmla="*/ 4570512 h 4944979"/>
              <a:gd name="connsiteX999" fmla="*/ 9830933 w 10962464"/>
              <a:gd name="connsiteY999" fmla="*/ 4569835 h 4944979"/>
              <a:gd name="connsiteX1000" fmla="*/ 9827043 w 10962464"/>
              <a:gd name="connsiteY1000" fmla="*/ 4568848 h 4944979"/>
              <a:gd name="connsiteX1001" fmla="*/ 9808902 w 10962464"/>
              <a:gd name="connsiteY1001" fmla="*/ 4562801 h 4944979"/>
              <a:gd name="connsiteX1002" fmla="*/ 9792878 w 10962464"/>
              <a:gd name="connsiteY1002" fmla="*/ 4555696 h 4944979"/>
              <a:gd name="connsiteX1003" fmla="*/ 9759770 w 10962464"/>
              <a:gd name="connsiteY1003" fmla="*/ 4533926 h 4944979"/>
              <a:gd name="connsiteX1004" fmla="*/ 10010572 w 10962464"/>
              <a:gd name="connsiteY1004" fmla="*/ 4518356 h 4944979"/>
              <a:gd name="connsiteX1005" fmla="*/ 10013897 w 10962464"/>
              <a:gd name="connsiteY1005" fmla="*/ 4525916 h 4944979"/>
              <a:gd name="connsiteX1006" fmla="*/ 10028862 w 10962464"/>
              <a:gd name="connsiteY1006" fmla="*/ 4557359 h 4944979"/>
              <a:gd name="connsiteX1007" fmla="*/ 10045341 w 10962464"/>
              <a:gd name="connsiteY1007" fmla="*/ 4584723 h 4944979"/>
              <a:gd name="connsiteX1008" fmla="*/ 10064087 w 10962464"/>
              <a:gd name="connsiteY1008" fmla="*/ 4608759 h 4944979"/>
              <a:gd name="connsiteX1009" fmla="*/ 10071645 w 10962464"/>
              <a:gd name="connsiteY1009" fmla="*/ 4615714 h 4944979"/>
              <a:gd name="connsiteX1010" fmla="*/ 10080414 w 10962464"/>
              <a:gd name="connsiteY1010" fmla="*/ 4622062 h 4944979"/>
              <a:gd name="connsiteX1011" fmla="*/ 10110045 w 10962464"/>
              <a:gd name="connsiteY1011" fmla="*/ 4636878 h 4944979"/>
              <a:gd name="connsiteX1012" fmla="*/ 10136198 w 10962464"/>
              <a:gd name="connsiteY1012" fmla="*/ 4641262 h 4944979"/>
              <a:gd name="connsiteX1013" fmla="*/ 10142548 w 10962464"/>
              <a:gd name="connsiteY1013" fmla="*/ 4641262 h 4944979"/>
              <a:gd name="connsiteX1014" fmla="*/ 10135744 w 10962464"/>
              <a:gd name="connsiteY1014" fmla="*/ 4633099 h 4944979"/>
              <a:gd name="connsiteX1015" fmla="*/ 10121534 w 10962464"/>
              <a:gd name="connsiteY1015" fmla="*/ 4614050 h 4944979"/>
              <a:gd name="connsiteX1016" fmla="*/ 10090997 w 10962464"/>
              <a:gd name="connsiteY1016" fmla="*/ 4574291 h 4944979"/>
              <a:gd name="connsiteX1017" fmla="*/ 10071948 w 10962464"/>
              <a:gd name="connsiteY1017" fmla="*/ 4556453 h 4944979"/>
              <a:gd name="connsiteX1018" fmla="*/ 10049120 w 10962464"/>
              <a:gd name="connsiteY1018" fmla="*/ 4539822 h 4944979"/>
              <a:gd name="connsiteX1019" fmla="*/ 10022210 w 10962464"/>
              <a:gd name="connsiteY1019" fmla="*/ 4524252 h 4944979"/>
              <a:gd name="connsiteX1020" fmla="*/ 10010572 w 10962464"/>
              <a:gd name="connsiteY1020" fmla="*/ 4518356 h 4944979"/>
              <a:gd name="connsiteX1021" fmla="*/ 5537871 w 10962464"/>
              <a:gd name="connsiteY1021" fmla="*/ 4515180 h 4944979"/>
              <a:gd name="connsiteX1022" fmla="*/ 5537570 w 10962464"/>
              <a:gd name="connsiteY1022" fmla="*/ 4515331 h 4944979"/>
              <a:gd name="connsiteX1023" fmla="*/ 5531976 w 10962464"/>
              <a:gd name="connsiteY1023" fmla="*/ 4519715 h 4944979"/>
              <a:gd name="connsiteX1024" fmla="*/ 5522149 w 10962464"/>
              <a:gd name="connsiteY1024" fmla="*/ 4532566 h 4944979"/>
              <a:gd name="connsiteX1025" fmla="*/ 5508543 w 10962464"/>
              <a:gd name="connsiteY1025" fmla="*/ 4557056 h 4944979"/>
              <a:gd name="connsiteX1026" fmla="*/ 5499170 w 10962464"/>
              <a:gd name="connsiteY1026" fmla="*/ 4573686 h 4944979"/>
              <a:gd name="connsiteX1027" fmla="*/ 5489797 w 10962464"/>
              <a:gd name="connsiteY1027" fmla="*/ 4589257 h 4944979"/>
              <a:gd name="connsiteX1028" fmla="*/ 5473017 w 10962464"/>
              <a:gd name="connsiteY1028" fmla="*/ 4622818 h 4944979"/>
              <a:gd name="connsiteX1029" fmla="*/ 5458805 w 10962464"/>
              <a:gd name="connsiteY1029" fmla="*/ 4656681 h 4944979"/>
              <a:gd name="connsiteX1030" fmla="*/ 5447619 w 10962464"/>
              <a:gd name="connsiteY1030" fmla="*/ 4689335 h 4944979"/>
              <a:gd name="connsiteX1031" fmla="*/ 5440968 w 10962464"/>
              <a:gd name="connsiteY1031" fmla="*/ 4715792 h 4944979"/>
              <a:gd name="connsiteX1032" fmla="*/ 5438095 w 10962464"/>
              <a:gd name="connsiteY1032" fmla="*/ 4730455 h 4944979"/>
              <a:gd name="connsiteX1033" fmla="*/ 5436735 w 10962464"/>
              <a:gd name="connsiteY1033" fmla="*/ 4742851 h 4944979"/>
              <a:gd name="connsiteX1034" fmla="*/ 5434633 w 10962464"/>
              <a:gd name="connsiteY1034" fmla="*/ 4746330 h 4944979"/>
              <a:gd name="connsiteX1035" fmla="*/ 5440663 w 10962464"/>
              <a:gd name="connsiteY1035" fmla="*/ 4757969 h 4944979"/>
              <a:gd name="connsiteX1036" fmla="*/ 5448374 w 10962464"/>
              <a:gd name="connsiteY1036" fmla="*/ 4774599 h 4944979"/>
              <a:gd name="connsiteX1037" fmla="*/ 5456688 w 10962464"/>
              <a:gd name="connsiteY1037" fmla="*/ 4791983 h 4944979"/>
              <a:gd name="connsiteX1038" fmla="*/ 5469237 w 10962464"/>
              <a:gd name="connsiteY1038" fmla="*/ 4825394 h 4944979"/>
              <a:gd name="connsiteX1039" fmla="*/ 5472704 w 10962464"/>
              <a:gd name="connsiteY1039" fmla="*/ 4837340 h 4944979"/>
              <a:gd name="connsiteX1040" fmla="*/ 5488738 w 10962464"/>
              <a:gd name="connsiteY1040" fmla="*/ 4811032 h 4944979"/>
              <a:gd name="connsiteX1041" fmla="*/ 5512019 w 10962464"/>
              <a:gd name="connsiteY1041" fmla="*/ 4778227 h 4944979"/>
              <a:gd name="connsiteX1042" fmla="*/ 5536207 w 10962464"/>
              <a:gd name="connsiteY1042" fmla="*/ 4748446 h 4944979"/>
              <a:gd name="connsiteX1043" fmla="*/ 5556482 w 10962464"/>
              <a:gd name="connsiteY1043" fmla="*/ 4727630 h 4944979"/>
              <a:gd name="connsiteX1044" fmla="*/ 5555861 w 10962464"/>
              <a:gd name="connsiteY1044" fmla="*/ 4723653 h 4944979"/>
              <a:gd name="connsiteX1045" fmla="*/ 5558431 w 10962464"/>
              <a:gd name="connsiteY1045" fmla="*/ 4704302 h 4944979"/>
              <a:gd name="connsiteX1046" fmla="*/ 5560397 w 10962464"/>
              <a:gd name="connsiteY1046" fmla="*/ 4677543 h 4944979"/>
              <a:gd name="connsiteX1047" fmla="*/ 5560700 w 10962464"/>
              <a:gd name="connsiteY1047" fmla="*/ 4658495 h 4944979"/>
              <a:gd name="connsiteX1048" fmla="*/ 5559338 w 10962464"/>
              <a:gd name="connsiteY1048" fmla="*/ 4640656 h 4944979"/>
              <a:gd name="connsiteX1049" fmla="*/ 5557525 w 10962464"/>
              <a:gd name="connsiteY1049" fmla="*/ 4605583 h 4944979"/>
              <a:gd name="connsiteX1050" fmla="*/ 5548605 w 10962464"/>
              <a:gd name="connsiteY1050" fmla="*/ 4536647 h 4944979"/>
              <a:gd name="connsiteX1051" fmla="*/ 5542406 w 10962464"/>
              <a:gd name="connsiteY1051" fmla="*/ 4520472 h 4944979"/>
              <a:gd name="connsiteX1052" fmla="*/ 5539684 w 10962464"/>
              <a:gd name="connsiteY1052" fmla="*/ 4516691 h 4944979"/>
              <a:gd name="connsiteX1053" fmla="*/ 5537871 w 10962464"/>
              <a:gd name="connsiteY1053" fmla="*/ 4515180 h 4944979"/>
              <a:gd name="connsiteX1054" fmla="*/ 7310411 w 10962464"/>
              <a:gd name="connsiteY1054" fmla="*/ 4514877 h 4944979"/>
              <a:gd name="connsiteX1055" fmla="*/ 7309656 w 10962464"/>
              <a:gd name="connsiteY1055" fmla="*/ 4515482 h 4944979"/>
              <a:gd name="connsiteX1056" fmla="*/ 7297865 w 10962464"/>
              <a:gd name="connsiteY1056" fmla="*/ 4529844 h 4944979"/>
              <a:gd name="connsiteX1057" fmla="*/ 7289323 w 10962464"/>
              <a:gd name="connsiteY1057" fmla="*/ 4541435 h 4944979"/>
              <a:gd name="connsiteX1058" fmla="*/ 7288341 w 10962464"/>
              <a:gd name="connsiteY1058" fmla="*/ 4542997 h 4944979"/>
              <a:gd name="connsiteX1059" fmla="*/ 7288137 w 10962464"/>
              <a:gd name="connsiteY1059" fmla="*/ 4543043 h 4944979"/>
              <a:gd name="connsiteX1060" fmla="*/ 7287281 w 10962464"/>
              <a:gd name="connsiteY1060" fmla="*/ 4544206 h 4944979"/>
              <a:gd name="connsiteX1061" fmla="*/ 7267766 w 10962464"/>
              <a:gd name="connsiteY1061" fmla="*/ 4571984 h 4944979"/>
              <a:gd name="connsiteX1062" fmla="*/ 7267931 w 10962464"/>
              <a:gd name="connsiteY1062" fmla="*/ 4571719 h 4944979"/>
              <a:gd name="connsiteX1063" fmla="*/ 7266571 w 10962464"/>
              <a:gd name="connsiteY1063" fmla="*/ 4573686 h 4944979"/>
              <a:gd name="connsiteX1064" fmla="*/ 7267766 w 10962464"/>
              <a:gd name="connsiteY1064" fmla="*/ 4571984 h 4944979"/>
              <a:gd name="connsiteX1065" fmla="*/ 7263698 w 10962464"/>
              <a:gd name="connsiteY1065" fmla="*/ 4578522 h 4944979"/>
              <a:gd name="connsiteX1066" fmla="*/ 7243893 w 10962464"/>
              <a:gd name="connsiteY1066" fmla="*/ 4612839 h 4944979"/>
              <a:gd name="connsiteX1067" fmla="*/ 7223939 w 10962464"/>
              <a:gd name="connsiteY1067" fmla="*/ 4646401 h 4944979"/>
              <a:gd name="connsiteX1068" fmla="*/ 7203531 w 10962464"/>
              <a:gd name="connsiteY1068" fmla="*/ 4680112 h 4944979"/>
              <a:gd name="connsiteX1069" fmla="*/ 7194762 w 10962464"/>
              <a:gd name="connsiteY1069" fmla="*/ 4698557 h 4944979"/>
              <a:gd name="connsiteX1070" fmla="*/ 7189017 w 10962464"/>
              <a:gd name="connsiteY1070" fmla="*/ 4715035 h 4944979"/>
              <a:gd name="connsiteX1071" fmla="*/ 7185842 w 10962464"/>
              <a:gd name="connsiteY1071" fmla="*/ 4727432 h 4944979"/>
              <a:gd name="connsiteX1072" fmla="*/ 7183121 w 10962464"/>
              <a:gd name="connsiteY1072" fmla="*/ 4742095 h 4944979"/>
              <a:gd name="connsiteX1073" fmla="*/ 7178131 w 10962464"/>
              <a:gd name="connsiteY1073" fmla="*/ 4776865 h 4944979"/>
              <a:gd name="connsiteX1074" fmla="*/ 7175359 w 10962464"/>
              <a:gd name="connsiteY1074" fmla="*/ 4778871 h 4944979"/>
              <a:gd name="connsiteX1075" fmla="*/ 7178435 w 10962464"/>
              <a:gd name="connsiteY1075" fmla="*/ 4782158 h 4944979"/>
              <a:gd name="connsiteX1076" fmla="*/ 7202019 w 10962464"/>
              <a:gd name="connsiteY1076" fmla="*/ 4809824 h 4944979"/>
              <a:gd name="connsiteX1077" fmla="*/ 7223032 w 10962464"/>
              <a:gd name="connsiteY1077" fmla="*/ 4839455 h 4944979"/>
              <a:gd name="connsiteX1078" fmla="*/ 7227963 w 10962464"/>
              <a:gd name="connsiteY1078" fmla="*/ 4848625 h 4944979"/>
              <a:gd name="connsiteX1079" fmla="*/ 7244649 w 10962464"/>
              <a:gd name="connsiteY1079" fmla="*/ 4813151 h 4944979"/>
              <a:gd name="connsiteX1080" fmla="*/ 7263244 w 10962464"/>
              <a:gd name="connsiteY1080" fmla="*/ 4778833 h 4944979"/>
              <a:gd name="connsiteX1081" fmla="*/ 7285013 w 10962464"/>
              <a:gd name="connsiteY1081" fmla="*/ 4744365 h 4944979"/>
              <a:gd name="connsiteX1082" fmla="*/ 7308145 w 10962464"/>
              <a:gd name="connsiteY1082" fmla="*/ 4713525 h 4944979"/>
              <a:gd name="connsiteX1083" fmla="*/ 7322010 w 10962464"/>
              <a:gd name="connsiteY1083" fmla="*/ 4696084 h 4944979"/>
              <a:gd name="connsiteX1084" fmla="*/ 7324319 w 10962464"/>
              <a:gd name="connsiteY1084" fmla="*/ 4683742 h 4944979"/>
              <a:gd name="connsiteX1085" fmla="*/ 7326587 w 10962464"/>
              <a:gd name="connsiteY1085" fmla="*/ 4654867 h 4944979"/>
              <a:gd name="connsiteX1086" fmla="*/ 7326286 w 10962464"/>
              <a:gd name="connsiteY1086" fmla="*/ 4596211 h 4944979"/>
              <a:gd name="connsiteX1087" fmla="*/ 7324319 w 10962464"/>
              <a:gd name="connsiteY1087" fmla="*/ 4565522 h 4944979"/>
              <a:gd name="connsiteX1088" fmla="*/ 7320087 w 10962464"/>
              <a:gd name="connsiteY1088" fmla="*/ 4538310 h 4944979"/>
              <a:gd name="connsiteX1089" fmla="*/ 7317214 w 10962464"/>
              <a:gd name="connsiteY1089" fmla="*/ 4528936 h 4944979"/>
              <a:gd name="connsiteX1090" fmla="*/ 7312679 w 10962464"/>
              <a:gd name="connsiteY1090" fmla="*/ 4518355 h 4944979"/>
              <a:gd name="connsiteX1091" fmla="*/ 7310411 w 10962464"/>
              <a:gd name="connsiteY1091" fmla="*/ 4514877 h 4944979"/>
              <a:gd name="connsiteX1092" fmla="*/ 38836 w 10962464"/>
              <a:gd name="connsiteY1092" fmla="*/ 4511401 h 4944979"/>
              <a:gd name="connsiteX1093" fmla="*/ 44733 w 10962464"/>
              <a:gd name="connsiteY1093" fmla="*/ 4561592 h 4944979"/>
              <a:gd name="connsiteX1094" fmla="*/ 55920 w 10962464"/>
              <a:gd name="connsiteY1094" fmla="*/ 4622969 h 4944979"/>
              <a:gd name="connsiteX1095" fmla="*/ 68167 w 10962464"/>
              <a:gd name="connsiteY1095" fmla="*/ 4665903 h 4944979"/>
              <a:gd name="connsiteX1096" fmla="*/ 76177 w 10962464"/>
              <a:gd name="connsiteY1096" fmla="*/ 4685556 h 4944979"/>
              <a:gd name="connsiteX1097" fmla="*/ 80258 w 10962464"/>
              <a:gd name="connsiteY1097" fmla="*/ 4694928 h 4944979"/>
              <a:gd name="connsiteX1098" fmla="*/ 81496 w 10962464"/>
              <a:gd name="connsiteY1098" fmla="*/ 4697898 h 4944979"/>
              <a:gd name="connsiteX1099" fmla="*/ 82377 w 10962464"/>
              <a:gd name="connsiteY1099" fmla="*/ 4698104 h 4944979"/>
              <a:gd name="connsiteX1100" fmla="*/ 88725 w 10962464"/>
              <a:gd name="connsiteY1100" fmla="*/ 4700222 h 4944979"/>
              <a:gd name="connsiteX1101" fmla="*/ 98704 w 10962464"/>
              <a:gd name="connsiteY1101" fmla="*/ 4704302 h 4944979"/>
              <a:gd name="connsiteX1102" fmla="*/ 133323 w 10962464"/>
              <a:gd name="connsiteY1102" fmla="*/ 4722594 h 4944979"/>
              <a:gd name="connsiteX1103" fmla="*/ 150257 w 10962464"/>
              <a:gd name="connsiteY1103" fmla="*/ 4733026 h 4944979"/>
              <a:gd name="connsiteX1104" fmla="*/ 167945 w 10962464"/>
              <a:gd name="connsiteY1104" fmla="*/ 4744516 h 4944979"/>
              <a:gd name="connsiteX1105" fmla="*/ 198025 w 10962464"/>
              <a:gd name="connsiteY1105" fmla="*/ 4767495 h 4944979"/>
              <a:gd name="connsiteX1106" fmla="*/ 225992 w 10962464"/>
              <a:gd name="connsiteY1106" fmla="*/ 4793346 h 4944979"/>
              <a:gd name="connsiteX1107" fmla="*/ 232645 w 10962464"/>
              <a:gd name="connsiteY1107" fmla="*/ 4799996 h 4944979"/>
              <a:gd name="connsiteX1108" fmla="*/ 234005 w 10962464"/>
              <a:gd name="connsiteY1108" fmla="*/ 4791681 h 4944979"/>
              <a:gd name="connsiteX1109" fmla="*/ 241717 w 10962464"/>
              <a:gd name="connsiteY1109" fmla="*/ 4755702 h 4944979"/>
              <a:gd name="connsiteX1110" fmla="*/ 257643 w 10962464"/>
              <a:gd name="connsiteY1110" fmla="*/ 4714168 h 4944979"/>
              <a:gd name="connsiteX1111" fmla="*/ 248820 w 10962464"/>
              <a:gd name="connsiteY1111" fmla="*/ 4712465 h 4944979"/>
              <a:gd name="connsiteX1112" fmla="*/ 218889 w 10962464"/>
              <a:gd name="connsiteY1112" fmla="*/ 4663484 h 4944979"/>
              <a:gd name="connsiteX1113" fmla="*/ 187595 w 10962464"/>
              <a:gd name="connsiteY1113" fmla="*/ 4623119 h 4944979"/>
              <a:gd name="connsiteX1114" fmla="*/ 135591 w 10962464"/>
              <a:gd name="connsiteY1114" fmla="*/ 4573987 h 4944979"/>
              <a:gd name="connsiteX1115" fmla="*/ 78142 w 10962464"/>
              <a:gd name="connsiteY1115" fmla="*/ 4532868 h 4944979"/>
              <a:gd name="connsiteX1116" fmla="*/ 54711 w 10962464"/>
              <a:gd name="connsiteY1116" fmla="*/ 4519262 h 4944979"/>
              <a:gd name="connsiteX1117" fmla="*/ 38836 w 10962464"/>
              <a:gd name="connsiteY1117" fmla="*/ 4511401 h 4944979"/>
              <a:gd name="connsiteX1118" fmla="*/ 442327 w 10962464"/>
              <a:gd name="connsiteY1118" fmla="*/ 4505959 h 4944979"/>
              <a:gd name="connsiteX1119" fmla="*/ 437186 w 10962464"/>
              <a:gd name="connsiteY1119" fmla="*/ 4510192 h 4944979"/>
              <a:gd name="connsiteX1120" fmla="*/ 418290 w 10962464"/>
              <a:gd name="connsiteY1120" fmla="*/ 4530903 h 4944979"/>
              <a:gd name="connsiteX1121" fmla="*/ 408762 w 10962464"/>
              <a:gd name="connsiteY1121" fmla="*/ 4541032 h 4944979"/>
              <a:gd name="connsiteX1122" fmla="*/ 400452 w 10962464"/>
              <a:gd name="connsiteY1122" fmla="*/ 4551613 h 4944979"/>
              <a:gd name="connsiteX1123" fmla="*/ 386693 w 10962464"/>
              <a:gd name="connsiteY1123" fmla="*/ 4576559 h 4944979"/>
              <a:gd name="connsiteX1124" fmla="*/ 374597 w 10962464"/>
              <a:gd name="connsiteY1124" fmla="*/ 4602561 h 4944979"/>
              <a:gd name="connsiteX1125" fmla="*/ 374446 w 10962464"/>
              <a:gd name="connsiteY1125" fmla="*/ 4603316 h 4944979"/>
              <a:gd name="connsiteX1126" fmla="*/ 373646 w 10962464"/>
              <a:gd name="connsiteY1126" fmla="*/ 4604526 h 4944979"/>
              <a:gd name="connsiteX1127" fmla="*/ 374295 w 10962464"/>
              <a:gd name="connsiteY1127" fmla="*/ 4606340 h 4944979"/>
              <a:gd name="connsiteX1128" fmla="*/ 378380 w 10962464"/>
              <a:gd name="connsiteY1128" fmla="*/ 4626900 h 4944979"/>
              <a:gd name="connsiteX1129" fmla="*/ 380193 w 10962464"/>
              <a:gd name="connsiteY1129" fmla="*/ 4660460 h 4944979"/>
              <a:gd name="connsiteX1130" fmla="*/ 377171 w 10962464"/>
              <a:gd name="connsiteY1130" fmla="*/ 4699615 h 4944979"/>
              <a:gd name="connsiteX1131" fmla="*/ 371124 w 10962464"/>
              <a:gd name="connsiteY1131" fmla="*/ 4734385 h 4944979"/>
              <a:gd name="connsiteX1132" fmla="*/ 365885 w 10962464"/>
              <a:gd name="connsiteY1132" fmla="*/ 4761064 h 4944979"/>
              <a:gd name="connsiteX1133" fmla="*/ 368372 w 10962464"/>
              <a:gd name="connsiteY1133" fmla="*/ 4760973 h 4944979"/>
              <a:gd name="connsiteX1134" fmla="*/ 369910 w 10962464"/>
              <a:gd name="connsiteY1134" fmla="*/ 4756307 h 4944979"/>
              <a:gd name="connsiteX1135" fmla="*/ 378682 w 10962464"/>
              <a:gd name="connsiteY1135" fmla="*/ 4739223 h 4944979"/>
              <a:gd name="connsiteX1136" fmla="*/ 388507 w 10962464"/>
              <a:gd name="connsiteY1136" fmla="*/ 4727583 h 4944979"/>
              <a:gd name="connsiteX1137" fmla="*/ 400147 w 10962464"/>
              <a:gd name="connsiteY1137" fmla="*/ 4717303 h 4944979"/>
              <a:gd name="connsiteX1138" fmla="*/ 411032 w 10962464"/>
              <a:gd name="connsiteY1138" fmla="*/ 4706267 h 4944979"/>
              <a:gd name="connsiteX1139" fmla="*/ 421918 w 10962464"/>
              <a:gd name="connsiteY1139" fmla="*/ 4694476 h 4944979"/>
              <a:gd name="connsiteX1140" fmla="*/ 434010 w 10962464"/>
              <a:gd name="connsiteY1140" fmla="*/ 4682230 h 4944979"/>
              <a:gd name="connsiteX1141" fmla="*/ 435916 w 10962464"/>
              <a:gd name="connsiteY1141" fmla="*/ 4680276 h 4944979"/>
              <a:gd name="connsiteX1142" fmla="*/ 441875 w 10962464"/>
              <a:gd name="connsiteY1142" fmla="*/ 4650634 h 4944979"/>
              <a:gd name="connsiteX1143" fmla="*/ 444441 w 10962464"/>
              <a:gd name="connsiteY1143" fmla="*/ 4623121 h 4944979"/>
              <a:gd name="connsiteX1144" fmla="*/ 444897 w 10962464"/>
              <a:gd name="connsiteY1144" fmla="*/ 4594397 h 4944979"/>
              <a:gd name="connsiteX1145" fmla="*/ 445955 w 10962464"/>
              <a:gd name="connsiteY1145" fmla="*/ 4564161 h 4944979"/>
              <a:gd name="connsiteX1146" fmla="*/ 446106 w 10962464"/>
              <a:gd name="connsiteY1146" fmla="*/ 4534985 h 4944979"/>
              <a:gd name="connsiteX1147" fmla="*/ 442929 w 10962464"/>
              <a:gd name="connsiteY1147" fmla="*/ 4508227 h 4944979"/>
              <a:gd name="connsiteX1148" fmla="*/ 442327 w 10962464"/>
              <a:gd name="connsiteY1148" fmla="*/ 4505959 h 4944979"/>
              <a:gd name="connsiteX1149" fmla="*/ 9624921 w 10962464"/>
              <a:gd name="connsiteY1149" fmla="*/ 4503692 h 4944979"/>
              <a:gd name="connsiteX1150" fmla="*/ 9596196 w 10962464"/>
              <a:gd name="connsiteY1150" fmla="*/ 4505053 h 4944979"/>
              <a:gd name="connsiteX1151" fmla="*/ 9558855 w 10962464"/>
              <a:gd name="connsiteY1151" fmla="*/ 4509286 h 4944979"/>
              <a:gd name="connsiteX1152" fmla="*/ 9521818 w 10962464"/>
              <a:gd name="connsiteY1152" fmla="*/ 4514274 h 4944979"/>
              <a:gd name="connsiteX1153" fmla="*/ 9485385 w 10962464"/>
              <a:gd name="connsiteY1153" fmla="*/ 4520321 h 4944979"/>
              <a:gd name="connsiteX1154" fmla="*/ 9471022 w 10962464"/>
              <a:gd name="connsiteY1154" fmla="*/ 4523949 h 4944979"/>
              <a:gd name="connsiteX1155" fmla="*/ 9433380 w 10962464"/>
              <a:gd name="connsiteY1155" fmla="*/ 4534079 h 4944979"/>
              <a:gd name="connsiteX1156" fmla="*/ 9415088 w 10962464"/>
              <a:gd name="connsiteY1156" fmla="*/ 4539521 h 4944979"/>
              <a:gd name="connsiteX1157" fmla="*/ 9397248 w 10962464"/>
              <a:gd name="connsiteY1157" fmla="*/ 4546022 h 4944979"/>
              <a:gd name="connsiteX1158" fmla="*/ 9361722 w 10962464"/>
              <a:gd name="connsiteY1158" fmla="*/ 4559778 h 4944979"/>
              <a:gd name="connsiteX1159" fmla="*/ 9344488 w 10962464"/>
              <a:gd name="connsiteY1159" fmla="*/ 4566279 h 4944979"/>
              <a:gd name="connsiteX1160" fmla="*/ 9329672 w 10962464"/>
              <a:gd name="connsiteY1160" fmla="*/ 4572477 h 4944979"/>
              <a:gd name="connsiteX1161" fmla="*/ 9319241 w 10962464"/>
              <a:gd name="connsiteY1161" fmla="*/ 4579582 h 4944979"/>
              <a:gd name="connsiteX1162" fmla="*/ 9329068 w 10962464"/>
              <a:gd name="connsiteY1162" fmla="*/ 4583361 h 4944979"/>
              <a:gd name="connsiteX1163" fmla="*/ 9355373 w 10962464"/>
              <a:gd name="connsiteY1163" fmla="*/ 4589408 h 4944979"/>
              <a:gd name="connsiteX1164" fmla="*/ 9382585 w 10962464"/>
              <a:gd name="connsiteY1164" fmla="*/ 4592886 h 4944979"/>
              <a:gd name="connsiteX1165" fmla="*/ 9439125 w 10962464"/>
              <a:gd name="connsiteY1165" fmla="*/ 4598026 h 4944979"/>
              <a:gd name="connsiteX1166" fmla="*/ 9475255 w 10962464"/>
              <a:gd name="connsiteY1166" fmla="*/ 4598026 h 4944979"/>
              <a:gd name="connsiteX1167" fmla="*/ 9494152 w 10962464"/>
              <a:gd name="connsiteY1167" fmla="*/ 4597422 h 4944979"/>
              <a:gd name="connsiteX1168" fmla="*/ 9513806 w 10962464"/>
              <a:gd name="connsiteY1168" fmla="*/ 4595455 h 4944979"/>
              <a:gd name="connsiteX1169" fmla="*/ 9515482 w 10962464"/>
              <a:gd name="connsiteY1169" fmla="*/ 4596849 h 4944979"/>
              <a:gd name="connsiteX1170" fmla="*/ 9517283 w 10962464"/>
              <a:gd name="connsiteY1170" fmla="*/ 4595757 h 4944979"/>
              <a:gd name="connsiteX1171" fmla="*/ 9551750 w 10962464"/>
              <a:gd name="connsiteY1171" fmla="*/ 4577919 h 4944979"/>
              <a:gd name="connsiteX1172" fmla="*/ 9594685 w 10962464"/>
              <a:gd name="connsiteY1172" fmla="*/ 4554637 h 4944979"/>
              <a:gd name="connsiteX1173" fmla="*/ 9631269 w 10962464"/>
              <a:gd name="connsiteY1173" fmla="*/ 4535891 h 4944979"/>
              <a:gd name="connsiteX1174" fmla="*/ 9665888 w 10962464"/>
              <a:gd name="connsiteY1174" fmla="*/ 4520623 h 4944979"/>
              <a:gd name="connsiteX1175" fmla="*/ 9677824 w 10962464"/>
              <a:gd name="connsiteY1175" fmla="*/ 4516915 h 4944979"/>
              <a:gd name="connsiteX1176" fmla="*/ 9640591 w 10962464"/>
              <a:gd name="connsiteY1176" fmla="*/ 4503978 h 4944979"/>
              <a:gd name="connsiteX1177" fmla="*/ 9639281 w 10962464"/>
              <a:gd name="connsiteY1177" fmla="*/ 4504902 h 4944979"/>
              <a:gd name="connsiteX1178" fmla="*/ 9629909 w 10962464"/>
              <a:gd name="connsiteY1178" fmla="*/ 4503692 h 4944979"/>
              <a:gd name="connsiteX1179" fmla="*/ 9624921 w 10962464"/>
              <a:gd name="connsiteY1179" fmla="*/ 4503692 h 4944979"/>
              <a:gd name="connsiteX1180" fmla="*/ 5036119 w 10962464"/>
              <a:gd name="connsiteY1180" fmla="*/ 4498855 h 4944979"/>
              <a:gd name="connsiteX1181" fmla="*/ 5029617 w 10962464"/>
              <a:gd name="connsiteY1181" fmla="*/ 4505507 h 4944979"/>
              <a:gd name="connsiteX1182" fmla="*/ 5028537 w 10962464"/>
              <a:gd name="connsiteY1182" fmla="*/ 4506748 h 4944979"/>
              <a:gd name="connsiteX1183" fmla="*/ 5027045 w 10962464"/>
              <a:gd name="connsiteY1183" fmla="*/ 4511098 h 4944979"/>
              <a:gd name="connsiteX1184" fmla="*/ 5022656 w 10962464"/>
              <a:gd name="connsiteY1184" fmla="*/ 4513501 h 4944979"/>
              <a:gd name="connsiteX1185" fmla="*/ 5014349 w 10962464"/>
              <a:gd name="connsiteY1185" fmla="*/ 4523043 h 4944979"/>
              <a:gd name="connsiteX1186" fmla="*/ 4986532 w 10962464"/>
              <a:gd name="connsiteY1186" fmla="*/ 4552672 h 4944979"/>
              <a:gd name="connsiteX1187" fmla="*/ 4970507 w 10962464"/>
              <a:gd name="connsiteY1187" fmla="*/ 4578827 h 4944979"/>
              <a:gd name="connsiteX1188" fmla="*/ 4957656 w 10962464"/>
              <a:gd name="connsiteY1188" fmla="*/ 4604224 h 4944979"/>
              <a:gd name="connsiteX1189" fmla="*/ 4942539 w 10962464"/>
              <a:gd name="connsiteY1189" fmla="*/ 4648669 h 4944979"/>
              <a:gd name="connsiteX1190" fmla="*/ 4936342 w 10962464"/>
              <a:gd name="connsiteY1190" fmla="*/ 4670893 h 4944979"/>
              <a:gd name="connsiteX1191" fmla="*/ 4932259 w 10962464"/>
              <a:gd name="connsiteY1191" fmla="*/ 4691302 h 4944979"/>
              <a:gd name="connsiteX1192" fmla="*/ 4930496 w 10962464"/>
              <a:gd name="connsiteY1192" fmla="*/ 4707845 h 4944979"/>
              <a:gd name="connsiteX1193" fmla="*/ 4941178 w 10962464"/>
              <a:gd name="connsiteY1193" fmla="*/ 4693267 h 4944979"/>
              <a:gd name="connsiteX1194" fmla="*/ 4967332 w 10962464"/>
              <a:gd name="connsiteY1194" fmla="*/ 4667568 h 4944979"/>
              <a:gd name="connsiteX1195" fmla="*/ 4996962 w 10962464"/>
              <a:gd name="connsiteY1195" fmla="*/ 4644589 h 4944979"/>
              <a:gd name="connsiteX1196" fmla="*/ 5011325 w 10962464"/>
              <a:gd name="connsiteY1196" fmla="*/ 4634913 h 4944979"/>
              <a:gd name="connsiteX1197" fmla="*/ 5022209 w 10962464"/>
              <a:gd name="connsiteY1197" fmla="*/ 4628866 h 4944979"/>
              <a:gd name="connsiteX1198" fmla="*/ 5026547 w 10962464"/>
              <a:gd name="connsiteY1198" fmla="*/ 4627173 h 4944979"/>
              <a:gd name="connsiteX1199" fmla="*/ 5030222 w 10962464"/>
              <a:gd name="connsiteY1199" fmla="*/ 4615864 h 4944979"/>
              <a:gd name="connsiteX1200" fmla="*/ 5035815 w 10962464"/>
              <a:gd name="connsiteY1200" fmla="*/ 4595001 h 4944979"/>
              <a:gd name="connsiteX1201" fmla="*/ 5039747 w 10962464"/>
              <a:gd name="connsiteY1201" fmla="*/ 4553126 h 4944979"/>
              <a:gd name="connsiteX1202" fmla="*/ 5038385 w 10962464"/>
              <a:gd name="connsiteY1202" fmla="*/ 4514274 h 4944979"/>
              <a:gd name="connsiteX1203" fmla="*/ 5036269 w 10962464"/>
              <a:gd name="connsiteY1203" fmla="*/ 4499912 h 4944979"/>
              <a:gd name="connsiteX1204" fmla="*/ 5036119 w 10962464"/>
              <a:gd name="connsiteY1204" fmla="*/ 4498855 h 4944979"/>
              <a:gd name="connsiteX1205" fmla="*/ 1437970 w 10962464"/>
              <a:gd name="connsiteY1205" fmla="*/ 4498552 h 4944979"/>
              <a:gd name="connsiteX1206" fmla="*/ 1435250 w 10962464"/>
              <a:gd name="connsiteY1206" fmla="*/ 4501878 h 4944979"/>
              <a:gd name="connsiteX1207" fmla="*/ 1427995 w 10962464"/>
              <a:gd name="connsiteY1207" fmla="*/ 4513368 h 4944979"/>
              <a:gd name="connsiteX1208" fmla="*/ 1419678 w 10962464"/>
              <a:gd name="connsiteY1208" fmla="*/ 4528031 h 4944979"/>
              <a:gd name="connsiteX1209" fmla="*/ 1401838 w 10962464"/>
              <a:gd name="connsiteY1209" fmla="*/ 4556302 h 4944979"/>
              <a:gd name="connsiteX1210" fmla="*/ 1393979 w 10962464"/>
              <a:gd name="connsiteY1210" fmla="*/ 4570512 h 4944979"/>
              <a:gd name="connsiteX1211" fmla="*/ 1386570 w 10962464"/>
              <a:gd name="connsiteY1211" fmla="*/ 4586234 h 4944979"/>
              <a:gd name="connsiteX1212" fmla="*/ 1379464 w 10962464"/>
              <a:gd name="connsiteY1212" fmla="*/ 4601504 h 4944979"/>
              <a:gd name="connsiteX1213" fmla="*/ 1373571 w 10962464"/>
              <a:gd name="connsiteY1213" fmla="*/ 4616168 h 4944979"/>
              <a:gd name="connsiteX1214" fmla="*/ 1368278 w 10962464"/>
              <a:gd name="connsiteY1214" fmla="*/ 4633401 h 4944979"/>
              <a:gd name="connsiteX1215" fmla="*/ 1364196 w 10962464"/>
              <a:gd name="connsiteY1215" fmla="*/ 4650937 h 4944979"/>
              <a:gd name="connsiteX1216" fmla="*/ 1360872 w 10962464"/>
              <a:gd name="connsiteY1216" fmla="*/ 4685558 h 4944979"/>
              <a:gd name="connsiteX1217" fmla="*/ 1360718 w 10962464"/>
              <a:gd name="connsiteY1217" fmla="*/ 4714582 h 4944979"/>
              <a:gd name="connsiteX1218" fmla="*/ 1362534 w 10962464"/>
              <a:gd name="connsiteY1218" fmla="*/ 4731212 h 4944979"/>
              <a:gd name="connsiteX1219" fmla="*/ 1364651 w 10962464"/>
              <a:gd name="connsiteY1219" fmla="*/ 4744817 h 4944979"/>
              <a:gd name="connsiteX1220" fmla="*/ 1367523 w 10962464"/>
              <a:gd name="connsiteY1220" fmla="*/ 4757819 h 4944979"/>
              <a:gd name="connsiteX1221" fmla="*/ 1367061 w 10962464"/>
              <a:gd name="connsiteY1221" fmla="*/ 4763644 h 4944979"/>
              <a:gd name="connsiteX1222" fmla="*/ 1374024 w 10962464"/>
              <a:gd name="connsiteY1222" fmla="*/ 4767645 h 4944979"/>
              <a:gd name="connsiteX1223" fmla="*/ 1385061 w 10962464"/>
              <a:gd name="connsiteY1223" fmla="*/ 4777019 h 4944979"/>
              <a:gd name="connsiteX1224" fmla="*/ 1391862 w 10962464"/>
              <a:gd name="connsiteY1224" fmla="*/ 4783519 h 4944979"/>
              <a:gd name="connsiteX1225" fmla="*/ 1392973 w 10962464"/>
              <a:gd name="connsiteY1225" fmla="*/ 4784777 h 4944979"/>
              <a:gd name="connsiteX1226" fmla="*/ 1396850 w 10962464"/>
              <a:gd name="connsiteY1226" fmla="*/ 4777019 h 4944979"/>
              <a:gd name="connsiteX1227" fmla="*/ 1400629 w 10962464"/>
              <a:gd name="connsiteY1227" fmla="*/ 4775961 h 4944979"/>
              <a:gd name="connsiteX1228" fmla="*/ 1404259 w 10962464"/>
              <a:gd name="connsiteY1228" fmla="*/ 4774600 h 4944979"/>
              <a:gd name="connsiteX1229" fmla="*/ 1415145 w 10962464"/>
              <a:gd name="connsiteY1229" fmla="*/ 4767344 h 4944979"/>
              <a:gd name="connsiteX1230" fmla="*/ 1453392 w 10962464"/>
              <a:gd name="connsiteY1230" fmla="*/ 4723805 h 4944979"/>
              <a:gd name="connsiteX1231" fmla="*/ 1463066 w 10962464"/>
              <a:gd name="connsiteY1231" fmla="*/ 4707024 h 4944979"/>
              <a:gd name="connsiteX1232" fmla="*/ 1471079 w 10962464"/>
              <a:gd name="connsiteY1232" fmla="*/ 4688278 h 4944979"/>
              <a:gd name="connsiteX1233" fmla="*/ 1477730 w 10962464"/>
              <a:gd name="connsiteY1233" fmla="*/ 4664241 h 4944979"/>
              <a:gd name="connsiteX1234" fmla="*/ 1481209 w 10962464"/>
              <a:gd name="connsiteY1234" fmla="*/ 4640053 h 4944979"/>
              <a:gd name="connsiteX1235" fmla="*/ 1481659 w 10962464"/>
              <a:gd name="connsiteY1235" fmla="*/ 4622062 h 4944979"/>
              <a:gd name="connsiteX1236" fmla="*/ 1480753 w 10962464"/>
              <a:gd name="connsiteY1236" fmla="*/ 4603318 h 4944979"/>
              <a:gd name="connsiteX1237" fmla="*/ 1476219 w 10962464"/>
              <a:gd name="connsiteY1237" fmla="*/ 4568697 h 4944979"/>
              <a:gd name="connsiteX1238" fmla="*/ 1470322 w 10962464"/>
              <a:gd name="connsiteY1238" fmla="*/ 4548138 h 4944979"/>
              <a:gd name="connsiteX1239" fmla="*/ 1462461 w 10962464"/>
              <a:gd name="connsiteY1239" fmla="*/ 4529241 h 4944979"/>
              <a:gd name="connsiteX1240" fmla="*/ 1449459 w 10962464"/>
              <a:gd name="connsiteY1240" fmla="*/ 4507773 h 4944979"/>
              <a:gd name="connsiteX1241" fmla="*/ 1439935 w 10962464"/>
              <a:gd name="connsiteY1241" fmla="*/ 4499006 h 4944979"/>
              <a:gd name="connsiteX1242" fmla="*/ 1439179 w 10962464"/>
              <a:gd name="connsiteY1242" fmla="*/ 4498702 h 4944979"/>
              <a:gd name="connsiteX1243" fmla="*/ 1438121 w 10962464"/>
              <a:gd name="connsiteY1243" fmla="*/ 4498552 h 4944979"/>
              <a:gd name="connsiteX1244" fmla="*/ 1437970 w 10962464"/>
              <a:gd name="connsiteY1244" fmla="*/ 4498552 h 4944979"/>
              <a:gd name="connsiteX1245" fmla="*/ 10773181 w 10962464"/>
              <a:gd name="connsiteY1245" fmla="*/ 4490708 h 4944979"/>
              <a:gd name="connsiteX1246" fmla="*/ 10776279 w 10962464"/>
              <a:gd name="connsiteY1246" fmla="*/ 4508679 h 4944979"/>
              <a:gd name="connsiteX1247" fmla="*/ 10779150 w 10962464"/>
              <a:gd name="connsiteY1247" fmla="*/ 4534682 h 4944979"/>
              <a:gd name="connsiteX1248" fmla="*/ 10780209 w 10962464"/>
              <a:gd name="connsiteY1248" fmla="*/ 4570510 h 4944979"/>
              <a:gd name="connsiteX1249" fmla="*/ 10780058 w 10962464"/>
              <a:gd name="connsiteY1249" fmla="*/ 4605281 h 4944979"/>
              <a:gd name="connsiteX1250" fmla="*/ 10777792 w 10962464"/>
              <a:gd name="connsiteY1250" fmla="*/ 4643982 h 4944979"/>
              <a:gd name="connsiteX1251" fmla="*/ 10776835 w 10962464"/>
              <a:gd name="connsiteY1251" fmla="*/ 4647701 h 4944979"/>
              <a:gd name="connsiteX1252" fmla="*/ 10783988 w 10962464"/>
              <a:gd name="connsiteY1252" fmla="*/ 4659402 h 4944979"/>
              <a:gd name="connsiteX1253" fmla="*/ 10812712 w 10962464"/>
              <a:gd name="connsiteY1253" fmla="*/ 4701580 h 4944979"/>
              <a:gd name="connsiteX1254" fmla="*/ 10814468 w 10962464"/>
              <a:gd name="connsiteY1254" fmla="*/ 4704478 h 4944979"/>
              <a:gd name="connsiteX1255" fmla="*/ 10816794 w 10962464"/>
              <a:gd name="connsiteY1255" fmla="*/ 4692662 h 4944979"/>
              <a:gd name="connsiteX1256" fmla="*/ 10821934 w 10962464"/>
              <a:gd name="connsiteY1256" fmla="*/ 4673613 h 4944979"/>
              <a:gd name="connsiteX1257" fmla="*/ 10827074 w 10962464"/>
              <a:gd name="connsiteY1257" fmla="*/ 4656531 h 4944979"/>
              <a:gd name="connsiteX1258" fmla="*/ 10831004 w 10962464"/>
              <a:gd name="connsiteY1258" fmla="*/ 4643530 h 4944979"/>
              <a:gd name="connsiteX1259" fmla="*/ 10830098 w 10962464"/>
              <a:gd name="connsiteY1259" fmla="*/ 4642622 h 4944979"/>
              <a:gd name="connsiteX1260" fmla="*/ 10829342 w 10962464"/>
              <a:gd name="connsiteY1260" fmla="*/ 4642321 h 4944979"/>
              <a:gd name="connsiteX1261" fmla="*/ 10825109 w 10962464"/>
              <a:gd name="connsiteY1261" fmla="*/ 4641413 h 4944979"/>
              <a:gd name="connsiteX1262" fmla="*/ 10819818 w 10962464"/>
              <a:gd name="connsiteY1262" fmla="*/ 4640354 h 4944979"/>
              <a:gd name="connsiteX1263" fmla="*/ 10812258 w 10962464"/>
              <a:gd name="connsiteY1263" fmla="*/ 4637180 h 4944979"/>
              <a:gd name="connsiteX1264" fmla="*/ 10810444 w 10962464"/>
              <a:gd name="connsiteY1264" fmla="*/ 4636121 h 4944979"/>
              <a:gd name="connsiteX1265" fmla="*/ 10802281 w 10962464"/>
              <a:gd name="connsiteY1265" fmla="*/ 4621761 h 4944979"/>
              <a:gd name="connsiteX1266" fmla="*/ 10814225 w 10962464"/>
              <a:gd name="connsiteY1266" fmla="*/ 4612085 h 4944979"/>
              <a:gd name="connsiteX1267" fmla="*/ 10816794 w 10962464"/>
              <a:gd name="connsiteY1267" fmla="*/ 4612387 h 4944979"/>
              <a:gd name="connsiteX1268" fmla="*/ 10825562 w 10962464"/>
              <a:gd name="connsiteY1268" fmla="*/ 4616318 h 4944979"/>
              <a:gd name="connsiteX1269" fmla="*/ 10826282 w 10962464"/>
              <a:gd name="connsiteY1269" fmla="*/ 4616460 h 4944979"/>
              <a:gd name="connsiteX1270" fmla="*/ 10824959 w 10962464"/>
              <a:gd name="connsiteY1270" fmla="*/ 4611027 h 4944979"/>
              <a:gd name="connsiteX1271" fmla="*/ 10817853 w 10962464"/>
              <a:gd name="connsiteY1271" fmla="*/ 4587594 h 4944979"/>
              <a:gd name="connsiteX1272" fmla="*/ 10815131 w 10962464"/>
              <a:gd name="connsiteY1272" fmla="*/ 4575048 h 4944979"/>
              <a:gd name="connsiteX1273" fmla="*/ 10812260 w 10962464"/>
              <a:gd name="connsiteY1273" fmla="*/ 4562954 h 4944979"/>
              <a:gd name="connsiteX1274" fmla="*/ 10809387 w 10962464"/>
              <a:gd name="connsiteY1274" fmla="*/ 4550707 h 4944979"/>
              <a:gd name="connsiteX1275" fmla="*/ 10806817 w 10962464"/>
              <a:gd name="connsiteY1275" fmla="*/ 4536800 h 4944979"/>
              <a:gd name="connsiteX1276" fmla="*/ 10802886 w 10962464"/>
              <a:gd name="connsiteY1276" fmla="*/ 4517298 h 4944979"/>
              <a:gd name="connsiteX1277" fmla="*/ 10799528 w 10962464"/>
              <a:gd name="connsiteY1277" fmla="*/ 4498352 h 4944979"/>
              <a:gd name="connsiteX1278" fmla="*/ 10799258 w 10962464"/>
              <a:gd name="connsiteY1278" fmla="*/ 4498399 h 4944979"/>
              <a:gd name="connsiteX1279" fmla="*/ 10790641 w 10962464"/>
              <a:gd name="connsiteY1279" fmla="*/ 4497190 h 4944979"/>
              <a:gd name="connsiteX1280" fmla="*/ 10778547 w 10962464"/>
              <a:gd name="connsiteY1280" fmla="*/ 4493562 h 4944979"/>
              <a:gd name="connsiteX1281" fmla="*/ 8746737 w 10962464"/>
              <a:gd name="connsiteY1281" fmla="*/ 4488423 h 4944979"/>
              <a:gd name="connsiteX1282" fmla="*/ 8744772 w 10962464"/>
              <a:gd name="connsiteY1282" fmla="*/ 4489480 h 4944979"/>
              <a:gd name="connsiteX1283" fmla="*/ 8741597 w 10962464"/>
              <a:gd name="connsiteY1283" fmla="*/ 4492503 h 4944979"/>
              <a:gd name="connsiteX1284" fmla="*/ 8732979 w 10962464"/>
              <a:gd name="connsiteY1284" fmla="*/ 4506411 h 4944979"/>
              <a:gd name="connsiteX1285" fmla="*/ 8712722 w 10962464"/>
              <a:gd name="connsiteY1285" fmla="*/ 4568999 h 4944979"/>
              <a:gd name="connsiteX1286" fmla="*/ 8705012 w 10962464"/>
              <a:gd name="connsiteY1286" fmla="*/ 4601350 h 4944979"/>
              <a:gd name="connsiteX1287" fmla="*/ 8700628 w 10962464"/>
              <a:gd name="connsiteY1287" fmla="*/ 4617829 h 4944979"/>
              <a:gd name="connsiteX1288" fmla="*/ 8697605 w 10962464"/>
              <a:gd name="connsiteY1288" fmla="*/ 4635667 h 4944979"/>
              <a:gd name="connsiteX1289" fmla="*/ 8694732 w 10962464"/>
              <a:gd name="connsiteY1289" fmla="*/ 4660914 h 4944979"/>
              <a:gd name="connsiteX1290" fmla="*/ 8693824 w 10962464"/>
              <a:gd name="connsiteY1290" fmla="*/ 4679357 h 4944979"/>
              <a:gd name="connsiteX1291" fmla="*/ 8692619 w 10962464"/>
              <a:gd name="connsiteY1291" fmla="*/ 4682730 h 4944979"/>
              <a:gd name="connsiteX1292" fmla="*/ 8707735 w 10962464"/>
              <a:gd name="connsiteY1292" fmla="*/ 4705510 h 4944979"/>
              <a:gd name="connsiteX1293" fmla="*/ 8724969 w 10962464"/>
              <a:gd name="connsiteY1293" fmla="*/ 4737409 h 4944979"/>
              <a:gd name="connsiteX1294" fmla="*/ 8740842 w 10962464"/>
              <a:gd name="connsiteY1294" fmla="*/ 4772029 h 4944979"/>
              <a:gd name="connsiteX1295" fmla="*/ 8751031 w 10962464"/>
              <a:gd name="connsiteY1295" fmla="*/ 4799014 h 4944979"/>
              <a:gd name="connsiteX1296" fmla="*/ 8756715 w 10962464"/>
              <a:gd name="connsiteY1296" fmla="*/ 4788810 h 4944979"/>
              <a:gd name="connsiteX1297" fmla="*/ 8774101 w 10962464"/>
              <a:gd name="connsiteY1297" fmla="*/ 4759935 h 4944979"/>
              <a:gd name="connsiteX1298" fmla="*/ 8784835 w 10962464"/>
              <a:gd name="connsiteY1298" fmla="*/ 4745121 h 4944979"/>
              <a:gd name="connsiteX1299" fmla="*/ 8794811 w 10962464"/>
              <a:gd name="connsiteY1299" fmla="*/ 4730909 h 4944979"/>
              <a:gd name="connsiteX1300" fmla="*/ 8802465 w 10962464"/>
              <a:gd name="connsiteY1300" fmla="*/ 4721023 h 4944979"/>
              <a:gd name="connsiteX1301" fmla="*/ 8801160 w 10962464"/>
              <a:gd name="connsiteY1301" fmla="*/ 4717606 h 4944979"/>
              <a:gd name="connsiteX1302" fmla="*/ 8802068 w 10962464"/>
              <a:gd name="connsiteY1302" fmla="*/ 4705964 h 4944979"/>
              <a:gd name="connsiteX1303" fmla="*/ 8801915 w 10962464"/>
              <a:gd name="connsiteY1303" fmla="*/ 4691905 h 4944979"/>
              <a:gd name="connsiteX1304" fmla="*/ 8800405 w 10962464"/>
              <a:gd name="connsiteY1304" fmla="*/ 4666206 h 4944979"/>
              <a:gd name="connsiteX1305" fmla="*/ 8795718 w 10962464"/>
              <a:gd name="connsiteY1305" fmla="*/ 4633853 h 4944979"/>
              <a:gd name="connsiteX1306" fmla="*/ 8788461 w 10962464"/>
              <a:gd name="connsiteY1306" fmla="*/ 4599839 h 4944979"/>
              <a:gd name="connsiteX1307" fmla="*/ 8778635 w 10962464"/>
              <a:gd name="connsiteY1307" fmla="*/ 4565672 h 4944979"/>
              <a:gd name="connsiteX1308" fmla="*/ 8772739 w 10962464"/>
              <a:gd name="connsiteY1308" fmla="*/ 4549498 h 4944979"/>
              <a:gd name="connsiteX1309" fmla="*/ 8766995 w 10962464"/>
              <a:gd name="connsiteY1309" fmla="*/ 4532414 h 4944979"/>
              <a:gd name="connsiteX1310" fmla="*/ 8758529 w 10962464"/>
              <a:gd name="connsiteY1310" fmla="*/ 4507319 h 4944979"/>
              <a:gd name="connsiteX1311" fmla="*/ 8751574 w 10962464"/>
              <a:gd name="connsiteY1311" fmla="*/ 4493562 h 4944979"/>
              <a:gd name="connsiteX1312" fmla="*/ 8747040 w 10962464"/>
              <a:gd name="connsiteY1312" fmla="*/ 4488573 h 4944979"/>
              <a:gd name="connsiteX1313" fmla="*/ 8746737 w 10962464"/>
              <a:gd name="connsiteY1313" fmla="*/ 4488423 h 4944979"/>
              <a:gd name="connsiteX1314" fmla="*/ 8845267 w 10962464"/>
              <a:gd name="connsiteY1314" fmla="*/ 4488229 h 4944979"/>
              <a:gd name="connsiteX1315" fmla="*/ 8840466 w 10962464"/>
              <a:gd name="connsiteY1315" fmla="*/ 4496133 h 4944979"/>
              <a:gd name="connsiteX1316" fmla="*/ 8823383 w 10962464"/>
              <a:gd name="connsiteY1316" fmla="*/ 4526822 h 4944979"/>
              <a:gd name="connsiteX1317" fmla="*/ 8810534 w 10962464"/>
              <a:gd name="connsiteY1317" fmla="*/ 4552521 h 4944979"/>
              <a:gd name="connsiteX1318" fmla="*/ 8806148 w 10962464"/>
              <a:gd name="connsiteY1318" fmla="*/ 4565674 h 4944979"/>
              <a:gd name="connsiteX1319" fmla="*/ 8803995 w 10962464"/>
              <a:gd name="connsiteY1319" fmla="*/ 4568282 h 4944979"/>
              <a:gd name="connsiteX1320" fmla="*/ 8805847 w 10962464"/>
              <a:gd name="connsiteY1320" fmla="*/ 4573987 h 4944979"/>
              <a:gd name="connsiteX1321" fmla="*/ 8814614 w 10962464"/>
              <a:gd name="connsiteY1321" fmla="*/ 4608305 h 4944979"/>
              <a:gd name="connsiteX1322" fmla="*/ 8820661 w 10962464"/>
              <a:gd name="connsiteY1322" fmla="*/ 4641564 h 4944979"/>
              <a:gd name="connsiteX1323" fmla="*/ 8824896 w 10962464"/>
              <a:gd name="connsiteY1323" fmla="*/ 4680566 h 4944979"/>
              <a:gd name="connsiteX1324" fmla="*/ 8825397 w 10962464"/>
              <a:gd name="connsiteY1324" fmla="*/ 4693795 h 4944979"/>
              <a:gd name="connsiteX1325" fmla="*/ 8842583 w 10962464"/>
              <a:gd name="connsiteY1325" fmla="*/ 4675427 h 4944979"/>
              <a:gd name="connsiteX1326" fmla="*/ 8867679 w 10962464"/>
              <a:gd name="connsiteY1326" fmla="*/ 4648366 h 4944979"/>
              <a:gd name="connsiteX1327" fmla="*/ 8879924 w 10962464"/>
              <a:gd name="connsiteY1327" fmla="*/ 4635366 h 4944979"/>
              <a:gd name="connsiteX1328" fmla="*/ 8893228 w 10962464"/>
              <a:gd name="connsiteY1328" fmla="*/ 4623423 h 4944979"/>
              <a:gd name="connsiteX1329" fmla="*/ 8911066 w 10962464"/>
              <a:gd name="connsiteY1329" fmla="*/ 4609514 h 4944979"/>
              <a:gd name="connsiteX1330" fmla="*/ 8912575 w 10962464"/>
              <a:gd name="connsiteY1330" fmla="*/ 4608314 h 4944979"/>
              <a:gd name="connsiteX1331" fmla="*/ 8912577 w 10962464"/>
              <a:gd name="connsiteY1331" fmla="*/ 4608305 h 4944979"/>
              <a:gd name="connsiteX1332" fmla="*/ 8914694 w 10962464"/>
              <a:gd name="connsiteY1332" fmla="*/ 4603921 h 4944979"/>
              <a:gd name="connsiteX1333" fmla="*/ 8914089 w 10962464"/>
              <a:gd name="connsiteY1333" fmla="*/ 4605283 h 4944979"/>
              <a:gd name="connsiteX1334" fmla="*/ 8918495 w 10962464"/>
              <a:gd name="connsiteY1334" fmla="*/ 4595587 h 4944979"/>
              <a:gd name="connsiteX1335" fmla="*/ 8918322 w 10962464"/>
              <a:gd name="connsiteY1335" fmla="*/ 4596060 h 4944979"/>
              <a:gd name="connsiteX1336" fmla="*/ 8918624 w 10962464"/>
              <a:gd name="connsiteY1336" fmla="*/ 4595305 h 4944979"/>
              <a:gd name="connsiteX1337" fmla="*/ 8918495 w 10962464"/>
              <a:gd name="connsiteY1337" fmla="*/ 4595587 h 4944979"/>
              <a:gd name="connsiteX1338" fmla="*/ 8924520 w 10962464"/>
              <a:gd name="connsiteY1338" fmla="*/ 4579128 h 4944979"/>
              <a:gd name="connsiteX1339" fmla="*/ 8930416 w 10962464"/>
              <a:gd name="connsiteY1339" fmla="*/ 4559778 h 4944979"/>
              <a:gd name="connsiteX1340" fmla="*/ 8937974 w 10962464"/>
              <a:gd name="connsiteY1340" fmla="*/ 4525310 h 4944979"/>
              <a:gd name="connsiteX1341" fmla="*/ 8938425 w 10962464"/>
              <a:gd name="connsiteY1341" fmla="*/ 4521454 h 4944979"/>
              <a:gd name="connsiteX1342" fmla="*/ 8911519 w 10962464"/>
              <a:gd name="connsiteY1342" fmla="*/ 4514123 h 4944979"/>
              <a:gd name="connsiteX1343" fmla="*/ 8893529 w 10962464"/>
              <a:gd name="connsiteY1343" fmla="*/ 4508379 h 4944979"/>
              <a:gd name="connsiteX1344" fmla="*/ 8878108 w 10962464"/>
              <a:gd name="connsiteY1344" fmla="*/ 4503088 h 4944979"/>
              <a:gd name="connsiteX1345" fmla="*/ 8845908 w 10962464"/>
              <a:gd name="connsiteY1345" fmla="*/ 4488726 h 4944979"/>
              <a:gd name="connsiteX1346" fmla="*/ 3000680 w 10962464"/>
              <a:gd name="connsiteY1346" fmla="*/ 4485853 h 4944979"/>
              <a:gd name="connsiteX1347" fmla="*/ 2973921 w 10962464"/>
              <a:gd name="connsiteY1347" fmla="*/ 4508832 h 4944979"/>
              <a:gd name="connsiteX1348" fmla="*/ 2946257 w 10962464"/>
              <a:gd name="connsiteY1348" fmla="*/ 4536345 h 4944979"/>
              <a:gd name="connsiteX1349" fmla="*/ 2934012 w 10962464"/>
              <a:gd name="connsiteY1349" fmla="*/ 4550858 h 4944979"/>
              <a:gd name="connsiteX1350" fmla="*/ 2909671 w 10962464"/>
              <a:gd name="connsiteY1350" fmla="*/ 4581396 h 4944979"/>
              <a:gd name="connsiteX1351" fmla="*/ 2898182 w 10962464"/>
              <a:gd name="connsiteY1351" fmla="*/ 4596514 h 4944979"/>
              <a:gd name="connsiteX1352" fmla="*/ 2886391 w 10962464"/>
              <a:gd name="connsiteY1352" fmla="*/ 4612689 h 4944979"/>
              <a:gd name="connsiteX1353" fmla="*/ 2845120 w 10962464"/>
              <a:gd name="connsiteY1353" fmla="*/ 4682987 h 4944979"/>
              <a:gd name="connsiteX1354" fmla="*/ 2843725 w 10962464"/>
              <a:gd name="connsiteY1354" fmla="*/ 4683907 h 4944979"/>
              <a:gd name="connsiteX1355" fmla="*/ 2854946 w 10962464"/>
              <a:gd name="connsiteY1355" fmla="*/ 4715339 h 4944979"/>
              <a:gd name="connsiteX1356" fmla="*/ 2861446 w 10962464"/>
              <a:gd name="connsiteY1356" fmla="*/ 4749655 h 4944979"/>
              <a:gd name="connsiteX1357" fmla="*/ 2862958 w 10962464"/>
              <a:gd name="connsiteY1357" fmla="*/ 4766587 h 4944979"/>
              <a:gd name="connsiteX1358" fmla="*/ 2863163 w 10962464"/>
              <a:gd name="connsiteY1358" fmla="*/ 4769028 h 4944979"/>
              <a:gd name="connsiteX1359" fmla="*/ 2871272 w 10962464"/>
              <a:gd name="connsiteY1359" fmla="*/ 4758121 h 4944979"/>
              <a:gd name="connsiteX1360" fmla="*/ 2900902 w 10962464"/>
              <a:gd name="connsiteY1360" fmla="*/ 4726072 h 4944979"/>
              <a:gd name="connsiteX1361" fmla="*/ 2930079 w 10962464"/>
              <a:gd name="connsiteY1361" fmla="*/ 4698709 h 4944979"/>
              <a:gd name="connsiteX1362" fmla="*/ 2939635 w 10962464"/>
              <a:gd name="connsiteY1362" fmla="*/ 4690646 h 4944979"/>
              <a:gd name="connsiteX1363" fmla="*/ 2950337 w 10962464"/>
              <a:gd name="connsiteY1363" fmla="*/ 4673764 h 4944979"/>
              <a:gd name="connsiteX1364" fmla="*/ 2955177 w 10962464"/>
              <a:gd name="connsiteY1364" fmla="*/ 4663938 h 4944979"/>
              <a:gd name="connsiteX1365" fmla="*/ 2960617 w 10962464"/>
              <a:gd name="connsiteY1365" fmla="*/ 4654112 h 4944979"/>
              <a:gd name="connsiteX1366" fmla="*/ 2971351 w 10962464"/>
              <a:gd name="connsiteY1366" fmla="*/ 4634006 h 4944979"/>
              <a:gd name="connsiteX1367" fmla="*/ 2986469 w 10962464"/>
              <a:gd name="connsiteY1367" fmla="*/ 4598933 h 4944979"/>
              <a:gd name="connsiteX1368" fmla="*/ 2992366 w 10962464"/>
              <a:gd name="connsiteY1368" fmla="*/ 4580942 h 4944979"/>
              <a:gd name="connsiteX1369" fmla="*/ 2996902 w 10962464"/>
              <a:gd name="connsiteY1369" fmla="*/ 4562498 h 4944979"/>
              <a:gd name="connsiteX1370" fmla="*/ 3002042 w 10962464"/>
              <a:gd name="connsiteY1370" fmla="*/ 4529844 h 4944979"/>
              <a:gd name="connsiteX1371" fmla="*/ 3003099 w 10962464"/>
              <a:gd name="connsiteY1371" fmla="*/ 4497947 h 4944979"/>
              <a:gd name="connsiteX1372" fmla="*/ 3001286 w 10962464"/>
              <a:gd name="connsiteY1372" fmla="*/ 4487213 h 4944979"/>
              <a:gd name="connsiteX1373" fmla="*/ 3000680 w 10962464"/>
              <a:gd name="connsiteY1373" fmla="*/ 4485853 h 4944979"/>
              <a:gd name="connsiteX1374" fmla="*/ 4097918 w 10962464"/>
              <a:gd name="connsiteY1374" fmla="*/ 4484037 h 4944979"/>
              <a:gd name="connsiteX1375" fmla="*/ 4096859 w 10962464"/>
              <a:gd name="connsiteY1375" fmla="*/ 4485701 h 4944979"/>
              <a:gd name="connsiteX1376" fmla="*/ 4091112 w 10962464"/>
              <a:gd name="connsiteY1376" fmla="*/ 4495527 h 4944979"/>
              <a:gd name="connsiteX1377" fmla="*/ 4072821 w 10962464"/>
              <a:gd name="connsiteY1377" fmla="*/ 4530599 h 4944979"/>
              <a:gd name="connsiteX1378" fmla="*/ 4056193 w 10962464"/>
              <a:gd name="connsiteY1378" fmla="*/ 4565220 h 4944979"/>
              <a:gd name="connsiteX1379" fmla="*/ 4027015 w 10962464"/>
              <a:gd name="connsiteY1379" fmla="*/ 4645797 h 4944979"/>
              <a:gd name="connsiteX1380" fmla="*/ 4022385 w 10962464"/>
              <a:gd name="connsiteY1380" fmla="*/ 4650222 h 4944979"/>
              <a:gd name="connsiteX1381" fmla="*/ 4028075 w 10962464"/>
              <a:gd name="connsiteY1381" fmla="*/ 4681474 h 4944979"/>
              <a:gd name="connsiteX1382" fmla="*/ 4031550 w 10962464"/>
              <a:gd name="connsiteY1382" fmla="*/ 4717907 h 4944979"/>
              <a:gd name="connsiteX1383" fmla="*/ 4033063 w 10962464"/>
              <a:gd name="connsiteY1383" fmla="*/ 4754947 h 4944979"/>
              <a:gd name="connsiteX1384" fmla="*/ 4033364 w 10962464"/>
              <a:gd name="connsiteY1384" fmla="*/ 4772332 h 4944979"/>
              <a:gd name="connsiteX1385" fmla="*/ 4033364 w 10962464"/>
              <a:gd name="connsiteY1385" fmla="*/ 4794102 h 4944979"/>
              <a:gd name="connsiteX1386" fmla="*/ 4029640 w 10962464"/>
              <a:gd name="connsiteY1386" fmla="*/ 4826934 h 4944979"/>
              <a:gd name="connsiteX1387" fmla="*/ 4043342 w 10962464"/>
              <a:gd name="connsiteY1387" fmla="*/ 4816022 h 4944979"/>
              <a:gd name="connsiteX1388" fmla="*/ 4074334 w 10962464"/>
              <a:gd name="connsiteY1388" fmla="*/ 4793345 h 4944979"/>
              <a:gd name="connsiteX1389" fmla="*/ 4105627 w 10962464"/>
              <a:gd name="connsiteY1389" fmla="*/ 4771877 h 4944979"/>
              <a:gd name="connsiteX1390" fmla="*/ 4121018 w 10962464"/>
              <a:gd name="connsiteY1390" fmla="*/ 4762998 h 4944979"/>
              <a:gd name="connsiteX1391" fmla="*/ 4120141 w 10962464"/>
              <a:gd name="connsiteY1391" fmla="*/ 4760691 h 4944979"/>
              <a:gd name="connsiteX1392" fmla="*/ 4124827 w 10962464"/>
              <a:gd name="connsiteY1392" fmla="*/ 4747689 h 4944979"/>
              <a:gd name="connsiteX1393" fmla="*/ 4133141 w 10962464"/>
              <a:gd name="connsiteY1393" fmla="*/ 4712163 h 4944979"/>
              <a:gd name="connsiteX1394" fmla="*/ 4137828 w 10962464"/>
              <a:gd name="connsiteY1394" fmla="*/ 4668926 h 4944979"/>
              <a:gd name="connsiteX1395" fmla="*/ 4135258 w 10962464"/>
              <a:gd name="connsiteY1395" fmla="*/ 4617225 h 4944979"/>
              <a:gd name="connsiteX1396" fmla="*/ 4126187 w 10962464"/>
              <a:gd name="connsiteY1396" fmla="*/ 4566429 h 4944979"/>
              <a:gd name="connsiteX1397" fmla="*/ 4118478 w 10962464"/>
              <a:gd name="connsiteY1397" fmla="*/ 4541787 h 4944979"/>
              <a:gd name="connsiteX1398" fmla="*/ 4111220 w 10962464"/>
              <a:gd name="connsiteY1398" fmla="*/ 4519413 h 4944979"/>
              <a:gd name="connsiteX1399" fmla="*/ 4102754 w 10962464"/>
              <a:gd name="connsiteY1399" fmla="*/ 4496585 h 4944979"/>
              <a:gd name="connsiteX1400" fmla="*/ 4097918 w 10962464"/>
              <a:gd name="connsiteY1400" fmla="*/ 4484037 h 4944979"/>
              <a:gd name="connsiteX1401" fmla="*/ 2875203 w 10962464"/>
              <a:gd name="connsiteY1401" fmla="*/ 4482679 h 4944979"/>
              <a:gd name="connsiteX1402" fmla="*/ 2875052 w 10962464"/>
              <a:gd name="connsiteY1402" fmla="*/ 4482980 h 4944979"/>
              <a:gd name="connsiteX1403" fmla="*/ 2875138 w 10962464"/>
              <a:gd name="connsiteY1403" fmla="*/ 4482785 h 4944979"/>
              <a:gd name="connsiteX1404" fmla="*/ 2876262 w 10962464"/>
              <a:gd name="connsiteY1404" fmla="*/ 4480258 h 4944979"/>
              <a:gd name="connsiteX1405" fmla="*/ 2875657 w 10962464"/>
              <a:gd name="connsiteY1405" fmla="*/ 4481317 h 4944979"/>
              <a:gd name="connsiteX1406" fmla="*/ 2875506 w 10962464"/>
              <a:gd name="connsiteY1406" fmla="*/ 4481771 h 4944979"/>
              <a:gd name="connsiteX1407" fmla="*/ 2876262 w 10962464"/>
              <a:gd name="connsiteY1407" fmla="*/ 4480258 h 4944979"/>
              <a:gd name="connsiteX1408" fmla="*/ 6852349 w 10962464"/>
              <a:gd name="connsiteY1408" fmla="*/ 4478747 h 4944979"/>
              <a:gd name="connsiteX1409" fmla="*/ 6849325 w 10962464"/>
              <a:gd name="connsiteY1409" fmla="*/ 4479049 h 4944979"/>
              <a:gd name="connsiteX1410" fmla="*/ 6848720 w 10962464"/>
              <a:gd name="connsiteY1410" fmla="*/ 4479201 h 4944979"/>
              <a:gd name="connsiteX1411" fmla="*/ 6849174 w 10962464"/>
              <a:gd name="connsiteY1411" fmla="*/ 4481468 h 4944979"/>
              <a:gd name="connsiteX1412" fmla="*/ 6862931 w 10962464"/>
              <a:gd name="connsiteY1412" fmla="*/ 4521227 h 4944979"/>
              <a:gd name="connsiteX1413" fmla="*/ 6881905 w 10962464"/>
              <a:gd name="connsiteY1413" fmla="*/ 4559613 h 4944979"/>
              <a:gd name="connsiteX1414" fmla="*/ 6881072 w 10962464"/>
              <a:gd name="connsiteY1414" fmla="*/ 4558114 h 4944979"/>
              <a:gd name="connsiteX1415" fmla="*/ 6882583 w 10962464"/>
              <a:gd name="connsiteY1415" fmla="*/ 4560987 h 4944979"/>
              <a:gd name="connsiteX1416" fmla="*/ 6881905 w 10962464"/>
              <a:gd name="connsiteY1416" fmla="*/ 4559613 h 4944979"/>
              <a:gd name="connsiteX1417" fmla="*/ 6900572 w 10962464"/>
              <a:gd name="connsiteY1417" fmla="*/ 4593187 h 4944979"/>
              <a:gd name="connsiteX1418" fmla="*/ 6911306 w 10962464"/>
              <a:gd name="connsiteY1418" fmla="*/ 4609968 h 4944979"/>
              <a:gd name="connsiteX1419" fmla="*/ 6923400 w 10962464"/>
              <a:gd name="connsiteY1419" fmla="*/ 4625237 h 4944979"/>
              <a:gd name="connsiteX1420" fmla="*/ 6942146 w 10962464"/>
              <a:gd name="connsiteY1420" fmla="*/ 4644436 h 4944979"/>
              <a:gd name="connsiteX1421" fmla="*/ 6944450 w 10962464"/>
              <a:gd name="connsiteY1421" fmla="*/ 4648804 h 4944979"/>
              <a:gd name="connsiteX1422" fmla="*/ 6959835 w 10962464"/>
              <a:gd name="connsiteY1422" fmla="*/ 4653810 h 4944979"/>
              <a:gd name="connsiteX1423" fmla="*/ 6977522 w 10962464"/>
              <a:gd name="connsiteY1423" fmla="*/ 4661217 h 4944979"/>
              <a:gd name="connsiteX1424" fmla="*/ 7011690 w 10962464"/>
              <a:gd name="connsiteY1424" fmla="*/ 4681627 h 4944979"/>
              <a:gd name="connsiteX1425" fmla="*/ 7019556 w 10962464"/>
              <a:gd name="connsiteY1425" fmla="*/ 4687286 h 4944979"/>
              <a:gd name="connsiteX1426" fmla="*/ 7011690 w 10962464"/>
              <a:gd name="connsiteY1426" fmla="*/ 4672253 h 4944979"/>
              <a:gd name="connsiteX1427" fmla="*/ 7012747 w 10962464"/>
              <a:gd name="connsiteY1427" fmla="*/ 4674219 h 4944979"/>
              <a:gd name="connsiteX1428" fmla="*/ 7000653 w 10962464"/>
              <a:gd name="connsiteY1428" fmla="*/ 4649425 h 4944979"/>
              <a:gd name="connsiteX1429" fmla="*/ 6991431 w 10962464"/>
              <a:gd name="connsiteY1429" fmla="*/ 4622516 h 4944979"/>
              <a:gd name="connsiteX1430" fmla="*/ 6978882 w 10962464"/>
              <a:gd name="connsiteY1430" fmla="*/ 4566582 h 4944979"/>
              <a:gd name="connsiteX1431" fmla="*/ 6976917 w 10962464"/>
              <a:gd name="connsiteY1431" fmla="*/ 4547382 h 4944979"/>
              <a:gd name="connsiteX1432" fmla="*/ 6976768 w 10962464"/>
              <a:gd name="connsiteY1432" fmla="*/ 4538008 h 4944979"/>
              <a:gd name="connsiteX1433" fmla="*/ 6977403 w 10962464"/>
              <a:gd name="connsiteY1433" fmla="*/ 4531647 h 4944979"/>
              <a:gd name="connsiteX1434" fmla="*/ 6976917 w 10962464"/>
              <a:gd name="connsiteY1434" fmla="*/ 4531053 h 4944979"/>
              <a:gd name="connsiteX1435" fmla="*/ 6960741 w 10962464"/>
              <a:gd name="connsiteY1435" fmla="*/ 4516540 h 4944979"/>
              <a:gd name="connsiteX1436" fmla="*/ 6947588 w 10962464"/>
              <a:gd name="connsiteY1436" fmla="*/ 4510646 h 4944979"/>
              <a:gd name="connsiteX1437" fmla="*/ 6927635 w 10962464"/>
              <a:gd name="connsiteY1437" fmla="*/ 4504599 h 4944979"/>
              <a:gd name="connsiteX1438" fmla="*/ 6909038 w 10962464"/>
              <a:gd name="connsiteY1438" fmla="*/ 4497039 h 4944979"/>
              <a:gd name="connsiteX1439" fmla="*/ 6890445 w 10962464"/>
              <a:gd name="connsiteY1439" fmla="*/ 4489933 h 4944979"/>
              <a:gd name="connsiteX1440" fmla="*/ 6872151 w 10962464"/>
              <a:gd name="connsiteY1440" fmla="*/ 4482829 h 4944979"/>
              <a:gd name="connsiteX1441" fmla="*/ 6852349 w 10962464"/>
              <a:gd name="connsiteY1441" fmla="*/ 4478747 h 4944979"/>
              <a:gd name="connsiteX1442" fmla="*/ 8397066 w 10962464"/>
              <a:gd name="connsiteY1442" fmla="*/ 4469978 h 4944979"/>
              <a:gd name="connsiteX1443" fmla="*/ 8378473 w 10962464"/>
              <a:gd name="connsiteY1443" fmla="*/ 4488423 h 4944979"/>
              <a:gd name="connsiteX1444" fmla="*/ 8355343 w 10962464"/>
              <a:gd name="connsiteY1444" fmla="*/ 4514576 h 4944979"/>
              <a:gd name="connsiteX1445" fmla="*/ 8340375 w 10962464"/>
              <a:gd name="connsiteY1445" fmla="*/ 4534985 h 4944979"/>
              <a:gd name="connsiteX1446" fmla="*/ 8327829 w 10962464"/>
              <a:gd name="connsiteY1446" fmla="*/ 4558265 h 4944979"/>
              <a:gd name="connsiteX1447" fmla="*/ 8322537 w 10962464"/>
              <a:gd name="connsiteY1447" fmla="*/ 4574140 h 4944979"/>
              <a:gd name="connsiteX1448" fmla="*/ 8319363 w 10962464"/>
              <a:gd name="connsiteY1448" fmla="*/ 4589257 h 4944979"/>
              <a:gd name="connsiteX1449" fmla="*/ 8317245 w 10962464"/>
              <a:gd name="connsiteY1449" fmla="*/ 4607549 h 4944979"/>
              <a:gd name="connsiteX1450" fmla="*/ 8316642 w 10962464"/>
              <a:gd name="connsiteY1450" fmla="*/ 4617677 h 4944979"/>
              <a:gd name="connsiteX1451" fmla="*/ 8317245 w 10962464"/>
              <a:gd name="connsiteY1451" fmla="*/ 4627957 h 4944979"/>
              <a:gd name="connsiteX1452" fmla="*/ 8319211 w 10962464"/>
              <a:gd name="connsiteY1452" fmla="*/ 4642924 h 4944979"/>
              <a:gd name="connsiteX1453" fmla="*/ 8323443 w 10962464"/>
              <a:gd name="connsiteY1453" fmla="*/ 4661519 h 4944979"/>
              <a:gd name="connsiteX1454" fmla="*/ 8332515 w 10962464"/>
              <a:gd name="connsiteY1454" fmla="*/ 4692813 h 4944979"/>
              <a:gd name="connsiteX1455" fmla="*/ 8336899 w 10962464"/>
              <a:gd name="connsiteY1455" fmla="*/ 4701279 h 4944979"/>
              <a:gd name="connsiteX1456" fmla="*/ 8337353 w 10962464"/>
              <a:gd name="connsiteY1456" fmla="*/ 4701731 h 4944979"/>
              <a:gd name="connsiteX1457" fmla="*/ 8339469 w 10962464"/>
              <a:gd name="connsiteY1457" fmla="*/ 4703394 h 4944979"/>
              <a:gd name="connsiteX1458" fmla="*/ 8350657 w 10962464"/>
              <a:gd name="connsiteY1458" fmla="*/ 4690696 h 4944979"/>
              <a:gd name="connsiteX1459" fmla="*/ 8350939 w 10962464"/>
              <a:gd name="connsiteY1459" fmla="*/ 4690237 h 4944979"/>
              <a:gd name="connsiteX1460" fmla="*/ 8395706 w 10962464"/>
              <a:gd name="connsiteY1460" fmla="*/ 4617526 h 4944979"/>
              <a:gd name="connsiteX1461" fmla="*/ 8400998 w 10962464"/>
              <a:gd name="connsiteY1461" fmla="*/ 4602107 h 4944979"/>
              <a:gd name="connsiteX1462" fmla="*/ 8404172 w 10962464"/>
              <a:gd name="connsiteY1462" fmla="*/ 4586837 h 4944979"/>
              <a:gd name="connsiteX1463" fmla="*/ 8406591 w 10962464"/>
              <a:gd name="connsiteY1463" fmla="*/ 4559778 h 4944979"/>
              <a:gd name="connsiteX1464" fmla="*/ 8404626 w 10962464"/>
              <a:gd name="connsiteY1464" fmla="*/ 4532414 h 4944979"/>
              <a:gd name="connsiteX1465" fmla="*/ 8399334 w 10962464"/>
              <a:gd name="connsiteY1465" fmla="*/ 4489480 h 4944979"/>
              <a:gd name="connsiteX1466" fmla="*/ 8397066 w 10962464"/>
              <a:gd name="connsiteY1466" fmla="*/ 4469978 h 4944979"/>
              <a:gd name="connsiteX1467" fmla="*/ 9393922 w 10962464"/>
              <a:gd name="connsiteY1467" fmla="*/ 4464839 h 4944979"/>
              <a:gd name="connsiteX1468" fmla="*/ 9352349 w 10962464"/>
              <a:gd name="connsiteY1468" fmla="*/ 4464991 h 4944979"/>
              <a:gd name="connsiteX1469" fmla="*/ 9275703 w 10962464"/>
              <a:gd name="connsiteY1469" fmla="*/ 4469375 h 4944979"/>
              <a:gd name="connsiteX1470" fmla="*/ 9237759 w 10962464"/>
              <a:gd name="connsiteY1470" fmla="*/ 4475422 h 4944979"/>
              <a:gd name="connsiteX1471" fmla="*/ 9205406 w 10962464"/>
              <a:gd name="connsiteY1471" fmla="*/ 4481469 h 4944979"/>
              <a:gd name="connsiteX1472" fmla="*/ 9169578 w 10962464"/>
              <a:gd name="connsiteY1472" fmla="*/ 4489935 h 4944979"/>
              <a:gd name="connsiteX1473" fmla="*/ 9149319 w 10962464"/>
              <a:gd name="connsiteY1473" fmla="*/ 4495074 h 4944979"/>
              <a:gd name="connsiteX1474" fmla="*/ 9131027 w 10962464"/>
              <a:gd name="connsiteY1474" fmla="*/ 4499156 h 4944979"/>
              <a:gd name="connsiteX1475" fmla="*/ 9102152 w 10962464"/>
              <a:gd name="connsiteY1475" fmla="*/ 4507018 h 4944979"/>
              <a:gd name="connsiteX1476" fmla="*/ 9071614 w 10962464"/>
              <a:gd name="connsiteY1476" fmla="*/ 4516693 h 4944979"/>
              <a:gd name="connsiteX1477" fmla="*/ 9042740 w 10962464"/>
              <a:gd name="connsiteY1477" fmla="*/ 4527728 h 4944979"/>
              <a:gd name="connsiteX1478" fmla="*/ 9031711 w 10962464"/>
              <a:gd name="connsiteY1478" fmla="*/ 4531847 h 4944979"/>
              <a:gd name="connsiteX1479" fmla="*/ 9024901 w 10962464"/>
              <a:gd name="connsiteY1479" fmla="*/ 4535439 h 4944979"/>
              <a:gd name="connsiteX1480" fmla="*/ 9022552 w 10962464"/>
              <a:gd name="connsiteY1480" fmla="*/ 4535269 h 4944979"/>
              <a:gd name="connsiteX1481" fmla="*/ 9017646 w 10962464"/>
              <a:gd name="connsiteY1481" fmla="*/ 4537102 h 4944979"/>
              <a:gd name="connsiteX1482" fmla="*/ 9032460 w 10962464"/>
              <a:gd name="connsiteY1482" fmla="*/ 4542846 h 4944979"/>
              <a:gd name="connsiteX1483" fmla="*/ 9062696 w 10962464"/>
              <a:gd name="connsiteY1483" fmla="*/ 4553278 h 4944979"/>
              <a:gd name="connsiteX1484" fmla="*/ 9115910 w 10962464"/>
              <a:gd name="connsiteY1484" fmla="*/ 4567488 h 4944979"/>
              <a:gd name="connsiteX1485" fmla="*/ 9143122 w 10962464"/>
              <a:gd name="connsiteY1485" fmla="*/ 4573535 h 4944979"/>
              <a:gd name="connsiteX1486" fmla="*/ 9157484 w 10962464"/>
              <a:gd name="connsiteY1486" fmla="*/ 4575349 h 4944979"/>
              <a:gd name="connsiteX1487" fmla="*/ 9169124 w 10962464"/>
              <a:gd name="connsiteY1487" fmla="*/ 4576105 h 4944979"/>
              <a:gd name="connsiteX1488" fmla="*/ 9201022 w 10962464"/>
              <a:gd name="connsiteY1488" fmla="*/ 4575803 h 4944979"/>
              <a:gd name="connsiteX1489" fmla="*/ 9232921 w 10962464"/>
              <a:gd name="connsiteY1489" fmla="*/ 4574895 h 4944979"/>
              <a:gd name="connsiteX1490" fmla="*/ 9264970 w 10962464"/>
              <a:gd name="connsiteY1490" fmla="*/ 4571872 h 4944979"/>
              <a:gd name="connsiteX1491" fmla="*/ 9298145 w 10962464"/>
              <a:gd name="connsiteY1491" fmla="*/ 4566180 h 4944979"/>
              <a:gd name="connsiteX1492" fmla="*/ 9299891 w 10962464"/>
              <a:gd name="connsiteY1492" fmla="*/ 4564011 h 4944979"/>
              <a:gd name="connsiteX1493" fmla="*/ 9309265 w 10962464"/>
              <a:gd name="connsiteY1493" fmla="*/ 4556151 h 4944979"/>
              <a:gd name="connsiteX1494" fmla="*/ 9316672 w 10962464"/>
              <a:gd name="connsiteY1494" fmla="*/ 4551615 h 4944979"/>
              <a:gd name="connsiteX1495" fmla="*/ 9335418 w 10962464"/>
              <a:gd name="connsiteY1495" fmla="*/ 4543300 h 4944979"/>
              <a:gd name="connsiteX1496" fmla="*/ 9352954 w 10962464"/>
              <a:gd name="connsiteY1496" fmla="*/ 4536800 h 4944979"/>
              <a:gd name="connsiteX1497" fmla="*/ 9388632 w 10962464"/>
              <a:gd name="connsiteY1497" fmla="*/ 4523043 h 4944979"/>
              <a:gd name="connsiteX1498" fmla="*/ 9405865 w 10962464"/>
              <a:gd name="connsiteY1498" fmla="*/ 4516693 h 4944979"/>
              <a:gd name="connsiteX1499" fmla="*/ 9424763 w 10962464"/>
              <a:gd name="connsiteY1499" fmla="*/ 4510949 h 4944979"/>
              <a:gd name="connsiteX1500" fmla="*/ 9472883 w 10962464"/>
              <a:gd name="connsiteY1500" fmla="*/ 4499202 h 4944979"/>
              <a:gd name="connsiteX1501" fmla="*/ 9468453 w 10962464"/>
              <a:gd name="connsiteY1501" fmla="*/ 4496434 h 4944979"/>
              <a:gd name="connsiteX1502" fmla="*/ 9445776 w 10962464"/>
              <a:gd name="connsiteY1502" fmla="*/ 4479201 h 4944979"/>
              <a:gd name="connsiteX1503" fmla="*/ 9433102 w 10962464"/>
              <a:gd name="connsiteY1503" fmla="*/ 4467966 h 4944979"/>
              <a:gd name="connsiteX1504" fmla="*/ 9426879 w 10962464"/>
              <a:gd name="connsiteY1504" fmla="*/ 4467863 h 4944979"/>
              <a:gd name="connsiteX1505" fmla="*/ 9410552 w 10962464"/>
              <a:gd name="connsiteY1505" fmla="*/ 4465898 h 4944979"/>
              <a:gd name="connsiteX1506" fmla="*/ 9393922 w 10962464"/>
              <a:gd name="connsiteY1506" fmla="*/ 4464839 h 4944979"/>
              <a:gd name="connsiteX1507" fmla="*/ 3932805 w 10962464"/>
              <a:gd name="connsiteY1507" fmla="*/ 4462879 h 4944979"/>
              <a:gd name="connsiteX1508" fmla="*/ 3927241 w 10962464"/>
              <a:gd name="connsiteY1508" fmla="*/ 4466199 h 4944979"/>
              <a:gd name="connsiteX1509" fmla="*/ 3909249 w 10962464"/>
              <a:gd name="connsiteY1509" fmla="*/ 4471792 h 4944979"/>
              <a:gd name="connsiteX1510" fmla="*/ 3890654 w 10962464"/>
              <a:gd name="connsiteY1510" fmla="*/ 4471945 h 4944979"/>
              <a:gd name="connsiteX1511" fmla="*/ 3890101 w 10962464"/>
              <a:gd name="connsiteY1511" fmla="*/ 4471662 h 4944979"/>
              <a:gd name="connsiteX1512" fmla="*/ 3893527 w 10962464"/>
              <a:gd name="connsiteY1512" fmla="*/ 4485248 h 4944979"/>
              <a:gd name="connsiteX1513" fmla="*/ 3898970 w 10962464"/>
              <a:gd name="connsiteY1513" fmla="*/ 4519262 h 4944979"/>
              <a:gd name="connsiteX1514" fmla="*/ 3901538 w 10962464"/>
              <a:gd name="connsiteY1514" fmla="*/ 4553126 h 4944979"/>
              <a:gd name="connsiteX1515" fmla="*/ 3908039 w 10962464"/>
              <a:gd name="connsiteY1515" fmla="*/ 4582756 h 4944979"/>
              <a:gd name="connsiteX1516" fmla="*/ 3912727 w 10962464"/>
              <a:gd name="connsiteY1516" fmla="*/ 4594549 h 4944979"/>
              <a:gd name="connsiteX1517" fmla="*/ 3919530 w 10962464"/>
              <a:gd name="connsiteY1517" fmla="*/ 4606643 h 4944979"/>
              <a:gd name="connsiteX1518" fmla="*/ 3931319 w 10962464"/>
              <a:gd name="connsiteY1518" fmla="*/ 4623121 h 4944979"/>
              <a:gd name="connsiteX1519" fmla="*/ 3945832 w 10962464"/>
              <a:gd name="connsiteY1519" fmla="*/ 4644890 h 4944979"/>
              <a:gd name="connsiteX1520" fmla="*/ 3951241 w 10962464"/>
              <a:gd name="connsiteY1520" fmla="*/ 4654372 h 4944979"/>
              <a:gd name="connsiteX1521" fmla="*/ 3957927 w 10962464"/>
              <a:gd name="connsiteY1521" fmla="*/ 4641111 h 4944979"/>
              <a:gd name="connsiteX1522" fmla="*/ 3966242 w 10962464"/>
              <a:gd name="connsiteY1522" fmla="*/ 4625540 h 4944979"/>
              <a:gd name="connsiteX1523" fmla="*/ 3974929 w 10962464"/>
              <a:gd name="connsiteY1523" fmla="*/ 4611589 h 4944979"/>
              <a:gd name="connsiteX1524" fmla="*/ 3971383 w 10962464"/>
              <a:gd name="connsiteY1524" fmla="*/ 4608608 h 4944979"/>
              <a:gd name="connsiteX1525" fmla="*/ 3962766 w 10962464"/>
              <a:gd name="connsiteY1525" fmla="*/ 4600596 h 4944979"/>
              <a:gd name="connsiteX1526" fmla="*/ 3951729 w 10962464"/>
              <a:gd name="connsiteY1526" fmla="*/ 4582001 h 4944979"/>
              <a:gd name="connsiteX1527" fmla="*/ 3939485 w 10962464"/>
              <a:gd name="connsiteY1527" fmla="*/ 4537556 h 4944979"/>
              <a:gd name="connsiteX1528" fmla="*/ 3932378 w 10962464"/>
              <a:gd name="connsiteY1528" fmla="*/ 4491446 h 4944979"/>
              <a:gd name="connsiteX1529" fmla="*/ 7905744 w 10962464"/>
              <a:gd name="connsiteY1529" fmla="*/ 4462268 h 4944979"/>
              <a:gd name="connsiteX1530" fmla="*/ 7882894 w 10962464"/>
              <a:gd name="connsiteY1530" fmla="*/ 4464942 h 4944979"/>
              <a:gd name="connsiteX1531" fmla="*/ 7883067 w 10962464"/>
              <a:gd name="connsiteY1531" fmla="*/ 4470281 h 4944979"/>
              <a:gd name="connsiteX1532" fmla="*/ 7883067 w 10962464"/>
              <a:gd name="connsiteY1532" fmla="*/ 4470886 h 4944979"/>
              <a:gd name="connsiteX1533" fmla="*/ 7880497 w 10962464"/>
              <a:gd name="connsiteY1533" fmla="*/ 4469072 h 4944979"/>
              <a:gd name="connsiteX1534" fmla="*/ 7866019 w 10962464"/>
              <a:gd name="connsiteY1534" fmla="*/ 4467226 h 4944979"/>
              <a:gd name="connsiteX1535" fmla="*/ 7864115 w 10962464"/>
              <a:gd name="connsiteY1535" fmla="*/ 4467493 h 4944979"/>
              <a:gd name="connsiteX1536" fmla="*/ 7859031 w 10962464"/>
              <a:gd name="connsiteY1536" fmla="*/ 4469526 h 4944979"/>
              <a:gd name="connsiteX1537" fmla="*/ 7859129 w 10962464"/>
              <a:gd name="connsiteY1537" fmla="*/ 4468188 h 4944979"/>
              <a:gd name="connsiteX1538" fmla="*/ 7848448 w 10962464"/>
              <a:gd name="connsiteY1538" fmla="*/ 4469677 h 4944979"/>
              <a:gd name="connsiteX1539" fmla="*/ 7786467 w 10962464"/>
              <a:gd name="connsiteY1539" fmla="*/ 4481015 h 4944979"/>
              <a:gd name="connsiteX1540" fmla="*/ 7755777 w 10962464"/>
              <a:gd name="connsiteY1540" fmla="*/ 4491597 h 4944979"/>
              <a:gd name="connsiteX1541" fmla="*/ 7724031 w 10962464"/>
              <a:gd name="connsiteY1541" fmla="*/ 4503388 h 4944979"/>
              <a:gd name="connsiteX1542" fmla="*/ 7693493 w 10962464"/>
              <a:gd name="connsiteY1542" fmla="*/ 4517448 h 4944979"/>
              <a:gd name="connsiteX1543" fmla="*/ 7663862 w 10962464"/>
              <a:gd name="connsiteY1543" fmla="*/ 4533775 h 4944979"/>
              <a:gd name="connsiteX1544" fmla="*/ 7647686 w 10962464"/>
              <a:gd name="connsiteY1544" fmla="*/ 4544206 h 4944979"/>
              <a:gd name="connsiteX1545" fmla="*/ 7632115 w 10962464"/>
              <a:gd name="connsiteY1545" fmla="*/ 4555242 h 4944979"/>
              <a:gd name="connsiteX1546" fmla="*/ 7602361 w 10962464"/>
              <a:gd name="connsiteY1546" fmla="*/ 4582464 h 4944979"/>
              <a:gd name="connsiteX1547" fmla="*/ 7601123 w 10962464"/>
              <a:gd name="connsiteY1547" fmla="*/ 4600293 h 4944979"/>
              <a:gd name="connsiteX1548" fmla="*/ 7596891 w 10962464"/>
              <a:gd name="connsiteY1548" fmla="*/ 4635669 h 4944979"/>
              <a:gd name="connsiteX1549" fmla="*/ 7591449 w 10962464"/>
              <a:gd name="connsiteY1549" fmla="*/ 4671648 h 4944979"/>
              <a:gd name="connsiteX1550" fmla="*/ 7588405 w 10962464"/>
              <a:gd name="connsiteY1550" fmla="*/ 4685231 h 4944979"/>
              <a:gd name="connsiteX1551" fmla="*/ 7603997 w 10962464"/>
              <a:gd name="connsiteY1551" fmla="*/ 4679206 h 4944979"/>
              <a:gd name="connsiteX1552" fmla="*/ 7682455 w 10962464"/>
              <a:gd name="connsiteY1552" fmla="*/ 4655623 h 4944979"/>
              <a:gd name="connsiteX1553" fmla="*/ 7702914 w 10962464"/>
              <a:gd name="connsiteY1553" fmla="*/ 4650914 h 4944979"/>
              <a:gd name="connsiteX1554" fmla="*/ 7709064 w 10962464"/>
              <a:gd name="connsiteY1554" fmla="*/ 4647157 h 4944979"/>
              <a:gd name="connsiteX1555" fmla="*/ 7715111 w 10962464"/>
              <a:gd name="connsiteY1555" fmla="*/ 4646552 h 4944979"/>
              <a:gd name="connsiteX1556" fmla="*/ 7729171 w 10962464"/>
              <a:gd name="connsiteY1556" fmla="*/ 4640657 h 4944979"/>
              <a:gd name="connsiteX1557" fmla="*/ 7747311 w 10962464"/>
              <a:gd name="connsiteY1557" fmla="*/ 4631888 h 4944979"/>
              <a:gd name="connsiteX1558" fmla="*/ 7764091 w 10962464"/>
              <a:gd name="connsiteY1558" fmla="*/ 4621759 h 4944979"/>
              <a:gd name="connsiteX1559" fmla="*/ 7778756 w 10962464"/>
              <a:gd name="connsiteY1559" fmla="*/ 4612992 h 4944979"/>
              <a:gd name="connsiteX1560" fmla="*/ 7817003 w 10962464"/>
              <a:gd name="connsiteY1560" fmla="*/ 4586234 h 4944979"/>
              <a:gd name="connsiteX1561" fmla="*/ 7854193 w 10962464"/>
              <a:gd name="connsiteY1561" fmla="*/ 4554637 h 4944979"/>
              <a:gd name="connsiteX1562" fmla="*/ 7871427 w 10962464"/>
              <a:gd name="connsiteY1562" fmla="*/ 4533926 h 4944979"/>
              <a:gd name="connsiteX1563" fmla="*/ 7885789 w 10962464"/>
              <a:gd name="connsiteY1563" fmla="*/ 4510797 h 4944979"/>
              <a:gd name="connsiteX1564" fmla="*/ 7895765 w 10962464"/>
              <a:gd name="connsiteY1564" fmla="*/ 4490084 h 4944979"/>
              <a:gd name="connsiteX1565" fmla="*/ 7905443 w 10962464"/>
              <a:gd name="connsiteY1565" fmla="*/ 4464084 h 4944979"/>
              <a:gd name="connsiteX1566" fmla="*/ 7905744 w 10962464"/>
              <a:gd name="connsiteY1566" fmla="*/ 4462268 h 4944979"/>
              <a:gd name="connsiteX1567" fmla="*/ 9863327 w 10962464"/>
              <a:gd name="connsiteY1567" fmla="*/ 4460909 h 4944979"/>
              <a:gd name="connsiteX1568" fmla="*/ 9866349 w 10962464"/>
              <a:gd name="connsiteY1568" fmla="*/ 4467107 h 4944979"/>
              <a:gd name="connsiteX1569" fmla="*/ 9876176 w 10962464"/>
              <a:gd name="connsiteY1569" fmla="*/ 4486761 h 4944979"/>
              <a:gd name="connsiteX1570" fmla="*/ 9885398 w 10962464"/>
              <a:gd name="connsiteY1570" fmla="*/ 4503389 h 4944979"/>
              <a:gd name="connsiteX1571" fmla="*/ 9895376 w 10962464"/>
              <a:gd name="connsiteY1571" fmla="*/ 4520018 h 4944979"/>
              <a:gd name="connsiteX1572" fmla="*/ 9907470 w 10962464"/>
              <a:gd name="connsiteY1572" fmla="*/ 4536799 h 4944979"/>
              <a:gd name="connsiteX1573" fmla="*/ 9918960 w 10962464"/>
              <a:gd name="connsiteY1573" fmla="*/ 4550406 h 4944979"/>
              <a:gd name="connsiteX1574" fmla="*/ 9930901 w 10962464"/>
              <a:gd name="connsiteY1574" fmla="*/ 4561743 h 4944979"/>
              <a:gd name="connsiteX1575" fmla="*/ 9944357 w 10962464"/>
              <a:gd name="connsiteY1575" fmla="*/ 4571721 h 4944979"/>
              <a:gd name="connsiteX1576" fmla="*/ 9961440 w 10962464"/>
              <a:gd name="connsiteY1576" fmla="*/ 4581246 h 4944979"/>
              <a:gd name="connsiteX1577" fmla="*/ 9980033 w 10962464"/>
              <a:gd name="connsiteY1577" fmla="*/ 4588804 h 4944979"/>
              <a:gd name="connsiteX1578" fmla="*/ 10011176 w 10962464"/>
              <a:gd name="connsiteY1578" fmla="*/ 4596815 h 4944979"/>
              <a:gd name="connsiteX1579" fmla="*/ 10025083 w 10962464"/>
              <a:gd name="connsiteY1579" fmla="*/ 4599244 h 4944979"/>
              <a:gd name="connsiteX1580" fmla="*/ 10008001 w 10962464"/>
              <a:gd name="connsiteY1580" fmla="*/ 4571419 h 4944979"/>
              <a:gd name="connsiteX1581" fmla="*/ 9990464 w 10962464"/>
              <a:gd name="connsiteY1581" fmla="*/ 4534382 h 4944979"/>
              <a:gd name="connsiteX1582" fmla="*/ 9987172 w 10962464"/>
              <a:gd name="connsiteY1582" fmla="*/ 4526909 h 4944979"/>
              <a:gd name="connsiteX1583" fmla="*/ 9969150 w 10962464"/>
              <a:gd name="connsiteY1583" fmla="*/ 4509890 h 4944979"/>
              <a:gd name="connsiteX1584" fmla="*/ 9947682 w 10962464"/>
              <a:gd name="connsiteY1584" fmla="*/ 4492806 h 4944979"/>
              <a:gd name="connsiteX1585" fmla="*/ 9904445 w 10962464"/>
              <a:gd name="connsiteY1585" fmla="*/ 4471794 h 4944979"/>
              <a:gd name="connsiteX1586" fmla="*/ 9879652 w 10962464"/>
              <a:gd name="connsiteY1586" fmla="*/ 4465444 h 4944979"/>
              <a:gd name="connsiteX1587" fmla="*/ 9866349 w 10962464"/>
              <a:gd name="connsiteY1587" fmla="*/ 4461815 h 4944979"/>
              <a:gd name="connsiteX1588" fmla="*/ 9863327 w 10962464"/>
              <a:gd name="connsiteY1588" fmla="*/ 4460909 h 4944979"/>
              <a:gd name="connsiteX1589" fmla="*/ 2631507 w 10962464"/>
              <a:gd name="connsiteY1589" fmla="*/ 4456526 h 4944979"/>
              <a:gd name="connsiteX1590" fmla="*/ 2629994 w 10962464"/>
              <a:gd name="connsiteY1590" fmla="*/ 4462420 h 4944979"/>
              <a:gd name="connsiteX1591" fmla="*/ 2626215 w 10962464"/>
              <a:gd name="connsiteY1591" fmla="*/ 4508227 h 4944979"/>
              <a:gd name="connsiteX1592" fmla="*/ 2625611 w 10962464"/>
              <a:gd name="connsiteY1592" fmla="*/ 4551766 h 4944979"/>
              <a:gd name="connsiteX1593" fmla="*/ 2631658 w 10962464"/>
              <a:gd name="connsiteY1593" fmla="*/ 4602410 h 4944979"/>
              <a:gd name="connsiteX1594" fmla="*/ 2635740 w 10962464"/>
              <a:gd name="connsiteY1594" fmla="*/ 4628865 h 4944979"/>
              <a:gd name="connsiteX1595" fmla="*/ 2641636 w 10962464"/>
              <a:gd name="connsiteY1595" fmla="*/ 4656984 h 4944979"/>
              <a:gd name="connsiteX1596" fmla="*/ 2637178 w 10962464"/>
              <a:gd name="connsiteY1596" fmla="*/ 4663401 h 4944979"/>
              <a:gd name="connsiteX1597" fmla="*/ 2644961 w 10962464"/>
              <a:gd name="connsiteY1597" fmla="*/ 4670136 h 4944979"/>
              <a:gd name="connsiteX1598" fmla="*/ 2668242 w 10962464"/>
              <a:gd name="connsiteY1598" fmla="*/ 4699312 h 4944979"/>
              <a:gd name="connsiteX1599" fmla="*/ 2689105 w 10962464"/>
              <a:gd name="connsiteY1599" fmla="*/ 4733780 h 4944979"/>
              <a:gd name="connsiteX1600" fmla="*/ 2696231 w 10962464"/>
              <a:gd name="connsiteY1600" fmla="*/ 4746222 h 4944979"/>
              <a:gd name="connsiteX1601" fmla="*/ 2696966 w 10962464"/>
              <a:gd name="connsiteY1601" fmla="*/ 4745422 h 4944979"/>
              <a:gd name="connsiteX1602" fmla="*/ 2703768 w 10962464"/>
              <a:gd name="connsiteY1602" fmla="*/ 4741342 h 4944979"/>
              <a:gd name="connsiteX1603" fmla="*/ 2704862 w 10962464"/>
              <a:gd name="connsiteY1603" fmla="*/ 4741061 h 4944979"/>
              <a:gd name="connsiteX1604" fmla="*/ 2707246 w 10962464"/>
              <a:gd name="connsiteY1604" fmla="*/ 4701582 h 4944979"/>
              <a:gd name="connsiteX1605" fmla="*/ 2709815 w 10962464"/>
              <a:gd name="connsiteY1605" fmla="*/ 4661822 h 4944979"/>
              <a:gd name="connsiteX1606" fmla="*/ 2713898 w 10962464"/>
              <a:gd name="connsiteY1606" fmla="*/ 4623121 h 4944979"/>
              <a:gd name="connsiteX1607" fmla="*/ 2719897 w 10962464"/>
              <a:gd name="connsiteY1607" fmla="*/ 4593579 h 4944979"/>
              <a:gd name="connsiteX1608" fmla="*/ 2717375 w 10962464"/>
              <a:gd name="connsiteY1608" fmla="*/ 4591827 h 4944979"/>
              <a:gd name="connsiteX1609" fmla="*/ 2715409 w 10962464"/>
              <a:gd name="connsiteY1609" fmla="*/ 4584420 h 4944979"/>
              <a:gd name="connsiteX1610" fmla="*/ 2698477 w 10962464"/>
              <a:gd name="connsiteY1610" fmla="*/ 4542544 h 4944979"/>
              <a:gd name="connsiteX1611" fmla="*/ 2686989 w 10962464"/>
              <a:gd name="connsiteY1611" fmla="*/ 4519112 h 4944979"/>
              <a:gd name="connsiteX1612" fmla="*/ 2674893 w 10962464"/>
              <a:gd name="connsiteY1612" fmla="*/ 4499006 h 4944979"/>
              <a:gd name="connsiteX1613" fmla="*/ 2663102 w 10962464"/>
              <a:gd name="connsiteY1613" fmla="*/ 4483434 h 4944979"/>
              <a:gd name="connsiteX1614" fmla="*/ 2650253 w 10962464"/>
              <a:gd name="connsiteY1614" fmla="*/ 4470432 h 4944979"/>
              <a:gd name="connsiteX1615" fmla="*/ 2631507 w 10962464"/>
              <a:gd name="connsiteY1615" fmla="*/ 4456526 h 4944979"/>
              <a:gd name="connsiteX1616" fmla="*/ 3447859 w 10962464"/>
              <a:gd name="connsiteY1616" fmla="*/ 4445641 h 4944979"/>
              <a:gd name="connsiteX1617" fmla="*/ 3446800 w 10962464"/>
              <a:gd name="connsiteY1617" fmla="*/ 4446547 h 4944979"/>
              <a:gd name="connsiteX1618" fmla="*/ 3441359 w 10962464"/>
              <a:gd name="connsiteY1618" fmla="*/ 4453954 h 4944979"/>
              <a:gd name="connsiteX1619" fmla="*/ 3440905 w 10962464"/>
              <a:gd name="connsiteY1619" fmla="*/ 4454862 h 4944979"/>
              <a:gd name="connsiteX1620" fmla="*/ 3432892 w 10962464"/>
              <a:gd name="connsiteY1620" fmla="*/ 4471491 h 4944979"/>
              <a:gd name="connsiteX1621" fmla="*/ 3425788 w 10962464"/>
              <a:gd name="connsiteY1621" fmla="*/ 4488272 h 4944979"/>
              <a:gd name="connsiteX1622" fmla="*/ 3411273 w 10962464"/>
              <a:gd name="connsiteY1622" fmla="*/ 4522740 h 4944979"/>
              <a:gd name="connsiteX1623" fmla="*/ 3396459 w 10962464"/>
              <a:gd name="connsiteY1623" fmla="*/ 4558114 h 4944979"/>
              <a:gd name="connsiteX1624" fmla="*/ 3384063 w 10962464"/>
              <a:gd name="connsiteY1624" fmla="*/ 4593944 h 4944979"/>
              <a:gd name="connsiteX1625" fmla="*/ 3375598 w 10962464"/>
              <a:gd name="connsiteY1625" fmla="*/ 4630227 h 4944979"/>
              <a:gd name="connsiteX1626" fmla="*/ 3372422 w 10962464"/>
              <a:gd name="connsiteY1626" fmla="*/ 4651391 h 4944979"/>
              <a:gd name="connsiteX1627" fmla="*/ 3370609 w 10962464"/>
              <a:gd name="connsiteY1627" fmla="*/ 4670288 h 4944979"/>
              <a:gd name="connsiteX1628" fmla="*/ 3370609 w 10962464"/>
              <a:gd name="connsiteY1628" fmla="*/ 4669532 h 4944979"/>
              <a:gd name="connsiteX1629" fmla="*/ 3370306 w 10962464"/>
              <a:gd name="connsiteY1629" fmla="*/ 4681777 h 4944979"/>
              <a:gd name="connsiteX1630" fmla="*/ 3370306 w 10962464"/>
              <a:gd name="connsiteY1630" fmla="*/ 4684650 h 4944979"/>
              <a:gd name="connsiteX1631" fmla="*/ 3370201 w 10962464"/>
              <a:gd name="connsiteY1631" fmla="*/ 4685004 h 4944979"/>
              <a:gd name="connsiteX1632" fmla="*/ 3371061 w 10962464"/>
              <a:gd name="connsiteY1632" fmla="*/ 4686766 h 4944979"/>
              <a:gd name="connsiteX1633" fmla="*/ 3381794 w 10962464"/>
              <a:gd name="connsiteY1633" fmla="*/ 4708234 h 4944979"/>
              <a:gd name="connsiteX1634" fmla="*/ 3389052 w 10962464"/>
              <a:gd name="connsiteY1634" fmla="*/ 4725770 h 4944979"/>
              <a:gd name="connsiteX1635" fmla="*/ 3394796 w 10962464"/>
              <a:gd name="connsiteY1635" fmla="*/ 4743760 h 4944979"/>
              <a:gd name="connsiteX1636" fmla="*/ 3406435 w 10962464"/>
              <a:gd name="connsiteY1636" fmla="*/ 4780949 h 4944979"/>
              <a:gd name="connsiteX1637" fmla="*/ 3414582 w 10962464"/>
              <a:gd name="connsiteY1637" fmla="*/ 4806578 h 4944979"/>
              <a:gd name="connsiteX1638" fmla="*/ 3421100 w 10962464"/>
              <a:gd name="connsiteY1638" fmla="*/ 4793949 h 4944979"/>
              <a:gd name="connsiteX1639" fmla="*/ 3442870 w 10962464"/>
              <a:gd name="connsiteY1639" fmla="*/ 4758726 h 4944979"/>
              <a:gd name="connsiteX1640" fmla="*/ 3463733 w 10962464"/>
              <a:gd name="connsiteY1640" fmla="*/ 4729851 h 4944979"/>
              <a:gd name="connsiteX1641" fmla="*/ 3487618 w 10962464"/>
              <a:gd name="connsiteY1641" fmla="*/ 4700977 h 4944979"/>
              <a:gd name="connsiteX1642" fmla="*/ 3492388 w 10962464"/>
              <a:gd name="connsiteY1642" fmla="*/ 4695932 h 4944979"/>
              <a:gd name="connsiteX1643" fmla="*/ 3491398 w 10962464"/>
              <a:gd name="connsiteY1643" fmla="*/ 4691907 h 4944979"/>
              <a:gd name="connsiteX1644" fmla="*/ 3493212 w 10962464"/>
              <a:gd name="connsiteY1644" fmla="*/ 4677394 h 4944979"/>
              <a:gd name="connsiteX1645" fmla="*/ 3492607 w 10962464"/>
              <a:gd name="connsiteY1645" fmla="*/ 4647008 h 4944979"/>
              <a:gd name="connsiteX1646" fmla="*/ 3490339 w 10962464"/>
              <a:gd name="connsiteY1646" fmla="*/ 4610121 h 4944979"/>
              <a:gd name="connsiteX1647" fmla="*/ 3486258 w 10962464"/>
              <a:gd name="connsiteY1647" fmla="*/ 4570361 h 4944979"/>
              <a:gd name="connsiteX1648" fmla="*/ 3483235 w 10962464"/>
              <a:gd name="connsiteY1648" fmla="*/ 4552521 h 4944979"/>
              <a:gd name="connsiteX1649" fmla="*/ 3480060 w 10962464"/>
              <a:gd name="connsiteY1649" fmla="*/ 4534532 h 4944979"/>
              <a:gd name="connsiteX1650" fmla="*/ 3471896 w 10962464"/>
              <a:gd name="connsiteY1650" fmla="*/ 4499761 h 4944979"/>
              <a:gd name="connsiteX1651" fmla="*/ 3465244 w 10962464"/>
              <a:gd name="connsiteY1651" fmla="*/ 4477236 h 4944979"/>
              <a:gd name="connsiteX1652" fmla="*/ 3456325 w 10962464"/>
              <a:gd name="connsiteY1652" fmla="*/ 4454711 h 4944979"/>
              <a:gd name="connsiteX1653" fmla="*/ 3451941 w 10962464"/>
              <a:gd name="connsiteY1653" fmla="*/ 4448664 h 4944979"/>
              <a:gd name="connsiteX1654" fmla="*/ 3448767 w 10962464"/>
              <a:gd name="connsiteY1654" fmla="*/ 4446093 h 4944979"/>
              <a:gd name="connsiteX1655" fmla="*/ 3448463 w 10962464"/>
              <a:gd name="connsiteY1655" fmla="*/ 4445942 h 4944979"/>
              <a:gd name="connsiteX1656" fmla="*/ 8139765 w 10962464"/>
              <a:gd name="connsiteY1656" fmla="*/ 4442465 h 4944979"/>
              <a:gd name="connsiteX1657" fmla="*/ 8147325 w 10962464"/>
              <a:gd name="connsiteY1657" fmla="*/ 4472549 h 4944979"/>
              <a:gd name="connsiteX1658" fmla="*/ 8176198 w 10962464"/>
              <a:gd name="connsiteY1658" fmla="*/ 4527276 h 4944979"/>
              <a:gd name="connsiteX1659" fmla="*/ 8193282 w 10962464"/>
              <a:gd name="connsiteY1659" fmla="*/ 4547382 h 4944979"/>
              <a:gd name="connsiteX1660" fmla="*/ 8209799 w 10962464"/>
              <a:gd name="connsiteY1660" fmla="*/ 4563760 h 4944979"/>
              <a:gd name="connsiteX1661" fmla="*/ 8220643 w 10962464"/>
              <a:gd name="connsiteY1661" fmla="*/ 4564917 h 4944979"/>
              <a:gd name="connsiteX1662" fmla="*/ 8229715 w 10962464"/>
              <a:gd name="connsiteY1662" fmla="*/ 4569604 h 4944979"/>
              <a:gd name="connsiteX1663" fmla="*/ 8243321 w 10962464"/>
              <a:gd name="connsiteY1663" fmla="*/ 4579582 h 4944979"/>
              <a:gd name="connsiteX1664" fmla="*/ 8259798 w 10962464"/>
              <a:gd name="connsiteY1664" fmla="*/ 4593338 h 4944979"/>
              <a:gd name="connsiteX1665" fmla="*/ 8272507 w 10962464"/>
              <a:gd name="connsiteY1665" fmla="*/ 4605523 h 4944979"/>
              <a:gd name="connsiteX1666" fmla="*/ 8270835 w 10962464"/>
              <a:gd name="connsiteY1666" fmla="*/ 4597573 h 4944979"/>
              <a:gd name="connsiteX1667" fmla="*/ 8262520 w 10962464"/>
              <a:gd name="connsiteY1667" fmla="*/ 4569907 h 4944979"/>
              <a:gd name="connsiteX1668" fmla="*/ 8249066 w 10962464"/>
              <a:gd name="connsiteY1668" fmla="*/ 4544812 h 4944979"/>
              <a:gd name="connsiteX1669" fmla="*/ 8234251 w 10962464"/>
              <a:gd name="connsiteY1669" fmla="*/ 4521984 h 4944979"/>
              <a:gd name="connsiteX1670" fmla="*/ 8218075 w 10962464"/>
              <a:gd name="connsiteY1670" fmla="*/ 4502331 h 4944979"/>
              <a:gd name="connsiteX1671" fmla="*/ 8198120 w 10962464"/>
              <a:gd name="connsiteY1671" fmla="*/ 4483888 h 4944979"/>
              <a:gd name="connsiteX1672" fmla="*/ 8166826 w 10962464"/>
              <a:gd name="connsiteY1672" fmla="*/ 4459700 h 4944979"/>
              <a:gd name="connsiteX1673" fmla="*/ 8139765 w 10962464"/>
              <a:gd name="connsiteY1673" fmla="*/ 4442465 h 4944979"/>
              <a:gd name="connsiteX1674" fmla="*/ 8780313 w 10962464"/>
              <a:gd name="connsiteY1674" fmla="*/ 4435634 h 4944979"/>
              <a:gd name="connsiteX1675" fmla="*/ 8778786 w 10962464"/>
              <a:gd name="connsiteY1675" fmla="*/ 4440649 h 4944979"/>
              <a:gd name="connsiteX1676" fmla="*/ 8773496 w 10962464"/>
              <a:gd name="connsiteY1676" fmla="*/ 4462722 h 4944979"/>
              <a:gd name="connsiteX1677" fmla="*/ 8769507 w 10962464"/>
              <a:gd name="connsiteY1677" fmla="*/ 4479641 h 4944979"/>
              <a:gd name="connsiteX1678" fmla="*/ 8776367 w 10962464"/>
              <a:gd name="connsiteY1678" fmla="*/ 4490084 h 4944979"/>
              <a:gd name="connsiteX1679" fmla="*/ 8783473 w 10962464"/>
              <a:gd name="connsiteY1679" fmla="*/ 4508075 h 4944979"/>
              <a:gd name="connsiteX1680" fmla="*/ 8792639 w 10962464"/>
              <a:gd name="connsiteY1680" fmla="*/ 4535696 h 4944979"/>
              <a:gd name="connsiteX1681" fmla="*/ 8796626 w 10962464"/>
              <a:gd name="connsiteY1681" fmla="*/ 4527427 h 4944979"/>
              <a:gd name="connsiteX1682" fmla="*/ 8807812 w 10962464"/>
              <a:gd name="connsiteY1682" fmla="*/ 4505959 h 4944979"/>
              <a:gd name="connsiteX1683" fmla="*/ 8825197 w 10962464"/>
              <a:gd name="connsiteY1683" fmla="*/ 4475573 h 4944979"/>
              <a:gd name="connsiteX1684" fmla="*/ 8840659 w 10962464"/>
              <a:gd name="connsiteY1684" fmla="*/ 4451139 h 4944979"/>
              <a:gd name="connsiteX1685" fmla="*/ 8826710 w 10962464"/>
              <a:gd name="connsiteY1685" fmla="*/ 4448815 h 4944979"/>
              <a:gd name="connsiteX1686" fmla="*/ 8789067 w 10962464"/>
              <a:gd name="connsiteY1686" fmla="*/ 4439140 h 4944979"/>
              <a:gd name="connsiteX1687" fmla="*/ 5083889 w 10962464"/>
              <a:gd name="connsiteY1687" fmla="*/ 4426439 h 4944979"/>
              <a:gd name="connsiteX1688" fmla="*/ 5075575 w 10962464"/>
              <a:gd name="connsiteY1688" fmla="*/ 4434905 h 4944979"/>
              <a:gd name="connsiteX1689" fmla="*/ 5065294 w 10962464"/>
              <a:gd name="connsiteY1689" fmla="*/ 4446093 h 4944979"/>
              <a:gd name="connsiteX1690" fmla="*/ 5054410 w 10962464"/>
              <a:gd name="connsiteY1690" fmla="*/ 4461512 h 4944979"/>
              <a:gd name="connsiteX1691" fmla="*/ 5048538 w 10962464"/>
              <a:gd name="connsiteY1691" fmla="*/ 4471816 h 4944979"/>
              <a:gd name="connsiteX1692" fmla="*/ 5052142 w 10962464"/>
              <a:gd name="connsiteY1692" fmla="*/ 4473003 h 4944979"/>
              <a:gd name="connsiteX1693" fmla="*/ 5057131 w 10962464"/>
              <a:gd name="connsiteY1693" fmla="*/ 4485248 h 4944979"/>
              <a:gd name="connsiteX1694" fmla="*/ 5058644 w 10962464"/>
              <a:gd name="connsiteY1694" fmla="*/ 4493714 h 4944979"/>
              <a:gd name="connsiteX1695" fmla="*/ 5062724 w 10962464"/>
              <a:gd name="connsiteY1695" fmla="*/ 4529846 h 4944979"/>
              <a:gd name="connsiteX1696" fmla="*/ 5062272 w 10962464"/>
              <a:gd name="connsiteY1696" fmla="*/ 4566128 h 4944979"/>
              <a:gd name="connsiteX1697" fmla="*/ 5060458 w 10962464"/>
              <a:gd name="connsiteY1697" fmla="*/ 4584269 h 4944979"/>
              <a:gd name="connsiteX1698" fmla="*/ 5058945 w 10962464"/>
              <a:gd name="connsiteY1698" fmla="*/ 4595606 h 4944979"/>
              <a:gd name="connsiteX1699" fmla="*/ 5057695 w 10962464"/>
              <a:gd name="connsiteY1699" fmla="*/ 4602518 h 4944979"/>
              <a:gd name="connsiteX1700" fmla="*/ 5076027 w 10962464"/>
              <a:gd name="connsiteY1700" fmla="*/ 4581093 h 4944979"/>
              <a:gd name="connsiteX1701" fmla="*/ 5086927 w 10962464"/>
              <a:gd name="connsiteY1701" fmla="*/ 4572308 h 4944979"/>
              <a:gd name="connsiteX1702" fmla="*/ 5086913 w 10962464"/>
              <a:gd name="connsiteY1702" fmla="*/ 4572173 h 4944979"/>
              <a:gd name="connsiteX1703" fmla="*/ 5090087 w 10962464"/>
              <a:gd name="connsiteY1703" fmla="*/ 4556451 h 4944979"/>
              <a:gd name="connsiteX1704" fmla="*/ 5093262 w 10962464"/>
              <a:gd name="connsiteY1704" fmla="*/ 4528938 h 4944979"/>
              <a:gd name="connsiteX1705" fmla="*/ 5094471 w 10962464"/>
              <a:gd name="connsiteY1705" fmla="*/ 4514576 h 4944979"/>
              <a:gd name="connsiteX1706" fmla="*/ 5093867 w 10962464"/>
              <a:gd name="connsiteY1706" fmla="*/ 4501423 h 4944979"/>
              <a:gd name="connsiteX1707" fmla="*/ 5091448 w 10962464"/>
              <a:gd name="connsiteY1707" fmla="*/ 4482223 h 4944979"/>
              <a:gd name="connsiteX1708" fmla="*/ 5088878 w 10962464"/>
              <a:gd name="connsiteY1708" fmla="*/ 4459397 h 4944979"/>
              <a:gd name="connsiteX1709" fmla="*/ 5086155 w 10962464"/>
              <a:gd name="connsiteY1709" fmla="*/ 4438081 h 4944979"/>
              <a:gd name="connsiteX1710" fmla="*/ 5084191 w 10962464"/>
              <a:gd name="connsiteY1710" fmla="*/ 4428103 h 4944979"/>
              <a:gd name="connsiteX1711" fmla="*/ 5083889 w 10962464"/>
              <a:gd name="connsiteY1711" fmla="*/ 4426439 h 4944979"/>
              <a:gd name="connsiteX1712" fmla="*/ 10150001 w 10962464"/>
              <a:gd name="connsiteY1712" fmla="*/ 4425819 h 4944979"/>
              <a:gd name="connsiteX1713" fmla="*/ 10147687 w 10962464"/>
              <a:gd name="connsiteY1713" fmla="*/ 4426893 h 4944979"/>
              <a:gd name="connsiteX1714" fmla="*/ 10134081 w 10962464"/>
              <a:gd name="connsiteY1714" fmla="*/ 4426592 h 4944979"/>
              <a:gd name="connsiteX1715" fmla="*/ 10129405 w 10962464"/>
              <a:gd name="connsiteY1715" fmla="*/ 4426360 h 4944979"/>
              <a:gd name="connsiteX1716" fmla="*/ 10127734 w 10962464"/>
              <a:gd name="connsiteY1716" fmla="*/ 4426439 h 4944979"/>
              <a:gd name="connsiteX1717" fmla="*/ 10114732 w 10962464"/>
              <a:gd name="connsiteY1717" fmla="*/ 4427952 h 4944979"/>
              <a:gd name="connsiteX1718" fmla="*/ 10106266 w 10962464"/>
              <a:gd name="connsiteY1718" fmla="*/ 4430069 h 4944979"/>
              <a:gd name="connsiteX1719" fmla="*/ 10107023 w 10962464"/>
              <a:gd name="connsiteY1719" fmla="*/ 4430976 h 4944979"/>
              <a:gd name="connsiteX1720" fmla="*/ 10127884 w 10962464"/>
              <a:gd name="connsiteY1720" fmla="*/ 4448966 h 4944979"/>
              <a:gd name="connsiteX1721" fmla="*/ 10151014 w 10962464"/>
              <a:gd name="connsiteY1721" fmla="*/ 4464234 h 4944979"/>
              <a:gd name="connsiteX1722" fmla="*/ 10176412 w 10962464"/>
              <a:gd name="connsiteY1722" fmla="*/ 4479352 h 4944979"/>
              <a:gd name="connsiteX1723" fmla="*/ 10202112 w 10962464"/>
              <a:gd name="connsiteY1723" fmla="*/ 4492505 h 4944979"/>
              <a:gd name="connsiteX1724" fmla="*/ 10227358 w 10962464"/>
              <a:gd name="connsiteY1724" fmla="*/ 4503237 h 4944979"/>
              <a:gd name="connsiteX1725" fmla="*/ 10292666 w 10962464"/>
              <a:gd name="connsiteY1725" fmla="*/ 4522588 h 4944979"/>
              <a:gd name="connsiteX1726" fmla="*/ 10326077 w 10962464"/>
              <a:gd name="connsiteY1726" fmla="*/ 4527425 h 4944979"/>
              <a:gd name="connsiteX1727" fmla="*/ 10348037 w 10962464"/>
              <a:gd name="connsiteY1727" fmla="*/ 4530169 h 4944979"/>
              <a:gd name="connsiteX1728" fmla="*/ 10347091 w 10962464"/>
              <a:gd name="connsiteY1728" fmla="*/ 4528182 h 4944979"/>
              <a:gd name="connsiteX1729" fmla="*/ 10339790 w 10962464"/>
              <a:gd name="connsiteY1729" fmla="*/ 4511149 h 4944979"/>
              <a:gd name="connsiteX1730" fmla="*/ 10336508 w 10962464"/>
              <a:gd name="connsiteY1730" fmla="*/ 4508832 h 4944979"/>
              <a:gd name="connsiteX1731" fmla="*/ 10336393 w 10962464"/>
              <a:gd name="connsiteY1731" fmla="*/ 4508684 h 4944979"/>
              <a:gd name="connsiteX1732" fmla="*/ 10334543 w 10962464"/>
              <a:gd name="connsiteY1732" fmla="*/ 4508982 h 4944979"/>
              <a:gd name="connsiteX1733" fmla="*/ 10328193 w 10962464"/>
              <a:gd name="connsiteY1733" fmla="*/ 4505202 h 4944979"/>
              <a:gd name="connsiteX1734" fmla="*/ 10328496 w 10962464"/>
              <a:gd name="connsiteY1734" fmla="*/ 4505505 h 4944979"/>
              <a:gd name="connsiteX1735" fmla="*/ 10321692 w 10962464"/>
              <a:gd name="connsiteY1735" fmla="*/ 4499609 h 4944979"/>
              <a:gd name="connsiteX1736" fmla="*/ 10315343 w 10962464"/>
              <a:gd name="connsiteY1736" fmla="*/ 4494166 h 4944979"/>
              <a:gd name="connsiteX1737" fmla="*/ 10306726 w 10962464"/>
              <a:gd name="connsiteY1737" fmla="*/ 4486759 h 4944979"/>
              <a:gd name="connsiteX1738" fmla="*/ 10296597 w 10962464"/>
              <a:gd name="connsiteY1738" fmla="*/ 4478898 h 4944979"/>
              <a:gd name="connsiteX1739" fmla="*/ 10263338 w 10962464"/>
              <a:gd name="connsiteY1739" fmla="*/ 4457884 h 4944979"/>
              <a:gd name="connsiteX1740" fmla="*/ 10223882 w 10962464"/>
              <a:gd name="connsiteY1740" fmla="*/ 4439138 h 4944979"/>
              <a:gd name="connsiteX1741" fmla="*/ 10172179 w 10962464"/>
              <a:gd name="connsiteY1741" fmla="*/ 4426289 h 4944979"/>
              <a:gd name="connsiteX1742" fmla="*/ 6237969 w 10962464"/>
              <a:gd name="connsiteY1742" fmla="*/ 4420997 h 4944979"/>
              <a:gd name="connsiteX1743" fmla="*/ 6237211 w 10962464"/>
              <a:gd name="connsiteY1743" fmla="*/ 4421148 h 4944979"/>
              <a:gd name="connsiteX1744" fmla="*/ 6218162 w 10962464"/>
              <a:gd name="connsiteY1744" fmla="*/ 4429614 h 4944979"/>
              <a:gd name="connsiteX1745" fmla="*/ 6200628 w 10962464"/>
              <a:gd name="connsiteY1745" fmla="*/ 4438987 h 4944979"/>
              <a:gd name="connsiteX1746" fmla="*/ 6152856 w 10962464"/>
              <a:gd name="connsiteY1746" fmla="*/ 4468013 h 4944979"/>
              <a:gd name="connsiteX1747" fmla="*/ 6109164 w 10962464"/>
              <a:gd name="connsiteY1747" fmla="*/ 4502785 h 4944979"/>
              <a:gd name="connsiteX1748" fmla="*/ 6088303 w 10962464"/>
              <a:gd name="connsiteY1748" fmla="*/ 4525611 h 4944979"/>
              <a:gd name="connsiteX1749" fmla="*/ 6067441 w 10962464"/>
              <a:gd name="connsiteY1749" fmla="*/ 4549950 h 4944979"/>
              <a:gd name="connsiteX1750" fmla="*/ 6026321 w 10962464"/>
              <a:gd name="connsiteY1750" fmla="*/ 4602863 h 4944979"/>
              <a:gd name="connsiteX1751" fmla="*/ 6018751 w 10962464"/>
              <a:gd name="connsiteY1751" fmla="*/ 4603651 h 4944979"/>
              <a:gd name="connsiteX1752" fmla="*/ 6019669 w 10962464"/>
              <a:gd name="connsiteY1752" fmla="*/ 4616015 h 4944979"/>
              <a:gd name="connsiteX1753" fmla="*/ 6020276 w 10962464"/>
              <a:gd name="connsiteY1753" fmla="*/ 4634156 h 4944979"/>
              <a:gd name="connsiteX1754" fmla="*/ 6019821 w 10962464"/>
              <a:gd name="connsiteY1754" fmla="*/ 4655170 h 4944979"/>
              <a:gd name="connsiteX1755" fmla="*/ 6018655 w 10962464"/>
              <a:gd name="connsiteY1755" fmla="*/ 4662216 h 4944979"/>
              <a:gd name="connsiteX1756" fmla="*/ 6027531 w 10962464"/>
              <a:gd name="connsiteY1756" fmla="*/ 4652145 h 4944979"/>
              <a:gd name="connsiteX1757" fmla="*/ 6057466 w 10962464"/>
              <a:gd name="connsiteY1757" fmla="*/ 4622213 h 4944979"/>
              <a:gd name="connsiteX1758" fmla="*/ 6088303 w 10962464"/>
              <a:gd name="connsiteY1758" fmla="*/ 4600594 h 4944979"/>
              <a:gd name="connsiteX1759" fmla="*/ 6123226 w 10962464"/>
              <a:gd name="connsiteY1759" fmla="*/ 4581698 h 4944979"/>
              <a:gd name="connsiteX1760" fmla="*/ 6157543 w 10962464"/>
              <a:gd name="connsiteY1760" fmla="*/ 4566580 h 4944979"/>
              <a:gd name="connsiteX1761" fmla="*/ 6175230 w 10962464"/>
              <a:gd name="connsiteY1761" fmla="*/ 4560382 h 4944979"/>
              <a:gd name="connsiteX1762" fmla="*/ 6184576 w 10962464"/>
              <a:gd name="connsiteY1762" fmla="*/ 4558175 h 4944979"/>
              <a:gd name="connsiteX1763" fmla="*/ 6193068 w 10962464"/>
              <a:gd name="connsiteY1763" fmla="*/ 4547079 h 4944979"/>
              <a:gd name="connsiteX1764" fmla="*/ 6207883 w 10962464"/>
              <a:gd name="connsiteY1764" fmla="*/ 4524554 h 4944979"/>
              <a:gd name="connsiteX1765" fmla="*/ 6233733 w 10962464"/>
              <a:gd name="connsiteY1765" fmla="*/ 4470281 h 4944979"/>
              <a:gd name="connsiteX1766" fmla="*/ 6237816 w 10962464"/>
              <a:gd name="connsiteY1766" fmla="*/ 4452442 h 4944979"/>
              <a:gd name="connsiteX1767" fmla="*/ 6240085 w 10962464"/>
              <a:gd name="connsiteY1767" fmla="*/ 4434150 h 4944979"/>
              <a:gd name="connsiteX1768" fmla="*/ 6239329 w 10962464"/>
              <a:gd name="connsiteY1768" fmla="*/ 4423567 h 4944979"/>
              <a:gd name="connsiteX1769" fmla="*/ 6238572 w 10962464"/>
              <a:gd name="connsiteY1769" fmla="*/ 4421753 h 4944979"/>
              <a:gd name="connsiteX1770" fmla="*/ 6237969 w 10962464"/>
              <a:gd name="connsiteY1770" fmla="*/ 4420997 h 4944979"/>
              <a:gd name="connsiteX1771" fmla="*/ 4508470 w 10962464"/>
              <a:gd name="connsiteY1771" fmla="*/ 4416134 h 4944979"/>
              <a:gd name="connsiteX1772" fmla="*/ 4483568 w 10962464"/>
              <a:gd name="connsiteY1772" fmla="*/ 4420394 h 4944979"/>
              <a:gd name="connsiteX1773" fmla="*/ 4432166 w 10962464"/>
              <a:gd name="connsiteY1773" fmla="*/ 4436267 h 4944979"/>
              <a:gd name="connsiteX1774" fmla="*/ 4384093 w 10962464"/>
              <a:gd name="connsiteY1774" fmla="*/ 4458340 h 4944979"/>
              <a:gd name="connsiteX1775" fmla="*/ 4356126 w 10962464"/>
              <a:gd name="connsiteY1775" fmla="*/ 4474665 h 4944979"/>
              <a:gd name="connsiteX1776" fmla="*/ 4327403 w 10962464"/>
              <a:gd name="connsiteY1776" fmla="*/ 4493109 h 4944979"/>
              <a:gd name="connsiteX1777" fmla="*/ 4298680 w 10962464"/>
              <a:gd name="connsiteY1777" fmla="*/ 4513366 h 4944979"/>
              <a:gd name="connsiteX1778" fmla="*/ 4273366 w 10962464"/>
              <a:gd name="connsiteY1778" fmla="*/ 4533245 h 4944979"/>
              <a:gd name="connsiteX1779" fmla="*/ 4272827 w 10962464"/>
              <a:gd name="connsiteY1779" fmla="*/ 4555999 h 4944979"/>
              <a:gd name="connsiteX1780" fmla="*/ 4271015 w 10962464"/>
              <a:gd name="connsiteY1780" fmla="*/ 4574140 h 4944979"/>
              <a:gd name="connsiteX1781" fmla="*/ 4268293 w 10962464"/>
              <a:gd name="connsiteY1781" fmla="*/ 4591676 h 4944979"/>
              <a:gd name="connsiteX1782" fmla="*/ 4265963 w 10962464"/>
              <a:gd name="connsiteY1782" fmla="*/ 4598260 h 4944979"/>
              <a:gd name="connsiteX1783" fmla="*/ 4276155 w 10962464"/>
              <a:gd name="connsiteY1783" fmla="*/ 4593036 h 4944979"/>
              <a:gd name="connsiteX1784" fmla="*/ 4349171 w 10962464"/>
              <a:gd name="connsiteY1784" fmla="*/ 4567488 h 4944979"/>
              <a:gd name="connsiteX1785" fmla="*/ 4417047 w 10962464"/>
              <a:gd name="connsiteY1785" fmla="*/ 4554356 h 4944979"/>
              <a:gd name="connsiteX1786" fmla="*/ 4417049 w 10962464"/>
              <a:gd name="connsiteY1786" fmla="*/ 4554335 h 4944979"/>
              <a:gd name="connsiteX1787" fmla="*/ 4427027 w 10962464"/>
              <a:gd name="connsiteY1787" fmla="*/ 4547834 h 4944979"/>
              <a:gd name="connsiteX1788" fmla="*/ 4437609 w 10962464"/>
              <a:gd name="connsiteY1788" fmla="*/ 4540730 h 4944979"/>
              <a:gd name="connsiteX1789" fmla="*/ 4456960 w 10962464"/>
              <a:gd name="connsiteY1789" fmla="*/ 4524554 h 4944979"/>
              <a:gd name="connsiteX1790" fmla="*/ 4495964 w 10962464"/>
              <a:gd name="connsiteY1790" fmla="*/ 4476933 h 4944979"/>
              <a:gd name="connsiteX1791" fmla="*/ 4515314 w 10962464"/>
              <a:gd name="connsiteY1791" fmla="*/ 4436267 h 4944979"/>
              <a:gd name="connsiteX1792" fmla="*/ 4516825 w 10962464"/>
              <a:gd name="connsiteY1792" fmla="*/ 4430523 h 4944979"/>
              <a:gd name="connsiteX1793" fmla="*/ 4518188 w 10962464"/>
              <a:gd name="connsiteY1793" fmla="*/ 4424173 h 4944979"/>
              <a:gd name="connsiteX1794" fmla="*/ 4518792 w 10962464"/>
              <a:gd name="connsiteY1794" fmla="*/ 4417521 h 4944979"/>
              <a:gd name="connsiteX1795" fmla="*/ 4518663 w 10962464"/>
              <a:gd name="connsiteY1795" fmla="*/ 4416245 h 4944979"/>
              <a:gd name="connsiteX1796" fmla="*/ 4514559 w 10962464"/>
              <a:gd name="connsiteY1796" fmla="*/ 4417823 h 4944979"/>
              <a:gd name="connsiteX1797" fmla="*/ 4511232 w 10962464"/>
              <a:gd name="connsiteY1797" fmla="*/ 4417823 h 4944979"/>
              <a:gd name="connsiteX1798" fmla="*/ 2234668 w 10962464"/>
              <a:gd name="connsiteY1798" fmla="*/ 4401496 h 4944979"/>
              <a:gd name="connsiteX1799" fmla="*/ 2228016 w 10962464"/>
              <a:gd name="connsiteY1799" fmla="*/ 4403764 h 4944979"/>
              <a:gd name="connsiteX1800" fmla="*/ 2202468 w 10962464"/>
              <a:gd name="connsiteY1800" fmla="*/ 4415404 h 4944979"/>
              <a:gd name="connsiteX1801" fmla="*/ 2173593 w 10962464"/>
              <a:gd name="connsiteY1801" fmla="*/ 4430976 h 4944979"/>
              <a:gd name="connsiteX1802" fmla="*/ 2125304 w 10962464"/>
              <a:gd name="connsiteY1802" fmla="*/ 4463899 h 4944979"/>
              <a:gd name="connsiteX1803" fmla="*/ 2126275 w 10962464"/>
              <a:gd name="connsiteY1803" fmla="*/ 4463176 h 4944979"/>
              <a:gd name="connsiteX1804" fmla="*/ 2123706 w 10962464"/>
              <a:gd name="connsiteY1804" fmla="*/ 4464990 h 4944979"/>
              <a:gd name="connsiteX1805" fmla="*/ 2125304 w 10962464"/>
              <a:gd name="connsiteY1805" fmla="*/ 4463899 h 4944979"/>
              <a:gd name="connsiteX1806" fmla="*/ 2099517 w 10962464"/>
              <a:gd name="connsiteY1806" fmla="*/ 4483131 h 4944979"/>
              <a:gd name="connsiteX1807" fmla="*/ 2085760 w 10962464"/>
              <a:gd name="connsiteY1807" fmla="*/ 4494168 h 4944979"/>
              <a:gd name="connsiteX1808" fmla="*/ 2072910 w 10962464"/>
              <a:gd name="connsiteY1808" fmla="*/ 4504599 h 4944979"/>
              <a:gd name="connsiteX1809" fmla="*/ 2058551 w 10962464"/>
              <a:gd name="connsiteY1809" fmla="*/ 4517448 h 4944979"/>
              <a:gd name="connsiteX1810" fmla="*/ 2046156 w 10962464"/>
              <a:gd name="connsiteY1810" fmla="*/ 4529693 h 4944979"/>
              <a:gd name="connsiteX1811" fmla="*/ 2040864 w 10962464"/>
              <a:gd name="connsiteY1811" fmla="*/ 4535740 h 4944979"/>
              <a:gd name="connsiteX1812" fmla="*/ 2034820 w 10962464"/>
              <a:gd name="connsiteY1812" fmla="*/ 4542543 h 4944979"/>
              <a:gd name="connsiteX1813" fmla="*/ 2025897 w 10962464"/>
              <a:gd name="connsiteY1813" fmla="*/ 4553277 h 4944979"/>
              <a:gd name="connsiteX1814" fmla="*/ 1998687 w 10962464"/>
              <a:gd name="connsiteY1814" fmla="*/ 4587896 h 4944979"/>
              <a:gd name="connsiteX1815" fmla="*/ 1992421 w 10962464"/>
              <a:gd name="connsiteY1815" fmla="*/ 4592410 h 4944979"/>
              <a:gd name="connsiteX1816" fmla="*/ 1993246 w 10962464"/>
              <a:gd name="connsiteY1816" fmla="*/ 4617225 h 4944979"/>
              <a:gd name="connsiteX1817" fmla="*/ 1991278 w 10962464"/>
              <a:gd name="connsiteY1817" fmla="*/ 4637785 h 4944979"/>
              <a:gd name="connsiteX1818" fmla="*/ 1987806 w 10962464"/>
              <a:gd name="connsiteY1818" fmla="*/ 4654262 h 4944979"/>
              <a:gd name="connsiteX1819" fmla="*/ 1987110 w 10962464"/>
              <a:gd name="connsiteY1819" fmla="*/ 4657588 h 4944979"/>
              <a:gd name="connsiteX1820" fmla="*/ 1989767 w 10962464"/>
              <a:gd name="connsiteY1820" fmla="*/ 4655321 h 4944979"/>
              <a:gd name="connsiteX1821" fmla="*/ 2006702 w 10962464"/>
              <a:gd name="connsiteY1821" fmla="*/ 4642622 h 4944979"/>
              <a:gd name="connsiteX1822" fmla="*/ 2022121 w 10962464"/>
              <a:gd name="connsiteY1822" fmla="*/ 4631888 h 4944979"/>
              <a:gd name="connsiteX1823" fmla="*/ 2056439 w 10962464"/>
              <a:gd name="connsiteY1823" fmla="*/ 4610724 h 4944979"/>
              <a:gd name="connsiteX1824" fmla="*/ 2091202 w 10962464"/>
              <a:gd name="connsiteY1824" fmla="*/ 4592129 h 4944979"/>
              <a:gd name="connsiteX1825" fmla="*/ 2109343 w 10962464"/>
              <a:gd name="connsiteY1825" fmla="*/ 4584267 h 4944979"/>
              <a:gd name="connsiteX1826" fmla="*/ 2129753 w 10962464"/>
              <a:gd name="connsiteY1826" fmla="*/ 4576406 h 4944979"/>
              <a:gd name="connsiteX1827" fmla="*/ 2156406 w 10962464"/>
              <a:gd name="connsiteY1827" fmla="*/ 4568953 h 4944979"/>
              <a:gd name="connsiteX1828" fmla="*/ 2158475 w 10962464"/>
              <a:gd name="connsiteY1828" fmla="*/ 4566883 h 4944979"/>
              <a:gd name="connsiteX1829" fmla="*/ 2178431 w 10962464"/>
              <a:gd name="connsiteY1829" fmla="*/ 4539067 h 4944979"/>
              <a:gd name="connsiteX1830" fmla="*/ 2197026 w 10962464"/>
              <a:gd name="connsiteY1830" fmla="*/ 4503994 h 4944979"/>
              <a:gd name="connsiteX1831" fmla="*/ 2216830 w 10962464"/>
              <a:gd name="connsiteY1831" fmla="*/ 4455315 h 4944979"/>
              <a:gd name="connsiteX1832" fmla="*/ 2226202 w 10962464"/>
              <a:gd name="connsiteY1832" fmla="*/ 4430069 h 4944979"/>
              <a:gd name="connsiteX1833" fmla="*/ 2234517 w 10962464"/>
              <a:gd name="connsiteY1833" fmla="*/ 4402705 h 4944979"/>
              <a:gd name="connsiteX1834" fmla="*/ 2234668 w 10962464"/>
              <a:gd name="connsiteY1834" fmla="*/ 4401496 h 4944979"/>
              <a:gd name="connsiteX1835" fmla="*/ 1936102 w 10962464"/>
              <a:gd name="connsiteY1835" fmla="*/ 4401345 h 4944979"/>
              <a:gd name="connsiteX1836" fmla="*/ 1935344 w 10962464"/>
              <a:gd name="connsiteY1836" fmla="*/ 4402705 h 4944979"/>
              <a:gd name="connsiteX1837" fmla="*/ 1928543 w 10962464"/>
              <a:gd name="connsiteY1837" fmla="*/ 4416463 h 4944979"/>
              <a:gd name="connsiteX1838" fmla="*/ 1902990 w 10962464"/>
              <a:gd name="connsiteY1838" fmla="*/ 4476479 h 4944979"/>
              <a:gd name="connsiteX1839" fmla="*/ 1893168 w 10962464"/>
              <a:gd name="connsiteY1839" fmla="*/ 4509133 h 4944979"/>
              <a:gd name="connsiteX1840" fmla="*/ 1886517 w 10962464"/>
              <a:gd name="connsiteY1840" fmla="*/ 4540124 h 4944979"/>
              <a:gd name="connsiteX1841" fmla="*/ 1881108 w 10962464"/>
              <a:gd name="connsiteY1841" fmla="*/ 4577686 h 4944979"/>
              <a:gd name="connsiteX1842" fmla="*/ 1881979 w 10962464"/>
              <a:gd name="connsiteY1842" fmla="*/ 4578825 h 4944979"/>
              <a:gd name="connsiteX1843" fmla="*/ 1887726 w 10962464"/>
              <a:gd name="connsiteY1843" fmla="*/ 4587594 h 4944979"/>
              <a:gd name="connsiteX1844" fmla="*/ 1896641 w 10962464"/>
              <a:gd name="connsiteY1844" fmla="*/ 4606037 h 4944979"/>
              <a:gd name="connsiteX1845" fmla="*/ 1903598 w 10962464"/>
              <a:gd name="connsiteY1845" fmla="*/ 4625086 h 4944979"/>
              <a:gd name="connsiteX1846" fmla="*/ 1912367 w 10962464"/>
              <a:gd name="connsiteY1846" fmla="*/ 4662879 h 4944979"/>
              <a:gd name="connsiteX1847" fmla="*/ 1919474 w 10962464"/>
              <a:gd name="connsiteY1847" fmla="*/ 4701580 h 4944979"/>
              <a:gd name="connsiteX1848" fmla="*/ 1920834 w 10962464"/>
              <a:gd name="connsiteY1848" fmla="*/ 4711256 h 4944979"/>
              <a:gd name="connsiteX1849" fmla="*/ 1922243 w 10962464"/>
              <a:gd name="connsiteY1849" fmla="*/ 4724399 h 4944979"/>
              <a:gd name="connsiteX1850" fmla="*/ 1951672 w 10962464"/>
              <a:gd name="connsiteY1850" fmla="*/ 4692510 h 4944979"/>
              <a:gd name="connsiteX1851" fmla="*/ 1959475 w 10962464"/>
              <a:gd name="connsiteY1851" fmla="*/ 4684317 h 4944979"/>
              <a:gd name="connsiteX1852" fmla="*/ 1957569 w 10962464"/>
              <a:gd name="connsiteY1852" fmla="*/ 4676486 h 4944979"/>
              <a:gd name="connsiteX1853" fmla="*/ 1959986 w 10962464"/>
              <a:gd name="connsiteY1853" fmla="*/ 4666357 h 4944979"/>
              <a:gd name="connsiteX1854" fmla="*/ 1962559 w 10962464"/>
              <a:gd name="connsiteY1854" fmla="*/ 4653959 h 4944979"/>
              <a:gd name="connsiteX1855" fmla="*/ 1967092 w 10962464"/>
              <a:gd name="connsiteY1855" fmla="*/ 4632039 h 4944979"/>
              <a:gd name="connsiteX1856" fmla="*/ 1968453 w 10962464"/>
              <a:gd name="connsiteY1856" fmla="*/ 4607246 h 4944979"/>
              <a:gd name="connsiteX1857" fmla="*/ 1968301 w 10962464"/>
              <a:gd name="connsiteY1857" fmla="*/ 4580942 h 4944979"/>
              <a:gd name="connsiteX1858" fmla="*/ 1964824 w 10962464"/>
              <a:gd name="connsiteY1858" fmla="*/ 4529542 h 4944979"/>
              <a:gd name="connsiteX1859" fmla="*/ 1961500 w 10962464"/>
              <a:gd name="connsiteY1859" fmla="*/ 4501726 h 4944979"/>
              <a:gd name="connsiteX1860" fmla="*/ 1956359 w 10962464"/>
              <a:gd name="connsiteY1860" fmla="*/ 4473153 h 4944979"/>
              <a:gd name="connsiteX1861" fmla="*/ 1950161 w 10962464"/>
              <a:gd name="connsiteY1861" fmla="*/ 4443371 h 4944979"/>
              <a:gd name="connsiteX1862" fmla="*/ 1942753 w 10962464"/>
              <a:gd name="connsiteY1862" fmla="*/ 4416009 h 4944979"/>
              <a:gd name="connsiteX1863" fmla="*/ 1941383 w 10962464"/>
              <a:gd name="connsiteY1863" fmla="*/ 4412987 h 4944979"/>
              <a:gd name="connsiteX1864" fmla="*/ 1940640 w 10962464"/>
              <a:gd name="connsiteY1864" fmla="*/ 4412380 h 4944979"/>
              <a:gd name="connsiteX1865" fmla="*/ 1940116 w 10962464"/>
              <a:gd name="connsiteY1865" fmla="*/ 4410195 h 4944979"/>
              <a:gd name="connsiteX1866" fmla="*/ 5933015 w 10962464"/>
              <a:gd name="connsiteY1866" fmla="*/ 4398863 h 4944979"/>
              <a:gd name="connsiteX1867" fmla="*/ 5926659 w 10962464"/>
              <a:gd name="connsiteY1867" fmla="*/ 4405375 h 4944979"/>
              <a:gd name="connsiteX1868" fmla="*/ 5923370 w 10962464"/>
              <a:gd name="connsiteY1868" fmla="*/ 4418731 h 4944979"/>
              <a:gd name="connsiteX1869" fmla="*/ 5918534 w 10962464"/>
              <a:gd name="connsiteY1869" fmla="*/ 4442616 h 4944979"/>
              <a:gd name="connsiteX1870" fmla="*/ 5913544 w 10962464"/>
              <a:gd name="connsiteY1870" fmla="*/ 4488876 h 4944979"/>
              <a:gd name="connsiteX1871" fmla="*/ 5913847 w 10962464"/>
              <a:gd name="connsiteY1871" fmla="*/ 4515937 h 4944979"/>
              <a:gd name="connsiteX1872" fmla="*/ 5915056 w 10962464"/>
              <a:gd name="connsiteY1872" fmla="*/ 4529542 h 4944979"/>
              <a:gd name="connsiteX1873" fmla="*/ 5916325 w 10962464"/>
              <a:gd name="connsiteY1873" fmla="*/ 4539388 h 4944979"/>
              <a:gd name="connsiteX1874" fmla="*/ 5922161 w 10962464"/>
              <a:gd name="connsiteY1874" fmla="*/ 4545566 h 4944979"/>
              <a:gd name="connsiteX1875" fmla="*/ 5933501 w 10962464"/>
              <a:gd name="connsiteY1875" fmla="*/ 4560533 h 4944979"/>
              <a:gd name="connsiteX1876" fmla="*/ 5953757 w 10962464"/>
              <a:gd name="connsiteY1876" fmla="*/ 4593338 h 4944979"/>
              <a:gd name="connsiteX1877" fmla="*/ 5972352 w 10962464"/>
              <a:gd name="connsiteY1877" fmla="*/ 4628714 h 4944979"/>
              <a:gd name="connsiteX1878" fmla="*/ 5981119 w 10962464"/>
              <a:gd name="connsiteY1878" fmla="*/ 4654110 h 4944979"/>
              <a:gd name="connsiteX1879" fmla="*/ 5984597 w 10962464"/>
              <a:gd name="connsiteY1879" fmla="*/ 4668321 h 4944979"/>
              <a:gd name="connsiteX1880" fmla="*/ 5986377 w 10962464"/>
              <a:gd name="connsiteY1880" fmla="*/ 4697717 h 4944979"/>
              <a:gd name="connsiteX1881" fmla="*/ 5992004 w 10962464"/>
              <a:gd name="connsiteY1881" fmla="*/ 4673462 h 4944979"/>
              <a:gd name="connsiteX1882" fmla="*/ 5995330 w 10962464"/>
              <a:gd name="connsiteY1882" fmla="*/ 4645797 h 4944979"/>
              <a:gd name="connsiteX1883" fmla="*/ 5995028 w 10962464"/>
              <a:gd name="connsiteY1883" fmla="*/ 4621307 h 4944979"/>
              <a:gd name="connsiteX1884" fmla="*/ 5993216 w 10962464"/>
              <a:gd name="connsiteY1884" fmla="*/ 4595154 h 4944979"/>
              <a:gd name="connsiteX1885" fmla="*/ 5986411 w 10962464"/>
              <a:gd name="connsiteY1885" fmla="*/ 4544055 h 4944979"/>
              <a:gd name="connsiteX1886" fmla="*/ 5982935 w 10962464"/>
              <a:gd name="connsiteY1886" fmla="*/ 4531357 h 4944979"/>
              <a:gd name="connsiteX1887" fmla="*/ 5972654 w 10962464"/>
              <a:gd name="connsiteY1887" fmla="*/ 4496434 h 4944979"/>
              <a:gd name="connsiteX1888" fmla="*/ 5960560 w 10962464"/>
              <a:gd name="connsiteY1888" fmla="*/ 4461665 h 4944979"/>
              <a:gd name="connsiteX1889" fmla="*/ 5947256 w 10962464"/>
              <a:gd name="connsiteY1889" fmla="*/ 4427347 h 4944979"/>
              <a:gd name="connsiteX1890" fmla="*/ 9150983 w 10962464"/>
              <a:gd name="connsiteY1890" fmla="*/ 4393787 h 4944979"/>
              <a:gd name="connsiteX1891" fmla="*/ 9124376 w 10962464"/>
              <a:gd name="connsiteY1891" fmla="*/ 4394090 h 4944979"/>
              <a:gd name="connsiteX1892" fmla="*/ 9093082 w 10962464"/>
              <a:gd name="connsiteY1892" fmla="*/ 4396961 h 4944979"/>
              <a:gd name="connsiteX1893" fmla="*/ 9075999 w 10962464"/>
              <a:gd name="connsiteY1893" fmla="*/ 4399834 h 4944979"/>
              <a:gd name="connsiteX1894" fmla="*/ 9059369 w 10962464"/>
              <a:gd name="connsiteY1894" fmla="*/ 4402404 h 4944979"/>
              <a:gd name="connsiteX1895" fmla="*/ 9043647 w 10962464"/>
              <a:gd name="connsiteY1895" fmla="*/ 4405427 h 4944979"/>
              <a:gd name="connsiteX1896" fmla="*/ 9029588 w 10962464"/>
              <a:gd name="connsiteY1896" fmla="*/ 4408451 h 4944979"/>
              <a:gd name="connsiteX1897" fmla="*/ 8999352 w 10962464"/>
              <a:gd name="connsiteY1897" fmla="*/ 4417220 h 4944979"/>
              <a:gd name="connsiteX1898" fmla="*/ 8965943 w 10962464"/>
              <a:gd name="connsiteY1898" fmla="*/ 4427197 h 4944979"/>
              <a:gd name="connsiteX1899" fmla="*/ 8934044 w 10962464"/>
              <a:gd name="connsiteY1899" fmla="*/ 4436267 h 4944979"/>
              <a:gd name="connsiteX1900" fmla="*/ 8903054 w 10962464"/>
              <a:gd name="connsiteY1900" fmla="*/ 4449117 h 4944979"/>
              <a:gd name="connsiteX1901" fmla="*/ 8890656 w 10962464"/>
              <a:gd name="connsiteY1901" fmla="*/ 4455618 h 4944979"/>
              <a:gd name="connsiteX1902" fmla="*/ 8878865 w 10962464"/>
              <a:gd name="connsiteY1902" fmla="*/ 4460909 h 4944979"/>
              <a:gd name="connsiteX1903" fmla="*/ 8868284 w 10962464"/>
              <a:gd name="connsiteY1903" fmla="*/ 4466805 h 4944979"/>
              <a:gd name="connsiteX1904" fmla="*/ 8862084 w 10962464"/>
              <a:gd name="connsiteY1904" fmla="*/ 4470281 h 4944979"/>
              <a:gd name="connsiteX1905" fmla="*/ 8862235 w 10962464"/>
              <a:gd name="connsiteY1905" fmla="*/ 4470281 h 4944979"/>
              <a:gd name="connsiteX1906" fmla="*/ 8883854 w 10962464"/>
              <a:gd name="connsiteY1906" fmla="*/ 4479050 h 4944979"/>
              <a:gd name="connsiteX1907" fmla="*/ 8906833 w 10962464"/>
              <a:gd name="connsiteY1907" fmla="*/ 4487062 h 4944979"/>
              <a:gd name="connsiteX1908" fmla="*/ 8927089 w 10962464"/>
              <a:gd name="connsiteY1908" fmla="*/ 4493413 h 4944979"/>
              <a:gd name="connsiteX1909" fmla="*/ 8926788 w 10962464"/>
              <a:gd name="connsiteY1909" fmla="*/ 4493262 h 4944979"/>
              <a:gd name="connsiteX1910" fmla="*/ 8972293 w 10962464"/>
              <a:gd name="connsiteY1910" fmla="*/ 4504750 h 4944979"/>
              <a:gd name="connsiteX1911" fmla="*/ 9017352 w 10962464"/>
              <a:gd name="connsiteY1911" fmla="*/ 4510530 h 4944979"/>
              <a:gd name="connsiteX1912" fmla="*/ 9033065 w 10962464"/>
              <a:gd name="connsiteY1912" fmla="*/ 4504900 h 4944979"/>
              <a:gd name="connsiteX1913" fmla="*/ 9066929 w 10962464"/>
              <a:gd name="connsiteY1913" fmla="*/ 4492051 h 4944979"/>
              <a:gd name="connsiteX1914" fmla="*/ 9103514 w 10962464"/>
              <a:gd name="connsiteY1914" fmla="*/ 4480712 h 4944979"/>
              <a:gd name="connsiteX1915" fmla="*/ 9139342 w 10962464"/>
              <a:gd name="connsiteY1915" fmla="*/ 4471945 h 4944979"/>
              <a:gd name="connsiteX1916" fmla="*/ 9144029 w 10962464"/>
              <a:gd name="connsiteY1916" fmla="*/ 4470735 h 4944979"/>
              <a:gd name="connsiteX1917" fmla="*/ 9181519 w 10962464"/>
              <a:gd name="connsiteY1917" fmla="*/ 4461514 h 4944979"/>
              <a:gd name="connsiteX1918" fmla="*/ 9217803 w 10962464"/>
              <a:gd name="connsiteY1918" fmla="*/ 4453653 h 4944979"/>
              <a:gd name="connsiteX1919" fmla="*/ 9240200 w 10962464"/>
              <a:gd name="connsiteY1919" fmla="*/ 4449690 h 4944979"/>
              <a:gd name="connsiteX1920" fmla="*/ 9208882 w 10962464"/>
              <a:gd name="connsiteY1920" fmla="*/ 4428858 h 4944979"/>
              <a:gd name="connsiteX1921" fmla="*/ 9177437 w 10962464"/>
              <a:gd name="connsiteY1921" fmla="*/ 4403159 h 4944979"/>
              <a:gd name="connsiteX1922" fmla="*/ 9170687 w 10962464"/>
              <a:gd name="connsiteY1922" fmla="*/ 4397009 h 4944979"/>
              <a:gd name="connsiteX1923" fmla="*/ 9162472 w 10962464"/>
              <a:gd name="connsiteY1923" fmla="*/ 4395298 h 4944979"/>
              <a:gd name="connsiteX1924" fmla="*/ 9150983 w 10962464"/>
              <a:gd name="connsiteY1924" fmla="*/ 4393787 h 4944979"/>
              <a:gd name="connsiteX1925" fmla="*/ 4852016 w 10962464"/>
              <a:gd name="connsiteY1925" fmla="*/ 4393285 h 4944979"/>
              <a:gd name="connsiteX1926" fmla="*/ 4850019 w 10962464"/>
              <a:gd name="connsiteY1926" fmla="*/ 4400136 h 4944979"/>
              <a:gd name="connsiteX1927" fmla="*/ 4845181 w 10962464"/>
              <a:gd name="connsiteY1927" fmla="*/ 4421300 h 4944979"/>
              <a:gd name="connsiteX1928" fmla="*/ 4842310 w 10962464"/>
              <a:gd name="connsiteY1928" fmla="*/ 4483283 h 4944979"/>
              <a:gd name="connsiteX1929" fmla="*/ 4849111 w 10962464"/>
              <a:gd name="connsiteY1929" fmla="*/ 4521077 h 4944979"/>
              <a:gd name="connsiteX1930" fmla="*/ 4849122 w 10962464"/>
              <a:gd name="connsiteY1930" fmla="*/ 4521165 h 4944979"/>
              <a:gd name="connsiteX1931" fmla="*/ 4851834 w 10962464"/>
              <a:gd name="connsiteY1931" fmla="*/ 4524705 h 4944979"/>
              <a:gd name="connsiteX1932" fmla="*/ 4854100 w 10962464"/>
              <a:gd name="connsiteY1932" fmla="*/ 4528333 h 4944979"/>
              <a:gd name="connsiteX1933" fmla="*/ 4862111 w 10962464"/>
              <a:gd name="connsiteY1933" fmla="*/ 4542241 h 4944979"/>
              <a:gd name="connsiteX1934" fmla="*/ 4878592 w 10962464"/>
              <a:gd name="connsiteY1934" fmla="*/ 4574140 h 4944979"/>
              <a:gd name="connsiteX1935" fmla="*/ 4886452 w 10962464"/>
              <a:gd name="connsiteY1935" fmla="*/ 4591222 h 4944979"/>
              <a:gd name="connsiteX1936" fmla="*/ 4893558 w 10962464"/>
              <a:gd name="connsiteY1936" fmla="*/ 4609968 h 4944979"/>
              <a:gd name="connsiteX1937" fmla="*/ 4904744 w 10962464"/>
              <a:gd name="connsiteY1937" fmla="*/ 4644133 h 4944979"/>
              <a:gd name="connsiteX1938" fmla="*/ 4912142 w 10962464"/>
              <a:gd name="connsiteY1938" fmla="*/ 4675437 h 4944979"/>
              <a:gd name="connsiteX1939" fmla="*/ 4915177 w 10962464"/>
              <a:gd name="connsiteY1939" fmla="*/ 4659705 h 4944979"/>
              <a:gd name="connsiteX1940" fmla="*/ 4925153 w 10962464"/>
              <a:gd name="connsiteY1940" fmla="*/ 4625841 h 4944979"/>
              <a:gd name="connsiteX1941" fmla="*/ 4938307 w 10962464"/>
              <a:gd name="connsiteY1941" fmla="*/ 4590921 h 4944979"/>
              <a:gd name="connsiteX1942" fmla="*/ 4938723 w 10962464"/>
              <a:gd name="connsiteY1942" fmla="*/ 4590084 h 4944979"/>
              <a:gd name="connsiteX1943" fmla="*/ 4933921 w 10962464"/>
              <a:gd name="connsiteY1943" fmla="*/ 4587140 h 4944979"/>
              <a:gd name="connsiteX1944" fmla="*/ 4923037 w 10962464"/>
              <a:gd name="connsiteY1944" fmla="*/ 4541032 h 4944979"/>
              <a:gd name="connsiteX1945" fmla="*/ 4910640 w 10962464"/>
              <a:gd name="connsiteY1945" fmla="*/ 4500820 h 4944979"/>
              <a:gd name="connsiteX1946" fmla="*/ 4903685 w 10962464"/>
              <a:gd name="connsiteY1946" fmla="*/ 4485097 h 4944979"/>
              <a:gd name="connsiteX1947" fmla="*/ 4895373 w 10962464"/>
              <a:gd name="connsiteY1947" fmla="*/ 4469072 h 4944979"/>
              <a:gd name="connsiteX1948" fmla="*/ 4877230 w 10962464"/>
              <a:gd name="connsiteY1948" fmla="*/ 4437023 h 4944979"/>
              <a:gd name="connsiteX1949" fmla="*/ 4859543 w 10962464"/>
              <a:gd name="connsiteY1949" fmla="*/ 4405276 h 4944979"/>
              <a:gd name="connsiteX1950" fmla="*/ 4852713 w 10962464"/>
              <a:gd name="connsiteY1950" fmla="*/ 4393846 h 4944979"/>
              <a:gd name="connsiteX1951" fmla="*/ 10344369 w 10962464"/>
              <a:gd name="connsiteY1951" fmla="*/ 4392728 h 4944979"/>
              <a:gd name="connsiteX1952" fmla="*/ 10345578 w 10962464"/>
              <a:gd name="connsiteY1952" fmla="*/ 4420242 h 4944979"/>
              <a:gd name="connsiteX1953" fmla="*/ 10349811 w 10962464"/>
              <a:gd name="connsiteY1953" fmla="*/ 4455013 h 4944979"/>
              <a:gd name="connsiteX1954" fmla="*/ 10357823 w 10962464"/>
              <a:gd name="connsiteY1954" fmla="*/ 4487364 h 4944979"/>
              <a:gd name="connsiteX1955" fmla="*/ 10364023 w 10962464"/>
              <a:gd name="connsiteY1955" fmla="*/ 4505354 h 4944979"/>
              <a:gd name="connsiteX1956" fmla="*/ 10369616 w 10962464"/>
              <a:gd name="connsiteY1956" fmla="*/ 4518356 h 4944979"/>
              <a:gd name="connsiteX1957" fmla="*/ 10370133 w 10962464"/>
              <a:gd name="connsiteY1957" fmla="*/ 4519285 h 4944979"/>
              <a:gd name="connsiteX1958" fmla="*/ 10394861 w 10962464"/>
              <a:gd name="connsiteY1958" fmla="*/ 4563709 h 4944979"/>
              <a:gd name="connsiteX1959" fmla="*/ 10399096 w 10962464"/>
              <a:gd name="connsiteY1959" fmla="*/ 4544055 h 4944979"/>
              <a:gd name="connsiteX1960" fmla="*/ 10399245 w 10962464"/>
              <a:gd name="connsiteY1960" fmla="*/ 4513519 h 4944979"/>
              <a:gd name="connsiteX1961" fmla="*/ 10396374 w 10962464"/>
              <a:gd name="connsiteY1961" fmla="*/ 4483283 h 4944979"/>
              <a:gd name="connsiteX1962" fmla="*/ 10389419 w 10962464"/>
              <a:gd name="connsiteY1962" fmla="*/ 4455164 h 4944979"/>
              <a:gd name="connsiteX1963" fmla="*/ 10380499 w 10962464"/>
              <a:gd name="connsiteY1963" fmla="*/ 4431279 h 4944979"/>
              <a:gd name="connsiteX1964" fmla="*/ 10370522 w 10962464"/>
              <a:gd name="connsiteY1964" fmla="*/ 4415707 h 4944979"/>
              <a:gd name="connsiteX1965" fmla="*/ 10351625 w 10962464"/>
              <a:gd name="connsiteY1965" fmla="*/ 4396961 h 4944979"/>
              <a:gd name="connsiteX1966" fmla="*/ 10344369 w 10962464"/>
              <a:gd name="connsiteY1966" fmla="*/ 4392728 h 4944979"/>
              <a:gd name="connsiteX1967" fmla="*/ 997745 w 10962464"/>
              <a:gd name="connsiteY1967" fmla="*/ 4388192 h 4944979"/>
              <a:gd name="connsiteX1968" fmla="*/ 998199 w 10962464"/>
              <a:gd name="connsiteY1968" fmla="*/ 4392274 h 4944979"/>
              <a:gd name="connsiteX1969" fmla="*/ 1001224 w 10962464"/>
              <a:gd name="connsiteY1969" fmla="*/ 4403462 h 4944979"/>
              <a:gd name="connsiteX1970" fmla="*/ 1004852 w 10962464"/>
              <a:gd name="connsiteY1970" fmla="*/ 4412684 h 4944979"/>
              <a:gd name="connsiteX1971" fmla="*/ 1018455 w 10962464"/>
              <a:gd name="connsiteY1971" fmla="*/ 4436569 h 4944979"/>
              <a:gd name="connsiteX1972" fmla="*/ 1036143 w 10962464"/>
              <a:gd name="connsiteY1972" fmla="*/ 4461815 h 4944979"/>
              <a:gd name="connsiteX1973" fmla="*/ 1072426 w 10962464"/>
              <a:gd name="connsiteY1973" fmla="*/ 4507924 h 4944979"/>
              <a:gd name="connsiteX1974" fmla="*/ 1092229 w 10962464"/>
              <a:gd name="connsiteY1974" fmla="*/ 4529089 h 4944979"/>
              <a:gd name="connsiteX1975" fmla="*/ 1102652 w 10962464"/>
              <a:gd name="connsiteY1975" fmla="*/ 4538089 h 4944979"/>
              <a:gd name="connsiteX1976" fmla="*/ 1122769 w 10962464"/>
              <a:gd name="connsiteY1976" fmla="*/ 4542695 h 4944979"/>
              <a:gd name="connsiteX1977" fmla="*/ 1160107 w 10962464"/>
              <a:gd name="connsiteY1977" fmla="*/ 4552370 h 4944979"/>
              <a:gd name="connsiteX1978" fmla="*/ 1198507 w 10962464"/>
              <a:gd name="connsiteY1978" fmla="*/ 4565825 h 4944979"/>
              <a:gd name="connsiteX1979" fmla="*/ 1234337 w 10962464"/>
              <a:gd name="connsiteY1979" fmla="*/ 4581093 h 4944979"/>
              <a:gd name="connsiteX1980" fmla="*/ 1269559 w 10962464"/>
              <a:gd name="connsiteY1980" fmla="*/ 4598630 h 4944979"/>
              <a:gd name="connsiteX1981" fmla="*/ 1270217 w 10962464"/>
              <a:gd name="connsiteY1981" fmla="*/ 4599023 h 4944979"/>
              <a:gd name="connsiteX1982" fmla="*/ 1268199 w 10962464"/>
              <a:gd name="connsiteY1982" fmla="*/ 4588199 h 4944979"/>
              <a:gd name="connsiteX1983" fmla="*/ 1266234 w 10962464"/>
              <a:gd name="connsiteY1983" fmla="*/ 4551917 h 4944979"/>
              <a:gd name="connsiteX1984" fmla="*/ 1267445 w 10962464"/>
              <a:gd name="connsiteY1984" fmla="*/ 4515633 h 4944979"/>
              <a:gd name="connsiteX1985" fmla="*/ 1267834 w 10962464"/>
              <a:gd name="connsiteY1985" fmla="*/ 4510755 h 4944979"/>
              <a:gd name="connsiteX1986" fmla="*/ 1264116 w 10962464"/>
              <a:gd name="connsiteY1986" fmla="*/ 4510947 h 4944979"/>
              <a:gd name="connsiteX1987" fmla="*/ 1238568 w 10962464"/>
              <a:gd name="connsiteY1987" fmla="*/ 4486910 h 4944979"/>
              <a:gd name="connsiteX1988" fmla="*/ 1227382 w 10962464"/>
              <a:gd name="connsiteY1988" fmla="*/ 4477084 h 4944979"/>
              <a:gd name="connsiteX1989" fmla="*/ 1217253 w 10962464"/>
              <a:gd name="connsiteY1989" fmla="*/ 4469374 h 4944979"/>
              <a:gd name="connsiteX1990" fmla="*/ 1202436 w 10962464"/>
              <a:gd name="connsiteY1990" fmla="*/ 4460001 h 4944979"/>
              <a:gd name="connsiteX1991" fmla="*/ 1184145 w 10962464"/>
              <a:gd name="connsiteY1991" fmla="*/ 4451082 h 4944979"/>
              <a:gd name="connsiteX1992" fmla="*/ 1147258 w 10962464"/>
              <a:gd name="connsiteY1992" fmla="*/ 4437477 h 4944979"/>
              <a:gd name="connsiteX1993" fmla="*/ 1110824 w 10962464"/>
              <a:gd name="connsiteY1993" fmla="*/ 4423568 h 4944979"/>
              <a:gd name="connsiteX1994" fmla="*/ 1073937 w 10962464"/>
              <a:gd name="connsiteY1994" fmla="*/ 4408903 h 4944979"/>
              <a:gd name="connsiteX1995" fmla="*/ 1067744 w 10962464"/>
              <a:gd name="connsiteY1995" fmla="*/ 4406673 h 4944979"/>
              <a:gd name="connsiteX1996" fmla="*/ 1068647 w 10962464"/>
              <a:gd name="connsiteY1996" fmla="*/ 4406938 h 4944979"/>
              <a:gd name="connsiteX1997" fmla="*/ 1066378 w 10962464"/>
              <a:gd name="connsiteY1997" fmla="*/ 4406183 h 4944979"/>
              <a:gd name="connsiteX1998" fmla="*/ 1067744 w 10962464"/>
              <a:gd name="connsiteY1998" fmla="*/ 4406673 h 4944979"/>
              <a:gd name="connsiteX1999" fmla="*/ 1034027 w 10962464"/>
              <a:gd name="connsiteY1999" fmla="*/ 4396809 h 4944979"/>
              <a:gd name="connsiteX2000" fmla="*/ 1033967 w 10962464"/>
              <a:gd name="connsiteY2000" fmla="*/ 4396793 h 4944979"/>
              <a:gd name="connsiteX2001" fmla="*/ 1032364 w 10962464"/>
              <a:gd name="connsiteY2001" fmla="*/ 4397566 h 4944979"/>
              <a:gd name="connsiteX2002" fmla="*/ 1023293 w 10962464"/>
              <a:gd name="connsiteY2002" fmla="*/ 4394392 h 4944979"/>
              <a:gd name="connsiteX2003" fmla="*/ 1022436 w 10962464"/>
              <a:gd name="connsiteY2003" fmla="*/ 4393657 h 4944979"/>
              <a:gd name="connsiteX2004" fmla="*/ 1016794 w 10962464"/>
              <a:gd name="connsiteY2004" fmla="*/ 4392124 h 4944979"/>
              <a:gd name="connsiteX2005" fmla="*/ 998651 w 10962464"/>
              <a:gd name="connsiteY2005" fmla="*/ 4388192 h 4944979"/>
              <a:gd name="connsiteX2006" fmla="*/ 997745 w 10962464"/>
              <a:gd name="connsiteY2006" fmla="*/ 4388192 h 4944979"/>
              <a:gd name="connsiteX2007" fmla="*/ 314883 w 10962464"/>
              <a:gd name="connsiteY2007" fmla="*/ 4386984 h 4944979"/>
              <a:gd name="connsiteX2008" fmla="*/ 312463 w 10962464"/>
              <a:gd name="connsiteY2008" fmla="*/ 4387891 h 4944979"/>
              <a:gd name="connsiteX2009" fmla="*/ 304151 w 10962464"/>
              <a:gd name="connsiteY2009" fmla="*/ 4393636 h 4944979"/>
              <a:gd name="connsiteX2010" fmla="*/ 291300 w 10962464"/>
              <a:gd name="connsiteY2010" fmla="*/ 4409660 h 4944979"/>
              <a:gd name="connsiteX2011" fmla="*/ 262577 w 10962464"/>
              <a:gd name="connsiteY2011" fmla="*/ 4461815 h 4944979"/>
              <a:gd name="connsiteX2012" fmla="*/ 239449 w 10962464"/>
              <a:gd name="connsiteY2012" fmla="*/ 4518053 h 4944979"/>
              <a:gd name="connsiteX2013" fmla="*/ 227503 w 10962464"/>
              <a:gd name="connsiteY2013" fmla="*/ 4565523 h 4944979"/>
              <a:gd name="connsiteX2014" fmla="*/ 218283 w 10962464"/>
              <a:gd name="connsiteY2014" fmla="*/ 4612236 h 4944979"/>
              <a:gd name="connsiteX2015" fmla="*/ 213153 w 10962464"/>
              <a:gd name="connsiteY2015" fmla="*/ 4615799 h 4944979"/>
              <a:gd name="connsiteX2016" fmla="*/ 219946 w 10962464"/>
              <a:gd name="connsiteY2016" fmla="*/ 4623423 h 4944979"/>
              <a:gd name="connsiteX2017" fmla="*/ 244438 w 10962464"/>
              <a:gd name="connsiteY2017" fmla="*/ 4656983 h 4944979"/>
              <a:gd name="connsiteX2018" fmla="*/ 265871 w 10962464"/>
              <a:gd name="connsiteY2018" fmla="*/ 4692708 h 4944979"/>
              <a:gd name="connsiteX2019" fmla="*/ 269832 w 10962464"/>
              <a:gd name="connsiteY2019" fmla="*/ 4682380 h 4944979"/>
              <a:gd name="connsiteX2020" fmla="*/ 277544 w 10962464"/>
              <a:gd name="connsiteY2020" fmla="*/ 4664693 h 4944979"/>
              <a:gd name="connsiteX2021" fmla="*/ 286615 w 10962464"/>
              <a:gd name="connsiteY2021" fmla="*/ 4647761 h 4944979"/>
              <a:gd name="connsiteX2022" fmla="*/ 309592 w 10962464"/>
              <a:gd name="connsiteY2022" fmla="*/ 4612841 h 4944979"/>
              <a:gd name="connsiteX2023" fmla="*/ 321684 w 10962464"/>
              <a:gd name="connsiteY2023" fmla="*/ 4598630 h 4944979"/>
              <a:gd name="connsiteX2024" fmla="*/ 325520 w 10962464"/>
              <a:gd name="connsiteY2024" fmla="*/ 4595222 h 4944979"/>
              <a:gd name="connsiteX2025" fmla="*/ 324862 w 10962464"/>
              <a:gd name="connsiteY2025" fmla="*/ 4592130 h 4944979"/>
              <a:gd name="connsiteX2026" fmla="*/ 328641 w 10962464"/>
              <a:gd name="connsiteY2026" fmla="*/ 4542846 h 4944979"/>
              <a:gd name="connsiteX2027" fmla="*/ 329398 w 10962464"/>
              <a:gd name="connsiteY2027" fmla="*/ 4508076 h 4944979"/>
              <a:gd name="connsiteX2028" fmla="*/ 327431 w 10962464"/>
              <a:gd name="connsiteY2028" fmla="*/ 4468921 h 4944979"/>
              <a:gd name="connsiteX2029" fmla="*/ 323802 w 10962464"/>
              <a:gd name="connsiteY2029" fmla="*/ 4433093 h 4944979"/>
              <a:gd name="connsiteX2030" fmla="*/ 318964 w 10962464"/>
              <a:gd name="connsiteY2030" fmla="*/ 4398171 h 4944979"/>
              <a:gd name="connsiteX2031" fmla="*/ 316093 w 10962464"/>
              <a:gd name="connsiteY2031" fmla="*/ 4388799 h 4944979"/>
              <a:gd name="connsiteX2032" fmla="*/ 314883 w 10962464"/>
              <a:gd name="connsiteY2032" fmla="*/ 4386984 h 4944979"/>
              <a:gd name="connsiteX2033" fmla="*/ 9666191 w 10962464"/>
              <a:gd name="connsiteY2033" fmla="*/ 4381540 h 4944979"/>
              <a:gd name="connsiteX2034" fmla="*/ 9654248 w 10962464"/>
              <a:gd name="connsiteY2034" fmla="*/ 4381994 h 4944979"/>
              <a:gd name="connsiteX2035" fmla="*/ 9662111 w 10962464"/>
              <a:gd name="connsiteY2035" fmla="*/ 4393785 h 4944979"/>
              <a:gd name="connsiteX2036" fmla="*/ 9673448 w 10962464"/>
              <a:gd name="connsiteY2036" fmla="*/ 4410263 h 4944979"/>
              <a:gd name="connsiteX2037" fmla="*/ 9698241 w 10962464"/>
              <a:gd name="connsiteY2037" fmla="*/ 4442917 h 4944979"/>
              <a:gd name="connsiteX2038" fmla="*/ 9719558 w 10962464"/>
              <a:gd name="connsiteY2038" fmla="*/ 4464536 h 4944979"/>
              <a:gd name="connsiteX2039" fmla="*/ 9743443 w 10962464"/>
              <a:gd name="connsiteY2039" fmla="*/ 4487061 h 4944979"/>
              <a:gd name="connsiteX2040" fmla="*/ 9768236 w 10962464"/>
              <a:gd name="connsiteY2040" fmla="*/ 4508529 h 4944979"/>
              <a:gd name="connsiteX2041" fmla="*/ 9792575 w 10962464"/>
              <a:gd name="connsiteY2041" fmla="*/ 4526820 h 4944979"/>
              <a:gd name="connsiteX2042" fmla="*/ 9809657 w 10962464"/>
              <a:gd name="connsiteY2042" fmla="*/ 4536042 h 4944979"/>
              <a:gd name="connsiteX2043" fmla="*/ 9827194 w 10962464"/>
              <a:gd name="connsiteY2043" fmla="*/ 4542997 h 4944979"/>
              <a:gd name="connsiteX2044" fmla="*/ 9861210 w 10962464"/>
              <a:gd name="connsiteY2044" fmla="*/ 4550707 h 4944979"/>
              <a:gd name="connsiteX2045" fmla="*/ 9885755 w 10962464"/>
              <a:gd name="connsiteY2045" fmla="*/ 4548680 h 4944979"/>
              <a:gd name="connsiteX2046" fmla="*/ 9866501 w 10962464"/>
              <a:gd name="connsiteY2046" fmla="*/ 4519867 h 4944979"/>
              <a:gd name="connsiteX2047" fmla="*/ 9846544 w 10962464"/>
              <a:gd name="connsiteY2047" fmla="*/ 4482526 h 4944979"/>
              <a:gd name="connsiteX2048" fmla="*/ 9838986 w 10962464"/>
              <a:gd name="connsiteY2048" fmla="*/ 4466653 h 4944979"/>
              <a:gd name="connsiteX2049" fmla="*/ 9833771 w 10962464"/>
              <a:gd name="connsiteY2049" fmla="*/ 4452745 h 4944979"/>
              <a:gd name="connsiteX2050" fmla="*/ 9835256 w 10962464"/>
              <a:gd name="connsiteY2050" fmla="*/ 4446866 h 4944979"/>
              <a:gd name="connsiteX2051" fmla="*/ 9827497 w 10962464"/>
              <a:gd name="connsiteY2051" fmla="*/ 4440197 h 4944979"/>
              <a:gd name="connsiteX2052" fmla="*/ 9813890 w 10962464"/>
              <a:gd name="connsiteY2052" fmla="*/ 4430068 h 4944979"/>
              <a:gd name="connsiteX2053" fmla="*/ 9754024 w 10962464"/>
              <a:gd name="connsiteY2053" fmla="*/ 4401647 h 4944979"/>
              <a:gd name="connsiteX2054" fmla="*/ 9733918 w 10962464"/>
              <a:gd name="connsiteY2054" fmla="*/ 4395599 h 4944979"/>
              <a:gd name="connsiteX2055" fmla="*/ 9711393 w 10962464"/>
              <a:gd name="connsiteY2055" fmla="*/ 4389402 h 4944979"/>
              <a:gd name="connsiteX2056" fmla="*/ 9666191 w 10962464"/>
              <a:gd name="connsiteY2056" fmla="*/ 4381540 h 4944979"/>
              <a:gd name="connsiteX2057" fmla="*/ 1331604 w 10962464"/>
              <a:gd name="connsiteY2057" fmla="*/ 4378484 h 4944979"/>
              <a:gd name="connsiteX2058" fmla="*/ 1330483 w 10962464"/>
              <a:gd name="connsiteY2058" fmla="*/ 4379272 h 4944979"/>
              <a:gd name="connsiteX2059" fmla="*/ 1322622 w 10962464"/>
              <a:gd name="connsiteY2059" fmla="*/ 4388192 h 4944979"/>
              <a:gd name="connsiteX2060" fmla="*/ 1314459 w 10962464"/>
              <a:gd name="connsiteY2060" fmla="*/ 4401950 h 4944979"/>
              <a:gd name="connsiteX2061" fmla="*/ 1308714 w 10962464"/>
              <a:gd name="connsiteY2061" fmla="*/ 4415706 h 4944979"/>
              <a:gd name="connsiteX2062" fmla="*/ 1297981 w 10962464"/>
              <a:gd name="connsiteY2062" fmla="*/ 4456221 h 4944979"/>
              <a:gd name="connsiteX2063" fmla="*/ 1292841 w 10962464"/>
              <a:gd name="connsiteY2063" fmla="*/ 4501120 h 4944979"/>
              <a:gd name="connsiteX2064" fmla="*/ 1290876 w 10962464"/>
              <a:gd name="connsiteY2064" fmla="*/ 4549044 h 4944979"/>
              <a:gd name="connsiteX2065" fmla="*/ 1291631 w 10962464"/>
              <a:gd name="connsiteY2065" fmla="*/ 4573837 h 4944979"/>
              <a:gd name="connsiteX2066" fmla="*/ 1294201 w 10962464"/>
              <a:gd name="connsiteY2066" fmla="*/ 4595001 h 4944979"/>
              <a:gd name="connsiteX2067" fmla="*/ 1296015 w 10962464"/>
              <a:gd name="connsiteY2067" fmla="*/ 4601653 h 4944979"/>
              <a:gd name="connsiteX2068" fmla="*/ 1298434 w 10962464"/>
              <a:gd name="connsiteY2068" fmla="*/ 4609514 h 4944979"/>
              <a:gd name="connsiteX2069" fmla="*/ 1298132 w 10962464"/>
              <a:gd name="connsiteY2069" fmla="*/ 4608757 h 4944979"/>
              <a:gd name="connsiteX2070" fmla="*/ 1299342 w 10962464"/>
              <a:gd name="connsiteY2070" fmla="*/ 4616771 h 4944979"/>
              <a:gd name="connsiteX2071" fmla="*/ 1298853 w 10962464"/>
              <a:gd name="connsiteY2071" fmla="*/ 4617488 h 4944979"/>
              <a:gd name="connsiteX2072" fmla="*/ 1312493 w 10962464"/>
              <a:gd name="connsiteY2072" fmla="*/ 4627959 h 4944979"/>
              <a:gd name="connsiteX2073" fmla="*/ 1339359 w 10962464"/>
              <a:gd name="connsiteY2073" fmla="*/ 4653551 h 4944979"/>
              <a:gd name="connsiteX2074" fmla="*/ 1340916 w 10962464"/>
              <a:gd name="connsiteY2074" fmla="*/ 4639902 h 4944979"/>
              <a:gd name="connsiteX2075" fmla="*/ 1345755 w 10962464"/>
              <a:gd name="connsiteY2075" fmla="*/ 4621912 h 4944979"/>
              <a:gd name="connsiteX2076" fmla="*/ 1352706 w 10962464"/>
              <a:gd name="connsiteY2076" fmla="*/ 4600898 h 4944979"/>
              <a:gd name="connsiteX2077" fmla="*/ 1360718 w 10962464"/>
              <a:gd name="connsiteY2077" fmla="*/ 4582606 h 4944979"/>
              <a:gd name="connsiteX2078" fmla="*/ 1369184 w 10962464"/>
              <a:gd name="connsiteY2078" fmla="*/ 4564163 h 4944979"/>
              <a:gd name="connsiteX2079" fmla="*/ 1388083 w 10962464"/>
              <a:gd name="connsiteY2079" fmla="*/ 4531509 h 4944979"/>
              <a:gd name="connsiteX2080" fmla="*/ 1389021 w 10962464"/>
              <a:gd name="connsiteY2080" fmla="*/ 4530022 h 4944979"/>
              <a:gd name="connsiteX2081" fmla="*/ 1387175 w 10962464"/>
              <a:gd name="connsiteY2081" fmla="*/ 4511703 h 4944979"/>
              <a:gd name="connsiteX2082" fmla="*/ 1384756 w 10962464"/>
              <a:gd name="connsiteY2082" fmla="*/ 4496434 h 4944979"/>
              <a:gd name="connsiteX2083" fmla="*/ 1379920 w 10962464"/>
              <a:gd name="connsiteY2083" fmla="*/ 4476025 h 4944979"/>
              <a:gd name="connsiteX2084" fmla="*/ 1374022 w 10962464"/>
              <a:gd name="connsiteY2084" fmla="*/ 4456524 h 4944979"/>
              <a:gd name="connsiteX2085" fmla="*/ 1359963 w 10962464"/>
              <a:gd name="connsiteY2085" fmla="*/ 4421451 h 4944979"/>
              <a:gd name="connsiteX2086" fmla="*/ 1347415 w 10962464"/>
              <a:gd name="connsiteY2086" fmla="*/ 4397263 h 4944979"/>
              <a:gd name="connsiteX2087" fmla="*/ 1337589 w 10962464"/>
              <a:gd name="connsiteY2087" fmla="*/ 4381309 h 4944979"/>
              <a:gd name="connsiteX2088" fmla="*/ 1334718 w 10962464"/>
              <a:gd name="connsiteY2088" fmla="*/ 4383204 h 4944979"/>
              <a:gd name="connsiteX2089" fmla="*/ 7545151 w 10962464"/>
              <a:gd name="connsiteY2089" fmla="*/ 4364998 h 4944979"/>
              <a:gd name="connsiteX2090" fmla="*/ 7544240 w 10962464"/>
              <a:gd name="connsiteY2090" fmla="*/ 4366155 h 4944979"/>
              <a:gd name="connsiteX2091" fmla="*/ 7530524 w 10962464"/>
              <a:gd name="connsiteY2091" fmla="*/ 4392728 h 4944979"/>
              <a:gd name="connsiteX2092" fmla="*/ 7496811 w 10962464"/>
              <a:gd name="connsiteY2092" fmla="*/ 4463176 h 4944979"/>
              <a:gd name="connsiteX2093" fmla="*/ 7481543 w 10962464"/>
              <a:gd name="connsiteY2093" fmla="*/ 4499156 h 4944979"/>
              <a:gd name="connsiteX2094" fmla="*/ 7469145 w 10962464"/>
              <a:gd name="connsiteY2094" fmla="*/ 4534380 h 4944979"/>
              <a:gd name="connsiteX2095" fmla="*/ 7462192 w 10962464"/>
              <a:gd name="connsiteY2095" fmla="*/ 4573232 h 4944979"/>
              <a:gd name="connsiteX2096" fmla="*/ 7458443 w 10962464"/>
              <a:gd name="connsiteY2096" fmla="*/ 4576197 h 4944979"/>
              <a:gd name="connsiteX2097" fmla="*/ 7462646 w 10962464"/>
              <a:gd name="connsiteY2097" fmla="*/ 4594246 h 4944979"/>
              <a:gd name="connsiteX2098" fmla="*/ 7469298 w 10962464"/>
              <a:gd name="connsiteY2098" fmla="*/ 4632190 h 4944979"/>
              <a:gd name="connsiteX2099" fmla="*/ 7471566 w 10962464"/>
              <a:gd name="connsiteY2099" fmla="*/ 4651239 h 4944979"/>
              <a:gd name="connsiteX2100" fmla="*/ 7473681 w 10962464"/>
              <a:gd name="connsiteY2100" fmla="*/ 4669985 h 4944979"/>
              <a:gd name="connsiteX2101" fmla="*/ 7475949 w 10962464"/>
              <a:gd name="connsiteY2101" fmla="*/ 4707477 h 4944979"/>
              <a:gd name="connsiteX2102" fmla="*/ 7477310 w 10962464"/>
              <a:gd name="connsiteY2102" fmla="*/ 4747992 h 4944979"/>
              <a:gd name="connsiteX2103" fmla="*/ 7477270 w 10962464"/>
              <a:gd name="connsiteY2103" fmla="*/ 4748669 h 4944979"/>
              <a:gd name="connsiteX2104" fmla="*/ 7481089 w 10962464"/>
              <a:gd name="connsiteY2104" fmla="*/ 4745573 h 4944979"/>
              <a:gd name="connsiteX2105" fmla="*/ 7497870 w 10962464"/>
              <a:gd name="connsiteY2105" fmla="*/ 4733479 h 4944979"/>
              <a:gd name="connsiteX2106" fmla="*/ 7514046 w 10962464"/>
              <a:gd name="connsiteY2106" fmla="*/ 4722896 h 4944979"/>
              <a:gd name="connsiteX2107" fmla="*/ 7532187 w 10962464"/>
              <a:gd name="connsiteY2107" fmla="*/ 4711709 h 4944979"/>
              <a:gd name="connsiteX2108" fmla="*/ 7560015 w 10962464"/>
              <a:gd name="connsiteY2108" fmla="*/ 4697049 h 4944979"/>
              <a:gd name="connsiteX2109" fmla="*/ 7559702 w 10962464"/>
              <a:gd name="connsiteY2109" fmla="*/ 4695989 h 4944979"/>
              <a:gd name="connsiteX2110" fmla="*/ 7561667 w 10962464"/>
              <a:gd name="connsiteY2110" fmla="*/ 4690394 h 4944979"/>
              <a:gd name="connsiteX2111" fmla="*/ 7562724 w 10962464"/>
              <a:gd name="connsiteY2111" fmla="*/ 4686766 h 4944979"/>
              <a:gd name="connsiteX2112" fmla="*/ 7563732 w 10962464"/>
              <a:gd name="connsiteY2112" fmla="*/ 4683136 h 4944979"/>
              <a:gd name="connsiteX2113" fmla="*/ 7564237 w 10962464"/>
              <a:gd name="connsiteY2113" fmla="*/ 4681323 h 4944979"/>
              <a:gd name="connsiteX2114" fmla="*/ 7574667 w 10962464"/>
              <a:gd name="connsiteY2114" fmla="*/ 4615109 h 4944979"/>
              <a:gd name="connsiteX2115" fmla="*/ 7577993 w 10962464"/>
              <a:gd name="connsiteY2115" fmla="*/ 4580187 h 4944979"/>
              <a:gd name="connsiteX2116" fmla="*/ 7579354 w 10962464"/>
              <a:gd name="connsiteY2116" fmla="*/ 4544660 h 4944979"/>
              <a:gd name="connsiteX2117" fmla="*/ 7578599 w 10962464"/>
              <a:gd name="connsiteY2117" fmla="*/ 4529846 h 4944979"/>
              <a:gd name="connsiteX2118" fmla="*/ 7575121 w 10962464"/>
              <a:gd name="connsiteY2118" fmla="*/ 4491597 h 4944979"/>
              <a:gd name="connsiteX2119" fmla="*/ 7568469 w 10962464"/>
              <a:gd name="connsiteY2119" fmla="*/ 4453199 h 4944979"/>
              <a:gd name="connsiteX2120" fmla="*/ 7559399 w 10962464"/>
              <a:gd name="connsiteY2120" fmla="*/ 4417067 h 4944979"/>
              <a:gd name="connsiteX2121" fmla="*/ 7550025 w 10962464"/>
              <a:gd name="connsiteY2121" fmla="*/ 4381390 h 4944979"/>
              <a:gd name="connsiteX2122" fmla="*/ 6943205 w 10962464"/>
              <a:gd name="connsiteY2122" fmla="*/ 4362945 h 4944979"/>
              <a:gd name="connsiteX2123" fmla="*/ 6945019 w 10962464"/>
              <a:gd name="connsiteY2123" fmla="*/ 4376098 h 4944979"/>
              <a:gd name="connsiteX2124" fmla="*/ 6964369 w 10962464"/>
              <a:gd name="connsiteY2124" fmla="*/ 4424324 h 4944979"/>
              <a:gd name="connsiteX2125" fmla="*/ 6988708 w 10962464"/>
              <a:gd name="connsiteY2125" fmla="*/ 4462268 h 4944979"/>
              <a:gd name="connsiteX2126" fmla="*/ 7020155 w 10962464"/>
              <a:gd name="connsiteY2126" fmla="*/ 4505959 h 4944979"/>
              <a:gd name="connsiteX2127" fmla="*/ 7019970 w 10962464"/>
              <a:gd name="connsiteY2127" fmla="*/ 4507018 h 4944979"/>
              <a:gd name="connsiteX2128" fmla="*/ 7020759 w 10962464"/>
              <a:gd name="connsiteY2128" fmla="*/ 4507018 h 4944979"/>
              <a:gd name="connsiteX2129" fmla="*/ 7039656 w 10962464"/>
              <a:gd name="connsiteY2129" fmla="*/ 4512611 h 4944979"/>
              <a:gd name="connsiteX2130" fmla="*/ 7076846 w 10962464"/>
              <a:gd name="connsiteY2130" fmla="*/ 4531509 h 4944979"/>
              <a:gd name="connsiteX2131" fmla="*/ 7092266 w 10962464"/>
              <a:gd name="connsiteY2131" fmla="*/ 4542544 h 4944979"/>
              <a:gd name="connsiteX2132" fmla="*/ 7106512 w 10962464"/>
              <a:gd name="connsiteY2132" fmla="*/ 4554816 h 4944979"/>
              <a:gd name="connsiteX2133" fmla="*/ 7119102 w 10962464"/>
              <a:gd name="connsiteY2133" fmla="*/ 4516907 h 4944979"/>
              <a:gd name="connsiteX2134" fmla="*/ 7112676 w 10962464"/>
              <a:gd name="connsiteY2134" fmla="*/ 4507773 h 4944979"/>
              <a:gd name="connsiteX2135" fmla="*/ 7101637 w 10962464"/>
              <a:gd name="connsiteY2135" fmla="*/ 4491597 h 4944979"/>
              <a:gd name="connsiteX2136" fmla="*/ 7076695 w 10962464"/>
              <a:gd name="connsiteY2136" fmla="*/ 4459395 h 4944979"/>
              <a:gd name="connsiteX2137" fmla="*/ 7036330 w 10962464"/>
              <a:gd name="connsiteY2137" fmla="*/ 4421451 h 4944979"/>
              <a:gd name="connsiteX2138" fmla="*/ 7013805 w 10962464"/>
              <a:gd name="connsiteY2138" fmla="*/ 4401647 h 4944979"/>
              <a:gd name="connsiteX2139" fmla="*/ 6990826 w 10962464"/>
              <a:gd name="connsiteY2139" fmla="*/ 4385320 h 4944979"/>
              <a:gd name="connsiteX2140" fmla="*/ 6970871 w 10962464"/>
              <a:gd name="connsiteY2140" fmla="*/ 4373527 h 4944979"/>
              <a:gd name="connsiteX2141" fmla="*/ 6950612 w 10962464"/>
              <a:gd name="connsiteY2141" fmla="*/ 4364609 h 4944979"/>
              <a:gd name="connsiteX2142" fmla="*/ 6943205 w 10962464"/>
              <a:gd name="connsiteY2142" fmla="*/ 4362945 h 4944979"/>
              <a:gd name="connsiteX2143" fmla="*/ 7470355 w 10962464"/>
              <a:gd name="connsiteY2143" fmla="*/ 4357352 h 4944979"/>
              <a:gd name="connsiteX2144" fmla="*/ 7470355 w 10962464"/>
              <a:gd name="connsiteY2144" fmla="*/ 4358260 h 4944979"/>
              <a:gd name="connsiteX2145" fmla="*/ 7473681 w 10962464"/>
              <a:gd name="connsiteY2145" fmla="*/ 4373529 h 4944979"/>
              <a:gd name="connsiteX2146" fmla="*/ 7481845 w 10962464"/>
              <a:gd name="connsiteY2146" fmla="*/ 4392578 h 4944979"/>
              <a:gd name="connsiteX2147" fmla="*/ 7492880 w 10962464"/>
              <a:gd name="connsiteY2147" fmla="*/ 4411776 h 4944979"/>
              <a:gd name="connsiteX2148" fmla="*/ 7493380 w 10962464"/>
              <a:gd name="connsiteY2148" fmla="*/ 4412460 h 4944979"/>
              <a:gd name="connsiteX2149" fmla="*/ 7501044 w 10962464"/>
              <a:gd name="connsiteY2149" fmla="*/ 4396658 h 4944979"/>
              <a:gd name="connsiteX2150" fmla="*/ 7514357 w 10962464"/>
              <a:gd name="connsiteY2150" fmla="*/ 4370275 h 4944979"/>
              <a:gd name="connsiteX2151" fmla="*/ 7499835 w 10962464"/>
              <a:gd name="connsiteY2151" fmla="*/ 4365366 h 4944979"/>
              <a:gd name="connsiteX2152" fmla="*/ 7470658 w 10962464"/>
              <a:gd name="connsiteY2152" fmla="*/ 4357352 h 4944979"/>
              <a:gd name="connsiteX2153" fmla="*/ 7470355 w 10962464"/>
              <a:gd name="connsiteY2153" fmla="*/ 4357352 h 4944979"/>
              <a:gd name="connsiteX2154" fmla="*/ 5356610 w 10962464"/>
              <a:gd name="connsiteY2154" fmla="*/ 4356898 h 4944979"/>
              <a:gd name="connsiteX2155" fmla="*/ 5355702 w 10962464"/>
              <a:gd name="connsiteY2155" fmla="*/ 4357957 h 4944979"/>
              <a:gd name="connsiteX2156" fmla="*/ 5352226 w 10962464"/>
              <a:gd name="connsiteY2156" fmla="*/ 4366574 h 4944979"/>
              <a:gd name="connsiteX2157" fmla="*/ 5351923 w 10962464"/>
              <a:gd name="connsiteY2157" fmla="*/ 4367481 h 4944979"/>
              <a:gd name="connsiteX2158" fmla="*/ 5348447 w 10962464"/>
              <a:gd name="connsiteY2158" fmla="*/ 4385472 h 4944979"/>
              <a:gd name="connsiteX2159" fmla="*/ 5345877 w 10962464"/>
              <a:gd name="connsiteY2159" fmla="*/ 4403461 h 4944979"/>
              <a:gd name="connsiteX2160" fmla="*/ 5340585 w 10962464"/>
              <a:gd name="connsiteY2160" fmla="*/ 4440500 h 4944979"/>
              <a:gd name="connsiteX2161" fmla="*/ 5335295 w 10962464"/>
              <a:gd name="connsiteY2161" fmla="*/ 4478444 h 4944979"/>
              <a:gd name="connsiteX2162" fmla="*/ 5332422 w 10962464"/>
              <a:gd name="connsiteY2162" fmla="*/ 4516239 h 4944979"/>
              <a:gd name="connsiteX2163" fmla="*/ 5333480 w 10962464"/>
              <a:gd name="connsiteY2163" fmla="*/ 4553580 h 4944979"/>
              <a:gd name="connsiteX2164" fmla="*/ 5335899 w 10962464"/>
              <a:gd name="connsiteY2164" fmla="*/ 4574745 h 4944979"/>
              <a:gd name="connsiteX2165" fmla="*/ 5338999 w 10962464"/>
              <a:gd name="connsiteY2165" fmla="*/ 4593049 h 4944979"/>
              <a:gd name="connsiteX2166" fmla="*/ 5338923 w 10962464"/>
              <a:gd name="connsiteY2166" fmla="*/ 4592733 h 4944979"/>
              <a:gd name="connsiteX2167" fmla="*/ 5339074 w 10962464"/>
              <a:gd name="connsiteY2167" fmla="*/ 4593490 h 4944979"/>
              <a:gd name="connsiteX2168" fmla="*/ 5338999 w 10962464"/>
              <a:gd name="connsiteY2168" fmla="*/ 4593049 h 4944979"/>
              <a:gd name="connsiteX2169" fmla="*/ 5341795 w 10962464"/>
              <a:gd name="connsiteY2169" fmla="*/ 4604677 h 4944979"/>
              <a:gd name="connsiteX2170" fmla="*/ 5341342 w 10962464"/>
              <a:gd name="connsiteY2170" fmla="*/ 4602561 h 4944979"/>
              <a:gd name="connsiteX2171" fmla="*/ 5342703 w 10962464"/>
              <a:gd name="connsiteY2171" fmla="*/ 4607549 h 4944979"/>
              <a:gd name="connsiteX2172" fmla="*/ 5342673 w 10962464"/>
              <a:gd name="connsiteY2172" fmla="*/ 4608478 h 4944979"/>
              <a:gd name="connsiteX2173" fmla="*/ 5343307 w 10962464"/>
              <a:gd name="connsiteY2173" fmla="*/ 4609211 h 4944979"/>
              <a:gd name="connsiteX2174" fmla="*/ 5359182 w 10962464"/>
              <a:gd name="connsiteY2174" fmla="*/ 4627202 h 4944979"/>
              <a:gd name="connsiteX2175" fmla="*/ 5370669 w 10962464"/>
              <a:gd name="connsiteY2175" fmla="*/ 4642319 h 4944979"/>
              <a:gd name="connsiteX2176" fmla="*/ 5380799 w 10962464"/>
              <a:gd name="connsiteY2176" fmla="*/ 4658192 h 4944979"/>
              <a:gd name="connsiteX2177" fmla="*/ 5401662 w 10962464"/>
              <a:gd name="connsiteY2177" fmla="*/ 4691149 h 4944979"/>
              <a:gd name="connsiteX2178" fmla="*/ 5416095 w 10962464"/>
              <a:gd name="connsiteY2178" fmla="*/ 4713830 h 4944979"/>
              <a:gd name="connsiteX2179" fmla="*/ 5419198 w 10962464"/>
              <a:gd name="connsiteY2179" fmla="*/ 4699766 h 4944979"/>
              <a:gd name="connsiteX2180" fmla="*/ 5431292 w 10962464"/>
              <a:gd name="connsiteY2180" fmla="*/ 4660159 h 4944979"/>
              <a:gd name="connsiteX2181" fmla="*/ 5444141 w 10962464"/>
              <a:gd name="connsiteY2181" fmla="*/ 4626748 h 4944979"/>
              <a:gd name="connsiteX2182" fmla="*/ 5459864 w 10962464"/>
              <a:gd name="connsiteY2182" fmla="*/ 4592733 h 4944979"/>
              <a:gd name="connsiteX2183" fmla="*/ 5463331 w 10962464"/>
              <a:gd name="connsiteY2183" fmla="*/ 4586316 h 4944979"/>
              <a:gd name="connsiteX2184" fmla="*/ 5462131 w 10962464"/>
              <a:gd name="connsiteY2184" fmla="*/ 4584117 h 4944979"/>
              <a:gd name="connsiteX2185" fmla="*/ 5460166 w 10962464"/>
              <a:gd name="connsiteY2185" fmla="*/ 4569604 h 4944979"/>
              <a:gd name="connsiteX2186" fmla="*/ 5451701 w 10962464"/>
              <a:gd name="connsiteY2186" fmla="*/ 4540276 h 4944979"/>
              <a:gd name="connsiteX2187" fmla="*/ 5439909 w 10962464"/>
              <a:gd name="connsiteY2187" fmla="*/ 4505203 h 4944979"/>
              <a:gd name="connsiteX2188" fmla="*/ 5425698 w 10962464"/>
              <a:gd name="connsiteY2188" fmla="*/ 4467712 h 4944979"/>
              <a:gd name="connsiteX2189" fmla="*/ 5418140 w 10962464"/>
              <a:gd name="connsiteY2189" fmla="*/ 4451234 h 4944979"/>
              <a:gd name="connsiteX2190" fmla="*/ 5410428 w 10962464"/>
              <a:gd name="connsiteY2190" fmla="*/ 4434604 h 4944979"/>
              <a:gd name="connsiteX2191" fmla="*/ 5393647 w 10962464"/>
              <a:gd name="connsiteY2191" fmla="*/ 4403159 h 4944979"/>
              <a:gd name="connsiteX2192" fmla="*/ 5381402 w 10962464"/>
              <a:gd name="connsiteY2192" fmla="*/ 4383053 h 4944979"/>
              <a:gd name="connsiteX2193" fmla="*/ 5367042 w 10962464"/>
              <a:gd name="connsiteY2193" fmla="*/ 4363550 h 4944979"/>
              <a:gd name="connsiteX2194" fmla="*/ 5361298 w 10962464"/>
              <a:gd name="connsiteY2194" fmla="*/ 4358714 h 4944979"/>
              <a:gd name="connsiteX2195" fmla="*/ 5357516 w 10962464"/>
              <a:gd name="connsiteY2195" fmla="*/ 4357051 h 4944979"/>
              <a:gd name="connsiteX2196" fmla="*/ 5356610 w 10962464"/>
              <a:gd name="connsiteY2196" fmla="*/ 4356898 h 4944979"/>
              <a:gd name="connsiteX2197" fmla="*/ 7242533 w 10962464"/>
              <a:gd name="connsiteY2197" fmla="*/ 4349039 h 4944979"/>
              <a:gd name="connsiteX2198" fmla="*/ 7237695 w 10962464"/>
              <a:gd name="connsiteY2198" fmla="*/ 4352818 h 4944979"/>
              <a:gd name="connsiteX2199" fmla="*/ 7191889 w 10962464"/>
              <a:gd name="connsiteY2199" fmla="*/ 4414044 h 4944979"/>
              <a:gd name="connsiteX2200" fmla="*/ 7173445 w 10962464"/>
              <a:gd name="connsiteY2200" fmla="*/ 4447455 h 4944979"/>
              <a:gd name="connsiteX2201" fmla="*/ 7164374 w 10962464"/>
              <a:gd name="connsiteY2201" fmla="*/ 4466502 h 4944979"/>
              <a:gd name="connsiteX2202" fmla="*/ 7157121 w 10962464"/>
              <a:gd name="connsiteY2202" fmla="*/ 4484342 h 4944979"/>
              <a:gd name="connsiteX2203" fmla="*/ 7143665 w 10962464"/>
              <a:gd name="connsiteY2203" fmla="*/ 4521077 h 4944979"/>
              <a:gd name="connsiteX2204" fmla="*/ 7136408 w 10962464"/>
              <a:gd name="connsiteY2204" fmla="*/ 4541184 h 4944979"/>
              <a:gd name="connsiteX2205" fmla="*/ 7130965 w 10962464"/>
              <a:gd name="connsiteY2205" fmla="*/ 4558267 h 4944979"/>
              <a:gd name="connsiteX2206" fmla="*/ 7129755 w 10962464"/>
              <a:gd name="connsiteY2206" fmla="*/ 4562500 h 4944979"/>
              <a:gd name="connsiteX2207" fmla="*/ 7127035 w 10962464"/>
              <a:gd name="connsiteY2207" fmla="*/ 4568547 h 4944979"/>
              <a:gd name="connsiteX2208" fmla="*/ 7124616 w 10962464"/>
              <a:gd name="connsiteY2208" fmla="*/ 4570662 h 4944979"/>
              <a:gd name="connsiteX2209" fmla="*/ 7123165 w 10962464"/>
              <a:gd name="connsiteY2209" fmla="*/ 4571000 h 4944979"/>
              <a:gd name="connsiteX2210" fmla="*/ 7136561 w 10962464"/>
              <a:gd name="connsiteY2210" fmla="*/ 4584117 h 4944979"/>
              <a:gd name="connsiteX2211" fmla="*/ 7160747 w 10962464"/>
              <a:gd name="connsiteY2211" fmla="*/ 4613900 h 4944979"/>
              <a:gd name="connsiteX2212" fmla="*/ 7182063 w 10962464"/>
              <a:gd name="connsiteY2212" fmla="*/ 4645041 h 4944979"/>
              <a:gd name="connsiteX2213" fmla="*/ 7189032 w 10962464"/>
              <a:gd name="connsiteY2213" fmla="*/ 4656497 h 4944979"/>
              <a:gd name="connsiteX2214" fmla="*/ 7203833 w 10962464"/>
              <a:gd name="connsiteY2214" fmla="*/ 4632190 h 4944979"/>
              <a:gd name="connsiteX2215" fmla="*/ 7224393 w 10962464"/>
              <a:gd name="connsiteY2215" fmla="*/ 4597420 h 4944979"/>
              <a:gd name="connsiteX2216" fmla="*/ 7243592 w 10962464"/>
              <a:gd name="connsiteY2216" fmla="*/ 4564312 h 4944979"/>
              <a:gd name="connsiteX2217" fmla="*/ 7267174 w 10962464"/>
              <a:gd name="connsiteY2217" fmla="*/ 4529995 h 4944979"/>
              <a:gd name="connsiteX2218" fmla="*/ 7269837 w 10962464"/>
              <a:gd name="connsiteY2218" fmla="*/ 4526384 h 4944979"/>
              <a:gd name="connsiteX2219" fmla="*/ 7272315 w 10962464"/>
              <a:gd name="connsiteY2219" fmla="*/ 4513217 h 4944979"/>
              <a:gd name="connsiteX2220" fmla="*/ 7273524 w 10962464"/>
              <a:gd name="connsiteY2220" fmla="*/ 4496133 h 4944979"/>
              <a:gd name="connsiteX2221" fmla="*/ 7273373 w 10962464"/>
              <a:gd name="connsiteY2221" fmla="*/ 4472095 h 4944979"/>
              <a:gd name="connsiteX2222" fmla="*/ 7271105 w 10962464"/>
              <a:gd name="connsiteY2222" fmla="*/ 4447907 h 4944979"/>
              <a:gd name="connsiteX2223" fmla="*/ 7261884 w 10962464"/>
              <a:gd name="connsiteY2223" fmla="*/ 4397264 h 4944979"/>
              <a:gd name="connsiteX2224" fmla="*/ 7248882 w 10962464"/>
              <a:gd name="connsiteY2224" fmla="*/ 4356749 h 4944979"/>
              <a:gd name="connsiteX2225" fmla="*/ 7245557 w 10962464"/>
              <a:gd name="connsiteY2225" fmla="*/ 4351608 h 4944979"/>
              <a:gd name="connsiteX2226" fmla="*/ 7242533 w 10962464"/>
              <a:gd name="connsiteY2226" fmla="*/ 4349039 h 4944979"/>
              <a:gd name="connsiteX2227" fmla="*/ 4203135 w 10962464"/>
              <a:gd name="connsiteY2227" fmla="*/ 4345561 h 4944979"/>
              <a:gd name="connsiteX2228" fmla="*/ 4199809 w 10962464"/>
              <a:gd name="connsiteY2228" fmla="*/ 4350399 h 4944979"/>
              <a:gd name="connsiteX2229" fmla="*/ 4185902 w 10962464"/>
              <a:gd name="connsiteY2229" fmla="*/ 4374284 h 4944979"/>
              <a:gd name="connsiteX2230" fmla="*/ 4171691 w 10962464"/>
              <a:gd name="connsiteY2230" fmla="*/ 4400437 h 4944979"/>
              <a:gd name="connsiteX2231" fmla="*/ 4148409 w 10962464"/>
              <a:gd name="connsiteY2231" fmla="*/ 4458338 h 4944979"/>
              <a:gd name="connsiteX2232" fmla="*/ 4142212 w 10962464"/>
              <a:gd name="connsiteY2232" fmla="*/ 4481015 h 4944979"/>
              <a:gd name="connsiteX2233" fmla="*/ 4139038 w 10962464"/>
              <a:gd name="connsiteY2233" fmla="*/ 4495074 h 4944979"/>
              <a:gd name="connsiteX2234" fmla="*/ 4136315 w 10962464"/>
              <a:gd name="connsiteY2234" fmla="*/ 4512157 h 4944979"/>
              <a:gd name="connsiteX2235" fmla="*/ 4134560 w 10962464"/>
              <a:gd name="connsiteY2235" fmla="*/ 4513446 h 4944979"/>
              <a:gd name="connsiteX2236" fmla="*/ 4136014 w 10962464"/>
              <a:gd name="connsiteY2236" fmla="*/ 4517448 h 4944979"/>
              <a:gd name="connsiteX2237" fmla="*/ 4147655 w 10962464"/>
              <a:gd name="connsiteY2237" fmla="*/ 4553277 h 4944979"/>
              <a:gd name="connsiteX2238" fmla="*/ 4156724 w 10962464"/>
              <a:gd name="connsiteY2238" fmla="*/ 4594094 h 4944979"/>
              <a:gd name="connsiteX2239" fmla="*/ 4160807 w 10962464"/>
              <a:gd name="connsiteY2239" fmla="*/ 4631738 h 4944979"/>
              <a:gd name="connsiteX2240" fmla="*/ 4162318 w 10962464"/>
              <a:gd name="connsiteY2240" fmla="*/ 4656378 h 4944979"/>
              <a:gd name="connsiteX2241" fmla="*/ 4162318 w 10962464"/>
              <a:gd name="connsiteY2241" fmla="*/ 4668472 h 4944979"/>
              <a:gd name="connsiteX2242" fmla="*/ 4161754 w 10962464"/>
              <a:gd name="connsiteY2242" fmla="*/ 4674907 h 4944979"/>
              <a:gd name="connsiteX2243" fmla="*/ 4170180 w 10962464"/>
              <a:gd name="connsiteY2243" fmla="*/ 4665601 h 4944979"/>
              <a:gd name="connsiteX2244" fmla="*/ 4187413 w 10962464"/>
              <a:gd name="connsiteY2244" fmla="*/ 4648669 h 4944979"/>
              <a:gd name="connsiteX2245" fmla="*/ 4205100 w 10962464"/>
              <a:gd name="connsiteY2245" fmla="*/ 4633401 h 4944979"/>
              <a:gd name="connsiteX2246" fmla="*/ 4236018 w 10962464"/>
              <a:gd name="connsiteY2246" fmla="*/ 4614077 h 4944979"/>
              <a:gd name="connsiteX2247" fmla="*/ 4235032 w 10962464"/>
              <a:gd name="connsiteY2247" fmla="*/ 4611481 h 4944979"/>
              <a:gd name="connsiteX2248" fmla="*/ 4242139 w 10962464"/>
              <a:gd name="connsiteY2248" fmla="*/ 4594397 h 4944979"/>
              <a:gd name="connsiteX2249" fmla="*/ 4246825 w 10962464"/>
              <a:gd name="connsiteY2249" fmla="*/ 4567942 h 4944979"/>
              <a:gd name="connsiteX2250" fmla="*/ 4248942 w 10962464"/>
              <a:gd name="connsiteY2250" fmla="*/ 4540881 h 4944979"/>
              <a:gd name="connsiteX2251" fmla="*/ 4247884 w 10962464"/>
              <a:gd name="connsiteY2251" fmla="*/ 4508529 h 4944979"/>
              <a:gd name="connsiteX2252" fmla="*/ 4244106 w 10962464"/>
              <a:gd name="connsiteY2252" fmla="*/ 4474060 h 4944979"/>
              <a:gd name="connsiteX2253" fmla="*/ 4229590 w 10962464"/>
              <a:gd name="connsiteY2253" fmla="*/ 4408148 h 4944979"/>
              <a:gd name="connsiteX2254" fmla="*/ 4225509 w 10962464"/>
              <a:gd name="connsiteY2254" fmla="*/ 4394089 h 4944979"/>
              <a:gd name="connsiteX2255" fmla="*/ 4220219 w 10962464"/>
              <a:gd name="connsiteY2255" fmla="*/ 4379726 h 4944979"/>
              <a:gd name="connsiteX2256" fmla="*/ 4209335 w 10962464"/>
              <a:gd name="connsiteY2256" fmla="*/ 4354481 h 4944979"/>
              <a:gd name="connsiteX2257" fmla="*/ 4203438 w 10962464"/>
              <a:gd name="connsiteY2257" fmla="*/ 4345863 h 4944979"/>
              <a:gd name="connsiteX2258" fmla="*/ 4203135 w 10962464"/>
              <a:gd name="connsiteY2258" fmla="*/ 4345561 h 4944979"/>
              <a:gd name="connsiteX2259" fmla="*/ 3553381 w 10962464"/>
              <a:gd name="connsiteY2259" fmla="*/ 4342992 h 4944979"/>
              <a:gd name="connsiteX2260" fmla="*/ 3545672 w 10962464"/>
              <a:gd name="connsiteY2260" fmla="*/ 4353726 h 4944979"/>
              <a:gd name="connsiteX2261" fmla="*/ 3535692 w 10962464"/>
              <a:gd name="connsiteY2261" fmla="*/ 4369145 h 4944979"/>
              <a:gd name="connsiteX2262" fmla="*/ 3516040 w 10962464"/>
              <a:gd name="connsiteY2262" fmla="*/ 4399531 h 4944979"/>
              <a:gd name="connsiteX2263" fmla="*/ 3500317 w 10962464"/>
              <a:gd name="connsiteY2263" fmla="*/ 4428558 h 4944979"/>
              <a:gd name="connsiteX2264" fmla="*/ 3493061 w 10962464"/>
              <a:gd name="connsiteY2264" fmla="*/ 4444884 h 4944979"/>
              <a:gd name="connsiteX2265" fmla="*/ 3489129 w 10962464"/>
              <a:gd name="connsiteY2265" fmla="*/ 4454561 h 4944979"/>
              <a:gd name="connsiteX2266" fmla="*/ 3486863 w 10962464"/>
              <a:gd name="connsiteY2266" fmla="*/ 4461212 h 4944979"/>
              <a:gd name="connsiteX2267" fmla="*/ 3486863 w 10962464"/>
              <a:gd name="connsiteY2267" fmla="*/ 4461363 h 4944979"/>
              <a:gd name="connsiteX2268" fmla="*/ 3486315 w 10962464"/>
              <a:gd name="connsiteY2268" fmla="*/ 4462619 h 4944979"/>
              <a:gd name="connsiteX2269" fmla="*/ 3486560 w 10962464"/>
              <a:gd name="connsiteY2269" fmla="*/ 4463176 h 4944979"/>
              <a:gd name="connsiteX2270" fmla="*/ 3492456 w 10962464"/>
              <a:gd name="connsiteY2270" fmla="*/ 4481620 h 4944979"/>
              <a:gd name="connsiteX2271" fmla="*/ 3502434 w 10962464"/>
              <a:gd name="connsiteY2271" fmla="*/ 4521531 h 4944979"/>
              <a:gd name="connsiteX2272" fmla="*/ 3509538 w 10962464"/>
              <a:gd name="connsiteY2272" fmla="*/ 4559022 h 4944979"/>
              <a:gd name="connsiteX2273" fmla="*/ 3514226 w 10962464"/>
              <a:gd name="connsiteY2273" fmla="*/ 4598026 h 4944979"/>
              <a:gd name="connsiteX2274" fmla="*/ 3516946 w 10962464"/>
              <a:gd name="connsiteY2274" fmla="*/ 4634913 h 4944979"/>
              <a:gd name="connsiteX2275" fmla="*/ 3517855 w 10962464"/>
              <a:gd name="connsiteY2275" fmla="*/ 4659705 h 4944979"/>
              <a:gd name="connsiteX2276" fmla="*/ 3518005 w 10962464"/>
              <a:gd name="connsiteY2276" fmla="*/ 4669683 h 4944979"/>
              <a:gd name="connsiteX2277" fmla="*/ 3517973 w 10962464"/>
              <a:gd name="connsiteY2277" fmla="*/ 4670110 h 4944979"/>
              <a:gd name="connsiteX2278" fmla="*/ 3538867 w 10962464"/>
              <a:gd name="connsiteY2278" fmla="*/ 4648217 h 4944979"/>
              <a:gd name="connsiteX2279" fmla="*/ 3553833 w 10962464"/>
              <a:gd name="connsiteY2279" fmla="*/ 4634156 h 4944979"/>
              <a:gd name="connsiteX2280" fmla="*/ 3565308 w 10962464"/>
              <a:gd name="connsiteY2280" fmla="*/ 4627230 h 4944979"/>
              <a:gd name="connsiteX2281" fmla="*/ 3569254 w 10962464"/>
              <a:gd name="connsiteY2281" fmla="*/ 4608911 h 4944979"/>
              <a:gd name="connsiteX2282" fmla="*/ 3574092 w 10962464"/>
              <a:gd name="connsiteY2282" fmla="*/ 4585478 h 4944979"/>
              <a:gd name="connsiteX2283" fmla="*/ 3577719 w 10962464"/>
              <a:gd name="connsiteY2283" fmla="*/ 4560232 h 4944979"/>
              <a:gd name="connsiteX2284" fmla="*/ 3579535 w 10962464"/>
              <a:gd name="connsiteY2284" fmla="*/ 4536497 h 4944979"/>
              <a:gd name="connsiteX2285" fmla="*/ 3579535 w 10962464"/>
              <a:gd name="connsiteY2285" fmla="*/ 4532718 h 4944979"/>
              <a:gd name="connsiteX2286" fmla="*/ 3578022 w 10962464"/>
              <a:gd name="connsiteY2286" fmla="*/ 4494923 h 4944979"/>
              <a:gd name="connsiteX2287" fmla="*/ 3575603 w 10962464"/>
              <a:gd name="connsiteY2287" fmla="*/ 4458340 h 4944979"/>
              <a:gd name="connsiteX2288" fmla="*/ 3565324 w 10962464"/>
              <a:gd name="connsiteY2288" fmla="*/ 4384262 h 4944979"/>
              <a:gd name="connsiteX2289" fmla="*/ 3559124 w 10962464"/>
              <a:gd name="connsiteY2289" fmla="*/ 4358411 h 4944979"/>
              <a:gd name="connsiteX2290" fmla="*/ 3554438 w 10962464"/>
              <a:gd name="connsiteY2290" fmla="*/ 4344655 h 4944979"/>
              <a:gd name="connsiteX2291" fmla="*/ 3553381 w 10962464"/>
              <a:gd name="connsiteY2291" fmla="*/ 4342992 h 4944979"/>
              <a:gd name="connsiteX2292" fmla="*/ 2761211 w 10962464"/>
              <a:gd name="connsiteY2292" fmla="*/ 4338218 h 4944979"/>
              <a:gd name="connsiteX2293" fmla="*/ 2760095 w 10962464"/>
              <a:gd name="connsiteY2293" fmla="*/ 4338272 h 4944979"/>
              <a:gd name="connsiteX2294" fmla="*/ 2752448 w 10962464"/>
              <a:gd name="connsiteY2294" fmla="*/ 4364155 h 4944979"/>
              <a:gd name="connsiteX2295" fmla="*/ 2747309 w 10962464"/>
              <a:gd name="connsiteY2295" fmla="*/ 4406635 h 4944979"/>
              <a:gd name="connsiteX2296" fmla="*/ 2747460 w 10962464"/>
              <a:gd name="connsiteY2296" fmla="*/ 4448814 h 4944979"/>
              <a:gd name="connsiteX2297" fmla="*/ 2750634 w 10962464"/>
              <a:gd name="connsiteY2297" fmla="*/ 4503540 h 4944979"/>
              <a:gd name="connsiteX2298" fmla="*/ 2750726 w 10962464"/>
              <a:gd name="connsiteY2298" fmla="*/ 4537273 h 4944979"/>
              <a:gd name="connsiteX2299" fmla="*/ 2763787 w 10962464"/>
              <a:gd name="connsiteY2299" fmla="*/ 4540126 h 4944979"/>
              <a:gd name="connsiteX2300" fmla="*/ 2764693 w 10962464"/>
              <a:gd name="connsiteY2300" fmla="*/ 4540276 h 4944979"/>
              <a:gd name="connsiteX2301" fmla="*/ 2778450 w 10962464"/>
              <a:gd name="connsiteY2301" fmla="*/ 4554789 h 4944979"/>
              <a:gd name="connsiteX2302" fmla="*/ 2790243 w 10962464"/>
              <a:gd name="connsiteY2302" fmla="*/ 4573234 h 4944979"/>
              <a:gd name="connsiteX2303" fmla="*/ 2810650 w 10962464"/>
              <a:gd name="connsiteY2303" fmla="*/ 4607399 h 4944979"/>
              <a:gd name="connsiteX2304" fmla="*/ 2819721 w 10962464"/>
              <a:gd name="connsiteY2304" fmla="*/ 4624180 h 4944979"/>
              <a:gd name="connsiteX2305" fmla="*/ 2828338 w 10962464"/>
              <a:gd name="connsiteY2305" fmla="*/ 4640808 h 4944979"/>
              <a:gd name="connsiteX2306" fmla="*/ 2833225 w 10962464"/>
              <a:gd name="connsiteY2306" fmla="*/ 4654496 h 4944979"/>
              <a:gd name="connsiteX2307" fmla="*/ 2860760 w 10962464"/>
              <a:gd name="connsiteY2307" fmla="*/ 4608668 h 4944979"/>
              <a:gd name="connsiteX2308" fmla="*/ 2860236 w 10962464"/>
              <a:gd name="connsiteY2308" fmla="*/ 4608305 h 4944979"/>
              <a:gd name="connsiteX2309" fmla="*/ 2853132 w 10962464"/>
              <a:gd name="connsiteY2309" fmla="*/ 4547079 h 4944979"/>
              <a:gd name="connsiteX2310" fmla="*/ 2836653 w 10962464"/>
              <a:gd name="connsiteY2310" fmla="*/ 4482677 h 4944979"/>
              <a:gd name="connsiteX2311" fmla="*/ 2812163 w 10962464"/>
              <a:gd name="connsiteY2311" fmla="*/ 4420545 h 4944979"/>
              <a:gd name="connsiteX2312" fmla="*/ 2798255 w 10962464"/>
              <a:gd name="connsiteY2312" fmla="*/ 4388948 h 4944979"/>
              <a:gd name="connsiteX2313" fmla="*/ 2784935 w 10962464"/>
              <a:gd name="connsiteY2313" fmla="*/ 4364972 h 4944979"/>
              <a:gd name="connsiteX2314" fmla="*/ 2784194 w 10962464"/>
              <a:gd name="connsiteY2314" fmla="*/ 4364458 h 4944979"/>
              <a:gd name="connsiteX2315" fmla="*/ 2784120 w 10962464"/>
              <a:gd name="connsiteY2315" fmla="*/ 4363503 h 4944979"/>
              <a:gd name="connsiteX2316" fmla="*/ 2783137 w 10962464"/>
              <a:gd name="connsiteY2316" fmla="*/ 4361736 h 4944979"/>
              <a:gd name="connsiteX2317" fmla="*/ 2774822 w 10962464"/>
              <a:gd name="connsiteY2317" fmla="*/ 4350851 h 4944979"/>
              <a:gd name="connsiteX2318" fmla="*/ 2765601 w 10962464"/>
              <a:gd name="connsiteY2318" fmla="*/ 4341479 h 4944979"/>
              <a:gd name="connsiteX2319" fmla="*/ 1329275 w 10962464"/>
              <a:gd name="connsiteY2319" fmla="*/ 4325908 h 4944979"/>
              <a:gd name="connsiteX2320" fmla="*/ 1329728 w 10962464"/>
              <a:gd name="connsiteY2320" fmla="*/ 4328025 h 4944979"/>
              <a:gd name="connsiteX2321" fmla="*/ 1329421 w 10962464"/>
              <a:gd name="connsiteY2321" fmla="*/ 4326657 h 4944979"/>
              <a:gd name="connsiteX2322" fmla="*/ 10692679 w 10962464"/>
              <a:gd name="connsiteY2322" fmla="*/ 4319256 h 4944979"/>
              <a:gd name="connsiteX2323" fmla="*/ 10693435 w 10962464"/>
              <a:gd name="connsiteY2323" fmla="*/ 4325303 h 4944979"/>
              <a:gd name="connsiteX2324" fmla="*/ 10704924 w 10962464"/>
              <a:gd name="connsiteY2324" fmla="*/ 4365364 h 4944979"/>
              <a:gd name="connsiteX2325" fmla="*/ 10719588 w 10962464"/>
              <a:gd name="connsiteY2325" fmla="*/ 4405124 h 4944979"/>
              <a:gd name="connsiteX2326" fmla="*/ 10726089 w 10962464"/>
              <a:gd name="connsiteY2326" fmla="*/ 4416917 h 4944979"/>
              <a:gd name="connsiteX2327" fmla="*/ 10731985 w 10962464"/>
              <a:gd name="connsiteY2327" fmla="*/ 4425079 h 4944979"/>
              <a:gd name="connsiteX2328" fmla="*/ 10767209 w 10962464"/>
              <a:gd name="connsiteY2328" fmla="*/ 4458036 h 4944979"/>
              <a:gd name="connsiteX2329" fmla="*/ 10789432 w 10962464"/>
              <a:gd name="connsiteY2329" fmla="*/ 4471340 h 4944979"/>
              <a:gd name="connsiteX2330" fmla="*/ 10795025 w 10962464"/>
              <a:gd name="connsiteY2330" fmla="*/ 4472851 h 4944979"/>
              <a:gd name="connsiteX2331" fmla="*/ 10793362 w 10962464"/>
              <a:gd name="connsiteY2331" fmla="*/ 4460305 h 4944979"/>
              <a:gd name="connsiteX2332" fmla="*/ 10787919 w 10962464"/>
              <a:gd name="connsiteY2332" fmla="*/ 4440802 h 4944979"/>
              <a:gd name="connsiteX2333" fmla="*/ 10780512 w 10962464"/>
              <a:gd name="connsiteY2333" fmla="*/ 4422964 h 4944979"/>
              <a:gd name="connsiteX2334" fmla="*/ 10764336 w 10962464"/>
              <a:gd name="connsiteY2334" fmla="*/ 4393635 h 4944979"/>
              <a:gd name="connsiteX2335" fmla="*/ 10746498 w 10962464"/>
              <a:gd name="connsiteY2335" fmla="*/ 4368237 h 4944979"/>
              <a:gd name="connsiteX2336" fmla="*/ 10733799 w 10962464"/>
              <a:gd name="connsiteY2336" fmla="*/ 4354178 h 4944979"/>
              <a:gd name="connsiteX2337" fmla="*/ 10718832 w 10962464"/>
              <a:gd name="connsiteY2337" fmla="*/ 4340421 h 4944979"/>
              <a:gd name="connsiteX2338" fmla="*/ 10703411 w 10962464"/>
              <a:gd name="connsiteY2338" fmla="*/ 4327571 h 4944979"/>
              <a:gd name="connsiteX2339" fmla="*/ 10692679 w 10962464"/>
              <a:gd name="connsiteY2339" fmla="*/ 4319256 h 4944979"/>
              <a:gd name="connsiteX2340" fmla="*/ 3551264 w 10962464"/>
              <a:gd name="connsiteY2340" fmla="*/ 4316082 h 4944979"/>
              <a:gd name="connsiteX2341" fmla="*/ 3557159 w 10962464"/>
              <a:gd name="connsiteY2341" fmla="*/ 4316234 h 4944979"/>
              <a:gd name="connsiteX2342" fmla="*/ 3564568 w 10962464"/>
              <a:gd name="connsiteY2342" fmla="*/ 4319408 h 4944979"/>
              <a:gd name="connsiteX2343" fmla="*/ 3572579 w 10962464"/>
              <a:gd name="connsiteY2343" fmla="*/ 4327269 h 4944979"/>
              <a:gd name="connsiteX2344" fmla="*/ 3580441 w 10962464"/>
              <a:gd name="connsiteY2344" fmla="*/ 4342841 h 4944979"/>
              <a:gd name="connsiteX2345" fmla="*/ 3583463 w 10962464"/>
              <a:gd name="connsiteY2345" fmla="*/ 4353726 h 4944979"/>
              <a:gd name="connsiteX2346" fmla="*/ 3587698 w 10962464"/>
              <a:gd name="connsiteY2346" fmla="*/ 4371867 h 4944979"/>
              <a:gd name="connsiteX2347" fmla="*/ 3591475 w 10962464"/>
              <a:gd name="connsiteY2347" fmla="*/ 4387286 h 4944979"/>
              <a:gd name="connsiteX2348" fmla="*/ 3594349 w 10962464"/>
              <a:gd name="connsiteY2348" fmla="*/ 4402707 h 4944979"/>
              <a:gd name="connsiteX2349" fmla="*/ 3598431 w 10962464"/>
              <a:gd name="connsiteY2349" fmla="*/ 4433697 h 4944979"/>
              <a:gd name="connsiteX2350" fmla="*/ 3601152 w 10962464"/>
              <a:gd name="connsiteY2350" fmla="*/ 4464387 h 4944979"/>
              <a:gd name="connsiteX2351" fmla="*/ 3602966 w 10962464"/>
              <a:gd name="connsiteY2351" fmla="*/ 4495074 h 4944979"/>
              <a:gd name="connsiteX2352" fmla="*/ 3603874 w 10962464"/>
              <a:gd name="connsiteY2352" fmla="*/ 4521834 h 4944979"/>
              <a:gd name="connsiteX2353" fmla="*/ 3604025 w 10962464"/>
              <a:gd name="connsiteY2353" fmla="*/ 4531660 h 4944979"/>
              <a:gd name="connsiteX2354" fmla="*/ 3601303 w 10962464"/>
              <a:gd name="connsiteY2354" fmla="*/ 4571872 h 4944979"/>
              <a:gd name="connsiteX2355" fmla="*/ 3594652 w 10962464"/>
              <a:gd name="connsiteY2355" fmla="*/ 4607248 h 4944979"/>
              <a:gd name="connsiteX2356" fmla="*/ 3591324 w 10962464"/>
              <a:gd name="connsiteY2356" fmla="*/ 4623726 h 4944979"/>
              <a:gd name="connsiteX2357" fmla="*/ 3591167 w 10962464"/>
              <a:gd name="connsiteY2357" fmla="*/ 4624449 h 4944979"/>
              <a:gd name="connsiteX2358" fmla="*/ 3603269 w 10962464"/>
              <a:gd name="connsiteY2358" fmla="*/ 4631587 h 4944979"/>
              <a:gd name="connsiteX2359" fmla="*/ 3611885 w 10962464"/>
              <a:gd name="connsiteY2359" fmla="*/ 4657438 h 4944979"/>
              <a:gd name="connsiteX2360" fmla="*/ 3612791 w 10962464"/>
              <a:gd name="connsiteY2360" fmla="*/ 4666206 h 4944979"/>
              <a:gd name="connsiteX2361" fmla="*/ 3610977 w 10962464"/>
              <a:gd name="connsiteY2361" fmla="*/ 4697954 h 4944979"/>
              <a:gd name="connsiteX2362" fmla="*/ 3605534 w 10962464"/>
              <a:gd name="connsiteY2362" fmla="*/ 4732723 h 4944979"/>
              <a:gd name="connsiteX2363" fmla="*/ 3597977 w 10962464"/>
              <a:gd name="connsiteY2363" fmla="*/ 4767495 h 4944979"/>
              <a:gd name="connsiteX2364" fmla="*/ 3594803 w 10962464"/>
              <a:gd name="connsiteY2364" fmla="*/ 4785787 h 4944979"/>
              <a:gd name="connsiteX2365" fmla="*/ 3590571 w 10962464"/>
              <a:gd name="connsiteY2365" fmla="*/ 4803172 h 4944979"/>
              <a:gd name="connsiteX2366" fmla="*/ 3578627 w 10962464"/>
              <a:gd name="connsiteY2366" fmla="*/ 4840815 h 4944979"/>
              <a:gd name="connsiteX2367" fmla="*/ 3577219 w 10962464"/>
              <a:gd name="connsiteY2367" fmla="*/ 4844314 h 4944979"/>
              <a:gd name="connsiteX2368" fmla="*/ 3578172 w 10962464"/>
              <a:gd name="connsiteY2368" fmla="*/ 4844292 h 4944979"/>
              <a:gd name="connsiteX2369" fmla="*/ 3582709 w 10962464"/>
              <a:gd name="connsiteY2369" fmla="*/ 4845502 h 4944979"/>
              <a:gd name="connsiteX2370" fmla="*/ 3585428 w 10962464"/>
              <a:gd name="connsiteY2370" fmla="*/ 4847165 h 4944979"/>
              <a:gd name="connsiteX2371" fmla="*/ 3598732 w 10962464"/>
              <a:gd name="connsiteY2371" fmla="*/ 4870295 h 4944979"/>
              <a:gd name="connsiteX2372" fmla="*/ 3599488 w 10962464"/>
              <a:gd name="connsiteY2372" fmla="*/ 4879214 h 4944979"/>
              <a:gd name="connsiteX2373" fmla="*/ 3599488 w 10962464"/>
              <a:gd name="connsiteY2373" fmla="*/ 4887226 h 4944979"/>
              <a:gd name="connsiteX2374" fmla="*/ 3597222 w 10962464"/>
              <a:gd name="connsiteY2374" fmla="*/ 4920182 h 4944979"/>
              <a:gd name="connsiteX2375" fmla="*/ 3593139 w 10962464"/>
              <a:gd name="connsiteY2375" fmla="*/ 4938626 h 4944979"/>
              <a:gd name="connsiteX2376" fmla="*/ 3591487 w 10962464"/>
              <a:gd name="connsiteY2376" fmla="*/ 4944979 h 4944979"/>
              <a:gd name="connsiteX2377" fmla="*/ 3566127 w 10962464"/>
              <a:gd name="connsiteY2377" fmla="*/ 4944979 h 4944979"/>
              <a:gd name="connsiteX2378" fmla="*/ 3571219 w 10962464"/>
              <a:gd name="connsiteY2378" fmla="*/ 4924718 h 4944979"/>
              <a:gd name="connsiteX2379" fmla="*/ 3573941 w 10962464"/>
              <a:gd name="connsiteY2379" fmla="*/ 4910356 h 4944979"/>
              <a:gd name="connsiteX2380" fmla="*/ 3575148 w 10962464"/>
              <a:gd name="connsiteY2380" fmla="*/ 4896146 h 4944979"/>
              <a:gd name="connsiteX2381" fmla="*/ 3573638 w 10962464"/>
              <a:gd name="connsiteY2381" fmla="*/ 4871958 h 4944979"/>
              <a:gd name="connsiteX2382" fmla="*/ 3573033 w 10962464"/>
              <a:gd name="connsiteY2382" fmla="*/ 4870144 h 4944979"/>
              <a:gd name="connsiteX2383" fmla="*/ 3558521 w 10962464"/>
              <a:gd name="connsiteY2383" fmla="*/ 4876492 h 4944979"/>
              <a:gd name="connsiteX2384" fmla="*/ 3535843 w 10962464"/>
              <a:gd name="connsiteY2384" fmla="*/ 4891158 h 4944979"/>
              <a:gd name="connsiteX2385" fmla="*/ 3510596 w 10962464"/>
              <a:gd name="connsiteY2385" fmla="*/ 4909450 h 4944979"/>
              <a:gd name="connsiteX2386" fmla="*/ 3468099 w 10962464"/>
              <a:gd name="connsiteY2386" fmla="*/ 4944979 h 4944979"/>
              <a:gd name="connsiteX2387" fmla="*/ 3412756 w 10962464"/>
              <a:gd name="connsiteY2387" fmla="*/ 4944979 h 4944979"/>
              <a:gd name="connsiteX2388" fmla="*/ 3412029 w 10962464"/>
              <a:gd name="connsiteY2388" fmla="*/ 4923659 h 4944979"/>
              <a:gd name="connsiteX2389" fmla="*/ 3408400 w 10962464"/>
              <a:gd name="connsiteY2389" fmla="*/ 4892518 h 4944979"/>
              <a:gd name="connsiteX2390" fmla="*/ 3405227 w 10962464"/>
              <a:gd name="connsiteY2390" fmla="*/ 4875434 h 4944979"/>
              <a:gd name="connsiteX2391" fmla="*/ 3402354 w 10962464"/>
              <a:gd name="connsiteY2391" fmla="*/ 4858805 h 4944979"/>
              <a:gd name="connsiteX2392" fmla="*/ 3399029 w 10962464"/>
              <a:gd name="connsiteY2392" fmla="*/ 4843234 h 4944979"/>
              <a:gd name="connsiteX2393" fmla="*/ 3395702 w 10962464"/>
              <a:gd name="connsiteY2393" fmla="*/ 4829325 h 4944979"/>
              <a:gd name="connsiteX2394" fmla="*/ 3386331 w 10962464"/>
              <a:gd name="connsiteY2394" fmla="*/ 4799241 h 4944979"/>
              <a:gd name="connsiteX2395" fmla="*/ 3375596 w 10962464"/>
              <a:gd name="connsiteY2395" fmla="*/ 4766134 h 4944979"/>
              <a:gd name="connsiteX2396" fmla="*/ 3365771 w 10962464"/>
              <a:gd name="connsiteY2396" fmla="*/ 4734387 h 4944979"/>
              <a:gd name="connsiteX2397" fmla="*/ 3352315 w 10962464"/>
              <a:gd name="connsiteY2397" fmla="*/ 4703697 h 4944979"/>
              <a:gd name="connsiteX2398" fmla="*/ 3345663 w 10962464"/>
              <a:gd name="connsiteY2398" fmla="*/ 4691453 h 4944979"/>
              <a:gd name="connsiteX2399" fmla="*/ 3340069 w 10962464"/>
              <a:gd name="connsiteY2399" fmla="*/ 4679812 h 4944979"/>
              <a:gd name="connsiteX2400" fmla="*/ 3334022 w 10962464"/>
              <a:gd name="connsiteY2400" fmla="*/ 4669382 h 4944979"/>
              <a:gd name="connsiteX2401" fmla="*/ 3330395 w 10962464"/>
              <a:gd name="connsiteY2401" fmla="*/ 4663335 h 4944979"/>
              <a:gd name="connsiteX2402" fmla="*/ 3330395 w 10962464"/>
              <a:gd name="connsiteY2402" fmla="*/ 4663485 h 4944979"/>
              <a:gd name="connsiteX2403" fmla="*/ 3322081 w 10962464"/>
              <a:gd name="connsiteY2403" fmla="*/ 4685255 h 4944979"/>
              <a:gd name="connsiteX2404" fmla="*/ 3314521 w 10962464"/>
              <a:gd name="connsiteY2404" fmla="*/ 4708384 h 4944979"/>
              <a:gd name="connsiteX2405" fmla="*/ 3308626 w 10962464"/>
              <a:gd name="connsiteY2405" fmla="*/ 4728794 h 4944979"/>
              <a:gd name="connsiteX2406" fmla="*/ 3308776 w 10962464"/>
              <a:gd name="connsiteY2406" fmla="*/ 4728490 h 4944979"/>
              <a:gd name="connsiteX2407" fmla="*/ 3298194 w 10962464"/>
              <a:gd name="connsiteY2407" fmla="*/ 4774146 h 4944979"/>
              <a:gd name="connsiteX2408" fmla="*/ 3293463 w 10962464"/>
              <a:gd name="connsiteY2408" fmla="*/ 4819245 h 4944979"/>
              <a:gd name="connsiteX2409" fmla="*/ 3299403 w 10962464"/>
              <a:gd name="connsiteY2409" fmla="*/ 4834615 h 4944979"/>
              <a:gd name="connsiteX2410" fmla="*/ 3313010 w 10962464"/>
              <a:gd name="connsiteY2410" fmla="*/ 4868177 h 4944979"/>
              <a:gd name="connsiteX2411" fmla="*/ 3325103 w 10962464"/>
              <a:gd name="connsiteY2411" fmla="*/ 4904460 h 4944979"/>
              <a:gd name="connsiteX2412" fmla="*/ 3334629 w 10962464"/>
              <a:gd name="connsiteY2412" fmla="*/ 4940137 h 4944979"/>
              <a:gd name="connsiteX2413" fmla="*/ 3335838 w 10962464"/>
              <a:gd name="connsiteY2413" fmla="*/ 4944824 h 4944979"/>
              <a:gd name="connsiteX2414" fmla="*/ 3335879 w 10962464"/>
              <a:gd name="connsiteY2414" fmla="*/ 4944979 h 4944979"/>
              <a:gd name="connsiteX2415" fmla="*/ 3310554 w 10962464"/>
              <a:gd name="connsiteY2415" fmla="*/ 4944979 h 4944979"/>
              <a:gd name="connsiteX2416" fmla="*/ 3307265 w 10962464"/>
              <a:gd name="connsiteY2416" fmla="*/ 4931822 h 4944979"/>
              <a:gd name="connsiteX2417" fmla="*/ 3298799 w 10962464"/>
              <a:gd name="connsiteY2417" fmla="*/ 4903099 h 4944979"/>
              <a:gd name="connsiteX2418" fmla="*/ 3288367 w 10962464"/>
              <a:gd name="connsiteY2418" fmla="*/ 4872713 h 4944979"/>
              <a:gd name="connsiteX2419" fmla="*/ 3276728 w 10962464"/>
              <a:gd name="connsiteY2419" fmla="*/ 4843989 h 4944979"/>
              <a:gd name="connsiteX2420" fmla="*/ 3273373 w 10962464"/>
              <a:gd name="connsiteY2420" fmla="*/ 4835472 h 4944979"/>
              <a:gd name="connsiteX2421" fmla="*/ 3268866 w 10962464"/>
              <a:gd name="connsiteY2421" fmla="*/ 4827360 h 4944979"/>
              <a:gd name="connsiteX2422" fmla="*/ 3269010 w 10962464"/>
              <a:gd name="connsiteY2422" fmla="*/ 4824394 h 4944979"/>
              <a:gd name="connsiteX2423" fmla="*/ 3266901 w 10962464"/>
              <a:gd name="connsiteY2423" fmla="*/ 4819045 h 4944979"/>
              <a:gd name="connsiteX2424" fmla="*/ 3261460 w 10962464"/>
              <a:gd name="connsiteY2424" fmla="*/ 4834011 h 4944979"/>
              <a:gd name="connsiteX2425" fmla="*/ 3251633 w 10962464"/>
              <a:gd name="connsiteY2425" fmla="*/ 4864398 h 4944979"/>
              <a:gd name="connsiteX2426" fmla="*/ 3238481 w 10962464"/>
              <a:gd name="connsiteY2426" fmla="*/ 4917914 h 4944979"/>
              <a:gd name="connsiteX2427" fmla="*/ 3233097 w 10962464"/>
              <a:gd name="connsiteY2427" fmla="*/ 4944979 h 4944979"/>
              <a:gd name="connsiteX2428" fmla="*/ 3209046 w 10962464"/>
              <a:gd name="connsiteY2428" fmla="*/ 4944979 h 4944979"/>
              <a:gd name="connsiteX2429" fmla="*/ 3209153 w 10962464"/>
              <a:gd name="connsiteY2429" fmla="*/ 4937718 h 4944979"/>
              <a:gd name="connsiteX2430" fmla="*/ 3217467 w 10962464"/>
              <a:gd name="connsiteY2430" fmla="*/ 4899168 h 4944979"/>
              <a:gd name="connsiteX2431" fmla="*/ 3227444 w 10962464"/>
              <a:gd name="connsiteY2431" fmla="*/ 4859862 h 4944979"/>
              <a:gd name="connsiteX2432" fmla="*/ 3239992 w 10962464"/>
              <a:gd name="connsiteY2432" fmla="*/ 4821010 h 4944979"/>
              <a:gd name="connsiteX2433" fmla="*/ 3246494 w 10962464"/>
              <a:gd name="connsiteY2433" fmla="*/ 4804229 h 4944979"/>
              <a:gd name="connsiteX2434" fmla="*/ 3250424 w 10962464"/>
              <a:gd name="connsiteY2434" fmla="*/ 4796368 h 4944979"/>
              <a:gd name="connsiteX2435" fmla="*/ 3253598 w 10962464"/>
              <a:gd name="connsiteY2435" fmla="*/ 4791681 h 4944979"/>
              <a:gd name="connsiteX2436" fmla="*/ 3260098 w 10962464"/>
              <a:gd name="connsiteY2436" fmla="*/ 4787448 h 4944979"/>
              <a:gd name="connsiteX2437" fmla="*/ 3271351 w 10962464"/>
              <a:gd name="connsiteY2437" fmla="*/ 4788632 h 4944979"/>
              <a:gd name="connsiteX2438" fmla="*/ 3274158 w 10962464"/>
              <a:gd name="connsiteY2438" fmla="*/ 4767645 h 4944979"/>
              <a:gd name="connsiteX2439" fmla="*/ 3287612 w 10962464"/>
              <a:gd name="connsiteY2439" fmla="*/ 4713525 h 4944979"/>
              <a:gd name="connsiteX2440" fmla="*/ 3292902 w 10962464"/>
              <a:gd name="connsiteY2440" fmla="*/ 4695384 h 4944979"/>
              <a:gd name="connsiteX2441" fmla="*/ 3297890 w 10962464"/>
              <a:gd name="connsiteY2441" fmla="*/ 4679963 h 4944979"/>
              <a:gd name="connsiteX2442" fmla="*/ 3311499 w 10962464"/>
              <a:gd name="connsiteY2442" fmla="*/ 4647460 h 4944979"/>
              <a:gd name="connsiteX2443" fmla="*/ 3314066 w 10962464"/>
              <a:gd name="connsiteY2443" fmla="*/ 4644135 h 4944979"/>
              <a:gd name="connsiteX2444" fmla="*/ 3319813 w 10962464"/>
              <a:gd name="connsiteY2444" fmla="*/ 4638692 h 4944979"/>
              <a:gd name="connsiteX2445" fmla="*/ 3325103 w 10962464"/>
              <a:gd name="connsiteY2445" fmla="*/ 4635971 h 4944979"/>
              <a:gd name="connsiteX2446" fmla="*/ 3332965 w 10962464"/>
              <a:gd name="connsiteY2446" fmla="*/ 4635215 h 4944979"/>
              <a:gd name="connsiteX2447" fmla="*/ 3343547 w 10962464"/>
              <a:gd name="connsiteY2447" fmla="*/ 4640507 h 4944979"/>
              <a:gd name="connsiteX2448" fmla="*/ 3348121 w 10962464"/>
              <a:gd name="connsiteY2448" fmla="*/ 4646176 h 4944979"/>
              <a:gd name="connsiteX2449" fmla="*/ 3350955 w 10962464"/>
              <a:gd name="connsiteY2449" fmla="*/ 4626598 h 4944979"/>
              <a:gd name="connsiteX2450" fmla="*/ 3359876 w 10962464"/>
              <a:gd name="connsiteY2450" fmla="*/ 4588805 h 4944979"/>
              <a:gd name="connsiteX2451" fmla="*/ 3387691 w 10962464"/>
              <a:gd name="connsiteY2451" fmla="*/ 4514577 h 4944979"/>
              <a:gd name="connsiteX2452" fmla="*/ 3402807 w 10962464"/>
              <a:gd name="connsiteY2452" fmla="*/ 4479050 h 4944979"/>
              <a:gd name="connsiteX2453" fmla="*/ 3409612 w 10962464"/>
              <a:gd name="connsiteY2453" fmla="*/ 4462874 h 4944979"/>
              <a:gd name="connsiteX2454" fmla="*/ 3417624 w 10962464"/>
              <a:gd name="connsiteY2454" fmla="*/ 4445942 h 4944979"/>
              <a:gd name="connsiteX2455" fmla="*/ 3430776 w 10962464"/>
              <a:gd name="connsiteY2455" fmla="*/ 4427952 h 4944979"/>
              <a:gd name="connsiteX2456" fmla="*/ 3438034 w 10962464"/>
              <a:gd name="connsiteY2456" fmla="*/ 4423114 h 4944979"/>
              <a:gd name="connsiteX2457" fmla="*/ 3443021 w 10962464"/>
              <a:gd name="connsiteY2457" fmla="*/ 4421603 h 4944979"/>
              <a:gd name="connsiteX2458" fmla="*/ 3444986 w 10962464"/>
              <a:gd name="connsiteY2458" fmla="*/ 4421149 h 4944979"/>
              <a:gd name="connsiteX2459" fmla="*/ 3458594 w 10962464"/>
              <a:gd name="connsiteY2459" fmla="*/ 4423568 h 4944979"/>
              <a:gd name="connsiteX2460" fmla="*/ 3468419 w 10962464"/>
              <a:gd name="connsiteY2460" fmla="*/ 4430523 h 4944979"/>
              <a:gd name="connsiteX2461" fmla="*/ 3470920 w 10962464"/>
              <a:gd name="connsiteY2461" fmla="*/ 4433726 h 4944979"/>
              <a:gd name="connsiteX2462" fmla="*/ 3473257 w 10962464"/>
              <a:gd name="connsiteY2462" fmla="*/ 4428104 h 4944979"/>
              <a:gd name="connsiteX2463" fmla="*/ 3484898 w 10962464"/>
              <a:gd name="connsiteY2463" fmla="*/ 4404369 h 4944979"/>
              <a:gd name="connsiteX2464" fmla="*/ 3506213 w 10962464"/>
              <a:gd name="connsiteY2464" fmla="*/ 4369448 h 4944979"/>
              <a:gd name="connsiteX2465" fmla="*/ 3525866 w 10962464"/>
              <a:gd name="connsiteY2465" fmla="*/ 4339213 h 4944979"/>
              <a:gd name="connsiteX2466" fmla="*/ 3536448 w 10962464"/>
              <a:gd name="connsiteY2466" fmla="*/ 4325001 h 4944979"/>
              <a:gd name="connsiteX2467" fmla="*/ 3541740 w 10962464"/>
              <a:gd name="connsiteY2467" fmla="*/ 4320164 h 4944979"/>
              <a:gd name="connsiteX2468" fmla="*/ 3551264 w 10962464"/>
              <a:gd name="connsiteY2468" fmla="*/ 4316082 h 4944979"/>
              <a:gd name="connsiteX2469" fmla="*/ 6815613 w 10962464"/>
              <a:gd name="connsiteY2469" fmla="*/ 4309581 h 4944979"/>
              <a:gd name="connsiteX2470" fmla="*/ 6816067 w 10962464"/>
              <a:gd name="connsiteY2470" fmla="*/ 4311849 h 4944979"/>
              <a:gd name="connsiteX2471" fmla="*/ 6824381 w 10962464"/>
              <a:gd name="connsiteY2471" fmla="*/ 4337397 h 4944979"/>
              <a:gd name="connsiteX2472" fmla="*/ 6836778 w 10962464"/>
              <a:gd name="connsiteY2472" fmla="*/ 4363853 h 4944979"/>
              <a:gd name="connsiteX2473" fmla="*/ 6850382 w 10962464"/>
              <a:gd name="connsiteY2473" fmla="*/ 4390762 h 4944979"/>
              <a:gd name="connsiteX2474" fmla="*/ 6862931 w 10962464"/>
              <a:gd name="connsiteY2474" fmla="*/ 4416613 h 4944979"/>
              <a:gd name="connsiteX2475" fmla="*/ 6876839 w 10962464"/>
              <a:gd name="connsiteY2475" fmla="*/ 4440498 h 4944979"/>
              <a:gd name="connsiteX2476" fmla="*/ 6894393 w 10962464"/>
              <a:gd name="connsiteY2476" fmla="*/ 4464572 h 4944979"/>
              <a:gd name="connsiteX2477" fmla="*/ 6897853 w 10962464"/>
              <a:gd name="connsiteY2477" fmla="*/ 4465898 h 4944979"/>
              <a:gd name="connsiteX2478" fmla="*/ 6913876 w 10962464"/>
              <a:gd name="connsiteY2478" fmla="*/ 4471945 h 4944979"/>
              <a:gd name="connsiteX2479" fmla="*/ 6928692 w 10962464"/>
              <a:gd name="connsiteY2479" fmla="*/ 4478143 h 4944979"/>
              <a:gd name="connsiteX2480" fmla="*/ 6943205 w 10962464"/>
              <a:gd name="connsiteY2480" fmla="*/ 4483585 h 4944979"/>
              <a:gd name="connsiteX2481" fmla="*/ 6958173 w 10962464"/>
              <a:gd name="connsiteY2481" fmla="*/ 4487969 h 4944979"/>
              <a:gd name="connsiteX2482" fmla="*/ 6971930 w 10962464"/>
              <a:gd name="connsiteY2482" fmla="*/ 4494319 h 4944979"/>
              <a:gd name="connsiteX2483" fmla="*/ 6987047 w 10962464"/>
              <a:gd name="connsiteY2483" fmla="*/ 4506110 h 4944979"/>
              <a:gd name="connsiteX2484" fmla="*/ 6990505 w 10962464"/>
              <a:gd name="connsiteY2484" fmla="*/ 4509841 h 4944979"/>
              <a:gd name="connsiteX2485" fmla="*/ 6991995 w 10962464"/>
              <a:gd name="connsiteY2485" fmla="*/ 4509214 h 4944979"/>
              <a:gd name="connsiteX2486" fmla="*/ 6976010 w 10962464"/>
              <a:gd name="connsiteY2486" fmla="*/ 4487061 h 4944979"/>
              <a:gd name="connsiteX2487" fmla="*/ 6955905 w 10962464"/>
              <a:gd name="connsiteY2487" fmla="*/ 4458035 h 4944979"/>
              <a:gd name="connsiteX2488" fmla="*/ 6936705 w 10962464"/>
              <a:gd name="connsiteY2488" fmla="*/ 4423719 h 4944979"/>
              <a:gd name="connsiteX2489" fmla="*/ 6924308 w 10962464"/>
              <a:gd name="connsiteY2489" fmla="*/ 4392576 h 4944979"/>
              <a:gd name="connsiteX2490" fmla="*/ 6919470 w 10962464"/>
              <a:gd name="connsiteY2490" fmla="*/ 4372167 h 4944979"/>
              <a:gd name="connsiteX2491" fmla="*/ 6919287 w 10962464"/>
              <a:gd name="connsiteY2491" fmla="*/ 4369997 h 4944979"/>
              <a:gd name="connsiteX2492" fmla="*/ 6918413 w 10962464"/>
              <a:gd name="connsiteY2492" fmla="*/ 4369446 h 4944979"/>
              <a:gd name="connsiteX2493" fmla="*/ 6917959 w 10962464"/>
              <a:gd name="connsiteY2493" fmla="*/ 4368842 h 4944979"/>
              <a:gd name="connsiteX2494" fmla="*/ 6896039 w 10962464"/>
              <a:gd name="connsiteY2494" fmla="*/ 4350397 h 4944979"/>
              <a:gd name="connsiteX2495" fmla="*/ 6873060 w 10962464"/>
              <a:gd name="connsiteY2495" fmla="*/ 4333467 h 4944979"/>
              <a:gd name="connsiteX2496" fmla="*/ 6860965 w 10962464"/>
              <a:gd name="connsiteY2496" fmla="*/ 4327420 h 4944979"/>
              <a:gd name="connsiteX2497" fmla="*/ 6848116 w 10962464"/>
              <a:gd name="connsiteY2497" fmla="*/ 4322129 h 4944979"/>
              <a:gd name="connsiteX2498" fmla="*/ 6822113 w 10962464"/>
              <a:gd name="connsiteY2498" fmla="*/ 4311244 h 4944979"/>
              <a:gd name="connsiteX2499" fmla="*/ 6815613 w 10962464"/>
              <a:gd name="connsiteY2499" fmla="*/ 4309581 h 4944979"/>
              <a:gd name="connsiteX2500" fmla="*/ 8850446 w 10962464"/>
              <a:gd name="connsiteY2500" fmla="*/ 4307314 h 4944979"/>
              <a:gd name="connsiteX2501" fmla="*/ 8813406 w 10962464"/>
              <a:gd name="connsiteY2501" fmla="*/ 4308825 h 4944979"/>
              <a:gd name="connsiteX2502" fmla="*/ 8773496 w 10962464"/>
              <a:gd name="connsiteY2502" fmla="*/ 4312152 h 4944979"/>
              <a:gd name="connsiteX2503" fmla="*/ 8755506 w 10962464"/>
              <a:gd name="connsiteY2503" fmla="*/ 4314721 h 4944979"/>
              <a:gd name="connsiteX2504" fmla="*/ 8737364 w 10962464"/>
              <a:gd name="connsiteY2504" fmla="*/ 4317594 h 4944979"/>
              <a:gd name="connsiteX2505" fmla="*/ 8702444 w 10962464"/>
              <a:gd name="connsiteY2505" fmla="*/ 4325001 h 4944979"/>
              <a:gd name="connsiteX2506" fmla="*/ 8679767 w 10962464"/>
              <a:gd name="connsiteY2506" fmla="*/ 4331201 h 4944979"/>
              <a:gd name="connsiteX2507" fmla="*/ 8657091 w 10962464"/>
              <a:gd name="connsiteY2507" fmla="*/ 4339665 h 4944979"/>
              <a:gd name="connsiteX2508" fmla="*/ 8650893 w 10962464"/>
              <a:gd name="connsiteY2508" fmla="*/ 4343898 h 4944979"/>
              <a:gd name="connsiteX2509" fmla="*/ 8648322 w 10962464"/>
              <a:gd name="connsiteY2509" fmla="*/ 4347074 h 4944979"/>
              <a:gd name="connsiteX2510" fmla="*/ 8647868 w 10962464"/>
              <a:gd name="connsiteY2510" fmla="*/ 4347980 h 4944979"/>
              <a:gd name="connsiteX2511" fmla="*/ 8648625 w 10962464"/>
              <a:gd name="connsiteY2511" fmla="*/ 4349039 h 4944979"/>
              <a:gd name="connsiteX2512" fmla="*/ 8655880 w 10962464"/>
              <a:gd name="connsiteY2512" fmla="*/ 4354783 h 4944979"/>
              <a:gd name="connsiteX2513" fmla="*/ 8656788 w 10962464"/>
              <a:gd name="connsiteY2513" fmla="*/ 4355237 h 4944979"/>
              <a:gd name="connsiteX2514" fmla="*/ 8673115 w 10962464"/>
              <a:gd name="connsiteY2514" fmla="*/ 4363552 h 4944979"/>
              <a:gd name="connsiteX2515" fmla="*/ 8689745 w 10962464"/>
              <a:gd name="connsiteY2515" fmla="*/ 4370959 h 4944979"/>
              <a:gd name="connsiteX2516" fmla="*/ 8723910 w 10962464"/>
              <a:gd name="connsiteY2516" fmla="*/ 4386227 h 4944979"/>
              <a:gd name="connsiteX2517" fmla="*/ 8758983 w 10962464"/>
              <a:gd name="connsiteY2517" fmla="*/ 4401799 h 4944979"/>
              <a:gd name="connsiteX2518" fmla="*/ 8794510 w 10962464"/>
              <a:gd name="connsiteY2518" fmla="*/ 4414952 h 4944979"/>
              <a:gd name="connsiteX2519" fmla="*/ 8830641 w 10962464"/>
              <a:gd name="connsiteY2519" fmla="*/ 4424173 h 4944979"/>
              <a:gd name="connsiteX2520" fmla="*/ 8851654 w 10962464"/>
              <a:gd name="connsiteY2520" fmla="*/ 4427801 h 4944979"/>
              <a:gd name="connsiteX2521" fmla="*/ 8870552 w 10962464"/>
              <a:gd name="connsiteY2521" fmla="*/ 4430069 h 4944979"/>
              <a:gd name="connsiteX2522" fmla="*/ 8869795 w 10962464"/>
              <a:gd name="connsiteY2522" fmla="*/ 4430069 h 4944979"/>
              <a:gd name="connsiteX2523" fmla="*/ 8882041 w 10962464"/>
              <a:gd name="connsiteY2523" fmla="*/ 4430523 h 4944979"/>
              <a:gd name="connsiteX2524" fmla="*/ 8879773 w 10962464"/>
              <a:gd name="connsiteY2524" fmla="*/ 4430371 h 4944979"/>
              <a:gd name="connsiteX2525" fmla="*/ 8884912 w 10962464"/>
              <a:gd name="connsiteY2525" fmla="*/ 4430523 h 4944979"/>
              <a:gd name="connsiteX2526" fmla="*/ 8885511 w 10962464"/>
              <a:gd name="connsiteY2526" fmla="*/ 4430709 h 4944979"/>
              <a:gd name="connsiteX2527" fmla="*/ 8886574 w 10962464"/>
              <a:gd name="connsiteY2527" fmla="*/ 4430220 h 4944979"/>
              <a:gd name="connsiteX2528" fmla="*/ 8908193 w 10962464"/>
              <a:gd name="connsiteY2528" fmla="*/ 4419940 h 4944979"/>
              <a:gd name="connsiteX2529" fmla="*/ 8925882 w 10962464"/>
              <a:gd name="connsiteY2529" fmla="*/ 4412987 h 4944979"/>
              <a:gd name="connsiteX2530" fmla="*/ 8944023 w 10962464"/>
              <a:gd name="connsiteY2530" fmla="*/ 4407544 h 4944979"/>
              <a:gd name="connsiteX2531" fmla="*/ 8981514 w 10962464"/>
              <a:gd name="connsiteY2531" fmla="*/ 4396660 h 4944979"/>
              <a:gd name="connsiteX2532" fmla="*/ 9007634 w 10962464"/>
              <a:gd name="connsiteY2532" fmla="*/ 4388976 h 4944979"/>
              <a:gd name="connsiteX2533" fmla="*/ 8994818 w 10962464"/>
              <a:gd name="connsiteY2533" fmla="*/ 4381994 h 4944979"/>
              <a:gd name="connsiteX2534" fmla="*/ 8960047 w 10962464"/>
              <a:gd name="connsiteY2534" fmla="*/ 4359470 h 4944979"/>
              <a:gd name="connsiteX2535" fmla="*/ 8931626 w 10962464"/>
              <a:gd name="connsiteY2535" fmla="*/ 4338003 h 4944979"/>
              <a:gd name="connsiteX2536" fmla="*/ 8903357 w 10962464"/>
              <a:gd name="connsiteY2536" fmla="*/ 4313512 h 4944979"/>
              <a:gd name="connsiteX2537" fmla="*/ 8898497 w 10962464"/>
              <a:gd name="connsiteY2537" fmla="*/ 4308706 h 4944979"/>
              <a:gd name="connsiteX2538" fmla="*/ 8895345 w 10962464"/>
              <a:gd name="connsiteY2538" fmla="*/ 4309430 h 4944979"/>
              <a:gd name="connsiteX2539" fmla="*/ 8880830 w 10962464"/>
              <a:gd name="connsiteY2539" fmla="*/ 4307314 h 4944979"/>
              <a:gd name="connsiteX2540" fmla="*/ 8850446 w 10962464"/>
              <a:gd name="connsiteY2540" fmla="*/ 4307314 h 4944979"/>
              <a:gd name="connsiteX2541" fmla="*/ 8403569 w 10962464"/>
              <a:gd name="connsiteY2541" fmla="*/ 4306256 h 4944979"/>
              <a:gd name="connsiteX2542" fmla="*/ 8401148 w 10962464"/>
              <a:gd name="connsiteY2542" fmla="*/ 4309128 h 4944979"/>
              <a:gd name="connsiteX2543" fmla="*/ 8381647 w 10962464"/>
              <a:gd name="connsiteY2543" fmla="*/ 4334980 h 4944979"/>
              <a:gd name="connsiteX2544" fmla="*/ 8363355 w 10962464"/>
              <a:gd name="connsiteY2544" fmla="*/ 4364610 h 4944979"/>
              <a:gd name="connsiteX2545" fmla="*/ 8346120 w 10962464"/>
              <a:gd name="connsiteY2545" fmla="*/ 4394846 h 4944979"/>
              <a:gd name="connsiteX2546" fmla="*/ 8330551 w 10962464"/>
              <a:gd name="connsiteY2546" fmla="*/ 4425533 h 4944979"/>
              <a:gd name="connsiteX2547" fmla="*/ 8325108 w 10962464"/>
              <a:gd name="connsiteY2547" fmla="*/ 4436721 h 4944979"/>
              <a:gd name="connsiteX2548" fmla="*/ 8309839 w 10962464"/>
              <a:gd name="connsiteY2548" fmla="*/ 4483131 h 4944979"/>
              <a:gd name="connsiteX2549" fmla="*/ 8303640 w 10962464"/>
              <a:gd name="connsiteY2549" fmla="*/ 4507168 h 4944979"/>
              <a:gd name="connsiteX2550" fmla="*/ 8299331 w 10962464"/>
              <a:gd name="connsiteY2550" fmla="*/ 4528720 h 4944979"/>
              <a:gd name="connsiteX2551" fmla="*/ 8299105 w 10962464"/>
              <a:gd name="connsiteY2551" fmla="*/ 4529846 h 4944979"/>
              <a:gd name="connsiteX2552" fmla="*/ 8297291 w 10962464"/>
              <a:gd name="connsiteY2552" fmla="*/ 4556149 h 4944979"/>
              <a:gd name="connsiteX2553" fmla="*/ 8298337 w 10962464"/>
              <a:gd name="connsiteY2553" fmla="*/ 4580722 h 4944979"/>
              <a:gd name="connsiteX2554" fmla="*/ 8305303 w 10962464"/>
              <a:gd name="connsiteY2554" fmla="*/ 4552974 h 4944979"/>
              <a:gd name="connsiteX2555" fmla="*/ 8311047 w 10962464"/>
              <a:gd name="connsiteY2555" fmla="*/ 4540275 h 4944979"/>
              <a:gd name="connsiteX2556" fmla="*/ 8323141 w 10962464"/>
              <a:gd name="connsiteY2556" fmla="*/ 4518355 h 4944979"/>
              <a:gd name="connsiteX2557" fmla="*/ 8346574 w 10962464"/>
              <a:gd name="connsiteY2557" fmla="*/ 4488724 h 4944979"/>
              <a:gd name="connsiteX2558" fmla="*/ 8371217 w 10962464"/>
              <a:gd name="connsiteY2558" fmla="*/ 4461815 h 4944979"/>
              <a:gd name="connsiteX2559" fmla="*/ 8384367 w 10962464"/>
              <a:gd name="connsiteY2559" fmla="*/ 4449872 h 4944979"/>
              <a:gd name="connsiteX2560" fmla="*/ 8390346 w 10962464"/>
              <a:gd name="connsiteY2560" fmla="*/ 4445573 h 4944979"/>
              <a:gd name="connsiteX2561" fmla="*/ 8393590 w 10962464"/>
              <a:gd name="connsiteY2561" fmla="*/ 4435359 h 4944979"/>
              <a:gd name="connsiteX2562" fmla="*/ 8397066 w 10962464"/>
              <a:gd name="connsiteY2562" fmla="*/ 4422964 h 4944979"/>
              <a:gd name="connsiteX2563" fmla="*/ 8402056 w 10962464"/>
              <a:gd name="connsiteY2563" fmla="*/ 4397869 h 4944979"/>
              <a:gd name="connsiteX2564" fmla="*/ 8405532 w 10962464"/>
              <a:gd name="connsiteY2564" fmla="*/ 4354027 h 4944979"/>
              <a:gd name="connsiteX2565" fmla="*/ 8405231 w 10962464"/>
              <a:gd name="connsiteY2565" fmla="*/ 4330898 h 4944979"/>
              <a:gd name="connsiteX2566" fmla="*/ 8404174 w 10962464"/>
              <a:gd name="connsiteY2566" fmla="*/ 4311244 h 4944979"/>
              <a:gd name="connsiteX2567" fmla="*/ 8403569 w 10962464"/>
              <a:gd name="connsiteY2567" fmla="*/ 4306256 h 4944979"/>
              <a:gd name="connsiteX2568" fmla="*/ 9501710 w 10962464"/>
              <a:gd name="connsiteY2568" fmla="*/ 4306103 h 4944979"/>
              <a:gd name="connsiteX2569" fmla="*/ 9471173 w 10962464"/>
              <a:gd name="connsiteY2569" fmla="*/ 4307917 h 4944979"/>
              <a:gd name="connsiteX2570" fmla="*/ 9470719 w 10962464"/>
              <a:gd name="connsiteY2570" fmla="*/ 4308068 h 4944979"/>
              <a:gd name="connsiteX2571" fmla="*/ 9475709 w 10962464"/>
              <a:gd name="connsiteY2571" fmla="*/ 4315929 h 4944979"/>
              <a:gd name="connsiteX2572" fmla="*/ 9485385 w 10962464"/>
              <a:gd name="connsiteY2572" fmla="*/ 4329687 h 4944979"/>
              <a:gd name="connsiteX2573" fmla="*/ 9506397 w 10962464"/>
              <a:gd name="connsiteY2573" fmla="*/ 4354783 h 4944979"/>
              <a:gd name="connsiteX2574" fmla="*/ 9531493 w 10962464"/>
              <a:gd name="connsiteY2574" fmla="*/ 4381842 h 4944979"/>
              <a:gd name="connsiteX2575" fmla="*/ 9553262 w 10962464"/>
              <a:gd name="connsiteY2575" fmla="*/ 4406938 h 4944979"/>
              <a:gd name="connsiteX2576" fmla="*/ 9590300 w 10962464"/>
              <a:gd name="connsiteY2576" fmla="*/ 4441557 h 4944979"/>
              <a:gd name="connsiteX2577" fmla="*/ 9609954 w 10962464"/>
              <a:gd name="connsiteY2577" fmla="*/ 4457583 h 4944979"/>
              <a:gd name="connsiteX2578" fmla="*/ 9629757 w 10962464"/>
              <a:gd name="connsiteY2578" fmla="*/ 4471491 h 4944979"/>
              <a:gd name="connsiteX2579" fmla="*/ 9668004 w 10962464"/>
              <a:gd name="connsiteY2579" fmla="*/ 4489027 h 4944979"/>
              <a:gd name="connsiteX2580" fmla="*/ 9702321 w 10962464"/>
              <a:gd name="connsiteY2580" fmla="*/ 4496284 h 4944979"/>
              <a:gd name="connsiteX2581" fmla="*/ 9716006 w 10962464"/>
              <a:gd name="connsiteY2581" fmla="*/ 4495279 h 4944979"/>
              <a:gd name="connsiteX2582" fmla="*/ 9702626 w 10962464"/>
              <a:gd name="connsiteY2582" fmla="*/ 4482677 h 4944979"/>
              <a:gd name="connsiteX2583" fmla="*/ 9673902 w 10962464"/>
              <a:gd name="connsiteY2583" fmla="*/ 4452291 h 4944979"/>
              <a:gd name="connsiteX2584" fmla="*/ 9650469 w 10962464"/>
              <a:gd name="connsiteY2584" fmla="*/ 4420545 h 4944979"/>
              <a:gd name="connsiteX2585" fmla="*/ 9630211 w 10962464"/>
              <a:gd name="connsiteY2585" fmla="*/ 4389099 h 4944979"/>
              <a:gd name="connsiteX2586" fmla="*/ 9627038 w 10962464"/>
              <a:gd name="connsiteY2586" fmla="*/ 4381994 h 4944979"/>
              <a:gd name="connsiteX2587" fmla="*/ 9626130 w 10962464"/>
              <a:gd name="connsiteY2587" fmla="*/ 4378063 h 4944979"/>
              <a:gd name="connsiteX2588" fmla="*/ 9626130 w 10962464"/>
              <a:gd name="connsiteY2588" fmla="*/ 4373075 h 4944979"/>
              <a:gd name="connsiteX2589" fmla="*/ 9626289 w 10962464"/>
              <a:gd name="connsiteY2589" fmla="*/ 4372762 h 4944979"/>
              <a:gd name="connsiteX2590" fmla="*/ 9624465 w 10962464"/>
              <a:gd name="connsiteY2590" fmla="*/ 4370505 h 4944979"/>
              <a:gd name="connsiteX2591" fmla="*/ 9620535 w 10962464"/>
              <a:gd name="connsiteY2591" fmla="*/ 4366120 h 4944979"/>
              <a:gd name="connsiteX2592" fmla="*/ 9600580 w 10962464"/>
              <a:gd name="connsiteY2592" fmla="*/ 4347223 h 4944979"/>
              <a:gd name="connsiteX2593" fmla="*/ 9578811 w 10962464"/>
              <a:gd name="connsiteY2593" fmla="*/ 4330896 h 4944979"/>
              <a:gd name="connsiteX2594" fmla="*/ 9558705 w 10962464"/>
              <a:gd name="connsiteY2594" fmla="*/ 4320767 h 4944979"/>
              <a:gd name="connsiteX2595" fmla="*/ 9536935 w 10962464"/>
              <a:gd name="connsiteY2595" fmla="*/ 4312604 h 4944979"/>
              <a:gd name="connsiteX2596" fmla="*/ 9501710 w 10962464"/>
              <a:gd name="connsiteY2596" fmla="*/ 4306103 h 4944979"/>
              <a:gd name="connsiteX2597" fmla="*/ 2987376 w 10962464"/>
              <a:gd name="connsiteY2597" fmla="*/ 4305802 h 4944979"/>
              <a:gd name="connsiteX2598" fmla="*/ 2974679 w 10962464"/>
              <a:gd name="connsiteY2598" fmla="*/ 4317745 h 4944979"/>
              <a:gd name="connsiteX2599" fmla="*/ 2952455 w 10962464"/>
              <a:gd name="connsiteY2599" fmla="*/ 4345561 h 4944979"/>
              <a:gd name="connsiteX2600" fmla="*/ 2930987 w 10962464"/>
              <a:gd name="connsiteY2600" fmla="*/ 4376855 h 4944979"/>
              <a:gd name="connsiteX2601" fmla="*/ 2917491 w 10962464"/>
              <a:gd name="connsiteY2601" fmla="*/ 4400836 h 4944979"/>
              <a:gd name="connsiteX2602" fmla="*/ 2916474 w 10962464"/>
              <a:gd name="connsiteY2602" fmla="*/ 4407392 h 4944979"/>
              <a:gd name="connsiteX2603" fmla="*/ 2912796 w 10962464"/>
              <a:gd name="connsiteY2603" fmla="*/ 4409178 h 4944979"/>
              <a:gd name="connsiteX2604" fmla="*/ 2911335 w 10962464"/>
              <a:gd name="connsiteY2604" fmla="*/ 4411776 h 4944979"/>
              <a:gd name="connsiteX2605" fmla="*/ 2893495 w 10962464"/>
              <a:gd name="connsiteY2605" fmla="*/ 4446396 h 4944979"/>
              <a:gd name="connsiteX2606" fmla="*/ 2876262 w 10962464"/>
              <a:gd name="connsiteY2606" fmla="*/ 4480561 h 4944979"/>
              <a:gd name="connsiteX2607" fmla="*/ 2876413 w 10962464"/>
              <a:gd name="connsiteY2607" fmla="*/ 4480107 h 4944979"/>
              <a:gd name="connsiteX2608" fmla="*/ 2876262 w 10962464"/>
              <a:gd name="connsiteY2608" fmla="*/ 4480409 h 4944979"/>
              <a:gd name="connsiteX2609" fmla="*/ 2875657 w 10962464"/>
              <a:gd name="connsiteY2609" fmla="*/ 4481620 h 4944979"/>
              <a:gd name="connsiteX2610" fmla="*/ 2875138 w 10962464"/>
              <a:gd name="connsiteY2610" fmla="*/ 4482785 h 4944979"/>
              <a:gd name="connsiteX2611" fmla="*/ 2874749 w 10962464"/>
              <a:gd name="connsiteY2611" fmla="*/ 4483434 h 4944979"/>
              <a:gd name="connsiteX2612" fmla="*/ 2875355 w 10962464"/>
              <a:gd name="connsiteY2612" fmla="*/ 4482072 h 4944979"/>
              <a:gd name="connsiteX2613" fmla="*/ 2870516 w 10962464"/>
              <a:gd name="connsiteY2613" fmla="*/ 4491900 h 4944979"/>
              <a:gd name="connsiteX2614" fmla="*/ 2869005 w 10962464"/>
              <a:gd name="connsiteY2614" fmla="*/ 4495074 h 4944979"/>
              <a:gd name="connsiteX2615" fmla="*/ 2866855 w 10962464"/>
              <a:gd name="connsiteY2615" fmla="*/ 4498210 h 4944979"/>
              <a:gd name="connsiteX2616" fmla="*/ 2875808 w 10962464"/>
              <a:gd name="connsiteY2616" fmla="*/ 4533321 h 4944979"/>
              <a:gd name="connsiteX2617" fmla="*/ 2881399 w 10962464"/>
              <a:gd name="connsiteY2617" fmla="*/ 4578249 h 4944979"/>
              <a:gd name="connsiteX2618" fmla="*/ 2892892 w 10962464"/>
              <a:gd name="connsiteY2618" fmla="*/ 4563103 h 4944979"/>
              <a:gd name="connsiteX2619" fmla="*/ 2917683 w 10962464"/>
              <a:gd name="connsiteY2619" fmla="*/ 4532263 h 4944979"/>
              <a:gd name="connsiteX2620" fmla="*/ 2947012 w 10962464"/>
              <a:gd name="connsiteY2620" fmla="*/ 4500517 h 4944979"/>
              <a:gd name="connsiteX2621" fmla="*/ 2949203 w 10962464"/>
              <a:gd name="connsiteY2621" fmla="*/ 4498503 h 4944979"/>
              <a:gd name="connsiteX2622" fmla="*/ 2952908 w 10962464"/>
              <a:gd name="connsiteY2622" fmla="*/ 4489178 h 4944979"/>
              <a:gd name="connsiteX2623" fmla="*/ 2956989 w 10962464"/>
              <a:gd name="connsiteY2623" fmla="*/ 4477538 h 4944979"/>
              <a:gd name="connsiteX2624" fmla="*/ 2964850 w 10962464"/>
              <a:gd name="connsiteY2624" fmla="*/ 4454862 h 4944979"/>
              <a:gd name="connsiteX2625" fmla="*/ 2977550 w 10962464"/>
              <a:gd name="connsiteY2625" fmla="*/ 4409206 h 4944979"/>
              <a:gd name="connsiteX2626" fmla="*/ 2985412 w 10962464"/>
              <a:gd name="connsiteY2626" fmla="*/ 4357655 h 4944979"/>
              <a:gd name="connsiteX2627" fmla="*/ 2987376 w 10962464"/>
              <a:gd name="connsiteY2627" fmla="*/ 4305802 h 4944979"/>
              <a:gd name="connsiteX2628" fmla="*/ 3929291 w 10962464"/>
              <a:gd name="connsiteY2628" fmla="*/ 4303527 h 4944979"/>
              <a:gd name="connsiteX2629" fmla="*/ 3919377 w 10962464"/>
              <a:gd name="connsiteY2629" fmla="*/ 4314267 h 4944979"/>
              <a:gd name="connsiteX2630" fmla="*/ 3889293 w 10962464"/>
              <a:gd name="connsiteY2630" fmla="*/ 4338002 h 4944979"/>
              <a:gd name="connsiteX2631" fmla="*/ 3873117 w 10962464"/>
              <a:gd name="connsiteY2631" fmla="*/ 4345712 h 4944979"/>
              <a:gd name="connsiteX2632" fmla="*/ 3867976 w 10962464"/>
              <a:gd name="connsiteY2632" fmla="*/ 4347072 h 4944979"/>
              <a:gd name="connsiteX2633" fmla="*/ 3866041 w 10962464"/>
              <a:gd name="connsiteY2633" fmla="*/ 4347348 h 4944979"/>
              <a:gd name="connsiteX2634" fmla="*/ 3866164 w 10962464"/>
              <a:gd name="connsiteY2634" fmla="*/ 4347526 h 4944979"/>
              <a:gd name="connsiteX2635" fmla="*/ 3873572 w 10962464"/>
              <a:gd name="connsiteY2635" fmla="*/ 4361133 h 4944979"/>
              <a:gd name="connsiteX2636" fmla="*/ 3879770 w 10962464"/>
              <a:gd name="connsiteY2636" fmla="*/ 4375041 h 4944979"/>
              <a:gd name="connsiteX2637" fmla="*/ 3886418 w 10962464"/>
              <a:gd name="connsiteY2637" fmla="*/ 4394465 h 4944979"/>
              <a:gd name="connsiteX2638" fmla="*/ 3887479 w 10962464"/>
              <a:gd name="connsiteY2638" fmla="*/ 4391065 h 4944979"/>
              <a:gd name="connsiteX2639" fmla="*/ 3900330 w 10962464"/>
              <a:gd name="connsiteY2639" fmla="*/ 4361282 h 4944979"/>
              <a:gd name="connsiteX2640" fmla="*/ 3912574 w 10962464"/>
              <a:gd name="connsiteY2640" fmla="*/ 4339060 h 4944979"/>
              <a:gd name="connsiteX2641" fmla="*/ 3913633 w 10962464"/>
              <a:gd name="connsiteY2641" fmla="*/ 4336792 h 4944979"/>
              <a:gd name="connsiteX2642" fmla="*/ 3913936 w 10962464"/>
              <a:gd name="connsiteY2642" fmla="*/ 4336188 h 4944979"/>
              <a:gd name="connsiteX2643" fmla="*/ 3915146 w 10962464"/>
              <a:gd name="connsiteY2643" fmla="*/ 4333769 h 4944979"/>
              <a:gd name="connsiteX2644" fmla="*/ 3915750 w 10962464"/>
              <a:gd name="connsiteY2644" fmla="*/ 4332559 h 4944979"/>
              <a:gd name="connsiteX2645" fmla="*/ 3916657 w 10962464"/>
              <a:gd name="connsiteY2645" fmla="*/ 4330745 h 4944979"/>
              <a:gd name="connsiteX2646" fmla="*/ 3921495 w 10962464"/>
              <a:gd name="connsiteY2646" fmla="*/ 4321070 h 4944979"/>
              <a:gd name="connsiteX2647" fmla="*/ 31577 w 10962464"/>
              <a:gd name="connsiteY2647" fmla="*/ 4300359 h 4944979"/>
              <a:gd name="connsiteX2648" fmla="*/ 30066 w 10962464"/>
              <a:gd name="connsiteY2648" fmla="*/ 4314418 h 4944979"/>
              <a:gd name="connsiteX2649" fmla="*/ 33243 w 10962464"/>
              <a:gd name="connsiteY2649" fmla="*/ 4359771 h 4944979"/>
              <a:gd name="connsiteX2650" fmla="*/ 40649 w 10962464"/>
              <a:gd name="connsiteY2650" fmla="*/ 4402554 h 4944979"/>
              <a:gd name="connsiteX2651" fmla="*/ 55463 w 10962464"/>
              <a:gd name="connsiteY2651" fmla="*/ 4454559 h 4944979"/>
              <a:gd name="connsiteX2652" fmla="*/ 65442 w 10962464"/>
              <a:gd name="connsiteY2652" fmla="*/ 4478446 h 4944979"/>
              <a:gd name="connsiteX2653" fmla="*/ 73909 w 10962464"/>
              <a:gd name="connsiteY2653" fmla="*/ 4498702 h 4944979"/>
              <a:gd name="connsiteX2654" fmla="*/ 74968 w 10962464"/>
              <a:gd name="connsiteY2654" fmla="*/ 4500517 h 4944979"/>
              <a:gd name="connsiteX2655" fmla="*/ 74652 w 10962464"/>
              <a:gd name="connsiteY2655" fmla="*/ 4502150 h 4944979"/>
              <a:gd name="connsiteX2656" fmla="*/ 102935 w 10962464"/>
              <a:gd name="connsiteY2656" fmla="*/ 4519716 h 4944979"/>
              <a:gd name="connsiteX2657" fmla="*/ 134231 w 10962464"/>
              <a:gd name="connsiteY2657" fmla="*/ 4541637 h 4944979"/>
              <a:gd name="connsiteX2658" fmla="*/ 164616 w 10962464"/>
              <a:gd name="connsiteY2658" fmla="*/ 4565672 h 4944979"/>
              <a:gd name="connsiteX2659" fmla="*/ 191525 w 10962464"/>
              <a:gd name="connsiteY2659" fmla="*/ 4591524 h 4944979"/>
              <a:gd name="connsiteX2660" fmla="*/ 196136 w 10962464"/>
              <a:gd name="connsiteY2660" fmla="*/ 4596698 h 4944979"/>
              <a:gd name="connsiteX2661" fmla="*/ 200896 w 10962464"/>
              <a:gd name="connsiteY2661" fmla="*/ 4572477 h 4944979"/>
              <a:gd name="connsiteX2662" fmla="*/ 208759 w 10962464"/>
              <a:gd name="connsiteY2662" fmla="*/ 4536497 h 4944979"/>
              <a:gd name="connsiteX2663" fmla="*/ 218895 w 10962464"/>
              <a:gd name="connsiteY2663" fmla="*/ 4507722 h 4944979"/>
              <a:gd name="connsiteX2664" fmla="*/ 211326 w 10962464"/>
              <a:gd name="connsiteY2664" fmla="*/ 4506262 h 4944979"/>
              <a:gd name="connsiteX2665" fmla="*/ 193641 w 10962464"/>
              <a:gd name="connsiteY2665" fmla="*/ 4475270 h 4944979"/>
              <a:gd name="connsiteX2666" fmla="*/ 175198 w 10962464"/>
              <a:gd name="connsiteY2666" fmla="*/ 4444733 h 4944979"/>
              <a:gd name="connsiteX2667" fmla="*/ 153122 w 10962464"/>
              <a:gd name="connsiteY2667" fmla="*/ 4414498 h 4944979"/>
              <a:gd name="connsiteX2668" fmla="*/ 131505 w 10962464"/>
              <a:gd name="connsiteY2668" fmla="*/ 4388646 h 4944979"/>
              <a:gd name="connsiteX2669" fmla="*/ 86151 w 10962464"/>
              <a:gd name="connsiteY2669" fmla="*/ 4343596 h 4944979"/>
              <a:gd name="connsiteX2670" fmla="*/ 76753 w 10962464"/>
              <a:gd name="connsiteY2670" fmla="*/ 4336038 h 4944979"/>
              <a:gd name="connsiteX2671" fmla="*/ 71941 w 10962464"/>
              <a:gd name="connsiteY2671" fmla="*/ 4332861 h 4944979"/>
              <a:gd name="connsiteX2672" fmla="*/ 71152 w 10962464"/>
              <a:gd name="connsiteY2672" fmla="*/ 4331532 h 4944979"/>
              <a:gd name="connsiteX2673" fmla="*/ 35207 w 10962464"/>
              <a:gd name="connsiteY2673" fmla="*/ 4302627 h 4944979"/>
              <a:gd name="connsiteX2674" fmla="*/ 31577 w 10962464"/>
              <a:gd name="connsiteY2674" fmla="*/ 4300359 h 4944979"/>
              <a:gd name="connsiteX2675" fmla="*/ 9720010 w 10962464"/>
              <a:gd name="connsiteY2675" fmla="*/ 4294463 h 4944979"/>
              <a:gd name="connsiteX2676" fmla="*/ 9720012 w 10962464"/>
              <a:gd name="connsiteY2676" fmla="*/ 4294463 h 4944979"/>
              <a:gd name="connsiteX2677" fmla="*/ 9720139 w 10962464"/>
              <a:gd name="connsiteY2677" fmla="*/ 4294566 h 4944979"/>
              <a:gd name="connsiteX2678" fmla="*/ 10013292 w 10962464"/>
              <a:gd name="connsiteY2678" fmla="*/ 4293707 h 4944979"/>
              <a:gd name="connsiteX2679" fmla="*/ 9995452 w 10962464"/>
              <a:gd name="connsiteY2679" fmla="*/ 4294917 h 4944979"/>
              <a:gd name="connsiteX2680" fmla="*/ 9978219 w 10962464"/>
              <a:gd name="connsiteY2680" fmla="*/ 4297637 h 4944979"/>
              <a:gd name="connsiteX2681" fmla="*/ 9959170 w 10962464"/>
              <a:gd name="connsiteY2681" fmla="*/ 4300207 h 4944979"/>
              <a:gd name="connsiteX2682" fmla="*/ 9948135 w 10962464"/>
              <a:gd name="connsiteY2682" fmla="*/ 4300964 h 4944979"/>
              <a:gd name="connsiteX2683" fmla="*/ 10012233 w 10962464"/>
              <a:gd name="connsiteY2683" fmla="*/ 4353573 h 4944979"/>
              <a:gd name="connsiteX2684" fmla="*/ 10025840 w 10962464"/>
              <a:gd name="connsiteY2684" fmla="*/ 4363098 h 4944979"/>
              <a:gd name="connsiteX2685" fmla="*/ 10041410 w 10962464"/>
              <a:gd name="connsiteY2685" fmla="*/ 4372924 h 4944979"/>
              <a:gd name="connsiteX2686" fmla="*/ 10058494 w 10962464"/>
              <a:gd name="connsiteY2686" fmla="*/ 4381540 h 4944979"/>
              <a:gd name="connsiteX2687" fmla="*/ 10072855 w 10962464"/>
              <a:gd name="connsiteY2687" fmla="*/ 4387588 h 4944979"/>
              <a:gd name="connsiteX2688" fmla="*/ 10097346 w 10962464"/>
              <a:gd name="connsiteY2688" fmla="*/ 4396204 h 4944979"/>
              <a:gd name="connsiteX2689" fmla="*/ 10102173 w 10962464"/>
              <a:gd name="connsiteY2689" fmla="*/ 4399707 h 4944979"/>
              <a:gd name="connsiteX2690" fmla="*/ 10121382 w 10962464"/>
              <a:gd name="connsiteY2690" fmla="*/ 4401042 h 4944979"/>
              <a:gd name="connsiteX2691" fmla="*/ 10131757 w 10962464"/>
              <a:gd name="connsiteY2691" fmla="*/ 4401607 h 4944979"/>
              <a:gd name="connsiteX2692" fmla="*/ 10148746 w 10962464"/>
              <a:gd name="connsiteY2692" fmla="*/ 4400740 h 4944979"/>
              <a:gd name="connsiteX2693" fmla="*/ 10158421 w 10962464"/>
              <a:gd name="connsiteY2693" fmla="*/ 4400740 h 4944979"/>
              <a:gd name="connsiteX2694" fmla="*/ 10198181 w 10962464"/>
              <a:gd name="connsiteY2694" fmla="*/ 4405427 h 4944979"/>
              <a:gd name="connsiteX2695" fmla="*/ 10237638 w 10962464"/>
              <a:gd name="connsiteY2695" fmla="*/ 4417823 h 4944979"/>
              <a:gd name="connsiteX2696" fmla="*/ 10285222 w 10962464"/>
              <a:gd name="connsiteY2696" fmla="*/ 4443278 h 4944979"/>
              <a:gd name="connsiteX2697" fmla="*/ 10277548 w 10962464"/>
              <a:gd name="connsiteY2697" fmla="*/ 4431580 h 4944979"/>
              <a:gd name="connsiteX2698" fmla="*/ 10263792 w 10962464"/>
              <a:gd name="connsiteY2698" fmla="*/ 4405126 h 4944979"/>
              <a:gd name="connsiteX2699" fmla="*/ 10254985 w 10962464"/>
              <a:gd name="connsiteY2699" fmla="*/ 4381334 h 4944979"/>
              <a:gd name="connsiteX2700" fmla="*/ 10247767 w 10962464"/>
              <a:gd name="connsiteY2700" fmla="*/ 4376098 h 4944979"/>
              <a:gd name="connsiteX2701" fmla="*/ 10230078 w 10962464"/>
              <a:gd name="connsiteY2701" fmla="*/ 4359166 h 4944979"/>
              <a:gd name="connsiteX2702" fmla="*/ 10212240 w 10962464"/>
              <a:gd name="connsiteY2702" fmla="*/ 4345712 h 4944979"/>
              <a:gd name="connsiteX2703" fmla="*/ 10196365 w 10962464"/>
              <a:gd name="connsiteY2703" fmla="*/ 4335129 h 4944979"/>
              <a:gd name="connsiteX2704" fmla="*/ 10179586 w 10962464"/>
              <a:gd name="connsiteY2704" fmla="*/ 4326058 h 4944979"/>
              <a:gd name="connsiteX2705" fmla="*/ 10162956 w 10962464"/>
              <a:gd name="connsiteY2705" fmla="*/ 4317291 h 4944979"/>
              <a:gd name="connsiteX2706" fmla="*/ 10146024 w 10962464"/>
              <a:gd name="connsiteY2706" fmla="*/ 4309731 h 4944979"/>
              <a:gd name="connsiteX2707" fmla="*/ 10116243 w 10962464"/>
              <a:gd name="connsiteY2707" fmla="*/ 4300510 h 4944979"/>
              <a:gd name="connsiteX2708" fmla="*/ 10086311 w 10962464"/>
              <a:gd name="connsiteY2708" fmla="*/ 4295068 h 4944979"/>
              <a:gd name="connsiteX2709" fmla="*/ 10013292 w 10962464"/>
              <a:gd name="connsiteY2709" fmla="*/ 4293707 h 4944979"/>
              <a:gd name="connsiteX2710" fmla="*/ 9718348 w 10962464"/>
              <a:gd name="connsiteY2710" fmla="*/ 4293555 h 4944979"/>
              <a:gd name="connsiteX2711" fmla="*/ 9719255 w 10962464"/>
              <a:gd name="connsiteY2711" fmla="*/ 4294160 h 4944979"/>
              <a:gd name="connsiteX2712" fmla="*/ 9719859 w 10962464"/>
              <a:gd name="connsiteY2712" fmla="*/ 4294614 h 4944979"/>
              <a:gd name="connsiteX2713" fmla="*/ 9718348 w 10962464"/>
              <a:gd name="connsiteY2713" fmla="*/ 4293555 h 4944979"/>
              <a:gd name="connsiteX2714" fmla="*/ 429322 w 10962464"/>
              <a:gd name="connsiteY2714" fmla="*/ 4292197 h 4944979"/>
              <a:gd name="connsiteX2715" fmla="*/ 426149 w 10962464"/>
              <a:gd name="connsiteY2715" fmla="*/ 4292498 h 4944979"/>
              <a:gd name="connsiteX2716" fmla="*/ 420404 w 10962464"/>
              <a:gd name="connsiteY2716" fmla="*/ 4294766 h 4944979"/>
              <a:gd name="connsiteX2717" fmla="*/ 404832 w 10962464"/>
              <a:gd name="connsiteY2717" fmla="*/ 4305500 h 4944979"/>
              <a:gd name="connsiteX2718" fmla="*/ 391227 w 10962464"/>
              <a:gd name="connsiteY2718" fmla="*/ 4319862 h 4944979"/>
              <a:gd name="connsiteX2719" fmla="*/ 378376 w 10962464"/>
              <a:gd name="connsiteY2719" fmla="*/ 4337549 h 4944979"/>
              <a:gd name="connsiteX2720" fmla="*/ 360990 w 10962464"/>
              <a:gd name="connsiteY2720" fmla="*/ 4366575 h 4944979"/>
              <a:gd name="connsiteX2721" fmla="*/ 352377 w 10962464"/>
              <a:gd name="connsiteY2721" fmla="*/ 4381844 h 4944979"/>
              <a:gd name="connsiteX2722" fmla="*/ 344060 w 10962464"/>
              <a:gd name="connsiteY2722" fmla="*/ 4396810 h 4944979"/>
              <a:gd name="connsiteX2723" fmla="*/ 343306 w 10962464"/>
              <a:gd name="connsiteY2723" fmla="*/ 4397817 h 4944979"/>
              <a:gd name="connsiteX2724" fmla="*/ 347839 w 10962464"/>
              <a:gd name="connsiteY2724" fmla="*/ 4425232 h 4944979"/>
              <a:gd name="connsiteX2725" fmla="*/ 351923 w 10962464"/>
              <a:gd name="connsiteY2725" fmla="*/ 4465142 h 4944979"/>
              <a:gd name="connsiteX2726" fmla="*/ 354039 w 10962464"/>
              <a:gd name="connsiteY2726" fmla="*/ 4506111 h 4944979"/>
              <a:gd name="connsiteX2727" fmla="*/ 352980 w 10962464"/>
              <a:gd name="connsiteY2727" fmla="*/ 4546022 h 4944979"/>
              <a:gd name="connsiteX2728" fmla="*/ 350424 w 10962464"/>
              <a:gd name="connsiteY2728" fmla="*/ 4582915 h 4944979"/>
              <a:gd name="connsiteX2729" fmla="*/ 353737 w 10962464"/>
              <a:gd name="connsiteY2729" fmla="*/ 4582453 h 4944979"/>
              <a:gd name="connsiteX2730" fmla="*/ 356810 w 10962464"/>
              <a:gd name="connsiteY2730" fmla="*/ 4583450 h 4944979"/>
              <a:gd name="connsiteX2731" fmla="*/ 365677 w 10962464"/>
              <a:gd name="connsiteY2731" fmla="*/ 4563406 h 4944979"/>
              <a:gd name="connsiteX2732" fmla="*/ 374295 w 10962464"/>
              <a:gd name="connsiteY2732" fmla="*/ 4547380 h 4944979"/>
              <a:gd name="connsiteX2733" fmla="*/ 385483 w 10962464"/>
              <a:gd name="connsiteY2733" fmla="*/ 4530298 h 4944979"/>
              <a:gd name="connsiteX2734" fmla="*/ 398634 w 10962464"/>
              <a:gd name="connsiteY2734" fmla="*/ 4515634 h 4944979"/>
              <a:gd name="connsiteX2735" fmla="*/ 410579 w 10962464"/>
              <a:gd name="connsiteY2735" fmla="*/ 4502028 h 4944979"/>
              <a:gd name="connsiteX2736" fmla="*/ 422219 w 10962464"/>
              <a:gd name="connsiteY2736" fmla="*/ 4491033 h 4944979"/>
              <a:gd name="connsiteX2737" fmla="*/ 420553 w 10962464"/>
              <a:gd name="connsiteY2737" fmla="*/ 4489935 h 4944979"/>
              <a:gd name="connsiteX2738" fmla="*/ 418590 w 10962464"/>
              <a:gd name="connsiteY2738" fmla="*/ 4480864 h 4944979"/>
              <a:gd name="connsiteX2739" fmla="*/ 431741 w 10962464"/>
              <a:gd name="connsiteY2739" fmla="*/ 4423871 h 4944979"/>
              <a:gd name="connsiteX2740" fmla="*/ 437639 w 10962464"/>
              <a:gd name="connsiteY2740" fmla="*/ 4370507 h 4944979"/>
              <a:gd name="connsiteX2741" fmla="*/ 438546 w 10962464"/>
              <a:gd name="connsiteY2741" fmla="*/ 4339213 h 4944979"/>
              <a:gd name="connsiteX2742" fmla="*/ 437940 w 10962464"/>
              <a:gd name="connsiteY2742" fmla="*/ 4321676 h 4944979"/>
              <a:gd name="connsiteX2743" fmla="*/ 435977 w 10962464"/>
              <a:gd name="connsiteY2743" fmla="*/ 4306559 h 4944979"/>
              <a:gd name="connsiteX2744" fmla="*/ 432193 w 10962464"/>
              <a:gd name="connsiteY2744" fmla="*/ 4294766 h 4944979"/>
              <a:gd name="connsiteX2745" fmla="*/ 430988 w 10962464"/>
              <a:gd name="connsiteY2745" fmla="*/ 4292952 h 4944979"/>
              <a:gd name="connsiteX2746" fmla="*/ 430381 w 10962464"/>
              <a:gd name="connsiteY2746" fmla="*/ 4292498 h 4944979"/>
              <a:gd name="connsiteX2747" fmla="*/ 430230 w 10962464"/>
              <a:gd name="connsiteY2747" fmla="*/ 4292347 h 4944979"/>
              <a:gd name="connsiteX2748" fmla="*/ 429322 w 10962464"/>
              <a:gd name="connsiteY2748" fmla="*/ 4292197 h 4944979"/>
              <a:gd name="connsiteX2749" fmla="*/ 5024023 w 10962464"/>
              <a:gd name="connsiteY2749" fmla="*/ 4280856 h 4944979"/>
              <a:gd name="connsiteX2750" fmla="*/ 5012985 w 10962464"/>
              <a:gd name="connsiteY2750" fmla="*/ 4294073 h 4944979"/>
              <a:gd name="connsiteX2751" fmla="*/ 5013137 w 10962464"/>
              <a:gd name="connsiteY2751" fmla="*/ 4293858 h 4944979"/>
              <a:gd name="connsiteX2752" fmla="*/ 5012533 w 10962464"/>
              <a:gd name="connsiteY2752" fmla="*/ 4294614 h 4944979"/>
              <a:gd name="connsiteX2753" fmla="*/ 5012985 w 10962464"/>
              <a:gd name="connsiteY2753" fmla="*/ 4294073 h 4944979"/>
              <a:gd name="connsiteX2754" fmla="*/ 4998173 w 10962464"/>
              <a:gd name="connsiteY2754" fmla="*/ 4314871 h 4944979"/>
              <a:gd name="connsiteX2755" fmla="*/ 4982298 w 10962464"/>
              <a:gd name="connsiteY2755" fmla="*/ 4337851 h 4944979"/>
              <a:gd name="connsiteX2756" fmla="*/ 4968087 w 10962464"/>
              <a:gd name="connsiteY2756" fmla="*/ 4360677 h 4944979"/>
              <a:gd name="connsiteX2757" fmla="*/ 4961133 w 10962464"/>
              <a:gd name="connsiteY2757" fmla="*/ 4372621 h 4944979"/>
              <a:gd name="connsiteX2758" fmla="*/ 4955690 w 10962464"/>
              <a:gd name="connsiteY2758" fmla="*/ 4383656 h 4944979"/>
              <a:gd name="connsiteX2759" fmla="*/ 4942388 w 10962464"/>
              <a:gd name="connsiteY2759" fmla="*/ 4422510 h 4944979"/>
              <a:gd name="connsiteX2760" fmla="*/ 4933015 w 10962464"/>
              <a:gd name="connsiteY2760" fmla="*/ 4461512 h 4944979"/>
              <a:gd name="connsiteX2761" fmla="*/ 4930897 w 10962464"/>
              <a:gd name="connsiteY2761" fmla="*/ 4478746 h 4944979"/>
              <a:gd name="connsiteX2762" fmla="*/ 4927275 w 10962464"/>
              <a:gd name="connsiteY2762" fmla="*/ 4482185 h 4944979"/>
              <a:gd name="connsiteX2763" fmla="*/ 4934074 w 10962464"/>
              <a:gd name="connsiteY2763" fmla="*/ 4497796 h 4944979"/>
              <a:gd name="connsiteX2764" fmla="*/ 4942840 w 10962464"/>
              <a:gd name="connsiteY2764" fmla="*/ 4525310 h 4944979"/>
              <a:gd name="connsiteX2765" fmla="*/ 4950097 w 10962464"/>
              <a:gd name="connsiteY2765" fmla="*/ 4553126 h 4944979"/>
              <a:gd name="connsiteX2766" fmla="*/ 4952452 w 10962464"/>
              <a:gd name="connsiteY2766" fmla="*/ 4563477 h 4944979"/>
              <a:gd name="connsiteX2767" fmla="*/ 4954029 w 10962464"/>
              <a:gd name="connsiteY2767" fmla="*/ 4560533 h 4944979"/>
              <a:gd name="connsiteX2768" fmla="*/ 4963099 w 10962464"/>
              <a:gd name="connsiteY2768" fmla="*/ 4545568 h 4944979"/>
              <a:gd name="connsiteX2769" fmla="*/ 4975495 w 10962464"/>
              <a:gd name="connsiteY2769" fmla="*/ 4529996 h 4944979"/>
              <a:gd name="connsiteX2770" fmla="*/ 4998928 w 10962464"/>
              <a:gd name="connsiteY2770" fmla="*/ 4505657 h 4944979"/>
              <a:gd name="connsiteX2771" fmla="*/ 5007768 w 10962464"/>
              <a:gd name="connsiteY2771" fmla="*/ 4495966 h 4944979"/>
              <a:gd name="connsiteX2772" fmla="*/ 5020244 w 10962464"/>
              <a:gd name="connsiteY2772" fmla="*/ 4459395 h 4944979"/>
              <a:gd name="connsiteX2773" fmla="*/ 5025988 w 10962464"/>
              <a:gd name="connsiteY2773" fmla="*/ 4439441 h 4944979"/>
              <a:gd name="connsiteX2774" fmla="*/ 5029767 w 10962464"/>
              <a:gd name="connsiteY2774" fmla="*/ 4420242 h 4944979"/>
              <a:gd name="connsiteX2775" fmla="*/ 5031732 w 10962464"/>
              <a:gd name="connsiteY2775" fmla="*/ 4395449 h 4944979"/>
              <a:gd name="connsiteX2776" fmla="*/ 5032186 w 10962464"/>
              <a:gd name="connsiteY2776" fmla="*/ 4368689 h 4944979"/>
              <a:gd name="connsiteX2777" fmla="*/ 5030523 w 10962464"/>
              <a:gd name="connsiteY2777" fmla="*/ 4318651 h 4944979"/>
              <a:gd name="connsiteX2778" fmla="*/ 5026744 w 10962464"/>
              <a:gd name="connsiteY2778" fmla="*/ 4294160 h 4944979"/>
              <a:gd name="connsiteX2779" fmla="*/ 5024023 w 10962464"/>
              <a:gd name="connsiteY2779" fmla="*/ 4280856 h 4944979"/>
              <a:gd name="connsiteX2780" fmla="*/ 8112099 w 10962464"/>
              <a:gd name="connsiteY2780" fmla="*/ 4279044 h 4944979"/>
              <a:gd name="connsiteX2781" fmla="*/ 8111495 w 10962464"/>
              <a:gd name="connsiteY2781" fmla="*/ 4279648 h 4944979"/>
              <a:gd name="connsiteX2782" fmla="*/ 8110589 w 10962464"/>
              <a:gd name="connsiteY2782" fmla="*/ 4281161 h 4944979"/>
              <a:gd name="connsiteX2783" fmla="*/ 8108017 w 10962464"/>
              <a:gd name="connsiteY2783" fmla="*/ 4290836 h 4944979"/>
              <a:gd name="connsiteX2784" fmla="*/ 8106959 w 10962464"/>
              <a:gd name="connsiteY2784" fmla="*/ 4308220 h 4944979"/>
              <a:gd name="connsiteX2785" fmla="*/ 8107715 w 10962464"/>
              <a:gd name="connsiteY2785" fmla="*/ 4325455 h 4944979"/>
              <a:gd name="connsiteX2786" fmla="*/ 8122379 w 10962464"/>
              <a:gd name="connsiteY2786" fmla="*/ 4380333 h 4944979"/>
              <a:gd name="connsiteX2787" fmla="*/ 8132205 w 10962464"/>
              <a:gd name="connsiteY2787" fmla="*/ 4403916 h 4944979"/>
              <a:gd name="connsiteX2788" fmla="*/ 8138340 w 10962464"/>
              <a:gd name="connsiteY2788" fmla="*/ 4415952 h 4944979"/>
              <a:gd name="connsiteX2789" fmla="*/ 8146417 w 10962464"/>
              <a:gd name="connsiteY2789" fmla="*/ 4419486 h 4944979"/>
              <a:gd name="connsiteX2790" fmla="*/ 8161836 w 10962464"/>
              <a:gd name="connsiteY2790" fmla="*/ 4428255 h 4944979"/>
              <a:gd name="connsiteX2791" fmla="*/ 8191165 w 10962464"/>
              <a:gd name="connsiteY2791" fmla="*/ 4448361 h 4944979"/>
              <a:gd name="connsiteX2792" fmla="*/ 8220341 w 10962464"/>
              <a:gd name="connsiteY2792" fmla="*/ 4472095 h 4944979"/>
              <a:gd name="connsiteX2793" fmla="*/ 8245287 w 10962464"/>
              <a:gd name="connsiteY2793" fmla="*/ 4497644 h 4944979"/>
              <a:gd name="connsiteX2794" fmla="*/ 8267811 w 10962464"/>
              <a:gd name="connsiteY2794" fmla="*/ 4530752 h 4944979"/>
              <a:gd name="connsiteX2795" fmla="*/ 8274591 w 10962464"/>
              <a:gd name="connsiteY2795" fmla="*/ 4542224 h 4944979"/>
              <a:gd name="connsiteX2796" fmla="*/ 8274767 w 10962464"/>
              <a:gd name="connsiteY2796" fmla="*/ 4534229 h 4944979"/>
              <a:gd name="connsiteX2797" fmla="*/ 8277939 w 10962464"/>
              <a:gd name="connsiteY2797" fmla="*/ 4514577 h 4944979"/>
              <a:gd name="connsiteX2798" fmla="*/ 8281569 w 10962464"/>
              <a:gd name="connsiteY2798" fmla="*/ 4497796 h 4944979"/>
              <a:gd name="connsiteX2799" fmla="*/ 8284355 w 10962464"/>
              <a:gd name="connsiteY2799" fmla="*/ 4487132 h 4944979"/>
              <a:gd name="connsiteX2800" fmla="*/ 8277184 w 10962464"/>
              <a:gd name="connsiteY2800" fmla="*/ 4484947 h 4944979"/>
              <a:gd name="connsiteX2801" fmla="*/ 8248158 w 10962464"/>
              <a:gd name="connsiteY2801" fmla="*/ 4428558 h 4944979"/>
              <a:gd name="connsiteX2802" fmla="*/ 8233041 w 10962464"/>
              <a:gd name="connsiteY2802" fmla="*/ 4402404 h 4944979"/>
              <a:gd name="connsiteX2803" fmla="*/ 8217619 w 10962464"/>
              <a:gd name="connsiteY2803" fmla="*/ 4377611 h 4944979"/>
              <a:gd name="connsiteX2804" fmla="*/ 8183001 w 10962464"/>
              <a:gd name="connsiteY2804" fmla="*/ 4337700 h 4944979"/>
              <a:gd name="connsiteX2805" fmla="*/ 8143695 w 10962464"/>
              <a:gd name="connsiteY2805" fmla="*/ 4302326 h 4944979"/>
              <a:gd name="connsiteX2806" fmla="*/ 8129031 w 10962464"/>
              <a:gd name="connsiteY2806" fmla="*/ 4290533 h 4944979"/>
              <a:gd name="connsiteX2807" fmla="*/ 8112855 w 10962464"/>
              <a:gd name="connsiteY2807" fmla="*/ 4279347 h 4944979"/>
              <a:gd name="connsiteX2808" fmla="*/ 8112099 w 10962464"/>
              <a:gd name="connsiteY2808" fmla="*/ 4279044 h 4944979"/>
              <a:gd name="connsiteX2809" fmla="*/ 1389141 w 10962464"/>
              <a:gd name="connsiteY2809" fmla="*/ 4277380 h 4944979"/>
              <a:gd name="connsiteX2810" fmla="*/ 1386119 w 10962464"/>
              <a:gd name="connsiteY2810" fmla="*/ 4281461 h 4944979"/>
              <a:gd name="connsiteX2811" fmla="*/ 1371302 w 10962464"/>
              <a:gd name="connsiteY2811" fmla="*/ 4307162 h 4944979"/>
              <a:gd name="connsiteX2812" fmla="*/ 1361023 w 10962464"/>
              <a:gd name="connsiteY2812" fmla="*/ 4333315 h 4944979"/>
              <a:gd name="connsiteX2813" fmla="*/ 1361476 w 10962464"/>
              <a:gd name="connsiteY2813" fmla="*/ 4332258 h 4944979"/>
              <a:gd name="connsiteX2814" fmla="*/ 1353267 w 10962464"/>
              <a:gd name="connsiteY2814" fmla="*/ 4360276 h 4944979"/>
              <a:gd name="connsiteX2815" fmla="*/ 1354975 w 10962464"/>
              <a:gd name="connsiteY2815" fmla="*/ 4362341 h 4944979"/>
              <a:gd name="connsiteX2816" fmla="*/ 1359963 w 10962464"/>
              <a:gd name="connsiteY2816" fmla="*/ 4369597 h 4944979"/>
              <a:gd name="connsiteX2817" fmla="*/ 1369486 w 10962464"/>
              <a:gd name="connsiteY2817" fmla="*/ 4385924 h 4944979"/>
              <a:gd name="connsiteX2818" fmla="*/ 1386116 w 10962464"/>
              <a:gd name="connsiteY2818" fmla="*/ 4419334 h 4944979"/>
              <a:gd name="connsiteX2819" fmla="*/ 1398664 w 10962464"/>
              <a:gd name="connsiteY2819" fmla="*/ 4451686 h 4944979"/>
              <a:gd name="connsiteX2820" fmla="*/ 1408490 w 10962464"/>
              <a:gd name="connsiteY2820" fmla="*/ 4488875 h 4944979"/>
              <a:gd name="connsiteX2821" fmla="*/ 1409450 w 10962464"/>
              <a:gd name="connsiteY2821" fmla="*/ 4496058 h 4944979"/>
              <a:gd name="connsiteX2822" fmla="*/ 1412572 w 10962464"/>
              <a:gd name="connsiteY2822" fmla="*/ 4490994 h 4944979"/>
              <a:gd name="connsiteX2823" fmla="*/ 1416351 w 10962464"/>
              <a:gd name="connsiteY2823" fmla="*/ 4485399 h 4944979"/>
              <a:gd name="connsiteX2824" fmla="*/ 1417564 w 10962464"/>
              <a:gd name="connsiteY2824" fmla="*/ 4483888 h 4944979"/>
              <a:gd name="connsiteX2825" fmla="*/ 1424516 w 10962464"/>
              <a:gd name="connsiteY2825" fmla="*/ 4477538 h 4944979"/>
              <a:gd name="connsiteX2826" fmla="*/ 1435854 w 10962464"/>
              <a:gd name="connsiteY2826" fmla="*/ 4473759 h 4944979"/>
              <a:gd name="connsiteX2827" fmla="*/ 1438186 w 10962464"/>
              <a:gd name="connsiteY2827" fmla="*/ 4474219 h 4944979"/>
              <a:gd name="connsiteX2828" fmla="*/ 1440543 w 10962464"/>
              <a:gd name="connsiteY2828" fmla="*/ 4463025 h 4944979"/>
              <a:gd name="connsiteX2829" fmla="*/ 1442962 w 10962464"/>
              <a:gd name="connsiteY2829" fmla="*/ 4444430 h 4944979"/>
              <a:gd name="connsiteX2830" fmla="*/ 1442355 w 10962464"/>
              <a:gd name="connsiteY2830" fmla="*/ 4421300 h 4944979"/>
              <a:gd name="connsiteX2831" fmla="*/ 1439484 w 10962464"/>
              <a:gd name="connsiteY2831" fmla="*/ 4399983 h 4944979"/>
              <a:gd name="connsiteX2832" fmla="*/ 1425120 w 10962464"/>
              <a:gd name="connsiteY2832" fmla="*/ 4351154 h 4944979"/>
              <a:gd name="connsiteX2833" fmla="*/ 1415899 w 10962464"/>
              <a:gd name="connsiteY2833" fmla="*/ 4329233 h 4944979"/>
              <a:gd name="connsiteX2834" fmla="*/ 1405468 w 10962464"/>
              <a:gd name="connsiteY2834" fmla="*/ 4306256 h 4944979"/>
              <a:gd name="connsiteX2835" fmla="*/ 1389141 w 10962464"/>
              <a:gd name="connsiteY2835" fmla="*/ 4277380 h 4944979"/>
              <a:gd name="connsiteX2836" fmla="*/ 3694730 w 10962464"/>
              <a:gd name="connsiteY2836" fmla="*/ 4271333 h 4944979"/>
              <a:gd name="connsiteX2837" fmla="*/ 3694730 w 10962464"/>
              <a:gd name="connsiteY2837" fmla="*/ 4274660 h 4944979"/>
              <a:gd name="connsiteX2838" fmla="*/ 3696393 w 10962464"/>
              <a:gd name="connsiteY2838" fmla="*/ 4282369 h 4944979"/>
              <a:gd name="connsiteX2839" fmla="*/ 3706220 w 10962464"/>
              <a:gd name="connsiteY2839" fmla="*/ 4303686 h 4944979"/>
              <a:gd name="connsiteX2840" fmla="*/ 3716348 w 10962464"/>
              <a:gd name="connsiteY2840" fmla="*/ 4321524 h 4944979"/>
              <a:gd name="connsiteX2841" fmla="*/ 3742502 w 10962464"/>
              <a:gd name="connsiteY2841" fmla="*/ 4355387 h 4944979"/>
              <a:gd name="connsiteX2842" fmla="*/ 3775005 w 10962464"/>
              <a:gd name="connsiteY2842" fmla="*/ 4387891 h 4944979"/>
              <a:gd name="connsiteX2843" fmla="*/ 3813706 w 10962464"/>
              <a:gd name="connsiteY2843" fmla="*/ 4415253 h 4944979"/>
              <a:gd name="connsiteX2844" fmla="*/ 3840012 w 10962464"/>
              <a:gd name="connsiteY2844" fmla="*/ 4425079 h 4944979"/>
              <a:gd name="connsiteX2845" fmla="*/ 3866919 w 10962464"/>
              <a:gd name="connsiteY2845" fmla="*/ 4433394 h 4944979"/>
              <a:gd name="connsiteX2846" fmla="*/ 3867524 w 10962464"/>
              <a:gd name="connsiteY2846" fmla="*/ 4433545 h 4944979"/>
              <a:gd name="connsiteX2847" fmla="*/ 3867373 w 10962464"/>
              <a:gd name="connsiteY2847" fmla="*/ 4422208 h 4944979"/>
              <a:gd name="connsiteX2848" fmla="*/ 3862839 w 10962464"/>
              <a:gd name="connsiteY2848" fmla="*/ 4399229 h 4944979"/>
              <a:gd name="connsiteX2849" fmla="*/ 3851501 w 10962464"/>
              <a:gd name="connsiteY2849" fmla="*/ 4372319 h 4944979"/>
              <a:gd name="connsiteX2850" fmla="*/ 3840163 w 10962464"/>
              <a:gd name="connsiteY2850" fmla="*/ 4352667 h 4944979"/>
              <a:gd name="connsiteX2851" fmla="*/ 3818243 w 10962464"/>
              <a:gd name="connsiteY2851" fmla="*/ 4327269 h 4944979"/>
              <a:gd name="connsiteX2852" fmla="*/ 3794659 w 10962464"/>
              <a:gd name="connsiteY2852" fmla="*/ 4309733 h 4944979"/>
              <a:gd name="connsiteX2853" fmla="*/ 3781959 w 10962464"/>
              <a:gd name="connsiteY2853" fmla="*/ 4301719 h 4944979"/>
              <a:gd name="connsiteX2854" fmla="*/ 3772134 w 10962464"/>
              <a:gd name="connsiteY2854" fmla="*/ 4296429 h 4944979"/>
              <a:gd name="connsiteX2855" fmla="*/ 3734640 w 10962464"/>
              <a:gd name="connsiteY2855" fmla="*/ 4282369 h 4944979"/>
              <a:gd name="connsiteX2856" fmla="*/ 3715744 w 10962464"/>
              <a:gd name="connsiteY2856" fmla="*/ 4276625 h 4944979"/>
              <a:gd name="connsiteX2857" fmla="*/ 3697603 w 10962464"/>
              <a:gd name="connsiteY2857" fmla="*/ 4271787 h 4944979"/>
              <a:gd name="connsiteX2858" fmla="*/ 3694730 w 10962464"/>
              <a:gd name="connsiteY2858" fmla="*/ 4271333 h 4944979"/>
              <a:gd name="connsiteX2859" fmla="*/ 3971988 w 10962464"/>
              <a:gd name="connsiteY2859" fmla="*/ 4269216 h 4944979"/>
              <a:gd name="connsiteX2860" fmla="*/ 3964580 w 10962464"/>
              <a:gd name="connsiteY2860" fmla="*/ 4284486 h 4944979"/>
              <a:gd name="connsiteX2861" fmla="*/ 3953544 w 10962464"/>
              <a:gd name="connsiteY2861" fmla="*/ 4310336 h 4944979"/>
              <a:gd name="connsiteX2862" fmla="*/ 3947648 w 10962464"/>
              <a:gd name="connsiteY2862" fmla="*/ 4323640 h 4944979"/>
              <a:gd name="connsiteX2863" fmla="*/ 3940996 w 10962464"/>
              <a:gd name="connsiteY2863" fmla="*/ 4337397 h 4944979"/>
              <a:gd name="connsiteX2864" fmla="*/ 3937974 w 10962464"/>
              <a:gd name="connsiteY2864" fmla="*/ 4343595 h 4944979"/>
              <a:gd name="connsiteX2865" fmla="*/ 3936915 w 10962464"/>
              <a:gd name="connsiteY2865" fmla="*/ 4345712 h 4944979"/>
              <a:gd name="connsiteX2866" fmla="*/ 3932985 w 10962464"/>
              <a:gd name="connsiteY2866" fmla="*/ 4353573 h 4944979"/>
              <a:gd name="connsiteX2867" fmla="*/ 3919530 w 10962464"/>
              <a:gd name="connsiteY2867" fmla="*/ 4378214 h 4944979"/>
              <a:gd name="connsiteX2868" fmla="*/ 3911668 w 10962464"/>
              <a:gd name="connsiteY2868" fmla="*/ 4397263 h 4944979"/>
              <a:gd name="connsiteX2869" fmla="*/ 3906074 w 10962464"/>
              <a:gd name="connsiteY2869" fmla="*/ 4415706 h 4944979"/>
              <a:gd name="connsiteX2870" fmla="*/ 3903201 w 10962464"/>
              <a:gd name="connsiteY2870" fmla="*/ 4433848 h 4944979"/>
              <a:gd name="connsiteX2871" fmla="*/ 3902295 w 10962464"/>
              <a:gd name="connsiteY2871" fmla="*/ 4447604 h 4944979"/>
              <a:gd name="connsiteX2872" fmla="*/ 3911971 w 10962464"/>
              <a:gd name="connsiteY2872" fmla="*/ 4445941 h 4944979"/>
              <a:gd name="connsiteX2873" fmla="*/ 3929809 w 10962464"/>
              <a:gd name="connsiteY2873" fmla="*/ 4436266 h 4944979"/>
              <a:gd name="connsiteX2874" fmla="*/ 3944623 w 10962464"/>
              <a:gd name="connsiteY2874" fmla="*/ 4423114 h 4944979"/>
              <a:gd name="connsiteX2875" fmla="*/ 3957626 w 10962464"/>
              <a:gd name="connsiteY2875" fmla="*/ 4402705 h 4944979"/>
              <a:gd name="connsiteX2876" fmla="*/ 3968661 w 10962464"/>
              <a:gd name="connsiteY2876" fmla="*/ 4381994 h 4944979"/>
              <a:gd name="connsiteX2877" fmla="*/ 3973953 w 10962464"/>
              <a:gd name="connsiteY2877" fmla="*/ 4369597 h 4944979"/>
              <a:gd name="connsiteX2878" fmla="*/ 3976976 w 10962464"/>
              <a:gd name="connsiteY2878" fmla="*/ 4358260 h 4944979"/>
              <a:gd name="connsiteX2879" fmla="*/ 3979092 w 10962464"/>
              <a:gd name="connsiteY2879" fmla="*/ 4343898 h 4944979"/>
              <a:gd name="connsiteX2880" fmla="*/ 3979245 w 10962464"/>
              <a:gd name="connsiteY2880" fmla="*/ 4327420 h 4944979"/>
              <a:gd name="connsiteX2881" fmla="*/ 3976522 w 10962464"/>
              <a:gd name="connsiteY2881" fmla="*/ 4297033 h 4944979"/>
              <a:gd name="connsiteX2882" fmla="*/ 3971988 w 10962464"/>
              <a:gd name="connsiteY2882" fmla="*/ 4269216 h 4944979"/>
              <a:gd name="connsiteX2883" fmla="*/ 9286284 w 10962464"/>
              <a:gd name="connsiteY2883" fmla="*/ 4253948 h 4944979"/>
              <a:gd name="connsiteX2884" fmla="*/ 9281447 w 10962464"/>
              <a:gd name="connsiteY2884" fmla="*/ 4254402 h 4944979"/>
              <a:gd name="connsiteX2885" fmla="*/ 9281901 w 10962464"/>
              <a:gd name="connsiteY2885" fmla="*/ 4255460 h 4944979"/>
              <a:gd name="connsiteX2886" fmla="*/ 9293995 w 10962464"/>
              <a:gd name="connsiteY2886" fmla="*/ 4276625 h 4944979"/>
              <a:gd name="connsiteX2887" fmla="*/ 9315916 w 10962464"/>
              <a:gd name="connsiteY2887" fmla="*/ 4305498 h 4944979"/>
              <a:gd name="connsiteX2888" fmla="*/ 9329068 w 10962464"/>
              <a:gd name="connsiteY2888" fmla="*/ 4320465 h 4944979"/>
              <a:gd name="connsiteX2889" fmla="*/ 9340860 w 10962464"/>
              <a:gd name="connsiteY2889" fmla="*/ 4334978 h 4944979"/>
              <a:gd name="connsiteX2890" fmla="*/ 9364293 w 10962464"/>
              <a:gd name="connsiteY2890" fmla="*/ 4362342 h 4944979"/>
              <a:gd name="connsiteX2891" fmla="*/ 9389538 w 10962464"/>
              <a:gd name="connsiteY2891" fmla="*/ 4390310 h 4944979"/>
              <a:gd name="connsiteX2892" fmla="*/ 9414483 w 10962464"/>
              <a:gd name="connsiteY2892" fmla="*/ 4415707 h 4944979"/>
              <a:gd name="connsiteX2893" fmla="*/ 9440486 w 10962464"/>
              <a:gd name="connsiteY2893" fmla="*/ 4441406 h 4944979"/>
              <a:gd name="connsiteX2894" fmla="*/ 9453335 w 10962464"/>
              <a:gd name="connsiteY2894" fmla="*/ 4453048 h 4944979"/>
              <a:gd name="connsiteX2895" fmla="*/ 9467093 w 10962464"/>
              <a:gd name="connsiteY2895" fmla="*/ 4464688 h 4944979"/>
              <a:gd name="connsiteX2896" fmla="*/ 9495060 w 10962464"/>
              <a:gd name="connsiteY2896" fmla="*/ 4484643 h 4944979"/>
              <a:gd name="connsiteX2897" fmla="*/ 9506851 w 10962464"/>
              <a:gd name="connsiteY2897" fmla="*/ 4491446 h 4944979"/>
              <a:gd name="connsiteX2898" fmla="*/ 9506854 w 10962464"/>
              <a:gd name="connsiteY2898" fmla="*/ 4491456 h 4944979"/>
              <a:gd name="connsiteX2899" fmla="*/ 9539053 w 10962464"/>
              <a:gd name="connsiteY2899" fmla="*/ 4486912 h 4944979"/>
              <a:gd name="connsiteX2900" fmla="*/ 9576392 w 10962464"/>
              <a:gd name="connsiteY2900" fmla="*/ 4482377 h 4944979"/>
              <a:gd name="connsiteX2901" fmla="*/ 9599009 w 10962464"/>
              <a:gd name="connsiteY2901" fmla="*/ 4480261 h 4944979"/>
              <a:gd name="connsiteX2902" fmla="*/ 9595742 w 10962464"/>
              <a:gd name="connsiteY2902" fmla="*/ 4478143 h 4944979"/>
              <a:gd name="connsiteX2903" fmla="*/ 9566717 w 10962464"/>
              <a:gd name="connsiteY2903" fmla="*/ 4454105 h 4944979"/>
              <a:gd name="connsiteX2904" fmla="*/ 9537842 w 10962464"/>
              <a:gd name="connsiteY2904" fmla="*/ 4426590 h 4944979"/>
              <a:gd name="connsiteX2905" fmla="*/ 9512596 w 10962464"/>
              <a:gd name="connsiteY2905" fmla="*/ 4397564 h 4944979"/>
              <a:gd name="connsiteX2906" fmla="*/ 9474801 w 10962464"/>
              <a:gd name="connsiteY2906" fmla="*/ 4355992 h 4944979"/>
              <a:gd name="connsiteX2907" fmla="*/ 9453637 w 10962464"/>
              <a:gd name="connsiteY2907" fmla="*/ 4327268 h 4944979"/>
              <a:gd name="connsiteX2908" fmla="*/ 9445776 w 10962464"/>
              <a:gd name="connsiteY2908" fmla="*/ 4313360 h 4944979"/>
              <a:gd name="connsiteX2909" fmla="*/ 9445514 w 10962464"/>
              <a:gd name="connsiteY2909" fmla="*/ 4311549 h 4944979"/>
              <a:gd name="connsiteX2910" fmla="*/ 9426728 w 10962464"/>
              <a:gd name="connsiteY2910" fmla="*/ 4296731 h 4944979"/>
              <a:gd name="connsiteX2911" fmla="*/ 9399970 w 10962464"/>
              <a:gd name="connsiteY2911" fmla="*/ 4283277 h 4944979"/>
              <a:gd name="connsiteX2912" fmla="*/ 9369735 w 10962464"/>
              <a:gd name="connsiteY2912" fmla="*/ 4271938 h 4944979"/>
              <a:gd name="connsiteX2913" fmla="*/ 9331789 w 10962464"/>
              <a:gd name="connsiteY2913" fmla="*/ 4260903 h 4944979"/>
              <a:gd name="connsiteX2914" fmla="*/ 9312439 w 10962464"/>
              <a:gd name="connsiteY2914" fmla="*/ 4256216 h 4944979"/>
              <a:gd name="connsiteX2915" fmla="*/ 9293052 w 10962464"/>
              <a:gd name="connsiteY2915" fmla="*/ 4254060 h 4944979"/>
              <a:gd name="connsiteX2916" fmla="*/ 9295356 w 10962464"/>
              <a:gd name="connsiteY2916" fmla="*/ 4254100 h 4944979"/>
              <a:gd name="connsiteX2917" fmla="*/ 9292030 w 10962464"/>
              <a:gd name="connsiteY2917" fmla="*/ 4253948 h 4944979"/>
              <a:gd name="connsiteX2918" fmla="*/ 9293052 w 10962464"/>
              <a:gd name="connsiteY2918" fmla="*/ 4254060 h 4944979"/>
              <a:gd name="connsiteX2919" fmla="*/ 7976344 w 10962464"/>
              <a:gd name="connsiteY2919" fmla="*/ 4253343 h 4944979"/>
              <a:gd name="connsiteX2920" fmla="*/ 7965651 w 10962464"/>
              <a:gd name="connsiteY2920" fmla="*/ 4256143 h 4944979"/>
              <a:gd name="connsiteX2921" fmla="*/ 7963191 w 10962464"/>
              <a:gd name="connsiteY2921" fmla="*/ 4257879 h 4944979"/>
              <a:gd name="connsiteX2922" fmla="*/ 7958455 w 10962464"/>
              <a:gd name="connsiteY2922" fmla="*/ 4258027 h 4944979"/>
              <a:gd name="connsiteX2923" fmla="*/ 7948637 w 10962464"/>
              <a:gd name="connsiteY2923" fmla="*/ 4260596 h 4944979"/>
              <a:gd name="connsiteX2924" fmla="*/ 7950643 w 10962464"/>
              <a:gd name="connsiteY2924" fmla="*/ 4259995 h 4944979"/>
              <a:gd name="connsiteX2925" fmla="*/ 7947469 w 10962464"/>
              <a:gd name="connsiteY2925" fmla="*/ 4260903 h 4944979"/>
              <a:gd name="connsiteX2926" fmla="*/ 7948637 w 10962464"/>
              <a:gd name="connsiteY2926" fmla="*/ 4260596 h 4944979"/>
              <a:gd name="connsiteX2927" fmla="*/ 7943085 w 10962464"/>
              <a:gd name="connsiteY2927" fmla="*/ 4262263 h 4944979"/>
              <a:gd name="connsiteX2928" fmla="*/ 7870671 w 10962464"/>
              <a:gd name="connsiteY2928" fmla="*/ 4289776 h 4944979"/>
              <a:gd name="connsiteX2929" fmla="*/ 7837109 w 10962464"/>
              <a:gd name="connsiteY2929" fmla="*/ 4306256 h 4944979"/>
              <a:gd name="connsiteX2930" fmla="*/ 7804909 w 10962464"/>
              <a:gd name="connsiteY2930" fmla="*/ 4324395 h 4944979"/>
              <a:gd name="connsiteX2931" fmla="*/ 7784954 w 10962464"/>
              <a:gd name="connsiteY2931" fmla="*/ 4338456 h 4944979"/>
              <a:gd name="connsiteX2932" fmla="*/ 7764545 w 10962464"/>
              <a:gd name="connsiteY2932" fmla="*/ 4355387 h 4944979"/>
              <a:gd name="connsiteX2933" fmla="*/ 7729018 w 10962464"/>
              <a:gd name="connsiteY2933" fmla="*/ 4387738 h 4944979"/>
              <a:gd name="connsiteX2934" fmla="*/ 7719797 w 10962464"/>
              <a:gd name="connsiteY2934" fmla="*/ 4398169 h 4944979"/>
              <a:gd name="connsiteX2935" fmla="*/ 7716321 w 10962464"/>
              <a:gd name="connsiteY2935" fmla="*/ 4400294 h 4944979"/>
              <a:gd name="connsiteX2936" fmla="*/ 7716321 w 10962464"/>
              <a:gd name="connsiteY2936" fmla="*/ 4426138 h 4944979"/>
              <a:gd name="connsiteX2937" fmla="*/ 7710879 w 10962464"/>
              <a:gd name="connsiteY2937" fmla="*/ 4461362 h 4944979"/>
              <a:gd name="connsiteX2938" fmla="*/ 7704607 w 10962464"/>
              <a:gd name="connsiteY2938" fmla="*/ 4485799 h 4944979"/>
              <a:gd name="connsiteX2939" fmla="*/ 7765755 w 10962464"/>
              <a:gd name="connsiteY2939" fmla="*/ 4462117 h 4944979"/>
              <a:gd name="connsiteX2940" fmla="*/ 7785408 w 10962464"/>
              <a:gd name="connsiteY2940" fmla="*/ 4455919 h 4944979"/>
              <a:gd name="connsiteX2941" fmla="*/ 7805968 w 10962464"/>
              <a:gd name="connsiteY2941" fmla="*/ 4451383 h 4944979"/>
              <a:gd name="connsiteX2942" fmla="*/ 7839807 w 10962464"/>
              <a:gd name="connsiteY2942" fmla="*/ 4446074 h 4944979"/>
              <a:gd name="connsiteX2943" fmla="*/ 7849657 w 10962464"/>
              <a:gd name="connsiteY2943" fmla="*/ 4440651 h 4944979"/>
              <a:gd name="connsiteX2944" fmla="*/ 7882161 w 10962464"/>
              <a:gd name="connsiteY2944" fmla="*/ 4413287 h 4944979"/>
              <a:gd name="connsiteX2945" fmla="*/ 7918140 w 10962464"/>
              <a:gd name="connsiteY2945" fmla="*/ 4370353 h 4944979"/>
              <a:gd name="connsiteX2946" fmla="*/ 7949131 w 10962464"/>
              <a:gd name="connsiteY2946" fmla="*/ 4322733 h 4944979"/>
              <a:gd name="connsiteX2947" fmla="*/ 7964702 w 10962464"/>
              <a:gd name="connsiteY2947" fmla="*/ 4290986 h 4944979"/>
              <a:gd name="connsiteX2948" fmla="*/ 7975285 w 10962464"/>
              <a:gd name="connsiteY2948" fmla="*/ 4258785 h 4944979"/>
              <a:gd name="connsiteX2949" fmla="*/ 7976344 w 10962464"/>
              <a:gd name="connsiteY2949" fmla="*/ 4253343 h 4944979"/>
              <a:gd name="connsiteX2950" fmla="*/ 10839168 w 10962464"/>
              <a:gd name="connsiteY2950" fmla="*/ 4250924 h 4944979"/>
              <a:gd name="connsiteX2951" fmla="*/ 10838411 w 10962464"/>
              <a:gd name="connsiteY2951" fmla="*/ 4252889 h 4944979"/>
              <a:gd name="connsiteX2952" fmla="*/ 10831910 w 10962464"/>
              <a:gd name="connsiteY2952" fmla="*/ 4269670 h 4944979"/>
              <a:gd name="connsiteX2953" fmla="*/ 10825411 w 10962464"/>
              <a:gd name="connsiteY2953" fmla="*/ 4290381 h 4944979"/>
              <a:gd name="connsiteX2954" fmla="*/ 10818910 w 10962464"/>
              <a:gd name="connsiteY2954" fmla="*/ 4314267 h 4944979"/>
              <a:gd name="connsiteX2955" fmla="*/ 10810141 w 10962464"/>
              <a:gd name="connsiteY2955" fmla="*/ 4363399 h 4944979"/>
              <a:gd name="connsiteX2956" fmla="*/ 10809536 w 10962464"/>
              <a:gd name="connsiteY2956" fmla="*/ 4371110 h 4944979"/>
              <a:gd name="connsiteX2957" fmla="*/ 10807875 w 10962464"/>
              <a:gd name="connsiteY2957" fmla="*/ 4405879 h 4944979"/>
              <a:gd name="connsiteX2958" fmla="*/ 10813014 w 10962464"/>
              <a:gd name="connsiteY2958" fmla="*/ 4401950 h 4944979"/>
              <a:gd name="connsiteX2959" fmla="*/ 10819969 w 10962464"/>
              <a:gd name="connsiteY2959" fmla="*/ 4394542 h 4944979"/>
              <a:gd name="connsiteX2960" fmla="*/ 10825259 w 10962464"/>
              <a:gd name="connsiteY2960" fmla="*/ 4387437 h 4944979"/>
              <a:gd name="connsiteX2961" fmla="*/ 10843400 w 10962464"/>
              <a:gd name="connsiteY2961" fmla="*/ 4353724 h 4944979"/>
              <a:gd name="connsiteX2962" fmla="*/ 10848993 w 10962464"/>
              <a:gd name="connsiteY2962" fmla="*/ 4334675 h 4944979"/>
              <a:gd name="connsiteX2963" fmla="*/ 10852773 w 10962464"/>
              <a:gd name="connsiteY2963" fmla="*/ 4314721 h 4944979"/>
              <a:gd name="connsiteX2964" fmla="*/ 10851261 w 10962464"/>
              <a:gd name="connsiteY2964" fmla="*/ 4289927 h 4944979"/>
              <a:gd name="connsiteX2965" fmla="*/ 10845668 w 10962464"/>
              <a:gd name="connsiteY2965" fmla="*/ 4267856 h 4944979"/>
              <a:gd name="connsiteX2966" fmla="*/ 10839168 w 10962464"/>
              <a:gd name="connsiteY2966" fmla="*/ 4250924 h 4944979"/>
              <a:gd name="connsiteX2967" fmla="*/ 5829245 w 10962464"/>
              <a:gd name="connsiteY2967" fmla="*/ 4248653 h 4944979"/>
              <a:gd name="connsiteX2968" fmla="*/ 5824802 w 10962464"/>
              <a:gd name="connsiteY2968" fmla="*/ 4253192 h 4944979"/>
              <a:gd name="connsiteX2969" fmla="*/ 5808778 w 10962464"/>
              <a:gd name="connsiteY2969" fmla="*/ 4263171 h 4944979"/>
              <a:gd name="connsiteX2970" fmla="*/ 5790788 w 10962464"/>
              <a:gd name="connsiteY2970" fmla="*/ 4268008 h 4944979"/>
              <a:gd name="connsiteX2971" fmla="*/ 5790137 w 10962464"/>
              <a:gd name="connsiteY2971" fmla="*/ 4267869 h 4944979"/>
              <a:gd name="connsiteX2972" fmla="*/ 5796986 w 10962464"/>
              <a:gd name="connsiteY2972" fmla="*/ 4280102 h 4944979"/>
              <a:gd name="connsiteX2973" fmla="*/ 5811047 w 10962464"/>
              <a:gd name="connsiteY2973" fmla="*/ 4311545 h 4944979"/>
              <a:gd name="connsiteX2974" fmla="*/ 5822234 w 10962464"/>
              <a:gd name="connsiteY2974" fmla="*/ 4343596 h 4944979"/>
              <a:gd name="connsiteX2975" fmla="*/ 5836141 w 10962464"/>
              <a:gd name="connsiteY2975" fmla="*/ 4370505 h 4944979"/>
              <a:gd name="connsiteX2976" fmla="*/ 5843700 w 10962464"/>
              <a:gd name="connsiteY2976" fmla="*/ 4380785 h 4944979"/>
              <a:gd name="connsiteX2977" fmla="*/ 5853376 w 10962464"/>
              <a:gd name="connsiteY2977" fmla="*/ 4390763 h 4944979"/>
              <a:gd name="connsiteX2978" fmla="*/ 5868945 w 10962464"/>
              <a:gd name="connsiteY2978" fmla="*/ 4403613 h 4944979"/>
              <a:gd name="connsiteX2979" fmla="*/ 5888599 w 10962464"/>
              <a:gd name="connsiteY2979" fmla="*/ 4420999 h 4944979"/>
              <a:gd name="connsiteX2980" fmla="*/ 5895970 w 10962464"/>
              <a:gd name="connsiteY2980" fmla="*/ 4428504 h 4944979"/>
              <a:gd name="connsiteX2981" fmla="*/ 5898880 w 10962464"/>
              <a:gd name="connsiteY2981" fmla="*/ 4414498 h 4944979"/>
              <a:gd name="connsiteX2982" fmla="*/ 5902963 w 10962464"/>
              <a:gd name="connsiteY2982" fmla="*/ 4397263 h 4944979"/>
              <a:gd name="connsiteX2983" fmla="*/ 5907895 w 10962464"/>
              <a:gd name="connsiteY2983" fmla="*/ 4381394 h 4944979"/>
              <a:gd name="connsiteX2984" fmla="*/ 5903717 w 10962464"/>
              <a:gd name="connsiteY2984" fmla="*/ 4379425 h 4944979"/>
              <a:gd name="connsiteX2985" fmla="*/ 5893437 w 10962464"/>
              <a:gd name="connsiteY2985" fmla="*/ 4373982 h 4944979"/>
              <a:gd name="connsiteX2986" fmla="*/ 5878017 w 10962464"/>
              <a:gd name="connsiteY2986" fmla="*/ 4358865 h 4944979"/>
              <a:gd name="connsiteX2987" fmla="*/ 5854736 w 10962464"/>
              <a:gd name="connsiteY2987" fmla="*/ 4319105 h 4944979"/>
              <a:gd name="connsiteX2988" fmla="*/ 5836141 w 10962464"/>
              <a:gd name="connsiteY2988" fmla="*/ 4276322 h 4944979"/>
              <a:gd name="connsiteX2989" fmla="*/ 2686234 w 10962464"/>
              <a:gd name="connsiteY2989" fmla="*/ 4247296 h 4944979"/>
              <a:gd name="connsiteX2990" fmla="*/ 2680337 w 10962464"/>
              <a:gd name="connsiteY2990" fmla="*/ 4270578 h 4944979"/>
              <a:gd name="connsiteX2991" fmla="*/ 2670057 w 10962464"/>
              <a:gd name="connsiteY2991" fmla="*/ 4381542 h 4944979"/>
              <a:gd name="connsiteX2992" fmla="*/ 2672778 w 10962464"/>
              <a:gd name="connsiteY2992" fmla="*/ 4415556 h 4944979"/>
              <a:gd name="connsiteX2993" fmla="*/ 2675197 w 10962464"/>
              <a:gd name="connsiteY2993" fmla="*/ 4435058 h 4944979"/>
              <a:gd name="connsiteX2994" fmla="*/ 2679429 w 10962464"/>
              <a:gd name="connsiteY2994" fmla="*/ 4461363 h 4944979"/>
              <a:gd name="connsiteX2995" fmla="*/ 2678090 w 10962464"/>
              <a:gd name="connsiteY2995" fmla="*/ 4463290 h 4944979"/>
              <a:gd name="connsiteX2996" fmla="*/ 2684267 w 10962464"/>
              <a:gd name="connsiteY2996" fmla="*/ 4469827 h 4944979"/>
              <a:gd name="connsiteX2997" fmla="*/ 2696815 w 10962464"/>
              <a:gd name="connsiteY2997" fmla="*/ 4487667 h 4944979"/>
              <a:gd name="connsiteX2998" fmla="*/ 2715712 w 10962464"/>
              <a:gd name="connsiteY2998" fmla="*/ 4520926 h 4944979"/>
              <a:gd name="connsiteX2999" fmla="*/ 2726060 w 10962464"/>
              <a:gd name="connsiteY2999" fmla="*/ 4544152 h 4944979"/>
              <a:gd name="connsiteX3000" fmla="*/ 2725690 w 10962464"/>
              <a:gd name="connsiteY3000" fmla="*/ 4490387 h 4944979"/>
              <a:gd name="connsiteX3001" fmla="*/ 2723573 w 10962464"/>
              <a:gd name="connsiteY3001" fmla="*/ 4462268 h 4944979"/>
              <a:gd name="connsiteX3002" fmla="*/ 2724632 w 10962464"/>
              <a:gd name="connsiteY3002" fmla="*/ 4381691 h 4944979"/>
              <a:gd name="connsiteX3003" fmla="*/ 2732493 w 10962464"/>
              <a:gd name="connsiteY3003" fmla="*/ 4342689 h 4944979"/>
              <a:gd name="connsiteX3004" fmla="*/ 2738540 w 10962464"/>
              <a:gd name="connsiteY3004" fmla="*/ 4325606 h 4944979"/>
              <a:gd name="connsiteX3005" fmla="*/ 2741413 w 10962464"/>
              <a:gd name="connsiteY3005" fmla="*/ 4319861 h 4944979"/>
              <a:gd name="connsiteX3006" fmla="*/ 2742958 w 10962464"/>
              <a:gd name="connsiteY3006" fmla="*/ 4317946 h 4944979"/>
              <a:gd name="connsiteX3007" fmla="*/ 2735970 w 10962464"/>
              <a:gd name="connsiteY3007" fmla="*/ 4306860 h 4944979"/>
              <a:gd name="connsiteX3008" fmla="*/ 2716921 w 10962464"/>
              <a:gd name="connsiteY3008" fmla="*/ 4279799 h 4944979"/>
              <a:gd name="connsiteX3009" fmla="*/ 2693792 w 10962464"/>
              <a:gd name="connsiteY3009" fmla="*/ 4252588 h 4944979"/>
              <a:gd name="connsiteX3010" fmla="*/ 2686234 w 10962464"/>
              <a:gd name="connsiteY3010" fmla="*/ 4247296 h 4944979"/>
              <a:gd name="connsiteX3011" fmla="*/ 2293475 w 10962464"/>
              <a:gd name="connsiteY3011" fmla="*/ 4243969 h 4944979"/>
              <a:gd name="connsiteX3012" fmla="*/ 2269741 w 10962464"/>
              <a:gd name="connsiteY3012" fmla="*/ 4256065 h 4944979"/>
              <a:gd name="connsiteX3013" fmla="*/ 2242832 w 10962464"/>
              <a:gd name="connsiteY3013" fmla="*/ 4273298 h 4944979"/>
              <a:gd name="connsiteX3014" fmla="*/ 2222877 w 10962464"/>
              <a:gd name="connsiteY3014" fmla="*/ 4288567 h 4944979"/>
              <a:gd name="connsiteX3015" fmla="*/ 2194153 w 10962464"/>
              <a:gd name="connsiteY3015" fmla="*/ 4311849 h 4944979"/>
              <a:gd name="connsiteX3016" fmla="*/ 2164221 w 10962464"/>
              <a:gd name="connsiteY3016" fmla="*/ 4337397 h 4944979"/>
              <a:gd name="connsiteX3017" fmla="*/ 2137612 w 10962464"/>
              <a:gd name="connsiteY3017" fmla="*/ 4366726 h 4944979"/>
              <a:gd name="connsiteX3018" fmla="*/ 2114483 w 10962464"/>
              <a:gd name="connsiteY3018" fmla="*/ 4393181 h 4944979"/>
              <a:gd name="connsiteX3019" fmla="*/ 2106320 w 10962464"/>
              <a:gd name="connsiteY3019" fmla="*/ 4404670 h 4944979"/>
              <a:gd name="connsiteX3020" fmla="*/ 2101281 w 10962464"/>
              <a:gd name="connsiteY3020" fmla="*/ 4405784 h 4944979"/>
              <a:gd name="connsiteX3021" fmla="*/ 2100877 w 10962464"/>
              <a:gd name="connsiteY3021" fmla="*/ 4414345 h 4944979"/>
              <a:gd name="connsiteX3022" fmla="*/ 2096644 w 10962464"/>
              <a:gd name="connsiteY3022" fmla="*/ 4450326 h 4944979"/>
              <a:gd name="connsiteX3023" fmla="*/ 2095811 w 10962464"/>
              <a:gd name="connsiteY3023" fmla="*/ 4454922 h 4944979"/>
              <a:gd name="connsiteX3024" fmla="*/ 2120379 w 10962464"/>
              <a:gd name="connsiteY3024" fmla="*/ 4436872 h 4944979"/>
              <a:gd name="connsiteX3025" fmla="*/ 2151824 w 10962464"/>
              <a:gd name="connsiteY3025" fmla="*/ 4415253 h 4944979"/>
              <a:gd name="connsiteX3026" fmla="*/ 2185687 w 10962464"/>
              <a:gd name="connsiteY3026" fmla="*/ 4395752 h 4944979"/>
              <a:gd name="connsiteX3027" fmla="*/ 2223482 w 10962464"/>
              <a:gd name="connsiteY3027" fmla="*/ 4378971 h 4944979"/>
              <a:gd name="connsiteX3028" fmla="*/ 2232703 w 10962464"/>
              <a:gd name="connsiteY3028" fmla="*/ 4376098 h 4944979"/>
              <a:gd name="connsiteX3029" fmla="*/ 2235259 w 10962464"/>
              <a:gd name="connsiteY3029" fmla="*/ 4376098 h 4944979"/>
              <a:gd name="connsiteX3030" fmla="*/ 2255984 w 10962464"/>
              <a:gd name="connsiteY3030" fmla="*/ 4345409 h 4944979"/>
              <a:gd name="connsiteX3031" fmla="*/ 2275939 w 10962464"/>
              <a:gd name="connsiteY3031" fmla="*/ 4308070 h 4944979"/>
              <a:gd name="connsiteX3032" fmla="*/ 2294080 w 10962464"/>
              <a:gd name="connsiteY3032" fmla="*/ 4256820 h 4944979"/>
              <a:gd name="connsiteX3033" fmla="*/ 2294232 w 10962464"/>
              <a:gd name="connsiteY3033" fmla="*/ 4247901 h 4944979"/>
              <a:gd name="connsiteX3034" fmla="*/ 2293475 w 10962464"/>
              <a:gd name="connsiteY3034" fmla="*/ 4243969 h 4944979"/>
              <a:gd name="connsiteX3035" fmla="*/ 6335326 w 10962464"/>
              <a:gd name="connsiteY3035" fmla="*/ 4232783 h 4944979"/>
              <a:gd name="connsiteX3036" fmla="*/ 6328825 w 10962464"/>
              <a:gd name="connsiteY3036" fmla="*/ 4235503 h 4944979"/>
              <a:gd name="connsiteX3037" fmla="*/ 6313254 w 10962464"/>
              <a:gd name="connsiteY3037" fmla="*/ 4242155 h 4944979"/>
              <a:gd name="connsiteX3038" fmla="*/ 6283775 w 10962464"/>
              <a:gd name="connsiteY3038" fmla="*/ 4256971 h 4944979"/>
              <a:gd name="connsiteX3039" fmla="*/ 6228596 w 10962464"/>
              <a:gd name="connsiteY3039" fmla="*/ 4291138 h 4944979"/>
              <a:gd name="connsiteX3040" fmla="*/ 6202746 w 10962464"/>
              <a:gd name="connsiteY3040" fmla="*/ 4312150 h 4944979"/>
              <a:gd name="connsiteX3041" fmla="*/ 6180221 w 10962464"/>
              <a:gd name="connsiteY3041" fmla="*/ 4332710 h 4944979"/>
              <a:gd name="connsiteX3042" fmla="*/ 6163135 w 10962464"/>
              <a:gd name="connsiteY3042" fmla="*/ 4350399 h 4944979"/>
              <a:gd name="connsiteX3043" fmla="*/ 6154216 w 10962464"/>
              <a:gd name="connsiteY3043" fmla="*/ 4361284 h 4944979"/>
              <a:gd name="connsiteX3044" fmla="*/ 6146658 w 10962464"/>
              <a:gd name="connsiteY3044" fmla="*/ 4372016 h 4944979"/>
              <a:gd name="connsiteX3045" fmla="*/ 6130632 w 10962464"/>
              <a:gd name="connsiteY3045" fmla="*/ 4399378 h 4944979"/>
              <a:gd name="connsiteX3046" fmla="*/ 6122320 w 10962464"/>
              <a:gd name="connsiteY3046" fmla="*/ 4414799 h 4944979"/>
              <a:gd name="connsiteX3047" fmla="*/ 6111889 w 10962464"/>
              <a:gd name="connsiteY3047" fmla="*/ 4436115 h 4944979"/>
              <a:gd name="connsiteX3048" fmla="*/ 6110814 w 10962464"/>
              <a:gd name="connsiteY3048" fmla="*/ 4436519 h 4944979"/>
              <a:gd name="connsiteX3049" fmla="*/ 6112190 w 10962464"/>
              <a:gd name="connsiteY3049" fmla="*/ 4460606 h 4944979"/>
              <a:gd name="connsiteX3050" fmla="*/ 6112128 w 10962464"/>
              <a:gd name="connsiteY3050" fmla="*/ 4468189 h 4944979"/>
              <a:gd name="connsiteX3051" fmla="*/ 6135470 w 10962464"/>
              <a:gd name="connsiteY3051" fmla="*/ 4450174 h 4944979"/>
              <a:gd name="connsiteX3052" fmla="*/ 6168427 w 10962464"/>
              <a:gd name="connsiteY3052" fmla="*/ 4429312 h 4944979"/>
              <a:gd name="connsiteX3053" fmla="*/ 6205163 w 10962464"/>
              <a:gd name="connsiteY3053" fmla="*/ 4408752 h 4944979"/>
              <a:gd name="connsiteX3054" fmla="*/ 6222396 w 10962464"/>
              <a:gd name="connsiteY3054" fmla="*/ 4400286 h 4944979"/>
              <a:gd name="connsiteX3055" fmla="*/ 6233280 w 10962464"/>
              <a:gd name="connsiteY3055" fmla="*/ 4396961 h 4944979"/>
              <a:gd name="connsiteX3056" fmla="*/ 6243264 w 10962464"/>
              <a:gd name="connsiteY3056" fmla="*/ 4396533 h 4944979"/>
              <a:gd name="connsiteX3057" fmla="*/ 6243864 w 10962464"/>
              <a:gd name="connsiteY3057" fmla="*/ 4395146 h 4944979"/>
              <a:gd name="connsiteX3058" fmla="*/ 6245074 w 10962464"/>
              <a:gd name="connsiteY3058" fmla="*/ 4394693 h 4944979"/>
              <a:gd name="connsiteX3059" fmla="*/ 6268053 w 10962464"/>
              <a:gd name="connsiteY3059" fmla="*/ 4377006 h 4944979"/>
              <a:gd name="connsiteX3060" fmla="*/ 6281508 w 10962464"/>
              <a:gd name="connsiteY3060" fmla="*/ 4362039 h 4944979"/>
              <a:gd name="connsiteX3061" fmla="*/ 6292543 w 10962464"/>
              <a:gd name="connsiteY3061" fmla="*/ 4345863 h 4944979"/>
              <a:gd name="connsiteX3062" fmla="*/ 6310835 w 10962464"/>
              <a:gd name="connsiteY3062" fmla="*/ 4312604 h 4944979"/>
              <a:gd name="connsiteX3063" fmla="*/ 6320057 w 10962464"/>
              <a:gd name="connsiteY3063" fmla="*/ 4293103 h 4944979"/>
              <a:gd name="connsiteX3064" fmla="*/ 6326558 w 10962464"/>
              <a:gd name="connsiteY3064" fmla="*/ 4274811 h 4944979"/>
              <a:gd name="connsiteX3065" fmla="*/ 6335326 w 10962464"/>
              <a:gd name="connsiteY3065" fmla="*/ 4232783 h 4944979"/>
              <a:gd name="connsiteX3066" fmla="*/ 9099430 w 10962464"/>
              <a:gd name="connsiteY3066" fmla="*/ 4230818 h 4944979"/>
              <a:gd name="connsiteX3067" fmla="*/ 9075244 w 10962464"/>
              <a:gd name="connsiteY3067" fmla="*/ 4231724 h 4944979"/>
              <a:gd name="connsiteX3068" fmla="*/ 9073430 w 10962464"/>
              <a:gd name="connsiteY3068" fmla="*/ 4232329 h 4944979"/>
              <a:gd name="connsiteX3069" fmla="*/ 9079475 w 10962464"/>
              <a:gd name="connsiteY3069" fmla="*/ 4246842 h 4944979"/>
              <a:gd name="connsiteX3070" fmla="*/ 9093686 w 10962464"/>
              <a:gd name="connsiteY3070" fmla="*/ 4269821 h 4944979"/>
              <a:gd name="connsiteX3071" fmla="*/ 9111524 w 10962464"/>
              <a:gd name="connsiteY3071" fmla="*/ 4295522 h 4944979"/>
              <a:gd name="connsiteX3072" fmla="*/ 9149167 w 10962464"/>
              <a:gd name="connsiteY3072" fmla="*/ 4342385 h 4944979"/>
              <a:gd name="connsiteX3073" fmla="*/ 9167762 w 10962464"/>
              <a:gd name="connsiteY3073" fmla="*/ 4361282 h 4944979"/>
              <a:gd name="connsiteX3074" fmla="*/ 9188322 w 10962464"/>
              <a:gd name="connsiteY3074" fmla="*/ 4379877 h 4944979"/>
              <a:gd name="connsiteX3075" fmla="*/ 9211755 w 10962464"/>
              <a:gd name="connsiteY3075" fmla="*/ 4399531 h 4944979"/>
              <a:gd name="connsiteX3076" fmla="*/ 9242595 w 10962464"/>
              <a:gd name="connsiteY3076" fmla="*/ 4422811 h 4944979"/>
              <a:gd name="connsiteX3077" fmla="*/ 9273889 w 10962464"/>
              <a:gd name="connsiteY3077" fmla="*/ 4438383 h 4944979"/>
              <a:gd name="connsiteX3078" fmla="*/ 9276107 w 10962464"/>
              <a:gd name="connsiteY3078" fmla="*/ 4444584 h 4944979"/>
              <a:gd name="connsiteX3079" fmla="*/ 9292634 w 10962464"/>
              <a:gd name="connsiteY3079" fmla="*/ 4442616 h 4944979"/>
              <a:gd name="connsiteX3080" fmla="*/ 9331789 w 10962464"/>
              <a:gd name="connsiteY3080" fmla="*/ 4440651 h 4944979"/>
              <a:gd name="connsiteX3081" fmla="*/ 9368223 w 10962464"/>
              <a:gd name="connsiteY3081" fmla="*/ 4439895 h 4944979"/>
              <a:gd name="connsiteX3082" fmla="*/ 9375025 w 10962464"/>
              <a:gd name="connsiteY3082" fmla="*/ 4439895 h 4944979"/>
              <a:gd name="connsiteX3083" fmla="*/ 9404635 w 10962464"/>
              <a:gd name="connsiteY3083" fmla="*/ 4440624 h 4944979"/>
              <a:gd name="connsiteX3084" fmla="*/ 9403749 w 10962464"/>
              <a:gd name="connsiteY3084" fmla="*/ 4439745 h 4944979"/>
              <a:gd name="connsiteX3085" fmla="*/ 9376839 w 10962464"/>
              <a:gd name="connsiteY3085" fmla="*/ 4412985 h 4944979"/>
              <a:gd name="connsiteX3086" fmla="*/ 9349477 w 10962464"/>
              <a:gd name="connsiteY3086" fmla="*/ 4382750 h 4944979"/>
              <a:gd name="connsiteX3087" fmla="*/ 9325439 w 10962464"/>
              <a:gd name="connsiteY3087" fmla="*/ 4355237 h 4944979"/>
              <a:gd name="connsiteX3088" fmla="*/ 9300646 w 10962464"/>
              <a:gd name="connsiteY3088" fmla="*/ 4325455 h 4944979"/>
              <a:gd name="connsiteX3089" fmla="*/ 9287646 w 10962464"/>
              <a:gd name="connsiteY3089" fmla="*/ 4310639 h 4944979"/>
              <a:gd name="connsiteX3090" fmla="*/ 9280361 w 10962464"/>
              <a:gd name="connsiteY3090" fmla="*/ 4300724 h 4944979"/>
              <a:gd name="connsiteX3091" fmla="*/ 9276760 w 10962464"/>
              <a:gd name="connsiteY3091" fmla="*/ 4299604 h 4944979"/>
              <a:gd name="connsiteX3092" fmla="*/ 9272225 w 10962464"/>
              <a:gd name="connsiteY3092" fmla="*/ 4296428 h 4944979"/>
              <a:gd name="connsiteX3093" fmla="*/ 9247432 w 10962464"/>
              <a:gd name="connsiteY3093" fmla="*/ 4282369 h 4944979"/>
              <a:gd name="connsiteX3094" fmla="*/ 9218557 w 10962464"/>
              <a:gd name="connsiteY3094" fmla="*/ 4267705 h 4944979"/>
              <a:gd name="connsiteX3095" fmla="*/ 9187567 w 10962464"/>
              <a:gd name="connsiteY3095" fmla="*/ 4254099 h 4944979"/>
              <a:gd name="connsiteX3096" fmla="*/ 9156727 w 10962464"/>
              <a:gd name="connsiteY3096" fmla="*/ 4243214 h 4944979"/>
              <a:gd name="connsiteX3097" fmla="*/ 9128004 w 10962464"/>
              <a:gd name="connsiteY3097" fmla="*/ 4235353 h 4944979"/>
              <a:gd name="connsiteX3098" fmla="*/ 9113642 w 10962464"/>
              <a:gd name="connsiteY3098" fmla="*/ 4232329 h 4944979"/>
              <a:gd name="connsiteX3099" fmla="*/ 9099430 w 10962464"/>
              <a:gd name="connsiteY3099" fmla="*/ 4230818 h 4944979"/>
              <a:gd name="connsiteX3100" fmla="*/ 5431443 w 10962464"/>
              <a:gd name="connsiteY3100" fmla="*/ 4230517 h 4944979"/>
              <a:gd name="connsiteX3101" fmla="*/ 5426604 w 10962464"/>
              <a:gd name="connsiteY3101" fmla="*/ 4242912 h 4944979"/>
              <a:gd name="connsiteX3102" fmla="*/ 5420860 w 10962464"/>
              <a:gd name="connsiteY3102" fmla="*/ 4260298 h 4944979"/>
              <a:gd name="connsiteX3103" fmla="*/ 5409673 w 10962464"/>
              <a:gd name="connsiteY3103" fmla="*/ 4294766 h 4944979"/>
              <a:gd name="connsiteX3104" fmla="*/ 5401962 w 10962464"/>
              <a:gd name="connsiteY3104" fmla="*/ 4326815 h 4944979"/>
              <a:gd name="connsiteX3105" fmla="*/ 5399090 w 10962464"/>
              <a:gd name="connsiteY3105" fmla="*/ 4344352 h 4944979"/>
              <a:gd name="connsiteX3106" fmla="*/ 5397883 w 10962464"/>
              <a:gd name="connsiteY3106" fmla="*/ 4354632 h 4944979"/>
              <a:gd name="connsiteX3107" fmla="*/ 5397429 w 10962464"/>
              <a:gd name="connsiteY3107" fmla="*/ 4361738 h 4944979"/>
              <a:gd name="connsiteX3108" fmla="*/ 5397429 w 10962464"/>
              <a:gd name="connsiteY3108" fmla="*/ 4361888 h 4944979"/>
              <a:gd name="connsiteX3109" fmla="*/ 5397276 w 10962464"/>
              <a:gd name="connsiteY3109" fmla="*/ 4362796 h 4944979"/>
              <a:gd name="connsiteX3110" fmla="*/ 5397883 w 10962464"/>
              <a:gd name="connsiteY3110" fmla="*/ 4363550 h 4944979"/>
              <a:gd name="connsiteX3111" fmla="*/ 5408313 w 10962464"/>
              <a:gd name="connsiteY3111" fmla="*/ 4379879 h 4944979"/>
              <a:gd name="connsiteX3112" fmla="*/ 5428117 w 10962464"/>
              <a:gd name="connsiteY3112" fmla="*/ 4415858 h 4944979"/>
              <a:gd name="connsiteX3113" fmla="*/ 5444593 w 10962464"/>
              <a:gd name="connsiteY3113" fmla="*/ 4450326 h 4944979"/>
              <a:gd name="connsiteX3114" fmla="*/ 5459109 w 10962464"/>
              <a:gd name="connsiteY3114" fmla="*/ 4486759 h 4944979"/>
              <a:gd name="connsiteX3115" fmla="*/ 5471202 w 10962464"/>
              <a:gd name="connsiteY3115" fmla="*/ 4521681 h 4944979"/>
              <a:gd name="connsiteX3116" fmla="*/ 5479215 w 10962464"/>
              <a:gd name="connsiteY3116" fmla="*/ 4546474 h 4944979"/>
              <a:gd name="connsiteX3117" fmla="*/ 5481529 w 10962464"/>
              <a:gd name="connsiteY3117" fmla="*/ 4554573 h 4944979"/>
              <a:gd name="connsiteX3118" fmla="*/ 5495845 w 10962464"/>
              <a:gd name="connsiteY3118" fmla="*/ 4528635 h 4944979"/>
              <a:gd name="connsiteX3119" fmla="*/ 5506729 w 10962464"/>
              <a:gd name="connsiteY3119" fmla="*/ 4511249 h 4944979"/>
              <a:gd name="connsiteX3120" fmla="*/ 5515864 w 10962464"/>
              <a:gd name="connsiteY3120" fmla="*/ 4501807 h 4944979"/>
              <a:gd name="connsiteX3121" fmla="*/ 5515045 w 10962464"/>
              <a:gd name="connsiteY3121" fmla="*/ 4483585 h 4944979"/>
              <a:gd name="connsiteX3122" fmla="*/ 5513833 w 10962464"/>
              <a:gd name="connsiteY3122" fmla="*/ 4459700 h 4944979"/>
              <a:gd name="connsiteX3123" fmla="*/ 5510962 w 10962464"/>
              <a:gd name="connsiteY3123" fmla="*/ 4434453 h 4944979"/>
              <a:gd name="connsiteX3124" fmla="*/ 5506578 w 10962464"/>
              <a:gd name="connsiteY3124" fmla="*/ 4411020 h 4944979"/>
              <a:gd name="connsiteX3125" fmla="*/ 5505672 w 10962464"/>
              <a:gd name="connsiteY3125" fmla="*/ 4407241 h 4944979"/>
              <a:gd name="connsiteX3126" fmla="*/ 5494633 w 10962464"/>
              <a:gd name="connsiteY3126" fmla="*/ 4371110 h 4944979"/>
              <a:gd name="connsiteX3127" fmla="*/ 5482842 w 10962464"/>
              <a:gd name="connsiteY3127" fmla="*/ 4336340 h 4944979"/>
              <a:gd name="connsiteX3128" fmla="*/ 5453817 w 10962464"/>
              <a:gd name="connsiteY3128" fmla="*/ 4267404 h 4944979"/>
              <a:gd name="connsiteX3129" fmla="*/ 5441119 w 10962464"/>
              <a:gd name="connsiteY3129" fmla="*/ 4243971 h 4944979"/>
              <a:gd name="connsiteX3130" fmla="*/ 5432955 w 10962464"/>
              <a:gd name="connsiteY3130" fmla="*/ 4231877 h 4944979"/>
              <a:gd name="connsiteX3131" fmla="*/ 5431443 w 10962464"/>
              <a:gd name="connsiteY3131" fmla="*/ 4230517 h 4944979"/>
              <a:gd name="connsiteX3132" fmla="*/ 4656816 w 10962464"/>
              <a:gd name="connsiteY3132" fmla="*/ 4227945 h 4944979"/>
              <a:gd name="connsiteX3133" fmla="*/ 4645327 w 10962464"/>
              <a:gd name="connsiteY3133" fmla="*/ 4228853 h 4944979"/>
              <a:gd name="connsiteX3134" fmla="*/ 4632326 w 10962464"/>
              <a:gd name="connsiteY3134" fmla="*/ 4230517 h 4944979"/>
              <a:gd name="connsiteX3135" fmla="*/ 4607685 w 10962464"/>
              <a:gd name="connsiteY3135" fmla="*/ 4235656 h 4944979"/>
              <a:gd name="connsiteX3136" fmla="*/ 4577449 w 10962464"/>
              <a:gd name="connsiteY3136" fmla="*/ 4244425 h 4944979"/>
              <a:gd name="connsiteX3137" fmla="*/ 4546911 w 10962464"/>
              <a:gd name="connsiteY3137" fmla="*/ 4256368 h 4944979"/>
              <a:gd name="connsiteX3138" fmla="*/ 4518489 w 10962464"/>
              <a:gd name="connsiteY3138" fmla="*/ 4268915 h 4944979"/>
              <a:gd name="connsiteX3139" fmla="*/ 4491881 w 10962464"/>
              <a:gd name="connsiteY3139" fmla="*/ 4282672 h 4944979"/>
              <a:gd name="connsiteX3140" fmla="*/ 4465879 w 10962464"/>
              <a:gd name="connsiteY3140" fmla="*/ 4298999 h 4944979"/>
              <a:gd name="connsiteX3141" fmla="*/ 4441238 w 10962464"/>
              <a:gd name="connsiteY3141" fmla="*/ 4318804 h 4944979"/>
              <a:gd name="connsiteX3142" fmla="*/ 4390594 w 10962464"/>
              <a:gd name="connsiteY3142" fmla="*/ 4362192 h 4944979"/>
              <a:gd name="connsiteX3143" fmla="*/ 4385055 w 10962464"/>
              <a:gd name="connsiteY3143" fmla="*/ 4361323 h 4944979"/>
              <a:gd name="connsiteX3144" fmla="*/ 4382280 w 10962464"/>
              <a:gd name="connsiteY3144" fmla="*/ 4387738 h 4944979"/>
              <a:gd name="connsiteX3145" fmla="*/ 4374870 w 10962464"/>
              <a:gd name="connsiteY3145" fmla="*/ 4423719 h 4944979"/>
              <a:gd name="connsiteX3146" fmla="*/ 4370783 w 10962464"/>
              <a:gd name="connsiteY3146" fmla="*/ 4437762 h 4944979"/>
              <a:gd name="connsiteX3147" fmla="*/ 4388326 w 10962464"/>
              <a:gd name="connsiteY3147" fmla="*/ 4428104 h 4944979"/>
              <a:gd name="connsiteX3148" fmla="*/ 4423854 w 10962464"/>
              <a:gd name="connsiteY3148" fmla="*/ 4412684 h 4944979"/>
              <a:gd name="connsiteX3149" fmla="*/ 4461798 w 10962464"/>
              <a:gd name="connsiteY3149" fmla="*/ 4400589 h 4944979"/>
              <a:gd name="connsiteX3150" fmla="*/ 4500348 w 10962464"/>
              <a:gd name="connsiteY3150" fmla="*/ 4391519 h 4944979"/>
              <a:gd name="connsiteX3151" fmla="*/ 4512765 w 10962464"/>
              <a:gd name="connsiteY3151" fmla="*/ 4390430 h 4944979"/>
              <a:gd name="connsiteX3152" fmla="*/ 4515919 w 10962464"/>
              <a:gd name="connsiteY3152" fmla="*/ 4388041 h 4944979"/>
              <a:gd name="connsiteX3153" fmla="*/ 4526956 w 10962464"/>
              <a:gd name="connsiteY3153" fmla="*/ 4379879 h 4944979"/>
              <a:gd name="connsiteX3154" fmla="*/ 4550538 w 10962464"/>
              <a:gd name="connsiteY3154" fmla="*/ 4361133 h 4944979"/>
              <a:gd name="connsiteX3155" fmla="*/ 4572914 w 10962464"/>
              <a:gd name="connsiteY3155" fmla="*/ 4342538 h 4944979"/>
              <a:gd name="connsiteX3156" fmla="*/ 4593926 w 10962464"/>
              <a:gd name="connsiteY3156" fmla="*/ 4323187 h 4944979"/>
              <a:gd name="connsiteX3157" fmla="*/ 4622951 w 10962464"/>
              <a:gd name="connsiteY3157" fmla="*/ 4290382 h 4944979"/>
              <a:gd name="connsiteX3158" fmla="*/ 4649558 w 10962464"/>
              <a:gd name="connsiteY3158" fmla="*/ 4253192 h 4944979"/>
              <a:gd name="connsiteX3159" fmla="*/ 4660143 w 10962464"/>
              <a:gd name="connsiteY3159" fmla="*/ 4231575 h 4944979"/>
              <a:gd name="connsiteX3160" fmla="*/ 4660746 w 10962464"/>
              <a:gd name="connsiteY3160" fmla="*/ 4228399 h 4944979"/>
              <a:gd name="connsiteX3161" fmla="*/ 4656816 w 10962464"/>
              <a:gd name="connsiteY3161" fmla="*/ 4227945 h 4944979"/>
              <a:gd name="connsiteX3162" fmla="*/ 5993969 w 10962464"/>
              <a:gd name="connsiteY3162" fmla="*/ 4227341 h 4944979"/>
              <a:gd name="connsiteX3163" fmla="*/ 5993364 w 10962464"/>
              <a:gd name="connsiteY3163" fmla="*/ 4229155 h 4944979"/>
              <a:gd name="connsiteX3164" fmla="*/ 5990343 w 10962464"/>
              <a:gd name="connsiteY3164" fmla="*/ 4240040 h 4944979"/>
              <a:gd name="connsiteX3165" fmla="*/ 5981573 w 10962464"/>
              <a:gd name="connsiteY3165" fmla="*/ 4278590 h 4944979"/>
              <a:gd name="connsiteX3166" fmla="*/ 5974468 w 10962464"/>
              <a:gd name="connsiteY3166" fmla="*/ 4316232 h 4944979"/>
              <a:gd name="connsiteX3167" fmla="*/ 5966909 w 10962464"/>
              <a:gd name="connsiteY3167" fmla="*/ 4401648 h 4944979"/>
              <a:gd name="connsiteX3168" fmla="*/ 5963826 w 10962464"/>
              <a:gd name="connsiteY3168" fmla="*/ 4406752 h 4944979"/>
              <a:gd name="connsiteX3169" fmla="*/ 5977341 w 10962464"/>
              <a:gd name="connsiteY3169" fmla="*/ 4435512 h 4944979"/>
              <a:gd name="connsiteX3170" fmla="*/ 5990039 w 10962464"/>
              <a:gd name="connsiteY3170" fmla="*/ 4469827 h 4944979"/>
              <a:gd name="connsiteX3171" fmla="*/ 6000923 w 10962464"/>
              <a:gd name="connsiteY3171" fmla="*/ 4505354 h 4944979"/>
              <a:gd name="connsiteX3172" fmla="*/ 6005912 w 10962464"/>
              <a:gd name="connsiteY3172" fmla="*/ 4521681 h 4944979"/>
              <a:gd name="connsiteX3173" fmla="*/ 6011505 w 10962464"/>
              <a:gd name="connsiteY3173" fmla="*/ 4542846 h 4944979"/>
              <a:gd name="connsiteX3174" fmla="*/ 6016254 w 10962464"/>
              <a:gd name="connsiteY3174" fmla="*/ 4574994 h 4944979"/>
              <a:gd name="connsiteX3175" fmla="*/ 6026321 w 10962464"/>
              <a:gd name="connsiteY3175" fmla="*/ 4561439 h 4944979"/>
              <a:gd name="connsiteX3176" fmla="*/ 6050508 w 10962464"/>
              <a:gd name="connsiteY3176" fmla="*/ 4531658 h 4944979"/>
              <a:gd name="connsiteX3177" fmla="*/ 6075301 w 10962464"/>
              <a:gd name="connsiteY3177" fmla="*/ 4502935 h 4944979"/>
              <a:gd name="connsiteX3178" fmla="*/ 6087405 w 10962464"/>
              <a:gd name="connsiteY3178" fmla="*/ 4490956 h 4944979"/>
              <a:gd name="connsiteX3179" fmla="*/ 6086338 w 10962464"/>
              <a:gd name="connsiteY3179" fmla="*/ 4489481 h 4944979"/>
              <a:gd name="connsiteX3180" fmla="*/ 6087549 w 10962464"/>
              <a:gd name="connsiteY3180" fmla="*/ 4475724 h 4944979"/>
              <a:gd name="connsiteX3181" fmla="*/ 6086488 w 10962464"/>
              <a:gd name="connsiteY3181" fmla="*/ 4439291 h 4944979"/>
              <a:gd name="connsiteX3182" fmla="*/ 6079991 w 10962464"/>
              <a:gd name="connsiteY3182" fmla="*/ 4396206 h 4944979"/>
              <a:gd name="connsiteX3183" fmla="*/ 6064267 w 10962464"/>
              <a:gd name="connsiteY3183" fmla="*/ 4346771 h 4944979"/>
              <a:gd name="connsiteX3184" fmla="*/ 6042497 w 10962464"/>
              <a:gd name="connsiteY3184" fmla="*/ 4299905 h 4944979"/>
              <a:gd name="connsiteX3185" fmla="*/ 6028740 w 10962464"/>
              <a:gd name="connsiteY3185" fmla="*/ 4277985 h 4944979"/>
              <a:gd name="connsiteX3186" fmla="*/ 6015890 w 10962464"/>
              <a:gd name="connsiteY3186" fmla="*/ 4258181 h 4944979"/>
              <a:gd name="connsiteX3187" fmla="*/ 6001831 w 10962464"/>
              <a:gd name="connsiteY3187" fmla="*/ 4238225 h 4944979"/>
              <a:gd name="connsiteX3188" fmla="*/ 5993969 w 10962464"/>
              <a:gd name="connsiteY3188" fmla="*/ 4227341 h 4944979"/>
              <a:gd name="connsiteX3189" fmla="*/ 10105963 w 10962464"/>
              <a:gd name="connsiteY3189" fmla="*/ 4222806 h 4944979"/>
              <a:gd name="connsiteX3190" fmla="*/ 10107204 w 10962464"/>
              <a:gd name="connsiteY3190" fmla="*/ 4223682 h 4944979"/>
              <a:gd name="connsiteX3191" fmla="*/ 10107196 w 10962464"/>
              <a:gd name="connsiteY3191" fmla="*/ 4223649 h 4944979"/>
              <a:gd name="connsiteX3192" fmla="*/ 10106869 w 10962464"/>
              <a:gd name="connsiteY3192" fmla="*/ 4223411 h 4944979"/>
              <a:gd name="connsiteX3193" fmla="*/ 10105963 w 10962464"/>
              <a:gd name="connsiteY3193" fmla="*/ 4222806 h 4944979"/>
              <a:gd name="connsiteX3194" fmla="*/ 8887936 w 10962464"/>
              <a:gd name="connsiteY3194" fmla="*/ 4219329 h 4944979"/>
              <a:gd name="connsiteX3195" fmla="*/ 8887482 w 10962464"/>
              <a:gd name="connsiteY3195" fmla="*/ 4222655 h 4944979"/>
              <a:gd name="connsiteX3196" fmla="*/ 8883552 w 10962464"/>
              <a:gd name="connsiteY3196" fmla="*/ 4221748 h 4944979"/>
              <a:gd name="connsiteX3197" fmla="*/ 8885366 w 10962464"/>
              <a:gd name="connsiteY3197" fmla="*/ 4220689 h 4944979"/>
              <a:gd name="connsiteX3198" fmla="*/ 8887936 w 10962464"/>
              <a:gd name="connsiteY3198" fmla="*/ 4219329 h 4944979"/>
              <a:gd name="connsiteX3199" fmla="*/ 4306994 w 10962464"/>
              <a:gd name="connsiteY3199" fmla="*/ 4219329 h 4944979"/>
              <a:gd name="connsiteX3200" fmla="*/ 4306843 w 10962464"/>
              <a:gd name="connsiteY3200" fmla="*/ 4219630 h 4944979"/>
              <a:gd name="connsiteX3201" fmla="*/ 4306538 w 10962464"/>
              <a:gd name="connsiteY3201" fmla="*/ 4219933 h 4944979"/>
              <a:gd name="connsiteX3202" fmla="*/ 4306994 w 10962464"/>
              <a:gd name="connsiteY3202" fmla="*/ 4219329 h 4944979"/>
              <a:gd name="connsiteX3203" fmla="*/ 8737063 w 10962464"/>
              <a:gd name="connsiteY3203" fmla="*/ 4218270 h 4944979"/>
              <a:gd name="connsiteX3204" fmla="*/ 8699268 w 10962464"/>
              <a:gd name="connsiteY3204" fmla="*/ 4218875 h 4944979"/>
              <a:gd name="connsiteX3205" fmla="*/ 8662683 w 10962464"/>
              <a:gd name="connsiteY3205" fmla="*/ 4220538 h 4944979"/>
              <a:gd name="connsiteX3206" fmla="*/ 8588456 w 10962464"/>
              <a:gd name="connsiteY3206" fmla="*/ 4229306 h 4944979"/>
              <a:gd name="connsiteX3207" fmla="*/ 8562454 w 10962464"/>
              <a:gd name="connsiteY3207" fmla="*/ 4235051 h 4944979"/>
              <a:gd name="connsiteX3208" fmla="*/ 8548546 w 10962464"/>
              <a:gd name="connsiteY3208" fmla="*/ 4239435 h 4944979"/>
              <a:gd name="connsiteX3209" fmla="*/ 8546882 w 10962464"/>
              <a:gd name="connsiteY3209" fmla="*/ 4240493 h 4944979"/>
              <a:gd name="connsiteX3210" fmla="*/ 8557465 w 10962464"/>
              <a:gd name="connsiteY3210" fmla="*/ 4248505 h 4944979"/>
              <a:gd name="connsiteX3211" fmla="*/ 8572583 w 10962464"/>
              <a:gd name="connsiteY3211" fmla="*/ 4258785 h 4944979"/>
              <a:gd name="connsiteX3212" fmla="*/ 8602515 w 10962464"/>
              <a:gd name="connsiteY3212" fmla="*/ 4279044 h 4944979"/>
              <a:gd name="connsiteX3213" fmla="*/ 8631239 w 10962464"/>
              <a:gd name="connsiteY3213" fmla="*/ 4295371 h 4944979"/>
              <a:gd name="connsiteX3214" fmla="*/ 8647414 w 10962464"/>
              <a:gd name="connsiteY3214" fmla="*/ 4303080 h 4944979"/>
              <a:gd name="connsiteX3215" fmla="*/ 8656939 w 10962464"/>
              <a:gd name="connsiteY3215" fmla="*/ 4307162 h 4944979"/>
              <a:gd name="connsiteX3216" fmla="*/ 8663590 w 10962464"/>
              <a:gd name="connsiteY3216" fmla="*/ 4309430 h 4944979"/>
              <a:gd name="connsiteX3217" fmla="*/ 8663741 w 10962464"/>
              <a:gd name="connsiteY3217" fmla="*/ 4309430 h 4944979"/>
              <a:gd name="connsiteX3218" fmla="*/ 8665262 w 10962464"/>
              <a:gd name="connsiteY3218" fmla="*/ 4310131 h 4944979"/>
              <a:gd name="connsiteX3219" fmla="*/ 8665858 w 10962464"/>
              <a:gd name="connsiteY3219" fmla="*/ 4309884 h 4944979"/>
              <a:gd name="connsiteX3220" fmla="*/ 8684454 w 10962464"/>
              <a:gd name="connsiteY3220" fmla="*/ 4304291 h 4944979"/>
              <a:gd name="connsiteX3221" fmla="*/ 8724515 w 10962464"/>
              <a:gd name="connsiteY3221" fmla="*/ 4295220 h 4944979"/>
              <a:gd name="connsiteX3222" fmla="*/ 8762157 w 10962464"/>
              <a:gd name="connsiteY3222" fmla="*/ 4289022 h 4944979"/>
              <a:gd name="connsiteX3223" fmla="*/ 8801162 w 10962464"/>
              <a:gd name="connsiteY3223" fmla="*/ 4285242 h 4944979"/>
              <a:gd name="connsiteX3224" fmla="*/ 8838049 w 10962464"/>
              <a:gd name="connsiteY3224" fmla="*/ 4283277 h 4944979"/>
              <a:gd name="connsiteX3225" fmla="*/ 8863597 w 10962464"/>
              <a:gd name="connsiteY3225" fmla="*/ 4282521 h 4944979"/>
              <a:gd name="connsiteX3226" fmla="*/ 8872971 w 10962464"/>
              <a:gd name="connsiteY3226" fmla="*/ 4282521 h 4944979"/>
              <a:gd name="connsiteX3227" fmla="*/ 8851654 w 10962464"/>
              <a:gd name="connsiteY3227" fmla="*/ 4261206 h 4944979"/>
              <a:gd name="connsiteX3228" fmla="*/ 8838047 w 10962464"/>
              <a:gd name="connsiteY3228" fmla="*/ 4245936 h 4944979"/>
              <a:gd name="connsiteX3229" fmla="*/ 8831590 w 10962464"/>
              <a:gd name="connsiteY3229" fmla="*/ 4234808 h 4944979"/>
              <a:gd name="connsiteX3230" fmla="*/ 8812953 w 10962464"/>
              <a:gd name="connsiteY3230" fmla="*/ 4230364 h 4944979"/>
              <a:gd name="connsiteX3231" fmla="*/ 8789672 w 10962464"/>
              <a:gd name="connsiteY3231" fmla="*/ 4224922 h 4944979"/>
              <a:gd name="connsiteX3232" fmla="*/ 8764576 w 10962464"/>
              <a:gd name="connsiteY3232" fmla="*/ 4220689 h 4944979"/>
              <a:gd name="connsiteX3233" fmla="*/ 8740842 w 10962464"/>
              <a:gd name="connsiteY3233" fmla="*/ 4218423 h 4944979"/>
              <a:gd name="connsiteX3234" fmla="*/ 8737063 w 10962464"/>
              <a:gd name="connsiteY3234" fmla="*/ 4218270 h 4944979"/>
              <a:gd name="connsiteX3235" fmla="*/ 953450 w 10962464"/>
              <a:gd name="connsiteY3235" fmla="*/ 4216910 h 4944979"/>
              <a:gd name="connsiteX3236" fmla="*/ 947403 w 10962464"/>
              <a:gd name="connsiteY3236" fmla="*/ 4217061 h 4944979"/>
              <a:gd name="connsiteX3237" fmla="*/ 946646 w 10962464"/>
              <a:gd name="connsiteY3237" fmla="*/ 4220992 h 4944979"/>
              <a:gd name="connsiteX3238" fmla="*/ 947251 w 10962464"/>
              <a:gd name="connsiteY3238" fmla="*/ 4227039 h 4944979"/>
              <a:gd name="connsiteX3239" fmla="*/ 962219 w 10962464"/>
              <a:gd name="connsiteY3239" fmla="*/ 4266799 h 4944979"/>
              <a:gd name="connsiteX3240" fmla="*/ 986557 w 10962464"/>
              <a:gd name="connsiteY3240" fmla="*/ 4312152 h 4944979"/>
              <a:gd name="connsiteX3241" fmla="*/ 999860 w 10962464"/>
              <a:gd name="connsiteY3241" fmla="*/ 4332559 h 4944979"/>
              <a:gd name="connsiteX3242" fmla="*/ 1014676 w 10962464"/>
              <a:gd name="connsiteY3242" fmla="*/ 4351458 h 4944979"/>
              <a:gd name="connsiteX3243" fmla="*/ 1026317 w 10962464"/>
              <a:gd name="connsiteY3243" fmla="*/ 4364156 h 4944979"/>
              <a:gd name="connsiteX3244" fmla="*/ 1035560 w 10962464"/>
              <a:gd name="connsiteY3244" fmla="*/ 4372165 h 4944979"/>
              <a:gd name="connsiteX3245" fmla="*/ 1040680 w 10962464"/>
              <a:gd name="connsiteY3245" fmla="*/ 4373529 h 4944979"/>
              <a:gd name="connsiteX3246" fmla="*/ 1080589 w 10962464"/>
              <a:gd name="connsiteY3246" fmla="*/ 4385623 h 4944979"/>
              <a:gd name="connsiteX3247" fmla="*/ 1116267 w 10962464"/>
              <a:gd name="connsiteY3247" fmla="*/ 4399531 h 4944979"/>
              <a:gd name="connsiteX3248" fmla="*/ 1153909 w 10962464"/>
              <a:gd name="connsiteY3248" fmla="*/ 4413893 h 4944979"/>
              <a:gd name="connsiteX3249" fmla="*/ 1181200 w 10962464"/>
              <a:gd name="connsiteY3249" fmla="*/ 4423837 h 4944979"/>
              <a:gd name="connsiteX3250" fmla="*/ 1179458 w 10962464"/>
              <a:gd name="connsiteY3250" fmla="*/ 4410717 h 4944979"/>
              <a:gd name="connsiteX3251" fmla="*/ 1176737 w 10962464"/>
              <a:gd name="connsiteY3251" fmla="*/ 4373075 h 4944979"/>
              <a:gd name="connsiteX3252" fmla="*/ 1177193 w 10962464"/>
              <a:gd name="connsiteY3252" fmla="*/ 4334675 h 4944979"/>
              <a:gd name="connsiteX3253" fmla="*/ 1179529 w 10962464"/>
              <a:gd name="connsiteY3253" fmla="*/ 4315778 h 4944979"/>
              <a:gd name="connsiteX3254" fmla="*/ 1177645 w 10962464"/>
              <a:gd name="connsiteY3254" fmla="*/ 4316686 h 4944979"/>
              <a:gd name="connsiteX3255" fmla="*/ 1174469 w 10962464"/>
              <a:gd name="connsiteY3255" fmla="*/ 4316535 h 4944979"/>
              <a:gd name="connsiteX3256" fmla="*/ 1168575 w 10962464"/>
              <a:gd name="connsiteY3256" fmla="*/ 4313512 h 4944979"/>
              <a:gd name="connsiteX3257" fmla="*/ 1164946 w 10962464"/>
              <a:gd name="connsiteY3257" fmla="*/ 4311093 h 4944979"/>
              <a:gd name="connsiteX3258" fmla="*/ 1149980 w 10962464"/>
              <a:gd name="connsiteY3258" fmla="*/ 4301267 h 4944979"/>
              <a:gd name="connsiteX3259" fmla="*/ 1131686 w 10962464"/>
              <a:gd name="connsiteY3259" fmla="*/ 4290079 h 4944979"/>
              <a:gd name="connsiteX3260" fmla="*/ 1098276 w 10962464"/>
              <a:gd name="connsiteY3260" fmla="*/ 4269822 h 4944979"/>
              <a:gd name="connsiteX3261" fmla="*/ 1081495 w 10962464"/>
              <a:gd name="connsiteY3261" fmla="*/ 4260298 h 4944979"/>
              <a:gd name="connsiteX3262" fmla="*/ 1062599 w 10962464"/>
              <a:gd name="connsiteY3262" fmla="*/ 4250926 h 4944979"/>
              <a:gd name="connsiteX3263" fmla="*/ 1027375 w 10962464"/>
              <a:gd name="connsiteY3263" fmla="*/ 4236261 h 4944979"/>
              <a:gd name="connsiteX3264" fmla="*/ 953450 w 10962464"/>
              <a:gd name="connsiteY3264" fmla="*/ 4216910 h 4944979"/>
              <a:gd name="connsiteX3265" fmla="*/ 8874329 w 10962464"/>
              <a:gd name="connsiteY3265" fmla="*/ 4212526 h 4944979"/>
              <a:gd name="connsiteX3266" fmla="*/ 8857096 w 10962464"/>
              <a:gd name="connsiteY3266" fmla="*/ 4214039 h 4944979"/>
              <a:gd name="connsiteX3267" fmla="*/ 8852711 w 10962464"/>
              <a:gd name="connsiteY3267" fmla="*/ 4215550 h 4944979"/>
              <a:gd name="connsiteX3268" fmla="*/ 8850746 w 10962464"/>
              <a:gd name="connsiteY3268" fmla="*/ 4216910 h 4944979"/>
              <a:gd name="connsiteX3269" fmla="*/ 8850746 w 10962464"/>
              <a:gd name="connsiteY3269" fmla="*/ 4217213 h 4944979"/>
              <a:gd name="connsiteX3270" fmla="*/ 8853317 w 10962464"/>
              <a:gd name="connsiteY3270" fmla="*/ 4223865 h 4944979"/>
              <a:gd name="connsiteX3271" fmla="*/ 8862991 w 10962464"/>
              <a:gd name="connsiteY3271" fmla="*/ 4236865 h 4944979"/>
              <a:gd name="connsiteX3272" fmla="*/ 8882795 w 10962464"/>
              <a:gd name="connsiteY3272" fmla="*/ 4256820 h 4944979"/>
              <a:gd name="connsiteX3273" fmla="*/ 8896099 w 10962464"/>
              <a:gd name="connsiteY3273" fmla="*/ 4270427 h 4944979"/>
              <a:gd name="connsiteX3274" fmla="*/ 8908496 w 10962464"/>
              <a:gd name="connsiteY3274" fmla="*/ 4283731 h 4944979"/>
              <a:gd name="connsiteX3275" fmla="*/ 8936162 w 10962464"/>
              <a:gd name="connsiteY3275" fmla="*/ 4309128 h 4944979"/>
              <a:gd name="connsiteX3276" fmla="*/ 8964884 w 10962464"/>
              <a:gd name="connsiteY3276" fmla="*/ 4332258 h 4944979"/>
              <a:gd name="connsiteX3277" fmla="*/ 8993155 w 10962464"/>
              <a:gd name="connsiteY3277" fmla="*/ 4352062 h 4944979"/>
              <a:gd name="connsiteX3278" fmla="*/ 9016738 w 10962464"/>
              <a:gd name="connsiteY3278" fmla="*/ 4365667 h 4944979"/>
              <a:gd name="connsiteX3279" fmla="*/ 9029891 w 10962464"/>
              <a:gd name="connsiteY3279" fmla="*/ 4372472 h 4944979"/>
              <a:gd name="connsiteX3280" fmla="*/ 9041379 w 10962464"/>
              <a:gd name="connsiteY3280" fmla="*/ 4377158 h 4944979"/>
              <a:gd name="connsiteX3281" fmla="*/ 9044172 w 10962464"/>
              <a:gd name="connsiteY3281" fmla="*/ 4380217 h 4944979"/>
              <a:gd name="connsiteX3282" fmla="*/ 9056649 w 10962464"/>
              <a:gd name="connsiteY3282" fmla="*/ 4377761 h 4944979"/>
              <a:gd name="connsiteX3283" fmla="*/ 9074790 w 10962464"/>
              <a:gd name="connsiteY3283" fmla="*/ 4375041 h 4944979"/>
              <a:gd name="connsiteX3284" fmla="*/ 9093837 w 10962464"/>
              <a:gd name="connsiteY3284" fmla="*/ 4371867 h 4944979"/>
              <a:gd name="connsiteX3285" fmla="*/ 9129364 w 10962464"/>
              <a:gd name="connsiteY3285" fmla="*/ 4369145 h 4944979"/>
              <a:gd name="connsiteX3286" fmla="*/ 9141385 w 10962464"/>
              <a:gd name="connsiteY3286" fmla="*/ 4369013 h 4944979"/>
              <a:gd name="connsiteX3287" fmla="*/ 9120746 w 10962464"/>
              <a:gd name="connsiteY3287" fmla="*/ 4346468 h 4944979"/>
              <a:gd name="connsiteX3288" fmla="*/ 9095651 w 10962464"/>
              <a:gd name="connsiteY3288" fmla="*/ 4315023 h 4944979"/>
              <a:gd name="connsiteX3289" fmla="*/ 9073731 w 10962464"/>
              <a:gd name="connsiteY3289" fmla="*/ 4283578 h 4944979"/>
              <a:gd name="connsiteX3290" fmla="*/ 9058917 w 10962464"/>
              <a:gd name="connsiteY3290" fmla="*/ 4257624 h 4944979"/>
              <a:gd name="connsiteX3291" fmla="*/ 9056195 w 10962464"/>
              <a:gd name="connsiteY3291" fmla="*/ 4257274 h 4944979"/>
              <a:gd name="connsiteX3292" fmla="*/ 9038357 w 10962464"/>
              <a:gd name="connsiteY3292" fmla="*/ 4249413 h 4944979"/>
              <a:gd name="connsiteX3293" fmla="*/ 9013110 w 10962464"/>
              <a:gd name="connsiteY3293" fmla="*/ 4240192 h 4944979"/>
              <a:gd name="connsiteX3294" fmla="*/ 8994818 w 10962464"/>
              <a:gd name="connsiteY3294" fmla="*/ 4234599 h 4944979"/>
              <a:gd name="connsiteX3295" fmla="*/ 8977280 w 10962464"/>
              <a:gd name="connsiteY3295" fmla="*/ 4230971 h 4944979"/>
              <a:gd name="connsiteX3296" fmla="*/ 8943115 w 10962464"/>
              <a:gd name="connsiteY3296" fmla="*/ 4222957 h 4944979"/>
              <a:gd name="connsiteX3297" fmla="*/ 8874329 w 10962464"/>
              <a:gd name="connsiteY3297" fmla="*/ 4212526 h 4944979"/>
              <a:gd name="connsiteX3298" fmla="*/ 1248697 w 10962464"/>
              <a:gd name="connsiteY3298" fmla="*/ 4209501 h 4944979"/>
              <a:gd name="connsiteX3299" fmla="*/ 1244315 w 10962464"/>
              <a:gd name="connsiteY3299" fmla="*/ 4212223 h 4944979"/>
              <a:gd name="connsiteX3300" fmla="*/ 1234186 w 10962464"/>
              <a:gd name="connsiteY3300" fmla="*/ 4224166 h 4944979"/>
              <a:gd name="connsiteX3301" fmla="*/ 1224055 w 10962464"/>
              <a:gd name="connsiteY3301" fmla="*/ 4241400 h 4944979"/>
              <a:gd name="connsiteX3302" fmla="*/ 1219068 w 10962464"/>
              <a:gd name="connsiteY3302" fmla="*/ 4252284 h 4944979"/>
              <a:gd name="connsiteX3303" fmla="*/ 1215135 w 10962464"/>
              <a:gd name="connsiteY3303" fmla="*/ 4262263 h 4944979"/>
              <a:gd name="connsiteX3304" fmla="*/ 1210450 w 10962464"/>
              <a:gd name="connsiteY3304" fmla="*/ 4278437 h 4944979"/>
              <a:gd name="connsiteX3305" fmla="*/ 1206822 w 10962464"/>
              <a:gd name="connsiteY3305" fmla="*/ 4297637 h 4944979"/>
              <a:gd name="connsiteX3306" fmla="*/ 1201984 w 10962464"/>
              <a:gd name="connsiteY3306" fmla="*/ 4332861 h 4944979"/>
              <a:gd name="connsiteX3307" fmla="*/ 1201532 w 10962464"/>
              <a:gd name="connsiteY3307" fmla="*/ 4360073 h 4944979"/>
              <a:gd name="connsiteX3308" fmla="*/ 1202135 w 10962464"/>
              <a:gd name="connsiteY3308" fmla="*/ 4387738 h 4944979"/>
              <a:gd name="connsiteX3309" fmla="*/ 1205160 w 10962464"/>
              <a:gd name="connsiteY3309" fmla="*/ 4414496 h 4944979"/>
              <a:gd name="connsiteX3310" fmla="*/ 1208031 w 10962464"/>
              <a:gd name="connsiteY3310" fmla="*/ 4435661 h 4944979"/>
              <a:gd name="connsiteX3311" fmla="*/ 1208333 w 10962464"/>
              <a:gd name="connsiteY3311" fmla="*/ 4436418 h 4944979"/>
              <a:gd name="connsiteX3312" fmla="*/ 1208182 w 10962464"/>
              <a:gd name="connsiteY3312" fmla="*/ 4436266 h 4944979"/>
              <a:gd name="connsiteX3313" fmla="*/ 1208198 w 10962464"/>
              <a:gd name="connsiteY3313" fmla="*/ 4436389 h 4944979"/>
              <a:gd name="connsiteX3314" fmla="*/ 1224963 w 10962464"/>
              <a:gd name="connsiteY3314" fmla="*/ 4445187 h 4944979"/>
              <a:gd name="connsiteX3315" fmla="*/ 1240987 w 10962464"/>
              <a:gd name="connsiteY3315" fmla="*/ 4456373 h 4944979"/>
              <a:gd name="connsiteX3316" fmla="*/ 1246734 w 10962464"/>
              <a:gd name="connsiteY3316" fmla="*/ 4461060 h 4944979"/>
              <a:gd name="connsiteX3317" fmla="*/ 1252022 w 10962464"/>
              <a:gd name="connsiteY3317" fmla="*/ 4465594 h 4944979"/>
              <a:gd name="connsiteX3318" fmla="*/ 1270083 w 10962464"/>
              <a:gd name="connsiteY3318" fmla="*/ 4482514 h 4944979"/>
              <a:gd name="connsiteX3319" fmla="*/ 1270768 w 10962464"/>
              <a:gd name="connsiteY3319" fmla="*/ 4473910 h 4944979"/>
              <a:gd name="connsiteX3320" fmla="*/ 1276966 w 10962464"/>
              <a:gd name="connsiteY3320" fmla="*/ 4436870 h 4944979"/>
              <a:gd name="connsiteX3321" fmla="*/ 1282562 w 10962464"/>
              <a:gd name="connsiteY3321" fmla="*/ 4417520 h 4944979"/>
              <a:gd name="connsiteX3322" fmla="*/ 1289817 w 10962464"/>
              <a:gd name="connsiteY3322" fmla="*/ 4397110 h 4944979"/>
              <a:gd name="connsiteX3323" fmla="*/ 1298585 w 10962464"/>
              <a:gd name="connsiteY3323" fmla="*/ 4380785 h 4944979"/>
              <a:gd name="connsiteX3324" fmla="*/ 1307354 w 10962464"/>
              <a:gd name="connsiteY3324" fmla="*/ 4368237 h 4944979"/>
              <a:gd name="connsiteX3325" fmla="*/ 1310074 w 10962464"/>
              <a:gd name="connsiteY3325" fmla="*/ 4364609 h 4944979"/>
              <a:gd name="connsiteX3326" fmla="*/ 1311510 w 10962464"/>
              <a:gd name="connsiteY3326" fmla="*/ 4363425 h 4944979"/>
              <a:gd name="connsiteX3327" fmla="*/ 1309622 w 10962464"/>
              <a:gd name="connsiteY3327" fmla="*/ 4353421 h 4944979"/>
              <a:gd name="connsiteX3328" fmla="*/ 1304029 w 10962464"/>
              <a:gd name="connsiteY3328" fmla="*/ 4325000 h 4944979"/>
              <a:gd name="connsiteX3329" fmla="*/ 1294956 w 10962464"/>
              <a:gd name="connsiteY3329" fmla="*/ 4293254 h 4944979"/>
              <a:gd name="connsiteX3330" fmla="*/ 1281353 w 10962464"/>
              <a:gd name="connsiteY3330" fmla="*/ 4261506 h 4944979"/>
              <a:gd name="connsiteX3331" fmla="*/ 1252629 w 10962464"/>
              <a:gd name="connsiteY3331" fmla="*/ 4213432 h 4944979"/>
              <a:gd name="connsiteX3332" fmla="*/ 1248697 w 10962464"/>
              <a:gd name="connsiteY3332" fmla="*/ 4209501 h 4944979"/>
              <a:gd name="connsiteX3333" fmla="*/ 7658269 w 10962464"/>
              <a:gd name="connsiteY3333" fmla="*/ 4209049 h 4944979"/>
              <a:gd name="connsiteX3334" fmla="*/ 7656605 w 10962464"/>
              <a:gd name="connsiteY3334" fmla="*/ 4211317 h 4944979"/>
              <a:gd name="connsiteX3335" fmla="*/ 7650105 w 10962464"/>
              <a:gd name="connsiteY3335" fmla="*/ 4220237 h 4944979"/>
              <a:gd name="connsiteX3336" fmla="*/ 7636651 w 10962464"/>
              <a:gd name="connsiteY3336" fmla="*/ 4239284 h 4944979"/>
              <a:gd name="connsiteX3337" fmla="*/ 7611556 w 10962464"/>
              <a:gd name="connsiteY3337" fmla="*/ 4279345 h 4944979"/>
              <a:gd name="connsiteX3338" fmla="*/ 7593415 w 10962464"/>
              <a:gd name="connsiteY3338" fmla="*/ 4316837 h 4944979"/>
              <a:gd name="connsiteX3339" fmla="*/ 7578902 w 10962464"/>
              <a:gd name="connsiteY3339" fmla="*/ 4355689 h 4944979"/>
              <a:gd name="connsiteX3340" fmla="*/ 7574369 w 10962464"/>
              <a:gd name="connsiteY3340" fmla="*/ 4377777 h 4944979"/>
              <a:gd name="connsiteX3341" fmla="*/ 7577237 w 10962464"/>
              <a:gd name="connsiteY3341" fmla="*/ 4387740 h 4944979"/>
              <a:gd name="connsiteX3342" fmla="*/ 7582227 w 10962464"/>
              <a:gd name="connsiteY3342" fmla="*/ 4407543 h 4944979"/>
              <a:gd name="connsiteX3343" fmla="*/ 7591750 w 10962464"/>
              <a:gd name="connsiteY3343" fmla="*/ 4444431 h 4944979"/>
              <a:gd name="connsiteX3344" fmla="*/ 7598705 w 10962464"/>
              <a:gd name="connsiteY3344" fmla="*/ 4481771 h 4944979"/>
              <a:gd name="connsiteX3345" fmla="*/ 7602635 w 10962464"/>
              <a:gd name="connsiteY3345" fmla="*/ 4520170 h 4944979"/>
              <a:gd name="connsiteX3346" fmla="*/ 7603463 w 10962464"/>
              <a:gd name="connsiteY3346" fmla="*/ 4548252 h 4944979"/>
              <a:gd name="connsiteX3347" fmla="*/ 7620020 w 10962464"/>
              <a:gd name="connsiteY3347" fmla="*/ 4533321 h 4944979"/>
              <a:gd name="connsiteX3348" fmla="*/ 7637557 w 10962464"/>
              <a:gd name="connsiteY3348" fmla="*/ 4521531 h 4944979"/>
              <a:gd name="connsiteX3349" fmla="*/ 7655850 w 10962464"/>
              <a:gd name="connsiteY3349" fmla="*/ 4510040 h 4944979"/>
              <a:gd name="connsiteX3350" fmla="*/ 7679602 w 10962464"/>
              <a:gd name="connsiteY3350" fmla="*/ 4497318 h 4944979"/>
              <a:gd name="connsiteX3351" fmla="*/ 7677469 w 10962464"/>
              <a:gd name="connsiteY3351" fmla="*/ 4492505 h 4944979"/>
              <a:gd name="connsiteX3352" fmla="*/ 7682003 w 10962464"/>
              <a:gd name="connsiteY3352" fmla="*/ 4477084 h 4944979"/>
              <a:gd name="connsiteX3353" fmla="*/ 7691074 w 10962464"/>
              <a:gd name="connsiteY3353" fmla="*/ 4428103 h 4944979"/>
              <a:gd name="connsiteX3354" fmla="*/ 7693342 w 10962464"/>
              <a:gd name="connsiteY3354" fmla="*/ 4379122 h 4944979"/>
              <a:gd name="connsiteX3355" fmla="*/ 7693041 w 10962464"/>
              <a:gd name="connsiteY3355" fmla="*/ 4371865 h 4944979"/>
              <a:gd name="connsiteX3356" fmla="*/ 7689260 w 10962464"/>
              <a:gd name="connsiteY3356" fmla="*/ 4332712 h 4944979"/>
              <a:gd name="connsiteX3357" fmla="*/ 7682759 w 10962464"/>
              <a:gd name="connsiteY3357" fmla="*/ 4295825 h 4944979"/>
              <a:gd name="connsiteX3358" fmla="*/ 7677923 w 10962464"/>
              <a:gd name="connsiteY3358" fmla="*/ 4278136 h 4944979"/>
              <a:gd name="connsiteX3359" fmla="*/ 7674142 w 10962464"/>
              <a:gd name="connsiteY3359" fmla="*/ 4260298 h 4944979"/>
              <a:gd name="connsiteX3360" fmla="*/ 7665677 w 10962464"/>
              <a:gd name="connsiteY3360" fmla="*/ 4227039 h 4944979"/>
              <a:gd name="connsiteX3361" fmla="*/ 7659964 w 10962464"/>
              <a:gd name="connsiteY3361" fmla="*/ 4213166 h 4944979"/>
              <a:gd name="connsiteX3362" fmla="*/ 7659629 w 10962464"/>
              <a:gd name="connsiteY3362" fmla="*/ 4212980 h 4944979"/>
              <a:gd name="connsiteX3363" fmla="*/ 7658975 w 10962464"/>
              <a:gd name="connsiteY3363" fmla="*/ 4210764 h 4944979"/>
              <a:gd name="connsiteX3364" fmla="*/ 5428117 w 10962464"/>
              <a:gd name="connsiteY3364" fmla="*/ 4203456 h 4944979"/>
              <a:gd name="connsiteX3365" fmla="*/ 5436130 w 10962464"/>
              <a:gd name="connsiteY3365" fmla="*/ 4204665 h 4944979"/>
              <a:gd name="connsiteX3366" fmla="*/ 5445955 w 10962464"/>
              <a:gd name="connsiteY3366" fmla="*/ 4210107 h 4944979"/>
              <a:gd name="connsiteX3367" fmla="*/ 5457596 w 10962464"/>
              <a:gd name="connsiteY3367" fmla="*/ 4223109 h 4944979"/>
              <a:gd name="connsiteX3368" fmla="*/ 5463341 w 10962464"/>
              <a:gd name="connsiteY3368" fmla="*/ 4232935 h 4944979"/>
              <a:gd name="connsiteX3369" fmla="*/ 5472109 w 10962464"/>
              <a:gd name="connsiteY3369" fmla="*/ 4249413 h 4944979"/>
              <a:gd name="connsiteX3370" fmla="*/ 5479669 w 10962464"/>
              <a:gd name="connsiteY3370" fmla="*/ 4263321 h 4944979"/>
              <a:gd name="connsiteX3371" fmla="*/ 5486470 w 10962464"/>
              <a:gd name="connsiteY3371" fmla="*/ 4277380 h 4944979"/>
              <a:gd name="connsiteX3372" fmla="*/ 5498415 w 10962464"/>
              <a:gd name="connsiteY3372" fmla="*/ 4306256 h 4944979"/>
              <a:gd name="connsiteX3373" fmla="*/ 5508995 w 10962464"/>
              <a:gd name="connsiteY3373" fmla="*/ 4335131 h 4944979"/>
              <a:gd name="connsiteX3374" fmla="*/ 5518671 w 10962464"/>
              <a:gd name="connsiteY3374" fmla="*/ 4364307 h 4944979"/>
              <a:gd name="connsiteX3375" fmla="*/ 5526533 w 10962464"/>
              <a:gd name="connsiteY3375" fmla="*/ 4390460 h 4944979"/>
              <a:gd name="connsiteX3376" fmla="*/ 5529103 w 10962464"/>
              <a:gd name="connsiteY3376" fmla="*/ 4399985 h 4944979"/>
              <a:gd name="connsiteX3377" fmla="*/ 5536813 w 10962464"/>
              <a:gd name="connsiteY3377" fmla="*/ 4439592 h 4944979"/>
              <a:gd name="connsiteX3378" fmla="*/ 5539384 w 10962464"/>
              <a:gd name="connsiteY3378" fmla="*/ 4475573 h 4944979"/>
              <a:gd name="connsiteX3379" fmla="*/ 5540441 w 10962464"/>
              <a:gd name="connsiteY3379" fmla="*/ 4492354 h 4944979"/>
              <a:gd name="connsiteX3380" fmla="*/ 5540448 w 10962464"/>
              <a:gd name="connsiteY3380" fmla="*/ 4492484 h 4944979"/>
              <a:gd name="connsiteX3381" fmla="*/ 5553897 w 10962464"/>
              <a:gd name="connsiteY3381" fmla="*/ 4496284 h 4944979"/>
              <a:gd name="connsiteX3382" fmla="*/ 5568863 w 10962464"/>
              <a:gd name="connsiteY3382" fmla="*/ 4518959 h 4944979"/>
              <a:gd name="connsiteX3383" fmla="*/ 5571885 w 10962464"/>
              <a:gd name="connsiteY3383" fmla="*/ 4527124 h 4944979"/>
              <a:gd name="connsiteX3384" fmla="*/ 5578236 w 10962464"/>
              <a:gd name="connsiteY3384" fmla="*/ 4558265 h 4944979"/>
              <a:gd name="connsiteX3385" fmla="*/ 5582015 w 10962464"/>
              <a:gd name="connsiteY3385" fmla="*/ 4593187 h 4944979"/>
              <a:gd name="connsiteX3386" fmla="*/ 5583528 w 10962464"/>
              <a:gd name="connsiteY3386" fmla="*/ 4628714 h 4944979"/>
              <a:gd name="connsiteX3387" fmla="*/ 5585188 w 10962464"/>
              <a:gd name="connsiteY3387" fmla="*/ 4647157 h 4944979"/>
              <a:gd name="connsiteX3388" fmla="*/ 5585491 w 10962464"/>
              <a:gd name="connsiteY3388" fmla="*/ 4664996 h 4944979"/>
              <a:gd name="connsiteX3389" fmla="*/ 5583528 w 10962464"/>
              <a:gd name="connsiteY3389" fmla="*/ 4704453 h 4944979"/>
              <a:gd name="connsiteX3390" fmla="*/ 5583006 w 10962464"/>
              <a:gd name="connsiteY3390" fmla="*/ 4708719 h 4944979"/>
              <a:gd name="connsiteX3391" fmla="*/ 5584131 w 10962464"/>
              <a:gd name="connsiteY3391" fmla="*/ 4708383 h 4944979"/>
              <a:gd name="connsiteX3392" fmla="*/ 5588816 w 10962464"/>
              <a:gd name="connsiteY3392" fmla="*/ 4708383 h 4944979"/>
              <a:gd name="connsiteX3393" fmla="*/ 5591840 w 10962464"/>
              <a:gd name="connsiteY3393" fmla="*/ 4709291 h 4944979"/>
              <a:gd name="connsiteX3394" fmla="*/ 5610586 w 10962464"/>
              <a:gd name="connsiteY3394" fmla="*/ 4728338 h 4944979"/>
              <a:gd name="connsiteX3395" fmla="*/ 5613610 w 10962464"/>
              <a:gd name="connsiteY3395" fmla="*/ 4736653 h 4944979"/>
              <a:gd name="connsiteX3396" fmla="*/ 5615574 w 10962464"/>
              <a:gd name="connsiteY3396" fmla="*/ 4744213 h 4944979"/>
              <a:gd name="connsiteX3397" fmla="*/ 5621926 w 10962464"/>
              <a:gd name="connsiteY3397" fmla="*/ 4776714 h 4944979"/>
              <a:gd name="connsiteX3398" fmla="*/ 5622834 w 10962464"/>
              <a:gd name="connsiteY3398" fmla="*/ 4795613 h 4944979"/>
              <a:gd name="connsiteX3399" fmla="*/ 5622982 w 10962464"/>
              <a:gd name="connsiteY3399" fmla="*/ 4814811 h 4944979"/>
              <a:gd name="connsiteX3400" fmla="*/ 5615727 w 10962464"/>
              <a:gd name="connsiteY3400" fmla="*/ 4890853 h 4944979"/>
              <a:gd name="connsiteX3401" fmla="*/ 5612551 w 10962464"/>
              <a:gd name="connsiteY3401" fmla="*/ 4908540 h 4944979"/>
              <a:gd name="connsiteX3402" fmla="*/ 5610643 w 10962464"/>
              <a:gd name="connsiteY3402" fmla="*/ 4917171 h 4944979"/>
              <a:gd name="connsiteX3403" fmla="*/ 5618295 w 10962464"/>
              <a:gd name="connsiteY3403" fmla="*/ 4912321 h 4944979"/>
              <a:gd name="connsiteX3404" fmla="*/ 5626157 w 10962464"/>
              <a:gd name="connsiteY3404" fmla="*/ 4911716 h 4944979"/>
              <a:gd name="connsiteX3405" fmla="*/ 5633565 w 10962464"/>
              <a:gd name="connsiteY3405" fmla="*/ 4914890 h 4944979"/>
              <a:gd name="connsiteX3406" fmla="*/ 5641276 w 10962464"/>
              <a:gd name="connsiteY3406" fmla="*/ 4923509 h 4944979"/>
              <a:gd name="connsiteX3407" fmla="*/ 5646566 w 10962464"/>
              <a:gd name="connsiteY3407" fmla="*/ 4935149 h 4944979"/>
              <a:gd name="connsiteX3408" fmla="*/ 5647173 w 10962464"/>
              <a:gd name="connsiteY3408" fmla="*/ 4937114 h 4944979"/>
              <a:gd name="connsiteX3409" fmla="*/ 5648833 w 10962464"/>
              <a:gd name="connsiteY3409" fmla="*/ 4943916 h 4944979"/>
              <a:gd name="connsiteX3410" fmla="*/ 5649033 w 10962464"/>
              <a:gd name="connsiteY3410" fmla="*/ 4944979 h 4944979"/>
              <a:gd name="connsiteX3411" fmla="*/ 5623671 w 10962464"/>
              <a:gd name="connsiteY3411" fmla="*/ 4944979 h 4944979"/>
              <a:gd name="connsiteX3412" fmla="*/ 5623435 w 10962464"/>
              <a:gd name="connsiteY3412" fmla="*/ 4944069 h 4944979"/>
              <a:gd name="connsiteX3413" fmla="*/ 5621775 w 10962464"/>
              <a:gd name="connsiteY3413" fmla="*/ 4939532 h 4944979"/>
              <a:gd name="connsiteX3414" fmla="*/ 5620867 w 10962464"/>
              <a:gd name="connsiteY3414" fmla="*/ 4940288 h 4944979"/>
              <a:gd name="connsiteX3415" fmla="*/ 5616296 w 10962464"/>
              <a:gd name="connsiteY3415" fmla="*/ 4944979 h 4944979"/>
              <a:gd name="connsiteX3416" fmla="*/ 5578368 w 10962464"/>
              <a:gd name="connsiteY3416" fmla="*/ 4944979 h 4944979"/>
              <a:gd name="connsiteX3417" fmla="*/ 5578991 w 10962464"/>
              <a:gd name="connsiteY3417" fmla="*/ 4943161 h 4944979"/>
              <a:gd name="connsiteX3418" fmla="*/ 5585642 w 10962464"/>
              <a:gd name="connsiteY3418" fmla="*/ 4915495 h 4944979"/>
              <a:gd name="connsiteX3419" fmla="*/ 5591840 w 10962464"/>
              <a:gd name="connsiteY3419" fmla="*/ 4883596 h 4944979"/>
              <a:gd name="connsiteX3420" fmla="*/ 5596377 w 10962464"/>
              <a:gd name="connsiteY3420" fmla="*/ 4850036 h 4944979"/>
              <a:gd name="connsiteX3421" fmla="*/ 5598342 w 10962464"/>
              <a:gd name="connsiteY3421" fmla="*/ 4817382 h 4944979"/>
              <a:gd name="connsiteX3422" fmla="*/ 5597888 w 10962464"/>
              <a:gd name="connsiteY3422" fmla="*/ 4787599 h 4944979"/>
              <a:gd name="connsiteX3423" fmla="*/ 5596829 w 10962464"/>
              <a:gd name="connsiteY3423" fmla="*/ 4773086 h 4944979"/>
              <a:gd name="connsiteX3424" fmla="*/ 5594259 w 10962464"/>
              <a:gd name="connsiteY3424" fmla="*/ 4759027 h 4944979"/>
              <a:gd name="connsiteX3425" fmla="*/ 5586700 w 10962464"/>
              <a:gd name="connsiteY3425" fmla="*/ 4736048 h 4944979"/>
              <a:gd name="connsiteX3426" fmla="*/ 5585642 w 10962464"/>
              <a:gd name="connsiteY3426" fmla="*/ 4734385 h 4944979"/>
              <a:gd name="connsiteX3427" fmla="*/ 5573245 w 10962464"/>
              <a:gd name="connsiteY3427" fmla="*/ 4744213 h 4944979"/>
              <a:gd name="connsiteX3428" fmla="*/ 5555104 w 10962464"/>
              <a:gd name="connsiteY3428" fmla="*/ 4764168 h 4944979"/>
              <a:gd name="connsiteX3429" fmla="*/ 5535301 w 10962464"/>
              <a:gd name="connsiteY3429" fmla="*/ 4788356 h 4944979"/>
              <a:gd name="connsiteX3430" fmla="*/ 5500683 w 10962464"/>
              <a:gd name="connsiteY3430" fmla="*/ 4837488 h 4944979"/>
              <a:gd name="connsiteX3431" fmla="*/ 5487529 w 10962464"/>
              <a:gd name="connsiteY3431" fmla="*/ 4860467 h 4944979"/>
              <a:gd name="connsiteX3432" fmla="*/ 5475285 w 10962464"/>
              <a:gd name="connsiteY3432" fmla="*/ 4885260 h 4944979"/>
              <a:gd name="connsiteX3433" fmla="*/ 5462888 w 10962464"/>
              <a:gd name="connsiteY3433" fmla="*/ 4913227 h 4944979"/>
              <a:gd name="connsiteX3434" fmla="*/ 5450747 w 10962464"/>
              <a:gd name="connsiteY3434" fmla="*/ 4944979 h 4944979"/>
              <a:gd name="connsiteX3435" fmla="*/ 5425817 w 10962464"/>
              <a:gd name="connsiteY3435" fmla="*/ 4944979 h 4944979"/>
              <a:gd name="connsiteX3436" fmla="*/ 5434163 w 10962464"/>
              <a:gd name="connsiteY3436" fmla="*/ 4918669 h 4944979"/>
              <a:gd name="connsiteX3437" fmla="*/ 5450036 w 10962464"/>
              <a:gd name="connsiteY3437" fmla="*/ 4881328 h 4944979"/>
              <a:gd name="connsiteX3438" fmla="*/ 5453922 w 10962464"/>
              <a:gd name="connsiteY3438" fmla="*/ 4873423 h 4944979"/>
              <a:gd name="connsiteX3439" fmla="*/ 5453363 w 10962464"/>
              <a:gd name="connsiteY3439" fmla="*/ 4865154 h 4944979"/>
              <a:gd name="connsiteX3440" fmla="*/ 5451701 w 10962464"/>
              <a:gd name="connsiteY3440" fmla="*/ 4853664 h 4944979"/>
              <a:gd name="connsiteX3441" fmla="*/ 5443990 w 10962464"/>
              <a:gd name="connsiteY3441" fmla="*/ 4828267 h 4944979"/>
              <a:gd name="connsiteX3442" fmla="*/ 5432501 w 10962464"/>
              <a:gd name="connsiteY3442" fmla="*/ 4798938 h 4944979"/>
              <a:gd name="connsiteX3443" fmla="*/ 5425094 w 10962464"/>
              <a:gd name="connsiteY3443" fmla="*/ 4783366 h 4944979"/>
              <a:gd name="connsiteX3444" fmla="*/ 5418140 w 10962464"/>
              <a:gd name="connsiteY3444" fmla="*/ 4768098 h 4944979"/>
              <a:gd name="connsiteX3445" fmla="*/ 5410883 w 10962464"/>
              <a:gd name="connsiteY3445" fmla="*/ 4753888 h 4944979"/>
              <a:gd name="connsiteX3446" fmla="*/ 5404080 w 10962464"/>
              <a:gd name="connsiteY3446" fmla="*/ 4741189 h 4944979"/>
              <a:gd name="connsiteX3447" fmla="*/ 5387299 w 10962464"/>
              <a:gd name="connsiteY3447" fmla="*/ 4714581 h 4944979"/>
              <a:gd name="connsiteX3448" fmla="*/ 5368402 w 10962464"/>
              <a:gd name="connsiteY3448" fmla="*/ 4685253 h 4944979"/>
              <a:gd name="connsiteX3449" fmla="*/ 5350715 w 10962464"/>
              <a:gd name="connsiteY3449" fmla="*/ 4657135 h 4944979"/>
              <a:gd name="connsiteX3450" fmla="*/ 5329852 w 10962464"/>
              <a:gd name="connsiteY3450" fmla="*/ 4630830 h 4944979"/>
              <a:gd name="connsiteX3451" fmla="*/ 5320178 w 10962464"/>
              <a:gd name="connsiteY3451" fmla="*/ 4620701 h 4944979"/>
              <a:gd name="connsiteX3452" fmla="*/ 5311862 w 10962464"/>
              <a:gd name="connsiteY3452" fmla="*/ 4610874 h 4944979"/>
              <a:gd name="connsiteX3453" fmla="*/ 5303246 w 10962464"/>
              <a:gd name="connsiteY3453" fmla="*/ 4602258 h 4944979"/>
              <a:gd name="connsiteX3454" fmla="*/ 5298104 w 10962464"/>
              <a:gd name="connsiteY3454" fmla="*/ 4597269 h 4944979"/>
              <a:gd name="connsiteX3455" fmla="*/ 5298104 w 10962464"/>
              <a:gd name="connsiteY3455" fmla="*/ 4597420 h 4944979"/>
              <a:gd name="connsiteX3456" fmla="*/ 5295688 w 10962464"/>
              <a:gd name="connsiteY3456" fmla="*/ 4620550 h 4944979"/>
              <a:gd name="connsiteX3457" fmla="*/ 5294325 w 10962464"/>
              <a:gd name="connsiteY3457" fmla="*/ 4644889 h 4944979"/>
              <a:gd name="connsiteX3458" fmla="*/ 5293876 w 10962464"/>
              <a:gd name="connsiteY3458" fmla="*/ 4665872 h 4944979"/>
              <a:gd name="connsiteX3459" fmla="*/ 5293873 w 10962464"/>
              <a:gd name="connsiteY3459" fmla="*/ 4665752 h 4944979"/>
              <a:gd name="connsiteX3460" fmla="*/ 5293873 w 10962464"/>
              <a:gd name="connsiteY3460" fmla="*/ 4666053 h 4944979"/>
              <a:gd name="connsiteX3461" fmla="*/ 5293876 w 10962464"/>
              <a:gd name="connsiteY3461" fmla="*/ 4665872 h 4944979"/>
              <a:gd name="connsiteX3462" fmla="*/ 5295384 w 10962464"/>
              <a:gd name="connsiteY3462" fmla="*/ 4712616 h 4944979"/>
              <a:gd name="connsiteX3463" fmla="*/ 5302265 w 10962464"/>
              <a:gd name="connsiteY3463" fmla="*/ 4756980 h 4944979"/>
              <a:gd name="connsiteX3464" fmla="*/ 5312014 w 10962464"/>
              <a:gd name="connsiteY3464" fmla="*/ 4770366 h 4944979"/>
              <a:gd name="connsiteX3465" fmla="*/ 5333784 w 10962464"/>
              <a:gd name="connsiteY3465" fmla="*/ 4799241 h 4944979"/>
              <a:gd name="connsiteX3466" fmla="*/ 5354798 w 10962464"/>
              <a:gd name="connsiteY3466" fmla="*/ 4831290 h 4944979"/>
              <a:gd name="connsiteX3467" fmla="*/ 5373090 w 10962464"/>
              <a:gd name="connsiteY3467" fmla="*/ 4863340 h 4944979"/>
              <a:gd name="connsiteX3468" fmla="*/ 5375509 w 10962464"/>
              <a:gd name="connsiteY3468" fmla="*/ 4867573 h 4944979"/>
              <a:gd name="connsiteX3469" fmla="*/ 5394709 w 10962464"/>
              <a:gd name="connsiteY3469" fmla="*/ 4901134 h 4944979"/>
              <a:gd name="connsiteX3470" fmla="*/ 5412242 w 10962464"/>
              <a:gd name="connsiteY3470" fmla="*/ 4933789 h 4944979"/>
              <a:gd name="connsiteX3471" fmla="*/ 5417738 w 10962464"/>
              <a:gd name="connsiteY3471" fmla="*/ 4944979 h 4944979"/>
              <a:gd name="connsiteX3472" fmla="*/ 5390249 w 10962464"/>
              <a:gd name="connsiteY3472" fmla="*/ 4944979 h 4944979"/>
              <a:gd name="connsiteX3473" fmla="*/ 5382461 w 10962464"/>
              <a:gd name="connsiteY3473" fmla="*/ 4929405 h 4944979"/>
              <a:gd name="connsiteX3474" fmla="*/ 5364320 w 10962464"/>
              <a:gd name="connsiteY3474" fmla="*/ 4897203 h 4944979"/>
              <a:gd name="connsiteX3475" fmla="*/ 5353890 w 10962464"/>
              <a:gd name="connsiteY3475" fmla="*/ 4879214 h 4944979"/>
              <a:gd name="connsiteX3476" fmla="*/ 5344971 w 10962464"/>
              <a:gd name="connsiteY3476" fmla="*/ 4862735 h 4944979"/>
              <a:gd name="connsiteX3477" fmla="*/ 5329400 w 10962464"/>
              <a:gd name="connsiteY3477" fmla="*/ 4837187 h 4944979"/>
              <a:gd name="connsiteX3478" fmla="*/ 5311560 w 10962464"/>
              <a:gd name="connsiteY3478" fmla="*/ 4810580 h 4944979"/>
              <a:gd name="connsiteX3479" fmla="*/ 5292814 w 10962464"/>
              <a:gd name="connsiteY3479" fmla="*/ 4785787 h 4944979"/>
              <a:gd name="connsiteX3480" fmla="*/ 5287385 w 10962464"/>
              <a:gd name="connsiteY3480" fmla="*/ 4778392 h 4944979"/>
              <a:gd name="connsiteX3481" fmla="*/ 5286918 w 10962464"/>
              <a:gd name="connsiteY3481" fmla="*/ 4778378 h 4944979"/>
              <a:gd name="connsiteX3482" fmla="*/ 5280418 w 10962464"/>
              <a:gd name="connsiteY3482" fmla="*/ 4771575 h 4944979"/>
              <a:gd name="connsiteX3483" fmla="*/ 5279601 w 10962464"/>
              <a:gd name="connsiteY3483" fmla="*/ 4767790 h 4944979"/>
              <a:gd name="connsiteX3484" fmla="*/ 5276942 w 10962464"/>
              <a:gd name="connsiteY3484" fmla="*/ 4764168 h 4944979"/>
              <a:gd name="connsiteX3485" fmla="*/ 5275582 w 10962464"/>
              <a:gd name="connsiteY3485" fmla="*/ 4779890 h 4944979"/>
              <a:gd name="connsiteX3486" fmla="*/ 5273918 w 10962464"/>
              <a:gd name="connsiteY3486" fmla="*/ 4811789 h 4944979"/>
              <a:gd name="connsiteX3487" fmla="*/ 5274977 w 10962464"/>
              <a:gd name="connsiteY3487" fmla="*/ 4866817 h 4944979"/>
              <a:gd name="connsiteX3488" fmla="*/ 5276638 w 10962464"/>
              <a:gd name="connsiteY3488" fmla="*/ 4894634 h 4944979"/>
              <a:gd name="connsiteX3489" fmla="*/ 5278756 w 10962464"/>
              <a:gd name="connsiteY3489" fmla="*/ 4908996 h 4944979"/>
              <a:gd name="connsiteX3490" fmla="*/ 5281324 w 10962464"/>
              <a:gd name="connsiteY3490" fmla="*/ 4920485 h 4944979"/>
              <a:gd name="connsiteX3491" fmla="*/ 5288600 w 10962464"/>
              <a:gd name="connsiteY3491" fmla="*/ 4944979 h 4944979"/>
              <a:gd name="connsiteX3492" fmla="*/ 5264308 w 10962464"/>
              <a:gd name="connsiteY3492" fmla="*/ 4944979 h 4944979"/>
              <a:gd name="connsiteX3493" fmla="*/ 5251393 w 10962464"/>
              <a:gd name="connsiteY3493" fmla="*/ 4893121 h 4944979"/>
              <a:gd name="connsiteX3494" fmla="*/ 5249579 w 10962464"/>
              <a:gd name="connsiteY3494" fmla="*/ 4853664 h 4944979"/>
              <a:gd name="connsiteX3495" fmla="*/ 5249125 w 10962464"/>
              <a:gd name="connsiteY3495" fmla="*/ 4813149 h 4944979"/>
              <a:gd name="connsiteX3496" fmla="*/ 5251242 w 10962464"/>
              <a:gd name="connsiteY3496" fmla="*/ 4772483 h 4944979"/>
              <a:gd name="connsiteX3497" fmla="*/ 5253207 w 10962464"/>
              <a:gd name="connsiteY3497" fmla="*/ 4754643 h 4944979"/>
              <a:gd name="connsiteX3498" fmla="*/ 5255022 w 10962464"/>
              <a:gd name="connsiteY3498" fmla="*/ 4746027 h 4944979"/>
              <a:gd name="connsiteX3499" fmla="*/ 5256836 w 10962464"/>
              <a:gd name="connsiteY3499" fmla="*/ 4740584 h 4944979"/>
              <a:gd name="connsiteX3500" fmla="*/ 5261974 w 10962464"/>
              <a:gd name="connsiteY3500" fmla="*/ 4734841 h 4944979"/>
              <a:gd name="connsiteX3501" fmla="*/ 5272843 w 10962464"/>
              <a:gd name="connsiteY3501" fmla="*/ 4733238 h 4944979"/>
              <a:gd name="connsiteX3502" fmla="*/ 5270289 w 10962464"/>
              <a:gd name="connsiteY3502" fmla="*/ 4712465 h 4944979"/>
              <a:gd name="connsiteX3503" fmla="*/ 5269383 w 10962464"/>
              <a:gd name="connsiteY3503" fmla="*/ 4656681 h 4944979"/>
              <a:gd name="connsiteX3504" fmla="*/ 5269835 w 10962464"/>
              <a:gd name="connsiteY3504" fmla="*/ 4637785 h 4944979"/>
              <a:gd name="connsiteX3505" fmla="*/ 5270741 w 10962464"/>
              <a:gd name="connsiteY3505" fmla="*/ 4621456 h 4944979"/>
              <a:gd name="connsiteX3506" fmla="*/ 5275579 w 10962464"/>
              <a:gd name="connsiteY3506" fmla="*/ 4586535 h 4944979"/>
              <a:gd name="connsiteX3507" fmla="*/ 5277243 w 10962464"/>
              <a:gd name="connsiteY3507" fmla="*/ 4582604 h 4944979"/>
              <a:gd name="connsiteX3508" fmla="*/ 5281477 w 10962464"/>
              <a:gd name="connsiteY3508" fmla="*/ 4575802 h 4944979"/>
              <a:gd name="connsiteX3509" fmla="*/ 5285859 w 10962464"/>
              <a:gd name="connsiteY3509" fmla="*/ 4571870 h 4944979"/>
              <a:gd name="connsiteX3510" fmla="*/ 5293266 w 10962464"/>
              <a:gd name="connsiteY3510" fmla="*/ 4569150 h 4944979"/>
              <a:gd name="connsiteX3511" fmla="*/ 5304908 w 10962464"/>
              <a:gd name="connsiteY3511" fmla="*/ 4571418 h 4944979"/>
              <a:gd name="connsiteX3512" fmla="*/ 5311129 w 10962464"/>
              <a:gd name="connsiteY3512" fmla="*/ 4575984 h 4944979"/>
              <a:gd name="connsiteX3513" fmla="*/ 5308838 w 10962464"/>
              <a:gd name="connsiteY3513" fmla="*/ 4556451 h 4944979"/>
              <a:gd name="connsiteX3514" fmla="*/ 5307779 w 10962464"/>
              <a:gd name="connsiteY3514" fmla="*/ 4517599 h 4944979"/>
              <a:gd name="connsiteX3515" fmla="*/ 5315641 w 10962464"/>
              <a:gd name="connsiteY3515" fmla="*/ 4438686 h 4944979"/>
              <a:gd name="connsiteX3516" fmla="*/ 5321084 w 10962464"/>
              <a:gd name="connsiteY3516" fmla="*/ 4400437 h 4944979"/>
              <a:gd name="connsiteX3517" fmla="*/ 5323501 w 10962464"/>
              <a:gd name="connsiteY3517" fmla="*/ 4383053 h 4944979"/>
              <a:gd name="connsiteX3518" fmla="*/ 5326830 w 10962464"/>
              <a:gd name="connsiteY3518" fmla="*/ 4364609 h 4944979"/>
              <a:gd name="connsiteX3519" fmla="*/ 5334991 w 10962464"/>
              <a:gd name="connsiteY3519" fmla="*/ 4343898 h 4944979"/>
              <a:gd name="connsiteX3520" fmla="*/ 5340738 w 10962464"/>
              <a:gd name="connsiteY3520" fmla="*/ 4337246 h 4944979"/>
              <a:gd name="connsiteX3521" fmla="*/ 5345120 w 10962464"/>
              <a:gd name="connsiteY3521" fmla="*/ 4334526 h 4944979"/>
              <a:gd name="connsiteX3522" fmla="*/ 5346934 w 10962464"/>
              <a:gd name="connsiteY3522" fmla="*/ 4333618 h 4944979"/>
              <a:gd name="connsiteX3523" fmla="*/ 5360693 w 10962464"/>
              <a:gd name="connsiteY3523" fmla="*/ 4332409 h 4944979"/>
              <a:gd name="connsiteX3524" fmla="*/ 5372031 w 10962464"/>
              <a:gd name="connsiteY3524" fmla="*/ 4336642 h 4944979"/>
              <a:gd name="connsiteX3525" fmla="*/ 5374872 w 10962464"/>
              <a:gd name="connsiteY3525" fmla="*/ 4338821 h 4944979"/>
              <a:gd name="connsiteX3526" fmla="*/ 5375659 w 10962464"/>
              <a:gd name="connsiteY3526" fmla="*/ 4333013 h 4944979"/>
              <a:gd name="connsiteX3527" fmla="*/ 5380801 w 10962464"/>
              <a:gd name="connsiteY3527" fmla="*/ 4307011 h 4944979"/>
              <a:gd name="connsiteX3528" fmla="*/ 5392438 w 10962464"/>
              <a:gd name="connsiteY3528" fmla="*/ 4267858 h 4944979"/>
              <a:gd name="connsiteX3529" fmla="*/ 5403778 w 10962464"/>
              <a:gd name="connsiteY3529" fmla="*/ 4233540 h 4944979"/>
              <a:gd name="connsiteX3530" fmla="*/ 5410428 w 10962464"/>
              <a:gd name="connsiteY3530" fmla="*/ 4217213 h 4944979"/>
              <a:gd name="connsiteX3531" fmla="*/ 5414207 w 10962464"/>
              <a:gd name="connsiteY3531" fmla="*/ 4211166 h 4944979"/>
              <a:gd name="connsiteX3532" fmla="*/ 5422373 w 10962464"/>
              <a:gd name="connsiteY3532" fmla="*/ 4204816 h 4944979"/>
              <a:gd name="connsiteX3533" fmla="*/ 5428117 w 10962464"/>
              <a:gd name="connsiteY3533" fmla="*/ 4203456 h 4944979"/>
              <a:gd name="connsiteX3534" fmla="*/ 10608776 w 10962464"/>
              <a:gd name="connsiteY3534" fmla="*/ 4190908 h 4944979"/>
              <a:gd name="connsiteX3535" fmla="*/ 10613315 w 10962464"/>
              <a:gd name="connsiteY3535" fmla="*/ 4200864 h 4944979"/>
              <a:gd name="connsiteX3536" fmla="*/ 10612102 w 10962464"/>
              <a:gd name="connsiteY3536" fmla="*/ 4198315 h 4944979"/>
              <a:gd name="connsiteX3537" fmla="*/ 10613463 w 10962464"/>
              <a:gd name="connsiteY3537" fmla="*/ 4201188 h 4944979"/>
              <a:gd name="connsiteX3538" fmla="*/ 10613315 w 10962464"/>
              <a:gd name="connsiteY3538" fmla="*/ 4200864 h 4944979"/>
              <a:gd name="connsiteX3539" fmla="*/ 10619510 w 10962464"/>
              <a:gd name="connsiteY3539" fmla="*/ 4213886 h 4944979"/>
              <a:gd name="connsiteX3540" fmla="*/ 10626615 w 10962464"/>
              <a:gd name="connsiteY3540" fmla="*/ 4229609 h 4944979"/>
              <a:gd name="connsiteX3541" fmla="*/ 10634326 w 10962464"/>
              <a:gd name="connsiteY3541" fmla="*/ 4242458 h 4944979"/>
              <a:gd name="connsiteX3542" fmla="*/ 10653675 w 10962464"/>
              <a:gd name="connsiteY3542" fmla="*/ 4261506 h 4944979"/>
              <a:gd name="connsiteX3543" fmla="*/ 10662444 w 10962464"/>
              <a:gd name="connsiteY3543" fmla="*/ 4270576 h 4944979"/>
              <a:gd name="connsiteX3544" fmla="*/ 10669246 w 10962464"/>
              <a:gd name="connsiteY3544" fmla="*/ 4277228 h 4944979"/>
              <a:gd name="connsiteX3545" fmla="*/ 10672573 w 10962464"/>
              <a:gd name="connsiteY3545" fmla="*/ 4279799 h 4944979"/>
              <a:gd name="connsiteX3546" fmla="*/ 10685272 w 10962464"/>
              <a:gd name="connsiteY3546" fmla="*/ 4288416 h 4944979"/>
              <a:gd name="connsiteX3547" fmla="*/ 10686821 w 10962464"/>
              <a:gd name="connsiteY3547" fmla="*/ 4290236 h 4944979"/>
              <a:gd name="connsiteX3548" fmla="*/ 10687086 w 10962464"/>
              <a:gd name="connsiteY3548" fmla="*/ 4290079 h 4944979"/>
              <a:gd name="connsiteX3549" fmla="*/ 10687992 w 10962464"/>
              <a:gd name="connsiteY3549" fmla="*/ 4290079 h 4944979"/>
              <a:gd name="connsiteX3550" fmla="*/ 10696155 w 10962464"/>
              <a:gd name="connsiteY3550" fmla="*/ 4292044 h 4944979"/>
              <a:gd name="connsiteX3551" fmla="*/ 10699482 w 10962464"/>
              <a:gd name="connsiteY3551" fmla="*/ 4293557 h 4944979"/>
              <a:gd name="connsiteX3552" fmla="*/ 10702959 w 10962464"/>
              <a:gd name="connsiteY3552" fmla="*/ 4295672 h 4944979"/>
              <a:gd name="connsiteX3553" fmla="*/ 10718529 w 10962464"/>
              <a:gd name="connsiteY3553" fmla="*/ 4307465 h 4944979"/>
              <a:gd name="connsiteX3554" fmla="*/ 10745742 w 10962464"/>
              <a:gd name="connsiteY3554" fmla="*/ 4330293 h 4944979"/>
              <a:gd name="connsiteX3555" fmla="*/ 10758592 w 10962464"/>
              <a:gd name="connsiteY3555" fmla="*/ 4343596 h 4944979"/>
              <a:gd name="connsiteX3556" fmla="*/ 10771743 w 10962464"/>
              <a:gd name="connsiteY3556" fmla="*/ 4359470 h 4944979"/>
              <a:gd name="connsiteX3557" fmla="*/ 10772505 w 10962464"/>
              <a:gd name="connsiteY3557" fmla="*/ 4360584 h 4944979"/>
              <a:gd name="connsiteX3558" fmla="*/ 10772499 w 10962464"/>
              <a:gd name="connsiteY3558" fmla="*/ 4360527 h 4944979"/>
              <a:gd name="connsiteX3559" fmla="*/ 10767812 w 10962464"/>
              <a:gd name="connsiteY3559" fmla="*/ 4326209 h 4944979"/>
              <a:gd name="connsiteX3560" fmla="*/ 10765696 w 10962464"/>
              <a:gd name="connsiteY3560" fmla="*/ 4308371 h 4944979"/>
              <a:gd name="connsiteX3561" fmla="*/ 10764642 w 10962464"/>
              <a:gd name="connsiteY3561" fmla="*/ 4301877 h 4944979"/>
              <a:gd name="connsiteX3562" fmla="*/ 10754964 w 10962464"/>
              <a:gd name="connsiteY3562" fmla="*/ 4283729 h 4944979"/>
              <a:gd name="connsiteX3563" fmla="*/ 10739543 w 10962464"/>
              <a:gd name="connsiteY3563" fmla="*/ 4262414 h 4944979"/>
              <a:gd name="connsiteX3564" fmla="*/ 10704018 w 10962464"/>
              <a:gd name="connsiteY3564" fmla="*/ 4230061 h 4944979"/>
              <a:gd name="connsiteX3565" fmla="*/ 10675747 w 10962464"/>
              <a:gd name="connsiteY3565" fmla="*/ 4212979 h 4944979"/>
              <a:gd name="connsiteX3566" fmla="*/ 10647326 w 10962464"/>
              <a:gd name="connsiteY3566" fmla="*/ 4201792 h 4944979"/>
              <a:gd name="connsiteX3567" fmla="*/ 10628277 w 10962464"/>
              <a:gd name="connsiteY3567" fmla="*/ 4195745 h 4944979"/>
              <a:gd name="connsiteX3568" fmla="*/ 10608776 w 10962464"/>
              <a:gd name="connsiteY3568" fmla="*/ 4190908 h 4944979"/>
              <a:gd name="connsiteX3569" fmla="*/ 272706 w 10962464"/>
              <a:gd name="connsiteY3569" fmla="*/ 4188641 h 4944979"/>
              <a:gd name="connsiteX3570" fmla="*/ 265448 w 10962464"/>
              <a:gd name="connsiteY3570" fmla="*/ 4198769 h 4944979"/>
              <a:gd name="connsiteX3571" fmla="*/ 247761 w 10962464"/>
              <a:gd name="connsiteY3571" fmla="*/ 4227644 h 4944979"/>
              <a:gd name="connsiteX3572" fmla="*/ 230677 w 10962464"/>
              <a:gd name="connsiteY3572" fmla="*/ 4257879 h 4944979"/>
              <a:gd name="connsiteX3573" fmla="*/ 215563 w 10962464"/>
              <a:gd name="connsiteY3573" fmla="*/ 4289324 h 4944979"/>
              <a:gd name="connsiteX3574" fmla="*/ 203767 w 10962464"/>
              <a:gd name="connsiteY3574" fmla="*/ 4321072 h 4944979"/>
              <a:gd name="connsiteX3575" fmla="*/ 192885 w 10962464"/>
              <a:gd name="connsiteY3575" fmla="*/ 4365366 h 4944979"/>
              <a:gd name="connsiteX3576" fmla="*/ 190011 w 10962464"/>
              <a:gd name="connsiteY3576" fmla="*/ 4388495 h 4944979"/>
              <a:gd name="connsiteX3577" fmla="*/ 188197 w 10962464"/>
              <a:gd name="connsiteY3577" fmla="*/ 4409359 h 4944979"/>
              <a:gd name="connsiteX3578" fmla="*/ 183608 w 10962464"/>
              <a:gd name="connsiteY3578" fmla="*/ 4416307 h 4944979"/>
              <a:gd name="connsiteX3579" fmla="*/ 203165 w 10962464"/>
              <a:gd name="connsiteY3579" fmla="*/ 4442616 h 4944979"/>
              <a:gd name="connsiteX3580" fmla="*/ 227155 w 10962464"/>
              <a:gd name="connsiteY3580" fmla="*/ 4484283 h 4944979"/>
              <a:gd name="connsiteX3581" fmla="*/ 234912 w 10962464"/>
              <a:gd name="connsiteY3581" fmla="*/ 4462269 h 4944979"/>
              <a:gd name="connsiteX3582" fmla="*/ 251843 w 10962464"/>
              <a:gd name="connsiteY3582" fmla="*/ 4428709 h 4944979"/>
              <a:gd name="connsiteX3583" fmla="*/ 261820 w 10962464"/>
              <a:gd name="connsiteY3583" fmla="*/ 4410869 h 4944979"/>
              <a:gd name="connsiteX3584" fmla="*/ 272857 w 10962464"/>
              <a:gd name="connsiteY3584" fmla="*/ 4393182 h 4944979"/>
              <a:gd name="connsiteX3585" fmla="*/ 284953 w 10962464"/>
              <a:gd name="connsiteY3585" fmla="*/ 4377914 h 4944979"/>
              <a:gd name="connsiteX3586" fmla="*/ 292513 w 10962464"/>
              <a:gd name="connsiteY3586" fmla="*/ 4371262 h 4944979"/>
              <a:gd name="connsiteX3587" fmla="*/ 298603 w 10962464"/>
              <a:gd name="connsiteY3587" fmla="*/ 4367899 h 4944979"/>
              <a:gd name="connsiteX3588" fmla="*/ 296590 w 10962464"/>
              <a:gd name="connsiteY3588" fmla="*/ 4333316 h 4944979"/>
              <a:gd name="connsiteX3589" fmla="*/ 294020 w 10962464"/>
              <a:gd name="connsiteY3589" fmla="*/ 4297639 h 4944979"/>
              <a:gd name="connsiteX3590" fmla="*/ 291452 w 10962464"/>
              <a:gd name="connsiteY3590" fmla="*/ 4262264 h 4944979"/>
              <a:gd name="connsiteX3591" fmla="*/ 286007 w 10962464"/>
              <a:gd name="connsiteY3591" fmla="*/ 4228098 h 4944979"/>
              <a:gd name="connsiteX3592" fmla="*/ 281625 w 10962464"/>
              <a:gd name="connsiteY3592" fmla="*/ 4210411 h 4944979"/>
              <a:gd name="connsiteX3593" fmla="*/ 274517 w 10962464"/>
              <a:gd name="connsiteY3593" fmla="*/ 4192117 h 4944979"/>
              <a:gd name="connsiteX3594" fmla="*/ 272706 w 10962464"/>
              <a:gd name="connsiteY3594" fmla="*/ 4188641 h 4944979"/>
              <a:gd name="connsiteX3595" fmla="*/ 10259709 w 10962464"/>
              <a:gd name="connsiteY3595" fmla="*/ 4185917 h 4944979"/>
              <a:gd name="connsiteX3596" fmla="*/ 10259709 w 10962464"/>
              <a:gd name="connsiteY3596" fmla="*/ 4186221 h 4944979"/>
              <a:gd name="connsiteX3597" fmla="*/ 10259696 w 10962464"/>
              <a:gd name="connsiteY3597" fmla="*/ 4186002 h 4944979"/>
              <a:gd name="connsiteX3598" fmla="*/ 4334054 w 10962464"/>
              <a:gd name="connsiteY3598" fmla="*/ 4183651 h 4944979"/>
              <a:gd name="connsiteX3599" fmla="*/ 4306238 w 10962464"/>
              <a:gd name="connsiteY3599" fmla="*/ 4220235 h 4944979"/>
              <a:gd name="connsiteX3600" fmla="*/ 4305807 w 10962464"/>
              <a:gd name="connsiteY3600" fmla="*/ 4221200 h 4944979"/>
              <a:gd name="connsiteX3601" fmla="*/ 4241988 w 10962464"/>
              <a:gd name="connsiteY3601" fmla="*/ 4364307 h 4944979"/>
              <a:gd name="connsiteX3602" fmla="*/ 4241083 w 10962464"/>
              <a:gd name="connsiteY3602" fmla="*/ 4365171 h 4944979"/>
              <a:gd name="connsiteX3603" fmla="*/ 4247430 w 10962464"/>
              <a:gd name="connsiteY3603" fmla="*/ 4381994 h 4944979"/>
              <a:gd name="connsiteX3604" fmla="*/ 4253477 w 10962464"/>
              <a:gd name="connsiteY3604" fmla="*/ 4403159 h 4944979"/>
              <a:gd name="connsiteX3605" fmla="*/ 4269653 w 10962464"/>
              <a:gd name="connsiteY3605" fmla="*/ 4478293 h 4944979"/>
              <a:gd name="connsiteX3606" fmla="*/ 4271721 w 10962464"/>
              <a:gd name="connsiteY3606" fmla="*/ 4502934 h 4944979"/>
              <a:gd name="connsiteX3607" fmla="*/ 4287340 w 10962464"/>
              <a:gd name="connsiteY3607" fmla="*/ 4490691 h 4944979"/>
              <a:gd name="connsiteX3608" fmla="*/ 4319240 w 10962464"/>
              <a:gd name="connsiteY3608" fmla="*/ 4468770 h 4944979"/>
              <a:gd name="connsiteX3609" fmla="*/ 4342635 w 10962464"/>
              <a:gd name="connsiteY3609" fmla="*/ 4453951 h 4944979"/>
              <a:gd name="connsiteX3610" fmla="*/ 4341765 w 10962464"/>
              <a:gd name="connsiteY3610" fmla="*/ 4447907 h 4944979"/>
              <a:gd name="connsiteX3611" fmla="*/ 4344939 w 10962464"/>
              <a:gd name="connsiteY3611" fmla="*/ 4438684 h 4944979"/>
              <a:gd name="connsiteX3612" fmla="*/ 4348114 w 10962464"/>
              <a:gd name="connsiteY3612" fmla="*/ 4429011 h 4944979"/>
              <a:gd name="connsiteX3613" fmla="*/ 4362323 w 10962464"/>
              <a:gd name="connsiteY3613" fmla="*/ 4338908 h 4944979"/>
              <a:gd name="connsiteX3614" fmla="*/ 4360056 w 10962464"/>
              <a:gd name="connsiteY3614" fmla="*/ 4281009 h 4944979"/>
              <a:gd name="connsiteX3615" fmla="*/ 4357487 w 10962464"/>
              <a:gd name="connsiteY3615" fmla="*/ 4252588 h 4944979"/>
              <a:gd name="connsiteX3616" fmla="*/ 4355519 w 10962464"/>
              <a:gd name="connsiteY3616" fmla="*/ 4237319 h 4944979"/>
              <a:gd name="connsiteX3617" fmla="*/ 4352801 w 10962464"/>
              <a:gd name="connsiteY3617" fmla="*/ 4224016 h 4944979"/>
              <a:gd name="connsiteX3618" fmla="*/ 4348869 w 10962464"/>
              <a:gd name="connsiteY3618" fmla="*/ 4210560 h 4944979"/>
              <a:gd name="connsiteX3619" fmla="*/ 4342520 w 10962464"/>
              <a:gd name="connsiteY3619" fmla="*/ 4195896 h 4944979"/>
              <a:gd name="connsiteX3620" fmla="*/ 4334355 w 10962464"/>
              <a:gd name="connsiteY3620" fmla="*/ 4183953 h 4944979"/>
              <a:gd name="connsiteX3621" fmla="*/ 4334054 w 10962464"/>
              <a:gd name="connsiteY3621" fmla="*/ 4183651 h 4944979"/>
              <a:gd name="connsiteX3622" fmla="*/ 10260315 w 10962464"/>
              <a:gd name="connsiteY3622" fmla="*/ 4183046 h 4944979"/>
              <a:gd name="connsiteX3623" fmla="*/ 10259658 w 10962464"/>
              <a:gd name="connsiteY3623" fmla="*/ 4185372 h 4944979"/>
              <a:gd name="connsiteX3624" fmla="*/ 10259696 w 10962464"/>
              <a:gd name="connsiteY3624" fmla="*/ 4186002 h 4944979"/>
              <a:gd name="connsiteX3625" fmla="*/ 10258499 w 10962464"/>
              <a:gd name="connsiteY3625" fmla="*/ 4193628 h 4944979"/>
              <a:gd name="connsiteX3626" fmla="*/ 10257718 w 10962464"/>
              <a:gd name="connsiteY3626" fmla="*/ 4194263 h 4944979"/>
              <a:gd name="connsiteX3627" fmla="*/ 10257141 w 10962464"/>
              <a:gd name="connsiteY3627" fmla="*/ 4198164 h 4944979"/>
              <a:gd name="connsiteX3628" fmla="*/ 10256534 w 10962464"/>
              <a:gd name="connsiteY3628" fmla="*/ 4256519 h 4944979"/>
              <a:gd name="connsiteX3629" fmla="*/ 10259256 w 10962464"/>
              <a:gd name="connsiteY3629" fmla="*/ 4286905 h 4944979"/>
              <a:gd name="connsiteX3630" fmla="*/ 10262583 w 10962464"/>
              <a:gd name="connsiteY3630" fmla="*/ 4315477 h 4944979"/>
              <a:gd name="connsiteX3631" fmla="*/ 10273618 w 10962464"/>
              <a:gd name="connsiteY3631" fmla="*/ 4358714 h 4944979"/>
              <a:gd name="connsiteX3632" fmla="*/ 10288282 w 10962464"/>
              <a:gd name="connsiteY3632" fmla="*/ 4399229 h 4944979"/>
              <a:gd name="connsiteX3633" fmla="*/ 10300529 w 10962464"/>
              <a:gd name="connsiteY3633" fmla="*/ 4421453 h 4944979"/>
              <a:gd name="connsiteX3634" fmla="*/ 10315191 w 10962464"/>
              <a:gd name="connsiteY3634" fmla="*/ 4443222 h 4944979"/>
              <a:gd name="connsiteX3635" fmla="*/ 10325456 w 10962464"/>
              <a:gd name="connsiteY3635" fmla="*/ 4455294 h 4944979"/>
              <a:gd name="connsiteX3636" fmla="*/ 10321842 w 10962464"/>
              <a:gd name="connsiteY3636" fmla="*/ 4432790 h 4944979"/>
              <a:gd name="connsiteX3637" fmla="*/ 10319576 w 10962464"/>
              <a:gd name="connsiteY3637" fmla="*/ 4396507 h 4944979"/>
              <a:gd name="connsiteX3638" fmla="*/ 10320028 w 10962464"/>
              <a:gd name="connsiteY3638" fmla="*/ 4384867 h 4944979"/>
              <a:gd name="connsiteX3639" fmla="*/ 10320347 w 10962464"/>
              <a:gd name="connsiteY3639" fmla="*/ 4383856 h 4944979"/>
              <a:gd name="connsiteX3640" fmla="*/ 10320785 w 10962464"/>
              <a:gd name="connsiteY3640" fmla="*/ 4364458 h 4944979"/>
              <a:gd name="connsiteX3641" fmla="*/ 10321087 w 10962464"/>
              <a:gd name="connsiteY3641" fmla="*/ 4342689 h 4944979"/>
              <a:gd name="connsiteX3642" fmla="*/ 10320181 w 10962464"/>
              <a:gd name="connsiteY3642" fmla="*/ 4322432 h 4944979"/>
              <a:gd name="connsiteX3643" fmla="*/ 10318517 w 10962464"/>
              <a:gd name="connsiteY3643" fmla="*/ 4306105 h 4944979"/>
              <a:gd name="connsiteX3644" fmla="*/ 10301284 w 10962464"/>
              <a:gd name="connsiteY3644" fmla="*/ 4250623 h 4944979"/>
              <a:gd name="connsiteX3645" fmla="*/ 10300679 w 10962464"/>
              <a:gd name="connsiteY3645" fmla="*/ 4249112 h 4944979"/>
              <a:gd name="connsiteX3646" fmla="*/ 10300376 w 10962464"/>
              <a:gd name="connsiteY3646" fmla="*/ 4248507 h 4944979"/>
              <a:gd name="connsiteX3647" fmla="*/ 10300529 w 10962464"/>
              <a:gd name="connsiteY3647" fmla="*/ 4248809 h 4944979"/>
              <a:gd name="connsiteX3648" fmla="*/ 10300376 w 10962464"/>
              <a:gd name="connsiteY3648" fmla="*/ 4248355 h 4944979"/>
              <a:gd name="connsiteX3649" fmla="*/ 10299167 w 10962464"/>
              <a:gd name="connsiteY3649" fmla="*/ 4245936 h 4944979"/>
              <a:gd name="connsiteX3650" fmla="*/ 10300073 w 10962464"/>
              <a:gd name="connsiteY3650" fmla="*/ 4247902 h 4944979"/>
              <a:gd name="connsiteX3651" fmla="*/ 10263037 w 10962464"/>
              <a:gd name="connsiteY3651" fmla="*/ 4186222 h 4944979"/>
              <a:gd name="connsiteX3652" fmla="*/ 10260315 w 10962464"/>
              <a:gd name="connsiteY3652" fmla="*/ 4183046 h 4944979"/>
              <a:gd name="connsiteX3653" fmla="*/ 2054626 w 10962464"/>
              <a:gd name="connsiteY3653" fmla="*/ 4181686 h 4944979"/>
              <a:gd name="connsiteX3654" fmla="*/ 2046460 w 10962464"/>
              <a:gd name="connsiteY3654" fmla="*/ 4194990 h 4944979"/>
              <a:gd name="connsiteX3655" fmla="*/ 2031192 w 10962464"/>
              <a:gd name="connsiteY3655" fmla="*/ 4221898 h 4944979"/>
              <a:gd name="connsiteX3656" fmla="*/ 2002618 w 10962464"/>
              <a:gd name="connsiteY3656" fmla="*/ 4277380 h 4944979"/>
              <a:gd name="connsiteX3657" fmla="*/ 1990978 w 10962464"/>
              <a:gd name="connsiteY3657" fmla="*/ 4307011 h 4944979"/>
              <a:gd name="connsiteX3658" fmla="*/ 1980246 w 10962464"/>
              <a:gd name="connsiteY3658" fmla="*/ 4340119 h 4944979"/>
              <a:gd name="connsiteX3659" fmla="*/ 1970720 w 10962464"/>
              <a:gd name="connsiteY3659" fmla="*/ 4373982 h 4944979"/>
              <a:gd name="connsiteX3660" fmla="*/ 1964143 w 10962464"/>
              <a:gd name="connsiteY3660" fmla="*/ 4406735 h 4944979"/>
              <a:gd name="connsiteX3661" fmla="*/ 1970720 w 10962464"/>
              <a:gd name="connsiteY3661" fmla="*/ 4423114 h 4944979"/>
              <a:gd name="connsiteX3662" fmla="*/ 1979338 w 10962464"/>
              <a:gd name="connsiteY3662" fmla="*/ 4462722 h 4944979"/>
              <a:gd name="connsiteX3663" fmla="*/ 1985988 w 10962464"/>
              <a:gd name="connsiteY3663" fmla="*/ 4500364 h 4944979"/>
              <a:gd name="connsiteX3664" fmla="*/ 1986596 w 10962464"/>
              <a:gd name="connsiteY3664" fmla="*/ 4500667 h 4944979"/>
              <a:gd name="connsiteX3665" fmla="*/ 1990677 w 10962464"/>
              <a:gd name="connsiteY3665" fmla="*/ 4540275 h 4944979"/>
              <a:gd name="connsiteX3666" fmla="*/ 1991269 w 10962464"/>
              <a:gd name="connsiteY3666" fmla="*/ 4558092 h 4944979"/>
              <a:gd name="connsiteX3667" fmla="*/ 2027713 w 10962464"/>
              <a:gd name="connsiteY3667" fmla="*/ 4513366 h 4944979"/>
              <a:gd name="connsiteX3668" fmla="*/ 2056132 w 10962464"/>
              <a:gd name="connsiteY3668" fmla="*/ 4486154 h 4944979"/>
              <a:gd name="connsiteX3669" fmla="*/ 2065627 w 10962464"/>
              <a:gd name="connsiteY3669" fmla="*/ 4478417 h 4944979"/>
              <a:gd name="connsiteX3670" fmla="*/ 2067627 w 10962464"/>
              <a:gd name="connsiteY3670" fmla="*/ 4469677 h 4944979"/>
              <a:gd name="connsiteX3671" fmla="*/ 2069438 w 10962464"/>
              <a:gd name="connsiteY3671" fmla="*/ 4462117 h 4944979"/>
              <a:gd name="connsiteX3672" fmla="*/ 2071096 w 10962464"/>
              <a:gd name="connsiteY3672" fmla="*/ 4453500 h 4944979"/>
              <a:gd name="connsiteX3673" fmla="*/ 2075329 w 10962464"/>
              <a:gd name="connsiteY3673" fmla="*/ 4422207 h 4944979"/>
              <a:gd name="connsiteX3674" fmla="*/ 2077294 w 10962464"/>
              <a:gd name="connsiteY3674" fmla="*/ 4386077 h 4944979"/>
              <a:gd name="connsiteX3675" fmla="*/ 2078505 w 10962464"/>
              <a:gd name="connsiteY3675" fmla="*/ 4352213 h 4944979"/>
              <a:gd name="connsiteX3676" fmla="*/ 2078505 w 10962464"/>
              <a:gd name="connsiteY3676" fmla="*/ 4333315 h 4944979"/>
              <a:gd name="connsiteX3677" fmla="*/ 2077597 w 10962464"/>
              <a:gd name="connsiteY3677" fmla="*/ 4320011 h 4944979"/>
              <a:gd name="connsiteX3678" fmla="*/ 2068228 w 10962464"/>
              <a:gd name="connsiteY3678" fmla="*/ 4249413 h 4944979"/>
              <a:gd name="connsiteX3679" fmla="*/ 2062181 w 10962464"/>
              <a:gd name="connsiteY3679" fmla="*/ 4212677 h 4944979"/>
              <a:gd name="connsiteX3680" fmla="*/ 2058101 w 10962464"/>
              <a:gd name="connsiteY3680" fmla="*/ 4194687 h 4944979"/>
              <a:gd name="connsiteX3681" fmla="*/ 2054626 w 10962464"/>
              <a:gd name="connsiteY3681" fmla="*/ 4181686 h 4944979"/>
              <a:gd name="connsiteX3682" fmla="*/ 4916839 w 10962464"/>
              <a:gd name="connsiteY3682" fmla="*/ 4169894 h 4944979"/>
              <a:gd name="connsiteX3683" fmla="*/ 4907315 w 10962464"/>
              <a:gd name="connsiteY3683" fmla="*/ 4180476 h 4944979"/>
              <a:gd name="connsiteX3684" fmla="*/ 4909128 w 10962464"/>
              <a:gd name="connsiteY3684" fmla="*/ 4178058 h 4944979"/>
              <a:gd name="connsiteX3685" fmla="*/ 4907315 w 10962464"/>
              <a:gd name="connsiteY3685" fmla="*/ 4180477 h 4944979"/>
              <a:gd name="connsiteX3686" fmla="*/ 4907315 w 10962464"/>
              <a:gd name="connsiteY3686" fmla="*/ 4180476 h 4944979"/>
              <a:gd name="connsiteX3687" fmla="*/ 4900512 w 10962464"/>
              <a:gd name="connsiteY3687" fmla="*/ 4189547 h 4944979"/>
              <a:gd name="connsiteX3688" fmla="*/ 4892347 w 10962464"/>
              <a:gd name="connsiteY3688" fmla="*/ 4203305 h 4944979"/>
              <a:gd name="connsiteX3689" fmla="*/ 4879649 w 10962464"/>
              <a:gd name="connsiteY3689" fmla="*/ 4228399 h 4944979"/>
              <a:gd name="connsiteX3690" fmla="*/ 4871335 w 10962464"/>
              <a:gd name="connsiteY3690" fmla="*/ 4252588 h 4944979"/>
              <a:gd name="connsiteX3691" fmla="*/ 4864683 w 10962464"/>
              <a:gd name="connsiteY3691" fmla="*/ 4279044 h 4944979"/>
              <a:gd name="connsiteX3692" fmla="*/ 4861205 w 10962464"/>
              <a:gd name="connsiteY3692" fmla="*/ 4312756 h 4944979"/>
              <a:gd name="connsiteX3693" fmla="*/ 4862111 w 10962464"/>
              <a:gd name="connsiteY3693" fmla="*/ 4346317 h 4944979"/>
              <a:gd name="connsiteX3694" fmla="*/ 4867497 w 10962464"/>
              <a:gd name="connsiteY3694" fmla="*/ 4374122 h 4944979"/>
              <a:gd name="connsiteX3695" fmla="*/ 4868311 w 10962464"/>
              <a:gd name="connsiteY3695" fmla="*/ 4375343 h 4944979"/>
              <a:gd name="connsiteX3696" fmla="*/ 4885695 w 10962464"/>
              <a:gd name="connsiteY3696" fmla="*/ 4404672 h 4944979"/>
              <a:gd name="connsiteX3697" fmla="*/ 4903685 w 10962464"/>
              <a:gd name="connsiteY3697" fmla="*/ 4437023 h 4944979"/>
              <a:gd name="connsiteX3698" fmla="*/ 4911423 w 10962464"/>
              <a:gd name="connsiteY3698" fmla="*/ 4450947 h 4944979"/>
              <a:gd name="connsiteX3699" fmla="*/ 4912605 w 10962464"/>
              <a:gd name="connsiteY3699" fmla="*/ 4444127 h 4944979"/>
              <a:gd name="connsiteX3700" fmla="*/ 4921376 w 10962464"/>
              <a:gd name="connsiteY3700" fmla="*/ 4411473 h 4944979"/>
              <a:gd name="connsiteX3701" fmla="*/ 4932711 w 10962464"/>
              <a:gd name="connsiteY3701" fmla="*/ 4378366 h 4944979"/>
              <a:gd name="connsiteX3702" fmla="*/ 4941178 w 10962464"/>
              <a:gd name="connsiteY3702" fmla="*/ 4360376 h 4944979"/>
              <a:gd name="connsiteX3703" fmla="*/ 4950097 w 10962464"/>
              <a:gd name="connsiteY3703" fmla="*/ 4345258 h 4944979"/>
              <a:gd name="connsiteX3704" fmla="*/ 4952190 w 10962464"/>
              <a:gd name="connsiteY3704" fmla="*/ 4341993 h 4944979"/>
              <a:gd name="connsiteX3705" fmla="*/ 4951005 w 10962464"/>
              <a:gd name="connsiteY3705" fmla="*/ 4341479 h 4944979"/>
              <a:gd name="connsiteX3706" fmla="*/ 4947678 w 10962464"/>
              <a:gd name="connsiteY3706" fmla="*/ 4333164 h 4944979"/>
              <a:gd name="connsiteX3707" fmla="*/ 4946016 w 10962464"/>
              <a:gd name="connsiteY3707" fmla="*/ 4310185 h 4944979"/>
              <a:gd name="connsiteX3708" fmla="*/ 4941026 w 10962464"/>
              <a:gd name="connsiteY3708" fmla="*/ 4275416 h 4944979"/>
              <a:gd name="connsiteX3709" fmla="*/ 4936039 w 10962464"/>
              <a:gd name="connsiteY3709" fmla="*/ 4241703 h 4944979"/>
              <a:gd name="connsiteX3710" fmla="*/ 4928932 w 10962464"/>
              <a:gd name="connsiteY3710" fmla="*/ 4206328 h 4944979"/>
              <a:gd name="connsiteX3711" fmla="*/ 4923642 w 10962464"/>
              <a:gd name="connsiteY3711" fmla="*/ 4188035 h 4944979"/>
              <a:gd name="connsiteX3712" fmla="*/ 4917293 w 10962464"/>
              <a:gd name="connsiteY3712" fmla="*/ 4170801 h 4944979"/>
              <a:gd name="connsiteX3713" fmla="*/ 4918350 w 10962464"/>
              <a:gd name="connsiteY3713" fmla="*/ 4173673 h 4944979"/>
              <a:gd name="connsiteX3714" fmla="*/ 4916839 w 10962464"/>
              <a:gd name="connsiteY3714" fmla="*/ 4169894 h 4944979"/>
              <a:gd name="connsiteX3715" fmla="*/ 2823651 w 10962464"/>
              <a:gd name="connsiteY3715" fmla="*/ 4168533 h 4944979"/>
              <a:gd name="connsiteX3716" fmla="*/ 2823500 w 10962464"/>
              <a:gd name="connsiteY3716" fmla="*/ 4168987 h 4944979"/>
              <a:gd name="connsiteX3717" fmla="*/ 2820477 w 10962464"/>
              <a:gd name="connsiteY3717" fmla="*/ 4185164 h 4944979"/>
              <a:gd name="connsiteX3718" fmla="*/ 2814429 w 10962464"/>
              <a:gd name="connsiteY3718" fmla="*/ 4223712 h 4944979"/>
              <a:gd name="connsiteX3719" fmla="*/ 2809441 w 10962464"/>
              <a:gd name="connsiteY3719" fmla="*/ 4262868 h 4944979"/>
              <a:gd name="connsiteX3720" fmla="*/ 2807022 w 10962464"/>
              <a:gd name="connsiteY3720" fmla="*/ 4302930 h 4944979"/>
              <a:gd name="connsiteX3721" fmla="*/ 2806418 w 10962464"/>
              <a:gd name="connsiteY3721" fmla="*/ 4322129 h 4944979"/>
              <a:gd name="connsiteX3722" fmla="*/ 2806721 w 10962464"/>
              <a:gd name="connsiteY3722" fmla="*/ 4339968 h 4944979"/>
              <a:gd name="connsiteX3723" fmla="*/ 2808197 w 10962464"/>
              <a:gd name="connsiteY3723" fmla="*/ 4356225 h 4944979"/>
              <a:gd name="connsiteX3724" fmla="*/ 2823198 w 10962464"/>
              <a:gd name="connsiteY3724" fmla="*/ 4383809 h 4944979"/>
              <a:gd name="connsiteX3725" fmla="*/ 2838770 w 10962464"/>
              <a:gd name="connsiteY3725" fmla="*/ 4420091 h 4944979"/>
              <a:gd name="connsiteX3726" fmla="*/ 2853585 w 10962464"/>
              <a:gd name="connsiteY3726" fmla="*/ 4456675 h 4944979"/>
              <a:gd name="connsiteX3727" fmla="*/ 2856402 w 10962464"/>
              <a:gd name="connsiteY3727" fmla="*/ 4465363 h 4944979"/>
              <a:gd name="connsiteX3728" fmla="*/ 2889565 w 10962464"/>
              <a:gd name="connsiteY3728" fmla="*/ 4400136 h 4944979"/>
              <a:gd name="connsiteX3729" fmla="*/ 2893549 w 10962464"/>
              <a:gd name="connsiteY3729" fmla="*/ 4392976 h 4944979"/>
              <a:gd name="connsiteX3730" fmla="*/ 2895008 w 10962464"/>
              <a:gd name="connsiteY3730" fmla="*/ 4375495 h 4944979"/>
              <a:gd name="connsiteX3731" fmla="*/ 2894855 w 10962464"/>
              <a:gd name="connsiteY3731" fmla="*/ 4360225 h 4944979"/>
              <a:gd name="connsiteX3732" fmla="*/ 2894704 w 10962464"/>
              <a:gd name="connsiteY3732" fmla="*/ 4347526 h 4944979"/>
              <a:gd name="connsiteX3733" fmla="*/ 2883820 w 10962464"/>
              <a:gd name="connsiteY3733" fmla="*/ 4281613 h 4944979"/>
              <a:gd name="connsiteX3734" fmla="*/ 2862352 w 10962464"/>
              <a:gd name="connsiteY3734" fmla="*/ 4234145 h 4944979"/>
              <a:gd name="connsiteX3735" fmla="*/ 2837257 w 10962464"/>
              <a:gd name="connsiteY3735" fmla="*/ 4188338 h 4944979"/>
              <a:gd name="connsiteX3736" fmla="*/ 2826977 w 10962464"/>
              <a:gd name="connsiteY3736" fmla="*/ 4173220 h 4944979"/>
              <a:gd name="connsiteX3737" fmla="*/ 2823651 w 10962464"/>
              <a:gd name="connsiteY3737" fmla="*/ 4168533 h 4944979"/>
              <a:gd name="connsiteX3738" fmla="*/ 7388571 w 10962464"/>
              <a:gd name="connsiteY3738" fmla="*/ 4159312 h 4944979"/>
              <a:gd name="connsiteX3739" fmla="*/ 7391291 w 10962464"/>
              <a:gd name="connsiteY3739" fmla="*/ 4172162 h 4944979"/>
              <a:gd name="connsiteX3740" fmla="*/ 7406107 w 10962464"/>
              <a:gd name="connsiteY3740" fmla="*/ 4205571 h 4944979"/>
              <a:gd name="connsiteX3741" fmla="*/ 7414119 w 10962464"/>
              <a:gd name="connsiteY3741" fmla="*/ 4221748 h 4944979"/>
              <a:gd name="connsiteX3742" fmla="*/ 7423794 w 10962464"/>
              <a:gd name="connsiteY3742" fmla="*/ 4237771 h 4944979"/>
              <a:gd name="connsiteX3743" fmla="*/ 7454333 w 10962464"/>
              <a:gd name="connsiteY3743" fmla="*/ 4277077 h 4944979"/>
              <a:gd name="connsiteX3744" fmla="*/ 7487137 w 10962464"/>
              <a:gd name="connsiteY3744" fmla="*/ 4310639 h 4944979"/>
              <a:gd name="connsiteX3745" fmla="*/ 7499685 w 10962464"/>
              <a:gd name="connsiteY3745" fmla="*/ 4321070 h 4944979"/>
              <a:gd name="connsiteX3746" fmla="*/ 7515105 w 10962464"/>
              <a:gd name="connsiteY3746" fmla="*/ 4334374 h 4944979"/>
              <a:gd name="connsiteX3747" fmla="*/ 7528075 w 10962464"/>
              <a:gd name="connsiteY3747" fmla="*/ 4344220 h 4944979"/>
              <a:gd name="connsiteX3748" fmla="*/ 7528408 w 10962464"/>
              <a:gd name="connsiteY3748" fmla="*/ 4343596 h 4944979"/>
              <a:gd name="connsiteX3749" fmla="*/ 7532792 w 10962464"/>
              <a:gd name="connsiteY3749" fmla="*/ 4336188 h 4944979"/>
              <a:gd name="connsiteX3750" fmla="*/ 7543827 w 10962464"/>
              <a:gd name="connsiteY3750" fmla="*/ 4324851 h 4944979"/>
              <a:gd name="connsiteX3751" fmla="*/ 7556223 w 10962464"/>
              <a:gd name="connsiteY3751" fmla="*/ 4326060 h 4944979"/>
              <a:gd name="connsiteX3752" fmla="*/ 7560827 w 10962464"/>
              <a:gd name="connsiteY3752" fmla="*/ 4331359 h 4944979"/>
              <a:gd name="connsiteX3753" fmla="*/ 7561970 w 10962464"/>
              <a:gd name="connsiteY3753" fmla="*/ 4327722 h 4944979"/>
              <a:gd name="connsiteX3754" fmla="*/ 7580111 w 10962464"/>
              <a:gd name="connsiteY3754" fmla="*/ 4286451 h 4944979"/>
              <a:gd name="connsiteX3755" fmla="*/ 7597173 w 10962464"/>
              <a:gd name="connsiteY3755" fmla="*/ 4257884 h 4944979"/>
              <a:gd name="connsiteX3756" fmla="*/ 7587217 w 10962464"/>
              <a:gd name="connsiteY3756" fmla="*/ 4251075 h 4944979"/>
              <a:gd name="connsiteX3757" fmla="*/ 7532792 w 10962464"/>
              <a:gd name="connsiteY3757" fmla="*/ 4220386 h 4944979"/>
              <a:gd name="connsiteX3758" fmla="*/ 7466425 w 10962464"/>
              <a:gd name="connsiteY3758" fmla="*/ 4190604 h 4944979"/>
              <a:gd name="connsiteX3759" fmla="*/ 7433017 w 10962464"/>
              <a:gd name="connsiteY3759" fmla="*/ 4176545 h 4944979"/>
              <a:gd name="connsiteX3760" fmla="*/ 7399303 w 10962464"/>
              <a:gd name="connsiteY3760" fmla="*/ 4162788 h 4944979"/>
              <a:gd name="connsiteX3761" fmla="*/ 7388571 w 10962464"/>
              <a:gd name="connsiteY3761" fmla="*/ 4159312 h 4944979"/>
              <a:gd name="connsiteX3762" fmla="*/ 6884094 w 10962464"/>
              <a:gd name="connsiteY3762" fmla="*/ 4147975 h 4944979"/>
              <a:gd name="connsiteX3763" fmla="*/ 6881525 w 10962464"/>
              <a:gd name="connsiteY3763" fmla="*/ 4148126 h 4944979"/>
              <a:gd name="connsiteX3764" fmla="*/ 6881223 w 10962464"/>
              <a:gd name="connsiteY3764" fmla="*/ 4150241 h 4944979"/>
              <a:gd name="connsiteX3765" fmla="*/ 6882583 w 10962464"/>
              <a:gd name="connsiteY3765" fmla="*/ 4159917 h 4944979"/>
              <a:gd name="connsiteX3766" fmla="*/ 6892862 w 10962464"/>
              <a:gd name="connsiteY3766" fmla="*/ 4193780 h 4944979"/>
              <a:gd name="connsiteX3767" fmla="*/ 6904654 w 10962464"/>
              <a:gd name="connsiteY3767" fmla="*/ 4227795 h 4944979"/>
              <a:gd name="connsiteX3768" fmla="*/ 6919319 w 10962464"/>
              <a:gd name="connsiteY3768" fmla="*/ 4264229 h 4944979"/>
              <a:gd name="connsiteX3769" fmla="*/ 6934587 w 10962464"/>
              <a:gd name="connsiteY3769" fmla="*/ 4295522 h 4944979"/>
              <a:gd name="connsiteX3770" fmla="*/ 6958625 w 10962464"/>
              <a:gd name="connsiteY3770" fmla="*/ 4338608 h 4944979"/>
              <a:gd name="connsiteX3771" fmla="*/ 6959417 w 10962464"/>
              <a:gd name="connsiteY3771" fmla="*/ 4342009 h 4944979"/>
              <a:gd name="connsiteX3772" fmla="*/ 6964068 w 10962464"/>
              <a:gd name="connsiteY3772" fmla="*/ 4343444 h 4944979"/>
              <a:gd name="connsiteX3773" fmla="*/ 6981000 w 10962464"/>
              <a:gd name="connsiteY3773" fmla="*/ 4351305 h 4944979"/>
              <a:gd name="connsiteX3774" fmla="*/ 7016526 w 10962464"/>
              <a:gd name="connsiteY3774" fmla="*/ 4373376 h 4944979"/>
              <a:gd name="connsiteX3775" fmla="*/ 7031946 w 10962464"/>
              <a:gd name="connsiteY3775" fmla="*/ 4384866 h 4944979"/>
              <a:gd name="connsiteX3776" fmla="*/ 7046459 w 10962464"/>
              <a:gd name="connsiteY3776" fmla="*/ 4397564 h 4944979"/>
              <a:gd name="connsiteX3777" fmla="*/ 7054437 w 10962464"/>
              <a:gd name="connsiteY3777" fmla="*/ 4405307 h 4944979"/>
              <a:gd name="connsiteX3778" fmla="*/ 7058856 w 10962464"/>
              <a:gd name="connsiteY3778" fmla="*/ 4363853 h 4944979"/>
              <a:gd name="connsiteX3779" fmla="*/ 7066868 w 10962464"/>
              <a:gd name="connsiteY3779" fmla="*/ 4323187 h 4944979"/>
              <a:gd name="connsiteX3780" fmla="*/ 7069837 w 10962464"/>
              <a:gd name="connsiteY3780" fmla="*/ 4313407 h 4944979"/>
              <a:gd name="connsiteX3781" fmla="*/ 7063541 w 10962464"/>
              <a:gd name="connsiteY3781" fmla="*/ 4312303 h 4944979"/>
              <a:gd name="connsiteX3782" fmla="*/ 7035573 w 10962464"/>
              <a:gd name="connsiteY3782" fmla="*/ 4273752 h 4944979"/>
              <a:gd name="connsiteX3783" fmla="*/ 7004885 w 10962464"/>
              <a:gd name="connsiteY3783" fmla="*/ 4235656 h 4944979"/>
              <a:gd name="connsiteX3784" fmla="*/ 6960287 w 10962464"/>
              <a:gd name="connsiteY3784" fmla="*/ 4194385 h 4944979"/>
              <a:gd name="connsiteX3785" fmla="*/ 6912365 w 10962464"/>
              <a:gd name="connsiteY3785" fmla="*/ 4159011 h 4944979"/>
              <a:gd name="connsiteX3786" fmla="*/ 6894074 w 10962464"/>
              <a:gd name="connsiteY3786" fmla="*/ 4149788 h 4944979"/>
              <a:gd name="connsiteX3787" fmla="*/ 6884094 w 10962464"/>
              <a:gd name="connsiteY3787" fmla="*/ 4147975 h 4944979"/>
              <a:gd name="connsiteX3788" fmla="*/ 7184331 w 10962464"/>
              <a:gd name="connsiteY3788" fmla="*/ 4145555 h 4944979"/>
              <a:gd name="connsiteX3789" fmla="*/ 7173295 w 10962464"/>
              <a:gd name="connsiteY3789" fmla="*/ 4159312 h 4944979"/>
              <a:gd name="connsiteX3790" fmla="*/ 7157724 w 10962464"/>
              <a:gd name="connsiteY3790" fmla="*/ 4181535 h 4944979"/>
              <a:gd name="connsiteX3791" fmla="*/ 7122802 w 10962464"/>
              <a:gd name="connsiteY3791" fmla="*/ 4242912 h 4944979"/>
              <a:gd name="connsiteX3792" fmla="*/ 7096196 w 10962464"/>
              <a:gd name="connsiteY3792" fmla="*/ 4309279 h 4944979"/>
              <a:gd name="connsiteX3793" fmla="*/ 7084706 w 10962464"/>
              <a:gd name="connsiteY3793" fmla="*/ 4359016 h 4944979"/>
              <a:gd name="connsiteX3794" fmla="*/ 7078206 w 10962464"/>
              <a:gd name="connsiteY3794" fmla="*/ 4416009 h 4944979"/>
              <a:gd name="connsiteX3795" fmla="*/ 7070905 w 10962464"/>
              <a:gd name="connsiteY3795" fmla="*/ 4421291 h 4944979"/>
              <a:gd name="connsiteX3796" fmla="*/ 7102847 w 10962464"/>
              <a:gd name="connsiteY3796" fmla="*/ 4452291 h 4944979"/>
              <a:gd name="connsiteX3797" fmla="*/ 7124920 w 10962464"/>
              <a:gd name="connsiteY3797" fmla="*/ 4481771 h 4944979"/>
              <a:gd name="connsiteX3798" fmla="*/ 7129498 w 10962464"/>
              <a:gd name="connsiteY3798" fmla="*/ 4488565 h 4944979"/>
              <a:gd name="connsiteX3799" fmla="*/ 7132779 w 10962464"/>
              <a:gd name="connsiteY3799" fmla="*/ 4479655 h 4944979"/>
              <a:gd name="connsiteX3800" fmla="*/ 7147443 w 10962464"/>
              <a:gd name="connsiteY3800" fmla="*/ 4444431 h 4944979"/>
              <a:gd name="connsiteX3801" fmla="*/ 7165131 w 10962464"/>
              <a:gd name="connsiteY3801" fmla="*/ 4410869 h 4944979"/>
              <a:gd name="connsiteX3802" fmla="*/ 7176317 w 10962464"/>
              <a:gd name="connsiteY3802" fmla="*/ 4393031 h 4944979"/>
              <a:gd name="connsiteX3803" fmla="*/ 7187355 w 10962464"/>
              <a:gd name="connsiteY3803" fmla="*/ 4376552 h 4944979"/>
              <a:gd name="connsiteX3804" fmla="*/ 7211089 w 10962464"/>
              <a:gd name="connsiteY3804" fmla="*/ 4345411 h 4944979"/>
              <a:gd name="connsiteX3805" fmla="*/ 7218345 w 10962464"/>
              <a:gd name="connsiteY3805" fmla="*/ 4337549 h 4944979"/>
              <a:gd name="connsiteX3806" fmla="*/ 7223183 w 10962464"/>
              <a:gd name="connsiteY3806" fmla="*/ 4333013 h 4944979"/>
              <a:gd name="connsiteX3807" fmla="*/ 7223859 w 10962464"/>
              <a:gd name="connsiteY3807" fmla="*/ 4332496 h 4944979"/>
              <a:gd name="connsiteX3808" fmla="*/ 7223787 w 10962464"/>
              <a:gd name="connsiteY3808" fmla="*/ 4329688 h 4944979"/>
              <a:gd name="connsiteX3809" fmla="*/ 7223485 w 10962464"/>
              <a:gd name="connsiteY3809" fmla="*/ 4319408 h 4944979"/>
              <a:gd name="connsiteX3810" fmla="*/ 7222578 w 10962464"/>
              <a:gd name="connsiteY3810" fmla="*/ 4298244 h 4944979"/>
              <a:gd name="connsiteX3811" fmla="*/ 7215625 w 10962464"/>
              <a:gd name="connsiteY3811" fmla="*/ 4254100 h 4944979"/>
              <a:gd name="connsiteX3812" fmla="*/ 7200053 w 10962464"/>
              <a:gd name="connsiteY3812" fmla="*/ 4193629 h 4944979"/>
              <a:gd name="connsiteX3813" fmla="*/ 7184331 w 10962464"/>
              <a:gd name="connsiteY3813" fmla="*/ 4145555 h 4944979"/>
              <a:gd name="connsiteX3814" fmla="*/ 4915931 w 10962464"/>
              <a:gd name="connsiteY3814" fmla="*/ 4142230 h 4944979"/>
              <a:gd name="connsiteX3815" fmla="*/ 4928177 w 10962464"/>
              <a:gd name="connsiteY3815" fmla="*/ 4144345 h 4944979"/>
              <a:gd name="connsiteX3816" fmla="*/ 4930596 w 10962464"/>
              <a:gd name="connsiteY3816" fmla="*/ 4146159 h 4944979"/>
              <a:gd name="connsiteX3817" fmla="*/ 4933316 w 10962464"/>
              <a:gd name="connsiteY3817" fmla="*/ 4149788 h 4944979"/>
              <a:gd name="connsiteX3818" fmla="*/ 4934829 w 10962464"/>
              <a:gd name="connsiteY3818" fmla="*/ 4152660 h 4944979"/>
              <a:gd name="connsiteX3819" fmla="*/ 4938004 w 10962464"/>
              <a:gd name="connsiteY3819" fmla="*/ 4160369 h 4944979"/>
              <a:gd name="connsiteX3820" fmla="*/ 4945562 w 10962464"/>
              <a:gd name="connsiteY3820" fmla="*/ 4180628 h 4944979"/>
              <a:gd name="connsiteX3821" fmla="*/ 4950702 w 10962464"/>
              <a:gd name="connsiteY3821" fmla="*/ 4197409 h 4944979"/>
              <a:gd name="connsiteX3822" fmla="*/ 4955086 w 10962464"/>
              <a:gd name="connsiteY3822" fmla="*/ 4215096 h 4944979"/>
              <a:gd name="connsiteX3823" fmla="*/ 4958564 w 10962464"/>
              <a:gd name="connsiteY3823" fmla="*/ 4235505 h 4944979"/>
              <a:gd name="connsiteX3824" fmla="*/ 4961133 w 10962464"/>
              <a:gd name="connsiteY3824" fmla="*/ 4253192 h 4944979"/>
              <a:gd name="connsiteX3825" fmla="*/ 4966878 w 10962464"/>
              <a:gd name="connsiteY3825" fmla="*/ 4291138 h 4944979"/>
              <a:gd name="connsiteX3826" fmla="*/ 4969281 w 10962464"/>
              <a:gd name="connsiteY3826" fmla="*/ 4315367 h 4944979"/>
              <a:gd name="connsiteX3827" fmla="*/ 4978973 w 10962464"/>
              <a:gd name="connsiteY3827" fmla="*/ 4301569 h 4944979"/>
              <a:gd name="connsiteX3828" fmla="*/ 4988043 w 10962464"/>
              <a:gd name="connsiteY3828" fmla="*/ 4288567 h 4944979"/>
              <a:gd name="connsiteX3829" fmla="*/ 5000138 w 10962464"/>
              <a:gd name="connsiteY3829" fmla="*/ 4273148 h 4944979"/>
              <a:gd name="connsiteX3830" fmla="*/ 5010869 w 10962464"/>
              <a:gd name="connsiteY3830" fmla="*/ 4261052 h 4944979"/>
              <a:gd name="connsiteX3831" fmla="*/ 5018882 w 10962464"/>
              <a:gd name="connsiteY3831" fmla="*/ 4255006 h 4944979"/>
              <a:gd name="connsiteX3832" fmla="*/ 5024931 w 10962464"/>
              <a:gd name="connsiteY3832" fmla="*/ 4252284 h 4944979"/>
              <a:gd name="connsiteX3833" fmla="*/ 5029918 w 10962464"/>
              <a:gd name="connsiteY3833" fmla="*/ 4251680 h 4944979"/>
              <a:gd name="connsiteX3834" fmla="*/ 5036420 w 10962464"/>
              <a:gd name="connsiteY3834" fmla="*/ 4253645 h 4944979"/>
              <a:gd name="connsiteX3835" fmla="*/ 5039594 w 10962464"/>
              <a:gd name="connsiteY3835" fmla="*/ 4256063 h 4944979"/>
              <a:gd name="connsiteX3836" fmla="*/ 5042012 w 10962464"/>
              <a:gd name="connsiteY3836" fmla="*/ 4259541 h 4944979"/>
              <a:gd name="connsiteX3837" fmla="*/ 5043826 w 10962464"/>
              <a:gd name="connsiteY3837" fmla="*/ 4264378 h 4944979"/>
              <a:gd name="connsiteX3838" fmla="*/ 5044431 w 10962464"/>
              <a:gd name="connsiteY3838" fmla="*/ 4266343 h 4944979"/>
              <a:gd name="connsiteX3839" fmla="*/ 5045339 w 10962464"/>
              <a:gd name="connsiteY3839" fmla="*/ 4270124 h 4944979"/>
              <a:gd name="connsiteX3840" fmla="*/ 5047304 w 10962464"/>
              <a:gd name="connsiteY3840" fmla="*/ 4278891 h 4944979"/>
              <a:gd name="connsiteX3841" fmla="*/ 5053351 w 10962464"/>
              <a:gd name="connsiteY3841" fmla="*/ 4314569 h 4944979"/>
              <a:gd name="connsiteX3842" fmla="*/ 5055166 w 10962464"/>
              <a:gd name="connsiteY3842" fmla="*/ 4351456 h 4944979"/>
              <a:gd name="connsiteX3843" fmla="*/ 5055316 w 10962464"/>
              <a:gd name="connsiteY3843" fmla="*/ 4388797 h 4944979"/>
              <a:gd name="connsiteX3844" fmla="*/ 5052231 w 10962464"/>
              <a:gd name="connsiteY3844" fmla="*/ 4425670 h 4944979"/>
              <a:gd name="connsiteX3845" fmla="*/ 5063179 w 10962464"/>
              <a:gd name="connsiteY3845" fmla="*/ 4414195 h 4944979"/>
              <a:gd name="connsiteX3846" fmla="*/ 5068923 w 10962464"/>
              <a:gd name="connsiteY3846" fmla="*/ 4408601 h 4944979"/>
              <a:gd name="connsiteX3847" fmla="*/ 5076180 w 10962464"/>
              <a:gd name="connsiteY3847" fmla="*/ 4403007 h 4944979"/>
              <a:gd name="connsiteX3848" fmla="*/ 5077691 w 10962464"/>
              <a:gd name="connsiteY3848" fmla="*/ 4402251 h 4944979"/>
              <a:gd name="connsiteX3849" fmla="*/ 5082226 w 10962464"/>
              <a:gd name="connsiteY3849" fmla="*/ 4400437 h 4944979"/>
              <a:gd name="connsiteX3850" fmla="*/ 5082680 w 10962464"/>
              <a:gd name="connsiteY3850" fmla="*/ 4400286 h 4944979"/>
              <a:gd name="connsiteX3851" fmla="*/ 5085704 w 10962464"/>
              <a:gd name="connsiteY3851" fmla="*/ 4400136 h 4944979"/>
              <a:gd name="connsiteX3852" fmla="*/ 5091600 w 10962464"/>
              <a:gd name="connsiteY3852" fmla="*/ 4400286 h 4944979"/>
              <a:gd name="connsiteX3853" fmla="*/ 5104600 w 10962464"/>
              <a:gd name="connsiteY3853" fmla="*/ 4414799 h 4944979"/>
              <a:gd name="connsiteX3854" fmla="*/ 5106565 w 10962464"/>
              <a:gd name="connsiteY3854" fmla="*/ 4422811 h 4944979"/>
              <a:gd name="connsiteX3855" fmla="*/ 5111706 w 10962464"/>
              <a:gd name="connsiteY3855" fmla="*/ 4458035 h 4944979"/>
              <a:gd name="connsiteX3856" fmla="*/ 5115184 w 10962464"/>
              <a:gd name="connsiteY3856" fmla="*/ 4487364 h 4944979"/>
              <a:gd name="connsiteX3857" fmla="*/ 5117450 w 10962464"/>
              <a:gd name="connsiteY3857" fmla="*/ 4518204 h 4944979"/>
              <a:gd name="connsiteX3858" fmla="*/ 5116241 w 10962464"/>
              <a:gd name="connsiteY3858" fmla="*/ 4530752 h 4944979"/>
              <a:gd name="connsiteX3859" fmla="*/ 5114427 w 10962464"/>
              <a:gd name="connsiteY3859" fmla="*/ 4546776 h 4944979"/>
              <a:gd name="connsiteX3860" fmla="*/ 5112311 w 10962464"/>
              <a:gd name="connsiteY3860" fmla="*/ 4562649 h 4944979"/>
              <a:gd name="connsiteX3861" fmla="*/ 5111878 w 10962464"/>
              <a:gd name="connsiteY3861" fmla="*/ 4564826 h 4944979"/>
              <a:gd name="connsiteX3862" fmla="*/ 5114123 w 10962464"/>
              <a:gd name="connsiteY3862" fmla="*/ 4565823 h 4944979"/>
              <a:gd name="connsiteX3863" fmla="*/ 5116996 w 10962464"/>
              <a:gd name="connsiteY3863" fmla="*/ 4568091 h 4944979"/>
              <a:gd name="connsiteX3864" fmla="*/ 5120321 w 10962464"/>
              <a:gd name="connsiteY3864" fmla="*/ 4574138 h 4944979"/>
              <a:gd name="connsiteX3865" fmla="*/ 5121230 w 10962464"/>
              <a:gd name="connsiteY3865" fmla="*/ 4577616 h 4944979"/>
              <a:gd name="connsiteX3866" fmla="*/ 5123345 w 10962464"/>
              <a:gd name="connsiteY3866" fmla="*/ 4593036 h 4944979"/>
              <a:gd name="connsiteX3867" fmla="*/ 5124101 w 10962464"/>
              <a:gd name="connsiteY3867" fmla="*/ 4611025 h 4944979"/>
              <a:gd name="connsiteX3868" fmla="*/ 5121682 w 10962464"/>
              <a:gd name="connsiteY3868" fmla="*/ 4640959 h 4944979"/>
              <a:gd name="connsiteX3869" fmla="*/ 5116542 w 10962464"/>
              <a:gd name="connsiteY3869" fmla="*/ 4674822 h 4944979"/>
              <a:gd name="connsiteX3870" fmla="*/ 5108833 w 10962464"/>
              <a:gd name="connsiteY3870" fmla="*/ 4704907 h 4944979"/>
              <a:gd name="connsiteX3871" fmla="*/ 5105738 w 10962464"/>
              <a:gd name="connsiteY3871" fmla="*/ 4713851 h 4944979"/>
              <a:gd name="connsiteX3872" fmla="*/ 5105809 w 10962464"/>
              <a:gd name="connsiteY3872" fmla="*/ 4713827 h 4944979"/>
              <a:gd name="connsiteX3873" fmla="*/ 5114123 w 10962464"/>
              <a:gd name="connsiteY3873" fmla="*/ 4712919 h 4944979"/>
              <a:gd name="connsiteX3874" fmla="*/ 5124858 w 10962464"/>
              <a:gd name="connsiteY3874" fmla="*/ 4714279 h 4944979"/>
              <a:gd name="connsiteX3875" fmla="*/ 5131509 w 10962464"/>
              <a:gd name="connsiteY3875" fmla="*/ 4718060 h 4944979"/>
              <a:gd name="connsiteX3876" fmla="*/ 5135290 w 10962464"/>
              <a:gd name="connsiteY3876" fmla="*/ 4722594 h 4944979"/>
              <a:gd name="connsiteX3877" fmla="*/ 5138463 w 10962464"/>
              <a:gd name="connsiteY3877" fmla="*/ 4730606 h 4944979"/>
              <a:gd name="connsiteX3878" fmla="*/ 5140126 w 10962464"/>
              <a:gd name="connsiteY3878" fmla="*/ 4765227 h 4944979"/>
              <a:gd name="connsiteX3879" fmla="*/ 5137556 w 10962464"/>
              <a:gd name="connsiteY3879" fmla="*/ 4801509 h 4944979"/>
              <a:gd name="connsiteX3880" fmla="*/ 5131509 w 10962464"/>
              <a:gd name="connsiteY3880" fmla="*/ 4841721 h 4944979"/>
              <a:gd name="connsiteX3881" fmla="*/ 5124404 w 10962464"/>
              <a:gd name="connsiteY3881" fmla="*/ 4877549 h 4944979"/>
              <a:gd name="connsiteX3882" fmla="*/ 5119265 w 10962464"/>
              <a:gd name="connsiteY3882" fmla="*/ 4894029 h 4944979"/>
              <a:gd name="connsiteX3883" fmla="*/ 5113066 w 10962464"/>
              <a:gd name="connsiteY3883" fmla="*/ 4912775 h 4944979"/>
              <a:gd name="connsiteX3884" fmla="*/ 5107471 w 10962464"/>
              <a:gd name="connsiteY3884" fmla="*/ 4928951 h 4944979"/>
              <a:gd name="connsiteX3885" fmla="*/ 5101462 w 10962464"/>
              <a:gd name="connsiteY3885" fmla="*/ 4944979 h 4944979"/>
              <a:gd name="connsiteX3886" fmla="*/ 5075967 w 10962464"/>
              <a:gd name="connsiteY3886" fmla="*/ 4944979 h 4944979"/>
              <a:gd name="connsiteX3887" fmla="*/ 5079655 w 10962464"/>
              <a:gd name="connsiteY3887" fmla="*/ 4937718 h 4944979"/>
              <a:gd name="connsiteX3888" fmla="*/ 5089633 w 10962464"/>
              <a:gd name="connsiteY3888" fmla="*/ 4910203 h 4944979"/>
              <a:gd name="connsiteX3889" fmla="*/ 5100065 w 10962464"/>
              <a:gd name="connsiteY3889" fmla="*/ 4878306 h 4944979"/>
              <a:gd name="connsiteX3890" fmla="*/ 5104298 w 10962464"/>
              <a:gd name="connsiteY3890" fmla="*/ 4863643 h 4944979"/>
              <a:gd name="connsiteX3891" fmla="*/ 5107623 w 10962464"/>
              <a:gd name="connsiteY3891" fmla="*/ 4846106 h 4944979"/>
              <a:gd name="connsiteX3892" fmla="*/ 5112612 w 10962464"/>
              <a:gd name="connsiteY3892" fmla="*/ 4815871 h 4944979"/>
              <a:gd name="connsiteX3893" fmla="*/ 5116241 w 10962464"/>
              <a:gd name="connsiteY3893" fmla="*/ 4779589 h 4944979"/>
              <a:gd name="connsiteX3894" fmla="*/ 5117300 w 10962464"/>
              <a:gd name="connsiteY3894" fmla="*/ 4759784 h 4944979"/>
              <a:gd name="connsiteX3895" fmla="*/ 5117601 w 10962464"/>
              <a:gd name="connsiteY3895" fmla="*/ 4744364 h 4944979"/>
              <a:gd name="connsiteX3896" fmla="*/ 5115937 w 10962464"/>
              <a:gd name="connsiteY3896" fmla="*/ 4736655 h 4944979"/>
              <a:gd name="connsiteX3897" fmla="*/ 5112612 w 10962464"/>
              <a:gd name="connsiteY3897" fmla="*/ 4736655 h 4944979"/>
              <a:gd name="connsiteX3898" fmla="*/ 5103087 w 10962464"/>
              <a:gd name="connsiteY3898" fmla="*/ 4738921 h 4944979"/>
              <a:gd name="connsiteX3899" fmla="*/ 5089330 w 10962464"/>
              <a:gd name="connsiteY3899" fmla="*/ 4746328 h 4944979"/>
              <a:gd name="connsiteX3900" fmla="*/ 5057886 w 10962464"/>
              <a:gd name="connsiteY3900" fmla="*/ 4778681 h 4944979"/>
              <a:gd name="connsiteX3901" fmla="*/ 5040804 w 10962464"/>
              <a:gd name="connsiteY3901" fmla="*/ 4804683 h 4944979"/>
              <a:gd name="connsiteX3902" fmla="*/ 5035781 w 10962464"/>
              <a:gd name="connsiteY3902" fmla="*/ 4813971 h 4944979"/>
              <a:gd name="connsiteX3903" fmla="*/ 5040199 w 10962464"/>
              <a:gd name="connsiteY3903" fmla="*/ 4814057 h 4944979"/>
              <a:gd name="connsiteX3904" fmla="*/ 5046398 w 10962464"/>
              <a:gd name="connsiteY3904" fmla="*/ 4817533 h 4944979"/>
              <a:gd name="connsiteX3905" fmla="*/ 5049269 w 10962464"/>
              <a:gd name="connsiteY3905" fmla="*/ 4821615 h 4944979"/>
              <a:gd name="connsiteX3906" fmla="*/ 5050932 w 10962464"/>
              <a:gd name="connsiteY3906" fmla="*/ 4826907 h 4944979"/>
              <a:gd name="connsiteX3907" fmla="*/ 5051991 w 10962464"/>
              <a:gd name="connsiteY3907" fmla="*/ 4837488 h 4944979"/>
              <a:gd name="connsiteX3908" fmla="*/ 5052292 w 10962464"/>
              <a:gd name="connsiteY3908" fmla="*/ 4854874 h 4944979"/>
              <a:gd name="connsiteX3909" fmla="*/ 5051537 w 10962464"/>
              <a:gd name="connsiteY3909" fmla="*/ 4873015 h 4944979"/>
              <a:gd name="connsiteX3910" fmla="*/ 5048362 w 10962464"/>
              <a:gd name="connsiteY3910" fmla="*/ 4893273 h 4944979"/>
              <a:gd name="connsiteX3911" fmla="*/ 5044282 w 10962464"/>
              <a:gd name="connsiteY3911" fmla="*/ 4912170 h 4944979"/>
              <a:gd name="connsiteX3912" fmla="*/ 5040804 w 10962464"/>
              <a:gd name="connsiteY3912" fmla="*/ 4929857 h 4944979"/>
              <a:gd name="connsiteX3913" fmla="*/ 5037411 w 10962464"/>
              <a:gd name="connsiteY3913" fmla="*/ 4944979 h 4944979"/>
              <a:gd name="connsiteX3914" fmla="*/ 5012961 w 10962464"/>
              <a:gd name="connsiteY3914" fmla="*/ 4944979 h 4944979"/>
              <a:gd name="connsiteX3915" fmla="*/ 5017975 w 10962464"/>
              <a:gd name="connsiteY3915" fmla="*/ 4925927 h 4944979"/>
              <a:gd name="connsiteX3916" fmla="*/ 5022965 w 10962464"/>
              <a:gd name="connsiteY3916" fmla="*/ 4900982 h 4944979"/>
              <a:gd name="connsiteX3917" fmla="*/ 5027802 w 10962464"/>
              <a:gd name="connsiteY3917" fmla="*/ 4877549 h 4944979"/>
              <a:gd name="connsiteX3918" fmla="*/ 5029163 w 10962464"/>
              <a:gd name="connsiteY3918" fmla="*/ 4854269 h 4944979"/>
              <a:gd name="connsiteX3919" fmla="*/ 5029012 w 10962464"/>
              <a:gd name="connsiteY3919" fmla="*/ 4839151 h 4944979"/>
              <a:gd name="connsiteX3920" fmla="*/ 5022965 w 10962464"/>
              <a:gd name="connsiteY3920" fmla="*/ 4842780 h 4944979"/>
              <a:gd name="connsiteX3921" fmla="*/ 5010720 w 10962464"/>
              <a:gd name="connsiteY3921" fmla="*/ 4853815 h 4944979"/>
              <a:gd name="connsiteX3922" fmla="*/ 4997869 w 10962464"/>
              <a:gd name="connsiteY3922" fmla="*/ 4865154 h 4944979"/>
              <a:gd name="connsiteX3923" fmla="*/ 4985473 w 10962464"/>
              <a:gd name="connsiteY3923" fmla="*/ 4876038 h 4944979"/>
              <a:gd name="connsiteX3924" fmla="*/ 4975648 w 10962464"/>
              <a:gd name="connsiteY3924" fmla="*/ 4886772 h 4944979"/>
              <a:gd name="connsiteX3925" fmla="*/ 4958262 w 10962464"/>
              <a:gd name="connsiteY3925" fmla="*/ 4913833 h 4944979"/>
              <a:gd name="connsiteX3926" fmla="*/ 4944353 w 10962464"/>
              <a:gd name="connsiteY3926" fmla="*/ 4942405 h 4944979"/>
              <a:gd name="connsiteX3927" fmla="*/ 4943557 w 10962464"/>
              <a:gd name="connsiteY3927" fmla="*/ 4944979 h 4944979"/>
              <a:gd name="connsiteX3928" fmla="*/ 4919260 w 10962464"/>
              <a:gd name="connsiteY3928" fmla="*/ 4944979 h 4944979"/>
              <a:gd name="connsiteX3929" fmla="*/ 4927120 w 10962464"/>
              <a:gd name="connsiteY3929" fmla="*/ 4924869 h 4944979"/>
              <a:gd name="connsiteX3930" fmla="*/ 4929462 w 10962464"/>
              <a:gd name="connsiteY3930" fmla="*/ 4920320 h 4944979"/>
              <a:gd name="connsiteX3931" fmla="*/ 4928327 w 10962464"/>
              <a:gd name="connsiteY3931" fmla="*/ 4919123 h 4944979"/>
              <a:gd name="connsiteX3932" fmla="*/ 4927722 w 10962464"/>
              <a:gd name="connsiteY3932" fmla="*/ 4908088 h 4944979"/>
              <a:gd name="connsiteX3933" fmla="*/ 4924850 w 10962464"/>
              <a:gd name="connsiteY3933" fmla="*/ 4891608 h 4944979"/>
              <a:gd name="connsiteX3934" fmla="*/ 4920164 w 10962464"/>
              <a:gd name="connsiteY3934" fmla="*/ 4871956 h 4944979"/>
              <a:gd name="connsiteX3935" fmla="*/ 4908372 w 10962464"/>
              <a:gd name="connsiteY3935" fmla="*/ 4833557 h 4944979"/>
              <a:gd name="connsiteX3936" fmla="*/ 4894010 w 10962464"/>
              <a:gd name="connsiteY3936" fmla="*/ 4804079 h 4944979"/>
              <a:gd name="connsiteX3937" fmla="*/ 4874660 w 10962464"/>
              <a:gd name="connsiteY3937" fmla="*/ 4773691 h 4944979"/>
              <a:gd name="connsiteX3938" fmla="*/ 4857425 w 10962464"/>
              <a:gd name="connsiteY3938" fmla="*/ 4753736 h 4944979"/>
              <a:gd name="connsiteX3939" fmla="*/ 4854552 w 10962464"/>
              <a:gd name="connsiteY3939" fmla="*/ 4751771 h 4944979"/>
              <a:gd name="connsiteX3940" fmla="*/ 4851831 w 10962464"/>
              <a:gd name="connsiteY3940" fmla="*/ 4763411 h 4944979"/>
              <a:gd name="connsiteX3941" fmla="*/ 4849565 w 10962464"/>
              <a:gd name="connsiteY3941" fmla="*/ 4776564 h 4944979"/>
              <a:gd name="connsiteX3942" fmla="*/ 4843066 w 10962464"/>
              <a:gd name="connsiteY3942" fmla="*/ 4839907 h 4944979"/>
              <a:gd name="connsiteX3943" fmla="*/ 4844576 w 10962464"/>
              <a:gd name="connsiteY3943" fmla="*/ 4904458 h 4944979"/>
              <a:gd name="connsiteX3944" fmla="*/ 4852418 w 10962464"/>
              <a:gd name="connsiteY3944" fmla="*/ 4944979 h 4944979"/>
              <a:gd name="connsiteX3945" fmla="*/ 4814913 w 10962464"/>
              <a:gd name="connsiteY3945" fmla="*/ 4944979 h 4944979"/>
              <a:gd name="connsiteX3946" fmla="*/ 4802550 w 10962464"/>
              <a:gd name="connsiteY3946" fmla="*/ 4931519 h 4944979"/>
              <a:gd name="connsiteX3947" fmla="*/ 4801190 w 10962464"/>
              <a:gd name="connsiteY3947" fmla="*/ 4930613 h 4944979"/>
              <a:gd name="connsiteX3948" fmla="*/ 4800585 w 10962464"/>
              <a:gd name="connsiteY3948" fmla="*/ 4930914 h 4944979"/>
              <a:gd name="connsiteX3949" fmla="*/ 4799376 w 10962464"/>
              <a:gd name="connsiteY3949" fmla="*/ 4932124 h 4944979"/>
              <a:gd name="connsiteX3950" fmla="*/ 4794538 w 10962464"/>
              <a:gd name="connsiteY3950" fmla="*/ 4940589 h 4944979"/>
              <a:gd name="connsiteX3951" fmla="*/ 4793451 w 10962464"/>
              <a:gd name="connsiteY3951" fmla="*/ 4944979 h 4944979"/>
              <a:gd name="connsiteX3952" fmla="*/ 4764698 w 10962464"/>
              <a:gd name="connsiteY3952" fmla="*/ 4944979 h 4944979"/>
              <a:gd name="connsiteX3953" fmla="*/ 4762337 w 10962464"/>
              <a:gd name="connsiteY3953" fmla="*/ 4938474 h 4944979"/>
              <a:gd name="connsiteX3954" fmla="*/ 4757197 w 10962464"/>
              <a:gd name="connsiteY3954" fmla="*/ 4923055 h 4944979"/>
              <a:gd name="connsiteX3955" fmla="*/ 4749184 w 10962464"/>
              <a:gd name="connsiteY3955" fmla="*/ 4890401 h 4944979"/>
              <a:gd name="connsiteX3956" fmla="*/ 4746010 w 10962464"/>
              <a:gd name="connsiteY3956" fmla="*/ 4853664 h 4944979"/>
              <a:gd name="connsiteX3957" fmla="*/ 4748278 w 10962464"/>
              <a:gd name="connsiteY3957" fmla="*/ 4817836 h 4944979"/>
              <a:gd name="connsiteX3958" fmla="*/ 4750092 w 10962464"/>
              <a:gd name="connsiteY3958" fmla="*/ 4799996 h 4944979"/>
              <a:gd name="connsiteX3959" fmla="*/ 4754627 w 10962464"/>
              <a:gd name="connsiteY3959" fmla="*/ 4776111 h 4944979"/>
              <a:gd name="connsiteX3960" fmla="*/ 4762941 w 10962464"/>
              <a:gd name="connsiteY3960" fmla="*/ 4765528 h 4944979"/>
              <a:gd name="connsiteX3961" fmla="*/ 4763103 w 10962464"/>
              <a:gd name="connsiteY3961" fmla="*/ 4765465 h 4944979"/>
              <a:gd name="connsiteX3962" fmla="*/ 4762790 w 10962464"/>
              <a:gd name="connsiteY3962" fmla="*/ 4764017 h 4944979"/>
              <a:gd name="connsiteX3963" fmla="*/ 4760675 w 10962464"/>
              <a:gd name="connsiteY3963" fmla="*/ 4748900 h 4944979"/>
              <a:gd name="connsiteX3964" fmla="*/ 4759616 w 10962464"/>
              <a:gd name="connsiteY3964" fmla="*/ 4734387 h 4944979"/>
              <a:gd name="connsiteX3965" fmla="*/ 4760219 w 10962464"/>
              <a:gd name="connsiteY3965" fmla="*/ 4719723 h 4944979"/>
              <a:gd name="connsiteX3966" fmla="*/ 4765963 w 10962464"/>
              <a:gd name="connsiteY3966" fmla="*/ 4691603 h 4944979"/>
              <a:gd name="connsiteX3967" fmla="*/ 4776244 w 10962464"/>
              <a:gd name="connsiteY3967" fmla="*/ 4663787 h 4944979"/>
              <a:gd name="connsiteX3968" fmla="*/ 4784409 w 10962464"/>
              <a:gd name="connsiteY3968" fmla="*/ 4647309 h 4944979"/>
              <a:gd name="connsiteX3969" fmla="*/ 4802400 w 10962464"/>
              <a:gd name="connsiteY3969" fmla="*/ 4626446 h 4944979"/>
              <a:gd name="connsiteX3970" fmla="*/ 4807236 w 10962464"/>
              <a:gd name="connsiteY3970" fmla="*/ 4623726 h 4944979"/>
              <a:gd name="connsiteX3971" fmla="*/ 4808245 w 10962464"/>
              <a:gd name="connsiteY3971" fmla="*/ 4624003 h 4944979"/>
              <a:gd name="connsiteX3972" fmla="*/ 4807085 w 10962464"/>
              <a:gd name="connsiteY3972" fmla="*/ 4602863 h 4944979"/>
              <a:gd name="connsiteX3973" fmla="*/ 4812526 w 10962464"/>
              <a:gd name="connsiteY3973" fmla="*/ 4565069 h 4944979"/>
              <a:gd name="connsiteX3974" fmla="*/ 4816759 w 10962464"/>
              <a:gd name="connsiteY3974" fmla="*/ 4547230 h 4944979"/>
              <a:gd name="connsiteX3975" fmla="*/ 4819482 w 10962464"/>
              <a:gd name="connsiteY3975" fmla="*/ 4538159 h 4944979"/>
              <a:gd name="connsiteX3976" fmla="*/ 4823864 w 10962464"/>
              <a:gd name="connsiteY3976" fmla="*/ 4527576 h 4944979"/>
              <a:gd name="connsiteX3977" fmla="*/ 4826643 w 10962464"/>
              <a:gd name="connsiteY3977" fmla="*/ 4523284 h 4944979"/>
              <a:gd name="connsiteX3978" fmla="*/ 4820691 w 10962464"/>
              <a:gd name="connsiteY3978" fmla="*/ 4497342 h 4944979"/>
              <a:gd name="connsiteX3979" fmla="*/ 4818576 w 10962464"/>
              <a:gd name="connsiteY3979" fmla="*/ 4477084 h 4944979"/>
              <a:gd name="connsiteX3980" fmla="*/ 4818423 w 10962464"/>
              <a:gd name="connsiteY3980" fmla="*/ 4458340 h 4944979"/>
              <a:gd name="connsiteX3981" fmla="*/ 4821750 w 10962464"/>
              <a:gd name="connsiteY3981" fmla="*/ 4421905 h 4944979"/>
              <a:gd name="connsiteX3982" fmla="*/ 4825377 w 10962464"/>
              <a:gd name="connsiteY3982" fmla="*/ 4402554 h 4944979"/>
              <a:gd name="connsiteX3983" fmla="*/ 4830365 w 10962464"/>
              <a:gd name="connsiteY3983" fmla="*/ 4384867 h 4944979"/>
              <a:gd name="connsiteX3984" fmla="*/ 4832935 w 10962464"/>
              <a:gd name="connsiteY3984" fmla="*/ 4376251 h 4944979"/>
              <a:gd name="connsiteX3985" fmla="*/ 4841893 w 10962464"/>
              <a:gd name="connsiteY3985" fmla="*/ 4363710 h 4944979"/>
              <a:gd name="connsiteX3986" fmla="*/ 4839587 w 10962464"/>
              <a:gd name="connsiteY3986" fmla="*/ 4353423 h 4944979"/>
              <a:gd name="connsiteX3987" fmla="*/ 4837773 w 10962464"/>
              <a:gd name="connsiteY3987" fmla="*/ 4318350 h 4944979"/>
              <a:gd name="connsiteX3988" fmla="*/ 4840797 w 10962464"/>
              <a:gd name="connsiteY3988" fmla="*/ 4282672 h 4944979"/>
              <a:gd name="connsiteX3989" fmla="*/ 4849111 w 10962464"/>
              <a:gd name="connsiteY3989" fmla="*/ 4245936 h 4944979"/>
              <a:gd name="connsiteX3990" fmla="*/ 4855008 w 10962464"/>
              <a:gd name="connsiteY3990" fmla="*/ 4227945 h 4944979"/>
              <a:gd name="connsiteX3991" fmla="*/ 4863475 w 10962464"/>
              <a:gd name="connsiteY3991" fmla="*/ 4208595 h 4944979"/>
              <a:gd name="connsiteX3992" fmla="*/ 4872090 w 10962464"/>
              <a:gd name="connsiteY3992" fmla="*/ 4192117 h 4944979"/>
              <a:gd name="connsiteX3993" fmla="*/ 4880859 w 10962464"/>
              <a:gd name="connsiteY3993" fmla="*/ 4177453 h 4944979"/>
              <a:gd name="connsiteX3994" fmla="*/ 4894314 w 10962464"/>
              <a:gd name="connsiteY3994" fmla="*/ 4159917 h 4944979"/>
              <a:gd name="connsiteX3995" fmla="*/ 4899453 w 10962464"/>
              <a:gd name="connsiteY3995" fmla="*/ 4154324 h 4944979"/>
              <a:gd name="connsiteX3996" fmla="*/ 4903536 w 10962464"/>
              <a:gd name="connsiteY3996" fmla="*/ 4150392 h 4944979"/>
              <a:gd name="connsiteX3997" fmla="*/ 4907617 w 10962464"/>
              <a:gd name="connsiteY3997" fmla="*/ 4147218 h 4944979"/>
              <a:gd name="connsiteX3998" fmla="*/ 4915025 w 10962464"/>
              <a:gd name="connsiteY3998" fmla="*/ 4142985 h 4944979"/>
              <a:gd name="connsiteX3999" fmla="*/ 4915931 w 10962464"/>
              <a:gd name="connsiteY3999" fmla="*/ 4142230 h 4944979"/>
              <a:gd name="connsiteX4000" fmla="*/ 8373031 w 10962464"/>
              <a:gd name="connsiteY4000" fmla="*/ 4141322 h 4944979"/>
              <a:gd name="connsiteX4001" fmla="*/ 8363809 w 10962464"/>
              <a:gd name="connsiteY4001" fmla="*/ 4150091 h 4944979"/>
              <a:gd name="connsiteX4002" fmla="*/ 8347329 w 10962464"/>
              <a:gd name="connsiteY4002" fmla="*/ 4166267 h 4944979"/>
              <a:gd name="connsiteX4003" fmla="*/ 8331909 w 10962464"/>
              <a:gd name="connsiteY4003" fmla="*/ 4182442 h 4944979"/>
              <a:gd name="connsiteX4004" fmla="*/ 8315281 w 10962464"/>
              <a:gd name="connsiteY4004" fmla="*/ 4200432 h 4944979"/>
              <a:gd name="connsiteX4005" fmla="*/ 8286859 w 10962464"/>
              <a:gd name="connsiteY4005" fmla="*/ 4240192 h 4944979"/>
              <a:gd name="connsiteX4006" fmla="*/ 8263579 w 10962464"/>
              <a:gd name="connsiteY4006" fmla="*/ 4283428 h 4944979"/>
              <a:gd name="connsiteX4007" fmla="*/ 8249972 w 10962464"/>
              <a:gd name="connsiteY4007" fmla="*/ 4322281 h 4944979"/>
              <a:gd name="connsiteX4008" fmla="*/ 8242565 w 10962464"/>
              <a:gd name="connsiteY4008" fmla="*/ 4355992 h 4944979"/>
              <a:gd name="connsiteX4009" fmla="*/ 8241203 w 10962464"/>
              <a:gd name="connsiteY4009" fmla="*/ 4368994 h 4944979"/>
              <a:gd name="connsiteX4010" fmla="*/ 8239907 w 10962464"/>
              <a:gd name="connsiteY4010" fmla="*/ 4370242 h 4944979"/>
              <a:gd name="connsiteX4011" fmla="*/ 8249065 w 10962464"/>
              <a:gd name="connsiteY4011" fmla="*/ 4383507 h 4944979"/>
              <a:gd name="connsiteX4012" fmla="*/ 8267055 w 10962464"/>
              <a:gd name="connsiteY4012" fmla="*/ 4414498 h 4944979"/>
              <a:gd name="connsiteX4013" fmla="*/ 8284441 w 10962464"/>
              <a:gd name="connsiteY4013" fmla="*/ 4446396 h 4944979"/>
              <a:gd name="connsiteX4014" fmla="*/ 8291563 w 10962464"/>
              <a:gd name="connsiteY4014" fmla="*/ 4460962 h 4944979"/>
              <a:gd name="connsiteX4015" fmla="*/ 8301826 w 10962464"/>
              <a:gd name="connsiteY4015" fmla="*/ 4431279 h 4944979"/>
              <a:gd name="connsiteX4016" fmla="*/ 8310595 w 10962464"/>
              <a:gd name="connsiteY4016" fmla="*/ 4412684 h 4944979"/>
              <a:gd name="connsiteX4017" fmla="*/ 8318002 w 10962464"/>
              <a:gd name="connsiteY4017" fmla="*/ 4398625 h 4944979"/>
              <a:gd name="connsiteX4018" fmla="*/ 8334329 w 10962464"/>
              <a:gd name="connsiteY4018" fmla="*/ 4367481 h 4944979"/>
              <a:gd name="connsiteX4019" fmla="*/ 8352167 w 10962464"/>
              <a:gd name="connsiteY4019" fmla="*/ 4337700 h 4944979"/>
              <a:gd name="connsiteX4020" fmla="*/ 8369761 w 10962464"/>
              <a:gd name="connsiteY4020" fmla="*/ 4313366 h 4944979"/>
              <a:gd name="connsiteX4021" fmla="*/ 8367739 w 10962464"/>
              <a:gd name="connsiteY4021" fmla="*/ 4308070 h 4944979"/>
              <a:gd name="connsiteX4022" fmla="*/ 8375600 w 10962464"/>
              <a:gd name="connsiteY4022" fmla="*/ 4227342 h 4944979"/>
              <a:gd name="connsiteX4023" fmla="*/ 8375449 w 10962464"/>
              <a:gd name="connsiteY4023" fmla="*/ 4191060 h 4944979"/>
              <a:gd name="connsiteX4024" fmla="*/ 8374089 w 10962464"/>
              <a:gd name="connsiteY4024" fmla="*/ 4153719 h 4944979"/>
              <a:gd name="connsiteX4025" fmla="*/ 8373181 w 10962464"/>
              <a:gd name="connsiteY4025" fmla="*/ 4143136 h 4944979"/>
              <a:gd name="connsiteX4026" fmla="*/ 8373031 w 10962464"/>
              <a:gd name="connsiteY4026" fmla="*/ 4141322 h 4944979"/>
              <a:gd name="connsiteX4027" fmla="*/ 2817302 w 10962464"/>
              <a:gd name="connsiteY4027" fmla="*/ 4135427 h 4944979"/>
              <a:gd name="connsiteX4028" fmla="*/ 2824709 w 10962464"/>
              <a:gd name="connsiteY4028" fmla="*/ 4136182 h 4944979"/>
              <a:gd name="connsiteX4029" fmla="*/ 2831060 w 10962464"/>
              <a:gd name="connsiteY4029" fmla="*/ 4139962 h 4944979"/>
              <a:gd name="connsiteX4030" fmla="*/ 2831361 w 10962464"/>
              <a:gd name="connsiteY4030" fmla="*/ 4140265 h 4944979"/>
              <a:gd name="connsiteX4031" fmla="*/ 2836653 w 10962464"/>
              <a:gd name="connsiteY4031" fmla="*/ 4145253 h 4944979"/>
              <a:gd name="connsiteX4032" fmla="*/ 2839375 w 10962464"/>
              <a:gd name="connsiteY4032" fmla="*/ 4148427 h 4944979"/>
              <a:gd name="connsiteX4033" fmla="*/ 2844816 w 10962464"/>
              <a:gd name="connsiteY4033" fmla="*/ 4155533 h 4944979"/>
              <a:gd name="connsiteX4034" fmla="*/ 2867039 w 10962464"/>
              <a:gd name="connsiteY4034" fmla="*/ 4189850 h 4944979"/>
              <a:gd name="connsiteX4035" fmla="*/ 2885180 w 10962464"/>
              <a:gd name="connsiteY4035" fmla="*/ 4224166 h 4944979"/>
              <a:gd name="connsiteX4036" fmla="*/ 2901507 w 10962464"/>
              <a:gd name="connsiteY4036" fmla="*/ 4258181 h 4944979"/>
              <a:gd name="connsiteX4037" fmla="*/ 2913149 w 10962464"/>
              <a:gd name="connsiteY4037" fmla="*/ 4296279 h 4944979"/>
              <a:gd name="connsiteX4038" fmla="*/ 2918288 w 10962464"/>
              <a:gd name="connsiteY4038" fmla="*/ 4332258 h 4944979"/>
              <a:gd name="connsiteX4039" fmla="*/ 2919312 w 10962464"/>
              <a:gd name="connsiteY4039" fmla="*/ 4349915 h 4944979"/>
              <a:gd name="connsiteX4040" fmla="*/ 2927812 w 10962464"/>
              <a:gd name="connsiteY4040" fmla="*/ 4336945 h 4944979"/>
              <a:gd name="connsiteX4041" fmla="*/ 2950944 w 10962464"/>
              <a:gd name="connsiteY4041" fmla="*/ 4307465 h 4944979"/>
              <a:gd name="connsiteX4042" fmla="*/ 2965306 w 10962464"/>
              <a:gd name="connsiteY4042" fmla="*/ 4292044 h 4944979"/>
              <a:gd name="connsiteX4043" fmla="*/ 2972410 w 10962464"/>
              <a:gd name="connsiteY4043" fmla="*/ 4285846 h 4944979"/>
              <a:gd name="connsiteX4044" fmla="*/ 2976039 w 10962464"/>
              <a:gd name="connsiteY4044" fmla="*/ 4283277 h 4944979"/>
              <a:gd name="connsiteX4045" fmla="*/ 2988283 w 10962464"/>
              <a:gd name="connsiteY4045" fmla="*/ 4277834 h 4944979"/>
              <a:gd name="connsiteX4046" fmla="*/ 2999924 w 10962464"/>
              <a:gd name="connsiteY4046" fmla="*/ 4278439 h 4944979"/>
              <a:gd name="connsiteX4047" fmla="*/ 3003705 w 10962464"/>
              <a:gd name="connsiteY4047" fmla="*/ 4280555 h 4944979"/>
              <a:gd name="connsiteX4048" fmla="*/ 3006122 w 10962464"/>
              <a:gd name="connsiteY4048" fmla="*/ 4282672 h 4944979"/>
              <a:gd name="connsiteX4049" fmla="*/ 3008993 w 10962464"/>
              <a:gd name="connsiteY4049" fmla="*/ 4287056 h 4944979"/>
              <a:gd name="connsiteX4050" fmla="*/ 3010507 w 10962464"/>
              <a:gd name="connsiteY4050" fmla="*/ 4291592 h 4944979"/>
              <a:gd name="connsiteX4051" fmla="*/ 3010960 w 10962464"/>
              <a:gd name="connsiteY4051" fmla="*/ 4293557 h 4944979"/>
              <a:gd name="connsiteX4052" fmla="*/ 3011415 w 10962464"/>
              <a:gd name="connsiteY4052" fmla="*/ 4295825 h 4944979"/>
              <a:gd name="connsiteX4053" fmla="*/ 3011866 w 10962464"/>
              <a:gd name="connsiteY4053" fmla="*/ 4300208 h 4944979"/>
              <a:gd name="connsiteX4054" fmla="*/ 3012472 w 10962464"/>
              <a:gd name="connsiteY4054" fmla="*/ 4320465 h 4944979"/>
              <a:gd name="connsiteX4055" fmla="*/ 3010356 w 10962464"/>
              <a:gd name="connsiteY4055" fmla="*/ 4359620 h 4944979"/>
              <a:gd name="connsiteX4056" fmla="*/ 3005214 w 10962464"/>
              <a:gd name="connsiteY4056" fmla="*/ 4397112 h 4944979"/>
              <a:gd name="connsiteX4057" fmla="*/ 3001134 w 10962464"/>
              <a:gd name="connsiteY4057" fmla="*/ 4417672 h 4944979"/>
              <a:gd name="connsiteX4058" fmla="*/ 2996599 w 10962464"/>
              <a:gd name="connsiteY4058" fmla="*/ 4436418 h 4944979"/>
              <a:gd name="connsiteX4059" fmla="*/ 2987368 w 10962464"/>
              <a:gd name="connsiteY4059" fmla="*/ 4465548 h 4944979"/>
              <a:gd name="connsiteX4060" fmla="*/ 2992819 w 10962464"/>
              <a:gd name="connsiteY4060" fmla="*/ 4461966 h 4944979"/>
              <a:gd name="connsiteX4061" fmla="*/ 3005064 w 10962464"/>
              <a:gd name="connsiteY4061" fmla="*/ 4459397 h 4944979"/>
              <a:gd name="connsiteX4062" fmla="*/ 3014286 w 10962464"/>
              <a:gd name="connsiteY4062" fmla="*/ 4463025 h 4944979"/>
              <a:gd name="connsiteX4063" fmla="*/ 3016855 w 10962464"/>
              <a:gd name="connsiteY4063" fmla="*/ 4465293 h 4944979"/>
              <a:gd name="connsiteX4064" fmla="*/ 3023811 w 10962464"/>
              <a:gd name="connsiteY4064" fmla="*/ 4476630 h 4944979"/>
              <a:gd name="connsiteX4065" fmla="*/ 3026833 w 10962464"/>
              <a:gd name="connsiteY4065" fmla="*/ 4488119 h 4944979"/>
              <a:gd name="connsiteX4066" fmla="*/ 3027892 w 10962464"/>
              <a:gd name="connsiteY4066" fmla="*/ 4513065 h 4944979"/>
              <a:gd name="connsiteX4067" fmla="*/ 3026532 w 10962464"/>
              <a:gd name="connsiteY4067" fmla="*/ 4532566 h 4944979"/>
              <a:gd name="connsiteX4068" fmla="*/ 3008692 w 10962464"/>
              <a:gd name="connsiteY4068" fmla="*/ 4609968 h 4944979"/>
              <a:gd name="connsiteX4069" fmla="*/ 2992366 w 10962464"/>
              <a:gd name="connsiteY4069" fmla="*/ 4646704 h 4944979"/>
              <a:gd name="connsiteX4070" fmla="*/ 2987532 w 10962464"/>
              <a:gd name="connsiteY4070" fmla="*/ 4655810 h 4944979"/>
              <a:gd name="connsiteX4071" fmla="*/ 3006576 w 10962464"/>
              <a:gd name="connsiteY4071" fmla="*/ 4652298 h 4944979"/>
              <a:gd name="connsiteX4072" fmla="*/ 3011413 w 10962464"/>
              <a:gd name="connsiteY4072" fmla="*/ 4654415 h 4944979"/>
              <a:gd name="connsiteX4073" fmla="*/ 3021239 w 10962464"/>
              <a:gd name="connsiteY4073" fmla="*/ 4675580 h 4944979"/>
              <a:gd name="connsiteX4074" fmla="*/ 3022298 w 10962464"/>
              <a:gd name="connsiteY4074" fmla="*/ 4684801 h 4944979"/>
              <a:gd name="connsiteX4075" fmla="*/ 3022750 w 10962464"/>
              <a:gd name="connsiteY4075" fmla="*/ 4706570 h 4944979"/>
              <a:gd name="connsiteX4076" fmla="*/ 3018667 w 10962464"/>
              <a:gd name="connsiteY4076" fmla="*/ 4745271 h 4944979"/>
              <a:gd name="connsiteX4077" fmla="*/ 3002190 w 10962464"/>
              <a:gd name="connsiteY4077" fmla="*/ 4822523 h 4944979"/>
              <a:gd name="connsiteX4078" fmla="*/ 2995992 w 10962464"/>
              <a:gd name="connsiteY4078" fmla="*/ 4840966 h 4944979"/>
              <a:gd name="connsiteX4079" fmla="*/ 2988584 w 10962464"/>
              <a:gd name="connsiteY4079" fmla="*/ 4858653 h 4944979"/>
              <a:gd name="connsiteX4080" fmla="*/ 2986226 w 10962464"/>
              <a:gd name="connsiteY4080" fmla="*/ 4864263 h 4944979"/>
              <a:gd name="connsiteX4081" fmla="*/ 2992819 w 10962464"/>
              <a:gd name="connsiteY4081" fmla="*/ 4861678 h 4944979"/>
              <a:gd name="connsiteX4082" fmla="*/ 3007483 w 10962464"/>
              <a:gd name="connsiteY4082" fmla="*/ 4863643 h 4944979"/>
              <a:gd name="connsiteX4083" fmla="*/ 3009600 w 10962464"/>
              <a:gd name="connsiteY4083" fmla="*/ 4865608 h 4944979"/>
              <a:gd name="connsiteX4084" fmla="*/ 3013831 w 10962464"/>
              <a:gd name="connsiteY4084" fmla="*/ 4882993 h 4944979"/>
              <a:gd name="connsiteX4085" fmla="*/ 3013227 w 10962464"/>
              <a:gd name="connsiteY4085" fmla="*/ 4901438 h 4944979"/>
              <a:gd name="connsiteX4086" fmla="*/ 3011262 w 10962464"/>
              <a:gd name="connsiteY4086" fmla="*/ 4921393 h 4944979"/>
              <a:gd name="connsiteX4087" fmla="*/ 3007937 w 10962464"/>
              <a:gd name="connsiteY4087" fmla="*/ 4941347 h 4944979"/>
              <a:gd name="connsiteX4088" fmla="*/ 3007298 w 10962464"/>
              <a:gd name="connsiteY4088" fmla="*/ 4944979 h 4944979"/>
              <a:gd name="connsiteX4089" fmla="*/ 2982454 w 10962464"/>
              <a:gd name="connsiteY4089" fmla="*/ 4944979 h 4944979"/>
              <a:gd name="connsiteX4090" fmla="*/ 2983447 w 10962464"/>
              <a:gd name="connsiteY4090" fmla="*/ 4939532 h 4944979"/>
              <a:gd name="connsiteX4091" fmla="*/ 2989341 w 10962464"/>
              <a:gd name="connsiteY4091" fmla="*/ 4889342 h 4944979"/>
              <a:gd name="connsiteX4092" fmla="*/ 2973469 w 10962464"/>
              <a:gd name="connsiteY4092" fmla="*/ 4897205 h 4944979"/>
              <a:gd name="connsiteX4093" fmla="*/ 2950036 w 10962464"/>
              <a:gd name="connsiteY4093" fmla="*/ 4910810 h 4944979"/>
              <a:gd name="connsiteX4094" fmla="*/ 2902299 w 10962464"/>
              <a:gd name="connsiteY4094" fmla="*/ 4944979 h 4944979"/>
              <a:gd name="connsiteX4095" fmla="*/ 2861992 w 10962464"/>
              <a:gd name="connsiteY4095" fmla="*/ 4944979 h 4944979"/>
              <a:gd name="connsiteX4096" fmla="*/ 2863412 w 10962464"/>
              <a:gd name="connsiteY4096" fmla="*/ 4943615 h 4944979"/>
              <a:gd name="connsiteX4097" fmla="*/ 2893798 w 10962464"/>
              <a:gd name="connsiteY4097" fmla="*/ 4919577 h 4944979"/>
              <a:gd name="connsiteX4098" fmla="*/ 2925092 w 10962464"/>
              <a:gd name="connsiteY4098" fmla="*/ 4897657 h 4944979"/>
              <a:gd name="connsiteX4099" fmla="*/ 2953374 w 10962464"/>
              <a:gd name="connsiteY4099" fmla="*/ 4880094 h 4944979"/>
              <a:gd name="connsiteX4100" fmla="*/ 2953058 w 10962464"/>
              <a:gd name="connsiteY4100" fmla="*/ 4878457 h 4944979"/>
              <a:gd name="connsiteX4101" fmla="*/ 2954116 w 10962464"/>
              <a:gd name="connsiteY4101" fmla="*/ 4876643 h 4944979"/>
              <a:gd name="connsiteX4102" fmla="*/ 2962582 w 10962464"/>
              <a:gd name="connsiteY4102" fmla="*/ 4856386 h 4944979"/>
              <a:gd name="connsiteX4103" fmla="*/ 2972559 w 10962464"/>
              <a:gd name="connsiteY4103" fmla="*/ 4832500 h 4944979"/>
              <a:gd name="connsiteX4104" fmla="*/ 2987375 w 10962464"/>
              <a:gd name="connsiteY4104" fmla="*/ 4780495 h 4944979"/>
              <a:gd name="connsiteX4105" fmla="*/ 2994784 w 10962464"/>
              <a:gd name="connsiteY4105" fmla="*/ 4737712 h 4944979"/>
              <a:gd name="connsiteX4106" fmla="*/ 2997957 w 10962464"/>
              <a:gd name="connsiteY4106" fmla="*/ 4692359 h 4944979"/>
              <a:gd name="connsiteX4107" fmla="*/ 2996446 w 10962464"/>
              <a:gd name="connsiteY4107" fmla="*/ 4678300 h 4944979"/>
              <a:gd name="connsiteX4108" fmla="*/ 2992818 w 10962464"/>
              <a:gd name="connsiteY4108" fmla="*/ 4680568 h 4944979"/>
              <a:gd name="connsiteX4109" fmla="*/ 2956705 w 10962464"/>
              <a:gd name="connsiteY4109" fmla="*/ 4709608 h 4944979"/>
              <a:gd name="connsiteX4110" fmla="*/ 2956083 w 10962464"/>
              <a:gd name="connsiteY4110" fmla="*/ 4710652 h 4944979"/>
              <a:gd name="connsiteX4111" fmla="*/ 2952304 w 10962464"/>
              <a:gd name="connsiteY4111" fmla="*/ 4713147 h 4944979"/>
              <a:gd name="connsiteX4112" fmla="*/ 2941871 w 10962464"/>
              <a:gd name="connsiteY4112" fmla="*/ 4721537 h 4944979"/>
              <a:gd name="connsiteX4113" fmla="*/ 2896519 w 10962464"/>
              <a:gd name="connsiteY4113" fmla="*/ 4766587 h 4944979"/>
              <a:gd name="connsiteX4114" fmla="*/ 2874900 w 10962464"/>
              <a:gd name="connsiteY4114" fmla="*/ 4792438 h 4944979"/>
              <a:gd name="connsiteX4115" fmla="*/ 2852827 w 10962464"/>
              <a:gd name="connsiteY4115" fmla="*/ 4822674 h 4944979"/>
              <a:gd name="connsiteX4116" fmla="*/ 2834385 w 10962464"/>
              <a:gd name="connsiteY4116" fmla="*/ 4853210 h 4944979"/>
              <a:gd name="connsiteX4117" fmla="*/ 2816698 w 10962464"/>
              <a:gd name="connsiteY4117" fmla="*/ 4884203 h 4944979"/>
              <a:gd name="connsiteX4118" fmla="*/ 2808844 w 10962464"/>
              <a:gd name="connsiteY4118" fmla="*/ 4885718 h 4944979"/>
              <a:gd name="connsiteX4119" fmla="*/ 2818964 w 10962464"/>
              <a:gd name="connsiteY4119" fmla="*/ 4914438 h 4944979"/>
              <a:gd name="connsiteX4120" fmla="*/ 2825638 w 10962464"/>
              <a:gd name="connsiteY4120" fmla="*/ 4944979 h 4944979"/>
              <a:gd name="connsiteX4121" fmla="*/ 2800517 w 10962464"/>
              <a:gd name="connsiteY4121" fmla="*/ 4944979 h 4944979"/>
              <a:gd name="connsiteX4122" fmla="*/ 2800218 w 10962464"/>
              <a:gd name="connsiteY4122" fmla="*/ 4943464 h 4944979"/>
              <a:gd name="connsiteX4123" fmla="*/ 2788276 w 10962464"/>
              <a:gd name="connsiteY4123" fmla="*/ 4895994 h 4944979"/>
              <a:gd name="connsiteX4124" fmla="*/ 2765145 w 10962464"/>
              <a:gd name="connsiteY4124" fmla="*/ 4839756 h 4944979"/>
              <a:gd name="connsiteX4125" fmla="*/ 2736423 w 10962464"/>
              <a:gd name="connsiteY4125" fmla="*/ 4787601 h 4944979"/>
              <a:gd name="connsiteX4126" fmla="*/ 2723573 w 10962464"/>
              <a:gd name="connsiteY4126" fmla="*/ 4771577 h 4944979"/>
              <a:gd name="connsiteX4127" fmla="*/ 2715258 w 10962464"/>
              <a:gd name="connsiteY4127" fmla="*/ 4765831 h 4944979"/>
              <a:gd name="connsiteX4128" fmla="*/ 2712839 w 10962464"/>
              <a:gd name="connsiteY4128" fmla="*/ 4764925 h 4944979"/>
              <a:gd name="connsiteX4129" fmla="*/ 2711630 w 10962464"/>
              <a:gd name="connsiteY4129" fmla="*/ 4766739 h 4944979"/>
              <a:gd name="connsiteX4130" fmla="*/ 2708757 w 10962464"/>
              <a:gd name="connsiteY4130" fmla="*/ 4776111 h 4944979"/>
              <a:gd name="connsiteX4131" fmla="*/ 2703919 w 10962464"/>
              <a:gd name="connsiteY4131" fmla="*/ 4811033 h 4944979"/>
              <a:gd name="connsiteX4132" fmla="*/ 2700291 w 10962464"/>
              <a:gd name="connsiteY4132" fmla="*/ 4846862 h 4944979"/>
              <a:gd name="connsiteX4133" fmla="*/ 2698326 w 10962464"/>
              <a:gd name="connsiteY4133" fmla="*/ 4886017 h 4944979"/>
              <a:gd name="connsiteX4134" fmla="*/ 2699082 w 10962464"/>
              <a:gd name="connsiteY4134" fmla="*/ 4920788 h 4944979"/>
              <a:gd name="connsiteX4135" fmla="*/ 2700937 w 10962464"/>
              <a:gd name="connsiteY4135" fmla="*/ 4944979 h 4944979"/>
              <a:gd name="connsiteX4136" fmla="*/ 2676197 w 10962464"/>
              <a:gd name="connsiteY4136" fmla="*/ 4944979 h 4944979"/>
              <a:gd name="connsiteX4137" fmla="*/ 2674743 w 10962464"/>
              <a:gd name="connsiteY4137" fmla="*/ 4923962 h 4944979"/>
              <a:gd name="connsiteX4138" fmla="*/ 2673684 w 10962464"/>
              <a:gd name="connsiteY4138" fmla="*/ 4884052 h 4944979"/>
              <a:gd name="connsiteX4139" fmla="*/ 2675801 w 10962464"/>
              <a:gd name="connsiteY4139" fmla="*/ 4843083 h 4944979"/>
              <a:gd name="connsiteX4140" fmla="*/ 2679883 w 10962464"/>
              <a:gd name="connsiteY4140" fmla="*/ 4803172 h 4944979"/>
              <a:gd name="connsiteX4141" fmla="*/ 2684491 w 10962464"/>
              <a:gd name="connsiteY4141" fmla="*/ 4775302 h 4944979"/>
              <a:gd name="connsiteX4142" fmla="*/ 2683964 w 10962464"/>
              <a:gd name="connsiteY4142" fmla="*/ 4774599 h 4944979"/>
              <a:gd name="connsiteX4143" fmla="*/ 2675650 w 10962464"/>
              <a:gd name="connsiteY4143" fmla="*/ 4759632 h 4944979"/>
              <a:gd name="connsiteX4144" fmla="*/ 2667032 w 10962464"/>
              <a:gd name="connsiteY4144" fmla="*/ 4744364 h 4944979"/>
              <a:gd name="connsiteX4145" fmla="*/ 2649648 w 10962464"/>
              <a:gd name="connsiteY4145" fmla="*/ 4715338 h 4944979"/>
              <a:gd name="connsiteX4146" fmla="*/ 2636797 w 10962464"/>
              <a:gd name="connsiteY4146" fmla="*/ 4697650 h 4944979"/>
              <a:gd name="connsiteX4147" fmla="*/ 2623192 w 10962464"/>
              <a:gd name="connsiteY4147" fmla="*/ 4683288 h 4944979"/>
              <a:gd name="connsiteX4148" fmla="*/ 2607620 w 10962464"/>
              <a:gd name="connsiteY4148" fmla="*/ 4672554 h 4944979"/>
              <a:gd name="connsiteX4149" fmla="*/ 2601876 w 10962464"/>
              <a:gd name="connsiteY4149" fmla="*/ 4670286 h 4944979"/>
              <a:gd name="connsiteX4150" fmla="*/ 2598701 w 10962464"/>
              <a:gd name="connsiteY4150" fmla="*/ 4669985 h 4944979"/>
              <a:gd name="connsiteX4151" fmla="*/ 2597794 w 10962464"/>
              <a:gd name="connsiteY4151" fmla="*/ 4670136 h 4944979"/>
              <a:gd name="connsiteX4152" fmla="*/ 2597643 w 10962464"/>
              <a:gd name="connsiteY4152" fmla="*/ 4670286 h 4944979"/>
              <a:gd name="connsiteX4153" fmla="*/ 2597039 w 10962464"/>
              <a:gd name="connsiteY4153" fmla="*/ 4670740 h 4944979"/>
              <a:gd name="connsiteX4154" fmla="*/ 2595828 w 10962464"/>
              <a:gd name="connsiteY4154" fmla="*/ 4672554 h 4944979"/>
              <a:gd name="connsiteX4155" fmla="*/ 2592049 w 10962464"/>
              <a:gd name="connsiteY4155" fmla="*/ 4684347 h 4944979"/>
              <a:gd name="connsiteX4156" fmla="*/ 2590084 w 10962464"/>
              <a:gd name="connsiteY4156" fmla="*/ 4699465 h 4944979"/>
              <a:gd name="connsiteX4157" fmla="*/ 2589479 w 10962464"/>
              <a:gd name="connsiteY4157" fmla="*/ 4717001 h 4944979"/>
              <a:gd name="connsiteX4158" fmla="*/ 2590387 w 10962464"/>
              <a:gd name="connsiteY4158" fmla="*/ 4748293 h 4944979"/>
              <a:gd name="connsiteX4159" fmla="*/ 2596282 w 10962464"/>
              <a:gd name="connsiteY4159" fmla="*/ 4801660 h 4944979"/>
              <a:gd name="connsiteX4160" fmla="*/ 2609434 w 10962464"/>
              <a:gd name="connsiteY4160" fmla="*/ 4858653 h 4944979"/>
              <a:gd name="connsiteX4161" fmla="*/ 2607470 w 10962464"/>
              <a:gd name="connsiteY4161" fmla="*/ 4867723 h 4944979"/>
              <a:gd name="connsiteX4162" fmla="*/ 2605805 w 10962464"/>
              <a:gd name="connsiteY4162" fmla="*/ 4868823 h 4944979"/>
              <a:gd name="connsiteX4163" fmla="*/ 2617448 w 10962464"/>
              <a:gd name="connsiteY4163" fmla="*/ 4879819 h 4944979"/>
              <a:gd name="connsiteX4164" fmla="*/ 2629391 w 10962464"/>
              <a:gd name="connsiteY4164" fmla="*/ 4893424 h 4944979"/>
              <a:gd name="connsiteX4165" fmla="*/ 2642544 w 10962464"/>
              <a:gd name="connsiteY4165" fmla="*/ 4908088 h 4944979"/>
              <a:gd name="connsiteX4166" fmla="*/ 2653730 w 10962464"/>
              <a:gd name="connsiteY4166" fmla="*/ 4925172 h 4944979"/>
              <a:gd name="connsiteX4167" fmla="*/ 2662347 w 10962464"/>
              <a:gd name="connsiteY4167" fmla="*/ 4941196 h 4944979"/>
              <a:gd name="connsiteX4168" fmla="*/ 2664021 w 10962464"/>
              <a:gd name="connsiteY4168" fmla="*/ 4944979 h 4944979"/>
              <a:gd name="connsiteX4169" fmla="*/ 2636166 w 10962464"/>
              <a:gd name="connsiteY4169" fmla="*/ 4944979 h 4944979"/>
              <a:gd name="connsiteX4170" fmla="*/ 2627577 w 10962464"/>
              <a:gd name="connsiteY4170" fmla="*/ 4929405 h 4944979"/>
              <a:gd name="connsiteX4171" fmla="*/ 2619262 w 10962464"/>
              <a:gd name="connsiteY4171" fmla="*/ 4918822 h 4944979"/>
              <a:gd name="connsiteX4172" fmla="*/ 2609738 w 10962464"/>
              <a:gd name="connsiteY4172" fmla="*/ 4908692 h 4944979"/>
              <a:gd name="connsiteX4173" fmla="*/ 2590841 w 10962464"/>
              <a:gd name="connsiteY4173" fmla="*/ 4887982 h 4944979"/>
              <a:gd name="connsiteX4174" fmla="*/ 2585700 w 10962464"/>
              <a:gd name="connsiteY4174" fmla="*/ 4883749 h 4944979"/>
              <a:gd name="connsiteX4175" fmla="*/ 2585095 w 10962464"/>
              <a:gd name="connsiteY4175" fmla="*/ 4886017 h 4944979"/>
              <a:gd name="connsiteX4176" fmla="*/ 2581921 w 10962464"/>
              <a:gd name="connsiteY4176" fmla="*/ 4912775 h 4944979"/>
              <a:gd name="connsiteX4177" fmla="*/ 2582074 w 10962464"/>
              <a:gd name="connsiteY4177" fmla="*/ 4941951 h 4944979"/>
              <a:gd name="connsiteX4178" fmla="*/ 2582179 w 10962464"/>
              <a:gd name="connsiteY4178" fmla="*/ 4944979 h 4944979"/>
              <a:gd name="connsiteX4179" fmla="*/ 2557482 w 10962464"/>
              <a:gd name="connsiteY4179" fmla="*/ 4944979 h 4944979"/>
              <a:gd name="connsiteX4180" fmla="*/ 2557279 w 10962464"/>
              <a:gd name="connsiteY4180" fmla="*/ 4940591 h 4944979"/>
              <a:gd name="connsiteX4181" fmla="*/ 2556977 w 10962464"/>
              <a:gd name="connsiteY4181" fmla="*/ 4922601 h 4944979"/>
              <a:gd name="connsiteX4182" fmla="*/ 2557431 w 10962464"/>
              <a:gd name="connsiteY4182" fmla="*/ 4903250 h 4944979"/>
              <a:gd name="connsiteX4183" fmla="*/ 2560001 w 10962464"/>
              <a:gd name="connsiteY4183" fmla="*/ 4884958 h 4944979"/>
              <a:gd name="connsiteX4184" fmla="*/ 2562723 w 10962464"/>
              <a:gd name="connsiteY4184" fmla="*/ 4873318 h 4944979"/>
              <a:gd name="connsiteX4185" fmla="*/ 2567711 w 10962464"/>
              <a:gd name="connsiteY4185" fmla="*/ 4862130 h 4944979"/>
              <a:gd name="connsiteX4186" fmla="*/ 2581620 w 10962464"/>
              <a:gd name="connsiteY4186" fmla="*/ 4855328 h 4944979"/>
              <a:gd name="connsiteX4187" fmla="*/ 2583307 w 10962464"/>
              <a:gd name="connsiteY4187" fmla="*/ 4855826 h 4944979"/>
              <a:gd name="connsiteX4188" fmla="*/ 2571489 w 10962464"/>
              <a:gd name="connsiteY4188" fmla="*/ 4803775 h 4944979"/>
              <a:gd name="connsiteX4189" fmla="*/ 2566804 w 10962464"/>
              <a:gd name="connsiteY4189" fmla="*/ 4765377 h 4944979"/>
              <a:gd name="connsiteX4190" fmla="*/ 2564989 w 10962464"/>
              <a:gd name="connsiteY4190" fmla="*/ 4725618 h 4944979"/>
              <a:gd name="connsiteX4191" fmla="*/ 2565140 w 10962464"/>
              <a:gd name="connsiteY4191" fmla="*/ 4705662 h 4944979"/>
              <a:gd name="connsiteX4192" fmla="*/ 2566500 w 10962464"/>
              <a:gd name="connsiteY4192" fmla="*/ 4687521 h 4944979"/>
              <a:gd name="connsiteX4193" fmla="*/ 2571036 w 10962464"/>
              <a:gd name="connsiteY4193" fmla="*/ 4667868 h 4944979"/>
              <a:gd name="connsiteX4194" fmla="*/ 2573152 w 10962464"/>
              <a:gd name="connsiteY4194" fmla="*/ 4663030 h 4944979"/>
              <a:gd name="connsiteX4195" fmla="*/ 2582374 w 10962464"/>
              <a:gd name="connsiteY4195" fmla="*/ 4650785 h 4944979"/>
              <a:gd name="connsiteX4196" fmla="*/ 2596736 w 10962464"/>
              <a:gd name="connsiteY4196" fmla="*/ 4645343 h 4944979"/>
              <a:gd name="connsiteX4197" fmla="*/ 2610039 w 10962464"/>
              <a:gd name="connsiteY4197" fmla="*/ 4646703 h 4944979"/>
              <a:gd name="connsiteX4198" fmla="*/ 2614810 w 10962464"/>
              <a:gd name="connsiteY4198" fmla="*/ 4649125 h 4944979"/>
              <a:gd name="connsiteX4199" fmla="*/ 2611249 w 10962464"/>
              <a:gd name="connsiteY4199" fmla="*/ 4631587 h 4944979"/>
              <a:gd name="connsiteX4200" fmla="*/ 2607016 w 10962464"/>
              <a:gd name="connsiteY4200" fmla="*/ 4603770 h 4944979"/>
              <a:gd name="connsiteX4201" fmla="*/ 2600969 w 10962464"/>
              <a:gd name="connsiteY4201" fmla="*/ 4547533 h 4944979"/>
              <a:gd name="connsiteX4202" fmla="*/ 2601423 w 10962464"/>
              <a:gd name="connsiteY4202" fmla="*/ 4510646 h 4944979"/>
              <a:gd name="connsiteX4203" fmla="*/ 2603841 w 10962464"/>
              <a:gd name="connsiteY4203" fmla="*/ 4470735 h 4944979"/>
              <a:gd name="connsiteX4204" fmla="*/ 2607470 w 10962464"/>
              <a:gd name="connsiteY4204" fmla="*/ 4450629 h 4944979"/>
              <a:gd name="connsiteX4205" fmla="*/ 2612610 w 10962464"/>
              <a:gd name="connsiteY4205" fmla="*/ 4437930 h 4944979"/>
              <a:gd name="connsiteX4206" fmla="*/ 2623646 w 10962464"/>
              <a:gd name="connsiteY4206" fmla="*/ 4429917 h 4944979"/>
              <a:gd name="connsiteX4207" fmla="*/ 2636041 w 10962464"/>
              <a:gd name="connsiteY4207" fmla="*/ 4430825 h 4944979"/>
              <a:gd name="connsiteX4208" fmla="*/ 2650964 w 10962464"/>
              <a:gd name="connsiteY4208" fmla="*/ 4439581 h 4944979"/>
              <a:gd name="connsiteX4209" fmla="*/ 2650556 w 10962464"/>
              <a:gd name="connsiteY4209" fmla="*/ 4436872 h 4944979"/>
              <a:gd name="connsiteX4210" fmla="*/ 2646474 w 10962464"/>
              <a:gd name="connsiteY4210" fmla="*/ 4395903 h 4944979"/>
              <a:gd name="connsiteX4211" fmla="*/ 2645566 w 10962464"/>
              <a:gd name="connsiteY4211" fmla="*/ 4371867 h 4944979"/>
              <a:gd name="connsiteX4212" fmla="*/ 2645869 w 10962464"/>
              <a:gd name="connsiteY4212" fmla="*/ 4352969 h 4944979"/>
              <a:gd name="connsiteX4213" fmla="*/ 2654486 w 10962464"/>
              <a:gd name="connsiteY4213" fmla="*/ 4275114 h 4944979"/>
              <a:gd name="connsiteX4214" fmla="*/ 2663707 w 10962464"/>
              <a:gd name="connsiteY4214" fmla="*/ 4237018 h 4944979"/>
              <a:gd name="connsiteX4215" fmla="*/ 2668545 w 10962464"/>
              <a:gd name="connsiteY4215" fmla="*/ 4227039 h 4944979"/>
              <a:gd name="connsiteX4216" fmla="*/ 2674895 w 10962464"/>
              <a:gd name="connsiteY4216" fmla="*/ 4221900 h 4944979"/>
              <a:gd name="connsiteX4217" fmla="*/ 2682756 w 10962464"/>
              <a:gd name="connsiteY4217" fmla="*/ 4220387 h 4944979"/>
              <a:gd name="connsiteX4218" fmla="*/ 2700142 w 10962464"/>
              <a:gd name="connsiteY4218" fmla="*/ 4226133 h 4944979"/>
              <a:gd name="connsiteX4219" fmla="*/ 2705886 w 10962464"/>
              <a:gd name="connsiteY4219" fmla="*/ 4230667 h 4944979"/>
              <a:gd name="connsiteX4220" fmla="*/ 2718888 w 10962464"/>
              <a:gd name="connsiteY4220" fmla="*/ 4242761 h 4944979"/>
              <a:gd name="connsiteX4221" fmla="*/ 2742622 w 10962464"/>
              <a:gd name="connsiteY4221" fmla="*/ 4273148 h 4944979"/>
              <a:gd name="connsiteX4222" fmla="*/ 2752750 w 10962464"/>
              <a:gd name="connsiteY4222" fmla="*/ 4287660 h 4944979"/>
              <a:gd name="connsiteX4223" fmla="*/ 2763787 w 10962464"/>
              <a:gd name="connsiteY4223" fmla="*/ 4304895 h 4944979"/>
              <a:gd name="connsiteX4224" fmla="*/ 2770286 w 10962464"/>
              <a:gd name="connsiteY4224" fmla="*/ 4314601 h 4944979"/>
              <a:gd name="connsiteX4225" fmla="*/ 2771497 w 10962464"/>
              <a:gd name="connsiteY4225" fmla="*/ 4315023 h 4944979"/>
              <a:gd name="connsiteX4226" fmla="*/ 2776485 w 10962464"/>
              <a:gd name="connsiteY4226" fmla="*/ 4318500 h 4944979"/>
              <a:gd name="connsiteX4227" fmla="*/ 2777846 w 10962464"/>
              <a:gd name="connsiteY4227" fmla="*/ 4319407 h 4944979"/>
              <a:gd name="connsiteX4228" fmla="*/ 2781663 w 10962464"/>
              <a:gd name="connsiteY4228" fmla="*/ 4323016 h 4944979"/>
              <a:gd name="connsiteX4229" fmla="*/ 2781775 w 10962464"/>
              <a:gd name="connsiteY4229" fmla="*/ 4313815 h 4944979"/>
              <a:gd name="connsiteX4230" fmla="*/ 2782834 w 10962464"/>
              <a:gd name="connsiteY4230" fmla="*/ 4293406 h 4944979"/>
              <a:gd name="connsiteX4231" fmla="*/ 2784043 w 10962464"/>
              <a:gd name="connsiteY4231" fmla="*/ 4272997 h 4944979"/>
              <a:gd name="connsiteX4232" fmla="*/ 2788126 w 10962464"/>
              <a:gd name="connsiteY4232" fmla="*/ 4233842 h 4944979"/>
              <a:gd name="connsiteX4233" fmla="*/ 2793719 w 10962464"/>
              <a:gd name="connsiteY4233" fmla="*/ 4197258 h 4944979"/>
              <a:gd name="connsiteX4234" fmla="*/ 2800824 w 10962464"/>
              <a:gd name="connsiteY4234" fmla="*/ 4157952 h 4944979"/>
              <a:gd name="connsiteX4235" fmla="*/ 2803394 w 10962464"/>
              <a:gd name="connsiteY4235" fmla="*/ 4148731 h 4944979"/>
              <a:gd name="connsiteX4236" fmla="*/ 2805662 w 10962464"/>
              <a:gd name="connsiteY4236" fmla="*/ 4143439 h 4944979"/>
              <a:gd name="connsiteX4237" fmla="*/ 2809744 w 10962464"/>
              <a:gd name="connsiteY4237" fmla="*/ 4138451 h 4944979"/>
              <a:gd name="connsiteX4238" fmla="*/ 2817302 w 10962464"/>
              <a:gd name="connsiteY4238" fmla="*/ 4135427 h 4944979"/>
              <a:gd name="connsiteX4239" fmla="*/ 5552685 w 10962464"/>
              <a:gd name="connsiteY4239" fmla="*/ 4124239 h 4944979"/>
              <a:gd name="connsiteX4240" fmla="*/ 5549964 w 10962464"/>
              <a:gd name="connsiteY4240" fmla="*/ 4124541 h 4944979"/>
              <a:gd name="connsiteX4241" fmla="*/ 5550720 w 10962464"/>
              <a:gd name="connsiteY4241" fmla="*/ 4127867 h 4944979"/>
              <a:gd name="connsiteX4242" fmla="*/ 5554348 w 10962464"/>
              <a:gd name="connsiteY4242" fmla="*/ 4134971 h 4944979"/>
              <a:gd name="connsiteX4243" fmla="*/ 5569313 w 10962464"/>
              <a:gd name="connsiteY4243" fmla="*/ 4153114 h 4944979"/>
              <a:gd name="connsiteX4244" fmla="*/ 5583677 w 10962464"/>
              <a:gd name="connsiteY4244" fmla="*/ 4167778 h 4944979"/>
              <a:gd name="connsiteX4245" fmla="*/ 5617539 w 10962464"/>
              <a:gd name="connsiteY4245" fmla="*/ 4193780 h 4944979"/>
              <a:gd name="connsiteX4246" fmla="*/ 5657149 w 10962464"/>
              <a:gd name="connsiteY4246" fmla="*/ 4216759 h 4944979"/>
              <a:gd name="connsiteX4247" fmla="*/ 5701443 w 10962464"/>
              <a:gd name="connsiteY4247" fmla="*/ 4233237 h 4944979"/>
              <a:gd name="connsiteX4248" fmla="*/ 5729409 w 10962464"/>
              <a:gd name="connsiteY4248" fmla="*/ 4236110 h 4944979"/>
              <a:gd name="connsiteX4249" fmla="*/ 5757530 w 10962464"/>
              <a:gd name="connsiteY4249" fmla="*/ 4237168 h 4944979"/>
              <a:gd name="connsiteX4250" fmla="*/ 5758134 w 10962464"/>
              <a:gd name="connsiteY4250" fmla="*/ 4237168 h 4944979"/>
              <a:gd name="connsiteX4251" fmla="*/ 5755111 w 10962464"/>
              <a:gd name="connsiteY4251" fmla="*/ 4226131 h 4944979"/>
              <a:gd name="connsiteX4252" fmla="*/ 5744832 w 10962464"/>
              <a:gd name="connsiteY4252" fmla="*/ 4204967 h 4944979"/>
              <a:gd name="connsiteX4253" fmla="*/ 5726992 w 10962464"/>
              <a:gd name="connsiteY4253" fmla="*/ 4181837 h 4944979"/>
              <a:gd name="connsiteX4254" fmla="*/ 5711118 w 10962464"/>
              <a:gd name="connsiteY4254" fmla="*/ 4165813 h 4944979"/>
              <a:gd name="connsiteX4255" fmla="*/ 5683302 w 10962464"/>
              <a:gd name="connsiteY4255" fmla="*/ 4146915 h 4944979"/>
              <a:gd name="connsiteX4256" fmla="*/ 5656090 w 10962464"/>
              <a:gd name="connsiteY4256" fmla="*/ 4136030 h 4944979"/>
              <a:gd name="connsiteX4257" fmla="*/ 5641730 w 10962464"/>
              <a:gd name="connsiteY4257" fmla="*/ 4131496 h 4944979"/>
              <a:gd name="connsiteX4258" fmla="*/ 5630842 w 10962464"/>
              <a:gd name="connsiteY4258" fmla="*/ 4128924 h 4944979"/>
              <a:gd name="connsiteX4259" fmla="*/ 5591083 w 10962464"/>
              <a:gd name="connsiteY4259" fmla="*/ 4124995 h 4944979"/>
              <a:gd name="connsiteX4260" fmla="*/ 5571431 w 10962464"/>
              <a:gd name="connsiteY4260" fmla="*/ 4124239 h 4944979"/>
              <a:gd name="connsiteX4261" fmla="*/ 5552685 w 10962464"/>
              <a:gd name="connsiteY4261" fmla="*/ 4124239 h 4944979"/>
              <a:gd name="connsiteX4262" fmla="*/ 6746979 w 10962464"/>
              <a:gd name="connsiteY4262" fmla="*/ 4108668 h 4944979"/>
              <a:gd name="connsiteX4263" fmla="*/ 6740779 w 10962464"/>
              <a:gd name="connsiteY4263" fmla="*/ 4109122 h 4944979"/>
              <a:gd name="connsiteX4264" fmla="*/ 6737907 w 10962464"/>
              <a:gd name="connsiteY4264" fmla="*/ 4110180 h 4944979"/>
              <a:gd name="connsiteX4265" fmla="*/ 6737152 w 10962464"/>
              <a:gd name="connsiteY4265" fmla="*/ 4110634 h 4944979"/>
              <a:gd name="connsiteX4266" fmla="*/ 6737001 w 10962464"/>
              <a:gd name="connsiteY4266" fmla="*/ 4110785 h 4944979"/>
              <a:gd name="connsiteX4267" fmla="*/ 6736700 w 10962464"/>
              <a:gd name="connsiteY4267" fmla="*/ 4111540 h 4944979"/>
              <a:gd name="connsiteX4268" fmla="*/ 6736397 w 10962464"/>
              <a:gd name="connsiteY4268" fmla="*/ 4113656 h 4944979"/>
              <a:gd name="connsiteX4269" fmla="*/ 6737907 w 10962464"/>
              <a:gd name="connsiteY4269" fmla="*/ 4125903 h 4944979"/>
              <a:gd name="connsiteX4270" fmla="*/ 6742444 w 10962464"/>
              <a:gd name="connsiteY4270" fmla="*/ 4140415 h 4944979"/>
              <a:gd name="connsiteX4271" fmla="*/ 6749245 w 10962464"/>
              <a:gd name="connsiteY4271" fmla="*/ 4156590 h 4944979"/>
              <a:gd name="connsiteX4272" fmla="*/ 6763155 w 10962464"/>
              <a:gd name="connsiteY4272" fmla="*/ 4184710 h 4944979"/>
              <a:gd name="connsiteX4273" fmla="*/ 6790819 w 10962464"/>
              <a:gd name="connsiteY4273" fmla="*/ 4230667 h 4944979"/>
              <a:gd name="connsiteX4274" fmla="*/ 6826647 w 10962464"/>
              <a:gd name="connsiteY4274" fmla="*/ 4276928 h 4944979"/>
              <a:gd name="connsiteX4275" fmla="*/ 6828765 w 10962464"/>
              <a:gd name="connsiteY4275" fmla="*/ 4285997 h 4944979"/>
              <a:gd name="connsiteX4276" fmla="*/ 6827768 w 10962464"/>
              <a:gd name="connsiteY4276" fmla="*/ 4287579 h 4944979"/>
              <a:gd name="connsiteX4277" fmla="*/ 6842974 w 10962464"/>
              <a:gd name="connsiteY4277" fmla="*/ 4292649 h 4944979"/>
              <a:gd name="connsiteX4278" fmla="*/ 6859454 w 10962464"/>
              <a:gd name="connsiteY4278" fmla="*/ 4300056 h 4944979"/>
              <a:gd name="connsiteX4279" fmla="*/ 6877595 w 10962464"/>
              <a:gd name="connsiteY4279" fmla="*/ 4307766 h 4944979"/>
              <a:gd name="connsiteX4280" fmla="*/ 6894980 w 10962464"/>
              <a:gd name="connsiteY4280" fmla="*/ 4318651 h 4944979"/>
              <a:gd name="connsiteX4281" fmla="*/ 6909492 w 10962464"/>
              <a:gd name="connsiteY4281" fmla="*/ 4329536 h 4944979"/>
              <a:gd name="connsiteX4282" fmla="*/ 6925889 w 10962464"/>
              <a:gd name="connsiteY4282" fmla="*/ 4343977 h 4944979"/>
              <a:gd name="connsiteX4283" fmla="*/ 6928087 w 10962464"/>
              <a:gd name="connsiteY4283" fmla="*/ 4341932 h 4944979"/>
              <a:gd name="connsiteX4284" fmla="*/ 6931477 w 10962464"/>
              <a:gd name="connsiteY4284" fmla="*/ 4340922 h 4944979"/>
              <a:gd name="connsiteX4285" fmla="*/ 6913575 w 10962464"/>
              <a:gd name="connsiteY4285" fmla="*/ 4308524 h 4944979"/>
              <a:gd name="connsiteX4286" fmla="*/ 6895888 w 10962464"/>
              <a:gd name="connsiteY4286" fmla="*/ 4272695 h 4944979"/>
              <a:gd name="connsiteX4287" fmla="*/ 6880618 w 10962464"/>
              <a:gd name="connsiteY4287" fmla="*/ 4234599 h 4944979"/>
              <a:gd name="connsiteX4288" fmla="*/ 6867617 w 10962464"/>
              <a:gd name="connsiteY4288" fmla="*/ 4196653 h 4944979"/>
              <a:gd name="connsiteX4289" fmla="*/ 6860303 w 10962464"/>
              <a:gd name="connsiteY4289" fmla="*/ 4170114 h 4944979"/>
              <a:gd name="connsiteX4290" fmla="*/ 6859303 w 10962464"/>
              <a:gd name="connsiteY4290" fmla="*/ 4169592 h 4944979"/>
              <a:gd name="connsiteX4291" fmla="*/ 6845395 w 10962464"/>
              <a:gd name="connsiteY4291" fmla="*/ 4159463 h 4944979"/>
              <a:gd name="connsiteX4292" fmla="*/ 6831184 w 10962464"/>
              <a:gd name="connsiteY4292" fmla="*/ 4149183 h 4944979"/>
              <a:gd name="connsiteX4293" fmla="*/ 6803216 w 10962464"/>
              <a:gd name="connsiteY4293" fmla="*/ 4130135 h 4944979"/>
              <a:gd name="connsiteX4294" fmla="*/ 6784167 w 10962464"/>
              <a:gd name="connsiteY4294" fmla="*/ 4119402 h 4944979"/>
              <a:gd name="connsiteX4295" fmla="*/ 6765725 w 10962464"/>
              <a:gd name="connsiteY4295" fmla="*/ 4111994 h 4944979"/>
              <a:gd name="connsiteX4296" fmla="*/ 6746979 w 10962464"/>
              <a:gd name="connsiteY4296" fmla="*/ 4108668 h 4944979"/>
              <a:gd name="connsiteX4297" fmla="*/ 27345 w 10962464"/>
              <a:gd name="connsiteY4297" fmla="*/ 4108063 h 4944979"/>
              <a:gd name="connsiteX4298" fmla="*/ 26744 w 10962464"/>
              <a:gd name="connsiteY4298" fmla="*/ 4109423 h 4944979"/>
              <a:gd name="connsiteX4299" fmla="*/ 24927 w 10962464"/>
              <a:gd name="connsiteY4299" fmla="*/ 4120157 h 4944979"/>
              <a:gd name="connsiteX4300" fmla="*/ 25985 w 10962464"/>
              <a:gd name="connsiteY4300" fmla="*/ 4152054 h 4944979"/>
              <a:gd name="connsiteX4301" fmla="*/ 31124 w 10962464"/>
              <a:gd name="connsiteY4301" fmla="*/ 4184708 h 4944979"/>
              <a:gd name="connsiteX4302" fmla="*/ 35662 w 10962464"/>
              <a:gd name="connsiteY4302" fmla="*/ 4203153 h 4944979"/>
              <a:gd name="connsiteX4303" fmla="*/ 41557 w 10962464"/>
              <a:gd name="connsiteY4303" fmla="*/ 4221143 h 4944979"/>
              <a:gd name="connsiteX4304" fmla="*/ 56673 w 10962464"/>
              <a:gd name="connsiteY4304" fmla="*/ 4256216 h 4944979"/>
              <a:gd name="connsiteX4305" fmla="*/ 67410 w 10962464"/>
              <a:gd name="connsiteY4305" fmla="*/ 4276322 h 4944979"/>
              <a:gd name="connsiteX4306" fmla="*/ 72851 w 10962464"/>
              <a:gd name="connsiteY4306" fmla="*/ 4286148 h 4944979"/>
              <a:gd name="connsiteX4307" fmla="*/ 77688 w 10962464"/>
              <a:gd name="connsiteY4307" fmla="*/ 4295974 h 4944979"/>
              <a:gd name="connsiteX4308" fmla="*/ 88186 w 10962464"/>
              <a:gd name="connsiteY4308" fmla="*/ 4312534 h 4944979"/>
              <a:gd name="connsiteX4309" fmla="*/ 97947 w 10962464"/>
              <a:gd name="connsiteY4309" fmla="*/ 4320768 h 4944979"/>
              <a:gd name="connsiteX4310" fmla="*/ 127123 w 10962464"/>
              <a:gd name="connsiteY4310" fmla="*/ 4348131 h 4944979"/>
              <a:gd name="connsiteX4311" fmla="*/ 156752 w 10962464"/>
              <a:gd name="connsiteY4311" fmla="*/ 4380180 h 4944979"/>
              <a:gd name="connsiteX4312" fmla="*/ 164874 w 10962464"/>
              <a:gd name="connsiteY4312" fmla="*/ 4391105 h 4944979"/>
              <a:gd name="connsiteX4313" fmla="*/ 165069 w 10962464"/>
              <a:gd name="connsiteY4313" fmla="*/ 4388799 h 4944979"/>
              <a:gd name="connsiteX4314" fmla="*/ 166580 w 10962464"/>
              <a:gd name="connsiteY4314" fmla="*/ 4371867 h 4944979"/>
              <a:gd name="connsiteX4315" fmla="*/ 173079 w 10962464"/>
              <a:gd name="connsiteY4315" fmla="*/ 4337549 h 4944979"/>
              <a:gd name="connsiteX4316" fmla="*/ 184301 w 10962464"/>
              <a:gd name="connsiteY4316" fmla="*/ 4306117 h 4944979"/>
              <a:gd name="connsiteX4317" fmla="*/ 182907 w 10962464"/>
              <a:gd name="connsiteY4317" fmla="*/ 4305197 h 4944979"/>
              <a:gd name="connsiteX4318" fmla="*/ 141633 w 10962464"/>
              <a:gd name="connsiteY4318" fmla="*/ 4234899 h 4944979"/>
              <a:gd name="connsiteX4319" fmla="*/ 129844 w 10962464"/>
              <a:gd name="connsiteY4319" fmla="*/ 4218724 h 4944979"/>
              <a:gd name="connsiteX4320" fmla="*/ 118354 w 10962464"/>
              <a:gd name="connsiteY4320" fmla="*/ 4203606 h 4944979"/>
              <a:gd name="connsiteX4321" fmla="*/ 94017 w 10962464"/>
              <a:gd name="connsiteY4321" fmla="*/ 4173068 h 4944979"/>
              <a:gd name="connsiteX4322" fmla="*/ 81769 w 10962464"/>
              <a:gd name="connsiteY4322" fmla="*/ 4158555 h 4944979"/>
              <a:gd name="connsiteX4323" fmla="*/ 54103 w 10962464"/>
              <a:gd name="connsiteY4323" fmla="*/ 4131040 h 4944979"/>
              <a:gd name="connsiteX4324" fmla="*/ 27345 w 10962464"/>
              <a:gd name="connsiteY4324" fmla="*/ 4108063 h 4944979"/>
              <a:gd name="connsiteX4325" fmla="*/ 8083721 w 10962464"/>
              <a:gd name="connsiteY4325" fmla="*/ 4107214 h 4944979"/>
              <a:gd name="connsiteX4326" fmla="*/ 8061455 w 10962464"/>
              <a:gd name="connsiteY4326" fmla="*/ 4148427 h 4944979"/>
              <a:gd name="connsiteX4327" fmla="*/ 8059371 w 10962464"/>
              <a:gd name="connsiteY4327" fmla="*/ 4151548 h 4944979"/>
              <a:gd name="connsiteX4328" fmla="*/ 8063269 w 10962464"/>
              <a:gd name="connsiteY4328" fmla="*/ 4165964 h 4944979"/>
              <a:gd name="connsiteX4329" fmla="*/ 8074607 w 10962464"/>
              <a:gd name="connsiteY4329" fmla="*/ 4200129 h 4944979"/>
              <a:gd name="connsiteX4330" fmla="*/ 8082015 w 10962464"/>
              <a:gd name="connsiteY4330" fmla="*/ 4217061 h 4944979"/>
              <a:gd name="connsiteX4331" fmla="*/ 8091991 w 10962464"/>
              <a:gd name="connsiteY4331" fmla="*/ 4233388 h 4944979"/>
              <a:gd name="connsiteX4332" fmla="*/ 8109457 w 10962464"/>
              <a:gd name="connsiteY4332" fmla="*/ 4252872 h 4944979"/>
              <a:gd name="connsiteX4333" fmla="*/ 8110285 w 10962464"/>
              <a:gd name="connsiteY4333" fmla="*/ 4253797 h 4944979"/>
              <a:gd name="connsiteX4334" fmla="*/ 8111344 w 10962464"/>
              <a:gd name="connsiteY4334" fmla="*/ 4254402 h 4944979"/>
              <a:gd name="connsiteX4335" fmla="*/ 8111504 w 10962464"/>
              <a:gd name="connsiteY4335" fmla="*/ 4255114 h 4944979"/>
              <a:gd name="connsiteX4336" fmla="*/ 8120716 w 10962464"/>
              <a:gd name="connsiteY4336" fmla="*/ 4257274 h 4944979"/>
              <a:gd name="connsiteX4337" fmla="*/ 8130241 w 10962464"/>
              <a:gd name="connsiteY4337" fmla="*/ 4262415 h 4944979"/>
              <a:gd name="connsiteX4338" fmla="*/ 8144753 w 10962464"/>
              <a:gd name="connsiteY4338" fmla="*/ 4273300 h 4944979"/>
              <a:gd name="connsiteX4339" fmla="*/ 8175291 w 10962464"/>
              <a:gd name="connsiteY4339" fmla="*/ 4298697 h 4944979"/>
              <a:gd name="connsiteX4340" fmla="*/ 8202351 w 10962464"/>
              <a:gd name="connsiteY4340" fmla="*/ 4323943 h 4944979"/>
              <a:gd name="connsiteX4341" fmla="*/ 8220947 w 10962464"/>
              <a:gd name="connsiteY4341" fmla="*/ 4344806 h 4944979"/>
              <a:gd name="connsiteX4342" fmla="*/ 8222155 w 10962464"/>
              <a:gd name="connsiteY4342" fmla="*/ 4337851 h 4944979"/>
              <a:gd name="connsiteX4343" fmla="*/ 8227737 w 10962464"/>
              <a:gd name="connsiteY4343" fmla="*/ 4315291 h 4944979"/>
              <a:gd name="connsiteX4344" fmla="*/ 8227297 w 10962464"/>
              <a:gd name="connsiteY4344" fmla="*/ 4315025 h 4944979"/>
              <a:gd name="connsiteX4345" fmla="*/ 8221249 w 10962464"/>
              <a:gd name="connsiteY4345" fmla="*/ 4293255 h 4944979"/>
              <a:gd name="connsiteX4346" fmla="*/ 8216109 w 10962464"/>
              <a:gd name="connsiteY4346" fmla="*/ 4277533 h 4944979"/>
              <a:gd name="connsiteX4347" fmla="*/ 8205981 w 10962464"/>
              <a:gd name="connsiteY4347" fmla="*/ 4249413 h 4944979"/>
              <a:gd name="connsiteX4348" fmla="*/ 8200840 w 10962464"/>
              <a:gd name="connsiteY4348" fmla="*/ 4238076 h 4944979"/>
              <a:gd name="connsiteX4349" fmla="*/ 8194339 w 10962464"/>
              <a:gd name="connsiteY4349" fmla="*/ 4226434 h 4944979"/>
              <a:gd name="connsiteX4350" fmla="*/ 8181489 w 10962464"/>
              <a:gd name="connsiteY4350" fmla="*/ 4207084 h 4944979"/>
              <a:gd name="connsiteX4351" fmla="*/ 8164104 w 10962464"/>
              <a:gd name="connsiteY4351" fmla="*/ 4184105 h 4944979"/>
              <a:gd name="connsiteX4352" fmla="*/ 8143697 w 10962464"/>
              <a:gd name="connsiteY4352" fmla="*/ 4160068 h 4944979"/>
              <a:gd name="connsiteX4353" fmla="*/ 8098343 w 10962464"/>
              <a:gd name="connsiteY4353" fmla="*/ 4118646 h 4944979"/>
              <a:gd name="connsiteX4354" fmla="*/ 152972 w 10962464"/>
              <a:gd name="connsiteY4354" fmla="*/ 4104889 h 4944979"/>
              <a:gd name="connsiteX4355" fmla="*/ 153045 w 10962464"/>
              <a:gd name="connsiteY4355" fmla="*/ 4105006 h 4944979"/>
              <a:gd name="connsiteX4356" fmla="*/ 153124 w 10962464"/>
              <a:gd name="connsiteY4356" fmla="*/ 4105190 h 4944979"/>
              <a:gd name="connsiteX4357" fmla="*/ 152972 w 10962464"/>
              <a:gd name="connsiteY4357" fmla="*/ 4104889 h 4944979"/>
              <a:gd name="connsiteX4358" fmla="*/ 151762 w 10962464"/>
              <a:gd name="connsiteY4358" fmla="*/ 4102470 h 4944979"/>
              <a:gd name="connsiteX4359" fmla="*/ 151767 w 10962464"/>
              <a:gd name="connsiteY4359" fmla="*/ 4102475 h 4944979"/>
              <a:gd name="connsiteX4360" fmla="*/ 151915 w 10962464"/>
              <a:gd name="connsiteY4360" fmla="*/ 4102771 h 4944979"/>
              <a:gd name="connsiteX4361" fmla="*/ 151888 w 10962464"/>
              <a:gd name="connsiteY4361" fmla="*/ 4102686 h 4944979"/>
              <a:gd name="connsiteX4362" fmla="*/ 152367 w 10962464"/>
              <a:gd name="connsiteY4362" fmla="*/ 4103524 h 4944979"/>
              <a:gd name="connsiteX4363" fmla="*/ 152370 w 10962464"/>
              <a:gd name="connsiteY4363" fmla="*/ 4103528 h 4944979"/>
              <a:gd name="connsiteX4364" fmla="*/ 152521 w 10962464"/>
              <a:gd name="connsiteY4364" fmla="*/ 4103981 h 4944979"/>
              <a:gd name="connsiteX4365" fmla="*/ 151762 w 10962464"/>
              <a:gd name="connsiteY4365" fmla="*/ 4102470 h 4944979"/>
              <a:gd name="connsiteX4366" fmla="*/ 9771712 w 10962464"/>
              <a:gd name="connsiteY4366" fmla="*/ 4102167 h 4944979"/>
              <a:gd name="connsiteX4367" fmla="*/ 9772166 w 10962464"/>
              <a:gd name="connsiteY4367" fmla="*/ 4102771 h 4944979"/>
              <a:gd name="connsiteX4368" fmla="*/ 9785620 w 10962464"/>
              <a:gd name="connsiteY4368" fmla="*/ 4119249 h 4944979"/>
              <a:gd name="connsiteX4369" fmla="*/ 9791516 w 10962464"/>
              <a:gd name="connsiteY4369" fmla="*/ 4126204 h 4944979"/>
              <a:gd name="connsiteX4370" fmla="*/ 9845486 w 10962464"/>
              <a:gd name="connsiteY4370" fmla="*/ 4178359 h 4944979"/>
              <a:gd name="connsiteX4371" fmla="*/ 9873605 w 10962464"/>
              <a:gd name="connsiteY4371" fmla="*/ 4203606 h 4944979"/>
              <a:gd name="connsiteX4372" fmla="*/ 9888420 w 10962464"/>
              <a:gd name="connsiteY4372" fmla="*/ 4217061 h 4944979"/>
              <a:gd name="connsiteX4373" fmla="*/ 9903688 w 10962464"/>
              <a:gd name="connsiteY4373" fmla="*/ 4229306 h 4944979"/>
              <a:gd name="connsiteX4374" fmla="*/ 9931655 w 10962464"/>
              <a:gd name="connsiteY4374" fmla="*/ 4248355 h 4944979"/>
              <a:gd name="connsiteX4375" fmla="*/ 9963857 w 10962464"/>
              <a:gd name="connsiteY4375" fmla="*/ 4268613 h 4944979"/>
              <a:gd name="connsiteX4376" fmla="*/ 9965568 w 10962464"/>
              <a:gd name="connsiteY4376" fmla="*/ 4274368 h 4944979"/>
              <a:gd name="connsiteX4377" fmla="*/ 9967335 w 10962464"/>
              <a:gd name="connsiteY4377" fmla="*/ 4274205 h 4944979"/>
              <a:gd name="connsiteX4378" fmla="*/ 9986231 w 10962464"/>
              <a:gd name="connsiteY4378" fmla="*/ 4271030 h 4944979"/>
              <a:gd name="connsiteX4379" fmla="*/ 10025840 w 10962464"/>
              <a:gd name="connsiteY4379" fmla="*/ 4268159 h 4944979"/>
              <a:gd name="connsiteX4380" fmla="*/ 10036120 w 10962464"/>
              <a:gd name="connsiteY4380" fmla="*/ 4268611 h 4944979"/>
              <a:gd name="connsiteX4381" fmla="*/ 10063633 w 10962464"/>
              <a:gd name="connsiteY4381" fmla="*/ 4269216 h 4944979"/>
              <a:gd name="connsiteX4382" fmla="*/ 10105358 w 10962464"/>
              <a:gd name="connsiteY4382" fmla="*/ 4272997 h 4944979"/>
              <a:gd name="connsiteX4383" fmla="*/ 10119346 w 10962464"/>
              <a:gd name="connsiteY4383" fmla="*/ 4276620 h 4944979"/>
              <a:gd name="connsiteX4384" fmla="*/ 10107301 w 10962464"/>
              <a:gd name="connsiteY4384" fmla="*/ 4224103 h 4944979"/>
              <a:gd name="connsiteX4385" fmla="*/ 10085554 w 10962464"/>
              <a:gd name="connsiteY4385" fmla="*/ 4207385 h 4944979"/>
              <a:gd name="connsiteX4386" fmla="*/ 10060761 w 10962464"/>
              <a:gd name="connsiteY4386" fmla="*/ 4191663 h 4944979"/>
              <a:gd name="connsiteX4387" fmla="*/ 10032038 w 10962464"/>
              <a:gd name="connsiteY4387" fmla="*/ 4175790 h 4944979"/>
              <a:gd name="connsiteX4388" fmla="*/ 9970810 w 10962464"/>
              <a:gd name="connsiteY4388" fmla="*/ 4149032 h 4944979"/>
              <a:gd name="connsiteX4389" fmla="*/ 9950554 w 10962464"/>
              <a:gd name="connsiteY4389" fmla="*/ 4142077 h 4944979"/>
              <a:gd name="connsiteX4390" fmla="*/ 9928483 w 10962464"/>
              <a:gd name="connsiteY4390" fmla="*/ 4134367 h 4944979"/>
              <a:gd name="connsiteX4391" fmla="*/ 9892351 w 10962464"/>
              <a:gd name="connsiteY4391" fmla="*/ 4123785 h 4944979"/>
              <a:gd name="connsiteX4392" fmla="*/ 9854102 w 10962464"/>
              <a:gd name="connsiteY4392" fmla="*/ 4114865 h 4944979"/>
              <a:gd name="connsiteX4393" fmla="*/ 9779573 w 10962464"/>
              <a:gd name="connsiteY4393" fmla="*/ 4102470 h 4944979"/>
              <a:gd name="connsiteX4394" fmla="*/ 9771712 w 10962464"/>
              <a:gd name="connsiteY4394" fmla="*/ 4102167 h 4944979"/>
              <a:gd name="connsiteX4395" fmla="*/ 5785139 w 10962464"/>
              <a:gd name="connsiteY4395" fmla="*/ 4095799 h 4944979"/>
              <a:gd name="connsiteX4396" fmla="*/ 5778243 w 10962464"/>
              <a:gd name="connsiteY4396" fmla="*/ 4108818 h 4944979"/>
              <a:gd name="connsiteX4397" fmla="*/ 5755262 w 10962464"/>
              <a:gd name="connsiteY4397" fmla="*/ 4139508 h 4944979"/>
              <a:gd name="connsiteX4398" fmla="*/ 5741657 w 10962464"/>
              <a:gd name="connsiteY4398" fmla="*/ 4150997 h 4944979"/>
              <a:gd name="connsiteX4399" fmla="*/ 5737123 w 10962464"/>
              <a:gd name="connsiteY4399" fmla="*/ 4153567 h 4944979"/>
              <a:gd name="connsiteX4400" fmla="*/ 5734989 w 10962464"/>
              <a:gd name="connsiteY4400" fmla="*/ 4154468 h 4944979"/>
              <a:gd name="connsiteX4401" fmla="*/ 5745435 w 10962464"/>
              <a:gd name="connsiteY4401" fmla="*/ 4165661 h 4944979"/>
              <a:gd name="connsiteX4402" fmla="*/ 5754960 w 10962464"/>
              <a:gd name="connsiteY4402" fmla="*/ 4177453 h 4944979"/>
              <a:gd name="connsiteX4403" fmla="*/ 5766875 w 10962464"/>
              <a:gd name="connsiteY4403" fmla="*/ 4195218 h 4944979"/>
              <a:gd name="connsiteX4404" fmla="*/ 5767054 w 10962464"/>
              <a:gd name="connsiteY4404" fmla="*/ 4190757 h 4944979"/>
              <a:gd name="connsiteX4405" fmla="*/ 5771892 w 10962464"/>
              <a:gd name="connsiteY4405" fmla="*/ 4158707 h 4944979"/>
              <a:gd name="connsiteX4406" fmla="*/ 5778090 w 10962464"/>
              <a:gd name="connsiteY4406" fmla="*/ 4134065 h 4944979"/>
              <a:gd name="connsiteX4407" fmla="*/ 5778544 w 10962464"/>
              <a:gd name="connsiteY4407" fmla="*/ 4131496 h 4944979"/>
              <a:gd name="connsiteX4408" fmla="*/ 5778695 w 10962464"/>
              <a:gd name="connsiteY4408" fmla="*/ 4130740 h 4944979"/>
              <a:gd name="connsiteX4409" fmla="*/ 5779299 w 10962464"/>
              <a:gd name="connsiteY4409" fmla="*/ 4128018 h 4944979"/>
              <a:gd name="connsiteX4410" fmla="*/ 5779601 w 10962464"/>
              <a:gd name="connsiteY4410" fmla="*/ 4126658 h 4944979"/>
              <a:gd name="connsiteX4411" fmla="*/ 5780055 w 10962464"/>
              <a:gd name="connsiteY4411" fmla="*/ 4124693 h 4944979"/>
              <a:gd name="connsiteX4412" fmla="*/ 5782173 w 10962464"/>
              <a:gd name="connsiteY4412" fmla="*/ 4114110 h 4944979"/>
              <a:gd name="connsiteX4413" fmla="*/ 396518 w 10962464"/>
              <a:gd name="connsiteY4413" fmla="*/ 4078432 h 4944979"/>
              <a:gd name="connsiteX4414" fmla="*/ 377774 w 10962464"/>
              <a:gd name="connsiteY4414" fmla="*/ 4092341 h 4944979"/>
              <a:gd name="connsiteX4415" fmla="*/ 364920 w 10962464"/>
              <a:gd name="connsiteY4415" fmla="*/ 4105343 h 4944979"/>
              <a:gd name="connsiteX4416" fmla="*/ 353129 w 10962464"/>
              <a:gd name="connsiteY4416" fmla="*/ 4120913 h 4944979"/>
              <a:gd name="connsiteX4417" fmla="*/ 341038 w 10962464"/>
              <a:gd name="connsiteY4417" fmla="*/ 4141020 h 4944979"/>
              <a:gd name="connsiteX4418" fmla="*/ 329549 w 10962464"/>
              <a:gd name="connsiteY4418" fmla="*/ 4164451 h 4944979"/>
              <a:gd name="connsiteX4419" fmla="*/ 312614 w 10962464"/>
              <a:gd name="connsiteY4419" fmla="*/ 4206328 h 4944979"/>
              <a:gd name="connsiteX4420" fmla="*/ 310652 w 10962464"/>
              <a:gd name="connsiteY4420" fmla="*/ 4213736 h 4944979"/>
              <a:gd name="connsiteX4421" fmla="*/ 308103 w 10962464"/>
              <a:gd name="connsiteY4421" fmla="*/ 4215507 h 4944979"/>
              <a:gd name="connsiteX4422" fmla="*/ 314126 w 10962464"/>
              <a:gd name="connsiteY4422" fmla="*/ 4245180 h 4944979"/>
              <a:gd name="connsiteX4423" fmla="*/ 318210 w 10962464"/>
              <a:gd name="connsiteY4423" fmla="*/ 4283881 h 4944979"/>
              <a:gd name="connsiteX4424" fmla="*/ 320780 w 10962464"/>
              <a:gd name="connsiteY4424" fmla="*/ 4323641 h 4944979"/>
              <a:gd name="connsiteX4425" fmla="*/ 323164 w 10962464"/>
              <a:gd name="connsiteY4425" fmla="*/ 4363158 h 4944979"/>
              <a:gd name="connsiteX4426" fmla="*/ 324103 w 10962464"/>
              <a:gd name="connsiteY4426" fmla="*/ 4363401 h 4944979"/>
              <a:gd name="connsiteX4427" fmla="*/ 330758 w 10962464"/>
              <a:gd name="connsiteY4427" fmla="*/ 4367481 h 4944979"/>
              <a:gd name="connsiteX4428" fmla="*/ 331783 w 10962464"/>
              <a:gd name="connsiteY4428" fmla="*/ 4368600 h 4944979"/>
              <a:gd name="connsiteX4429" fmla="*/ 338919 w 10962464"/>
              <a:gd name="connsiteY4429" fmla="*/ 4356144 h 4944979"/>
              <a:gd name="connsiteX4430" fmla="*/ 359779 w 10962464"/>
              <a:gd name="connsiteY4430" fmla="*/ 4321676 h 4944979"/>
              <a:gd name="connsiteX4431" fmla="*/ 383064 w 10962464"/>
              <a:gd name="connsiteY4431" fmla="*/ 4292498 h 4944979"/>
              <a:gd name="connsiteX4432" fmla="*/ 391043 w 10962464"/>
              <a:gd name="connsiteY4432" fmla="*/ 4285594 h 4944979"/>
              <a:gd name="connsiteX4433" fmla="*/ 386388 w 10962464"/>
              <a:gd name="connsiteY4433" fmla="*/ 4278893 h 4944979"/>
              <a:gd name="connsiteX4434" fmla="*/ 392284 w 10962464"/>
              <a:gd name="connsiteY4434" fmla="*/ 4250773 h 4944979"/>
              <a:gd name="connsiteX4435" fmla="*/ 396365 w 10962464"/>
              <a:gd name="connsiteY4435" fmla="*/ 4224317 h 4944979"/>
              <a:gd name="connsiteX4436" fmla="*/ 402413 w 10962464"/>
              <a:gd name="connsiteY4436" fmla="*/ 4173674 h 4944979"/>
              <a:gd name="connsiteX4437" fmla="*/ 401807 w 10962464"/>
              <a:gd name="connsiteY4437" fmla="*/ 4130135 h 4944979"/>
              <a:gd name="connsiteX4438" fmla="*/ 398031 w 10962464"/>
              <a:gd name="connsiteY4438" fmla="*/ 4084329 h 4944979"/>
              <a:gd name="connsiteX4439" fmla="*/ 396518 w 10962464"/>
              <a:gd name="connsiteY4439" fmla="*/ 4078432 h 4944979"/>
              <a:gd name="connsiteX4440" fmla="*/ 1336835 w 10962464"/>
              <a:gd name="connsiteY4440" fmla="*/ 4073747 h 4944979"/>
              <a:gd name="connsiteX4441" fmla="*/ 1336229 w 10962464"/>
              <a:gd name="connsiteY4441" fmla="*/ 4073898 h 4944979"/>
              <a:gd name="connsiteX4442" fmla="*/ 1333810 w 10962464"/>
              <a:gd name="connsiteY4442" fmla="*/ 4075561 h 4944979"/>
              <a:gd name="connsiteX4443" fmla="*/ 1320808 w 10962464"/>
              <a:gd name="connsiteY4443" fmla="*/ 4090980 h 4944979"/>
              <a:gd name="connsiteX4444" fmla="*/ 1310982 w 10962464"/>
              <a:gd name="connsiteY4444" fmla="*/ 4107912 h 4944979"/>
              <a:gd name="connsiteX4445" fmla="*/ 1300854 w 10962464"/>
              <a:gd name="connsiteY4445" fmla="*/ 4124995 h 4944979"/>
              <a:gd name="connsiteX4446" fmla="*/ 1291027 w 10962464"/>
              <a:gd name="connsiteY4446" fmla="*/ 4142531 h 4944979"/>
              <a:gd name="connsiteX4447" fmla="*/ 1279236 w 10962464"/>
              <a:gd name="connsiteY4447" fmla="*/ 4159615 h 4944979"/>
              <a:gd name="connsiteX4448" fmla="*/ 1272735 w 10962464"/>
              <a:gd name="connsiteY4448" fmla="*/ 4172465 h 4944979"/>
              <a:gd name="connsiteX4449" fmla="*/ 1269257 w 10962464"/>
              <a:gd name="connsiteY4449" fmla="*/ 4193931 h 4944979"/>
              <a:gd name="connsiteX4450" fmla="*/ 1269257 w 10962464"/>
              <a:gd name="connsiteY4450" fmla="*/ 4195229 h 4944979"/>
              <a:gd name="connsiteX4451" fmla="*/ 1273036 w 10962464"/>
              <a:gd name="connsiteY4451" fmla="*/ 4199070 h 4944979"/>
              <a:gd name="connsiteX4452" fmla="*/ 1278782 w 10962464"/>
              <a:gd name="connsiteY4452" fmla="*/ 4206478 h 4944979"/>
              <a:gd name="connsiteX4453" fmla="*/ 1289212 w 10962464"/>
              <a:gd name="connsiteY4453" fmla="*/ 4222805 h 4944979"/>
              <a:gd name="connsiteX4454" fmla="*/ 1314158 w 10962464"/>
              <a:gd name="connsiteY4454" fmla="*/ 4274357 h 4944979"/>
              <a:gd name="connsiteX4455" fmla="*/ 1323681 w 10962464"/>
              <a:gd name="connsiteY4455" fmla="*/ 4301115 h 4944979"/>
              <a:gd name="connsiteX4456" fmla="*/ 1329421 w 10962464"/>
              <a:gd name="connsiteY4456" fmla="*/ 4326657 h 4944979"/>
              <a:gd name="connsiteX4457" fmla="*/ 1332489 w 10962464"/>
              <a:gd name="connsiteY4457" fmla="*/ 4342360 h 4944979"/>
              <a:gd name="connsiteX4458" fmla="*/ 1335019 w 10962464"/>
              <a:gd name="connsiteY4458" fmla="*/ 4333466 h 4944979"/>
              <a:gd name="connsiteX4459" fmla="*/ 1349081 w 10962464"/>
              <a:gd name="connsiteY4459" fmla="*/ 4296277 h 4944979"/>
              <a:gd name="connsiteX4460" fmla="*/ 1358303 w 10962464"/>
              <a:gd name="connsiteY4460" fmla="*/ 4279496 h 4944979"/>
              <a:gd name="connsiteX4461" fmla="*/ 1367518 w 10962464"/>
              <a:gd name="connsiteY4461" fmla="*/ 4265485 h 4944979"/>
              <a:gd name="connsiteX4462" fmla="*/ 1366615 w 10962464"/>
              <a:gd name="connsiteY4462" fmla="*/ 4260903 h 4944979"/>
              <a:gd name="connsiteX4463" fmla="*/ 1369337 w 10962464"/>
              <a:gd name="connsiteY4463" fmla="*/ 4234296 h 4944979"/>
              <a:gd name="connsiteX4464" fmla="*/ 1369337 w 10962464"/>
              <a:gd name="connsiteY4464" fmla="*/ 4214794 h 4944979"/>
              <a:gd name="connsiteX4465" fmla="*/ 1367372 w 10962464"/>
              <a:gd name="connsiteY4465" fmla="*/ 4194990 h 4944979"/>
              <a:gd name="connsiteX4466" fmla="*/ 1361007 w 10962464"/>
              <a:gd name="connsiteY4466" fmla="*/ 4157093 h 4944979"/>
              <a:gd name="connsiteX4467" fmla="*/ 1361325 w 10962464"/>
              <a:gd name="connsiteY4467" fmla="*/ 4158557 h 4944979"/>
              <a:gd name="connsiteX4468" fmla="*/ 1360722 w 10962464"/>
              <a:gd name="connsiteY4468" fmla="*/ 4155382 h 4944979"/>
              <a:gd name="connsiteX4469" fmla="*/ 1361007 w 10962464"/>
              <a:gd name="connsiteY4469" fmla="*/ 4157093 h 4944979"/>
              <a:gd name="connsiteX4470" fmla="*/ 1351953 w 10962464"/>
              <a:gd name="connsiteY4470" fmla="*/ 4115319 h 4944979"/>
              <a:gd name="connsiteX4471" fmla="*/ 1337894 w 10962464"/>
              <a:gd name="connsiteY4471" fmla="*/ 4075712 h 4944979"/>
              <a:gd name="connsiteX4472" fmla="*/ 1336835 w 10962464"/>
              <a:gd name="connsiteY4472" fmla="*/ 4073747 h 4944979"/>
              <a:gd name="connsiteX4473" fmla="*/ 6060186 w 10962464"/>
              <a:gd name="connsiteY4473" fmla="*/ 4066187 h 4944979"/>
              <a:gd name="connsiteX4474" fmla="*/ 6058221 w 10962464"/>
              <a:gd name="connsiteY4474" fmla="*/ 4071630 h 4944979"/>
              <a:gd name="connsiteX4475" fmla="*/ 6050964 w 10962464"/>
              <a:gd name="connsiteY4475" fmla="*/ 4098237 h 4944979"/>
              <a:gd name="connsiteX4476" fmla="*/ 6044008 w 10962464"/>
              <a:gd name="connsiteY4476" fmla="*/ 4127263 h 4944979"/>
              <a:gd name="connsiteX4477" fmla="*/ 6036450 w 10962464"/>
              <a:gd name="connsiteY4477" fmla="*/ 4189093 h 4944979"/>
              <a:gd name="connsiteX4478" fmla="*/ 6036301 w 10962464"/>
              <a:gd name="connsiteY4478" fmla="*/ 4212677 h 4944979"/>
              <a:gd name="connsiteX4479" fmla="*/ 6036903 w 10962464"/>
              <a:gd name="connsiteY4479" fmla="*/ 4227039 h 4944979"/>
              <a:gd name="connsiteX4480" fmla="*/ 6038569 w 10962464"/>
              <a:gd name="connsiteY4480" fmla="*/ 4244122 h 4944979"/>
              <a:gd name="connsiteX4481" fmla="*/ 6037153 w 10962464"/>
              <a:gd name="connsiteY4481" fmla="*/ 4245864 h 4944979"/>
              <a:gd name="connsiteX4482" fmla="*/ 6039626 w 10962464"/>
              <a:gd name="connsiteY4482" fmla="*/ 4249413 h 4944979"/>
              <a:gd name="connsiteX4483" fmla="*/ 6060034 w 10962464"/>
              <a:gd name="connsiteY4483" fmla="*/ 4281159 h 4944979"/>
              <a:gd name="connsiteX4484" fmla="*/ 6079235 w 10962464"/>
              <a:gd name="connsiteY4484" fmla="*/ 4318350 h 4944979"/>
              <a:gd name="connsiteX4485" fmla="*/ 6092839 w 10962464"/>
              <a:gd name="connsiteY4485" fmla="*/ 4353573 h 4944979"/>
              <a:gd name="connsiteX4486" fmla="*/ 6100398 w 10962464"/>
              <a:gd name="connsiteY4486" fmla="*/ 4377912 h 4944979"/>
              <a:gd name="connsiteX4487" fmla="*/ 6103573 w 10962464"/>
              <a:gd name="connsiteY4487" fmla="*/ 4389552 h 4944979"/>
              <a:gd name="connsiteX4488" fmla="*/ 6104682 w 10962464"/>
              <a:gd name="connsiteY4488" fmla="*/ 4395966 h 4944979"/>
              <a:gd name="connsiteX4489" fmla="*/ 6110980 w 10962464"/>
              <a:gd name="connsiteY4489" fmla="*/ 4383809 h 4944979"/>
              <a:gd name="connsiteX4490" fmla="*/ 6123226 w 10962464"/>
              <a:gd name="connsiteY4490" fmla="*/ 4363096 h 4944979"/>
              <a:gd name="connsiteX4491" fmla="*/ 6136378 w 10962464"/>
              <a:gd name="connsiteY4491" fmla="*/ 4343746 h 4944979"/>
              <a:gd name="connsiteX4492" fmla="*/ 6161085 w 10962464"/>
              <a:gd name="connsiteY4492" fmla="*/ 4317320 h 4944979"/>
              <a:gd name="connsiteX4493" fmla="*/ 6159205 w 10962464"/>
              <a:gd name="connsiteY4493" fmla="*/ 4314721 h 4944979"/>
              <a:gd name="connsiteX4494" fmla="*/ 6161777 w 10962464"/>
              <a:gd name="connsiteY4494" fmla="*/ 4296428 h 4944979"/>
              <a:gd name="connsiteX4495" fmla="*/ 6159509 w 10962464"/>
              <a:gd name="connsiteY4495" fmla="*/ 4269670 h 4944979"/>
              <a:gd name="connsiteX4496" fmla="*/ 6154519 w 10962464"/>
              <a:gd name="connsiteY4496" fmla="*/ 4243063 h 4944979"/>
              <a:gd name="connsiteX4497" fmla="*/ 6145147 w 10962464"/>
              <a:gd name="connsiteY4497" fmla="*/ 4212072 h 4944979"/>
              <a:gd name="connsiteX4498" fmla="*/ 6132750 w 10962464"/>
              <a:gd name="connsiteY4498" fmla="*/ 4179720 h 4944979"/>
              <a:gd name="connsiteX4499" fmla="*/ 6101760 w 10962464"/>
              <a:gd name="connsiteY4499" fmla="*/ 4119854 h 4944979"/>
              <a:gd name="connsiteX4500" fmla="*/ 6094199 w 10962464"/>
              <a:gd name="connsiteY4500" fmla="*/ 4107307 h 4944979"/>
              <a:gd name="connsiteX4501" fmla="*/ 6085431 w 10962464"/>
              <a:gd name="connsiteY4501" fmla="*/ 4094759 h 4944979"/>
              <a:gd name="connsiteX4502" fmla="*/ 6068349 w 10962464"/>
              <a:gd name="connsiteY4502" fmla="*/ 4073141 h 4944979"/>
              <a:gd name="connsiteX4503" fmla="*/ 6060487 w 10962464"/>
              <a:gd name="connsiteY4503" fmla="*/ 4066338 h 4944979"/>
              <a:gd name="connsiteX4504" fmla="*/ 6060186 w 10962464"/>
              <a:gd name="connsiteY4504" fmla="*/ 4066187 h 4944979"/>
              <a:gd name="connsiteX4505" fmla="*/ 3558066 w 10962464"/>
              <a:gd name="connsiteY4505" fmla="*/ 4065734 h 4944979"/>
              <a:gd name="connsiteX4506" fmla="*/ 3558066 w 10962464"/>
              <a:gd name="connsiteY4506" fmla="*/ 4065884 h 4944979"/>
              <a:gd name="connsiteX4507" fmla="*/ 3583616 w 10962464"/>
              <a:gd name="connsiteY4507" fmla="*/ 4113656 h 4944979"/>
              <a:gd name="connsiteX4508" fmla="*/ 3597222 w 10962464"/>
              <a:gd name="connsiteY4508" fmla="*/ 4137543 h 4944979"/>
              <a:gd name="connsiteX4509" fmla="*/ 3609920 w 10962464"/>
              <a:gd name="connsiteY4509" fmla="*/ 4157800 h 4944979"/>
              <a:gd name="connsiteX4510" fmla="*/ 3624585 w 10962464"/>
              <a:gd name="connsiteY4510" fmla="*/ 4178964 h 4944979"/>
              <a:gd name="connsiteX4511" fmla="*/ 3640457 w 10962464"/>
              <a:gd name="connsiteY4511" fmla="*/ 4198616 h 4944979"/>
              <a:gd name="connsiteX4512" fmla="*/ 3674473 w 10962464"/>
              <a:gd name="connsiteY4512" fmla="*/ 4233388 h 4944979"/>
              <a:gd name="connsiteX4513" fmla="*/ 3690345 w 10962464"/>
              <a:gd name="connsiteY4513" fmla="*/ 4244272 h 4944979"/>
              <a:gd name="connsiteX4514" fmla="*/ 3692087 w 10962464"/>
              <a:gd name="connsiteY4514" fmla="*/ 4246860 h 4944979"/>
              <a:gd name="connsiteX4515" fmla="*/ 3705768 w 10962464"/>
              <a:gd name="connsiteY4515" fmla="*/ 4248204 h 4944979"/>
              <a:gd name="connsiteX4516" fmla="*/ 3724966 w 10962464"/>
              <a:gd name="connsiteY4516" fmla="*/ 4253345 h 4944979"/>
              <a:gd name="connsiteX4517" fmla="*/ 3761851 w 10962464"/>
              <a:gd name="connsiteY4517" fmla="*/ 4265437 h 4944979"/>
              <a:gd name="connsiteX4518" fmla="*/ 3799041 w 10962464"/>
              <a:gd name="connsiteY4518" fmla="*/ 4282974 h 4944979"/>
              <a:gd name="connsiteX4519" fmla="*/ 3806472 w 10962464"/>
              <a:gd name="connsiteY4519" fmla="*/ 4288479 h 4944979"/>
              <a:gd name="connsiteX4520" fmla="*/ 3805088 w 10962464"/>
              <a:gd name="connsiteY4520" fmla="*/ 4260903 h 4944979"/>
              <a:gd name="connsiteX4521" fmla="*/ 3809829 w 10962464"/>
              <a:gd name="connsiteY4521" fmla="*/ 4223097 h 4944979"/>
              <a:gd name="connsiteX4522" fmla="*/ 3807809 w 10962464"/>
              <a:gd name="connsiteY4522" fmla="*/ 4222957 h 4944979"/>
              <a:gd name="connsiteX4523" fmla="*/ 3758829 w 10962464"/>
              <a:gd name="connsiteY4523" fmla="*/ 4167021 h 4944979"/>
              <a:gd name="connsiteX4524" fmla="*/ 3707733 w 10962464"/>
              <a:gd name="connsiteY4524" fmla="*/ 4131496 h 4944979"/>
              <a:gd name="connsiteX4525" fmla="*/ 3680671 w 10962464"/>
              <a:gd name="connsiteY4525" fmla="*/ 4115773 h 4944979"/>
              <a:gd name="connsiteX4526" fmla="*/ 3653610 w 10962464"/>
              <a:gd name="connsiteY4526" fmla="*/ 4101865 h 4944979"/>
              <a:gd name="connsiteX4527" fmla="*/ 3601604 w 10962464"/>
              <a:gd name="connsiteY4527" fmla="*/ 4081002 h 4944979"/>
              <a:gd name="connsiteX4528" fmla="*/ 3599664 w 10962464"/>
              <a:gd name="connsiteY4528" fmla="*/ 4080310 h 4944979"/>
              <a:gd name="connsiteX4529" fmla="*/ 3592836 w 10962464"/>
              <a:gd name="connsiteY4529" fmla="*/ 4082665 h 4944979"/>
              <a:gd name="connsiteX4530" fmla="*/ 3589663 w 10962464"/>
              <a:gd name="connsiteY4530" fmla="*/ 4082061 h 4944979"/>
              <a:gd name="connsiteX4531" fmla="*/ 3584220 w 10962464"/>
              <a:gd name="connsiteY4531" fmla="*/ 4078432 h 4944979"/>
              <a:gd name="connsiteX4532" fmla="*/ 3579421 w 10962464"/>
              <a:gd name="connsiteY4532" fmla="*/ 4073106 h 4944979"/>
              <a:gd name="connsiteX4533" fmla="*/ 3574847 w 10962464"/>
              <a:gd name="connsiteY4533" fmla="*/ 4071477 h 4944979"/>
              <a:gd name="connsiteX4534" fmla="*/ 3562449 w 10962464"/>
              <a:gd name="connsiteY4534" fmla="*/ 4067245 h 4944979"/>
              <a:gd name="connsiteX4535" fmla="*/ 3558066 w 10962464"/>
              <a:gd name="connsiteY4535" fmla="*/ 4065734 h 4944979"/>
              <a:gd name="connsiteX4536" fmla="*/ 6383004 w 10962464"/>
              <a:gd name="connsiteY4536" fmla="*/ 4052743 h 4944979"/>
              <a:gd name="connsiteX4537" fmla="*/ 6379320 w 10962464"/>
              <a:gd name="connsiteY4537" fmla="*/ 4055454 h 4944979"/>
              <a:gd name="connsiteX4538" fmla="*/ 6376143 w 10962464"/>
              <a:gd name="connsiteY4538" fmla="*/ 4056211 h 4944979"/>
              <a:gd name="connsiteX4539" fmla="*/ 6373601 w 10962464"/>
              <a:gd name="connsiteY4539" fmla="*/ 4055447 h 4944979"/>
              <a:gd name="connsiteX4540" fmla="*/ 6350442 w 10962464"/>
              <a:gd name="connsiteY4540" fmla="*/ 4066035 h 4944979"/>
              <a:gd name="connsiteX4541" fmla="*/ 6304787 w 10962464"/>
              <a:gd name="connsiteY4541" fmla="*/ 4094456 h 4944979"/>
              <a:gd name="connsiteX4542" fmla="*/ 6263972 w 10962464"/>
              <a:gd name="connsiteY4542" fmla="*/ 4128169 h 4944979"/>
              <a:gd name="connsiteX4543" fmla="*/ 6241142 w 10962464"/>
              <a:gd name="connsiteY4543" fmla="*/ 4151148 h 4944979"/>
              <a:gd name="connsiteX4544" fmla="*/ 6218164 w 10962464"/>
              <a:gd name="connsiteY4544" fmla="*/ 4176395 h 4944979"/>
              <a:gd name="connsiteX4545" fmla="*/ 6195487 w 10962464"/>
              <a:gd name="connsiteY4545" fmla="*/ 4203456 h 4944979"/>
              <a:gd name="connsiteX4546" fmla="*/ 6176145 w 10962464"/>
              <a:gd name="connsiteY4546" fmla="*/ 4229099 h 4944979"/>
              <a:gd name="connsiteX4547" fmla="*/ 6181581 w 10962464"/>
              <a:gd name="connsiteY4547" fmla="*/ 4251378 h 4944979"/>
              <a:gd name="connsiteX4548" fmla="*/ 6184452 w 10962464"/>
              <a:gd name="connsiteY4548" fmla="*/ 4269369 h 4944979"/>
              <a:gd name="connsiteX4549" fmla="*/ 6186265 w 10962464"/>
              <a:gd name="connsiteY4549" fmla="*/ 4287056 h 4944979"/>
              <a:gd name="connsiteX4550" fmla="*/ 6185649 w 10962464"/>
              <a:gd name="connsiteY4550" fmla="*/ 4294619 h 4944979"/>
              <a:gd name="connsiteX4551" fmla="*/ 6194731 w 10962464"/>
              <a:gd name="connsiteY4551" fmla="*/ 4286451 h 4944979"/>
              <a:gd name="connsiteX4552" fmla="*/ 6258680 w 10962464"/>
              <a:gd name="connsiteY4552" fmla="*/ 4243063 h 4944979"/>
              <a:gd name="connsiteX4553" fmla="*/ 6320287 w 10962464"/>
              <a:gd name="connsiteY4553" fmla="*/ 4213290 h 4944979"/>
              <a:gd name="connsiteX4554" fmla="*/ 6320207 w 10962464"/>
              <a:gd name="connsiteY4554" fmla="*/ 4212526 h 4944979"/>
              <a:gd name="connsiteX4555" fmla="*/ 6328220 w 10962464"/>
              <a:gd name="connsiteY4555" fmla="*/ 4203606 h 4944979"/>
              <a:gd name="connsiteX4556" fmla="*/ 6336536 w 10962464"/>
              <a:gd name="connsiteY4556" fmla="*/ 4194082 h 4944979"/>
              <a:gd name="connsiteX4557" fmla="*/ 6351048 w 10962464"/>
              <a:gd name="connsiteY4557" fmla="*/ 4173522 h 4944979"/>
              <a:gd name="connsiteX4558" fmla="*/ 6376597 w 10962464"/>
              <a:gd name="connsiteY4558" fmla="*/ 4117587 h 4944979"/>
              <a:gd name="connsiteX4559" fmla="*/ 6384913 w 10962464"/>
              <a:gd name="connsiteY4559" fmla="*/ 4073292 h 4944979"/>
              <a:gd name="connsiteX4560" fmla="*/ 6384913 w 10962464"/>
              <a:gd name="connsiteY4560" fmla="*/ 4067397 h 4944979"/>
              <a:gd name="connsiteX4561" fmla="*/ 6384608 w 10962464"/>
              <a:gd name="connsiteY4561" fmla="*/ 4060896 h 4944979"/>
              <a:gd name="connsiteX4562" fmla="*/ 6383549 w 10962464"/>
              <a:gd name="connsiteY4562" fmla="*/ 4054395 h 4944979"/>
              <a:gd name="connsiteX4563" fmla="*/ 6383099 w 10962464"/>
              <a:gd name="connsiteY4563" fmla="*/ 4052884 h 4944979"/>
              <a:gd name="connsiteX4564" fmla="*/ 5817395 w 10962464"/>
              <a:gd name="connsiteY4564" fmla="*/ 4051524 h 4944979"/>
              <a:gd name="connsiteX4565" fmla="*/ 5814221 w 10962464"/>
              <a:gd name="connsiteY4565" fmla="*/ 4068152 h 4944979"/>
              <a:gd name="connsiteX4566" fmla="*/ 5810138 w 10962464"/>
              <a:gd name="connsiteY4566" fmla="*/ 4095969 h 4944979"/>
              <a:gd name="connsiteX4567" fmla="*/ 5807870 w 10962464"/>
              <a:gd name="connsiteY4567" fmla="*/ 4110331 h 4944979"/>
              <a:gd name="connsiteX4568" fmla="*/ 5804848 w 10962464"/>
              <a:gd name="connsiteY4568" fmla="*/ 4125298 h 4944979"/>
              <a:gd name="connsiteX4569" fmla="*/ 5803486 w 10962464"/>
              <a:gd name="connsiteY4569" fmla="*/ 4131950 h 4944979"/>
              <a:gd name="connsiteX4570" fmla="*/ 5803034 w 10962464"/>
              <a:gd name="connsiteY4570" fmla="*/ 4134367 h 4944979"/>
              <a:gd name="connsiteX4571" fmla="*/ 5801219 w 10962464"/>
              <a:gd name="connsiteY4571" fmla="*/ 4142985 h 4944979"/>
              <a:gd name="connsiteX4572" fmla="*/ 5794416 w 10962464"/>
              <a:gd name="connsiteY4572" fmla="*/ 4170197 h 4944979"/>
              <a:gd name="connsiteX4573" fmla="*/ 5791696 w 10962464"/>
              <a:gd name="connsiteY4573" fmla="*/ 4190757 h 4944979"/>
              <a:gd name="connsiteX4574" fmla="*/ 5790939 w 10962464"/>
              <a:gd name="connsiteY4574" fmla="*/ 4210107 h 4944979"/>
              <a:gd name="connsiteX4575" fmla="*/ 5792753 w 10962464"/>
              <a:gd name="connsiteY4575" fmla="*/ 4228399 h 4944979"/>
              <a:gd name="connsiteX4576" fmla="*/ 5795475 w 10962464"/>
              <a:gd name="connsiteY4576" fmla="*/ 4241854 h 4944979"/>
              <a:gd name="connsiteX4577" fmla="*/ 5804394 w 10962464"/>
              <a:gd name="connsiteY4577" fmla="*/ 4237773 h 4944979"/>
              <a:gd name="connsiteX4578" fmla="*/ 5819059 w 10962464"/>
              <a:gd name="connsiteY4578" fmla="*/ 4223865 h 4944979"/>
              <a:gd name="connsiteX4579" fmla="*/ 5829943 w 10962464"/>
              <a:gd name="connsiteY4579" fmla="*/ 4207385 h 4944979"/>
              <a:gd name="connsiteX4580" fmla="*/ 5837351 w 10962464"/>
              <a:gd name="connsiteY4580" fmla="*/ 4184407 h 4944979"/>
              <a:gd name="connsiteX4581" fmla="*/ 5842643 w 10962464"/>
              <a:gd name="connsiteY4581" fmla="*/ 4161580 h 4944979"/>
              <a:gd name="connsiteX4582" fmla="*/ 5844456 w 10962464"/>
              <a:gd name="connsiteY4582" fmla="*/ 4148124 h 4944979"/>
              <a:gd name="connsiteX4583" fmla="*/ 5844456 w 10962464"/>
              <a:gd name="connsiteY4583" fmla="*/ 4136484 h 4944979"/>
              <a:gd name="connsiteX4584" fmla="*/ 5842792 w 10962464"/>
              <a:gd name="connsiteY4584" fmla="*/ 4122122 h 4944979"/>
              <a:gd name="connsiteX4585" fmla="*/ 5838711 w 10962464"/>
              <a:gd name="connsiteY4585" fmla="*/ 4106098 h 4944979"/>
              <a:gd name="connsiteX4586" fmla="*/ 5828886 w 10962464"/>
              <a:gd name="connsiteY4586" fmla="*/ 4077223 h 4944979"/>
              <a:gd name="connsiteX4587" fmla="*/ 5817395 w 10962464"/>
              <a:gd name="connsiteY4587" fmla="*/ 4051524 h 4944979"/>
              <a:gd name="connsiteX4588" fmla="*/ 3931925 w 10962464"/>
              <a:gd name="connsiteY4588" fmla="*/ 4051524 h 4944979"/>
              <a:gd name="connsiteX4589" fmla="*/ 3928750 w 10962464"/>
              <a:gd name="connsiteY4589" fmla="*/ 4054547 h 4944979"/>
              <a:gd name="connsiteX4590" fmla="*/ 3920285 w 10962464"/>
              <a:gd name="connsiteY4590" fmla="*/ 4065129 h 4944979"/>
              <a:gd name="connsiteX4591" fmla="*/ 3910306 w 10962464"/>
              <a:gd name="connsiteY4591" fmla="*/ 4078736 h 4944979"/>
              <a:gd name="connsiteX4592" fmla="*/ 3889293 w 10962464"/>
              <a:gd name="connsiteY4592" fmla="*/ 4104738 h 4944979"/>
              <a:gd name="connsiteX4593" fmla="*/ 3879770 w 10962464"/>
              <a:gd name="connsiteY4593" fmla="*/ 4117889 h 4944979"/>
              <a:gd name="connsiteX4594" fmla="*/ 3870546 w 10962464"/>
              <a:gd name="connsiteY4594" fmla="*/ 4132705 h 4944979"/>
              <a:gd name="connsiteX4595" fmla="*/ 3861780 w 10962464"/>
              <a:gd name="connsiteY4595" fmla="*/ 4147067 h 4944979"/>
              <a:gd name="connsiteX4596" fmla="*/ 3854221 w 10962464"/>
              <a:gd name="connsiteY4596" fmla="*/ 4160975 h 4944979"/>
              <a:gd name="connsiteX4597" fmla="*/ 3846964 w 10962464"/>
              <a:gd name="connsiteY4597" fmla="*/ 4177453 h 4944979"/>
              <a:gd name="connsiteX4598" fmla="*/ 3840918 w 10962464"/>
              <a:gd name="connsiteY4598" fmla="*/ 4194385 h 4944979"/>
              <a:gd name="connsiteX4599" fmla="*/ 3833510 w 10962464"/>
              <a:gd name="connsiteY4599" fmla="*/ 4228399 h 4944979"/>
              <a:gd name="connsiteX4600" fmla="*/ 3829882 w 10962464"/>
              <a:gd name="connsiteY4600" fmla="*/ 4257274 h 4944979"/>
              <a:gd name="connsiteX4601" fmla="*/ 3829731 w 10962464"/>
              <a:gd name="connsiteY4601" fmla="*/ 4274055 h 4944979"/>
              <a:gd name="connsiteX4602" fmla="*/ 3830334 w 10962464"/>
              <a:gd name="connsiteY4602" fmla="*/ 4287813 h 4944979"/>
              <a:gd name="connsiteX4603" fmla="*/ 3831696 w 10962464"/>
              <a:gd name="connsiteY4603" fmla="*/ 4301115 h 4944979"/>
              <a:gd name="connsiteX4604" fmla="*/ 3830669 w 10962464"/>
              <a:gd name="connsiteY4604" fmla="*/ 4306414 h 4944979"/>
              <a:gd name="connsiteX4605" fmla="*/ 3837593 w 10962464"/>
              <a:gd name="connsiteY4605" fmla="*/ 4311547 h 4944979"/>
              <a:gd name="connsiteX4606" fmla="*/ 3847569 w 10962464"/>
              <a:gd name="connsiteY4606" fmla="*/ 4322129 h 4944979"/>
              <a:gd name="connsiteX4607" fmla="*/ 3853616 w 10962464"/>
              <a:gd name="connsiteY4607" fmla="*/ 4329385 h 4944979"/>
              <a:gd name="connsiteX4608" fmla="*/ 3854205 w 10962464"/>
              <a:gd name="connsiteY4608" fmla="*/ 4330236 h 4944979"/>
              <a:gd name="connsiteX4609" fmla="*/ 3858756 w 10962464"/>
              <a:gd name="connsiteY4609" fmla="*/ 4323338 h 4944979"/>
              <a:gd name="connsiteX4610" fmla="*/ 3862535 w 10962464"/>
              <a:gd name="connsiteY4610" fmla="*/ 4322733 h 4944979"/>
              <a:gd name="connsiteX4611" fmla="*/ 3866314 w 10962464"/>
              <a:gd name="connsiteY4611" fmla="*/ 4321827 h 4944979"/>
              <a:gd name="connsiteX4612" fmla="*/ 3877955 w 10962464"/>
              <a:gd name="connsiteY4612" fmla="*/ 4315780 h 4944979"/>
              <a:gd name="connsiteX4613" fmla="*/ 3921039 w 10962464"/>
              <a:gd name="connsiteY4613" fmla="*/ 4276928 h 4944979"/>
              <a:gd name="connsiteX4614" fmla="*/ 3932529 w 10962464"/>
              <a:gd name="connsiteY4614" fmla="*/ 4261357 h 4944979"/>
              <a:gd name="connsiteX4615" fmla="*/ 3942658 w 10962464"/>
              <a:gd name="connsiteY4615" fmla="*/ 4243668 h 4944979"/>
              <a:gd name="connsiteX4616" fmla="*/ 3952030 w 10962464"/>
              <a:gd name="connsiteY4616" fmla="*/ 4220538 h 4944979"/>
              <a:gd name="connsiteX4617" fmla="*/ 3958231 w 10962464"/>
              <a:gd name="connsiteY4617" fmla="*/ 4196955 h 4944979"/>
              <a:gd name="connsiteX4618" fmla="*/ 3960800 w 10962464"/>
              <a:gd name="connsiteY4618" fmla="*/ 4179267 h 4944979"/>
              <a:gd name="connsiteX4619" fmla="*/ 3962161 w 10962464"/>
              <a:gd name="connsiteY4619" fmla="*/ 4160521 h 4944979"/>
              <a:gd name="connsiteX4620" fmla="*/ 3961706 w 10962464"/>
              <a:gd name="connsiteY4620" fmla="*/ 4125752 h 4944979"/>
              <a:gd name="connsiteX4621" fmla="*/ 3958231 w 10962464"/>
              <a:gd name="connsiteY4621" fmla="*/ 4104585 h 4944979"/>
              <a:gd name="connsiteX4622" fmla="*/ 3952637 w 10962464"/>
              <a:gd name="connsiteY4622" fmla="*/ 4084933 h 4944979"/>
              <a:gd name="connsiteX4623" fmla="*/ 3942205 w 10962464"/>
              <a:gd name="connsiteY4623" fmla="*/ 4062105 h 4944979"/>
              <a:gd name="connsiteX4624" fmla="*/ 3933739 w 10962464"/>
              <a:gd name="connsiteY4624" fmla="*/ 4052279 h 4944979"/>
              <a:gd name="connsiteX4625" fmla="*/ 3933134 w 10962464"/>
              <a:gd name="connsiteY4625" fmla="*/ 4051825 h 4944979"/>
              <a:gd name="connsiteX4626" fmla="*/ 3932077 w 10962464"/>
              <a:gd name="connsiteY4626" fmla="*/ 4051524 h 4944979"/>
              <a:gd name="connsiteX4627" fmla="*/ 3931925 w 10962464"/>
              <a:gd name="connsiteY4627" fmla="*/ 4051524 h 4944979"/>
              <a:gd name="connsiteX4628" fmla="*/ 4734065 w 10962464"/>
              <a:gd name="connsiteY4628" fmla="*/ 4047894 h 4944979"/>
              <a:gd name="connsiteX4629" fmla="*/ 4727262 w 10962464"/>
              <a:gd name="connsiteY4629" fmla="*/ 4049407 h 4944979"/>
              <a:gd name="connsiteX4630" fmla="*/ 4700656 w 10962464"/>
              <a:gd name="connsiteY4630" fmla="*/ 4058023 h 4944979"/>
              <a:gd name="connsiteX4631" fmla="*/ 4670118 w 10962464"/>
              <a:gd name="connsiteY4631" fmla="*/ 4070117 h 4944979"/>
              <a:gd name="connsiteX4632" fmla="*/ 4617796 w 10962464"/>
              <a:gd name="connsiteY4632" fmla="*/ 4097459 h 4944979"/>
              <a:gd name="connsiteX4633" fmla="*/ 4619322 w 10962464"/>
              <a:gd name="connsiteY4633" fmla="*/ 4096574 h 4944979"/>
              <a:gd name="connsiteX4634" fmla="*/ 4616602 w 10962464"/>
              <a:gd name="connsiteY4634" fmla="*/ 4098084 h 4944979"/>
              <a:gd name="connsiteX4635" fmla="*/ 4617796 w 10962464"/>
              <a:gd name="connsiteY4635" fmla="*/ 4097459 h 4944979"/>
              <a:gd name="connsiteX4636" fmla="*/ 4590448 w 10962464"/>
              <a:gd name="connsiteY4636" fmla="*/ 4113354 h 4944979"/>
              <a:gd name="connsiteX4637" fmla="*/ 4575481 w 10962464"/>
              <a:gd name="connsiteY4637" fmla="*/ 4122727 h 4944979"/>
              <a:gd name="connsiteX4638" fmla="*/ 4561574 w 10962464"/>
              <a:gd name="connsiteY4638" fmla="*/ 4131646 h 4944979"/>
              <a:gd name="connsiteX4639" fmla="*/ 4545852 w 10962464"/>
              <a:gd name="connsiteY4639" fmla="*/ 4142834 h 4944979"/>
              <a:gd name="connsiteX4640" fmla="*/ 4532246 w 10962464"/>
              <a:gd name="connsiteY4640" fmla="*/ 4153567 h 4944979"/>
              <a:gd name="connsiteX4641" fmla="*/ 4526198 w 10962464"/>
              <a:gd name="connsiteY4641" fmla="*/ 4158858 h 4944979"/>
              <a:gd name="connsiteX4642" fmla="*/ 4519395 w 10962464"/>
              <a:gd name="connsiteY4642" fmla="*/ 4164905 h 4944979"/>
              <a:gd name="connsiteX4643" fmla="*/ 4509265 w 10962464"/>
              <a:gd name="connsiteY4643" fmla="*/ 4174580 h 4944979"/>
              <a:gd name="connsiteX4644" fmla="*/ 4478275 w 10962464"/>
              <a:gd name="connsiteY4644" fmla="*/ 4205874 h 4944979"/>
              <a:gd name="connsiteX4645" fmla="*/ 4471725 w 10962464"/>
              <a:gd name="connsiteY4645" fmla="*/ 4209512 h 4944979"/>
              <a:gd name="connsiteX4646" fmla="*/ 4469660 w 10962464"/>
              <a:gd name="connsiteY4646" fmla="*/ 4234446 h 4944979"/>
              <a:gd name="connsiteX4647" fmla="*/ 4465276 w 10962464"/>
              <a:gd name="connsiteY4647" fmla="*/ 4254552 h 4944979"/>
              <a:gd name="connsiteX4648" fmla="*/ 4459984 w 10962464"/>
              <a:gd name="connsiteY4648" fmla="*/ 4270578 h 4944979"/>
              <a:gd name="connsiteX4649" fmla="*/ 4458924 w 10962464"/>
              <a:gd name="connsiteY4649" fmla="*/ 4273786 h 4944979"/>
              <a:gd name="connsiteX4650" fmla="*/ 4462555 w 10962464"/>
              <a:gd name="connsiteY4650" fmla="*/ 4271333 h 4944979"/>
              <a:gd name="connsiteX4651" fmla="*/ 4480847 w 10962464"/>
              <a:gd name="connsiteY4651" fmla="*/ 4260601 h 4944979"/>
              <a:gd name="connsiteX4652" fmla="*/ 4497477 w 10962464"/>
              <a:gd name="connsiteY4652" fmla="*/ 4251832 h 4944979"/>
              <a:gd name="connsiteX4653" fmla="*/ 4533910 w 10962464"/>
              <a:gd name="connsiteY4653" fmla="*/ 4234900 h 4944979"/>
              <a:gd name="connsiteX4654" fmla="*/ 4570493 w 10962464"/>
              <a:gd name="connsiteY4654" fmla="*/ 4220538 h 4944979"/>
              <a:gd name="connsiteX4655" fmla="*/ 4589391 w 10962464"/>
              <a:gd name="connsiteY4655" fmla="*/ 4214945 h 4944979"/>
              <a:gd name="connsiteX4656" fmla="*/ 4610556 w 10962464"/>
              <a:gd name="connsiteY4656" fmla="*/ 4209503 h 4944979"/>
              <a:gd name="connsiteX4657" fmla="*/ 4636799 w 10962464"/>
              <a:gd name="connsiteY4657" fmla="*/ 4205273 h 4944979"/>
              <a:gd name="connsiteX4658" fmla="*/ 4639430 w 10962464"/>
              <a:gd name="connsiteY4658" fmla="*/ 4203153 h 4944979"/>
              <a:gd name="connsiteX4659" fmla="*/ 4662409 w 10962464"/>
              <a:gd name="connsiteY4659" fmla="*/ 4177755 h 4944979"/>
              <a:gd name="connsiteX4660" fmla="*/ 4684934 w 10962464"/>
              <a:gd name="connsiteY4660" fmla="*/ 4145101 h 4944979"/>
              <a:gd name="connsiteX4661" fmla="*/ 4710180 w 10962464"/>
              <a:gd name="connsiteY4661" fmla="*/ 4099143 h 4944979"/>
              <a:gd name="connsiteX4662" fmla="*/ 4722426 w 10962464"/>
              <a:gd name="connsiteY4662" fmla="*/ 4075258 h 4944979"/>
              <a:gd name="connsiteX4663" fmla="*/ 4733763 w 10962464"/>
              <a:gd name="connsiteY4663" fmla="*/ 4048953 h 4944979"/>
              <a:gd name="connsiteX4664" fmla="*/ 4734065 w 10962464"/>
              <a:gd name="connsiteY4664" fmla="*/ 4047894 h 4944979"/>
              <a:gd name="connsiteX4665" fmla="*/ 1189892 w 10962464"/>
              <a:gd name="connsiteY4665" fmla="*/ 4041545 h 4944979"/>
              <a:gd name="connsiteX4666" fmla="*/ 1185052 w 10962464"/>
              <a:gd name="connsiteY4666" fmla="*/ 4047442 h 4944979"/>
              <a:gd name="connsiteX4667" fmla="*/ 1174774 w 10962464"/>
              <a:gd name="connsiteY4667" fmla="*/ 4066943 h 4944979"/>
              <a:gd name="connsiteX4668" fmla="*/ 1166608 w 10962464"/>
              <a:gd name="connsiteY4668" fmla="*/ 4088562 h 4944979"/>
              <a:gd name="connsiteX4669" fmla="*/ 1158747 w 10962464"/>
              <a:gd name="connsiteY4669" fmla="*/ 4115623 h 4944979"/>
              <a:gd name="connsiteX4670" fmla="*/ 1153457 w 10962464"/>
              <a:gd name="connsiteY4670" fmla="*/ 4145101 h 4944979"/>
              <a:gd name="connsiteX4671" fmla="*/ 1145443 w 10962464"/>
              <a:gd name="connsiteY4671" fmla="*/ 4199827 h 4944979"/>
              <a:gd name="connsiteX4672" fmla="*/ 1145897 w 10962464"/>
              <a:gd name="connsiteY4672" fmla="*/ 4240493 h 4944979"/>
              <a:gd name="connsiteX4673" fmla="*/ 1147258 w 10962464"/>
              <a:gd name="connsiteY4673" fmla="*/ 4259995 h 4944979"/>
              <a:gd name="connsiteX4674" fmla="*/ 1147904 w 10962464"/>
              <a:gd name="connsiteY4674" fmla="*/ 4270651 h 4944979"/>
              <a:gd name="connsiteX4675" fmla="*/ 1182389 w 10962464"/>
              <a:gd name="connsiteY4675" fmla="*/ 4293225 h 4944979"/>
              <a:gd name="connsiteX4676" fmla="*/ 1185959 w 10962464"/>
              <a:gd name="connsiteY4676" fmla="*/ 4274658 h 4944979"/>
              <a:gd name="connsiteX4677" fmla="*/ 1191101 w 10962464"/>
              <a:gd name="connsiteY4677" fmla="*/ 4256367 h 4944979"/>
              <a:gd name="connsiteX4678" fmla="*/ 1208484 w 10962464"/>
              <a:gd name="connsiteY4678" fmla="*/ 4218421 h 4944979"/>
              <a:gd name="connsiteX4679" fmla="*/ 1219816 w 10962464"/>
              <a:gd name="connsiteY4679" fmla="*/ 4202253 h 4944979"/>
              <a:gd name="connsiteX4680" fmla="*/ 1218613 w 10962464"/>
              <a:gd name="connsiteY4680" fmla="*/ 4201188 h 4944979"/>
              <a:gd name="connsiteX4681" fmla="*/ 1216043 w 10962464"/>
              <a:gd name="connsiteY4681" fmla="*/ 4147520 h 4944979"/>
              <a:gd name="connsiteX4682" fmla="*/ 1211507 w 10962464"/>
              <a:gd name="connsiteY4682" fmla="*/ 4102621 h 4944979"/>
              <a:gd name="connsiteX4683" fmla="*/ 1196693 w 10962464"/>
              <a:gd name="connsiteY4683" fmla="*/ 4052884 h 4944979"/>
              <a:gd name="connsiteX4684" fmla="*/ 1189892 w 10962464"/>
              <a:gd name="connsiteY4684" fmla="*/ 4041545 h 4944979"/>
              <a:gd name="connsiteX4685" fmla="*/ 10818608 w 10962464"/>
              <a:gd name="connsiteY4685" fmla="*/ 4040184 h 4944979"/>
              <a:gd name="connsiteX4686" fmla="*/ 10817647 w 10962464"/>
              <a:gd name="connsiteY4686" fmla="*/ 4042548 h 4944979"/>
              <a:gd name="connsiteX4687" fmla="*/ 10815283 w 10962464"/>
              <a:gd name="connsiteY4687" fmla="*/ 4050314 h 4944979"/>
              <a:gd name="connsiteX4688" fmla="*/ 10814079 w 10962464"/>
              <a:gd name="connsiteY4688" fmla="*/ 4051319 h 4944979"/>
              <a:gd name="connsiteX4689" fmla="*/ 10811350 w 10962464"/>
              <a:gd name="connsiteY4689" fmla="*/ 4058023 h 4944979"/>
              <a:gd name="connsiteX4690" fmla="*/ 10793663 w 10962464"/>
              <a:gd name="connsiteY4690" fmla="*/ 4117435 h 4944979"/>
              <a:gd name="connsiteX4691" fmla="*/ 10782477 w 10962464"/>
              <a:gd name="connsiteY4691" fmla="*/ 4179720 h 4944979"/>
              <a:gd name="connsiteX4692" fmla="*/ 10781418 w 10962464"/>
              <a:gd name="connsiteY4692" fmla="*/ 4214339 h 4944979"/>
              <a:gd name="connsiteX4693" fmla="*/ 10783232 w 10962464"/>
              <a:gd name="connsiteY4693" fmla="*/ 4251075 h 4944979"/>
              <a:gd name="connsiteX4694" fmla="*/ 10787465 w 10962464"/>
              <a:gd name="connsiteY4694" fmla="*/ 4287962 h 4944979"/>
              <a:gd name="connsiteX4695" fmla="*/ 10788800 w 10962464"/>
              <a:gd name="connsiteY4695" fmla="*/ 4296341 h 4944979"/>
              <a:gd name="connsiteX4696" fmla="*/ 10794525 w 10962464"/>
              <a:gd name="connsiteY4696" fmla="*/ 4310396 h 4944979"/>
              <a:gd name="connsiteX4697" fmla="*/ 10797291 w 10962464"/>
              <a:gd name="connsiteY4697" fmla="*/ 4298393 h 4944979"/>
              <a:gd name="connsiteX4698" fmla="*/ 10807875 w 10962464"/>
              <a:gd name="connsiteY4698" fmla="*/ 4263472 h 4944979"/>
              <a:gd name="connsiteX4699" fmla="*/ 10815585 w 10962464"/>
              <a:gd name="connsiteY4699" fmla="*/ 4243517 h 4944979"/>
              <a:gd name="connsiteX4700" fmla="*/ 10818002 w 10962464"/>
              <a:gd name="connsiteY4700" fmla="*/ 4237891 h 4944979"/>
              <a:gd name="connsiteX4701" fmla="*/ 10817399 w 10962464"/>
              <a:gd name="connsiteY4701" fmla="*/ 4237167 h 4944979"/>
              <a:gd name="connsiteX4702" fmla="*/ 10818305 w 10962464"/>
              <a:gd name="connsiteY4702" fmla="*/ 4227642 h 4944979"/>
              <a:gd name="connsiteX4703" fmla="*/ 10818608 w 10962464"/>
              <a:gd name="connsiteY4703" fmla="*/ 4227038 h 4944979"/>
              <a:gd name="connsiteX4704" fmla="*/ 10823445 w 10962464"/>
              <a:gd name="connsiteY4704" fmla="*/ 4208896 h 4944979"/>
              <a:gd name="connsiteX4705" fmla="*/ 10828435 w 10962464"/>
              <a:gd name="connsiteY4705" fmla="*/ 4186371 h 4944979"/>
              <a:gd name="connsiteX4706" fmla="*/ 10833120 w 10962464"/>
              <a:gd name="connsiteY4706" fmla="*/ 4162788 h 4944979"/>
              <a:gd name="connsiteX4707" fmla="*/ 10836296 w 10962464"/>
              <a:gd name="connsiteY4707" fmla="*/ 4139658 h 4944979"/>
              <a:gd name="connsiteX4708" fmla="*/ 10836900 w 10962464"/>
              <a:gd name="connsiteY4708" fmla="*/ 4114562 h 4944979"/>
              <a:gd name="connsiteX4709" fmla="*/ 10834331 w 10962464"/>
              <a:gd name="connsiteY4709" fmla="*/ 4090223 h 4944979"/>
              <a:gd name="connsiteX4710" fmla="*/ 10826922 w 10962464"/>
              <a:gd name="connsiteY4710" fmla="*/ 4062710 h 4944979"/>
              <a:gd name="connsiteX4711" fmla="*/ 10818608 w 10962464"/>
              <a:gd name="connsiteY4711" fmla="*/ 4040184 h 4944979"/>
              <a:gd name="connsiteX4712" fmla="*/ 8089121 w 10962464"/>
              <a:gd name="connsiteY4712" fmla="*/ 4037614 h 4944979"/>
              <a:gd name="connsiteX4713" fmla="*/ 8022754 w 10962464"/>
              <a:gd name="connsiteY4713" fmla="*/ 4070571 h 4944979"/>
              <a:gd name="connsiteX4714" fmla="*/ 7955933 w 10962464"/>
              <a:gd name="connsiteY4714" fmla="*/ 4108214 h 4944979"/>
              <a:gd name="connsiteX4715" fmla="*/ 7893951 w 10962464"/>
              <a:gd name="connsiteY4715" fmla="*/ 4152056 h 4944979"/>
              <a:gd name="connsiteX4716" fmla="*/ 7837865 w 10962464"/>
              <a:gd name="connsiteY4716" fmla="*/ 4203305 h 4944979"/>
              <a:gd name="connsiteX4717" fmla="*/ 7831135 w 10962464"/>
              <a:gd name="connsiteY4717" fmla="*/ 4210811 h 4944979"/>
              <a:gd name="connsiteX4718" fmla="*/ 7831516 w 10962464"/>
              <a:gd name="connsiteY4718" fmla="*/ 4229004 h 4944979"/>
              <a:gd name="connsiteX4719" fmla="*/ 7830693 w 10962464"/>
              <a:gd name="connsiteY4719" fmla="*/ 4241466 h 4944979"/>
              <a:gd name="connsiteX4720" fmla="*/ 7831667 w 10962464"/>
              <a:gd name="connsiteY4720" fmla="*/ 4246540 h 4944979"/>
              <a:gd name="connsiteX4721" fmla="*/ 7830331 w 10962464"/>
              <a:gd name="connsiteY4721" fmla="*/ 4246948 h 4944979"/>
              <a:gd name="connsiteX4722" fmla="*/ 7830307 w 10962464"/>
              <a:gd name="connsiteY4722" fmla="*/ 4247296 h 4944979"/>
              <a:gd name="connsiteX4723" fmla="*/ 7828191 w 10962464"/>
              <a:gd name="connsiteY4723" fmla="*/ 4265439 h 4944979"/>
              <a:gd name="connsiteX4724" fmla="*/ 7823655 w 10962464"/>
              <a:gd name="connsiteY4724" fmla="*/ 4285696 h 4944979"/>
              <a:gd name="connsiteX4725" fmla="*/ 7823412 w 10962464"/>
              <a:gd name="connsiteY4725" fmla="*/ 4286438 h 4944979"/>
              <a:gd name="connsiteX4726" fmla="*/ 7831365 w 10962464"/>
              <a:gd name="connsiteY4726" fmla="*/ 4281461 h 4944979"/>
              <a:gd name="connsiteX4727" fmla="*/ 7865379 w 10962464"/>
              <a:gd name="connsiteY4727" fmla="*/ 4265136 h 4944979"/>
              <a:gd name="connsiteX4728" fmla="*/ 7902267 w 10962464"/>
              <a:gd name="connsiteY4728" fmla="*/ 4250320 h 4944979"/>
              <a:gd name="connsiteX4729" fmla="*/ 7938549 w 10962464"/>
              <a:gd name="connsiteY4729" fmla="*/ 4237922 h 4944979"/>
              <a:gd name="connsiteX4730" fmla="*/ 7956290 w 10962464"/>
              <a:gd name="connsiteY4730" fmla="*/ 4232601 h 4944979"/>
              <a:gd name="connsiteX4731" fmla="*/ 7960620 w 10962464"/>
              <a:gd name="connsiteY4731" fmla="*/ 4229155 h 4944979"/>
              <a:gd name="connsiteX4732" fmla="*/ 7970900 w 10962464"/>
              <a:gd name="connsiteY4732" fmla="*/ 4220538 h 4944979"/>
              <a:gd name="connsiteX4733" fmla="*/ 7991309 w 10962464"/>
              <a:gd name="connsiteY4733" fmla="*/ 4200583 h 4944979"/>
              <a:gd name="connsiteX4734" fmla="*/ 8010055 w 10962464"/>
              <a:gd name="connsiteY4734" fmla="*/ 4178964 h 4944979"/>
              <a:gd name="connsiteX4735" fmla="*/ 8028045 w 10962464"/>
              <a:gd name="connsiteY4735" fmla="*/ 4153870 h 4944979"/>
              <a:gd name="connsiteX4736" fmla="*/ 8044825 w 10962464"/>
              <a:gd name="connsiteY4736" fmla="*/ 4127564 h 4944979"/>
              <a:gd name="connsiteX4737" fmla="*/ 8058885 w 10962464"/>
              <a:gd name="connsiteY4737" fmla="*/ 4102470 h 4944979"/>
              <a:gd name="connsiteX4738" fmla="*/ 8074607 w 10962464"/>
              <a:gd name="connsiteY4738" fmla="*/ 4071931 h 4944979"/>
              <a:gd name="connsiteX4739" fmla="*/ 8088968 w 10962464"/>
              <a:gd name="connsiteY4739" fmla="*/ 4038219 h 4944979"/>
              <a:gd name="connsiteX4740" fmla="*/ 8089121 w 10962464"/>
              <a:gd name="connsiteY4740" fmla="*/ 4037614 h 4944979"/>
              <a:gd name="connsiteX4741" fmla="*/ 866221 w 10962464"/>
              <a:gd name="connsiteY4741" fmla="*/ 4020833 h 4944979"/>
              <a:gd name="connsiteX4742" fmla="*/ 883759 w 10962464"/>
              <a:gd name="connsiteY4742" fmla="*/ 4068303 h 4944979"/>
              <a:gd name="connsiteX4743" fmla="*/ 909156 w 10962464"/>
              <a:gd name="connsiteY4743" fmla="*/ 4125296 h 4944979"/>
              <a:gd name="connsiteX4744" fmla="*/ 931227 w 10962464"/>
              <a:gd name="connsiteY4744" fmla="*/ 4164148 h 4944979"/>
              <a:gd name="connsiteX4745" fmla="*/ 943623 w 10962464"/>
              <a:gd name="connsiteY4745" fmla="*/ 4181383 h 4944979"/>
              <a:gd name="connsiteX4746" fmla="*/ 949822 w 10962464"/>
              <a:gd name="connsiteY4746" fmla="*/ 4189546 h 4944979"/>
              <a:gd name="connsiteX4747" fmla="*/ 951743 w 10962464"/>
              <a:gd name="connsiteY4747" fmla="*/ 4192133 h 4944979"/>
              <a:gd name="connsiteX4748" fmla="*/ 952543 w 10962464"/>
              <a:gd name="connsiteY4748" fmla="*/ 4192117 h 4944979"/>
              <a:gd name="connsiteX4749" fmla="*/ 959194 w 10962464"/>
              <a:gd name="connsiteY4749" fmla="*/ 4192571 h 4944979"/>
              <a:gd name="connsiteX4750" fmla="*/ 969777 w 10962464"/>
              <a:gd name="connsiteY4750" fmla="*/ 4194234 h 4944979"/>
              <a:gd name="connsiteX4751" fmla="*/ 1007874 w 10962464"/>
              <a:gd name="connsiteY4751" fmla="*/ 4203759 h 4944979"/>
              <a:gd name="connsiteX4752" fmla="*/ 1026772 w 10962464"/>
              <a:gd name="connsiteY4752" fmla="*/ 4209806 h 4944979"/>
              <a:gd name="connsiteX4753" fmla="*/ 1046575 w 10962464"/>
              <a:gd name="connsiteY4753" fmla="*/ 4216759 h 4944979"/>
              <a:gd name="connsiteX4754" fmla="*/ 1081346 w 10962464"/>
              <a:gd name="connsiteY4754" fmla="*/ 4232028 h 4944979"/>
              <a:gd name="connsiteX4755" fmla="*/ 1114754 w 10962464"/>
              <a:gd name="connsiteY4755" fmla="*/ 4250472 h 4944979"/>
              <a:gd name="connsiteX4756" fmla="*/ 1122023 w 10962464"/>
              <a:gd name="connsiteY4756" fmla="*/ 4254894 h 4944979"/>
              <a:gd name="connsiteX4757" fmla="*/ 1121409 w 10962464"/>
              <a:gd name="connsiteY4757" fmla="*/ 4247296 h 4944979"/>
              <a:gd name="connsiteX4758" fmla="*/ 1120351 w 10962464"/>
              <a:gd name="connsiteY4758" fmla="*/ 4210561 h 4944979"/>
              <a:gd name="connsiteX4759" fmla="*/ 1126061 w 10962464"/>
              <a:gd name="connsiteY4759" fmla="*/ 4165996 h 4944979"/>
              <a:gd name="connsiteX4760" fmla="*/ 1117930 w 10962464"/>
              <a:gd name="connsiteY4760" fmla="*/ 4166416 h 4944979"/>
              <a:gd name="connsiteX4761" fmla="*/ 1077263 w 10962464"/>
              <a:gd name="connsiteY4761" fmla="*/ 4125901 h 4944979"/>
              <a:gd name="connsiteX4762" fmla="*/ 1037201 w 10962464"/>
              <a:gd name="connsiteY4762" fmla="*/ 4094155 h 4944979"/>
              <a:gd name="connsiteX4763" fmla="*/ 975069 w 10962464"/>
              <a:gd name="connsiteY4763" fmla="*/ 4058779 h 4944979"/>
              <a:gd name="connsiteX4764" fmla="*/ 909458 w 10962464"/>
              <a:gd name="connsiteY4764" fmla="*/ 4032475 h 4944979"/>
              <a:gd name="connsiteX4765" fmla="*/ 883457 w 10962464"/>
              <a:gd name="connsiteY4765" fmla="*/ 4024764 h 4944979"/>
              <a:gd name="connsiteX4766" fmla="*/ 866221 w 10962464"/>
              <a:gd name="connsiteY4766" fmla="*/ 4020833 h 4944979"/>
              <a:gd name="connsiteX4767" fmla="*/ 2193247 w 10962464"/>
              <a:gd name="connsiteY4767" fmla="*/ 4017357 h 4944979"/>
              <a:gd name="connsiteX4768" fmla="*/ 2192037 w 10962464"/>
              <a:gd name="connsiteY4768" fmla="*/ 4019322 h 4944979"/>
              <a:gd name="connsiteX4769" fmla="*/ 2182060 w 10962464"/>
              <a:gd name="connsiteY4769" fmla="*/ 4035044 h 4944979"/>
              <a:gd name="connsiteX4770" fmla="*/ 2162860 w 10962464"/>
              <a:gd name="connsiteY4770" fmla="*/ 4065884 h 4944979"/>
              <a:gd name="connsiteX4771" fmla="*/ 2144870 w 10962464"/>
              <a:gd name="connsiteY4771" fmla="*/ 4096423 h 4944979"/>
              <a:gd name="connsiteX4772" fmla="*/ 2129451 w 10962464"/>
              <a:gd name="connsiteY4772" fmla="*/ 4127112 h 4944979"/>
              <a:gd name="connsiteX4773" fmla="*/ 2118868 w 10962464"/>
              <a:gd name="connsiteY4773" fmla="*/ 4151752 h 4944979"/>
              <a:gd name="connsiteX4774" fmla="*/ 2109797 w 10962464"/>
              <a:gd name="connsiteY4774" fmla="*/ 4175941 h 4944979"/>
              <a:gd name="connsiteX4775" fmla="*/ 2091204 w 10962464"/>
              <a:gd name="connsiteY4775" fmla="*/ 4230818 h 4944979"/>
              <a:gd name="connsiteX4776" fmla="*/ 2089985 w 10962464"/>
              <a:gd name="connsiteY4776" fmla="*/ 4231456 h 4944979"/>
              <a:gd name="connsiteX4777" fmla="*/ 2092865 w 10962464"/>
              <a:gd name="connsiteY4777" fmla="*/ 4246237 h 4944979"/>
              <a:gd name="connsiteX4778" fmla="*/ 2094378 w 10962464"/>
              <a:gd name="connsiteY4778" fmla="*/ 4257576 h 4944979"/>
              <a:gd name="connsiteX4779" fmla="*/ 2099668 w 10962464"/>
              <a:gd name="connsiteY4779" fmla="*/ 4296882 h 4944979"/>
              <a:gd name="connsiteX4780" fmla="*/ 2103599 w 10962464"/>
              <a:gd name="connsiteY4780" fmla="*/ 4338305 h 4944979"/>
              <a:gd name="connsiteX4781" fmla="*/ 2102858 w 10962464"/>
              <a:gd name="connsiteY4781" fmla="*/ 4368897 h 4944979"/>
              <a:gd name="connsiteX4782" fmla="*/ 2108436 w 10962464"/>
              <a:gd name="connsiteY4782" fmla="*/ 4362341 h 4944979"/>
              <a:gd name="connsiteX4783" fmla="*/ 2130508 w 10962464"/>
              <a:gd name="connsiteY4783" fmla="*/ 4337548 h 4944979"/>
              <a:gd name="connsiteX4784" fmla="*/ 2141694 w 10962464"/>
              <a:gd name="connsiteY4784" fmla="*/ 4325001 h 4944979"/>
              <a:gd name="connsiteX4785" fmla="*/ 2148030 w 10962464"/>
              <a:gd name="connsiteY4785" fmla="*/ 4318815 h 4944979"/>
              <a:gd name="connsiteX4786" fmla="*/ 2147894 w 10962464"/>
              <a:gd name="connsiteY4786" fmla="*/ 4315931 h 4944979"/>
              <a:gd name="connsiteX4787" fmla="*/ 2152430 w 10962464"/>
              <a:gd name="connsiteY4787" fmla="*/ 4307011 h 4944979"/>
              <a:gd name="connsiteX4788" fmla="*/ 2156359 w 10962464"/>
              <a:gd name="connsiteY4788" fmla="*/ 4299150 h 4944979"/>
              <a:gd name="connsiteX4789" fmla="*/ 2157569 w 10962464"/>
              <a:gd name="connsiteY4789" fmla="*/ 4296429 h 4944979"/>
              <a:gd name="connsiteX4790" fmla="*/ 2183724 w 10962464"/>
              <a:gd name="connsiteY4790" fmla="*/ 4229458 h 4944979"/>
              <a:gd name="connsiteX4791" fmla="*/ 2194154 w 10962464"/>
              <a:gd name="connsiteY4791" fmla="*/ 4193176 h 4944979"/>
              <a:gd name="connsiteX4792" fmla="*/ 2201108 w 10962464"/>
              <a:gd name="connsiteY4792" fmla="*/ 4158707 h 4944979"/>
              <a:gd name="connsiteX4793" fmla="*/ 2205341 w 10962464"/>
              <a:gd name="connsiteY4793" fmla="*/ 4118948 h 4944979"/>
              <a:gd name="connsiteX4794" fmla="*/ 2203981 w 10962464"/>
              <a:gd name="connsiteY4794" fmla="*/ 4082061 h 4944979"/>
              <a:gd name="connsiteX4795" fmla="*/ 2198689 w 10962464"/>
              <a:gd name="connsiteY4795" fmla="*/ 4046232 h 4944979"/>
              <a:gd name="connsiteX4796" fmla="*/ 2193247 w 10962464"/>
              <a:gd name="connsiteY4796" fmla="*/ 4017357 h 4944979"/>
              <a:gd name="connsiteX4797" fmla="*/ 7765078 w 10962464"/>
              <a:gd name="connsiteY4797" fmla="*/ 4013675 h 4944979"/>
              <a:gd name="connsiteX4798" fmla="*/ 7764243 w 10962464"/>
              <a:gd name="connsiteY4798" fmla="*/ 4014335 h 4944979"/>
              <a:gd name="connsiteX4799" fmla="*/ 7764077 w 10962464"/>
              <a:gd name="connsiteY4799" fmla="*/ 4014124 h 4944979"/>
              <a:gd name="connsiteX4800" fmla="*/ 7756231 w 10962464"/>
              <a:gd name="connsiteY4800" fmla="*/ 4024312 h 4944979"/>
              <a:gd name="connsiteX4801" fmla="*/ 7740811 w 10962464"/>
              <a:gd name="connsiteY4801" fmla="*/ 4044872 h 4944979"/>
              <a:gd name="connsiteX4802" fmla="*/ 7713297 w 10962464"/>
              <a:gd name="connsiteY4802" fmla="*/ 4086446 h 4944979"/>
              <a:gd name="connsiteX4803" fmla="*/ 7699389 w 10962464"/>
              <a:gd name="connsiteY4803" fmla="*/ 4116681 h 4944979"/>
              <a:gd name="connsiteX4804" fmla="*/ 7688505 w 10962464"/>
              <a:gd name="connsiteY4804" fmla="*/ 4148881 h 4944979"/>
              <a:gd name="connsiteX4805" fmla="*/ 7683365 w 10962464"/>
              <a:gd name="connsiteY4805" fmla="*/ 4175488 h 4944979"/>
              <a:gd name="connsiteX4806" fmla="*/ 7681829 w 10962464"/>
              <a:gd name="connsiteY4806" fmla="*/ 4201854 h 4944979"/>
              <a:gd name="connsiteX4807" fmla="*/ 7683516 w 10962464"/>
              <a:gd name="connsiteY4807" fmla="*/ 4203908 h 4944979"/>
              <a:gd name="connsiteX4808" fmla="*/ 7685179 w 10962464"/>
              <a:gd name="connsiteY4808" fmla="*/ 4207689 h 4944979"/>
              <a:gd name="connsiteX4809" fmla="*/ 7690167 w 10962464"/>
              <a:gd name="connsiteY4809" fmla="*/ 4222655 h 4944979"/>
              <a:gd name="connsiteX4810" fmla="*/ 7694702 w 10962464"/>
              <a:gd name="connsiteY4810" fmla="*/ 4238981 h 4944979"/>
              <a:gd name="connsiteX4811" fmla="*/ 7699238 w 10962464"/>
              <a:gd name="connsiteY4811" fmla="*/ 4258635 h 4944979"/>
              <a:gd name="connsiteX4812" fmla="*/ 7702867 w 10962464"/>
              <a:gd name="connsiteY4812" fmla="*/ 4275112 h 4944979"/>
              <a:gd name="connsiteX4813" fmla="*/ 7707704 w 10962464"/>
              <a:gd name="connsiteY4813" fmla="*/ 4293254 h 4944979"/>
              <a:gd name="connsiteX4814" fmla="*/ 7711180 w 10962464"/>
              <a:gd name="connsiteY4814" fmla="*/ 4311999 h 4944979"/>
              <a:gd name="connsiteX4815" fmla="*/ 7716321 w 10962464"/>
              <a:gd name="connsiteY4815" fmla="*/ 4350096 h 4944979"/>
              <a:gd name="connsiteX4816" fmla="*/ 7716321 w 10962464"/>
              <a:gd name="connsiteY4816" fmla="*/ 4366405 h 4944979"/>
              <a:gd name="connsiteX4817" fmla="*/ 7733855 w 10962464"/>
              <a:gd name="connsiteY4817" fmla="*/ 4349340 h 4944979"/>
              <a:gd name="connsiteX4818" fmla="*/ 7763487 w 10962464"/>
              <a:gd name="connsiteY4818" fmla="*/ 4323943 h 4944979"/>
              <a:gd name="connsiteX4819" fmla="*/ 7791007 w 10962464"/>
              <a:gd name="connsiteY4819" fmla="*/ 4306719 h 4944979"/>
              <a:gd name="connsiteX4820" fmla="*/ 7791001 w 10962464"/>
              <a:gd name="connsiteY4820" fmla="*/ 4306709 h 4944979"/>
              <a:gd name="connsiteX4821" fmla="*/ 7793269 w 10962464"/>
              <a:gd name="connsiteY4821" fmla="*/ 4297488 h 4944979"/>
              <a:gd name="connsiteX4822" fmla="*/ 7793420 w 10962464"/>
              <a:gd name="connsiteY4822" fmla="*/ 4297336 h 4944979"/>
              <a:gd name="connsiteX4823" fmla="*/ 7796747 w 10962464"/>
              <a:gd name="connsiteY4823" fmla="*/ 4288416 h 4944979"/>
              <a:gd name="connsiteX4824" fmla="*/ 7801584 w 10962464"/>
              <a:gd name="connsiteY4824" fmla="*/ 4272695 h 4944979"/>
              <a:gd name="connsiteX4825" fmla="*/ 7805514 w 10962464"/>
              <a:gd name="connsiteY4825" fmla="*/ 4245030 h 4944979"/>
              <a:gd name="connsiteX4826" fmla="*/ 7806875 w 10962464"/>
              <a:gd name="connsiteY4826" fmla="*/ 4218876 h 4944979"/>
              <a:gd name="connsiteX4827" fmla="*/ 7805363 w 10962464"/>
              <a:gd name="connsiteY4827" fmla="*/ 4194839 h 4944979"/>
              <a:gd name="connsiteX4828" fmla="*/ 7794327 w 10962464"/>
              <a:gd name="connsiteY4828" fmla="*/ 4121366 h 4944979"/>
              <a:gd name="connsiteX4829" fmla="*/ 7786467 w 10962464"/>
              <a:gd name="connsiteY4829" fmla="*/ 4082061 h 4944979"/>
              <a:gd name="connsiteX4830" fmla="*/ 7778605 w 10962464"/>
              <a:gd name="connsiteY4830" fmla="*/ 4046081 h 4944979"/>
              <a:gd name="connsiteX4831" fmla="*/ 4438367 w 10962464"/>
              <a:gd name="connsiteY4831" fmla="*/ 4013426 h 4944979"/>
              <a:gd name="connsiteX4832" fmla="*/ 4437459 w 10962464"/>
              <a:gd name="connsiteY4832" fmla="*/ 4014788 h 4944979"/>
              <a:gd name="connsiteX4833" fmla="*/ 4429144 w 10962464"/>
              <a:gd name="connsiteY4833" fmla="*/ 4027637 h 4944979"/>
              <a:gd name="connsiteX4834" fmla="*/ 4396792 w 10962464"/>
              <a:gd name="connsiteY4834" fmla="*/ 4084178 h 4944979"/>
              <a:gd name="connsiteX4835" fmla="*/ 4383337 w 10962464"/>
              <a:gd name="connsiteY4835" fmla="*/ 4115470 h 4944979"/>
              <a:gd name="connsiteX4836" fmla="*/ 4373209 w 10962464"/>
              <a:gd name="connsiteY4836" fmla="*/ 4145555 h 4944979"/>
              <a:gd name="connsiteX4837" fmla="*/ 4363441 w 10962464"/>
              <a:gd name="connsiteY4837" fmla="*/ 4182391 h 4944979"/>
              <a:gd name="connsiteX4838" fmla="*/ 4363834 w 10962464"/>
              <a:gd name="connsiteY4838" fmla="*/ 4183046 h 4944979"/>
              <a:gd name="connsiteX4839" fmla="*/ 4368521 w 10962464"/>
              <a:gd name="connsiteY4839" fmla="*/ 4192418 h 4944979"/>
              <a:gd name="connsiteX4840" fmla="*/ 4375324 w 10962464"/>
              <a:gd name="connsiteY4840" fmla="*/ 4211769 h 4944979"/>
              <a:gd name="connsiteX4841" fmla="*/ 4380012 w 10962464"/>
              <a:gd name="connsiteY4841" fmla="*/ 4231423 h 4944979"/>
              <a:gd name="connsiteX4842" fmla="*/ 4384394 w 10962464"/>
              <a:gd name="connsiteY4842" fmla="*/ 4269972 h 4944979"/>
              <a:gd name="connsiteX4843" fmla="*/ 4386965 w 10962464"/>
              <a:gd name="connsiteY4843" fmla="*/ 4309277 h 4944979"/>
              <a:gd name="connsiteX4844" fmla="*/ 4386359 w 10962464"/>
              <a:gd name="connsiteY4844" fmla="*/ 4319105 h 4944979"/>
              <a:gd name="connsiteX4845" fmla="*/ 4386231 w 10962464"/>
              <a:gd name="connsiteY4845" fmla="*/ 4333220 h 4944979"/>
              <a:gd name="connsiteX4846" fmla="*/ 4420376 w 10962464"/>
              <a:gd name="connsiteY4846" fmla="*/ 4303837 h 4944979"/>
              <a:gd name="connsiteX4847" fmla="*/ 4428451 w 10962464"/>
              <a:gd name="connsiteY4847" fmla="*/ 4297147 h 4944979"/>
              <a:gd name="connsiteX4848" fmla="*/ 4427481 w 10962464"/>
              <a:gd name="connsiteY4848" fmla="*/ 4289324 h 4944979"/>
              <a:gd name="connsiteX4849" fmla="*/ 4431109 w 10962464"/>
              <a:gd name="connsiteY4849" fmla="*/ 4279498 h 4944979"/>
              <a:gd name="connsiteX4850" fmla="*/ 4435042 w 10962464"/>
              <a:gd name="connsiteY4850" fmla="*/ 4267554 h 4944979"/>
              <a:gd name="connsiteX4851" fmla="*/ 4442146 w 10962464"/>
              <a:gd name="connsiteY4851" fmla="*/ 4246239 h 4944979"/>
              <a:gd name="connsiteX4852" fmla="*/ 4446379 w 10962464"/>
              <a:gd name="connsiteY4852" fmla="*/ 4221748 h 4944979"/>
              <a:gd name="connsiteX4853" fmla="*/ 4449251 w 10962464"/>
              <a:gd name="connsiteY4853" fmla="*/ 4195594 h 4944979"/>
              <a:gd name="connsiteX4854" fmla="*/ 4451820 w 10962464"/>
              <a:gd name="connsiteY4854" fmla="*/ 4144044 h 4944979"/>
              <a:gd name="connsiteX4855" fmla="*/ 4451820 w 10962464"/>
              <a:gd name="connsiteY4855" fmla="*/ 4116075 h 4944979"/>
              <a:gd name="connsiteX4856" fmla="*/ 4450008 w 10962464"/>
              <a:gd name="connsiteY4856" fmla="*/ 4087201 h 4944979"/>
              <a:gd name="connsiteX4857" fmla="*/ 4447286 w 10962464"/>
              <a:gd name="connsiteY4857" fmla="*/ 4056814 h 4944979"/>
              <a:gd name="connsiteX4858" fmla="*/ 4443203 w 10962464"/>
              <a:gd name="connsiteY4858" fmla="*/ 4028847 h 4944979"/>
              <a:gd name="connsiteX4859" fmla="*/ 4442114 w 10962464"/>
              <a:gd name="connsiteY4859" fmla="*/ 4025372 h 4944979"/>
              <a:gd name="connsiteX4860" fmla="*/ 4441388 w 10962464"/>
              <a:gd name="connsiteY4860" fmla="*/ 4024614 h 4944979"/>
              <a:gd name="connsiteX4861" fmla="*/ 4441101 w 10962464"/>
              <a:gd name="connsiteY4861" fmla="*/ 4022144 h 4944979"/>
              <a:gd name="connsiteX4862" fmla="*/ 10507639 w 10962464"/>
              <a:gd name="connsiteY4862" fmla="*/ 3983644 h 4944979"/>
              <a:gd name="connsiteX4863" fmla="*/ 10526687 w 10962464"/>
              <a:gd name="connsiteY4863" fmla="*/ 4037917 h 4944979"/>
              <a:gd name="connsiteX4864" fmla="*/ 10554806 w 10962464"/>
              <a:gd name="connsiteY4864" fmla="*/ 4091282 h 4944979"/>
              <a:gd name="connsiteX4865" fmla="*/ 10586856 w 10962464"/>
              <a:gd name="connsiteY4865" fmla="*/ 4139054 h 4944979"/>
              <a:gd name="connsiteX4866" fmla="*/ 10599101 w 10962464"/>
              <a:gd name="connsiteY4866" fmla="*/ 4152357 h 4944979"/>
              <a:gd name="connsiteX4867" fmla="*/ 10613915 w 10962464"/>
              <a:gd name="connsiteY4867" fmla="*/ 4166115 h 4944979"/>
              <a:gd name="connsiteX4868" fmla="*/ 10613936 w 10962464"/>
              <a:gd name="connsiteY4868" fmla="*/ 4166689 h 4944979"/>
              <a:gd name="connsiteX4869" fmla="*/ 10621475 w 10962464"/>
              <a:gd name="connsiteY4869" fmla="*/ 4167776 h 4944979"/>
              <a:gd name="connsiteX4870" fmla="*/ 10639011 w 10962464"/>
              <a:gd name="connsiteY4870" fmla="*/ 4172614 h 4944979"/>
              <a:gd name="connsiteX4871" fmla="*/ 10675143 w 10962464"/>
              <a:gd name="connsiteY4871" fmla="*/ 4185616 h 4944979"/>
              <a:gd name="connsiteX4872" fmla="*/ 10693284 w 10962464"/>
              <a:gd name="connsiteY4872" fmla="*/ 4193628 h 4944979"/>
              <a:gd name="connsiteX4873" fmla="*/ 10708855 w 10962464"/>
              <a:gd name="connsiteY4873" fmla="*/ 4203153 h 4944979"/>
              <a:gd name="connsiteX4874" fmla="*/ 10719054 w 10962464"/>
              <a:gd name="connsiteY4874" fmla="*/ 4211137 h 4944979"/>
              <a:gd name="connsiteX4875" fmla="*/ 10702051 w 10962464"/>
              <a:gd name="connsiteY4875" fmla="*/ 4172766 h 4944979"/>
              <a:gd name="connsiteX4876" fmla="*/ 10691166 w 10962464"/>
              <a:gd name="connsiteY4876" fmla="*/ 4149637 h 4944979"/>
              <a:gd name="connsiteX4877" fmla="*/ 10667886 w 10962464"/>
              <a:gd name="connsiteY4877" fmla="*/ 4103830 h 4944979"/>
              <a:gd name="connsiteX4878" fmla="*/ 10654583 w 10962464"/>
              <a:gd name="connsiteY4878" fmla="*/ 4082515 h 4944979"/>
              <a:gd name="connsiteX4879" fmla="*/ 10639313 w 10962464"/>
              <a:gd name="connsiteY4879" fmla="*/ 4062256 h 4944979"/>
              <a:gd name="connsiteX4880" fmla="*/ 10614823 w 10962464"/>
              <a:gd name="connsiteY4880" fmla="*/ 4035952 h 4944979"/>
              <a:gd name="connsiteX4881" fmla="*/ 10600611 w 10962464"/>
              <a:gd name="connsiteY4881" fmla="*/ 4023101 h 4944979"/>
              <a:gd name="connsiteX4882" fmla="*/ 10588216 w 10962464"/>
              <a:gd name="connsiteY4882" fmla="*/ 4013729 h 4944979"/>
              <a:gd name="connsiteX4883" fmla="*/ 10569621 w 10962464"/>
              <a:gd name="connsiteY4883" fmla="*/ 4002995 h 4944979"/>
              <a:gd name="connsiteX4884" fmla="*/ 10550572 w 10962464"/>
              <a:gd name="connsiteY4884" fmla="*/ 3994228 h 4944979"/>
              <a:gd name="connsiteX4885" fmla="*/ 10527141 w 10962464"/>
              <a:gd name="connsiteY4885" fmla="*/ 3987727 h 4944979"/>
              <a:gd name="connsiteX4886" fmla="*/ 10507639 w 10962464"/>
              <a:gd name="connsiteY4886" fmla="*/ 3983644 h 4944979"/>
              <a:gd name="connsiteX4887" fmla="*/ 2196119 w 10962464"/>
              <a:gd name="connsiteY4887" fmla="*/ 3982738 h 4944979"/>
              <a:gd name="connsiteX4888" fmla="*/ 2203527 w 10962464"/>
              <a:gd name="connsiteY4888" fmla="*/ 3984703 h 4944979"/>
              <a:gd name="connsiteX4889" fmla="*/ 2208063 w 10962464"/>
              <a:gd name="connsiteY4889" fmla="*/ 3988634 h 4944979"/>
              <a:gd name="connsiteX4890" fmla="*/ 2216679 w 10962464"/>
              <a:gd name="connsiteY4890" fmla="*/ 4008891 h 4944979"/>
              <a:gd name="connsiteX4891" fmla="*/ 2218797 w 10962464"/>
              <a:gd name="connsiteY4891" fmla="*/ 4017962 h 4944979"/>
              <a:gd name="connsiteX4892" fmla="*/ 2221971 w 10962464"/>
              <a:gd name="connsiteY4892" fmla="*/ 4035801 h 4944979"/>
              <a:gd name="connsiteX4893" fmla="*/ 2226959 w 10962464"/>
              <a:gd name="connsiteY4893" fmla="*/ 4065734 h 4944979"/>
              <a:gd name="connsiteX4894" fmla="*/ 2228169 w 10962464"/>
              <a:gd name="connsiteY4894" fmla="*/ 4075107 h 4944979"/>
              <a:gd name="connsiteX4895" fmla="*/ 2230437 w 10962464"/>
              <a:gd name="connsiteY4895" fmla="*/ 4115773 h 4944979"/>
              <a:gd name="connsiteX4896" fmla="*/ 2226959 w 10962464"/>
              <a:gd name="connsiteY4896" fmla="*/ 4154625 h 4944979"/>
              <a:gd name="connsiteX4897" fmla="*/ 2219249 w 10962464"/>
              <a:gd name="connsiteY4897" fmla="*/ 4194839 h 4944979"/>
              <a:gd name="connsiteX4898" fmla="*/ 2197178 w 10962464"/>
              <a:gd name="connsiteY4898" fmla="*/ 4266194 h 4944979"/>
              <a:gd name="connsiteX4899" fmla="*/ 2190082 w 10962464"/>
              <a:gd name="connsiteY4899" fmla="*/ 4283289 h 4944979"/>
              <a:gd name="connsiteX4900" fmla="*/ 2210480 w 10962464"/>
              <a:gd name="connsiteY4900" fmla="*/ 4266647 h 4944979"/>
              <a:gd name="connsiteX4901" fmla="*/ 2244193 w 10962464"/>
              <a:gd name="connsiteY4901" fmla="*/ 4242308 h 4944979"/>
              <a:gd name="connsiteX4902" fmla="*/ 2276393 w 10962464"/>
              <a:gd name="connsiteY4902" fmla="*/ 4224166 h 4944979"/>
              <a:gd name="connsiteX4903" fmla="*/ 2284708 w 10962464"/>
              <a:gd name="connsiteY4903" fmla="*/ 4220538 h 4944979"/>
              <a:gd name="connsiteX4904" fmla="*/ 2291056 w 10962464"/>
              <a:gd name="connsiteY4904" fmla="*/ 4218270 h 4944979"/>
              <a:gd name="connsiteX4905" fmla="*/ 2302546 w 10962464"/>
              <a:gd name="connsiteY4905" fmla="*/ 4218875 h 4944979"/>
              <a:gd name="connsiteX4906" fmla="*/ 2314035 w 10962464"/>
              <a:gd name="connsiteY4906" fmla="*/ 4228399 h 4944979"/>
              <a:gd name="connsiteX4907" fmla="*/ 2318268 w 10962464"/>
              <a:gd name="connsiteY4907" fmla="*/ 4239284 h 4944979"/>
              <a:gd name="connsiteX4908" fmla="*/ 2318421 w 10962464"/>
              <a:gd name="connsiteY4908" fmla="*/ 4242004 h 4944979"/>
              <a:gd name="connsiteX4909" fmla="*/ 2319176 w 10962464"/>
              <a:gd name="connsiteY4909" fmla="*/ 4254099 h 4944979"/>
              <a:gd name="connsiteX4910" fmla="*/ 2314188 w 10962464"/>
              <a:gd name="connsiteY4910" fmla="*/ 4277380 h 4944979"/>
              <a:gd name="connsiteX4911" fmla="*/ 2308139 w 10962464"/>
              <a:gd name="connsiteY4911" fmla="*/ 4295068 h 4944979"/>
              <a:gd name="connsiteX4912" fmla="*/ 2291964 w 10962464"/>
              <a:gd name="connsiteY4912" fmla="*/ 4331350 h 4944979"/>
              <a:gd name="connsiteX4913" fmla="*/ 2272614 w 10962464"/>
              <a:gd name="connsiteY4913" fmla="*/ 4365667 h 4944979"/>
              <a:gd name="connsiteX4914" fmla="*/ 2257941 w 10962464"/>
              <a:gd name="connsiteY4914" fmla="*/ 4386470 h 4944979"/>
              <a:gd name="connsiteX4915" fmla="*/ 2258101 w 10962464"/>
              <a:gd name="connsiteY4915" fmla="*/ 4386832 h 4944979"/>
              <a:gd name="connsiteX4916" fmla="*/ 2258706 w 10962464"/>
              <a:gd name="connsiteY4916" fmla="*/ 4388495 h 4944979"/>
              <a:gd name="connsiteX4917" fmla="*/ 2259159 w 10962464"/>
              <a:gd name="connsiteY4917" fmla="*/ 4391367 h 4944979"/>
              <a:gd name="connsiteX4918" fmla="*/ 2259310 w 10962464"/>
              <a:gd name="connsiteY4918" fmla="*/ 4400740 h 4944979"/>
              <a:gd name="connsiteX4919" fmla="*/ 2255531 w 10962464"/>
              <a:gd name="connsiteY4919" fmla="*/ 4419486 h 4944979"/>
              <a:gd name="connsiteX4920" fmla="*/ 2242378 w 10962464"/>
              <a:gd name="connsiteY4920" fmla="*/ 4457129 h 4944979"/>
              <a:gd name="connsiteX4921" fmla="*/ 2210480 w 10962464"/>
              <a:gd name="connsiteY4921" fmla="*/ 4532263 h 4944979"/>
              <a:gd name="connsiteX4922" fmla="*/ 2192037 w 10962464"/>
              <a:gd name="connsiteY4922" fmla="*/ 4563255 h 4944979"/>
              <a:gd name="connsiteX4923" fmla="*/ 2190325 w 10962464"/>
              <a:gd name="connsiteY4923" fmla="*/ 4565564 h 4944979"/>
              <a:gd name="connsiteX4924" fmla="*/ 2191129 w 10962464"/>
              <a:gd name="connsiteY4924" fmla="*/ 4565672 h 4944979"/>
              <a:gd name="connsiteX4925" fmla="*/ 2199595 w 10962464"/>
              <a:gd name="connsiteY4925" fmla="*/ 4570510 h 4944979"/>
              <a:gd name="connsiteX4926" fmla="*/ 2202770 w 10962464"/>
              <a:gd name="connsiteY4926" fmla="*/ 4574291 h 4944979"/>
              <a:gd name="connsiteX4927" fmla="*/ 2203828 w 10962464"/>
              <a:gd name="connsiteY4927" fmla="*/ 4575954 h 4944979"/>
              <a:gd name="connsiteX4928" fmla="*/ 2205795 w 10962464"/>
              <a:gd name="connsiteY4928" fmla="*/ 4581244 h 4944979"/>
              <a:gd name="connsiteX4929" fmla="*/ 2205945 w 10962464"/>
              <a:gd name="connsiteY4929" fmla="*/ 4583814 h 4944979"/>
              <a:gd name="connsiteX4930" fmla="*/ 2206247 w 10962464"/>
              <a:gd name="connsiteY4930" fmla="*/ 4587140 h 4944979"/>
              <a:gd name="connsiteX4931" fmla="*/ 2205038 w 10962464"/>
              <a:gd name="connsiteY4931" fmla="*/ 4599839 h 4944979"/>
              <a:gd name="connsiteX4932" fmla="*/ 2202468 w 10962464"/>
              <a:gd name="connsiteY4932" fmla="*/ 4608759 h 4944979"/>
              <a:gd name="connsiteX4933" fmla="*/ 2185235 w 10962464"/>
              <a:gd name="connsiteY4933" fmla="*/ 4645947 h 4944979"/>
              <a:gd name="connsiteX4934" fmla="*/ 2164372 w 10962464"/>
              <a:gd name="connsiteY4934" fmla="*/ 4680566 h 4944979"/>
              <a:gd name="connsiteX4935" fmla="*/ 2153336 w 10962464"/>
              <a:gd name="connsiteY4935" fmla="*/ 4696743 h 4944979"/>
              <a:gd name="connsiteX4936" fmla="*/ 2139882 w 10962464"/>
              <a:gd name="connsiteY4936" fmla="*/ 4713220 h 4944979"/>
              <a:gd name="connsiteX4937" fmla="*/ 2114483 w 10962464"/>
              <a:gd name="connsiteY4937" fmla="*/ 4741794 h 4944979"/>
              <a:gd name="connsiteX4938" fmla="*/ 2088329 w 10962464"/>
              <a:gd name="connsiteY4938" fmla="*/ 4768401 h 4944979"/>
              <a:gd name="connsiteX4939" fmla="*/ 2080122 w 10962464"/>
              <a:gd name="connsiteY4939" fmla="*/ 4776410 h 4944979"/>
              <a:gd name="connsiteX4940" fmla="*/ 2083492 w 10962464"/>
              <a:gd name="connsiteY4940" fmla="*/ 4778379 h 4944979"/>
              <a:gd name="connsiteX4941" fmla="*/ 2087120 w 10962464"/>
              <a:gd name="connsiteY4941" fmla="*/ 4788810 h 4944979"/>
              <a:gd name="connsiteX4942" fmla="*/ 2087120 w 10962464"/>
              <a:gd name="connsiteY4942" fmla="*/ 4789869 h 4944979"/>
              <a:gd name="connsiteX4943" fmla="*/ 2087725 w 10962464"/>
              <a:gd name="connsiteY4943" fmla="*/ 4801509 h 4944979"/>
              <a:gd name="connsiteX4944" fmla="*/ 2084247 w 10962464"/>
              <a:gd name="connsiteY4944" fmla="*/ 4824337 h 4944979"/>
              <a:gd name="connsiteX4945" fmla="*/ 2079259 w 10962464"/>
              <a:gd name="connsiteY4945" fmla="*/ 4841269 h 4944979"/>
              <a:gd name="connsiteX4946" fmla="*/ 2063240 w 10962464"/>
              <a:gd name="connsiteY4946" fmla="*/ 4877702 h 4944979"/>
              <a:gd name="connsiteX4947" fmla="*/ 2042983 w 10962464"/>
              <a:gd name="connsiteY4947" fmla="*/ 4909600 h 4944979"/>
              <a:gd name="connsiteX4948" fmla="*/ 2018950 w 10962464"/>
              <a:gd name="connsiteY4948" fmla="*/ 4938021 h 4944979"/>
              <a:gd name="connsiteX4949" fmla="*/ 2012284 w 10962464"/>
              <a:gd name="connsiteY4949" fmla="*/ 4944203 h 4944979"/>
              <a:gd name="connsiteX4950" fmla="*/ 2012622 w 10962464"/>
              <a:gd name="connsiteY4950" fmla="*/ 4944979 h 4944979"/>
              <a:gd name="connsiteX4951" fmla="*/ 1966838 w 10962464"/>
              <a:gd name="connsiteY4951" fmla="*/ 4944979 h 4944979"/>
              <a:gd name="connsiteX4952" fmla="*/ 1977365 w 10962464"/>
              <a:gd name="connsiteY4952" fmla="*/ 4941629 h 4944979"/>
              <a:gd name="connsiteX4953" fmla="*/ 1977372 w 10962464"/>
              <a:gd name="connsiteY4953" fmla="*/ 4941499 h 4944979"/>
              <a:gd name="connsiteX4954" fmla="*/ 1986596 w 10962464"/>
              <a:gd name="connsiteY4954" fmla="*/ 4933789 h 4944979"/>
              <a:gd name="connsiteX4955" fmla="*/ 1996268 w 10962464"/>
              <a:gd name="connsiteY4955" fmla="*/ 4925624 h 4944979"/>
              <a:gd name="connsiteX4956" fmla="*/ 2013654 w 10962464"/>
              <a:gd name="connsiteY4956" fmla="*/ 4907332 h 4944979"/>
              <a:gd name="connsiteX4957" fmla="*/ 2046911 w 10962464"/>
              <a:gd name="connsiteY4957" fmla="*/ 4855478 h 4944979"/>
              <a:gd name="connsiteX4958" fmla="*/ 2061427 w 10962464"/>
              <a:gd name="connsiteY4958" fmla="*/ 4812848 h 4944979"/>
              <a:gd name="connsiteX4959" fmla="*/ 2062181 w 10962464"/>
              <a:gd name="connsiteY4959" fmla="*/ 4806951 h 4944979"/>
              <a:gd name="connsiteX4960" fmla="*/ 2062787 w 10962464"/>
              <a:gd name="connsiteY4960" fmla="*/ 4800450 h 4944979"/>
              <a:gd name="connsiteX4961" fmla="*/ 2062633 w 10962464"/>
              <a:gd name="connsiteY4961" fmla="*/ 4793799 h 4944979"/>
              <a:gd name="connsiteX4962" fmla="*/ 2062357 w 10962464"/>
              <a:gd name="connsiteY4962" fmla="*/ 4792416 h 4944979"/>
              <a:gd name="connsiteX4963" fmla="*/ 2058402 w 10962464"/>
              <a:gd name="connsiteY4963" fmla="*/ 4794554 h 4944979"/>
              <a:gd name="connsiteX4964" fmla="*/ 2055075 w 10962464"/>
              <a:gd name="connsiteY4964" fmla="*/ 4794856 h 4944979"/>
              <a:gd name="connsiteX4965" fmla="*/ 2052166 w 10962464"/>
              <a:gd name="connsiteY4965" fmla="*/ 4793529 h 4944979"/>
              <a:gd name="connsiteX4966" fmla="*/ 2028014 w 10962464"/>
              <a:gd name="connsiteY4966" fmla="*/ 4800603 h 4944979"/>
              <a:gd name="connsiteX4967" fmla="*/ 1978733 w 10962464"/>
              <a:gd name="connsiteY4967" fmla="*/ 4822220 h 4944979"/>
              <a:gd name="connsiteX4968" fmla="*/ 1933528 w 10962464"/>
              <a:gd name="connsiteY4968" fmla="*/ 4849735 h 4944979"/>
              <a:gd name="connsiteX4969" fmla="*/ 1907678 w 10962464"/>
              <a:gd name="connsiteY4969" fmla="*/ 4869236 h 4944979"/>
              <a:gd name="connsiteX4970" fmla="*/ 1881373 w 10962464"/>
              <a:gd name="connsiteY4970" fmla="*/ 4891005 h 4944979"/>
              <a:gd name="connsiteX4971" fmla="*/ 1855066 w 10962464"/>
              <a:gd name="connsiteY4971" fmla="*/ 4914438 h 4944979"/>
              <a:gd name="connsiteX4972" fmla="*/ 1832342 w 10962464"/>
              <a:gd name="connsiteY4972" fmla="*/ 4937023 h 4944979"/>
              <a:gd name="connsiteX4973" fmla="*/ 1833101 w 10962464"/>
              <a:gd name="connsiteY4973" fmla="*/ 4944979 h 4944979"/>
              <a:gd name="connsiteX4974" fmla="*/ 1808354 w 10962464"/>
              <a:gd name="connsiteY4974" fmla="*/ 4944979 h 4944979"/>
              <a:gd name="connsiteX4975" fmla="*/ 1803973 w 10962464"/>
              <a:gd name="connsiteY4975" fmla="*/ 4916100 h 4944979"/>
              <a:gd name="connsiteX4976" fmla="*/ 1796263 w 10962464"/>
              <a:gd name="connsiteY4976" fmla="*/ 4882236 h 4944979"/>
              <a:gd name="connsiteX4977" fmla="*/ 1774192 w 10962464"/>
              <a:gd name="connsiteY4977" fmla="*/ 4818439 h 4944979"/>
              <a:gd name="connsiteX4978" fmla="*/ 1768598 w 10962464"/>
              <a:gd name="connsiteY4978" fmla="*/ 4804834 h 4944979"/>
              <a:gd name="connsiteX4979" fmla="*/ 1761793 w 10962464"/>
              <a:gd name="connsiteY4979" fmla="*/ 4791227 h 4944979"/>
              <a:gd name="connsiteX4980" fmla="*/ 1748036 w 10962464"/>
              <a:gd name="connsiteY4980" fmla="*/ 4767493 h 4944979"/>
              <a:gd name="connsiteX4981" fmla="*/ 1741235 w 10962464"/>
              <a:gd name="connsiteY4981" fmla="*/ 4759632 h 4944979"/>
              <a:gd name="connsiteX4982" fmla="*/ 1740932 w 10962464"/>
              <a:gd name="connsiteY4982" fmla="*/ 4759330 h 4944979"/>
              <a:gd name="connsiteX4983" fmla="*/ 1738213 w 10962464"/>
              <a:gd name="connsiteY4983" fmla="*/ 4764470 h 4944979"/>
              <a:gd name="connsiteX4984" fmla="*/ 1727173 w 10962464"/>
              <a:gd name="connsiteY4984" fmla="*/ 4789867 h 4944979"/>
              <a:gd name="connsiteX4985" fmla="*/ 1716141 w 10962464"/>
              <a:gd name="connsiteY4985" fmla="*/ 4817533 h 4944979"/>
              <a:gd name="connsiteX4986" fmla="*/ 1699812 w 10962464"/>
              <a:gd name="connsiteY4986" fmla="*/ 4877700 h 4944979"/>
              <a:gd name="connsiteX4987" fmla="*/ 1696335 w 10962464"/>
              <a:gd name="connsiteY4987" fmla="*/ 4900982 h 4944979"/>
              <a:gd name="connsiteX4988" fmla="*/ 1694827 w 10962464"/>
              <a:gd name="connsiteY4988" fmla="*/ 4915344 h 4944979"/>
              <a:gd name="connsiteX4989" fmla="*/ 1694071 w 10962464"/>
              <a:gd name="connsiteY4989" fmla="*/ 4932578 h 4944979"/>
              <a:gd name="connsiteX4990" fmla="*/ 1692714 w 10962464"/>
              <a:gd name="connsiteY4990" fmla="*/ 4933836 h 4944979"/>
              <a:gd name="connsiteX4991" fmla="*/ 1694524 w 10962464"/>
              <a:gd name="connsiteY4991" fmla="*/ 4937417 h 4944979"/>
              <a:gd name="connsiteX4992" fmla="*/ 1697988 w 10962464"/>
              <a:gd name="connsiteY4992" fmla="*/ 4944979 h 4944979"/>
              <a:gd name="connsiteX4993" fmla="*/ 1670835 w 10962464"/>
              <a:gd name="connsiteY4993" fmla="*/ 4944979 h 4944979"/>
              <a:gd name="connsiteX4994" fmla="*/ 1669726 w 10962464"/>
              <a:gd name="connsiteY4994" fmla="*/ 4942556 h 4944979"/>
              <a:gd name="connsiteX4995" fmla="*/ 1658690 w 10962464"/>
              <a:gd name="connsiteY4995" fmla="*/ 4920787 h 4944979"/>
              <a:gd name="connsiteX4996" fmla="*/ 1652496 w 10962464"/>
              <a:gd name="connsiteY4996" fmla="*/ 4908845 h 4944979"/>
              <a:gd name="connsiteX4997" fmla="*/ 1651739 w 10962464"/>
              <a:gd name="connsiteY4997" fmla="*/ 4910507 h 4944979"/>
              <a:gd name="connsiteX4998" fmla="*/ 1647204 w 10962464"/>
              <a:gd name="connsiteY4998" fmla="*/ 4920937 h 4944979"/>
              <a:gd name="connsiteX4999" fmla="*/ 1638040 w 10962464"/>
              <a:gd name="connsiteY4999" fmla="*/ 4944979 h 4944979"/>
              <a:gd name="connsiteX5000" fmla="*/ 1611410 w 10962464"/>
              <a:gd name="connsiteY5000" fmla="*/ 4944979 h 4944979"/>
              <a:gd name="connsiteX5001" fmla="*/ 1617421 w 10962464"/>
              <a:gd name="connsiteY5001" fmla="*/ 4928951 h 4944979"/>
              <a:gd name="connsiteX5002" fmla="*/ 1633594 w 10962464"/>
              <a:gd name="connsiteY5002" fmla="*/ 4891459 h 4944979"/>
              <a:gd name="connsiteX5003" fmla="*/ 1641611 w 10962464"/>
              <a:gd name="connsiteY5003" fmla="*/ 4879819 h 4944979"/>
              <a:gd name="connsiteX5004" fmla="*/ 1656121 w 10962464"/>
              <a:gd name="connsiteY5004" fmla="*/ 4876492 h 4944979"/>
              <a:gd name="connsiteX5005" fmla="*/ 1663077 w 10962464"/>
              <a:gd name="connsiteY5005" fmla="*/ 4880725 h 4944979"/>
              <a:gd name="connsiteX5006" fmla="*/ 1665645 w 10962464"/>
              <a:gd name="connsiteY5006" fmla="*/ 4883447 h 4944979"/>
              <a:gd name="connsiteX5007" fmla="*/ 1672376 w 10962464"/>
              <a:gd name="connsiteY5007" fmla="*/ 4894219 h 4944979"/>
              <a:gd name="connsiteX5008" fmla="*/ 1674717 w 10962464"/>
              <a:gd name="connsiteY5008" fmla="*/ 4878154 h 4944979"/>
              <a:gd name="connsiteX5009" fmla="*/ 1695581 w 10962464"/>
              <a:gd name="connsiteY5009" fmla="*/ 4801810 h 4944979"/>
              <a:gd name="connsiteX5010" fmla="*/ 1710394 w 10962464"/>
              <a:gd name="connsiteY5010" fmla="*/ 4766284 h 4944979"/>
              <a:gd name="connsiteX5011" fmla="*/ 1719163 w 10962464"/>
              <a:gd name="connsiteY5011" fmla="*/ 4747387 h 4944979"/>
              <a:gd name="connsiteX5012" fmla="*/ 1725511 w 10962464"/>
              <a:gd name="connsiteY5012" fmla="*/ 4738770 h 4944979"/>
              <a:gd name="connsiteX5013" fmla="*/ 1730955 w 10962464"/>
              <a:gd name="connsiteY5013" fmla="*/ 4734990 h 4944979"/>
              <a:gd name="connsiteX5014" fmla="*/ 1738816 w 10962464"/>
              <a:gd name="connsiteY5014" fmla="*/ 4733025 h 4944979"/>
              <a:gd name="connsiteX5015" fmla="*/ 1758167 w 10962464"/>
              <a:gd name="connsiteY5015" fmla="*/ 4741491 h 4944979"/>
              <a:gd name="connsiteX5016" fmla="*/ 1763035 w 10962464"/>
              <a:gd name="connsiteY5016" fmla="*/ 4747493 h 4944979"/>
              <a:gd name="connsiteX5017" fmla="*/ 1772832 w 10962464"/>
              <a:gd name="connsiteY5017" fmla="*/ 4707477 h 4944979"/>
              <a:gd name="connsiteX5018" fmla="*/ 1797623 w 10962464"/>
              <a:gd name="connsiteY5018" fmla="*/ 4634006 h 4944979"/>
              <a:gd name="connsiteX5019" fmla="*/ 1814857 w 10962464"/>
              <a:gd name="connsiteY5019" fmla="*/ 4596362 h 4944979"/>
              <a:gd name="connsiteX5020" fmla="*/ 1824535 w 10962464"/>
              <a:gd name="connsiteY5020" fmla="*/ 4579884 h 4944979"/>
              <a:gd name="connsiteX5021" fmla="*/ 1836778 w 10962464"/>
              <a:gd name="connsiteY5021" fmla="*/ 4563707 h 4944979"/>
              <a:gd name="connsiteX5022" fmla="*/ 1847965 w 10962464"/>
              <a:gd name="connsiteY5022" fmla="*/ 4557056 h 4944979"/>
              <a:gd name="connsiteX5023" fmla="*/ 1859489 w 10962464"/>
              <a:gd name="connsiteY5023" fmla="*/ 4559195 h 4944979"/>
              <a:gd name="connsiteX5024" fmla="*/ 1869732 w 10962464"/>
              <a:gd name="connsiteY5024" fmla="*/ 4500515 h 4944979"/>
              <a:gd name="connsiteX5025" fmla="*/ 1875178 w 10962464"/>
              <a:gd name="connsiteY5025" fmla="*/ 4480712 h 4944979"/>
              <a:gd name="connsiteX5026" fmla="*/ 1881830 w 10962464"/>
              <a:gd name="connsiteY5026" fmla="*/ 4461966 h 4944979"/>
              <a:gd name="connsiteX5027" fmla="*/ 1896492 w 10962464"/>
              <a:gd name="connsiteY5027" fmla="*/ 4427347 h 4944979"/>
              <a:gd name="connsiteX5028" fmla="*/ 1914333 w 10962464"/>
              <a:gd name="connsiteY5028" fmla="*/ 4389552 h 4944979"/>
              <a:gd name="connsiteX5029" fmla="*/ 1918414 w 10962464"/>
              <a:gd name="connsiteY5029" fmla="*/ 4381691 h 4944979"/>
              <a:gd name="connsiteX5030" fmla="*/ 1928995 w 10962464"/>
              <a:gd name="connsiteY5030" fmla="*/ 4368689 h 4944979"/>
              <a:gd name="connsiteX5031" fmla="*/ 1932925 w 10962464"/>
              <a:gd name="connsiteY5031" fmla="*/ 4367178 h 4944979"/>
              <a:gd name="connsiteX5032" fmla="*/ 1939580 w 10962464"/>
              <a:gd name="connsiteY5032" fmla="*/ 4367481 h 4944979"/>
              <a:gd name="connsiteX5033" fmla="*/ 1945775 w 10962464"/>
              <a:gd name="connsiteY5033" fmla="*/ 4371110 h 4944979"/>
              <a:gd name="connsiteX5034" fmla="*/ 1945911 w 10962464"/>
              <a:gd name="connsiteY5034" fmla="*/ 4371278 h 4944979"/>
              <a:gd name="connsiteX5035" fmla="*/ 1946984 w 10962464"/>
              <a:gd name="connsiteY5035" fmla="*/ 4366423 h 4944979"/>
              <a:gd name="connsiteX5036" fmla="*/ 1956055 w 10962464"/>
              <a:gd name="connsiteY5036" fmla="*/ 4333769 h 4944979"/>
              <a:gd name="connsiteX5037" fmla="*/ 1978435 w 10962464"/>
              <a:gd name="connsiteY5037" fmla="*/ 4270879 h 4944979"/>
              <a:gd name="connsiteX5038" fmla="*/ 1997176 w 10962464"/>
              <a:gd name="connsiteY5038" fmla="*/ 4233085 h 4944979"/>
              <a:gd name="connsiteX5039" fmla="*/ 2015622 w 10962464"/>
              <a:gd name="connsiteY5039" fmla="*/ 4198616 h 4944979"/>
              <a:gd name="connsiteX5040" fmla="*/ 2034669 w 10962464"/>
              <a:gd name="connsiteY5040" fmla="*/ 4166719 h 4944979"/>
              <a:gd name="connsiteX5041" fmla="*/ 2057042 w 10962464"/>
              <a:gd name="connsiteY5041" fmla="*/ 4148729 h 4944979"/>
              <a:gd name="connsiteX5042" fmla="*/ 2075632 w 10962464"/>
              <a:gd name="connsiteY5042" fmla="*/ 4166719 h 4944979"/>
              <a:gd name="connsiteX5043" fmla="*/ 2080167 w 10962464"/>
              <a:gd name="connsiteY5043" fmla="*/ 4181081 h 4944979"/>
              <a:gd name="connsiteX5044" fmla="*/ 2080679 w 10962464"/>
              <a:gd name="connsiteY5044" fmla="*/ 4183715 h 4944979"/>
              <a:gd name="connsiteX5045" fmla="*/ 2092564 w 10962464"/>
              <a:gd name="connsiteY5045" fmla="*/ 4150997 h 4944979"/>
              <a:gd name="connsiteX5046" fmla="*/ 2124310 w 10962464"/>
              <a:gd name="connsiteY5046" fmla="*/ 4082665 h 4944979"/>
              <a:gd name="connsiteX5047" fmla="*/ 2144265 w 10962464"/>
              <a:gd name="connsiteY5047" fmla="*/ 4048802 h 4944979"/>
              <a:gd name="connsiteX5048" fmla="*/ 2164976 w 10962464"/>
              <a:gd name="connsiteY5048" fmla="*/ 4015694 h 4944979"/>
              <a:gd name="connsiteX5049" fmla="*/ 2175559 w 10962464"/>
              <a:gd name="connsiteY5049" fmla="*/ 3999367 h 4944979"/>
              <a:gd name="connsiteX5050" fmla="*/ 2183724 w 10962464"/>
              <a:gd name="connsiteY5050" fmla="*/ 3988634 h 4944979"/>
              <a:gd name="connsiteX5051" fmla="*/ 2196119 w 10962464"/>
              <a:gd name="connsiteY5051" fmla="*/ 3982738 h 4944979"/>
              <a:gd name="connsiteX5052" fmla="*/ 8339317 w 10962464"/>
              <a:gd name="connsiteY5052" fmla="*/ 3980167 h 4944979"/>
              <a:gd name="connsiteX5053" fmla="*/ 8339015 w 10962464"/>
              <a:gd name="connsiteY5053" fmla="*/ 3980319 h 4944979"/>
              <a:gd name="connsiteX5054" fmla="*/ 8330398 w 10962464"/>
              <a:gd name="connsiteY5054" fmla="*/ 3985308 h 4944979"/>
              <a:gd name="connsiteX5055" fmla="*/ 8310897 w 10962464"/>
              <a:gd name="connsiteY5055" fmla="*/ 4002390 h 4944979"/>
              <a:gd name="connsiteX5056" fmla="*/ 8300615 w 10962464"/>
              <a:gd name="connsiteY5056" fmla="*/ 4012520 h 4944979"/>
              <a:gd name="connsiteX5057" fmla="*/ 8291393 w 10962464"/>
              <a:gd name="connsiteY5057" fmla="*/ 4022950 h 4944979"/>
              <a:gd name="connsiteX5058" fmla="*/ 8252240 w 10962464"/>
              <a:gd name="connsiteY5058" fmla="*/ 4073292 h 4944979"/>
              <a:gd name="connsiteX5059" fmla="*/ 8235005 w 10962464"/>
              <a:gd name="connsiteY5059" fmla="*/ 4101260 h 4944979"/>
              <a:gd name="connsiteX5060" fmla="*/ 8220947 w 10962464"/>
              <a:gd name="connsiteY5060" fmla="*/ 4128472 h 4944979"/>
              <a:gd name="connsiteX5061" fmla="*/ 8211725 w 10962464"/>
              <a:gd name="connsiteY5061" fmla="*/ 4152357 h 4944979"/>
              <a:gd name="connsiteX5062" fmla="*/ 8204921 w 10962464"/>
              <a:gd name="connsiteY5062" fmla="*/ 4176849 h 4944979"/>
              <a:gd name="connsiteX5063" fmla="*/ 8204165 w 10962464"/>
              <a:gd name="connsiteY5063" fmla="*/ 4194233 h 4944979"/>
              <a:gd name="connsiteX5064" fmla="*/ 8202217 w 10962464"/>
              <a:gd name="connsiteY5064" fmla="*/ 4196107 h 4944979"/>
              <a:gd name="connsiteX5065" fmla="*/ 8220493 w 10962464"/>
              <a:gd name="connsiteY5065" fmla="*/ 4224771 h 4944979"/>
              <a:gd name="connsiteX5066" fmla="*/ 8229412 w 10962464"/>
              <a:gd name="connsiteY5066" fmla="*/ 4245030 h 4944979"/>
              <a:gd name="connsiteX5067" fmla="*/ 8237275 w 10962464"/>
              <a:gd name="connsiteY5067" fmla="*/ 4266497 h 4944979"/>
              <a:gd name="connsiteX5068" fmla="*/ 8240737 w 10962464"/>
              <a:gd name="connsiteY5068" fmla="*/ 4278065 h 4944979"/>
              <a:gd name="connsiteX5069" fmla="*/ 8242565 w 10962464"/>
              <a:gd name="connsiteY5069" fmla="*/ 4273148 h 4944979"/>
              <a:gd name="connsiteX5070" fmla="*/ 8247553 w 10962464"/>
              <a:gd name="connsiteY5070" fmla="*/ 4262868 h 4944979"/>
              <a:gd name="connsiteX5071" fmla="*/ 8259043 w 10962464"/>
              <a:gd name="connsiteY5071" fmla="*/ 4241401 h 4944979"/>
              <a:gd name="connsiteX5072" fmla="*/ 8277789 w 10962464"/>
              <a:gd name="connsiteY5072" fmla="*/ 4210864 h 4944979"/>
              <a:gd name="connsiteX5073" fmla="*/ 8302127 w 10962464"/>
              <a:gd name="connsiteY5073" fmla="*/ 4179721 h 4944979"/>
              <a:gd name="connsiteX5074" fmla="*/ 8326619 w 10962464"/>
              <a:gd name="connsiteY5074" fmla="*/ 4153870 h 4944979"/>
              <a:gd name="connsiteX5075" fmla="*/ 8329347 w 10962464"/>
              <a:gd name="connsiteY5075" fmla="*/ 4151191 h 4944979"/>
              <a:gd name="connsiteX5076" fmla="*/ 8328431 w 10962464"/>
              <a:gd name="connsiteY5076" fmla="*/ 4149484 h 4944979"/>
              <a:gd name="connsiteX5077" fmla="*/ 8332967 w 10962464"/>
              <a:gd name="connsiteY5077" fmla="*/ 4133762 h 4944979"/>
              <a:gd name="connsiteX5078" fmla="*/ 8335991 w 10962464"/>
              <a:gd name="connsiteY5078" fmla="*/ 4120459 h 4944979"/>
              <a:gd name="connsiteX5079" fmla="*/ 8340073 w 10962464"/>
              <a:gd name="connsiteY5079" fmla="*/ 4098538 h 4944979"/>
              <a:gd name="connsiteX5080" fmla="*/ 8343701 w 10962464"/>
              <a:gd name="connsiteY5080" fmla="*/ 4039731 h 4944979"/>
              <a:gd name="connsiteX5081" fmla="*/ 8342339 w 10962464"/>
              <a:gd name="connsiteY5081" fmla="*/ 4011612 h 4944979"/>
              <a:gd name="connsiteX5082" fmla="*/ 8340224 w 10962464"/>
              <a:gd name="connsiteY5082" fmla="*/ 3985609 h 4944979"/>
              <a:gd name="connsiteX5083" fmla="*/ 8339317 w 10962464"/>
              <a:gd name="connsiteY5083" fmla="*/ 3980167 h 4944979"/>
              <a:gd name="connsiteX5084" fmla="*/ 10160083 w 10962464"/>
              <a:gd name="connsiteY5084" fmla="*/ 3974423 h 4944979"/>
              <a:gd name="connsiteX5085" fmla="*/ 10159932 w 10962464"/>
              <a:gd name="connsiteY5085" fmla="*/ 3974725 h 4944979"/>
              <a:gd name="connsiteX5086" fmla="*/ 10151012 w 10962464"/>
              <a:gd name="connsiteY5086" fmla="*/ 4004506 h 4944979"/>
              <a:gd name="connsiteX5087" fmla="*/ 10143001 w 10962464"/>
              <a:gd name="connsiteY5087" fmla="*/ 4038673 h 4944979"/>
              <a:gd name="connsiteX5088" fmla="*/ 10136047 w 10962464"/>
              <a:gd name="connsiteY5088" fmla="*/ 4075710 h 4944979"/>
              <a:gd name="connsiteX5089" fmla="*/ 10131511 w 10962464"/>
              <a:gd name="connsiteY5089" fmla="*/ 4110028 h 4944979"/>
              <a:gd name="connsiteX5090" fmla="*/ 10129546 w 10962464"/>
              <a:gd name="connsiteY5090" fmla="*/ 4136786 h 4944979"/>
              <a:gd name="connsiteX5091" fmla="*/ 10128034 w 10962464"/>
              <a:gd name="connsiteY5091" fmla="*/ 4165811 h 4944979"/>
              <a:gd name="connsiteX5092" fmla="*/ 10128186 w 10962464"/>
              <a:gd name="connsiteY5092" fmla="*/ 4195896 h 4944979"/>
              <a:gd name="connsiteX5093" fmla="*/ 10131813 w 10962464"/>
              <a:gd name="connsiteY5093" fmla="*/ 4224166 h 4944979"/>
              <a:gd name="connsiteX5094" fmla="*/ 10136953 w 10962464"/>
              <a:gd name="connsiteY5094" fmla="*/ 4248959 h 4944979"/>
              <a:gd name="connsiteX5095" fmla="*/ 10144815 w 10962464"/>
              <a:gd name="connsiteY5095" fmla="*/ 4276776 h 4944979"/>
              <a:gd name="connsiteX5096" fmla="*/ 10141840 w 10962464"/>
              <a:gd name="connsiteY5096" fmla="*/ 4282450 h 4944979"/>
              <a:gd name="connsiteX5097" fmla="*/ 10142699 w 10962464"/>
              <a:gd name="connsiteY5097" fmla="*/ 4282672 h 4944979"/>
              <a:gd name="connsiteX5098" fmla="*/ 10163561 w 10962464"/>
              <a:gd name="connsiteY5098" fmla="*/ 4290533 h 4944979"/>
              <a:gd name="connsiteX5099" fmla="*/ 10180341 w 10962464"/>
              <a:gd name="connsiteY5099" fmla="*/ 4298696 h 4944979"/>
              <a:gd name="connsiteX5100" fmla="*/ 10196215 w 10962464"/>
              <a:gd name="connsiteY5100" fmla="*/ 4307162 h 4944979"/>
              <a:gd name="connsiteX5101" fmla="*/ 10212845 w 10962464"/>
              <a:gd name="connsiteY5101" fmla="*/ 4316383 h 4944979"/>
              <a:gd name="connsiteX5102" fmla="*/ 10230078 w 10962464"/>
              <a:gd name="connsiteY5102" fmla="*/ 4328477 h 4944979"/>
              <a:gd name="connsiteX5103" fmla="*/ 10241763 w 10962464"/>
              <a:gd name="connsiteY5103" fmla="*/ 4337046 h 4944979"/>
              <a:gd name="connsiteX5104" fmla="*/ 10235219 w 10962464"/>
              <a:gd name="connsiteY5104" fmla="*/ 4297790 h 4944979"/>
              <a:gd name="connsiteX5105" fmla="*/ 10233405 w 10962464"/>
              <a:gd name="connsiteY5105" fmla="*/ 4278893 h 4944979"/>
              <a:gd name="connsiteX5106" fmla="*/ 10231743 w 10962464"/>
              <a:gd name="connsiteY5106" fmla="*/ 4258938 h 4944979"/>
              <a:gd name="connsiteX5107" fmla="*/ 10231138 w 10962464"/>
              <a:gd name="connsiteY5107" fmla="*/ 4239889 h 4944979"/>
              <a:gd name="connsiteX5108" fmla="*/ 10231138 w 10962464"/>
              <a:gd name="connsiteY5108" fmla="*/ 4220691 h 4944979"/>
              <a:gd name="connsiteX5109" fmla="*/ 10232045 w 10962464"/>
              <a:gd name="connsiteY5109" fmla="*/ 4201794 h 4944979"/>
              <a:gd name="connsiteX5110" fmla="*/ 10234765 w 10962464"/>
              <a:gd name="connsiteY5110" fmla="*/ 4181989 h 4944979"/>
              <a:gd name="connsiteX5111" fmla="*/ 10234928 w 10962464"/>
              <a:gd name="connsiteY5111" fmla="*/ 4181521 h 4944979"/>
              <a:gd name="connsiteX5112" fmla="*/ 10234009 w 10962464"/>
              <a:gd name="connsiteY5112" fmla="*/ 4171406 h 4944979"/>
              <a:gd name="connsiteX5113" fmla="*/ 10233102 w 10962464"/>
              <a:gd name="connsiteY5113" fmla="*/ 4154776 h 4944979"/>
              <a:gd name="connsiteX5114" fmla="*/ 10228869 w 10962464"/>
              <a:gd name="connsiteY5114" fmla="*/ 4123633 h 4944979"/>
              <a:gd name="connsiteX5115" fmla="*/ 10222671 w 10962464"/>
              <a:gd name="connsiteY5115" fmla="*/ 4097783 h 4944979"/>
              <a:gd name="connsiteX5116" fmla="*/ 10215414 w 10962464"/>
              <a:gd name="connsiteY5116" fmla="*/ 4072990 h 4944979"/>
              <a:gd name="connsiteX5117" fmla="*/ 10205285 w 10962464"/>
              <a:gd name="connsiteY5117" fmla="*/ 4047440 h 4944979"/>
              <a:gd name="connsiteX5118" fmla="*/ 10195762 w 10962464"/>
              <a:gd name="connsiteY5118" fmla="*/ 4023857 h 4944979"/>
              <a:gd name="connsiteX5119" fmla="*/ 10184876 w 10962464"/>
              <a:gd name="connsiteY5119" fmla="*/ 4003751 h 4944979"/>
              <a:gd name="connsiteX5120" fmla="*/ 10172631 w 10962464"/>
              <a:gd name="connsiteY5120" fmla="*/ 3986214 h 4944979"/>
              <a:gd name="connsiteX5121" fmla="*/ 10160991 w 10962464"/>
              <a:gd name="connsiteY5121" fmla="*/ 3975028 h 4944979"/>
              <a:gd name="connsiteX5122" fmla="*/ 10160083 w 10962464"/>
              <a:gd name="connsiteY5122" fmla="*/ 3974423 h 4944979"/>
              <a:gd name="connsiteX5123" fmla="*/ 8115767 w 10962464"/>
              <a:gd name="connsiteY5123" fmla="*/ 3974393 h 4944979"/>
              <a:gd name="connsiteX5124" fmla="*/ 8105751 w 10962464"/>
              <a:gd name="connsiteY5124" fmla="*/ 3993472 h 4944979"/>
              <a:gd name="connsiteX5125" fmla="*/ 8096580 w 10962464"/>
              <a:gd name="connsiteY5125" fmla="*/ 4008804 h 4944979"/>
              <a:gd name="connsiteX5126" fmla="*/ 8100610 w 10962464"/>
              <a:gd name="connsiteY5126" fmla="*/ 4008437 h 4944979"/>
              <a:gd name="connsiteX5127" fmla="*/ 8108017 w 10962464"/>
              <a:gd name="connsiteY5127" fmla="*/ 4011461 h 4944979"/>
              <a:gd name="connsiteX5128" fmla="*/ 8112099 w 10962464"/>
              <a:gd name="connsiteY5128" fmla="*/ 4016299 h 4944979"/>
              <a:gd name="connsiteX5129" fmla="*/ 8113309 w 10962464"/>
              <a:gd name="connsiteY5129" fmla="*/ 4017508 h 4944979"/>
              <a:gd name="connsiteX5130" fmla="*/ 8115273 w 10962464"/>
              <a:gd name="connsiteY5130" fmla="*/ 4026729 h 4944979"/>
              <a:gd name="connsiteX5131" fmla="*/ 8115123 w 10962464"/>
              <a:gd name="connsiteY5131" fmla="*/ 4033986 h 4944979"/>
              <a:gd name="connsiteX5132" fmla="*/ 8112401 w 10962464"/>
              <a:gd name="connsiteY5132" fmla="*/ 4047291 h 4944979"/>
              <a:gd name="connsiteX5133" fmla="*/ 8108017 w 10962464"/>
              <a:gd name="connsiteY5133" fmla="*/ 4059837 h 4944979"/>
              <a:gd name="connsiteX5134" fmla="*/ 8100005 w 10962464"/>
              <a:gd name="connsiteY5134" fmla="*/ 4077072 h 4944979"/>
              <a:gd name="connsiteX5135" fmla="*/ 8094955 w 10962464"/>
              <a:gd name="connsiteY5135" fmla="*/ 4086419 h 4944979"/>
              <a:gd name="connsiteX5136" fmla="*/ 8124346 w 10962464"/>
              <a:gd name="connsiteY5136" fmla="*/ 4109877 h 4944979"/>
              <a:gd name="connsiteX5137" fmla="*/ 8176351 w 10962464"/>
              <a:gd name="connsiteY5137" fmla="*/ 4161429 h 4944979"/>
              <a:gd name="connsiteX5138" fmla="*/ 8183104 w 10962464"/>
              <a:gd name="connsiteY5138" fmla="*/ 4170302 h 4944979"/>
              <a:gd name="connsiteX5139" fmla="*/ 8183756 w 10962464"/>
              <a:gd name="connsiteY5139" fmla="*/ 4163847 h 4944979"/>
              <a:gd name="connsiteX5140" fmla="*/ 8188594 w 10962464"/>
              <a:gd name="connsiteY5140" fmla="*/ 4147670 h 4944979"/>
              <a:gd name="connsiteX5141" fmla="*/ 8194339 w 10962464"/>
              <a:gd name="connsiteY5141" fmla="*/ 4131343 h 4944979"/>
              <a:gd name="connsiteX5142" fmla="*/ 8203240 w 10962464"/>
              <a:gd name="connsiteY5142" fmla="*/ 4111653 h 4944979"/>
              <a:gd name="connsiteX5143" fmla="*/ 8189501 w 10962464"/>
              <a:gd name="connsiteY5143" fmla="*/ 4084176 h 4944979"/>
              <a:gd name="connsiteX5144" fmla="*/ 8173175 w 10962464"/>
              <a:gd name="connsiteY5144" fmla="*/ 4055150 h 4944979"/>
              <a:gd name="connsiteX5145" fmla="*/ 8156243 w 10962464"/>
              <a:gd name="connsiteY5145" fmla="*/ 4027637 h 4944979"/>
              <a:gd name="connsiteX5146" fmla="*/ 8139009 w 10962464"/>
              <a:gd name="connsiteY5146" fmla="*/ 4002240 h 4944979"/>
              <a:gd name="connsiteX5147" fmla="*/ 9257714 w 10962464"/>
              <a:gd name="connsiteY5147" fmla="*/ 3970341 h 4944979"/>
              <a:gd name="connsiteX5148" fmla="*/ 9241235 w 10962464"/>
              <a:gd name="connsiteY5148" fmla="*/ 3970795 h 4944979"/>
              <a:gd name="connsiteX5149" fmla="*/ 9224455 w 10962464"/>
              <a:gd name="connsiteY5149" fmla="*/ 3972760 h 4944979"/>
              <a:gd name="connsiteX5150" fmla="*/ 9191347 w 10962464"/>
              <a:gd name="connsiteY5150" fmla="*/ 3978051 h 4944979"/>
              <a:gd name="connsiteX5151" fmla="*/ 9190288 w 10962464"/>
              <a:gd name="connsiteY5151" fmla="*/ 3978353 h 4944979"/>
              <a:gd name="connsiteX5152" fmla="*/ 9190138 w 10962464"/>
              <a:gd name="connsiteY5152" fmla="*/ 3978353 h 4944979"/>
              <a:gd name="connsiteX5153" fmla="*/ 9188173 w 10962464"/>
              <a:gd name="connsiteY5153" fmla="*/ 3978807 h 4944979"/>
              <a:gd name="connsiteX5154" fmla="*/ 9197093 w 10962464"/>
              <a:gd name="connsiteY5154" fmla="*/ 3984854 h 4944979"/>
              <a:gd name="connsiteX5155" fmla="*/ 9211907 w 10962464"/>
              <a:gd name="connsiteY5155" fmla="*/ 3994680 h 4944979"/>
              <a:gd name="connsiteX5156" fmla="*/ 9219921 w 10962464"/>
              <a:gd name="connsiteY5156" fmla="*/ 3999971 h 4944979"/>
              <a:gd name="connsiteX5157" fmla="*/ 9220524 w 10962464"/>
              <a:gd name="connsiteY5157" fmla="*/ 4000273 h 4944979"/>
              <a:gd name="connsiteX5158" fmla="*/ 9222187 w 10962464"/>
              <a:gd name="connsiteY5158" fmla="*/ 4001332 h 4944979"/>
              <a:gd name="connsiteX5159" fmla="*/ 9225514 w 10962464"/>
              <a:gd name="connsiteY5159" fmla="*/ 4003449 h 4944979"/>
              <a:gd name="connsiteX5160" fmla="*/ 9241387 w 10962464"/>
              <a:gd name="connsiteY5160" fmla="*/ 4012972 h 4944979"/>
              <a:gd name="connsiteX5161" fmla="*/ 9272528 w 10962464"/>
              <a:gd name="connsiteY5161" fmla="*/ 4027334 h 4944979"/>
              <a:gd name="connsiteX5162" fmla="*/ 9305182 w 10962464"/>
              <a:gd name="connsiteY5162" fmla="*/ 4039580 h 4944979"/>
              <a:gd name="connsiteX5163" fmla="*/ 9349629 w 10962464"/>
              <a:gd name="connsiteY5163" fmla="*/ 4051371 h 4944979"/>
              <a:gd name="connsiteX5164" fmla="*/ 9373968 w 10962464"/>
              <a:gd name="connsiteY5164" fmla="*/ 4056058 h 4944979"/>
              <a:gd name="connsiteX5165" fmla="*/ 9391354 w 10962464"/>
              <a:gd name="connsiteY5165" fmla="*/ 4057872 h 4944979"/>
              <a:gd name="connsiteX5166" fmla="*/ 9388330 w 10962464"/>
              <a:gd name="connsiteY5166" fmla="*/ 4054092 h 4944979"/>
              <a:gd name="connsiteX5167" fmla="*/ 9376690 w 10962464"/>
              <a:gd name="connsiteY5167" fmla="*/ 4043207 h 4944979"/>
              <a:gd name="connsiteX5168" fmla="*/ 9364293 w 10962464"/>
              <a:gd name="connsiteY5168" fmla="*/ 4033684 h 4944979"/>
              <a:gd name="connsiteX5169" fmla="*/ 9339349 w 10962464"/>
              <a:gd name="connsiteY5169" fmla="*/ 4014484 h 4944979"/>
              <a:gd name="connsiteX5170" fmla="*/ 9295961 w 10962464"/>
              <a:gd name="connsiteY5170" fmla="*/ 3979261 h 4944979"/>
              <a:gd name="connsiteX5171" fmla="*/ 9291577 w 10962464"/>
              <a:gd name="connsiteY5171" fmla="*/ 3977296 h 4944979"/>
              <a:gd name="connsiteX5172" fmla="*/ 9288554 w 10962464"/>
              <a:gd name="connsiteY5172" fmla="*/ 3975482 h 4944979"/>
              <a:gd name="connsiteX5173" fmla="*/ 9277215 w 10962464"/>
              <a:gd name="connsiteY5173" fmla="*/ 3972760 h 4944979"/>
              <a:gd name="connsiteX5174" fmla="*/ 9257714 w 10962464"/>
              <a:gd name="connsiteY5174" fmla="*/ 3970341 h 4944979"/>
              <a:gd name="connsiteX5175" fmla="*/ 5365228 w 10962464"/>
              <a:gd name="connsiteY5175" fmla="*/ 3960666 h 4944979"/>
              <a:gd name="connsiteX5176" fmla="*/ 5365228 w 10962464"/>
              <a:gd name="connsiteY5176" fmla="*/ 3960816 h 4944979"/>
              <a:gd name="connsiteX5177" fmla="*/ 5402115 w 10962464"/>
              <a:gd name="connsiteY5177" fmla="*/ 4000425 h 4944979"/>
              <a:gd name="connsiteX5178" fmla="*/ 5421316 w 10962464"/>
              <a:gd name="connsiteY5178" fmla="*/ 4020078 h 4944979"/>
              <a:gd name="connsiteX5179" fmla="*/ 5438700 w 10962464"/>
              <a:gd name="connsiteY5179" fmla="*/ 4036405 h 4944979"/>
              <a:gd name="connsiteX5180" fmla="*/ 5458352 w 10962464"/>
              <a:gd name="connsiteY5180" fmla="*/ 4053035 h 4944979"/>
              <a:gd name="connsiteX5181" fmla="*/ 5478610 w 10962464"/>
              <a:gd name="connsiteY5181" fmla="*/ 4067849 h 4944979"/>
              <a:gd name="connsiteX5182" fmla="*/ 5520488 w 10962464"/>
              <a:gd name="connsiteY5182" fmla="*/ 4092793 h 4944979"/>
              <a:gd name="connsiteX5183" fmla="*/ 5538627 w 10962464"/>
              <a:gd name="connsiteY5183" fmla="*/ 4099143 h 4944979"/>
              <a:gd name="connsiteX5184" fmla="*/ 5541431 w 10962464"/>
              <a:gd name="connsiteY5184" fmla="*/ 4101589 h 4944979"/>
              <a:gd name="connsiteX5185" fmla="*/ 5554650 w 10962464"/>
              <a:gd name="connsiteY5185" fmla="*/ 4099446 h 4944979"/>
              <a:gd name="connsiteX5186" fmla="*/ 5574454 w 10962464"/>
              <a:gd name="connsiteY5186" fmla="*/ 4099446 h 4944979"/>
              <a:gd name="connsiteX5187" fmla="*/ 5613155 w 10962464"/>
              <a:gd name="connsiteY5187" fmla="*/ 4101714 h 4944979"/>
              <a:gd name="connsiteX5188" fmla="*/ 5653520 w 10962464"/>
              <a:gd name="connsiteY5188" fmla="*/ 4109122 h 4944979"/>
              <a:gd name="connsiteX5189" fmla="*/ 5662727 w 10962464"/>
              <a:gd name="connsiteY5189" fmla="*/ 4112774 h 4944979"/>
              <a:gd name="connsiteX5190" fmla="*/ 5654278 w 10962464"/>
              <a:gd name="connsiteY5190" fmla="*/ 4086595 h 4944979"/>
              <a:gd name="connsiteX5191" fmla="*/ 5649035 w 10962464"/>
              <a:gd name="connsiteY5191" fmla="*/ 4048110 h 4944979"/>
              <a:gd name="connsiteX5192" fmla="*/ 5647021 w 10962464"/>
              <a:gd name="connsiteY5192" fmla="*/ 4048499 h 4944979"/>
              <a:gd name="connsiteX5193" fmla="*/ 5585341 w 10962464"/>
              <a:gd name="connsiteY5193" fmla="*/ 4007077 h 4944979"/>
              <a:gd name="connsiteX5194" fmla="*/ 5526835 w 10962464"/>
              <a:gd name="connsiteY5194" fmla="*/ 3985913 h 4944979"/>
              <a:gd name="connsiteX5195" fmla="*/ 5496599 w 10962464"/>
              <a:gd name="connsiteY5195" fmla="*/ 3977597 h 4944979"/>
              <a:gd name="connsiteX5196" fmla="*/ 5466818 w 10962464"/>
              <a:gd name="connsiteY5196" fmla="*/ 3971096 h 4944979"/>
              <a:gd name="connsiteX5197" fmla="*/ 5411186 w 10962464"/>
              <a:gd name="connsiteY5197" fmla="*/ 3964294 h 4944979"/>
              <a:gd name="connsiteX5198" fmla="*/ 5410250 w 10962464"/>
              <a:gd name="connsiteY5198" fmla="*/ 3964213 h 4944979"/>
              <a:gd name="connsiteX5199" fmla="*/ 5403326 w 10962464"/>
              <a:gd name="connsiteY5199" fmla="*/ 3968830 h 4944979"/>
              <a:gd name="connsiteX5200" fmla="*/ 5400149 w 10962464"/>
              <a:gd name="connsiteY5200" fmla="*/ 3969133 h 4944979"/>
              <a:gd name="connsiteX5201" fmla="*/ 5393951 w 10962464"/>
              <a:gd name="connsiteY5201" fmla="*/ 3967016 h 4944979"/>
              <a:gd name="connsiteX5202" fmla="*/ 5386554 w 10962464"/>
              <a:gd name="connsiteY5202" fmla="*/ 3962186 h 4944979"/>
              <a:gd name="connsiteX5203" fmla="*/ 5382915 w 10962464"/>
              <a:gd name="connsiteY5203" fmla="*/ 3961875 h 4944979"/>
              <a:gd name="connsiteX5204" fmla="*/ 5369913 w 10962464"/>
              <a:gd name="connsiteY5204" fmla="*/ 3960967 h 4944979"/>
              <a:gd name="connsiteX5205" fmla="*/ 5365228 w 10962464"/>
              <a:gd name="connsiteY5205" fmla="*/ 3960666 h 4944979"/>
              <a:gd name="connsiteX5206" fmla="*/ 267005 w 10962464"/>
              <a:gd name="connsiteY5206" fmla="*/ 3960285 h 4944979"/>
              <a:gd name="connsiteX5207" fmla="*/ 262423 w 10962464"/>
              <a:gd name="connsiteY5207" fmla="*/ 3963689 h 4944979"/>
              <a:gd name="connsiteX5208" fmla="*/ 253202 w 10962464"/>
              <a:gd name="connsiteY5208" fmla="*/ 3973061 h 4944979"/>
              <a:gd name="connsiteX5209" fmla="*/ 244890 w 10962464"/>
              <a:gd name="connsiteY5209" fmla="*/ 3983946 h 4944979"/>
              <a:gd name="connsiteX5210" fmla="*/ 243893 w 10962464"/>
              <a:gd name="connsiteY5210" fmla="*/ 3985740 h 4944979"/>
              <a:gd name="connsiteX5211" fmla="*/ 243830 w 10962464"/>
              <a:gd name="connsiteY5211" fmla="*/ 3986517 h 4944979"/>
              <a:gd name="connsiteX5212" fmla="*/ 243228 w 10962464"/>
              <a:gd name="connsiteY5212" fmla="*/ 3986936 h 4944979"/>
              <a:gd name="connsiteX5213" fmla="*/ 229772 w 10962464"/>
              <a:gd name="connsiteY5213" fmla="*/ 4011158 h 4944979"/>
              <a:gd name="connsiteX5214" fmla="*/ 215863 w 10962464"/>
              <a:gd name="connsiteY5214" fmla="*/ 4042755 h 4944979"/>
              <a:gd name="connsiteX5215" fmla="*/ 191374 w 10962464"/>
              <a:gd name="connsiteY5215" fmla="*/ 4104887 h 4944979"/>
              <a:gd name="connsiteX5216" fmla="*/ 174892 w 10962464"/>
              <a:gd name="connsiteY5216" fmla="*/ 4169289 h 4944979"/>
              <a:gd name="connsiteX5217" fmla="*/ 167789 w 10962464"/>
              <a:gd name="connsiteY5217" fmla="*/ 4230515 h 4944979"/>
              <a:gd name="connsiteX5218" fmla="*/ 167264 w 10962464"/>
              <a:gd name="connsiteY5218" fmla="*/ 4230878 h 4944979"/>
              <a:gd name="connsiteX5219" fmla="*/ 194801 w 10962464"/>
              <a:gd name="connsiteY5219" fmla="*/ 4276704 h 4944979"/>
              <a:gd name="connsiteX5220" fmla="*/ 199686 w 10962464"/>
              <a:gd name="connsiteY5220" fmla="*/ 4263020 h 4944979"/>
              <a:gd name="connsiteX5221" fmla="*/ 208305 w 10962464"/>
              <a:gd name="connsiteY5221" fmla="*/ 4246390 h 4944979"/>
              <a:gd name="connsiteX5222" fmla="*/ 217374 w 10962464"/>
              <a:gd name="connsiteY5222" fmla="*/ 4229610 h 4944979"/>
              <a:gd name="connsiteX5223" fmla="*/ 237783 w 10962464"/>
              <a:gd name="connsiteY5223" fmla="*/ 4195444 h 4944979"/>
              <a:gd name="connsiteX5224" fmla="*/ 249572 w 10962464"/>
              <a:gd name="connsiteY5224" fmla="*/ 4176999 h 4944979"/>
              <a:gd name="connsiteX5225" fmla="*/ 263330 w 10962464"/>
              <a:gd name="connsiteY5225" fmla="*/ 4162488 h 4944979"/>
              <a:gd name="connsiteX5226" fmla="*/ 264239 w 10962464"/>
              <a:gd name="connsiteY5226" fmla="*/ 4162185 h 4944979"/>
              <a:gd name="connsiteX5227" fmla="*/ 277301 w 10962464"/>
              <a:gd name="connsiteY5227" fmla="*/ 4159331 h 4944979"/>
              <a:gd name="connsiteX5228" fmla="*/ 277390 w 10962464"/>
              <a:gd name="connsiteY5228" fmla="*/ 4125750 h 4944979"/>
              <a:gd name="connsiteX5229" fmla="*/ 280566 w 10962464"/>
              <a:gd name="connsiteY5229" fmla="*/ 4071025 h 4944979"/>
              <a:gd name="connsiteX5230" fmla="*/ 280717 w 10962464"/>
              <a:gd name="connsiteY5230" fmla="*/ 4028847 h 4944979"/>
              <a:gd name="connsiteX5231" fmla="*/ 275577 w 10962464"/>
              <a:gd name="connsiteY5231" fmla="*/ 3986365 h 4944979"/>
              <a:gd name="connsiteX5232" fmla="*/ 267885 w 10962464"/>
              <a:gd name="connsiteY5232" fmla="*/ 3960328 h 4944979"/>
              <a:gd name="connsiteX5233" fmla="*/ 7322505 w 10962464"/>
              <a:gd name="connsiteY5233" fmla="*/ 3959004 h 4944979"/>
              <a:gd name="connsiteX5234" fmla="*/ 7322505 w 10962464"/>
              <a:gd name="connsiteY5234" fmla="*/ 3960818 h 4944979"/>
              <a:gd name="connsiteX5235" fmla="*/ 7327494 w 10962464"/>
              <a:gd name="connsiteY5235" fmla="*/ 3987274 h 4944979"/>
              <a:gd name="connsiteX5236" fmla="*/ 7333541 w 10962464"/>
              <a:gd name="connsiteY5236" fmla="*/ 4008741 h 4944979"/>
              <a:gd name="connsiteX5237" fmla="*/ 7343369 w 10962464"/>
              <a:gd name="connsiteY5237" fmla="*/ 4033232 h 4944979"/>
              <a:gd name="connsiteX5238" fmla="*/ 7356519 w 10962464"/>
              <a:gd name="connsiteY5238" fmla="*/ 4055908 h 4944979"/>
              <a:gd name="connsiteX5239" fmla="*/ 7386907 w 10962464"/>
              <a:gd name="connsiteY5239" fmla="*/ 4092341 h 4944979"/>
              <a:gd name="connsiteX5240" fmla="*/ 7419106 w 10962464"/>
              <a:gd name="connsiteY5240" fmla="*/ 4124392 h 4944979"/>
              <a:gd name="connsiteX5241" fmla="*/ 7431654 w 10962464"/>
              <a:gd name="connsiteY5241" fmla="*/ 4135276 h 4944979"/>
              <a:gd name="connsiteX5242" fmla="*/ 7446016 w 10962464"/>
              <a:gd name="connsiteY5242" fmla="*/ 4147672 h 4944979"/>
              <a:gd name="connsiteX5243" fmla="*/ 7462041 w 10962464"/>
              <a:gd name="connsiteY5243" fmla="*/ 4159011 h 4944979"/>
              <a:gd name="connsiteX5244" fmla="*/ 7474589 w 10962464"/>
              <a:gd name="connsiteY5244" fmla="*/ 4167022 h 4944979"/>
              <a:gd name="connsiteX5245" fmla="*/ 7480333 w 10962464"/>
              <a:gd name="connsiteY5245" fmla="*/ 4168686 h 4944979"/>
              <a:gd name="connsiteX5246" fmla="*/ 7484271 w 10962464"/>
              <a:gd name="connsiteY5246" fmla="*/ 4172111 h 4944979"/>
              <a:gd name="connsiteX5247" fmla="*/ 7503465 w 10962464"/>
              <a:gd name="connsiteY5247" fmla="*/ 4180174 h 4944979"/>
              <a:gd name="connsiteX5248" fmla="*/ 7574517 w 10962464"/>
              <a:gd name="connsiteY5248" fmla="*/ 4215701 h 4944979"/>
              <a:gd name="connsiteX5249" fmla="*/ 7588601 w 10962464"/>
              <a:gd name="connsiteY5249" fmla="*/ 4224189 h 4944979"/>
              <a:gd name="connsiteX5250" fmla="*/ 7587971 w 10962464"/>
              <a:gd name="connsiteY5250" fmla="*/ 4211166 h 4944979"/>
              <a:gd name="connsiteX5251" fmla="*/ 7588727 w 10962464"/>
              <a:gd name="connsiteY5251" fmla="*/ 4175941 h 4944979"/>
              <a:gd name="connsiteX5252" fmla="*/ 7590541 w 10962464"/>
              <a:gd name="connsiteY5252" fmla="*/ 4141322 h 4944979"/>
              <a:gd name="connsiteX5253" fmla="*/ 7592337 w 10962464"/>
              <a:gd name="connsiteY5253" fmla="*/ 4123976 h 4944979"/>
              <a:gd name="connsiteX5254" fmla="*/ 7568469 w 10962464"/>
              <a:gd name="connsiteY5254" fmla="*/ 4092945 h 4944979"/>
              <a:gd name="connsiteX5255" fmla="*/ 7555467 w 10962464"/>
              <a:gd name="connsiteY5255" fmla="*/ 4079945 h 4944979"/>
              <a:gd name="connsiteX5256" fmla="*/ 7541711 w 10962464"/>
              <a:gd name="connsiteY5256" fmla="*/ 4067246 h 4944979"/>
              <a:gd name="connsiteX5257" fmla="*/ 7516161 w 10962464"/>
              <a:gd name="connsiteY5257" fmla="*/ 4046837 h 4944979"/>
              <a:gd name="connsiteX5258" fmla="*/ 7489404 w 10962464"/>
              <a:gd name="connsiteY5258" fmla="*/ 4028394 h 4944979"/>
              <a:gd name="connsiteX5259" fmla="*/ 7460983 w 10962464"/>
              <a:gd name="connsiteY5259" fmla="*/ 4011916 h 4944979"/>
              <a:gd name="connsiteX5260" fmla="*/ 7433468 w 10962464"/>
              <a:gd name="connsiteY5260" fmla="*/ 3996799 h 4944979"/>
              <a:gd name="connsiteX5261" fmla="*/ 7376021 w 10962464"/>
              <a:gd name="connsiteY5261" fmla="*/ 3975633 h 4944979"/>
              <a:gd name="connsiteX5262" fmla="*/ 7346693 w 10962464"/>
              <a:gd name="connsiteY5262" fmla="*/ 3966260 h 4944979"/>
              <a:gd name="connsiteX5263" fmla="*/ 7322505 w 10962464"/>
              <a:gd name="connsiteY5263" fmla="*/ 3959004 h 4944979"/>
              <a:gd name="connsiteX5264" fmla="*/ 7102242 w 10962464"/>
              <a:gd name="connsiteY5264" fmla="*/ 3951141 h 4944979"/>
              <a:gd name="connsiteX5265" fmla="*/ 7099823 w 10962464"/>
              <a:gd name="connsiteY5265" fmla="*/ 3954769 h 4944979"/>
              <a:gd name="connsiteX5266" fmla="*/ 7079965 w 10962464"/>
              <a:gd name="connsiteY5266" fmla="*/ 3994901 h 4944979"/>
              <a:gd name="connsiteX5267" fmla="*/ 7079717 w 10962464"/>
              <a:gd name="connsiteY5267" fmla="*/ 3997250 h 4944979"/>
              <a:gd name="connsiteX5268" fmla="*/ 7075443 w 10962464"/>
              <a:gd name="connsiteY5268" fmla="*/ 4004036 h 4944979"/>
              <a:gd name="connsiteX5269" fmla="*/ 7070798 w 10962464"/>
              <a:gd name="connsiteY5269" fmla="*/ 4013426 h 4944979"/>
              <a:gd name="connsiteX5270" fmla="*/ 7048576 w 10962464"/>
              <a:gd name="connsiteY5270" fmla="*/ 4073292 h 4944979"/>
              <a:gd name="connsiteX5271" fmla="*/ 7039808 w 10962464"/>
              <a:gd name="connsiteY5271" fmla="*/ 4105795 h 4944979"/>
              <a:gd name="connsiteX5272" fmla="*/ 7032551 w 10962464"/>
              <a:gd name="connsiteY5272" fmla="*/ 4142379 h 4944979"/>
              <a:gd name="connsiteX5273" fmla="*/ 7028619 w 10962464"/>
              <a:gd name="connsiteY5273" fmla="*/ 4177755 h 4944979"/>
              <a:gd name="connsiteX5274" fmla="*/ 7025595 w 10962464"/>
              <a:gd name="connsiteY5274" fmla="*/ 4213282 h 4944979"/>
              <a:gd name="connsiteX5275" fmla="*/ 7019267 w 10962464"/>
              <a:gd name="connsiteY5275" fmla="*/ 4217861 h 4944979"/>
              <a:gd name="connsiteX5276" fmla="*/ 7040411 w 10962464"/>
              <a:gd name="connsiteY5276" fmla="*/ 4239587 h 4944979"/>
              <a:gd name="connsiteX5277" fmla="*/ 7062635 w 10962464"/>
              <a:gd name="connsiteY5277" fmla="*/ 4268916 h 4944979"/>
              <a:gd name="connsiteX5278" fmla="*/ 7077236 w 10962464"/>
              <a:gd name="connsiteY5278" fmla="*/ 4289046 h 4944979"/>
              <a:gd name="connsiteX5279" fmla="*/ 7079263 w 10962464"/>
              <a:gd name="connsiteY5279" fmla="*/ 4282370 h 4944979"/>
              <a:gd name="connsiteX5280" fmla="*/ 7092871 w 10962464"/>
              <a:gd name="connsiteY5280" fmla="*/ 4247599 h 4944979"/>
              <a:gd name="connsiteX5281" fmla="*/ 7110407 w 10962464"/>
              <a:gd name="connsiteY5281" fmla="*/ 4212980 h 4944979"/>
              <a:gd name="connsiteX5282" fmla="*/ 7129607 w 10962464"/>
              <a:gd name="connsiteY5282" fmla="*/ 4179872 h 4944979"/>
              <a:gd name="connsiteX5283" fmla="*/ 7147801 w 10962464"/>
              <a:gd name="connsiteY5283" fmla="*/ 4152324 h 4944979"/>
              <a:gd name="connsiteX5284" fmla="*/ 7146840 w 10962464"/>
              <a:gd name="connsiteY5284" fmla="*/ 4150997 h 4944979"/>
              <a:gd name="connsiteX5285" fmla="*/ 7146990 w 10962464"/>
              <a:gd name="connsiteY5285" fmla="*/ 4148880 h 4944979"/>
              <a:gd name="connsiteX5286" fmla="*/ 7146235 w 10962464"/>
              <a:gd name="connsiteY5286" fmla="*/ 4126960 h 4944979"/>
              <a:gd name="connsiteX5287" fmla="*/ 7145327 w 10962464"/>
              <a:gd name="connsiteY5287" fmla="*/ 4101108 h 4944979"/>
              <a:gd name="connsiteX5288" fmla="*/ 7136862 w 10962464"/>
              <a:gd name="connsiteY5288" fmla="*/ 4047592 h 4944979"/>
              <a:gd name="connsiteX5289" fmla="*/ 7125675 w 10962464"/>
              <a:gd name="connsiteY5289" fmla="*/ 4005717 h 4944979"/>
              <a:gd name="connsiteX5290" fmla="*/ 7109499 w 10962464"/>
              <a:gd name="connsiteY5290" fmla="*/ 3963235 h 4944979"/>
              <a:gd name="connsiteX5291" fmla="*/ 7102242 w 10962464"/>
              <a:gd name="connsiteY5291" fmla="*/ 3951141 h 4944979"/>
              <a:gd name="connsiteX5292" fmla="*/ 6836474 w 10962464"/>
              <a:gd name="connsiteY5292" fmla="*/ 3950538 h 4944979"/>
              <a:gd name="connsiteX5293" fmla="*/ 6836324 w 10962464"/>
              <a:gd name="connsiteY5293" fmla="*/ 3954468 h 4944979"/>
              <a:gd name="connsiteX5294" fmla="*/ 6837684 w 10962464"/>
              <a:gd name="connsiteY5294" fmla="*/ 3974122 h 4944979"/>
              <a:gd name="connsiteX5295" fmla="*/ 6841011 w 10962464"/>
              <a:gd name="connsiteY5295" fmla="*/ 3991961 h 4944979"/>
              <a:gd name="connsiteX5296" fmla="*/ 6850382 w 10962464"/>
              <a:gd name="connsiteY5296" fmla="*/ 4025218 h 4944979"/>
              <a:gd name="connsiteX5297" fmla="*/ 6862931 w 10962464"/>
              <a:gd name="connsiteY5297" fmla="*/ 4058477 h 4944979"/>
              <a:gd name="connsiteX5298" fmla="*/ 6875629 w 10962464"/>
              <a:gd name="connsiteY5298" fmla="*/ 4091888 h 4944979"/>
              <a:gd name="connsiteX5299" fmla="*/ 6888421 w 10962464"/>
              <a:gd name="connsiteY5299" fmla="*/ 4124228 h 4944979"/>
              <a:gd name="connsiteX5300" fmla="*/ 6895130 w 10962464"/>
              <a:gd name="connsiteY5300" fmla="*/ 4124844 h 4944979"/>
              <a:gd name="connsiteX5301" fmla="*/ 6904807 w 10962464"/>
              <a:gd name="connsiteY5301" fmla="*/ 4127717 h 4944979"/>
              <a:gd name="connsiteX5302" fmla="*/ 6922192 w 10962464"/>
              <a:gd name="connsiteY5302" fmla="*/ 4136484 h 4944979"/>
              <a:gd name="connsiteX5303" fmla="*/ 6939578 w 10962464"/>
              <a:gd name="connsiteY5303" fmla="*/ 4147975 h 4944979"/>
              <a:gd name="connsiteX5304" fmla="*/ 6956055 w 10962464"/>
              <a:gd name="connsiteY5304" fmla="*/ 4159917 h 4944979"/>
              <a:gd name="connsiteX5305" fmla="*/ 6985534 w 10962464"/>
              <a:gd name="connsiteY5305" fmla="*/ 4183199 h 4944979"/>
              <a:gd name="connsiteX5306" fmla="*/ 7001939 w 10962464"/>
              <a:gd name="connsiteY5306" fmla="*/ 4200056 h 4944979"/>
              <a:gd name="connsiteX5307" fmla="*/ 7006245 w 10962464"/>
              <a:gd name="connsiteY5307" fmla="*/ 4152054 h 4944979"/>
              <a:gd name="connsiteX5308" fmla="*/ 7012822 w 10962464"/>
              <a:gd name="connsiteY5308" fmla="*/ 4120486 h 4944979"/>
              <a:gd name="connsiteX5309" fmla="*/ 7005339 w 10962464"/>
              <a:gd name="connsiteY5309" fmla="*/ 4115773 h 4944979"/>
              <a:gd name="connsiteX5310" fmla="*/ 6995060 w 10962464"/>
              <a:gd name="connsiteY5310" fmla="*/ 4097632 h 4944979"/>
              <a:gd name="connsiteX5311" fmla="*/ 6982812 w 10962464"/>
              <a:gd name="connsiteY5311" fmla="*/ 4077828 h 4944979"/>
              <a:gd name="connsiteX5312" fmla="*/ 6954391 w 10962464"/>
              <a:gd name="connsiteY5312" fmla="*/ 4042152 h 4944979"/>
              <a:gd name="connsiteX5313" fmla="*/ 6930356 w 10962464"/>
              <a:gd name="connsiteY5313" fmla="*/ 4018265 h 4944979"/>
              <a:gd name="connsiteX5314" fmla="*/ 6903597 w 10962464"/>
              <a:gd name="connsiteY5314" fmla="*/ 3996042 h 4944979"/>
              <a:gd name="connsiteX5315" fmla="*/ 6875479 w 10962464"/>
              <a:gd name="connsiteY5315" fmla="*/ 3975633 h 4944979"/>
              <a:gd name="connsiteX5316" fmla="*/ 6847360 w 10962464"/>
              <a:gd name="connsiteY5316" fmla="*/ 3956736 h 4944979"/>
              <a:gd name="connsiteX5317" fmla="*/ 6836474 w 10962464"/>
              <a:gd name="connsiteY5317" fmla="*/ 3950538 h 4944979"/>
              <a:gd name="connsiteX5318" fmla="*/ 9344607 w 10962464"/>
              <a:gd name="connsiteY5318" fmla="*/ 3946516 h 4944979"/>
              <a:gd name="connsiteX5319" fmla="*/ 9343884 w 10962464"/>
              <a:gd name="connsiteY5319" fmla="*/ 3960061 h 4944979"/>
              <a:gd name="connsiteX5320" fmla="*/ 9342222 w 10962464"/>
              <a:gd name="connsiteY5320" fmla="*/ 3968225 h 4944979"/>
              <a:gd name="connsiteX5321" fmla="*/ 9337686 w 10962464"/>
              <a:gd name="connsiteY5321" fmla="*/ 3977901 h 4944979"/>
              <a:gd name="connsiteX5322" fmla="*/ 9334667 w 10962464"/>
              <a:gd name="connsiteY5322" fmla="*/ 3978510 h 4944979"/>
              <a:gd name="connsiteX5323" fmla="*/ 9359304 w 10962464"/>
              <a:gd name="connsiteY5323" fmla="*/ 3999065 h 4944979"/>
              <a:gd name="connsiteX5324" fmla="*/ 9388632 w 10962464"/>
              <a:gd name="connsiteY5324" fmla="*/ 4021287 h 4944979"/>
              <a:gd name="connsiteX5325" fmla="*/ 9402994 w 10962464"/>
              <a:gd name="connsiteY5325" fmla="*/ 4034138 h 4944979"/>
              <a:gd name="connsiteX5326" fmla="*/ 9414237 w 10962464"/>
              <a:gd name="connsiteY5326" fmla="*/ 4047875 h 4944979"/>
              <a:gd name="connsiteX5327" fmla="*/ 9414459 w 10962464"/>
              <a:gd name="connsiteY5327" fmla="*/ 4048735 h 4944979"/>
              <a:gd name="connsiteX5328" fmla="*/ 9415239 w 10962464"/>
              <a:gd name="connsiteY5328" fmla="*/ 4048953 h 4944979"/>
              <a:gd name="connsiteX5329" fmla="*/ 9420833 w 10962464"/>
              <a:gd name="connsiteY5329" fmla="*/ 4056814 h 4944979"/>
              <a:gd name="connsiteX5330" fmla="*/ 9422495 w 10962464"/>
              <a:gd name="connsiteY5330" fmla="*/ 4072235 h 4944979"/>
              <a:gd name="connsiteX5331" fmla="*/ 9423554 w 10962464"/>
              <a:gd name="connsiteY5331" fmla="*/ 4079793 h 4944979"/>
              <a:gd name="connsiteX5332" fmla="*/ 9427333 w 10962464"/>
              <a:gd name="connsiteY5332" fmla="*/ 4080700 h 4944979"/>
              <a:gd name="connsiteX5333" fmla="*/ 9433078 w 10962464"/>
              <a:gd name="connsiteY5333" fmla="*/ 4082362 h 4944979"/>
              <a:gd name="connsiteX5334" fmla="*/ 9445474 w 10962464"/>
              <a:gd name="connsiteY5334" fmla="*/ 4086898 h 4944979"/>
              <a:gd name="connsiteX5335" fmla="*/ 9459231 w 10962464"/>
              <a:gd name="connsiteY5335" fmla="*/ 4093247 h 4944979"/>
              <a:gd name="connsiteX5336" fmla="*/ 9469361 w 10962464"/>
              <a:gd name="connsiteY5336" fmla="*/ 4099748 h 4944979"/>
              <a:gd name="connsiteX5337" fmla="*/ 9492490 w 10962464"/>
              <a:gd name="connsiteY5337" fmla="*/ 4117284 h 4944979"/>
              <a:gd name="connsiteX5338" fmla="*/ 9512446 w 10962464"/>
              <a:gd name="connsiteY5338" fmla="*/ 4133762 h 4944979"/>
              <a:gd name="connsiteX5339" fmla="*/ 9540867 w 10962464"/>
              <a:gd name="connsiteY5339" fmla="*/ 4157800 h 4944979"/>
              <a:gd name="connsiteX5340" fmla="*/ 9569742 w 10962464"/>
              <a:gd name="connsiteY5340" fmla="*/ 4183348 h 4944979"/>
              <a:gd name="connsiteX5341" fmla="*/ 9600431 w 10962464"/>
              <a:gd name="connsiteY5341" fmla="*/ 4210106 h 4944979"/>
              <a:gd name="connsiteX5342" fmla="*/ 9627189 w 10962464"/>
              <a:gd name="connsiteY5342" fmla="*/ 4234296 h 4944979"/>
              <a:gd name="connsiteX5343" fmla="*/ 9654702 w 10962464"/>
              <a:gd name="connsiteY5343" fmla="*/ 4259239 h 4944979"/>
              <a:gd name="connsiteX5344" fmla="*/ 9668612 w 10962464"/>
              <a:gd name="connsiteY5344" fmla="*/ 4271938 h 4944979"/>
              <a:gd name="connsiteX5345" fmla="*/ 9684485 w 10962464"/>
              <a:gd name="connsiteY5345" fmla="*/ 4285392 h 4944979"/>
              <a:gd name="connsiteX5346" fmla="*/ 9712151 w 10962464"/>
              <a:gd name="connsiteY5346" fmla="*/ 4309277 h 4944979"/>
              <a:gd name="connsiteX5347" fmla="*/ 9741629 w 10962464"/>
              <a:gd name="connsiteY5347" fmla="*/ 4333315 h 4944979"/>
              <a:gd name="connsiteX5348" fmla="*/ 9753572 w 10962464"/>
              <a:gd name="connsiteY5348" fmla="*/ 4342538 h 4944979"/>
              <a:gd name="connsiteX5349" fmla="*/ 9806937 w 10962464"/>
              <a:gd name="connsiteY5349" fmla="*/ 4386529 h 4944979"/>
              <a:gd name="connsiteX5350" fmla="*/ 9819334 w 10962464"/>
              <a:gd name="connsiteY5350" fmla="*/ 4397717 h 4944979"/>
              <a:gd name="connsiteX5351" fmla="*/ 9831427 w 10962464"/>
              <a:gd name="connsiteY5351" fmla="*/ 4408298 h 4944979"/>
              <a:gd name="connsiteX5352" fmla="*/ 9855313 w 10962464"/>
              <a:gd name="connsiteY5352" fmla="*/ 4428254 h 4944979"/>
              <a:gd name="connsiteX5353" fmla="*/ 9859546 w 10962464"/>
              <a:gd name="connsiteY5353" fmla="*/ 4432790 h 4944979"/>
              <a:gd name="connsiteX5354" fmla="*/ 9860281 w 10962464"/>
              <a:gd name="connsiteY5354" fmla="*/ 4434718 h 4944979"/>
              <a:gd name="connsiteX5355" fmla="*/ 9869525 w 10962464"/>
              <a:gd name="connsiteY5355" fmla="*/ 4437173 h 4944979"/>
              <a:gd name="connsiteX5356" fmla="*/ 9887513 w 10962464"/>
              <a:gd name="connsiteY5356" fmla="*/ 4442011 h 4944979"/>
              <a:gd name="connsiteX5357" fmla="*/ 9905807 w 10962464"/>
              <a:gd name="connsiteY5357" fmla="*/ 4446698 h 4944979"/>
              <a:gd name="connsiteX5358" fmla="*/ 9925165 w 10962464"/>
              <a:gd name="connsiteY5358" fmla="*/ 4453480 h 4944979"/>
              <a:gd name="connsiteX5359" fmla="*/ 9913365 w 10962464"/>
              <a:gd name="connsiteY5359" fmla="*/ 4444731 h 4944979"/>
              <a:gd name="connsiteX5360" fmla="*/ 9894619 w 10962464"/>
              <a:gd name="connsiteY5360" fmla="*/ 4431882 h 4944979"/>
              <a:gd name="connsiteX5361" fmla="*/ 9857431 w 10962464"/>
              <a:gd name="connsiteY5361" fmla="*/ 4403461 h 4944979"/>
              <a:gd name="connsiteX5362" fmla="*/ 9860000 w 10962464"/>
              <a:gd name="connsiteY5362" fmla="*/ 4405427 h 4944979"/>
              <a:gd name="connsiteX5363" fmla="*/ 9824019 w 10962464"/>
              <a:gd name="connsiteY5363" fmla="*/ 4378517 h 4944979"/>
              <a:gd name="connsiteX5364" fmla="*/ 9803763 w 10962464"/>
              <a:gd name="connsiteY5364" fmla="*/ 4362493 h 4944979"/>
              <a:gd name="connsiteX5365" fmla="*/ 9786831 w 10962464"/>
              <a:gd name="connsiteY5365" fmla="*/ 4348282 h 4944979"/>
              <a:gd name="connsiteX5366" fmla="*/ 9777457 w 10962464"/>
              <a:gd name="connsiteY5366" fmla="*/ 4340874 h 4944979"/>
              <a:gd name="connsiteX5367" fmla="*/ 9775038 w 10962464"/>
              <a:gd name="connsiteY5367" fmla="*/ 4338908 h 4944979"/>
              <a:gd name="connsiteX5368" fmla="*/ 9770956 w 10962464"/>
              <a:gd name="connsiteY5368" fmla="*/ 4335583 h 4944979"/>
              <a:gd name="connsiteX5369" fmla="*/ 9768840 w 10962464"/>
              <a:gd name="connsiteY5369" fmla="*/ 4333920 h 4944979"/>
              <a:gd name="connsiteX5370" fmla="*/ 9749038 w 10962464"/>
              <a:gd name="connsiteY5370" fmla="*/ 4317743 h 4944979"/>
              <a:gd name="connsiteX5371" fmla="*/ 9751607 w 10962464"/>
              <a:gd name="connsiteY5371" fmla="*/ 4319710 h 4944979"/>
              <a:gd name="connsiteX5372" fmla="*/ 9724395 w 10962464"/>
              <a:gd name="connsiteY5372" fmla="*/ 4298091 h 4944979"/>
              <a:gd name="connsiteX5373" fmla="*/ 9726965 w 10962464"/>
              <a:gd name="connsiteY5373" fmla="*/ 4300056 h 4944979"/>
              <a:gd name="connsiteX5374" fmla="*/ 9720139 w 10962464"/>
              <a:gd name="connsiteY5374" fmla="*/ 4294566 h 4944979"/>
              <a:gd name="connsiteX5375" fmla="*/ 9720766 w 10962464"/>
              <a:gd name="connsiteY5375" fmla="*/ 4295068 h 4944979"/>
              <a:gd name="connsiteX5376" fmla="*/ 9720012 w 10962464"/>
              <a:gd name="connsiteY5376" fmla="*/ 4294463 h 4944979"/>
              <a:gd name="connsiteX5377" fmla="*/ 9719255 w 10962464"/>
              <a:gd name="connsiteY5377" fmla="*/ 4293858 h 4944979"/>
              <a:gd name="connsiteX5378" fmla="*/ 9718196 w 10962464"/>
              <a:gd name="connsiteY5378" fmla="*/ 4292952 h 4944979"/>
              <a:gd name="connsiteX5379" fmla="*/ 9718348 w 10962464"/>
              <a:gd name="connsiteY5379" fmla="*/ 4293103 h 4944979"/>
              <a:gd name="connsiteX5380" fmla="*/ 9714720 w 10962464"/>
              <a:gd name="connsiteY5380" fmla="*/ 4290230 h 4944979"/>
              <a:gd name="connsiteX5381" fmla="*/ 9690229 w 10962464"/>
              <a:gd name="connsiteY5381" fmla="*/ 4270578 h 4944979"/>
              <a:gd name="connsiteX5382" fmla="*/ 9630212 w 10962464"/>
              <a:gd name="connsiteY5382" fmla="*/ 4220992 h 4944979"/>
              <a:gd name="connsiteX5383" fmla="*/ 9613582 w 10962464"/>
              <a:gd name="connsiteY5383" fmla="*/ 4206932 h 4944979"/>
              <a:gd name="connsiteX5384" fmla="*/ 9600431 w 10962464"/>
              <a:gd name="connsiteY5384" fmla="*/ 4194687 h 4944979"/>
              <a:gd name="connsiteX5385" fmla="*/ 9571102 w 10962464"/>
              <a:gd name="connsiteY5385" fmla="*/ 4167626 h 4944979"/>
              <a:gd name="connsiteX5386" fmla="*/ 9544041 w 10962464"/>
              <a:gd name="connsiteY5386" fmla="*/ 4140414 h 4944979"/>
              <a:gd name="connsiteX5387" fmla="*/ 9517888 w 10962464"/>
              <a:gd name="connsiteY5387" fmla="*/ 4110936 h 4944979"/>
              <a:gd name="connsiteX5388" fmla="*/ 9494154 w 10962464"/>
              <a:gd name="connsiteY5388" fmla="*/ 4080700 h 4944979"/>
              <a:gd name="connsiteX5389" fmla="*/ 9470418 w 10962464"/>
              <a:gd name="connsiteY5389" fmla="*/ 4053186 h 4944979"/>
              <a:gd name="connsiteX5390" fmla="*/ 9466337 w 10962464"/>
              <a:gd name="connsiteY5390" fmla="*/ 4050616 h 4944979"/>
              <a:gd name="connsiteX5391" fmla="*/ 9464825 w 10962464"/>
              <a:gd name="connsiteY5391" fmla="*/ 4050162 h 4944979"/>
              <a:gd name="connsiteX5392" fmla="*/ 9459836 w 10962464"/>
              <a:gd name="connsiteY5392" fmla="*/ 4050162 h 4944979"/>
              <a:gd name="connsiteX5393" fmla="*/ 9451975 w 10962464"/>
              <a:gd name="connsiteY5393" fmla="*/ 4051070 h 4944979"/>
              <a:gd name="connsiteX5394" fmla="*/ 9438671 w 10962464"/>
              <a:gd name="connsiteY5394" fmla="*/ 4045778 h 4944979"/>
              <a:gd name="connsiteX5395" fmla="*/ 9427787 w 10962464"/>
              <a:gd name="connsiteY5395" fmla="*/ 4034289 h 4944979"/>
              <a:gd name="connsiteX5396" fmla="*/ 9402843 w 10962464"/>
              <a:gd name="connsiteY5396" fmla="*/ 4007682 h 4944979"/>
              <a:gd name="connsiteX5397" fmla="*/ 9375933 w 10962464"/>
              <a:gd name="connsiteY5397" fmla="*/ 3981981 h 4944979"/>
              <a:gd name="connsiteX5398" fmla="*/ 9362328 w 10962464"/>
              <a:gd name="connsiteY5398" fmla="*/ 3968376 h 4944979"/>
              <a:gd name="connsiteX5399" fmla="*/ 9349931 w 10962464"/>
              <a:gd name="connsiteY5399" fmla="*/ 3954468 h 4944979"/>
              <a:gd name="connsiteX5400" fmla="*/ 9263715 w 10962464"/>
              <a:gd name="connsiteY5400" fmla="*/ 3943299 h 4944979"/>
              <a:gd name="connsiteX5401" fmla="*/ 9262040 w 10962464"/>
              <a:gd name="connsiteY5401" fmla="*/ 3946819 h 4944979"/>
              <a:gd name="connsiteX5402" fmla="*/ 9268724 w 10962464"/>
              <a:gd name="connsiteY5402" fmla="*/ 3947637 h 4944979"/>
              <a:gd name="connsiteX5403" fmla="*/ 40803 w 10962464"/>
              <a:gd name="connsiteY5403" fmla="*/ 3928012 h 4944979"/>
              <a:gd name="connsiteX5404" fmla="*/ 42765 w 10962464"/>
              <a:gd name="connsiteY5404" fmla="*/ 3979865 h 4944979"/>
              <a:gd name="connsiteX5405" fmla="*/ 50626 w 10962464"/>
              <a:gd name="connsiteY5405" fmla="*/ 4031416 h 4944979"/>
              <a:gd name="connsiteX5406" fmla="*/ 63325 w 10962464"/>
              <a:gd name="connsiteY5406" fmla="*/ 4077072 h 4944979"/>
              <a:gd name="connsiteX5407" fmla="*/ 71189 w 10962464"/>
              <a:gd name="connsiteY5407" fmla="*/ 4099748 h 4944979"/>
              <a:gd name="connsiteX5408" fmla="*/ 75269 w 10962464"/>
              <a:gd name="connsiteY5408" fmla="*/ 4111388 h 4944979"/>
              <a:gd name="connsiteX5409" fmla="*/ 79059 w 10962464"/>
              <a:gd name="connsiteY5409" fmla="*/ 4120930 h 4944979"/>
              <a:gd name="connsiteX5410" fmla="*/ 81013 w 10962464"/>
              <a:gd name="connsiteY5410" fmla="*/ 4122727 h 4944979"/>
              <a:gd name="connsiteX5411" fmla="*/ 110344 w 10962464"/>
              <a:gd name="connsiteY5411" fmla="*/ 4154473 h 4944979"/>
              <a:gd name="connsiteX5412" fmla="*/ 135134 w 10962464"/>
              <a:gd name="connsiteY5412" fmla="*/ 4185313 h 4944979"/>
              <a:gd name="connsiteX5413" fmla="*/ 146625 w 10962464"/>
              <a:gd name="connsiteY5413" fmla="*/ 4200456 h 4944979"/>
              <a:gd name="connsiteX5414" fmla="*/ 152219 w 10962464"/>
              <a:gd name="connsiteY5414" fmla="*/ 4155531 h 4944979"/>
              <a:gd name="connsiteX5415" fmla="*/ 161211 w 10962464"/>
              <a:gd name="connsiteY5415" fmla="*/ 4120259 h 4944979"/>
              <a:gd name="connsiteX5416" fmla="*/ 159171 w 10962464"/>
              <a:gd name="connsiteY5416" fmla="*/ 4117284 h 4944979"/>
              <a:gd name="connsiteX5417" fmla="*/ 157660 w 10962464"/>
              <a:gd name="connsiteY5417" fmla="*/ 4114110 h 4944979"/>
              <a:gd name="connsiteX5418" fmla="*/ 152821 w 10962464"/>
              <a:gd name="connsiteY5418" fmla="*/ 4104284 h 4944979"/>
              <a:gd name="connsiteX5419" fmla="*/ 153426 w 10962464"/>
              <a:gd name="connsiteY5419" fmla="*/ 4105644 h 4944979"/>
              <a:gd name="connsiteX5420" fmla="*/ 153045 w 10962464"/>
              <a:gd name="connsiteY5420" fmla="*/ 4105006 h 4944979"/>
              <a:gd name="connsiteX5421" fmla="*/ 152521 w 10962464"/>
              <a:gd name="connsiteY5421" fmla="*/ 4103830 h 4944979"/>
              <a:gd name="connsiteX5422" fmla="*/ 152370 w 10962464"/>
              <a:gd name="connsiteY5422" fmla="*/ 4103528 h 4944979"/>
              <a:gd name="connsiteX5423" fmla="*/ 152370 w 10962464"/>
              <a:gd name="connsiteY5423" fmla="*/ 4103527 h 4944979"/>
              <a:gd name="connsiteX5424" fmla="*/ 152367 w 10962464"/>
              <a:gd name="connsiteY5424" fmla="*/ 4103524 h 4944979"/>
              <a:gd name="connsiteX5425" fmla="*/ 151762 w 10962464"/>
              <a:gd name="connsiteY5425" fmla="*/ 4102317 h 4944979"/>
              <a:gd name="connsiteX5426" fmla="*/ 151888 w 10962464"/>
              <a:gd name="connsiteY5426" fmla="*/ 4102686 h 4944979"/>
              <a:gd name="connsiteX5427" fmla="*/ 151767 w 10962464"/>
              <a:gd name="connsiteY5427" fmla="*/ 4102475 h 4944979"/>
              <a:gd name="connsiteX5428" fmla="*/ 134683 w 10962464"/>
              <a:gd name="connsiteY5428" fmla="*/ 4068606 h 4944979"/>
              <a:gd name="connsiteX5429" fmla="*/ 116843 w 10962464"/>
              <a:gd name="connsiteY5429" fmla="*/ 4033986 h 4944979"/>
              <a:gd name="connsiteX5430" fmla="*/ 115323 w 10962464"/>
              <a:gd name="connsiteY5430" fmla="*/ 4031283 h 4944979"/>
              <a:gd name="connsiteX5431" fmla="*/ 111550 w 10962464"/>
              <a:gd name="connsiteY5431" fmla="*/ 4029451 h 4944979"/>
              <a:gd name="connsiteX5432" fmla="*/ 110507 w 10962464"/>
              <a:gd name="connsiteY5432" fmla="*/ 4022730 h 4944979"/>
              <a:gd name="connsiteX5433" fmla="*/ 97188 w 10962464"/>
              <a:gd name="connsiteY5433" fmla="*/ 3999065 h 4944979"/>
              <a:gd name="connsiteX5434" fmla="*/ 75722 w 10962464"/>
              <a:gd name="connsiteY5434" fmla="*/ 3967771 h 4944979"/>
              <a:gd name="connsiteX5435" fmla="*/ 53502 w 10962464"/>
              <a:gd name="connsiteY5435" fmla="*/ 3939955 h 4944979"/>
              <a:gd name="connsiteX5436" fmla="*/ 40803 w 10962464"/>
              <a:gd name="connsiteY5436" fmla="*/ 3928012 h 4944979"/>
              <a:gd name="connsiteX5437" fmla="*/ 9665739 w 10962464"/>
              <a:gd name="connsiteY5437" fmla="*/ 3925291 h 4944979"/>
              <a:gd name="connsiteX5438" fmla="*/ 9686450 w 10962464"/>
              <a:gd name="connsiteY5438" fmla="*/ 3949329 h 4944979"/>
              <a:gd name="connsiteX5439" fmla="*/ 9739059 w 10962464"/>
              <a:gd name="connsiteY5439" fmla="*/ 4007077 h 4944979"/>
              <a:gd name="connsiteX5440" fmla="*/ 9766725 w 10962464"/>
              <a:gd name="connsiteY5440" fmla="*/ 4034743 h 4944979"/>
              <a:gd name="connsiteX5441" fmla="*/ 9794843 w 10962464"/>
              <a:gd name="connsiteY5441" fmla="*/ 4059536 h 4944979"/>
              <a:gd name="connsiteX5442" fmla="*/ 9828252 w 10962464"/>
              <a:gd name="connsiteY5442" fmla="*/ 4080550 h 4944979"/>
              <a:gd name="connsiteX5443" fmla="*/ 9829652 w 10962464"/>
              <a:gd name="connsiteY5443" fmla="*/ 4085257 h 4944979"/>
              <a:gd name="connsiteX5444" fmla="*/ 9846846 w 10962464"/>
              <a:gd name="connsiteY5444" fmla="*/ 4087957 h 4944979"/>
              <a:gd name="connsiteX5445" fmla="*/ 9884490 w 10962464"/>
              <a:gd name="connsiteY5445" fmla="*/ 4095969 h 4944979"/>
              <a:gd name="connsiteX5446" fmla="*/ 9902933 w 10962464"/>
              <a:gd name="connsiteY5446" fmla="*/ 4100957 h 4944979"/>
              <a:gd name="connsiteX5447" fmla="*/ 9921074 w 10962464"/>
              <a:gd name="connsiteY5447" fmla="*/ 4106098 h 4944979"/>
              <a:gd name="connsiteX5448" fmla="*/ 9956601 w 10962464"/>
              <a:gd name="connsiteY5448" fmla="*/ 4118041 h 4944979"/>
              <a:gd name="connsiteX5449" fmla="*/ 9994546 w 10962464"/>
              <a:gd name="connsiteY5449" fmla="*/ 4131950 h 4944979"/>
              <a:gd name="connsiteX5450" fmla="*/ 9997133 w 10962464"/>
              <a:gd name="connsiteY5450" fmla="*/ 4133175 h 4944979"/>
              <a:gd name="connsiteX5451" fmla="*/ 9995605 w 10962464"/>
              <a:gd name="connsiteY5451" fmla="*/ 4128171 h 4944979"/>
              <a:gd name="connsiteX5452" fmla="*/ 9990615 w 10962464"/>
              <a:gd name="connsiteY5452" fmla="*/ 4108063 h 4944979"/>
              <a:gd name="connsiteX5453" fmla="*/ 9986836 w 10962464"/>
              <a:gd name="connsiteY5453" fmla="*/ 4089016 h 4944979"/>
              <a:gd name="connsiteX5454" fmla="*/ 9983208 w 10962464"/>
              <a:gd name="connsiteY5454" fmla="*/ 4068002 h 4944979"/>
              <a:gd name="connsiteX5455" fmla="*/ 9980059 w 10962464"/>
              <a:gd name="connsiteY5455" fmla="*/ 4036263 h 4944979"/>
              <a:gd name="connsiteX5456" fmla="*/ 9978372 w 10962464"/>
              <a:gd name="connsiteY5456" fmla="*/ 4036103 h 4944979"/>
              <a:gd name="connsiteX5457" fmla="*/ 9973835 w 10962464"/>
              <a:gd name="connsiteY5457" fmla="*/ 4032173 h 4944979"/>
              <a:gd name="connsiteX5458" fmla="*/ 9970963 w 10962464"/>
              <a:gd name="connsiteY5458" fmla="*/ 4029905 h 4944979"/>
              <a:gd name="connsiteX5459" fmla="*/ 9966428 w 10962464"/>
              <a:gd name="connsiteY5459" fmla="*/ 4026428 h 4944979"/>
              <a:gd name="connsiteX5460" fmla="*/ 9908981 w 10962464"/>
              <a:gd name="connsiteY5460" fmla="*/ 3991960 h 4944979"/>
              <a:gd name="connsiteX5461" fmla="*/ 9877838 w 10962464"/>
              <a:gd name="connsiteY5461" fmla="*/ 3975783 h 4944979"/>
              <a:gd name="connsiteX5462" fmla="*/ 9845487 w 10962464"/>
              <a:gd name="connsiteY5462" fmla="*/ 3961120 h 4944979"/>
              <a:gd name="connsiteX5463" fmla="*/ 9831427 w 10962464"/>
              <a:gd name="connsiteY5463" fmla="*/ 3956282 h 4944979"/>
              <a:gd name="connsiteX5464" fmla="*/ 9794692 w 10962464"/>
              <a:gd name="connsiteY5464" fmla="*/ 3945096 h 4944979"/>
              <a:gd name="connsiteX5465" fmla="*/ 9756596 w 10962464"/>
              <a:gd name="connsiteY5465" fmla="*/ 3936931 h 4944979"/>
              <a:gd name="connsiteX5466" fmla="*/ 9719709 w 10962464"/>
              <a:gd name="connsiteY5466" fmla="*/ 3931792 h 4944979"/>
              <a:gd name="connsiteX5467" fmla="*/ 9683123 w 10962464"/>
              <a:gd name="connsiteY5467" fmla="*/ 3926955 h 4944979"/>
              <a:gd name="connsiteX5468" fmla="*/ 9665739 w 10962464"/>
              <a:gd name="connsiteY5468" fmla="*/ 3925291 h 4944979"/>
              <a:gd name="connsiteX5469" fmla="*/ 7683213 w 10962464"/>
              <a:gd name="connsiteY5469" fmla="*/ 3924837 h 4944979"/>
              <a:gd name="connsiteX5470" fmla="*/ 7675653 w 10962464"/>
              <a:gd name="connsiteY5470" fmla="*/ 3940107 h 4944979"/>
              <a:gd name="connsiteX5471" fmla="*/ 7660839 w 10962464"/>
              <a:gd name="connsiteY5471" fmla="*/ 3972761 h 4944979"/>
              <a:gd name="connsiteX5472" fmla="*/ 7646173 w 10962464"/>
              <a:gd name="connsiteY5472" fmla="*/ 4005868 h 4944979"/>
              <a:gd name="connsiteX5473" fmla="*/ 7633476 w 10962464"/>
              <a:gd name="connsiteY5473" fmla="*/ 4041545 h 4944979"/>
              <a:gd name="connsiteX5474" fmla="*/ 7623801 w 10962464"/>
              <a:gd name="connsiteY5474" fmla="*/ 4077526 h 4944979"/>
              <a:gd name="connsiteX5475" fmla="*/ 7620625 w 10962464"/>
              <a:gd name="connsiteY5475" fmla="*/ 4091585 h 4944979"/>
              <a:gd name="connsiteX5476" fmla="*/ 7616091 w 10962464"/>
              <a:gd name="connsiteY5476" fmla="*/ 4125752 h 4944979"/>
              <a:gd name="connsiteX5477" fmla="*/ 7613369 w 10962464"/>
              <a:gd name="connsiteY5477" fmla="*/ 4159766 h 4944979"/>
              <a:gd name="connsiteX5478" fmla="*/ 7612310 w 10962464"/>
              <a:gd name="connsiteY5478" fmla="*/ 4224771 h 4944979"/>
              <a:gd name="connsiteX5479" fmla="*/ 7612462 w 10962464"/>
              <a:gd name="connsiteY5479" fmla="*/ 4226142 h 4944979"/>
              <a:gd name="connsiteX5480" fmla="*/ 7612915 w 10962464"/>
              <a:gd name="connsiteY5480" fmla="*/ 4230213 h 4944979"/>
              <a:gd name="connsiteX5481" fmla="*/ 7613011 w 10962464"/>
              <a:gd name="connsiteY5481" fmla="*/ 4231367 h 4944979"/>
              <a:gd name="connsiteX5482" fmla="*/ 7620022 w 10962464"/>
              <a:gd name="connsiteY5482" fmla="*/ 4219630 h 4944979"/>
              <a:gd name="connsiteX5483" fmla="*/ 7630754 w 10962464"/>
              <a:gd name="connsiteY5483" fmla="*/ 4204513 h 4944979"/>
              <a:gd name="connsiteX5484" fmla="*/ 7640582 w 10962464"/>
              <a:gd name="connsiteY5484" fmla="*/ 4191058 h 4944979"/>
              <a:gd name="connsiteX5485" fmla="*/ 7646478 w 10962464"/>
              <a:gd name="connsiteY5485" fmla="*/ 4184710 h 4944979"/>
              <a:gd name="connsiteX5486" fmla="*/ 7658207 w 10962464"/>
              <a:gd name="connsiteY5486" fmla="*/ 4182383 h 4944979"/>
              <a:gd name="connsiteX5487" fmla="*/ 7658873 w 10962464"/>
              <a:gd name="connsiteY5487" fmla="*/ 4171406 h 4944979"/>
              <a:gd name="connsiteX5488" fmla="*/ 7665223 w 10962464"/>
              <a:gd name="connsiteY5488" fmla="*/ 4140566 h 4944979"/>
              <a:gd name="connsiteX5489" fmla="*/ 7674445 w 10962464"/>
              <a:gd name="connsiteY5489" fmla="*/ 4112448 h 4944979"/>
              <a:gd name="connsiteX5490" fmla="*/ 7686690 w 10962464"/>
              <a:gd name="connsiteY5490" fmla="*/ 4084329 h 4944979"/>
              <a:gd name="connsiteX5491" fmla="*/ 7707551 w 10962464"/>
              <a:gd name="connsiteY5491" fmla="*/ 4049105 h 4944979"/>
              <a:gd name="connsiteX5492" fmla="*/ 7715597 w 10962464"/>
              <a:gd name="connsiteY5492" fmla="*/ 4038177 h 4944979"/>
              <a:gd name="connsiteX5493" fmla="*/ 7712994 w 10962464"/>
              <a:gd name="connsiteY5493" fmla="*/ 4027032 h 4944979"/>
              <a:gd name="connsiteX5494" fmla="*/ 7692434 w 10962464"/>
              <a:gd name="connsiteY5494" fmla="*/ 3954166 h 4944979"/>
              <a:gd name="connsiteX5495" fmla="*/ 7683213 w 10962464"/>
              <a:gd name="connsiteY5495" fmla="*/ 3924837 h 4944979"/>
              <a:gd name="connsiteX5496" fmla="*/ 3840257 w 10962464"/>
              <a:gd name="connsiteY5496" fmla="*/ 3920438 h 4944979"/>
              <a:gd name="connsiteX5497" fmla="*/ 3839405 w 10962464"/>
              <a:gd name="connsiteY5497" fmla="*/ 3920908 h 4944979"/>
              <a:gd name="connsiteX5498" fmla="*/ 3830487 w 10962464"/>
              <a:gd name="connsiteY5498" fmla="*/ 3928919 h 4944979"/>
              <a:gd name="connsiteX5499" fmla="*/ 3820812 w 10962464"/>
              <a:gd name="connsiteY5499" fmla="*/ 3941769 h 4944979"/>
              <a:gd name="connsiteX5500" fmla="*/ 3813555 w 10962464"/>
              <a:gd name="connsiteY5500" fmla="*/ 3954771 h 4944979"/>
              <a:gd name="connsiteX5501" fmla="*/ 3798134 w 10962464"/>
              <a:gd name="connsiteY5501" fmla="*/ 3993774 h 4944979"/>
              <a:gd name="connsiteX5502" fmla="*/ 3787854 w 10962464"/>
              <a:gd name="connsiteY5502" fmla="*/ 4037766 h 4944979"/>
              <a:gd name="connsiteX5503" fmla="*/ 3780295 w 10962464"/>
              <a:gd name="connsiteY5503" fmla="*/ 4085084 h 4944979"/>
              <a:gd name="connsiteX5504" fmla="*/ 3778179 w 10962464"/>
              <a:gd name="connsiteY5504" fmla="*/ 4109726 h 4944979"/>
              <a:gd name="connsiteX5505" fmla="*/ 3778330 w 10962464"/>
              <a:gd name="connsiteY5505" fmla="*/ 4131042 h 4944979"/>
              <a:gd name="connsiteX5506" fmla="*/ 3779389 w 10962464"/>
              <a:gd name="connsiteY5506" fmla="*/ 4137844 h 4944979"/>
              <a:gd name="connsiteX5507" fmla="*/ 3780749 w 10962464"/>
              <a:gd name="connsiteY5507" fmla="*/ 4145858 h 4944979"/>
              <a:gd name="connsiteX5508" fmla="*/ 3780446 w 10962464"/>
              <a:gd name="connsiteY5508" fmla="*/ 4145101 h 4944979"/>
              <a:gd name="connsiteX5509" fmla="*/ 3780749 w 10962464"/>
              <a:gd name="connsiteY5509" fmla="*/ 4153114 h 4944979"/>
              <a:gd name="connsiteX5510" fmla="*/ 3780259 w 10962464"/>
              <a:gd name="connsiteY5510" fmla="*/ 4153671 h 4944979"/>
              <a:gd name="connsiteX5511" fmla="*/ 3792691 w 10962464"/>
              <a:gd name="connsiteY5511" fmla="*/ 4165811 h 4944979"/>
              <a:gd name="connsiteX5512" fmla="*/ 3816125 w 10962464"/>
              <a:gd name="connsiteY5512" fmla="*/ 4194058 h 4944979"/>
              <a:gd name="connsiteX5513" fmla="*/ 3819147 w 10962464"/>
              <a:gd name="connsiteY5513" fmla="*/ 4181081 h 4944979"/>
              <a:gd name="connsiteX5514" fmla="*/ 3826102 w 10962464"/>
              <a:gd name="connsiteY5514" fmla="*/ 4163847 h 4944979"/>
              <a:gd name="connsiteX5515" fmla="*/ 3835475 w 10962464"/>
              <a:gd name="connsiteY5515" fmla="*/ 4143741 h 4944979"/>
              <a:gd name="connsiteX5516" fmla="*/ 3845604 w 10962464"/>
              <a:gd name="connsiteY5516" fmla="*/ 4126507 h 4944979"/>
              <a:gd name="connsiteX5517" fmla="*/ 3856035 w 10962464"/>
              <a:gd name="connsiteY5517" fmla="*/ 4109272 h 4944979"/>
              <a:gd name="connsiteX5518" fmla="*/ 3878560 w 10962464"/>
              <a:gd name="connsiteY5518" fmla="*/ 4079037 h 4944979"/>
              <a:gd name="connsiteX5519" fmla="*/ 3879937 w 10962464"/>
              <a:gd name="connsiteY5519" fmla="*/ 4077334 h 4944979"/>
              <a:gd name="connsiteX5520" fmla="*/ 3880224 w 10962464"/>
              <a:gd name="connsiteY5520" fmla="*/ 4058779 h 4944979"/>
              <a:gd name="connsiteX5521" fmla="*/ 3879619 w 10962464"/>
              <a:gd name="connsiteY5521" fmla="*/ 4043359 h 4944979"/>
              <a:gd name="connsiteX5522" fmla="*/ 3877200 w 10962464"/>
              <a:gd name="connsiteY5522" fmla="*/ 4022498 h 4944979"/>
              <a:gd name="connsiteX5523" fmla="*/ 3873572 w 10962464"/>
              <a:gd name="connsiteY5523" fmla="*/ 4002541 h 4944979"/>
              <a:gd name="connsiteX5524" fmla="*/ 3863745 w 10962464"/>
              <a:gd name="connsiteY5524" fmla="*/ 3966108 h 4944979"/>
              <a:gd name="connsiteX5525" fmla="*/ 3854070 w 10962464"/>
              <a:gd name="connsiteY5525" fmla="*/ 3940710 h 4944979"/>
              <a:gd name="connsiteX5526" fmla="*/ 3846135 w 10962464"/>
              <a:gd name="connsiteY5526" fmla="*/ 3923556 h 4944979"/>
              <a:gd name="connsiteX5527" fmla="*/ 3842730 w 10962464"/>
              <a:gd name="connsiteY5527" fmla="*/ 3925291 h 4944979"/>
              <a:gd name="connsiteX5528" fmla="*/ 1256558 w 10962464"/>
              <a:gd name="connsiteY5528" fmla="*/ 3919698 h 4944979"/>
              <a:gd name="connsiteX5529" fmla="*/ 1252478 w 10962464"/>
              <a:gd name="connsiteY5529" fmla="*/ 3924990 h 4944979"/>
              <a:gd name="connsiteX5530" fmla="*/ 1239022 w 10962464"/>
              <a:gd name="connsiteY5530" fmla="*/ 3949630 h 4944979"/>
              <a:gd name="connsiteX5531" fmla="*/ 1232219 w 10962464"/>
              <a:gd name="connsiteY5531" fmla="*/ 3961724 h 4944979"/>
              <a:gd name="connsiteX5532" fmla="*/ 1226628 w 10962464"/>
              <a:gd name="connsiteY5532" fmla="*/ 3973969 h 4944979"/>
              <a:gd name="connsiteX5533" fmla="*/ 1219068 w 10962464"/>
              <a:gd name="connsiteY5533" fmla="*/ 4001484 h 4944979"/>
              <a:gd name="connsiteX5534" fmla="*/ 1213474 w 10962464"/>
              <a:gd name="connsiteY5534" fmla="*/ 4029602 h 4944979"/>
              <a:gd name="connsiteX5535" fmla="*/ 1213474 w 10962464"/>
              <a:gd name="connsiteY5535" fmla="*/ 4030359 h 4944979"/>
              <a:gd name="connsiteX5536" fmla="*/ 1213020 w 10962464"/>
              <a:gd name="connsiteY5536" fmla="*/ 4031661 h 4944979"/>
              <a:gd name="connsiteX5537" fmla="*/ 1214380 w 10962464"/>
              <a:gd name="connsiteY5537" fmla="*/ 4033684 h 4944979"/>
              <a:gd name="connsiteX5538" fmla="*/ 1223300 w 10962464"/>
              <a:gd name="connsiteY5538" fmla="*/ 4052733 h 4944979"/>
              <a:gd name="connsiteX5539" fmla="*/ 1232976 w 10962464"/>
              <a:gd name="connsiteY5539" fmla="*/ 4084781 h 4944979"/>
              <a:gd name="connsiteX5540" fmla="*/ 1239327 w 10962464"/>
              <a:gd name="connsiteY5540" fmla="*/ 4123634 h 4944979"/>
              <a:gd name="connsiteX5541" fmla="*/ 1241592 w 10962464"/>
              <a:gd name="connsiteY5541" fmla="*/ 4158858 h 4944979"/>
              <a:gd name="connsiteX5542" fmla="*/ 1242804 w 10962464"/>
              <a:gd name="connsiteY5542" fmla="*/ 4186110 h 4944979"/>
              <a:gd name="connsiteX5543" fmla="*/ 1245464 w 10962464"/>
              <a:gd name="connsiteY5543" fmla="*/ 4185378 h 4944979"/>
              <a:gd name="connsiteX5544" fmla="*/ 1245826 w 10962464"/>
              <a:gd name="connsiteY5544" fmla="*/ 4180931 h 4944979"/>
              <a:gd name="connsiteX5545" fmla="*/ 1250361 w 10962464"/>
              <a:gd name="connsiteY5545" fmla="*/ 4162336 h 4944979"/>
              <a:gd name="connsiteX5546" fmla="*/ 1257165 w 10962464"/>
              <a:gd name="connsiteY5546" fmla="*/ 4148731 h 4944979"/>
              <a:gd name="connsiteX5547" fmla="*/ 1266084 w 10962464"/>
              <a:gd name="connsiteY5547" fmla="*/ 4136032 h 4944979"/>
              <a:gd name="connsiteX5548" fmla="*/ 1274095 w 10962464"/>
              <a:gd name="connsiteY5548" fmla="*/ 4122728 h 4944979"/>
              <a:gd name="connsiteX5549" fmla="*/ 1281956 w 10962464"/>
              <a:gd name="connsiteY5549" fmla="*/ 4108668 h 4944979"/>
              <a:gd name="connsiteX5550" fmla="*/ 1290725 w 10962464"/>
              <a:gd name="connsiteY5550" fmla="*/ 4093853 h 4944979"/>
              <a:gd name="connsiteX5551" fmla="*/ 1291695 w 10962464"/>
              <a:gd name="connsiteY5551" fmla="*/ 4092201 h 4944979"/>
              <a:gd name="connsiteX5552" fmla="*/ 1290422 w 10962464"/>
              <a:gd name="connsiteY5552" fmla="*/ 4060594 h 4944979"/>
              <a:gd name="connsiteX5553" fmla="*/ 1286492 w 10962464"/>
              <a:gd name="connsiteY5553" fmla="*/ 4033232 h 4944979"/>
              <a:gd name="connsiteX5554" fmla="*/ 1280142 w 10962464"/>
              <a:gd name="connsiteY5554" fmla="*/ 4005112 h 4944979"/>
              <a:gd name="connsiteX5555" fmla="*/ 1273944 w 10962464"/>
              <a:gd name="connsiteY5555" fmla="*/ 3975482 h 4944979"/>
              <a:gd name="connsiteX5556" fmla="*/ 1267143 w 10962464"/>
              <a:gd name="connsiteY5556" fmla="*/ 3947061 h 4944979"/>
              <a:gd name="connsiteX5557" fmla="*/ 1257617 w 10962464"/>
              <a:gd name="connsiteY5557" fmla="*/ 3921814 h 4944979"/>
              <a:gd name="connsiteX5558" fmla="*/ 1256558 w 10962464"/>
              <a:gd name="connsiteY5558" fmla="*/ 3919698 h 4944979"/>
              <a:gd name="connsiteX5559" fmla="*/ 6128516 w 10962464"/>
              <a:gd name="connsiteY5559" fmla="*/ 3917430 h 4944979"/>
              <a:gd name="connsiteX5560" fmla="*/ 6128366 w 10962464"/>
              <a:gd name="connsiteY5560" fmla="*/ 3918186 h 4944979"/>
              <a:gd name="connsiteX5561" fmla="*/ 6128366 w 10962464"/>
              <a:gd name="connsiteY5561" fmla="*/ 3917733 h 4944979"/>
              <a:gd name="connsiteX5562" fmla="*/ 6128516 w 10962464"/>
              <a:gd name="connsiteY5562" fmla="*/ 3917430 h 4944979"/>
              <a:gd name="connsiteX5563" fmla="*/ 6677891 w 10962464"/>
              <a:gd name="connsiteY5563" fmla="*/ 3902312 h 4944979"/>
              <a:gd name="connsiteX5564" fmla="*/ 6678950 w 10962464"/>
              <a:gd name="connsiteY5564" fmla="*/ 3908359 h 4944979"/>
              <a:gd name="connsiteX5565" fmla="*/ 6694672 w 10962464"/>
              <a:gd name="connsiteY5565" fmla="*/ 3951444 h 4944979"/>
              <a:gd name="connsiteX5566" fmla="*/ 6712359 w 10962464"/>
              <a:gd name="connsiteY5566" fmla="*/ 3991204 h 4944979"/>
              <a:gd name="connsiteX5567" fmla="*/ 6739117 w 10962464"/>
              <a:gd name="connsiteY5567" fmla="*/ 4034743 h 4944979"/>
              <a:gd name="connsiteX5568" fmla="*/ 6753931 w 10962464"/>
              <a:gd name="connsiteY5568" fmla="*/ 4057117 h 4944979"/>
              <a:gd name="connsiteX5569" fmla="*/ 6771015 w 10962464"/>
              <a:gd name="connsiteY5569" fmla="*/ 4080246 h 4944979"/>
              <a:gd name="connsiteX5570" fmla="*/ 6769698 w 10962464"/>
              <a:gd name="connsiteY5570" fmla="*/ 4087751 h 4944979"/>
              <a:gd name="connsiteX5571" fmla="*/ 6780239 w 10962464"/>
              <a:gd name="connsiteY5571" fmla="*/ 4090830 h 4944979"/>
              <a:gd name="connsiteX5572" fmla="*/ 6813495 w 10962464"/>
              <a:gd name="connsiteY5572" fmla="*/ 4107611 h 4944979"/>
              <a:gd name="connsiteX5573" fmla="*/ 6846906 w 10962464"/>
              <a:gd name="connsiteY5573" fmla="*/ 4130135 h 4944979"/>
              <a:gd name="connsiteX5574" fmla="*/ 6858433 w 10962464"/>
              <a:gd name="connsiteY5574" fmla="*/ 4138335 h 4944979"/>
              <a:gd name="connsiteX5575" fmla="*/ 6858849 w 10962464"/>
              <a:gd name="connsiteY5575" fmla="*/ 4137089 h 4944979"/>
              <a:gd name="connsiteX5576" fmla="*/ 6863233 w 10962464"/>
              <a:gd name="connsiteY5576" fmla="*/ 4130589 h 4944979"/>
              <a:gd name="connsiteX5577" fmla="*/ 6864034 w 10962464"/>
              <a:gd name="connsiteY5577" fmla="*/ 4129931 h 4944979"/>
              <a:gd name="connsiteX5578" fmla="*/ 6849626 w 10962464"/>
              <a:gd name="connsiteY5578" fmla="*/ 4093248 h 4944979"/>
              <a:gd name="connsiteX5579" fmla="*/ 6835265 w 10962464"/>
              <a:gd name="connsiteY5579" fmla="*/ 4056058 h 4944979"/>
              <a:gd name="connsiteX5580" fmla="*/ 6822718 w 10962464"/>
              <a:gd name="connsiteY5580" fmla="*/ 4019171 h 4944979"/>
              <a:gd name="connsiteX5581" fmla="*/ 6815800 w 10962464"/>
              <a:gd name="connsiteY5581" fmla="*/ 3989803 h 4944979"/>
              <a:gd name="connsiteX5582" fmla="*/ 6812587 w 10962464"/>
              <a:gd name="connsiteY5582" fmla="*/ 3989239 h 4944979"/>
              <a:gd name="connsiteX5583" fmla="*/ 6807600 w 10962464"/>
              <a:gd name="connsiteY5583" fmla="*/ 3983343 h 4944979"/>
              <a:gd name="connsiteX5584" fmla="*/ 6774643 w 10962464"/>
              <a:gd name="connsiteY5584" fmla="*/ 3952352 h 4944979"/>
              <a:gd name="connsiteX5585" fmla="*/ 6754385 w 10962464"/>
              <a:gd name="connsiteY5585" fmla="*/ 3935874 h 4944979"/>
              <a:gd name="connsiteX5586" fmla="*/ 6735034 w 10962464"/>
              <a:gd name="connsiteY5586" fmla="*/ 3922722 h 4944979"/>
              <a:gd name="connsiteX5587" fmla="*/ 6717802 w 10962464"/>
              <a:gd name="connsiteY5587" fmla="*/ 3913500 h 4944979"/>
              <a:gd name="connsiteX5588" fmla="*/ 6700718 w 10962464"/>
              <a:gd name="connsiteY5588" fmla="*/ 3907150 h 4944979"/>
              <a:gd name="connsiteX5589" fmla="*/ 6677891 w 10962464"/>
              <a:gd name="connsiteY5589" fmla="*/ 3902312 h 4944979"/>
              <a:gd name="connsiteX5590" fmla="*/ 4811469 w 10962464"/>
              <a:gd name="connsiteY5590" fmla="*/ 3898079 h 4944979"/>
              <a:gd name="connsiteX5591" fmla="*/ 4786523 w 10962464"/>
              <a:gd name="connsiteY5591" fmla="*/ 3907453 h 4944979"/>
              <a:gd name="connsiteX5592" fmla="*/ 4757801 w 10962464"/>
              <a:gd name="connsiteY5592" fmla="*/ 3921361 h 4944979"/>
              <a:gd name="connsiteX5593" fmla="*/ 4736333 w 10962464"/>
              <a:gd name="connsiteY5593" fmla="*/ 3934211 h 4944979"/>
              <a:gd name="connsiteX5594" fmla="*/ 4705040 w 10962464"/>
              <a:gd name="connsiteY5594" fmla="*/ 3954016 h 4944979"/>
              <a:gd name="connsiteX5595" fmla="*/ 4672385 w 10962464"/>
              <a:gd name="connsiteY5595" fmla="*/ 3975936 h 4944979"/>
              <a:gd name="connsiteX5596" fmla="*/ 4642605 w 10962464"/>
              <a:gd name="connsiteY5596" fmla="*/ 4002089 h 4944979"/>
              <a:gd name="connsiteX5597" fmla="*/ 4616602 w 10962464"/>
              <a:gd name="connsiteY5597" fmla="*/ 4025672 h 4944979"/>
              <a:gd name="connsiteX5598" fmla="*/ 4607078 w 10962464"/>
              <a:gd name="connsiteY5598" fmla="*/ 4036255 h 4944979"/>
              <a:gd name="connsiteX5599" fmla="*/ 4602016 w 10962464"/>
              <a:gd name="connsiteY5599" fmla="*/ 4036782 h 4944979"/>
              <a:gd name="connsiteX5600" fmla="*/ 4600577 w 10962464"/>
              <a:gd name="connsiteY5600" fmla="*/ 4045628 h 4944979"/>
              <a:gd name="connsiteX5601" fmla="*/ 4592112 w 10962464"/>
              <a:gd name="connsiteY5601" fmla="*/ 4080851 h 4944979"/>
              <a:gd name="connsiteX5602" fmla="*/ 4590996 w 10962464"/>
              <a:gd name="connsiteY5602" fmla="*/ 4084564 h 4944979"/>
              <a:gd name="connsiteX5603" fmla="*/ 4616752 w 10962464"/>
              <a:gd name="connsiteY5603" fmla="*/ 4069816 h 4944979"/>
              <a:gd name="connsiteX5604" fmla="*/ 4650465 w 10962464"/>
              <a:gd name="connsiteY5604" fmla="*/ 4051976 h 4944979"/>
              <a:gd name="connsiteX5605" fmla="*/ 4686447 w 10962464"/>
              <a:gd name="connsiteY5605" fmla="*/ 4036557 h 4944979"/>
              <a:gd name="connsiteX5606" fmla="*/ 4726054 w 10962464"/>
              <a:gd name="connsiteY5606" fmla="*/ 4024160 h 4944979"/>
              <a:gd name="connsiteX5607" fmla="*/ 4735578 w 10962464"/>
              <a:gd name="connsiteY5607" fmla="*/ 4022346 h 4944979"/>
              <a:gd name="connsiteX5608" fmla="*/ 4738449 w 10962464"/>
              <a:gd name="connsiteY5608" fmla="*/ 4022682 h 4944979"/>
              <a:gd name="connsiteX5609" fmla="*/ 4762487 w 10962464"/>
              <a:gd name="connsiteY5609" fmla="*/ 3994682 h 4944979"/>
              <a:gd name="connsiteX5610" fmla="*/ 4786674 w 10962464"/>
              <a:gd name="connsiteY5610" fmla="*/ 3959912 h 4944979"/>
              <a:gd name="connsiteX5611" fmla="*/ 4810561 w 10962464"/>
              <a:gd name="connsiteY5611" fmla="*/ 3911081 h 4944979"/>
              <a:gd name="connsiteX5612" fmla="*/ 4811770 w 10962464"/>
              <a:gd name="connsiteY5612" fmla="*/ 3902162 h 4944979"/>
              <a:gd name="connsiteX5613" fmla="*/ 4811469 w 10962464"/>
              <a:gd name="connsiteY5613" fmla="*/ 3898079 h 4944979"/>
              <a:gd name="connsiteX5614" fmla="*/ 3507574 w 10962464"/>
              <a:gd name="connsiteY5614" fmla="*/ 3891882 h 4944979"/>
              <a:gd name="connsiteX5615" fmla="*/ 3507574 w 10962464"/>
              <a:gd name="connsiteY5615" fmla="*/ 3896115 h 4944979"/>
              <a:gd name="connsiteX5616" fmla="*/ 3509237 w 10962464"/>
              <a:gd name="connsiteY5616" fmla="*/ 3907604 h 4944979"/>
              <a:gd name="connsiteX5617" fmla="*/ 3511805 w 10962464"/>
              <a:gd name="connsiteY5617" fmla="*/ 3917128 h 4944979"/>
              <a:gd name="connsiteX5618" fmla="*/ 3522540 w 10962464"/>
              <a:gd name="connsiteY5618" fmla="*/ 3942526 h 4944979"/>
              <a:gd name="connsiteX5619" fmla="*/ 3537052 w 10962464"/>
              <a:gd name="connsiteY5619" fmla="*/ 3969585 h 4944979"/>
              <a:gd name="connsiteX5620" fmla="*/ 3567741 w 10962464"/>
              <a:gd name="connsiteY5620" fmla="*/ 4019625 h 4944979"/>
              <a:gd name="connsiteX5621" fmla="*/ 3584974 w 10962464"/>
              <a:gd name="connsiteY5621" fmla="*/ 4042907 h 4944979"/>
              <a:gd name="connsiteX5622" fmla="*/ 3592892 w 10962464"/>
              <a:gd name="connsiteY5622" fmla="*/ 4051494 h 4944979"/>
              <a:gd name="connsiteX5623" fmla="*/ 3614153 w 10962464"/>
              <a:gd name="connsiteY5623" fmla="*/ 4059082 h 4944979"/>
              <a:gd name="connsiteX5624" fmla="*/ 3650134 w 10962464"/>
              <a:gd name="connsiteY5624" fmla="*/ 4072990 h 4944979"/>
              <a:gd name="connsiteX5625" fmla="*/ 3686717 w 10962464"/>
              <a:gd name="connsiteY5625" fmla="*/ 4090828 h 4944979"/>
              <a:gd name="connsiteX5626" fmla="*/ 3720582 w 10962464"/>
              <a:gd name="connsiteY5626" fmla="*/ 4110179 h 4944979"/>
              <a:gd name="connsiteX5627" fmla="*/ 3753539 w 10962464"/>
              <a:gd name="connsiteY5627" fmla="*/ 4131646 h 4944979"/>
              <a:gd name="connsiteX5628" fmla="*/ 3753963 w 10962464"/>
              <a:gd name="connsiteY5628" fmla="*/ 4131973 h 4944979"/>
              <a:gd name="connsiteX5629" fmla="*/ 3753235 w 10962464"/>
              <a:gd name="connsiteY5629" fmla="*/ 4121065 h 4944979"/>
              <a:gd name="connsiteX5630" fmla="*/ 3755504 w 10962464"/>
              <a:gd name="connsiteY5630" fmla="*/ 4084783 h 4944979"/>
              <a:gd name="connsiteX5631" fmla="*/ 3760945 w 10962464"/>
              <a:gd name="connsiteY5631" fmla="*/ 4048802 h 4944979"/>
              <a:gd name="connsiteX5632" fmla="*/ 3761782 w 10962464"/>
              <a:gd name="connsiteY5632" fmla="*/ 4044523 h 4944979"/>
              <a:gd name="connsiteX5633" fmla="*/ 3758071 w 10962464"/>
              <a:gd name="connsiteY5633" fmla="*/ 4044267 h 4944979"/>
              <a:gd name="connsiteX5634" fmla="*/ 3735546 w 10962464"/>
              <a:gd name="connsiteY5634" fmla="*/ 4017357 h 4944979"/>
              <a:gd name="connsiteX5635" fmla="*/ 3725571 w 10962464"/>
              <a:gd name="connsiteY5635" fmla="*/ 4006322 h 4944979"/>
              <a:gd name="connsiteX5636" fmla="*/ 3716348 w 10962464"/>
              <a:gd name="connsiteY5636" fmla="*/ 3997554 h 4944979"/>
              <a:gd name="connsiteX5637" fmla="*/ 3702742 w 10962464"/>
              <a:gd name="connsiteY5637" fmla="*/ 3986670 h 4944979"/>
              <a:gd name="connsiteX5638" fmla="*/ 3685658 w 10962464"/>
              <a:gd name="connsiteY5638" fmla="*/ 3975633 h 4944979"/>
              <a:gd name="connsiteX5639" fmla="*/ 3650586 w 10962464"/>
              <a:gd name="connsiteY5639" fmla="*/ 3957795 h 4944979"/>
              <a:gd name="connsiteX5640" fmla="*/ 3615967 w 10962464"/>
              <a:gd name="connsiteY5640" fmla="*/ 3939804 h 4944979"/>
              <a:gd name="connsiteX5641" fmla="*/ 3581044 w 10962464"/>
              <a:gd name="connsiteY5641" fmla="*/ 3921058 h 4944979"/>
              <a:gd name="connsiteX5642" fmla="*/ 3573789 w 10962464"/>
              <a:gd name="connsiteY5642" fmla="*/ 3917581 h 4944979"/>
              <a:gd name="connsiteX5643" fmla="*/ 3575904 w 10962464"/>
              <a:gd name="connsiteY5643" fmla="*/ 3918639 h 4944979"/>
              <a:gd name="connsiteX5644" fmla="*/ 3542646 w 10962464"/>
              <a:gd name="connsiteY5644" fmla="*/ 3904580 h 4944979"/>
              <a:gd name="connsiteX5645" fmla="*/ 3541475 w 10962464"/>
              <a:gd name="connsiteY5645" fmla="*/ 3904112 h 4944979"/>
              <a:gd name="connsiteX5646" fmla="*/ 3541436 w 10962464"/>
              <a:gd name="connsiteY5646" fmla="*/ 3904125 h 4944979"/>
              <a:gd name="connsiteX5647" fmla="*/ 3541128 w 10962464"/>
              <a:gd name="connsiteY5647" fmla="*/ 3903973 h 4944979"/>
              <a:gd name="connsiteX5648" fmla="*/ 3526018 w 10962464"/>
              <a:gd name="connsiteY5648" fmla="*/ 3897929 h 4944979"/>
              <a:gd name="connsiteX5649" fmla="*/ 3508480 w 10962464"/>
              <a:gd name="connsiteY5649" fmla="*/ 3892032 h 4944979"/>
              <a:gd name="connsiteX5650" fmla="*/ 3507574 w 10962464"/>
              <a:gd name="connsiteY5650" fmla="*/ 3891882 h 4944979"/>
              <a:gd name="connsiteX5651" fmla="*/ 6145751 w 10962464"/>
              <a:gd name="connsiteY5651" fmla="*/ 3875555 h 4944979"/>
              <a:gd name="connsiteX5652" fmla="*/ 6128215 w 10962464"/>
              <a:gd name="connsiteY5652" fmla="*/ 3918035 h 4944979"/>
              <a:gd name="connsiteX5653" fmla="*/ 6102968 w 10962464"/>
              <a:gd name="connsiteY5653" fmla="*/ 4073747 h 4944979"/>
              <a:gd name="connsiteX5654" fmla="*/ 6102089 w 10962464"/>
              <a:gd name="connsiteY5654" fmla="*/ 4075204 h 4944979"/>
              <a:gd name="connsiteX5655" fmla="*/ 6112644 w 10962464"/>
              <a:gd name="connsiteY5655" fmla="*/ 4089922 h 4944979"/>
              <a:gd name="connsiteX5656" fmla="*/ 6123829 w 10962464"/>
              <a:gd name="connsiteY5656" fmla="*/ 4108818 h 4944979"/>
              <a:gd name="connsiteX5657" fmla="*/ 6158751 w 10962464"/>
              <a:gd name="connsiteY5657" fmla="*/ 4177302 h 4944979"/>
              <a:gd name="connsiteX5658" fmla="*/ 6166948 w 10962464"/>
              <a:gd name="connsiteY5658" fmla="*/ 4200329 h 4944979"/>
              <a:gd name="connsiteX5659" fmla="*/ 6179009 w 10962464"/>
              <a:gd name="connsiteY5659" fmla="*/ 4184407 h 4944979"/>
              <a:gd name="connsiteX5660" fmla="*/ 6204255 w 10962464"/>
              <a:gd name="connsiteY5660" fmla="*/ 4155079 h 4944979"/>
              <a:gd name="connsiteX5661" fmla="*/ 6223411 w 10962464"/>
              <a:gd name="connsiteY5661" fmla="*/ 4134335 h 4944979"/>
              <a:gd name="connsiteX5662" fmla="*/ 6221036 w 10962464"/>
              <a:gd name="connsiteY5662" fmla="*/ 4128775 h 4944979"/>
              <a:gd name="connsiteX5663" fmla="*/ 6221641 w 10962464"/>
              <a:gd name="connsiteY5663" fmla="*/ 4119100 h 4944979"/>
              <a:gd name="connsiteX5664" fmla="*/ 6222247 w 10962464"/>
              <a:gd name="connsiteY5664" fmla="*/ 4108971 h 4944979"/>
              <a:gd name="connsiteX5665" fmla="*/ 6212872 w 10962464"/>
              <a:gd name="connsiteY5665" fmla="*/ 4018265 h 4944979"/>
              <a:gd name="connsiteX5666" fmla="*/ 6195790 w 10962464"/>
              <a:gd name="connsiteY5666" fmla="*/ 3962934 h 4944979"/>
              <a:gd name="connsiteX5667" fmla="*/ 6185964 w 10962464"/>
              <a:gd name="connsiteY5667" fmla="*/ 3936176 h 4944979"/>
              <a:gd name="connsiteX5668" fmla="*/ 6180221 w 10962464"/>
              <a:gd name="connsiteY5668" fmla="*/ 3921966 h 4944979"/>
              <a:gd name="connsiteX5669" fmla="*/ 6174172 w 10962464"/>
              <a:gd name="connsiteY5669" fmla="*/ 3909720 h 4944979"/>
              <a:gd name="connsiteX5670" fmla="*/ 6166916 w 10962464"/>
              <a:gd name="connsiteY5670" fmla="*/ 3897778 h 4944979"/>
              <a:gd name="connsiteX5671" fmla="*/ 6157089 w 10962464"/>
              <a:gd name="connsiteY5671" fmla="*/ 3885230 h 4944979"/>
              <a:gd name="connsiteX5672" fmla="*/ 6146203 w 10962464"/>
              <a:gd name="connsiteY5672" fmla="*/ 3875856 h 4944979"/>
              <a:gd name="connsiteX5673" fmla="*/ 6145751 w 10962464"/>
              <a:gd name="connsiteY5673" fmla="*/ 3875555 h 4944979"/>
              <a:gd name="connsiteX5674" fmla="*/ 341790 w 10962464"/>
              <a:gd name="connsiteY5674" fmla="*/ 3869355 h 4944979"/>
              <a:gd name="connsiteX5675" fmla="*/ 334232 w 10962464"/>
              <a:gd name="connsiteY5675" fmla="*/ 3874647 h 4944979"/>
              <a:gd name="connsiteX5676" fmla="*/ 311103 w 10962464"/>
              <a:gd name="connsiteY5676" fmla="*/ 3901859 h 4944979"/>
              <a:gd name="connsiteX5677" fmla="*/ 292055 w 10962464"/>
              <a:gd name="connsiteY5677" fmla="*/ 3928919 h 4944979"/>
              <a:gd name="connsiteX5678" fmla="*/ 285012 w 10962464"/>
              <a:gd name="connsiteY5678" fmla="*/ 3940088 h 4944979"/>
              <a:gd name="connsiteX5679" fmla="*/ 286615 w 10962464"/>
              <a:gd name="connsiteY5679" fmla="*/ 3942071 h 4944979"/>
              <a:gd name="connsiteX5680" fmla="*/ 289486 w 10962464"/>
              <a:gd name="connsiteY5680" fmla="*/ 3947816 h 4944979"/>
              <a:gd name="connsiteX5681" fmla="*/ 295534 w 10962464"/>
              <a:gd name="connsiteY5681" fmla="*/ 3964899 h 4944979"/>
              <a:gd name="connsiteX5682" fmla="*/ 303394 w 10962464"/>
              <a:gd name="connsiteY5682" fmla="*/ 4003901 h 4944979"/>
              <a:gd name="connsiteX5683" fmla="*/ 304453 w 10962464"/>
              <a:gd name="connsiteY5683" fmla="*/ 4084479 h 4944979"/>
              <a:gd name="connsiteX5684" fmla="*/ 302335 w 10962464"/>
              <a:gd name="connsiteY5684" fmla="*/ 4112597 h 4944979"/>
              <a:gd name="connsiteX5685" fmla="*/ 301967 w 10962464"/>
              <a:gd name="connsiteY5685" fmla="*/ 4166054 h 4944979"/>
              <a:gd name="connsiteX5686" fmla="*/ 312312 w 10962464"/>
              <a:gd name="connsiteY5686" fmla="*/ 4142834 h 4944979"/>
              <a:gd name="connsiteX5687" fmla="*/ 331210 w 10962464"/>
              <a:gd name="connsiteY5687" fmla="*/ 4109575 h 4944979"/>
              <a:gd name="connsiteX5688" fmla="*/ 343759 w 10962464"/>
              <a:gd name="connsiteY5688" fmla="*/ 4091736 h 4944979"/>
              <a:gd name="connsiteX5689" fmla="*/ 349874 w 10962464"/>
              <a:gd name="connsiteY5689" fmla="*/ 4085263 h 4944979"/>
              <a:gd name="connsiteX5690" fmla="*/ 348593 w 10962464"/>
              <a:gd name="connsiteY5690" fmla="*/ 4083422 h 4944979"/>
              <a:gd name="connsiteX5691" fmla="*/ 352827 w 10962464"/>
              <a:gd name="connsiteY5691" fmla="*/ 4057117 h 4944979"/>
              <a:gd name="connsiteX5692" fmla="*/ 355245 w 10962464"/>
              <a:gd name="connsiteY5692" fmla="*/ 4037616 h 4944979"/>
              <a:gd name="connsiteX5693" fmla="*/ 357968 w 10962464"/>
              <a:gd name="connsiteY5693" fmla="*/ 4003601 h 4944979"/>
              <a:gd name="connsiteX5694" fmla="*/ 347688 w 10962464"/>
              <a:gd name="connsiteY5694" fmla="*/ 3892637 h 4944979"/>
              <a:gd name="connsiteX5695" fmla="*/ 341790 w 10962464"/>
              <a:gd name="connsiteY5695" fmla="*/ 3869355 h 4944979"/>
              <a:gd name="connsiteX5696" fmla="*/ 8125403 w 10962464"/>
              <a:gd name="connsiteY5696" fmla="*/ 3868903 h 4944979"/>
              <a:gd name="connsiteX5697" fmla="*/ 8117391 w 10962464"/>
              <a:gd name="connsiteY5697" fmla="*/ 3873287 h 4944979"/>
              <a:gd name="connsiteX5698" fmla="*/ 8099099 w 10962464"/>
              <a:gd name="connsiteY5698" fmla="*/ 3883416 h 4944979"/>
              <a:gd name="connsiteX5699" fmla="*/ 8066747 w 10962464"/>
              <a:gd name="connsiteY5699" fmla="*/ 3902616 h 4944979"/>
              <a:gd name="connsiteX5700" fmla="*/ 8064479 w 10962464"/>
              <a:gd name="connsiteY5700" fmla="*/ 3904127 h 4944979"/>
              <a:gd name="connsiteX5701" fmla="*/ 8061605 w 10962464"/>
              <a:gd name="connsiteY5701" fmla="*/ 3905941 h 4944979"/>
              <a:gd name="connsiteX5702" fmla="*/ 8061304 w 10962464"/>
              <a:gd name="connsiteY5702" fmla="*/ 3906093 h 4944979"/>
              <a:gd name="connsiteX5703" fmla="*/ 8057827 w 10962464"/>
              <a:gd name="connsiteY5703" fmla="*/ 3908359 h 4944979"/>
              <a:gd name="connsiteX5704" fmla="*/ 8040744 w 10962464"/>
              <a:gd name="connsiteY5704" fmla="*/ 3919547 h 4944979"/>
              <a:gd name="connsiteX5705" fmla="*/ 8008997 w 10962464"/>
              <a:gd name="connsiteY5705" fmla="*/ 3942526 h 4944979"/>
              <a:gd name="connsiteX5706" fmla="*/ 7978611 w 10962464"/>
              <a:gd name="connsiteY5706" fmla="*/ 3965505 h 4944979"/>
              <a:gd name="connsiteX5707" fmla="*/ 7962737 w 10962464"/>
              <a:gd name="connsiteY5707" fmla="*/ 3979413 h 4944979"/>
              <a:gd name="connsiteX5708" fmla="*/ 7950493 w 10962464"/>
              <a:gd name="connsiteY5708" fmla="*/ 3991658 h 4944979"/>
              <a:gd name="connsiteX5709" fmla="*/ 7910809 w 10962464"/>
              <a:gd name="connsiteY5709" fmla="*/ 4036951 h 4944979"/>
              <a:gd name="connsiteX5710" fmla="*/ 7906651 w 10962464"/>
              <a:gd name="connsiteY5710" fmla="*/ 4065583 h 4944979"/>
              <a:gd name="connsiteX5711" fmla="*/ 7895615 w 10962464"/>
              <a:gd name="connsiteY5711" fmla="*/ 4104738 h 4944979"/>
              <a:gd name="connsiteX5712" fmla="*/ 7887589 w 10962464"/>
              <a:gd name="connsiteY5712" fmla="*/ 4125796 h 4944979"/>
              <a:gd name="connsiteX5713" fmla="*/ 7895161 w 10962464"/>
              <a:gd name="connsiteY5713" fmla="*/ 4120157 h 4944979"/>
              <a:gd name="connsiteX5714" fmla="*/ 7924036 w 10962464"/>
              <a:gd name="connsiteY5714" fmla="*/ 4099446 h 4944979"/>
              <a:gd name="connsiteX5715" fmla="*/ 7959713 w 10962464"/>
              <a:gd name="connsiteY5715" fmla="*/ 4077223 h 4944979"/>
              <a:gd name="connsiteX5716" fmla="*/ 7993728 w 10962464"/>
              <a:gd name="connsiteY5716" fmla="*/ 4057872 h 4944979"/>
              <a:gd name="connsiteX5717" fmla="*/ 8027893 w 10962464"/>
              <a:gd name="connsiteY5717" fmla="*/ 4039882 h 4944979"/>
              <a:gd name="connsiteX5718" fmla="*/ 8048185 w 10962464"/>
              <a:gd name="connsiteY5718" fmla="*/ 4029780 h 4944979"/>
              <a:gd name="connsiteX5719" fmla="*/ 8048455 w 10962464"/>
              <a:gd name="connsiteY5719" fmla="*/ 4027185 h 4944979"/>
              <a:gd name="connsiteX5720" fmla="*/ 8056784 w 10962464"/>
              <a:gd name="connsiteY5720" fmla="*/ 4019116 h 4944979"/>
              <a:gd name="connsiteX5721" fmla="*/ 8056617 w 10962464"/>
              <a:gd name="connsiteY5721" fmla="*/ 4019324 h 4944979"/>
              <a:gd name="connsiteX5722" fmla="*/ 8058130 w 10962464"/>
              <a:gd name="connsiteY5722" fmla="*/ 4017811 h 4944979"/>
              <a:gd name="connsiteX5723" fmla="*/ 8056784 w 10962464"/>
              <a:gd name="connsiteY5723" fmla="*/ 4019116 h 4944979"/>
              <a:gd name="connsiteX5724" fmla="*/ 8076271 w 10962464"/>
              <a:gd name="connsiteY5724" fmla="*/ 3994682 h 4944979"/>
              <a:gd name="connsiteX5725" fmla="*/ 8092144 w 10962464"/>
              <a:gd name="connsiteY5725" fmla="*/ 3967470 h 4944979"/>
              <a:gd name="connsiteX5726" fmla="*/ 8122530 w 10962464"/>
              <a:gd name="connsiteY5726" fmla="*/ 3890369 h 4944979"/>
              <a:gd name="connsiteX5727" fmla="*/ 8124345 w 10962464"/>
              <a:gd name="connsiteY5727" fmla="*/ 3881299 h 4944979"/>
              <a:gd name="connsiteX5728" fmla="*/ 8125403 w 10962464"/>
              <a:gd name="connsiteY5728" fmla="*/ 3869962 h 4944979"/>
              <a:gd name="connsiteX5729" fmla="*/ 8125403 w 10962464"/>
              <a:gd name="connsiteY5729" fmla="*/ 3868903 h 4944979"/>
              <a:gd name="connsiteX5730" fmla="*/ 8149355 w 10962464"/>
              <a:gd name="connsiteY5730" fmla="*/ 3865559 h 4944979"/>
              <a:gd name="connsiteX5731" fmla="*/ 8148835 w 10962464"/>
              <a:gd name="connsiteY5731" fmla="*/ 3884171 h 4944979"/>
              <a:gd name="connsiteX5732" fmla="*/ 8143998 w 10962464"/>
              <a:gd name="connsiteY5732" fmla="*/ 3904882 h 4944979"/>
              <a:gd name="connsiteX5733" fmla="*/ 8138253 w 10962464"/>
              <a:gd name="connsiteY5733" fmla="*/ 3923326 h 4944979"/>
              <a:gd name="connsiteX5734" fmla="*/ 8127057 w 10962464"/>
              <a:gd name="connsiteY5734" fmla="*/ 3951505 h 4944979"/>
              <a:gd name="connsiteX5735" fmla="*/ 8147475 w 10962464"/>
              <a:gd name="connsiteY5735" fmla="*/ 3974877 h 4944979"/>
              <a:gd name="connsiteX5736" fmla="*/ 8158106 w 10962464"/>
              <a:gd name="connsiteY5736" fmla="*/ 3989665 h 4944979"/>
              <a:gd name="connsiteX5737" fmla="*/ 8160325 w 10962464"/>
              <a:gd name="connsiteY5737" fmla="*/ 3975936 h 4944979"/>
              <a:gd name="connsiteX5738" fmla="*/ 8168487 w 10962464"/>
              <a:gd name="connsiteY5738" fmla="*/ 3942223 h 4944979"/>
              <a:gd name="connsiteX5739" fmla="*/ 8176541 w 10962464"/>
              <a:gd name="connsiteY5739" fmla="*/ 3919244 h 4944979"/>
              <a:gd name="connsiteX5740" fmla="*/ 8172570 w 10962464"/>
              <a:gd name="connsiteY5740" fmla="*/ 3918035 h 4944979"/>
              <a:gd name="connsiteX5741" fmla="*/ 10749218 w 10962464"/>
              <a:gd name="connsiteY5741" fmla="*/ 3863157 h 4944979"/>
              <a:gd name="connsiteX5742" fmla="*/ 10747556 w 10962464"/>
              <a:gd name="connsiteY5742" fmla="*/ 3866786 h 4944979"/>
              <a:gd name="connsiteX5743" fmla="*/ 10742870 w 10962464"/>
              <a:gd name="connsiteY5743" fmla="*/ 3877670 h 4944979"/>
              <a:gd name="connsiteX5744" fmla="*/ 10733799 w 10962464"/>
              <a:gd name="connsiteY5744" fmla="*/ 3900800 h 4944979"/>
              <a:gd name="connsiteX5745" fmla="*/ 10715204 w 10962464"/>
              <a:gd name="connsiteY5745" fmla="*/ 3956433 h 4944979"/>
              <a:gd name="connsiteX5746" fmla="*/ 10707192 w 10962464"/>
              <a:gd name="connsiteY5746" fmla="*/ 3988482 h 4944979"/>
              <a:gd name="connsiteX5747" fmla="*/ 10702808 w 10962464"/>
              <a:gd name="connsiteY5747" fmla="*/ 4016752 h 4944979"/>
              <a:gd name="connsiteX5748" fmla="*/ 10702204 w 10962464"/>
              <a:gd name="connsiteY5748" fmla="*/ 4056058 h 4944979"/>
              <a:gd name="connsiteX5749" fmla="*/ 10707192 w 10962464"/>
              <a:gd name="connsiteY5749" fmla="*/ 4096724 h 4944979"/>
              <a:gd name="connsiteX5750" fmla="*/ 10710669 w 10962464"/>
              <a:gd name="connsiteY5750" fmla="*/ 4112750 h 4944979"/>
              <a:gd name="connsiteX5751" fmla="*/ 10710868 w 10962464"/>
              <a:gd name="connsiteY5751" fmla="*/ 4113442 h 4944979"/>
              <a:gd name="connsiteX5752" fmla="*/ 10712936 w 10962464"/>
              <a:gd name="connsiteY5752" fmla="*/ 4115922 h 4944979"/>
              <a:gd name="connsiteX5753" fmla="*/ 10715656 w 10962464"/>
              <a:gd name="connsiteY5753" fmla="*/ 4122423 h 4944979"/>
              <a:gd name="connsiteX5754" fmla="*/ 10729717 w 10962464"/>
              <a:gd name="connsiteY5754" fmla="*/ 4149788 h 4944979"/>
              <a:gd name="connsiteX5755" fmla="*/ 10744682 w 10962464"/>
              <a:gd name="connsiteY5755" fmla="*/ 4176696 h 4944979"/>
              <a:gd name="connsiteX5756" fmla="*/ 10752694 w 10962464"/>
              <a:gd name="connsiteY5756" fmla="*/ 4188639 h 4944979"/>
              <a:gd name="connsiteX5757" fmla="*/ 10757316 w 10962464"/>
              <a:gd name="connsiteY5757" fmla="*/ 4196775 h 4944979"/>
              <a:gd name="connsiteX5758" fmla="*/ 10757835 w 10962464"/>
              <a:gd name="connsiteY5758" fmla="*/ 4180929 h 4944979"/>
              <a:gd name="connsiteX5759" fmla="*/ 10763428 w 10962464"/>
              <a:gd name="connsiteY5759" fmla="*/ 4141623 h 4944979"/>
              <a:gd name="connsiteX5760" fmla="*/ 10781418 w 10962464"/>
              <a:gd name="connsiteY5760" fmla="*/ 4070268 h 4944979"/>
              <a:gd name="connsiteX5761" fmla="*/ 10792839 w 10962464"/>
              <a:gd name="connsiteY5761" fmla="*/ 4039490 h 4944979"/>
              <a:gd name="connsiteX5762" fmla="*/ 10796084 w 10962464"/>
              <a:gd name="connsiteY5762" fmla="*/ 4025672 h 4944979"/>
              <a:gd name="connsiteX5763" fmla="*/ 10798502 w 10962464"/>
              <a:gd name="connsiteY5763" fmla="*/ 4011764 h 4944979"/>
              <a:gd name="connsiteX5764" fmla="*/ 10799410 w 10962464"/>
              <a:gd name="connsiteY5764" fmla="*/ 3982587 h 4944979"/>
              <a:gd name="connsiteX5765" fmla="*/ 10796385 w 10962464"/>
              <a:gd name="connsiteY5765" fmla="*/ 3952654 h 4944979"/>
              <a:gd name="connsiteX5766" fmla="*/ 10790641 w 10962464"/>
              <a:gd name="connsiteY5766" fmla="*/ 3931640 h 4944979"/>
              <a:gd name="connsiteX5767" fmla="*/ 10783839 w 10962464"/>
              <a:gd name="connsiteY5767" fmla="*/ 3914860 h 4944979"/>
              <a:gd name="connsiteX5768" fmla="*/ 10770534 w 10962464"/>
              <a:gd name="connsiteY5768" fmla="*/ 3890974 h 4944979"/>
              <a:gd name="connsiteX5769" fmla="*/ 10754510 w 10962464"/>
              <a:gd name="connsiteY5769" fmla="*/ 3869054 h 4944979"/>
              <a:gd name="connsiteX5770" fmla="*/ 10749218 w 10962464"/>
              <a:gd name="connsiteY5770" fmla="*/ 3863157 h 4944979"/>
              <a:gd name="connsiteX5771" fmla="*/ 9115004 w 10962464"/>
              <a:gd name="connsiteY5771" fmla="*/ 3854692 h 4944979"/>
              <a:gd name="connsiteX5772" fmla="*/ 9087185 w 10962464"/>
              <a:gd name="connsiteY5772" fmla="*/ 3855449 h 4944979"/>
              <a:gd name="connsiteX5773" fmla="*/ 9060277 w 10962464"/>
              <a:gd name="connsiteY5773" fmla="*/ 3859529 h 4944979"/>
              <a:gd name="connsiteX5774" fmla="*/ 9024599 w 10962464"/>
              <a:gd name="connsiteY5774" fmla="*/ 3869054 h 4944979"/>
              <a:gd name="connsiteX5775" fmla="*/ 8998446 w 10962464"/>
              <a:gd name="connsiteY5775" fmla="*/ 3877821 h 4944979"/>
              <a:gd name="connsiteX5776" fmla="*/ 9015680 w 10962464"/>
              <a:gd name="connsiteY5776" fmla="*/ 3889312 h 4944979"/>
              <a:gd name="connsiteX5777" fmla="*/ 9053776 w 10962464"/>
              <a:gd name="connsiteY5777" fmla="*/ 3914710 h 4944979"/>
              <a:gd name="connsiteX5778" fmla="*/ 9078720 w 10962464"/>
              <a:gd name="connsiteY5778" fmla="*/ 3929524 h 4944979"/>
              <a:gd name="connsiteX5779" fmla="*/ 9105479 w 10962464"/>
              <a:gd name="connsiteY5779" fmla="*/ 3940107 h 4944979"/>
              <a:gd name="connsiteX5780" fmla="*/ 9121352 w 10962464"/>
              <a:gd name="connsiteY5780" fmla="*/ 3944340 h 4944979"/>
              <a:gd name="connsiteX5781" fmla="*/ 9138587 w 10962464"/>
              <a:gd name="connsiteY5781" fmla="*/ 3946607 h 4944979"/>
              <a:gd name="connsiteX5782" fmla="*/ 9229140 w 10962464"/>
              <a:gd name="connsiteY5782" fmla="*/ 3938898 h 4944979"/>
              <a:gd name="connsiteX5783" fmla="*/ 9246526 w 10962464"/>
              <a:gd name="connsiteY5783" fmla="*/ 3934362 h 4944979"/>
              <a:gd name="connsiteX5784" fmla="*/ 9245921 w 10962464"/>
              <a:gd name="connsiteY5784" fmla="*/ 3931641 h 4944979"/>
              <a:gd name="connsiteX5785" fmla="*/ 9245618 w 10962464"/>
              <a:gd name="connsiteY5785" fmla="*/ 3931037 h 4944979"/>
              <a:gd name="connsiteX5786" fmla="*/ 9239724 w 10962464"/>
              <a:gd name="connsiteY5786" fmla="*/ 3922872 h 4944979"/>
              <a:gd name="connsiteX5787" fmla="*/ 9214477 w 10962464"/>
              <a:gd name="connsiteY5787" fmla="*/ 3899440 h 4944979"/>
              <a:gd name="connsiteX5788" fmla="*/ 9198905 w 10962464"/>
              <a:gd name="connsiteY5788" fmla="*/ 3886590 h 4944979"/>
              <a:gd name="connsiteX5789" fmla="*/ 9185754 w 10962464"/>
              <a:gd name="connsiteY5789" fmla="*/ 3877520 h 4944979"/>
              <a:gd name="connsiteX5790" fmla="*/ 9176380 w 10962464"/>
              <a:gd name="connsiteY5790" fmla="*/ 3872077 h 4944979"/>
              <a:gd name="connsiteX5791" fmla="*/ 9166554 w 10962464"/>
              <a:gd name="connsiteY5791" fmla="*/ 3867844 h 4944979"/>
              <a:gd name="connsiteX5792" fmla="*/ 9148261 w 10962464"/>
              <a:gd name="connsiteY5792" fmla="*/ 3861192 h 4944979"/>
              <a:gd name="connsiteX5793" fmla="*/ 9132538 w 10962464"/>
              <a:gd name="connsiteY5793" fmla="*/ 3857110 h 4944979"/>
              <a:gd name="connsiteX5794" fmla="*/ 9115004 w 10962464"/>
              <a:gd name="connsiteY5794" fmla="*/ 3854692 h 4944979"/>
              <a:gd name="connsiteX5795" fmla="*/ 5723364 w 10962464"/>
              <a:gd name="connsiteY5795" fmla="*/ 3851819 h 4944979"/>
              <a:gd name="connsiteX5796" fmla="*/ 5721098 w 10962464"/>
              <a:gd name="connsiteY5796" fmla="*/ 3855447 h 4944979"/>
              <a:gd name="connsiteX5797" fmla="*/ 5715654 w 10962464"/>
              <a:gd name="connsiteY5797" fmla="*/ 3867844 h 4944979"/>
              <a:gd name="connsiteX5798" fmla="*/ 5709456 w 10962464"/>
              <a:gd name="connsiteY5798" fmla="*/ 3883565 h 4944979"/>
              <a:gd name="connsiteX5799" fmla="*/ 5695850 w 10962464"/>
              <a:gd name="connsiteY5799" fmla="*/ 3914103 h 4944979"/>
              <a:gd name="connsiteX5800" fmla="*/ 5689955 w 10962464"/>
              <a:gd name="connsiteY5800" fmla="*/ 3929372 h 4944979"/>
              <a:gd name="connsiteX5801" fmla="*/ 5684966 w 10962464"/>
              <a:gd name="connsiteY5801" fmla="*/ 3946002 h 4944979"/>
              <a:gd name="connsiteX5802" fmla="*/ 5680128 w 10962464"/>
              <a:gd name="connsiteY5802" fmla="*/ 3962177 h 4944979"/>
              <a:gd name="connsiteX5803" fmla="*/ 5676348 w 10962464"/>
              <a:gd name="connsiteY5803" fmla="*/ 3977447 h 4944979"/>
              <a:gd name="connsiteX5804" fmla="*/ 5673628 w 10962464"/>
              <a:gd name="connsiteY5804" fmla="*/ 3995285 h 4944979"/>
              <a:gd name="connsiteX5805" fmla="*/ 5672115 w 10962464"/>
              <a:gd name="connsiteY5805" fmla="*/ 4013124 h 4944979"/>
              <a:gd name="connsiteX5806" fmla="*/ 5673628 w 10962464"/>
              <a:gd name="connsiteY5806" fmla="*/ 4047894 h 4944979"/>
              <a:gd name="connsiteX5807" fmla="*/ 5677560 w 10962464"/>
              <a:gd name="connsiteY5807" fmla="*/ 4076769 h 4944979"/>
              <a:gd name="connsiteX5808" fmla="*/ 5681641 w 10962464"/>
              <a:gd name="connsiteY5808" fmla="*/ 4092945 h 4944979"/>
              <a:gd name="connsiteX5809" fmla="*/ 5685722 w 10962464"/>
              <a:gd name="connsiteY5809" fmla="*/ 4106096 h 4944979"/>
              <a:gd name="connsiteX5810" fmla="*/ 5690409 w 10962464"/>
              <a:gd name="connsiteY5810" fmla="*/ 4118644 h 4944979"/>
              <a:gd name="connsiteX5811" fmla="*/ 5690740 w 10962464"/>
              <a:gd name="connsiteY5811" fmla="*/ 4123882 h 4944979"/>
              <a:gd name="connsiteX5812" fmla="*/ 5698118 w 10962464"/>
              <a:gd name="connsiteY5812" fmla="*/ 4126809 h 4944979"/>
              <a:gd name="connsiteX5813" fmla="*/ 5710362 w 10962464"/>
              <a:gd name="connsiteY5813" fmla="*/ 4134519 h 4944979"/>
              <a:gd name="connsiteX5814" fmla="*/ 5718073 w 10962464"/>
              <a:gd name="connsiteY5814" fmla="*/ 4139962 h 4944979"/>
              <a:gd name="connsiteX5815" fmla="*/ 5719427 w 10962464"/>
              <a:gd name="connsiteY5815" fmla="*/ 4141119 h 4944979"/>
              <a:gd name="connsiteX5816" fmla="*/ 5722156 w 10962464"/>
              <a:gd name="connsiteY5816" fmla="*/ 4133007 h 4944979"/>
              <a:gd name="connsiteX5817" fmla="*/ 5725632 w 10962464"/>
              <a:gd name="connsiteY5817" fmla="*/ 4131496 h 4944979"/>
              <a:gd name="connsiteX5818" fmla="*/ 5729110 w 10962464"/>
              <a:gd name="connsiteY5818" fmla="*/ 4129680 h 4944979"/>
              <a:gd name="connsiteX5819" fmla="*/ 5738786 w 10962464"/>
              <a:gd name="connsiteY5819" fmla="*/ 4120913 h 4944979"/>
              <a:gd name="connsiteX5820" fmla="*/ 5770531 w 10962464"/>
              <a:gd name="connsiteY5820" fmla="*/ 4072385 h 4944979"/>
              <a:gd name="connsiteX5821" fmla="*/ 5777638 w 10962464"/>
              <a:gd name="connsiteY5821" fmla="*/ 4054395 h 4944979"/>
              <a:gd name="connsiteX5822" fmla="*/ 5782930 w 10962464"/>
              <a:gd name="connsiteY5822" fmla="*/ 4034741 h 4944979"/>
              <a:gd name="connsiteX5823" fmla="*/ 5786102 w 10962464"/>
              <a:gd name="connsiteY5823" fmla="*/ 4009950 h 4944979"/>
              <a:gd name="connsiteX5824" fmla="*/ 5786102 w 10962464"/>
              <a:gd name="connsiteY5824" fmla="*/ 3985609 h 4944979"/>
              <a:gd name="connsiteX5825" fmla="*/ 5785872 w 10962464"/>
              <a:gd name="connsiteY5825" fmla="*/ 3983652 h 4944979"/>
              <a:gd name="connsiteX5826" fmla="*/ 5783987 w 10962464"/>
              <a:gd name="connsiteY5826" fmla="*/ 3967771 h 4944979"/>
              <a:gd name="connsiteX5827" fmla="*/ 5780509 w 10962464"/>
              <a:gd name="connsiteY5827" fmla="*/ 3949327 h 4944979"/>
              <a:gd name="connsiteX5828" fmla="*/ 5771136 w 10962464"/>
              <a:gd name="connsiteY5828" fmla="*/ 3915767 h 4944979"/>
              <a:gd name="connsiteX5829" fmla="*/ 5762370 w 10962464"/>
              <a:gd name="connsiteY5829" fmla="*/ 3896264 h 4944979"/>
              <a:gd name="connsiteX5830" fmla="*/ 5751936 w 10962464"/>
              <a:gd name="connsiteY5830" fmla="*/ 3878729 h 4944979"/>
              <a:gd name="connsiteX5831" fmla="*/ 5736064 w 10962464"/>
              <a:gd name="connsiteY5831" fmla="*/ 3859378 h 4944979"/>
              <a:gd name="connsiteX5832" fmla="*/ 5725329 w 10962464"/>
              <a:gd name="connsiteY5832" fmla="*/ 3852122 h 4944979"/>
              <a:gd name="connsiteX5833" fmla="*/ 5724573 w 10962464"/>
              <a:gd name="connsiteY5833" fmla="*/ 3851819 h 4944979"/>
              <a:gd name="connsiteX5834" fmla="*/ 5723516 w 10962464"/>
              <a:gd name="connsiteY5834" fmla="*/ 3851819 h 4944979"/>
              <a:gd name="connsiteX5835" fmla="*/ 5723364 w 10962464"/>
              <a:gd name="connsiteY5835" fmla="*/ 3851819 h 4944979"/>
              <a:gd name="connsiteX5836" fmla="*/ 6472293 w 10962464"/>
              <a:gd name="connsiteY5836" fmla="*/ 3835039 h 4944979"/>
              <a:gd name="connsiteX5837" fmla="*/ 6468361 w 10962464"/>
              <a:gd name="connsiteY5837" fmla="*/ 3835644 h 4944979"/>
              <a:gd name="connsiteX5838" fmla="*/ 6457477 w 10962464"/>
              <a:gd name="connsiteY5838" fmla="*/ 3839423 h 4944979"/>
              <a:gd name="connsiteX5839" fmla="*/ 6445382 w 10962464"/>
              <a:gd name="connsiteY5839" fmla="*/ 3844412 h 4944979"/>
              <a:gd name="connsiteX5840" fmla="*/ 6422857 w 10962464"/>
              <a:gd name="connsiteY5840" fmla="*/ 3855599 h 4944979"/>
              <a:gd name="connsiteX5841" fmla="*/ 6395948 w 10962464"/>
              <a:gd name="connsiteY5841" fmla="*/ 3871926 h 4944979"/>
              <a:gd name="connsiteX5842" fmla="*/ 6369490 w 10962464"/>
              <a:gd name="connsiteY5842" fmla="*/ 3891428 h 4944979"/>
              <a:gd name="connsiteX5843" fmla="*/ 6345302 w 10962464"/>
              <a:gd name="connsiteY5843" fmla="*/ 3910929 h 4944979"/>
              <a:gd name="connsiteX5844" fmla="*/ 6323080 w 10962464"/>
              <a:gd name="connsiteY5844" fmla="*/ 3931037 h 4944979"/>
              <a:gd name="connsiteX5845" fmla="*/ 6302068 w 10962464"/>
              <a:gd name="connsiteY5845" fmla="*/ 3953411 h 4944979"/>
              <a:gd name="connsiteX5846" fmla="*/ 6283321 w 10962464"/>
              <a:gd name="connsiteY5846" fmla="*/ 3978808 h 4944979"/>
              <a:gd name="connsiteX5847" fmla="*/ 6245528 w 10962464"/>
              <a:gd name="connsiteY5847" fmla="*/ 4033837 h 4944979"/>
              <a:gd name="connsiteX5848" fmla="*/ 6241189 w 10962464"/>
              <a:gd name="connsiteY5848" fmla="*/ 4034289 h 4944979"/>
              <a:gd name="connsiteX5849" fmla="*/ 6245225 w 10962464"/>
              <a:gd name="connsiteY5849" fmla="*/ 4060140 h 4944979"/>
              <a:gd name="connsiteX5850" fmla="*/ 6247191 w 10962464"/>
              <a:gd name="connsiteY5850" fmla="*/ 4096726 h 4944979"/>
              <a:gd name="connsiteX5851" fmla="*/ 6246778 w 10962464"/>
              <a:gd name="connsiteY5851" fmla="*/ 4111190 h 4944979"/>
              <a:gd name="connsiteX5852" fmla="*/ 6260643 w 10962464"/>
              <a:gd name="connsiteY5852" fmla="*/ 4097934 h 4944979"/>
              <a:gd name="connsiteX5853" fmla="*/ 6291030 w 10962464"/>
              <a:gd name="connsiteY5853" fmla="*/ 4073896 h 4944979"/>
              <a:gd name="connsiteX5854" fmla="*/ 6324591 w 10962464"/>
              <a:gd name="connsiteY5854" fmla="*/ 4052581 h 4944979"/>
              <a:gd name="connsiteX5855" fmla="*/ 6359515 w 10962464"/>
              <a:gd name="connsiteY5855" fmla="*/ 4033986 h 4944979"/>
              <a:gd name="connsiteX5856" fmla="*/ 6370237 w 10962464"/>
              <a:gd name="connsiteY5856" fmla="*/ 4030162 h 4944979"/>
              <a:gd name="connsiteX5857" fmla="*/ 6373270 w 10962464"/>
              <a:gd name="connsiteY5857" fmla="*/ 4026428 h 4944979"/>
              <a:gd name="connsiteX5858" fmla="*/ 6381735 w 10962464"/>
              <a:gd name="connsiteY5858" fmla="*/ 4015695 h 4944979"/>
              <a:gd name="connsiteX5859" fmla="*/ 6399727 w 10962464"/>
              <a:gd name="connsiteY5859" fmla="*/ 3991507 h 4944979"/>
              <a:gd name="connsiteX5860" fmla="*/ 6416658 w 10962464"/>
              <a:gd name="connsiteY5860" fmla="*/ 3967771 h 4944979"/>
              <a:gd name="connsiteX5861" fmla="*/ 6432079 w 10962464"/>
              <a:gd name="connsiteY5861" fmla="*/ 3943736 h 4944979"/>
              <a:gd name="connsiteX5862" fmla="*/ 6451731 w 10962464"/>
              <a:gd name="connsiteY5862" fmla="*/ 3904580 h 4944979"/>
              <a:gd name="connsiteX5863" fmla="*/ 6467907 w 10962464"/>
              <a:gd name="connsiteY5863" fmla="*/ 3861797 h 4944979"/>
              <a:gd name="connsiteX5864" fmla="*/ 6472594 w 10962464"/>
              <a:gd name="connsiteY5864" fmla="*/ 3838214 h 4944979"/>
              <a:gd name="connsiteX5865" fmla="*/ 6472293 w 10962464"/>
              <a:gd name="connsiteY5865" fmla="*/ 3835039 h 4944979"/>
              <a:gd name="connsiteX5866" fmla="*/ 10530013 w 10962464"/>
              <a:gd name="connsiteY5866" fmla="*/ 3835038 h 4944979"/>
              <a:gd name="connsiteX5867" fmla="*/ 10520641 w 10962464"/>
              <a:gd name="connsiteY5867" fmla="*/ 3835643 h 4944979"/>
              <a:gd name="connsiteX5868" fmla="*/ 10517919 w 10962464"/>
              <a:gd name="connsiteY5868" fmla="*/ 3836398 h 4944979"/>
              <a:gd name="connsiteX5869" fmla="*/ 10517315 w 10962464"/>
              <a:gd name="connsiteY5869" fmla="*/ 3837003 h 4944979"/>
              <a:gd name="connsiteX5870" fmla="*/ 10515651 w 10962464"/>
              <a:gd name="connsiteY5870" fmla="*/ 3840177 h 4944979"/>
              <a:gd name="connsiteX5871" fmla="*/ 10514896 w 10962464"/>
              <a:gd name="connsiteY5871" fmla="*/ 3843958 h 4944979"/>
              <a:gd name="connsiteX5872" fmla="*/ 10514442 w 10962464"/>
              <a:gd name="connsiteY5872" fmla="*/ 3855447 h 4944979"/>
              <a:gd name="connsiteX5873" fmla="*/ 10514593 w 10962464"/>
              <a:gd name="connsiteY5873" fmla="*/ 3871019 h 4944979"/>
              <a:gd name="connsiteX5874" fmla="*/ 10518524 w 10962464"/>
              <a:gd name="connsiteY5874" fmla="*/ 3899440 h 4944979"/>
              <a:gd name="connsiteX5875" fmla="*/ 10523058 w 10962464"/>
              <a:gd name="connsiteY5875" fmla="*/ 3918638 h 4944979"/>
              <a:gd name="connsiteX5876" fmla="*/ 10529559 w 10962464"/>
              <a:gd name="connsiteY5876" fmla="*/ 3935268 h 4944979"/>
              <a:gd name="connsiteX5877" fmla="*/ 10543317 w 10962464"/>
              <a:gd name="connsiteY5877" fmla="*/ 3957793 h 4944979"/>
              <a:gd name="connsiteX5878" fmla="*/ 10553294 w 10962464"/>
              <a:gd name="connsiteY5878" fmla="*/ 3968828 h 4944979"/>
              <a:gd name="connsiteX5879" fmla="*/ 10553748 w 10962464"/>
              <a:gd name="connsiteY5879" fmla="*/ 3969806 h 4944979"/>
              <a:gd name="connsiteX5880" fmla="*/ 10561609 w 10962464"/>
              <a:gd name="connsiteY5880" fmla="*/ 3972004 h 4944979"/>
              <a:gd name="connsiteX5881" fmla="*/ 10578541 w 10962464"/>
              <a:gd name="connsiteY5881" fmla="*/ 3979715 h 4944979"/>
              <a:gd name="connsiteX5882" fmla="*/ 10595623 w 10962464"/>
              <a:gd name="connsiteY5882" fmla="*/ 3988936 h 4944979"/>
              <a:gd name="connsiteX5883" fmla="*/ 10605298 w 10962464"/>
              <a:gd name="connsiteY5883" fmla="*/ 3995588 h 4944979"/>
              <a:gd name="connsiteX5884" fmla="*/ 10612555 w 10962464"/>
              <a:gd name="connsiteY5884" fmla="*/ 4000879 h 4944979"/>
              <a:gd name="connsiteX5885" fmla="*/ 10628126 w 10962464"/>
              <a:gd name="connsiteY5885" fmla="*/ 4014334 h 4944979"/>
              <a:gd name="connsiteX5886" fmla="*/ 10654733 w 10962464"/>
              <a:gd name="connsiteY5886" fmla="*/ 4042150 h 4944979"/>
              <a:gd name="connsiteX5887" fmla="*/ 10668792 w 10962464"/>
              <a:gd name="connsiteY5887" fmla="*/ 4059383 h 4944979"/>
              <a:gd name="connsiteX5888" fmla="*/ 10679391 w 10962464"/>
              <a:gd name="connsiteY5888" fmla="*/ 4074760 h 4944979"/>
              <a:gd name="connsiteX5889" fmla="*/ 10677107 w 10962464"/>
              <a:gd name="connsiteY5889" fmla="*/ 4042906 h 4944979"/>
              <a:gd name="connsiteX5890" fmla="*/ 10678344 w 10962464"/>
              <a:gd name="connsiteY5890" fmla="*/ 4023937 h 4944979"/>
              <a:gd name="connsiteX5891" fmla="*/ 10677712 w 10962464"/>
              <a:gd name="connsiteY5891" fmla="*/ 4023706 h 4944979"/>
              <a:gd name="connsiteX5892" fmla="*/ 10673782 w 10962464"/>
              <a:gd name="connsiteY5892" fmla="*/ 4015240 h 4944979"/>
              <a:gd name="connsiteX5893" fmla="*/ 10674538 w 10962464"/>
              <a:gd name="connsiteY5893" fmla="*/ 4010251 h 4944979"/>
              <a:gd name="connsiteX5894" fmla="*/ 10674235 w 10962464"/>
              <a:gd name="connsiteY5894" fmla="*/ 4006925 h 4944979"/>
              <a:gd name="connsiteX5895" fmla="*/ 10674538 w 10962464"/>
              <a:gd name="connsiteY5895" fmla="*/ 4008739 h 4944979"/>
              <a:gd name="connsiteX5896" fmla="*/ 10673782 w 10962464"/>
              <a:gd name="connsiteY5896" fmla="*/ 4002692 h 4944979"/>
              <a:gd name="connsiteX5897" fmla="*/ 10673479 w 10962464"/>
              <a:gd name="connsiteY5897" fmla="*/ 4000425 h 4944979"/>
              <a:gd name="connsiteX5898" fmla="*/ 10668037 w 10962464"/>
              <a:gd name="connsiteY5898" fmla="*/ 3981075 h 4944979"/>
              <a:gd name="connsiteX5899" fmla="*/ 10658211 w 10962464"/>
              <a:gd name="connsiteY5899" fmla="*/ 3956280 h 4944979"/>
              <a:gd name="connsiteX5900" fmla="*/ 10643244 w 10962464"/>
              <a:gd name="connsiteY5900" fmla="*/ 3928918 h 4944979"/>
              <a:gd name="connsiteX5901" fmla="*/ 10624498 w 10962464"/>
              <a:gd name="connsiteY5901" fmla="*/ 3902614 h 4944979"/>
              <a:gd name="connsiteX5902" fmla="*/ 10583227 w 10962464"/>
              <a:gd name="connsiteY5902" fmla="*/ 3862099 h 4944979"/>
              <a:gd name="connsiteX5903" fmla="*/ 10560249 w 10962464"/>
              <a:gd name="connsiteY5903" fmla="*/ 3848191 h 4944979"/>
              <a:gd name="connsiteX5904" fmla="*/ 10537421 w 10962464"/>
              <a:gd name="connsiteY5904" fmla="*/ 3836701 h 4944979"/>
              <a:gd name="connsiteX5905" fmla="*/ 10530013 w 10962464"/>
              <a:gd name="connsiteY5905" fmla="*/ 3835038 h 4944979"/>
              <a:gd name="connsiteX5906" fmla="*/ 1105079 w 10962464"/>
              <a:gd name="connsiteY5906" fmla="*/ 3834887 h 4944979"/>
              <a:gd name="connsiteX5907" fmla="*/ 1102963 w 10962464"/>
              <a:gd name="connsiteY5907" fmla="*/ 3836400 h 4944979"/>
              <a:gd name="connsiteX5908" fmla="*/ 1096313 w 10962464"/>
              <a:gd name="connsiteY5908" fmla="*/ 3843958 h 4944979"/>
              <a:gd name="connsiteX5909" fmla="*/ 1087695 w 10962464"/>
              <a:gd name="connsiteY5909" fmla="*/ 3862553 h 4944979"/>
              <a:gd name="connsiteX5910" fmla="*/ 1072125 w 10962464"/>
              <a:gd name="connsiteY5910" fmla="*/ 3920000 h 4944979"/>
              <a:gd name="connsiteX5911" fmla="*/ 1062902 w 10962464"/>
              <a:gd name="connsiteY5911" fmla="*/ 3980169 h 4944979"/>
              <a:gd name="connsiteX5912" fmla="*/ 1062599 w 10962464"/>
              <a:gd name="connsiteY5912" fmla="*/ 4028997 h 4944979"/>
              <a:gd name="connsiteX5913" fmla="*/ 1064718 w 10962464"/>
              <a:gd name="connsiteY5913" fmla="*/ 4076467 h 4944979"/>
              <a:gd name="connsiteX5914" fmla="*/ 1060658 w 10962464"/>
              <a:gd name="connsiteY5914" fmla="*/ 4081053 h 4944979"/>
              <a:gd name="connsiteX5915" fmla="*/ 1068947 w 10962464"/>
              <a:gd name="connsiteY5915" fmla="*/ 4086746 h 4944979"/>
              <a:gd name="connsiteX5916" fmla="*/ 1100544 w 10962464"/>
              <a:gd name="connsiteY5916" fmla="*/ 4113505 h 4944979"/>
              <a:gd name="connsiteX5917" fmla="*/ 1129083 w 10962464"/>
              <a:gd name="connsiteY5917" fmla="*/ 4142422 h 4944979"/>
              <a:gd name="connsiteX5918" fmla="*/ 1130326 w 10962464"/>
              <a:gd name="connsiteY5918" fmla="*/ 4132705 h 4944979"/>
              <a:gd name="connsiteX5919" fmla="*/ 1133652 w 10962464"/>
              <a:gd name="connsiteY5919" fmla="*/ 4113656 h 4944979"/>
              <a:gd name="connsiteX5920" fmla="*/ 1138490 w 10962464"/>
              <a:gd name="connsiteY5920" fmla="*/ 4095063 h 4944979"/>
              <a:gd name="connsiteX5921" fmla="*/ 1152549 w 10962464"/>
              <a:gd name="connsiteY5921" fmla="*/ 4055604 h 4944979"/>
              <a:gd name="connsiteX5922" fmla="*/ 1161017 w 10962464"/>
              <a:gd name="connsiteY5922" fmla="*/ 4038976 h 4944979"/>
              <a:gd name="connsiteX5923" fmla="*/ 1164272 w 10962464"/>
              <a:gd name="connsiteY5923" fmla="*/ 4034225 h 4944979"/>
              <a:gd name="connsiteX5924" fmla="*/ 1163285 w 10962464"/>
              <a:gd name="connsiteY5924" fmla="*/ 4032173 h 4944979"/>
              <a:gd name="connsiteX5925" fmla="*/ 1155271 w 10962464"/>
              <a:gd name="connsiteY5925" fmla="*/ 3983343 h 4944979"/>
              <a:gd name="connsiteX5926" fmla="*/ 1147711 w 10962464"/>
              <a:gd name="connsiteY5926" fmla="*/ 3949329 h 4944979"/>
              <a:gd name="connsiteX5927" fmla="*/ 1136524 w 10962464"/>
              <a:gd name="connsiteY5927" fmla="*/ 3911685 h 4944979"/>
              <a:gd name="connsiteX5928" fmla="*/ 1124582 w 10962464"/>
              <a:gd name="connsiteY5928" fmla="*/ 3877670 h 4944979"/>
              <a:gd name="connsiteX5929" fmla="*/ 1111582 w 10962464"/>
              <a:gd name="connsiteY5929" fmla="*/ 3844865 h 4944979"/>
              <a:gd name="connsiteX5930" fmla="*/ 1106593 w 10962464"/>
              <a:gd name="connsiteY5930" fmla="*/ 3836400 h 4944979"/>
              <a:gd name="connsiteX5931" fmla="*/ 1105079 w 10962464"/>
              <a:gd name="connsiteY5931" fmla="*/ 3834887 h 4944979"/>
              <a:gd name="connsiteX5932" fmla="*/ 8301977 w 10962464"/>
              <a:gd name="connsiteY5932" fmla="*/ 3829786 h 4944979"/>
              <a:gd name="connsiteX5933" fmla="*/ 8302127 w 10962464"/>
              <a:gd name="connsiteY5933" fmla="*/ 3830503 h 4944979"/>
              <a:gd name="connsiteX5934" fmla="*/ 8301977 w 10962464"/>
              <a:gd name="connsiteY5934" fmla="*/ 3830049 h 4944979"/>
              <a:gd name="connsiteX5935" fmla="*/ 10465008 w 10962464"/>
              <a:gd name="connsiteY5935" fmla="*/ 3829294 h 4944979"/>
              <a:gd name="connsiteX5936" fmla="*/ 10430842 w 10962464"/>
              <a:gd name="connsiteY5936" fmla="*/ 3831259 h 4944979"/>
              <a:gd name="connsiteX5937" fmla="*/ 10426307 w 10962464"/>
              <a:gd name="connsiteY5937" fmla="*/ 3832621 h 4944979"/>
              <a:gd name="connsiteX5938" fmla="*/ 10424795 w 10962464"/>
              <a:gd name="connsiteY5938" fmla="*/ 3833527 h 4944979"/>
              <a:gd name="connsiteX5939" fmla="*/ 10425249 w 10962464"/>
              <a:gd name="connsiteY5939" fmla="*/ 3836400 h 4944979"/>
              <a:gd name="connsiteX5940" fmla="*/ 10431145 w 10962464"/>
              <a:gd name="connsiteY5940" fmla="*/ 3859075 h 4944979"/>
              <a:gd name="connsiteX5941" fmla="*/ 10440668 w 10962464"/>
              <a:gd name="connsiteY5941" fmla="*/ 3882508 h 4944979"/>
              <a:gd name="connsiteX5942" fmla="*/ 10454274 w 10962464"/>
              <a:gd name="connsiteY5942" fmla="*/ 3909569 h 4944979"/>
              <a:gd name="connsiteX5943" fmla="*/ 10472263 w 10962464"/>
              <a:gd name="connsiteY5943" fmla="*/ 3935420 h 4944979"/>
              <a:gd name="connsiteX5944" fmla="*/ 10483754 w 10962464"/>
              <a:gd name="connsiteY5944" fmla="*/ 3946759 h 4944979"/>
              <a:gd name="connsiteX5945" fmla="*/ 10496755 w 10962464"/>
              <a:gd name="connsiteY5945" fmla="*/ 3958096 h 4944979"/>
              <a:gd name="connsiteX5946" fmla="*/ 10496815 w 10962464"/>
              <a:gd name="connsiteY5946" fmla="*/ 3959834 h 4944979"/>
              <a:gd name="connsiteX5947" fmla="*/ 10501138 w 10962464"/>
              <a:gd name="connsiteY5947" fmla="*/ 3958096 h 4944979"/>
              <a:gd name="connsiteX5948" fmla="*/ 10502649 w 10962464"/>
              <a:gd name="connsiteY5948" fmla="*/ 3958096 h 4944979"/>
              <a:gd name="connsiteX5949" fmla="*/ 10515277 w 10962464"/>
              <a:gd name="connsiteY5949" fmla="*/ 3960045 h 4944979"/>
              <a:gd name="connsiteX5950" fmla="*/ 10501138 w 10962464"/>
              <a:gd name="connsiteY5950" fmla="*/ 3931640 h 4944979"/>
              <a:gd name="connsiteX5951" fmla="*/ 10492218 w 10962464"/>
              <a:gd name="connsiteY5951" fmla="*/ 3892788 h 4944979"/>
              <a:gd name="connsiteX5952" fmla="*/ 10489801 w 10962464"/>
              <a:gd name="connsiteY5952" fmla="*/ 3874798 h 4944979"/>
              <a:gd name="connsiteX5953" fmla="*/ 10489498 w 10962464"/>
              <a:gd name="connsiteY5953" fmla="*/ 3856202 h 4944979"/>
              <a:gd name="connsiteX5954" fmla="*/ 10489801 w 10962464"/>
              <a:gd name="connsiteY5954" fmla="*/ 3846678 h 4944979"/>
              <a:gd name="connsiteX5955" fmla="*/ 10490858 w 10962464"/>
              <a:gd name="connsiteY5955" fmla="*/ 3835944 h 4944979"/>
              <a:gd name="connsiteX5956" fmla="*/ 10490923 w 10962464"/>
              <a:gd name="connsiteY5956" fmla="*/ 3835806 h 4944979"/>
              <a:gd name="connsiteX5957" fmla="*/ 10481788 w 10962464"/>
              <a:gd name="connsiteY5957" fmla="*/ 3832922 h 4944979"/>
              <a:gd name="connsiteX5958" fmla="*/ 10467086 w 10962464"/>
              <a:gd name="connsiteY5958" fmla="*/ 3829743 h 4944979"/>
              <a:gd name="connsiteX5959" fmla="*/ 7863415 w 10962464"/>
              <a:gd name="connsiteY5959" fmla="*/ 3827480 h 4944979"/>
              <a:gd name="connsiteX5960" fmla="*/ 7854646 w 10962464"/>
              <a:gd name="connsiteY5960" fmla="*/ 3838668 h 4944979"/>
              <a:gd name="connsiteX5961" fmla="*/ 7837413 w 10962464"/>
              <a:gd name="connsiteY5961" fmla="*/ 3861496 h 4944979"/>
              <a:gd name="connsiteX5962" fmla="*/ 7820783 w 10962464"/>
              <a:gd name="connsiteY5962" fmla="*/ 3884927 h 4944979"/>
              <a:gd name="connsiteX5963" fmla="*/ 7806119 w 10962464"/>
              <a:gd name="connsiteY5963" fmla="*/ 3908813 h 4944979"/>
              <a:gd name="connsiteX5964" fmla="*/ 7794025 w 10962464"/>
              <a:gd name="connsiteY5964" fmla="*/ 3933908 h 4944979"/>
              <a:gd name="connsiteX5965" fmla="*/ 7785105 w 10962464"/>
              <a:gd name="connsiteY5965" fmla="*/ 3961574 h 4944979"/>
              <a:gd name="connsiteX5966" fmla="*/ 7784500 w 10962464"/>
              <a:gd name="connsiteY5966" fmla="*/ 3963691 h 4944979"/>
              <a:gd name="connsiteX5967" fmla="*/ 7783140 w 10962464"/>
              <a:gd name="connsiteY5967" fmla="*/ 3969284 h 4944979"/>
              <a:gd name="connsiteX5968" fmla="*/ 7779821 w 10962464"/>
              <a:gd name="connsiteY5968" fmla="*/ 3991344 h 4944979"/>
              <a:gd name="connsiteX5969" fmla="*/ 7786617 w 10962464"/>
              <a:gd name="connsiteY5969" fmla="*/ 4001030 h 4944979"/>
              <a:gd name="connsiteX5970" fmla="*/ 7794629 w 10962464"/>
              <a:gd name="connsiteY5970" fmla="*/ 4017206 h 4944979"/>
              <a:gd name="connsiteX5971" fmla="*/ 7794781 w 10962464"/>
              <a:gd name="connsiteY5971" fmla="*/ 4018870 h 4944979"/>
              <a:gd name="connsiteX5972" fmla="*/ 7806723 w 10962464"/>
              <a:gd name="connsiteY5972" fmla="*/ 4057571 h 4944979"/>
              <a:gd name="connsiteX5973" fmla="*/ 7814283 w 10962464"/>
              <a:gd name="connsiteY5973" fmla="*/ 4095818 h 4944979"/>
              <a:gd name="connsiteX5974" fmla="*/ 7827434 w 10962464"/>
              <a:gd name="connsiteY5974" fmla="*/ 4170046 h 4944979"/>
              <a:gd name="connsiteX5975" fmla="*/ 7828234 w 10962464"/>
              <a:gd name="connsiteY5975" fmla="*/ 4178286 h 4944979"/>
              <a:gd name="connsiteX5976" fmla="*/ 7838168 w 10962464"/>
              <a:gd name="connsiteY5976" fmla="*/ 4167929 h 4944979"/>
              <a:gd name="connsiteX5977" fmla="*/ 7846072 w 10962464"/>
              <a:gd name="connsiteY5977" fmla="*/ 4160731 h 4944979"/>
              <a:gd name="connsiteX5978" fmla="*/ 7845425 w 10962464"/>
              <a:gd name="connsiteY5978" fmla="*/ 4156592 h 4944979"/>
              <a:gd name="connsiteX5979" fmla="*/ 7848902 w 10962464"/>
              <a:gd name="connsiteY5979" fmla="*/ 4150846 h 4944979"/>
              <a:gd name="connsiteX5980" fmla="*/ 7857368 w 10962464"/>
              <a:gd name="connsiteY5980" fmla="*/ 4134218 h 4944979"/>
              <a:gd name="connsiteX5981" fmla="*/ 7866589 w 10962464"/>
              <a:gd name="connsiteY5981" fmla="*/ 4111994 h 4944979"/>
              <a:gd name="connsiteX5982" fmla="*/ 7874451 w 10962464"/>
              <a:gd name="connsiteY5982" fmla="*/ 4089166 h 4944979"/>
              <a:gd name="connsiteX5983" fmla="*/ 7880951 w 10962464"/>
              <a:gd name="connsiteY5983" fmla="*/ 4067397 h 4944979"/>
              <a:gd name="connsiteX5984" fmla="*/ 7888207 w 10962464"/>
              <a:gd name="connsiteY5984" fmla="*/ 4017357 h 4944979"/>
              <a:gd name="connsiteX5985" fmla="*/ 7890323 w 10962464"/>
              <a:gd name="connsiteY5985" fmla="*/ 3990599 h 4944979"/>
              <a:gd name="connsiteX5986" fmla="*/ 7890625 w 10962464"/>
              <a:gd name="connsiteY5986" fmla="*/ 3966865 h 4944979"/>
              <a:gd name="connsiteX5987" fmla="*/ 7888359 w 10962464"/>
              <a:gd name="connsiteY5987" fmla="*/ 3934816 h 4944979"/>
              <a:gd name="connsiteX5988" fmla="*/ 7886999 w 10962464"/>
              <a:gd name="connsiteY5988" fmla="*/ 3919698 h 4944979"/>
              <a:gd name="connsiteX5989" fmla="*/ 7885184 w 10962464"/>
              <a:gd name="connsiteY5989" fmla="*/ 3903825 h 4944979"/>
              <a:gd name="connsiteX5990" fmla="*/ 7876869 w 10962464"/>
              <a:gd name="connsiteY5990" fmla="*/ 3871625 h 4944979"/>
              <a:gd name="connsiteX5991" fmla="*/ 7868554 w 10962464"/>
              <a:gd name="connsiteY5991" fmla="*/ 3843202 h 4944979"/>
              <a:gd name="connsiteX5992" fmla="*/ 7863415 w 10962464"/>
              <a:gd name="connsiteY5992" fmla="*/ 3827480 h 4944979"/>
              <a:gd name="connsiteX5993" fmla="*/ 3909247 w 10962464"/>
              <a:gd name="connsiteY5993" fmla="*/ 3826423 h 4944979"/>
              <a:gd name="connsiteX5994" fmla="*/ 3905773 w 10962464"/>
              <a:gd name="connsiteY5994" fmla="*/ 3830051 h 4944979"/>
              <a:gd name="connsiteX5995" fmla="*/ 3888084 w 10962464"/>
              <a:gd name="connsiteY5995" fmla="*/ 3853936 h 4944979"/>
              <a:gd name="connsiteX5996" fmla="*/ 3874806 w 10962464"/>
              <a:gd name="connsiteY5996" fmla="*/ 3878680 h 4944979"/>
              <a:gd name="connsiteX5997" fmla="*/ 3875233 w 10962464"/>
              <a:gd name="connsiteY5997" fmla="*/ 3877670 h 4944979"/>
              <a:gd name="connsiteX5998" fmla="*/ 3874781 w 10962464"/>
              <a:gd name="connsiteY5998" fmla="*/ 3878729 h 4944979"/>
              <a:gd name="connsiteX5999" fmla="*/ 3874806 w 10962464"/>
              <a:gd name="connsiteY5999" fmla="*/ 3878680 h 4944979"/>
              <a:gd name="connsiteX6000" fmla="*/ 3863927 w 10962464"/>
              <a:gd name="connsiteY6000" fmla="*/ 3904358 h 4944979"/>
              <a:gd name="connsiteX6001" fmla="*/ 3865408 w 10962464"/>
              <a:gd name="connsiteY6001" fmla="*/ 3906545 h 4944979"/>
              <a:gd name="connsiteX6002" fmla="*/ 3869489 w 10962464"/>
              <a:gd name="connsiteY6002" fmla="*/ 3914407 h 4944979"/>
              <a:gd name="connsiteX6003" fmla="*/ 3877047 w 10962464"/>
              <a:gd name="connsiteY6003" fmla="*/ 3931640 h 4944979"/>
              <a:gd name="connsiteX6004" fmla="*/ 3889748 w 10962464"/>
              <a:gd name="connsiteY6004" fmla="*/ 3966713 h 4944979"/>
              <a:gd name="connsiteX6005" fmla="*/ 3898365 w 10962464"/>
              <a:gd name="connsiteY6005" fmla="*/ 4000425 h 4944979"/>
              <a:gd name="connsiteX6006" fmla="*/ 3903808 w 10962464"/>
              <a:gd name="connsiteY6006" fmla="*/ 4038522 h 4944979"/>
              <a:gd name="connsiteX6007" fmla="*/ 3903947 w 10962464"/>
              <a:gd name="connsiteY6007" fmla="*/ 4046258 h 4944979"/>
              <a:gd name="connsiteX6008" fmla="*/ 3907435 w 10962464"/>
              <a:gd name="connsiteY6008" fmla="*/ 4041849 h 4944979"/>
              <a:gd name="connsiteX6009" fmla="*/ 3911818 w 10962464"/>
              <a:gd name="connsiteY6009" fmla="*/ 4036708 h 4944979"/>
              <a:gd name="connsiteX6010" fmla="*/ 3913179 w 10962464"/>
              <a:gd name="connsiteY6010" fmla="*/ 4035348 h 4944979"/>
              <a:gd name="connsiteX6011" fmla="*/ 3921344 w 10962464"/>
              <a:gd name="connsiteY6011" fmla="*/ 4029300 h 4944979"/>
              <a:gd name="connsiteX6012" fmla="*/ 3933134 w 10962464"/>
              <a:gd name="connsiteY6012" fmla="*/ 4026882 h 4944979"/>
              <a:gd name="connsiteX6013" fmla="*/ 3935136 w 10962464"/>
              <a:gd name="connsiteY6013" fmla="*/ 4027528 h 4944979"/>
              <a:gd name="connsiteX6014" fmla="*/ 3938727 w 10962464"/>
              <a:gd name="connsiteY6014" fmla="*/ 4016752 h 4944979"/>
              <a:gd name="connsiteX6015" fmla="*/ 3943264 w 10962464"/>
              <a:gd name="connsiteY6015" fmla="*/ 3998611 h 4944979"/>
              <a:gd name="connsiteX6016" fmla="*/ 3945380 w 10962464"/>
              <a:gd name="connsiteY6016" fmla="*/ 3975482 h 4944979"/>
              <a:gd name="connsiteX6017" fmla="*/ 3945076 w 10962464"/>
              <a:gd name="connsiteY6017" fmla="*/ 3954016 h 4944979"/>
              <a:gd name="connsiteX6018" fmla="*/ 3936459 w 10962464"/>
              <a:gd name="connsiteY6018" fmla="*/ 3903976 h 4944979"/>
              <a:gd name="connsiteX6019" fmla="*/ 3929807 w 10962464"/>
              <a:gd name="connsiteY6019" fmla="*/ 3881148 h 4944979"/>
              <a:gd name="connsiteX6020" fmla="*/ 3922098 w 10962464"/>
              <a:gd name="connsiteY6020" fmla="*/ 3857110 h 4944979"/>
              <a:gd name="connsiteX6021" fmla="*/ 3909247 w 10962464"/>
              <a:gd name="connsiteY6021" fmla="*/ 3826423 h 4944979"/>
              <a:gd name="connsiteX6022" fmla="*/ 809529 w 10962464"/>
              <a:gd name="connsiteY6022" fmla="*/ 3817805 h 4944979"/>
              <a:gd name="connsiteX6023" fmla="*/ 811343 w 10962464"/>
              <a:gd name="connsiteY6023" fmla="*/ 3831864 h 4944979"/>
              <a:gd name="connsiteX6024" fmla="*/ 825101 w 10962464"/>
              <a:gd name="connsiteY6024" fmla="*/ 3875251 h 4944979"/>
              <a:gd name="connsiteX6025" fmla="*/ 842486 w 10962464"/>
              <a:gd name="connsiteY6025" fmla="*/ 3915011 h 4944979"/>
              <a:gd name="connsiteX6026" fmla="*/ 869093 w 10962464"/>
              <a:gd name="connsiteY6026" fmla="*/ 3962026 h 4944979"/>
              <a:gd name="connsiteX6027" fmla="*/ 884512 w 10962464"/>
              <a:gd name="connsiteY6027" fmla="*/ 3982889 h 4944979"/>
              <a:gd name="connsiteX6028" fmla="*/ 897516 w 10962464"/>
              <a:gd name="connsiteY6028" fmla="*/ 4000576 h 4944979"/>
              <a:gd name="connsiteX6029" fmla="*/ 899027 w 10962464"/>
              <a:gd name="connsiteY6029" fmla="*/ 4002087 h 4944979"/>
              <a:gd name="connsiteX6030" fmla="*/ 899106 w 10962464"/>
              <a:gd name="connsiteY6030" fmla="*/ 4003638 h 4944979"/>
              <a:gd name="connsiteX6031" fmla="*/ 930472 w 10962464"/>
              <a:gd name="connsiteY6031" fmla="*/ 4013880 h 4944979"/>
              <a:gd name="connsiteX6032" fmla="*/ 966149 w 10962464"/>
              <a:gd name="connsiteY6032" fmla="*/ 4027788 h 4944979"/>
              <a:gd name="connsiteX6033" fmla="*/ 1001374 w 10962464"/>
              <a:gd name="connsiteY6033" fmla="*/ 4043964 h 4944979"/>
              <a:gd name="connsiteX6034" fmla="*/ 1033724 w 10962464"/>
              <a:gd name="connsiteY6034" fmla="*/ 4062558 h 4944979"/>
              <a:gd name="connsiteX6035" fmla="*/ 1039392 w 10962464"/>
              <a:gd name="connsiteY6035" fmla="*/ 4066448 h 4944979"/>
              <a:gd name="connsiteX6036" fmla="*/ 1038260 w 10962464"/>
              <a:gd name="connsiteY6036" fmla="*/ 4041999 h 4944979"/>
              <a:gd name="connsiteX6037" fmla="*/ 1037352 w 10962464"/>
              <a:gd name="connsiteY6037" fmla="*/ 4005112 h 4944979"/>
              <a:gd name="connsiteX6038" fmla="*/ 1040309 w 10962464"/>
              <a:gd name="connsiteY6038" fmla="*/ 3975085 h 4944979"/>
              <a:gd name="connsiteX6039" fmla="*/ 1032665 w 10962464"/>
              <a:gd name="connsiteY6039" fmla="*/ 3975482 h 4944979"/>
              <a:gd name="connsiteX6040" fmla="*/ 1008175 w 10962464"/>
              <a:gd name="connsiteY6040" fmla="*/ 3949478 h 4944979"/>
              <a:gd name="connsiteX6041" fmla="*/ 983079 w 10962464"/>
              <a:gd name="connsiteY6041" fmla="*/ 3924233 h 4944979"/>
              <a:gd name="connsiteX6042" fmla="*/ 954509 w 10962464"/>
              <a:gd name="connsiteY6042" fmla="*/ 3900044 h 4944979"/>
              <a:gd name="connsiteX6043" fmla="*/ 927446 w 10962464"/>
              <a:gd name="connsiteY6043" fmla="*/ 3880089 h 4944979"/>
              <a:gd name="connsiteX6044" fmla="*/ 872721 w 10962464"/>
              <a:gd name="connsiteY6044" fmla="*/ 3846981 h 4944979"/>
              <a:gd name="connsiteX6045" fmla="*/ 864860 w 10962464"/>
              <a:gd name="connsiteY6045" fmla="*/ 3843281 h 4944979"/>
              <a:gd name="connsiteX6046" fmla="*/ 864709 w 10962464"/>
              <a:gd name="connsiteY6046" fmla="*/ 3843354 h 4944979"/>
              <a:gd name="connsiteX6047" fmla="*/ 855641 w 10962464"/>
              <a:gd name="connsiteY6047" fmla="*/ 3840179 h 4944979"/>
              <a:gd name="connsiteX6048" fmla="*/ 853377 w 10962464"/>
              <a:gd name="connsiteY6048" fmla="*/ 3837877 h 4944979"/>
              <a:gd name="connsiteX6049" fmla="*/ 813611 w 10962464"/>
              <a:gd name="connsiteY6049" fmla="*/ 3819165 h 4944979"/>
              <a:gd name="connsiteX6050" fmla="*/ 809529 w 10962464"/>
              <a:gd name="connsiteY6050" fmla="*/ 3817805 h 4944979"/>
              <a:gd name="connsiteX6051" fmla="*/ 4581680 w 10962464"/>
              <a:gd name="connsiteY6051" fmla="*/ 3808583 h 4944979"/>
              <a:gd name="connsiteX6052" fmla="*/ 4572004 w 10962464"/>
              <a:gd name="connsiteY6052" fmla="*/ 3820828 h 4944979"/>
              <a:gd name="connsiteX6053" fmla="*/ 4553712 w 10962464"/>
              <a:gd name="connsiteY6053" fmla="*/ 3845772 h 4944979"/>
              <a:gd name="connsiteX6054" fmla="*/ 4518790 w 10962464"/>
              <a:gd name="connsiteY6054" fmla="*/ 3897626 h 4944979"/>
              <a:gd name="connsiteX6055" fmla="*/ 4503673 w 10962464"/>
              <a:gd name="connsiteY6055" fmla="*/ 3925745 h 4944979"/>
              <a:gd name="connsiteX6056" fmla="*/ 4489159 w 10962464"/>
              <a:gd name="connsiteY6056" fmla="*/ 3957491 h 4944979"/>
              <a:gd name="connsiteX6057" fmla="*/ 4475856 w 10962464"/>
              <a:gd name="connsiteY6057" fmla="*/ 3989995 h 4944979"/>
              <a:gd name="connsiteX6058" fmla="*/ 4465500 w 10962464"/>
              <a:gd name="connsiteY6058" fmla="*/ 4021606 h 4944979"/>
              <a:gd name="connsiteX6059" fmla="*/ 4470114 w 10962464"/>
              <a:gd name="connsiteY6059" fmla="*/ 4038673 h 4944979"/>
              <a:gd name="connsiteX6060" fmla="*/ 4474044 w 10962464"/>
              <a:gd name="connsiteY6060" fmla="*/ 4079037 h 4944979"/>
              <a:gd name="connsiteX6061" fmla="*/ 4476312 w 10962464"/>
              <a:gd name="connsiteY6061" fmla="*/ 4117133 h 4944979"/>
              <a:gd name="connsiteX6062" fmla="*/ 4476463 w 10962464"/>
              <a:gd name="connsiteY6062" fmla="*/ 4117889 h 4944979"/>
              <a:gd name="connsiteX6063" fmla="*/ 4476011 w 10962464"/>
              <a:gd name="connsiteY6063" fmla="*/ 4157800 h 4944979"/>
              <a:gd name="connsiteX6064" fmla="*/ 4474562 w 10962464"/>
              <a:gd name="connsiteY6064" fmla="*/ 4175269 h 4944979"/>
              <a:gd name="connsiteX6065" fmla="*/ 4515766 w 10962464"/>
              <a:gd name="connsiteY6065" fmla="*/ 4135275 h 4944979"/>
              <a:gd name="connsiteX6066" fmla="*/ 4547062 w 10962464"/>
              <a:gd name="connsiteY6066" fmla="*/ 4111540 h 4944979"/>
              <a:gd name="connsiteX6067" fmla="*/ 4558366 w 10962464"/>
              <a:gd name="connsiteY6067" fmla="*/ 4104376 h 4944979"/>
              <a:gd name="connsiteX6068" fmla="*/ 4561120 w 10962464"/>
              <a:gd name="connsiteY6068" fmla="*/ 4096574 h 4944979"/>
              <a:gd name="connsiteX6069" fmla="*/ 4563842 w 10962464"/>
              <a:gd name="connsiteY6069" fmla="*/ 4089166 h 4944979"/>
              <a:gd name="connsiteX6070" fmla="*/ 4566412 w 10962464"/>
              <a:gd name="connsiteY6070" fmla="*/ 4080700 h 4944979"/>
              <a:gd name="connsiteX6071" fmla="*/ 4574272 w 10962464"/>
              <a:gd name="connsiteY6071" fmla="*/ 4050164 h 4944979"/>
              <a:gd name="connsiteX6072" fmla="*/ 4580473 w 10962464"/>
              <a:gd name="connsiteY6072" fmla="*/ 4014484 h 4944979"/>
              <a:gd name="connsiteX6073" fmla="*/ 4585610 w 10962464"/>
              <a:gd name="connsiteY6073" fmla="*/ 3980924 h 4944979"/>
              <a:gd name="connsiteX6074" fmla="*/ 4587879 w 10962464"/>
              <a:gd name="connsiteY6074" fmla="*/ 3962027 h 4944979"/>
              <a:gd name="connsiteX6075" fmla="*/ 4588483 w 10962464"/>
              <a:gd name="connsiteY6075" fmla="*/ 3948724 h 4944979"/>
              <a:gd name="connsiteX6076" fmla="*/ 4587426 w 10962464"/>
              <a:gd name="connsiteY6076" fmla="*/ 3877520 h 4944979"/>
              <a:gd name="connsiteX6077" fmla="*/ 4585610 w 10962464"/>
              <a:gd name="connsiteY6077" fmla="*/ 3840331 h 4944979"/>
              <a:gd name="connsiteX6078" fmla="*/ 4583647 w 10962464"/>
              <a:gd name="connsiteY6078" fmla="*/ 3821887 h 4944979"/>
              <a:gd name="connsiteX6079" fmla="*/ 4581680 w 10962464"/>
              <a:gd name="connsiteY6079" fmla="*/ 3808583 h 4944979"/>
              <a:gd name="connsiteX6080" fmla="*/ 5273163 w 10962464"/>
              <a:gd name="connsiteY6080" fmla="*/ 3805863 h 4944979"/>
              <a:gd name="connsiteX6081" fmla="*/ 5272254 w 10962464"/>
              <a:gd name="connsiteY6081" fmla="*/ 3806014 h 4944979"/>
              <a:gd name="connsiteX6082" fmla="*/ 5273311 w 10962464"/>
              <a:gd name="connsiteY6082" fmla="*/ 3810096 h 4944979"/>
              <a:gd name="connsiteX6083" fmla="*/ 5277848 w 10962464"/>
              <a:gd name="connsiteY6083" fmla="*/ 3820677 h 4944979"/>
              <a:gd name="connsiteX6084" fmla="*/ 5282686 w 10962464"/>
              <a:gd name="connsiteY6084" fmla="*/ 3829294 h 4944979"/>
              <a:gd name="connsiteX6085" fmla="*/ 5299618 w 10962464"/>
              <a:gd name="connsiteY6085" fmla="*/ 3851063 h 4944979"/>
              <a:gd name="connsiteX6086" fmla="*/ 5320630 w 10962464"/>
              <a:gd name="connsiteY6086" fmla="*/ 3873590 h 4944979"/>
              <a:gd name="connsiteX6087" fmla="*/ 5363112 w 10962464"/>
              <a:gd name="connsiteY6087" fmla="*/ 3914105 h 4944979"/>
              <a:gd name="connsiteX6088" fmla="*/ 5385637 w 10962464"/>
              <a:gd name="connsiteY6088" fmla="*/ 3932246 h 4944979"/>
              <a:gd name="connsiteX6089" fmla="*/ 5394688 w 10962464"/>
              <a:gd name="connsiteY6089" fmla="*/ 3938073 h 4944979"/>
              <a:gd name="connsiteX6090" fmla="*/ 5417535 w 10962464"/>
              <a:gd name="connsiteY6090" fmla="*/ 3939955 h 4944979"/>
              <a:gd name="connsiteX6091" fmla="*/ 5455935 w 10962464"/>
              <a:gd name="connsiteY6091" fmla="*/ 3944188 h 4944979"/>
              <a:gd name="connsiteX6092" fmla="*/ 5495845 w 10962464"/>
              <a:gd name="connsiteY6092" fmla="*/ 3952049 h 4944979"/>
              <a:gd name="connsiteX6093" fmla="*/ 5533487 w 10962464"/>
              <a:gd name="connsiteY6093" fmla="*/ 3962026 h 4944979"/>
              <a:gd name="connsiteX6094" fmla="*/ 5570525 w 10962464"/>
              <a:gd name="connsiteY6094" fmla="*/ 3974122 h 4944979"/>
              <a:gd name="connsiteX6095" fmla="*/ 5567199 w 10962464"/>
              <a:gd name="connsiteY6095" fmla="*/ 3964143 h 4944979"/>
              <a:gd name="connsiteX6096" fmla="*/ 5560095 w 10962464"/>
              <a:gd name="connsiteY6096" fmla="*/ 3928466 h 4944979"/>
              <a:gd name="connsiteX6097" fmla="*/ 5556163 w 10962464"/>
              <a:gd name="connsiteY6097" fmla="*/ 3892336 h 4944979"/>
              <a:gd name="connsiteX6098" fmla="*/ 5555901 w 10962464"/>
              <a:gd name="connsiteY6098" fmla="*/ 3888325 h 4944979"/>
              <a:gd name="connsiteX6099" fmla="*/ 5553139 w 10962464"/>
              <a:gd name="connsiteY6099" fmla="*/ 3888858 h 4944979"/>
              <a:gd name="connsiteX6100" fmla="*/ 5524416 w 10962464"/>
              <a:gd name="connsiteY6100" fmla="*/ 3868752 h 4944979"/>
              <a:gd name="connsiteX6101" fmla="*/ 5512021 w 10962464"/>
              <a:gd name="connsiteY6101" fmla="*/ 3860740 h 4944979"/>
              <a:gd name="connsiteX6102" fmla="*/ 5500834 w 10962464"/>
              <a:gd name="connsiteY6102" fmla="*/ 3854541 h 4944979"/>
              <a:gd name="connsiteX6103" fmla="*/ 5484959 w 10962464"/>
              <a:gd name="connsiteY6103" fmla="*/ 3847437 h 4944979"/>
              <a:gd name="connsiteX6104" fmla="*/ 5465609 w 10962464"/>
              <a:gd name="connsiteY6104" fmla="*/ 3841237 h 4944979"/>
              <a:gd name="connsiteX6105" fmla="*/ 5427059 w 10962464"/>
              <a:gd name="connsiteY6105" fmla="*/ 3833074 h 4944979"/>
              <a:gd name="connsiteX6106" fmla="*/ 5388962 w 10962464"/>
              <a:gd name="connsiteY6106" fmla="*/ 3824609 h 4944979"/>
              <a:gd name="connsiteX6107" fmla="*/ 5350412 w 10962464"/>
              <a:gd name="connsiteY6107" fmla="*/ 3815387 h 4944979"/>
              <a:gd name="connsiteX6108" fmla="*/ 5344730 w 10962464"/>
              <a:gd name="connsiteY6108" fmla="*/ 3814294 h 4944979"/>
              <a:gd name="connsiteX6109" fmla="*/ 5344969 w 10962464"/>
              <a:gd name="connsiteY6109" fmla="*/ 3814329 h 4944979"/>
              <a:gd name="connsiteX6110" fmla="*/ 5342552 w 10962464"/>
              <a:gd name="connsiteY6110" fmla="*/ 3813875 h 4944979"/>
              <a:gd name="connsiteX6111" fmla="*/ 5344730 w 10962464"/>
              <a:gd name="connsiteY6111" fmla="*/ 3814294 h 4944979"/>
              <a:gd name="connsiteX6112" fmla="*/ 5309292 w 10962464"/>
              <a:gd name="connsiteY6112" fmla="*/ 3809188 h 4944979"/>
              <a:gd name="connsiteX6113" fmla="*/ 5307624 w 10962464"/>
              <a:gd name="connsiteY6113" fmla="*/ 3808988 h 4944979"/>
              <a:gd name="connsiteX6114" fmla="*/ 5307327 w 10962464"/>
              <a:gd name="connsiteY6114" fmla="*/ 3809188 h 4944979"/>
              <a:gd name="connsiteX6115" fmla="*/ 5304006 w 10962464"/>
              <a:gd name="connsiteY6115" fmla="*/ 3808556 h 4944979"/>
              <a:gd name="connsiteX6116" fmla="*/ 5291605 w 10962464"/>
              <a:gd name="connsiteY6116" fmla="*/ 3807072 h 4944979"/>
              <a:gd name="connsiteX6117" fmla="*/ 5273163 w 10962464"/>
              <a:gd name="connsiteY6117" fmla="*/ 3805863 h 4944979"/>
              <a:gd name="connsiteX6118" fmla="*/ 10031735 w 10962464"/>
              <a:gd name="connsiteY6118" fmla="*/ 3795734 h 4944979"/>
              <a:gd name="connsiteX6119" fmla="*/ 10029014 w 10962464"/>
              <a:gd name="connsiteY6119" fmla="*/ 3806920 h 4944979"/>
              <a:gd name="connsiteX6120" fmla="*/ 10022817 w 10962464"/>
              <a:gd name="connsiteY6120" fmla="*/ 3843958 h 4944979"/>
              <a:gd name="connsiteX6121" fmla="*/ 10017071 w 10962464"/>
              <a:gd name="connsiteY6121" fmla="*/ 3880845 h 4944979"/>
              <a:gd name="connsiteX6122" fmla="*/ 10007093 w 10962464"/>
              <a:gd name="connsiteY6122" fmla="*/ 3955073 h 4944979"/>
              <a:gd name="connsiteX6123" fmla="*/ 10004372 w 10962464"/>
              <a:gd name="connsiteY6123" fmla="*/ 4019474 h 4944979"/>
              <a:gd name="connsiteX6124" fmla="*/ 10005885 w 10962464"/>
              <a:gd name="connsiteY6124" fmla="*/ 4049860 h 4944979"/>
              <a:gd name="connsiteX6125" fmla="*/ 10010116 w 10962464"/>
              <a:gd name="connsiteY6125" fmla="*/ 4078736 h 4944979"/>
              <a:gd name="connsiteX6126" fmla="*/ 10016768 w 10962464"/>
              <a:gd name="connsiteY6126" fmla="*/ 4110936 h 4944979"/>
              <a:gd name="connsiteX6127" fmla="*/ 10026596 w 10962464"/>
              <a:gd name="connsiteY6127" fmla="*/ 4144194 h 4944979"/>
              <a:gd name="connsiteX6128" fmla="*/ 10025361 w 10962464"/>
              <a:gd name="connsiteY6128" fmla="*/ 4146550 h 4944979"/>
              <a:gd name="connsiteX6129" fmla="*/ 10063784 w 10962464"/>
              <a:gd name="connsiteY6129" fmla="*/ 4164754 h 4944979"/>
              <a:gd name="connsiteX6130" fmla="*/ 10094624 w 10962464"/>
              <a:gd name="connsiteY6130" fmla="*/ 4183802 h 4944979"/>
              <a:gd name="connsiteX6131" fmla="*/ 10103476 w 10962464"/>
              <a:gd name="connsiteY6131" fmla="*/ 4190546 h 4944979"/>
              <a:gd name="connsiteX6132" fmla="*/ 10102939 w 10962464"/>
              <a:gd name="connsiteY6132" fmla="*/ 4184557 h 4944979"/>
              <a:gd name="connsiteX6133" fmla="*/ 10103845 w 10962464"/>
              <a:gd name="connsiteY6133" fmla="*/ 4151299 h 4944979"/>
              <a:gd name="connsiteX6134" fmla="*/ 10111859 w 10962464"/>
              <a:gd name="connsiteY6134" fmla="*/ 4070117 h 4944979"/>
              <a:gd name="connsiteX6135" fmla="*/ 10119115 w 10962464"/>
              <a:gd name="connsiteY6135" fmla="*/ 4031265 h 4944979"/>
              <a:gd name="connsiteX6136" fmla="*/ 10119628 w 10962464"/>
              <a:gd name="connsiteY6136" fmla="*/ 4029140 h 4944979"/>
              <a:gd name="connsiteX6137" fmla="*/ 10118662 w 10962464"/>
              <a:gd name="connsiteY6137" fmla="*/ 4028242 h 4944979"/>
              <a:gd name="connsiteX6138" fmla="*/ 10116092 w 10962464"/>
              <a:gd name="connsiteY6138" fmla="*/ 4001635 h 4944979"/>
              <a:gd name="connsiteX6139" fmla="*/ 10112765 w 10962464"/>
              <a:gd name="connsiteY6139" fmla="*/ 3980773 h 4944979"/>
              <a:gd name="connsiteX6140" fmla="*/ 10110497 w 10962464"/>
              <a:gd name="connsiteY6140" fmla="*/ 3964143 h 4944979"/>
              <a:gd name="connsiteX6141" fmla="*/ 10099008 w 10962464"/>
              <a:gd name="connsiteY6141" fmla="*/ 3917127 h 4944979"/>
              <a:gd name="connsiteX6142" fmla="*/ 10081170 w 10962464"/>
              <a:gd name="connsiteY6142" fmla="*/ 3869054 h 4944979"/>
              <a:gd name="connsiteX6143" fmla="*/ 10072401 w 10962464"/>
              <a:gd name="connsiteY6143" fmla="*/ 3851971 h 4944979"/>
              <a:gd name="connsiteX6144" fmla="*/ 10062575 w 10962464"/>
              <a:gd name="connsiteY6144" fmla="*/ 3836249 h 4944979"/>
              <a:gd name="connsiteX6145" fmla="*/ 10041410 w 10962464"/>
              <a:gd name="connsiteY6145" fmla="*/ 3805106 h 4944979"/>
              <a:gd name="connsiteX6146" fmla="*/ 10031735 w 10962464"/>
              <a:gd name="connsiteY6146" fmla="*/ 3795734 h 4944979"/>
              <a:gd name="connsiteX6147" fmla="*/ 8988317 w 10962464"/>
              <a:gd name="connsiteY6147" fmla="*/ 3794221 h 4944979"/>
              <a:gd name="connsiteX6148" fmla="*/ 8951882 w 10962464"/>
              <a:gd name="connsiteY6148" fmla="*/ 3794373 h 4944979"/>
              <a:gd name="connsiteX6149" fmla="*/ 8915148 w 10962464"/>
              <a:gd name="connsiteY6149" fmla="*/ 3796338 h 4944979"/>
              <a:gd name="connsiteX6150" fmla="*/ 8878562 w 10962464"/>
              <a:gd name="connsiteY6150" fmla="*/ 3799513 h 4944979"/>
              <a:gd name="connsiteX6151" fmla="*/ 8845002 w 10962464"/>
              <a:gd name="connsiteY6151" fmla="*/ 3805710 h 4944979"/>
              <a:gd name="connsiteX6152" fmla="*/ 8841071 w 10962464"/>
              <a:gd name="connsiteY6152" fmla="*/ 3806618 h 4944979"/>
              <a:gd name="connsiteX6153" fmla="*/ 8845607 w 10962464"/>
              <a:gd name="connsiteY6153" fmla="*/ 3809642 h 4944979"/>
              <a:gd name="connsiteX6154" fmla="*/ 8863746 w 10962464"/>
              <a:gd name="connsiteY6154" fmla="*/ 3820073 h 4944979"/>
              <a:gd name="connsiteX6155" fmla="*/ 8885366 w 10962464"/>
              <a:gd name="connsiteY6155" fmla="*/ 3831411 h 4944979"/>
              <a:gd name="connsiteX6156" fmla="*/ 8928451 w 10962464"/>
              <a:gd name="connsiteY6156" fmla="*/ 3848948 h 4944979"/>
              <a:gd name="connsiteX6157" fmla="*/ 8954452 w 10962464"/>
              <a:gd name="connsiteY6157" fmla="*/ 3856204 h 4944979"/>
              <a:gd name="connsiteX6158" fmla="*/ 8967757 w 10962464"/>
              <a:gd name="connsiteY6158" fmla="*/ 3858924 h 4944979"/>
              <a:gd name="connsiteX6159" fmla="*/ 8978162 w 10962464"/>
              <a:gd name="connsiteY6159" fmla="*/ 3860491 h 4944979"/>
              <a:gd name="connsiteX6160" fmla="*/ 8985898 w 10962464"/>
              <a:gd name="connsiteY6160" fmla="*/ 3856506 h 4944979"/>
              <a:gd name="connsiteX6161" fmla="*/ 9003435 w 10962464"/>
              <a:gd name="connsiteY6161" fmla="*/ 3849703 h 4944979"/>
              <a:gd name="connsiteX6162" fmla="*/ 9040472 w 10962464"/>
              <a:gd name="connsiteY6162" fmla="*/ 3839272 h 4944979"/>
              <a:gd name="connsiteX6163" fmla="*/ 9079627 w 10962464"/>
              <a:gd name="connsiteY6163" fmla="*/ 3831260 h 4944979"/>
              <a:gd name="connsiteX6164" fmla="*/ 9106538 w 10962464"/>
              <a:gd name="connsiteY6164" fmla="*/ 3829597 h 4944979"/>
              <a:gd name="connsiteX6165" fmla="*/ 9121201 w 10962464"/>
              <a:gd name="connsiteY6165" fmla="*/ 3830202 h 4944979"/>
              <a:gd name="connsiteX6166" fmla="*/ 9147948 w 10962464"/>
              <a:gd name="connsiteY6166" fmla="*/ 3836214 h 4944979"/>
              <a:gd name="connsiteX6167" fmla="*/ 9127399 w 10962464"/>
              <a:gd name="connsiteY6167" fmla="*/ 3824759 h 4944979"/>
              <a:gd name="connsiteX6168" fmla="*/ 9101698 w 10962464"/>
              <a:gd name="connsiteY6168" fmla="*/ 3814025 h 4944979"/>
              <a:gd name="connsiteX6169" fmla="*/ 9078117 w 10962464"/>
              <a:gd name="connsiteY6169" fmla="*/ 3807525 h 4944979"/>
              <a:gd name="connsiteX6170" fmla="*/ 9052567 w 10962464"/>
              <a:gd name="connsiteY6170" fmla="*/ 3801931 h 4944979"/>
              <a:gd name="connsiteX6171" fmla="*/ 9001470 w 10962464"/>
              <a:gd name="connsiteY6171" fmla="*/ 3794373 h 4944979"/>
              <a:gd name="connsiteX6172" fmla="*/ 8988317 w 10962464"/>
              <a:gd name="connsiteY6172" fmla="*/ 3794221 h 4944979"/>
              <a:gd name="connsiteX6173" fmla="*/ 204375 w 10962464"/>
              <a:gd name="connsiteY6173" fmla="*/ 3790593 h 4944979"/>
              <a:gd name="connsiteX6174" fmla="*/ 201047 w 10962464"/>
              <a:gd name="connsiteY6174" fmla="*/ 3795280 h 4944979"/>
              <a:gd name="connsiteX6175" fmla="*/ 190767 w 10962464"/>
              <a:gd name="connsiteY6175" fmla="*/ 3810397 h 4944979"/>
              <a:gd name="connsiteX6176" fmla="*/ 165670 w 10962464"/>
              <a:gd name="connsiteY6176" fmla="*/ 3856204 h 4944979"/>
              <a:gd name="connsiteX6177" fmla="*/ 144204 w 10962464"/>
              <a:gd name="connsiteY6177" fmla="*/ 3903673 h 4944979"/>
              <a:gd name="connsiteX6178" fmla="*/ 133323 w 10962464"/>
              <a:gd name="connsiteY6178" fmla="*/ 3969585 h 4944979"/>
              <a:gd name="connsiteX6179" fmla="*/ 133172 w 10962464"/>
              <a:gd name="connsiteY6179" fmla="*/ 3982284 h 4944979"/>
              <a:gd name="connsiteX6180" fmla="*/ 133016 w 10962464"/>
              <a:gd name="connsiteY6180" fmla="*/ 3997554 h 4944979"/>
              <a:gd name="connsiteX6181" fmla="*/ 134489 w 10962464"/>
              <a:gd name="connsiteY6181" fmla="*/ 4015211 h 4944979"/>
              <a:gd name="connsiteX6182" fmla="*/ 138462 w 10962464"/>
              <a:gd name="connsiteY6182" fmla="*/ 4022346 h 4944979"/>
              <a:gd name="connsiteX6183" fmla="*/ 171625 w 10962464"/>
              <a:gd name="connsiteY6183" fmla="*/ 4087571 h 4944979"/>
              <a:gd name="connsiteX6184" fmla="*/ 174440 w 10962464"/>
              <a:gd name="connsiteY6184" fmla="*/ 4078885 h 4944979"/>
              <a:gd name="connsiteX6185" fmla="*/ 189256 w 10962464"/>
              <a:gd name="connsiteY6185" fmla="*/ 4042301 h 4944979"/>
              <a:gd name="connsiteX6186" fmla="*/ 204826 w 10962464"/>
              <a:gd name="connsiteY6186" fmla="*/ 4006019 h 4944979"/>
              <a:gd name="connsiteX6187" fmla="*/ 219808 w 10962464"/>
              <a:gd name="connsiteY6187" fmla="*/ 3978469 h 4944979"/>
              <a:gd name="connsiteX6188" fmla="*/ 221303 w 10962464"/>
              <a:gd name="connsiteY6188" fmla="*/ 3962027 h 4944979"/>
              <a:gd name="connsiteX6189" fmla="*/ 221606 w 10962464"/>
              <a:gd name="connsiteY6189" fmla="*/ 3944188 h 4944979"/>
              <a:gd name="connsiteX6190" fmla="*/ 221003 w 10962464"/>
              <a:gd name="connsiteY6190" fmla="*/ 3924990 h 4944979"/>
              <a:gd name="connsiteX6191" fmla="*/ 218583 w 10962464"/>
              <a:gd name="connsiteY6191" fmla="*/ 3884927 h 4944979"/>
              <a:gd name="connsiteX6192" fmla="*/ 213595 w 10962464"/>
              <a:gd name="connsiteY6192" fmla="*/ 3845772 h 4944979"/>
              <a:gd name="connsiteX6193" fmla="*/ 207547 w 10962464"/>
              <a:gd name="connsiteY6193" fmla="*/ 3807223 h 4944979"/>
              <a:gd name="connsiteX6194" fmla="*/ 204526 w 10962464"/>
              <a:gd name="connsiteY6194" fmla="*/ 3791047 h 4944979"/>
              <a:gd name="connsiteX6195" fmla="*/ 204375 w 10962464"/>
              <a:gd name="connsiteY6195" fmla="*/ 3790593 h 4944979"/>
              <a:gd name="connsiteX6196" fmla="*/ 8293207 w 10962464"/>
              <a:gd name="connsiteY6196" fmla="*/ 3788023 h 4944979"/>
              <a:gd name="connsiteX6197" fmla="*/ 8292755 w 10962464"/>
              <a:gd name="connsiteY6197" fmla="*/ 3788174 h 4944979"/>
              <a:gd name="connsiteX6198" fmla="*/ 8280963 w 10962464"/>
              <a:gd name="connsiteY6198" fmla="*/ 3794976 h 4944979"/>
              <a:gd name="connsiteX6199" fmla="*/ 8269624 w 10962464"/>
              <a:gd name="connsiteY6199" fmla="*/ 3804955 h 4944979"/>
              <a:gd name="connsiteX6200" fmla="*/ 8260706 w 10962464"/>
              <a:gd name="connsiteY6200" fmla="*/ 3814781 h 4944979"/>
              <a:gd name="connsiteX6201" fmla="*/ 8252995 w 10962464"/>
              <a:gd name="connsiteY6201" fmla="*/ 3825061 h 4944979"/>
              <a:gd name="connsiteX6202" fmla="*/ 8245135 w 10962464"/>
              <a:gd name="connsiteY6202" fmla="*/ 3837306 h 4944979"/>
              <a:gd name="connsiteX6203" fmla="*/ 8231377 w 10962464"/>
              <a:gd name="connsiteY6203" fmla="*/ 3860435 h 4944979"/>
              <a:gd name="connsiteX6204" fmla="*/ 8205829 w 10962464"/>
              <a:gd name="connsiteY6204" fmla="*/ 3908964 h 4944979"/>
              <a:gd name="connsiteX6205" fmla="*/ 8181337 w 10962464"/>
              <a:gd name="connsiteY6205" fmla="*/ 3991658 h 4944979"/>
              <a:gd name="connsiteX6206" fmla="*/ 8180128 w 10962464"/>
              <a:gd name="connsiteY6206" fmla="*/ 4001181 h 4944979"/>
              <a:gd name="connsiteX6207" fmla="*/ 8179069 w 10962464"/>
              <a:gd name="connsiteY6207" fmla="*/ 4010251 h 4944979"/>
              <a:gd name="connsiteX6208" fmla="*/ 8175787 w 10962464"/>
              <a:gd name="connsiteY6208" fmla="*/ 4015148 h 4944979"/>
              <a:gd name="connsiteX6209" fmla="*/ 8190107 w 10962464"/>
              <a:gd name="connsiteY6209" fmla="*/ 4037766 h 4944979"/>
              <a:gd name="connsiteX6210" fmla="*/ 8208399 w 10962464"/>
              <a:gd name="connsiteY6210" fmla="*/ 4069513 h 4944979"/>
              <a:gd name="connsiteX6211" fmla="*/ 8216810 w 10962464"/>
              <a:gd name="connsiteY6211" fmla="*/ 4086333 h 4944979"/>
              <a:gd name="connsiteX6212" fmla="*/ 8228505 w 10962464"/>
              <a:gd name="connsiteY6212" fmla="*/ 4066187 h 4944979"/>
              <a:gd name="connsiteX6213" fmla="*/ 8272799 w 10962464"/>
              <a:gd name="connsiteY6213" fmla="*/ 4008588 h 4944979"/>
              <a:gd name="connsiteX6214" fmla="*/ 8286556 w 10962464"/>
              <a:gd name="connsiteY6214" fmla="*/ 3993018 h 4944979"/>
              <a:gd name="connsiteX6215" fmla="*/ 8298999 w 10962464"/>
              <a:gd name="connsiteY6215" fmla="*/ 3981022 h 4944979"/>
              <a:gd name="connsiteX6216" fmla="*/ 8298499 w 10962464"/>
              <a:gd name="connsiteY6216" fmla="*/ 3979715 h 4944979"/>
              <a:gd name="connsiteX6217" fmla="*/ 8302094 w 10962464"/>
              <a:gd name="connsiteY6217" fmla="*/ 3831895 h 4944979"/>
              <a:gd name="connsiteX6218" fmla="*/ 8302127 w 10962464"/>
              <a:gd name="connsiteY6218" fmla="*/ 3830503 h 4944979"/>
              <a:gd name="connsiteX6219" fmla="*/ 8301977 w 10962464"/>
              <a:gd name="connsiteY6219" fmla="*/ 3829748 h 4944979"/>
              <a:gd name="connsiteX6220" fmla="*/ 8301977 w 10962464"/>
              <a:gd name="connsiteY6220" fmla="*/ 3829786 h 4944979"/>
              <a:gd name="connsiteX6221" fmla="*/ 7025746 w 10962464"/>
              <a:gd name="connsiteY6221" fmla="*/ 3773963 h 4944979"/>
              <a:gd name="connsiteX6222" fmla="*/ 7011083 w 10962464"/>
              <a:gd name="connsiteY6222" fmla="*/ 3806012 h 4944979"/>
              <a:gd name="connsiteX6223" fmla="*/ 6997629 w 10962464"/>
              <a:gd name="connsiteY6223" fmla="*/ 3842597 h 4944979"/>
              <a:gd name="connsiteX6224" fmla="*/ 6992488 w 10962464"/>
              <a:gd name="connsiteY6224" fmla="*/ 3860889 h 4944979"/>
              <a:gd name="connsiteX6225" fmla="*/ 6983115 w 10962464"/>
              <a:gd name="connsiteY6225" fmla="*/ 3898835 h 4944979"/>
              <a:gd name="connsiteX6226" fmla="*/ 6979034 w 10962464"/>
              <a:gd name="connsiteY6226" fmla="*/ 3917428 h 4944979"/>
              <a:gd name="connsiteX6227" fmla="*/ 6975102 w 10962464"/>
              <a:gd name="connsiteY6227" fmla="*/ 3937082 h 4944979"/>
              <a:gd name="connsiteX6228" fmla="*/ 6967090 w 10962464"/>
              <a:gd name="connsiteY6228" fmla="*/ 4018263 h 4944979"/>
              <a:gd name="connsiteX6229" fmla="*/ 6965567 w 10962464"/>
              <a:gd name="connsiteY6229" fmla="*/ 4020684 h 4944979"/>
              <a:gd name="connsiteX6230" fmla="*/ 6988708 w 10962464"/>
              <a:gd name="connsiteY6230" fmla="*/ 4044267 h 4944979"/>
              <a:gd name="connsiteX6231" fmla="*/ 7008967 w 10962464"/>
              <a:gd name="connsiteY6231" fmla="*/ 4072688 h 4944979"/>
              <a:gd name="connsiteX6232" fmla="*/ 7017583 w 10962464"/>
              <a:gd name="connsiteY6232" fmla="*/ 4087505 h 4944979"/>
              <a:gd name="connsiteX6233" fmla="*/ 7019128 w 10962464"/>
              <a:gd name="connsiteY6233" fmla="*/ 4090215 h 4944979"/>
              <a:gd name="connsiteX6234" fmla="*/ 7022120 w 10962464"/>
              <a:gd name="connsiteY6234" fmla="*/ 4075861 h 4944979"/>
              <a:gd name="connsiteX6235" fmla="*/ 7035575 w 10962464"/>
              <a:gd name="connsiteY6235" fmla="*/ 4034289 h 4944979"/>
              <a:gd name="connsiteX6236" fmla="*/ 7050692 w 10962464"/>
              <a:gd name="connsiteY6236" fmla="*/ 3997251 h 4944979"/>
              <a:gd name="connsiteX6237" fmla="*/ 7056315 w 10962464"/>
              <a:gd name="connsiteY6237" fmla="*/ 3985155 h 4944979"/>
              <a:gd name="connsiteX6238" fmla="*/ 7058855 w 10962464"/>
              <a:gd name="connsiteY6238" fmla="*/ 3966108 h 4944979"/>
              <a:gd name="connsiteX6239" fmla="*/ 7059157 w 10962464"/>
              <a:gd name="connsiteY6239" fmla="*/ 3955073 h 4944979"/>
              <a:gd name="connsiteX6240" fmla="*/ 7059914 w 10962464"/>
              <a:gd name="connsiteY6240" fmla="*/ 3943885 h 4944979"/>
              <a:gd name="connsiteX6241" fmla="*/ 7061273 w 10962464"/>
              <a:gd name="connsiteY6241" fmla="*/ 3921057 h 4944979"/>
              <a:gd name="connsiteX6242" fmla="*/ 7060366 w 10962464"/>
              <a:gd name="connsiteY6242" fmla="*/ 3882810 h 4944979"/>
              <a:gd name="connsiteX6243" fmla="*/ 7058100 w 10962464"/>
              <a:gd name="connsiteY6243" fmla="*/ 3863913 h 4944979"/>
              <a:gd name="connsiteX6244" fmla="*/ 7054471 w 10962464"/>
              <a:gd name="connsiteY6244" fmla="*/ 3845318 h 4944979"/>
              <a:gd name="connsiteX6245" fmla="*/ 7045400 w 10962464"/>
              <a:gd name="connsiteY6245" fmla="*/ 3813570 h 4944979"/>
              <a:gd name="connsiteX6246" fmla="*/ 7033003 w 10962464"/>
              <a:gd name="connsiteY6246" fmla="*/ 3784092 h 4944979"/>
              <a:gd name="connsiteX6247" fmla="*/ 7026805 w 10962464"/>
              <a:gd name="connsiteY6247" fmla="*/ 3775021 h 4944979"/>
              <a:gd name="connsiteX6248" fmla="*/ 7025746 w 10962464"/>
              <a:gd name="connsiteY6248" fmla="*/ 3773963 h 4944979"/>
              <a:gd name="connsiteX6249" fmla="*/ 9197243 w 10962464"/>
              <a:gd name="connsiteY6249" fmla="*/ 3764741 h 4944979"/>
              <a:gd name="connsiteX6250" fmla="*/ 9198604 w 10962464"/>
              <a:gd name="connsiteY6250" fmla="*/ 3773661 h 4944979"/>
              <a:gd name="connsiteX6251" fmla="*/ 9201930 w 10962464"/>
              <a:gd name="connsiteY6251" fmla="*/ 3789685 h 4944979"/>
              <a:gd name="connsiteX6252" fmla="*/ 9212210 w 10962464"/>
              <a:gd name="connsiteY6252" fmla="*/ 3826120 h 4944979"/>
              <a:gd name="connsiteX6253" fmla="*/ 9226722 w 10962464"/>
              <a:gd name="connsiteY6253" fmla="*/ 3860739 h 4944979"/>
              <a:gd name="connsiteX6254" fmla="*/ 9238060 w 10962464"/>
              <a:gd name="connsiteY6254" fmla="*/ 3878880 h 4944979"/>
              <a:gd name="connsiteX6255" fmla="*/ 9252272 w 10962464"/>
              <a:gd name="connsiteY6255" fmla="*/ 3896567 h 4944979"/>
              <a:gd name="connsiteX6256" fmla="*/ 9253329 w 10962464"/>
              <a:gd name="connsiteY6256" fmla="*/ 3897626 h 4944979"/>
              <a:gd name="connsiteX6257" fmla="*/ 9253632 w 10962464"/>
              <a:gd name="connsiteY6257" fmla="*/ 3898079 h 4944979"/>
              <a:gd name="connsiteX6258" fmla="*/ 9255597 w 10962464"/>
              <a:gd name="connsiteY6258" fmla="*/ 3900195 h 4944979"/>
              <a:gd name="connsiteX6259" fmla="*/ 9280088 w 10962464"/>
              <a:gd name="connsiteY6259" fmla="*/ 3924685 h 4944979"/>
              <a:gd name="connsiteX6260" fmla="*/ 9294752 w 10962464"/>
              <a:gd name="connsiteY6260" fmla="*/ 3937838 h 4944979"/>
              <a:gd name="connsiteX6261" fmla="*/ 9309568 w 10962464"/>
              <a:gd name="connsiteY6261" fmla="*/ 3948722 h 4944979"/>
              <a:gd name="connsiteX6262" fmla="*/ 9319848 w 10962464"/>
              <a:gd name="connsiteY6262" fmla="*/ 3955223 h 4944979"/>
              <a:gd name="connsiteX6263" fmla="*/ 9320451 w 10962464"/>
              <a:gd name="connsiteY6263" fmla="*/ 3948118 h 4944979"/>
              <a:gd name="connsiteX6264" fmla="*/ 9319848 w 10962464"/>
              <a:gd name="connsiteY6264" fmla="*/ 3926802 h 4944979"/>
              <a:gd name="connsiteX6265" fmla="*/ 9316672 w 10962464"/>
              <a:gd name="connsiteY6265" fmla="*/ 3905638 h 4944979"/>
              <a:gd name="connsiteX6266" fmla="*/ 9310928 w 10962464"/>
              <a:gd name="connsiteY6266" fmla="*/ 3887798 h 4944979"/>
              <a:gd name="connsiteX6267" fmla="*/ 9302462 w 10962464"/>
              <a:gd name="connsiteY6267" fmla="*/ 3868751 h 4944979"/>
              <a:gd name="connsiteX6268" fmla="*/ 9292938 w 10962464"/>
              <a:gd name="connsiteY6268" fmla="*/ 3853179 h 4944979"/>
              <a:gd name="connsiteX6269" fmla="*/ 9281147 w 10962464"/>
              <a:gd name="connsiteY6269" fmla="*/ 3837306 h 4944979"/>
              <a:gd name="connsiteX6270" fmla="*/ 9256806 w 10962464"/>
              <a:gd name="connsiteY6270" fmla="*/ 3808734 h 4944979"/>
              <a:gd name="connsiteX6271" fmla="*/ 9238665 w 10962464"/>
              <a:gd name="connsiteY6271" fmla="*/ 3790894 h 4944979"/>
              <a:gd name="connsiteX6272" fmla="*/ 9220978 w 10962464"/>
              <a:gd name="connsiteY6272" fmla="*/ 3777138 h 4944979"/>
              <a:gd name="connsiteX6273" fmla="*/ 9197243 w 10962464"/>
              <a:gd name="connsiteY6273" fmla="*/ 3764741 h 4944979"/>
              <a:gd name="connsiteX6274" fmla="*/ 9583650 w 10962464"/>
              <a:gd name="connsiteY6274" fmla="*/ 3761719 h 4944979"/>
              <a:gd name="connsiteX6275" fmla="*/ 9569218 w 10962464"/>
              <a:gd name="connsiteY6275" fmla="*/ 3761830 h 4944979"/>
              <a:gd name="connsiteX6276" fmla="*/ 9568985 w 10962464"/>
              <a:gd name="connsiteY6276" fmla="*/ 3762021 h 4944979"/>
              <a:gd name="connsiteX6277" fmla="*/ 9567156 w 10962464"/>
              <a:gd name="connsiteY6277" fmla="*/ 3761846 h 4944979"/>
              <a:gd name="connsiteX6278" fmla="*/ 9564147 w 10962464"/>
              <a:gd name="connsiteY6278" fmla="*/ 3761870 h 4944979"/>
              <a:gd name="connsiteX6279" fmla="*/ 9565660 w 10962464"/>
              <a:gd name="connsiteY6279" fmla="*/ 3764289 h 4944979"/>
              <a:gd name="connsiteX6280" fmla="*/ 9571403 w 10962464"/>
              <a:gd name="connsiteY6280" fmla="*/ 3773661 h 4944979"/>
              <a:gd name="connsiteX6281" fmla="*/ 9584102 w 10962464"/>
              <a:gd name="connsiteY6281" fmla="*/ 3793315 h 4944979"/>
              <a:gd name="connsiteX6282" fmla="*/ 9611768 w 10962464"/>
              <a:gd name="connsiteY6282" fmla="*/ 3831562 h 4944979"/>
              <a:gd name="connsiteX6283" fmla="*/ 9639735 w 10962464"/>
              <a:gd name="connsiteY6283" fmla="*/ 3862553 h 4944979"/>
              <a:gd name="connsiteX6284" fmla="*/ 9670274 w 10962464"/>
              <a:gd name="connsiteY6284" fmla="*/ 3890672 h 4944979"/>
              <a:gd name="connsiteX6285" fmla="*/ 9688318 w 10962464"/>
              <a:gd name="connsiteY6285" fmla="*/ 3902701 h 4944979"/>
              <a:gd name="connsiteX6286" fmla="*/ 9699299 w 10962464"/>
              <a:gd name="connsiteY6286" fmla="*/ 3903823 h 4944979"/>
              <a:gd name="connsiteX6287" fmla="*/ 9719558 w 10962464"/>
              <a:gd name="connsiteY6287" fmla="*/ 3906696 h 4944979"/>
              <a:gd name="connsiteX6288" fmla="*/ 9757351 w 10962464"/>
              <a:gd name="connsiteY6288" fmla="*/ 3911837 h 4944979"/>
              <a:gd name="connsiteX6289" fmla="*/ 9794540 w 10962464"/>
              <a:gd name="connsiteY6289" fmla="*/ 3919395 h 4944979"/>
              <a:gd name="connsiteX6290" fmla="*/ 9831579 w 10962464"/>
              <a:gd name="connsiteY6290" fmla="*/ 3930280 h 4944979"/>
              <a:gd name="connsiteX6291" fmla="*/ 9858121 w 10962464"/>
              <a:gd name="connsiteY6291" fmla="*/ 3940103 h 4944979"/>
              <a:gd name="connsiteX6292" fmla="*/ 9850474 w 10962464"/>
              <a:gd name="connsiteY6292" fmla="*/ 3919093 h 4944979"/>
              <a:gd name="connsiteX6293" fmla="*/ 9846090 w 10962464"/>
              <a:gd name="connsiteY6293" fmla="*/ 3898383 h 4944979"/>
              <a:gd name="connsiteX6294" fmla="*/ 9842311 w 10962464"/>
              <a:gd name="connsiteY6294" fmla="*/ 3877218 h 4944979"/>
              <a:gd name="connsiteX6295" fmla="*/ 9839521 w 10962464"/>
              <a:gd name="connsiteY6295" fmla="*/ 3850313 h 4944979"/>
              <a:gd name="connsiteX6296" fmla="*/ 9833845 w 10962464"/>
              <a:gd name="connsiteY6296" fmla="*/ 3850459 h 4944979"/>
              <a:gd name="connsiteX6297" fmla="*/ 9821297 w 10962464"/>
              <a:gd name="connsiteY6297" fmla="*/ 3840482 h 4944979"/>
              <a:gd name="connsiteX6298" fmla="*/ 9779422 w 10962464"/>
              <a:gd name="connsiteY6298" fmla="*/ 3813724 h 4944979"/>
              <a:gd name="connsiteX6299" fmla="*/ 9734826 w 10962464"/>
              <a:gd name="connsiteY6299" fmla="*/ 3793315 h 4944979"/>
              <a:gd name="connsiteX6300" fmla="*/ 9728022 w 10962464"/>
              <a:gd name="connsiteY6300" fmla="*/ 3790896 h 4944979"/>
              <a:gd name="connsiteX6301" fmla="*/ 9690380 w 10962464"/>
              <a:gd name="connsiteY6301" fmla="*/ 3779708 h 4944979"/>
              <a:gd name="connsiteX6302" fmla="*/ 9653794 w 10962464"/>
              <a:gd name="connsiteY6302" fmla="*/ 3771847 h 4944979"/>
              <a:gd name="connsiteX6303" fmla="*/ 9635655 w 10962464"/>
              <a:gd name="connsiteY6303" fmla="*/ 3769580 h 4944979"/>
              <a:gd name="connsiteX6304" fmla="*/ 9617664 w 10962464"/>
              <a:gd name="connsiteY6304" fmla="*/ 3766405 h 4944979"/>
              <a:gd name="connsiteX6305" fmla="*/ 9583650 w 10962464"/>
              <a:gd name="connsiteY6305" fmla="*/ 3761719 h 4944979"/>
              <a:gd name="connsiteX6306" fmla="*/ 210723 w 10962464"/>
              <a:gd name="connsiteY6306" fmla="*/ 3757486 h 4944979"/>
              <a:gd name="connsiteX6307" fmla="*/ 218283 w 10962464"/>
              <a:gd name="connsiteY6307" fmla="*/ 3760510 h 4944979"/>
              <a:gd name="connsiteX6308" fmla="*/ 222364 w 10962464"/>
              <a:gd name="connsiteY6308" fmla="*/ 3765498 h 4944979"/>
              <a:gd name="connsiteX6309" fmla="*/ 224632 w 10962464"/>
              <a:gd name="connsiteY6309" fmla="*/ 3770790 h 4944979"/>
              <a:gd name="connsiteX6310" fmla="*/ 227201 w 10962464"/>
              <a:gd name="connsiteY6310" fmla="*/ 3780011 h 4944979"/>
              <a:gd name="connsiteX6311" fmla="*/ 234305 w 10962464"/>
              <a:gd name="connsiteY6311" fmla="*/ 3819317 h 4944979"/>
              <a:gd name="connsiteX6312" fmla="*/ 239900 w 10962464"/>
              <a:gd name="connsiteY6312" fmla="*/ 3855901 h 4944979"/>
              <a:gd name="connsiteX6313" fmla="*/ 243980 w 10962464"/>
              <a:gd name="connsiteY6313" fmla="*/ 3895056 h 4944979"/>
              <a:gd name="connsiteX6314" fmla="*/ 245190 w 10962464"/>
              <a:gd name="connsiteY6314" fmla="*/ 3915465 h 4944979"/>
              <a:gd name="connsiteX6315" fmla="*/ 246250 w 10962464"/>
              <a:gd name="connsiteY6315" fmla="*/ 3935874 h 4944979"/>
              <a:gd name="connsiteX6316" fmla="*/ 246364 w 10962464"/>
              <a:gd name="connsiteY6316" fmla="*/ 3945224 h 4944979"/>
              <a:gd name="connsiteX6317" fmla="*/ 250180 w 10962464"/>
              <a:gd name="connsiteY6317" fmla="*/ 3941617 h 4944979"/>
              <a:gd name="connsiteX6318" fmla="*/ 251540 w 10962464"/>
              <a:gd name="connsiteY6318" fmla="*/ 3940710 h 4944979"/>
              <a:gd name="connsiteX6319" fmla="*/ 256529 w 10962464"/>
              <a:gd name="connsiteY6319" fmla="*/ 3937233 h 4944979"/>
              <a:gd name="connsiteX6320" fmla="*/ 257606 w 10962464"/>
              <a:gd name="connsiteY6320" fmla="*/ 3936857 h 4944979"/>
              <a:gd name="connsiteX6321" fmla="*/ 264239 w 10962464"/>
              <a:gd name="connsiteY6321" fmla="*/ 3926955 h 4944979"/>
              <a:gd name="connsiteX6322" fmla="*/ 275273 w 10962464"/>
              <a:gd name="connsiteY6322" fmla="*/ 3909720 h 4944979"/>
              <a:gd name="connsiteX6323" fmla="*/ 285402 w 10962464"/>
              <a:gd name="connsiteY6323" fmla="*/ 3895207 h 4944979"/>
              <a:gd name="connsiteX6324" fmla="*/ 309136 w 10962464"/>
              <a:gd name="connsiteY6324" fmla="*/ 3864821 h 4944979"/>
              <a:gd name="connsiteX6325" fmla="*/ 322140 w 10962464"/>
              <a:gd name="connsiteY6325" fmla="*/ 3852727 h 4944979"/>
              <a:gd name="connsiteX6326" fmla="*/ 327882 w 10962464"/>
              <a:gd name="connsiteY6326" fmla="*/ 3848192 h 4944979"/>
              <a:gd name="connsiteX6327" fmla="*/ 345269 w 10962464"/>
              <a:gd name="connsiteY6327" fmla="*/ 3842447 h 4944979"/>
              <a:gd name="connsiteX6328" fmla="*/ 353129 w 10962464"/>
              <a:gd name="connsiteY6328" fmla="*/ 3843959 h 4944979"/>
              <a:gd name="connsiteX6329" fmla="*/ 359479 w 10962464"/>
              <a:gd name="connsiteY6329" fmla="*/ 3849098 h 4944979"/>
              <a:gd name="connsiteX6330" fmla="*/ 364317 w 10962464"/>
              <a:gd name="connsiteY6330" fmla="*/ 3859077 h 4944979"/>
              <a:gd name="connsiteX6331" fmla="*/ 373538 w 10962464"/>
              <a:gd name="connsiteY6331" fmla="*/ 3897173 h 4944979"/>
              <a:gd name="connsiteX6332" fmla="*/ 382155 w 10962464"/>
              <a:gd name="connsiteY6332" fmla="*/ 3975028 h 4944979"/>
              <a:gd name="connsiteX6333" fmla="*/ 382456 w 10962464"/>
              <a:gd name="connsiteY6333" fmla="*/ 3993926 h 4944979"/>
              <a:gd name="connsiteX6334" fmla="*/ 381550 w 10962464"/>
              <a:gd name="connsiteY6334" fmla="*/ 4017962 h 4944979"/>
              <a:gd name="connsiteX6335" fmla="*/ 377468 w 10962464"/>
              <a:gd name="connsiteY6335" fmla="*/ 4058931 h 4944979"/>
              <a:gd name="connsiteX6336" fmla="*/ 377060 w 10962464"/>
              <a:gd name="connsiteY6336" fmla="*/ 4061640 h 4944979"/>
              <a:gd name="connsiteX6337" fmla="*/ 391984 w 10962464"/>
              <a:gd name="connsiteY6337" fmla="*/ 4052884 h 4944979"/>
              <a:gd name="connsiteX6338" fmla="*/ 404381 w 10962464"/>
              <a:gd name="connsiteY6338" fmla="*/ 4051976 h 4944979"/>
              <a:gd name="connsiteX6339" fmla="*/ 415414 w 10962464"/>
              <a:gd name="connsiteY6339" fmla="*/ 4059990 h 4944979"/>
              <a:gd name="connsiteX6340" fmla="*/ 420553 w 10962464"/>
              <a:gd name="connsiteY6340" fmla="*/ 4072688 h 4944979"/>
              <a:gd name="connsiteX6341" fmla="*/ 424183 w 10962464"/>
              <a:gd name="connsiteY6341" fmla="*/ 4092795 h 4944979"/>
              <a:gd name="connsiteX6342" fmla="*/ 426601 w 10962464"/>
              <a:gd name="connsiteY6342" fmla="*/ 4132705 h 4944979"/>
              <a:gd name="connsiteX6343" fmla="*/ 427054 w 10962464"/>
              <a:gd name="connsiteY6343" fmla="*/ 4169592 h 4944979"/>
              <a:gd name="connsiteX6344" fmla="*/ 421010 w 10962464"/>
              <a:gd name="connsiteY6344" fmla="*/ 4225679 h 4944979"/>
              <a:gd name="connsiteX6345" fmla="*/ 416774 w 10962464"/>
              <a:gd name="connsiteY6345" fmla="*/ 4253495 h 4944979"/>
              <a:gd name="connsiteX6346" fmla="*/ 413144 w 10962464"/>
              <a:gd name="connsiteY6346" fmla="*/ 4271373 h 4944979"/>
              <a:gd name="connsiteX6347" fmla="*/ 417985 w 10962464"/>
              <a:gd name="connsiteY6347" fmla="*/ 4268915 h 4944979"/>
              <a:gd name="connsiteX6348" fmla="*/ 431288 w 10962464"/>
              <a:gd name="connsiteY6348" fmla="*/ 4267554 h 4944979"/>
              <a:gd name="connsiteX6349" fmla="*/ 445651 w 10962464"/>
              <a:gd name="connsiteY6349" fmla="*/ 4272997 h 4944979"/>
              <a:gd name="connsiteX6350" fmla="*/ 454875 w 10962464"/>
              <a:gd name="connsiteY6350" fmla="*/ 4285242 h 4944979"/>
              <a:gd name="connsiteX6351" fmla="*/ 456988 w 10962464"/>
              <a:gd name="connsiteY6351" fmla="*/ 4290079 h 4944979"/>
              <a:gd name="connsiteX6352" fmla="*/ 461525 w 10962464"/>
              <a:gd name="connsiteY6352" fmla="*/ 4309733 h 4944979"/>
              <a:gd name="connsiteX6353" fmla="*/ 462885 w 10962464"/>
              <a:gd name="connsiteY6353" fmla="*/ 4327874 h 4944979"/>
              <a:gd name="connsiteX6354" fmla="*/ 463036 w 10962464"/>
              <a:gd name="connsiteY6354" fmla="*/ 4347829 h 4944979"/>
              <a:gd name="connsiteX6355" fmla="*/ 461219 w 10962464"/>
              <a:gd name="connsiteY6355" fmla="*/ 4387589 h 4944979"/>
              <a:gd name="connsiteX6356" fmla="*/ 456535 w 10962464"/>
              <a:gd name="connsiteY6356" fmla="*/ 4425987 h 4944979"/>
              <a:gd name="connsiteX6357" fmla="*/ 444717 w 10962464"/>
              <a:gd name="connsiteY6357" fmla="*/ 4478038 h 4944979"/>
              <a:gd name="connsiteX6358" fmla="*/ 446408 w 10962464"/>
              <a:gd name="connsiteY6358" fmla="*/ 4477538 h 4944979"/>
              <a:gd name="connsiteX6359" fmla="*/ 460316 w 10962464"/>
              <a:gd name="connsiteY6359" fmla="*/ 4484340 h 4944979"/>
              <a:gd name="connsiteX6360" fmla="*/ 465304 w 10962464"/>
              <a:gd name="connsiteY6360" fmla="*/ 4495528 h 4944979"/>
              <a:gd name="connsiteX6361" fmla="*/ 468025 w 10962464"/>
              <a:gd name="connsiteY6361" fmla="*/ 4507168 h 4944979"/>
              <a:gd name="connsiteX6362" fmla="*/ 470594 w 10962464"/>
              <a:gd name="connsiteY6362" fmla="*/ 4525460 h 4944979"/>
              <a:gd name="connsiteX6363" fmla="*/ 471051 w 10962464"/>
              <a:gd name="connsiteY6363" fmla="*/ 4544811 h 4944979"/>
              <a:gd name="connsiteX6364" fmla="*/ 470745 w 10962464"/>
              <a:gd name="connsiteY6364" fmla="*/ 4562801 h 4944979"/>
              <a:gd name="connsiteX6365" fmla="*/ 469842 w 10962464"/>
              <a:gd name="connsiteY6365" fmla="*/ 4582455 h 4944979"/>
              <a:gd name="connsiteX6366" fmla="*/ 469686 w 10962464"/>
              <a:gd name="connsiteY6366" fmla="*/ 4601805 h 4944979"/>
              <a:gd name="connsiteX6367" fmla="*/ 467874 w 10962464"/>
              <a:gd name="connsiteY6367" fmla="*/ 4642319 h 4944979"/>
              <a:gd name="connsiteX6368" fmla="*/ 465409 w 10962464"/>
              <a:gd name="connsiteY6368" fmla="*/ 4655902 h 4944979"/>
              <a:gd name="connsiteX6369" fmla="*/ 476341 w 10962464"/>
              <a:gd name="connsiteY6369" fmla="*/ 4650331 h 4944979"/>
              <a:gd name="connsiteX6370" fmla="*/ 488737 w 10962464"/>
              <a:gd name="connsiteY6370" fmla="*/ 4649274 h 4944979"/>
              <a:gd name="connsiteX6371" fmla="*/ 504308 w 10962464"/>
              <a:gd name="connsiteY6371" fmla="*/ 4659100 h 4944979"/>
              <a:gd name="connsiteX6372" fmla="*/ 510051 w 10962464"/>
              <a:gd name="connsiteY6372" fmla="*/ 4680566 h 4944979"/>
              <a:gd name="connsiteX6373" fmla="*/ 513228 w 10962464"/>
              <a:gd name="connsiteY6373" fmla="*/ 4719420 h 4944979"/>
              <a:gd name="connsiteX6374" fmla="*/ 512019 w 10962464"/>
              <a:gd name="connsiteY6374" fmla="*/ 4759935 h 4944979"/>
              <a:gd name="connsiteX6375" fmla="*/ 509298 w 10962464"/>
              <a:gd name="connsiteY6375" fmla="*/ 4799846 h 4944979"/>
              <a:gd name="connsiteX6376" fmla="*/ 503553 w 10962464"/>
              <a:gd name="connsiteY6376" fmla="*/ 4835523 h 4944979"/>
              <a:gd name="connsiteX6377" fmla="*/ 495619 w 10962464"/>
              <a:gd name="connsiteY6377" fmla="*/ 4858959 h 4944979"/>
              <a:gd name="connsiteX6378" fmla="*/ 499320 w 10962464"/>
              <a:gd name="connsiteY6378" fmla="*/ 4860770 h 4944979"/>
              <a:gd name="connsiteX6379" fmla="*/ 504459 w 10962464"/>
              <a:gd name="connsiteY6379" fmla="*/ 4866212 h 4944979"/>
              <a:gd name="connsiteX6380" fmla="*/ 507179 w 10962464"/>
              <a:gd name="connsiteY6380" fmla="*/ 4870747 h 4944979"/>
              <a:gd name="connsiteX6381" fmla="*/ 510051 w 10962464"/>
              <a:gd name="connsiteY6381" fmla="*/ 4876794 h 4944979"/>
              <a:gd name="connsiteX6382" fmla="*/ 513228 w 10962464"/>
              <a:gd name="connsiteY6382" fmla="*/ 4885714 h 4944979"/>
              <a:gd name="connsiteX6383" fmla="*/ 522148 w 10962464"/>
              <a:gd name="connsiteY6383" fmla="*/ 4924716 h 4944979"/>
              <a:gd name="connsiteX6384" fmla="*/ 525579 w 10962464"/>
              <a:gd name="connsiteY6384" fmla="*/ 4944979 h 4944979"/>
              <a:gd name="connsiteX6385" fmla="*/ 500790 w 10962464"/>
              <a:gd name="connsiteY6385" fmla="*/ 4944979 h 4944979"/>
              <a:gd name="connsiteX6386" fmla="*/ 500228 w 10962464"/>
              <a:gd name="connsiteY6386" fmla="*/ 4941497 h 4944979"/>
              <a:gd name="connsiteX6387" fmla="*/ 495541 w 10962464"/>
              <a:gd name="connsiteY6387" fmla="*/ 4916704 h 4944979"/>
              <a:gd name="connsiteX6388" fmla="*/ 486470 w 10962464"/>
              <a:gd name="connsiteY6388" fmla="*/ 4884655 h 4944979"/>
              <a:gd name="connsiteX6389" fmla="*/ 482541 w 10962464"/>
              <a:gd name="connsiteY6389" fmla="*/ 4887831 h 4944979"/>
              <a:gd name="connsiteX6390" fmla="*/ 462127 w 10962464"/>
              <a:gd name="connsiteY6390" fmla="*/ 4909297 h 4944979"/>
              <a:gd name="connsiteX6391" fmla="*/ 445955 w 10962464"/>
              <a:gd name="connsiteY6391" fmla="*/ 4932276 h 4944979"/>
              <a:gd name="connsiteX6392" fmla="*/ 446558 w 10962464"/>
              <a:gd name="connsiteY6392" fmla="*/ 4931217 h 4944979"/>
              <a:gd name="connsiteX6393" fmla="*/ 438647 w 10962464"/>
              <a:gd name="connsiteY6393" fmla="*/ 4944979 h 4944979"/>
              <a:gd name="connsiteX6394" fmla="*/ 390619 w 10962464"/>
              <a:gd name="connsiteY6394" fmla="*/ 4944979 h 4944979"/>
              <a:gd name="connsiteX6395" fmla="*/ 390925 w 10962464"/>
              <a:gd name="connsiteY6395" fmla="*/ 4939382 h 4944979"/>
              <a:gd name="connsiteX6396" fmla="*/ 390976 w 10962464"/>
              <a:gd name="connsiteY6396" fmla="*/ 4938336 h 4944979"/>
              <a:gd name="connsiteX6397" fmla="*/ 392290 w 10962464"/>
              <a:gd name="connsiteY6397" fmla="*/ 4910507 h 4944979"/>
              <a:gd name="connsiteX6398" fmla="*/ 390925 w 10962464"/>
              <a:gd name="connsiteY6398" fmla="*/ 4877549 h 4944979"/>
              <a:gd name="connsiteX6399" fmla="*/ 385332 w 10962464"/>
              <a:gd name="connsiteY6399" fmla="*/ 4843535 h 4944979"/>
              <a:gd name="connsiteX6400" fmla="*/ 368855 w 10962464"/>
              <a:gd name="connsiteY6400" fmla="*/ 4790020 h 4944979"/>
              <a:gd name="connsiteX6401" fmla="*/ 365983 w 10962464"/>
              <a:gd name="connsiteY6401" fmla="*/ 4785182 h 4944979"/>
              <a:gd name="connsiteX6402" fmla="*/ 361146 w 10962464"/>
              <a:gd name="connsiteY6402" fmla="*/ 4786844 h 4944979"/>
              <a:gd name="connsiteX6403" fmla="*/ 348447 w 10962464"/>
              <a:gd name="connsiteY6403" fmla="*/ 4795914 h 4944979"/>
              <a:gd name="connsiteX6404" fmla="*/ 334539 w 10962464"/>
              <a:gd name="connsiteY6404" fmla="*/ 4810276 h 4944979"/>
              <a:gd name="connsiteX6405" fmla="*/ 327130 w 10962464"/>
              <a:gd name="connsiteY6405" fmla="*/ 4819650 h 4944979"/>
              <a:gd name="connsiteX6406" fmla="*/ 320930 w 10962464"/>
              <a:gd name="connsiteY6406" fmla="*/ 4828418 h 4944979"/>
              <a:gd name="connsiteX6407" fmla="*/ 312618 w 10962464"/>
              <a:gd name="connsiteY6407" fmla="*/ 4842930 h 4944979"/>
              <a:gd name="connsiteX6408" fmla="*/ 304453 w 10962464"/>
              <a:gd name="connsiteY6408" fmla="*/ 4860618 h 4944979"/>
              <a:gd name="connsiteX6409" fmla="*/ 291452 w 10962464"/>
              <a:gd name="connsiteY6409" fmla="*/ 4893726 h 4944979"/>
              <a:gd name="connsiteX6410" fmla="*/ 284502 w 10962464"/>
              <a:gd name="connsiteY6410" fmla="*/ 4920031 h 4944979"/>
              <a:gd name="connsiteX6411" fmla="*/ 278925 w 10962464"/>
              <a:gd name="connsiteY6411" fmla="*/ 4944979 h 4944979"/>
              <a:gd name="connsiteX6412" fmla="*/ 254275 w 10962464"/>
              <a:gd name="connsiteY6412" fmla="*/ 4944979 h 4944979"/>
              <a:gd name="connsiteX6413" fmla="*/ 257287 w 10962464"/>
              <a:gd name="connsiteY6413" fmla="*/ 4926834 h 4944979"/>
              <a:gd name="connsiteX6414" fmla="*/ 266813 w 10962464"/>
              <a:gd name="connsiteY6414" fmla="*/ 4889645 h 4944979"/>
              <a:gd name="connsiteX6415" fmla="*/ 273470 w 10962464"/>
              <a:gd name="connsiteY6415" fmla="*/ 4871991 h 4944979"/>
              <a:gd name="connsiteX6416" fmla="*/ 271497 w 10962464"/>
              <a:gd name="connsiteY6416" fmla="*/ 4872410 h 4944979"/>
              <a:gd name="connsiteX6417" fmla="*/ 268475 w 10962464"/>
              <a:gd name="connsiteY6417" fmla="*/ 4871504 h 4944979"/>
              <a:gd name="connsiteX6418" fmla="*/ 263487 w 10962464"/>
              <a:gd name="connsiteY6418" fmla="*/ 4867271 h 4944979"/>
              <a:gd name="connsiteX6419" fmla="*/ 260616 w 10962464"/>
              <a:gd name="connsiteY6419" fmla="*/ 4863944 h 4944979"/>
              <a:gd name="connsiteX6420" fmla="*/ 248518 w 10962464"/>
              <a:gd name="connsiteY6420" fmla="*/ 4850793 h 4944979"/>
              <a:gd name="connsiteX6421" fmla="*/ 233400 w 10962464"/>
              <a:gd name="connsiteY6421" fmla="*/ 4835523 h 4944979"/>
              <a:gd name="connsiteX6422" fmla="*/ 205735 w 10962464"/>
              <a:gd name="connsiteY6422" fmla="*/ 4807859 h 4944979"/>
              <a:gd name="connsiteX6423" fmla="*/ 191676 w 10962464"/>
              <a:gd name="connsiteY6423" fmla="*/ 4794706 h 4944979"/>
              <a:gd name="connsiteX6424" fmla="*/ 175501 w 10962464"/>
              <a:gd name="connsiteY6424" fmla="*/ 4781251 h 4944979"/>
              <a:gd name="connsiteX6425" fmla="*/ 144811 w 10962464"/>
              <a:gd name="connsiteY6425" fmla="*/ 4758726 h 4944979"/>
              <a:gd name="connsiteX6426" fmla="*/ 77538 w 10962464"/>
              <a:gd name="connsiteY6426" fmla="*/ 4722443 h 4944979"/>
              <a:gd name="connsiteX6427" fmla="*/ 71641 w 10962464"/>
              <a:gd name="connsiteY6427" fmla="*/ 4721083 h 4944979"/>
              <a:gd name="connsiteX6428" fmla="*/ 69980 w 10962464"/>
              <a:gd name="connsiteY6428" fmla="*/ 4724711 h 4944979"/>
              <a:gd name="connsiteX6429" fmla="*/ 69070 w 10962464"/>
              <a:gd name="connsiteY6429" fmla="*/ 4730758 h 4944979"/>
              <a:gd name="connsiteX6430" fmla="*/ 74216 w 10962464"/>
              <a:gd name="connsiteY6430" fmla="*/ 4772937 h 4944979"/>
              <a:gd name="connsiteX6431" fmla="*/ 87062 w 10962464"/>
              <a:gd name="connsiteY6431" fmla="*/ 4822824 h 4944979"/>
              <a:gd name="connsiteX6432" fmla="*/ 95076 w 10962464"/>
              <a:gd name="connsiteY6432" fmla="*/ 4845803 h 4944979"/>
              <a:gd name="connsiteX6433" fmla="*/ 105054 w 10962464"/>
              <a:gd name="connsiteY6433" fmla="*/ 4867725 h 4944979"/>
              <a:gd name="connsiteX6434" fmla="*/ 113371 w 10962464"/>
              <a:gd name="connsiteY6434" fmla="*/ 4882690 h 4944979"/>
              <a:gd name="connsiteX6435" fmla="*/ 120654 w 10962464"/>
              <a:gd name="connsiteY6435" fmla="*/ 4892932 h 4944979"/>
              <a:gd name="connsiteX6436" fmla="*/ 124860 w 10962464"/>
              <a:gd name="connsiteY6436" fmla="*/ 4895238 h 4944979"/>
              <a:gd name="connsiteX6437" fmla="*/ 160687 w 10962464"/>
              <a:gd name="connsiteY6437" fmla="*/ 4916403 h 4944979"/>
              <a:gd name="connsiteX6438" fmla="*/ 192130 w 10962464"/>
              <a:gd name="connsiteY6438" fmla="*/ 4938474 h 4944979"/>
              <a:gd name="connsiteX6439" fmla="*/ 201608 w 10962464"/>
              <a:gd name="connsiteY6439" fmla="*/ 4944979 h 4944979"/>
              <a:gd name="connsiteX6440" fmla="*/ 158388 w 10962464"/>
              <a:gd name="connsiteY6440" fmla="*/ 4944979 h 4944979"/>
              <a:gd name="connsiteX6441" fmla="*/ 148591 w 10962464"/>
              <a:gd name="connsiteY6441" fmla="*/ 4938021 h 4944979"/>
              <a:gd name="connsiteX6442" fmla="*/ 141939 w 10962464"/>
              <a:gd name="connsiteY6442" fmla="*/ 4933638 h 4944979"/>
              <a:gd name="connsiteX6443" fmla="*/ 143904 w 10962464"/>
              <a:gd name="connsiteY6443" fmla="*/ 4934998 h 4944979"/>
              <a:gd name="connsiteX6444" fmla="*/ 112612 w 10962464"/>
              <a:gd name="connsiteY6444" fmla="*/ 4916857 h 4944979"/>
              <a:gd name="connsiteX6445" fmla="*/ 111876 w 10962464"/>
              <a:gd name="connsiteY6445" fmla="*/ 4916452 h 4944979"/>
              <a:gd name="connsiteX6446" fmla="*/ 111403 w 10962464"/>
              <a:gd name="connsiteY6446" fmla="*/ 4916554 h 4944979"/>
              <a:gd name="connsiteX6447" fmla="*/ 108189 w 10962464"/>
              <a:gd name="connsiteY6447" fmla="*/ 4914433 h 4944979"/>
              <a:gd name="connsiteX6448" fmla="*/ 96890 w 10962464"/>
              <a:gd name="connsiteY6448" fmla="*/ 4908239 h 4944979"/>
              <a:gd name="connsiteX6449" fmla="*/ 80258 w 10962464"/>
              <a:gd name="connsiteY6449" fmla="*/ 4900227 h 4944979"/>
              <a:gd name="connsiteX6450" fmla="*/ 79355 w 10962464"/>
              <a:gd name="connsiteY6450" fmla="*/ 4900076 h 4944979"/>
              <a:gd name="connsiteX6451" fmla="*/ 78904 w 10962464"/>
              <a:gd name="connsiteY6451" fmla="*/ 4904158 h 4944979"/>
              <a:gd name="connsiteX6452" fmla="*/ 79199 w 10962464"/>
              <a:gd name="connsiteY6452" fmla="*/ 4915798 h 4944979"/>
              <a:gd name="connsiteX6453" fmla="*/ 80561 w 10962464"/>
              <a:gd name="connsiteY6453" fmla="*/ 4925473 h 4944979"/>
              <a:gd name="connsiteX6454" fmla="*/ 86133 w 10962464"/>
              <a:gd name="connsiteY6454" fmla="*/ 4944979 h 4944979"/>
              <a:gd name="connsiteX6455" fmla="*/ 61196 w 10962464"/>
              <a:gd name="connsiteY6455" fmla="*/ 4944979 h 4944979"/>
              <a:gd name="connsiteX6456" fmla="*/ 55920 w 10962464"/>
              <a:gd name="connsiteY6456" fmla="*/ 4926078 h 4944979"/>
              <a:gd name="connsiteX6457" fmla="*/ 54711 w 10962464"/>
              <a:gd name="connsiteY6457" fmla="*/ 4901890 h 4944979"/>
              <a:gd name="connsiteX6458" fmla="*/ 56828 w 10962464"/>
              <a:gd name="connsiteY6458" fmla="*/ 4890099 h 4944979"/>
              <a:gd name="connsiteX6459" fmla="*/ 64388 w 10962464"/>
              <a:gd name="connsiteY6459" fmla="*/ 4879062 h 4944979"/>
              <a:gd name="connsiteX6460" fmla="*/ 75271 w 10962464"/>
              <a:gd name="connsiteY6460" fmla="*/ 4874981 h 4944979"/>
              <a:gd name="connsiteX6461" fmla="*/ 81167 w 10962464"/>
              <a:gd name="connsiteY6461" fmla="*/ 4875132 h 4944979"/>
              <a:gd name="connsiteX6462" fmla="*/ 81743 w 10962464"/>
              <a:gd name="connsiteY6462" fmla="*/ 4875270 h 4944979"/>
              <a:gd name="connsiteX6463" fmla="*/ 69226 w 10962464"/>
              <a:gd name="connsiteY6463" fmla="*/ 4847467 h 4944979"/>
              <a:gd name="connsiteX6464" fmla="*/ 58339 w 10962464"/>
              <a:gd name="connsiteY6464" fmla="*/ 4812394 h 4944979"/>
              <a:gd name="connsiteX6465" fmla="*/ 49115 w 10962464"/>
              <a:gd name="connsiteY6465" fmla="*/ 4773391 h 4944979"/>
              <a:gd name="connsiteX6466" fmla="*/ 44280 w 10962464"/>
              <a:gd name="connsiteY6466" fmla="*/ 4731514 h 4944979"/>
              <a:gd name="connsiteX6467" fmla="*/ 50173 w 10962464"/>
              <a:gd name="connsiteY6467" fmla="*/ 4708535 h 4944979"/>
              <a:gd name="connsiteX6468" fmla="*/ 54711 w 10962464"/>
              <a:gd name="connsiteY6468" fmla="*/ 4702640 h 4944979"/>
              <a:gd name="connsiteX6469" fmla="*/ 56122 w 10962464"/>
              <a:gd name="connsiteY6469" fmla="*/ 4701493 h 4944979"/>
              <a:gd name="connsiteX6470" fmla="*/ 53200 w 10962464"/>
              <a:gd name="connsiteY6470" fmla="*/ 4694627 h 4944979"/>
              <a:gd name="connsiteX6471" fmla="*/ 46245 w 10962464"/>
              <a:gd name="connsiteY6471" fmla="*/ 4677695 h 4944979"/>
              <a:gd name="connsiteX6472" fmla="*/ 35056 w 10962464"/>
              <a:gd name="connsiteY6472" fmla="*/ 4641714 h 4944979"/>
              <a:gd name="connsiteX6473" fmla="*/ 26894 w 10962464"/>
              <a:gd name="connsiteY6473" fmla="*/ 4601199 h 4944979"/>
              <a:gd name="connsiteX6474" fmla="*/ 20243 w 10962464"/>
              <a:gd name="connsiteY6474" fmla="*/ 4563406 h 4944979"/>
              <a:gd name="connsiteX6475" fmla="*/ 16916 w 10962464"/>
              <a:gd name="connsiteY6475" fmla="*/ 4543451 h 4944979"/>
              <a:gd name="connsiteX6476" fmla="*/ 14953 w 10962464"/>
              <a:gd name="connsiteY6476" fmla="*/ 4523495 h 4944979"/>
              <a:gd name="connsiteX6477" fmla="*/ 14347 w 10962464"/>
              <a:gd name="connsiteY6477" fmla="*/ 4505051 h 4944979"/>
              <a:gd name="connsiteX6478" fmla="*/ 18583 w 10962464"/>
              <a:gd name="connsiteY6478" fmla="*/ 4487667 h 4944979"/>
              <a:gd name="connsiteX6479" fmla="*/ 20695 w 10962464"/>
              <a:gd name="connsiteY6479" fmla="*/ 4485701 h 4944979"/>
              <a:gd name="connsiteX6480" fmla="*/ 35207 w 10962464"/>
              <a:gd name="connsiteY6480" fmla="*/ 4483736 h 4944979"/>
              <a:gd name="connsiteX6481" fmla="*/ 41799 w 10962464"/>
              <a:gd name="connsiteY6481" fmla="*/ 4486318 h 4944979"/>
              <a:gd name="connsiteX6482" fmla="*/ 39443 w 10962464"/>
              <a:gd name="connsiteY6482" fmla="*/ 4480712 h 4944979"/>
              <a:gd name="connsiteX6483" fmla="*/ 32034 w 10962464"/>
              <a:gd name="connsiteY6483" fmla="*/ 4463025 h 4944979"/>
              <a:gd name="connsiteX6484" fmla="*/ 25834 w 10962464"/>
              <a:gd name="connsiteY6484" fmla="*/ 4444582 h 4944979"/>
              <a:gd name="connsiteX6485" fmla="*/ 9356 w 10962464"/>
              <a:gd name="connsiteY6485" fmla="*/ 4367331 h 4944979"/>
              <a:gd name="connsiteX6486" fmla="*/ 5273 w 10962464"/>
              <a:gd name="connsiteY6486" fmla="*/ 4328630 h 4944979"/>
              <a:gd name="connsiteX6487" fmla="*/ 5728 w 10962464"/>
              <a:gd name="connsiteY6487" fmla="*/ 4306860 h 4944979"/>
              <a:gd name="connsiteX6488" fmla="*/ 6787 w 10962464"/>
              <a:gd name="connsiteY6488" fmla="*/ 4297639 h 4944979"/>
              <a:gd name="connsiteX6489" fmla="*/ 16614 w 10962464"/>
              <a:gd name="connsiteY6489" fmla="*/ 4276474 h 4944979"/>
              <a:gd name="connsiteX6490" fmla="*/ 21451 w 10962464"/>
              <a:gd name="connsiteY6490" fmla="*/ 4274357 h 4944979"/>
              <a:gd name="connsiteX6491" fmla="*/ 40408 w 10962464"/>
              <a:gd name="connsiteY6491" fmla="*/ 4277853 h 4944979"/>
              <a:gd name="connsiteX6492" fmla="*/ 35662 w 10962464"/>
              <a:gd name="connsiteY6492" fmla="*/ 4268915 h 4944979"/>
              <a:gd name="connsiteX6493" fmla="*/ 19335 w 10962464"/>
              <a:gd name="connsiteY6493" fmla="*/ 4232178 h 4944979"/>
              <a:gd name="connsiteX6494" fmla="*/ 1497 w 10962464"/>
              <a:gd name="connsiteY6494" fmla="*/ 4154776 h 4944979"/>
              <a:gd name="connsiteX6495" fmla="*/ 134 w 10962464"/>
              <a:gd name="connsiteY6495" fmla="*/ 4135275 h 4944979"/>
              <a:gd name="connsiteX6496" fmla="*/ 1192 w 10962464"/>
              <a:gd name="connsiteY6496" fmla="*/ 4110329 h 4944979"/>
              <a:gd name="connsiteX6497" fmla="*/ 4217 w 10962464"/>
              <a:gd name="connsiteY6497" fmla="*/ 4098840 h 4944979"/>
              <a:gd name="connsiteX6498" fmla="*/ 11171 w 10962464"/>
              <a:gd name="connsiteY6498" fmla="*/ 4087503 h 4944979"/>
              <a:gd name="connsiteX6499" fmla="*/ 13740 w 10962464"/>
              <a:gd name="connsiteY6499" fmla="*/ 4085235 h 4944979"/>
              <a:gd name="connsiteX6500" fmla="*/ 22963 w 10962464"/>
              <a:gd name="connsiteY6500" fmla="*/ 4081607 h 4944979"/>
              <a:gd name="connsiteX6501" fmla="*/ 35207 w 10962464"/>
              <a:gd name="connsiteY6501" fmla="*/ 4084176 h 4944979"/>
              <a:gd name="connsiteX6502" fmla="*/ 40849 w 10962464"/>
              <a:gd name="connsiteY6502" fmla="*/ 4087884 h 4944979"/>
              <a:gd name="connsiteX6503" fmla="*/ 31578 w 10962464"/>
              <a:gd name="connsiteY6503" fmla="*/ 4058628 h 4944979"/>
              <a:gd name="connsiteX6504" fmla="*/ 27044 w 10962464"/>
              <a:gd name="connsiteY6504" fmla="*/ 4039882 h 4944979"/>
              <a:gd name="connsiteX6505" fmla="*/ 22960 w 10962464"/>
              <a:gd name="connsiteY6505" fmla="*/ 4019322 h 4944979"/>
              <a:gd name="connsiteX6506" fmla="*/ 17821 w 10962464"/>
              <a:gd name="connsiteY6506" fmla="*/ 3981830 h 4944979"/>
              <a:gd name="connsiteX6507" fmla="*/ 15707 w 10962464"/>
              <a:gd name="connsiteY6507" fmla="*/ 3942675 h 4944979"/>
              <a:gd name="connsiteX6508" fmla="*/ 16308 w 10962464"/>
              <a:gd name="connsiteY6508" fmla="*/ 3922418 h 4944979"/>
              <a:gd name="connsiteX6509" fmla="*/ 16765 w 10962464"/>
              <a:gd name="connsiteY6509" fmla="*/ 3918035 h 4944979"/>
              <a:gd name="connsiteX6510" fmla="*/ 17216 w 10962464"/>
              <a:gd name="connsiteY6510" fmla="*/ 3915767 h 4944979"/>
              <a:gd name="connsiteX6511" fmla="*/ 17670 w 10962464"/>
              <a:gd name="connsiteY6511" fmla="*/ 3913802 h 4944979"/>
              <a:gd name="connsiteX6512" fmla="*/ 19181 w 10962464"/>
              <a:gd name="connsiteY6512" fmla="*/ 3909266 h 4944979"/>
              <a:gd name="connsiteX6513" fmla="*/ 22055 w 10962464"/>
              <a:gd name="connsiteY6513" fmla="*/ 3904882 h 4944979"/>
              <a:gd name="connsiteX6514" fmla="*/ 24474 w 10962464"/>
              <a:gd name="connsiteY6514" fmla="*/ 3902765 h 4944979"/>
              <a:gd name="connsiteX6515" fmla="*/ 28104 w 10962464"/>
              <a:gd name="connsiteY6515" fmla="*/ 3900649 h 4944979"/>
              <a:gd name="connsiteX6516" fmla="*/ 39743 w 10962464"/>
              <a:gd name="connsiteY6516" fmla="*/ 3900044 h 4944979"/>
              <a:gd name="connsiteX6517" fmla="*/ 51986 w 10962464"/>
              <a:gd name="connsiteY6517" fmla="*/ 3905487 h 4944979"/>
              <a:gd name="connsiteX6518" fmla="*/ 55614 w 10962464"/>
              <a:gd name="connsiteY6518" fmla="*/ 3908056 h 4944979"/>
              <a:gd name="connsiteX6519" fmla="*/ 62722 w 10962464"/>
              <a:gd name="connsiteY6519" fmla="*/ 3914254 h 4944979"/>
              <a:gd name="connsiteX6520" fmla="*/ 77082 w 10962464"/>
              <a:gd name="connsiteY6520" fmla="*/ 3929675 h 4944979"/>
              <a:gd name="connsiteX6521" fmla="*/ 100212 w 10962464"/>
              <a:gd name="connsiteY6521" fmla="*/ 3959155 h 4944979"/>
              <a:gd name="connsiteX6522" fmla="*/ 108704 w 10962464"/>
              <a:gd name="connsiteY6522" fmla="*/ 3972112 h 4944979"/>
              <a:gd name="connsiteX6523" fmla="*/ 109736 w 10962464"/>
              <a:gd name="connsiteY6523" fmla="*/ 3954317 h 4944979"/>
              <a:gd name="connsiteX6524" fmla="*/ 114877 w 10962464"/>
              <a:gd name="connsiteY6524" fmla="*/ 3918338 h 4944979"/>
              <a:gd name="connsiteX6525" fmla="*/ 126517 w 10962464"/>
              <a:gd name="connsiteY6525" fmla="*/ 3880240 h 4944979"/>
              <a:gd name="connsiteX6526" fmla="*/ 142844 w 10962464"/>
              <a:gd name="connsiteY6526" fmla="*/ 3846226 h 4944979"/>
              <a:gd name="connsiteX6527" fmla="*/ 160985 w 10962464"/>
              <a:gd name="connsiteY6527" fmla="*/ 3811910 h 4944979"/>
              <a:gd name="connsiteX6528" fmla="*/ 183208 w 10962464"/>
              <a:gd name="connsiteY6528" fmla="*/ 3777592 h 4944979"/>
              <a:gd name="connsiteX6529" fmla="*/ 188649 w 10962464"/>
              <a:gd name="connsiteY6529" fmla="*/ 3770487 h 4944979"/>
              <a:gd name="connsiteX6530" fmla="*/ 191371 w 10962464"/>
              <a:gd name="connsiteY6530" fmla="*/ 3767312 h 4944979"/>
              <a:gd name="connsiteX6531" fmla="*/ 196664 w 10962464"/>
              <a:gd name="connsiteY6531" fmla="*/ 3762324 h 4944979"/>
              <a:gd name="connsiteX6532" fmla="*/ 196966 w 10962464"/>
              <a:gd name="connsiteY6532" fmla="*/ 3762021 h 4944979"/>
              <a:gd name="connsiteX6533" fmla="*/ 203315 w 10962464"/>
              <a:gd name="connsiteY6533" fmla="*/ 3758242 h 4944979"/>
              <a:gd name="connsiteX6534" fmla="*/ 210723 w 10962464"/>
              <a:gd name="connsiteY6534" fmla="*/ 3757486 h 4944979"/>
              <a:gd name="connsiteX6535" fmla="*/ 7600971 w 10962464"/>
              <a:gd name="connsiteY6535" fmla="*/ 3757334 h 4944979"/>
              <a:gd name="connsiteX6536" fmla="*/ 7590995 w 10962464"/>
              <a:gd name="connsiteY6536" fmla="*/ 3773359 h 4944979"/>
              <a:gd name="connsiteX6537" fmla="*/ 7577387 w 10962464"/>
              <a:gd name="connsiteY6537" fmla="*/ 3803746 h 4944979"/>
              <a:gd name="connsiteX6538" fmla="*/ 7570736 w 10962464"/>
              <a:gd name="connsiteY6538" fmla="*/ 3820223 h 4944979"/>
              <a:gd name="connsiteX6539" fmla="*/ 7563329 w 10962464"/>
              <a:gd name="connsiteY6539" fmla="*/ 3836247 h 4944979"/>
              <a:gd name="connsiteX6540" fmla="*/ 7551084 w 10962464"/>
              <a:gd name="connsiteY6540" fmla="*/ 3870414 h 4944979"/>
              <a:gd name="connsiteX6541" fmla="*/ 7540955 w 10962464"/>
              <a:gd name="connsiteY6541" fmla="*/ 3907150 h 4944979"/>
              <a:gd name="connsiteX6542" fmla="*/ 7539442 w 10962464"/>
              <a:gd name="connsiteY6542" fmla="*/ 3914103 h 4944979"/>
              <a:gd name="connsiteX6543" fmla="*/ 7533395 w 10962464"/>
              <a:gd name="connsiteY6543" fmla="*/ 3961270 h 4944979"/>
              <a:gd name="connsiteX6544" fmla="*/ 7534001 w 10962464"/>
              <a:gd name="connsiteY6544" fmla="*/ 4009496 h 4944979"/>
              <a:gd name="connsiteX6545" fmla="*/ 7535815 w 10962464"/>
              <a:gd name="connsiteY6545" fmla="*/ 4024917 h 4944979"/>
              <a:gd name="connsiteX6546" fmla="*/ 7532673 w 10962464"/>
              <a:gd name="connsiteY6546" fmla="*/ 4029680 h 4944979"/>
              <a:gd name="connsiteX6547" fmla="*/ 7553049 w 10962464"/>
              <a:gd name="connsiteY6547" fmla="*/ 4045628 h 4944979"/>
              <a:gd name="connsiteX6548" fmla="*/ 7568621 w 10962464"/>
              <a:gd name="connsiteY6548" fmla="*/ 4059688 h 4944979"/>
              <a:gd name="connsiteX6549" fmla="*/ 7583437 w 10962464"/>
              <a:gd name="connsiteY6549" fmla="*/ 4073898 h 4944979"/>
              <a:gd name="connsiteX6550" fmla="*/ 7596959 w 10962464"/>
              <a:gd name="connsiteY6550" fmla="*/ 4091082 h 4944979"/>
              <a:gd name="connsiteX6551" fmla="*/ 7602333 w 10962464"/>
              <a:gd name="connsiteY6551" fmla="*/ 4064524 h 4944979"/>
              <a:gd name="connsiteX6552" fmla="*/ 7612462 w 10962464"/>
              <a:gd name="connsiteY6552" fmla="*/ 4028394 h 4944979"/>
              <a:gd name="connsiteX6553" fmla="*/ 7625312 w 10962464"/>
              <a:gd name="connsiteY6553" fmla="*/ 3993926 h 4944979"/>
              <a:gd name="connsiteX6554" fmla="*/ 7640429 w 10962464"/>
              <a:gd name="connsiteY6554" fmla="*/ 3960213 h 4944979"/>
              <a:gd name="connsiteX6555" fmla="*/ 7648441 w 10962464"/>
              <a:gd name="connsiteY6555" fmla="*/ 3942072 h 4944979"/>
              <a:gd name="connsiteX6556" fmla="*/ 7653360 w 10962464"/>
              <a:gd name="connsiteY6556" fmla="*/ 3931895 h 4944979"/>
              <a:gd name="connsiteX6557" fmla="*/ 7652675 w 10962464"/>
              <a:gd name="connsiteY6557" fmla="*/ 3910778 h 4944979"/>
              <a:gd name="connsiteX6558" fmla="*/ 7645265 w 10962464"/>
              <a:gd name="connsiteY6558" fmla="*/ 3871171 h 4944979"/>
              <a:gd name="connsiteX6559" fmla="*/ 7634079 w 10962464"/>
              <a:gd name="connsiteY6559" fmla="*/ 3832317 h 4944979"/>
              <a:gd name="connsiteX6560" fmla="*/ 7616693 w 10962464"/>
              <a:gd name="connsiteY6560" fmla="*/ 3789837 h 4944979"/>
              <a:gd name="connsiteX6561" fmla="*/ 7606867 w 10962464"/>
              <a:gd name="connsiteY6561" fmla="*/ 3769277 h 4944979"/>
              <a:gd name="connsiteX6562" fmla="*/ 7602181 w 10962464"/>
              <a:gd name="connsiteY6562" fmla="*/ 3759753 h 4944979"/>
              <a:gd name="connsiteX6563" fmla="*/ 7600971 w 10962464"/>
              <a:gd name="connsiteY6563" fmla="*/ 3757334 h 4944979"/>
              <a:gd name="connsiteX6564" fmla="*/ 5601258 w 10962464"/>
              <a:gd name="connsiteY6564" fmla="*/ 3747087 h 4944979"/>
              <a:gd name="connsiteX6565" fmla="*/ 5599401 w 10962464"/>
              <a:gd name="connsiteY6565" fmla="*/ 3748868 h 4944979"/>
              <a:gd name="connsiteX6566" fmla="*/ 5592899 w 10962464"/>
              <a:gd name="connsiteY6566" fmla="*/ 3758847 h 4944979"/>
              <a:gd name="connsiteX6567" fmla="*/ 5586700 w 10962464"/>
              <a:gd name="connsiteY6567" fmla="*/ 3773661 h 4944979"/>
              <a:gd name="connsiteX6568" fmla="*/ 5582921 w 10962464"/>
              <a:gd name="connsiteY6568" fmla="*/ 3788023 h 4944979"/>
              <a:gd name="connsiteX6569" fmla="*/ 5577932 w 10962464"/>
              <a:gd name="connsiteY6569" fmla="*/ 3829748 h 4944979"/>
              <a:gd name="connsiteX6570" fmla="*/ 5579293 w 10962464"/>
              <a:gd name="connsiteY6570" fmla="*/ 3874950 h 4944979"/>
              <a:gd name="connsiteX6571" fmla="*/ 5584131 w 10962464"/>
              <a:gd name="connsiteY6571" fmla="*/ 3922571 h 4944979"/>
              <a:gd name="connsiteX6572" fmla="*/ 5588364 w 10962464"/>
              <a:gd name="connsiteY6572" fmla="*/ 3946910 h 4944979"/>
              <a:gd name="connsiteX6573" fmla="*/ 5593958 w 10962464"/>
              <a:gd name="connsiteY6573" fmla="*/ 3967470 h 4944979"/>
              <a:gd name="connsiteX6574" fmla="*/ 5596678 w 10962464"/>
              <a:gd name="connsiteY6574" fmla="*/ 3973818 h 4944979"/>
              <a:gd name="connsiteX6575" fmla="*/ 5600156 w 10962464"/>
              <a:gd name="connsiteY6575" fmla="*/ 3981227 h 4944979"/>
              <a:gd name="connsiteX6576" fmla="*/ 5599702 w 10962464"/>
              <a:gd name="connsiteY6576" fmla="*/ 3980470 h 4944979"/>
              <a:gd name="connsiteX6577" fmla="*/ 5601970 w 10962464"/>
              <a:gd name="connsiteY6577" fmla="*/ 3988181 h 4944979"/>
              <a:gd name="connsiteX6578" fmla="*/ 5601891 w 10962464"/>
              <a:gd name="connsiteY6578" fmla="*/ 3988336 h 4944979"/>
              <a:gd name="connsiteX6579" fmla="*/ 5617692 w 10962464"/>
              <a:gd name="connsiteY6579" fmla="*/ 3997250 h 4944979"/>
              <a:gd name="connsiteX6580" fmla="*/ 5647726 w 10962464"/>
              <a:gd name="connsiteY6580" fmla="*/ 4018567 h 4944979"/>
              <a:gd name="connsiteX6581" fmla="*/ 5647324 w 10962464"/>
              <a:gd name="connsiteY6581" fmla="*/ 4005717 h 4944979"/>
              <a:gd name="connsiteX6582" fmla="*/ 5649590 w 10962464"/>
              <a:gd name="connsiteY6582" fmla="*/ 3987273 h 4944979"/>
              <a:gd name="connsiteX6583" fmla="*/ 5653522 w 10962464"/>
              <a:gd name="connsiteY6583" fmla="*/ 3965503 h 4944979"/>
              <a:gd name="connsiteX6584" fmla="*/ 5658812 w 10962464"/>
              <a:gd name="connsiteY6584" fmla="*/ 3946304 h 4944979"/>
              <a:gd name="connsiteX6585" fmla="*/ 5664557 w 10962464"/>
              <a:gd name="connsiteY6585" fmla="*/ 3926953 h 4944979"/>
              <a:gd name="connsiteX6586" fmla="*/ 5678466 w 10962464"/>
              <a:gd name="connsiteY6586" fmla="*/ 3892031 h 4944979"/>
              <a:gd name="connsiteX6587" fmla="*/ 5679048 w 10962464"/>
              <a:gd name="connsiteY6587" fmla="*/ 3890736 h 4944979"/>
              <a:gd name="connsiteX6588" fmla="*/ 5674384 w 10962464"/>
              <a:gd name="connsiteY6588" fmla="*/ 3871774 h 4944979"/>
              <a:gd name="connsiteX6589" fmla="*/ 5669849 w 10962464"/>
              <a:gd name="connsiteY6589" fmla="*/ 3856960 h 4944979"/>
              <a:gd name="connsiteX6590" fmla="*/ 5662138 w 10962464"/>
              <a:gd name="connsiteY6590" fmla="*/ 3837458 h 4944979"/>
              <a:gd name="connsiteX6591" fmla="*/ 5653520 w 10962464"/>
              <a:gd name="connsiteY6591" fmla="*/ 3819014 h 4944979"/>
              <a:gd name="connsiteX6592" fmla="*/ 5634624 w 10962464"/>
              <a:gd name="connsiteY6592" fmla="*/ 3786360 h 4944979"/>
              <a:gd name="connsiteX6593" fmla="*/ 5618751 w 10962464"/>
              <a:gd name="connsiteY6593" fmla="*/ 3764289 h 4944979"/>
              <a:gd name="connsiteX6594" fmla="*/ 5606549 w 10962464"/>
              <a:gd name="connsiteY6594" fmla="*/ 3749625 h 4944979"/>
              <a:gd name="connsiteX6595" fmla="*/ 5604842 w 10962464"/>
              <a:gd name="connsiteY6595" fmla="*/ 3751136 h 4944979"/>
              <a:gd name="connsiteX6596" fmla="*/ 7288943 w 10962464"/>
              <a:gd name="connsiteY6596" fmla="*/ 3747054 h 4944979"/>
              <a:gd name="connsiteX6597" fmla="*/ 7288943 w 10962464"/>
              <a:gd name="connsiteY6597" fmla="*/ 3752498 h 4944979"/>
              <a:gd name="connsiteX6598" fmla="*/ 7293783 w 10962464"/>
              <a:gd name="connsiteY6598" fmla="*/ 3785000 h 4944979"/>
              <a:gd name="connsiteX6599" fmla="*/ 7303458 w 10962464"/>
              <a:gd name="connsiteY6599" fmla="*/ 3817957 h 4944979"/>
              <a:gd name="connsiteX6600" fmla="*/ 7325075 w 10962464"/>
              <a:gd name="connsiteY6600" fmla="*/ 3868600 h 4944979"/>
              <a:gd name="connsiteX6601" fmla="*/ 7352439 w 10962464"/>
              <a:gd name="connsiteY6601" fmla="*/ 3915616 h 4944979"/>
              <a:gd name="connsiteX6602" fmla="*/ 7379046 w 10962464"/>
              <a:gd name="connsiteY6602" fmla="*/ 3947213 h 4944979"/>
              <a:gd name="connsiteX6603" fmla="*/ 7387612 w 10962464"/>
              <a:gd name="connsiteY6603" fmla="*/ 3954065 h 4944979"/>
              <a:gd name="connsiteX6604" fmla="*/ 7419258 w 10962464"/>
              <a:gd name="connsiteY6604" fmla="*/ 3964748 h 4944979"/>
              <a:gd name="connsiteX6605" fmla="*/ 7438155 w 10962464"/>
              <a:gd name="connsiteY6605" fmla="*/ 3972458 h 4944979"/>
              <a:gd name="connsiteX6606" fmla="*/ 7455995 w 10962464"/>
              <a:gd name="connsiteY6606" fmla="*/ 3981681 h 4944979"/>
              <a:gd name="connsiteX6607" fmla="*/ 7511039 w 10962464"/>
              <a:gd name="connsiteY6607" fmla="*/ 4014707 h 4944979"/>
              <a:gd name="connsiteX6608" fmla="*/ 7509056 w 10962464"/>
              <a:gd name="connsiteY6608" fmla="*/ 3989692 h 4944979"/>
              <a:gd name="connsiteX6609" fmla="*/ 7509663 w 10962464"/>
              <a:gd name="connsiteY6609" fmla="*/ 3955073 h 4944979"/>
              <a:gd name="connsiteX6610" fmla="*/ 7513800 w 10962464"/>
              <a:gd name="connsiteY6610" fmla="*/ 3931086 h 4944979"/>
              <a:gd name="connsiteX6611" fmla="*/ 7510267 w 10962464"/>
              <a:gd name="connsiteY6611" fmla="*/ 3928013 h 4944979"/>
              <a:gd name="connsiteX6612" fmla="*/ 7503161 w 10962464"/>
              <a:gd name="connsiteY6612" fmla="*/ 3916524 h 4944979"/>
              <a:gd name="connsiteX6613" fmla="*/ 7474589 w 10962464"/>
              <a:gd name="connsiteY6613" fmla="*/ 3879788 h 4944979"/>
              <a:gd name="connsiteX6614" fmla="*/ 7457809 w 10962464"/>
              <a:gd name="connsiteY6614" fmla="*/ 3860286 h 4944979"/>
              <a:gd name="connsiteX6615" fmla="*/ 7441027 w 10962464"/>
              <a:gd name="connsiteY6615" fmla="*/ 3843505 h 4944979"/>
              <a:gd name="connsiteX6616" fmla="*/ 7413211 w 10962464"/>
              <a:gd name="connsiteY6616" fmla="*/ 3820828 h 4944979"/>
              <a:gd name="connsiteX6617" fmla="*/ 7383883 w 10962464"/>
              <a:gd name="connsiteY6617" fmla="*/ 3799513 h 4944979"/>
              <a:gd name="connsiteX6618" fmla="*/ 7319179 w 10962464"/>
              <a:gd name="connsiteY6618" fmla="*/ 3761265 h 4944979"/>
              <a:gd name="connsiteX6619" fmla="*/ 7313169 w 10962464"/>
              <a:gd name="connsiteY6619" fmla="*/ 3758193 h 4944979"/>
              <a:gd name="connsiteX6620" fmla="*/ 7315249 w 10962464"/>
              <a:gd name="connsiteY6620" fmla="*/ 3759150 h 4944979"/>
              <a:gd name="connsiteX6621" fmla="*/ 7312376 w 10962464"/>
              <a:gd name="connsiteY6621" fmla="*/ 3757788 h 4944979"/>
              <a:gd name="connsiteX6622" fmla="*/ 7313169 w 10962464"/>
              <a:gd name="connsiteY6622" fmla="*/ 3758193 h 4944979"/>
              <a:gd name="connsiteX6623" fmla="*/ 7305531 w 10962464"/>
              <a:gd name="connsiteY6623" fmla="*/ 3754680 h 4944979"/>
              <a:gd name="connsiteX6624" fmla="*/ 7301341 w 10962464"/>
              <a:gd name="connsiteY6624" fmla="*/ 3753857 h 4944979"/>
              <a:gd name="connsiteX6625" fmla="*/ 7299352 w 10962464"/>
              <a:gd name="connsiteY6625" fmla="*/ 3751839 h 4944979"/>
              <a:gd name="connsiteX6626" fmla="*/ 3777878 w 10962464"/>
              <a:gd name="connsiteY6626" fmla="*/ 3742520 h 4944979"/>
              <a:gd name="connsiteX6627" fmla="*/ 3773191 w 10962464"/>
              <a:gd name="connsiteY6627" fmla="*/ 3744788 h 4944979"/>
              <a:gd name="connsiteX6628" fmla="*/ 3761700 w 10962464"/>
              <a:gd name="connsiteY6628" fmla="*/ 3755369 h 4944979"/>
              <a:gd name="connsiteX6629" fmla="*/ 3749606 w 10962464"/>
              <a:gd name="connsiteY6629" fmla="*/ 3771395 h 4944979"/>
              <a:gd name="connsiteX6630" fmla="*/ 3743410 w 10962464"/>
              <a:gd name="connsiteY6630" fmla="*/ 3781675 h 4944979"/>
              <a:gd name="connsiteX6631" fmla="*/ 3738269 w 10962464"/>
              <a:gd name="connsiteY6631" fmla="*/ 3791197 h 4944979"/>
              <a:gd name="connsiteX6632" fmla="*/ 3731769 w 10962464"/>
              <a:gd name="connsiteY6632" fmla="*/ 3806618 h 4944979"/>
              <a:gd name="connsiteX6633" fmla="*/ 3725872 w 10962464"/>
              <a:gd name="connsiteY6633" fmla="*/ 3825213 h 4944979"/>
              <a:gd name="connsiteX6634" fmla="*/ 3717104 w 10962464"/>
              <a:gd name="connsiteY6634" fmla="*/ 3859682 h 4944979"/>
              <a:gd name="connsiteX6635" fmla="*/ 3713476 w 10962464"/>
              <a:gd name="connsiteY6635" fmla="*/ 3886590 h 4944979"/>
              <a:gd name="connsiteX6636" fmla="*/ 3710905 w 10962464"/>
              <a:gd name="connsiteY6636" fmla="*/ 3914105 h 4944979"/>
              <a:gd name="connsiteX6637" fmla="*/ 3710755 w 10962464"/>
              <a:gd name="connsiteY6637" fmla="*/ 3941014 h 4944979"/>
              <a:gd name="connsiteX6638" fmla="*/ 3711209 w 10962464"/>
              <a:gd name="connsiteY6638" fmla="*/ 3962481 h 4944979"/>
              <a:gd name="connsiteX6639" fmla="*/ 3711360 w 10962464"/>
              <a:gd name="connsiteY6639" fmla="*/ 3963237 h 4944979"/>
              <a:gd name="connsiteX6640" fmla="*/ 3711209 w 10962464"/>
              <a:gd name="connsiteY6640" fmla="*/ 3963086 h 4944979"/>
              <a:gd name="connsiteX6641" fmla="*/ 3711209 w 10962464"/>
              <a:gd name="connsiteY6641" fmla="*/ 3963437 h 4944979"/>
              <a:gd name="connsiteX6642" fmla="*/ 3727080 w 10962464"/>
              <a:gd name="connsiteY6642" fmla="*/ 3974272 h 4944979"/>
              <a:gd name="connsiteX6643" fmla="*/ 3741594 w 10962464"/>
              <a:gd name="connsiteY6643" fmla="*/ 3987274 h 4944979"/>
              <a:gd name="connsiteX6644" fmla="*/ 3746734 w 10962464"/>
              <a:gd name="connsiteY6644" fmla="*/ 3992717 h 4944979"/>
              <a:gd name="connsiteX6645" fmla="*/ 3751419 w 10962464"/>
              <a:gd name="connsiteY6645" fmla="*/ 3997856 h 4944979"/>
              <a:gd name="connsiteX6646" fmla="*/ 3767243 w 10962464"/>
              <a:gd name="connsiteY6646" fmla="*/ 4016599 h 4944979"/>
              <a:gd name="connsiteX6647" fmla="*/ 3768957 w 10962464"/>
              <a:gd name="connsiteY6647" fmla="*/ 4007833 h 4944979"/>
              <a:gd name="connsiteX6648" fmla="*/ 3779539 w 10962464"/>
              <a:gd name="connsiteY6648" fmla="*/ 3971703 h 4944979"/>
              <a:gd name="connsiteX6649" fmla="*/ 3787249 w 10962464"/>
              <a:gd name="connsiteY6649" fmla="*/ 3953108 h 4944979"/>
              <a:gd name="connsiteX6650" fmla="*/ 3796774 w 10962464"/>
              <a:gd name="connsiteY6650" fmla="*/ 3933757 h 4944979"/>
              <a:gd name="connsiteX6651" fmla="*/ 3807357 w 10962464"/>
              <a:gd name="connsiteY6651" fmla="*/ 3918489 h 4944979"/>
              <a:gd name="connsiteX6652" fmla="*/ 3817485 w 10962464"/>
              <a:gd name="connsiteY6652" fmla="*/ 3906999 h 4944979"/>
              <a:gd name="connsiteX6653" fmla="*/ 3820659 w 10962464"/>
              <a:gd name="connsiteY6653" fmla="*/ 3903823 h 4944979"/>
              <a:gd name="connsiteX6654" fmla="*/ 3822342 w 10962464"/>
              <a:gd name="connsiteY6654" fmla="*/ 3902730 h 4944979"/>
              <a:gd name="connsiteX6655" fmla="*/ 3821566 w 10962464"/>
              <a:gd name="connsiteY6655" fmla="*/ 3892637 h 4944979"/>
              <a:gd name="connsiteX6656" fmla="*/ 3819299 w 10962464"/>
              <a:gd name="connsiteY6656" fmla="*/ 3863762 h 4944979"/>
              <a:gd name="connsiteX6657" fmla="*/ 3814009 w 10962464"/>
              <a:gd name="connsiteY6657" fmla="*/ 3831108 h 4944979"/>
              <a:gd name="connsiteX6658" fmla="*/ 3804182 w 10962464"/>
              <a:gd name="connsiteY6658" fmla="*/ 3798002 h 4944979"/>
              <a:gd name="connsiteX6659" fmla="*/ 3781354 w 10962464"/>
              <a:gd name="connsiteY6659" fmla="*/ 3746903 h 4944979"/>
              <a:gd name="connsiteX6660" fmla="*/ 3777878 w 10962464"/>
              <a:gd name="connsiteY6660" fmla="*/ 3742520 h 4944979"/>
              <a:gd name="connsiteX6661" fmla="*/ 6745334 w 10962464"/>
              <a:gd name="connsiteY6661" fmla="*/ 3740590 h 4944979"/>
              <a:gd name="connsiteX6662" fmla="*/ 6745183 w 10962464"/>
              <a:gd name="connsiteY6662" fmla="*/ 3740670 h 4944979"/>
              <a:gd name="connsiteX6663" fmla="*/ 6749245 w 10962464"/>
              <a:gd name="connsiteY6663" fmla="*/ 3768068 h 4944979"/>
              <a:gd name="connsiteX6664" fmla="*/ 6762398 w 10962464"/>
              <a:gd name="connsiteY6664" fmla="*/ 3808734 h 4944979"/>
              <a:gd name="connsiteX6665" fmla="*/ 6780239 w 10962464"/>
              <a:gd name="connsiteY6665" fmla="*/ 3846983 h 4944979"/>
              <a:gd name="connsiteX6666" fmla="*/ 6806089 w 10962464"/>
              <a:gd name="connsiteY6666" fmla="*/ 3895207 h 4944979"/>
              <a:gd name="connsiteX6667" fmla="*/ 6820408 w 10962464"/>
              <a:gd name="connsiteY6667" fmla="*/ 3925801 h 4944979"/>
              <a:gd name="connsiteX6668" fmla="*/ 6833149 w 10962464"/>
              <a:gd name="connsiteY6668" fmla="*/ 3922872 h 4944979"/>
              <a:gd name="connsiteX6669" fmla="*/ 6832848 w 10962464"/>
              <a:gd name="connsiteY6669" fmla="*/ 3923176 h 4944979"/>
              <a:gd name="connsiteX6670" fmla="*/ 6851441 w 10962464"/>
              <a:gd name="connsiteY6670" fmla="*/ 3930583 h 4944979"/>
              <a:gd name="connsiteX6671" fmla="*/ 6870036 w 10962464"/>
              <a:gd name="connsiteY6671" fmla="*/ 3942375 h 4944979"/>
              <a:gd name="connsiteX6672" fmla="*/ 6902993 w 10962464"/>
              <a:gd name="connsiteY6672" fmla="*/ 3964748 h 4944979"/>
              <a:gd name="connsiteX6673" fmla="*/ 6918413 w 10962464"/>
              <a:gd name="connsiteY6673" fmla="*/ 3976237 h 4944979"/>
              <a:gd name="connsiteX6674" fmla="*/ 6933229 w 10962464"/>
              <a:gd name="connsiteY6674" fmla="*/ 3987728 h 4944979"/>
              <a:gd name="connsiteX6675" fmla="*/ 6944001 w 10962464"/>
              <a:gd name="connsiteY6675" fmla="*/ 3998707 h 4944979"/>
              <a:gd name="connsiteX6676" fmla="*/ 6949864 w 10962464"/>
              <a:gd name="connsiteY6676" fmla="*/ 3944572 h 4944979"/>
              <a:gd name="connsiteX6677" fmla="*/ 6949405 w 10962464"/>
              <a:gd name="connsiteY6677" fmla="*/ 3944491 h 4944979"/>
              <a:gd name="connsiteX6678" fmla="*/ 6917204 w 10962464"/>
              <a:gd name="connsiteY6678" fmla="*/ 3891882 h 4944979"/>
              <a:gd name="connsiteX6679" fmla="*/ 6875176 w 10962464"/>
              <a:gd name="connsiteY6679" fmla="*/ 3840331 h 4944979"/>
              <a:gd name="connsiteX6680" fmla="*/ 6826951 w 10962464"/>
              <a:gd name="connsiteY6680" fmla="*/ 3794221 h 4944979"/>
              <a:gd name="connsiteX6681" fmla="*/ 6801101 w 10962464"/>
              <a:gd name="connsiteY6681" fmla="*/ 3771395 h 4944979"/>
              <a:gd name="connsiteX6682" fmla="*/ 6776006 w 10962464"/>
              <a:gd name="connsiteY6682" fmla="*/ 3753101 h 4944979"/>
              <a:gd name="connsiteX6683" fmla="*/ 6763910 w 10962464"/>
              <a:gd name="connsiteY6683" fmla="*/ 3746602 h 4944979"/>
              <a:gd name="connsiteX6684" fmla="*/ 6751667 w 10962464"/>
              <a:gd name="connsiteY6684" fmla="*/ 3741915 h 4944979"/>
              <a:gd name="connsiteX6685" fmla="*/ 1193671 w 10962464"/>
              <a:gd name="connsiteY6685" fmla="*/ 3715308 h 4944979"/>
              <a:gd name="connsiteX6686" fmla="*/ 1190646 w 10962464"/>
              <a:gd name="connsiteY6686" fmla="*/ 3716366 h 4944979"/>
              <a:gd name="connsiteX6687" fmla="*/ 1185505 w 10962464"/>
              <a:gd name="connsiteY6687" fmla="*/ 3719842 h 4944979"/>
              <a:gd name="connsiteX6688" fmla="*/ 1172957 w 10962464"/>
              <a:gd name="connsiteY6688" fmla="*/ 3734054 h 4944979"/>
              <a:gd name="connsiteX6689" fmla="*/ 1163131 w 10962464"/>
              <a:gd name="connsiteY6689" fmla="*/ 3751287 h 4944979"/>
              <a:gd name="connsiteX6690" fmla="*/ 1154968 w 10962464"/>
              <a:gd name="connsiteY6690" fmla="*/ 3771545 h 4944979"/>
              <a:gd name="connsiteX6691" fmla="*/ 1144990 w 10962464"/>
              <a:gd name="connsiteY6691" fmla="*/ 3803896 h 4944979"/>
              <a:gd name="connsiteX6692" fmla="*/ 1140152 w 10962464"/>
              <a:gd name="connsiteY6692" fmla="*/ 3820828 h 4944979"/>
              <a:gd name="connsiteX6693" fmla="*/ 1135619 w 10962464"/>
              <a:gd name="connsiteY6693" fmla="*/ 3837458 h 4944979"/>
              <a:gd name="connsiteX6694" fmla="*/ 1135168 w 10962464"/>
              <a:gd name="connsiteY6694" fmla="*/ 3838490 h 4944979"/>
              <a:gd name="connsiteX6695" fmla="*/ 1146199 w 10962464"/>
              <a:gd name="connsiteY6695" fmla="*/ 3864518 h 4944979"/>
              <a:gd name="connsiteX6696" fmla="*/ 1159656 w 10962464"/>
              <a:gd name="connsiteY6696" fmla="*/ 3902312 h 4944979"/>
              <a:gd name="connsiteX6697" fmla="*/ 1171295 w 10962464"/>
              <a:gd name="connsiteY6697" fmla="*/ 3941618 h 4944979"/>
              <a:gd name="connsiteX6698" fmla="*/ 1179762 w 10962464"/>
              <a:gd name="connsiteY6698" fmla="*/ 3980621 h 4944979"/>
              <a:gd name="connsiteX6699" fmla="*/ 1185911 w 10962464"/>
              <a:gd name="connsiteY6699" fmla="*/ 4016546 h 4944979"/>
              <a:gd name="connsiteX6700" fmla="*/ 1188833 w 10962464"/>
              <a:gd name="connsiteY6700" fmla="*/ 4015392 h 4944979"/>
              <a:gd name="connsiteX6701" fmla="*/ 1191574 w 10962464"/>
              <a:gd name="connsiteY6701" fmla="*/ 4015603 h 4944979"/>
              <a:gd name="connsiteX6702" fmla="*/ 1195483 w 10962464"/>
              <a:gd name="connsiteY6702" fmla="*/ 3993623 h 4944979"/>
              <a:gd name="connsiteX6703" fmla="*/ 1200021 w 10962464"/>
              <a:gd name="connsiteY6703" fmla="*/ 3976086 h 4944979"/>
              <a:gd name="connsiteX6704" fmla="*/ 1206822 w 10962464"/>
              <a:gd name="connsiteY6704" fmla="*/ 3956736 h 4944979"/>
              <a:gd name="connsiteX6705" fmla="*/ 1216197 w 10962464"/>
              <a:gd name="connsiteY6705" fmla="*/ 3939501 h 4944979"/>
              <a:gd name="connsiteX6706" fmla="*/ 1224509 w 10962464"/>
              <a:gd name="connsiteY6706" fmla="*/ 3923477 h 4944979"/>
              <a:gd name="connsiteX6707" fmla="*/ 1233145 w 10962464"/>
              <a:gd name="connsiteY6707" fmla="*/ 3910150 h 4944979"/>
              <a:gd name="connsiteX6708" fmla="*/ 1231918 w 10962464"/>
              <a:gd name="connsiteY6708" fmla="*/ 3909720 h 4944979"/>
              <a:gd name="connsiteX6709" fmla="*/ 1227834 w 10962464"/>
              <a:gd name="connsiteY6709" fmla="*/ 3901254 h 4944979"/>
              <a:gd name="connsiteX6710" fmla="*/ 1227079 w 10962464"/>
              <a:gd name="connsiteY6710" fmla="*/ 3842750 h 4944979"/>
              <a:gd name="connsiteX6711" fmla="*/ 1220124 w 10962464"/>
              <a:gd name="connsiteY6711" fmla="*/ 3789536 h 4944979"/>
              <a:gd name="connsiteX6712" fmla="*/ 1213623 w 10962464"/>
              <a:gd name="connsiteY6712" fmla="*/ 3758847 h 4944979"/>
              <a:gd name="connsiteX6713" fmla="*/ 1208939 w 10962464"/>
              <a:gd name="connsiteY6713" fmla="*/ 3741915 h 4944979"/>
              <a:gd name="connsiteX6714" fmla="*/ 1203495 w 10962464"/>
              <a:gd name="connsiteY6714" fmla="*/ 3727703 h 4944979"/>
              <a:gd name="connsiteX6715" fmla="*/ 1196994 w 10962464"/>
              <a:gd name="connsiteY6715" fmla="*/ 3717122 h 4944979"/>
              <a:gd name="connsiteX6716" fmla="*/ 1195483 w 10962464"/>
              <a:gd name="connsiteY6716" fmla="*/ 3715609 h 4944979"/>
              <a:gd name="connsiteX6717" fmla="*/ 1194726 w 10962464"/>
              <a:gd name="connsiteY6717" fmla="*/ 3715308 h 4944979"/>
              <a:gd name="connsiteX6718" fmla="*/ 1194575 w 10962464"/>
              <a:gd name="connsiteY6718" fmla="*/ 3715308 h 4944979"/>
              <a:gd name="connsiteX6719" fmla="*/ 1193671 w 10962464"/>
              <a:gd name="connsiteY6719" fmla="*/ 3715308 h 4944979"/>
              <a:gd name="connsiteX6720" fmla="*/ 3477942 w 10962464"/>
              <a:gd name="connsiteY6720" fmla="*/ 3715005 h 4944979"/>
              <a:gd name="connsiteX6721" fmla="*/ 3476732 w 10962464"/>
              <a:gd name="connsiteY6721" fmla="*/ 3718784 h 4944979"/>
              <a:gd name="connsiteX6722" fmla="*/ 3476582 w 10962464"/>
              <a:gd name="connsiteY6722" fmla="*/ 3724831 h 4944979"/>
              <a:gd name="connsiteX6723" fmla="*/ 3486863 w 10962464"/>
              <a:gd name="connsiteY6723" fmla="*/ 3766101 h 4944979"/>
              <a:gd name="connsiteX6724" fmla="*/ 3505759 w 10962464"/>
              <a:gd name="connsiteY6724" fmla="*/ 3814024 h 4944979"/>
              <a:gd name="connsiteX6725" fmla="*/ 3516493 w 10962464"/>
              <a:gd name="connsiteY6725" fmla="*/ 3835793 h 4944979"/>
              <a:gd name="connsiteX6726" fmla="*/ 3529040 w 10962464"/>
              <a:gd name="connsiteY6726" fmla="*/ 3856353 h 4944979"/>
              <a:gd name="connsiteX6727" fmla="*/ 3539168 w 10962464"/>
              <a:gd name="connsiteY6727" fmla="*/ 3870261 h 4944979"/>
              <a:gd name="connsiteX6728" fmla="*/ 3548315 w 10962464"/>
              <a:gd name="connsiteY6728" fmla="*/ 3880197 h 4944979"/>
              <a:gd name="connsiteX6729" fmla="*/ 3552170 w 10962464"/>
              <a:gd name="connsiteY6729" fmla="*/ 3881752 h 4944979"/>
              <a:gd name="connsiteX6730" fmla="*/ 3590417 w 10962464"/>
              <a:gd name="connsiteY6730" fmla="*/ 3898383 h 4944979"/>
              <a:gd name="connsiteX6731" fmla="*/ 3624281 w 10962464"/>
              <a:gd name="connsiteY6731" fmla="*/ 3916371 h 4944979"/>
              <a:gd name="connsiteX6732" fmla="*/ 3660109 w 10962464"/>
              <a:gd name="connsiteY6732" fmla="*/ 3934967 h 4944979"/>
              <a:gd name="connsiteX6733" fmla="*/ 3686053 w 10962464"/>
              <a:gd name="connsiteY6733" fmla="*/ 3947994 h 4944979"/>
              <a:gd name="connsiteX6734" fmla="*/ 3685809 w 10962464"/>
              <a:gd name="connsiteY6734" fmla="*/ 3934211 h 4944979"/>
              <a:gd name="connsiteX6735" fmla="*/ 3687473 w 10962464"/>
              <a:gd name="connsiteY6735" fmla="*/ 3896416 h 4944979"/>
              <a:gd name="connsiteX6736" fmla="*/ 3692310 w 10962464"/>
              <a:gd name="connsiteY6736" fmla="*/ 3858320 h 4944979"/>
              <a:gd name="connsiteX6737" fmla="*/ 3696767 w 10962464"/>
              <a:gd name="connsiteY6737" fmla="*/ 3840144 h 4944979"/>
              <a:gd name="connsiteX6738" fmla="*/ 3694882 w 10962464"/>
              <a:gd name="connsiteY6738" fmla="*/ 3840783 h 4944979"/>
              <a:gd name="connsiteX6739" fmla="*/ 3691706 w 10962464"/>
              <a:gd name="connsiteY6739" fmla="*/ 3840179 h 4944979"/>
              <a:gd name="connsiteX6740" fmla="*/ 3686265 w 10962464"/>
              <a:gd name="connsiteY6740" fmla="*/ 3836550 h 4944979"/>
              <a:gd name="connsiteX6741" fmla="*/ 3682938 w 10962464"/>
              <a:gd name="connsiteY6741" fmla="*/ 3833678 h 4944979"/>
              <a:gd name="connsiteX6742" fmla="*/ 3669332 w 10962464"/>
              <a:gd name="connsiteY6742" fmla="*/ 3822188 h 4944979"/>
              <a:gd name="connsiteX6743" fmla="*/ 3657455 w 10962464"/>
              <a:gd name="connsiteY6743" fmla="*/ 3812773 h 4944979"/>
              <a:gd name="connsiteX6744" fmla="*/ 3657240 w 10962464"/>
              <a:gd name="connsiteY6744" fmla="*/ 3812967 h 4944979"/>
              <a:gd name="connsiteX6745" fmla="*/ 3656156 w 10962464"/>
              <a:gd name="connsiteY6745" fmla="*/ 3811742 h 4944979"/>
              <a:gd name="connsiteX6746" fmla="*/ 3652551 w 10962464"/>
              <a:gd name="connsiteY6746" fmla="*/ 3808885 h 4944979"/>
              <a:gd name="connsiteX6747" fmla="*/ 3621712 w 10962464"/>
              <a:gd name="connsiteY6747" fmla="*/ 3784847 h 4944979"/>
              <a:gd name="connsiteX6748" fmla="*/ 3606140 w 10962464"/>
              <a:gd name="connsiteY6748" fmla="*/ 3773509 h 4944979"/>
              <a:gd name="connsiteX6749" fmla="*/ 3588452 w 10962464"/>
              <a:gd name="connsiteY6749" fmla="*/ 3762019 h 4944979"/>
              <a:gd name="connsiteX6750" fmla="*/ 3555194 w 10962464"/>
              <a:gd name="connsiteY6750" fmla="*/ 3743426 h 4944979"/>
              <a:gd name="connsiteX6751" fmla="*/ 3483990 w 10962464"/>
              <a:gd name="connsiteY6751" fmla="*/ 3715609 h 4944979"/>
              <a:gd name="connsiteX6752" fmla="*/ 3477942 w 10962464"/>
              <a:gd name="connsiteY6752" fmla="*/ 3715005 h 4944979"/>
              <a:gd name="connsiteX6753" fmla="*/ 8014627 w 10962464"/>
              <a:gd name="connsiteY6753" fmla="*/ 3703834 h 4944979"/>
              <a:gd name="connsiteX6754" fmla="*/ 8019429 w 10962464"/>
              <a:gd name="connsiteY6754" fmla="*/ 3723924 h 4944979"/>
              <a:gd name="connsiteX6755" fmla="*/ 8024869 w 10962464"/>
              <a:gd name="connsiteY6755" fmla="*/ 3762021 h 4944979"/>
              <a:gd name="connsiteX6756" fmla="*/ 8025190 w 10962464"/>
              <a:gd name="connsiteY6756" fmla="*/ 3767000 h 4944979"/>
              <a:gd name="connsiteX6757" fmla="*/ 8026383 w 10962464"/>
              <a:gd name="connsiteY6757" fmla="*/ 3765346 h 4944979"/>
              <a:gd name="connsiteX6758" fmla="*/ 8049363 w 10962464"/>
              <a:gd name="connsiteY6758" fmla="*/ 3737833 h 4944979"/>
              <a:gd name="connsiteX6759" fmla="*/ 8053109 w 10962464"/>
              <a:gd name="connsiteY6759" fmla="*/ 3734260 h 4944979"/>
              <a:gd name="connsiteX6760" fmla="*/ 8038627 w 10962464"/>
              <a:gd name="connsiteY6760" fmla="*/ 3721355 h 4944979"/>
              <a:gd name="connsiteX6761" fmla="*/ 8019579 w 10962464"/>
              <a:gd name="connsiteY6761" fmla="*/ 3706993 h 4944979"/>
              <a:gd name="connsiteX6762" fmla="*/ 6639795 w 10962464"/>
              <a:gd name="connsiteY6762" fmla="*/ 3689304 h 4944979"/>
              <a:gd name="connsiteX6763" fmla="*/ 6644179 w 10962464"/>
              <a:gd name="connsiteY6763" fmla="*/ 3712887 h 4944979"/>
              <a:gd name="connsiteX6764" fmla="*/ 6681367 w 10962464"/>
              <a:gd name="connsiteY6764" fmla="*/ 3817955 h 4944979"/>
              <a:gd name="connsiteX6765" fmla="*/ 6698148 w 10962464"/>
              <a:gd name="connsiteY6765" fmla="*/ 3847737 h 4944979"/>
              <a:gd name="connsiteX6766" fmla="*/ 6708429 w 10962464"/>
              <a:gd name="connsiteY6766" fmla="*/ 3864367 h 4944979"/>
              <a:gd name="connsiteX6767" fmla="*/ 6723395 w 10962464"/>
              <a:gd name="connsiteY6767" fmla="*/ 3886438 h 4944979"/>
              <a:gd name="connsiteX6768" fmla="*/ 6722934 w 10962464"/>
              <a:gd name="connsiteY6768" fmla="*/ 3889066 h 4944979"/>
              <a:gd name="connsiteX6769" fmla="*/ 6731558 w 10962464"/>
              <a:gd name="connsiteY6769" fmla="*/ 3892486 h 4944979"/>
              <a:gd name="connsiteX6770" fmla="*/ 6750455 w 10962464"/>
              <a:gd name="connsiteY6770" fmla="*/ 3903371 h 4944979"/>
              <a:gd name="connsiteX6771" fmla="*/ 6781445 w 10962464"/>
              <a:gd name="connsiteY6771" fmla="*/ 3925593 h 4944979"/>
              <a:gd name="connsiteX6772" fmla="*/ 6800681 w 10962464"/>
              <a:gd name="connsiteY6772" fmla="*/ 3942396 h 4944979"/>
              <a:gd name="connsiteX6773" fmla="*/ 6777820 w 10962464"/>
              <a:gd name="connsiteY6773" fmla="*/ 3893847 h 4944979"/>
              <a:gd name="connsiteX6774" fmla="*/ 6764061 w 10962464"/>
              <a:gd name="connsiteY6774" fmla="*/ 3869204 h 4944979"/>
              <a:gd name="connsiteX6775" fmla="*/ 6731257 w 10962464"/>
              <a:gd name="connsiteY6775" fmla="*/ 3795734 h 4944979"/>
              <a:gd name="connsiteX6776" fmla="*/ 6722035 w 10962464"/>
              <a:gd name="connsiteY6776" fmla="*/ 3757032 h 4944979"/>
              <a:gd name="connsiteX6777" fmla="*/ 6720372 w 10962464"/>
              <a:gd name="connsiteY6777" fmla="*/ 3739042 h 4944979"/>
              <a:gd name="connsiteX6778" fmla="*/ 6720675 w 10962464"/>
              <a:gd name="connsiteY6778" fmla="*/ 3732541 h 4944979"/>
              <a:gd name="connsiteX6779" fmla="*/ 6721335 w 10962464"/>
              <a:gd name="connsiteY6779" fmla="*/ 3729898 h 4944979"/>
              <a:gd name="connsiteX6780" fmla="*/ 6709789 w 10962464"/>
              <a:gd name="connsiteY6780" fmla="*/ 3722412 h 4944979"/>
              <a:gd name="connsiteX6781" fmla="*/ 6681216 w 10962464"/>
              <a:gd name="connsiteY6781" fmla="*/ 3705782 h 4944979"/>
              <a:gd name="connsiteX6782" fmla="*/ 6648864 w 10962464"/>
              <a:gd name="connsiteY6782" fmla="*/ 3690815 h 4944979"/>
              <a:gd name="connsiteX6783" fmla="*/ 6639795 w 10962464"/>
              <a:gd name="connsiteY6783" fmla="*/ 3689304 h 4944979"/>
              <a:gd name="connsiteX6784" fmla="*/ 6202140 w 10962464"/>
              <a:gd name="connsiteY6784" fmla="*/ 3684468 h 4944979"/>
              <a:gd name="connsiteX6785" fmla="*/ 6201687 w 10962464"/>
              <a:gd name="connsiteY6785" fmla="*/ 3685979 h 4944979"/>
              <a:gd name="connsiteX6786" fmla="*/ 6197000 w 10962464"/>
              <a:gd name="connsiteY6786" fmla="*/ 3700492 h 4944979"/>
              <a:gd name="connsiteX6787" fmla="*/ 6180221 w 10962464"/>
              <a:gd name="connsiteY6787" fmla="*/ 3763532 h 4944979"/>
              <a:gd name="connsiteX6788" fmla="*/ 6175230 w 10962464"/>
              <a:gd name="connsiteY6788" fmla="*/ 3797245 h 4944979"/>
              <a:gd name="connsiteX6789" fmla="*/ 6173115 w 10962464"/>
              <a:gd name="connsiteY6789" fmla="*/ 3828992 h 4944979"/>
              <a:gd name="connsiteX6790" fmla="*/ 6173115 w 10962464"/>
              <a:gd name="connsiteY6790" fmla="*/ 3866657 h 4944979"/>
              <a:gd name="connsiteX6791" fmla="*/ 6174172 w 10962464"/>
              <a:gd name="connsiteY6791" fmla="*/ 3867693 h 4944979"/>
              <a:gd name="connsiteX6792" fmla="*/ 6181127 w 10962464"/>
              <a:gd name="connsiteY6792" fmla="*/ 3875555 h 4944979"/>
              <a:gd name="connsiteX6793" fmla="*/ 6192616 w 10962464"/>
              <a:gd name="connsiteY6793" fmla="*/ 3892486 h 4944979"/>
              <a:gd name="connsiteX6794" fmla="*/ 6202140 w 10962464"/>
              <a:gd name="connsiteY6794" fmla="*/ 3910324 h 4944979"/>
              <a:gd name="connsiteX6795" fmla="*/ 6216200 w 10962464"/>
              <a:gd name="connsiteY6795" fmla="*/ 3946456 h 4944979"/>
              <a:gd name="connsiteX6796" fmla="*/ 6228747 w 10962464"/>
              <a:gd name="connsiteY6796" fmla="*/ 3983797 h 4944979"/>
              <a:gd name="connsiteX6797" fmla="*/ 6231618 w 10962464"/>
              <a:gd name="connsiteY6797" fmla="*/ 3992717 h 4944979"/>
              <a:gd name="connsiteX6798" fmla="*/ 6234914 w 10962464"/>
              <a:gd name="connsiteY6798" fmla="*/ 4005717 h 4944979"/>
              <a:gd name="connsiteX6799" fmla="*/ 6259435 w 10962464"/>
              <a:gd name="connsiteY6799" fmla="*/ 3969889 h 4944979"/>
              <a:gd name="connsiteX6800" fmla="*/ 6265259 w 10962464"/>
              <a:gd name="connsiteY6800" fmla="*/ 3961697 h 4944979"/>
              <a:gd name="connsiteX6801" fmla="*/ 6262158 w 10962464"/>
              <a:gd name="connsiteY6801" fmla="*/ 3953863 h 4944979"/>
              <a:gd name="connsiteX6802" fmla="*/ 6263215 w 10962464"/>
              <a:gd name="connsiteY6802" fmla="*/ 3943432 h 4944979"/>
              <a:gd name="connsiteX6803" fmla="*/ 6263972 w 10962464"/>
              <a:gd name="connsiteY6803" fmla="*/ 3930884 h 4944979"/>
              <a:gd name="connsiteX6804" fmla="*/ 6265332 w 10962464"/>
              <a:gd name="connsiteY6804" fmla="*/ 3908510 h 4944979"/>
              <a:gd name="connsiteX6805" fmla="*/ 6263215 w 10962464"/>
              <a:gd name="connsiteY6805" fmla="*/ 3883717 h 4944979"/>
              <a:gd name="connsiteX6806" fmla="*/ 6259285 w 10962464"/>
              <a:gd name="connsiteY6806" fmla="*/ 3857715 h 4944979"/>
              <a:gd name="connsiteX6807" fmla="*/ 6248549 w 10962464"/>
              <a:gd name="connsiteY6807" fmla="*/ 3807223 h 4944979"/>
              <a:gd name="connsiteX6808" fmla="*/ 6241295 w 10962464"/>
              <a:gd name="connsiteY6808" fmla="*/ 3780162 h 4944979"/>
              <a:gd name="connsiteX6809" fmla="*/ 6232225 w 10962464"/>
              <a:gd name="connsiteY6809" fmla="*/ 3752647 h 4944979"/>
              <a:gd name="connsiteX6810" fmla="*/ 6221944 w 10962464"/>
              <a:gd name="connsiteY6810" fmla="*/ 3724075 h 4944979"/>
              <a:gd name="connsiteX6811" fmla="*/ 6210757 w 10962464"/>
              <a:gd name="connsiteY6811" fmla="*/ 3698073 h 4944979"/>
              <a:gd name="connsiteX6812" fmla="*/ 6208689 w 10962464"/>
              <a:gd name="connsiteY6812" fmla="*/ 3694808 h 4944979"/>
              <a:gd name="connsiteX6813" fmla="*/ 6208336 w 10962464"/>
              <a:gd name="connsiteY6813" fmla="*/ 3694595 h 4944979"/>
              <a:gd name="connsiteX6814" fmla="*/ 6207963 w 10962464"/>
              <a:gd name="connsiteY6814" fmla="*/ 3693662 h 4944979"/>
              <a:gd name="connsiteX6815" fmla="*/ 10696155 w 10962464"/>
              <a:gd name="connsiteY6815" fmla="*/ 3679478 h 4944979"/>
              <a:gd name="connsiteX6816" fmla="*/ 10694945 w 10962464"/>
              <a:gd name="connsiteY6816" fmla="*/ 3680838 h 4944979"/>
              <a:gd name="connsiteX6817" fmla="*/ 10668792 w 10962464"/>
              <a:gd name="connsiteY6817" fmla="*/ 3734052 h 4944979"/>
              <a:gd name="connsiteX6818" fmla="*/ 10657152 w 10962464"/>
              <a:gd name="connsiteY6818" fmla="*/ 3761718 h 4944979"/>
              <a:gd name="connsiteX6819" fmla="*/ 10647175 w 10962464"/>
              <a:gd name="connsiteY6819" fmla="*/ 3786360 h 4944979"/>
              <a:gd name="connsiteX6820" fmla="*/ 10634778 w 10962464"/>
              <a:gd name="connsiteY6820" fmla="*/ 3844261 h 4944979"/>
              <a:gd name="connsiteX6821" fmla="*/ 10636138 w 10962464"/>
              <a:gd name="connsiteY6821" fmla="*/ 3870868 h 4944979"/>
              <a:gd name="connsiteX6822" fmla="*/ 10633940 w 10962464"/>
              <a:gd name="connsiteY6822" fmla="*/ 3876862 h 4944979"/>
              <a:gd name="connsiteX6823" fmla="*/ 10640674 w 10962464"/>
              <a:gd name="connsiteY6823" fmla="*/ 3884019 h 4944979"/>
              <a:gd name="connsiteX6824" fmla="*/ 10664409 w 10962464"/>
              <a:gd name="connsiteY6824" fmla="*/ 3916371 h 4944979"/>
              <a:gd name="connsiteX6825" fmla="*/ 10673479 w 10962464"/>
              <a:gd name="connsiteY6825" fmla="*/ 3932245 h 4944979"/>
              <a:gd name="connsiteX6826" fmla="*/ 10682701 w 10962464"/>
              <a:gd name="connsiteY6826" fmla="*/ 3950840 h 4944979"/>
              <a:gd name="connsiteX6827" fmla="*/ 10687621 w 10962464"/>
              <a:gd name="connsiteY6827" fmla="*/ 3964026 h 4944979"/>
              <a:gd name="connsiteX6828" fmla="*/ 10688294 w 10962464"/>
              <a:gd name="connsiteY6828" fmla="*/ 3960818 h 4944979"/>
              <a:gd name="connsiteX6829" fmla="*/ 10699785 w 10962464"/>
              <a:gd name="connsiteY6829" fmla="*/ 3923477 h 4944979"/>
              <a:gd name="connsiteX6830" fmla="*/ 10714298 w 10962464"/>
              <a:gd name="connsiteY6830" fmla="*/ 3882962 h 4944979"/>
              <a:gd name="connsiteX6831" fmla="*/ 10721100 w 10962464"/>
              <a:gd name="connsiteY6831" fmla="*/ 3866030 h 4944979"/>
              <a:gd name="connsiteX6832" fmla="*/ 10728811 w 10962464"/>
              <a:gd name="connsiteY6832" fmla="*/ 3848948 h 4944979"/>
              <a:gd name="connsiteX6833" fmla="*/ 10731832 w 10962464"/>
              <a:gd name="connsiteY6833" fmla="*/ 3843656 h 4944979"/>
              <a:gd name="connsiteX6834" fmla="*/ 10735597 w 10962464"/>
              <a:gd name="connsiteY6834" fmla="*/ 3839791 h 4944979"/>
              <a:gd name="connsiteX6835" fmla="*/ 10738484 w 10962464"/>
              <a:gd name="connsiteY6835" fmla="*/ 3824305 h 4944979"/>
              <a:gd name="connsiteX6836" fmla="*/ 10739091 w 10962464"/>
              <a:gd name="connsiteY6836" fmla="*/ 3809791 h 4944979"/>
              <a:gd name="connsiteX6837" fmla="*/ 10739392 w 10962464"/>
              <a:gd name="connsiteY6837" fmla="*/ 3793466 h 4944979"/>
              <a:gd name="connsiteX6838" fmla="*/ 10736822 w 10962464"/>
              <a:gd name="connsiteY6838" fmla="*/ 3760811 h 4944979"/>
              <a:gd name="connsiteX6839" fmla="*/ 10734705 w 10962464"/>
              <a:gd name="connsiteY6839" fmla="*/ 3750833 h 4944979"/>
              <a:gd name="connsiteX6840" fmla="*/ 10730775 w 10962464"/>
              <a:gd name="connsiteY6840" fmla="*/ 3737530 h 4944979"/>
              <a:gd name="connsiteX6841" fmla="*/ 10722310 w 10962464"/>
              <a:gd name="connsiteY6841" fmla="*/ 3716365 h 4944979"/>
              <a:gd name="connsiteX6842" fmla="*/ 10705832 w 10962464"/>
              <a:gd name="connsiteY6842" fmla="*/ 3687793 h 4944979"/>
              <a:gd name="connsiteX6843" fmla="*/ 10698423 w 10962464"/>
              <a:gd name="connsiteY6843" fmla="*/ 3680536 h 4944979"/>
              <a:gd name="connsiteX6844" fmla="*/ 10696912 w 10962464"/>
              <a:gd name="connsiteY6844" fmla="*/ 3679629 h 4944979"/>
              <a:gd name="connsiteX6845" fmla="*/ 10696155 w 10962464"/>
              <a:gd name="connsiteY6845" fmla="*/ 3679478 h 4944979"/>
              <a:gd name="connsiteX6846" fmla="*/ 7976041 w 10962464"/>
              <a:gd name="connsiteY6846" fmla="*/ 3668593 h 4944979"/>
              <a:gd name="connsiteX6847" fmla="*/ 7961528 w 10962464"/>
              <a:gd name="connsiteY6847" fmla="*/ 3687341 h 4944979"/>
              <a:gd name="connsiteX6848" fmla="*/ 7945050 w 10962464"/>
              <a:gd name="connsiteY6848" fmla="*/ 3710470 h 4944979"/>
              <a:gd name="connsiteX6849" fmla="*/ 7928873 w 10962464"/>
              <a:gd name="connsiteY6849" fmla="*/ 3732995 h 4944979"/>
              <a:gd name="connsiteX6850" fmla="*/ 7914815 w 10962464"/>
              <a:gd name="connsiteY6850" fmla="*/ 3755369 h 4944979"/>
              <a:gd name="connsiteX6851" fmla="*/ 7887887 w 10962464"/>
              <a:gd name="connsiteY6851" fmla="*/ 3824418 h 4944979"/>
              <a:gd name="connsiteX6852" fmla="*/ 7893497 w 10962464"/>
              <a:gd name="connsiteY6852" fmla="*/ 3842145 h 4944979"/>
              <a:gd name="connsiteX6853" fmla="*/ 7903929 w 10962464"/>
              <a:gd name="connsiteY6853" fmla="*/ 3877823 h 4944979"/>
              <a:gd name="connsiteX6854" fmla="*/ 7908615 w 10962464"/>
              <a:gd name="connsiteY6854" fmla="*/ 3895661 h 4944979"/>
              <a:gd name="connsiteX6855" fmla="*/ 7911187 w 10962464"/>
              <a:gd name="connsiteY6855" fmla="*/ 3913651 h 4944979"/>
              <a:gd name="connsiteX6856" fmla="*/ 7914209 w 10962464"/>
              <a:gd name="connsiteY6856" fmla="*/ 3950538 h 4944979"/>
              <a:gd name="connsiteX6857" fmla="*/ 7914965 w 10962464"/>
              <a:gd name="connsiteY6857" fmla="*/ 3990903 h 4944979"/>
              <a:gd name="connsiteX6858" fmla="*/ 7914669 w 10962464"/>
              <a:gd name="connsiteY6858" fmla="*/ 3994653 h 4944979"/>
              <a:gd name="connsiteX6859" fmla="*/ 7924490 w 10962464"/>
              <a:gd name="connsiteY6859" fmla="*/ 3983343 h 4944979"/>
              <a:gd name="connsiteX6860" fmla="*/ 7952003 w 10962464"/>
              <a:gd name="connsiteY6860" fmla="*/ 3955526 h 4944979"/>
              <a:gd name="connsiteX6861" fmla="*/ 7967725 w 10962464"/>
              <a:gd name="connsiteY6861" fmla="*/ 3942374 h 4944979"/>
              <a:gd name="connsiteX6862" fmla="*/ 7980205 w 10962464"/>
              <a:gd name="connsiteY6862" fmla="*/ 3932927 h 4944979"/>
              <a:gd name="connsiteX6863" fmla="*/ 7982541 w 10962464"/>
              <a:gd name="connsiteY6863" fmla="*/ 3926501 h 4944979"/>
              <a:gd name="connsiteX6864" fmla="*/ 7986169 w 10962464"/>
              <a:gd name="connsiteY6864" fmla="*/ 3916070 h 4944979"/>
              <a:gd name="connsiteX6865" fmla="*/ 7991763 w 10962464"/>
              <a:gd name="connsiteY6865" fmla="*/ 3895811 h 4944979"/>
              <a:gd name="connsiteX6866" fmla="*/ 8000229 w 10962464"/>
              <a:gd name="connsiteY6866" fmla="*/ 3845924 h 4944979"/>
              <a:gd name="connsiteX6867" fmla="*/ 8002043 w 10962464"/>
              <a:gd name="connsiteY6867" fmla="*/ 3819014 h 4944979"/>
              <a:gd name="connsiteX6868" fmla="*/ 8002497 w 10962464"/>
              <a:gd name="connsiteY6868" fmla="*/ 3794826 h 4944979"/>
              <a:gd name="connsiteX6869" fmla="*/ 7987530 w 10962464"/>
              <a:gd name="connsiteY6869" fmla="*/ 3695503 h 4944979"/>
              <a:gd name="connsiteX6870" fmla="*/ 7976344 w 10962464"/>
              <a:gd name="connsiteY6870" fmla="*/ 3669198 h 4944979"/>
              <a:gd name="connsiteX6871" fmla="*/ 7976041 w 10962464"/>
              <a:gd name="connsiteY6871" fmla="*/ 3668593 h 4944979"/>
              <a:gd name="connsiteX6872" fmla="*/ 8885969 w 10962464"/>
              <a:gd name="connsiteY6872" fmla="*/ 3663454 h 4944979"/>
              <a:gd name="connsiteX6873" fmla="*/ 8834117 w 10962464"/>
              <a:gd name="connsiteY6873" fmla="*/ 3664965 h 4944979"/>
              <a:gd name="connsiteX6874" fmla="*/ 8783171 w 10962464"/>
              <a:gd name="connsiteY6874" fmla="*/ 3672978 h 4944979"/>
              <a:gd name="connsiteX6875" fmla="*/ 8758377 w 10962464"/>
              <a:gd name="connsiteY6875" fmla="*/ 3680083 h 4944979"/>
              <a:gd name="connsiteX6876" fmla="*/ 8735852 w 10962464"/>
              <a:gd name="connsiteY6876" fmla="*/ 3686887 h 4944979"/>
              <a:gd name="connsiteX6877" fmla="*/ 8712873 w 10962464"/>
              <a:gd name="connsiteY6877" fmla="*/ 3694899 h 4944979"/>
              <a:gd name="connsiteX6878" fmla="*/ 8700174 w 10962464"/>
              <a:gd name="connsiteY6878" fmla="*/ 3699433 h 4944979"/>
              <a:gd name="connsiteX6879" fmla="*/ 8701687 w 10962464"/>
              <a:gd name="connsiteY6879" fmla="*/ 3700492 h 4944979"/>
              <a:gd name="connsiteX6880" fmla="*/ 8711362 w 10962464"/>
              <a:gd name="connsiteY6880" fmla="*/ 3706388 h 4944979"/>
              <a:gd name="connsiteX6881" fmla="*/ 8745981 w 10962464"/>
              <a:gd name="connsiteY6881" fmla="*/ 3725435 h 4944979"/>
              <a:gd name="connsiteX6882" fmla="*/ 8780146 w 10962464"/>
              <a:gd name="connsiteY6882" fmla="*/ 3742821 h 4944979"/>
              <a:gd name="connsiteX6883" fmla="*/ 8860118 w 10962464"/>
              <a:gd name="connsiteY6883" fmla="*/ 3773661 h 4944979"/>
              <a:gd name="connsiteX6884" fmla="*/ 8864110 w 10962464"/>
              <a:gd name="connsiteY6884" fmla="*/ 3778034 h 4944979"/>
              <a:gd name="connsiteX6885" fmla="*/ 8895192 w 10962464"/>
              <a:gd name="connsiteY6885" fmla="*/ 3773056 h 4944979"/>
              <a:gd name="connsiteX6886" fmla="*/ 8931776 w 10962464"/>
              <a:gd name="connsiteY6886" fmla="*/ 3770336 h 4944979"/>
              <a:gd name="connsiteX6887" fmla="*/ 8968966 w 10962464"/>
              <a:gd name="connsiteY6887" fmla="*/ 3769731 h 4944979"/>
              <a:gd name="connsiteX6888" fmla="*/ 8985746 w 10962464"/>
              <a:gd name="connsiteY6888" fmla="*/ 3769277 h 4944979"/>
              <a:gd name="connsiteX6889" fmla="*/ 9007515 w 10962464"/>
              <a:gd name="connsiteY6889" fmla="*/ 3769731 h 4944979"/>
              <a:gd name="connsiteX6890" fmla="*/ 9039731 w 10962464"/>
              <a:gd name="connsiteY6890" fmla="*/ 3774080 h 4944979"/>
              <a:gd name="connsiteX6891" fmla="*/ 9029891 w 10962464"/>
              <a:gd name="connsiteY6891" fmla="*/ 3761113 h 4944979"/>
              <a:gd name="connsiteX6892" fmla="*/ 9007971 w 10962464"/>
              <a:gd name="connsiteY6892" fmla="*/ 3729518 h 4944979"/>
              <a:gd name="connsiteX6893" fmla="*/ 8987108 w 10962464"/>
              <a:gd name="connsiteY6893" fmla="*/ 3697771 h 4944979"/>
              <a:gd name="connsiteX6894" fmla="*/ 8978824 w 10962464"/>
              <a:gd name="connsiteY6894" fmla="*/ 3682554 h 4944979"/>
              <a:gd name="connsiteX6895" fmla="*/ 8977280 w 10962464"/>
              <a:gd name="connsiteY6895" fmla="*/ 3683106 h 4944979"/>
              <a:gd name="connsiteX6896" fmla="*/ 8964430 w 10962464"/>
              <a:gd name="connsiteY6896" fmla="*/ 3678118 h 4944979"/>
              <a:gd name="connsiteX6897" fmla="*/ 8929054 w 10962464"/>
              <a:gd name="connsiteY6897" fmla="*/ 3669047 h 4944979"/>
              <a:gd name="connsiteX6898" fmla="*/ 8885969 w 10962464"/>
              <a:gd name="connsiteY6898" fmla="*/ 3663454 h 4944979"/>
              <a:gd name="connsiteX6899" fmla="*/ 4737999 w 10962464"/>
              <a:gd name="connsiteY6899" fmla="*/ 3661489 h 4944979"/>
              <a:gd name="connsiteX6900" fmla="*/ 4736486 w 10962464"/>
              <a:gd name="connsiteY6900" fmla="*/ 3663303 h 4944979"/>
              <a:gd name="connsiteX6901" fmla="*/ 4724696 w 10962464"/>
              <a:gd name="connsiteY6901" fmla="*/ 3677816 h 4944979"/>
              <a:gd name="connsiteX6902" fmla="*/ 4702017 w 10962464"/>
              <a:gd name="connsiteY6902" fmla="*/ 3706237 h 4944979"/>
              <a:gd name="connsiteX6903" fmla="*/ 4680703 w 10962464"/>
              <a:gd name="connsiteY6903" fmla="*/ 3734508 h 4944979"/>
              <a:gd name="connsiteX6904" fmla="*/ 4661805 w 10962464"/>
              <a:gd name="connsiteY6904" fmla="*/ 3763230 h 4944979"/>
              <a:gd name="connsiteX6905" fmla="*/ 4648502 w 10962464"/>
              <a:gd name="connsiteY6905" fmla="*/ 3786360 h 4944979"/>
              <a:gd name="connsiteX6906" fmla="*/ 4636710 w 10962464"/>
              <a:gd name="connsiteY6906" fmla="*/ 3809339 h 4944979"/>
              <a:gd name="connsiteX6907" fmla="*/ 4611766 w 10962464"/>
              <a:gd name="connsiteY6907" fmla="*/ 3861646 h 4944979"/>
              <a:gd name="connsiteX6908" fmla="*/ 4610867 w 10962464"/>
              <a:gd name="connsiteY6908" fmla="*/ 3861988 h 4944979"/>
              <a:gd name="connsiteX6909" fmla="*/ 4612067 w 10962464"/>
              <a:gd name="connsiteY6909" fmla="*/ 3877520 h 4944979"/>
              <a:gd name="connsiteX6910" fmla="*/ 4612218 w 10962464"/>
              <a:gd name="connsiteY6910" fmla="*/ 3889009 h 4944979"/>
              <a:gd name="connsiteX6911" fmla="*/ 4612973 w 10962464"/>
              <a:gd name="connsiteY6911" fmla="*/ 3928769 h 4944979"/>
              <a:gd name="connsiteX6912" fmla="*/ 4612067 w 10962464"/>
              <a:gd name="connsiteY6912" fmla="*/ 3970343 h 4944979"/>
              <a:gd name="connsiteX6913" fmla="*/ 4607779 w 10962464"/>
              <a:gd name="connsiteY6913" fmla="*/ 4000476 h 4944979"/>
              <a:gd name="connsiteX6914" fmla="*/ 4614182 w 10962464"/>
              <a:gd name="connsiteY6914" fmla="*/ 3994531 h 4944979"/>
              <a:gd name="connsiteX6915" fmla="*/ 4638976 w 10962464"/>
              <a:gd name="connsiteY6915" fmla="*/ 3972458 h 4944979"/>
              <a:gd name="connsiteX6916" fmla="*/ 4651523 w 10962464"/>
              <a:gd name="connsiteY6916" fmla="*/ 3961272 h 4944979"/>
              <a:gd name="connsiteX6917" fmla="*/ 4658082 w 10962464"/>
              <a:gd name="connsiteY6917" fmla="*/ 3956177 h 4944979"/>
              <a:gd name="connsiteX6918" fmla="*/ 4658329 w 10962464"/>
              <a:gd name="connsiteY6918" fmla="*/ 3952957 h 4944979"/>
              <a:gd name="connsiteX6919" fmla="*/ 4663770 w 10962464"/>
              <a:gd name="connsiteY6919" fmla="*/ 3944642 h 4944979"/>
              <a:gd name="connsiteX6920" fmla="*/ 4668608 w 10962464"/>
              <a:gd name="connsiteY6920" fmla="*/ 3937235 h 4944979"/>
              <a:gd name="connsiteX6921" fmla="*/ 4670121 w 10962464"/>
              <a:gd name="connsiteY6921" fmla="*/ 3934665 h 4944979"/>
              <a:gd name="connsiteX6922" fmla="*/ 4703831 w 10962464"/>
              <a:gd name="connsiteY6922" fmla="*/ 3871171 h 4944979"/>
              <a:gd name="connsiteX6923" fmla="*/ 4718345 w 10962464"/>
              <a:gd name="connsiteY6923" fmla="*/ 3836249 h 4944979"/>
              <a:gd name="connsiteX6924" fmla="*/ 4729380 w 10962464"/>
              <a:gd name="connsiteY6924" fmla="*/ 3802839 h 4944979"/>
              <a:gd name="connsiteX6925" fmla="*/ 4738150 w 10962464"/>
              <a:gd name="connsiteY6925" fmla="*/ 3763835 h 4944979"/>
              <a:gd name="connsiteX6926" fmla="*/ 4741021 w 10962464"/>
              <a:gd name="connsiteY6926" fmla="*/ 3727100 h 4944979"/>
              <a:gd name="connsiteX6927" fmla="*/ 4739964 w 10962464"/>
              <a:gd name="connsiteY6927" fmla="*/ 3690816 h 4944979"/>
              <a:gd name="connsiteX6928" fmla="*/ 4737999 w 10962464"/>
              <a:gd name="connsiteY6928" fmla="*/ 3661489 h 4944979"/>
              <a:gd name="connsiteX6929" fmla="*/ 10435225 w 10962464"/>
              <a:gd name="connsiteY6929" fmla="*/ 3654080 h 4944979"/>
              <a:gd name="connsiteX6930" fmla="*/ 10439611 w 10962464"/>
              <a:gd name="connsiteY6930" fmla="*/ 3669652 h 4944979"/>
              <a:gd name="connsiteX6931" fmla="*/ 10447924 w 10962464"/>
              <a:gd name="connsiteY6931" fmla="*/ 3693084 h 4944979"/>
              <a:gd name="connsiteX6932" fmla="*/ 10459868 w 10962464"/>
              <a:gd name="connsiteY6932" fmla="*/ 3715609 h 4944979"/>
              <a:gd name="connsiteX6933" fmla="*/ 10472416 w 10962464"/>
              <a:gd name="connsiteY6933" fmla="*/ 3739647 h 4944979"/>
              <a:gd name="connsiteX6934" fmla="*/ 10487079 w 10962464"/>
              <a:gd name="connsiteY6934" fmla="*/ 3764137 h 4944979"/>
              <a:gd name="connsiteX6935" fmla="*/ 10501592 w 10962464"/>
              <a:gd name="connsiteY6935" fmla="*/ 3782882 h 4944979"/>
              <a:gd name="connsiteX6936" fmla="*/ 10510058 w 10962464"/>
              <a:gd name="connsiteY6936" fmla="*/ 3792558 h 4944979"/>
              <a:gd name="connsiteX6937" fmla="*/ 10523058 w 10962464"/>
              <a:gd name="connsiteY6937" fmla="*/ 3806012 h 4944979"/>
              <a:gd name="connsiteX6938" fmla="*/ 10523224 w 10962464"/>
              <a:gd name="connsiteY6938" fmla="*/ 3810770 h 4944979"/>
              <a:gd name="connsiteX6939" fmla="*/ 10527141 w 10962464"/>
              <a:gd name="connsiteY6939" fmla="*/ 3810548 h 4944979"/>
              <a:gd name="connsiteX6940" fmla="*/ 10534548 w 10962464"/>
              <a:gd name="connsiteY6940" fmla="*/ 3810850 h 4944979"/>
              <a:gd name="connsiteX6941" fmla="*/ 10552235 w 10962464"/>
              <a:gd name="connsiteY6941" fmla="*/ 3816443 h 4944979"/>
              <a:gd name="connsiteX6942" fmla="*/ 10568714 w 10962464"/>
              <a:gd name="connsiteY6942" fmla="*/ 3824758 h 4944979"/>
              <a:gd name="connsiteX6943" fmla="*/ 10583077 w 10962464"/>
              <a:gd name="connsiteY6943" fmla="*/ 3832922 h 4944979"/>
              <a:gd name="connsiteX6944" fmla="*/ 10607205 w 10962464"/>
              <a:gd name="connsiteY6944" fmla="*/ 3850725 h 4944979"/>
              <a:gd name="connsiteX6945" fmla="*/ 10598496 w 10962464"/>
              <a:gd name="connsiteY6945" fmla="*/ 3818108 h 4944979"/>
              <a:gd name="connsiteX6946" fmla="*/ 10585343 w 10962464"/>
              <a:gd name="connsiteY6946" fmla="*/ 3783336 h 4944979"/>
              <a:gd name="connsiteX6947" fmla="*/ 10552992 w 10962464"/>
              <a:gd name="connsiteY6947" fmla="*/ 3734506 h 4944979"/>
              <a:gd name="connsiteX6948" fmla="*/ 10530164 w 10962464"/>
              <a:gd name="connsiteY6948" fmla="*/ 3709412 h 4944979"/>
              <a:gd name="connsiteX6949" fmla="*/ 10504162 w 10962464"/>
              <a:gd name="connsiteY6949" fmla="*/ 3686887 h 4944979"/>
              <a:gd name="connsiteX6950" fmla="*/ 10491009 w 10962464"/>
              <a:gd name="connsiteY6950" fmla="*/ 3678873 h 4944979"/>
              <a:gd name="connsiteX6951" fmla="*/ 10475136 w 10962464"/>
              <a:gd name="connsiteY6951" fmla="*/ 3671466 h 4944979"/>
              <a:gd name="connsiteX6952" fmla="*/ 10458507 w 10962464"/>
              <a:gd name="connsiteY6952" fmla="*/ 3663756 h 4944979"/>
              <a:gd name="connsiteX6953" fmla="*/ 10442633 w 10962464"/>
              <a:gd name="connsiteY6953" fmla="*/ 3656047 h 4944979"/>
              <a:gd name="connsiteX6954" fmla="*/ 10435225 w 10962464"/>
              <a:gd name="connsiteY6954" fmla="*/ 3654080 h 4944979"/>
              <a:gd name="connsiteX6955" fmla="*/ 1016944 w 10962464"/>
              <a:gd name="connsiteY6955" fmla="*/ 3652114 h 4944979"/>
              <a:gd name="connsiteX6956" fmla="*/ 1012258 w 10962464"/>
              <a:gd name="connsiteY6956" fmla="*/ 3663756 h 4944979"/>
              <a:gd name="connsiteX6957" fmla="*/ 1001978 w 10962464"/>
              <a:gd name="connsiteY6957" fmla="*/ 3695956 h 4944979"/>
              <a:gd name="connsiteX6958" fmla="*/ 992605 w 10962464"/>
              <a:gd name="connsiteY6958" fmla="*/ 3729365 h 4944979"/>
              <a:gd name="connsiteX6959" fmla="*/ 985500 w 10962464"/>
              <a:gd name="connsiteY6959" fmla="*/ 3763381 h 4944979"/>
              <a:gd name="connsiteX6960" fmla="*/ 981570 w 10962464"/>
              <a:gd name="connsiteY6960" fmla="*/ 3797092 h 4944979"/>
              <a:gd name="connsiteX6961" fmla="*/ 981570 w 10962464"/>
              <a:gd name="connsiteY6961" fmla="*/ 3842748 h 4944979"/>
              <a:gd name="connsiteX6962" fmla="*/ 984290 w 10962464"/>
              <a:gd name="connsiteY6962" fmla="*/ 3865878 h 4944979"/>
              <a:gd name="connsiteX6963" fmla="*/ 987466 w 10962464"/>
              <a:gd name="connsiteY6963" fmla="*/ 3886438 h 4944979"/>
              <a:gd name="connsiteX6964" fmla="*/ 984570 w 10962464"/>
              <a:gd name="connsiteY6964" fmla="*/ 3894718 h 4944979"/>
              <a:gd name="connsiteX6965" fmla="*/ 1009536 w 10962464"/>
              <a:gd name="connsiteY6965" fmla="*/ 3915464 h 4944979"/>
              <a:gd name="connsiteX6966" fmla="*/ 1042758 w 10962464"/>
              <a:gd name="connsiteY6966" fmla="*/ 3950202 h 4944979"/>
              <a:gd name="connsiteX6967" fmla="*/ 1045062 w 10962464"/>
              <a:gd name="connsiteY6967" fmla="*/ 3926802 h 4944979"/>
              <a:gd name="connsiteX6968" fmla="*/ 1053681 w 10962464"/>
              <a:gd name="connsiteY6968" fmla="*/ 3890218 h 4944979"/>
              <a:gd name="connsiteX6969" fmla="*/ 1059123 w 10962464"/>
              <a:gd name="connsiteY6969" fmla="*/ 3870565 h 4944979"/>
              <a:gd name="connsiteX6970" fmla="*/ 1065622 w 10962464"/>
              <a:gd name="connsiteY6970" fmla="*/ 3850762 h 4944979"/>
              <a:gd name="connsiteX6971" fmla="*/ 1073787 w 10962464"/>
              <a:gd name="connsiteY6971" fmla="*/ 3833073 h 4944979"/>
              <a:gd name="connsiteX6972" fmla="*/ 1079531 w 10962464"/>
              <a:gd name="connsiteY6972" fmla="*/ 3824759 h 4944979"/>
              <a:gd name="connsiteX6973" fmla="*/ 1084581 w 10962464"/>
              <a:gd name="connsiteY6973" fmla="*/ 3820087 h 4944979"/>
              <a:gd name="connsiteX6974" fmla="*/ 1074542 w 10962464"/>
              <a:gd name="connsiteY6974" fmla="*/ 3786965 h 4944979"/>
              <a:gd name="connsiteX6975" fmla="*/ 1063657 w 10962464"/>
              <a:gd name="connsiteY6975" fmla="*/ 3752949 h 4944979"/>
              <a:gd name="connsiteX6976" fmla="*/ 1052773 w 10962464"/>
              <a:gd name="connsiteY6976" fmla="*/ 3719238 h 4944979"/>
              <a:gd name="connsiteX6977" fmla="*/ 1039320 w 10962464"/>
              <a:gd name="connsiteY6977" fmla="*/ 3687339 h 4944979"/>
              <a:gd name="connsiteX6978" fmla="*/ 1030853 w 10962464"/>
              <a:gd name="connsiteY6978" fmla="*/ 3671314 h 4944979"/>
              <a:gd name="connsiteX6979" fmla="*/ 1019666 w 10962464"/>
              <a:gd name="connsiteY6979" fmla="*/ 3655139 h 4944979"/>
              <a:gd name="connsiteX6980" fmla="*/ 1016944 w 10962464"/>
              <a:gd name="connsiteY6980" fmla="*/ 3652114 h 4944979"/>
              <a:gd name="connsiteX6981" fmla="*/ 6497385 w 10962464"/>
              <a:gd name="connsiteY6981" fmla="*/ 3642289 h 4944979"/>
              <a:gd name="connsiteX6982" fmla="*/ 6491187 w 10962464"/>
              <a:gd name="connsiteY6982" fmla="*/ 3645464 h 4944979"/>
              <a:gd name="connsiteX6983" fmla="*/ 6467605 w 10962464"/>
              <a:gd name="connsiteY6983" fmla="*/ 3660581 h 4944979"/>
              <a:gd name="connsiteX6984" fmla="*/ 6441299 w 10962464"/>
              <a:gd name="connsiteY6984" fmla="*/ 3680083 h 4944979"/>
              <a:gd name="connsiteX6985" fmla="*/ 6398627 w 10962464"/>
              <a:gd name="connsiteY6985" fmla="*/ 3719128 h 4944979"/>
              <a:gd name="connsiteX6986" fmla="*/ 6399122 w 10962464"/>
              <a:gd name="connsiteY6986" fmla="*/ 3718633 h 4944979"/>
              <a:gd name="connsiteX6987" fmla="*/ 6396854 w 10962464"/>
              <a:gd name="connsiteY6987" fmla="*/ 3720750 h 4944979"/>
              <a:gd name="connsiteX6988" fmla="*/ 6398627 w 10962464"/>
              <a:gd name="connsiteY6988" fmla="*/ 3719128 h 4944979"/>
              <a:gd name="connsiteX6989" fmla="*/ 6375538 w 10962464"/>
              <a:gd name="connsiteY6989" fmla="*/ 3742216 h 4944979"/>
              <a:gd name="connsiteX6990" fmla="*/ 6363445 w 10962464"/>
              <a:gd name="connsiteY6990" fmla="*/ 3755066 h 4944979"/>
              <a:gd name="connsiteX6991" fmla="*/ 6352258 w 10962464"/>
              <a:gd name="connsiteY6991" fmla="*/ 3767160 h 4944979"/>
              <a:gd name="connsiteX6992" fmla="*/ 6339861 w 10962464"/>
              <a:gd name="connsiteY6992" fmla="*/ 3781976 h 4944979"/>
              <a:gd name="connsiteX6993" fmla="*/ 6329430 w 10962464"/>
              <a:gd name="connsiteY6993" fmla="*/ 3795884 h 4944979"/>
              <a:gd name="connsiteX6994" fmla="*/ 6325045 w 10962464"/>
              <a:gd name="connsiteY6994" fmla="*/ 3802536 h 4944979"/>
              <a:gd name="connsiteX6995" fmla="*/ 6320056 w 10962464"/>
              <a:gd name="connsiteY6995" fmla="*/ 3810246 h 4944979"/>
              <a:gd name="connsiteX6996" fmla="*/ 6312649 w 10962464"/>
              <a:gd name="connsiteY6996" fmla="*/ 3822188 h 4944979"/>
              <a:gd name="connsiteX6997" fmla="*/ 6290728 w 10962464"/>
              <a:gd name="connsiteY6997" fmla="*/ 3860435 h 4944979"/>
              <a:gd name="connsiteX6998" fmla="*/ 6284808 w 10962464"/>
              <a:gd name="connsiteY6998" fmla="*/ 3866094 h 4944979"/>
              <a:gd name="connsiteX6999" fmla="*/ 6289065 w 10962464"/>
              <a:gd name="connsiteY6999" fmla="*/ 3890068 h 4944979"/>
              <a:gd name="connsiteX7000" fmla="*/ 6289973 w 10962464"/>
              <a:gd name="connsiteY7000" fmla="*/ 3910628 h 4944979"/>
              <a:gd name="connsiteX7001" fmla="*/ 6288916 w 10962464"/>
              <a:gd name="connsiteY7001" fmla="*/ 3927408 h 4944979"/>
              <a:gd name="connsiteX7002" fmla="*/ 6288688 w 10962464"/>
              <a:gd name="connsiteY7002" fmla="*/ 3931227 h 4944979"/>
              <a:gd name="connsiteX7003" fmla="*/ 6291787 w 10962464"/>
              <a:gd name="connsiteY7003" fmla="*/ 3927710 h 4944979"/>
              <a:gd name="connsiteX7004" fmla="*/ 6306754 w 10962464"/>
              <a:gd name="connsiteY7004" fmla="*/ 3912745 h 4944979"/>
              <a:gd name="connsiteX7005" fmla="*/ 6320509 w 10962464"/>
              <a:gd name="connsiteY7005" fmla="*/ 3899894 h 4944979"/>
              <a:gd name="connsiteX7006" fmla="*/ 6351500 w 10962464"/>
              <a:gd name="connsiteY7006" fmla="*/ 3874194 h 4944979"/>
              <a:gd name="connsiteX7007" fmla="*/ 6383248 w 10962464"/>
              <a:gd name="connsiteY7007" fmla="*/ 3850913 h 4944979"/>
              <a:gd name="connsiteX7008" fmla="*/ 6400030 w 10962464"/>
              <a:gd name="connsiteY7008" fmla="*/ 3840633 h 4944979"/>
              <a:gd name="connsiteX7009" fmla="*/ 6419077 w 10962464"/>
              <a:gd name="connsiteY7009" fmla="*/ 3830051 h 4944979"/>
              <a:gd name="connsiteX7010" fmla="*/ 6443770 w 10962464"/>
              <a:gd name="connsiteY7010" fmla="*/ 3819136 h 4944979"/>
              <a:gd name="connsiteX7011" fmla="*/ 6445532 w 10962464"/>
              <a:gd name="connsiteY7011" fmla="*/ 3816746 h 4944979"/>
              <a:gd name="connsiteX7012" fmla="*/ 6461254 w 10962464"/>
              <a:gd name="connsiteY7012" fmla="*/ 3786360 h 4944979"/>
              <a:gd name="connsiteX7013" fmla="*/ 6474710 w 10962464"/>
              <a:gd name="connsiteY7013" fmla="*/ 3749019 h 4944979"/>
              <a:gd name="connsiteX7014" fmla="*/ 6487408 w 10962464"/>
              <a:gd name="connsiteY7014" fmla="*/ 3698073 h 4944979"/>
              <a:gd name="connsiteX7015" fmla="*/ 6493152 w 10962464"/>
              <a:gd name="connsiteY7015" fmla="*/ 3671769 h 4944979"/>
              <a:gd name="connsiteX7016" fmla="*/ 6497385 w 10962464"/>
              <a:gd name="connsiteY7016" fmla="*/ 3643499 h 4944979"/>
              <a:gd name="connsiteX7017" fmla="*/ 6497385 w 10962464"/>
              <a:gd name="connsiteY7017" fmla="*/ 3642289 h 4944979"/>
              <a:gd name="connsiteX7018" fmla="*/ 5203619 w 10962464"/>
              <a:gd name="connsiteY7018" fmla="*/ 3641683 h 4944979"/>
              <a:gd name="connsiteX7019" fmla="*/ 5197573 w 10962464"/>
              <a:gd name="connsiteY7019" fmla="*/ 3642591 h 4944979"/>
              <a:gd name="connsiteX7020" fmla="*/ 5197422 w 10962464"/>
              <a:gd name="connsiteY7020" fmla="*/ 3646673 h 4944979"/>
              <a:gd name="connsiteX7021" fmla="*/ 5198782 w 10962464"/>
              <a:gd name="connsiteY7021" fmla="*/ 3652568 h 4944979"/>
              <a:gd name="connsiteX7022" fmla="*/ 5219342 w 10962464"/>
              <a:gd name="connsiteY7022" fmla="*/ 3689909 h 4944979"/>
              <a:gd name="connsiteX7023" fmla="*/ 5249880 w 10962464"/>
              <a:gd name="connsiteY7023" fmla="*/ 3731332 h 4944979"/>
              <a:gd name="connsiteX7024" fmla="*/ 5265905 w 10962464"/>
              <a:gd name="connsiteY7024" fmla="*/ 3749624 h 4944979"/>
              <a:gd name="connsiteX7025" fmla="*/ 5283289 w 10962464"/>
              <a:gd name="connsiteY7025" fmla="*/ 3766254 h 4944979"/>
              <a:gd name="connsiteX7026" fmla="*/ 5296594 w 10962464"/>
              <a:gd name="connsiteY7026" fmla="*/ 3777138 h 4944979"/>
              <a:gd name="connsiteX7027" fmla="*/ 5306951 w 10962464"/>
              <a:gd name="connsiteY7027" fmla="*/ 3783766 h 4944979"/>
              <a:gd name="connsiteX7028" fmla="*/ 5312315 w 10962464"/>
              <a:gd name="connsiteY7028" fmla="*/ 3784395 h 4944979"/>
              <a:gd name="connsiteX7029" fmla="*/ 5353436 w 10962464"/>
              <a:gd name="connsiteY7029" fmla="*/ 3790745 h 4944979"/>
              <a:gd name="connsiteX7030" fmla="*/ 5390776 w 10962464"/>
              <a:gd name="connsiteY7030" fmla="*/ 3799513 h 4944979"/>
              <a:gd name="connsiteX7031" fmla="*/ 5430082 w 10962464"/>
              <a:gd name="connsiteY7031" fmla="*/ 3808432 h 4944979"/>
              <a:gd name="connsiteX7032" fmla="*/ 5458616 w 10962464"/>
              <a:gd name="connsiteY7032" fmla="*/ 3814403 h 4944979"/>
              <a:gd name="connsiteX7033" fmla="*/ 5455026 w 10962464"/>
              <a:gd name="connsiteY7033" fmla="*/ 3801779 h 4944979"/>
              <a:gd name="connsiteX7034" fmla="*/ 5446863 w 10962464"/>
              <a:gd name="connsiteY7034" fmla="*/ 3764892 h 4944979"/>
              <a:gd name="connsiteX7035" fmla="*/ 5441723 w 10962464"/>
              <a:gd name="connsiteY7035" fmla="*/ 3726796 h 4944979"/>
              <a:gd name="connsiteX7036" fmla="*/ 5441365 w 10962464"/>
              <a:gd name="connsiteY7036" fmla="*/ 3707582 h 4944979"/>
              <a:gd name="connsiteX7037" fmla="*/ 5439756 w 10962464"/>
              <a:gd name="connsiteY7037" fmla="*/ 3708654 h 4944979"/>
              <a:gd name="connsiteX7038" fmla="*/ 5436582 w 10962464"/>
              <a:gd name="connsiteY7038" fmla="*/ 3708958 h 4944979"/>
              <a:gd name="connsiteX7039" fmla="*/ 5430383 w 10962464"/>
              <a:gd name="connsiteY7039" fmla="*/ 3706840 h 4944979"/>
              <a:gd name="connsiteX7040" fmla="*/ 5426452 w 10962464"/>
              <a:gd name="connsiteY7040" fmla="*/ 3704875 h 4944979"/>
              <a:gd name="connsiteX7041" fmla="*/ 5410278 w 10962464"/>
              <a:gd name="connsiteY7041" fmla="*/ 3697165 h 4944979"/>
              <a:gd name="connsiteX7042" fmla="*/ 5390624 w 10962464"/>
              <a:gd name="connsiteY7042" fmla="*/ 3688699 h 4944979"/>
              <a:gd name="connsiteX7043" fmla="*/ 5354643 w 10962464"/>
              <a:gd name="connsiteY7043" fmla="*/ 3673280 h 4944979"/>
              <a:gd name="connsiteX7044" fmla="*/ 5336655 w 10962464"/>
              <a:gd name="connsiteY7044" fmla="*/ 3666325 h 4944979"/>
              <a:gd name="connsiteX7045" fmla="*/ 5316549 w 10962464"/>
              <a:gd name="connsiteY7045" fmla="*/ 3659824 h 4944979"/>
              <a:gd name="connsiteX7046" fmla="*/ 5279662 w 10962464"/>
              <a:gd name="connsiteY7046" fmla="*/ 3650301 h 4944979"/>
              <a:gd name="connsiteX7047" fmla="*/ 5203619 w 10962464"/>
              <a:gd name="connsiteY7047" fmla="*/ 3641683 h 4944979"/>
              <a:gd name="connsiteX7048" fmla="*/ 5643693 w 10962464"/>
              <a:gd name="connsiteY7048" fmla="*/ 3638812 h 4944979"/>
              <a:gd name="connsiteX7049" fmla="*/ 5641276 w 10962464"/>
              <a:gd name="connsiteY7049" fmla="*/ 3643196 h 4944979"/>
              <a:gd name="connsiteX7050" fmla="*/ 5630240 w 10962464"/>
              <a:gd name="connsiteY7050" fmla="*/ 3670710 h 4944979"/>
              <a:gd name="connsiteX7051" fmla="*/ 5623740 w 10962464"/>
              <a:gd name="connsiteY7051" fmla="*/ 3698073 h 4944979"/>
              <a:gd name="connsiteX7052" fmla="*/ 5624041 w 10962464"/>
              <a:gd name="connsiteY7052" fmla="*/ 3696864 h 4944979"/>
              <a:gd name="connsiteX7053" fmla="*/ 5619772 w 10962464"/>
              <a:gd name="connsiteY7053" fmla="*/ 3726945 h 4944979"/>
              <a:gd name="connsiteX7054" fmla="*/ 5621470 w 10962464"/>
              <a:gd name="connsiteY7054" fmla="*/ 3728461 h 4944979"/>
              <a:gd name="connsiteX7055" fmla="*/ 5627519 w 10962464"/>
              <a:gd name="connsiteY7055" fmla="*/ 3734960 h 4944979"/>
              <a:gd name="connsiteX7056" fmla="*/ 5639159 w 10962464"/>
              <a:gd name="connsiteY7056" fmla="*/ 3749776 h 4944979"/>
              <a:gd name="connsiteX7057" fmla="*/ 5660325 w 10962464"/>
              <a:gd name="connsiteY7057" fmla="*/ 3780465 h 4944979"/>
              <a:gd name="connsiteX7058" fmla="*/ 5677257 w 10962464"/>
              <a:gd name="connsiteY7058" fmla="*/ 3810851 h 4944979"/>
              <a:gd name="connsiteX7059" fmla="*/ 5692221 w 10962464"/>
              <a:gd name="connsiteY7059" fmla="*/ 3846226 h 4944979"/>
              <a:gd name="connsiteX7060" fmla="*/ 5694462 w 10962464"/>
              <a:gd name="connsiteY7060" fmla="*/ 3854161 h 4944979"/>
              <a:gd name="connsiteX7061" fmla="*/ 5696909 w 10962464"/>
              <a:gd name="connsiteY7061" fmla="*/ 3848494 h 4944979"/>
              <a:gd name="connsiteX7062" fmla="*/ 5699932 w 10962464"/>
              <a:gd name="connsiteY7062" fmla="*/ 3842445 h 4944979"/>
              <a:gd name="connsiteX7063" fmla="*/ 5700839 w 10962464"/>
              <a:gd name="connsiteY7063" fmla="*/ 3840783 h 4944979"/>
              <a:gd name="connsiteX7064" fmla="*/ 5706887 w 10962464"/>
              <a:gd name="connsiteY7064" fmla="*/ 3832619 h 4944979"/>
              <a:gd name="connsiteX7065" fmla="*/ 5717619 w 10962464"/>
              <a:gd name="connsiteY7065" fmla="*/ 3827327 h 4944979"/>
              <a:gd name="connsiteX7066" fmla="*/ 5719995 w 10962464"/>
              <a:gd name="connsiteY7066" fmla="*/ 3827450 h 4944979"/>
              <a:gd name="connsiteX7067" fmla="*/ 5720794 w 10962464"/>
              <a:gd name="connsiteY7067" fmla="*/ 3815386 h 4944979"/>
              <a:gd name="connsiteX7068" fmla="*/ 5720643 w 10962464"/>
              <a:gd name="connsiteY7068" fmla="*/ 3796640 h 4944979"/>
              <a:gd name="connsiteX7069" fmla="*/ 5716711 w 10962464"/>
              <a:gd name="connsiteY7069" fmla="*/ 3773812 h 4944979"/>
              <a:gd name="connsiteX7070" fmla="*/ 5710967 w 10962464"/>
              <a:gd name="connsiteY7070" fmla="*/ 3753101 h 4944979"/>
              <a:gd name="connsiteX7071" fmla="*/ 5689802 w 10962464"/>
              <a:gd name="connsiteY7071" fmla="*/ 3706840 h 4944979"/>
              <a:gd name="connsiteX7072" fmla="*/ 5677558 w 10962464"/>
              <a:gd name="connsiteY7072" fmla="*/ 3686433 h 4944979"/>
              <a:gd name="connsiteX7073" fmla="*/ 5663950 w 10962464"/>
              <a:gd name="connsiteY7073" fmla="*/ 3665117 h 4944979"/>
              <a:gd name="connsiteX7074" fmla="*/ 5643693 w 10962464"/>
              <a:gd name="connsiteY7074" fmla="*/ 3638812 h 4944979"/>
              <a:gd name="connsiteX7075" fmla="*/ 8226153 w 10962464"/>
              <a:gd name="connsiteY7075" fmla="*/ 3634661 h 4944979"/>
              <a:gd name="connsiteX7076" fmla="*/ 8211574 w 10962464"/>
              <a:gd name="connsiteY7076" fmla="*/ 3642289 h 4944979"/>
              <a:gd name="connsiteX7077" fmla="*/ 8202957 w 10962464"/>
              <a:gd name="connsiteY7077" fmla="*/ 3647428 h 4944979"/>
              <a:gd name="connsiteX7078" fmla="*/ 8198271 w 10962464"/>
              <a:gd name="connsiteY7078" fmla="*/ 3650301 h 4944979"/>
              <a:gd name="connsiteX7079" fmla="*/ 8198120 w 10962464"/>
              <a:gd name="connsiteY7079" fmla="*/ 3650452 h 4944979"/>
              <a:gd name="connsiteX7080" fmla="*/ 8195701 w 10962464"/>
              <a:gd name="connsiteY7080" fmla="*/ 3651965 h 4944979"/>
              <a:gd name="connsiteX7081" fmla="*/ 8193433 w 10962464"/>
              <a:gd name="connsiteY7081" fmla="*/ 3653325 h 4944979"/>
              <a:gd name="connsiteX7082" fmla="*/ 8163349 w 10962464"/>
              <a:gd name="connsiteY7082" fmla="*/ 3673280 h 4944979"/>
              <a:gd name="connsiteX7083" fmla="*/ 8149272 w 10962464"/>
              <a:gd name="connsiteY7083" fmla="*/ 3683425 h 4944979"/>
              <a:gd name="connsiteX7084" fmla="*/ 8144603 w 10962464"/>
              <a:gd name="connsiteY7084" fmla="*/ 3688096 h 4944979"/>
              <a:gd name="connsiteX7085" fmla="*/ 8140671 w 10962464"/>
              <a:gd name="connsiteY7085" fmla="*/ 3692177 h 4944979"/>
              <a:gd name="connsiteX7086" fmla="*/ 8139829 w 10962464"/>
              <a:gd name="connsiteY7086" fmla="*/ 3690237 h 4944979"/>
              <a:gd name="connsiteX7087" fmla="*/ 8131904 w 10962464"/>
              <a:gd name="connsiteY7087" fmla="*/ 3695956 h 4944979"/>
              <a:gd name="connsiteX7088" fmla="*/ 8087571 w 10962464"/>
              <a:gd name="connsiteY7088" fmla="*/ 3735206 h 4944979"/>
              <a:gd name="connsiteX7089" fmla="*/ 8088363 w 10962464"/>
              <a:gd name="connsiteY7089" fmla="*/ 3736019 h 4944979"/>
              <a:gd name="connsiteX7090" fmla="*/ 8083980 w 10962464"/>
              <a:gd name="connsiteY7090" fmla="*/ 3740101 h 4944979"/>
              <a:gd name="connsiteX7091" fmla="*/ 8074909 w 10962464"/>
              <a:gd name="connsiteY7091" fmla="*/ 3749171 h 4944979"/>
              <a:gd name="connsiteX7092" fmla="*/ 8071735 w 10962464"/>
              <a:gd name="connsiteY7092" fmla="*/ 3752496 h 4944979"/>
              <a:gd name="connsiteX7093" fmla="*/ 8070677 w 10962464"/>
              <a:gd name="connsiteY7093" fmla="*/ 3751393 h 4944979"/>
              <a:gd name="connsiteX7094" fmla="*/ 8050118 w 10962464"/>
              <a:gd name="connsiteY7094" fmla="*/ 3775174 h 4944979"/>
              <a:gd name="connsiteX7095" fmla="*/ 8027249 w 10962464"/>
              <a:gd name="connsiteY7095" fmla="*/ 3806669 h 4944979"/>
              <a:gd name="connsiteX7096" fmla="*/ 8025777 w 10962464"/>
              <a:gd name="connsiteY7096" fmla="*/ 3841842 h 4944979"/>
              <a:gd name="connsiteX7097" fmla="*/ 8020939 w 10962464"/>
              <a:gd name="connsiteY7097" fmla="*/ 3877821 h 4944979"/>
              <a:gd name="connsiteX7098" fmla="*/ 8013959 w 10962464"/>
              <a:gd name="connsiteY7098" fmla="*/ 3908152 h 4944979"/>
              <a:gd name="connsiteX7099" fmla="*/ 8015951 w 10962464"/>
              <a:gd name="connsiteY7099" fmla="*/ 3906696 h 4944979"/>
              <a:gd name="connsiteX7100" fmla="*/ 8046035 w 10962464"/>
              <a:gd name="connsiteY7100" fmla="*/ 3886590 h 4944979"/>
              <a:gd name="connsiteX7101" fmla="*/ 8048605 w 10962464"/>
              <a:gd name="connsiteY7101" fmla="*/ 3884927 h 4944979"/>
              <a:gd name="connsiteX7102" fmla="*/ 8052991 w 10962464"/>
              <a:gd name="connsiteY7102" fmla="*/ 3882357 h 4944979"/>
              <a:gd name="connsiteX7103" fmla="*/ 8087911 w 10962464"/>
              <a:gd name="connsiteY7103" fmla="*/ 3861496 h 4944979"/>
              <a:gd name="connsiteX7104" fmla="*/ 8104843 w 10962464"/>
              <a:gd name="connsiteY7104" fmla="*/ 3852122 h 4944979"/>
              <a:gd name="connsiteX7105" fmla="*/ 8118085 w 10962464"/>
              <a:gd name="connsiteY7105" fmla="*/ 3844945 h 4944979"/>
              <a:gd name="connsiteX7106" fmla="*/ 8130393 w 10962464"/>
              <a:gd name="connsiteY7106" fmla="*/ 3835039 h 4944979"/>
              <a:gd name="connsiteX7107" fmla="*/ 8148533 w 10962464"/>
              <a:gd name="connsiteY7107" fmla="*/ 3811304 h 4944979"/>
              <a:gd name="connsiteX7108" fmla="*/ 8165315 w 10962464"/>
              <a:gd name="connsiteY7108" fmla="*/ 3783941 h 4944979"/>
              <a:gd name="connsiteX7109" fmla="*/ 8170153 w 10962464"/>
              <a:gd name="connsiteY7109" fmla="*/ 3774720 h 4944979"/>
              <a:gd name="connsiteX7110" fmla="*/ 8186932 w 10962464"/>
              <a:gd name="connsiteY7110" fmla="*/ 3740402 h 4944979"/>
              <a:gd name="connsiteX7111" fmla="*/ 8204016 w 10962464"/>
              <a:gd name="connsiteY7111" fmla="*/ 3707294 h 4944979"/>
              <a:gd name="connsiteX7112" fmla="*/ 8220948 w 10962464"/>
              <a:gd name="connsiteY7112" fmla="*/ 3671164 h 4944979"/>
              <a:gd name="connsiteX7113" fmla="*/ 8227901 w 10962464"/>
              <a:gd name="connsiteY7113" fmla="*/ 3653174 h 4944979"/>
              <a:gd name="connsiteX7114" fmla="*/ 8231050 w 10962464"/>
              <a:gd name="connsiteY7114" fmla="*/ 3642650 h 4944979"/>
              <a:gd name="connsiteX7115" fmla="*/ 8226692 w 10962464"/>
              <a:gd name="connsiteY7115" fmla="*/ 3634880 h 4944979"/>
              <a:gd name="connsiteX7116" fmla="*/ 758886 w 10962464"/>
              <a:gd name="connsiteY7116" fmla="*/ 3632009 h 4944979"/>
              <a:gd name="connsiteX7117" fmla="*/ 758735 w 10962464"/>
              <a:gd name="connsiteY7117" fmla="*/ 3633369 h 4944979"/>
              <a:gd name="connsiteX7118" fmla="*/ 759492 w 10962464"/>
              <a:gd name="connsiteY7118" fmla="*/ 3644254 h 4944979"/>
              <a:gd name="connsiteX7119" fmla="*/ 768111 w 10962464"/>
              <a:gd name="connsiteY7119" fmla="*/ 3675096 h 4944979"/>
              <a:gd name="connsiteX7120" fmla="*/ 780809 w 10962464"/>
              <a:gd name="connsiteY7120" fmla="*/ 3705633 h 4944979"/>
              <a:gd name="connsiteX7121" fmla="*/ 789577 w 10962464"/>
              <a:gd name="connsiteY7121" fmla="*/ 3722564 h 4944979"/>
              <a:gd name="connsiteX7122" fmla="*/ 799555 w 10962464"/>
              <a:gd name="connsiteY7122" fmla="*/ 3738741 h 4944979"/>
              <a:gd name="connsiteX7123" fmla="*/ 822534 w 10962464"/>
              <a:gd name="connsiteY7123" fmla="*/ 3769277 h 4944979"/>
              <a:gd name="connsiteX7124" fmla="*/ 837803 w 10962464"/>
              <a:gd name="connsiteY7124" fmla="*/ 3786209 h 4944979"/>
              <a:gd name="connsiteX7125" fmla="*/ 845361 w 10962464"/>
              <a:gd name="connsiteY7125" fmla="*/ 3794373 h 4944979"/>
              <a:gd name="connsiteX7126" fmla="*/ 852464 w 10962464"/>
              <a:gd name="connsiteY7126" fmla="*/ 3802688 h 4944979"/>
              <a:gd name="connsiteX7127" fmla="*/ 866106 w 10962464"/>
              <a:gd name="connsiteY7127" fmla="*/ 3815808 h 4944979"/>
              <a:gd name="connsiteX7128" fmla="*/ 878315 w 10962464"/>
              <a:gd name="connsiteY7128" fmla="*/ 3821885 h 4944979"/>
              <a:gd name="connsiteX7129" fmla="*/ 913237 w 10962464"/>
              <a:gd name="connsiteY7129" fmla="*/ 3841539 h 4944979"/>
              <a:gd name="connsiteX7130" fmla="*/ 949671 w 10962464"/>
              <a:gd name="connsiteY7130" fmla="*/ 3865727 h 4944979"/>
              <a:gd name="connsiteX7131" fmla="*/ 960704 w 10962464"/>
              <a:gd name="connsiteY7131" fmla="*/ 3874891 h 4944979"/>
              <a:gd name="connsiteX7132" fmla="*/ 960253 w 10962464"/>
              <a:gd name="connsiteY7132" fmla="*/ 3871925 h 4944979"/>
              <a:gd name="connsiteX7133" fmla="*/ 957683 w 10962464"/>
              <a:gd name="connsiteY7133" fmla="*/ 3854993 h 4944979"/>
              <a:gd name="connsiteX7134" fmla="*/ 955869 w 10962464"/>
              <a:gd name="connsiteY7134" fmla="*/ 3820071 h 4944979"/>
              <a:gd name="connsiteX7135" fmla="*/ 959244 w 10962464"/>
              <a:gd name="connsiteY7135" fmla="*/ 3787526 h 4944979"/>
              <a:gd name="connsiteX7136" fmla="*/ 956779 w 10962464"/>
              <a:gd name="connsiteY7136" fmla="*/ 3786663 h 4944979"/>
              <a:gd name="connsiteX7137" fmla="*/ 900086 w 10962464"/>
              <a:gd name="connsiteY7137" fmla="*/ 3728007 h 4944979"/>
              <a:gd name="connsiteX7138" fmla="*/ 884817 w 10962464"/>
              <a:gd name="connsiteY7138" fmla="*/ 3715157 h 4944979"/>
              <a:gd name="connsiteX7139" fmla="*/ 870001 w 10962464"/>
              <a:gd name="connsiteY7139" fmla="*/ 3703214 h 4944979"/>
              <a:gd name="connsiteX7140" fmla="*/ 839012 w 10962464"/>
              <a:gd name="connsiteY7140" fmla="*/ 3679329 h 4944979"/>
              <a:gd name="connsiteX7141" fmla="*/ 823590 w 10962464"/>
              <a:gd name="connsiteY7141" fmla="*/ 3668141 h 4944979"/>
              <a:gd name="connsiteX7142" fmla="*/ 790331 w 10962464"/>
              <a:gd name="connsiteY7142" fmla="*/ 3648035 h 4944979"/>
              <a:gd name="connsiteX7143" fmla="*/ 758886 w 10962464"/>
              <a:gd name="connsiteY7143" fmla="*/ 3632009 h 4944979"/>
              <a:gd name="connsiteX7144" fmla="*/ 9891897 w 10962464"/>
              <a:gd name="connsiteY7144" fmla="*/ 3627776 h 4944979"/>
              <a:gd name="connsiteX7145" fmla="*/ 9885095 w 10962464"/>
              <a:gd name="connsiteY7145" fmla="*/ 3652872 h 4944979"/>
              <a:gd name="connsiteX7146" fmla="*/ 9877384 w 10962464"/>
              <a:gd name="connsiteY7146" fmla="*/ 3683712 h 4944979"/>
              <a:gd name="connsiteX7147" fmla="*/ 9864533 w 10962464"/>
              <a:gd name="connsiteY7147" fmla="*/ 3745392 h 4944979"/>
              <a:gd name="connsiteX7148" fmla="*/ 9862871 w 10962464"/>
              <a:gd name="connsiteY7148" fmla="*/ 3777743 h 4944979"/>
              <a:gd name="connsiteX7149" fmla="*/ 9861813 w 10962464"/>
              <a:gd name="connsiteY7149" fmla="*/ 3811456 h 4944979"/>
              <a:gd name="connsiteX7150" fmla="*/ 9863325 w 10962464"/>
              <a:gd name="connsiteY7150" fmla="*/ 3845016 h 4944979"/>
              <a:gd name="connsiteX7151" fmla="*/ 9867255 w 10962464"/>
              <a:gd name="connsiteY7151" fmla="*/ 3878578 h 4944979"/>
              <a:gd name="connsiteX7152" fmla="*/ 9870883 w 10962464"/>
              <a:gd name="connsiteY7152" fmla="*/ 3897475 h 4944979"/>
              <a:gd name="connsiteX7153" fmla="*/ 9875267 w 10962464"/>
              <a:gd name="connsiteY7153" fmla="*/ 3916070 h 4944979"/>
              <a:gd name="connsiteX7154" fmla="*/ 9889462 w 10962464"/>
              <a:gd name="connsiteY7154" fmla="*/ 3954023 h 4944979"/>
              <a:gd name="connsiteX7155" fmla="*/ 9905201 w 10962464"/>
              <a:gd name="connsiteY7155" fmla="*/ 3961724 h 4944979"/>
              <a:gd name="connsiteX7156" fmla="*/ 9936495 w 10962464"/>
              <a:gd name="connsiteY7156" fmla="*/ 3978959 h 4944979"/>
              <a:gd name="connsiteX7157" fmla="*/ 9967788 w 10962464"/>
              <a:gd name="connsiteY7157" fmla="*/ 3997553 h 4944979"/>
              <a:gd name="connsiteX7158" fmla="*/ 9979787 w 10962464"/>
              <a:gd name="connsiteY7158" fmla="*/ 4005780 h 4944979"/>
              <a:gd name="connsiteX7159" fmla="*/ 9980033 w 10962464"/>
              <a:gd name="connsiteY7159" fmla="*/ 3989239 h 4944979"/>
              <a:gd name="connsiteX7160" fmla="*/ 9987591 w 10962464"/>
              <a:gd name="connsiteY7160" fmla="*/ 3907604 h 4944979"/>
              <a:gd name="connsiteX7161" fmla="*/ 9990637 w 10962464"/>
              <a:gd name="connsiteY7161" fmla="*/ 3888206 h 4944979"/>
              <a:gd name="connsiteX7162" fmla="*/ 9989255 w 10962464"/>
              <a:gd name="connsiteY7162" fmla="*/ 3879637 h 4944979"/>
              <a:gd name="connsiteX7163" fmla="*/ 9990918 w 10962464"/>
              <a:gd name="connsiteY7163" fmla="*/ 3873741 h 4944979"/>
              <a:gd name="connsiteX7164" fmla="*/ 9990767 w 10962464"/>
              <a:gd name="connsiteY7164" fmla="*/ 3858471 h 4944979"/>
              <a:gd name="connsiteX7165" fmla="*/ 9989556 w 10962464"/>
              <a:gd name="connsiteY7165" fmla="*/ 3838364 h 4944979"/>
              <a:gd name="connsiteX7166" fmla="*/ 9986533 w 10962464"/>
              <a:gd name="connsiteY7166" fmla="*/ 3819014 h 4944979"/>
              <a:gd name="connsiteX7167" fmla="*/ 9983812 w 10962464"/>
              <a:gd name="connsiteY7167" fmla="*/ 3802082 h 4944979"/>
              <a:gd name="connsiteX7168" fmla="*/ 9973382 w 10962464"/>
              <a:gd name="connsiteY7168" fmla="*/ 3756579 h 4944979"/>
              <a:gd name="connsiteX7169" fmla="*/ 9958112 w 10962464"/>
              <a:gd name="connsiteY7169" fmla="*/ 3710167 h 4944979"/>
              <a:gd name="connsiteX7170" fmla="*/ 9945414 w 10962464"/>
              <a:gd name="connsiteY7170" fmla="*/ 3686433 h 4944979"/>
              <a:gd name="connsiteX7171" fmla="*/ 9929389 w 10962464"/>
              <a:gd name="connsiteY7171" fmla="*/ 3664513 h 4944979"/>
              <a:gd name="connsiteX7172" fmla="*/ 9913817 w 10962464"/>
              <a:gd name="connsiteY7172" fmla="*/ 3647581 h 4944979"/>
              <a:gd name="connsiteX7173" fmla="*/ 9893410 w 10962464"/>
              <a:gd name="connsiteY7173" fmla="*/ 3628835 h 4944979"/>
              <a:gd name="connsiteX7174" fmla="*/ 9891897 w 10962464"/>
              <a:gd name="connsiteY7174" fmla="*/ 3627776 h 4944979"/>
              <a:gd name="connsiteX7175" fmla="*/ 9094896 w 10962464"/>
              <a:gd name="connsiteY7175" fmla="*/ 3621579 h 4944979"/>
              <a:gd name="connsiteX7176" fmla="*/ 9098373 w 10962464"/>
              <a:gd name="connsiteY7176" fmla="*/ 3655291 h 4944979"/>
              <a:gd name="connsiteX7177" fmla="*/ 9106234 w 10962464"/>
              <a:gd name="connsiteY7177" fmla="*/ 3696411 h 4944979"/>
              <a:gd name="connsiteX7178" fmla="*/ 9114246 w 10962464"/>
              <a:gd name="connsiteY7178" fmla="*/ 3724075 h 4944979"/>
              <a:gd name="connsiteX7179" fmla="*/ 9125131 w 10962464"/>
              <a:gd name="connsiteY7179" fmla="*/ 3748567 h 4944979"/>
              <a:gd name="connsiteX7180" fmla="*/ 9139795 w 10962464"/>
              <a:gd name="connsiteY7180" fmla="*/ 3773359 h 4944979"/>
              <a:gd name="connsiteX7181" fmla="*/ 9157180 w 10962464"/>
              <a:gd name="connsiteY7181" fmla="*/ 3798002 h 4944979"/>
              <a:gd name="connsiteX7182" fmla="*/ 9179404 w 10962464"/>
              <a:gd name="connsiteY7182" fmla="*/ 3819014 h 4944979"/>
              <a:gd name="connsiteX7183" fmla="*/ 9186175 w 10962464"/>
              <a:gd name="connsiteY7183" fmla="*/ 3824404 h 4944979"/>
              <a:gd name="connsiteX7184" fmla="*/ 9180766 w 10962464"/>
              <a:gd name="connsiteY7184" fmla="*/ 3806769 h 4944979"/>
              <a:gd name="connsiteX7185" fmla="*/ 9175625 w 10962464"/>
              <a:gd name="connsiteY7185" fmla="*/ 3784697 h 4944979"/>
              <a:gd name="connsiteX7186" fmla="*/ 9172601 w 10962464"/>
              <a:gd name="connsiteY7186" fmla="*/ 3767160 h 4944979"/>
              <a:gd name="connsiteX7187" fmla="*/ 9172450 w 10962464"/>
              <a:gd name="connsiteY7187" fmla="*/ 3756426 h 4944979"/>
              <a:gd name="connsiteX7188" fmla="*/ 9176369 w 10962464"/>
              <a:gd name="connsiteY7188" fmla="*/ 3745930 h 4944979"/>
              <a:gd name="connsiteX7189" fmla="*/ 9168519 w 10962464"/>
              <a:gd name="connsiteY7189" fmla="*/ 3721809 h 4944979"/>
              <a:gd name="connsiteX7190" fmla="*/ 9157634 w 10962464"/>
              <a:gd name="connsiteY7190" fmla="*/ 3696108 h 4944979"/>
              <a:gd name="connsiteX7191" fmla="*/ 9119689 w 10962464"/>
              <a:gd name="connsiteY7191" fmla="*/ 3642894 h 4944979"/>
              <a:gd name="connsiteX7192" fmla="*/ 9094896 w 10962464"/>
              <a:gd name="connsiteY7192" fmla="*/ 3621579 h 4944979"/>
              <a:gd name="connsiteX7193" fmla="*/ 3881281 w 10962464"/>
              <a:gd name="connsiteY7193" fmla="*/ 3617646 h 4944979"/>
              <a:gd name="connsiteX7194" fmla="*/ 3880676 w 10962464"/>
              <a:gd name="connsiteY7194" fmla="*/ 3617798 h 4944979"/>
              <a:gd name="connsiteX7195" fmla="*/ 3877955 w 10962464"/>
              <a:gd name="connsiteY7195" fmla="*/ 3619158 h 4944979"/>
              <a:gd name="connsiteX7196" fmla="*/ 3863293 w 10962464"/>
              <a:gd name="connsiteY7196" fmla="*/ 3633066 h 4944979"/>
              <a:gd name="connsiteX7197" fmla="*/ 3851499 w 10962464"/>
              <a:gd name="connsiteY7197" fmla="*/ 3648638 h 4944979"/>
              <a:gd name="connsiteX7198" fmla="*/ 3839405 w 10962464"/>
              <a:gd name="connsiteY7198" fmla="*/ 3664511 h 4944979"/>
              <a:gd name="connsiteX7199" fmla="*/ 3827614 w 10962464"/>
              <a:gd name="connsiteY7199" fmla="*/ 3680838 h 4944979"/>
              <a:gd name="connsiteX7200" fmla="*/ 3813857 w 10962464"/>
              <a:gd name="connsiteY7200" fmla="*/ 3696410 h 4944979"/>
              <a:gd name="connsiteX7201" fmla="*/ 3805842 w 10962464"/>
              <a:gd name="connsiteY7201" fmla="*/ 3708351 h 4944979"/>
              <a:gd name="connsiteX7202" fmla="*/ 3799798 w 10962464"/>
              <a:gd name="connsiteY7202" fmla="*/ 3729214 h 4944979"/>
              <a:gd name="connsiteX7203" fmla="*/ 3799579 w 10962464"/>
              <a:gd name="connsiteY7203" fmla="*/ 3730733 h 4944979"/>
              <a:gd name="connsiteX7204" fmla="*/ 3802971 w 10962464"/>
              <a:gd name="connsiteY7204" fmla="*/ 3735112 h 4944979"/>
              <a:gd name="connsiteX7205" fmla="*/ 3807809 w 10962464"/>
              <a:gd name="connsiteY7205" fmla="*/ 3743124 h 4944979"/>
              <a:gd name="connsiteX7206" fmla="*/ 3816275 w 10962464"/>
              <a:gd name="connsiteY7206" fmla="*/ 3760510 h 4944979"/>
              <a:gd name="connsiteX7207" fmla="*/ 3835172 w 10962464"/>
              <a:gd name="connsiteY7207" fmla="*/ 3814630 h 4944979"/>
              <a:gd name="connsiteX7208" fmla="*/ 3841523 w 10962464"/>
              <a:gd name="connsiteY7208" fmla="*/ 3842447 h 4944979"/>
              <a:gd name="connsiteX7209" fmla="*/ 3844394 w 10962464"/>
              <a:gd name="connsiteY7209" fmla="*/ 3869962 h 4944979"/>
              <a:gd name="connsiteX7210" fmla="*/ 3844244 w 10962464"/>
              <a:gd name="connsiteY7210" fmla="*/ 3867844 h 4944979"/>
              <a:gd name="connsiteX7211" fmla="*/ 3845432 w 10962464"/>
              <a:gd name="connsiteY7211" fmla="*/ 3883597 h 4944979"/>
              <a:gd name="connsiteX7212" fmla="*/ 3848627 w 10962464"/>
              <a:gd name="connsiteY7212" fmla="*/ 3875856 h 4944979"/>
              <a:gd name="connsiteX7213" fmla="*/ 3866919 w 10962464"/>
              <a:gd name="connsiteY7213" fmla="*/ 3840482 h 4944979"/>
              <a:gd name="connsiteX7214" fmla="*/ 3877955 w 10962464"/>
              <a:gd name="connsiteY7214" fmla="*/ 3824759 h 4944979"/>
              <a:gd name="connsiteX7215" fmla="*/ 3889387 w 10962464"/>
              <a:gd name="connsiteY7215" fmla="*/ 3811038 h 4944979"/>
              <a:gd name="connsiteX7216" fmla="*/ 3889141 w 10962464"/>
              <a:gd name="connsiteY7216" fmla="*/ 3807221 h 4944979"/>
              <a:gd name="connsiteX7217" fmla="*/ 3894887 w 10962464"/>
              <a:gd name="connsiteY7217" fmla="*/ 3781068 h 4944979"/>
              <a:gd name="connsiteX7218" fmla="*/ 3897155 w 10962464"/>
              <a:gd name="connsiteY7218" fmla="*/ 3761718 h 4944979"/>
              <a:gd name="connsiteX7219" fmla="*/ 3897457 w 10962464"/>
              <a:gd name="connsiteY7219" fmla="*/ 3741762 h 4944979"/>
              <a:gd name="connsiteX7220" fmla="*/ 3895494 w 10962464"/>
              <a:gd name="connsiteY7220" fmla="*/ 3701763 h 4944979"/>
              <a:gd name="connsiteX7221" fmla="*/ 3895793 w 10962464"/>
              <a:gd name="connsiteY7221" fmla="*/ 3704875 h 4944979"/>
              <a:gd name="connsiteX7222" fmla="*/ 3895492 w 10962464"/>
              <a:gd name="connsiteY7222" fmla="*/ 3701700 h 4944979"/>
              <a:gd name="connsiteX7223" fmla="*/ 3895494 w 10962464"/>
              <a:gd name="connsiteY7223" fmla="*/ 3701763 h 4944979"/>
              <a:gd name="connsiteX7224" fmla="*/ 3891560 w 10962464"/>
              <a:gd name="connsiteY7224" fmla="*/ 3660732 h 4944979"/>
              <a:gd name="connsiteX7225" fmla="*/ 3882189 w 10962464"/>
              <a:gd name="connsiteY7225" fmla="*/ 3619763 h 4944979"/>
              <a:gd name="connsiteX7226" fmla="*/ 3881281 w 10962464"/>
              <a:gd name="connsiteY7226" fmla="*/ 3617646 h 4944979"/>
              <a:gd name="connsiteX7227" fmla="*/ 6937914 w 10962464"/>
              <a:gd name="connsiteY7227" fmla="*/ 3615984 h 4944979"/>
              <a:gd name="connsiteX7228" fmla="*/ 6931412 w 10962464"/>
              <a:gd name="connsiteY7228" fmla="*/ 3632160 h 4944979"/>
              <a:gd name="connsiteX7229" fmla="*/ 6922797 w 10962464"/>
              <a:gd name="connsiteY7229" fmla="*/ 3666779 h 4944979"/>
              <a:gd name="connsiteX7230" fmla="*/ 6916446 w 10962464"/>
              <a:gd name="connsiteY7230" fmla="*/ 3704271 h 4944979"/>
              <a:gd name="connsiteX7231" fmla="*/ 6914347 w 10962464"/>
              <a:gd name="connsiteY7231" fmla="*/ 3730648 h 4944979"/>
              <a:gd name="connsiteX7232" fmla="*/ 6916446 w 10962464"/>
              <a:gd name="connsiteY7232" fmla="*/ 3737833 h 4944979"/>
              <a:gd name="connsiteX7233" fmla="*/ 6913490 w 10962464"/>
              <a:gd name="connsiteY7233" fmla="*/ 3741428 h 4944979"/>
              <a:gd name="connsiteX7234" fmla="*/ 6913271 w 10962464"/>
              <a:gd name="connsiteY7234" fmla="*/ 3744181 h 4944979"/>
              <a:gd name="connsiteX7235" fmla="*/ 6911610 w 10962464"/>
              <a:gd name="connsiteY7235" fmla="*/ 3783033 h 4944979"/>
              <a:gd name="connsiteX7236" fmla="*/ 6910248 w 10962464"/>
              <a:gd name="connsiteY7236" fmla="*/ 3821282 h 4944979"/>
              <a:gd name="connsiteX7237" fmla="*/ 6910248 w 10962464"/>
              <a:gd name="connsiteY7237" fmla="*/ 3821433 h 4944979"/>
              <a:gd name="connsiteX7238" fmla="*/ 6910248 w 10962464"/>
              <a:gd name="connsiteY7238" fmla="*/ 3822642 h 4944979"/>
              <a:gd name="connsiteX7239" fmla="*/ 6910248 w 10962464"/>
              <a:gd name="connsiteY7239" fmla="*/ 3823094 h 4944979"/>
              <a:gd name="connsiteX7240" fmla="*/ 6910248 w 10962464"/>
              <a:gd name="connsiteY7240" fmla="*/ 3823247 h 4944979"/>
              <a:gd name="connsiteX7241" fmla="*/ 6909944 w 10962464"/>
              <a:gd name="connsiteY7241" fmla="*/ 3834132 h 4944979"/>
              <a:gd name="connsiteX7242" fmla="*/ 6909794 w 10962464"/>
              <a:gd name="connsiteY7242" fmla="*/ 3837760 h 4944979"/>
              <a:gd name="connsiteX7243" fmla="*/ 6909157 w 10962464"/>
              <a:gd name="connsiteY7243" fmla="*/ 3841582 h 4944979"/>
              <a:gd name="connsiteX7244" fmla="*/ 6932170 w 10962464"/>
              <a:gd name="connsiteY7244" fmla="*/ 3869962 h 4944979"/>
              <a:gd name="connsiteX7245" fmla="*/ 6955889 w 10962464"/>
              <a:gd name="connsiteY7245" fmla="*/ 3908121 h 4944979"/>
              <a:gd name="connsiteX7246" fmla="*/ 6959985 w 10962464"/>
              <a:gd name="connsiteY7246" fmla="*/ 3889612 h 4944979"/>
              <a:gd name="connsiteX7247" fmla="*/ 6969509 w 10962464"/>
              <a:gd name="connsiteY7247" fmla="*/ 3851214 h 4944979"/>
              <a:gd name="connsiteX7248" fmla="*/ 6982812 w 10962464"/>
              <a:gd name="connsiteY7248" fmla="*/ 3810094 h 4944979"/>
              <a:gd name="connsiteX7249" fmla="*/ 6983952 w 10962464"/>
              <a:gd name="connsiteY7249" fmla="*/ 3807369 h 4944979"/>
              <a:gd name="connsiteX7250" fmla="*/ 6983418 w 10962464"/>
              <a:gd name="connsiteY7250" fmla="*/ 3796941 h 4944979"/>
              <a:gd name="connsiteX7251" fmla="*/ 6982360 w 10962464"/>
              <a:gd name="connsiteY7251" fmla="*/ 3784697 h 4944979"/>
              <a:gd name="connsiteX7252" fmla="*/ 6980093 w 10962464"/>
              <a:gd name="connsiteY7252" fmla="*/ 3760811 h 4944979"/>
              <a:gd name="connsiteX7253" fmla="*/ 6972382 w 10962464"/>
              <a:gd name="connsiteY7253" fmla="*/ 3714097 h 4944979"/>
              <a:gd name="connsiteX7254" fmla="*/ 6957868 w 10962464"/>
              <a:gd name="connsiteY7254" fmla="*/ 3663906 h 4944979"/>
              <a:gd name="connsiteX7255" fmla="*/ 6937914 w 10962464"/>
              <a:gd name="connsiteY7255" fmla="*/ 3615984 h 4944979"/>
              <a:gd name="connsiteX7256" fmla="*/ 8274161 w 10962464"/>
              <a:gd name="connsiteY7256" fmla="*/ 3600412 h 4944979"/>
              <a:gd name="connsiteX7257" fmla="*/ 8263729 w 10962464"/>
              <a:gd name="connsiteY7257" fmla="*/ 3611600 h 4944979"/>
              <a:gd name="connsiteX7258" fmla="*/ 8259405 w 10962464"/>
              <a:gd name="connsiteY7258" fmla="*/ 3618022 h 4944979"/>
              <a:gd name="connsiteX7259" fmla="*/ 8259951 w 10962464"/>
              <a:gd name="connsiteY7259" fmla="*/ 3628381 h 4944979"/>
              <a:gd name="connsiteX7260" fmla="*/ 8248613 w 10962464"/>
              <a:gd name="connsiteY7260" fmla="*/ 3668746 h 4944979"/>
              <a:gd name="connsiteX7261" fmla="*/ 8233343 w 10962464"/>
              <a:gd name="connsiteY7261" fmla="*/ 3703969 h 4944979"/>
              <a:gd name="connsiteX7262" fmla="*/ 8215657 w 10962464"/>
              <a:gd name="connsiteY7262" fmla="*/ 3738134 h 4944979"/>
              <a:gd name="connsiteX7263" fmla="*/ 8180433 w 10962464"/>
              <a:gd name="connsiteY7263" fmla="*/ 3806769 h 4944979"/>
              <a:gd name="connsiteX7264" fmla="*/ 8173857 w 10962464"/>
              <a:gd name="connsiteY7264" fmla="*/ 3816684 h 4944979"/>
              <a:gd name="connsiteX7265" fmla="*/ 8173629 w 10962464"/>
              <a:gd name="connsiteY7265" fmla="*/ 3818560 h 4944979"/>
              <a:gd name="connsiteX7266" fmla="*/ 8172116 w 10962464"/>
              <a:gd name="connsiteY7266" fmla="*/ 3830351 h 4944979"/>
              <a:gd name="connsiteX7267" fmla="*/ 8171209 w 10962464"/>
              <a:gd name="connsiteY7267" fmla="*/ 3840177 h 4944979"/>
              <a:gd name="connsiteX7268" fmla="*/ 8166711 w 10962464"/>
              <a:gd name="connsiteY7268" fmla="*/ 3847235 h 4944979"/>
              <a:gd name="connsiteX7269" fmla="*/ 8170907 w 10962464"/>
              <a:gd name="connsiteY7269" fmla="*/ 3856355 h 4944979"/>
              <a:gd name="connsiteX7270" fmla="*/ 8187377 w 10962464"/>
              <a:gd name="connsiteY7270" fmla="*/ 3893632 h 4944979"/>
              <a:gd name="connsiteX7271" fmla="*/ 8192829 w 10962464"/>
              <a:gd name="connsiteY7271" fmla="*/ 3881903 h 4944979"/>
              <a:gd name="connsiteX7272" fmla="*/ 8197059 w 10962464"/>
              <a:gd name="connsiteY7272" fmla="*/ 3874042 h 4944979"/>
              <a:gd name="connsiteX7273" fmla="*/ 8215201 w 10962464"/>
              <a:gd name="connsiteY7273" fmla="*/ 3841539 h 4944979"/>
              <a:gd name="connsiteX7274" fmla="*/ 8234551 w 10962464"/>
              <a:gd name="connsiteY7274" fmla="*/ 3810397 h 4944979"/>
              <a:gd name="connsiteX7275" fmla="*/ 8246495 w 10962464"/>
              <a:gd name="connsiteY7275" fmla="*/ 3795430 h 4944979"/>
              <a:gd name="connsiteX7276" fmla="*/ 8260099 w 10962464"/>
              <a:gd name="connsiteY7276" fmla="*/ 3781673 h 4944979"/>
              <a:gd name="connsiteX7277" fmla="*/ 8267963 w 10962464"/>
              <a:gd name="connsiteY7277" fmla="*/ 3775626 h 4944979"/>
              <a:gd name="connsiteX7278" fmla="*/ 8269383 w 10962464"/>
              <a:gd name="connsiteY7278" fmla="*/ 3774678 h 4944979"/>
              <a:gd name="connsiteX7279" fmla="*/ 8275976 w 10962464"/>
              <a:gd name="connsiteY7279" fmla="*/ 3739798 h 4944979"/>
              <a:gd name="connsiteX7280" fmla="*/ 8279605 w 10962464"/>
              <a:gd name="connsiteY7280" fmla="*/ 3710015 h 4944979"/>
              <a:gd name="connsiteX7281" fmla="*/ 8280812 w 10962464"/>
              <a:gd name="connsiteY7281" fmla="*/ 3677814 h 4944979"/>
              <a:gd name="connsiteX7282" fmla="*/ 8276125 w 10962464"/>
              <a:gd name="connsiteY7282" fmla="*/ 3616285 h 4944979"/>
              <a:gd name="connsiteX7283" fmla="*/ 8274311 w 10962464"/>
              <a:gd name="connsiteY7283" fmla="*/ 3601923 h 4944979"/>
              <a:gd name="connsiteX7284" fmla="*/ 8274161 w 10962464"/>
              <a:gd name="connsiteY7284" fmla="*/ 3600412 h 4944979"/>
              <a:gd name="connsiteX7285" fmla="*/ 878919 w 10962464"/>
              <a:gd name="connsiteY7285" fmla="*/ 3596784 h 4944979"/>
              <a:gd name="connsiteX7286" fmla="*/ 879294 w 10962464"/>
              <a:gd name="connsiteY7286" fmla="*/ 3597217 h 4944979"/>
              <a:gd name="connsiteX7287" fmla="*/ 880129 w 10962464"/>
              <a:gd name="connsiteY7287" fmla="*/ 3598297 h 4944979"/>
              <a:gd name="connsiteX7288" fmla="*/ 879829 w 10962464"/>
              <a:gd name="connsiteY7288" fmla="*/ 3597843 h 4944979"/>
              <a:gd name="connsiteX7289" fmla="*/ 879294 w 10962464"/>
              <a:gd name="connsiteY7289" fmla="*/ 3597217 h 4944979"/>
              <a:gd name="connsiteX7290" fmla="*/ 879072 w 10962464"/>
              <a:gd name="connsiteY7290" fmla="*/ 3596935 h 4944979"/>
              <a:gd name="connsiteX7291" fmla="*/ 878919 w 10962464"/>
              <a:gd name="connsiteY7291" fmla="*/ 3596784 h 4944979"/>
              <a:gd name="connsiteX7292" fmla="*/ 5494786 w 10962464"/>
              <a:gd name="connsiteY7292" fmla="*/ 3592703 h 4944979"/>
              <a:gd name="connsiteX7293" fmla="*/ 5490854 w 10962464"/>
              <a:gd name="connsiteY7293" fmla="*/ 3596029 h 4944979"/>
              <a:gd name="connsiteX7294" fmla="*/ 5482389 w 10962464"/>
              <a:gd name="connsiteY7294" fmla="*/ 3609181 h 4944979"/>
              <a:gd name="connsiteX7295" fmla="*/ 5474831 w 10962464"/>
              <a:gd name="connsiteY7295" fmla="*/ 3627776 h 4944979"/>
              <a:gd name="connsiteX7296" fmla="*/ 5471353 w 10962464"/>
              <a:gd name="connsiteY7296" fmla="*/ 3639264 h 4944979"/>
              <a:gd name="connsiteX7297" fmla="*/ 5468934 w 10962464"/>
              <a:gd name="connsiteY7297" fmla="*/ 3649697 h 4944979"/>
              <a:gd name="connsiteX7298" fmla="*/ 5466666 w 10962464"/>
              <a:gd name="connsiteY7298" fmla="*/ 3666325 h 4944979"/>
              <a:gd name="connsiteX7299" fmla="*/ 5465759 w 10962464"/>
              <a:gd name="connsiteY7299" fmla="*/ 3685828 h 4944979"/>
              <a:gd name="connsiteX7300" fmla="*/ 5466061 w 10962464"/>
              <a:gd name="connsiteY7300" fmla="*/ 3721353 h 4944979"/>
              <a:gd name="connsiteX7301" fmla="*/ 5469388 w 10962464"/>
              <a:gd name="connsiteY7301" fmla="*/ 3748414 h 4944979"/>
              <a:gd name="connsiteX7302" fmla="*/ 5473923 w 10962464"/>
              <a:gd name="connsiteY7302" fmla="*/ 3775777 h 4944979"/>
              <a:gd name="connsiteX7303" fmla="*/ 5480726 w 10962464"/>
              <a:gd name="connsiteY7303" fmla="*/ 3801930 h 4944979"/>
              <a:gd name="connsiteX7304" fmla="*/ 5486308 w 10962464"/>
              <a:gd name="connsiteY7304" fmla="*/ 3821393 h 4944979"/>
              <a:gd name="connsiteX7305" fmla="*/ 5486621 w 10962464"/>
              <a:gd name="connsiteY7305" fmla="*/ 3822491 h 4944979"/>
              <a:gd name="connsiteX7306" fmla="*/ 5486799 w 10962464"/>
              <a:gd name="connsiteY7306" fmla="*/ 3822847 h 4944979"/>
              <a:gd name="connsiteX7307" fmla="*/ 5505065 w 10962464"/>
              <a:gd name="connsiteY7307" fmla="*/ 3829294 h 4944979"/>
              <a:gd name="connsiteX7308" fmla="*/ 5522451 w 10962464"/>
              <a:gd name="connsiteY7308" fmla="*/ 3838063 h 4944979"/>
              <a:gd name="connsiteX7309" fmla="*/ 5528800 w 10962464"/>
              <a:gd name="connsiteY7309" fmla="*/ 3841993 h 4944979"/>
              <a:gd name="connsiteX7310" fmla="*/ 5534697 w 10962464"/>
              <a:gd name="connsiteY7310" fmla="*/ 3845773 h 4944979"/>
              <a:gd name="connsiteX7311" fmla="*/ 5554002 w 10962464"/>
              <a:gd name="connsiteY7311" fmla="*/ 3859215 h 4944979"/>
              <a:gd name="connsiteX7312" fmla="*/ 5553442 w 10962464"/>
              <a:gd name="connsiteY7312" fmla="*/ 3850611 h 4944979"/>
              <a:gd name="connsiteX7313" fmla="*/ 5554348 w 10962464"/>
              <a:gd name="connsiteY7313" fmla="*/ 3812967 h 4944979"/>
              <a:gd name="connsiteX7314" fmla="*/ 5557071 w 10962464"/>
              <a:gd name="connsiteY7314" fmla="*/ 3793012 h 4944979"/>
              <a:gd name="connsiteX7315" fmla="*/ 5561303 w 10962464"/>
              <a:gd name="connsiteY7315" fmla="*/ 3771847 h 4944979"/>
              <a:gd name="connsiteX7316" fmla="*/ 5567652 w 10962464"/>
              <a:gd name="connsiteY7316" fmla="*/ 3754463 h 4944979"/>
              <a:gd name="connsiteX7317" fmla="*/ 5574457 w 10962464"/>
              <a:gd name="connsiteY7317" fmla="*/ 3740856 h 4944979"/>
              <a:gd name="connsiteX7318" fmla="*/ 5577479 w 10962464"/>
              <a:gd name="connsiteY7318" fmla="*/ 3737077 h 4944979"/>
              <a:gd name="connsiteX7319" fmla="*/ 5578727 w 10962464"/>
              <a:gd name="connsiteY7319" fmla="*/ 3735703 h 4944979"/>
              <a:gd name="connsiteX7320" fmla="*/ 5575513 w 10962464"/>
              <a:gd name="connsiteY7320" fmla="*/ 3726494 h 4944979"/>
              <a:gd name="connsiteX7321" fmla="*/ 5565990 w 10962464"/>
              <a:gd name="connsiteY7321" fmla="*/ 3699132 h 4944979"/>
              <a:gd name="connsiteX7322" fmla="*/ 5552534 w 10962464"/>
              <a:gd name="connsiteY7322" fmla="*/ 3669047 h 4944979"/>
              <a:gd name="connsiteX7323" fmla="*/ 5534544 w 10962464"/>
              <a:gd name="connsiteY7323" fmla="*/ 3639567 h 4944979"/>
              <a:gd name="connsiteX7324" fmla="*/ 5499321 w 10962464"/>
              <a:gd name="connsiteY7324" fmla="*/ 3596029 h 4944979"/>
              <a:gd name="connsiteX7325" fmla="*/ 5494786 w 10962464"/>
              <a:gd name="connsiteY7325" fmla="*/ 3592703 h 4944979"/>
              <a:gd name="connsiteX7326" fmla="*/ 9458930 w 10962464"/>
              <a:gd name="connsiteY7326" fmla="*/ 3588924 h 4944979"/>
              <a:gd name="connsiteX7327" fmla="*/ 9423435 w 10962464"/>
              <a:gd name="connsiteY7327" fmla="*/ 3589375 h 4944979"/>
              <a:gd name="connsiteX7328" fmla="*/ 9423621 w 10962464"/>
              <a:gd name="connsiteY7328" fmla="*/ 3590004 h 4944979"/>
              <a:gd name="connsiteX7329" fmla="*/ 9430507 w 10962464"/>
              <a:gd name="connsiteY7329" fmla="*/ 3601623 h 4944979"/>
              <a:gd name="connsiteX7330" fmla="*/ 9443660 w 10962464"/>
              <a:gd name="connsiteY7330" fmla="*/ 3623694 h 4944979"/>
              <a:gd name="connsiteX7331" fmla="*/ 9471930 w 10962464"/>
              <a:gd name="connsiteY7331" fmla="*/ 3664814 h 4944979"/>
              <a:gd name="connsiteX7332" fmla="*/ 9494758 w 10962464"/>
              <a:gd name="connsiteY7332" fmla="*/ 3689002 h 4944979"/>
              <a:gd name="connsiteX7333" fmla="*/ 9520457 w 10962464"/>
              <a:gd name="connsiteY7333" fmla="*/ 3711226 h 4944979"/>
              <a:gd name="connsiteX7334" fmla="*/ 9543133 w 10962464"/>
              <a:gd name="connsiteY7334" fmla="*/ 3725889 h 4944979"/>
              <a:gd name="connsiteX7335" fmla="*/ 9567113 w 10962464"/>
              <a:gd name="connsiteY7335" fmla="*/ 3737364 h 4944979"/>
              <a:gd name="connsiteX7336" fmla="*/ 9568985 w 10962464"/>
              <a:gd name="connsiteY7336" fmla="*/ 3736774 h 4944979"/>
              <a:gd name="connsiteX7337" fmla="*/ 9573067 w 10962464"/>
              <a:gd name="connsiteY7337" fmla="*/ 3736623 h 4944979"/>
              <a:gd name="connsiteX7338" fmla="*/ 9588789 w 10962464"/>
              <a:gd name="connsiteY7338" fmla="*/ 3737682 h 4944979"/>
              <a:gd name="connsiteX7339" fmla="*/ 9605569 w 10962464"/>
              <a:gd name="connsiteY7339" fmla="*/ 3739496 h 4944979"/>
              <a:gd name="connsiteX7340" fmla="*/ 9625373 w 10962464"/>
              <a:gd name="connsiteY7340" fmla="*/ 3742670 h 4944979"/>
              <a:gd name="connsiteX7341" fmla="*/ 9642003 w 10962464"/>
              <a:gd name="connsiteY7341" fmla="*/ 3745543 h 4944979"/>
              <a:gd name="connsiteX7342" fmla="*/ 9660598 w 10962464"/>
              <a:gd name="connsiteY7342" fmla="*/ 3747811 h 4944979"/>
              <a:gd name="connsiteX7343" fmla="*/ 9679192 w 10962464"/>
              <a:gd name="connsiteY7343" fmla="*/ 3751590 h 4944979"/>
              <a:gd name="connsiteX7344" fmla="*/ 9716533 w 10962464"/>
              <a:gd name="connsiteY7344" fmla="*/ 3761115 h 4944979"/>
              <a:gd name="connsiteX7345" fmla="*/ 9732196 w 10962464"/>
              <a:gd name="connsiteY7345" fmla="*/ 3767468 h 4944979"/>
              <a:gd name="connsiteX7346" fmla="*/ 9722732 w 10962464"/>
              <a:gd name="connsiteY7346" fmla="*/ 3744334 h 4944979"/>
              <a:gd name="connsiteX7347" fmla="*/ 9710335 w 10962464"/>
              <a:gd name="connsiteY7347" fmla="*/ 3707447 h 4944979"/>
              <a:gd name="connsiteX7348" fmla="*/ 9704545 w 10962464"/>
              <a:gd name="connsiteY7348" fmla="*/ 3674591 h 4944979"/>
              <a:gd name="connsiteX7349" fmla="*/ 9697333 w 10962464"/>
              <a:gd name="connsiteY7349" fmla="*/ 3669501 h 4944979"/>
              <a:gd name="connsiteX7350" fmla="*/ 9697333 w 10962464"/>
              <a:gd name="connsiteY7350" fmla="*/ 3669350 h 4944979"/>
              <a:gd name="connsiteX7351" fmla="*/ 9690380 w 10962464"/>
              <a:gd name="connsiteY7351" fmla="*/ 3662849 h 4944979"/>
              <a:gd name="connsiteX7352" fmla="*/ 9677530 w 10962464"/>
              <a:gd name="connsiteY7352" fmla="*/ 3652418 h 4944979"/>
              <a:gd name="connsiteX7353" fmla="*/ 9653342 w 10962464"/>
              <a:gd name="connsiteY7353" fmla="*/ 3638359 h 4944979"/>
              <a:gd name="connsiteX7354" fmla="*/ 9629608 w 10962464"/>
              <a:gd name="connsiteY7354" fmla="*/ 3627324 h 4944979"/>
              <a:gd name="connsiteX7355" fmla="*/ 9606780 w 10962464"/>
              <a:gd name="connsiteY7355" fmla="*/ 3619764 h 4944979"/>
              <a:gd name="connsiteX7356" fmla="*/ 9534518 w 10962464"/>
              <a:gd name="connsiteY7356" fmla="*/ 3602530 h 4944979"/>
              <a:gd name="connsiteX7357" fmla="*/ 9495211 w 10962464"/>
              <a:gd name="connsiteY7357" fmla="*/ 3595122 h 4944979"/>
              <a:gd name="connsiteX7358" fmla="*/ 9458930 w 10962464"/>
              <a:gd name="connsiteY7358" fmla="*/ 3588924 h 4944979"/>
              <a:gd name="connsiteX7359" fmla="*/ 10329100 w 10962464"/>
              <a:gd name="connsiteY7359" fmla="*/ 3572596 h 4944979"/>
              <a:gd name="connsiteX7360" fmla="*/ 10318668 w 10962464"/>
              <a:gd name="connsiteY7360" fmla="*/ 3573050 h 4944979"/>
              <a:gd name="connsiteX7361" fmla="*/ 10315191 w 10962464"/>
              <a:gd name="connsiteY7361" fmla="*/ 3574107 h 4944979"/>
              <a:gd name="connsiteX7362" fmla="*/ 10315948 w 10962464"/>
              <a:gd name="connsiteY7362" fmla="*/ 3582573 h 4944979"/>
              <a:gd name="connsiteX7363" fmla="*/ 10320784 w 10962464"/>
              <a:gd name="connsiteY7363" fmla="*/ 3598295 h 4944979"/>
              <a:gd name="connsiteX7364" fmla="*/ 10327739 w 10962464"/>
              <a:gd name="connsiteY7364" fmla="*/ 3618403 h 4944979"/>
              <a:gd name="connsiteX7365" fmla="*/ 10342404 w 10962464"/>
              <a:gd name="connsiteY7365" fmla="*/ 3654533 h 4944979"/>
              <a:gd name="connsiteX7366" fmla="*/ 10356614 w 10962464"/>
              <a:gd name="connsiteY7366" fmla="*/ 3684163 h 4944979"/>
              <a:gd name="connsiteX7367" fmla="*/ 10365230 w 10962464"/>
              <a:gd name="connsiteY7367" fmla="*/ 3701096 h 4944979"/>
              <a:gd name="connsiteX7368" fmla="*/ 10373847 w 10962464"/>
              <a:gd name="connsiteY7368" fmla="*/ 3714852 h 4944979"/>
              <a:gd name="connsiteX7369" fmla="*/ 10394105 w 10962464"/>
              <a:gd name="connsiteY7369" fmla="*/ 3744483 h 4944979"/>
              <a:gd name="connsiteX7370" fmla="*/ 10412548 w 10962464"/>
              <a:gd name="connsiteY7370" fmla="*/ 3769730 h 4944979"/>
              <a:gd name="connsiteX7371" fmla="*/ 10443842 w 10962464"/>
              <a:gd name="connsiteY7371" fmla="*/ 3802988 h 4944979"/>
              <a:gd name="connsiteX7372" fmla="*/ 10443914 w 10962464"/>
              <a:gd name="connsiteY7372" fmla="*/ 3805045 h 4944979"/>
              <a:gd name="connsiteX7373" fmla="*/ 10455331 w 10962464"/>
              <a:gd name="connsiteY7373" fmla="*/ 3804350 h 4944979"/>
              <a:gd name="connsiteX7374" fmla="*/ 10462136 w 10962464"/>
              <a:gd name="connsiteY7374" fmla="*/ 3804501 h 4944979"/>
              <a:gd name="connsiteX7375" fmla="*/ 10481334 w 10962464"/>
              <a:gd name="connsiteY7375" fmla="*/ 3807223 h 4944979"/>
              <a:gd name="connsiteX7376" fmla="*/ 10493690 w 10962464"/>
              <a:gd name="connsiteY7376" fmla="*/ 3810856 h 4944979"/>
              <a:gd name="connsiteX7377" fmla="*/ 10486475 w 10962464"/>
              <a:gd name="connsiteY7377" fmla="*/ 3803141 h 4944979"/>
              <a:gd name="connsiteX7378" fmla="*/ 10470752 w 10962464"/>
              <a:gd name="connsiteY7378" fmla="*/ 3783790 h 4944979"/>
              <a:gd name="connsiteX7379" fmla="*/ 10458809 w 10962464"/>
              <a:gd name="connsiteY7379" fmla="*/ 3766254 h 4944979"/>
              <a:gd name="connsiteX7380" fmla="*/ 10450343 w 10962464"/>
              <a:gd name="connsiteY7380" fmla="*/ 3750682 h 4944979"/>
              <a:gd name="connsiteX7381" fmla="*/ 10441425 w 10962464"/>
              <a:gd name="connsiteY7381" fmla="*/ 3733449 h 4944979"/>
              <a:gd name="connsiteX7382" fmla="*/ 10431597 w 10962464"/>
              <a:gd name="connsiteY7382" fmla="*/ 3715306 h 4944979"/>
              <a:gd name="connsiteX7383" fmla="*/ 10422225 w 10962464"/>
              <a:gd name="connsiteY7383" fmla="*/ 3695503 h 4944979"/>
              <a:gd name="connsiteX7384" fmla="*/ 10416027 w 10962464"/>
              <a:gd name="connsiteY7384" fmla="*/ 3677211 h 4944979"/>
              <a:gd name="connsiteX7385" fmla="*/ 10411037 w 10962464"/>
              <a:gd name="connsiteY7385" fmla="*/ 3659221 h 4944979"/>
              <a:gd name="connsiteX7386" fmla="*/ 10408922 w 10962464"/>
              <a:gd name="connsiteY7386" fmla="*/ 3648033 h 4944979"/>
              <a:gd name="connsiteX7387" fmla="*/ 10409072 w 10962464"/>
              <a:gd name="connsiteY7387" fmla="*/ 3642138 h 4944979"/>
              <a:gd name="connsiteX7388" fmla="*/ 10410886 w 10962464"/>
              <a:gd name="connsiteY7388" fmla="*/ 3636998 h 4944979"/>
              <a:gd name="connsiteX7389" fmla="*/ 10416176 w 10962464"/>
              <a:gd name="connsiteY7389" fmla="*/ 3631555 h 4944979"/>
              <a:gd name="connsiteX7390" fmla="*/ 10421171 w 10962464"/>
              <a:gd name="connsiteY7390" fmla="*/ 3629954 h 4944979"/>
              <a:gd name="connsiteX7391" fmla="*/ 10412701 w 10962464"/>
              <a:gd name="connsiteY7391" fmla="*/ 3621426 h 4944979"/>
              <a:gd name="connsiteX7392" fmla="*/ 10387454 w 10962464"/>
              <a:gd name="connsiteY7392" fmla="*/ 3599808 h 4944979"/>
              <a:gd name="connsiteX7393" fmla="*/ 10345426 w 10962464"/>
              <a:gd name="connsiteY7393" fmla="*/ 3576073 h 4944979"/>
              <a:gd name="connsiteX7394" fmla="*/ 10329100 w 10962464"/>
              <a:gd name="connsiteY7394" fmla="*/ 3572596 h 4944979"/>
              <a:gd name="connsiteX7395" fmla="*/ 3738873 w 10962464"/>
              <a:gd name="connsiteY7395" fmla="*/ 3569118 h 4944979"/>
              <a:gd name="connsiteX7396" fmla="*/ 3733430 w 10962464"/>
              <a:gd name="connsiteY7396" fmla="*/ 3574410 h 4944979"/>
              <a:gd name="connsiteX7397" fmla="*/ 3721036 w 10962464"/>
              <a:gd name="connsiteY7397" fmla="*/ 3592702 h 4944979"/>
              <a:gd name="connsiteX7398" fmla="*/ 3710301 w 10962464"/>
              <a:gd name="connsiteY7398" fmla="*/ 3613262 h 4944979"/>
              <a:gd name="connsiteX7399" fmla="*/ 3699417 w 10962464"/>
              <a:gd name="connsiteY7399" fmla="*/ 3639113 h 4944979"/>
              <a:gd name="connsiteX7400" fmla="*/ 3690800 w 10962464"/>
              <a:gd name="connsiteY7400" fmla="*/ 3667838 h 4944979"/>
              <a:gd name="connsiteX7401" fmla="*/ 3676591 w 10962464"/>
              <a:gd name="connsiteY7401" fmla="*/ 3721353 h 4944979"/>
              <a:gd name="connsiteX7402" fmla="*/ 3672357 w 10962464"/>
              <a:gd name="connsiteY7402" fmla="*/ 3761868 h 4944979"/>
              <a:gd name="connsiteX7403" fmla="*/ 3671449 w 10962464"/>
              <a:gd name="connsiteY7403" fmla="*/ 3781370 h 4944979"/>
              <a:gd name="connsiteX7404" fmla="*/ 3670815 w 10962464"/>
              <a:gd name="connsiteY7404" fmla="*/ 3791853 h 4944979"/>
              <a:gd name="connsiteX7405" fmla="*/ 3702240 w 10962464"/>
              <a:gd name="connsiteY7405" fmla="*/ 3818062 h 4944979"/>
              <a:gd name="connsiteX7406" fmla="*/ 3708033 w 10962464"/>
              <a:gd name="connsiteY7406" fmla="*/ 3799663 h 4944979"/>
              <a:gd name="connsiteX7407" fmla="*/ 3715290 w 10962464"/>
              <a:gd name="connsiteY7407" fmla="*/ 3782127 h 4944979"/>
              <a:gd name="connsiteX7408" fmla="*/ 3737059 w 10962464"/>
              <a:gd name="connsiteY7408" fmla="*/ 3746451 h 4944979"/>
              <a:gd name="connsiteX7409" fmla="*/ 3749944 w 10962464"/>
              <a:gd name="connsiteY7409" fmla="*/ 3732082 h 4944979"/>
              <a:gd name="connsiteX7410" fmla="*/ 3749002 w 10962464"/>
              <a:gd name="connsiteY7410" fmla="*/ 3731029 h 4944979"/>
              <a:gd name="connsiteX7411" fmla="*/ 3752631 w 10962464"/>
              <a:gd name="connsiteY7411" fmla="*/ 3677361 h 4944979"/>
              <a:gd name="connsiteX7412" fmla="*/ 3753386 w 10962464"/>
              <a:gd name="connsiteY7412" fmla="*/ 3632311 h 4944979"/>
              <a:gd name="connsiteX7413" fmla="*/ 3744316 w 10962464"/>
              <a:gd name="connsiteY7413" fmla="*/ 3581212 h 4944979"/>
              <a:gd name="connsiteX7414" fmla="*/ 3738873 w 10962464"/>
              <a:gd name="connsiteY7414" fmla="*/ 3569118 h 4944979"/>
              <a:gd name="connsiteX7415" fmla="*/ 6731860 w 10962464"/>
              <a:gd name="connsiteY7415" fmla="*/ 3560049 h 4944979"/>
              <a:gd name="connsiteX7416" fmla="*/ 6732013 w 10962464"/>
              <a:gd name="connsiteY7416" fmla="*/ 3560502 h 4944979"/>
              <a:gd name="connsiteX7417" fmla="*/ 6736093 w 10962464"/>
              <a:gd name="connsiteY7417" fmla="*/ 3576527 h 4944979"/>
              <a:gd name="connsiteX7418" fmla="*/ 6746826 w 10962464"/>
              <a:gd name="connsiteY7418" fmla="*/ 3614019 h 4944979"/>
              <a:gd name="connsiteX7419" fmla="*/ 6758618 w 10962464"/>
              <a:gd name="connsiteY7419" fmla="*/ 3651661 h 4944979"/>
              <a:gd name="connsiteX7420" fmla="*/ 6773130 w 10962464"/>
              <a:gd name="connsiteY7420" fmla="*/ 3689002 h 4944979"/>
              <a:gd name="connsiteX7421" fmla="*/ 6780539 w 10962464"/>
              <a:gd name="connsiteY7421" fmla="*/ 3706690 h 4944979"/>
              <a:gd name="connsiteX7422" fmla="*/ 6788400 w 10962464"/>
              <a:gd name="connsiteY7422" fmla="*/ 3722866 h 4944979"/>
              <a:gd name="connsiteX7423" fmla="*/ 6797087 w 10962464"/>
              <a:gd name="connsiteY7423" fmla="*/ 3738002 h 4944979"/>
              <a:gd name="connsiteX7424" fmla="*/ 6821811 w 10962464"/>
              <a:gd name="connsiteY7424" fmla="*/ 3756428 h 4944979"/>
              <a:gd name="connsiteX7425" fmla="*/ 6851139 w 10962464"/>
              <a:gd name="connsiteY7425" fmla="*/ 3782732 h 4944979"/>
              <a:gd name="connsiteX7426" fmla="*/ 6880014 w 10962464"/>
              <a:gd name="connsiteY7426" fmla="*/ 3809793 h 4944979"/>
              <a:gd name="connsiteX7427" fmla="*/ 6885883 w 10962464"/>
              <a:gd name="connsiteY7427" fmla="*/ 3816146 h 4944979"/>
              <a:gd name="connsiteX7428" fmla="*/ 6888629 w 10962464"/>
              <a:gd name="connsiteY7428" fmla="*/ 3743123 h 4944979"/>
              <a:gd name="connsiteX7429" fmla="*/ 6889357 w 10962464"/>
              <a:gd name="connsiteY7429" fmla="*/ 3733847 h 4944979"/>
              <a:gd name="connsiteX7430" fmla="*/ 6883491 w 10962464"/>
              <a:gd name="connsiteY7430" fmla="*/ 3717877 h 4944979"/>
              <a:gd name="connsiteX7431" fmla="*/ 6876839 w 10962464"/>
              <a:gd name="connsiteY7431" fmla="*/ 3704120 h 4944979"/>
              <a:gd name="connsiteX7432" fmla="*/ 6871396 w 10962464"/>
              <a:gd name="connsiteY7432" fmla="*/ 3692631 h 4944979"/>
              <a:gd name="connsiteX7433" fmla="*/ 6833904 w 10962464"/>
              <a:gd name="connsiteY7433" fmla="*/ 3637452 h 4944979"/>
              <a:gd name="connsiteX7434" fmla="*/ 6794599 w 10962464"/>
              <a:gd name="connsiteY7434" fmla="*/ 3603436 h 4944979"/>
              <a:gd name="connsiteX7435" fmla="*/ 6752573 w 10962464"/>
              <a:gd name="connsiteY7435" fmla="*/ 3572445 h 4944979"/>
              <a:gd name="connsiteX7436" fmla="*/ 6736851 w 10962464"/>
              <a:gd name="connsiteY7436" fmla="*/ 3562921 h 4944979"/>
              <a:gd name="connsiteX7437" fmla="*/ 6731860 w 10962464"/>
              <a:gd name="connsiteY7437" fmla="*/ 3560049 h 4944979"/>
              <a:gd name="connsiteX7438" fmla="*/ 7530621 w 10962464"/>
              <a:gd name="connsiteY7438" fmla="*/ 3553264 h 4944979"/>
              <a:gd name="connsiteX7439" fmla="*/ 7512232 w 10962464"/>
              <a:gd name="connsiteY7439" fmla="*/ 3582120 h 4944979"/>
              <a:gd name="connsiteX7440" fmla="*/ 7498776 w 10962464"/>
              <a:gd name="connsiteY7440" fmla="*/ 3615228 h 4944979"/>
              <a:gd name="connsiteX7441" fmla="*/ 7484717 w 10962464"/>
              <a:gd name="connsiteY7441" fmla="*/ 3651511 h 4944979"/>
              <a:gd name="connsiteX7442" fmla="*/ 7461889 w 10962464"/>
              <a:gd name="connsiteY7442" fmla="*/ 3719842 h 4944979"/>
              <a:gd name="connsiteX7443" fmla="*/ 7456449 w 10962464"/>
              <a:gd name="connsiteY7443" fmla="*/ 3742520 h 4944979"/>
              <a:gd name="connsiteX7444" fmla="*/ 7453423 w 10962464"/>
              <a:gd name="connsiteY7444" fmla="*/ 3767765 h 4944979"/>
              <a:gd name="connsiteX7445" fmla="*/ 7452517 w 10962464"/>
              <a:gd name="connsiteY7445" fmla="*/ 3794976 h 4944979"/>
              <a:gd name="connsiteX7446" fmla="*/ 7454482 w 10962464"/>
              <a:gd name="connsiteY7446" fmla="*/ 3810850 h 4944979"/>
              <a:gd name="connsiteX7447" fmla="*/ 7456145 w 10962464"/>
              <a:gd name="connsiteY7447" fmla="*/ 3819920 h 4944979"/>
              <a:gd name="connsiteX7448" fmla="*/ 7456296 w 10962464"/>
              <a:gd name="connsiteY7448" fmla="*/ 3820073 h 4944979"/>
              <a:gd name="connsiteX7449" fmla="*/ 7456823 w 10962464"/>
              <a:gd name="connsiteY7449" fmla="*/ 3828107 h 4944979"/>
              <a:gd name="connsiteX7450" fmla="*/ 7480938 w 10962464"/>
              <a:gd name="connsiteY7450" fmla="*/ 3849703 h 4944979"/>
              <a:gd name="connsiteX7451" fmla="*/ 7504975 w 10962464"/>
              <a:gd name="connsiteY7451" fmla="*/ 3878880 h 4944979"/>
              <a:gd name="connsiteX7452" fmla="*/ 7519368 w 10962464"/>
              <a:gd name="connsiteY7452" fmla="*/ 3898818 h 4944979"/>
              <a:gd name="connsiteX7453" fmla="*/ 7522209 w 10962464"/>
              <a:gd name="connsiteY7453" fmla="*/ 3882357 h 4944979"/>
              <a:gd name="connsiteX7454" fmla="*/ 7533547 w 10962464"/>
              <a:gd name="connsiteY7454" fmla="*/ 3846680 h 4944979"/>
              <a:gd name="connsiteX7455" fmla="*/ 7540047 w 10962464"/>
              <a:gd name="connsiteY7455" fmla="*/ 3829445 h 4944979"/>
              <a:gd name="connsiteX7456" fmla="*/ 7547757 w 10962464"/>
              <a:gd name="connsiteY7456" fmla="*/ 3812967 h 4944979"/>
              <a:gd name="connsiteX7457" fmla="*/ 7553957 w 10962464"/>
              <a:gd name="connsiteY7457" fmla="*/ 3797698 h 4944979"/>
              <a:gd name="connsiteX7458" fmla="*/ 7561515 w 10962464"/>
              <a:gd name="connsiteY7458" fmla="*/ 3779708 h 4944979"/>
              <a:gd name="connsiteX7459" fmla="*/ 7568621 w 10962464"/>
              <a:gd name="connsiteY7459" fmla="*/ 3764894 h 4944979"/>
              <a:gd name="connsiteX7460" fmla="*/ 7575877 w 10962464"/>
              <a:gd name="connsiteY7460" fmla="*/ 3751438 h 4944979"/>
              <a:gd name="connsiteX7461" fmla="*/ 7577387 w 10962464"/>
              <a:gd name="connsiteY7461" fmla="*/ 3748414 h 4944979"/>
              <a:gd name="connsiteX7462" fmla="*/ 7578945 w 10962464"/>
              <a:gd name="connsiteY7462" fmla="*/ 3747073 h 4944979"/>
              <a:gd name="connsiteX7463" fmla="*/ 7581773 w 10962464"/>
              <a:gd name="connsiteY7463" fmla="*/ 3721506 h 4944979"/>
              <a:gd name="connsiteX7464" fmla="*/ 7581319 w 10962464"/>
              <a:gd name="connsiteY7464" fmla="*/ 3695353 h 4944979"/>
              <a:gd name="connsiteX7465" fmla="*/ 7576179 w 10962464"/>
              <a:gd name="connsiteY7465" fmla="*/ 3662849 h 4944979"/>
              <a:gd name="connsiteX7466" fmla="*/ 7567865 w 10962464"/>
              <a:gd name="connsiteY7466" fmla="*/ 3631706 h 4944979"/>
              <a:gd name="connsiteX7467" fmla="*/ 7548513 w 10962464"/>
              <a:gd name="connsiteY7467" fmla="*/ 3587412 h 4944979"/>
              <a:gd name="connsiteX7468" fmla="*/ 7537175 w 10962464"/>
              <a:gd name="connsiteY7468" fmla="*/ 3565189 h 4944979"/>
              <a:gd name="connsiteX7469" fmla="*/ 7531345 w 10962464"/>
              <a:gd name="connsiteY7469" fmla="*/ 3553944 h 4944979"/>
              <a:gd name="connsiteX7470" fmla="*/ 7531279 w 10962464"/>
              <a:gd name="connsiteY7470" fmla="*/ 3554002 h 4944979"/>
              <a:gd name="connsiteX7471" fmla="*/ 8759740 w 10962464"/>
              <a:gd name="connsiteY7471" fmla="*/ 3549466 h 4944979"/>
              <a:gd name="connsiteX7472" fmla="*/ 8727388 w 10962464"/>
              <a:gd name="connsiteY7472" fmla="*/ 3549920 h 4944979"/>
              <a:gd name="connsiteX7473" fmla="*/ 8692919 w 10962464"/>
              <a:gd name="connsiteY7473" fmla="*/ 3552944 h 4944979"/>
              <a:gd name="connsiteX7474" fmla="*/ 8626703 w 10962464"/>
              <a:gd name="connsiteY7474" fmla="*/ 3566096 h 4944979"/>
              <a:gd name="connsiteX7475" fmla="*/ 8612494 w 10962464"/>
              <a:gd name="connsiteY7475" fmla="*/ 3569875 h 4944979"/>
              <a:gd name="connsiteX7476" fmla="*/ 8597981 w 10962464"/>
              <a:gd name="connsiteY7476" fmla="*/ 3574864 h 4944979"/>
              <a:gd name="connsiteX7477" fmla="*/ 8572583 w 10962464"/>
              <a:gd name="connsiteY7477" fmla="*/ 3585296 h 4944979"/>
              <a:gd name="connsiteX7478" fmla="*/ 8563814 w 10962464"/>
              <a:gd name="connsiteY7478" fmla="*/ 3591040 h 4944979"/>
              <a:gd name="connsiteX7479" fmla="*/ 8563512 w 10962464"/>
              <a:gd name="connsiteY7479" fmla="*/ 3591343 h 4944979"/>
              <a:gd name="connsiteX7480" fmla="*/ 8568198 w 10962464"/>
              <a:gd name="connsiteY7480" fmla="*/ 3594668 h 4944979"/>
              <a:gd name="connsiteX7481" fmla="*/ 8591781 w 10962464"/>
              <a:gd name="connsiteY7481" fmla="*/ 3609030 h 4944979"/>
              <a:gd name="connsiteX7482" fmla="*/ 8617633 w 10962464"/>
              <a:gd name="connsiteY7482" fmla="*/ 3623694 h 4944979"/>
              <a:gd name="connsiteX7483" fmla="*/ 8674929 w 10962464"/>
              <a:gd name="connsiteY7483" fmla="*/ 3648186 h 4944979"/>
              <a:gd name="connsiteX7484" fmla="*/ 8697454 w 10962464"/>
              <a:gd name="connsiteY7484" fmla="*/ 3654836 h 4944979"/>
              <a:gd name="connsiteX7485" fmla="*/ 8711514 w 10962464"/>
              <a:gd name="connsiteY7485" fmla="*/ 3658313 h 4944979"/>
              <a:gd name="connsiteX7486" fmla="*/ 8728446 w 10962464"/>
              <a:gd name="connsiteY7486" fmla="*/ 3661487 h 4944979"/>
              <a:gd name="connsiteX7487" fmla="*/ 8729643 w 10962464"/>
              <a:gd name="connsiteY7487" fmla="*/ 3663184 h 4944979"/>
              <a:gd name="connsiteX7488" fmla="*/ 8733736 w 10962464"/>
              <a:gd name="connsiteY7488" fmla="*/ 3661791 h 4944979"/>
              <a:gd name="connsiteX7489" fmla="*/ 8769868 w 10962464"/>
              <a:gd name="connsiteY7489" fmla="*/ 3650906 h 4944979"/>
              <a:gd name="connsiteX7490" fmla="*/ 8810835 w 10962464"/>
              <a:gd name="connsiteY7490" fmla="*/ 3642743 h 4944979"/>
              <a:gd name="connsiteX7491" fmla="*/ 8848479 w 10962464"/>
              <a:gd name="connsiteY7491" fmla="*/ 3639417 h 4944979"/>
              <a:gd name="connsiteX7492" fmla="*/ 8873877 w 10962464"/>
              <a:gd name="connsiteY7492" fmla="*/ 3638812 h 4944979"/>
              <a:gd name="connsiteX7493" fmla="*/ 8885969 w 10962464"/>
              <a:gd name="connsiteY7493" fmla="*/ 3638963 h 4944979"/>
              <a:gd name="connsiteX7494" fmla="*/ 8892505 w 10962464"/>
              <a:gd name="connsiteY7494" fmla="*/ 3639686 h 4944979"/>
              <a:gd name="connsiteX7495" fmla="*/ 8882644 w 10962464"/>
              <a:gd name="connsiteY7495" fmla="*/ 3630346 h 4944979"/>
              <a:gd name="connsiteX7496" fmla="*/ 8866167 w 10962464"/>
              <a:gd name="connsiteY7496" fmla="*/ 3612810 h 4944979"/>
              <a:gd name="connsiteX7497" fmla="*/ 8851200 w 10962464"/>
              <a:gd name="connsiteY7497" fmla="*/ 3594821 h 4944979"/>
              <a:gd name="connsiteX7498" fmla="*/ 8832681 w 10962464"/>
              <a:gd name="connsiteY7498" fmla="*/ 3563735 h 4944979"/>
              <a:gd name="connsiteX7499" fmla="*/ 8829884 w 10962464"/>
              <a:gd name="connsiteY7499" fmla="*/ 3564736 h 4944979"/>
              <a:gd name="connsiteX7500" fmla="*/ 8812953 w 10962464"/>
              <a:gd name="connsiteY7500" fmla="*/ 3557177 h 4944979"/>
              <a:gd name="connsiteX7501" fmla="*/ 8786649 w 10962464"/>
              <a:gd name="connsiteY7501" fmla="*/ 3552037 h 4944979"/>
              <a:gd name="connsiteX7502" fmla="*/ 8759740 w 10962464"/>
              <a:gd name="connsiteY7502" fmla="*/ 3549466 h 4944979"/>
              <a:gd name="connsiteX7503" fmla="*/ 10686632 w 10962464"/>
              <a:gd name="connsiteY7503" fmla="*/ 3538280 h 4944979"/>
              <a:gd name="connsiteX7504" fmla="*/ 10685876 w 10962464"/>
              <a:gd name="connsiteY7504" fmla="*/ 3545989 h 4944979"/>
              <a:gd name="connsiteX7505" fmla="*/ 10683458 w 10962464"/>
              <a:gd name="connsiteY7505" fmla="*/ 3572596 h 4944979"/>
              <a:gd name="connsiteX7506" fmla="*/ 10681190 w 10962464"/>
              <a:gd name="connsiteY7506" fmla="*/ 3623694 h 4944979"/>
              <a:gd name="connsiteX7507" fmla="*/ 10681396 w 10962464"/>
              <a:gd name="connsiteY7507" fmla="*/ 3660688 h 4944979"/>
              <a:gd name="connsiteX7508" fmla="*/ 10688446 w 10962464"/>
              <a:gd name="connsiteY7508" fmla="*/ 3655744 h 4944979"/>
              <a:gd name="connsiteX7509" fmla="*/ 10696307 w 10962464"/>
              <a:gd name="connsiteY7509" fmla="*/ 3654988 h 4944979"/>
              <a:gd name="connsiteX7510" fmla="*/ 10700389 w 10962464"/>
              <a:gd name="connsiteY7510" fmla="*/ 3655290 h 4944979"/>
              <a:gd name="connsiteX7511" fmla="*/ 10714450 w 10962464"/>
              <a:gd name="connsiteY7511" fmla="*/ 3663324 h 4944979"/>
              <a:gd name="connsiteX7512" fmla="*/ 10714750 w 10962464"/>
              <a:gd name="connsiteY7512" fmla="*/ 3649998 h 4944979"/>
              <a:gd name="connsiteX7513" fmla="*/ 10710971 w 10962464"/>
              <a:gd name="connsiteY7513" fmla="*/ 3608577 h 4944979"/>
              <a:gd name="connsiteX7514" fmla="*/ 10698272 w 10962464"/>
              <a:gd name="connsiteY7514" fmla="*/ 3567758 h 4944979"/>
              <a:gd name="connsiteX7515" fmla="*/ 10686632 w 10962464"/>
              <a:gd name="connsiteY7515" fmla="*/ 3538280 h 4944979"/>
              <a:gd name="connsiteX7516" fmla="*/ 7217135 w 10962464"/>
              <a:gd name="connsiteY7516" fmla="*/ 3522407 h 4944979"/>
              <a:gd name="connsiteX7517" fmla="*/ 7217135 w 10962464"/>
              <a:gd name="connsiteY7517" fmla="*/ 3523012 h 4944979"/>
              <a:gd name="connsiteX7518" fmla="*/ 7225299 w 10962464"/>
              <a:gd name="connsiteY7518" fmla="*/ 3557631 h 4944979"/>
              <a:gd name="connsiteX7519" fmla="*/ 7235277 w 10962464"/>
              <a:gd name="connsiteY7519" fmla="*/ 3589377 h 4944979"/>
              <a:gd name="connsiteX7520" fmla="*/ 7244649 w 10962464"/>
              <a:gd name="connsiteY7520" fmla="*/ 3615682 h 4944979"/>
              <a:gd name="connsiteX7521" fmla="*/ 7256289 w 10962464"/>
              <a:gd name="connsiteY7521" fmla="*/ 3643649 h 4944979"/>
              <a:gd name="connsiteX7522" fmla="*/ 7269442 w 10962464"/>
              <a:gd name="connsiteY7522" fmla="*/ 3670560 h 4944979"/>
              <a:gd name="connsiteX7523" fmla="*/ 7283804 w 10962464"/>
              <a:gd name="connsiteY7523" fmla="*/ 3694294 h 4944979"/>
              <a:gd name="connsiteX7524" fmla="*/ 7299981 w 10962464"/>
              <a:gd name="connsiteY7524" fmla="*/ 3716819 h 4944979"/>
              <a:gd name="connsiteX7525" fmla="*/ 7308295 w 10962464"/>
              <a:gd name="connsiteY7525" fmla="*/ 3726797 h 4944979"/>
              <a:gd name="connsiteX7526" fmla="*/ 7311685 w 10962464"/>
              <a:gd name="connsiteY7526" fmla="*/ 3730519 h 4944979"/>
              <a:gd name="connsiteX7527" fmla="*/ 7327797 w 10962464"/>
              <a:gd name="connsiteY7527" fmla="*/ 3738437 h 4944979"/>
              <a:gd name="connsiteX7528" fmla="*/ 7360451 w 10962464"/>
              <a:gd name="connsiteY7528" fmla="*/ 3756277 h 4944979"/>
              <a:gd name="connsiteX7529" fmla="*/ 7393256 w 10962464"/>
              <a:gd name="connsiteY7529" fmla="*/ 3776534 h 4944979"/>
              <a:gd name="connsiteX7530" fmla="*/ 7423037 w 10962464"/>
              <a:gd name="connsiteY7530" fmla="*/ 3797851 h 4944979"/>
              <a:gd name="connsiteX7531" fmla="*/ 7429062 w 10962464"/>
              <a:gd name="connsiteY7531" fmla="*/ 3803246 h 4944979"/>
              <a:gd name="connsiteX7532" fmla="*/ 7428178 w 10962464"/>
              <a:gd name="connsiteY7532" fmla="*/ 3783639 h 4944979"/>
              <a:gd name="connsiteX7533" fmla="*/ 7429237 w 10962464"/>
              <a:gd name="connsiteY7533" fmla="*/ 3766101 h 4944979"/>
              <a:gd name="connsiteX7534" fmla="*/ 7431051 w 10962464"/>
              <a:gd name="connsiteY7534" fmla="*/ 3748414 h 4944979"/>
              <a:gd name="connsiteX7535" fmla="*/ 7434698 w 10962464"/>
              <a:gd name="connsiteY7535" fmla="*/ 3730033 h 4944979"/>
              <a:gd name="connsiteX7536" fmla="*/ 7429839 w 10962464"/>
              <a:gd name="connsiteY7536" fmla="*/ 3722261 h 4944979"/>
              <a:gd name="connsiteX7537" fmla="*/ 7384790 w 10962464"/>
              <a:gd name="connsiteY7537" fmla="*/ 3664059 h 4944979"/>
              <a:gd name="connsiteX7538" fmla="*/ 7332785 w 10962464"/>
              <a:gd name="connsiteY7538" fmla="*/ 3611902 h 4944979"/>
              <a:gd name="connsiteX7539" fmla="*/ 7275187 w 10962464"/>
              <a:gd name="connsiteY7539" fmla="*/ 3564887 h 4944979"/>
              <a:gd name="connsiteX7540" fmla="*/ 7217135 w 10962464"/>
              <a:gd name="connsiteY7540" fmla="*/ 3522407 h 4944979"/>
              <a:gd name="connsiteX7541" fmla="*/ 8956418 w 10962464"/>
              <a:gd name="connsiteY7541" fmla="*/ 3518476 h 4944979"/>
              <a:gd name="connsiteX7542" fmla="*/ 8954454 w 10962464"/>
              <a:gd name="connsiteY7542" fmla="*/ 3518626 h 4944979"/>
              <a:gd name="connsiteX7543" fmla="*/ 8953546 w 10962464"/>
              <a:gd name="connsiteY7543" fmla="*/ 3518929 h 4944979"/>
              <a:gd name="connsiteX7544" fmla="*/ 8953395 w 10962464"/>
              <a:gd name="connsiteY7544" fmla="*/ 3519685 h 4944979"/>
              <a:gd name="connsiteX7545" fmla="*/ 8956268 w 10962464"/>
              <a:gd name="connsiteY7545" fmla="*/ 3540245 h 4944979"/>
              <a:gd name="connsiteX7546" fmla="*/ 8960501 w 10962464"/>
              <a:gd name="connsiteY7546" fmla="*/ 3559595 h 4944979"/>
              <a:gd name="connsiteX7547" fmla="*/ 8975166 w 10962464"/>
              <a:gd name="connsiteY7547" fmla="*/ 3613414 h 4944979"/>
              <a:gd name="connsiteX7548" fmla="*/ 8996481 w 10962464"/>
              <a:gd name="connsiteY7548" fmla="*/ 3665117 h 4944979"/>
              <a:gd name="connsiteX7549" fmla="*/ 9012656 w 10962464"/>
              <a:gd name="connsiteY7549" fmla="*/ 3691572 h 4944979"/>
              <a:gd name="connsiteX7550" fmla="*/ 9030192 w 10962464"/>
              <a:gd name="connsiteY7550" fmla="*/ 3718331 h 4944979"/>
              <a:gd name="connsiteX7551" fmla="*/ 9069651 w 10962464"/>
              <a:gd name="connsiteY7551" fmla="*/ 3772602 h 4944979"/>
              <a:gd name="connsiteX7552" fmla="*/ 9068403 w 10962464"/>
              <a:gd name="connsiteY7552" fmla="*/ 3779716 h 4944979"/>
              <a:gd name="connsiteX7553" fmla="*/ 9079778 w 10962464"/>
              <a:gd name="connsiteY7553" fmla="*/ 3782127 h 4944979"/>
              <a:gd name="connsiteX7554" fmla="*/ 9097315 w 10962464"/>
              <a:gd name="connsiteY7554" fmla="*/ 3786663 h 4944979"/>
              <a:gd name="connsiteX7555" fmla="*/ 9117421 w 10962464"/>
              <a:gd name="connsiteY7555" fmla="*/ 3793012 h 4944979"/>
              <a:gd name="connsiteX7556" fmla="*/ 9125620 w 10962464"/>
              <a:gd name="connsiteY7556" fmla="*/ 3796922 h 4944979"/>
              <a:gd name="connsiteX7557" fmla="*/ 9117724 w 10962464"/>
              <a:gd name="connsiteY7557" fmla="*/ 3784698 h 4944979"/>
              <a:gd name="connsiteX7558" fmla="*/ 9097164 w 10962464"/>
              <a:gd name="connsiteY7558" fmla="*/ 3747659 h 4944979"/>
              <a:gd name="connsiteX7559" fmla="*/ 9084917 w 10962464"/>
              <a:gd name="connsiteY7559" fmla="*/ 3711983 h 4944979"/>
              <a:gd name="connsiteX7560" fmla="*/ 9076302 w 10962464"/>
              <a:gd name="connsiteY7560" fmla="*/ 3673280 h 4944979"/>
              <a:gd name="connsiteX7561" fmla="*/ 9071162 w 10962464"/>
              <a:gd name="connsiteY7561" fmla="*/ 3636091 h 4944979"/>
              <a:gd name="connsiteX7562" fmla="*/ 9070103 w 10962464"/>
              <a:gd name="connsiteY7562" fmla="*/ 3617346 h 4944979"/>
              <a:gd name="connsiteX7563" fmla="*/ 9070592 w 10962464"/>
              <a:gd name="connsiteY7563" fmla="*/ 3608412 h 4944979"/>
              <a:gd name="connsiteX7564" fmla="*/ 9062242 w 10962464"/>
              <a:gd name="connsiteY7564" fmla="*/ 3597087 h 4944979"/>
              <a:gd name="connsiteX7565" fmla="*/ 9044705 w 10962464"/>
              <a:gd name="connsiteY7565" fmla="*/ 3576527 h 4944979"/>
              <a:gd name="connsiteX7566" fmla="*/ 8999806 w 10962464"/>
              <a:gd name="connsiteY7566" fmla="*/ 3536617 h 4944979"/>
              <a:gd name="connsiteX7567" fmla="*/ 8983781 w 10962464"/>
              <a:gd name="connsiteY7567" fmla="*/ 3527697 h 4944979"/>
              <a:gd name="connsiteX7568" fmla="*/ 8966849 w 10962464"/>
              <a:gd name="connsiteY7568" fmla="*/ 3520593 h 4944979"/>
              <a:gd name="connsiteX7569" fmla="*/ 8956418 w 10962464"/>
              <a:gd name="connsiteY7569" fmla="*/ 3518476 h 4944979"/>
              <a:gd name="connsiteX7570" fmla="*/ 1110674 w 10962464"/>
              <a:gd name="connsiteY7570" fmla="*/ 3515454 h 4944979"/>
              <a:gd name="connsiteX7571" fmla="*/ 1095707 w 10962464"/>
              <a:gd name="connsiteY7571" fmla="*/ 3533442 h 4944979"/>
              <a:gd name="connsiteX7572" fmla="*/ 1086335 w 10962464"/>
              <a:gd name="connsiteY7572" fmla="*/ 3549014 h 4944979"/>
              <a:gd name="connsiteX7573" fmla="*/ 1078626 w 10962464"/>
              <a:gd name="connsiteY7573" fmla="*/ 3567004 h 4944979"/>
              <a:gd name="connsiteX7574" fmla="*/ 1071669 w 10962464"/>
              <a:gd name="connsiteY7574" fmla="*/ 3589378 h 4944979"/>
              <a:gd name="connsiteX7575" fmla="*/ 1066078 w 10962464"/>
              <a:gd name="connsiteY7575" fmla="*/ 3614776 h 4944979"/>
              <a:gd name="connsiteX7576" fmla="*/ 1059577 w 10962464"/>
              <a:gd name="connsiteY7576" fmla="*/ 3659524 h 4944979"/>
              <a:gd name="connsiteX7577" fmla="*/ 1059426 w 10962464"/>
              <a:gd name="connsiteY7577" fmla="*/ 3667233 h 4944979"/>
              <a:gd name="connsiteX7578" fmla="*/ 1057490 w 10962464"/>
              <a:gd name="connsiteY7578" fmla="*/ 3669420 h 4944979"/>
              <a:gd name="connsiteX7579" fmla="*/ 1070614 w 10962464"/>
              <a:gd name="connsiteY7579" fmla="*/ 3697165 h 4944979"/>
              <a:gd name="connsiteX7580" fmla="*/ 1083765 w 10962464"/>
              <a:gd name="connsiteY7580" fmla="*/ 3733749 h 4944979"/>
              <a:gd name="connsiteX7581" fmla="*/ 1095707 w 10962464"/>
              <a:gd name="connsiteY7581" fmla="*/ 3771695 h 4944979"/>
              <a:gd name="connsiteX7582" fmla="*/ 1107398 w 10962464"/>
              <a:gd name="connsiteY7582" fmla="*/ 3809766 h 4944979"/>
              <a:gd name="connsiteX7583" fmla="*/ 1108406 w 10962464"/>
              <a:gd name="connsiteY7583" fmla="*/ 3809793 h 4944979"/>
              <a:gd name="connsiteX7584" fmla="*/ 1115964 w 10962464"/>
              <a:gd name="connsiteY7584" fmla="*/ 3812211 h 4944979"/>
              <a:gd name="connsiteX7585" fmla="*/ 1116799 w 10962464"/>
              <a:gd name="connsiteY7585" fmla="*/ 3812788 h 4944979"/>
              <a:gd name="connsiteX7586" fmla="*/ 1120651 w 10962464"/>
              <a:gd name="connsiteY7586" fmla="*/ 3799059 h 4944979"/>
              <a:gd name="connsiteX7587" fmla="*/ 1132745 w 10962464"/>
              <a:gd name="connsiteY7587" fmla="*/ 3760661 h 4944979"/>
              <a:gd name="connsiteX7588" fmla="*/ 1148469 w 10962464"/>
              <a:gd name="connsiteY7588" fmla="*/ 3726797 h 4944979"/>
              <a:gd name="connsiteX7589" fmla="*/ 1154657 w 10962464"/>
              <a:gd name="connsiteY7589" fmla="*/ 3718063 h 4944979"/>
              <a:gd name="connsiteX7590" fmla="*/ 1148469 w 10962464"/>
              <a:gd name="connsiteY7590" fmla="*/ 3712586 h 4944979"/>
              <a:gd name="connsiteX7591" fmla="*/ 1147408 w 10962464"/>
              <a:gd name="connsiteY7591" fmla="*/ 3683863 h 4944979"/>
              <a:gd name="connsiteX7592" fmla="*/ 1145142 w 10962464"/>
              <a:gd name="connsiteY7592" fmla="*/ 3657105 h 4944979"/>
              <a:gd name="connsiteX7593" fmla="*/ 1138942 w 10962464"/>
              <a:gd name="connsiteY7593" fmla="*/ 3606461 h 4944979"/>
              <a:gd name="connsiteX7594" fmla="*/ 1128059 w 10962464"/>
              <a:gd name="connsiteY7594" fmla="*/ 3564282 h 4944979"/>
              <a:gd name="connsiteX7595" fmla="*/ 1113545 w 10962464"/>
              <a:gd name="connsiteY7595" fmla="*/ 3520744 h 4944979"/>
              <a:gd name="connsiteX7596" fmla="*/ 1110674 w 10962464"/>
              <a:gd name="connsiteY7596" fmla="*/ 3515454 h 4944979"/>
              <a:gd name="connsiteX7597" fmla="*/ 10587611 w 10962464"/>
              <a:gd name="connsiteY7597" fmla="*/ 3511673 h 4944979"/>
              <a:gd name="connsiteX7598" fmla="*/ 10585192 w 10962464"/>
              <a:gd name="connsiteY7598" fmla="*/ 3514546 h 4944979"/>
              <a:gd name="connsiteX7599" fmla="*/ 10573552 w 10962464"/>
              <a:gd name="connsiteY7599" fmla="*/ 3540245 h 4944979"/>
              <a:gd name="connsiteX7600" fmla="*/ 10573166 w 10962464"/>
              <a:gd name="connsiteY7600" fmla="*/ 3541575 h 4944979"/>
              <a:gd name="connsiteX7601" fmla="*/ 10562818 w 10962464"/>
              <a:gd name="connsiteY7601" fmla="*/ 3577284 h 4944979"/>
              <a:gd name="connsiteX7602" fmla="*/ 10556922 w 10962464"/>
              <a:gd name="connsiteY7602" fmla="*/ 3611903 h 4944979"/>
              <a:gd name="connsiteX7603" fmla="*/ 10556317 w 10962464"/>
              <a:gd name="connsiteY7603" fmla="*/ 3654837 h 4944979"/>
              <a:gd name="connsiteX7604" fmla="*/ 10557376 w 10962464"/>
              <a:gd name="connsiteY7604" fmla="*/ 3676456 h 4944979"/>
              <a:gd name="connsiteX7605" fmla="*/ 10559341 w 10962464"/>
              <a:gd name="connsiteY7605" fmla="*/ 3694294 h 4944979"/>
              <a:gd name="connsiteX7606" fmla="*/ 10562063 w 10962464"/>
              <a:gd name="connsiteY7606" fmla="*/ 3705783 h 4944979"/>
              <a:gd name="connsiteX7607" fmla="*/ 10561523 w 10962464"/>
              <a:gd name="connsiteY7607" fmla="*/ 3706831 h 4944979"/>
              <a:gd name="connsiteX7608" fmla="*/ 10565691 w 10962464"/>
              <a:gd name="connsiteY7608" fmla="*/ 3711226 h 4944979"/>
              <a:gd name="connsiteX7609" fmla="*/ 10590936 w 10962464"/>
              <a:gd name="connsiteY7609" fmla="*/ 3743880 h 4944979"/>
              <a:gd name="connsiteX7610" fmla="*/ 10601822 w 10962464"/>
              <a:gd name="connsiteY7610" fmla="*/ 3761115 h 4944979"/>
              <a:gd name="connsiteX7611" fmla="*/ 10611044 w 10962464"/>
              <a:gd name="connsiteY7611" fmla="*/ 3780011 h 4944979"/>
              <a:gd name="connsiteX7612" fmla="*/ 10617732 w 10962464"/>
              <a:gd name="connsiteY7612" fmla="*/ 3798483 h 4944979"/>
              <a:gd name="connsiteX7613" fmla="*/ 10617846 w 10962464"/>
              <a:gd name="connsiteY7613" fmla="*/ 3798000 h 4944979"/>
              <a:gd name="connsiteX7614" fmla="*/ 10621625 w 10962464"/>
              <a:gd name="connsiteY7614" fmla="*/ 3784697 h 4944979"/>
              <a:gd name="connsiteX7615" fmla="*/ 10633569 w 10962464"/>
              <a:gd name="connsiteY7615" fmla="*/ 3754160 h 4944979"/>
              <a:gd name="connsiteX7616" fmla="*/ 10648715 w 10962464"/>
              <a:gd name="connsiteY7616" fmla="*/ 3718168 h 4944979"/>
              <a:gd name="connsiteX7617" fmla="*/ 10643698 w 10962464"/>
              <a:gd name="connsiteY7617" fmla="*/ 3665117 h 4944979"/>
              <a:gd name="connsiteX7618" fmla="*/ 10625858 w 10962464"/>
              <a:gd name="connsiteY7618" fmla="*/ 3598449 h 4944979"/>
              <a:gd name="connsiteX7619" fmla="*/ 10600310 w 10962464"/>
              <a:gd name="connsiteY7619" fmla="*/ 3535407 h 4944979"/>
              <a:gd name="connsiteX7620" fmla="*/ 10593960 w 10962464"/>
              <a:gd name="connsiteY7620" fmla="*/ 3522708 h 4944979"/>
              <a:gd name="connsiteX7621" fmla="*/ 10587611 w 10962464"/>
              <a:gd name="connsiteY7621" fmla="*/ 3511673 h 4944979"/>
              <a:gd name="connsiteX7622" fmla="*/ 3419437 w 10962464"/>
              <a:gd name="connsiteY7622" fmla="*/ 3511067 h 4944979"/>
              <a:gd name="connsiteX7623" fmla="*/ 3431381 w 10962464"/>
              <a:gd name="connsiteY7623" fmla="*/ 3560200 h 4944979"/>
              <a:gd name="connsiteX7624" fmla="*/ 3449976 w 10962464"/>
              <a:gd name="connsiteY7624" fmla="*/ 3619763 h 4944979"/>
              <a:gd name="connsiteX7625" fmla="*/ 3467360 w 10962464"/>
              <a:gd name="connsiteY7625" fmla="*/ 3660883 h 4944979"/>
              <a:gd name="connsiteX7626" fmla="*/ 3477791 w 10962464"/>
              <a:gd name="connsiteY7626" fmla="*/ 3679327 h 4944979"/>
              <a:gd name="connsiteX7627" fmla="*/ 3482933 w 10962464"/>
              <a:gd name="connsiteY7627" fmla="*/ 3688094 h 4944979"/>
              <a:gd name="connsiteX7628" fmla="*/ 3484506 w 10962464"/>
              <a:gd name="connsiteY7628" fmla="*/ 3690832 h 4944979"/>
              <a:gd name="connsiteX7629" fmla="*/ 3485804 w 10962464"/>
              <a:gd name="connsiteY7629" fmla="*/ 3690967 h 4944979"/>
              <a:gd name="connsiteX7630" fmla="*/ 3492304 w 10962464"/>
              <a:gd name="connsiteY7630" fmla="*/ 3692327 h 4944979"/>
              <a:gd name="connsiteX7631" fmla="*/ 3502735 w 10962464"/>
              <a:gd name="connsiteY7631" fmla="*/ 3695200 h 4944979"/>
              <a:gd name="connsiteX7632" fmla="*/ 3539471 w 10962464"/>
              <a:gd name="connsiteY7632" fmla="*/ 3709108 h 4944979"/>
              <a:gd name="connsiteX7633" fmla="*/ 3557462 w 10962464"/>
              <a:gd name="connsiteY7633" fmla="*/ 3717271 h 4944979"/>
              <a:gd name="connsiteX7634" fmla="*/ 3576358 w 10962464"/>
              <a:gd name="connsiteY7634" fmla="*/ 3726494 h 4944979"/>
              <a:gd name="connsiteX7635" fmla="*/ 3609012 w 10962464"/>
              <a:gd name="connsiteY7635" fmla="*/ 3745692 h 4944979"/>
              <a:gd name="connsiteX7636" fmla="*/ 3640003 w 10962464"/>
              <a:gd name="connsiteY7636" fmla="*/ 3767765 h 4944979"/>
              <a:gd name="connsiteX7637" fmla="*/ 3646989 w 10962464"/>
              <a:gd name="connsiteY7637" fmla="*/ 3773221 h 4944979"/>
              <a:gd name="connsiteX7638" fmla="*/ 3647260 w 10962464"/>
              <a:gd name="connsiteY7638" fmla="*/ 3765648 h 4944979"/>
              <a:gd name="connsiteX7639" fmla="*/ 3650437 w 10962464"/>
              <a:gd name="connsiteY7639" fmla="*/ 3728913 h 4944979"/>
              <a:gd name="connsiteX7640" fmla="*/ 3661284 w 10962464"/>
              <a:gd name="connsiteY7640" fmla="*/ 3685522 h 4944979"/>
              <a:gd name="connsiteX7641" fmla="*/ 3652551 w 10962464"/>
              <a:gd name="connsiteY7641" fmla="*/ 3684920 h 4944979"/>
              <a:gd name="connsiteX7642" fmla="*/ 3616874 w 10962464"/>
              <a:gd name="connsiteY7642" fmla="*/ 3639869 h 4944979"/>
              <a:gd name="connsiteX7643" fmla="*/ 3580742 w 10962464"/>
              <a:gd name="connsiteY7643" fmla="*/ 3603739 h 4944979"/>
              <a:gd name="connsiteX7644" fmla="*/ 3523145 w 10962464"/>
              <a:gd name="connsiteY7644" fmla="*/ 3561410 h 4944979"/>
              <a:gd name="connsiteX7645" fmla="*/ 3461010 w 10962464"/>
              <a:gd name="connsiteY7645" fmla="*/ 3527697 h 4944979"/>
              <a:gd name="connsiteX7646" fmla="*/ 3436067 w 10962464"/>
              <a:gd name="connsiteY7646" fmla="*/ 3516963 h 4944979"/>
              <a:gd name="connsiteX7647" fmla="*/ 3419437 w 10962464"/>
              <a:gd name="connsiteY7647" fmla="*/ 3511067 h 4944979"/>
              <a:gd name="connsiteX7648" fmla="*/ 10661752 w 10962464"/>
              <a:gd name="connsiteY7648" fmla="*/ 3510270 h 4944979"/>
              <a:gd name="connsiteX7649" fmla="*/ 10661755 w 10962464"/>
              <a:gd name="connsiteY7649" fmla="*/ 3510306 h 4944979"/>
              <a:gd name="connsiteX7650" fmla="*/ 10661687 w 10962464"/>
              <a:gd name="connsiteY7650" fmla="*/ 3510917 h 4944979"/>
              <a:gd name="connsiteX7651" fmla="*/ 8006427 w 10962464"/>
              <a:gd name="connsiteY7651" fmla="*/ 3509103 h 4944979"/>
              <a:gd name="connsiteX7652" fmla="*/ 8006276 w 10962464"/>
              <a:gd name="connsiteY7652" fmla="*/ 3510160 h 4944979"/>
              <a:gd name="connsiteX7653" fmla="*/ 8005368 w 10962464"/>
              <a:gd name="connsiteY7653" fmla="*/ 3537221 h 4944979"/>
              <a:gd name="connsiteX7654" fmla="*/ 8006125 w 10962464"/>
              <a:gd name="connsiteY7654" fmla="*/ 3562619 h 4944979"/>
              <a:gd name="connsiteX7655" fmla="*/ 8008997 w 10962464"/>
              <a:gd name="connsiteY7655" fmla="*/ 3612205 h 4944979"/>
              <a:gd name="connsiteX7656" fmla="*/ 8014893 w 10962464"/>
              <a:gd name="connsiteY7656" fmla="*/ 3649243 h 4944979"/>
              <a:gd name="connsiteX7657" fmla="*/ 8024267 w 10962464"/>
              <a:gd name="connsiteY7657" fmla="*/ 3680235 h 4944979"/>
              <a:gd name="connsiteX7658" fmla="*/ 8025951 w 10962464"/>
              <a:gd name="connsiteY7658" fmla="*/ 3683779 h 4944979"/>
              <a:gd name="connsiteX7659" fmla="*/ 8046791 w 10962464"/>
              <a:gd name="connsiteY7659" fmla="*/ 3698073 h 4944979"/>
              <a:gd name="connsiteX7660" fmla="*/ 8062665 w 10962464"/>
              <a:gd name="connsiteY7660" fmla="*/ 3711226 h 4944979"/>
              <a:gd name="connsiteX7661" fmla="*/ 8070127 w 10962464"/>
              <a:gd name="connsiteY7661" fmla="*/ 3718031 h 4944979"/>
              <a:gd name="connsiteX7662" fmla="*/ 8101518 w 10962464"/>
              <a:gd name="connsiteY7662" fmla="*/ 3688096 h 4944979"/>
              <a:gd name="connsiteX7663" fmla="*/ 8129141 w 10962464"/>
              <a:gd name="connsiteY7663" fmla="*/ 3667311 h 4944979"/>
              <a:gd name="connsiteX7664" fmla="*/ 8128881 w 10962464"/>
              <a:gd name="connsiteY7664" fmla="*/ 3666779 h 4944979"/>
              <a:gd name="connsiteX7665" fmla="*/ 8119961 w 10962464"/>
              <a:gd name="connsiteY7665" fmla="*/ 3650906 h 4944979"/>
              <a:gd name="connsiteX7666" fmla="*/ 8111645 w 10962464"/>
              <a:gd name="connsiteY7666" fmla="*/ 3637602 h 4944979"/>
              <a:gd name="connsiteX7667" fmla="*/ 8102575 w 10962464"/>
              <a:gd name="connsiteY7667" fmla="*/ 3623543 h 4944979"/>
              <a:gd name="connsiteX7668" fmla="*/ 8084887 w 10962464"/>
              <a:gd name="connsiteY7668" fmla="*/ 3597692 h 4944979"/>
              <a:gd name="connsiteX7669" fmla="*/ 8052083 w 10962464"/>
              <a:gd name="connsiteY7669" fmla="*/ 3554153 h 4944979"/>
              <a:gd name="connsiteX7670" fmla="*/ 8030918 w 10962464"/>
              <a:gd name="connsiteY7670" fmla="*/ 3531325 h 4944979"/>
              <a:gd name="connsiteX7671" fmla="*/ 8011719 w 10962464"/>
              <a:gd name="connsiteY7671" fmla="*/ 3513184 h 4944979"/>
              <a:gd name="connsiteX7672" fmla="*/ 8006427 w 10962464"/>
              <a:gd name="connsiteY7672" fmla="*/ 3509103 h 4944979"/>
              <a:gd name="connsiteX7673" fmla="*/ 9977010 w 10962464"/>
              <a:gd name="connsiteY7673" fmla="*/ 3501090 h 4944979"/>
              <a:gd name="connsiteX7674" fmla="*/ 9993034 w 10962464"/>
              <a:gd name="connsiteY7674" fmla="*/ 3524219 h 4944979"/>
              <a:gd name="connsiteX7675" fmla="*/ 10012083 w 10962464"/>
              <a:gd name="connsiteY7675" fmla="*/ 3547803 h 4944979"/>
              <a:gd name="connsiteX7676" fmla="*/ 10023723 w 10962464"/>
              <a:gd name="connsiteY7676" fmla="*/ 3559595 h 4944979"/>
              <a:gd name="connsiteX7677" fmla="*/ 10035212 w 10962464"/>
              <a:gd name="connsiteY7677" fmla="*/ 3568363 h 4944979"/>
              <a:gd name="connsiteX7678" fmla="*/ 10045191 w 10962464"/>
              <a:gd name="connsiteY7678" fmla="*/ 3574410 h 4944979"/>
              <a:gd name="connsiteX7679" fmla="*/ 10057586 w 10962464"/>
              <a:gd name="connsiteY7679" fmla="*/ 3579702 h 4944979"/>
              <a:gd name="connsiteX7680" fmla="*/ 10079810 w 10962464"/>
              <a:gd name="connsiteY7680" fmla="*/ 3586958 h 4944979"/>
              <a:gd name="connsiteX7681" fmla="*/ 10103242 w 10962464"/>
              <a:gd name="connsiteY7681" fmla="*/ 3592551 h 4944979"/>
              <a:gd name="connsiteX7682" fmla="*/ 10123047 w 10962464"/>
              <a:gd name="connsiteY7682" fmla="*/ 3591645 h 4944979"/>
              <a:gd name="connsiteX7683" fmla="*/ 10142699 w 10962464"/>
              <a:gd name="connsiteY7683" fmla="*/ 3586353 h 4944979"/>
              <a:gd name="connsiteX7684" fmla="*/ 10150862 w 10962464"/>
              <a:gd name="connsiteY7684" fmla="*/ 3580911 h 4944979"/>
              <a:gd name="connsiteX7685" fmla="*/ 10140734 w 10962464"/>
              <a:gd name="connsiteY7685" fmla="*/ 3571690 h 4944979"/>
              <a:gd name="connsiteX7686" fmla="*/ 10126069 w 10962464"/>
              <a:gd name="connsiteY7686" fmla="*/ 3560653 h 4944979"/>
              <a:gd name="connsiteX7687" fmla="*/ 10109137 w 10962464"/>
              <a:gd name="connsiteY7687" fmla="*/ 3551280 h 4944979"/>
              <a:gd name="connsiteX7688" fmla="*/ 10090240 w 10962464"/>
              <a:gd name="connsiteY7688" fmla="*/ 3542965 h 4944979"/>
              <a:gd name="connsiteX7689" fmla="*/ 10063483 w 10962464"/>
              <a:gd name="connsiteY7689" fmla="*/ 3534650 h 4944979"/>
              <a:gd name="connsiteX7690" fmla="*/ 10055318 w 10962464"/>
              <a:gd name="connsiteY7690" fmla="*/ 3531779 h 4944979"/>
              <a:gd name="connsiteX7691" fmla="*/ 10053052 w 10962464"/>
              <a:gd name="connsiteY7691" fmla="*/ 3530871 h 4944979"/>
              <a:gd name="connsiteX7692" fmla="*/ 10046551 w 10962464"/>
              <a:gd name="connsiteY7692" fmla="*/ 3528605 h 4944979"/>
              <a:gd name="connsiteX7693" fmla="*/ 10032189 w 10962464"/>
              <a:gd name="connsiteY7693" fmla="*/ 3523313 h 4944979"/>
              <a:gd name="connsiteX7694" fmla="*/ 10018734 w 10962464"/>
              <a:gd name="connsiteY7694" fmla="*/ 3517871 h 4944979"/>
              <a:gd name="connsiteX7695" fmla="*/ 9992883 w 10962464"/>
              <a:gd name="connsiteY7695" fmla="*/ 3506986 h 4944979"/>
              <a:gd name="connsiteX7696" fmla="*/ 9977010 w 10962464"/>
              <a:gd name="connsiteY7696" fmla="*/ 3501090 h 4944979"/>
              <a:gd name="connsiteX7697" fmla="*/ 8439245 w 10962464"/>
              <a:gd name="connsiteY7697" fmla="*/ 3484461 h 4944979"/>
              <a:gd name="connsiteX7698" fmla="*/ 8439850 w 10962464"/>
              <a:gd name="connsiteY7698" fmla="*/ 3484915 h 4944979"/>
              <a:gd name="connsiteX7699" fmla="*/ 8439548 w 10962464"/>
              <a:gd name="connsiteY7699" fmla="*/ 3484612 h 4944979"/>
              <a:gd name="connsiteX7700" fmla="*/ 8439245 w 10962464"/>
              <a:gd name="connsiteY7700" fmla="*/ 3484461 h 4944979"/>
              <a:gd name="connsiteX7701" fmla="*/ 10107604 w 10962464"/>
              <a:gd name="connsiteY7701" fmla="*/ 3483714 h 4944979"/>
              <a:gd name="connsiteX7702" fmla="*/ 10105660 w 10962464"/>
              <a:gd name="connsiteY7702" fmla="*/ 3485066 h 4944979"/>
              <a:gd name="connsiteX7703" fmla="*/ 10101125 w 10962464"/>
              <a:gd name="connsiteY7703" fmla="*/ 3487636 h 4944979"/>
              <a:gd name="connsiteX7704" fmla="*/ 10084193 w 10962464"/>
              <a:gd name="connsiteY7704" fmla="*/ 3493381 h 4944979"/>
              <a:gd name="connsiteX7705" fmla="*/ 10046097 w 10962464"/>
              <a:gd name="connsiteY7705" fmla="*/ 3497160 h 4944979"/>
              <a:gd name="connsiteX7706" fmla="*/ 10032760 w 10962464"/>
              <a:gd name="connsiteY7706" fmla="*/ 3496352 h 4944979"/>
              <a:gd name="connsiteX7707" fmla="*/ 10049424 w 10962464"/>
              <a:gd name="connsiteY7707" fmla="*/ 3503055 h 4944979"/>
              <a:gd name="connsiteX7708" fmla="*/ 10059553 w 10962464"/>
              <a:gd name="connsiteY7708" fmla="*/ 3506683 h 4944979"/>
              <a:gd name="connsiteX7709" fmla="*/ 10061367 w 10962464"/>
              <a:gd name="connsiteY7709" fmla="*/ 3507288 h 4944979"/>
              <a:gd name="connsiteX7710" fmla="*/ 10062727 w 10962464"/>
              <a:gd name="connsiteY7710" fmla="*/ 3507742 h 4944979"/>
              <a:gd name="connsiteX7711" fmla="*/ 10065297 w 10962464"/>
              <a:gd name="connsiteY7711" fmla="*/ 3508648 h 4944979"/>
              <a:gd name="connsiteX7712" fmla="*/ 10065901 w 10962464"/>
              <a:gd name="connsiteY7712" fmla="*/ 3508951 h 4944979"/>
              <a:gd name="connsiteX7713" fmla="*/ 10068320 w 10962464"/>
              <a:gd name="connsiteY7713" fmla="*/ 3509857 h 4944979"/>
              <a:gd name="connsiteX7714" fmla="*/ 10092659 w 10962464"/>
              <a:gd name="connsiteY7714" fmla="*/ 3517417 h 4944979"/>
              <a:gd name="connsiteX7715" fmla="*/ 10122593 w 10962464"/>
              <a:gd name="connsiteY7715" fmla="*/ 3529813 h 4944979"/>
              <a:gd name="connsiteX7716" fmla="*/ 10125455 w 10962464"/>
              <a:gd name="connsiteY7716" fmla="*/ 3531374 h 4944979"/>
              <a:gd name="connsiteX7717" fmla="*/ 10116847 w 10962464"/>
              <a:gd name="connsiteY7717" fmla="*/ 3513033 h 4944979"/>
              <a:gd name="connsiteX7718" fmla="*/ 10111708 w 10962464"/>
              <a:gd name="connsiteY7718" fmla="*/ 3498822 h 4944979"/>
              <a:gd name="connsiteX7719" fmla="*/ 10107626 w 10962464"/>
              <a:gd name="connsiteY7719" fmla="*/ 3483855 h 4944979"/>
              <a:gd name="connsiteX7720" fmla="*/ 9725000 w 10962464"/>
              <a:gd name="connsiteY7720" fmla="*/ 3483403 h 4944979"/>
              <a:gd name="connsiteX7721" fmla="*/ 9723427 w 10962464"/>
              <a:gd name="connsiteY7721" fmla="*/ 3495732 h 4944979"/>
              <a:gd name="connsiteX7722" fmla="*/ 9723942 w 10962464"/>
              <a:gd name="connsiteY7722" fmla="*/ 3497916 h 4944979"/>
              <a:gd name="connsiteX7723" fmla="*/ 9722727 w 10962464"/>
              <a:gd name="connsiteY7723" fmla="*/ 3501226 h 4944979"/>
              <a:gd name="connsiteX7724" fmla="*/ 9721337 w 10962464"/>
              <a:gd name="connsiteY7724" fmla="*/ 3512128 h 4944979"/>
              <a:gd name="connsiteX7725" fmla="*/ 9721523 w 10962464"/>
              <a:gd name="connsiteY7725" fmla="*/ 3509708 h 4944979"/>
              <a:gd name="connsiteX7726" fmla="*/ 9721221 w 10962464"/>
              <a:gd name="connsiteY7726" fmla="*/ 3513033 h 4944979"/>
              <a:gd name="connsiteX7727" fmla="*/ 9721337 w 10962464"/>
              <a:gd name="connsiteY7727" fmla="*/ 3512128 h 4944979"/>
              <a:gd name="connsiteX7728" fmla="*/ 9720918 w 10962464"/>
              <a:gd name="connsiteY7728" fmla="*/ 3517569 h 4944979"/>
              <a:gd name="connsiteX7729" fmla="*/ 9719255 w 10962464"/>
              <a:gd name="connsiteY7729" fmla="*/ 3594971 h 4944979"/>
              <a:gd name="connsiteX7730" fmla="*/ 9721824 w 10962464"/>
              <a:gd name="connsiteY7730" fmla="*/ 3632160 h 4944979"/>
              <a:gd name="connsiteX7731" fmla="*/ 9726511 w 10962464"/>
              <a:gd name="connsiteY7731" fmla="*/ 3668896 h 4944979"/>
              <a:gd name="connsiteX7732" fmla="*/ 9732104 w 10962464"/>
              <a:gd name="connsiteY7732" fmla="*/ 3692781 h 4944979"/>
              <a:gd name="connsiteX7733" fmla="*/ 9740118 w 10962464"/>
              <a:gd name="connsiteY7733" fmla="*/ 3718028 h 4944979"/>
              <a:gd name="connsiteX7734" fmla="*/ 9756746 w 10962464"/>
              <a:gd name="connsiteY7734" fmla="*/ 3763079 h 4944979"/>
              <a:gd name="connsiteX7735" fmla="*/ 9762946 w 10962464"/>
              <a:gd name="connsiteY7735" fmla="*/ 3775628 h 4944979"/>
              <a:gd name="connsiteX7736" fmla="*/ 9763690 w 10962464"/>
              <a:gd name="connsiteY7736" fmla="*/ 3780240 h 4944979"/>
              <a:gd name="connsiteX7737" fmla="*/ 9786980 w 10962464"/>
              <a:gd name="connsiteY7737" fmla="*/ 3789687 h 4944979"/>
              <a:gd name="connsiteX7738" fmla="*/ 9817669 w 10962464"/>
              <a:gd name="connsiteY7738" fmla="*/ 3807978 h 4944979"/>
              <a:gd name="connsiteX7739" fmla="*/ 9838282 w 10962464"/>
              <a:gd name="connsiteY7739" fmla="*/ 3823155 h 4944979"/>
              <a:gd name="connsiteX7740" fmla="*/ 9839288 w 10962464"/>
              <a:gd name="connsiteY7740" fmla="*/ 3757334 h 4944979"/>
              <a:gd name="connsiteX7741" fmla="*/ 9840950 w 10962464"/>
              <a:gd name="connsiteY7741" fmla="*/ 3736774 h 4944979"/>
              <a:gd name="connsiteX7742" fmla="*/ 9844429 w 10962464"/>
              <a:gd name="connsiteY7742" fmla="*/ 3716063 h 4944979"/>
              <a:gd name="connsiteX7743" fmla="*/ 9852353 w 10962464"/>
              <a:gd name="connsiteY7743" fmla="*/ 3682346 h 4944979"/>
              <a:gd name="connsiteX7744" fmla="*/ 9851082 w 10962464"/>
              <a:gd name="connsiteY7744" fmla="*/ 3671315 h 4944979"/>
              <a:gd name="connsiteX7745" fmla="*/ 9837928 w 10962464"/>
              <a:gd name="connsiteY7745" fmla="*/ 3630951 h 4944979"/>
              <a:gd name="connsiteX7746" fmla="*/ 9811624 w 10962464"/>
              <a:gd name="connsiteY7746" fmla="*/ 3581365 h 4944979"/>
              <a:gd name="connsiteX7747" fmla="*/ 9779120 w 10962464"/>
              <a:gd name="connsiteY7747" fmla="*/ 3534803 h 4944979"/>
              <a:gd name="connsiteX7748" fmla="*/ 9755537 w 10962464"/>
              <a:gd name="connsiteY7748" fmla="*/ 3508348 h 4944979"/>
              <a:gd name="connsiteX7749" fmla="*/ 9729685 w 10962464"/>
              <a:gd name="connsiteY7749" fmla="*/ 3486426 h 4944979"/>
              <a:gd name="connsiteX7750" fmla="*/ 9725000 w 10962464"/>
              <a:gd name="connsiteY7750" fmla="*/ 3483403 h 4944979"/>
              <a:gd name="connsiteX7751" fmla="*/ 10683305 w 10962464"/>
              <a:gd name="connsiteY7751" fmla="*/ 3479927 h 4944979"/>
              <a:gd name="connsiteX7752" fmla="*/ 10683910 w 10962464"/>
              <a:gd name="connsiteY7752" fmla="*/ 3483101 h 4944979"/>
              <a:gd name="connsiteX7753" fmla="*/ 10683607 w 10962464"/>
              <a:gd name="connsiteY7753" fmla="*/ 3481287 h 4944979"/>
              <a:gd name="connsiteX7754" fmla="*/ 10683305 w 10962464"/>
              <a:gd name="connsiteY7754" fmla="*/ 3479927 h 4944979"/>
              <a:gd name="connsiteX7755" fmla="*/ 6534425 w 10962464"/>
              <a:gd name="connsiteY7755" fmla="*/ 3477508 h 4944979"/>
              <a:gd name="connsiteX7756" fmla="*/ 6512655 w 10962464"/>
              <a:gd name="connsiteY7756" fmla="*/ 3492927 h 4944979"/>
              <a:gd name="connsiteX7757" fmla="*/ 6488467 w 10962464"/>
              <a:gd name="connsiteY7757" fmla="*/ 3513790 h 4944979"/>
              <a:gd name="connsiteX7758" fmla="*/ 6470931 w 10962464"/>
              <a:gd name="connsiteY7758" fmla="*/ 3531779 h 4944979"/>
              <a:gd name="connsiteX7759" fmla="*/ 6445836 w 10962464"/>
              <a:gd name="connsiteY7759" fmla="*/ 3558991 h 4944979"/>
              <a:gd name="connsiteX7760" fmla="*/ 6419833 w 10962464"/>
              <a:gd name="connsiteY7760" fmla="*/ 3588471 h 4944979"/>
              <a:gd name="connsiteX7761" fmla="*/ 6397611 w 10962464"/>
              <a:gd name="connsiteY7761" fmla="*/ 3621277 h 4944979"/>
              <a:gd name="connsiteX7762" fmla="*/ 6378411 w 10962464"/>
              <a:gd name="connsiteY7762" fmla="*/ 3650755 h 4944979"/>
              <a:gd name="connsiteX7763" fmla="*/ 6371912 w 10962464"/>
              <a:gd name="connsiteY7763" fmla="*/ 3663303 h 4944979"/>
              <a:gd name="connsiteX7764" fmla="*/ 6366444 w 10962464"/>
              <a:gd name="connsiteY7764" fmla="*/ 3665360 h 4944979"/>
              <a:gd name="connsiteX7765" fmla="*/ 6367224 w 10962464"/>
              <a:gd name="connsiteY7765" fmla="*/ 3673280 h 4944979"/>
              <a:gd name="connsiteX7766" fmla="*/ 6368131 w 10962464"/>
              <a:gd name="connsiteY7766" fmla="*/ 3709562 h 4944979"/>
              <a:gd name="connsiteX7767" fmla="*/ 6367969 w 10962464"/>
              <a:gd name="connsiteY7767" fmla="*/ 3714741 h 4944979"/>
              <a:gd name="connsiteX7768" fmla="*/ 6389597 w 10962464"/>
              <a:gd name="connsiteY7768" fmla="*/ 3693538 h 4944979"/>
              <a:gd name="connsiteX7769" fmla="*/ 6417715 w 10962464"/>
              <a:gd name="connsiteY7769" fmla="*/ 3667536 h 4944979"/>
              <a:gd name="connsiteX7770" fmla="*/ 6448404 w 10962464"/>
              <a:gd name="connsiteY7770" fmla="*/ 3643348 h 4944979"/>
              <a:gd name="connsiteX7771" fmla="*/ 6483478 w 10962464"/>
              <a:gd name="connsiteY7771" fmla="*/ 3621275 h 4944979"/>
              <a:gd name="connsiteX7772" fmla="*/ 6492246 w 10962464"/>
              <a:gd name="connsiteY7772" fmla="*/ 3617042 h 4944979"/>
              <a:gd name="connsiteX7773" fmla="*/ 6495761 w 10962464"/>
              <a:gd name="connsiteY7773" fmla="*/ 3616531 h 4944979"/>
              <a:gd name="connsiteX7774" fmla="*/ 6511900 w 10962464"/>
              <a:gd name="connsiteY7774" fmla="*/ 3583331 h 4944979"/>
              <a:gd name="connsiteX7775" fmla="*/ 6526260 w 10962464"/>
              <a:gd name="connsiteY7775" fmla="*/ 3543572 h 4944979"/>
              <a:gd name="connsiteX7776" fmla="*/ 6536844 w 10962464"/>
              <a:gd name="connsiteY7776" fmla="*/ 3490207 h 4944979"/>
              <a:gd name="connsiteX7777" fmla="*/ 6535634 w 10962464"/>
              <a:gd name="connsiteY7777" fmla="*/ 3481287 h 4944979"/>
              <a:gd name="connsiteX7778" fmla="*/ 6534425 w 10962464"/>
              <a:gd name="connsiteY7778" fmla="*/ 3477508 h 4944979"/>
              <a:gd name="connsiteX7779" fmla="*/ 10376871 w 10962464"/>
              <a:gd name="connsiteY7779" fmla="*/ 3461029 h 4944979"/>
              <a:gd name="connsiteX7780" fmla="*/ 10385941 w 10962464"/>
              <a:gd name="connsiteY7780" fmla="*/ 3483857 h 4944979"/>
              <a:gd name="connsiteX7781" fmla="*/ 10397734 w 10962464"/>
              <a:gd name="connsiteY7781" fmla="*/ 3508649 h 4944979"/>
              <a:gd name="connsiteX7782" fmla="*/ 10410129 w 10962464"/>
              <a:gd name="connsiteY7782" fmla="*/ 3536012 h 4944979"/>
              <a:gd name="connsiteX7783" fmla="*/ 10424945 w 10962464"/>
              <a:gd name="connsiteY7783" fmla="*/ 3567457 h 4944979"/>
              <a:gd name="connsiteX7784" fmla="*/ 10442028 w 10962464"/>
              <a:gd name="connsiteY7784" fmla="*/ 3600866 h 4944979"/>
              <a:gd name="connsiteX7785" fmla="*/ 10461983 w 10962464"/>
              <a:gd name="connsiteY7785" fmla="*/ 3633823 h 4944979"/>
              <a:gd name="connsiteX7786" fmla="*/ 10461217 w 10962464"/>
              <a:gd name="connsiteY7786" fmla="*/ 3637290 h 4944979"/>
              <a:gd name="connsiteX7787" fmla="*/ 10476799 w 10962464"/>
              <a:gd name="connsiteY7787" fmla="*/ 3645010 h 4944979"/>
              <a:gd name="connsiteX7788" fmla="*/ 10509604 w 10962464"/>
              <a:gd name="connsiteY7788" fmla="*/ 3660732 h 4944979"/>
              <a:gd name="connsiteX7789" fmla="*/ 10533553 w 10962464"/>
              <a:gd name="connsiteY7789" fmla="*/ 3679333 h 4944979"/>
              <a:gd name="connsiteX7790" fmla="*/ 10532129 w 10962464"/>
              <a:gd name="connsiteY7790" fmla="*/ 3614473 h 4944979"/>
              <a:gd name="connsiteX7791" fmla="*/ 10537724 w 10962464"/>
              <a:gd name="connsiteY7791" fmla="*/ 3576073 h 4944979"/>
              <a:gd name="connsiteX7792" fmla="*/ 10539017 w 10962464"/>
              <a:gd name="connsiteY7792" fmla="*/ 3571402 h 4944979"/>
              <a:gd name="connsiteX7793" fmla="*/ 10536210 w 10962464"/>
              <a:gd name="connsiteY7793" fmla="*/ 3569422 h 4944979"/>
              <a:gd name="connsiteX7794" fmla="*/ 10526687 w 10962464"/>
              <a:gd name="connsiteY7794" fmla="*/ 3555816 h 4944979"/>
              <a:gd name="connsiteX7795" fmla="*/ 10514440 w 10962464"/>
              <a:gd name="connsiteY7795" fmla="*/ 3540094 h 4944979"/>
              <a:gd name="connsiteX7796" fmla="*/ 10480729 w 10962464"/>
              <a:gd name="connsiteY7796" fmla="*/ 3506986 h 4944979"/>
              <a:gd name="connsiteX7797" fmla="*/ 10446866 w 10962464"/>
              <a:gd name="connsiteY7797" fmla="*/ 3486577 h 4944979"/>
              <a:gd name="connsiteX7798" fmla="*/ 10427969 w 10962464"/>
              <a:gd name="connsiteY7798" fmla="*/ 3478113 h 4944979"/>
              <a:gd name="connsiteX7799" fmla="*/ 10411339 w 10962464"/>
              <a:gd name="connsiteY7799" fmla="*/ 3471459 h 4944979"/>
              <a:gd name="connsiteX7800" fmla="*/ 10395012 w 10962464"/>
              <a:gd name="connsiteY7800" fmla="*/ 3465866 h 4944979"/>
              <a:gd name="connsiteX7801" fmla="*/ 10376871 w 10962464"/>
              <a:gd name="connsiteY7801" fmla="*/ 3461029 h 4944979"/>
              <a:gd name="connsiteX7802" fmla="*/ 5089483 w 10962464"/>
              <a:gd name="connsiteY7802" fmla="*/ 3460575 h 4944979"/>
              <a:gd name="connsiteX7803" fmla="*/ 5113671 w 10962464"/>
              <a:gd name="connsiteY7803" fmla="*/ 3505021 h 4944979"/>
              <a:gd name="connsiteX7804" fmla="*/ 5146929 w 10962464"/>
              <a:gd name="connsiteY7804" fmla="*/ 3557781 h 4944979"/>
              <a:gd name="connsiteX7805" fmla="*/ 5174292 w 10962464"/>
              <a:gd name="connsiteY7805" fmla="*/ 3593156 h 4944979"/>
              <a:gd name="connsiteX7806" fmla="*/ 5189108 w 10962464"/>
              <a:gd name="connsiteY7806" fmla="*/ 3608426 h 4944979"/>
              <a:gd name="connsiteX7807" fmla="*/ 5196365 w 10962464"/>
              <a:gd name="connsiteY7807" fmla="*/ 3615682 h 4944979"/>
              <a:gd name="connsiteX7808" fmla="*/ 5198162 w 10962464"/>
              <a:gd name="connsiteY7808" fmla="*/ 3617480 h 4944979"/>
              <a:gd name="connsiteX7809" fmla="*/ 5199084 w 10962464"/>
              <a:gd name="connsiteY7809" fmla="*/ 3617344 h 4944979"/>
              <a:gd name="connsiteX7810" fmla="*/ 5205736 w 10962464"/>
              <a:gd name="connsiteY7810" fmla="*/ 3616890 h 4944979"/>
              <a:gd name="connsiteX7811" fmla="*/ 5216469 w 10962464"/>
              <a:gd name="connsiteY7811" fmla="*/ 3617042 h 4944979"/>
              <a:gd name="connsiteX7812" fmla="*/ 5255472 w 10962464"/>
              <a:gd name="connsiteY7812" fmla="*/ 3621123 h 4944979"/>
              <a:gd name="connsiteX7813" fmla="*/ 5274975 w 10962464"/>
              <a:gd name="connsiteY7813" fmla="*/ 3624450 h 4944979"/>
              <a:gd name="connsiteX7814" fmla="*/ 5295685 w 10962464"/>
              <a:gd name="connsiteY7814" fmla="*/ 3628532 h 4944979"/>
              <a:gd name="connsiteX7815" fmla="*/ 5332269 w 10962464"/>
              <a:gd name="connsiteY7815" fmla="*/ 3638661 h 4944979"/>
              <a:gd name="connsiteX7816" fmla="*/ 5367948 w 10962464"/>
              <a:gd name="connsiteY7816" fmla="*/ 3652115 h 4944979"/>
              <a:gd name="connsiteX7817" fmla="*/ 5376280 w 10962464"/>
              <a:gd name="connsiteY7817" fmla="*/ 3655677 h 4944979"/>
              <a:gd name="connsiteX7818" fmla="*/ 5374448 w 10962464"/>
              <a:gd name="connsiteY7818" fmla="*/ 3647430 h 4944979"/>
              <a:gd name="connsiteX7819" fmla="*/ 5368099 w 10962464"/>
              <a:gd name="connsiteY7819" fmla="*/ 3611148 h 4944979"/>
              <a:gd name="connsiteX7820" fmla="*/ 5367423 w 10962464"/>
              <a:gd name="connsiteY7820" fmla="*/ 3567198 h 4944979"/>
              <a:gd name="connsiteX7821" fmla="*/ 5359030 w 10962464"/>
              <a:gd name="connsiteY7821" fmla="*/ 3568817 h 4944979"/>
              <a:gd name="connsiteX7822" fmla="*/ 5313071 w 10962464"/>
              <a:gd name="connsiteY7822" fmla="*/ 3534499 h 4944979"/>
              <a:gd name="connsiteX7823" fmla="*/ 5268927 w 10962464"/>
              <a:gd name="connsiteY7823" fmla="*/ 3508800 h 4944979"/>
              <a:gd name="connsiteX7824" fmla="*/ 5202411 w 10962464"/>
              <a:gd name="connsiteY7824" fmla="*/ 3482647 h 4944979"/>
              <a:gd name="connsiteX7825" fmla="*/ 5133777 w 10962464"/>
              <a:gd name="connsiteY7825" fmla="*/ 3465866 h 4944979"/>
              <a:gd name="connsiteX7826" fmla="*/ 5107019 w 10962464"/>
              <a:gd name="connsiteY7826" fmla="*/ 3461935 h 4944979"/>
              <a:gd name="connsiteX7827" fmla="*/ 5089483 w 10962464"/>
              <a:gd name="connsiteY7827" fmla="*/ 3460575 h 4944979"/>
              <a:gd name="connsiteX7828" fmla="*/ 3819450 w 10962464"/>
              <a:gd name="connsiteY7828" fmla="*/ 3455889 h 4944979"/>
              <a:gd name="connsiteX7829" fmla="*/ 3814763 w 10962464"/>
              <a:gd name="connsiteY7829" fmla="*/ 3460725 h 4944979"/>
              <a:gd name="connsiteX7830" fmla="*/ 3798436 w 10962464"/>
              <a:gd name="connsiteY7830" fmla="*/ 3483706 h 4944979"/>
              <a:gd name="connsiteX7831" fmla="*/ 3790273 w 10962464"/>
              <a:gd name="connsiteY7831" fmla="*/ 3495043 h 4944979"/>
              <a:gd name="connsiteX7832" fmla="*/ 3783319 w 10962464"/>
              <a:gd name="connsiteY7832" fmla="*/ 3506532 h 4944979"/>
              <a:gd name="connsiteX7833" fmla="*/ 3772737 w 10962464"/>
              <a:gd name="connsiteY7833" fmla="*/ 3532988 h 4944979"/>
              <a:gd name="connsiteX7834" fmla="*/ 3763968 w 10962464"/>
              <a:gd name="connsiteY7834" fmla="*/ 3560200 h 4944979"/>
              <a:gd name="connsiteX7835" fmla="*/ 3763816 w 10962464"/>
              <a:gd name="connsiteY7835" fmla="*/ 3560956 h 4944979"/>
              <a:gd name="connsiteX7836" fmla="*/ 3763135 w 10962464"/>
              <a:gd name="connsiteY7836" fmla="*/ 3562346 h 4944979"/>
              <a:gd name="connsiteX7837" fmla="*/ 3764121 w 10962464"/>
              <a:gd name="connsiteY7837" fmla="*/ 3564281 h 4944979"/>
              <a:gd name="connsiteX7838" fmla="*/ 3770772 w 10962464"/>
              <a:gd name="connsiteY7838" fmla="*/ 3584236 h 4944979"/>
              <a:gd name="connsiteX7839" fmla="*/ 3776668 w 10962464"/>
              <a:gd name="connsiteY7839" fmla="*/ 3617193 h 4944979"/>
              <a:gd name="connsiteX7840" fmla="*/ 3778332 w 10962464"/>
              <a:gd name="connsiteY7840" fmla="*/ 3656499 h 4944979"/>
              <a:gd name="connsiteX7841" fmla="*/ 3776518 w 10962464"/>
              <a:gd name="connsiteY7841" fmla="*/ 3691723 h 4944979"/>
              <a:gd name="connsiteX7842" fmla="*/ 3774610 w 10962464"/>
              <a:gd name="connsiteY7842" fmla="*/ 3718723 h 4944979"/>
              <a:gd name="connsiteX7843" fmla="*/ 3777184 w 10962464"/>
              <a:gd name="connsiteY7843" fmla="*/ 3718315 h 4944979"/>
              <a:gd name="connsiteX7844" fmla="*/ 3778179 w 10962464"/>
              <a:gd name="connsiteY7844" fmla="*/ 3713341 h 4944979"/>
              <a:gd name="connsiteX7845" fmla="*/ 3784832 w 10962464"/>
              <a:gd name="connsiteY7845" fmla="*/ 3695351 h 4944979"/>
              <a:gd name="connsiteX7846" fmla="*/ 3793146 w 10962464"/>
              <a:gd name="connsiteY7846" fmla="*/ 3682652 h 4944979"/>
              <a:gd name="connsiteX7847" fmla="*/ 3803425 w 10962464"/>
              <a:gd name="connsiteY7847" fmla="*/ 3671012 h 4944979"/>
              <a:gd name="connsiteX7848" fmla="*/ 3812950 w 10962464"/>
              <a:gd name="connsiteY7848" fmla="*/ 3658767 h 4944979"/>
              <a:gd name="connsiteX7849" fmla="*/ 3822323 w 10962464"/>
              <a:gd name="connsiteY7849" fmla="*/ 3645765 h 4944979"/>
              <a:gd name="connsiteX7850" fmla="*/ 3832753 w 10962464"/>
              <a:gd name="connsiteY7850" fmla="*/ 3632158 h 4944979"/>
              <a:gd name="connsiteX7851" fmla="*/ 3834537 w 10962464"/>
              <a:gd name="connsiteY7851" fmla="*/ 3629817 h 4944979"/>
              <a:gd name="connsiteX7852" fmla="*/ 3836835 w 10962464"/>
              <a:gd name="connsiteY7852" fmla="*/ 3599657 h 4944979"/>
              <a:gd name="connsiteX7853" fmla="*/ 3836078 w 10962464"/>
              <a:gd name="connsiteY7853" fmla="*/ 3571993 h 4944979"/>
              <a:gd name="connsiteX7854" fmla="*/ 3833056 w 10962464"/>
              <a:gd name="connsiteY7854" fmla="*/ 3543419 h 4944979"/>
              <a:gd name="connsiteX7855" fmla="*/ 3830334 w 10962464"/>
              <a:gd name="connsiteY7855" fmla="*/ 3513336 h 4944979"/>
              <a:gd name="connsiteX7856" fmla="*/ 3826858 w 10962464"/>
              <a:gd name="connsiteY7856" fmla="*/ 3484309 h 4944979"/>
              <a:gd name="connsiteX7857" fmla="*/ 3820356 w 10962464"/>
              <a:gd name="connsiteY7857" fmla="*/ 3458156 h 4944979"/>
              <a:gd name="connsiteX7858" fmla="*/ 3819450 w 10962464"/>
              <a:gd name="connsiteY7858" fmla="*/ 3455889 h 4944979"/>
              <a:gd name="connsiteX7859" fmla="*/ 729256 w 10962464"/>
              <a:gd name="connsiteY7859" fmla="*/ 3453923 h 4944979"/>
              <a:gd name="connsiteX7860" fmla="*/ 743465 w 10962464"/>
              <a:gd name="connsiteY7860" fmla="*/ 3503810 h 4944979"/>
              <a:gd name="connsiteX7861" fmla="*/ 763422 w 10962464"/>
              <a:gd name="connsiteY7861" fmla="*/ 3552036 h 4944979"/>
              <a:gd name="connsiteX7862" fmla="*/ 786550 w 10962464"/>
              <a:gd name="connsiteY7862" fmla="*/ 3593459 h 4944979"/>
              <a:gd name="connsiteX7863" fmla="*/ 799552 w 10962464"/>
              <a:gd name="connsiteY7863" fmla="*/ 3613565 h 4944979"/>
              <a:gd name="connsiteX7864" fmla="*/ 806356 w 10962464"/>
              <a:gd name="connsiteY7864" fmla="*/ 3623845 h 4944979"/>
              <a:gd name="connsiteX7865" fmla="*/ 812140 w 10962464"/>
              <a:gd name="connsiteY7865" fmla="*/ 3631893 h 4944979"/>
              <a:gd name="connsiteX7866" fmla="*/ 814824 w 10962464"/>
              <a:gd name="connsiteY7866" fmla="*/ 3633369 h 4944979"/>
              <a:gd name="connsiteX7867" fmla="*/ 850801 w 10962464"/>
              <a:gd name="connsiteY7867" fmla="*/ 3657256 h 4944979"/>
              <a:gd name="connsiteX7868" fmla="*/ 882097 w 10962464"/>
              <a:gd name="connsiteY7868" fmla="*/ 3681294 h 4944979"/>
              <a:gd name="connsiteX7869" fmla="*/ 896837 w 10962464"/>
              <a:gd name="connsiteY7869" fmla="*/ 3693297 h 4944979"/>
              <a:gd name="connsiteX7870" fmla="*/ 891620 w 10962464"/>
              <a:gd name="connsiteY7870" fmla="*/ 3648186 h 4944979"/>
              <a:gd name="connsiteX7871" fmla="*/ 891901 w 10962464"/>
              <a:gd name="connsiteY7871" fmla="*/ 3611945 h 4944979"/>
              <a:gd name="connsiteX7872" fmla="*/ 889350 w 10962464"/>
              <a:gd name="connsiteY7872" fmla="*/ 3609634 h 4944979"/>
              <a:gd name="connsiteX7873" fmla="*/ 887084 w 10962464"/>
              <a:gd name="connsiteY7873" fmla="*/ 3606913 h 4944979"/>
              <a:gd name="connsiteX7874" fmla="*/ 880873 w 10962464"/>
              <a:gd name="connsiteY7874" fmla="*/ 3599646 h 4944979"/>
              <a:gd name="connsiteX7875" fmla="*/ 880884 w 10962464"/>
              <a:gd name="connsiteY7875" fmla="*/ 3599657 h 4944979"/>
              <a:gd name="connsiteX7876" fmla="*/ 879980 w 10962464"/>
              <a:gd name="connsiteY7876" fmla="*/ 3598598 h 4944979"/>
              <a:gd name="connsiteX7877" fmla="*/ 880873 w 10962464"/>
              <a:gd name="connsiteY7877" fmla="*/ 3599646 h 4944979"/>
              <a:gd name="connsiteX7878" fmla="*/ 880281 w 10962464"/>
              <a:gd name="connsiteY7878" fmla="*/ 3599052 h 4944979"/>
              <a:gd name="connsiteX7879" fmla="*/ 880432 w 10962464"/>
              <a:gd name="connsiteY7879" fmla="*/ 3599354 h 4944979"/>
              <a:gd name="connsiteX7880" fmla="*/ 879524 w 10962464"/>
              <a:gd name="connsiteY7880" fmla="*/ 3598297 h 4944979"/>
              <a:gd name="connsiteX7881" fmla="*/ 878315 w 10962464"/>
              <a:gd name="connsiteY7881" fmla="*/ 3596935 h 4944979"/>
              <a:gd name="connsiteX7882" fmla="*/ 878619 w 10962464"/>
              <a:gd name="connsiteY7882" fmla="*/ 3597389 h 4944979"/>
              <a:gd name="connsiteX7883" fmla="*/ 853825 w 10962464"/>
              <a:gd name="connsiteY7883" fmla="*/ 3568363 h 4944979"/>
              <a:gd name="connsiteX7884" fmla="*/ 828276 w 10962464"/>
              <a:gd name="connsiteY7884" fmla="*/ 3538883 h 4944979"/>
              <a:gd name="connsiteX7885" fmla="*/ 825883 w 10962464"/>
              <a:gd name="connsiteY7885" fmla="*/ 3536328 h 4944979"/>
              <a:gd name="connsiteX7886" fmla="*/ 822228 w 10962464"/>
              <a:gd name="connsiteY7886" fmla="*/ 3535560 h 4944979"/>
              <a:gd name="connsiteX7887" fmla="*/ 819976 w 10962464"/>
              <a:gd name="connsiteY7887" fmla="*/ 3530033 h 4944979"/>
              <a:gd name="connsiteX7888" fmla="*/ 800912 w 10962464"/>
              <a:gd name="connsiteY7888" fmla="*/ 3509707 h 4944979"/>
              <a:gd name="connsiteX7889" fmla="*/ 772642 w 10962464"/>
              <a:gd name="connsiteY7889" fmla="*/ 3484309 h 4944979"/>
              <a:gd name="connsiteX7890" fmla="*/ 744375 w 10962464"/>
              <a:gd name="connsiteY7890" fmla="*/ 3462540 h 4944979"/>
              <a:gd name="connsiteX7891" fmla="*/ 729256 w 10962464"/>
              <a:gd name="connsiteY7891" fmla="*/ 3453923 h 4944979"/>
              <a:gd name="connsiteX7892" fmla="*/ 6288460 w 10962464"/>
              <a:gd name="connsiteY7892" fmla="*/ 3449690 h 4944979"/>
              <a:gd name="connsiteX7893" fmla="*/ 6282262 w 10962464"/>
              <a:gd name="connsiteY7893" fmla="*/ 3464052 h 4944979"/>
              <a:gd name="connsiteX7894" fmla="*/ 6270924 w 10962464"/>
              <a:gd name="connsiteY7894" fmla="*/ 3492926 h 4944979"/>
              <a:gd name="connsiteX7895" fmla="*/ 6250514 w 10962464"/>
              <a:gd name="connsiteY7895" fmla="*/ 3552036 h 4944979"/>
              <a:gd name="connsiteX7896" fmla="*/ 6243107 w 10962464"/>
              <a:gd name="connsiteY7896" fmla="*/ 3583027 h 4944979"/>
              <a:gd name="connsiteX7897" fmla="*/ 6237211 w 10962464"/>
              <a:gd name="connsiteY7897" fmla="*/ 3617344 h 4944979"/>
              <a:gd name="connsiteX7898" fmla="*/ 6232675 w 10962464"/>
              <a:gd name="connsiteY7898" fmla="*/ 3652266 h 4944979"/>
              <a:gd name="connsiteX7899" fmla="*/ 6230772 w 10962464"/>
              <a:gd name="connsiteY7899" fmla="*/ 3685430 h 4944979"/>
              <a:gd name="connsiteX7900" fmla="*/ 6239782 w 10962464"/>
              <a:gd name="connsiteY7900" fmla="*/ 3701096 h 4944979"/>
              <a:gd name="connsiteX7901" fmla="*/ 6253842 w 10962464"/>
              <a:gd name="connsiteY7901" fmla="*/ 3739042 h 4944979"/>
              <a:gd name="connsiteX7902" fmla="*/ 6265785 w 10962464"/>
              <a:gd name="connsiteY7902" fmla="*/ 3775324 h 4944979"/>
              <a:gd name="connsiteX7903" fmla="*/ 6265937 w 10962464"/>
              <a:gd name="connsiteY7903" fmla="*/ 3775626 h 4944979"/>
              <a:gd name="connsiteX7904" fmla="*/ 6275611 w 10962464"/>
              <a:gd name="connsiteY7904" fmla="*/ 3814327 h 4944979"/>
              <a:gd name="connsiteX7905" fmla="*/ 6278797 w 10962464"/>
              <a:gd name="connsiteY7905" fmla="*/ 3832262 h 4944979"/>
              <a:gd name="connsiteX7906" fmla="*/ 6308719 w 10962464"/>
              <a:gd name="connsiteY7906" fmla="*/ 3782428 h 4944979"/>
              <a:gd name="connsiteX7907" fmla="*/ 6332905 w 10962464"/>
              <a:gd name="connsiteY7907" fmla="*/ 3751590 h 4944979"/>
              <a:gd name="connsiteX7908" fmla="*/ 6341660 w 10962464"/>
              <a:gd name="connsiteY7908" fmla="*/ 3742078 h 4944979"/>
              <a:gd name="connsiteX7909" fmla="*/ 6342429 w 10962464"/>
              <a:gd name="connsiteY7909" fmla="*/ 3732843 h 4944979"/>
              <a:gd name="connsiteX7910" fmla="*/ 6343186 w 10962464"/>
              <a:gd name="connsiteY7910" fmla="*/ 3724981 h 4944979"/>
              <a:gd name="connsiteX7911" fmla="*/ 6343640 w 10962464"/>
              <a:gd name="connsiteY7911" fmla="*/ 3716214 h 4944979"/>
              <a:gd name="connsiteX7912" fmla="*/ 6343337 w 10962464"/>
              <a:gd name="connsiteY7912" fmla="*/ 3684617 h 4944979"/>
              <a:gd name="connsiteX7913" fmla="*/ 6340162 w 10962464"/>
              <a:gd name="connsiteY7913" fmla="*/ 3648638 h 4944979"/>
              <a:gd name="connsiteX7914" fmla="*/ 6336534 w 10962464"/>
              <a:gd name="connsiteY7914" fmla="*/ 3614925 h 4944979"/>
              <a:gd name="connsiteX7915" fmla="*/ 6333813 w 10962464"/>
              <a:gd name="connsiteY7915" fmla="*/ 3596179 h 4944979"/>
              <a:gd name="connsiteX7916" fmla="*/ 6330940 w 10962464"/>
              <a:gd name="connsiteY7916" fmla="*/ 3583179 h 4944979"/>
              <a:gd name="connsiteX7917" fmla="*/ 6311590 w 10962464"/>
              <a:gd name="connsiteY7917" fmla="*/ 3514695 h 4944979"/>
              <a:gd name="connsiteX7918" fmla="*/ 6300402 w 10962464"/>
              <a:gd name="connsiteY7918" fmla="*/ 3479170 h 4944979"/>
              <a:gd name="connsiteX7919" fmla="*/ 6293750 w 10962464"/>
              <a:gd name="connsiteY7919" fmla="*/ 3461935 h 4944979"/>
              <a:gd name="connsiteX7920" fmla="*/ 6288460 w 10962464"/>
              <a:gd name="connsiteY7920" fmla="*/ 3449690 h 4944979"/>
              <a:gd name="connsiteX7921" fmla="*/ 5562816 w 10962464"/>
              <a:gd name="connsiteY7921" fmla="*/ 3445306 h 4944979"/>
              <a:gd name="connsiteX7922" fmla="*/ 5562211 w 10962464"/>
              <a:gd name="connsiteY7922" fmla="*/ 3445608 h 4944979"/>
              <a:gd name="connsiteX7923" fmla="*/ 5559944 w 10962464"/>
              <a:gd name="connsiteY7923" fmla="*/ 3447573 h 4944979"/>
              <a:gd name="connsiteX7924" fmla="*/ 5549360 w 10962464"/>
              <a:gd name="connsiteY7924" fmla="*/ 3464657 h 4944979"/>
              <a:gd name="connsiteX7925" fmla="*/ 5541952 w 10962464"/>
              <a:gd name="connsiteY7925" fmla="*/ 3482798 h 4944979"/>
              <a:gd name="connsiteX7926" fmla="*/ 5534243 w 10962464"/>
              <a:gd name="connsiteY7926" fmla="*/ 3501241 h 4944979"/>
              <a:gd name="connsiteX7927" fmla="*/ 5526985 w 10962464"/>
              <a:gd name="connsiteY7927" fmla="*/ 3519986 h 4944979"/>
              <a:gd name="connsiteX7928" fmla="*/ 5517765 w 10962464"/>
              <a:gd name="connsiteY7928" fmla="*/ 3538582 h 4944979"/>
              <a:gd name="connsiteX7929" fmla="*/ 5513080 w 10962464"/>
              <a:gd name="connsiteY7929" fmla="*/ 3552188 h 4944979"/>
              <a:gd name="connsiteX7930" fmla="*/ 5512626 w 10962464"/>
              <a:gd name="connsiteY7930" fmla="*/ 3573958 h 4944979"/>
              <a:gd name="connsiteX7931" fmla="*/ 5512802 w 10962464"/>
              <a:gd name="connsiteY7931" fmla="*/ 3575199 h 4944979"/>
              <a:gd name="connsiteX7932" fmla="*/ 5517311 w 10962464"/>
              <a:gd name="connsiteY7932" fmla="*/ 3578643 h 4944979"/>
              <a:gd name="connsiteX7933" fmla="*/ 5524114 w 10962464"/>
              <a:gd name="connsiteY7933" fmla="*/ 3585144 h 4944979"/>
              <a:gd name="connsiteX7934" fmla="*/ 5536662 w 10962464"/>
              <a:gd name="connsiteY7934" fmla="*/ 3599808 h 4944979"/>
              <a:gd name="connsiteX7935" fmla="*/ 5568710 w 10962464"/>
              <a:gd name="connsiteY7935" fmla="*/ 3647278 h 4944979"/>
              <a:gd name="connsiteX7936" fmla="*/ 5582015 w 10962464"/>
              <a:gd name="connsiteY7936" fmla="*/ 3672525 h 4944979"/>
              <a:gd name="connsiteX7937" fmla="*/ 5591840 w 10962464"/>
              <a:gd name="connsiteY7937" fmla="*/ 3698374 h 4944979"/>
              <a:gd name="connsiteX7938" fmla="*/ 5591085 w 10962464"/>
              <a:gd name="connsiteY7938" fmla="*/ 3696410 h 4944979"/>
              <a:gd name="connsiteX7939" fmla="*/ 5596626 w 10962464"/>
              <a:gd name="connsiteY7939" fmla="*/ 3712397 h 4944979"/>
              <a:gd name="connsiteX7940" fmla="*/ 5598038 w 10962464"/>
              <a:gd name="connsiteY7940" fmla="*/ 3701852 h 4944979"/>
              <a:gd name="connsiteX7941" fmla="*/ 5606656 w 10962464"/>
              <a:gd name="connsiteY7941" fmla="*/ 3663000 h 4944979"/>
              <a:gd name="connsiteX7942" fmla="*/ 5613308 w 10962464"/>
              <a:gd name="connsiteY7942" fmla="*/ 3645010 h 4944979"/>
              <a:gd name="connsiteX7943" fmla="*/ 5620200 w 10962464"/>
              <a:gd name="connsiteY7943" fmla="*/ 3630241 h 4944979"/>
              <a:gd name="connsiteX7944" fmla="*/ 5618904 w 10962464"/>
              <a:gd name="connsiteY7944" fmla="*/ 3626415 h 4944979"/>
              <a:gd name="connsiteX7945" fmla="*/ 5617845 w 10962464"/>
              <a:gd name="connsiteY7945" fmla="*/ 3599657 h 4944979"/>
              <a:gd name="connsiteX7946" fmla="*/ 5615122 w 10962464"/>
              <a:gd name="connsiteY7946" fmla="*/ 3580457 h 4944979"/>
              <a:gd name="connsiteX7947" fmla="*/ 5610284 w 10962464"/>
              <a:gd name="connsiteY7947" fmla="*/ 3561106 h 4944979"/>
              <a:gd name="connsiteX7948" fmla="*/ 5598436 w 10962464"/>
              <a:gd name="connsiteY7948" fmla="*/ 3524097 h 4944979"/>
              <a:gd name="connsiteX7949" fmla="*/ 5599098 w 10962464"/>
              <a:gd name="connsiteY7949" fmla="*/ 3525883 h 4944979"/>
              <a:gd name="connsiteX7950" fmla="*/ 5598039 w 10962464"/>
              <a:gd name="connsiteY7950" fmla="*/ 3522859 h 4944979"/>
              <a:gd name="connsiteX7951" fmla="*/ 5598436 w 10962464"/>
              <a:gd name="connsiteY7951" fmla="*/ 3524097 h 4944979"/>
              <a:gd name="connsiteX7952" fmla="*/ 5583677 w 10962464"/>
              <a:gd name="connsiteY7952" fmla="*/ 3484309 h 4944979"/>
              <a:gd name="connsiteX7953" fmla="*/ 5564176 w 10962464"/>
              <a:gd name="connsiteY7953" fmla="*/ 3447120 h 4944979"/>
              <a:gd name="connsiteX7954" fmla="*/ 5562816 w 10962464"/>
              <a:gd name="connsiteY7954" fmla="*/ 3445306 h 4944979"/>
              <a:gd name="connsiteX7955" fmla="*/ 5412697 w 10962464"/>
              <a:gd name="connsiteY7955" fmla="*/ 3434120 h 4944979"/>
              <a:gd name="connsiteX7956" fmla="*/ 5408765 w 10962464"/>
              <a:gd name="connsiteY7956" fmla="*/ 3440621 h 4944979"/>
              <a:gd name="connsiteX7957" fmla="*/ 5401359 w 10962464"/>
              <a:gd name="connsiteY7957" fmla="*/ 3461482 h 4944979"/>
              <a:gd name="connsiteX7958" fmla="*/ 5396368 w 10962464"/>
              <a:gd name="connsiteY7958" fmla="*/ 3484007 h 4944979"/>
              <a:gd name="connsiteX7959" fmla="*/ 5392438 w 10962464"/>
              <a:gd name="connsiteY7959" fmla="*/ 3511824 h 4944979"/>
              <a:gd name="connsiteX7960" fmla="*/ 5391381 w 10962464"/>
              <a:gd name="connsiteY7960" fmla="*/ 3541757 h 4944979"/>
              <a:gd name="connsiteX7961" fmla="*/ 5391381 w 10962464"/>
              <a:gd name="connsiteY7961" fmla="*/ 3597089 h 4944979"/>
              <a:gd name="connsiteX7962" fmla="*/ 5397580 w 10962464"/>
              <a:gd name="connsiteY7962" fmla="*/ 3637301 h 4944979"/>
              <a:gd name="connsiteX7963" fmla="*/ 5401811 w 10962464"/>
              <a:gd name="connsiteY7963" fmla="*/ 3656348 h 4944979"/>
              <a:gd name="connsiteX7964" fmla="*/ 5404075 w 10962464"/>
              <a:gd name="connsiteY7964" fmla="*/ 3667584 h 4944979"/>
              <a:gd name="connsiteX7965" fmla="*/ 5441025 w 10962464"/>
              <a:gd name="connsiteY7965" fmla="*/ 3684827 h 4944979"/>
              <a:gd name="connsiteX7966" fmla="*/ 5441874 w 10962464"/>
              <a:gd name="connsiteY7966" fmla="*/ 3666024 h 4944979"/>
              <a:gd name="connsiteX7967" fmla="*/ 5444442 w 10962464"/>
              <a:gd name="connsiteY7967" fmla="*/ 3647278 h 4944979"/>
              <a:gd name="connsiteX7968" fmla="*/ 5456236 w 10962464"/>
              <a:gd name="connsiteY7968" fmla="*/ 3607215 h 4944979"/>
              <a:gd name="connsiteX7969" fmla="*/ 5465153 w 10962464"/>
              <a:gd name="connsiteY7969" fmla="*/ 3589678 h 4944979"/>
              <a:gd name="connsiteX7970" fmla="*/ 5465463 w 10962464"/>
              <a:gd name="connsiteY7970" fmla="*/ 3589018 h 4944979"/>
              <a:gd name="connsiteX7971" fmla="*/ 5463945 w 10962464"/>
              <a:gd name="connsiteY7971" fmla="*/ 3588017 h 4944979"/>
              <a:gd name="connsiteX7972" fmla="*/ 5453664 w 10962464"/>
              <a:gd name="connsiteY7972" fmla="*/ 3535256 h 4944979"/>
              <a:gd name="connsiteX7973" fmla="*/ 5442780 w 10962464"/>
              <a:gd name="connsiteY7973" fmla="*/ 3491567 h 4944979"/>
              <a:gd name="connsiteX7974" fmla="*/ 5421011 w 10962464"/>
              <a:gd name="connsiteY7974" fmla="*/ 3444400 h 4944979"/>
              <a:gd name="connsiteX7975" fmla="*/ 5412697 w 10962464"/>
              <a:gd name="connsiteY7975" fmla="*/ 3434120 h 4944979"/>
              <a:gd name="connsiteX7976" fmla="*/ 957567 w 10962464"/>
              <a:gd name="connsiteY7976" fmla="*/ 3431225 h 4944979"/>
              <a:gd name="connsiteX7977" fmla="*/ 956609 w 10962464"/>
              <a:gd name="connsiteY7977" fmla="*/ 3431398 h 4944979"/>
              <a:gd name="connsiteX7978" fmla="*/ 952998 w 10962464"/>
              <a:gd name="connsiteY7978" fmla="*/ 3435782 h 4944979"/>
              <a:gd name="connsiteX7979" fmla="*/ 946345 w 10962464"/>
              <a:gd name="connsiteY7979" fmla="*/ 3447120 h 4944979"/>
              <a:gd name="connsiteX7980" fmla="*/ 940902 w 10962464"/>
              <a:gd name="connsiteY7980" fmla="*/ 3459668 h 4944979"/>
              <a:gd name="connsiteX7981" fmla="*/ 940544 w 10962464"/>
              <a:gd name="connsiteY7981" fmla="*/ 3460984 h 4944979"/>
              <a:gd name="connsiteX7982" fmla="*/ 940752 w 10962464"/>
              <a:gd name="connsiteY7982" fmla="*/ 3462238 h 4944979"/>
              <a:gd name="connsiteX7983" fmla="*/ 939958 w 10962464"/>
              <a:gd name="connsiteY7983" fmla="*/ 3463133 h 4944979"/>
              <a:gd name="connsiteX7984" fmla="*/ 932741 w 10962464"/>
              <a:gd name="connsiteY7984" fmla="*/ 3489600 h 4944979"/>
              <a:gd name="connsiteX7985" fmla="*/ 926843 w 10962464"/>
              <a:gd name="connsiteY7985" fmla="*/ 3523615 h 4944979"/>
              <a:gd name="connsiteX7986" fmla="*/ 917774 w 10962464"/>
              <a:gd name="connsiteY7986" fmla="*/ 3589680 h 4944979"/>
              <a:gd name="connsiteX7987" fmla="*/ 917016 w 10962464"/>
              <a:gd name="connsiteY7987" fmla="*/ 3656047 h 4944979"/>
              <a:gd name="connsiteX7988" fmla="*/ 924575 w 10962464"/>
              <a:gd name="connsiteY7988" fmla="*/ 3717273 h 4944979"/>
              <a:gd name="connsiteX7989" fmla="*/ 924015 w 10962464"/>
              <a:gd name="connsiteY7989" fmla="*/ 3717906 h 4944979"/>
              <a:gd name="connsiteX7990" fmla="*/ 962434 w 10962464"/>
              <a:gd name="connsiteY7990" fmla="*/ 3756747 h 4944979"/>
              <a:gd name="connsiteX7991" fmla="*/ 964034 w 10962464"/>
              <a:gd name="connsiteY7991" fmla="*/ 3741309 h 4944979"/>
              <a:gd name="connsiteX7992" fmla="*/ 968417 w 10962464"/>
              <a:gd name="connsiteY7992" fmla="*/ 3723167 h 4944979"/>
              <a:gd name="connsiteX7993" fmla="*/ 973256 w 10962464"/>
              <a:gd name="connsiteY7993" fmla="*/ 3704572 h 4944979"/>
              <a:gd name="connsiteX7994" fmla="*/ 985046 w 10962464"/>
              <a:gd name="connsiteY7994" fmla="*/ 3666628 h 4944979"/>
              <a:gd name="connsiteX7995" fmla="*/ 992153 w 10962464"/>
              <a:gd name="connsiteY7995" fmla="*/ 3645765 h 4944979"/>
              <a:gd name="connsiteX7996" fmla="*/ 1001978 w 10962464"/>
              <a:gd name="connsiteY7996" fmla="*/ 3628379 h 4944979"/>
              <a:gd name="connsiteX7997" fmla="*/ 1002433 w 10962464"/>
              <a:gd name="connsiteY7997" fmla="*/ 3628379 h 4944979"/>
              <a:gd name="connsiteX7998" fmla="*/ 1013883 w 10962464"/>
              <a:gd name="connsiteY7998" fmla="*/ 3622797 h 4944979"/>
              <a:gd name="connsiteX7999" fmla="*/ 1005907 w 10962464"/>
              <a:gd name="connsiteY7999" fmla="*/ 3589680 h 4944979"/>
              <a:gd name="connsiteX8000" fmla="*/ 996081 w 10962464"/>
              <a:gd name="connsiteY8000" fmla="*/ 3535710 h 4944979"/>
              <a:gd name="connsiteX8001" fmla="*/ 986257 w 10962464"/>
              <a:gd name="connsiteY8001" fmla="*/ 3494741 h 4944979"/>
              <a:gd name="connsiteX8002" fmla="*/ 971138 w 10962464"/>
              <a:gd name="connsiteY8002" fmla="*/ 3454678 h 4944979"/>
              <a:gd name="connsiteX8003" fmla="*/ 8559884 w 10962464"/>
              <a:gd name="connsiteY8003" fmla="*/ 3431096 h 4944979"/>
              <a:gd name="connsiteX8004" fmla="*/ 8501983 w 10962464"/>
              <a:gd name="connsiteY8004" fmla="*/ 3432155 h 4944979"/>
              <a:gd name="connsiteX8005" fmla="*/ 8473562 w 10962464"/>
              <a:gd name="connsiteY8005" fmla="*/ 3434120 h 4944979"/>
              <a:gd name="connsiteX8006" fmla="*/ 8458294 w 10962464"/>
              <a:gd name="connsiteY8006" fmla="*/ 3435783 h 4944979"/>
              <a:gd name="connsiteX8007" fmla="*/ 8444840 w 10962464"/>
              <a:gd name="connsiteY8007" fmla="*/ 3438202 h 4944979"/>
              <a:gd name="connsiteX8008" fmla="*/ 8431233 w 10962464"/>
              <a:gd name="connsiteY8008" fmla="*/ 3441830 h 4944979"/>
              <a:gd name="connsiteX8009" fmla="*/ 8416418 w 10962464"/>
              <a:gd name="connsiteY8009" fmla="*/ 3447877 h 4944979"/>
              <a:gd name="connsiteX8010" fmla="*/ 8404324 w 10962464"/>
              <a:gd name="connsiteY8010" fmla="*/ 3455739 h 4944979"/>
              <a:gd name="connsiteX8011" fmla="*/ 8404021 w 10962464"/>
              <a:gd name="connsiteY8011" fmla="*/ 3456040 h 4944979"/>
              <a:gd name="connsiteX8012" fmla="*/ 8440002 w 10962464"/>
              <a:gd name="connsiteY8012" fmla="*/ 3484612 h 4944979"/>
              <a:gd name="connsiteX8013" fmla="*/ 8582560 w 10962464"/>
              <a:gd name="connsiteY8013" fmla="*/ 3552037 h 4944979"/>
              <a:gd name="connsiteX8014" fmla="*/ 8583892 w 10962464"/>
              <a:gd name="connsiteY8014" fmla="*/ 3553494 h 4944979"/>
              <a:gd name="connsiteX8015" fmla="*/ 8600701 w 10962464"/>
              <a:gd name="connsiteY8015" fmla="*/ 3547501 h 4944979"/>
              <a:gd name="connsiteX8016" fmla="*/ 8622017 w 10962464"/>
              <a:gd name="connsiteY8016" fmla="*/ 3541908 h 4944979"/>
              <a:gd name="connsiteX8017" fmla="*/ 8697454 w 10962464"/>
              <a:gd name="connsiteY8017" fmla="*/ 3527395 h 4944979"/>
              <a:gd name="connsiteX8018" fmla="*/ 8722210 w 10962464"/>
              <a:gd name="connsiteY8018" fmla="*/ 3525811 h 4944979"/>
              <a:gd name="connsiteX8019" fmla="*/ 8710153 w 10962464"/>
              <a:gd name="connsiteY8019" fmla="*/ 3509708 h 4944979"/>
              <a:gd name="connsiteX8020" fmla="*/ 8688837 w 10962464"/>
              <a:gd name="connsiteY8020" fmla="*/ 3477356 h 4944979"/>
              <a:gd name="connsiteX8021" fmla="*/ 8674139 w 10962464"/>
              <a:gd name="connsiteY8021" fmla="*/ 3453086 h 4944979"/>
              <a:gd name="connsiteX8022" fmla="*/ 8668277 w 10962464"/>
              <a:gd name="connsiteY8022" fmla="*/ 3453772 h 4944979"/>
              <a:gd name="connsiteX8023" fmla="*/ 8659207 w 10962464"/>
              <a:gd name="connsiteY8023" fmla="*/ 3450447 h 4944979"/>
              <a:gd name="connsiteX8024" fmla="*/ 8649682 w 10962464"/>
              <a:gd name="connsiteY8024" fmla="*/ 3447120 h 4944979"/>
              <a:gd name="connsiteX8025" fmla="*/ 8559884 w 10962464"/>
              <a:gd name="connsiteY8025" fmla="*/ 3431096 h 4944979"/>
              <a:gd name="connsiteX8026" fmla="*/ 9287646 w 10962464"/>
              <a:gd name="connsiteY8026" fmla="*/ 3428374 h 4944979"/>
              <a:gd name="connsiteX8027" fmla="*/ 9294752 w 10962464"/>
              <a:gd name="connsiteY8027" fmla="*/ 3440619 h 4944979"/>
              <a:gd name="connsiteX8028" fmla="*/ 9309415 w 10962464"/>
              <a:gd name="connsiteY8028" fmla="*/ 3465111 h 4944979"/>
              <a:gd name="connsiteX8029" fmla="*/ 9324987 w 10962464"/>
              <a:gd name="connsiteY8029" fmla="*/ 3489450 h 4944979"/>
              <a:gd name="connsiteX8030" fmla="*/ 9341617 w 10962464"/>
              <a:gd name="connsiteY8030" fmla="*/ 3511975 h 4944979"/>
              <a:gd name="connsiteX8031" fmla="*/ 9360363 w 10962464"/>
              <a:gd name="connsiteY8031" fmla="*/ 3532535 h 4944979"/>
              <a:gd name="connsiteX8032" fmla="*/ 9382735 w 10962464"/>
              <a:gd name="connsiteY8032" fmla="*/ 3551280 h 4944979"/>
              <a:gd name="connsiteX8033" fmla="*/ 9384399 w 10962464"/>
              <a:gd name="connsiteY8033" fmla="*/ 3552642 h 4944979"/>
              <a:gd name="connsiteX8034" fmla="*/ 9389086 w 10962464"/>
              <a:gd name="connsiteY8034" fmla="*/ 3555967 h 4944979"/>
              <a:gd name="connsiteX8035" fmla="*/ 9408460 w 10962464"/>
              <a:gd name="connsiteY8035" fmla="*/ 3567433 h 4944979"/>
              <a:gd name="connsiteX8036" fmla="*/ 9419773 w 10962464"/>
              <a:gd name="connsiteY8036" fmla="*/ 3564887 h 4944979"/>
              <a:gd name="connsiteX8037" fmla="*/ 9437764 w 10962464"/>
              <a:gd name="connsiteY8037" fmla="*/ 3563527 h 4944979"/>
              <a:gd name="connsiteX8038" fmla="*/ 9439427 w 10962464"/>
              <a:gd name="connsiteY8038" fmla="*/ 3563527 h 4944979"/>
              <a:gd name="connsiteX8039" fmla="*/ 9479790 w 10962464"/>
              <a:gd name="connsiteY8039" fmla="*/ 3567004 h 4944979"/>
              <a:gd name="connsiteX8040" fmla="*/ 9518189 w 10962464"/>
              <a:gd name="connsiteY8040" fmla="*/ 3574412 h 4944979"/>
              <a:gd name="connsiteX8041" fmla="*/ 9591963 w 10962464"/>
              <a:gd name="connsiteY8041" fmla="*/ 3589983 h 4944979"/>
              <a:gd name="connsiteX8042" fmla="*/ 9599247 w 10962464"/>
              <a:gd name="connsiteY8042" fmla="*/ 3592156 h 4944979"/>
              <a:gd name="connsiteX8043" fmla="*/ 9593627 w 10962464"/>
              <a:gd name="connsiteY8043" fmla="*/ 3579702 h 4944979"/>
              <a:gd name="connsiteX8044" fmla="*/ 9589868 w 10962464"/>
              <a:gd name="connsiteY8044" fmla="*/ 3569425 h 4944979"/>
              <a:gd name="connsiteX8045" fmla="*/ 9585916 w 10962464"/>
              <a:gd name="connsiteY8045" fmla="*/ 3568515 h 4944979"/>
              <a:gd name="connsiteX8046" fmla="*/ 9581987 w 10962464"/>
              <a:gd name="connsiteY8046" fmla="*/ 3563073 h 4944979"/>
              <a:gd name="connsiteX8047" fmla="*/ 9569742 w 10962464"/>
              <a:gd name="connsiteY8047" fmla="*/ 3549012 h 4944979"/>
              <a:gd name="connsiteX8048" fmla="*/ 9552658 w 10962464"/>
              <a:gd name="connsiteY8048" fmla="*/ 3532082 h 4944979"/>
              <a:gd name="connsiteX8049" fmla="*/ 9534366 w 10962464"/>
              <a:gd name="connsiteY8049" fmla="*/ 3516207 h 4944979"/>
              <a:gd name="connsiteX8050" fmla="*/ 9516528 w 10962464"/>
              <a:gd name="connsiteY8050" fmla="*/ 3501998 h 4944979"/>
              <a:gd name="connsiteX8051" fmla="*/ 9472838 w 10962464"/>
              <a:gd name="connsiteY8051" fmla="*/ 3476449 h 4944979"/>
              <a:gd name="connsiteX8052" fmla="*/ 9448801 w 10962464"/>
              <a:gd name="connsiteY8052" fmla="*/ 3464506 h 4944979"/>
              <a:gd name="connsiteX8053" fmla="*/ 9427031 w 10962464"/>
              <a:gd name="connsiteY8053" fmla="*/ 3455435 h 4944979"/>
              <a:gd name="connsiteX8054" fmla="*/ 9396493 w 10962464"/>
              <a:gd name="connsiteY8054" fmla="*/ 3445457 h 4944979"/>
              <a:gd name="connsiteX8055" fmla="*/ 9381980 w 10962464"/>
              <a:gd name="connsiteY8055" fmla="*/ 3440922 h 4944979"/>
              <a:gd name="connsiteX8056" fmla="*/ 9366561 w 10962464"/>
              <a:gd name="connsiteY8056" fmla="*/ 3436690 h 4944979"/>
              <a:gd name="connsiteX8057" fmla="*/ 9333604 w 10962464"/>
              <a:gd name="connsiteY8057" fmla="*/ 3432306 h 4944979"/>
              <a:gd name="connsiteX8058" fmla="*/ 9304124 w 10962464"/>
              <a:gd name="connsiteY8058" fmla="*/ 3429433 h 4944979"/>
              <a:gd name="connsiteX8059" fmla="*/ 9287646 w 10962464"/>
              <a:gd name="connsiteY8059" fmla="*/ 3428374 h 4944979"/>
              <a:gd name="connsiteX8060" fmla="*/ 10287979 w 10962464"/>
              <a:gd name="connsiteY8060" fmla="*/ 3420361 h 4944979"/>
              <a:gd name="connsiteX8061" fmla="*/ 10289188 w 10962464"/>
              <a:gd name="connsiteY8061" fmla="*/ 3428071 h 4944979"/>
              <a:gd name="connsiteX8062" fmla="*/ 10293421 w 10962464"/>
              <a:gd name="connsiteY8062" fmla="*/ 3442584 h 4944979"/>
              <a:gd name="connsiteX8063" fmla="*/ 10298864 w 10962464"/>
              <a:gd name="connsiteY8063" fmla="*/ 3458005 h 4944979"/>
              <a:gd name="connsiteX8064" fmla="*/ 10311864 w 10962464"/>
              <a:gd name="connsiteY8064" fmla="*/ 3488240 h 4944979"/>
              <a:gd name="connsiteX8065" fmla="*/ 10330610 w 10962464"/>
              <a:gd name="connsiteY8065" fmla="*/ 3521801 h 4944979"/>
              <a:gd name="connsiteX8066" fmla="*/ 10340588 w 10962464"/>
              <a:gd name="connsiteY8066" fmla="*/ 3536163 h 4944979"/>
              <a:gd name="connsiteX8067" fmla="*/ 10350264 w 10962464"/>
              <a:gd name="connsiteY8067" fmla="*/ 3550222 h 4944979"/>
              <a:gd name="connsiteX8068" fmla="*/ 10349802 w 10962464"/>
              <a:gd name="connsiteY8068" fmla="*/ 3552307 h 4944979"/>
              <a:gd name="connsiteX8069" fmla="*/ 10358882 w 10962464"/>
              <a:gd name="connsiteY8069" fmla="*/ 3555059 h 4944979"/>
              <a:gd name="connsiteX8070" fmla="*/ 10375056 w 10962464"/>
              <a:gd name="connsiteY8070" fmla="*/ 3562921 h 4944979"/>
              <a:gd name="connsiteX8071" fmla="*/ 10391082 w 10962464"/>
              <a:gd name="connsiteY8071" fmla="*/ 3572747 h 4944979"/>
              <a:gd name="connsiteX8072" fmla="*/ 10405268 w 10962464"/>
              <a:gd name="connsiteY8072" fmla="*/ 3582716 h 4944979"/>
              <a:gd name="connsiteX8073" fmla="*/ 10398337 w 10962464"/>
              <a:gd name="connsiteY8073" fmla="*/ 3568061 h 4944979"/>
              <a:gd name="connsiteX8074" fmla="*/ 10387000 w 10962464"/>
              <a:gd name="connsiteY8074" fmla="*/ 3544327 h 4944979"/>
              <a:gd name="connsiteX8075" fmla="*/ 10376720 w 10962464"/>
              <a:gd name="connsiteY8075" fmla="*/ 3521650 h 4944979"/>
              <a:gd name="connsiteX8076" fmla="*/ 10360694 w 10962464"/>
              <a:gd name="connsiteY8076" fmla="*/ 3487636 h 4944979"/>
              <a:gd name="connsiteX8077" fmla="*/ 10354043 w 10962464"/>
              <a:gd name="connsiteY8077" fmla="*/ 3470553 h 4944979"/>
              <a:gd name="connsiteX8078" fmla="*/ 10352014 w 10962464"/>
              <a:gd name="connsiteY8078" fmla="*/ 3463449 h 4944979"/>
              <a:gd name="connsiteX8079" fmla="*/ 10337414 w 10962464"/>
              <a:gd name="connsiteY8079" fmla="*/ 3452109 h 4944979"/>
              <a:gd name="connsiteX8080" fmla="*/ 10320633 w 10962464"/>
              <a:gd name="connsiteY8080" fmla="*/ 3439259 h 4944979"/>
              <a:gd name="connsiteX8081" fmla="*/ 10305817 w 10962464"/>
              <a:gd name="connsiteY8081" fmla="*/ 3429735 h 4944979"/>
              <a:gd name="connsiteX8082" fmla="*/ 10287979 w 10962464"/>
              <a:gd name="connsiteY8082" fmla="*/ 3420361 h 4944979"/>
              <a:gd name="connsiteX8083" fmla="*/ 10602186 w 10962464"/>
              <a:gd name="connsiteY8083" fmla="*/ 3395297 h 4944979"/>
              <a:gd name="connsiteX8084" fmla="*/ 10603635 w 10962464"/>
              <a:gd name="connsiteY8084" fmla="*/ 3423838 h 4944979"/>
              <a:gd name="connsiteX8085" fmla="*/ 10602124 w 10962464"/>
              <a:gd name="connsiteY8085" fmla="*/ 3460424 h 4944979"/>
              <a:gd name="connsiteX8086" fmla="*/ 10600915 w 10962464"/>
              <a:gd name="connsiteY8086" fmla="*/ 3478565 h 4944979"/>
              <a:gd name="connsiteX8087" fmla="*/ 10600158 w 10962464"/>
              <a:gd name="connsiteY8087" fmla="*/ 3487636 h 4944979"/>
              <a:gd name="connsiteX8088" fmla="*/ 10599878 w 10962464"/>
              <a:gd name="connsiteY8088" fmla="*/ 3490392 h 4944979"/>
              <a:gd name="connsiteX8089" fmla="*/ 10603484 w 10962464"/>
              <a:gd name="connsiteY8089" fmla="*/ 3492019 h 4944979"/>
              <a:gd name="connsiteX8090" fmla="*/ 10610136 w 10962464"/>
              <a:gd name="connsiteY8090" fmla="*/ 3500788 h 4944979"/>
              <a:gd name="connsiteX8091" fmla="*/ 10628430 w 10962464"/>
              <a:gd name="connsiteY8091" fmla="*/ 3537675 h 4944979"/>
              <a:gd name="connsiteX8092" fmla="*/ 10643547 w 10962464"/>
              <a:gd name="connsiteY8092" fmla="*/ 3574865 h 4944979"/>
              <a:gd name="connsiteX8093" fmla="*/ 10655640 w 10962464"/>
              <a:gd name="connsiteY8093" fmla="*/ 3609484 h 4944979"/>
              <a:gd name="connsiteX8094" fmla="*/ 10656736 w 10962464"/>
              <a:gd name="connsiteY8094" fmla="*/ 3613801 h 4944979"/>
              <a:gd name="connsiteX8095" fmla="*/ 10656851 w 10962464"/>
              <a:gd name="connsiteY8095" fmla="*/ 3609786 h 4944979"/>
              <a:gd name="connsiteX8096" fmla="*/ 10658966 w 10962464"/>
              <a:gd name="connsiteY8096" fmla="*/ 3569120 h 4944979"/>
              <a:gd name="connsiteX8097" fmla="*/ 10662595 w 10962464"/>
              <a:gd name="connsiteY8097" fmla="*/ 3531325 h 4944979"/>
              <a:gd name="connsiteX8098" fmla="*/ 10664786 w 10962464"/>
              <a:gd name="connsiteY8098" fmla="*/ 3519426 h 4944979"/>
              <a:gd name="connsiteX8099" fmla="*/ 10663653 w 10962464"/>
              <a:gd name="connsiteY8099" fmla="*/ 3518626 h 4944979"/>
              <a:gd name="connsiteX8100" fmla="*/ 10661687 w 10962464"/>
              <a:gd name="connsiteY8100" fmla="*/ 3512581 h 4944979"/>
              <a:gd name="connsiteX8101" fmla="*/ 10661837 w 10962464"/>
              <a:gd name="connsiteY8101" fmla="*/ 3511219 h 4944979"/>
              <a:gd name="connsiteX8102" fmla="*/ 10661755 w 10962464"/>
              <a:gd name="connsiteY8102" fmla="*/ 3510306 h 4944979"/>
              <a:gd name="connsiteX8103" fmla="*/ 10661988 w 10962464"/>
              <a:gd name="connsiteY8103" fmla="*/ 3508196 h 4944979"/>
              <a:gd name="connsiteX8104" fmla="*/ 10661837 w 10962464"/>
              <a:gd name="connsiteY8104" fmla="*/ 3509405 h 4944979"/>
              <a:gd name="connsiteX8105" fmla="*/ 10661752 w 10962464"/>
              <a:gd name="connsiteY8105" fmla="*/ 3510270 h 4944979"/>
              <a:gd name="connsiteX8106" fmla="*/ 10659444 w 10962464"/>
              <a:gd name="connsiteY8106" fmla="*/ 3484888 h 4944979"/>
              <a:gd name="connsiteX8107" fmla="*/ 10660023 w 10962464"/>
              <a:gd name="connsiteY8107" fmla="*/ 3487786 h 4944979"/>
              <a:gd name="connsiteX8108" fmla="*/ 10659419 w 10962464"/>
              <a:gd name="connsiteY8108" fmla="*/ 3484612 h 4944979"/>
              <a:gd name="connsiteX8109" fmla="*/ 10659444 w 10962464"/>
              <a:gd name="connsiteY8109" fmla="*/ 3484888 h 4944979"/>
              <a:gd name="connsiteX8110" fmla="*/ 10659419 w 10962464"/>
              <a:gd name="connsiteY8110" fmla="*/ 3484763 h 4944979"/>
              <a:gd name="connsiteX8111" fmla="*/ 10649291 w 10962464"/>
              <a:gd name="connsiteY8111" fmla="*/ 3452713 h 4944979"/>
              <a:gd name="connsiteX8112" fmla="*/ 10622079 w 10962464"/>
              <a:gd name="connsiteY8112" fmla="*/ 3412803 h 4944979"/>
              <a:gd name="connsiteX8113" fmla="*/ 10607112 w 10962464"/>
              <a:gd name="connsiteY8113" fmla="*/ 3397988 h 4944979"/>
              <a:gd name="connsiteX8114" fmla="*/ 8229658 w 10962464"/>
              <a:gd name="connsiteY8114" fmla="*/ 3374134 h 4944979"/>
              <a:gd name="connsiteX8115" fmla="*/ 8227447 w 10962464"/>
              <a:gd name="connsiteY8115" fmla="*/ 3377428 h 4944979"/>
              <a:gd name="connsiteX8116" fmla="*/ 8218226 w 10962464"/>
              <a:gd name="connsiteY8116" fmla="*/ 3392394 h 4944979"/>
              <a:gd name="connsiteX8117" fmla="*/ 8201595 w 10962464"/>
              <a:gd name="connsiteY8117" fmla="*/ 3423537 h 4944979"/>
              <a:gd name="connsiteX8118" fmla="*/ 8171663 w 10962464"/>
              <a:gd name="connsiteY8118" fmla="*/ 3483855 h 4944979"/>
              <a:gd name="connsiteX8119" fmla="*/ 8166825 w 10962464"/>
              <a:gd name="connsiteY8119" fmla="*/ 3495497 h 4944979"/>
              <a:gd name="connsiteX8120" fmla="*/ 8161081 w 10962464"/>
              <a:gd name="connsiteY8120" fmla="*/ 3512428 h 4944979"/>
              <a:gd name="connsiteX8121" fmla="*/ 8151859 w 10962464"/>
              <a:gd name="connsiteY8121" fmla="*/ 3543268 h 4944979"/>
              <a:gd name="connsiteX8122" fmla="*/ 8142638 w 10962464"/>
              <a:gd name="connsiteY8122" fmla="*/ 3576224 h 4944979"/>
              <a:gd name="connsiteX8123" fmla="*/ 8136893 w 10962464"/>
              <a:gd name="connsiteY8123" fmla="*/ 3605553 h 4944979"/>
              <a:gd name="connsiteX8124" fmla="*/ 8135683 w 10962464"/>
              <a:gd name="connsiteY8124" fmla="*/ 3613867 h 4944979"/>
              <a:gd name="connsiteX8125" fmla="*/ 8134927 w 10962464"/>
              <a:gd name="connsiteY8125" fmla="*/ 3621275 h 4944979"/>
              <a:gd name="connsiteX8126" fmla="*/ 8134095 w 10962464"/>
              <a:gd name="connsiteY8126" fmla="*/ 3629349 h 4944979"/>
              <a:gd name="connsiteX8127" fmla="*/ 8140671 w 10962464"/>
              <a:gd name="connsiteY8127" fmla="*/ 3639870 h 4944979"/>
              <a:gd name="connsiteX8128" fmla="*/ 8147983 w 10962464"/>
              <a:gd name="connsiteY8128" fmla="*/ 3653975 h 4944979"/>
              <a:gd name="connsiteX8129" fmla="*/ 8164257 w 10962464"/>
              <a:gd name="connsiteY8129" fmla="*/ 3642591 h 4944979"/>
              <a:gd name="connsiteX8130" fmla="*/ 8181489 w 10962464"/>
              <a:gd name="connsiteY8130" fmla="*/ 3631555 h 4944979"/>
              <a:gd name="connsiteX8131" fmla="*/ 8181641 w 10962464"/>
              <a:gd name="connsiteY8131" fmla="*/ 3631405 h 4944979"/>
              <a:gd name="connsiteX8132" fmla="*/ 8184967 w 10962464"/>
              <a:gd name="connsiteY8132" fmla="*/ 3629287 h 4944979"/>
              <a:gd name="connsiteX8133" fmla="*/ 8187687 w 10962464"/>
              <a:gd name="connsiteY8133" fmla="*/ 3627626 h 4944979"/>
              <a:gd name="connsiteX8134" fmla="*/ 8217167 w 10962464"/>
              <a:gd name="connsiteY8134" fmla="*/ 3610845 h 4944979"/>
              <a:gd name="connsiteX8135" fmla="*/ 8233343 w 10962464"/>
              <a:gd name="connsiteY8135" fmla="*/ 3603890 h 4944979"/>
              <a:gd name="connsiteX8136" fmla="*/ 8240146 w 10962464"/>
              <a:gd name="connsiteY8136" fmla="*/ 3601623 h 4944979"/>
              <a:gd name="connsiteX8137" fmla="*/ 8242385 w 10962464"/>
              <a:gd name="connsiteY8137" fmla="*/ 3601966 h 4944979"/>
              <a:gd name="connsiteX8138" fmla="*/ 8247037 w 10962464"/>
              <a:gd name="connsiteY8138" fmla="*/ 3596522 h 4944979"/>
              <a:gd name="connsiteX8139" fmla="*/ 8251181 w 10962464"/>
              <a:gd name="connsiteY8139" fmla="*/ 3564887 h 4944979"/>
              <a:gd name="connsiteX8140" fmla="*/ 8252995 w 10962464"/>
              <a:gd name="connsiteY8140" fmla="*/ 3531627 h 4944979"/>
              <a:gd name="connsiteX8141" fmla="*/ 8253449 w 10962464"/>
              <a:gd name="connsiteY8141" fmla="*/ 3498671 h 4944979"/>
              <a:gd name="connsiteX8142" fmla="*/ 8251937 w 10962464"/>
              <a:gd name="connsiteY8142" fmla="*/ 3468587 h 4944979"/>
              <a:gd name="connsiteX8143" fmla="*/ 8243169 w 10962464"/>
              <a:gd name="connsiteY8143" fmla="*/ 3410083 h 4944979"/>
              <a:gd name="connsiteX8144" fmla="*/ 8237727 w 10962464"/>
              <a:gd name="connsiteY8144" fmla="*/ 3381358 h 4944979"/>
              <a:gd name="connsiteX8145" fmla="*/ 8237224 w 10962464"/>
              <a:gd name="connsiteY8145" fmla="*/ 3379058 h 4944979"/>
              <a:gd name="connsiteX8146" fmla="*/ 8799649 w 10962464"/>
              <a:gd name="connsiteY8146" fmla="*/ 3372742 h 4944979"/>
              <a:gd name="connsiteX8147" fmla="*/ 8800406 w 10962464"/>
              <a:gd name="connsiteY8147" fmla="*/ 3379697 h 4944979"/>
              <a:gd name="connsiteX8148" fmla="*/ 8802522 w 10962464"/>
              <a:gd name="connsiteY8148" fmla="*/ 3396476 h 4944979"/>
              <a:gd name="connsiteX8149" fmla="*/ 8808569 w 10962464"/>
              <a:gd name="connsiteY8149" fmla="*/ 3428828 h 4944979"/>
              <a:gd name="connsiteX8150" fmla="*/ 8826105 w 10962464"/>
              <a:gd name="connsiteY8150" fmla="*/ 3491415 h 4944979"/>
              <a:gd name="connsiteX8151" fmla="*/ 8839107 w 10962464"/>
              <a:gd name="connsiteY8151" fmla="*/ 3522104 h 4944979"/>
              <a:gd name="connsiteX8152" fmla="*/ 8852560 w 10962464"/>
              <a:gd name="connsiteY8152" fmla="*/ 3549468 h 4944979"/>
              <a:gd name="connsiteX8153" fmla="*/ 8864806 w 10962464"/>
              <a:gd name="connsiteY8153" fmla="*/ 3570783 h 4944979"/>
              <a:gd name="connsiteX8154" fmla="*/ 8872818 w 10962464"/>
              <a:gd name="connsiteY8154" fmla="*/ 3582423 h 4944979"/>
              <a:gd name="connsiteX8155" fmla="*/ 8880981 w 10962464"/>
              <a:gd name="connsiteY8155" fmla="*/ 3592703 h 4944979"/>
              <a:gd name="connsiteX8156" fmla="*/ 8902750 w 10962464"/>
              <a:gd name="connsiteY8156" fmla="*/ 3615682 h 4944979"/>
              <a:gd name="connsiteX8157" fmla="*/ 8915298 w 10962464"/>
              <a:gd name="connsiteY8157" fmla="*/ 3627927 h 4944979"/>
              <a:gd name="connsiteX8158" fmla="*/ 8932986 w 10962464"/>
              <a:gd name="connsiteY8158" fmla="*/ 3643953 h 4944979"/>
              <a:gd name="connsiteX8159" fmla="*/ 8933081 w 10962464"/>
              <a:gd name="connsiteY8159" fmla="*/ 3645059 h 4944979"/>
              <a:gd name="connsiteX8160" fmla="*/ 8956720 w 10962464"/>
              <a:gd name="connsiteY8160" fmla="*/ 3650452 h 4944979"/>
              <a:gd name="connsiteX8161" fmla="*/ 8963884 w 10962464"/>
              <a:gd name="connsiteY8161" fmla="*/ 3652560 h 4944979"/>
              <a:gd name="connsiteX8162" fmla="*/ 8953093 w 10962464"/>
              <a:gd name="connsiteY8162" fmla="*/ 3625358 h 4944979"/>
              <a:gd name="connsiteX8163" fmla="*/ 8942209 w 10962464"/>
              <a:gd name="connsiteY8163" fmla="*/ 3587866 h 4944979"/>
              <a:gd name="connsiteX8164" fmla="*/ 8932684 w 10962464"/>
              <a:gd name="connsiteY8164" fmla="*/ 3546897 h 4944979"/>
              <a:gd name="connsiteX8165" fmla="*/ 8929357 w 10962464"/>
              <a:gd name="connsiteY8165" fmla="*/ 3528000 h 4944979"/>
              <a:gd name="connsiteX8166" fmla="*/ 8929056 w 10962464"/>
              <a:gd name="connsiteY8166" fmla="*/ 3516511 h 4944979"/>
              <a:gd name="connsiteX8167" fmla="*/ 8931568 w 10962464"/>
              <a:gd name="connsiteY8167" fmla="*/ 3506458 h 4944979"/>
              <a:gd name="connsiteX8168" fmla="*/ 8930568 w 10962464"/>
              <a:gd name="connsiteY8168" fmla="*/ 3505626 h 4944979"/>
              <a:gd name="connsiteX8169" fmla="*/ 8930416 w 10962464"/>
              <a:gd name="connsiteY8169" fmla="*/ 3504417 h 4944979"/>
              <a:gd name="connsiteX8170" fmla="*/ 8919682 w 10962464"/>
              <a:gd name="connsiteY8170" fmla="*/ 3477506 h 4944979"/>
              <a:gd name="connsiteX8171" fmla="*/ 8908950 w 10962464"/>
              <a:gd name="connsiteY8171" fmla="*/ 3460424 h 4944979"/>
              <a:gd name="connsiteX8172" fmla="*/ 8896402 w 10962464"/>
              <a:gd name="connsiteY8172" fmla="*/ 3445457 h 4944979"/>
              <a:gd name="connsiteX8173" fmla="*/ 8869492 w 10962464"/>
              <a:gd name="connsiteY8173" fmla="*/ 3418548 h 4944979"/>
              <a:gd name="connsiteX8174" fmla="*/ 8853317 w 10962464"/>
              <a:gd name="connsiteY8174" fmla="*/ 3404186 h 4944979"/>
              <a:gd name="connsiteX8175" fmla="*/ 8837595 w 10962464"/>
              <a:gd name="connsiteY8175" fmla="*/ 3392848 h 4944979"/>
              <a:gd name="connsiteX8176" fmla="*/ 8799649 w 10962464"/>
              <a:gd name="connsiteY8176" fmla="*/ 3372742 h 4944979"/>
              <a:gd name="connsiteX8177" fmla="*/ 8210598 w 10962464"/>
              <a:gd name="connsiteY8177" fmla="*/ 3360879 h 4944979"/>
              <a:gd name="connsiteX8178" fmla="*/ 8210599 w 10962464"/>
              <a:gd name="connsiteY8178" fmla="*/ 3360943 h 4944979"/>
              <a:gd name="connsiteX8179" fmla="*/ 8210623 w 10962464"/>
              <a:gd name="connsiteY8179" fmla="*/ 3360900 h 4944979"/>
              <a:gd name="connsiteX8180" fmla="*/ 7467484 w 10962464"/>
              <a:gd name="connsiteY8180" fmla="*/ 3358986 h 4944979"/>
              <a:gd name="connsiteX8181" fmla="*/ 7459924 w 10962464"/>
              <a:gd name="connsiteY8181" fmla="*/ 3373045 h 4944979"/>
              <a:gd name="connsiteX8182" fmla="*/ 7447225 w 10962464"/>
              <a:gd name="connsiteY8182" fmla="*/ 3398896 h 4944979"/>
              <a:gd name="connsiteX8183" fmla="*/ 7433922 w 10962464"/>
              <a:gd name="connsiteY8183" fmla="*/ 3428224 h 4944979"/>
              <a:gd name="connsiteX8184" fmla="*/ 7429538 w 10962464"/>
              <a:gd name="connsiteY8184" fmla="*/ 3443040 h 4944979"/>
              <a:gd name="connsiteX8185" fmla="*/ 7425759 w 10962464"/>
              <a:gd name="connsiteY8185" fmla="*/ 3457250 h 4944979"/>
              <a:gd name="connsiteX8186" fmla="*/ 7418351 w 10962464"/>
              <a:gd name="connsiteY8186" fmla="*/ 3487485 h 4944979"/>
              <a:gd name="connsiteX8187" fmla="*/ 7414722 w 10962464"/>
              <a:gd name="connsiteY8187" fmla="*/ 3510162 h 4944979"/>
              <a:gd name="connsiteX8188" fmla="*/ 7412305 w 10962464"/>
              <a:gd name="connsiteY8188" fmla="*/ 3536012 h 4944979"/>
              <a:gd name="connsiteX8189" fmla="*/ 7410943 w 10962464"/>
              <a:gd name="connsiteY8189" fmla="*/ 3584993 h 4944979"/>
              <a:gd name="connsiteX8190" fmla="*/ 7413513 w 10962464"/>
              <a:gd name="connsiteY8190" fmla="*/ 3606915 h 4944979"/>
              <a:gd name="connsiteX8191" fmla="*/ 7417143 w 10962464"/>
              <a:gd name="connsiteY8191" fmla="*/ 3630044 h 4944979"/>
              <a:gd name="connsiteX8192" fmla="*/ 7422281 w 10962464"/>
              <a:gd name="connsiteY8192" fmla="*/ 3652872 h 4944979"/>
              <a:gd name="connsiteX8193" fmla="*/ 7427571 w 10962464"/>
              <a:gd name="connsiteY8193" fmla="*/ 3670106 h 4944979"/>
              <a:gd name="connsiteX8194" fmla="*/ 7429992 w 10962464"/>
              <a:gd name="connsiteY8194" fmla="*/ 3676153 h 4944979"/>
              <a:gd name="connsiteX8195" fmla="*/ 7428779 w 10962464"/>
              <a:gd name="connsiteY8195" fmla="*/ 3679757 h 4944979"/>
              <a:gd name="connsiteX8196" fmla="*/ 7435435 w 10962464"/>
              <a:gd name="connsiteY8196" fmla="*/ 3688247 h 4944979"/>
              <a:gd name="connsiteX8197" fmla="*/ 7442933 w 10962464"/>
              <a:gd name="connsiteY8197" fmla="*/ 3699446 h 4944979"/>
              <a:gd name="connsiteX8198" fmla="*/ 7444807 w 10962464"/>
              <a:gd name="connsiteY8198" fmla="*/ 3692631 h 4944979"/>
              <a:gd name="connsiteX8199" fmla="*/ 7469752 w 10962464"/>
              <a:gd name="connsiteY8199" fmla="*/ 3623845 h 4944979"/>
              <a:gd name="connsiteX8200" fmla="*/ 7483206 w 10962464"/>
              <a:gd name="connsiteY8200" fmla="*/ 3588471 h 4944979"/>
              <a:gd name="connsiteX8201" fmla="*/ 7501044 w 10962464"/>
              <a:gd name="connsiteY8201" fmla="*/ 3553398 h 4944979"/>
              <a:gd name="connsiteX8202" fmla="*/ 7501952 w 10962464"/>
              <a:gd name="connsiteY8202" fmla="*/ 3551584 h 4944979"/>
              <a:gd name="connsiteX8203" fmla="*/ 7512232 w 10962464"/>
              <a:gd name="connsiteY8203" fmla="*/ 3537372 h 4944979"/>
              <a:gd name="connsiteX8204" fmla="*/ 7520211 w 10962464"/>
              <a:gd name="connsiteY8204" fmla="*/ 3529392 h 4944979"/>
              <a:gd name="connsiteX8205" fmla="*/ 7520698 w 10962464"/>
              <a:gd name="connsiteY8205" fmla="*/ 3507894 h 4944979"/>
              <a:gd name="connsiteX8206" fmla="*/ 7520244 w 10962464"/>
              <a:gd name="connsiteY8206" fmla="*/ 3502301 h 4944979"/>
              <a:gd name="connsiteX8207" fmla="*/ 7520093 w 10962464"/>
              <a:gd name="connsiteY8207" fmla="*/ 3500184 h 4944979"/>
              <a:gd name="connsiteX8208" fmla="*/ 7516161 w 10962464"/>
              <a:gd name="connsiteY8208" fmla="*/ 3472216 h 4944979"/>
              <a:gd name="connsiteX8209" fmla="*/ 7508755 w 10962464"/>
              <a:gd name="connsiteY8209" fmla="*/ 3446214 h 4944979"/>
              <a:gd name="connsiteX8210" fmla="*/ 7498776 w 10962464"/>
              <a:gd name="connsiteY8210" fmla="*/ 3420967 h 4944979"/>
              <a:gd name="connsiteX8211" fmla="*/ 7486683 w 10962464"/>
              <a:gd name="connsiteY8211" fmla="*/ 3395720 h 4944979"/>
              <a:gd name="connsiteX8212" fmla="*/ 7473983 w 10962464"/>
              <a:gd name="connsiteY8212" fmla="*/ 3371080 h 4944979"/>
              <a:gd name="connsiteX8213" fmla="*/ 7467484 w 10962464"/>
              <a:gd name="connsiteY8213" fmla="*/ 3358986 h 4944979"/>
              <a:gd name="connsiteX8214" fmla="*/ 7210030 w 10962464"/>
              <a:gd name="connsiteY8214" fmla="*/ 3354751 h 4944979"/>
              <a:gd name="connsiteX8215" fmla="*/ 7209879 w 10962464"/>
              <a:gd name="connsiteY8215" fmla="*/ 3355659 h 4944979"/>
              <a:gd name="connsiteX8216" fmla="*/ 7208971 w 10962464"/>
              <a:gd name="connsiteY8216" fmla="*/ 3366695 h 4944979"/>
              <a:gd name="connsiteX8217" fmla="*/ 7209275 w 10962464"/>
              <a:gd name="connsiteY8217" fmla="*/ 3375614 h 4944979"/>
              <a:gd name="connsiteX8218" fmla="*/ 7225601 w 10962464"/>
              <a:gd name="connsiteY8218" fmla="*/ 3454377 h 4944979"/>
              <a:gd name="connsiteX8219" fmla="*/ 7236183 w 10962464"/>
              <a:gd name="connsiteY8219" fmla="*/ 3482949 h 4944979"/>
              <a:gd name="connsiteX8220" fmla="*/ 7250841 w 10962464"/>
              <a:gd name="connsiteY8220" fmla="*/ 3509846 h 4944979"/>
              <a:gd name="connsiteX8221" fmla="*/ 7249639 w 10962464"/>
              <a:gd name="connsiteY8221" fmla="*/ 3508196 h 4944979"/>
              <a:gd name="connsiteX8222" fmla="*/ 7250849 w 10962464"/>
              <a:gd name="connsiteY8222" fmla="*/ 3509859 h 4944979"/>
              <a:gd name="connsiteX8223" fmla="*/ 7250841 w 10962464"/>
              <a:gd name="connsiteY8223" fmla="*/ 3509846 h 4944979"/>
              <a:gd name="connsiteX8224" fmla="*/ 7257348 w 10962464"/>
              <a:gd name="connsiteY8224" fmla="*/ 3518777 h 4944979"/>
              <a:gd name="connsiteX8225" fmla="*/ 7257157 w 10962464"/>
              <a:gd name="connsiteY8225" fmla="*/ 3521442 h 4944979"/>
              <a:gd name="connsiteX8226" fmla="*/ 7275187 w 10962464"/>
              <a:gd name="connsiteY8226" fmla="*/ 3534652 h 4944979"/>
              <a:gd name="connsiteX8227" fmla="*/ 7304969 w 10962464"/>
              <a:gd name="connsiteY8227" fmla="*/ 3557480 h 4944979"/>
              <a:gd name="connsiteX8228" fmla="*/ 7334297 w 10962464"/>
              <a:gd name="connsiteY8228" fmla="*/ 3581666 h 4944979"/>
              <a:gd name="connsiteX8229" fmla="*/ 7364684 w 10962464"/>
              <a:gd name="connsiteY8229" fmla="*/ 3608880 h 4944979"/>
              <a:gd name="connsiteX8230" fmla="*/ 7388871 w 10962464"/>
              <a:gd name="connsiteY8230" fmla="*/ 3633369 h 4944979"/>
              <a:gd name="connsiteX8231" fmla="*/ 7394733 w 10962464"/>
              <a:gd name="connsiteY8231" fmla="*/ 3639534 h 4944979"/>
              <a:gd name="connsiteX8232" fmla="*/ 7390535 w 10962464"/>
              <a:gd name="connsiteY8232" fmla="*/ 3618252 h 4944979"/>
              <a:gd name="connsiteX8233" fmla="*/ 7386453 w 10962464"/>
              <a:gd name="connsiteY8233" fmla="*/ 3578946 h 4944979"/>
              <a:gd name="connsiteX8234" fmla="*/ 7387165 w 10962464"/>
              <a:gd name="connsiteY8234" fmla="*/ 3550965 h 4944979"/>
              <a:gd name="connsiteX8235" fmla="*/ 7356672 w 10962464"/>
              <a:gd name="connsiteY8235" fmla="*/ 3500939 h 4944979"/>
              <a:gd name="connsiteX8236" fmla="*/ 7346997 w 10962464"/>
              <a:gd name="connsiteY8236" fmla="*/ 3487182 h 4944979"/>
              <a:gd name="connsiteX8237" fmla="*/ 7334145 w 10962464"/>
              <a:gd name="connsiteY8237" fmla="*/ 3471309 h 4944979"/>
              <a:gd name="connsiteX8238" fmla="*/ 7308899 w 10962464"/>
              <a:gd name="connsiteY8238" fmla="*/ 3444248 h 4944979"/>
              <a:gd name="connsiteX8239" fmla="*/ 7282291 w 10962464"/>
              <a:gd name="connsiteY8239" fmla="*/ 3417036 h 4944979"/>
              <a:gd name="connsiteX8240" fmla="*/ 7267931 w 10962464"/>
              <a:gd name="connsiteY8240" fmla="*/ 3403431 h 4944979"/>
              <a:gd name="connsiteX8241" fmla="*/ 7264907 w 10962464"/>
              <a:gd name="connsiteY8241" fmla="*/ 3400709 h 4944979"/>
              <a:gd name="connsiteX8242" fmla="*/ 7264757 w 10962464"/>
              <a:gd name="connsiteY8242" fmla="*/ 3400558 h 4944979"/>
              <a:gd name="connsiteX8243" fmla="*/ 7262337 w 10962464"/>
              <a:gd name="connsiteY8243" fmla="*/ 3398290 h 4944979"/>
              <a:gd name="connsiteX8244" fmla="*/ 7260371 w 10962464"/>
              <a:gd name="connsiteY8244" fmla="*/ 3396476 h 4944979"/>
              <a:gd name="connsiteX8245" fmla="*/ 7232555 w 10962464"/>
              <a:gd name="connsiteY8245" fmla="*/ 3372892 h 4944979"/>
              <a:gd name="connsiteX8246" fmla="*/ 7216835 w 10962464"/>
              <a:gd name="connsiteY8246" fmla="*/ 3360194 h 4944979"/>
              <a:gd name="connsiteX8247" fmla="*/ 7210030 w 10962464"/>
              <a:gd name="connsiteY8247" fmla="*/ 3354751 h 4944979"/>
              <a:gd name="connsiteX8248" fmla="*/ 3678704 w 10962464"/>
              <a:gd name="connsiteY8248" fmla="*/ 3353240 h 4944979"/>
              <a:gd name="connsiteX8249" fmla="*/ 3676436 w 10962464"/>
              <a:gd name="connsiteY8249" fmla="*/ 3354450 h 4944979"/>
              <a:gd name="connsiteX8250" fmla="*/ 3668877 w 10962464"/>
              <a:gd name="connsiteY8250" fmla="*/ 3361252 h 4944979"/>
              <a:gd name="connsiteX8251" fmla="*/ 3658144 w 10962464"/>
              <a:gd name="connsiteY8251" fmla="*/ 3378789 h 4944979"/>
              <a:gd name="connsiteX8252" fmla="*/ 3636073 w 10962464"/>
              <a:gd name="connsiteY8252" fmla="*/ 3434120 h 4944979"/>
              <a:gd name="connsiteX8253" fmla="*/ 3619897 w 10962464"/>
              <a:gd name="connsiteY8253" fmla="*/ 3492776 h 4944979"/>
              <a:gd name="connsiteX8254" fmla="*/ 3613849 w 10962464"/>
              <a:gd name="connsiteY8254" fmla="*/ 3541304 h 4944979"/>
              <a:gd name="connsiteX8255" fmla="*/ 3610524 w 10962464"/>
              <a:gd name="connsiteY8255" fmla="*/ 3588774 h 4944979"/>
              <a:gd name="connsiteX8256" fmla="*/ 3605543 w 10962464"/>
              <a:gd name="connsiteY8256" fmla="*/ 3593234 h 4944979"/>
              <a:gd name="connsiteX8257" fmla="*/ 3613245 w 10962464"/>
              <a:gd name="connsiteY8257" fmla="*/ 3599960 h 4944979"/>
              <a:gd name="connsiteX8258" fmla="*/ 3641516 w 10962464"/>
              <a:gd name="connsiteY8258" fmla="*/ 3630346 h 4944979"/>
              <a:gd name="connsiteX8259" fmla="*/ 3666921 w 10962464"/>
              <a:gd name="connsiteY8259" fmla="*/ 3662973 h 4944979"/>
              <a:gd name="connsiteX8260" fmla="*/ 3669484 w 10962464"/>
              <a:gd name="connsiteY8260" fmla="*/ 3652720 h 4944979"/>
              <a:gd name="connsiteX8261" fmla="*/ 3675078 w 10962464"/>
              <a:gd name="connsiteY8261" fmla="*/ 3634276 h 4944979"/>
              <a:gd name="connsiteX8262" fmla="*/ 3682030 w 10962464"/>
              <a:gd name="connsiteY8262" fmla="*/ 3616438 h 4944979"/>
              <a:gd name="connsiteX8263" fmla="*/ 3700476 w 10962464"/>
              <a:gd name="connsiteY8263" fmla="*/ 3578946 h 4944979"/>
              <a:gd name="connsiteX8264" fmla="*/ 3710755 w 10962464"/>
              <a:gd name="connsiteY8264" fmla="*/ 3563374 h 4944979"/>
              <a:gd name="connsiteX8265" fmla="*/ 3714562 w 10962464"/>
              <a:gd name="connsiteY8265" fmla="*/ 3559022 h 4944979"/>
              <a:gd name="connsiteX8266" fmla="*/ 3713476 w 10962464"/>
              <a:gd name="connsiteY8266" fmla="*/ 3555816 h 4944979"/>
              <a:gd name="connsiteX8267" fmla="*/ 3711207 w 10962464"/>
              <a:gd name="connsiteY8267" fmla="*/ 3506381 h 4944979"/>
              <a:gd name="connsiteX8268" fmla="*/ 3707729 w 10962464"/>
              <a:gd name="connsiteY8268" fmla="*/ 3471762 h 4944979"/>
              <a:gd name="connsiteX8269" fmla="*/ 3701078 w 10962464"/>
              <a:gd name="connsiteY8269" fmla="*/ 3433061 h 4944979"/>
              <a:gd name="connsiteX8270" fmla="*/ 3693066 w 10962464"/>
              <a:gd name="connsiteY8270" fmla="*/ 3397988 h 4944979"/>
              <a:gd name="connsiteX8271" fmla="*/ 3683995 w 10962464"/>
              <a:gd name="connsiteY8271" fmla="*/ 3363822 h 4944979"/>
              <a:gd name="connsiteX8272" fmla="*/ 3680064 w 10962464"/>
              <a:gd name="connsiteY8272" fmla="*/ 3354904 h 4944979"/>
              <a:gd name="connsiteX8273" fmla="*/ 3679158 w 10962464"/>
              <a:gd name="connsiteY8273" fmla="*/ 3353793 h 4944979"/>
              <a:gd name="connsiteX8274" fmla="*/ 8001893 w 10962464"/>
              <a:gd name="connsiteY8274" fmla="*/ 3349914 h 4944979"/>
              <a:gd name="connsiteX8275" fmla="*/ 8000078 w 10962464"/>
              <a:gd name="connsiteY8275" fmla="*/ 3353240 h 4944979"/>
              <a:gd name="connsiteX8276" fmla="*/ 7997356 w 10962464"/>
              <a:gd name="connsiteY8276" fmla="*/ 3361252 h 4944979"/>
              <a:gd name="connsiteX8277" fmla="*/ 7997963 w 10962464"/>
              <a:gd name="connsiteY8277" fmla="*/ 3412652 h 4944979"/>
              <a:gd name="connsiteX8278" fmla="*/ 8004462 w 10962464"/>
              <a:gd name="connsiteY8278" fmla="*/ 3452109 h 4944979"/>
              <a:gd name="connsiteX8279" fmla="*/ 8013637 w 10962464"/>
              <a:gd name="connsiteY8279" fmla="*/ 3486015 h 4944979"/>
              <a:gd name="connsiteX8280" fmla="*/ 8015951 w 10962464"/>
              <a:gd name="connsiteY8280" fmla="*/ 3487031 h 4944979"/>
              <a:gd name="connsiteX8281" fmla="*/ 8023359 w 10962464"/>
              <a:gd name="connsiteY8281" fmla="*/ 3492473 h 4944979"/>
              <a:gd name="connsiteX8282" fmla="*/ 8052083 w 10962464"/>
              <a:gd name="connsiteY8282" fmla="*/ 3519080 h 4944979"/>
              <a:gd name="connsiteX8283" fmla="*/ 8076422 w 10962464"/>
              <a:gd name="connsiteY8283" fmla="*/ 3546897 h 4944979"/>
              <a:gd name="connsiteX8284" fmla="*/ 8098041 w 10962464"/>
              <a:gd name="connsiteY8284" fmla="*/ 3575922 h 4944979"/>
              <a:gd name="connsiteX8285" fmla="*/ 8114242 w 10962464"/>
              <a:gd name="connsiteY8285" fmla="*/ 3599128 h 4944979"/>
              <a:gd name="connsiteX8286" fmla="*/ 8114820 w 10962464"/>
              <a:gd name="connsiteY8286" fmla="*/ 3595273 h 4944979"/>
              <a:gd name="connsiteX8287" fmla="*/ 8121925 w 10962464"/>
              <a:gd name="connsiteY8287" fmla="*/ 3561711 h 4944979"/>
              <a:gd name="connsiteX8288" fmla="*/ 8124241 w 10962464"/>
              <a:gd name="connsiteY8288" fmla="*/ 3553693 h 4944979"/>
              <a:gd name="connsiteX8289" fmla="*/ 8120263 w 10962464"/>
              <a:gd name="connsiteY8289" fmla="*/ 3551280 h 4944979"/>
              <a:gd name="connsiteX8290" fmla="*/ 8117071 w 10962464"/>
              <a:gd name="connsiteY8290" fmla="*/ 3540426 h 4944979"/>
              <a:gd name="connsiteX8291" fmla="*/ 8116483 w 10962464"/>
              <a:gd name="connsiteY8291" fmla="*/ 3538431 h 4944979"/>
              <a:gd name="connsiteX8292" fmla="*/ 8103786 w 10962464"/>
              <a:gd name="connsiteY8292" fmla="*/ 3507591 h 4944979"/>
              <a:gd name="connsiteX8293" fmla="*/ 8088970 w 10962464"/>
              <a:gd name="connsiteY8293" fmla="*/ 3473123 h 4944979"/>
              <a:gd name="connsiteX8294" fmla="*/ 8069923 w 10962464"/>
              <a:gd name="connsiteY8294" fmla="*/ 3441073 h 4944979"/>
              <a:gd name="connsiteX8295" fmla="*/ 8051327 w 10962464"/>
              <a:gd name="connsiteY8295" fmla="*/ 3411443 h 4944979"/>
              <a:gd name="connsiteX8296" fmla="*/ 8038175 w 10962464"/>
              <a:gd name="connsiteY8296" fmla="*/ 3391638 h 4944979"/>
              <a:gd name="connsiteX8297" fmla="*/ 8019429 w 10962464"/>
              <a:gd name="connsiteY8297" fmla="*/ 3368055 h 4944979"/>
              <a:gd name="connsiteX8298" fmla="*/ 8001893 w 10962464"/>
              <a:gd name="connsiteY8298" fmla="*/ 3349914 h 4944979"/>
              <a:gd name="connsiteX8299" fmla="*/ 8338562 w 10962464"/>
              <a:gd name="connsiteY8299" fmla="*/ 3337367 h 4944979"/>
              <a:gd name="connsiteX8300" fmla="*/ 8309687 w 10962464"/>
              <a:gd name="connsiteY8300" fmla="*/ 3338577 h 4944979"/>
              <a:gd name="connsiteX8301" fmla="*/ 8279301 w 10962464"/>
              <a:gd name="connsiteY8301" fmla="*/ 3340541 h 4944979"/>
              <a:gd name="connsiteX8302" fmla="*/ 8251183 w 10962464"/>
              <a:gd name="connsiteY8302" fmla="*/ 3344019 h 4944979"/>
              <a:gd name="connsiteX8303" fmla="*/ 8250389 w 10962464"/>
              <a:gd name="connsiteY8303" fmla="*/ 3344252 h 4944979"/>
              <a:gd name="connsiteX8304" fmla="*/ 8252563 w 10962464"/>
              <a:gd name="connsiteY8304" fmla="*/ 3346209 h 4944979"/>
              <a:gd name="connsiteX8305" fmla="*/ 8256927 w 10962464"/>
              <a:gd name="connsiteY8305" fmla="*/ 3359892 h 4944979"/>
              <a:gd name="connsiteX8306" fmla="*/ 8257521 w 10962464"/>
              <a:gd name="connsiteY8306" fmla="*/ 3362697 h 4944979"/>
              <a:gd name="connsiteX8307" fmla="*/ 8305757 w 10962464"/>
              <a:gd name="connsiteY8307" fmla="*/ 3391640 h 4944979"/>
              <a:gd name="connsiteX8308" fmla="*/ 8336748 w 10962464"/>
              <a:gd name="connsiteY8308" fmla="*/ 3405850 h 4944979"/>
              <a:gd name="connsiteX8309" fmla="*/ 8366682 w 10962464"/>
              <a:gd name="connsiteY8309" fmla="*/ 3416584 h 4944979"/>
              <a:gd name="connsiteX8310" fmla="*/ 8403353 w 10962464"/>
              <a:gd name="connsiteY8310" fmla="*/ 3427181 h 4944979"/>
              <a:gd name="connsiteX8311" fmla="*/ 8404172 w 10962464"/>
              <a:gd name="connsiteY8311" fmla="*/ 3426713 h 4944979"/>
              <a:gd name="connsiteX8312" fmla="*/ 8413546 w 10962464"/>
              <a:gd name="connsiteY8312" fmla="*/ 3422177 h 4944979"/>
              <a:gd name="connsiteX8313" fmla="*/ 8433047 w 10962464"/>
              <a:gd name="connsiteY8313" fmla="*/ 3415828 h 4944979"/>
              <a:gd name="connsiteX8314" fmla="*/ 8452851 w 10962464"/>
              <a:gd name="connsiteY8314" fmla="*/ 3411595 h 4944979"/>
              <a:gd name="connsiteX8315" fmla="*/ 8491553 w 10962464"/>
              <a:gd name="connsiteY8315" fmla="*/ 3408118 h 4944979"/>
              <a:gd name="connsiteX8316" fmla="*/ 8530858 w 10962464"/>
              <a:gd name="connsiteY8316" fmla="*/ 3406454 h 4944979"/>
              <a:gd name="connsiteX8317" fmla="*/ 8540383 w 10962464"/>
              <a:gd name="connsiteY8317" fmla="*/ 3406304 h 4944979"/>
              <a:gd name="connsiteX8318" fmla="*/ 8553617 w 10962464"/>
              <a:gd name="connsiteY8318" fmla="*/ 3406672 h 4944979"/>
              <a:gd name="connsiteX8319" fmla="*/ 8526322 w 10962464"/>
              <a:gd name="connsiteY8319" fmla="*/ 3373497 h 4944979"/>
              <a:gd name="connsiteX8320" fmla="*/ 8519274 w 10962464"/>
              <a:gd name="connsiteY8320" fmla="*/ 3364701 h 4944979"/>
              <a:gd name="connsiteX8321" fmla="*/ 8511206 w 10962464"/>
              <a:gd name="connsiteY8321" fmla="*/ 3365487 h 4944979"/>
              <a:gd name="connsiteX8322" fmla="*/ 8501531 w 10962464"/>
              <a:gd name="connsiteY8322" fmla="*/ 3361706 h 4944979"/>
              <a:gd name="connsiteX8323" fmla="*/ 8489586 w 10962464"/>
              <a:gd name="connsiteY8323" fmla="*/ 3357473 h 4944979"/>
              <a:gd name="connsiteX8324" fmla="*/ 8468423 w 10962464"/>
              <a:gd name="connsiteY8324" fmla="*/ 3349915 h 4944979"/>
              <a:gd name="connsiteX8325" fmla="*/ 8443932 w 10962464"/>
              <a:gd name="connsiteY8325" fmla="*/ 3345078 h 4944979"/>
              <a:gd name="connsiteX8326" fmla="*/ 8417929 w 10962464"/>
              <a:gd name="connsiteY8326" fmla="*/ 3341600 h 4944979"/>
              <a:gd name="connsiteX8327" fmla="*/ 8366529 w 10962464"/>
              <a:gd name="connsiteY8327" fmla="*/ 3337972 h 4944979"/>
              <a:gd name="connsiteX8328" fmla="*/ 8338562 w 10962464"/>
              <a:gd name="connsiteY8328" fmla="*/ 3337367 h 4944979"/>
              <a:gd name="connsiteX8329" fmla="*/ 1008025 w 10962464"/>
              <a:gd name="connsiteY8329" fmla="*/ 3325424 h 4944979"/>
              <a:gd name="connsiteX8330" fmla="*/ 1001825 w 10962464"/>
              <a:gd name="connsiteY8330" fmla="*/ 3332377 h 4944979"/>
              <a:gd name="connsiteX8331" fmla="*/ 985801 w 10962464"/>
              <a:gd name="connsiteY8331" fmla="*/ 3364276 h 4944979"/>
              <a:gd name="connsiteX8332" fmla="*/ 973709 w 10962464"/>
              <a:gd name="connsiteY8332" fmla="*/ 3395116 h 4944979"/>
              <a:gd name="connsiteX8333" fmla="*/ 969555 w 10962464"/>
              <a:gd name="connsiteY8333" fmla="*/ 3407340 h 4944979"/>
              <a:gd name="connsiteX8334" fmla="*/ 971742 w 10962464"/>
              <a:gd name="connsiteY8334" fmla="*/ 3409024 h 4944979"/>
              <a:gd name="connsiteX8335" fmla="*/ 975977 w 10962464"/>
              <a:gd name="connsiteY8335" fmla="*/ 3414012 h 4944979"/>
              <a:gd name="connsiteX8336" fmla="*/ 985801 w 10962464"/>
              <a:gd name="connsiteY8336" fmla="*/ 3429130 h 4944979"/>
              <a:gd name="connsiteX8337" fmla="*/ 1002584 w 10962464"/>
              <a:gd name="connsiteY8337" fmla="*/ 3465111 h 4944979"/>
              <a:gd name="connsiteX8338" fmla="*/ 1022688 w 10962464"/>
              <a:gd name="connsiteY8338" fmla="*/ 3543118 h 4944979"/>
              <a:gd name="connsiteX8339" fmla="*/ 1027375 w 10962464"/>
              <a:gd name="connsiteY8339" fmla="*/ 3570934 h 4944979"/>
              <a:gd name="connsiteX8340" fmla="*/ 1039558 w 10962464"/>
              <a:gd name="connsiteY8340" fmla="*/ 3622715 h 4944979"/>
              <a:gd name="connsiteX8341" fmla="*/ 1044004 w 10962464"/>
              <a:gd name="connsiteY8341" fmla="*/ 3597995 h 4944979"/>
              <a:gd name="connsiteX8342" fmla="*/ 1054438 w 10962464"/>
              <a:gd name="connsiteY8342" fmla="*/ 3561259 h 4944979"/>
              <a:gd name="connsiteX8343" fmla="*/ 1062448 w 10962464"/>
              <a:gd name="connsiteY8343" fmla="*/ 3541002 h 4944979"/>
              <a:gd name="connsiteX8344" fmla="*/ 1066978 w 10962464"/>
              <a:gd name="connsiteY8344" fmla="*/ 3533112 h 4944979"/>
              <a:gd name="connsiteX8345" fmla="*/ 1065472 w 10962464"/>
              <a:gd name="connsiteY8345" fmla="*/ 3531779 h 4944979"/>
              <a:gd name="connsiteX8346" fmla="*/ 1063354 w 10962464"/>
              <a:gd name="connsiteY8346" fmla="*/ 3505172 h 4944979"/>
              <a:gd name="connsiteX8347" fmla="*/ 1061088 w 10962464"/>
              <a:gd name="connsiteY8347" fmla="*/ 3485671 h 4944979"/>
              <a:gd name="connsiteX8348" fmla="*/ 1055644 w 10962464"/>
              <a:gd name="connsiteY8348" fmla="*/ 3451958 h 4944979"/>
              <a:gd name="connsiteX8349" fmla="*/ 1019363 w 10962464"/>
              <a:gd name="connsiteY8349" fmla="*/ 3346589 h 4944979"/>
              <a:gd name="connsiteX8350" fmla="*/ 1008025 w 10962464"/>
              <a:gd name="connsiteY8350" fmla="*/ 3325424 h 4944979"/>
              <a:gd name="connsiteX8351" fmla="*/ 9854405 w 10962464"/>
              <a:gd name="connsiteY8351" fmla="*/ 3317260 h 4944979"/>
              <a:gd name="connsiteX8352" fmla="*/ 9853952 w 10962464"/>
              <a:gd name="connsiteY8352" fmla="*/ 3318167 h 4944979"/>
              <a:gd name="connsiteX8353" fmla="*/ 9853801 w 10962464"/>
              <a:gd name="connsiteY8353" fmla="*/ 3318923 h 4944979"/>
              <a:gd name="connsiteX8354" fmla="*/ 9854556 w 10962464"/>
              <a:gd name="connsiteY8354" fmla="*/ 3331772 h 4944979"/>
              <a:gd name="connsiteX8355" fmla="*/ 9862871 w 10962464"/>
              <a:gd name="connsiteY8355" fmla="*/ 3355508 h 4944979"/>
              <a:gd name="connsiteX8356" fmla="*/ 9872547 w 10962464"/>
              <a:gd name="connsiteY8356" fmla="*/ 3373497 h 4944979"/>
              <a:gd name="connsiteX8357" fmla="*/ 9884791 w 10962464"/>
              <a:gd name="connsiteY8357" fmla="*/ 3391034 h 4944979"/>
              <a:gd name="connsiteX8358" fmla="*/ 9908678 w 10962464"/>
              <a:gd name="connsiteY8358" fmla="*/ 3416431 h 4944979"/>
              <a:gd name="connsiteX8359" fmla="*/ 9922586 w 10962464"/>
              <a:gd name="connsiteY8359" fmla="*/ 3428979 h 4944979"/>
              <a:gd name="connsiteX8360" fmla="*/ 9934531 w 10962464"/>
              <a:gd name="connsiteY8360" fmla="*/ 3438354 h 4944979"/>
              <a:gd name="connsiteX8361" fmla="*/ 9936645 w 10962464"/>
              <a:gd name="connsiteY8361" fmla="*/ 3440015 h 4944979"/>
              <a:gd name="connsiteX8362" fmla="*/ 9957507 w 10962464"/>
              <a:gd name="connsiteY8362" fmla="*/ 3452713 h 4944979"/>
              <a:gd name="connsiteX8363" fmla="*/ 9980335 w 10962464"/>
              <a:gd name="connsiteY8363" fmla="*/ 3462843 h 4944979"/>
              <a:gd name="connsiteX8364" fmla="*/ 9999836 w 10962464"/>
              <a:gd name="connsiteY8364" fmla="*/ 3468588 h 4944979"/>
              <a:gd name="connsiteX8365" fmla="*/ 10018885 w 10962464"/>
              <a:gd name="connsiteY8365" fmla="*/ 3471762 h 4944979"/>
              <a:gd name="connsiteX8366" fmla="*/ 10076786 w 10962464"/>
              <a:gd name="connsiteY8366" fmla="*/ 3469798 h 4944979"/>
              <a:gd name="connsiteX8367" fmla="*/ 10089333 w 10962464"/>
              <a:gd name="connsiteY8367" fmla="*/ 3466017 h 4944979"/>
              <a:gd name="connsiteX8368" fmla="*/ 10092659 w 10962464"/>
              <a:gd name="connsiteY8368" fmla="*/ 3464052 h 4944979"/>
              <a:gd name="connsiteX8369" fmla="*/ 10095834 w 10962464"/>
              <a:gd name="connsiteY8369" fmla="*/ 3461784 h 4944979"/>
              <a:gd name="connsiteX8370" fmla="*/ 10104404 w 10962464"/>
              <a:gd name="connsiteY8370" fmla="*/ 3463681 h 4944979"/>
              <a:gd name="connsiteX8371" fmla="*/ 10104149 w 10962464"/>
              <a:gd name="connsiteY8371" fmla="*/ 3462086 h 4944979"/>
              <a:gd name="connsiteX8372" fmla="*/ 10103392 w 10962464"/>
              <a:gd name="connsiteY8372" fmla="*/ 3452713 h 4944979"/>
              <a:gd name="connsiteX8373" fmla="*/ 10103242 w 10962464"/>
              <a:gd name="connsiteY8373" fmla="*/ 3438201 h 4944979"/>
              <a:gd name="connsiteX8374" fmla="*/ 10104488 w 10962464"/>
              <a:gd name="connsiteY8374" fmla="*/ 3430846 h 4944979"/>
              <a:gd name="connsiteX8375" fmla="*/ 10099916 w 10962464"/>
              <a:gd name="connsiteY8375" fmla="*/ 3427619 h 4944979"/>
              <a:gd name="connsiteX8376" fmla="*/ 10091751 w 10962464"/>
              <a:gd name="connsiteY8376" fmla="*/ 3417036 h 4944979"/>
              <a:gd name="connsiteX8377" fmla="*/ 10082681 w 10962464"/>
              <a:gd name="connsiteY8377" fmla="*/ 3406756 h 4944979"/>
              <a:gd name="connsiteX8378" fmla="*/ 10070890 w 10962464"/>
              <a:gd name="connsiteY8378" fmla="*/ 3394814 h 4944979"/>
              <a:gd name="connsiteX8379" fmla="*/ 10048213 w 10962464"/>
              <a:gd name="connsiteY8379" fmla="*/ 3376521 h 4944979"/>
              <a:gd name="connsiteX8380" fmla="*/ 10019338 w 10962464"/>
              <a:gd name="connsiteY8380" fmla="*/ 3357170 h 4944979"/>
              <a:gd name="connsiteX8381" fmla="*/ 10003163 w 10962464"/>
              <a:gd name="connsiteY8381" fmla="*/ 3349158 h 4944979"/>
              <a:gd name="connsiteX8382" fmla="*/ 9986533 w 10962464"/>
              <a:gd name="connsiteY8382" fmla="*/ 3342356 h 4944979"/>
              <a:gd name="connsiteX8383" fmla="*/ 9971415 w 10962464"/>
              <a:gd name="connsiteY8383" fmla="*/ 3337669 h 4944979"/>
              <a:gd name="connsiteX8384" fmla="*/ 9955088 w 10962464"/>
              <a:gd name="connsiteY8384" fmla="*/ 3333436 h 4944979"/>
              <a:gd name="connsiteX8385" fmla="*/ 9938156 w 10962464"/>
              <a:gd name="connsiteY8385" fmla="*/ 3329052 h 4944979"/>
              <a:gd name="connsiteX8386" fmla="*/ 9922132 w 10962464"/>
              <a:gd name="connsiteY8386" fmla="*/ 3326179 h 4944979"/>
              <a:gd name="connsiteX8387" fmla="*/ 9888874 w 10962464"/>
              <a:gd name="connsiteY8387" fmla="*/ 3321946 h 4944979"/>
              <a:gd name="connsiteX8388" fmla="*/ 9872243 w 10962464"/>
              <a:gd name="connsiteY8388" fmla="*/ 3319074 h 4944979"/>
              <a:gd name="connsiteX8389" fmla="*/ 9858789 w 10962464"/>
              <a:gd name="connsiteY8389" fmla="*/ 3317260 h 4944979"/>
              <a:gd name="connsiteX8390" fmla="*/ 9854405 w 10962464"/>
              <a:gd name="connsiteY8390" fmla="*/ 3317260 h 4944979"/>
              <a:gd name="connsiteX8391" fmla="*/ 10178224 w 10962464"/>
              <a:gd name="connsiteY8391" fmla="*/ 3310154 h 4944979"/>
              <a:gd name="connsiteX8392" fmla="*/ 10176713 w 10962464"/>
              <a:gd name="connsiteY8392" fmla="*/ 3312271 h 4944979"/>
              <a:gd name="connsiteX8393" fmla="*/ 10167038 w 10962464"/>
              <a:gd name="connsiteY8393" fmla="*/ 3328295 h 4944979"/>
              <a:gd name="connsiteX8394" fmla="*/ 10157363 w 10962464"/>
              <a:gd name="connsiteY8394" fmla="*/ 3345528 h 4944979"/>
              <a:gd name="connsiteX8395" fmla="*/ 10140129 w 10962464"/>
              <a:gd name="connsiteY8395" fmla="*/ 3381660 h 4944979"/>
              <a:gd name="connsiteX8396" fmla="*/ 10136650 w 10962464"/>
              <a:gd name="connsiteY8396" fmla="*/ 3392243 h 4944979"/>
              <a:gd name="connsiteX8397" fmla="*/ 10133024 w 10962464"/>
              <a:gd name="connsiteY8397" fmla="*/ 3406907 h 4944979"/>
              <a:gd name="connsiteX8398" fmla="*/ 10128186 w 10962464"/>
              <a:gd name="connsiteY8398" fmla="*/ 3435782 h 4944979"/>
              <a:gd name="connsiteX8399" fmla="*/ 10129999 w 10962464"/>
              <a:gd name="connsiteY8399" fmla="*/ 3469342 h 4944979"/>
              <a:gd name="connsiteX8400" fmla="*/ 10135443 w 10962464"/>
              <a:gd name="connsiteY8400" fmla="*/ 3491264 h 4944979"/>
              <a:gd name="connsiteX8401" fmla="*/ 10146024 w 10962464"/>
              <a:gd name="connsiteY8401" fmla="*/ 3518626 h 4944979"/>
              <a:gd name="connsiteX8402" fmla="*/ 10158723 w 10962464"/>
              <a:gd name="connsiteY8402" fmla="*/ 3538278 h 4944979"/>
              <a:gd name="connsiteX8403" fmla="*/ 10166584 w 10962464"/>
              <a:gd name="connsiteY8403" fmla="*/ 3546594 h 4944979"/>
              <a:gd name="connsiteX8404" fmla="*/ 10167038 w 10962464"/>
              <a:gd name="connsiteY8404" fmla="*/ 3546140 h 4944979"/>
              <a:gd name="connsiteX8405" fmla="*/ 10180645 w 10962464"/>
              <a:gd name="connsiteY8405" fmla="*/ 3521499 h 4944979"/>
              <a:gd name="connsiteX8406" fmla="*/ 10192737 w 10962464"/>
              <a:gd name="connsiteY8406" fmla="*/ 3496252 h 4944979"/>
              <a:gd name="connsiteX8407" fmla="*/ 10201506 w 10962464"/>
              <a:gd name="connsiteY8407" fmla="*/ 3449690 h 4944979"/>
              <a:gd name="connsiteX8408" fmla="*/ 10202414 w 10962464"/>
              <a:gd name="connsiteY8408" fmla="*/ 3403883 h 4944979"/>
              <a:gd name="connsiteX8409" fmla="*/ 10197727 w 10962464"/>
              <a:gd name="connsiteY8409" fmla="*/ 3361403 h 4944979"/>
              <a:gd name="connsiteX8410" fmla="*/ 10192586 w 10962464"/>
              <a:gd name="connsiteY8410" fmla="*/ 3341599 h 4944979"/>
              <a:gd name="connsiteX8411" fmla="*/ 10184876 w 10962464"/>
              <a:gd name="connsiteY8411" fmla="*/ 3319375 h 4944979"/>
              <a:gd name="connsiteX8412" fmla="*/ 10180645 w 10962464"/>
              <a:gd name="connsiteY8412" fmla="*/ 3312573 h 4944979"/>
              <a:gd name="connsiteX8413" fmla="*/ 10178224 w 10962464"/>
              <a:gd name="connsiteY8413" fmla="*/ 3310154 h 4944979"/>
              <a:gd name="connsiteX8414" fmla="*/ 10325772 w 10962464"/>
              <a:gd name="connsiteY8414" fmla="*/ 3306980 h 4944979"/>
              <a:gd name="connsiteX8415" fmla="*/ 10325925 w 10962464"/>
              <a:gd name="connsiteY8415" fmla="*/ 3308189 h 4944979"/>
              <a:gd name="connsiteX8416" fmla="*/ 10328193 w 10962464"/>
              <a:gd name="connsiteY8416" fmla="*/ 3323610 h 4944979"/>
              <a:gd name="connsiteX8417" fmla="*/ 10338320 w 10962464"/>
              <a:gd name="connsiteY8417" fmla="*/ 3363822 h 4944979"/>
              <a:gd name="connsiteX8418" fmla="*/ 10354950 w 10962464"/>
              <a:gd name="connsiteY8418" fmla="*/ 3405697 h 4944979"/>
              <a:gd name="connsiteX8419" fmla="*/ 10366894 w 10962464"/>
              <a:gd name="connsiteY8419" fmla="*/ 3425351 h 4944979"/>
              <a:gd name="connsiteX8420" fmla="*/ 10373976 w 10962464"/>
              <a:gd name="connsiteY8420" fmla="*/ 3435783 h 4944979"/>
              <a:gd name="connsiteX8421" fmla="*/ 10379289 w 10962464"/>
              <a:gd name="connsiteY8421" fmla="*/ 3436236 h 4944979"/>
              <a:gd name="connsiteX8422" fmla="*/ 10392139 w 10962464"/>
              <a:gd name="connsiteY8422" fmla="*/ 3439108 h 4944979"/>
              <a:gd name="connsiteX8423" fmla="*/ 10409675 w 10962464"/>
              <a:gd name="connsiteY8423" fmla="*/ 3444702 h 4944979"/>
              <a:gd name="connsiteX8424" fmla="*/ 10447016 w 10962464"/>
              <a:gd name="connsiteY8424" fmla="*/ 3459365 h 4944979"/>
              <a:gd name="connsiteX8425" fmla="*/ 10481485 w 10962464"/>
              <a:gd name="connsiteY8425" fmla="*/ 3477810 h 4944979"/>
              <a:gd name="connsiteX8426" fmla="*/ 10496575 w 10962464"/>
              <a:gd name="connsiteY8426" fmla="*/ 3489413 h 4944979"/>
              <a:gd name="connsiteX8427" fmla="*/ 10490101 w 10962464"/>
              <a:gd name="connsiteY8427" fmla="*/ 3473424 h 4944979"/>
              <a:gd name="connsiteX8428" fmla="*/ 10479821 w 10962464"/>
              <a:gd name="connsiteY8428" fmla="*/ 3453620 h 4944979"/>
              <a:gd name="connsiteX8429" fmla="*/ 10466821 w 10962464"/>
              <a:gd name="connsiteY8429" fmla="*/ 3432607 h 4944979"/>
              <a:gd name="connsiteX8430" fmla="*/ 10437946 w 10962464"/>
              <a:gd name="connsiteY8430" fmla="*/ 3391638 h 4944979"/>
              <a:gd name="connsiteX8431" fmla="*/ 10417083 w 10962464"/>
              <a:gd name="connsiteY8431" fmla="*/ 3369415 h 4944979"/>
              <a:gd name="connsiteX8432" fmla="*/ 10392744 w 10962464"/>
              <a:gd name="connsiteY8432" fmla="*/ 3347344 h 4944979"/>
              <a:gd name="connsiteX8433" fmla="*/ 10355404 w 10962464"/>
              <a:gd name="connsiteY8433" fmla="*/ 3325271 h 4944979"/>
              <a:gd name="connsiteX8434" fmla="*/ 10344540 w 10962464"/>
              <a:gd name="connsiteY8434" fmla="*/ 3318266 h 4944979"/>
              <a:gd name="connsiteX8435" fmla="*/ 10338625 w 10962464"/>
              <a:gd name="connsiteY8435" fmla="*/ 3316956 h 4944979"/>
              <a:gd name="connsiteX8436" fmla="*/ 10335394 w 10962464"/>
              <a:gd name="connsiteY8436" fmla="*/ 3312366 h 4944979"/>
              <a:gd name="connsiteX8437" fmla="*/ 10334541 w 10962464"/>
              <a:gd name="connsiteY8437" fmla="*/ 3311817 h 4944979"/>
              <a:gd name="connsiteX8438" fmla="*/ 10325772 w 10962464"/>
              <a:gd name="connsiteY8438" fmla="*/ 3306980 h 4944979"/>
              <a:gd name="connsiteX8439" fmla="*/ 5461375 w 10962464"/>
              <a:gd name="connsiteY8439" fmla="*/ 3304410 h 4944979"/>
              <a:gd name="connsiteX8440" fmla="*/ 5458050 w 10962464"/>
              <a:gd name="connsiteY8440" fmla="*/ 3310306 h 4944979"/>
              <a:gd name="connsiteX8441" fmla="*/ 5448221 w 10962464"/>
              <a:gd name="connsiteY8441" fmla="*/ 3336612 h 4944979"/>
              <a:gd name="connsiteX8442" fmla="*/ 5443235 w 10962464"/>
              <a:gd name="connsiteY8442" fmla="*/ 3349612 h 4944979"/>
              <a:gd name="connsiteX8443" fmla="*/ 5439455 w 10962464"/>
              <a:gd name="connsiteY8443" fmla="*/ 3362614 h 4944979"/>
              <a:gd name="connsiteX8444" fmla="*/ 5435977 w 10962464"/>
              <a:gd name="connsiteY8444" fmla="*/ 3391035 h 4944979"/>
              <a:gd name="connsiteX8445" fmla="*/ 5434466 w 10962464"/>
              <a:gd name="connsiteY8445" fmla="*/ 3419607 h 4944979"/>
              <a:gd name="connsiteX8446" fmla="*/ 5434617 w 10962464"/>
              <a:gd name="connsiteY8446" fmla="*/ 3420363 h 4944979"/>
              <a:gd name="connsiteX8447" fmla="*/ 5434423 w 10962464"/>
              <a:gd name="connsiteY8447" fmla="*/ 3421375 h 4944979"/>
              <a:gd name="connsiteX8448" fmla="*/ 5435977 w 10962464"/>
              <a:gd name="connsiteY8448" fmla="*/ 3423084 h 4944979"/>
              <a:gd name="connsiteX8449" fmla="*/ 5447466 w 10962464"/>
              <a:gd name="connsiteY8449" fmla="*/ 3440621 h 4944979"/>
              <a:gd name="connsiteX8450" fmla="*/ 5461526 w 10962464"/>
              <a:gd name="connsiteY8450" fmla="*/ 3471007 h 4944979"/>
              <a:gd name="connsiteX8451" fmla="*/ 5473318 w 10962464"/>
              <a:gd name="connsiteY8451" fmla="*/ 3508499 h 4944979"/>
              <a:gd name="connsiteX8452" fmla="*/ 5480575 w 10962464"/>
              <a:gd name="connsiteY8452" fmla="*/ 3542967 h 4944979"/>
              <a:gd name="connsiteX8453" fmla="*/ 5485751 w 10962464"/>
              <a:gd name="connsiteY8453" fmla="*/ 3569869 h 4944979"/>
              <a:gd name="connsiteX8454" fmla="*/ 5487832 w 10962464"/>
              <a:gd name="connsiteY8454" fmla="*/ 3568966 h 4944979"/>
              <a:gd name="connsiteX8455" fmla="*/ 5487529 w 10962464"/>
              <a:gd name="connsiteY8455" fmla="*/ 3564130 h 4944979"/>
              <a:gd name="connsiteX8456" fmla="*/ 5489343 w 10962464"/>
              <a:gd name="connsiteY8456" fmla="*/ 3545083 h 4944979"/>
              <a:gd name="connsiteX8457" fmla="*/ 5494181 w 10962464"/>
              <a:gd name="connsiteY8457" fmla="*/ 3530570 h 4944979"/>
              <a:gd name="connsiteX8458" fmla="*/ 5501286 w 10962464"/>
              <a:gd name="connsiteY8458" fmla="*/ 3516661 h 4944979"/>
              <a:gd name="connsiteX8459" fmla="*/ 5507334 w 10962464"/>
              <a:gd name="connsiteY8459" fmla="*/ 3502299 h 4944979"/>
              <a:gd name="connsiteX8460" fmla="*/ 5513080 w 10962464"/>
              <a:gd name="connsiteY8460" fmla="*/ 3487332 h 4944979"/>
              <a:gd name="connsiteX8461" fmla="*/ 5519731 w 10962464"/>
              <a:gd name="connsiteY8461" fmla="*/ 3471459 h 4944979"/>
              <a:gd name="connsiteX8462" fmla="*/ 5520570 w 10962464"/>
              <a:gd name="connsiteY8462" fmla="*/ 3469436 h 4944979"/>
              <a:gd name="connsiteX8463" fmla="*/ 5514892 w 10962464"/>
              <a:gd name="connsiteY8463" fmla="*/ 3438958 h 4944979"/>
              <a:gd name="connsiteX8464" fmla="*/ 5507030 w 10962464"/>
              <a:gd name="connsiteY8464" fmla="*/ 3412501 h 4944979"/>
              <a:gd name="connsiteX8465" fmla="*/ 5496751 w 10962464"/>
              <a:gd name="connsiteY8465" fmla="*/ 3385593 h 4944979"/>
              <a:gd name="connsiteX8466" fmla="*/ 5486470 w 10962464"/>
              <a:gd name="connsiteY8466" fmla="*/ 3357172 h 4944979"/>
              <a:gd name="connsiteX8467" fmla="*/ 5475737 w 10962464"/>
              <a:gd name="connsiteY8467" fmla="*/ 3329960 h 4944979"/>
              <a:gd name="connsiteX8468" fmla="*/ 5462736 w 10962464"/>
              <a:gd name="connsiteY8468" fmla="*/ 3306376 h 4944979"/>
              <a:gd name="connsiteX8469" fmla="*/ 5461375 w 10962464"/>
              <a:gd name="connsiteY8469" fmla="*/ 3304410 h 4944979"/>
              <a:gd name="connsiteX8470" fmla="*/ 3386633 w 10962464"/>
              <a:gd name="connsiteY8470" fmla="*/ 3302747 h 4944979"/>
              <a:gd name="connsiteX8471" fmla="*/ 3386783 w 10962464"/>
              <a:gd name="connsiteY8471" fmla="*/ 3316806 h 4944979"/>
              <a:gd name="connsiteX8472" fmla="*/ 3395400 w 10962464"/>
              <a:gd name="connsiteY8472" fmla="*/ 3361554 h 4944979"/>
              <a:gd name="connsiteX8473" fmla="*/ 3407950 w 10962464"/>
              <a:gd name="connsiteY8473" fmla="*/ 3403128 h 4944979"/>
              <a:gd name="connsiteX8474" fmla="*/ 3428962 w 10962464"/>
              <a:gd name="connsiteY8474" fmla="*/ 3453015 h 4944979"/>
              <a:gd name="connsiteX8475" fmla="*/ 3441813 w 10962464"/>
              <a:gd name="connsiteY8475" fmla="*/ 3475541 h 4944979"/>
              <a:gd name="connsiteX8476" fmla="*/ 3452697 w 10962464"/>
              <a:gd name="connsiteY8476" fmla="*/ 3494589 h 4944979"/>
              <a:gd name="connsiteX8477" fmla="*/ 3454057 w 10962464"/>
              <a:gd name="connsiteY8477" fmla="*/ 3496252 h 4944979"/>
              <a:gd name="connsiteX8478" fmla="*/ 3453970 w 10962464"/>
              <a:gd name="connsiteY8478" fmla="*/ 3497525 h 4944979"/>
              <a:gd name="connsiteX8479" fmla="*/ 3484293 w 10962464"/>
              <a:gd name="connsiteY8479" fmla="*/ 3511521 h 4944979"/>
              <a:gd name="connsiteX8480" fmla="*/ 3518003 w 10962464"/>
              <a:gd name="connsiteY8480" fmla="*/ 3529511 h 4944979"/>
              <a:gd name="connsiteX8481" fmla="*/ 3551111 w 10962464"/>
              <a:gd name="connsiteY8481" fmla="*/ 3549617 h 4944979"/>
              <a:gd name="connsiteX8482" fmla="*/ 3581044 w 10962464"/>
              <a:gd name="connsiteY8482" fmla="*/ 3571840 h 4944979"/>
              <a:gd name="connsiteX8483" fmla="*/ 3586639 w 10962464"/>
              <a:gd name="connsiteY8483" fmla="*/ 3576724 h 4944979"/>
              <a:gd name="connsiteX8484" fmla="*/ 3588452 w 10962464"/>
              <a:gd name="connsiteY8484" fmla="*/ 3551433 h 4944979"/>
              <a:gd name="connsiteX8485" fmla="*/ 3591779 w 10962464"/>
              <a:gd name="connsiteY8485" fmla="*/ 3514697 h 4944979"/>
              <a:gd name="connsiteX8486" fmla="*/ 3598164 w 10962464"/>
              <a:gd name="connsiteY8486" fmla="*/ 3485469 h 4944979"/>
              <a:gd name="connsiteX8487" fmla="*/ 3590115 w 10962464"/>
              <a:gd name="connsiteY8487" fmla="*/ 3484914 h 4944979"/>
              <a:gd name="connsiteX8488" fmla="*/ 3568800 w 10962464"/>
              <a:gd name="connsiteY8488" fmla="*/ 3456342 h 4944979"/>
              <a:gd name="connsiteX8489" fmla="*/ 3546729 w 10962464"/>
              <a:gd name="connsiteY8489" fmla="*/ 3428374 h 4944979"/>
              <a:gd name="connsiteX8490" fmla="*/ 3521180 w 10962464"/>
              <a:gd name="connsiteY8490" fmla="*/ 3401161 h 4944979"/>
              <a:gd name="connsiteX8491" fmla="*/ 3496537 w 10962464"/>
              <a:gd name="connsiteY8491" fmla="*/ 3378184 h 4944979"/>
              <a:gd name="connsiteX8492" fmla="*/ 3446044 w 10962464"/>
              <a:gd name="connsiteY8492" fmla="*/ 3339029 h 4944979"/>
              <a:gd name="connsiteX8493" fmla="*/ 3434524 w 10962464"/>
              <a:gd name="connsiteY8493" fmla="*/ 3331871 h 4944979"/>
              <a:gd name="connsiteX8494" fmla="*/ 3430323 w 10962464"/>
              <a:gd name="connsiteY8494" fmla="*/ 3329808 h 4944979"/>
              <a:gd name="connsiteX8495" fmla="*/ 3429505 w 10962464"/>
              <a:gd name="connsiteY8495" fmla="*/ 3328754 h 4944979"/>
              <a:gd name="connsiteX8496" fmla="*/ 3390562 w 10962464"/>
              <a:gd name="connsiteY8496" fmla="*/ 3304561 h 4944979"/>
              <a:gd name="connsiteX8497" fmla="*/ 3386633 w 10962464"/>
              <a:gd name="connsiteY8497" fmla="*/ 3302747 h 4944979"/>
              <a:gd name="connsiteX8498" fmla="*/ 10542560 w 10962464"/>
              <a:gd name="connsiteY8498" fmla="*/ 3300480 h 4944979"/>
              <a:gd name="connsiteX8499" fmla="*/ 10538327 w 10962464"/>
              <a:gd name="connsiteY8499" fmla="*/ 3321191 h 4944979"/>
              <a:gd name="connsiteX8500" fmla="*/ 10531374 w 10962464"/>
              <a:gd name="connsiteY8500" fmla="*/ 3363520 h 4944979"/>
              <a:gd name="connsiteX8501" fmla="*/ 10529710 w 10962464"/>
              <a:gd name="connsiteY8501" fmla="*/ 3391941 h 4944979"/>
              <a:gd name="connsiteX8502" fmla="*/ 10529256 w 10962464"/>
              <a:gd name="connsiteY8502" fmla="*/ 3424142 h 4944979"/>
              <a:gd name="connsiteX8503" fmla="*/ 10531374 w 10962464"/>
              <a:gd name="connsiteY8503" fmla="*/ 3455435 h 4944979"/>
              <a:gd name="connsiteX8504" fmla="*/ 10535757 w 10962464"/>
              <a:gd name="connsiteY8504" fmla="*/ 3484763 h 4944979"/>
              <a:gd name="connsiteX8505" fmla="*/ 10543165 w 10962464"/>
              <a:gd name="connsiteY8505" fmla="*/ 3519080 h 4944979"/>
              <a:gd name="connsiteX8506" fmla="*/ 10549456 w 10962464"/>
              <a:gd name="connsiteY8506" fmla="*/ 3535166 h 4944979"/>
              <a:gd name="connsiteX8507" fmla="*/ 10555259 w 10962464"/>
              <a:gd name="connsiteY8507" fmla="*/ 3519534 h 4944979"/>
              <a:gd name="connsiteX8508" fmla="*/ 10562666 w 10962464"/>
              <a:gd name="connsiteY8508" fmla="*/ 3504115 h 4944979"/>
              <a:gd name="connsiteX8509" fmla="*/ 10575119 w 10962464"/>
              <a:gd name="connsiteY8509" fmla="*/ 3492953 h 4944979"/>
              <a:gd name="connsiteX8510" fmla="*/ 10574911 w 10962464"/>
              <a:gd name="connsiteY8510" fmla="*/ 3492624 h 4944979"/>
              <a:gd name="connsiteX8511" fmla="*/ 10575365 w 10962464"/>
              <a:gd name="connsiteY8511" fmla="*/ 3489600 h 4944979"/>
              <a:gd name="connsiteX8512" fmla="*/ 10578541 w 10962464"/>
              <a:gd name="connsiteY8512" fmla="*/ 3438353 h 4944979"/>
              <a:gd name="connsiteX8513" fmla="*/ 10578842 w 10962464"/>
              <a:gd name="connsiteY8513" fmla="*/ 3409930 h 4944979"/>
              <a:gd name="connsiteX8514" fmla="*/ 10576273 w 10962464"/>
              <a:gd name="connsiteY8514" fmla="*/ 3381207 h 4944979"/>
              <a:gd name="connsiteX8515" fmla="*/ 10571132 w 10962464"/>
              <a:gd name="connsiteY8515" fmla="*/ 3359740 h 4944979"/>
              <a:gd name="connsiteX8516" fmla="*/ 10562515 w 10962464"/>
              <a:gd name="connsiteY8516" fmla="*/ 3336459 h 4944979"/>
              <a:gd name="connsiteX8517" fmla="*/ 10551178 w 10962464"/>
              <a:gd name="connsiteY8517" fmla="*/ 3314841 h 4944979"/>
              <a:gd name="connsiteX8518" fmla="*/ 10542560 w 10962464"/>
              <a:gd name="connsiteY8518" fmla="*/ 3300480 h 4944979"/>
              <a:gd name="connsiteX8519" fmla="*/ 9567171 w 10962464"/>
              <a:gd name="connsiteY8519" fmla="*/ 3298212 h 4944979"/>
              <a:gd name="connsiteX8520" fmla="*/ 9572765 w 10962464"/>
              <a:gd name="connsiteY8520" fmla="*/ 3372137 h 4944979"/>
              <a:gd name="connsiteX8521" fmla="*/ 9582591 w 10962464"/>
              <a:gd name="connsiteY8521" fmla="*/ 3448179 h 4944979"/>
              <a:gd name="connsiteX8522" fmla="*/ 9599977 w 10962464"/>
              <a:gd name="connsiteY8522" fmla="*/ 3522104 h 4944979"/>
              <a:gd name="connsiteX8523" fmla="*/ 9626432 w 10962464"/>
              <a:gd name="connsiteY8523" fmla="*/ 3593308 h 4944979"/>
              <a:gd name="connsiteX8524" fmla="*/ 9630504 w 10962464"/>
              <a:gd name="connsiteY8524" fmla="*/ 3601690 h 4944979"/>
              <a:gd name="connsiteX8525" fmla="*/ 9648201 w 10962464"/>
              <a:gd name="connsiteY8525" fmla="*/ 3608426 h 4944979"/>
              <a:gd name="connsiteX8526" fmla="*/ 9664680 w 10962464"/>
              <a:gd name="connsiteY8526" fmla="*/ 3616439 h 4944979"/>
              <a:gd name="connsiteX8527" fmla="*/ 9680704 w 10962464"/>
              <a:gd name="connsiteY8527" fmla="*/ 3625056 h 4944979"/>
              <a:gd name="connsiteX8528" fmla="*/ 9697787 w 10962464"/>
              <a:gd name="connsiteY8528" fmla="*/ 3636847 h 4944979"/>
              <a:gd name="connsiteX8529" fmla="*/ 9697911 w 10962464"/>
              <a:gd name="connsiteY8529" fmla="*/ 3636952 h 4944979"/>
              <a:gd name="connsiteX8530" fmla="*/ 9696427 w 10962464"/>
              <a:gd name="connsiteY8530" fmla="*/ 3628532 h 4944979"/>
              <a:gd name="connsiteX8531" fmla="*/ 9694009 w 10962464"/>
              <a:gd name="connsiteY8531" fmla="*/ 3590889 h 4944979"/>
              <a:gd name="connsiteX8532" fmla="*/ 9694160 w 10962464"/>
              <a:gd name="connsiteY8532" fmla="*/ 3551282 h 4944979"/>
              <a:gd name="connsiteX8533" fmla="*/ 9696276 w 10962464"/>
              <a:gd name="connsiteY8533" fmla="*/ 3513033 h 4944979"/>
              <a:gd name="connsiteX8534" fmla="*/ 9698031 w 10962464"/>
              <a:gd name="connsiteY8534" fmla="*/ 3494798 h 4944979"/>
              <a:gd name="connsiteX8535" fmla="*/ 9696427 w 10962464"/>
              <a:gd name="connsiteY8535" fmla="*/ 3489450 h 4944979"/>
              <a:gd name="connsiteX8536" fmla="*/ 9692346 w 10962464"/>
              <a:gd name="connsiteY8536" fmla="*/ 3476751 h 4944979"/>
              <a:gd name="connsiteX8537" fmla="*/ 9681460 w 10962464"/>
              <a:gd name="connsiteY8537" fmla="*/ 3450295 h 4944979"/>
              <a:gd name="connsiteX8538" fmla="*/ 9668459 w 10962464"/>
              <a:gd name="connsiteY8538" fmla="*/ 3424746 h 4944979"/>
              <a:gd name="connsiteX8539" fmla="*/ 9651982 w 10962464"/>
              <a:gd name="connsiteY8539" fmla="*/ 3398593 h 4944979"/>
              <a:gd name="connsiteX8540" fmla="*/ 9633839 w 10962464"/>
              <a:gd name="connsiteY8540" fmla="*/ 3373196 h 4944979"/>
              <a:gd name="connsiteX8541" fmla="*/ 9615850 w 10962464"/>
              <a:gd name="connsiteY8541" fmla="*/ 3350669 h 4944979"/>
              <a:gd name="connsiteX8542" fmla="*/ 9593476 w 10962464"/>
              <a:gd name="connsiteY8542" fmla="*/ 3324516 h 4944979"/>
              <a:gd name="connsiteX8543" fmla="*/ 9567626 w 10962464"/>
              <a:gd name="connsiteY8543" fmla="*/ 3298514 h 4944979"/>
              <a:gd name="connsiteX8544" fmla="*/ 9567171 w 10962464"/>
              <a:gd name="connsiteY8544" fmla="*/ 3298212 h 4944979"/>
              <a:gd name="connsiteX8545" fmla="*/ 855942 w 10962464"/>
              <a:gd name="connsiteY8545" fmla="*/ 3281584 h 4944979"/>
              <a:gd name="connsiteX8546" fmla="*/ 853825 w 10962464"/>
              <a:gd name="connsiteY8546" fmla="*/ 3286873 h 4944979"/>
              <a:gd name="connsiteX8547" fmla="*/ 847475 w 10962464"/>
              <a:gd name="connsiteY8547" fmla="*/ 3304108 h 4944979"/>
              <a:gd name="connsiteX8548" fmla="*/ 834022 w 10962464"/>
              <a:gd name="connsiteY8548" fmla="*/ 3354600 h 4944979"/>
              <a:gd name="connsiteX8549" fmla="*/ 824496 w 10962464"/>
              <a:gd name="connsiteY8549" fmla="*/ 3405699 h 4944979"/>
              <a:gd name="connsiteX8550" fmla="*/ 829486 w 10962464"/>
              <a:gd name="connsiteY8550" fmla="*/ 3472216 h 4944979"/>
              <a:gd name="connsiteX8551" fmla="*/ 832357 w 10962464"/>
              <a:gd name="connsiteY8551" fmla="*/ 3484461 h 4944979"/>
              <a:gd name="connsiteX8552" fmla="*/ 835834 w 10962464"/>
              <a:gd name="connsiteY8552" fmla="*/ 3499428 h 4944979"/>
              <a:gd name="connsiteX8553" fmla="*/ 841213 w 10962464"/>
              <a:gd name="connsiteY8553" fmla="*/ 3515674 h 4944979"/>
              <a:gd name="connsiteX8554" fmla="*/ 847173 w 10962464"/>
              <a:gd name="connsiteY8554" fmla="*/ 3522104 h 4944979"/>
              <a:gd name="connsiteX8555" fmla="*/ 894323 w 10962464"/>
              <a:gd name="connsiteY8555" fmla="*/ 3576999 h 4944979"/>
              <a:gd name="connsiteX8556" fmla="*/ 894946 w 10962464"/>
              <a:gd name="connsiteY8556" fmla="*/ 3568666 h 4944979"/>
              <a:gd name="connsiteX8557" fmla="*/ 900689 w 10962464"/>
              <a:gd name="connsiteY8557" fmla="*/ 3529511 h 4944979"/>
              <a:gd name="connsiteX8558" fmla="*/ 907190 w 10962464"/>
              <a:gd name="connsiteY8558" fmla="*/ 3490659 h 4944979"/>
              <a:gd name="connsiteX8559" fmla="*/ 915337 w 10962464"/>
              <a:gd name="connsiteY8559" fmla="*/ 3459681 h 4944979"/>
              <a:gd name="connsiteX8560" fmla="*/ 912935 w 10962464"/>
              <a:gd name="connsiteY8560" fmla="*/ 3443946 h 4944979"/>
              <a:gd name="connsiteX8561" fmla="*/ 909005 w 10962464"/>
              <a:gd name="connsiteY8561" fmla="*/ 3426560 h 4944979"/>
              <a:gd name="connsiteX8562" fmla="*/ 903863 w 10962464"/>
              <a:gd name="connsiteY8562" fmla="*/ 3407967 h 4944979"/>
              <a:gd name="connsiteX8563" fmla="*/ 892072 w 10962464"/>
              <a:gd name="connsiteY8563" fmla="*/ 3369718 h 4944979"/>
              <a:gd name="connsiteX8564" fmla="*/ 877861 w 10962464"/>
              <a:gd name="connsiteY8564" fmla="*/ 3332983 h 4944979"/>
              <a:gd name="connsiteX8565" fmla="*/ 862895 w 10962464"/>
              <a:gd name="connsiteY8565" fmla="*/ 3297003 h 4944979"/>
              <a:gd name="connsiteX8566" fmla="*/ 856093 w 10962464"/>
              <a:gd name="connsiteY8566" fmla="*/ 3282036 h 4944979"/>
              <a:gd name="connsiteX8567" fmla="*/ 855942 w 10962464"/>
              <a:gd name="connsiteY8567" fmla="*/ 3281584 h 4944979"/>
              <a:gd name="connsiteX8568" fmla="*/ 8640647 w 10962464"/>
              <a:gd name="connsiteY8568" fmla="*/ 3277047 h 4944979"/>
              <a:gd name="connsiteX8569" fmla="*/ 8642275 w 10962464"/>
              <a:gd name="connsiteY8569" fmla="*/ 3281582 h 4944979"/>
              <a:gd name="connsiteX8570" fmla="*/ 8642124 w 10962464"/>
              <a:gd name="connsiteY8570" fmla="*/ 3284909 h 4944979"/>
              <a:gd name="connsiteX8571" fmla="*/ 8640304 w 10962464"/>
              <a:gd name="connsiteY8571" fmla="*/ 3287746 h 4944979"/>
              <a:gd name="connsiteX8572" fmla="*/ 8643937 w 10962464"/>
              <a:gd name="connsiteY8572" fmla="*/ 3312120 h 4944979"/>
              <a:gd name="connsiteX8573" fmla="*/ 8658602 w 10962464"/>
              <a:gd name="connsiteY8573" fmla="*/ 3363974 h 4944979"/>
              <a:gd name="connsiteX8574" fmla="*/ 8679767 w 10962464"/>
              <a:gd name="connsiteY8574" fmla="*/ 3412501 h 4944979"/>
              <a:gd name="connsiteX8575" fmla="*/ 8695489 w 10962464"/>
              <a:gd name="connsiteY8575" fmla="*/ 3440772 h 4944979"/>
              <a:gd name="connsiteX8576" fmla="*/ 8713327 w 10962464"/>
              <a:gd name="connsiteY8576" fmla="*/ 3469798 h 4944979"/>
              <a:gd name="connsiteX8577" fmla="*/ 8732981 w 10962464"/>
              <a:gd name="connsiteY8577" fmla="*/ 3498974 h 4944979"/>
              <a:gd name="connsiteX8578" fmla="*/ 8752222 w 10962464"/>
              <a:gd name="connsiteY8578" fmla="*/ 3524630 h 4944979"/>
              <a:gd name="connsiteX8579" fmla="*/ 8775159 w 10962464"/>
              <a:gd name="connsiteY8579" fmla="*/ 3525581 h 4944979"/>
              <a:gd name="connsiteX8580" fmla="*/ 8793300 w 10962464"/>
              <a:gd name="connsiteY8580" fmla="*/ 3527849 h 4944979"/>
              <a:gd name="connsiteX8581" fmla="*/ 8810837 w 10962464"/>
              <a:gd name="connsiteY8581" fmla="*/ 3531024 h 4944979"/>
              <a:gd name="connsiteX8582" fmla="*/ 8817495 w 10962464"/>
              <a:gd name="connsiteY8582" fmla="*/ 3533571 h 4944979"/>
              <a:gd name="connsiteX8583" fmla="*/ 8812348 w 10962464"/>
              <a:gd name="connsiteY8583" fmla="*/ 3523012 h 4944979"/>
              <a:gd name="connsiteX8584" fmla="*/ 8788310 w 10962464"/>
              <a:gd name="connsiteY8584" fmla="*/ 3449539 h 4944979"/>
              <a:gd name="connsiteX8585" fmla="*/ 8776688 w 10962464"/>
              <a:gd name="connsiteY8585" fmla="*/ 3381868 h 4944979"/>
              <a:gd name="connsiteX8586" fmla="*/ 8776369 w 10962464"/>
              <a:gd name="connsiteY8586" fmla="*/ 3381812 h 4944979"/>
              <a:gd name="connsiteX8587" fmla="*/ 8770018 w 10962464"/>
              <a:gd name="connsiteY8587" fmla="*/ 3371683 h 4944979"/>
              <a:gd name="connsiteX8588" fmla="*/ 8763216 w 10962464"/>
              <a:gd name="connsiteY8588" fmla="*/ 3360951 h 4944979"/>
              <a:gd name="connsiteX8589" fmla="*/ 8747494 w 10962464"/>
              <a:gd name="connsiteY8589" fmla="*/ 3341297 h 4944979"/>
              <a:gd name="connsiteX8590" fmla="*/ 8700781 w 10962464"/>
              <a:gd name="connsiteY8590" fmla="*/ 3301236 h 4944979"/>
              <a:gd name="connsiteX8591" fmla="*/ 8660567 w 10962464"/>
              <a:gd name="connsiteY8591" fmla="*/ 3280977 h 4944979"/>
              <a:gd name="connsiteX8592" fmla="*/ 8654823 w 10962464"/>
              <a:gd name="connsiteY8592" fmla="*/ 3279315 h 4944979"/>
              <a:gd name="connsiteX8593" fmla="*/ 8648473 w 10962464"/>
              <a:gd name="connsiteY8593" fmla="*/ 3277803 h 4944979"/>
              <a:gd name="connsiteX8594" fmla="*/ 8641972 w 10962464"/>
              <a:gd name="connsiteY8594" fmla="*/ 3277047 h 4944979"/>
              <a:gd name="connsiteX8595" fmla="*/ 6402144 w 10962464"/>
              <a:gd name="connsiteY8595" fmla="*/ 3267826 h 4944979"/>
              <a:gd name="connsiteX8596" fmla="*/ 6401238 w 10962464"/>
              <a:gd name="connsiteY8596" fmla="*/ 3269942 h 4944979"/>
              <a:gd name="connsiteX8597" fmla="*/ 6393528 w 10962464"/>
              <a:gd name="connsiteY8597" fmla="*/ 3287024 h 4944979"/>
              <a:gd name="connsiteX8598" fmla="*/ 6379016 w 10962464"/>
              <a:gd name="connsiteY8598" fmla="*/ 3320283 h 4944979"/>
              <a:gd name="connsiteX8599" fmla="*/ 6365561 w 10962464"/>
              <a:gd name="connsiteY8599" fmla="*/ 3353089 h 4944979"/>
              <a:gd name="connsiteX8600" fmla="*/ 6354524 w 10962464"/>
              <a:gd name="connsiteY8600" fmla="*/ 3385744 h 4944979"/>
              <a:gd name="connsiteX8601" fmla="*/ 6347571 w 10962464"/>
              <a:gd name="connsiteY8601" fmla="*/ 3411594 h 4944979"/>
              <a:gd name="connsiteX8602" fmla="*/ 6342128 w 10962464"/>
              <a:gd name="connsiteY8602" fmla="*/ 3436840 h 4944979"/>
              <a:gd name="connsiteX8603" fmla="*/ 6331545 w 10962464"/>
              <a:gd name="connsiteY8603" fmla="*/ 3493683 h 4944979"/>
              <a:gd name="connsiteX8604" fmla="*/ 6330614 w 10962464"/>
              <a:gd name="connsiteY8604" fmla="*/ 3494356 h 4944979"/>
              <a:gd name="connsiteX8605" fmla="*/ 6335324 w 10962464"/>
              <a:gd name="connsiteY8605" fmla="*/ 3507892 h 4944979"/>
              <a:gd name="connsiteX8606" fmla="*/ 6338499 w 10962464"/>
              <a:gd name="connsiteY8606" fmla="*/ 3518928 h 4944979"/>
              <a:gd name="connsiteX8607" fmla="*/ 6349385 w 10962464"/>
              <a:gd name="connsiteY8607" fmla="*/ 3557177 h 4944979"/>
              <a:gd name="connsiteX8608" fmla="*/ 6359059 w 10962464"/>
              <a:gd name="connsiteY8608" fmla="*/ 3597692 h 4944979"/>
              <a:gd name="connsiteX8609" fmla="*/ 6362761 w 10962464"/>
              <a:gd name="connsiteY8609" fmla="*/ 3629100 h 4944979"/>
              <a:gd name="connsiteX8610" fmla="*/ 6367829 w 10962464"/>
              <a:gd name="connsiteY8610" fmla="*/ 3621125 h 4944979"/>
              <a:gd name="connsiteX8611" fmla="*/ 6386121 w 10962464"/>
              <a:gd name="connsiteY8611" fmla="*/ 3593459 h 4944979"/>
              <a:gd name="connsiteX8612" fmla="*/ 6395343 w 10962464"/>
              <a:gd name="connsiteY8612" fmla="*/ 3579400 h 4944979"/>
              <a:gd name="connsiteX8613" fmla="*/ 6400181 w 10962464"/>
              <a:gd name="connsiteY8613" fmla="*/ 3573018 h 4944979"/>
              <a:gd name="connsiteX8614" fmla="*/ 6399576 w 10962464"/>
              <a:gd name="connsiteY8614" fmla="*/ 3569875 h 4944979"/>
              <a:gd name="connsiteX8615" fmla="*/ 6402751 w 10962464"/>
              <a:gd name="connsiteY8615" fmla="*/ 3560503 h 4944979"/>
              <a:gd name="connsiteX8616" fmla="*/ 6405622 w 10962464"/>
              <a:gd name="connsiteY8616" fmla="*/ 3552037 h 4944979"/>
              <a:gd name="connsiteX8617" fmla="*/ 6406530 w 10962464"/>
              <a:gd name="connsiteY8617" fmla="*/ 3549165 h 4944979"/>
              <a:gd name="connsiteX8618" fmla="*/ 6422855 w 10962464"/>
              <a:gd name="connsiteY8618" fmla="*/ 3479170 h 4944979"/>
              <a:gd name="connsiteX8619" fmla="*/ 6427998 w 10962464"/>
              <a:gd name="connsiteY8619" fmla="*/ 3441678 h 4944979"/>
              <a:gd name="connsiteX8620" fmla="*/ 6430112 w 10962464"/>
              <a:gd name="connsiteY8620" fmla="*/ 3406605 h 4944979"/>
              <a:gd name="connsiteX8621" fmla="*/ 6428601 w 10962464"/>
              <a:gd name="connsiteY8621" fmla="*/ 3366695 h 4944979"/>
              <a:gd name="connsiteX8622" fmla="*/ 6421949 w 10962464"/>
              <a:gd name="connsiteY8622" fmla="*/ 3330412 h 4944979"/>
              <a:gd name="connsiteX8623" fmla="*/ 6411669 w 10962464"/>
              <a:gd name="connsiteY8623" fmla="*/ 3295643 h 4944979"/>
              <a:gd name="connsiteX8624" fmla="*/ 6402144 w 10962464"/>
              <a:gd name="connsiteY8624" fmla="*/ 3267826 h 4944979"/>
              <a:gd name="connsiteX8625" fmla="*/ 5004066 w 10962464"/>
              <a:gd name="connsiteY8625" fmla="*/ 3267220 h 4944979"/>
              <a:gd name="connsiteX8626" fmla="*/ 5007845 w 10962464"/>
              <a:gd name="connsiteY8626" fmla="*/ 3280826 h 4944979"/>
              <a:gd name="connsiteX8627" fmla="*/ 5027650 w 10962464"/>
              <a:gd name="connsiteY8627" fmla="*/ 3321794 h 4944979"/>
              <a:gd name="connsiteX8628" fmla="*/ 5050478 w 10962464"/>
              <a:gd name="connsiteY8628" fmla="*/ 3358681 h 4944979"/>
              <a:gd name="connsiteX8629" fmla="*/ 5083585 w 10962464"/>
              <a:gd name="connsiteY8629" fmla="*/ 3401464 h 4944979"/>
              <a:gd name="connsiteX8630" fmla="*/ 5101726 w 10962464"/>
              <a:gd name="connsiteY8630" fmla="*/ 3419909 h 4944979"/>
              <a:gd name="connsiteX8631" fmla="*/ 5117147 w 10962464"/>
              <a:gd name="connsiteY8631" fmla="*/ 3435480 h 4944979"/>
              <a:gd name="connsiteX8632" fmla="*/ 5118811 w 10962464"/>
              <a:gd name="connsiteY8632" fmla="*/ 3436840 h 4944979"/>
              <a:gd name="connsiteX8633" fmla="*/ 5119117 w 10962464"/>
              <a:gd name="connsiteY8633" fmla="*/ 3438437 h 4944979"/>
              <a:gd name="connsiteX8634" fmla="*/ 5151918 w 10962464"/>
              <a:gd name="connsiteY8634" fmla="*/ 3444248 h 4944979"/>
              <a:gd name="connsiteX8635" fmla="*/ 5189108 w 10962464"/>
              <a:gd name="connsiteY8635" fmla="*/ 3452864 h 4944979"/>
              <a:gd name="connsiteX8636" fmla="*/ 5226298 w 10962464"/>
              <a:gd name="connsiteY8636" fmla="*/ 3463901 h 4944979"/>
              <a:gd name="connsiteX8637" fmla="*/ 5260917 w 10962464"/>
              <a:gd name="connsiteY8637" fmla="*/ 3477810 h 4944979"/>
              <a:gd name="connsiteX8638" fmla="*/ 5267081 w 10962464"/>
              <a:gd name="connsiteY8638" fmla="*/ 3480879 h 4944979"/>
              <a:gd name="connsiteX8639" fmla="*/ 5262275 w 10962464"/>
              <a:gd name="connsiteY8639" fmla="*/ 3455889 h 4944979"/>
              <a:gd name="connsiteX8640" fmla="*/ 5256078 w 10962464"/>
              <a:gd name="connsiteY8640" fmla="*/ 3419605 h 4944979"/>
              <a:gd name="connsiteX8641" fmla="*/ 5254766 w 10962464"/>
              <a:gd name="connsiteY8641" fmla="*/ 3389926 h 4944979"/>
              <a:gd name="connsiteX8642" fmla="*/ 5247459 w 10962464"/>
              <a:gd name="connsiteY8642" fmla="*/ 3391335 h 4944979"/>
              <a:gd name="connsiteX8643" fmla="*/ 5219493 w 10962464"/>
              <a:gd name="connsiteY8643" fmla="*/ 3369113 h 4944979"/>
              <a:gd name="connsiteX8644" fmla="*/ 5191071 w 10962464"/>
              <a:gd name="connsiteY8644" fmla="*/ 3347646 h 4944979"/>
              <a:gd name="connsiteX8645" fmla="*/ 5159324 w 10962464"/>
              <a:gd name="connsiteY8645" fmla="*/ 3327843 h 4944979"/>
              <a:gd name="connsiteX8646" fmla="*/ 5129694 w 10962464"/>
              <a:gd name="connsiteY8646" fmla="*/ 3311968 h 4944979"/>
              <a:gd name="connsiteX8647" fmla="*/ 5070887 w 10962464"/>
              <a:gd name="connsiteY8647" fmla="*/ 3287024 h 4944979"/>
              <a:gd name="connsiteX8648" fmla="*/ 5059566 w 10962464"/>
              <a:gd name="connsiteY8648" fmla="*/ 3283579 h 4944979"/>
              <a:gd name="connsiteX8649" fmla="*/ 5053048 w 10962464"/>
              <a:gd name="connsiteY8649" fmla="*/ 3282337 h 4944979"/>
              <a:gd name="connsiteX8650" fmla="*/ 5051428 w 10962464"/>
              <a:gd name="connsiteY8650" fmla="*/ 3281103 h 4944979"/>
              <a:gd name="connsiteX8651" fmla="*/ 5008299 w 10962464"/>
              <a:gd name="connsiteY8651" fmla="*/ 3267975 h 4944979"/>
              <a:gd name="connsiteX8652" fmla="*/ 5004066 w 10962464"/>
              <a:gd name="connsiteY8652" fmla="*/ 3267220 h 4944979"/>
              <a:gd name="connsiteX8653" fmla="*/ 9211604 w 10962464"/>
              <a:gd name="connsiteY8653" fmla="*/ 3263895 h 4944979"/>
              <a:gd name="connsiteX8654" fmla="*/ 9183032 w 10962464"/>
              <a:gd name="connsiteY8654" fmla="*/ 3264499 h 4944979"/>
              <a:gd name="connsiteX8655" fmla="*/ 9182426 w 10962464"/>
              <a:gd name="connsiteY8655" fmla="*/ 3264650 h 4944979"/>
              <a:gd name="connsiteX8656" fmla="*/ 9194218 w 10962464"/>
              <a:gd name="connsiteY8656" fmla="*/ 3285212 h 4944979"/>
              <a:gd name="connsiteX8657" fmla="*/ 9209488 w 10962464"/>
              <a:gd name="connsiteY8657" fmla="*/ 3309097 h 4944979"/>
              <a:gd name="connsiteX8658" fmla="*/ 9224303 w 10962464"/>
              <a:gd name="connsiteY8658" fmla="*/ 3332530 h 4944979"/>
              <a:gd name="connsiteX8659" fmla="*/ 9239873 w 10962464"/>
              <a:gd name="connsiteY8659" fmla="*/ 3353996 h 4944979"/>
              <a:gd name="connsiteX8660" fmla="*/ 9292747 w 10962464"/>
              <a:gd name="connsiteY8660" fmla="*/ 3403916 h 4944979"/>
              <a:gd name="connsiteX8661" fmla="*/ 9312439 w 10962464"/>
              <a:gd name="connsiteY8661" fmla="*/ 3405546 h 4944979"/>
              <a:gd name="connsiteX8662" fmla="*/ 9349326 w 10962464"/>
              <a:gd name="connsiteY8662" fmla="*/ 3409327 h 4944979"/>
              <a:gd name="connsiteX8663" fmla="*/ 9367618 w 10962464"/>
              <a:gd name="connsiteY8663" fmla="*/ 3411746 h 4944979"/>
              <a:gd name="connsiteX8664" fmla="*/ 9385305 w 10962464"/>
              <a:gd name="connsiteY8664" fmla="*/ 3416130 h 4944979"/>
              <a:gd name="connsiteX8665" fmla="*/ 9420681 w 10962464"/>
              <a:gd name="connsiteY8665" fmla="*/ 3427165 h 4944979"/>
              <a:gd name="connsiteX8666" fmla="*/ 9458324 w 10962464"/>
              <a:gd name="connsiteY8666" fmla="*/ 3441678 h 4944979"/>
              <a:gd name="connsiteX8667" fmla="*/ 9461944 w 10962464"/>
              <a:gd name="connsiteY8667" fmla="*/ 3443495 h 4944979"/>
              <a:gd name="connsiteX8668" fmla="*/ 9455149 w 10962464"/>
              <a:gd name="connsiteY8668" fmla="*/ 3430189 h 4944979"/>
              <a:gd name="connsiteX8669" fmla="*/ 9439729 w 10962464"/>
              <a:gd name="connsiteY8669" fmla="*/ 3394208 h 4944979"/>
              <a:gd name="connsiteX8670" fmla="*/ 9433531 w 10962464"/>
              <a:gd name="connsiteY8670" fmla="*/ 3374857 h 4944979"/>
              <a:gd name="connsiteX8671" fmla="*/ 9429629 w 10962464"/>
              <a:gd name="connsiteY8671" fmla="*/ 3360368 h 4944979"/>
              <a:gd name="connsiteX8672" fmla="*/ 9428844 w 10962464"/>
              <a:gd name="connsiteY8672" fmla="*/ 3360194 h 4944979"/>
              <a:gd name="connsiteX8673" fmla="*/ 9423705 w 10962464"/>
              <a:gd name="connsiteY8673" fmla="*/ 3355356 h 4944979"/>
              <a:gd name="connsiteX8674" fmla="*/ 9415540 w 10962464"/>
              <a:gd name="connsiteY8674" fmla="*/ 3348101 h 4944979"/>
              <a:gd name="connsiteX8675" fmla="*/ 9398910 w 10962464"/>
              <a:gd name="connsiteY8675" fmla="*/ 3335250 h 4944979"/>
              <a:gd name="connsiteX8676" fmla="*/ 9396658 w 10962464"/>
              <a:gd name="connsiteY8676" fmla="*/ 3333860 h 4944979"/>
              <a:gd name="connsiteX8677" fmla="*/ 9355825 w 10962464"/>
              <a:gd name="connsiteY8677" fmla="*/ 3308643 h 4944979"/>
              <a:gd name="connsiteX8678" fmla="*/ 9331486 w 10962464"/>
              <a:gd name="connsiteY8678" fmla="*/ 3296852 h 4944979"/>
              <a:gd name="connsiteX8679" fmla="*/ 9309263 w 10962464"/>
              <a:gd name="connsiteY8679" fmla="*/ 3287327 h 4944979"/>
              <a:gd name="connsiteX8680" fmla="*/ 9211604 w 10962464"/>
              <a:gd name="connsiteY8680" fmla="*/ 3263895 h 4944979"/>
              <a:gd name="connsiteX8681" fmla="*/ 854431 w 10962464"/>
              <a:gd name="connsiteY8681" fmla="*/ 3247718 h 4944979"/>
              <a:gd name="connsiteX8682" fmla="*/ 862441 w 10962464"/>
              <a:gd name="connsiteY8682" fmla="*/ 3248777 h 4944979"/>
              <a:gd name="connsiteX8683" fmla="*/ 867581 w 10962464"/>
              <a:gd name="connsiteY8683" fmla="*/ 3252708 h 4944979"/>
              <a:gd name="connsiteX8684" fmla="*/ 871060 w 10962464"/>
              <a:gd name="connsiteY8684" fmla="*/ 3257243 h 4944979"/>
              <a:gd name="connsiteX8685" fmla="*/ 875745 w 10962464"/>
              <a:gd name="connsiteY8685" fmla="*/ 3265709 h 4944979"/>
              <a:gd name="connsiteX8686" fmla="*/ 891921 w 10962464"/>
              <a:gd name="connsiteY8686" fmla="*/ 3302142 h 4944979"/>
              <a:gd name="connsiteX8687" fmla="*/ 905980 w 10962464"/>
              <a:gd name="connsiteY8687" fmla="*/ 3336309 h 4944979"/>
              <a:gd name="connsiteX8688" fmla="*/ 919284 w 10962464"/>
              <a:gd name="connsiteY8688" fmla="*/ 3373499 h 4944979"/>
              <a:gd name="connsiteX8689" fmla="*/ 925182 w 10962464"/>
              <a:gd name="connsiteY8689" fmla="*/ 3393000 h 4944979"/>
              <a:gd name="connsiteX8690" fmla="*/ 931075 w 10962464"/>
              <a:gd name="connsiteY8690" fmla="*/ 3412652 h 4944979"/>
              <a:gd name="connsiteX8691" fmla="*/ 933305 w 10962464"/>
              <a:gd name="connsiteY8691" fmla="*/ 3421348 h 4944979"/>
              <a:gd name="connsiteX8692" fmla="*/ 935914 w 10962464"/>
              <a:gd name="connsiteY8692" fmla="*/ 3417339 h 4944979"/>
              <a:gd name="connsiteX8693" fmla="*/ 937576 w 10962464"/>
              <a:gd name="connsiteY8693" fmla="*/ 3416130 h 4944979"/>
              <a:gd name="connsiteX8694" fmla="*/ 941590 w 10962464"/>
              <a:gd name="connsiteY8694" fmla="*/ 3411670 h 4944979"/>
              <a:gd name="connsiteX8695" fmla="*/ 946042 w 10962464"/>
              <a:gd name="connsiteY8695" fmla="*/ 3399499 h 4944979"/>
              <a:gd name="connsiteX8696" fmla="*/ 952693 w 10962464"/>
              <a:gd name="connsiteY8696" fmla="*/ 3380149 h 4944979"/>
              <a:gd name="connsiteX8697" fmla="*/ 959044 w 10962464"/>
              <a:gd name="connsiteY8697" fmla="*/ 3363671 h 4944979"/>
              <a:gd name="connsiteX8698" fmla="*/ 974918 w 10962464"/>
              <a:gd name="connsiteY8698" fmla="*/ 3328598 h 4944979"/>
              <a:gd name="connsiteX8699" fmla="*/ 984743 w 10962464"/>
              <a:gd name="connsiteY8699" fmla="*/ 3313782 h 4944979"/>
              <a:gd name="connsiteX8700" fmla="*/ 989885 w 10962464"/>
              <a:gd name="connsiteY8700" fmla="*/ 3308189 h 4944979"/>
              <a:gd name="connsiteX8701" fmla="*/ 1005455 w 10962464"/>
              <a:gd name="connsiteY8701" fmla="*/ 3298514 h 4944979"/>
              <a:gd name="connsiteX8702" fmla="*/ 1013467 w 10962464"/>
              <a:gd name="connsiteY8702" fmla="*/ 3298212 h 4944979"/>
              <a:gd name="connsiteX8703" fmla="*/ 1020874 w 10962464"/>
              <a:gd name="connsiteY8703" fmla="*/ 3301688 h 4944979"/>
              <a:gd name="connsiteX8704" fmla="*/ 1027981 w 10962464"/>
              <a:gd name="connsiteY8704" fmla="*/ 3310306 h 4944979"/>
              <a:gd name="connsiteX8705" fmla="*/ 1045970 w 10962464"/>
              <a:gd name="connsiteY8705" fmla="*/ 3345076 h 4944979"/>
              <a:gd name="connsiteX8706" fmla="*/ 1072728 w 10962464"/>
              <a:gd name="connsiteY8706" fmla="*/ 3418548 h 4944979"/>
              <a:gd name="connsiteX8707" fmla="*/ 1077566 w 10962464"/>
              <a:gd name="connsiteY8707" fmla="*/ 3436840 h 4944979"/>
              <a:gd name="connsiteX8708" fmla="*/ 1082251 w 10962464"/>
              <a:gd name="connsiteY8708" fmla="*/ 3460424 h 4944979"/>
              <a:gd name="connsiteX8709" fmla="*/ 1087996 w 10962464"/>
              <a:gd name="connsiteY8709" fmla="*/ 3501242 h 4944979"/>
              <a:gd name="connsiteX8710" fmla="*/ 1088209 w 10962464"/>
              <a:gd name="connsiteY8710" fmla="*/ 3503837 h 4944979"/>
              <a:gd name="connsiteX8711" fmla="*/ 1100544 w 10962464"/>
              <a:gd name="connsiteY8711" fmla="*/ 3491868 h 4944979"/>
              <a:gd name="connsiteX8712" fmla="*/ 1112335 w 10962464"/>
              <a:gd name="connsiteY8712" fmla="*/ 3487939 h 4944979"/>
              <a:gd name="connsiteX8713" fmla="*/ 1124883 w 10962464"/>
              <a:gd name="connsiteY8713" fmla="*/ 3493230 h 4944979"/>
              <a:gd name="connsiteX8714" fmla="*/ 1132895 w 10962464"/>
              <a:gd name="connsiteY8714" fmla="*/ 3504417 h 4944979"/>
              <a:gd name="connsiteX8715" fmla="*/ 1141210 w 10962464"/>
              <a:gd name="connsiteY8715" fmla="*/ 3523012 h 4944979"/>
              <a:gd name="connsiteX8716" fmla="*/ 1153005 w 10962464"/>
              <a:gd name="connsiteY8716" fmla="*/ 3561108 h 4944979"/>
              <a:gd name="connsiteX8717" fmla="*/ 1162226 w 10962464"/>
              <a:gd name="connsiteY8717" fmla="*/ 3596786 h 4944979"/>
              <a:gd name="connsiteX8718" fmla="*/ 1169632 w 10962464"/>
              <a:gd name="connsiteY8718" fmla="*/ 3652720 h 4944979"/>
              <a:gd name="connsiteX8719" fmla="*/ 1172201 w 10962464"/>
              <a:gd name="connsiteY8719" fmla="*/ 3680689 h 4944979"/>
              <a:gd name="connsiteX8720" fmla="*/ 1172842 w 10962464"/>
              <a:gd name="connsiteY8720" fmla="*/ 3699111 h 4944979"/>
              <a:gd name="connsiteX8721" fmla="*/ 1177039 w 10962464"/>
              <a:gd name="connsiteY8721" fmla="*/ 3695503 h 4944979"/>
              <a:gd name="connsiteX8722" fmla="*/ 1189738 w 10962464"/>
              <a:gd name="connsiteY8722" fmla="*/ 3690969 h 4944979"/>
              <a:gd name="connsiteX8723" fmla="*/ 1205006 w 10962464"/>
              <a:gd name="connsiteY8723" fmla="*/ 3692783 h 4944979"/>
              <a:gd name="connsiteX8724" fmla="*/ 1216951 w 10962464"/>
              <a:gd name="connsiteY8724" fmla="*/ 3702609 h 4944979"/>
              <a:gd name="connsiteX8725" fmla="*/ 1220124 w 10962464"/>
              <a:gd name="connsiteY8725" fmla="*/ 3706842 h 4944979"/>
              <a:gd name="connsiteX8726" fmla="*/ 1229194 w 10962464"/>
              <a:gd name="connsiteY8726" fmla="*/ 3724832 h 4944979"/>
              <a:gd name="connsiteX8727" fmla="*/ 1234789 w 10962464"/>
              <a:gd name="connsiteY8727" fmla="*/ 3742066 h 4944979"/>
              <a:gd name="connsiteX8728" fmla="*/ 1239627 w 10962464"/>
              <a:gd name="connsiteY8728" fmla="*/ 3761416 h 4944979"/>
              <a:gd name="connsiteX8729" fmla="*/ 1247186 w 10962464"/>
              <a:gd name="connsiteY8729" fmla="*/ 3800571 h 4944979"/>
              <a:gd name="connsiteX8730" fmla="*/ 1251721 w 10962464"/>
              <a:gd name="connsiteY8730" fmla="*/ 3838971 h 4944979"/>
              <a:gd name="connsiteX8731" fmla="*/ 1252517 w 10962464"/>
              <a:gd name="connsiteY8731" fmla="*/ 3892429 h 4944979"/>
              <a:gd name="connsiteX8732" fmla="*/ 1253989 w 10962464"/>
              <a:gd name="connsiteY8732" fmla="*/ 3891579 h 4944979"/>
              <a:gd name="connsiteX8733" fmla="*/ 1269106 w 10962464"/>
              <a:gd name="connsiteY8733" fmla="*/ 3894905 h 4944979"/>
              <a:gd name="connsiteX8734" fmla="*/ 1276514 w 10962464"/>
              <a:gd name="connsiteY8734" fmla="*/ 3904580 h 4944979"/>
              <a:gd name="connsiteX8735" fmla="*/ 1281805 w 10962464"/>
              <a:gd name="connsiteY8735" fmla="*/ 3915313 h 4944979"/>
              <a:gd name="connsiteX8736" fmla="*/ 1288608 w 10962464"/>
              <a:gd name="connsiteY8736" fmla="*/ 3932548 h 4944979"/>
              <a:gd name="connsiteX8737" fmla="*/ 1293750 w 10962464"/>
              <a:gd name="connsiteY8737" fmla="*/ 3951143 h 4944979"/>
              <a:gd name="connsiteX8738" fmla="*/ 1297680 w 10962464"/>
              <a:gd name="connsiteY8738" fmla="*/ 3968679 h 4944979"/>
              <a:gd name="connsiteX8739" fmla="*/ 1301459 w 10962464"/>
              <a:gd name="connsiteY8739" fmla="*/ 3987879 h 4944979"/>
              <a:gd name="connsiteX8740" fmla="*/ 1305843 w 10962464"/>
              <a:gd name="connsiteY8740" fmla="*/ 4006625 h 4944979"/>
              <a:gd name="connsiteX8741" fmla="*/ 1313704 w 10962464"/>
              <a:gd name="connsiteY8741" fmla="*/ 4046383 h 4944979"/>
              <a:gd name="connsiteX8742" fmla="*/ 1314578 w 10962464"/>
              <a:gd name="connsiteY8742" fmla="*/ 4060569 h 4944979"/>
              <a:gd name="connsiteX8743" fmla="*/ 1324287 w 10962464"/>
              <a:gd name="connsiteY8743" fmla="*/ 4052279 h 4944979"/>
              <a:gd name="connsiteX8744" fmla="*/ 1336078 w 10962464"/>
              <a:gd name="connsiteY8744" fmla="*/ 4048349 h 4944979"/>
              <a:gd name="connsiteX8745" fmla="*/ 1353464 w 10962464"/>
              <a:gd name="connsiteY8745" fmla="*/ 4054244 h 4944979"/>
              <a:gd name="connsiteX8746" fmla="*/ 1364045 w 10962464"/>
              <a:gd name="connsiteY8746" fmla="*/ 4073747 h 4944979"/>
              <a:gd name="connsiteX8747" fmla="*/ 1376442 w 10962464"/>
              <a:gd name="connsiteY8747" fmla="*/ 4110785 h 4944979"/>
              <a:gd name="connsiteX8748" fmla="*/ 1384910 w 10962464"/>
              <a:gd name="connsiteY8748" fmla="*/ 4150392 h 4944979"/>
              <a:gd name="connsiteX8749" fmla="*/ 1391711 w 10962464"/>
              <a:gd name="connsiteY8749" fmla="*/ 4189850 h 4944979"/>
              <a:gd name="connsiteX8750" fmla="*/ 1394582 w 10962464"/>
              <a:gd name="connsiteY8750" fmla="*/ 4225830 h 4944979"/>
              <a:gd name="connsiteX8751" fmla="*/ 1392422 w 10962464"/>
              <a:gd name="connsiteY8751" fmla="*/ 4250627 h 4944979"/>
              <a:gd name="connsiteX8752" fmla="*/ 1396094 w 10962464"/>
              <a:gd name="connsiteY8752" fmla="*/ 4251378 h 4944979"/>
              <a:gd name="connsiteX8753" fmla="*/ 1402292 w 10962464"/>
              <a:gd name="connsiteY8753" fmla="*/ 4255459 h 4944979"/>
              <a:gd name="connsiteX8754" fmla="*/ 1405921 w 10962464"/>
              <a:gd name="connsiteY8754" fmla="*/ 4259239 h 4944979"/>
              <a:gd name="connsiteX8755" fmla="*/ 1410153 w 10962464"/>
              <a:gd name="connsiteY8755" fmla="*/ 4264378 h 4944979"/>
              <a:gd name="connsiteX8756" fmla="*/ 1415447 w 10962464"/>
              <a:gd name="connsiteY8756" fmla="*/ 4272240 h 4944979"/>
              <a:gd name="connsiteX8757" fmla="*/ 1433285 w 10962464"/>
              <a:gd name="connsiteY8757" fmla="*/ 4308070 h 4944979"/>
              <a:gd name="connsiteX8758" fmla="*/ 1448402 w 10962464"/>
              <a:gd name="connsiteY8758" fmla="*/ 4342990 h 4944979"/>
              <a:gd name="connsiteX8759" fmla="*/ 1466996 w 10962464"/>
              <a:gd name="connsiteY8759" fmla="*/ 4418578 h 4944979"/>
              <a:gd name="connsiteX8760" fmla="*/ 1467904 w 10962464"/>
              <a:gd name="connsiteY8760" fmla="*/ 4434755 h 4944979"/>
              <a:gd name="connsiteX8761" fmla="*/ 1466845 w 10962464"/>
              <a:gd name="connsiteY8761" fmla="*/ 4454710 h 4944979"/>
              <a:gd name="connsiteX8762" fmla="*/ 1461268 w 10962464"/>
              <a:gd name="connsiteY8762" fmla="*/ 4484785 h 4944979"/>
              <a:gd name="connsiteX8763" fmla="*/ 1462160 w 10962464"/>
              <a:gd name="connsiteY8763" fmla="*/ 4485551 h 4944979"/>
              <a:gd name="connsiteX8764" fmla="*/ 1473043 w 10962464"/>
              <a:gd name="connsiteY8764" fmla="*/ 4498250 h 4944979"/>
              <a:gd name="connsiteX8765" fmla="*/ 1492544 w 10962464"/>
              <a:gd name="connsiteY8765" fmla="*/ 4536951 h 4944979"/>
              <a:gd name="connsiteX8766" fmla="*/ 1502372 w 10962464"/>
              <a:gd name="connsiteY8766" fmla="*/ 4576408 h 4944979"/>
              <a:gd name="connsiteX8767" fmla="*/ 1504337 w 10962464"/>
              <a:gd name="connsiteY8767" fmla="*/ 4655323 h 4944979"/>
              <a:gd name="connsiteX8768" fmla="*/ 1499801 w 10962464"/>
              <a:gd name="connsiteY8768" fmla="*/ 4674892 h 4944979"/>
              <a:gd name="connsiteX8769" fmla="*/ 1505697 w 10962464"/>
              <a:gd name="connsiteY8769" fmla="*/ 4674521 h 4944979"/>
              <a:gd name="connsiteX8770" fmla="*/ 1515374 w 10962464"/>
              <a:gd name="connsiteY8770" fmla="*/ 4682834 h 4944979"/>
              <a:gd name="connsiteX8771" fmla="*/ 1522325 w 10962464"/>
              <a:gd name="connsiteY8771" fmla="*/ 4693719 h 4944979"/>
              <a:gd name="connsiteX8772" fmla="*/ 1529885 w 10962464"/>
              <a:gd name="connsiteY8772" fmla="*/ 4712919 h 4944979"/>
              <a:gd name="connsiteX8773" fmla="*/ 1538654 w 10962464"/>
              <a:gd name="connsiteY8773" fmla="*/ 4751469 h 4944979"/>
              <a:gd name="connsiteX8774" fmla="*/ 1543038 w 10962464"/>
              <a:gd name="connsiteY8774" fmla="*/ 4791077 h 4944979"/>
              <a:gd name="connsiteX8775" fmla="*/ 1540771 w 10962464"/>
              <a:gd name="connsiteY8775" fmla="*/ 4812998 h 4944979"/>
              <a:gd name="connsiteX8776" fmla="*/ 1534873 w 10962464"/>
              <a:gd name="connsiteY8776" fmla="*/ 4832954 h 4944979"/>
              <a:gd name="connsiteX8777" fmla="*/ 1520965 w 10962464"/>
              <a:gd name="connsiteY8777" fmla="*/ 4867422 h 4944979"/>
              <a:gd name="connsiteX8778" fmla="*/ 1509176 w 10962464"/>
              <a:gd name="connsiteY8778" fmla="*/ 4886318 h 4944979"/>
              <a:gd name="connsiteX8779" fmla="*/ 1508808 w 10962464"/>
              <a:gd name="connsiteY8779" fmla="*/ 4886699 h 4944979"/>
              <a:gd name="connsiteX8780" fmla="*/ 1512499 w 10962464"/>
              <a:gd name="connsiteY8780" fmla="*/ 4927589 h 4944979"/>
              <a:gd name="connsiteX8781" fmla="*/ 1517114 w 10962464"/>
              <a:gd name="connsiteY8781" fmla="*/ 4944979 h 4944979"/>
              <a:gd name="connsiteX8782" fmla="*/ 1491933 w 10962464"/>
              <a:gd name="connsiteY8782" fmla="*/ 4944979 h 4944979"/>
              <a:gd name="connsiteX8783" fmla="*/ 1489219 w 10962464"/>
              <a:gd name="connsiteY8783" fmla="*/ 4935149 h 4944979"/>
              <a:gd name="connsiteX8784" fmla="*/ 1486351 w 10962464"/>
              <a:gd name="connsiteY8784" fmla="*/ 4907066 h 4944979"/>
              <a:gd name="connsiteX8785" fmla="*/ 1481055 w 10962464"/>
              <a:gd name="connsiteY8785" fmla="*/ 4911111 h 4944979"/>
              <a:gd name="connsiteX8786" fmla="*/ 1463821 w 10962464"/>
              <a:gd name="connsiteY8786" fmla="*/ 4918669 h 4944979"/>
              <a:gd name="connsiteX8787" fmla="*/ 1445377 w 10962464"/>
              <a:gd name="connsiteY8787" fmla="*/ 4920937 h 4944979"/>
              <a:gd name="connsiteX8788" fmla="*/ 1444685 w 10962464"/>
              <a:gd name="connsiteY8788" fmla="*/ 4920687 h 4944979"/>
              <a:gd name="connsiteX8789" fmla="*/ 1449762 w 10962464"/>
              <a:gd name="connsiteY8789" fmla="*/ 4933938 h 4944979"/>
              <a:gd name="connsiteX8790" fmla="*/ 1452888 w 10962464"/>
              <a:gd name="connsiteY8790" fmla="*/ 4944979 h 4944979"/>
              <a:gd name="connsiteX8791" fmla="*/ 1426414 w 10962464"/>
              <a:gd name="connsiteY8791" fmla="*/ 4944979 h 4944979"/>
              <a:gd name="connsiteX8792" fmla="*/ 1420586 w 10962464"/>
              <a:gd name="connsiteY8792" fmla="*/ 4926681 h 4944979"/>
              <a:gd name="connsiteX8793" fmla="*/ 1416199 w 10962464"/>
              <a:gd name="connsiteY8793" fmla="*/ 4914436 h 4944979"/>
              <a:gd name="connsiteX8794" fmla="*/ 1415321 w 10962464"/>
              <a:gd name="connsiteY8794" fmla="*/ 4909710 h 4944979"/>
              <a:gd name="connsiteX8795" fmla="*/ 1407433 w 10962464"/>
              <a:gd name="connsiteY8795" fmla="*/ 4909146 h 4944979"/>
              <a:gd name="connsiteX8796" fmla="*/ 1389292 w 10962464"/>
              <a:gd name="connsiteY8796" fmla="*/ 4905669 h 4944979"/>
              <a:gd name="connsiteX8797" fmla="*/ 1350442 w 10962464"/>
              <a:gd name="connsiteY8797" fmla="*/ 4895541 h 4944979"/>
              <a:gd name="connsiteX8798" fmla="*/ 1316578 w 10962464"/>
              <a:gd name="connsiteY8798" fmla="*/ 4877853 h 4944979"/>
              <a:gd name="connsiteX8799" fmla="*/ 1282864 w 10962464"/>
              <a:gd name="connsiteY8799" fmla="*/ 4853363 h 4944979"/>
              <a:gd name="connsiteX8800" fmla="*/ 1253989 w 10962464"/>
              <a:gd name="connsiteY8800" fmla="*/ 4827965 h 4944979"/>
              <a:gd name="connsiteX8801" fmla="*/ 1240687 w 10962464"/>
              <a:gd name="connsiteY8801" fmla="*/ 4813603 h 4944979"/>
              <a:gd name="connsiteX8802" fmla="*/ 1226477 w 10962464"/>
              <a:gd name="connsiteY8802" fmla="*/ 4795916 h 4944979"/>
              <a:gd name="connsiteX8803" fmla="*/ 1216197 w 10962464"/>
              <a:gd name="connsiteY8803" fmla="*/ 4780646 h 4944979"/>
              <a:gd name="connsiteX8804" fmla="*/ 1208334 w 10962464"/>
              <a:gd name="connsiteY8804" fmla="*/ 4766890 h 4944979"/>
              <a:gd name="connsiteX8805" fmla="*/ 1203951 w 10962464"/>
              <a:gd name="connsiteY8805" fmla="*/ 4755702 h 4944979"/>
              <a:gd name="connsiteX8806" fmla="*/ 1202590 w 10962464"/>
              <a:gd name="connsiteY8806" fmla="*/ 4740283 h 4944979"/>
              <a:gd name="connsiteX8807" fmla="*/ 1203621 w 10962464"/>
              <a:gd name="connsiteY8807" fmla="*/ 4737501 h 4944979"/>
              <a:gd name="connsiteX8808" fmla="*/ 1193064 w 10962464"/>
              <a:gd name="connsiteY8808" fmla="*/ 4732119 h 4944979"/>
              <a:gd name="connsiteX8809" fmla="*/ 1175528 w 10962464"/>
              <a:gd name="connsiteY8809" fmla="*/ 4719721 h 4944979"/>
              <a:gd name="connsiteX8810" fmla="*/ 1146804 w 10962464"/>
              <a:gd name="connsiteY8810" fmla="*/ 4695535 h 4944979"/>
              <a:gd name="connsiteX8811" fmla="*/ 1120046 w 10962464"/>
              <a:gd name="connsiteY8811" fmla="*/ 4667869 h 4944979"/>
              <a:gd name="connsiteX8812" fmla="*/ 1093894 w 10962464"/>
              <a:gd name="connsiteY8812" fmla="*/ 4636121 h 4944979"/>
              <a:gd name="connsiteX8813" fmla="*/ 1070611 w 10962464"/>
              <a:gd name="connsiteY8813" fmla="*/ 4604526 h 4944979"/>
              <a:gd name="connsiteX8814" fmla="*/ 1044610 w 10962464"/>
              <a:gd name="connsiteY8814" fmla="*/ 4564766 h 4944979"/>
              <a:gd name="connsiteX8815" fmla="*/ 1040831 w 10962464"/>
              <a:gd name="connsiteY8815" fmla="*/ 4551917 h 4944979"/>
              <a:gd name="connsiteX8816" fmla="*/ 1040680 w 10962464"/>
              <a:gd name="connsiteY8816" fmla="*/ 4544962 h 4944979"/>
              <a:gd name="connsiteX8817" fmla="*/ 1042493 w 10962464"/>
              <a:gd name="connsiteY8817" fmla="*/ 4539218 h 4944979"/>
              <a:gd name="connsiteX8818" fmla="*/ 1044158 w 10962464"/>
              <a:gd name="connsiteY8818" fmla="*/ 4536648 h 4944979"/>
              <a:gd name="connsiteX8819" fmla="*/ 1047935 w 10962464"/>
              <a:gd name="connsiteY8819" fmla="*/ 4533321 h 4944979"/>
              <a:gd name="connsiteX8820" fmla="*/ 1054588 w 10962464"/>
              <a:gd name="connsiteY8820" fmla="*/ 4530298 h 4944979"/>
              <a:gd name="connsiteX8821" fmla="*/ 1059915 w 10962464"/>
              <a:gd name="connsiteY8821" fmla="*/ 4530363 h 4944979"/>
              <a:gd name="connsiteX8822" fmla="*/ 1046727 w 10962464"/>
              <a:gd name="connsiteY8822" fmla="*/ 4515634 h 4944979"/>
              <a:gd name="connsiteX8823" fmla="*/ 1023596 w 10962464"/>
              <a:gd name="connsiteY8823" fmla="*/ 4486759 h 4944979"/>
              <a:gd name="connsiteX8824" fmla="*/ 1012107 w 10962464"/>
              <a:gd name="connsiteY8824" fmla="*/ 4470886 h 4944979"/>
              <a:gd name="connsiteX8825" fmla="*/ 1000768 w 10962464"/>
              <a:gd name="connsiteY8825" fmla="*/ 4454861 h 4944979"/>
              <a:gd name="connsiteX8826" fmla="*/ 980965 w 10962464"/>
              <a:gd name="connsiteY8826" fmla="*/ 4419486 h 4944979"/>
              <a:gd name="connsiteX8827" fmla="*/ 974010 w 10962464"/>
              <a:gd name="connsiteY8827" fmla="*/ 4396204 h 4944979"/>
              <a:gd name="connsiteX8828" fmla="*/ 973407 w 10962464"/>
              <a:gd name="connsiteY8828" fmla="*/ 4384262 h 4944979"/>
              <a:gd name="connsiteX8829" fmla="*/ 978245 w 10962464"/>
              <a:gd name="connsiteY8829" fmla="*/ 4371714 h 4944979"/>
              <a:gd name="connsiteX8830" fmla="*/ 978091 w 10962464"/>
              <a:gd name="connsiteY8830" fmla="*/ 4372168 h 4944979"/>
              <a:gd name="connsiteX8831" fmla="*/ 987766 w 10962464"/>
              <a:gd name="connsiteY8831" fmla="*/ 4365667 h 4944979"/>
              <a:gd name="connsiteX8832" fmla="*/ 993513 w 10962464"/>
              <a:gd name="connsiteY8832" fmla="*/ 4364458 h 4944979"/>
              <a:gd name="connsiteX8833" fmla="*/ 993675 w 10962464"/>
              <a:gd name="connsiteY8833" fmla="*/ 4364458 h 4944979"/>
              <a:gd name="connsiteX8834" fmla="*/ 975069 w 10962464"/>
              <a:gd name="connsiteY8834" fmla="*/ 4340724 h 4944979"/>
              <a:gd name="connsiteX8835" fmla="*/ 956171 w 10962464"/>
              <a:gd name="connsiteY8835" fmla="*/ 4309279 h 4944979"/>
              <a:gd name="connsiteX8836" fmla="*/ 938031 w 10962464"/>
              <a:gd name="connsiteY8836" fmla="*/ 4273601 h 4944979"/>
              <a:gd name="connsiteX8837" fmla="*/ 923366 w 10962464"/>
              <a:gd name="connsiteY8837" fmla="*/ 4233994 h 4944979"/>
              <a:gd name="connsiteX8838" fmla="*/ 923667 w 10962464"/>
              <a:gd name="connsiteY8838" fmla="*/ 4210258 h 4944979"/>
              <a:gd name="connsiteX8839" fmla="*/ 926693 w 10962464"/>
              <a:gd name="connsiteY8839" fmla="*/ 4203456 h 4944979"/>
              <a:gd name="connsiteX8840" fmla="*/ 927913 w 10962464"/>
              <a:gd name="connsiteY8840" fmla="*/ 4201726 h 4944979"/>
              <a:gd name="connsiteX8841" fmla="*/ 923215 w 10962464"/>
              <a:gd name="connsiteY8841" fmla="*/ 4195593 h 4944979"/>
              <a:gd name="connsiteX8842" fmla="*/ 912483 w 10962464"/>
              <a:gd name="connsiteY8842" fmla="*/ 4180778 h 4944979"/>
              <a:gd name="connsiteX8843" fmla="*/ 893131 w 10962464"/>
              <a:gd name="connsiteY8843" fmla="*/ 4148578 h 4944979"/>
              <a:gd name="connsiteX8844" fmla="*/ 875594 w 10962464"/>
              <a:gd name="connsiteY8844" fmla="*/ 4111086 h 4944979"/>
              <a:gd name="connsiteX8845" fmla="*/ 860173 w 10962464"/>
              <a:gd name="connsiteY8845" fmla="*/ 4076014 h 4944979"/>
              <a:gd name="connsiteX8846" fmla="*/ 852312 w 10962464"/>
              <a:gd name="connsiteY8846" fmla="*/ 4057418 h 4944979"/>
              <a:gd name="connsiteX8847" fmla="*/ 845662 w 10962464"/>
              <a:gd name="connsiteY8847" fmla="*/ 4038522 h 4944979"/>
              <a:gd name="connsiteX8848" fmla="*/ 840825 w 10962464"/>
              <a:gd name="connsiteY8848" fmla="*/ 4020682 h 4944979"/>
              <a:gd name="connsiteX8849" fmla="*/ 840825 w 10962464"/>
              <a:gd name="connsiteY8849" fmla="*/ 4002844 h 4944979"/>
              <a:gd name="connsiteX8850" fmla="*/ 842335 w 10962464"/>
              <a:gd name="connsiteY8850" fmla="*/ 4000425 h 4944979"/>
              <a:gd name="connsiteX8851" fmla="*/ 856093 w 10962464"/>
              <a:gd name="connsiteY8851" fmla="*/ 3994981 h 4944979"/>
              <a:gd name="connsiteX8852" fmla="*/ 863284 w 10962464"/>
              <a:gd name="connsiteY8852" fmla="*/ 3995954 h 4944979"/>
              <a:gd name="connsiteX8853" fmla="*/ 859872 w 10962464"/>
              <a:gd name="connsiteY8853" fmla="*/ 3991355 h 4944979"/>
              <a:gd name="connsiteX8854" fmla="*/ 848533 w 10962464"/>
              <a:gd name="connsiteY8854" fmla="*/ 3975934 h 4944979"/>
              <a:gd name="connsiteX8855" fmla="*/ 838104 w 10962464"/>
              <a:gd name="connsiteY8855" fmla="*/ 3959607 h 4944979"/>
              <a:gd name="connsiteX8856" fmla="*/ 803787 w 10962464"/>
              <a:gd name="connsiteY8856" fmla="*/ 3888403 h 4944979"/>
              <a:gd name="connsiteX8857" fmla="*/ 790632 w 10962464"/>
              <a:gd name="connsiteY8857" fmla="*/ 3851819 h 4944979"/>
              <a:gd name="connsiteX8858" fmla="*/ 785945 w 10962464"/>
              <a:gd name="connsiteY8858" fmla="*/ 3830503 h 4944979"/>
              <a:gd name="connsiteX8859" fmla="*/ 784736 w 10962464"/>
              <a:gd name="connsiteY8859" fmla="*/ 3821280 h 4944979"/>
              <a:gd name="connsiteX8860" fmla="*/ 789272 w 10962464"/>
              <a:gd name="connsiteY8860" fmla="*/ 3798302 h 4944979"/>
              <a:gd name="connsiteX8861" fmla="*/ 793051 w 10962464"/>
              <a:gd name="connsiteY8861" fmla="*/ 3794826 h 4944979"/>
              <a:gd name="connsiteX8862" fmla="*/ 811527 w 10962464"/>
              <a:gd name="connsiteY8862" fmla="*/ 3793792 h 4944979"/>
              <a:gd name="connsiteX8863" fmla="*/ 805147 w 10962464"/>
              <a:gd name="connsiteY8863" fmla="*/ 3786663 h 4944979"/>
              <a:gd name="connsiteX8864" fmla="*/ 780505 w 10962464"/>
              <a:gd name="connsiteY8864" fmla="*/ 3754764 h 4944979"/>
              <a:gd name="connsiteX8865" fmla="*/ 744827 w 10962464"/>
              <a:gd name="connsiteY8865" fmla="*/ 3683863 h 4944979"/>
              <a:gd name="connsiteX8866" fmla="*/ 738932 w 10962464"/>
              <a:gd name="connsiteY8866" fmla="*/ 3665117 h 4944979"/>
              <a:gd name="connsiteX8867" fmla="*/ 734095 w 10962464"/>
              <a:gd name="connsiteY8867" fmla="*/ 3640628 h 4944979"/>
              <a:gd name="connsiteX8868" fmla="*/ 734396 w 10962464"/>
              <a:gd name="connsiteY8868" fmla="*/ 3628684 h 4944979"/>
              <a:gd name="connsiteX8869" fmla="*/ 738326 w 10962464"/>
              <a:gd name="connsiteY8869" fmla="*/ 3616136 h 4944979"/>
              <a:gd name="connsiteX8870" fmla="*/ 740294 w 10962464"/>
              <a:gd name="connsiteY8870" fmla="*/ 3613414 h 4944979"/>
              <a:gd name="connsiteX8871" fmla="*/ 748759 w 10962464"/>
              <a:gd name="connsiteY8871" fmla="*/ 3607216 h 4944979"/>
              <a:gd name="connsiteX8872" fmla="*/ 761305 w 10962464"/>
              <a:gd name="connsiteY8872" fmla="*/ 3606762 h 4944979"/>
              <a:gd name="connsiteX8873" fmla="*/ 767477 w 10962464"/>
              <a:gd name="connsiteY8873" fmla="*/ 3608950 h 4944979"/>
              <a:gd name="connsiteX8874" fmla="*/ 751782 w 10962464"/>
              <a:gd name="connsiteY8874" fmla="*/ 3583027 h 4944979"/>
              <a:gd name="connsiteX8875" fmla="*/ 743015 w 10962464"/>
              <a:gd name="connsiteY8875" fmla="*/ 3565793 h 4944979"/>
              <a:gd name="connsiteX8876" fmla="*/ 734245 w 10962464"/>
              <a:gd name="connsiteY8876" fmla="*/ 3546744 h 4944979"/>
              <a:gd name="connsiteX8877" fmla="*/ 720337 w 10962464"/>
              <a:gd name="connsiteY8877" fmla="*/ 3511673 h 4944979"/>
              <a:gd name="connsiteX8878" fmla="*/ 708999 w 10962464"/>
              <a:gd name="connsiteY8878" fmla="*/ 3474180 h 4944979"/>
              <a:gd name="connsiteX8879" fmla="*/ 704764 w 10962464"/>
              <a:gd name="connsiteY8879" fmla="*/ 3454377 h 4944979"/>
              <a:gd name="connsiteX8880" fmla="*/ 704160 w 10962464"/>
              <a:gd name="connsiteY8880" fmla="*/ 3449991 h 4944979"/>
              <a:gd name="connsiteX8881" fmla="*/ 704009 w 10962464"/>
              <a:gd name="connsiteY8881" fmla="*/ 3447725 h 4944979"/>
              <a:gd name="connsiteX8882" fmla="*/ 704009 w 10962464"/>
              <a:gd name="connsiteY8882" fmla="*/ 3445608 h 4944979"/>
              <a:gd name="connsiteX8883" fmla="*/ 704312 w 10962464"/>
              <a:gd name="connsiteY8883" fmla="*/ 3440770 h 4944979"/>
              <a:gd name="connsiteX8884" fmla="*/ 706125 w 10962464"/>
              <a:gd name="connsiteY8884" fmla="*/ 3435782 h 4944979"/>
              <a:gd name="connsiteX8885" fmla="*/ 707940 w 10962464"/>
              <a:gd name="connsiteY8885" fmla="*/ 3433212 h 4944979"/>
              <a:gd name="connsiteX8886" fmla="*/ 710962 w 10962464"/>
              <a:gd name="connsiteY8886" fmla="*/ 3430036 h 4944979"/>
              <a:gd name="connsiteX8887" fmla="*/ 722150 w 10962464"/>
              <a:gd name="connsiteY8887" fmla="*/ 3426711 h 4944979"/>
              <a:gd name="connsiteX8888" fmla="*/ 735304 w 10962464"/>
              <a:gd name="connsiteY8888" fmla="*/ 3429130 h 4944979"/>
              <a:gd name="connsiteX8889" fmla="*/ 739536 w 10962464"/>
              <a:gd name="connsiteY8889" fmla="*/ 3430793 h 4944979"/>
              <a:gd name="connsiteX8890" fmla="*/ 748003 w 10962464"/>
              <a:gd name="connsiteY8890" fmla="*/ 3435026 h 4944979"/>
              <a:gd name="connsiteX8891" fmla="*/ 765690 w 10962464"/>
              <a:gd name="connsiteY8891" fmla="*/ 3446666 h 4944979"/>
              <a:gd name="connsiteX8892" fmla="*/ 795018 w 10962464"/>
              <a:gd name="connsiteY8892" fmla="*/ 3469796 h 4944979"/>
              <a:gd name="connsiteX8893" fmla="*/ 805983 w 10962464"/>
              <a:gd name="connsiteY8893" fmla="*/ 3480030 h 4944979"/>
              <a:gd name="connsiteX8894" fmla="*/ 802879 w 10962464"/>
              <a:gd name="connsiteY8894" fmla="*/ 3463146 h 4944979"/>
              <a:gd name="connsiteX8895" fmla="*/ 799401 w 10962464"/>
              <a:gd name="connsiteY8895" fmla="*/ 3427014 h 4944979"/>
              <a:gd name="connsiteX8896" fmla="*/ 801668 w 10962464"/>
              <a:gd name="connsiteY8896" fmla="*/ 3387255 h 4944979"/>
              <a:gd name="connsiteX8897" fmla="*/ 809529 w 10962464"/>
              <a:gd name="connsiteY8897" fmla="*/ 3350217 h 4944979"/>
              <a:gd name="connsiteX8898" fmla="*/ 819055 w 10962464"/>
              <a:gd name="connsiteY8898" fmla="*/ 3312574 h 4944979"/>
              <a:gd name="connsiteX8899" fmla="*/ 832508 w 10962464"/>
              <a:gd name="connsiteY8899" fmla="*/ 3274024 h 4944979"/>
              <a:gd name="connsiteX8900" fmla="*/ 836136 w 10962464"/>
              <a:gd name="connsiteY8900" fmla="*/ 3265861 h 4944979"/>
              <a:gd name="connsiteX8901" fmla="*/ 838104 w 10962464"/>
              <a:gd name="connsiteY8901" fmla="*/ 3262081 h 4944979"/>
              <a:gd name="connsiteX8902" fmla="*/ 842185 w 10962464"/>
              <a:gd name="connsiteY8902" fmla="*/ 3255883 h 4944979"/>
              <a:gd name="connsiteX8903" fmla="*/ 842486 w 10962464"/>
              <a:gd name="connsiteY8903" fmla="*/ 3255581 h 4944979"/>
              <a:gd name="connsiteX8904" fmla="*/ 847475 w 10962464"/>
              <a:gd name="connsiteY8904" fmla="*/ 3250290 h 4944979"/>
              <a:gd name="connsiteX8905" fmla="*/ 854431 w 10962464"/>
              <a:gd name="connsiteY8905" fmla="*/ 3247718 h 4944979"/>
              <a:gd name="connsiteX8906" fmla="*/ 10255476 w 10962464"/>
              <a:gd name="connsiteY8906" fmla="*/ 3247115 h 4944979"/>
              <a:gd name="connsiteX8907" fmla="*/ 10255626 w 10962464"/>
              <a:gd name="connsiteY8907" fmla="*/ 3248929 h 4944979"/>
              <a:gd name="connsiteX8908" fmla="*/ 10256685 w 10962464"/>
              <a:gd name="connsiteY8908" fmla="*/ 3259814 h 4944979"/>
              <a:gd name="connsiteX8909" fmla="*/ 10260313 w 10962464"/>
              <a:gd name="connsiteY8909" fmla="*/ 3282490 h 4944979"/>
              <a:gd name="connsiteX8910" fmla="*/ 10264546 w 10962464"/>
              <a:gd name="connsiteY8910" fmla="*/ 3306678 h 4944979"/>
              <a:gd name="connsiteX8911" fmla="*/ 10267722 w 10962464"/>
              <a:gd name="connsiteY8911" fmla="*/ 3327087 h 4944979"/>
              <a:gd name="connsiteX8912" fmla="*/ 10271047 w 10962464"/>
              <a:gd name="connsiteY8912" fmla="*/ 3340692 h 4944979"/>
              <a:gd name="connsiteX8913" fmla="*/ 10276640 w 10962464"/>
              <a:gd name="connsiteY8913" fmla="*/ 3355054 h 4944979"/>
              <a:gd name="connsiteX8914" fmla="*/ 10288130 w 10962464"/>
              <a:gd name="connsiteY8914" fmla="*/ 3382266 h 4944979"/>
              <a:gd name="connsiteX8915" fmla="*/ 10296142 w 10962464"/>
              <a:gd name="connsiteY8915" fmla="*/ 3397384 h 4944979"/>
              <a:gd name="connsiteX8916" fmla="*/ 10296175 w 10962464"/>
              <a:gd name="connsiteY8916" fmla="*/ 3397568 h 4944979"/>
              <a:gd name="connsiteX8917" fmla="*/ 10309294 w 10962464"/>
              <a:gd name="connsiteY8917" fmla="*/ 3402977 h 4944979"/>
              <a:gd name="connsiteX8918" fmla="*/ 10334629 w 10962464"/>
              <a:gd name="connsiteY8918" fmla="*/ 3419559 h 4944979"/>
              <a:gd name="connsiteX8919" fmla="*/ 10331367 w 10962464"/>
              <a:gd name="connsiteY8919" fmla="*/ 3412954 h 4944979"/>
              <a:gd name="connsiteX8920" fmla="*/ 10326377 w 10962464"/>
              <a:gd name="connsiteY8920" fmla="*/ 3401767 h 4944979"/>
              <a:gd name="connsiteX8921" fmla="*/ 10319120 w 10962464"/>
              <a:gd name="connsiteY8921" fmla="*/ 3383626 h 4944979"/>
              <a:gd name="connsiteX8922" fmla="*/ 10307783 w 10962464"/>
              <a:gd name="connsiteY8922" fmla="*/ 3346587 h 4944979"/>
              <a:gd name="connsiteX8923" fmla="*/ 10301132 w 10962464"/>
              <a:gd name="connsiteY8923" fmla="*/ 3308189 h 4944979"/>
              <a:gd name="connsiteX8924" fmla="*/ 10300224 w 10962464"/>
              <a:gd name="connsiteY8924" fmla="*/ 3299118 h 4944979"/>
              <a:gd name="connsiteX8925" fmla="*/ 10301736 w 10962464"/>
              <a:gd name="connsiteY8925" fmla="*/ 3285059 h 4944979"/>
              <a:gd name="connsiteX8926" fmla="*/ 10305057 w 10962464"/>
              <a:gd name="connsiteY8926" fmla="*/ 3282790 h 4944979"/>
              <a:gd name="connsiteX8927" fmla="*/ 10296142 w 10962464"/>
              <a:gd name="connsiteY8927" fmla="*/ 3274175 h 4944979"/>
              <a:gd name="connsiteX8928" fmla="*/ 10280419 w 10962464"/>
              <a:gd name="connsiteY8928" fmla="*/ 3261628 h 4944979"/>
              <a:gd name="connsiteX8929" fmla="*/ 10266513 w 10962464"/>
              <a:gd name="connsiteY8929" fmla="*/ 3253313 h 4944979"/>
              <a:gd name="connsiteX8930" fmla="*/ 10255476 w 10962464"/>
              <a:gd name="connsiteY8930" fmla="*/ 3247115 h 4944979"/>
              <a:gd name="connsiteX8931" fmla="*/ 3780297 w 10962464"/>
              <a:gd name="connsiteY8931" fmla="*/ 3245754 h 4944979"/>
              <a:gd name="connsiteX8932" fmla="*/ 3777273 w 10962464"/>
              <a:gd name="connsiteY8932" fmla="*/ 3246358 h 4944979"/>
              <a:gd name="connsiteX8933" fmla="*/ 3771830 w 10962464"/>
              <a:gd name="connsiteY8933" fmla="*/ 3249229 h 4944979"/>
              <a:gd name="connsiteX8934" fmla="*/ 3757619 w 10962464"/>
              <a:gd name="connsiteY8934" fmla="*/ 3261777 h 4944979"/>
              <a:gd name="connsiteX8935" fmla="*/ 3745827 w 10962464"/>
              <a:gd name="connsiteY8935" fmla="*/ 3277803 h 4944979"/>
              <a:gd name="connsiteX8936" fmla="*/ 3735398 w 10962464"/>
              <a:gd name="connsiteY8936" fmla="*/ 3297001 h 4944979"/>
              <a:gd name="connsiteX8937" fmla="*/ 3721791 w 10962464"/>
              <a:gd name="connsiteY8937" fmla="*/ 3327993 h 4944979"/>
              <a:gd name="connsiteX8938" fmla="*/ 3714988 w 10962464"/>
              <a:gd name="connsiteY8938" fmla="*/ 3344168 h 4944979"/>
              <a:gd name="connsiteX8939" fmla="*/ 3708486 w 10962464"/>
              <a:gd name="connsiteY8939" fmla="*/ 3360043 h 4944979"/>
              <a:gd name="connsiteX8940" fmla="*/ 3707861 w 10962464"/>
              <a:gd name="connsiteY8940" fmla="*/ 3361120 h 4944979"/>
              <a:gd name="connsiteX8941" fmla="*/ 3715742 w 10962464"/>
              <a:gd name="connsiteY8941" fmla="*/ 3387708 h 4944979"/>
              <a:gd name="connsiteX8942" fmla="*/ 3724662 w 10962464"/>
              <a:gd name="connsiteY8942" fmla="*/ 3426713 h 4944979"/>
              <a:gd name="connsiteX8943" fmla="*/ 3731767 w 10962464"/>
              <a:gd name="connsiteY8943" fmla="*/ 3467076 h 4944979"/>
              <a:gd name="connsiteX8944" fmla="*/ 3735697 w 10962464"/>
              <a:gd name="connsiteY8944" fmla="*/ 3506685 h 4944979"/>
              <a:gd name="connsiteX8945" fmla="*/ 3737698 w 10962464"/>
              <a:gd name="connsiteY8945" fmla="*/ 3543826 h 4944979"/>
              <a:gd name="connsiteX8946" fmla="*/ 3740839 w 10962464"/>
              <a:gd name="connsiteY8946" fmla="*/ 3542965 h 4944979"/>
              <a:gd name="connsiteX8947" fmla="*/ 3743842 w 10962464"/>
              <a:gd name="connsiteY8947" fmla="*/ 3543581 h 4944979"/>
              <a:gd name="connsiteX8948" fmla="*/ 3750211 w 10962464"/>
              <a:gd name="connsiteY8948" fmla="*/ 3522407 h 4944979"/>
              <a:gd name="connsiteX8949" fmla="*/ 3756862 w 10962464"/>
              <a:gd name="connsiteY8949" fmla="*/ 3505475 h 4944979"/>
              <a:gd name="connsiteX8950" fmla="*/ 3765935 w 10962464"/>
              <a:gd name="connsiteY8950" fmla="*/ 3487182 h 4944979"/>
              <a:gd name="connsiteX8951" fmla="*/ 3777271 w 10962464"/>
              <a:gd name="connsiteY8951" fmla="*/ 3471007 h 4944979"/>
              <a:gd name="connsiteX8952" fmla="*/ 3787400 w 10962464"/>
              <a:gd name="connsiteY8952" fmla="*/ 3456040 h 4944979"/>
              <a:gd name="connsiteX8953" fmla="*/ 3797573 w 10962464"/>
              <a:gd name="connsiteY8953" fmla="*/ 3443725 h 4944979"/>
              <a:gd name="connsiteX8954" fmla="*/ 3795868 w 10962464"/>
              <a:gd name="connsiteY8954" fmla="*/ 3442887 h 4944979"/>
              <a:gd name="connsiteX8955" fmla="*/ 3792844 w 10962464"/>
              <a:gd name="connsiteY8955" fmla="*/ 3434118 h 4944979"/>
              <a:gd name="connsiteX8956" fmla="*/ 3798892 w 10962464"/>
              <a:gd name="connsiteY8956" fmla="*/ 3375916 h 4944979"/>
              <a:gd name="connsiteX8957" fmla="*/ 3798135 w 10962464"/>
              <a:gd name="connsiteY8957" fmla="*/ 3322248 h 4944979"/>
              <a:gd name="connsiteX8958" fmla="*/ 3795111 w 10962464"/>
              <a:gd name="connsiteY8958" fmla="*/ 3291106 h 4944979"/>
              <a:gd name="connsiteX8959" fmla="*/ 3792390 w 10962464"/>
              <a:gd name="connsiteY8959" fmla="*/ 3273721 h 4944979"/>
              <a:gd name="connsiteX8960" fmla="*/ 3788611 w 10962464"/>
              <a:gd name="connsiteY8960" fmla="*/ 3259057 h 4944979"/>
              <a:gd name="connsiteX8961" fmla="*/ 3783319 w 10962464"/>
              <a:gd name="connsiteY8961" fmla="*/ 3247869 h 4944979"/>
              <a:gd name="connsiteX8962" fmla="*/ 3781959 w 10962464"/>
              <a:gd name="connsiteY8962" fmla="*/ 3246206 h 4944979"/>
              <a:gd name="connsiteX8963" fmla="*/ 3781354 w 10962464"/>
              <a:gd name="connsiteY8963" fmla="*/ 3245754 h 4944979"/>
              <a:gd name="connsiteX8964" fmla="*/ 3781203 w 10962464"/>
              <a:gd name="connsiteY8964" fmla="*/ 3245754 h 4944979"/>
              <a:gd name="connsiteX8965" fmla="*/ 3780297 w 10962464"/>
              <a:gd name="connsiteY8965" fmla="*/ 3245754 h 4944979"/>
              <a:gd name="connsiteX8966" fmla="*/ 5299010 w 10962464"/>
              <a:gd name="connsiteY8966" fmla="*/ 3241219 h 4944979"/>
              <a:gd name="connsiteX8967" fmla="*/ 5297046 w 10962464"/>
              <a:gd name="connsiteY8967" fmla="*/ 3243033 h 4944979"/>
              <a:gd name="connsiteX8968" fmla="*/ 5291452 w 10962464"/>
              <a:gd name="connsiteY8968" fmla="*/ 3251499 h 4944979"/>
              <a:gd name="connsiteX8969" fmla="*/ 5285559 w 10962464"/>
              <a:gd name="connsiteY8969" fmla="*/ 3271151 h 4944979"/>
              <a:gd name="connsiteX8970" fmla="*/ 5278450 w 10962464"/>
              <a:gd name="connsiteY8970" fmla="*/ 3330261 h 4944979"/>
              <a:gd name="connsiteX8971" fmla="*/ 5277848 w 10962464"/>
              <a:gd name="connsiteY8971" fmla="*/ 3391034 h 4944979"/>
              <a:gd name="connsiteX8972" fmla="*/ 5284499 w 10962464"/>
              <a:gd name="connsiteY8972" fmla="*/ 3439562 h 4944979"/>
              <a:gd name="connsiteX8973" fmla="*/ 5293417 w 10962464"/>
              <a:gd name="connsiteY8973" fmla="*/ 3486275 h 4944979"/>
              <a:gd name="connsiteX8974" fmla="*/ 5289583 w 10962464"/>
              <a:gd name="connsiteY8974" fmla="*/ 3492086 h 4944979"/>
              <a:gd name="connsiteX8975" fmla="*/ 5299163 w 10962464"/>
              <a:gd name="connsiteY8975" fmla="*/ 3496857 h 4944979"/>
              <a:gd name="connsiteX8976" fmla="*/ 5334389 w 10962464"/>
              <a:gd name="connsiteY8976" fmla="*/ 3518929 h 4944979"/>
              <a:gd name="connsiteX8977" fmla="*/ 5367061 w 10962464"/>
              <a:gd name="connsiteY8977" fmla="*/ 3543786 h 4944979"/>
              <a:gd name="connsiteX8978" fmla="*/ 5366891 w 10962464"/>
              <a:gd name="connsiteY8978" fmla="*/ 3532687 h 4944979"/>
              <a:gd name="connsiteX8979" fmla="*/ 5367494 w 10962464"/>
              <a:gd name="connsiteY8979" fmla="*/ 3513487 h 4944979"/>
              <a:gd name="connsiteX8980" fmla="*/ 5369612 w 10962464"/>
              <a:gd name="connsiteY8980" fmla="*/ 3494440 h 4944979"/>
              <a:gd name="connsiteX8981" fmla="*/ 5377775 w 10962464"/>
              <a:gd name="connsiteY8981" fmla="*/ 3453471 h 4944979"/>
              <a:gd name="connsiteX8982" fmla="*/ 5383672 w 10962464"/>
              <a:gd name="connsiteY8982" fmla="*/ 3435783 h 4944979"/>
              <a:gd name="connsiteX8983" fmla="*/ 5386240 w 10962464"/>
              <a:gd name="connsiteY8983" fmla="*/ 3430643 h 4944979"/>
              <a:gd name="connsiteX8984" fmla="*/ 5384731 w 10962464"/>
              <a:gd name="connsiteY8984" fmla="*/ 3428374 h 4944979"/>
              <a:gd name="connsiteX8985" fmla="*/ 5369913 w 10962464"/>
              <a:gd name="connsiteY8985" fmla="*/ 3381207 h 4944979"/>
              <a:gd name="connsiteX8986" fmla="*/ 5357667 w 10962464"/>
              <a:gd name="connsiteY8986" fmla="*/ 3348553 h 4944979"/>
              <a:gd name="connsiteX8987" fmla="*/ 5341340 w 10962464"/>
              <a:gd name="connsiteY8987" fmla="*/ 3312876 h 4944979"/>
              <a:gd name="connsiteX8988" fmla="*/ 5324560 w 10962464"/>
              <a:gd name="connsiteY8988" fmla="*/ 3280977 h 4944979"/>
              <a:gd name="connsiteX8989" fmla="*/ 5307024 w 10962464"/>
              <a:gd name="connsiteY8989" fmla="*/ 3250290 h 4944979"/>
              <a:gd name="connsiteX8990" fmla="*/ 5300825 w 10962464"/>
              <a:gd name="connsiteY8990" fmla="*/ 3242579 h 4944979"/>
              <a:gd name="connsiteX8991" fmla="*/ 5300079 w 10962464"/>
              <a:gd name="connsiteY8991" fmla="*/ 3242021 h 4944979"/>
              <a:gd name="connsiteX8992" fmla="*/ 9424460 w 10962464"/>
              <a:gd name="connsiteY8992" fmla="*/ 3201307 h 4944979"/>
              <a:gd name="connsiteX8993" fmla="*/ 9425519 w 10962464"/>
              <a:gd name="connsiteY8993" fmla="*/ 3210378 h 4944979"/>
              <a:gd name="connsiteX8994" fmla="*/ 9428088 w 10962464"/>
              <a:gd name="connsiteY8994" fmla="*/ 3231088 h 4944979"/>
              <a:gd name="connsiteX8995" fmla="*/ 9433681 w 10962464"/>
              <a:gd name="connsiteY8995" fmla="*/ 3268278 h 4944979"/>
              <a:gd name="connsiteX8996" fmla="*/ 9434135 w 10962464"/>
              <a:gd name="connsiteY8996" fmla="*/ 3270999 h 4944979"/>
              <a:gd name="connsiteX8997" fmla="*/ 9434740 w 10962464"/>
              <a:gd name="connsiteY8997" fmla="*/ 3274325 h 4944979"/>
              <a:gd name="connsiteX8998" fmla="*/ 9434740 w 10962464"/>
              <a:gd name="connsiteY8998" fmla="*/ 3274627 h 4944979"/>
              <a:gd name="connsiteX8999" fmla="*/ 9435496 w 10962464"/>
              <a:gd name="connsiteY8999" fmla="*/ 3278709 h 4944979"/>
              <a:gd name="connsiteX9000" fmla="*/ 9439578 w 10962464"/>
              <a:gd name="connsiteY9000" fmla="*/ 3298664 h 4944979"/>
              <a:gd name="connsiteX9001" fmla="*/ 9448950 w 10962464"/>
              <a:gd name="connsiteY9001" fmla="*/ 3336610 h 4944979"/>
              <a:gd name="connsiteX9002" fmla="*/ 9458928 w 10962464"/>
              <a:gd name="connsiteY9002" fmla="*/ 3373346 h 4944979"/>
              <a:gd name="connsiteX9003" fmla="*/ 9465882 w 10962464"/>
              <a:gd name="connsiteY9003" fmla="*/ 3393302 h 4944979"/>
              <a:gd name="connsiteX9004" fmla="*/ 9472686 w 10962464"/>
              <a:gd name="connsiteY9004" fmla="*/ 3409175 h 4944979"/>
              <a:gd name="connsiteX9005" fmla="*/ 9499888 w 10962464"/>
              <a:gd name="connsiteY9005" fmla="*/ 3463157 h 4944979"/>
              <a:gd name="connsiteX9006" fmla="*/ 9524389 w 10962464"/>
              <a:gd name="connsiteY9006" fmla="*/ 3477506 h 4944979"/>
              <a:gd name="connsiteX9007" fmla="*/ 9556589 w 10962464"/>
              <a:gd name="connsiteY9007" fmla="*/ 3502452 h 4944979"/>
              <a:gd name="connsiteX9008" fmla="*/ 9573219 w 10962464"/>
              <a:gd name="connsiteY9008" fmla="*/ 3517941 h 4944979"/>
              <a:gd name="connsiteX9009" fmla="*/ 9570951 w 10962464"/>
              <a:gd name="connsiteY9009" fmla="*/ 3509102 h 4944979"/>
              <a:gd name="connsiteX9010" fmla="*/ 9562636 w 10962464"/>
              <a:gd name="connsiteY9010" fmla="*/ 3474634 h 4944979"/>
              <a:gd name="connsiteX9011" fmla="*/ 9555380 w 10962464"/>
              <a:gd name="connsiteY9011" fmla="*/ 3433212 h 4944979"/>
              <a:gd name="connsiteX9012" fmla="*/ 9550240 w 10962464"/>
              <a:gd name="connsiteY9012" fmla="*/ 3394360 h 4944979"/>
              <a:gd name="connsiteX9013" fmla="*/ 9546460 w 10962464"/>
              <a:gd name="connsiteY9013" fmla="*/ 3355961 h 4944979"/>
              <a:gd name="connsiteX9014" fmla="*/ 9544728 w 10962464"/>
              <a:gd name="connsiteY9014" fmla="*/ 3333617 h 4944979"/>
              <a:gd name="connsiteX9015" fmla="*/ 9542076 w 10962464"/>
              <a:gd name="connsiteY9015" fmla="*/ 3332226 h 4944979"/>
              <a:gd name="connsiteX9016" fmla="*/ 9537465 w 10962464"/>
              <a:gd name="connsiteY9016" fmla="*/ 3320972 h 4944979"/>
              <a:gd name="connsiteX9017" fmla="*/ 9537842 w 10962464"/>
              <a:gd name="connsiteY9017" fmla="*/ 3321643 h 4944979"/>
              <a:gd name="connsiteX9018" fmla="*/ 9536935 w 10962464"/>
              <a:gd name="connsiteY9018" fmla="*/ 3319678 h 4944979"/>
              <a:gd name="connsiteX9019" fmla="*/ 9537465 w 10962464"/>
              <a:gd name="connsiteY9019" fmla="*/ 3320972 h 4944979"/>
              <a:gd name="connsiteX9020" fmla="*/ 9522422 w 10962464"/>
              <a:gd name="connsiteY9020" fmla="*/ 3294130 h 4944979"/>
              <a:gd name="connsiteX9021" fmla="*/ 9503223 w 10962464"/>
              <a:gd name="connsiteY9021" fmla="*/ 3269185 h 4944979"/>
              <a:gd name="connsiteX9022" fmla="*/ 9443206 w 10962464"/>
              <a:gd name="connsiteY9022" fmla="*/ 3212041 h 4944979"/>
              <a:gd name="connsiteX9023" fmla="*/ 9435496 w 10962464"/>
              <a:gd name="connsiteY9023" fmla="*/ 3206902 h 4944979"/>
              <a:gd name="connsiteX9024" fmla="*/ 9425366 w 10962464"/>
              <a:gd name="connsiteY9024" fmla="*/ 3201610 h 4944979"/>
              <a:gd name="connsiteX9025" fmla="*/ 9424460 w 10962464"/>
              <a:gd name="connsiteY9025" fmla="*/ 3201307 h 4944979"/>
              <a:gd name="connsiteX9026" fmla="*/ 8189478 w 10962464"/>
              <a:gd name="connsiteY9026" fmla="*/ 3198529 h 4944979"/>
              <a:gd name="connsiteX9027" fmla="*/ 8194791 w 10962464"/>
              <a:gd name="connsiteY9027" fmla="*/ 3221111 h 4944979"/>
              <a:gd name="connsiteX9028" fmla="*/ 8202351 w 10962464"/>
              <a:gd name="connsiteY9028" fmla="*/ 3257545 h 4944979"/>
              <a:gd name="connsiteX9029" fmla="*/ 8207757 w 10962464"/>
              <a:gd name="connsiteY9029" fmla="*/ 3308256 h 4944979"/>
              <a:gd name="connsiteX9030" fmla="*/ 8213387 w 10962464"/>
              <a:gd name="connsiteY9030" fmla="*/ 3310608 h 4944979"/>
              <a:gd name="connsiteX9031" fmla="*/ 8245155 w 10962464"/>
              <a:gd name="connsiteY9031" fmla="*/ 3321746 h 4944979"/>
              <a:gd name="connsiteX9032" fmla="*/ 8262219 w 10962464"/>
              <a:gd name="connsiteY9032" fmla="*/ 3317563 h 4944979"/>
              <a:gd name="connsiteX9033" fmla="*/ 8302581 w 10962464"/>
              <a:gd name="connsiteY9033" fmla="*/ 3314539 h 4944979"/>
              <a:gd name="connsiteX9034" fmla="*/ 8340831 w 10962464"/>
              <a:gd name="connsiteY9034" fmla="*/ 3313028 h 4944979"/>
              <a:gd name="connsiteX9035" fmla="*/ 8340831 w 10962464"/>
              <a:gd name="connsiteY9035" fmla="*/ 3312574 h 4944979"/>
              <a:gd name="connsiteX9036" fmla="*/ 8380590 w 10962464"/>
              <a:gd name="connsiteY9036" fmla="*/ 3313934 h 4944979"/>
              <a:gd name="connsiteX9037" fmla="*/ 8398538 w 10962464"/>
              <a:gd name="connsiteY9037" fmla="*/ 3315814 h 4944979"/>
              <a:gd name="connsiteX9038" fmla="*/ 8359271 w 10962464"/>
              <a:gd name="connsiteY9038" fmla="*/ 3273570 h 4944979"/>
              <a:gd name="connsiteX9039" fmla="*/ 8336294 w 10962464"/>
              <a:gd name="connsiteY9039" fmla="*/ 3241671 h 4944979"/>
              <a:gd name="connsiteX9040" fmla="*/ 8329971 w 10962464"/>
              <a:gd name="connsiteY9040" fmla="*/ 3231268 h 4944979"/>
              <a:gd name="connsiteX9041" fmla="*/ 8321327 w 10962464"/>
              <a:gd name="connsiteY9041" fmla="*/ 3227914 h 4944979"/>
              <a:gd name="connsiteX9042" fmla="*/ 8314071 w 10962464"/>
              <a:gd name="connsiteY9042" fmla="*/ 3225041 h 4944979"/>
              <a:gd name="connsiteX9043" fmla="*/ 8305756 w 10962464"/>
              <a:gd name="connsiteY9043" fmla="*/ 3222170 h 4944979"/>
              <a:gd name="connsiteX9044" fmla="*/ 8275369 w 10962464"/>
              <a:gd name="connsiteY9044" fmla="*/ 3213704 h 4944979"/>
              <a:gd name="connsiteX9045" fmla="*/ 8239845 w 10962464"/>
              <a:gd name="connsiteY9045" fmla="*/ 3206749 h 4944979"/>
              <a:gd name="connsiteX9046" fmla="*/ 8206433 w 10962464"/>
              <a:gd name="connsiteY9046" fmla="*/ 3200853 h 4944979"/>
              <a:gd name="connsiteX9047" fmla="*/ 8103331 w 10962464"/>
              <a:gd name="connsiteY9047" fmla="*/ 3197076 h 4944979"/>
              <a:gd name="connsiteX9048" fmla="*/ 8065991 w 10962464"/>
              <a:gd name="connsiteY9048" fmla="*/ 3197982 h 4944979"/>
              <a:gd name="connsiteX9049" fmla="*/ 8047547 w 10962464"/>
              <a:gd name="connsiteY9049" fmla="*/ 3199494 h 4944979"/>
              <a:gd name="connsiteX9050" fmla="*/ 8034243 w 10962464"/>
              <a:gd name="connsiteY9050" fmla="*/ 3201156 h 4944979"/>
              <a:gd name="connsiteX9051" fmla="*/ 8046337 w 10962464"/>
              <a:gd name="connsiteY9051" fmla="*/ 3211135 h 4944979"/>
              <a:gd name="connsiteX9052" fmla="*/ 8070979 w 10962464"/>
              <a:gd name="connsiteY9052" fmla="*/ 3229880 h 4944979"/>
              <a:gd name="connsiteX9053" fmla="*/ 8099356 w 10962464"/>
              <a:gd name="connsiteY9053" fmla="*/ 3250104 h 4944979"/>
              <a:gd name="connsiteX9054" fmla="*/ 8111949 w 10962464"/>
              <a:gd name="connsiteY9054" fmla="*/ 3219147 h 4944979"/>
              <a:gd name="connsiteX9055" fmla="*/ 8115879 w 10962464"/>
              <a:gd name="connsiteY9055" fmla="*/ 3211135 h 4944979"/>
              <a:gd name="connsiteX9056" fmla="*/ 8123159 w 10962464"/>
              <a:gd name="connsiteY9056" fmla="*/ 3197076 h 4944979"/>
              <a:gd name="connsiteX9057" fmla="*/ 7386453 w 10962464"/>
              <a:gd name="connsiteY9057" fmla="*/ 3188307 h 4944979"/>
              <a:gd name="connsiteX9058" fmla="*/ 7385999 w 10962464"/>
              <a:gd name="connsiteY9058" fmla="*/ 3188761 h 4944979"/>
              <a:gd name="connsiteX9059" fmla="*/ 7370881 w 10962464"/>
              <a:gd name="connsiteY9059" fmla="*/ 3212041 h 4944979"/>
              <a:gd name="connsiteX9060" fmla="*/ 7340193 w 10962464"/>
              <a:gd name="connsiteY9060" fmla="*/ 3304410 h 4944979"/>
              <a:gd name="connsiteX9061" fmla="*/ 7336717 w 10962464"/>
              <a:gd name="connsiteY9061" fmla="*/ 3327540 h 4944979"/>
              <a:gd name="connsiteX9062" fmla="*/ 7333995 w 10962464"/>
              <a:gd name="connsiteY9062" fmla="*/ 3353542 h 4944979"/>
              <a:gd name="connsiteX9063" fmla="*/ 7333844 w 10962464"/>
              <a:gd name="connsiteY9063" fmla="*/ 3402675 h 4944979"/>
              <a:gd name="connsiteX9064" fmla="*/ 7335959 w 10962464"/>
              <a:gd name="connsiteY9064" fmla="*/ 3422932 h 4944979"/>
              <a:gd name="connsiteX9065" fmla="*/ 7337773 w 10962464"/>
              <a:gd name="connsiteY9065" fmla="*/ 3433363 h 4944979"/>
              <a:gd name="connsiteX9066" fmla="*/ 7339134 w 10962464"/>
              <a:gd name="connsiteY9066" fmla="*/ 3440015 h 4944979"/>
              <a:gd name="connsiteX9067" fmla="*/ 7338869 w 10962464"/>
              <a:gd name="connsiteY9067" fmla="*/ 3440764 h 4944979"/>
              <a:gd name="connsiteX9068" fmla="*/ 7348507 w 10962464"/>
              <a:gd name="connsiteY9068" fmla="*/ 3451052 h 4944979"/>
              <a:gd name="connsiteX9069" fmla="*/ 7361359 w 10962464"/>
              <a:gd name="connsiteY9069" fmla="*/ 3466169 h 4944979"/>
              <a:gd name="connsiteX9070" fmla="*/ 7382976 w 10962464"/>
              <a:gd name="connsiteY9070" fmla="*/ 3497311 h 4944979"/>
              <a:gd name="connsiteX9071" fmla="*/ 7390381 w 10962464"/>
              <a:gd name="connsiteY9071" fmla="*/ 3509614 h 4944979"/>
              <a:gd name="connsiteX9072" fmla="*/ 7390686 w 10962464"/>
              <a:gd name="connsiteY9072" fmla="*/ 3506231 h 4944979"/>
              <a:gd name="connsiteX9073" fmla="*/ 7398093 w 10962464"/>
              <a:gd name="connsiteY9073" fmla="*/ 3467833 h 4944979"/>
              <a:gd name="connsiteX9074" fmla="*/ 7407164 w 10962464"/>
              <a:gd name="connsiteY9074" fmla="*/ 3433061 h 4944979"/>
              <a:gd name="connsiteX9075" fmla="*/ 7412607 w 10962464"/>
              <a:gd name="connsiteY9075" fmla="*/ 3416280 h 4944979"/>
              <a:gd name="connsiteX9076" fmla="*/ 7420013 w 10962464"/>
              <a:gd name="connsiteY9076" fmla="*/ 3399953 h 4944979"/>
              <a:gd name="connsiteX9077" fmla="*/ 7435889 w 10962464"/>
              <a:gd name="connsiteY9077" fmla="*/ 3367602 h 4944979"/>
              <a:gd name="connsiteX9078" fmla="*/ 7444640 w 10962464"/>
              <a:gd name="connsiteY9078" fmla="*/ 3350771 h 4944979"/>
              <a:gd name="connsiteX9079" fmla="*/ 7430595 w 10962464"/>
              <a:gd name="connsiteY9079" fmla="*/ 3281431 h 4944979"/>
              <a:gd name="connsiteX9080" fmla="*/ 7420921 w 10962464"/>
              <a:gd name="connsiteY9080" fmla="*/ 3257697 h 4944979"/>
              <a:gd name="connsiteX9081" fmla="*/ 7409279 w 10962464"/>
              <a:gd name="connsiteY9081" fmla="*/ 3233358 h 4944979"/>
              <a:gd name="connsiteX9082" fmla="*/ 7397337 w 10962464"/>
              <a:gd name="connsiteY9082" fmla="*/ 3208565 h 4944979"/>
              <a:gd name="connsiteX9083" fmla="*/ 7386453 w 10962464"/>
              <a:gd name="connsiteY9083" fmla="*/ 3188307 h 4944979"/>
              <a:gd name="connsiteX9084" fmla="*/ 8160325 w 10962464"/>
              <a:gd name="connsiteY9084" fmla="*/ 3178177 h 4944979"/>
              <a:gd name="connsiteX9085" fmla="*/ 8146719 w 10962464"/>
              <a:gd name="connsiteY9085" fmla="*/ 3202366 h 4944979"/>
              <a:gd name="connsiteX9086" fmla="*/ 8130996 w 10962464"/>
              <a:gd name="connsiteY9086" fmla="*/ 3232904 h 4944979"/>
              <a:gd name="connsiteX9087" fmla="*/ 8118448 w 10962464"/>
              <a:gd name="connsiteY9087" fmla="*/ 3265406 h 4944979"/>
              <a:gd name="connsiteX9088" fmla="*/ 8110135 w 10962464"/>
              <a:gd name="connsiteY9088" fmla="*/ 3302293 h 4944979"/>
              <a:gd name="connsiteX9089" fmla="*/ 8105901 w 10962464"/>
              <a:gd name="connsiteY9089" fmla="*/ 3335250 h 4944979"/>
              <a:gd name="connsiteX9090" fmla="*/ 8104086 w 10962464"/>
              <a:gd name="connsiteY9090" fmla="*/ 3370927 h 4944979"/>
              <a:gd name="connsiteX9091" fmla="*/ 8107109 w 10962464"/>
              <a:gd name="connsiteY9091" fmla="*/ 3438956 h 4944979"/>
              <a:gd name="connsiteX9092" fmla="*/ 8107413 w 10962464"/>
              <a:gd name="connsiteY9092" fmla="*/ 3441829 h 4944979"/>
              <a:gd name="connsiteX9093" fmla="*/ 8108622 w 10962464"/>
              <a:gd name="connsiteY9093" fmla="*/ 3450144 h 4944979"/>
              <a:gd name="connsiteX9094" fmla="*/ 8109982 w 10962464"/>
              <a:gd name="connsiteY9094" fmla="*/ 3459516 h 4944979"/>
              <a:gd name="connsiteX9095" fmla="*/ 8109109 w 10962464"/>
              <a:gd name="connsiteY9095" fmla="*/ 3461771 h 4944979"/>
              <a:gd name="connsiteX9096" fmla="*/ 8112855 w 10962464"/>
              <a:gd name="connsiteY9096" fmla="*/ 3469191 h 4944979"/>
              <a:gd name="connsiteX9097" fmla="*/ 8119055 w 10962464"/>
              <a:gd name="connsiteY9097" fmla="*/ 3483857 h 4944979"/>
              <a:gd name="connsiteX9098" fmla="*/ 8131299 w 10962464"/>
              <a:gd name="connsiteY9098" fmla="*/ 3512730 h 4944979"/>
              <a:gd name="connsiteX9099" fmla="*/ 8134164 w 10962464"/>
              <a:gd name="connsiteY9099" fmla="*/ 3519890 h 4944979"/>
              <a:gd name="connsiteX9100" fmla="*/ 8142638 w 10962464"/>
              <a:gd name="connsiteY9100" fmla="*/ 3492775 h 4944979"/>
              <a:gd name="connsiteX9101" fmla="*/ 8158814 w 10962464"/>
              <a:gd name="connsiteY9101" fmla="*/ 3456796 h 4944979"/>
              <a:gd name="connsiteX9102" fmla="*/ 8175593 w 10962464"/>
              <a:gd name="connsiteY9102" fmla="*/ 3423083 h 4944979"/>
              <a:gd name="connsiteX9103" fmla="*/ 8180431 w 10962464"/>
              <a:gd name="connsiteY9103" fmla="*/ 3413408 h 4944979"/>
              <a:gd name="connsiteX9104" fmla="*/ 8187487 w 10962464"/>
              <a:gd name="connsiteY9104" fmla="*/ 3401136 h 4944979"/>
              <a:gd name="connsiteX9105" fmla="*/ 8186932 w 10962464"/>
              <a:gd name="connsiteY9105" fmla="*/ 3400558 h 4944979"/>
              <a:gd name="connsiteX9106" fmla="*/ 8186932 w 10962464"/>
              <a:gd name="connsiteY9106" fmla="*/ 3345831 h 4944979"/>
              <a:gd name="connsiteX9107" fmla="*/ 8186177 w 10962464"/>
              <a:gd name="connsiteY9107" fmla="*/ 3321342 h 4944979"/>
              <a:gd name="connsiteX9108" fmla="*/ 8184210 w 10962464"/>
              <a:gd name="connsiteY9108" fmla="*/ 3296095 h 4944979"/>
              <a:gd name="connsiteX9109" fmla="*/ 8179674 w 10962464"/>
              <a:gd name="connsiteY9109" fmla="*/ 3263895 h 4944979"/>
              <a:gd name="connsiteX9110" fmla="*/ 8172873 w 10962464"/>
              <a:gd name="connsiteY9110" fmla="*/ 3231088 h 4944979"/>
              <a:gd name="connsiteX9111" fmla="*/ 8165163 w 10962464"/>
              <a:gd name="connsiteY9111" fmla="*/ 3197528 h 4944979"/>
              <a:gd name="connsiteX9112" fmla="*/ 8160928 w 10962464"/>
              <a:gd name="connsiteY9112" fmla="*/ 3180293 h 4944979"/>
              <a:gd name="connsiteX9113" fmla="*/ 8160325 w 10962464"/>
              <a:gd name="connsiteY9113" fmla="*/ 3178177 h 4944979"/>
              <a:gd name="connsiteX9114" fmla="*/ 3612339 w 10962464"/>
              <a:gd name="connsiteY9114" fmla="*/ 3162003 h 4944979"/>
              <a:gd name="connsiteX9115" fmla="*/ 3606291 w 10962464"/>
              <a:gd name="connsiteY9115" fmla="*/ 3173038 h 4944979"/>
              <a:gd name="connsiteX9116" fmla="*/ 3592381 w 10962464"/>
              <a:gd name="connsiteY9116" fmla="*/ 3203878 h 4944979"/>
              <a:gd name="connsiteX9117" fmla="*/ 3579231 w 10962464"/>
              <a:gd name="connsiteY9117" fmla="*/ 3236078 h 4944979"/>
              <a:gd name="connsiteX9118" fmla="*/ 3568193 w 10962464"/>
              <a:gd name="connsiteY9118" fmla="*/ 3269035 h 4944979"/>
              <a:gd name="connsiteX9119" fmla="*/ 3560335 w 10962464"/>
              <a:gd name="connsiteY9119" fmla="*/ 3301991 h 4944979"/>
              <a:gd name="connsiteX9120" fmla="*/ 3555043 w 10962464"/>
              <a:gd name="connsiteY9120" fmla="*/ 3347344 h 4944979"/>
              <a:gd name="connsiteX9121" fmla="*/ 3555043 w 10962464"/>
              <a:gd name="connsiteY9121" fmla="*/ 3370626 h 4944979"/>
              <a:gd name="connsiteX9122" fmla="*/ 3555798 w 10962464"/>
              <a:gd name="connsiteY9122" fmla="*/ 3391487 h 4944979"/>
              <a:gd name="connsiteX9123" fmla="*/ 3551918 w 10962464"/>
              <a:gd name="connsiteY9123" fmla="*/ 3399387 h 4944979"/>
              <a:gd name="connsiteX9124" fmla="*/ 3574242 w 10962464"/>
              <a:gd name="connsiteY9124" fmla="*/ 3422780 h 4944979"/>
              <a:gd name="connsiteX9125" fmla="*/ 3603404 w 10962464"/>
              <a:gd name="connsiteY9125" fmla="*/ 3461492 h 4944979"/>
              <a:gd name="connsiteX9126" fmla="*/ 3608558 w 10962464"/>
              <a:gd name="connsiteY9126" fmla="*/ 3437899 h 4944979"/>
              <a:gd name="connsiteX9127" fmla="*/ 3621257 w 10962464"/>
              <a:gd name="connsiteY9127" fmla="*/ 3402525 h 4944979"/>
              <a:gd name="connsiteX9128" fmla="*/ 3628969 w 10962464"/>
              <a:gd name="connsiteY9128" fmla="*/ 3383626 h 4944979"/>
              <a:gd name="connsiteX9129" fmla="*/ 3637735 w 10962464"/>
              <a:gd name="connsiteY9129" fmla="*/ 3364730 h 4944979"/>
              <a:gd name="connsiteX9130" fmla="*/ 3647865 w 10962464"/>
              <a:gd name="connsiteY9130" fmla="*/ 3348101 h 4944979"/>
              <a:gd name="connsiteX9131" fmla="*/ 3654516 w 10962464"/>
              <a:gd name="connsiteY9131" fmla="*/ 3340541 h 4944979"/>
              <a:gd name="connsiteX9132" fmla="*/ 3659897 w 10962464"/>
              <a:gd name="connsiteY9132" fmla="*/ 3336707 h 4944979"/>
              <a:gd name="connsiteX9133" fmla="*/ 3653760 w 10962464"/>
              <a:gd name="connsiteY9133" fmla="*/ 3302748 h 4944979"/>
              <a:gd name="connsiteX9134" fmla="*/ 3646959 w 10962464"/>
              <a:gd name="connsiteY9134" fmla="*/ 3267675 h 4944979"/>
              <a:gd name="connsiteX9135" fmla="*/ 3640003 w 10962464"/>
              <a:gd name="connsiteY9135" fmla="*/ 3232904 h 4944979"/>
              <a:gd name="connsiteX9136" fmla="*/ 3630329 w 10962464"/>
              <a:gd name="connsiteY9136" fmla="*/ 3199645 h 4944979"/>
              <a:gd name="connsiteX9137" fmla="*/ 3623827 w 10962464"/>
              <a:gd name="connsiteY9137" fmla="*/ 3182713 h 4944979"/>
              <a:gd name="connsiteX9138" fmla="*/ 3614605 w 10962464"/>
              <a:gd name="connsiteY9138" fmla="*/ 3165329 h 4944979"/>
              <a:gd name="connsiteX9139" fmla="*/ 3612339 w 10962464"/>
              <a:gd name="connsiteY9139" fmla="*/ 3162003 h 4944979"/>
              <a:gd name="connsiteX9140" fmla="*/ 9842916 w 10962464"/>
              <a:gd name="connsiteY9140" fmla="*/ 3157921 h 4944979"/>
              <a:gd name="connsiteX9141" fmla="*/ 9830973 w 10962464"/>
              <a:gd name="connsiteY9141" fmla="*/ 3158373 h 4944979"/>
              <a:gd name="connsiteX9142" fmla="*/ 9829440 w 10962464"/>
              <a:gd name="connsiteY9142" fmla="*/ 3158805 h 4944979"/>
              <a:gd name="connsiteX9143" fmla="*/ 9830974 w 10962464"/>
              <a:gd name="connsiteY9143" fmla="*/ 3163815 h 4944979"/>
              <a:gd name="connsiteX9144" fmla="*/ 9827878 w 10962464"/>
              <a:gd name="connsiteY9144" fmla="*/ 3164764 h 4944979"/>
              <a:gd name="connsiteX9145" fmla="*/ 9834147 w 10962464"/>
              <a:gd name="connsiteY9145" fmla="*/ 3182864 h 4944979"/>
              <a:gd name="connsiteX9146" fmla="*/ 9844881 w 10962464"/>
              <a:gd name="connsiteY9146" fmla="*/ 3207808 h 4944979"/>
              <a:gd name="connsiteX9147" fmla="*/ 9863022 w 10962464"/>
              <a:gd name="connsiteY9147" fmla="*/ 3240916 h 4944979"/>
              <a:gd name="connsiteX9148" fmla="*/ 9874210 w 10962464"/>
              <a:gd name="connsiteY9148" fmla="*/ 3257848 h 4944979"/>
              <a:gd name="connsiteX9149" fmla="*/ 9886909 w 10962464"/>
              <a:gd name="connsiteY9149" fmla="*/ 3274476 h 4944979"/>
              <a:gd name="connsiteX9150" fmla="*/ 9897189 w 10962464"/>
              <a:gd name="connsiteY9150" fmla="*/ 3285966 h 4944979"/>
              <a:gd name="connsiteX9151" fmla="*/ 9910991 w 10962464"/>
              <a:gd name="connsiteY9151" fmla="*/ 3299768 h 4944979"/>
              <a:gd name="connsiteX9152" fmla="*/ 9911852 w 10962464"/>
              <a:gd name="connsiteY9152" fmla="*/ 3299875 h 4944979"/>
              <a:gd name="connsiteX9153" fmla="*/ 9949041 w 10962464"/>
              <a:gd name="connsiteY9153" fmla="*/ 3306073 h 4944979"/>
              <a:gd name="connsiteX9154" fmla="*/ 9968542 w 10962464"/>
              <a:gd name="connsiteY9154" fmla="*/ 3311212 h 4944979"/>
              <a:gd name="connsiteX9155" fmla="*/ 9987742 w 10962464"/>
              <a:gd name="connsiteY9155" fmla="*/ 3316655 h 4944979"/>
              <a:gd name="connsiteX9156" fmla="*/ 10008454 w 10962464"/>
              <a:gd name="connsiteY9156" fmla="*/ 3324667 h 4944979"/>
              <a:gd name="connsiteX9157" fmla="*/ 10025385 w 10962464"/>
              <a:gd name="connsiteY9157" fmla="*/ 3332377 h 4944979"/>
              <a:gd name="connsiteX9158" fmla="*/ 10036920 w 10962464"/>
              <a:gd name="connsiteY9158" fmla="*/ 3339835 h 4944979"/>
              <a:gd name="connsiteX9159" fmla="*/ 10034154 w 10962464"/>
              <a:gd name="connsiteY9159" fmla="*/ 3302596 h 4944979"/>
              <a:gd name="connsiteX9160" fmla="*/ 10034761 w 10962464"/>
              <a:gd name="connsiteY9160" fmla="*/ 3284469 h 4944979"/>
              <a:gd name="connsiteX9161" fmla="*/ 10034608 w 10962464"/>
              <a:gd name="connsiteY9161" fmla="*/ 3284455 h 4944979"/>
              <a:gd name="connsiteX9162" fmla="*/ 10029165 w 10962464"/>
              <a:gd name="connsiteY9162" fmla="*/ 3278558 h 4944979"/>
              <a:gd name="connsiteX9163" fmla="*/ 10029467 w 10962464"/>
              <a:gd name="connsiteY9163" fmla="*/ 3279314 h 4944979"/>
              <a:gd name="connsiteX9164" fmla="*/ 10024932 w 10962464"/>
              <a:gd name="connsiteY9164" fmla="*/ 3272511 h 4944979"/>
              <a:gd name="connsiteX9165" fmla="*/ 10020850 w 10962464"/>
              <a:gd name="connsiteY9165" fmla="*/ 3266918 h 4944979"/>
              <a:gd name="connsiteX9166" fmla="*/ 10006186 w 10962464"/>
              <a:gd name="connsiteY9166" fmla="*/ 3251497 h 4944979"/>
              <a:gd name="connsiteX9167" fmla="*/ 9987441 w 10962464"/>
              <a:gd name="connsiteY9167" fmla="*/ 3235321 h 4944979"/>
              <a:gd name="connsiteX9168" fmla="*/ 9949193 w 10962464"/>
              <a:gd name="connsiteY9168" fmla="*/ 3206448 h 4944979"/>
              <a:gd name="connsiteX9169" fmla="*/ 9911248 w 10962464"/>
              <a:gd name="connsiteY9169" fmla="*/ 3181956 h 4944979"/>
              <a:gd name="connsiteX9170" fmla="*/ 9872999 w 10962464"/>
              <a:gd name="connsiteY9170" fmla="*/ 3164572 h 4944979"/>
              <a:gd name="connsiteX9171" fmla="*/ 9858789 w 10962464"/>
              <a:gd name="connsiteY9171" fmla="*/ 3160339 h 4944979"/>
              <a:gd name="connsiteX9172" fmla="*/ 9842916 w 10962464"/>
              <a:gd name="connsiteY9172" fmla="*/ 3157921 h 4944979"/>
              <a:gd name="connsiteX9173" fmla="*/ 10483186 w 10962464"/>
              <a:gd name="connsiteY9173" fmla="*/ 3143314 h 4944979"/>
              <a:gd name="connsiteX9174" fmla="*/ 10483100 w 10962464"/>
              <a:gd name="connsiteY9174" fmla="*/ 3143436 h 4944979"/>
              <a:gd name="connsiteX9175" fmla="*/ 10479217 w 10962464"/>
              <a:gd name="connsiteY9175" fmla="*/ 3158222 h 4944979"/>
              <a:gd name="connsiteX9176" fmla="*/ 10470600 w 10962464"/>
              <a:gd name="connsiteY9176" fmla="*/ 3196015 h 4944979"/>
              <a:gd name="connsiteX9177" fmla="*/ 10461529 w 10962464"/>
              <a:gd name="connsiteY9177" fmla="*/ 3234415 h 4944979"/>
              <a:gd name="connsiteX9178" fmla="*/ 10457749 w 10962464"/>
              <a:gd name="connsiteY9178" fmla="*/ 3253312 h 4944979"/>
              <a:gd name="connsiteX9179" fmla="*/ 10455331 w 10962464"/>
              <a:gd name="connsiteY9179" fmla="*/ 3271453 h 4944979"/>
              <a:gd name="connsiteX9180" fmla="*/ 10454574 w 10962464"/>
              <a:gd name="connsiteY9180" fmla="*/ 3316352 h 4944979"/>
              <a:gd name="connsiteX9181" fmla="*/ 10457146 w 10962464"/>
              <a:gd name="connsiteY9181" fmla="*/ 3366845 h 4944979"/>
              <a:gd name="connsiteX9182" fmla="*/ 10453071 w 10962464"/>
              <a:gd name="connsiteY9182" fmla="*/ 3371335 h 4944979"/>
              <a:gd name="connsiteX9183" fmla="*/ 10453819 w 10962464"/>
              <a:gd name="connsiteY9183" fmla="*/ 3372137 h 4944979"/>
              <a:gd name="connsiteX9184" fmla="*/ 10477704 w 10962464"/>
              <a:gd name="connsiteY9184" fmla="*/ 3404034 h 4944979"/>
              <a:gd name="connsiteX9185" fmla="*/ 10498115 w 10962464"/>
              <a:gd name="connsiteY9185" fmla="*/ 3435782 h 4944979"/>
              <a:gd name="connsiteX9186" fmla="*/ 10506187 w 10962464"/>
              <a:gd name="connsiteY9186" fmla="*/ 3451568 h 4944979"/>
              <a:gd name="connsiteX9187" fmla="*/ 10504313 w 10962464"/>
              <a:gd name="connsiteY9187" fmla="*/ 3416885 h 4944979"/>
              <a:gd name="connsiteX9188" fmla="*/ 10505522 w 10962464"/>
              <a:gd name="connsiteY9188" fmla="*/ 3378486 h 4944979"/>
              <a:gd name="connsiteX9189" fmla="*/ 10507184 w 10962464"/>
              <a:gd name="connsiteY9189" fmla="*/ 3357170 h 4944979"/>
              <a:gd name="connsiteX9190" fmla="*/ 10510057 w 10962464"/>
              <a:gd name="connsiteY9190" fmla="*/ 3337215 h 4944979"/>
              <a:gd name="connsiteX9191" fmla="*/ 10517313 w 10962464"/>
              <a:gd name="connsiteY9191" fmla="*/ 3299422 h 4944979"/>
              <a:gd name="connsiteX9192" fmla="*/ 10521395 w 10962464"/>
              <a:gd name="connsiteY9192" fmla="*/ 3282641 h 4944979"/>
              <a:gd name="connsiteX9193" fmla="*/ 10522605 w 10962464"/>
              <a:gd name="connsiteY9193" fmla="*/ 3278257 h 4944979"/>
              <a:gd name="connsiteX9194" fmla="*/ 10524641 w 10962464"/>
              <a:gd name="connsiteY9194" fmla="*/ 3273097 h 4944979"/>
              <a:gd name="connsiteX9195" fmla="*/ 10520487 w 10962464"/>
              <a:gd name="connsiteY9195" fmla="*/ 3233053 h 4944979"/>
              <a:gd name="connsiteX9196" fmla="*/ 10498870 w 10962464"/>
              <a:gd name="connsiteY9196" fmla="*/ 3170316 h 4944979"/>
              <a:gd name="connsiteX9197" fmla="*/ 10487532 w 10962464"/>
              <a:gd name="connsiteY9197" fmla="*/ 3150058 h 4944979"/>
              <a:gd name="connsiteX9198" fmla="*/ 9714568 w 10962464"/>
              <a:gd name="connsiteY9198" fmla="*/ 3138721 h 4944979"/>
              <a:gd name="connsiteX9199" fmla="*/ 9726511 w 10962464"/>
              <a:gd name="connsiteY9199" fmla="*/ 3169711 h 4944979"/>
              <a:gd name="connsiteX9200" fmla="*/ 9737699 w 10962464"/>
              <a:gd name="connsiteY9200" fmla="*/ 3192387 h 4944979"/>
              <a:gd name="connsiteX9201" fmla="*/ 9748734 w 10962464"/>
              <a:gd name="connsiteY9201" fmla="*/ 3213401 h 4944979"/>
              <a:gd name="connsiteX9202" fmla="*/ 9777306 w 10962464"/>
              <a:gd name="connsiteY9202" fmla="*/ 3255429 h 4944979"/>
              <a:gd name="connsiteX9203" fmla="*/ 9791970 w 10962464"/>
              <a:gd name="connsiteY9203" fmla="*/ 3271151 h 4944979"/>
              <a:gd name="connsiteX9204" fmla="*/ 9809508 w 10962464"/>
              <a:gd name="connsiteY9204" fmla="*/ 3286269 h 4944979"/>
              <a:gd name="connsiteX9205" fmla="*/ 9825381 w 10962464"/>
              <a:gd name="connsiteY9205" fmla="*/ 3296095 h 4944979"/>
              <a:gd name="connsiteX9206" fmla="*/ 9835939 w 10962464"/>
              <a:gd name="connsiteY9206" fmla="*/ 3301593 h 4944979"/>
              <a:gd name="connsiteX9207" fmla="*/ 9837020 w 10962464"/>
              <a:gd name="connsiteY9207" fmla="*/ 3299572 h 4944979"/>
              <a:gd name="connsiteX9208" fmla="*/ 9847149 w 10962464"/>
              <a:gd name="connsiteY9208" fmla="*/ 3293224 h 4944979"/>
              <a:gd name="connsiteX9209" fmla="*/ 9856370 w 10962464"/>
              <a:gd name="connsiteY9209" fmla="*/ 3292619 h 4944979"/>
              <a:gd name="connsiteX9210" fmla="*/ 9858335 w 10962464"/>
              <a:gd name="connsiteY9210" fmla="*/ 3292619 h 4944979"/>
              <a:gd name="connsiteX9211" fmla="*/ 9865139 w 10962464"/>
              <a:gd name="connsiteY9211" fmla="*/ 3293224 h 4944979"/>
              <a:gd name="connsiteX9212" fmla="*/ 9871909 w 10962464"/>
              <a:gd name="connsiteY9212" fmla="*/ 3294084 h 4944979"/>
              <a:gd name="connsiteX9213" fmla="*/ 9866046 w 10962464"/>
              <a:gd name="connsiteY9213" fmla="*/ 3287780 h 4944979"/>
              <a:gd name="connsiteX9214" fmla="*/ 9843521 w 10962464"/>
              <a:gd name="connsiteY9214" fmla="*/ 3256638 h 4944979"/>
              <a:gd name="connsiteX9215" fmla="*/ 9826438 w 10962464"/>
              <a:gd name="connsiteY9215" fmla="*/ 3226403 h 4944979"/>
              <a:gd name="connsiteX9216" fmla="*/ 9811321 w 10962464"/>
              <a:gd name="connsiteY9216" fmla="*/ 3192389 h 4944979"/>
              <a:gd name="connsiteX9217" fmla="*/ 9804669 w 10962464"/>
              <a:gd name="connsiteY9217" fmla="*/ 3174700 h 4944979"/>
              <a:gd name="connsiteX9218" fmla="*/ 9802248 w 10962464"/>
              <a:gd name="connsiteY9218" fmla="*/ 3166234 h 4944979"/>
              <a:gd name="connsiteX9219" fmla="*/ 9801758 w 10962464"/>
              <a:gd name="connsiteY9219" fmla="*/ 3163641 h 4944979"/>
              <a:gd name="connsiteX9220" fmla="*/ 9775641 w 10962464"/>
              <a:gd name="connsiteY9220" fmla="*/ 3152477 h 4944979"/>
              <a:gd name="connsiteX9221" fmla="*/ 9775643 w 10962464"/>
              <a:gd name="connsiteY9221" fmla="*/ 3152477 h 4944979"/>
              <a:gd name="connsiteX9222" fmla="*/ 9774584 w 10962464"/>
              <a:gd name="connsiteY9222" fmla="*/ 3152024 h 4944979"/>
              <a:gd name="connsiteX9223" fmla="*/ 9775641 w 10962464"/>
              <a:gd name="connsiteY9223" fmla="*/ 3152477 h 4944979"/>
              <a:gd name="connsiteX9224" fmla="*/ 9748885 w 10962464"/>
              <a:gd name="connsiteY9224" fmla="*/ 3143860 h 4944979"/>
              <a:gd name="connsiteX9225" fmla="*/ 9719558 w 10962464"/>
              <a:gd name="connsiteY9225" fmla="*/ 3139022 h 4944979"/>
              <a:gd name="connsiteX9226" fmla="*/ 9714568 w 10962464"/>
              <a:gd name="connsiteY9226" fmla="*/ 3138721 h 4944979"/>
              <a:gd name="connsiteX9227" fmla="*/ 8456026 w 10962464"/>
              <a:gd name="connsiteY9227" fmla="*/ 3131314 h 4944979"/>
              <a:gd name="connsiteX9228" fmla="*/ 8455421 w 10962464"/>
              <a:gd name="connsiteY9228" fmla="*/ 3135243 h 4944979"/>
              <a:gd name="connsiteX9229" fmla="*/ 8456026 w 10962464"/>
              <a:gd name="connsiteY9229" fmla="*/ 3146733 h 4944979"/>
              <a:gd name="connsiteX9230" fmla="*/ 8457386 w 10962464"/>
              <a:gd name="connsiteY9230" fmla="*/ 3159735 h 4944979"/>
              <a:gd name="connsiteX9231" fmla="*/ 8461922 w 10962464"/>
              <a:gd name="connsiteY9231" fmla="*/ 3184528 h 4944979"/>
              <a:gd name="connsiteX9232" fmla="*/ 8470085 w 10962464"/>
              <a:gd name="connsiteY9232" fmla="*/ 3214914 h 4944979"/>
              <a:gd name="connsiteX9233" fmla="*/ 8481423 w 10962464"/>
              <a:gd name="connsiteY9233" fmla="*/ 3245754 h 4944979"/>
              <a:gd name="connsiteX9234" fmla="*/ 8493365 w 10962464"/>
              <a:gd name="connsiteY9234" fmla="*/ 3274478 h 4944979"/>
              <a:gd name="connsiteX9235" fmla="*/ 8506519 w 10962464"/>
              <a:gd name="connsiteY9235" fmla="*/ 3301386 h 4944979"/>
              <a:gd name="connsiteX9236" fmla="*/ 8522240 w 10962464"/>
              <a:gd name="connsiteY9236" fmla="*/ 3327843 h 4944979"/>
              <a:gd name="connsiteX9237" fmla="*/ 8541440 w 10962464"/>
              <a:gd name="connsiteY9237" fmla="*/ 3352937 h 4944979"/>
              <a:gd name="connsiteX9238" fmla="*/ 8583769 w 10962464"/>
              <a:gd name="connsiteY9238" fmla="*/ 3404488 h 4944979"/>
              <a:gd name="connsiteX9239" fmla="*/ 8583068 w 10962464"/>
              <a:gd name="connsiteY9239" fmla="*/ 3408494 h 4944979"/>
              <a:gd name="connsiteX9240" fmla="*/ 8608865 w 10962464"/>
              <a:gd name="connsiteY9240" fmla="*/ 3411746 h 4944979"/>
              <a:gd name="connsiteX9241" fmla="*/ 8644694 w 10962464"/>
              <a:gd name="connsiteY9241" fmla="*/ 3419909 h 4944979"/>
              <a:gd name="connsiteX9242" fmla="*/ 8658370 w 10962464"/>
              <a:gd name="connsiteY9242" fmla="*/ 3424227 h 4944979"/>
              <a:gd name="connsiteX9243" fmla="*/ 8649531 w 10962464"/>
              <a:gd name="connsiteY9243" fmla="*/ 3407361 h 4944979"/>
              <a:gd name="connsiteX9244" fmla="*/ 8634868 w 10962464"/>
              <a:gd name="connsiteY9244" fmla="*/ 3371532 h 4944979"/>
              <a:gd name="connsiteX9245" fmla="*/ 8623680 w 10962464"/>
              <a:gd name="connsiteY9245" fmla="*/ 3333436 h 4944979"/>
              <a:gd name="connsiteX9246" fmla="*/ 8615365 w 10962464"/>
              <a:gd name="connsiteY9246" fmla="*/ 3294735 h 4944979"/>
              <a:gd name="connsiteX9247" fmla="*/ 8614549 w 10962464"/>
              <a:gd name="connsiteY9247" fmla="*/ 3282315 h 4944979"/>
              <a:gd name="connsiteX9248" fmla="*/ 8612644 w 10962464"/>
              <a:gd name="connsiteY9248" fmla="*/ 3279617 h 4944979"/>
              <a:gd name="connsiteX9249" fmla="*/ 8604632 w 10962464"/>
              <a:gd name="connsiteY9249" fmla="*/ 3268429 h 4944979"/>
              <a:gd name="connsiteX9250" fmla="*/ 8586339 w 10962464"/>
              <a:gd name="connsiteY9250" fmla="*/ 3244393 h 4944979"/>
              <a:gd name="connsiteX9251" fmla="*/ 8568198 w 10962464"/>
              <a:gd name="connsiteY9251" fmla="*/ 3221565 h 4944979"/>
              <a:gd name="connsiteX9252" fmla="*/ 8549301 w 10962464"/>
              <a:gd name="connsiteY9252" fmla="*/ 3200099 h 4944979"/>
              <a:gd name="connsiteX9253" fmla="*/ 8517101 w 10962464"/>
              <a:gd name="connsiteY9253" fmla="*/ 3170469 h 4944979"/>
              <a:gd name="connsiteX9254" fmla="*/ 8480516 w 10962464"/>
              <a:gd name="connsiteY9254" fmla="*/ 3142954 h 4944979"/>
              <a:gd name="connsiteX9255" fmla="*/ 8459200 w 10962464"/>
              <a:gd name="connsiteY9255" fmla="*/ 3131918 h 4944979"/>
              <a:gd name="connsiteX9256" fmla="*/ 8456026 w 10962464"/>
              <a:gd name="connsiteY9256" fmla="*/ 3131314 h 4944979"/>
              <a:gd name="connsiteX9257" fmla="*/ 9790457 w 10962464"/>
              <a:gd name="connsiteY9257" fmla="*/ 3123452 h 4944979"/>
              <a:gd name="connsiteX9258" fmla="*/ 9791499 w 10962464"/>
              <a:gd name="connsiteY9258" fmla="*/ 3124708 h 4944979"/>
              <a:gd name="connsiteX9259" fmla="*/ 9791818 w 10962464"/>
              <a:gd name="connsiteY9259" fmla="*/ 3125116 h 4944979"/>
              <a:gd name="connsiteX9260" fmla="*/ 9790457 w 10962464"/>
              <a:gd name="connsiteY9260" fmla="*/ 3123452 h 4944979"/>
              <a:gd name="connsiteX9261" fmla="*/ 3358363 w 10962464"/>
              <a:gd name="connsiteY9261" fmla="*/ 3112114 h 4944979"/>
              <a:gd name="connsiteX9262" fmla="*/ 3358062 w 10962464"/>
              <a:gd name="connsiteY9262" fmla="*/ 3113474 h 4944979"/>
              <a:gd name="connsiteX9263" fmla="*/ 3357608 w 10962464"/>
              <a:gd name="connsiteY9263" fmla="*/ 3124359 h 4944979"/>
              <a:gd name="connsiteX9264" fmla="*/ 3362595 w 10962464"/>
              <a:gd name="connsiteY9264" fmla="*/ 3155954 h 4944979"/>
              <a:gd name="connsiteX9265" fmla="*/ 3371666 w 10962464"/>
              <a:gd name="connsiteY9265" fmla="*/ 3187702 h 4944979"/>
              <a:gd name="connsiteX9266" fmla="*/ 3378469 w 10962464"/>
              <a:gd name="connsiteY9266" fmla="*/ 3205389 h 4944979"/>
              <a:gd name="connsiteX9267" fmla="*/ 3386482 w 10962464"/>
              <a:gd name="connsiteY9267" fmla="*/ 3222624 h 4944979"/>
              <a:gd name="connsiteX9268" fmla="*/ 3405833 w 10962464"/>
              <a:gd name="connsiteY9268" fmla="*/ 3255580 h 4944979"/>
              <a:gd name="connsiteX9269" fmla="*/ 3418984 w 10962464"/>
              <a:gd name="connsiteY9269" fmla="*/ 3274175 h 4944979"/>
              <a:gd name="connsiteX9270" fmla="*/ 3425484 w 10962464"/>
              <a:gd name="connsiteY9270" fmla="*/ 3283245 h 4944979"/>
              <a:gd name="connsiteX9271" fmla="*/ 3431532 w 10962464"/>
              <a:gd name="connsiteY9271" fmla="*/ 3292467 h 4944979"/>
              <a:gd name="connsiteX9272" fmla="*/ 3443983 w 10962464"/>
              <a:gd name="connsiteY9272" fmla="*/ 3307622 h 4944979"/>
              <a:gd name="connsiteX9273" fmla="*/ 3454813 w 10962464"/>
              <a:gd name="connsiteY9273" fmla="*/ 3314688 h 4944979"/>
              <a:gd name="connsiteX9274" fmla="*/ 3487164 w 10962464"/>
              <a:gd name="connsiteY9274" fmla="*/ 3338273 h 4944979"/>
              <a:gd name="connsiteX9275" fmla="*/ 3520575 w 10962464"/>
              <a:gd name="connsiteY9275" fmla="*/ 3366542 h 4944979"/>
              <a:gd name="connsiteX9276" fmla="*/ 3530514 w 10962464"/>
              <a:gd name="connsiteY9276" fmla="*/ 3376955 h 4944979"/>
              <a:gd name="connsiteX9277" fmla="*/ 3530400 w 10962464"/>
              <a:gd name="connsiteY9277" fmla="*/ 3373951 h 4944979"/>
              <a:gd name="connsiteX9278" fmla="*/ 3529797 w 10962464"/>
              <a:gd name="connsiteY9278" fmla="*/ 3356868 h 4944979"/>
              <a:gd name="connsiteX9279" fmla="*/ 3532063 w 10962464"/>
              <a:gd name="connsiteY9279" fmla="*/ 3322099 h 4944979"/>
              <a:gd name="connsiteX9280" fmla="*/ 3539275 w 10962464"/>
              <a:gd name="connsiteY9280" fmla="*/ 3289778 h 4944979"/>
              <a:gd name="connsiteX9281" fmla="*/ 3537055 w 10962464"/>
              <a:gd name="connsiteY9281" fmla="*/ 3288688 h 4944979"/>
              <a:gd name="connsiteX9282" fmla="*/ 3487468 w 10962464"/>
              <a:gd name="connsiteY9282" fmla="*/ 3223833 h 4944979"/>
              <a:gd name="connsiteX9283" fmla="*/ 3473711 w 10962464"/>
              <a:gd name="connsiteY9283" fmla="*/ 3209320 h 4944979"/>
              <a:gd name="connsiteX9284" fmla="*/ 3460408 w 10962464"/>
              <a:gd name="connsiteY9284" fmla="*/ 3195714 h 4944979"/>
              <a:gd name="connsiteX9285" fmla="*/ 3432440 w 10962464"/>
              <a:gd name="connsiteY9285" fmla="*/ 3168351 h 4944979"/>
              <a:gd name="connsiteX9286" fmla="*/ 3418380 w 10962464"/>
              <a:gd name="connsiteY9286" fmla="*/ 3155502 h 4944979"/>
              <a:gd name="connsiteX9287" fmla="*/ 3387691 w 10962464"/>
              <a:gd name="connsiteY9287" fmla="*/ 3131615 h 4944979"/>
              <a:gd name="connsiteX9288" fmla="*/ 3358363 w 10962464"/>
              <a:gd name="connsiteY9288" fmla="*/ 3112114 h 4944979"/>
              <a:gd name="connsiteX9289" fmla="*/ 5370518 w 10962464"/>
              <a:gd name="connsiteY9289" fmla="*/ 3111055 h 4944979"/>
              <a:gd name="connsiteX9290" fmla="*/ 5369612 w 10962464"/>
              <a:gd name="connsiteY9290" fmla="*/ 3111206 h 4944979"/>
              <a:gd name="connsiteX9291" fmla="*/ 5366891 w 10962464"/>
              <a:gd name="connsiteY9291" fmla="*/ 3112566 h 4944979"/>
              <a:gd name="connsiteX9292" fmla="*/ 5362354 w 10962464"/>
              <a:gd name="connsiteY9292" fmla="*/ 3116799 h 4944979"/>
              <a:gd name="connsiteX9293" fmla="*/ 5351923 w 10962464"/>
              <a:gd name="connsiteY9293" fmla="*/ 3132674 h 4944979"/>
              <a:gd name="connsiteX9294" fmla="*/ 5344667 w 10962464"/>
              <a:gd name="connsiteY9294" fmla="*/ 3151116 h 4944979"/>
              <a:gd name="connsiteX9295" fmla="*/ 5339376 w 10962464"/>
              <a:gd name="connsiteY9295" fmla="*/ 3172281 h 4944979"/>
              <a:gd name="connsiteX9296" fmla="*/ 5334085 w 10962464"/>
              <a:gd name="connsiteY9296" fmla="*/ 3205691 h 4944979"/>
              <a:gd name="connsiteX9297" fmla="*/ 5331666 w 10962464"/>
              <a:gd name="connsiteY9297" fmla="*/ 3223076 h 4944979"/>
              <a:gd name="connsiteX9298" fmla="*/ 5329549 w 10962464"/>
              <a:gd name="connsiteY9298" fmla="*/ 3240159 h 4944979"/>
              <a:gd name="connsiteX9299" fmla="*/ 5329275 w 10962464"/>
              <a:gd name="connsiteY9299" fmla="*/ 3241167 h 4944979"/>
              <a:gd name="connsiteX9300" fmla="*/ 5343760 w 10962464"/>
              <a:gd name="connsiteY9300" fmla="*/ 3264953 h 4944979"/>
              <a:gd name="connsiteX9301" fmla="*/ 5362505 w 10962464"/>
              <a:gd name="connsiteY9301" fmla="*/ 3300328 h 4944979"/>
              <a:gd name="connsiteX9302" fmla="*/ 5379740 w 10962464"/>
              <a:gd name="connsiteY9302" fmla="*/ 3337518 h 4944979"/>
              <a:gd name="connsiteX9303" fmla="*/ 5393647 w 10962464"/>
              <a:gd name="connsiteY9303" fmla="*/ 3374859 h 4944979"/>
              <a:gd name="connsiteX9304" fmla="*/ 5405072 w 10962464"/>
              <a:gd name="connsiteY9304" fmla="*/ 3410273 h 4944979"/>
              <a:gd name="connsiteX9305" fmla="*/ 5408009 w 10962464"/>
              <a:gd name="connsiteY9305" fmla="*/ 3408572 h 4944979"/>
              <a:gd name="connsiteX9306" fmla="*/ 5411028 w 10962464"/>
              <a:gd name="connsiteY9306" fmla="*/ 3408416 h 4944979"/>
              <a:gd name="connsiteX9307" fmla="*/ 5411788 w 10962464"/>
              <a:gd name="connsiteY9307" fmla="*/ 3386650 h 4944979"/>
              <a:gd name="connsiteX9308" fmla="*/ 5413906 w 10962464"/>
              <a:gd name="connsiteY9308" fmla="*/ 3368661 h 4944979"/>
              <a:gd name="connsiteX9309" fmla="*/ 5417838 w 10962464"/>
              <a:gd name="connsiteY9309" fmla="*/ 3348555 h 4944979"/>
              <a:gd name="connsiteX9310" fmla="*/ 5424639 w 10962464"/>
              <a:gd name="connsiteY9310" fmla="*/ 3330111 h 4944979"/>
              <a:gd name="connsiteX9311" fmla="*/ 5430687 w 10962464"/>
              <a:gd name="connsiteY9311" fmla="*/ 3313028 h 4944979"/>
              <a:gd name="connsiteX9312" fmla="*/ 5437321 w 10962464"/>
              <a:gd name="connsiteY9312" fmla="*/ 3298582 h 4944979"/>
              <a:gd name="connsiteX9313" fmla="*/ 5435372 w 10962464"/>
              <a:gd name="connsiteY9313" fmla="*/ 3298211 h 4944979"/>
              <a:gd name="connsiteX9314" fmla="*/ 5430231 w 10962464"/>
              <a:gd name="connsiteY9314" fmla="*/ 3290502 h 4944979"/>
              <a:gd name="connsiteX9315" fmla="*/ 5421163 w 10962464"/>
              <a:gd name="connsiteY9315" fmla="*/ 3232752 h 4944979"/>
              <a:gd name="connsiteX9316" fmla="*/ 5406911 w 10962464"/>
              <a:gd name="connsiteY9316" fmla="*/ 3181450 h 4944979"/>
              <a:gd name="connsiteX9317" fmla="*/ 5406800 w 10962464"/>
              <a:gd name="connsiteY9317" fmla="*/ 3181049 h 4944979"/>
              <a:gd name="connsiteX9318" fmla="*/ 5395916 w 10962464"/>
              <a:gd name="connsiteY9318" fmla="*/ 3151570 h 4944979"/>
              <a:gd name="connsiteX9319" fmla="*/ 5388810 w 10962464"/>
              <a:gd name="connsiteY9319" fmla="*/ 3135394 h 4944979"/>
              <a:gd name="connsiteX9320" fmla="*/ 5381402 w 10962464"/>
              <a:gd name="connsiteY9320" fmla="*/ 3122091 h 4944979"/>
              <a:gd name="connsiteX9321" fmla="*/ 5373391 w 10962464"/>
              <a:gd name="connsiteY9321" fmla="*/ 3112566 h 4944979"/>
              <a:gd name="connsiteX9322" fmla="*/ 5371575 w 10962464"/>
              <a:gd name="connsiteY9322" fmla="*/ 3111357 h 4944979"/>
              <a:gd name="connsiteX9323" fmla="*/ 5370821 w 10962464"/>
              <a:gd name="connsiteY9323" fmla="*/ 3111055 h 4944979"/>
              <a:gd name="connsiteX9324" fmla="*/ 5370518 w 10962464"/>
              <a:gd name="connsiteY9324" fmla="*/ 3111055 h 4944979"/>
              <a:gd name="connsiteX9325" fmla="*/ 7145176 w 10962464"/>
              <a:gd name="connsiteY9325" fmla="*/ 3109243 h 4944979"/>
              <a:gd name="connsiteX9326" fmla="*/ 7145480 w 10962464"/>
              <a:gd name="connsiteY9326" fmla="*/ 3114382 h 4944979"/>
              <a:gd name="connsiteX9327" fmla="*/ 7147595 w 10962464"/>
              <a:gd name="connsiteY9327" fmla="*/ 3132069 h 4944979"/>
              <a:gd name="connsiteX9328" fmla="*/ 7151224 w 10962464"/>
              <a:gd name="connsiteY9328" fmla="*/ 3150363 h 4944979"/>
              <a:gd name="connsiteX9329" fmla="*/ 7161352 w 10962464"/>
              <a:gd name="connsiteY9329" fmla="*/ 3187702 h 4944979"/>
              <a:gd name="connsiteX9330" fmla="*/ 7172237 w 10962464"/>
              <a:gd name="connsiteY9330" fmla="*/ 3222170 h 4944979"/>
              <a:gd name="connsiteX9331" fmla="*/ 7182669 w 10962464"/>
              <a:gd name="connsiteY9331" fmla="*/ 3257697 h 4944979"/>
              <a:gd name="connsiteX9332" fmla="*/ 7185842 w 10962464"/>
              <a:gd name="connsiteY9332" fmla="*/ 3267372 h 4944979"/>
              <a:gd name="connsiteX9333" fmla="*/ 7197333 w 10962464"/>
              <a:gd name="connsiteY9333" fmla="*/ 3296247 h 4944979"/>
              <a:gd name="connsiteX9334" fmla="*/ 7210637 w 10962464"/>
              <a:gd name="connsiteY9334" fmla="*/ 3321946 h 4944979"/>
              <a:gd name="connsiteX9335" fmla="*/ 7218680 w 10962464"/>
              <a:gd name="connsiteY9335" fmla="*/ 3331193 h 4944979"/>
              <a:gd name="connsiteX9336" fmla="*/ 7232555 w 10962464"/>
              <a:gd name="connsiteY9336" fmla="*/ 3342203 h 4944979"/>
              <a:gd name="connsiteX9337" fmla="*/ 7247219 w 10962464"/>
              <a:gd name="connsiteY9337" fmla="*/ 3353996 h 4944979"/>
              <a:gd name="connsiteX9338" fmla="*/ 7277153 w 10962464"/>
              <a:gd name="connsiteY9338" fmla="*/ 3379697 h 4944979"/>
              <a:gd name="connsiteX9339" fmla="*/ 7280781 w 10962464"/>
              <a:gd name="connsiteY9339" fmla="*/ 3382871 h 4944979"/>
              <a:gd name="connsiteX9340" fmla="*/ 7282898 w 10962464"/>
              <a:gd name="connsiteY9340" fmla="*/ 3384836 h 4944979"/>
              <a:gd name="connsiteX9341" fmla="*/ 7308295 w 10962464"/>
              <a:gd name="connsiteY9341" fmla="*/ 3409024 h 4944979"/>
              <a:gd name="connsiteX9342" fmla="*/ 7310957 w 10962464"/>
              <a:gd name="connsiteY9342" fmla="*/ 3411778 h 4944979"/>
              <a:gd name="connsiteX9343" fmla="*/ 7309202 w 10962464"/>
              <a:gd name="connsiteY9343" fmla="*/ 3380301 h 4944979"/>
              <a:gd name="connsiteX9344" fmla="*/ 7310411 w 10962464"/>
              <a:gd name="connsiteY9344" fmla="*/ 3345076 h 4944979"/>
              <a:gd name="connsiteX9345" fmla="*/ 7314592 w 10962464"/>
              <a:gd name="connsiteY9345" fmla="*/ 3313020 h 4944979"/>
              <a:gd name="connsiteX9346" fmla="*/ 7297561 w 10962464"/>
              <a:gd name="connsiteY9346" fmla="*/ 3278257 h 4944979"/>
              <a:gd name="connsiteX9347" fmla="*/ 7278362 w 10962464"/>
              <a:gd name="connsiteY9347" fmla="*/ 3246358 h 4944979"/>
              <a:gd name="connsiteX9348" fmla="*/ 7232557 w 10962464"/>
              <a:gd name="connsiteY9348" fmla="*/ 3188913 h 4944979"/>
              <a:gd name="connsiteX9349" fmla="*/ 7220159 w 10962464"/>
              <a:gd name="connsiteY9349" fmla="*/ 3176365 h 4944979"/>
              <a:gd name="connsiteX9350" fmla="*/ 7206101 w 10962464"/>
              <a:gd name="connsiteY9350" fmla="*/ 3162003 h 4944979"/>
              <a:gd name="connsiteX9351" fmla="*/ 7180703 w 10962464"/>
              <a:gd name="connsiteY9351" fmla="*/ 3137965 h 4944979"/>
              <a:gd name="connsiteX9352" fmla="*/ 7178738 w 10962464"/>
              <a:gd name="connsiteY9352" fmla="*/ 3136302 h 4944979"/>
              <a:gd name="connsiteX9353" fmla="*/ 7176773 w 10962464"/>
              <a:gd name="connsiteY9353" fmla="*/ 3134489 h 4944979"/>
              <a:gd name="connsiteX9354" fmla="*/ 7176621 w 10962464"/>
              <a:gd name="connsiteY9354" fmla="*/ 3134337 h 4944979"/>
              <a:gd name="connsiteX9355" fmla="*/ 7172539 w 10962464"/>
              <a:gd name="connsiteY9355" fmla="*/ 3130709 h 4944979"/>
              <a:gd name="connsiteX9356" fmla="*/ 7165131 w 10962464"/>
              <a:gd name="connsiteY9356" fmla="*/ 3124360 h 4944979"/>
              <a:gd name="connsiteX9357" fmla="*/ 7145176 w 10962464"/>
              <a:gd name="connsiteY9357" fmla="*/ 3109243 h 4944979"/>
              <a:gd name="connsiteX9358" fmla="*/ 3482628 w 10962464"/>
              <a:gd name="connsiteY9358" fmla="*/ 3092914 h 4944979"/>
              <a:gd name="connsiteX9359" fmla="*/ 3483084 w 10962464"/>
              <a:gd name="connsiteY9359" fmla="*/ 3093671 h 4944979"/>
              <a:gd name="connsiteX9360" fmla="*/ 3482703 w 10962464"/>
              <a:gd name="connsiteY9360" fmla="*/ 3093063 h 4944979"/>
              <a:gd name="connsiteX9361" fmla="*/ 3481723 w 10962464"/>
              <a:gd name="connsiteY9361" fmla="*/ 3091251 h 4944979"/>
              <a:gd name="connsiteX9362" fmla="*/ 3482328 w 10962464"/>
              <a:gd name="connsiteY9362" fmla="*/ 3092309 h 4944979"/>
              <a:gd name="connsiteX9363" fmla="*/ 3482628 w 10962464"/>
              <a:gd name="connsiteY9363" fmla="*/ 3092763 h 4944979"/>
              <a:gd name="connsiteX9364" fmla="*/ 3482620 w 10962464"/>
              <a:gd name="connsiteY9364" fmla="*/ 3092750 h 4944979"/>
              <a:gd name="connsiteX9365" fmla="*/ 4927874 w 10962464"/>
              <a:gd name="connsiteY9365" fmla="*/ 3090194 h 4944979"/>
              <a:gd name="connsiteX9366" fmla="*/ 4927874 w 10962464"/>
              <a:gd name="connsiteY9366" fmla="*/ 3091554 h 4944979"/>
              <a:gd name="connsiteX9367" fmla="*/ 4930293 w 10962464"/>
              <a:gd name="connsiteY9367" fmla="*/ 3102286 h 4944979"/>
              <a:gd name="connsiteX9368" fmla="*/ 4943145 w 10962464"/>
              <a:gd name="connsiteY9368" fmla="*/ 3131464 h 4944979"/>
              <a:gd name="connsiteX9369" fmla="*/ 4960077 w 10962464"/>
              <a:gd name="connsiteY9369" fmla="*/ 3159885 h 4944979"/>
              <a:gd name="connsiteX9370" fmla="*/ 4971111 w 10962464"/>
              <a:gd name="connsiteY9370" fmla="*/ 3175305 h 4944979"/>
              <a:gd name="connsiteX9371" fmla="*/ 4983357 w 10962464"/>
              <a:gd name="connsiteY9371" fmla="*/ 3189818 h 4944979"/>
              <a:gd name="connsiteX9372" fmla="*/ 5010417 w 10962464"/>
              <a:gd name="connsiteY9372" fmla="*/ 3216728 h 4944979"/>
              <a:gd name="connsiteX9373" fmla="*/ 5027953 w 10962464"/>
              <a:gd name="connsiteY9373" fmla="*/ 3231391 h 4944979"/>
              <a:gd name="connsiteX9374" fmla="*/ 5036570 w 10962464"/>
              <a:gd name="connsiteY9374" fmla="*/ 3238497 h 4944979"/>
              <a:gd name="connsiteX9375" fmla="*/ 5044734 w 10962464"/>
              <a:gd name="connsiteY9375" fmla="*/ 3245754 h 4944979"/>
              <a:gd name="connsiteX9376" fmla="*/ 5060632 w 10962464"/>
              <a:gd name="connsiteY9376" fmla="*/ 3257218 h 4944979"/>
              <a:gd name="connsiteX9377" fmla="*/ 5073003 w 10962464"/>
              <a:gd name="connsiteY9377" fmla="*/ 3261324 h 4944979"/>
              <a:gd name="connsiteX9378" fmla="*/ 5110344 w 10962464"/>
              <a:gd name="connsiteY9378" fmla="*/ 3275838 h 4944979"/>
              <a:gd name="connsiteX9379" fmla="*/ 5149800 w 10962464"/>
              <a:gd name="connsiteY9379" fmla="*/ 3294582 h 4944979"/>
              <a:gd name="connsiteX9380" fmla="*/ 5161796 w 10962464"/>
              <a:gd name="connsiteY9380" fmla="*/ 3301932 h 4944979"/>
              <a:gd name="connsiteX9381" fmla="*/ 5160987 w 10962464"/>
              <a:gd name="connsiteY9381" fmla="*/ 3299269 h 4944979"/>
              <a:gd name="connsiteX9382" fmla="*/ 5156149 w 10962464"/>
              <a:gd name="connsiteY9382" fmla="*/ 3282942 h 4944979"/>
              <a:gd name="connsiteX9383" fmla="*/ 5149499 w 10962464"/>
              <a:gd name="connsiteY9383" fmla="*/ 3248625 h 4944979"/>
              <a:gd name="connsiteX9384" fmla="*/ 5148235 w 10962464"/>
              <a:gd name="connsiteY9384" fmla="*/ 3215544 h 4944979"/>
              <a:gd name="connsiteX9385" fmla="*/ 5145720 w 10962464"/>
              <a:gd name="connsiteY9385" fmla="*/ 3215064 h 4944979"/>
              <a:gd name="connsiteX9386" fmla="*/ 5081169 w 10962464"/>
              <a:gd name="connsiteY9386" fmla="*/ 3165175 h 4944979"/>
              <a:gd name="connsiteX9387" fmla="*/ 5064237 w 10962464"/>
              <a:gd name="connsiteY9387" fmla="*/ 3154594 h 4944979"/>
              <a:gd name="connsiteX9388" fmla="*/ 5047908 w 10962464"/>
              <a:gd name="connsiteY9388" fmla="*/ 3144919 h 4944979"/>
              <a:gd name="connsiteX9389" fmla="*/ 5013895 w 10962464"/>
              <a:gd name="connsiteY9389" fmla="*/ 3125568 h 4944979"/>
              <a:gd name="connsiteX9390" fmla="*/ 4997114 w 10962464"/>
              <a:gd name="connsiteY9390" fmla="*/ 3116799 h 4944979"/>
              <a:gd name="connsiteX9391" fmla="*/ 4961284 w 10962464"/>
              <a:gd name="connsiteY9391" fmla="*/ 3101531 h 4944979"/>
              <a:gd name="connsiteX9392" fmla="*/ 4927874 w 10962464"/>
              <a:gd name="connsiteY9392" fmla="*/ 3090194 h 4944979"/>
              <a:gd name="connsiteX9393" fmla="*/ 10272863 w 10962464"/>
              <a:gd name="connsiteY9393" fmla="*/ 3080064 h 4944979"/>
              <a:gd name="connsiteX9394" fmla="*/ 10274072 w 10962464"/>
              <a:gd name="connsiteY9394" fmla="*/ 3094576 h 4944979"/>
              <a:gd name="connsiteX9395" fmla="*/ 10277548 w 10962464"/>
              <a:gd name="connsiteY9395" fmla="*/ 3120730 h 4944979"/>
              <a:gd name="connsiteX9396" fmla="*/ 10290852 w 10962464"/>
              <a:gd name="connsiteY9396" fmla="*/ 3172432 h 4944979"/>
              <a:gd name="connsiteX9397" fmla="*/ 10299318 w 10962464"/>
              <a:gd name="connsiteY9397" fmla="*/ 3199796 h 4944979"/>
              <a:gd name="connsiteX9398" fmla="*/ 10308691 w 10962464"/>
              <a:gd name="connsiteY9398" fmla="*/ 3224589 h 4944979"/>
              <a:gd name="connsiteX9399" fmla="*/ 10318367 w 10962464"/>
              <a:gd name="connsiteY9399" fmla="*/ 3243182 h 4944979"/>
              <a:gd name="connsiteX9400" fmla="*/ 10330158 w 10962464"/>
              <a:gd name="connsiteY9400" fmla="*/ 3261928 h 4944979"/>
              <a:gd name="connsiteX9401" fmla="*/ 10353660 w 10962464"/>
              <a:gd name="connsiteY9401" fmla="*/ 3295365 h 4944979"/>
              <a:gd name="connsiteX9402" fmla="*/ 10366137 w 10962464"/>
              <a:gd name="connsiteY9402" fmla="*/ 3302897 h 4944979"/>
              <a:gd name="connsiteX9403" fmla="*/ 10397431 w 10962464"/>
              <a:gd name="connsiteY9403" fmla="*/ 3320888 h 4944979"/>
              <a:gd name="connsiteX9404" fmla="*/ 10414816 w 10962464"/>
              <a:gd name="connsiteY9404" fmla="*/ 3333133 h 4944979"/>
              <a:gd name="connsiteX9405" fmla="*/ 10428572 w 10962464"/>
              <a:gd name="connsiteY9405" fmla="*/ 3345831 h 4944979"/>
              <a:gd name="connsiteX9406" fmla="*/ 10431218 w 10962464"/>
              <a:gd name="connsiteY9406" fmla="*/ 3348509 h 4944979"/>
              <a:gd name="connsiteX9407" fmla="*/ 10430537 w 10962464"/>
              <a:gd name="connsiteY9407" fmla="*/ 3336761 h 4944979"/>
              <a:gd name="connsiteX9408" fmla="*/ 10429631 w 10962464"/>
              <a:gd name="connsiteY9408" fmla="*/ 3306072 h 4944979"/>
              <a:gd name="connsiteX9409" fmla="*/ 10430386 w 10962464"/>
              <a:gd name="connsiteY9409" fmla="*/ 3275232 h 4944979"/>
              <a:gd name="connsiteX9410" fmla="*/ 10432575 w 10962464"/>
              <a:gd name="connsiteY9410" fmla="*/ 3257802 h 4944979"/>
              <a:gd name="connsiteX9411" fmla="*/ 10427666 w 10962464"/>
              <a:gd name="connsiteY9411" fmla="*/ 3255276 h 4944979"/>
              <a:gd name="connsiteX9412" fmla="*/ 10420259 w 10962464"/>
              <a:gd name="connsiteY9412" fmla="*/ 3238194 h 4944979"/>
              <a:gd name="connsiteX9413" fmla="*/ 10398943 w 10962464"/>
              <a:gd name="connsiteY9413" fmla="*/ 3201005 h 4944979"/>
              <a:gd name="connsiteX9414" fmla="*/ 10373696 w 10962464"/>
              <a:gd name="connsiteY9414" fmla="*/ 3165175 h 4944979"/>
              <a:gd name="connsiteX9415" fmla="*/ 10364778 w 10962464"/>
              <a:gd name="connsiteY9415" fmla="*/ 3155500 h 4944979"/>
              <a:gd name="connsiteX9416" fmla="*/ 10354044 w 10962464"/>
              <a:gd name="connsiteY9416" fmla="*/ 3145220 h 4944979"/>
              <a:gd name="connsiteX9417" fmla="*/ 10332576 w 10962464"/>
              <a:gd name="connsiteY9417" fmla="*/ 3126173 h 4944979"/>
              <a:gd name="connsiteX9418" fmla="*/ 10309447 w 10962464"/>
              <a:gd name="connsiteY9418" fmla="*/ 3107276 h 4944979"/>
              <a:gd name="connsiteX9419" fmla="*/ 10287828 w 10962464"/>
              <a:gd name="connsiteY9419" fmla="*/ 3090192 h 4944979"/>
              <a:gd name="connsiteX9420" fmla="*/ 10288736 w 10962464"/>
              <a:gd name="connsiteY9420" fmla="*/ 3090797 h 4944979"/>
              <a:gd name="connsiteX9421" fmla="*/ 10272863 w 10962464"/>
              <a:gd name="connsiteY9421" fmla="*/ 3080064 h 4944979"/>
              <a:gd name="connsiteX9422" fmla="*/ 5185783 w 10962464"/>
              <a:gd name="connsiteY9422" fmla="*/ 3073260 h 4944979"/>
              <a:gd name="connsiteX9423" fmla="*/ 5182757 w 10962464"/>
              <a:gd name="connsiteY9423" fmla="*/ 3085354 h 4944979"/>
              <a:gd name="connsiteX9424" fmla="*/ 5177163 w 10962464"/>
              <a:gd name="connsiteY9424" fmla="*/ 3118765 h 4944979"/>
              <a:gd name="connsiteX9425" fmla="*/ 5172629 w 10962464"/>
              <a:gd name="connsiteY9425" fmla="*/ 3153232 h 4944979"/>
              <a:gd name="connsiteX9426" fmla="*/ 5170361 w 10962464"/>
              <a:gd name="connsiteY9426" fmla="*/ 3188003 h 4944979"/>
              <a:gd name="connsiteX9427" fmla="*/ 5171267 w 10962464"/>
              <a:gd name="connsiteY9427" fmla="*/ 3221867 h 4944979"/>
              <a:gd name="connsiteX9428" fmla="*/ 5177770 w 10962464"/>
              <a:gd name="connsiteY9428" fmla="*/ 3267069 h 4944979"/>
              <a:gd name="connsiteX9429" fmla="*/ 5183816 w 10962464"/>
              <a:gd name="connsiteY9429" fmla="*/ 3289594 h 4944979"/>
              <a:gd name="connsiteX9430" fmla="*/ 5189862 w 10962464"/>
              <a:gd name="connsiteY9430" fmla="*/ 3309549 h 4944979"/>
              <a:gd name="connsiteX9431" fmla="*/ 5188230 w 10962464"/>
              <a:gd name="connsiteY9431" fmla="*/ 3318129 h 4944979"/>
              <a:gd name="connsiteX9432" fmla="*/ 5216168 w 10962464"/>
              <a:gd name="connsiteY9432" fmla="*/ 3335250 h 4944979"/>
              <a:gd name="connsiteX9433" fmla="*/ 5253650 w 10962464"/>
              <a:gd name="connsiteY9433" fmla="*/ 3364711 h 4944979"/>
              <a:gd name="connsiteX9434" fmla="*/ 5252601 w 10962464"/>
              <a:gd name="connsiteY9434" fmla="*/ 3340995 h 4944979"/>
              <a:gd name="connsiteX9435" fmla="*/ 5255925 w 10962464"/>
              <a:gd name="connsiteY9435" fmla="*/ 3303654 h 4944979"/>
              <a:gd name="connsiteX9436" fmla="*/ 5258495 w 10962464"/>
              <a:gd name="connsiteY9436" fmla="*/ 3283396 h 4944979"/>
              <a:gd name="connsiteX9437" fmla="*/ 5262124 w 10962464"/>
              <a:gd name="connsiteY9437" fmla="*/ 3262836 h 4944979"/>
              <a:gd name="connsiteX9438" fmla="*/ 5267718 w 10962464"/>
              <a:gd name="connsiteY9438" fmla="*/ 3244090 h 4944979"/>
              <a:gd name="connsiteX9439" fmla="*/ 5272254 w 10962464"/>
              <a:gd name="connsiteY9439" fmla="*/ 3235020 h 4944979"/>
              <a:gd name="connsiteX9440" fmla="*/ 5276595 w 10962464"/>
              <a:gd name="connsiteY9440" fmla="*/ 3229996 h 4944979"/>
              <a:gd name="connsiteX9441" fmla="*/ 5261825 w 10962464"/>
              <a:gd name="connsiteY9441" fmla="*/ 3198585 h 4944979"/>
              <a:gd name="connsiteX9442" fmla="*/ 5246252 w 10962464"/>
              <a:gd name="connsiteY9442" fmla="*/ 3166385 h 4944979"/>
              <a:gd name="connsiteX9443" fmla="*/ 5230680 w 10962464"/>
              <a:gd name="connsiteY9443" fmla="*/ 3134488 h 4944979"/>
              <a:gd name="connsiteX9444" fmla="*/ 5212840 w 10962464"/>
              <a:gd name="connsiteY9444" fmla="*/ 3104857 h 4944979"/>
              <a:gd name="connsiteX9445" fmla="*/ 5202110 w 10962464"/>
              <a:gd name="connsiteY9445" fmla="*/ 3090192 h 4944979"/>
              <a:gd name="connsiteX9446" fmla="*/ 5188805 w 10962464"/>
              <a:gd name="connsiteY9446" fmla="*/ 3075831 h 4944979"/>
              <a:gd name="connsiteX9447" fmla="*/ 5185783 w 10962464"/>
              <a:gd name="connsiteY9447" fmla="*/ 3073260 h 4944979"/>
              <a:gd name="connsiteX9448" fmla="*/ 10133325 w 10962464"/>
              <a:gd name="connsiteY9448" fmla="*/ 3067818 h 4944979"/>
              <a:gd name="connsiteX9449" fmla="*/ 10131208 w 10962464"/>
              <a:gd name="connsiteY9449" fmla="*/ 3071900 h 4944979"/>
              <a:gd name="connsiteX9450" fmla="*/ 10125313 w 10962464"/>
              <a:gd name="connsiteY9450" fmla="*/ 3083540 h 4944979"/>
              <a:gd name="connsiteX9451" fmla="*/ 10123409 w 10962464"/>
              <a:gd name="connsiteY9451" fmla="*/ 3087394 h 4944979"/>
              <a:gd name="connsiteX9452" fmla="*/ 10123652 w 10962464"/>
              <a:gd name="connsiteY9452" fmla="*/ 3094427 h 4944979"/>
              <a:gd name="connsiteX9453" fmla="*/ 10122139 w 10962464"/>
              <a:gd name="connsiteY9453" fmla="*/ 3100926 h 4944979"/>
              <a:gd name="connsiteX9454" fmla="*/ 10120325 w 10962464"/>
              <a:gd name="connsiteY9454" fmla="*/ 3103497 h 4944979"/>
              <a:gd name="connsiteX9455" fmla="*/ 10114003 w 10962464"/>
              <a:gd name="connsiteY9455" fmla="*/ 3106432 h 4944979"/>
              <a:gd name="connsiteX9456" fmla="*/ 10112765 w 10962464"/>
              <a:gd name="connsiteY9456" fmla="*/ 3108938 h 4944979"/>
              <a:gd name="connsiteX9457" fmla="*/ 10089786 w 10962464"/>
              <a:gd name="connsiteY9457" fmla="*/ 3160036 h 4944979"/>
              <a:gd name="connsiteX9458" fmla="*/ 10079960 w 10962464"/>
              <a:gd name="connsiteY9458" fmla="*/ 3188911 h 4944979"/>
              <a:gd name="connsiteX9459" fmla="*/ 10071495 w 10962464"/>
              <a:gd name="connsiteY9459" fmla="*/ 3218994 h 4944979"/>
              <a:gd name="connsiteX9460" fmla="*/ 10059400 w 10962464"/>
              <a:gd name="connsiteY9460" fmla="*/ 3280069 h 4944979"/>
              <a:gd name="connsiteX9461" fmla="*/ 10062876 w 10962464"/>
              <a:gd name="connsiteY9461" fmla="*/ 3354297 h 4944979"/>
              <a:gd name="connsiteX9462" fmla="*/ 10061242 w 10962464"/>
              <a:gd name="connsiteY9462" fmla="*/ 3356100 h 4944979"/>
              <a:gd name="connsiteX9463" fmla="*/ 10090996 w 10962464"/>
              <a:gd name="connsiteY9463" fmla="*/ 3380149 h 4944979"/>
              <a:gd name="connsiteX9464" fmla="*/ 10109481 w 10962464"/>
              <a:gd name="connsiteY9464" fmla="*/ 3401355 h 4944979"/>
              <a:gd name="connsiteX9465" fmla="*/ 10111254 w 10962464"/>
              <a:gd name="connsiteY9465" fmla="*/ 3390881 h 4944979"/>
              <a:gd name="connsiteX9466" fmla="*/ 10125767 w 10962464"/>
              <a:gd name="connsiteY9466" fmla="*/ 3352483 h 4944979"/>
              <a:gd name="connsiteX9467" fmla="*/ 10143908 w 10962464"/>
              <a:gd name="connsiteY9467" fmla="*/ 3318318 h 4944979"/>
              <a:gd name="connsiteX9468" fmla="*/ 10154188 w 10962464"/>
              <a:gd name="connsiteY9468" fmla="*/ 3301234 h 4944979"/>
              <a:gd name="connsiteX9469" fmla="*/ 10162392 w 10962464"/>
              <a:gd name="connsiteY9469" fmla="*/ 3291570 h 4944979"/>
              <a:gd name="connsiteX9470" fmla="*/ 10161746 w 10962464"/>
              <a:gd name="connsiteY9470" fmla="*/ 3287931 h 4944979"/>
              <a:gd name="connsiteX9471" fmla="*/ 10165678 w 10962464"/>
              <a:gd name="connsiteY9471" fmla="*/ 3269034 h 4944979"/>
              <a:gd name="connsiteX9472" fmla="*/ 10166130 w 10962464"/>
              <a:gd name="connsiteY9472" fmla="*/ 3220356 h 4944979"/>
              <a:gd name="connsiteX9473" fmla="*/ 10163862 w 10962464"/>
              <a:gd name="connsiteY9473" fmla="*/ 3195260 h 4944979"/>
              <a:gd name="connsiteX9474" fmla="*/ 10159781 w 10962464"/>
              <a:gd name="connsiteY9474" fmla="*/ 3169862 h 4944979"/>
              <a:gd name="connsiteX9475" fmla="*/ 10154791 w 10962464"/>
              <a:gd name="connsiteY9475" fmla="*/ 3146582 h 4944979"/>
              <a:gd name="connsiteX9476" fmla="*/ 10147989 w 10962464"/>
              <a:gd name="connsiteY9476" fmla="*/ 3119975 h 4944979"/>
              <a:gd name="connsiteX9477" fmla="*/ 10133325 w 10962464"/>
              <a:gd name="connsiteY9477" fmla="*/ 3067970 h 4944979"/>
              <a:gd name="connsiteX9478" fmla="*/ 10133325 w 10962464"/>
              <a:gd name="connsiteY9478" fmla="*/ 3067818 h 4944979"/>
              <a:gd name="connsiteX9479" fmla="*/ 8276429 w 10962464"/>
              <a:gd name="connsiteY9479" fmla="*/ 3053156 h 4944979"/>
              <a:gd name="connsiteX9480" fmla="*/ 8277789 w 10962464"/>
              <a:gd name="connsiteY9480" fmla="*/ 3060109 h 4944979"/>
              <a:gd name="connsiteX9481" fmla="*/ 8285801 w 10962464"/>
              <a:gd name="connsiteY9481" fmla="*/ 3087019 h 4944979"/>
              <a:gd name="connsiteX9482" fmla="*/ 8297290 w 10962464"/>
              <a:gd name="connsiteY9482" fmla="*/ 3117707 h 4944979"/>
              <a:gd name="connsiteX9483" fmla="*/ 8323371 w 10962464"/>
              <a:gd name="connsiteY9483" fmla="*/ 3170310 h 4944979"/>
              <a:gd name="connsiteX9484" fmla="*/ 8322537 w 10962464"/>
              <a:gd name="connsiteY9484" fmla="*/ 3168805 h 4944979"/>
              <a:gd name="connsiteX9485" fmla="*/ 8324049 w 10962464"/>
              <a:gd name="connsiteY9485" fmla="*/ 3171678 h 4944979"/>
              <a:gd name="connsiteX9486" fmla="*/ 8323371 w 10962464"/>
              <a:gd name="connsiteY9486" fmla="*/ 3170310 h 4944979"/>
              <a:gd name="connsiteX9487" fmla="*/ 8338713 w 10962464"/>
              <a:gd name="connsiteY9487" fmla="*/ 3197982 h 4944979"/>
              <a:gd name="connsiteX9488" fmla="*/ 8347783 w 10962464"/>
              <a:gd name="connsiteY9488" fmla="*/ 3213250 h 4944979"/>
              <a:gd name="connsiteX9489" fmla="*/ 8356400 w 10962464"/>
              <a:gd name="connsiteY9489" fmla="*/ 3227311 h 4944979"/>
              <a:gd name="connsiteX9490" fmla="*/ 8367285 w 10962464"/>
              <a:gd name="connsiteY9490" fmla="*/ 3243335 h 4944979"/>
              <a:gd name="connsiteX9491" fmla="*/ 8377868 w 10962464"/>
              <a:gd name="connsiteY9491" fmla="*/ 3257243 h 4944979"/>
              <a:gd name="connsiteX9492" fmla="*/ 8383158 w 10962464"/>
              <a:gd name="connsiteY9492" fmla="*/ 3263441 h 4944979"/>
              <a:gd name="connsiteX9493" fmla="*/ 8389054 w 10962464"/>
              <a:gd name="connsiteY9493" fmla="*/ 3270396 h 4944979"/>
              <a:gd name="connsiteX9494" fmla="*/ 8398426 w 10962464"/>
              <a:gd name="connsiteY9494" fmla="*/ 3280826 h 4944979"/>
              <a:gd name="connsiteX9495" fmla="*/ 8429116 w 10962464"/>
              <a:gd name="connsiteY9495" fmla="*/ 3312422 h 4944979"/>
              <a:gd name="connsiteX9496" fmla="*/ 8432798 w 10962464"/>
              <a:gd name="connsiteY9496" fmla="*/ 3319402 h 4944979"/>
              <a:gd name="connsiteX9497" fmla="*/ 8457084 w 10962464"/>
              <a:gd name="connsiteY9497" fmla="*/ 3321946 h 4944979"/>
              <a:gd name="connsiteX9498" fmla="*/ 8477190 w 10962464"/>
              <a:gd name="connsiteY9498" fmla="*/ 3326786 h 4944979"/>
              <a:gd name="connsiteX9499" fmla="*/ 8493065 w 10962464"/>
              <a:gd name="connsiteY9499" fmla="*/ 3332530 h 4944979"/>
              <a:gd name="connsiteX9500" fmla="*/ 8496708 w 10962464"/>
              <a:gd name="connsiteY9500" fmla="*/ 3333809 h 4944979"/>
              <a:gd name="connsiteX9501" fmla="*/ 8494727 w 10962464"/>
              <a:gd name="connsiteY9501" fmla="*/ 3330715 h 4944979"/>
              <a:gd name="connsiteX9502" fmla="*/ 8484447 w 10962464"/>
              <a:gd name="connsiteY9502" fmla="*/ 3312120 h 4944979"/>
              <a:gd name="connsiteX9503" fmla="*/ 8475981 w 10962464"/>
              <a:gd name="connsiteY9503" fmla="*/ 3295339 h 4944979"/>
              <a:gd name="connsiteX9504" fmla="*/ 8459805 w 10962464"/>
              <a:gd name="connsiteY9504" fmla="*/ 3258452 h 4944979"/>
              <a:gd name="connsiteX9505" fmla="*/ 8446198 w 10962464"/>
              <a:gd name="connsiteY9505" fmla="*/ 3221565 h 4944979"/>
              <a:gd name="connsiteX9506" fmla="*/ 8440908 w 10962464"/>
              <a:gd name="connsiteY9506" fmla="*/ 3202518 h 4944979"/>
              <a:gd name="connsiteX9507" fmla="*/ 8435918 w 10962464"/>
              <a:gd name="connsiteY9507" fmla="*/ 3181201 h 4944979"/>
              <a:gd name="connsiteX9508" fmla="*/ 8432168 w 10962464"/>
              <a:gd name="connsiteY9508" fmla="*/ 3154391 h 4944979"/>
              <a:gd name="connsiteX9509" fmla="*/ 8429720 w 10962464"/>
              <a:gd name="connsiteY9509" fmla="*/ 3151269 h 4944979"/>
              <a:gd name="connsiteX9510" fmla="*/ 8404927 w 10962464"/>
              <a:gd name="connsiteY9510" fmla="*/ 3127685 h 4944979"/>
              <a:gd name="connsiteX9511" fmla="*/ 8372727 w 10962464"/>
              <a:gd name="connsiteY9511" fmla="*/ 3104405 h 4944979"/>
              <a:gd name="connsiteX9512" fmla="*/ 8327222 w 10962464"/>
              <a:gd name="connsiteY9512" fmla="*/ 3078099 h 4944979"/>
              <a:gd name="connsiteX9513" fmla="*/ 8303487 w 10962464"/>
              <a:gd name="connsiteY9513" fmla="*/ 3065401 h 4944979"/>
              <a:gd name="connsiteX9514" fmla="*/ 8277485 w 10962464"/>
              <a:gd name="connsiteY9514" fmla="*/ 3053457 h 4944979"/>
              <a:gd name="connsiteX9515" fmla="*/ 8276429 w 10962464"/>
              <a:gd name="connsiteY9515" fmla="*/ 3053156 h 4944979"/>
              <a:gd name="connsiteX9516" fmla="*/ 7956539 w 10962464"/>
              <a:gd name="connsiteY9516" fmla="*/ 3040003 h 4944979"/>
              <a:gd name="connsiteX9517" fmla="*/ 7920255 w 10962464"/>
              <a:gd name="connsiteY9517" fmla="*/ 3040305 h 4944979"/>
              <a:gd name="connsiteX9518" fmla="*/ 7890928 w 10962464"/>
              <a:gd name="connsiteY9518" fmla="*/ 3041665 h 4944979"/>
              <a:gd name="connsiteX9519" fmla="*/ 7892742 w 10962464"/>
              <a:gd name="connsiteY9519" fmla="*/ 3043177 h 4944979"/>
              <a:gd name="connsiteX9520" fmla="*/ 7906952 w 10962464"/>
              <a:gd name="connsiteY9520" fmla="*/ 3055271 h 4944979"/>
              <a:gd name="connsiteX9521" fmla="*/ 7934921 w 10962464"/>
              <a:gd name="connsiteY9521" fmla="*/ 3078552 h 4944979"/>
              <a:gd name="connsiteX9522" fmla="*/ 7962737 w 10962464"/>
              <a:gd name="connsiteY9522" fmla="*/ 3100474 h 4944979"/>
              <a:gd name="connsiteX9523" fmla="*/ 7991006 w 10962464"/>
              <a:gd name="connsiteY9523" fmla="*/ 3119975 h 4944979"/>
              <a:gd name="connsiteX9524" fmla="*/ 8013834 w 10962464"/>
              <a:gd name="connsiteY9524" fmla="*/ 3133883 h 4944979"/>
              <a:gd name="connsiteX9525" fmla="*/ 8036511 w 10962464"/>
              <a:gd name="connsiteY9525" fmla="*/ 3146128 h 4944979"/>
              <a:gd name="connsiteX9526" fmla="*/ 8088213 w 10962464"/>
              <a:gd name="connsiteY9526" fmla="*/ 3172130 h 4944979"/>
              <a:gd name="connsiteX9527" fmla="*/ 8088591 w 10962464"/>
              <a:gd name="connsiteY9527" fmla="*/ 3173183 h 4944979"/>
              <a:gd name="connsiteX9528" fmla="*/ 8103483 w 10962464"/>
              <a:gd name="connsiteY9528" fmla="*/ 3172433 h 4944979"/>
              <a:gd name="connsiteX9529" fmla="*/ 8114972 w 10962464"/>
              <a:gd name="connsiteY9529" fmla="*/ 3172433 h 4944979"/>
              <a:gd name="connsiteX9530" fmla="*/ 8136365 w 10962464"/>
              <a:gd name="connsiteY9530" fmla="*/ 3172533 h 4944979"/>
              <a:gd name="connsiteX9531" fmla="*/ 8137345 w 10962464"/>
              <a:gd name="connsiteY9531" fmla="*/ 3170770 h 4944979"/>
              <a:gd name="connsiteX9532" fmla="*/ 8142031 w 10962464"/>
              <a:gd name="connsiteY9532" fmla="*/ 3163363 h 4944979"/>
              <a:gd name="connsiteX9533" fmla="*/ 8155941 w 10962464"/>
              <a:gd name="connsiteY9533" fmla="*/ 3147791 h 4944979"/>
              <a:gd name="connsiteX9534" fmla="*/ 8161231 w 10962464"/>
              <a:gd name="connsiteY9534" fmla="*/ 3145674 h 4944979"/>
              <a:gd name="connsiteX9535" fmla="*/ 8168487 w 10962464"/>
              <a:gd name="connsiteY9535" fmla="*/ 3146128 h 4944979"/>
              <a:gd name="connsiteX9536" fmla="*/ 8177860 w 10962464"/>
              <a:gd name="connsiteY9536" fmla="*/ 3155199 h 4944979"/>
              <a:gd name="connsiteX9537" fmla="*/ 8181791 w 10962464"/>
              <a:gd name="connsiteY9537" fmla="*/ 3167293 h 4944979"/>
              <a:gd name="connsiteX9538" fmla="*/ 8183375 w 10962464"/>
              <a:gd name="connsiteY9538" fmla="*/ 3173525 h 4944979"/>
              <a:gd name="connsiteX9539" fmla="*/ 8196153 w 10962464"/>
              <a:gd name="connsiteY9539" fmla="*/ 3174398 h 4944979"/>
              <a:gd name="connsiteX9540" fmla="*/ 8226887 w 10962464"/>
              <a:gd name="connsiteY9540" fmla="*/ 3179415 h 4944979"/>
              <a:gd name="connsiteX9541" fmla="*/ 8220643 w 10962464"/>
              <a:gd name="connsiteY9541" fmla="*/ 3172433 h 4944979"/>
              <a:gd name="connsiteX9542" fmla="*/ 8199177 w 10962464"/>
              <a:gd name="connsiteY9542" fmla="*/ 3147187 h 4944979"/>
              <a:gd name="connsiteX9543" fmla="*/ 8188291 w 10962464"/>
              <a:gd name="connsiteY9543" fmla="*/ 3134337 h 4944979"/>
              <a:gd name="connsiteX9544" fmla="*/ 8183463 w 10962464"/>
              <a:gd name="connsiteY9544" fmla="*/ 3127808 h 4944979"/>
              <a:gd name="connsiteX9545" fmla="*/ 8180582 w 10962464"/>
              <a:gd name="connsiteY9545" fmla="*/ 3127533 h 4944979"/>
              <a:gd name="connsiteX9546" fmla="*/ 8172417 w 10962464"/>
              <a:gd name="connsiteY9546" fmla="*/ 3121789 h 4944979"/>
              <a:gd name="connsiteX9547" fmla="*/ 8165161 w 10962464"/>
              <a:gd name="connsiteY9547" fmla="*/ 3116799 h 4944979"/>
              <a:gd name="connsiteX9548" fmla="*/ 8162591 w 10962464"/>
              <a:gd name="connsiteY9548" fmla="*/ 3115137 h 4944979"/>
              <a:gd name="connsiteX9549" fmla="*/ 8099853 w 10962464"/>
              <a:gd name="connsiteY9549" fmla="*/ 3080064 h 4944979"/>
              <a:gd name="connsiteX9550" fmla="*/ 8065234 w 10962464"/>
              <a:gd name="connsiteY9550" fmla="*/ 3064794 h 4944979"/>
              <a:gd name="connsiteX9551" fmla="*/ 8032127 w 10962464"/>
              <a:gd name="connsiteY9551" fmla="*/ 3053154 h 4944979"/>
              <a:gd name="connsiteX9552" fmla="*/ 7993274 w 10962464"/>
              <a:gd name="connsiteY9552" fmla="*/ 3043630 h 4944979"/>
              <a:gd name="connsiteX9553" fmla="*/ 7956539 w 10962464"/>
              <a:gd name="connsiteY9553" fmla="*/ 3040003 h 4944979"/>
              <a:gd name="connsiteX9554" fmla="*/ 3721488 w 10962464"/>
              <a:gd name="connsiteY9554" fmla="*/ 3037584 h 4944979"/>
              <a:gd name="connsiteX9555" fmla="*/ 3704557 w 10962464"/>
              <a:gd name="connsiteY9555" fmla="*/ 3053761 h 4944979"/>
              <a:gd name="connsiteX9556" fmla="*/ 3693369 w 10962464"/>
              <a:gd name="connsiteY9556" fmla="*/ 3068273 h 4944979"/>
              <a:gd name="connsiteX9557" fmla="*/ 3683695 w 10962464"/>
              <a:gd name="connsiteY9557" fmla="*/ 3085205 h 4944979"/>
              <a:gd name="connsiteX9558" fmla="*/ 3674170 w 10962464"/>
              <a:gd name="connsiteY9558" fmla="*/ 3106673 h 4944979"/>
              <a:gd name="connsiteX9559" fmla="*/ 3665705 w 10962464"/>
              <a:gd name="connsiteY9559" fmla="*/ 3131314 h 4944979"/>
              <a:gd name="connsiteX9560" fmla="*/ 3654064 w 10962464"/>
              <a:gd name="connsiteY9560" fmla="*/ 3175003 h 4944979"/>
              <a:gd name="connsiteX9561" fmla="*/ 3653005 w 10962464"/>
              <a:gd name="connsiteY9561" fmla="*/ 3182713 h 4944979"/>
              <a:gd name="connsiteX9562" fmla="*/ 3650807 w 10962464"/>
              <a:gd name="connsiteY9562" fmla="*/ 3184659 h 4944979"/>
              <a:gd name="connsiteX9563" fmla="*/ 3660413 w 10962464"/>
              <a:gd name="connsiteY9563" fmla="*/ 3213252 h 4944979"/>
              <a:gd name="connsiteX9564" fmla="*/ 3669179 w 10962464"/>
              <a:gd name="connsiteY9564" fmla="*/ 3251196 h 4944979"/>
              <a:gd name="connsiteX9565" fmla="*/ 3676589 w 10962464"/>
              <a:gd name="connsiteY9565" fmla="*/ 3290351 h 4944979"/>
              <a:gd name="connsiteX9566" fmla="*/ 3683712 w 10962464"/>
              <a:gd name="connsiteY9566" fmla="*/ 3329079 h 4944979"/>
              <a:gd name="connsiteX9567" fmla="*/ 3684601 w 10962464"/>
              <a:gd name="connsiteY9567" fmla="*/ 3329203 h 4944979"/>
              <a:gd name="connsiteX9568" fmla="*/ 3691706 w 10962464"/>
              <a:gd name="connsiteY9568" fmla="*/ 3332379 h 4944979"/>
              <a:gd name="connsiteX9569" fmla="*/ 3692819 w 10962464"/>
              <a:gd name="connsiteY9569" fmla="*/ 3333306 h 4944979"/>
              <a:gd name="connsiteX9570" fmla="*/ 3698206 w 10962464"/>
              <a:gd name="connsiteY9570" fmla="*/ 3320132 h 4944979"/>
              <a:gd name="connsiteX9571" fmla="*/ 3714685 w 10962464"/>
              <a:gd name="connsiteY9571" fmla="*/ 3283396 h 4944979"/>
              <a:gd name="connsiteX9572" fmla="*/ 3734188 w 10962464"/>
              <a:gd name="connsiteY9572" fmla="*/ 3251648 h 4944979"/>
              <a:gd name="connsiteX9573" fmla="*/ 3741400 w 10962464"/>
              <a:gd name="connsiteY9573" fmla="*/ 3243603 h 4944979"/>
              <a:gd name="connsiteX9574" fmla="*/ 3736153 w 10962464"/>
              <a:gd name="connsiteY9574" fmla="*/ 3237742 h 4944979"/>
              <a:gd name="connsiteX9575" fmla="*/ 3738422 w 10962464"/>
              <a:gd name="connsiteY9575" fmla="*/ 3209170 h 4944979"/>
              <a:gd name="connsiteX9576" fmla="*/ 3739177 w 10962464"/>
              <a:gd name="connsiteY9576" fmla="*/ 3182412 h 4944979"/>
              <a:gd name="connsiteX9577" fmla="*/ 3739026 w 10962464"/>
              <a:gd name="connsiteY9577" fmla="*/ 3131314 h 4944979"/>
              <a:gd name="connsiteX9578" fmla="*/ 3733129 w 10962464"/>
              <a:gd name="connsiteY9578" fmla="*/ 3088078 h 4944979"/>
              <a:gd name="connsiteX9579" fmla="*/ 3723756 w 10962464"/>
              <a:gd name="connsiteY9579" fmla="*/ 3043177 h 4944979"/>
              <a:gd name="connsiteX9580" fmla="*/ 3721488 w 10962464"/>
              <a:gd name="connsiteY9580" fmla="*/ 3037584 h 4944979"/>
              <a:gd name="connsiteX9581" fmla="*/ 9243956 w 10962464"/>
              <a:gd name="connsiteY9581" fmla="*/ 3011128 h 4944979"/>
              <a:gd name="connsiteX9582" fmla="*/ 9246375 w 10962464"/>
              <a:gd name="connsiteY9582" fmla="*/ 3036829 h 4944979"/>
              <a:gd name="connsiteX9583" fmla="*/ 9247886 w 10962464"/>
              <a:gd name="connsiteY9583" fmla="*/ 3046655 h 4944979"/>
              <a:gd name="connsiteX9584" fmla="*/ 9248794 w 10962464"/>
              <a:gd name="connsiteY9584" fmla="*/ 3052097 h 4944979"/>
              <a:gd name="connsiteX9585" fmla="*/ 9248794 w 10962464"/>
              <a:gd name="connsiteY9585" fmla="*/ 3052248 h 4944979"/>
              <a:gd name="connsiteX9586" fmla="*/ 9249246 w 10962464"/>
              <a:gd name="connsiteY9586" fmla="*/ 3054970 h 4944979"/>
              <a:gd name="connsiteX9587" fmla="*/ 9249700 w 10962464"/>
              <a:gd name="connsiteY9587" fmla="*/ 3057540 h 4944979"/>
              <a:gd name="connsiteX9588" fmla="*/ 9256957 w 10962464"/>
              <a:gd name="connsiteY9588" fmla="*/ 3092916 h 4944979"/>
              <a:gd name="connsiteX9589" fmla="*/ 9261947 w 10962464"/>
              <a:gd name="connsiteY9589" fmla="*/ 3113022 h 4944979"/>
              <a:gd name="connsiteX9590" fmla="*/ 9266331 w 10962464"/>
              <a:gd name="connsiteY9590" fmla="*/ 3130709 h 4944979"/>
              <a:gd name="connsiteX9591" fmla="*/ 9291577 w 10962464"/>
              <a:gd name="connsiteY9591" fmla="*/ 3202064 h 4944979"/>
              <a:gd name="connsiteX9592" fmla="*/ 9309114 w 10962464"/>
              <a:gd name="connsiteY9592" fmla="*/ 3236231 h 4944979"/>
              <a:gd name="connsiteX9593" fmla="*/ 9329545 w 10962464"/>
              <a:gd name="connsiteY9593" fmla="*/ 3269058 h 4944979"/>
              <a:gd name="connsiteX9594" fmla="*/ 9361117 w 10962464"/>
              <a:gd name="connsiteY9594" fmla="*/ 3283398 h 4944979"/>
              <a:gd name="connsiteX9595" fmla="*/ 9392712 w 10962464"/>
              <a:gd name="connsiteY9595" fmla="*/ 3301537 h 4944979"/>
              <a:gd name="connsiteX9596" fmla="*/ 9419494 w 10962464"/>
              <a:gd name="connsiteY9596" fmla="*/ 3320361 h 4944979"/>
              <a:gd name="connsiteX9597" fmla="*/ 9418564 w 10962464"/>
              <a:gd name="connsiteY9597" fmla="*/ 3316655 h 4944979"/>
              <a:gd name="connsiteX9598" fmla="*/ 9411157 w 10962464"/>
              <a:gd name="connsiteY9598" fmla="*/ 3281279 h 4944979"/>
              <a:gd name="connsiteX9599" fmla="*/ 9410552 w 10962464"/>
              <a:gd name="connsiteY9599" fmla="*/ 3278408 h 4944979"/>
              <a:gd name="connsiteX9600" fmla="*/ 9409796 w 10962464"/>
              <a:gd name="connsiteY9600" fmla="*/ 3273418 h 4944979"/>
              <a:gd name="connsiteX9601" fmla="*/ 9403597 w 10962464"/>
              <a:gd name="connsiteY9601" fmla="*/ 3233206 h 4944979"/>
              <a:gd name="connsiteX9602" fmla="*/ 9401180 w 10962464"/>
              <a:gd name="connsiteY9602" fmla="*/ 3214006 h 4944979"/>
              <a:gd name="connsiteX9603" fmla="*/ 9399548 w 10962464"/>
              <a:gd name="connsiteY9603" fmla="*/ 3199904 h 4944979"/>
              <a:gd name="connsiteX9604" fmla="*/ 9399215 w 10962464"/>
              <a:gd name="connsiteY9604" fmla="*/ 3199494 h 4944979"/>
              <a:gd name="connsiteX9605" fmla="*/ 9394528 w 10962464"/>
              <a:gd name="connsiteY9605" fmla="*/ 3184226 h 4944979"/>
              <a:gd name="connsiteX9606" fmla="*/ 9379410 w 10962464"/>
              <a:gd name="connsiteY9606" fmla="*/ 3158525 h 4944979"/>
              <a:gd name="connsiteX9607" fmla="*/ 9360361 w 10962464"/>
              <a:gd name="connsiteY9607" fmla="*/ 3132674 h 4944979"/>
              <a:gd name="connsiteX9608" fmla="*/ 9353559 w 10962464"/>
              <a:gd name="connsiteY9608" fmla="*/ 3124662 h 4944979"/>
              <a:gd name="connsiteX9609" fmla="*/ 9328161 w 10962464"/>
              <a:gd name="connsiteY9609" fmla="*/ 3096241 h 4944979"/>
              <a:gd name="connsiteX9610" fmla="*/ 9303822 w 10962464"/>
              <a:gd name="connsiteY9610" fmla="*/ 3067970 h 4944979"/>
              <a:gd name="connsiteX9611" fmla="*/ 9276611 w 10962464"/>
              <a:gd name="connsiteY9611" fmla="*/ 3038794 h 4944979"/>
              <a:gd name="connsiteX9612" fmla="*/ 9262550 w 10962464"/>
              <a:gd name="connsiteY9612" fmla="*/ 3025641 h 4944979"/>
              <a:gd name="connsiteX9613" fmla="*/ 9248189 w 10962464"/>
              <a:gd name="connsiteY9613" fmla="*/ 3014152 h 4944979"/>
              <a:gd name="connsiteX9614" fmla="*/ 9243956 w 10962464"/>
              <a:gd name="connsiteY9614" fmla="*/ 3011128 h 4944979"/>
              <a:gd name="connsiteX9615" fmla="*/ 9772015 w 10962464"/>
              <a:gd name="connsiteY9615" fmla="*/ 2985429 h 4944979"/>
              <a:gd name="connsiteX9616" fmla="*/ 9756292 w 10962464"/>
              <a:gd name="connsiteY9616" fmla="*/ 2985730 h 4944979"/>
              <a:gd name="connsiteX9617" fmla="*/ 9751302 w 10962464"/>
              <a:gd name="connsiteY9617" fmla="*/ 2987394 h 4944979"/>
              <a:gd name="connsiteX9618" fmla="*/ 9751907 w 10962464"/>
              <a:gd name="connsiteY9618" fmla="*/ 2992987 h 4944979"/>
              <a:gd name="connsiteX9619" fmla="*/ 9770956 w 10962464"/>
              <a:gd name="connsiteY9619" fmla="*/ 3045596 h 4944979"/>
              <a:gd name="connsiteX9620" fmla="*/ 9786829 w 10962464"/>
              <a:gd name="connsiteY9620" fmla="*/ 3076135 h 4944979"/>
              <a:gd name="connsiteX9621" fmla="*/ 9805575 w 10962464"/>
              <a:gd name="connsiteY9621" fmla="*/ 3103346 h 4944979"/>
              <a:gd name="connsiteX9622" fmla="*/ 9824019 w 10962464"/>
              <a:gd name="connsiteY9622" fmla="*/ 3125570 h 4944979"/>
              <a:gd name="connsiteX9623" fmla="*/ 9830576 w 10962464"/>
              <a:gd name="connsiteY9623" fmla="*/ 3133348 h 4944979"/>
              <a:gd name="connsiteX9624" fmla="*/ 9832484 w 10962464"/>
              <a:gd name="connsiteY9624" fmla="*/ 3132975 h 4944979"/>
              <a:gd name="connsiteX9625" fmla="*/ 9837171 w 10962464"/>
              <a:gd name="connsiteY9625" fmla="*/ 3132824 h 4944979"/>
              <a:gd name="connsiteX9626" fmla="*/ 9852441 w 10962464"/>
              <a:gd name="connsiteY9626" fmla="*/ 3134034 h 4944979"/>
              <a:gd name="connsiteX9627" fmla="*/ 9870582 w 10962464"/>
              <a:gd name="connsiteY9627" fmla="*/ 3137662 h 4944979"/>
              <a:gd name="connsiteX9628" fmla="*/ 9890989 w 10962464"/>
              <a:gd name="connsiteY9628" fmla="*/ 3145071 h 4944979"/>
              <a:gd name="connsiteX9629" fmla="*/ 9909584 w 10962464"/>
              <a:gd name="connsiteY9629" fmla="*/ 3153083 h 4944979"/>
              <a:gd name="connsiteX9630" fmla="*/ 9942238 w 10962464"/>
              <a:gd name="connsiteY9630" fmla="*/ 3171829 h 4944979"/>
              <a:gd name="connsiteX9631" fmla="*/ 9949425 w 10962464"/>
              <a:gd name="connsiteY9631" fmla="*/ 3176830 h 4944979"/>
              <a:gd name="connsiteX9632" fmla="*/ 9947833 w 10962464"/>
              <a:gd name="connsiteY9632" fmla="*/ 3152478 h 4944979"/>
              <a:gd name="connsiteX9633" fmla="*/ 9947681 w 10962464"/>
              <a:gd name="connsiteY9633" fmla="*/ 3145523 h 4944979"/>
              <a:gd name="connsiteX9634" fmla="*/ 9947681 w 10962464"/>
              <a:gd name="connsiteY9634" fmla="*/ 3138116 h 4944979"/>
              <a:gd name="connsiteX9635" fmla="*/ 9949193 w 10962464"/>
              <a:gd name="connsiteY9635" fmla="*/ 3118615 h 4944979"/>
              <a:gd name="connsiteX9636" fmla="*/ 9952941 w 10962464"/>
              <a:gd name="connsiteY9636" fmla="*/ 3100467 h 4944979"/>
              <a:gd name="connsiteX9637" fmla="*/ 9952518 w 10962464"/>
              <a:gd name="connsiteY9637" fmla="*/ 3100020 h 4944979"/>
              <a:gd name="connsiteX9638" fmla="*/ 9952669 w 10962464"/>
              <a:gd name="connsiteY9638" fmla="*/ 3100172 h 4944979"/>
              <a:gd name="connsiteX9639" fmla="*/ 9952215 w 10962464"/>
              <a:gd name="connsiteY9639" fmla="*/ 3099567 h 4944979"/>
              <a:gd name="connsiteX9640" fmla="*/ 9937704 w 10962464"/>
              <a:gd name="connsiteY9640" fmla="*/ 3083843 h 4944979"/>
              <a:gd name="connsiteX9641" fmla="*/ 9918807 w 10962464"/>
              <a:gd name="connsiteY9641" fmla="*/ 3064493 h 4944979"/>
              <a:gd name="connsiteX9642" fmla="*/ 9897793 w 10962464"/>
              <a:gd name="connsiteY9642" fmla="*/ 3046504 h 4944979"/>
              <a:gd name="connsiteX9643" fmla="*/ 9876478 w 10962464"/>
              <a:gd name="connsiteY9643" fmla="*/ 3029572 h 4944979"/>
              <a:gd name="connsiteX9644" fmla="*/ 9846243 w 10962464"/>
              <a:gd name="connsiteY9644" fmla="*/ 3010977 h 4944979"/>
              <a:gd name="connsiteX9645" fmla="*/ 9829159 w 10962464"/>
              <a:gd name="connsiteY9645" fmla="*/ 3001604 h 4944979"/>
              <a:gd name="connsiteX9646" fmla="*/ 9813739 w 10962464"/>
              <a:gd name="connsiteY9646" fmla="*/ 2994952 h 4944979"/>
              <a:gd name="connsiteX9647" fmla="*/ 9803459 w 10962464"/>
              <a:gd name="connsiteY9647" fmla="*/ 2991627 h 4944979"/>
              <a:gd name="connsiteX9648" fmla="*/ 9791818 w 10962464"/>
              <a:gd name="connsiteY9648" fmla="*/ 2988603 h 4944979"/>
              <a:gd name="connsiteX9649" fmla="*/ 9772015 w 10962464"/>
              <a:gd name="connsiteY9649" fmla="*/ 2985429 h 4944979"/>
              <a:gd name="connsiteX9650" fmla="*/ 8132659 w 10962464"/>
              <a:gd name="connsiteY9650" fmla="*/ 2972730 h 4944979"/>
              <a:gd name="connsiteX9651" fmla="*/ 8128577 w 10962464"/>
              <a:gd name="connsiteY9651" fmla="*/ 2972881 h 4944979"/>
              <a:gd name="connsiteX9652" fmla="*/ 8137345 w 10962464"/>
              <a:gd name="connsiteY9652" fmla="*/ 2997977 h 4944979"/>
              <a:gd name="connsiteX9653" fmla="*/ 8150648 w 10962464"/>
              <a:gd name="connsiteY9653" fmla="*/ 3026852 h 4944979"/>
              <a:gd name="connsiteX9654" fmla="*/ 8163045 w 10962464"/>
              <a:gd name="connsiteY9654" fmla="*/ 3048621 h 4944979"/>
              <a:gd name="connsiteX9655" fmla="*/ 8182245 w 10962464"/>
              <a:gd name="connsiteY9655" fmla="*/ 3080368 h 4944979"/>
              <a:gd name="connsiteX9656" fmla="*/ 8203408 w 10962464"/>
              <a:gd name="connsiteY9656" fmla="*/ 3113476 h 4944979"/>
              <a:gd name="connsiteX9657" fmla="*/ 8228806 w 10962464"/>
              <a:gd name="connsiteY9657" fmla="*/ 3143862 h 4944979"/>
              <a:gd name="connsiteX9658" fmla="*/ 8251937 w 10962464"/>
              <a:gd name="connsiteY9658" fmla="*/ 3170469 h 4944979"/>
              <a:gd name="connsiteX9659" fmla="*/ 8262217 w 10962464"/>
              <a:gd name="connsiteY9659" fmla="*/ 3180144 h 4944979"/>
              <a:gd name="connsiteX9660" fmla="*/ 8262720 w 10962464"/>
              <a:gd name="connsiteY9660" fmla="*/ 3185975 h 4944979"/>
              <a:gd name="connsiteX9661" fmla="*/ 8271137 w 10962464"/>
              <a:gd name="connsiteY9661" fmla="*/ 3187551 h 4944979"/>
              <a:gd name="connsiteX9662" fmla="*/ 8306209 w 10962464"/>
              <a:gd name="connsiteY9662" fmla="*/ 3196772 h 4944979"/>
              <a:gd name="connsiteX9663" fmla="*/ 8310909 w 10962464"/>
              <a:gd name="connsiteY9663" fmla="*/ 3198314 h 4944979"/>
              <a:gd name="connsiteX9664" fmla="*/ 8296231 w 10962464"/>
              <a:gd name="connsiteY9664" fmla="*/ 3171224 h 4944979"/>
              <a:gd name="connsiteX9665" fmla="*/ 8279149 w 10962464"/>
              <a:gd name="connsiteY9665" fmla="*/ 3137057 h 4944979"/>
              <a:gd name="connsiteX9666" fmla="*/ 8264485 w 10962464"/>
              <a:gd name="connsiteY9666" fmla="*/ 3100775 h 4944979"/>
              <a:gd name="connsiteX9667" fmla="*/ 8252995 w 10962464"/>
              <a:gd name="connsiteY9667" fmla="*/ 3061017 h 4944979"/>
              <a:gd name="connsiteX9668" fmla="*/ 8251333 w 10962464"/>
              <a:gd name="connsiteY9668" fmla="*/ 3051492 h 4944979"/>
              <a:gd name="connsiteX9669" fmla="*/ 8251721 w 10962464"/>
              <a:gd name="connsiteY9669" fmla="*/ 3048640 h 4944979"/>
              <a:gd name="connsiteX9670" fmla="*/ 8224121 w 10962464"/>
              <a:gd name="connsiteY9670" fmla="*/ 3023827 h 4944979"/>
              <a:gd name="connsiteX9671" fmla="*/ 8189955 w 10962464"/>
              <a:gd name="connsiteY9671" fmla="*/ 2999035 h 4944979"/>
              <a:gd name="connsiteX9672" fmla="*/ 8141579 w 10962464"/>
              <a:gd name="connsiteY9672" fmla="*/ 2974090 h 4944979"/>
              <a:gd name="connsiteX9673" fmla="*/ 8132659 w 10962464"/>
              <a:gd name="connsiteY9673" fmla="*/ 2972730 h 4944979"/>
              <a:gd name="connsiteX9674" fmla="*/ 9613884 w 10962464"/>
              <a:gd name="connsiteY9674" fmla="*/ 2967740 h 4944979"/>
              <a:gd name="connsiteX9675" fmla="*/ 9593778 w 10962464"/>
              <a:gd name="connsiteY9675" fmla="*/ 2967892 h 4944979"/>
              <a:gd name="connsiteX9676" fmla="*/ 9590905 w 10962464"/>
              <a:gd name="connsiteY9676" fmla="*/ 2968799 h 4944979"/>
              <a:gd name="connsiteX9677" fmla="*/ 9590300 w 10962464"/>
              <a:gd name="connsiteY9677" fmla="*/ 2969102 h 4944979"/>
              <a:gd name="connsiteX9678" fmla="*/ 9591208 w 10962464"/>
              <a:gd name="connsiteY9678" fmla="*/ 2971217 h 4944979"/>
              <a:gd name="connsiteX9679" fmla="*/ 9612977 w 10962464"/>
              <a:gd name="connsiteY9679" fmla="*/ 3007197 h 4944979"/>
              <a:gd name="connsiteX9680" fmla="*/ 9639089 w 10962464"/>
              <a:gd name="connsiteY9680" fmla="*/ 3040197 h 4944979"/>
              <a:gd name="connsiteX9681" fmla="*/ 9638526 w 10962464"/>
              <a:gd name="connsiteY9681" fmla="*/ 3039549 h 4944979"/>
              <a:gd name="connsiteX9682" fmla="*/ 9640491 w 10962464"/>
              <a:gd name="connsiteY9682" fmla="*/ 3041968 h 4944979"/>
              <a:gd name="connsiteX9683" fmla="*/ 9639089 w 10962464"/>
              <a:gd name="connsiteY9683" fmla="*/ 3040197 h 4944979"/>
              <a:gd name="connsiteX9684" fmla="*/ 9664831 w 10962464"/>
              <a:gd name="connsiteY9684" fmla="*/ 3069784 h 4944979"/>
              <a:gd name="connsiteX9685" fmla="*/ 9678890 w 10962464"/>
              <a:gd name="connsiteY9685" fmla="*/ 3083843 h 4944979"/>
              <a:gd name="connsiteX9686" fmla="*/ 9694008 w 10962464"/>
              <a:gd name="connsiteY9686" fmla="*/ 3096241 h 4944979"/>
              <a:gd name="connsiteX9687" fmla="*/ 9716230 w 10962464"/>
              <a:gd name="connsiteY9687" fmla="*/ 3111055 h 4944979"/>
              <a:gd name="connsiteX9688" fmla="*/ 9718745 w 10962464"/>
              <a:gd name="connsiteY9688" fmla="*/ 3114074 h 4944979"/>
              <a:gd name="connsiteX9689" fmla="*/ 9735883 w 10962464"/>
              <a:gd name="connsiteY9689" fmla="*/ 3115893 h 4944979"/>
              <a:gd name="connsiteX9690" fmla="*/ 9754780 w 10962464"/>
              <a:gd name="connsiteY9690" fmla="*/ 3119521 h 4944979"/>
              <a:gd name="connsiteX9691" fmla="*/ 9792424 w 10962464"/>
              <a:gd name="connsiteY9691" fmla="*/ 3132371 h 4944979"/>
              <a:gd name="connsiteX9692" fmla="*/ 9800944 w 10962464"/>
              <a:gd name="connsiteY9692" fmla="*/ 3136110 h 4944979"/>
              <a:gd name="connsiteX9693" fmla="*/ 9791499 w 10962464"/>
              <a:gd name="connsiteY9693" fmla="*/ 3124708 h 4944979"/>
              <a:gd name="connsiteX9694" fmla="*/ 9774735 w 10962464"/>
              <a:gd name="connsiteY9694" fmla="*/ 3103346 h 4944979"/>
              <a:gd name="connsiteX9695" fmla="*/ 9760071 w 10962464"/>
              <a:gd name="connsiteY9695" fmla="*/ 3078855 h 4944979"/>
              <a:gd name="connsiteX9696" fmla="*/ 9736034 w 10962464"/>
              <a:gd name="connsiteY9696" fmla="*/ 3026850 h 4944979"/>
              <a:gd name="connsiteX9697" fmla="*/ 9730139 w 10962464"/>
              <a:gd name="connsiteY9697" fmla="*/ 3008558 h 4944979"/>
              <a:gd name="connsiteX9698" fmla="*/ 9728022 w 10962464"/>
              <a:gd name="connsiteY9698" fmla="*/ 2999337 h 4944979"/>
              <a:gd name="connsiteX9699" fmla="*/ 9727446 w 10962464"/>
              <a:gd name="connsiteY9699" fmla="*/ 2994150 h 4944979"/>
              <a:gd name="connsiteX9700" fmla="*/ 9726208 w 10962464"/>
              <a:gd name="connsiteY9700" fmla="*/ 2993138 h 4944979"/>
              <a:gd name="connsiteX9701" fmla="*/ 9707462 w 10962464"/>
              <a:gd name="connsiteY9701" fmla="*/ 2982253 h 4944979"/>
              <a:gd name="connsiteX9702" fmla="*/ 9693402 w 10962464"/>
              <a:gd name="connsiteY9702" fmla="*/ 2979229 h 4944979"/>
              <a:gd name="connsiteX9703" fmla="*/ 9672691 w 10962464"/>
              <a:gd name="connsiteY9703" fmla="*/ 2977415 h 4944979"/>
              <a:gd name="connsiteX9704" fmla="*/ 9652886 w 10962464"/>
              <a:gd name="connsiteY9704" fmla="*/ 2973787 h 4944979"/>
              <a:gd name="connsiteX9705" fmla="*/ 9633234 w 10962464"/>
              <a:gd name="connsiteY9705" fmla="*/ 2970764 h 4944979"/>
              <a:gd name="connsiteX9706" fmla="*/ 9613884 w 10962464"/>
              <a:gd name="connsiteY9706" fmla="*/ 2967740 h 4944979"/>
              <a:gd name="connsiteX9707" fmla="*/ 3579234 w 10962464"/>
              <a:gd name="connsiteY9707" fmla="*/ 2935892 h 4944979"/>
              <a:gd name="connsiteX9708" fmla="*/ 3578681 w 10962464"/>
              <a:gd name="connsiteY9708" fmla="*/ 2935927 h 4944979"/>
              <a:gd name="connsiteX9709" fmla="*/ 3574241 w 10962464"/>
              <a:gd name="connsiteY9709" fmla="*/ 2940227 h 4944979"/>
              <a:gd name="connsiteX9710" fmla="*/ 3566228 w 10962464"/>
              <a:gd name="connsiteY9710" fmla="*/ 2950658 h 4944979"/>
              <a:gd name="connsiteX9711" fmla="*/ 3559276 w 10962464"/>
              <a:gd name="connsiteY9711" fmla="*/ 2962450 h 4944979"/>
              <a:gd name="connsiteX9712" fmla="*/ 3558906 w 10962464"/>
              <a:gd name="connsiteY9712" fmla="*/ 2963366 h 4944979"/>
              <a:gd name="connsiteX9713" fmla="*/ 3558975 w 10962464"/>
              <a:gd name="connsiteY9713" fmla="*/ 2964867 h 4944979"/>
              <a:gd name="connsiteX9714" fmla="*/ 3557920 w 10962464"/>
              <a:gd name="connsiteY9714" fmla="*/ 2965810 h 4944979"/>
              <a:gd name="connsiteX9715" fmla="*/ 3547637 w 10962464"/>
              <a:gd name="connsiteY9715" fmla="*/ 2991324 h 4944979"/>
              <a:gd name="connsiteX9716" fmla="*/ 3537808 w 10962464"/>
              <a:gd name="connsiteY9716" fmla="*/ 3024432 h 4944979"/>
              <a:gd name="connsiteX9717" fmla="*/ 3521029 w 10962464"/>
              <a:gd name="connsiteY9717" fmla="*/ 3088984 h 4944979"/>
              <a:gd name="connsiteX9718" fmla="*/ 3512562 w 10962464"/>
              <a:gd name="connsiteY9718" fmla="*/ 3154897 h 4944979"/>
              <a:gd name="connsiteX9719" fmla="*/ 3513015 w 10962464"/>
              <a:gd name="connsiteY9719" fmla="*/ 3216577 h 4944979"/>
              <a:gd name="connsiteX9720" fmla="*/ 3512711 w 10962464"/>
              <a:gd name="connsiteY9720" fmla="*/ 3216848 h 4944979"/>
              <a:gd name="connsiteX9721" fmla="*/ 3546022 w 10962464"/>
              <a:gd name="connsiteY9721" fmla="*/ 3259527 h 4944979"/>
              <a:gd name="connsiteX9722" fmla="*/ 3549297 w 10962464"/>
              <a:gd name="connsiteY9722" fmla="*/ 3244847 h 4944979"/>
              <a:gd name="connsiteX9723" fmla="*/ 3555798 w 10962464"/>
              <a:gd name="connsiteY9723" fmla="*/ 3227311 h 4944979"/>
              <a:gd name="connsiteX9724" fmla="*/ 3562754 w 10962464"/>
              <a:gd name="connsiteY9724" fmla="*/ 3209471 h 4944979"/>
              <a:gd name="connsiteX9725" fmla="*/ 3578928 w 10962464"/>
              <a:gd name="connsiteY9725" fmla="*/ 3173038 h 4944979"/>
              <a:gd name="connsiteX9726" fmla="*/ 3588452 w 10962464"/>
              <a:gd name="connsiteY9726" fmla="*/ 3153234 h 4944979"/>
              <a:gd name="connsiteX9727" fmla="*/ 3600243 w 10962464"/>
              <a:gd name="connsiteY9727" fmla="*/ 3137059 h 4944979"/>
              <a:gd name="connsiteX9728" fmla="*/ 3600547 w 10962464"/>
              <a:gd name="connsiteY9728" fmla="*/ 3136907 h 4944979"/>
              <a:gd name="connsiteX9729" fmla="*/ 3612873 w 10962464"/>
              <a:gd name="connsiteY9729" fmla="*/ 3132651 h 4944979"/>
              <a:gd name="connsiteX9730" fmla="*/ 3608861 w 10962464"/>
              <a:gd name="connsiteY9730" fmla="*/ 3098961 h 4944979"/>
              <a:gd name="connsiteX9731" fmla="*/ 3605383 w 10962464"/>
              <a:gd name="connsiteY9731" fmla="*/ 3044236 h 4944979"/>
              <a:gd name="connsiteX9732" fmla="*/ 3600396 w 10962464"/>
              <a:gd name="connsiteY9732" fmla="*/ 3002361 h 4944979"/>
              <a:gd name="connsiteX9733" fmla="*/ 3590115 w 10962464"/>
              <a:gd name="connsiteY9733" fmla="*/ 2960937 h 4944979"/>
              <a:gd name="connsiteX9734" fmla="*/ 10349659 w 10962464"/>
              <a:gd name="connsiteY9734" fmla="*/ 2933272 h 4944979"/>
              <a:gd name="connsiteX9735" fmla="*/ 10349356 w 10962464"/>
              <a:gd name="connsiteY9735" fmla="*/ 2937656 h 4944979"/>
              <a:gd name="connsiteX9736" fmla="*/ 10349659 w 10962464"/>
              <a:gd name="connsiteY9736" fmla="*/ 2934330 h 4944979"/>
              <a:gd name="connsiteX9737" fmla="*/ 10348299 w 10962464"/>
              <a:gd name="connsiteY9737" fmla="*/ 2953832 h 4944979"/>
              <a:gd name="connsiteX9738" fmla="*/ 10348299 w 10962464"/>
              <a:gd name="connsiteY9738" fmla="*/ 2974089 h 4944979"/>
              <a:gd name="connsiteX9739" fmla="*/ 10351624 w 10962464"/>
              <a:gd name="connsiteY9739" fmla="*/ 3012488 h 4944979"/>
              <a:gd name="connsiteX9740" fmla="*/ 10356612 w 10962464"/>
              <a:gd name="connsiteY9740" fmla="*/ 3048620 h 4944979"/>
              <a:gd name="connsiteX9741" fmla="*/ 10361904 w 10962464"/>
              <a:gd name="connsiteY9741" fmla="*/ 3085808 h 4944979"/>
              <a:gd name="connsiteX9742" fmla="*/ 10367195 w 10962464"/>
              <a:gd name="connsiteY9742" fmla="*/ 3109846 h 4944979"/>
              <a:gd name="connsiteX9743" fmla="*/ 10366287 w 10962464"/>
              <a:gd name="connsiteY9743" fmla="*/ 3119370 h 4944979"/>
              <a:gd name="connsiteX9744" fmla="*/ 10364335 w 10962464"/>
              <a:gd name="connsiteY9744" fmla="*/ 3121032 h 4944979"/>
              <a:gd name="connsiteX9745" fmla="*/ 10367651 w 10962464"/>
              <a:gd name="connsiteY9745" fmla="*/ 3123905 h 4944979"/>
              <a:gd name="connsiteX9746" fmla="*/ 10381256 w 10962464"/>
              <a:gd name="connsiteY9746" fmla="*/ 3136754 h 4944979"/>
              <a:gd name="connsiteX9747" fmla="*/ 10395466 w 10962464"/>
              <a:gd name="connsiteY9747" fmla="*/ 3152780 h 4944979"/>
              <a:gd name="connsiteX9748" fmla="*/ 10417084 w 10962464"/>
              <a:gd name="connsiteY9748" fmla="*/ 3183317 h 4944979"/>
              <a:gd name="connsiteX9749" fmla="*/ 10435830 w 10962464"/>
              <a:gd name="connsiteY9749" fmla="*/ 3214309 h 4944979"/>
              <a:gd name="connsiteX9750" fmla="*/ 10439281 w 10962464"/>
              <a:gd name="connsiteY9750" fmla="*/ 3221327 h 4944979"/>
              <a:gd name="connsiteX9751" fmla="*/ 10443237 w 10962464"/>
              <a:gd name="connsiteY9751" fmla="*/ 3203726 h 4944979"/>
              <a:gd name="connsiteX9752" fmla="*/ 10452005 w 10962464"/>
              <a:gd name="connsiteY9752" fmla="*/ 3165175 h 4944979"/>
              <a:gd name="connsiteX9753" fmla="*/ 10461075 w 10962464"/>
              <a:gd name="connsiteY9753" fmla="*/ 3129801 h 4944979"/>
              <a:gd name="connsiteX9754" fmla="*/ 10461418 w 10962464"/>
              <a:gd name="connsiteY9754" fmla="*/ 3128753 h 4944979"/>
              <a:gd name="connsiteX9755" fmla="*/ 10458657 w 10962464"/>
              <a:gd name="connsiteY9755" fmla="*/ 3098507 h 4944979"/>
              <a:gd name="connsiteX9756" fmla="*/ 10449586 w 10962464"/>
              <a:gd name="connsiteY9756" fmla="*/ 3063737 h 4944979"/>
              <a:gd name="connsiteX9757" fmla="*/ 10435979 w 10962464"/>
              <a:gd name="connsiteY9757" fmla="*/ 3030175 h 4944979"/>
              <a:gd name="connsiteX9758" fmla="*/ 10421165 w 10962464"/>
              <a:gd name="connsiteY9758" fmla="*/ 3004929 h 4944979"/>
              <a:gd name="connsiteX9759" fmla="*/ 10405292 w 10962464"/>
              <a:gd name="connsiteY9759" fmla="*/ 2982556 h 4944979"/>
              <a:gd name="connsiteX9760" fmla="*/ 10384732 w 10962464"/>
              <a:gd name="connsiteY9760" fmla="*/ 2960484 h 4944979"/>
              <a:gd name="connsiteX9761" fmla="*/ 10372184 w 10962464"/>
              <a:gd name="connsiteY9761" fmla="*/ 2948843 h 4944979"/>
              <a:gd name="connsiteX9762" fmla="*/ 10361431 w 10962464"/>
              <a:gd name="connsiteY9762" fmla="*/ 2940612 h 4944979"/>
              <a:gd name="connsiteX9763" fmla="*/ 10362508 w 10962464"/>
              <a:gd name="connsiteY9763" fmla="*/ 2941284 h 4944979"/>
              <a:gd name="connsiteX9764" fmla="*/ 10359939 w 10962464"/>
              <a:gd name="connsiteY9764" fmla="*/ 2939470 h 4944979"/>
              <a:gd name="connsiteX9765" fmla="*/ 10361431 w 10962464"/>
              <a:gd name="connsiteY9765" fmla="*/ 2940612 h 4944979"/>
              <a:gd name="connsiteX9766" fmla="*/ 3349593 w 10962464"/>
              <a:gd name="connsiteY9766" fmla="*/ 2931156 h 4944979"/>
              <a:gd name="connsiteX9767" fmla="*/ 3357909 w 10962464"/>
              <a:gd name="connsiteY9767" fmla="*/ 2982405 h 4944979"/>
              <a:gd name="connsiteX9768" fmla="*/ 3372118 w 10962464"/>
              <a:gd name="connsiteY9768" fmla="*/ 3032596 h 4944979"/>
              <a:gd name="connsiteX9769" fmla="*/ 3390261 w 10962464"/>
              <a:gd name="connsiteY9769" fmla="*/ 3076436 h 4944979"/>
              <a:gd name="connsiteX9770" fmla="*/ 3400842 w 10962464"/>
              <a:gd name="connsiteY9770" fmla="*/ 3097902 h 4944979"/>
              <a:gd name="connsiteX9771" fmla="*/ 3406435 w 10962464"/>
              <a:gd name="connsiteY9771" fmla="*/ 3108939 h 4944979"/>
              <a:gd name="connsiteX9772" fmla="*/ 3411786 w 10962464"/>
              <a:gd name="connsiteY9772" fmla="*/ 3118653 h 4944979"/>
              <a:gd name="connsiteX9773" fmla="*/ 3413845 w 10962464"/>
              <a:gd name="connsiteY9773" fmla="*/ 3120126 h 4944979"/>
              <a:gd name="connsiteX9774" fmla="*/ 3446800 w 10962464"/>
              <a:gd name="connsiteY9774" fmla="*/ 3147942 h 4944979"/>
              <a:gd name="connsiteX9775" fmla="*/ 3475222 w 10962464"/>
              <a:gd name="connsiteY9775" fmla="*/ 3175457 h 4944979"/>
              <a:gd name="connsiteX9776" fmla="*/ 3488429 w 10962464"/>
              <a:gd name="connsiteY9776" fmla="*/ 3189043 h 4944979"/>
              <a:gd name="connsiteX9777" fmla="*/ 3488525 w 10962464"/>
              <a:gd name="connsiteY9777" fmla="*/ 3144012 h 4944979"/>
              <a:gd name="connsiteX9778" fmla="*/ 3493068 w 10962464"/>
              <a:gd name="connsiteY9778" fmla="*/ 3107673 h 4944979"/>
              <a:gd name="connsiteX9779" fmla="*/ 3490339 w 10962464"/>
              <a:gd name="connsiteY9779" fmla="*/ 3104556 h 4944979"/>
              <a:gd name="connsiteX9780" fmla="*/ 3488376 w 10962464"/>
              <a:gd name="connsiteY9780" fmla="*/ 3101532 h 4944979"/>
              <a:gd name="connsiteX9781" fmla="*/ 3482628 w 10962464"/>
              <a:gd name="connsiteY9781" fmla="*/ 3092914 h 4944979"/>
              <a:gd name="connsiteX9782" fmla="*/ 3482328 w 10962464"/>
              <a:gd name="connsiteY9782" fmla="*/ 3092462 h 4944979"/>
              <a:gd name="connsiteX9783" fmla="*/ 3482703 w 10962464"/>
              <a:gd name="connsiteY9783" fmla="*/ 3093063 h 4944979"/>
              <a:gd name="connsiteX9784" fmla="*/ 3482780 w 10962464"/>
              <a:gd name="connsiteY9784" fmla="*/ 3093217 h 4944979"/>
              <a:gd name="connsiteX9785" fmla="*/ 3482025 w 10962464"/>
              <a:gd name="connsiteY9785" fmla="*/ 3092008 h 4944979"/>
              <a:gd name="connsiteX9786" fmla="*/ 3480966 w 10962464"/>
              <a:gd name="connsiteY9786" fmla="*/ 3090495 h 4944979"/>
              <a:gd name="connsiteX9787" fmla="*/ 3481269 w 10962464"/>
              <a:gd name="connsiteY9787" fmla="*/ 3090949 h 4944979"/>
              <a:gd name="connsiteX9788" fmla="*/ 3459954 w 10962464"/>
              <a:gd name="connsiteY9788" fmla="*/ 3059203 h 4944979"/>
              <a:gd name="connsiteX9789" fmla="*/ 3438034 w 10962464"/>
              <a:gd name="connsiteY9789" fmla="*/ 3027001 h 4944979"/>
              <a:gd name="connsiteX9790" fmla="*/ 3436418 w 10962464"/>
              <a:gd name="connsiteY9790" fmla="*/ 3024812 h 4944979"/>
              <a:gd name="connsiteX9791" fmla="*/ 3432589 w 10962464"/>
              <a:gd name="connsiteY9791" fmla="*/ 3023524 h 4944979"/>
              <a:gd name="connsiteX9792" fmla="*/ 3430793 w 10962464"/>
              <a:gd name="connsiteY9792" fmla="*/ 3017180 h 4944979"/>
              <a:gd name="connsiteX9793" fmla="*/ 3414297 w 10962464"/>
              <a:gd name="connsiteY9793" fmla="*/ 2994801 h 4944979"/>
              <a:gd name="connsiteX9794" fmla="*/ 3389203 w 10962464"/>
              <a:gd name="connsiteY9794" fmla="*/ 2966229 h 4944979"/>
              <a:gd name="connsiteX9795" fmla="*/ 3363653 w 10962464"/>
              <a:gd name="connsiteY9795" fmla="*/ 2941436 h 4944979"/>
              <a:gd name="connsiteX9796" fmla="*/ 3349593 w 10962464"/>
              <a:gd name="connsiteY9796" fmla="*/ 2931156 h 4944979"/>
              <a:gd name="connsiteX9797" fmla="*/ 5259707 w 10962464"/>
              <a:gd name="connsiteY9797" fmla="*/ 2925108 h 4944979"/>
              <a:gd name="connsiteX9798" fmla="*/ 5247461 w 10962464"/>
              <a:gd name="connsiteY9798" fmla="*/ 2945063 h 4944979"/>
              <a:gd name="connsiteX9799" fmla="*/ 5240356 w 10962464"/>
              <a:gd name="connsiteY9799" fmla="*/ 2961844 h 4944979"/>
              <a:gd name="connsiteX9800" fmla="*/ 5235368 w 10962464"/>
              <a:gd name="connsiteY9800" fmla="*/ 2980740 h 4944979"/>
              <a:gd name="connsiteX9801" fmla="*/ 5231588 w 10962464"/>
              <a:gd name="connsiteY9801" fmla="*/ 3003870 h 4944979"/>
              <a:gd name="connsiteX9802" fmla="*/ 5229621 w 10962464"/>
              <a:gd name="connsiteY9802" fmla="*/ 3029872 h 4944979"/>
              <a:gd name="connsiteX9803" fmla="*/ 5229471 w 10962464"/>
              <a:gd name="connsiteY9803" fmla="*/ 3075074 h 4944979"/>
              <a:gd name="connsiteX9804" fmla="*/ 5230377 w 10962464"/>
              <a:gd name="connsiteY9804" fmla="*/ 3082785 h 4944979"/>
              <a:gd name="connsiteX9805" fmla="*/ 5228704 w 10962464"/>
              <a:gd name="connsiteY9805" fmla="*/ 3085319 h 4944979"/>
              <a:gd name="connsiteX9806" fmla="*/ 5245345 w 10962464"/>
              <a:gd name="connsiteY9806" fmla="*/ 3110450 h 4944979"/>
              <a:gd name="connsiteX9807" fmla="*/ 5263639 w 10962464"/>
              <a:gd name="connsiteY9807" fmla="*/ 3144768 h 4944979"/>
              <a:gd name="connsiteX9808" fmla="*/ 5280872 w 10962464"/>
              <a:gd name="connsiteY9808" fmla="*/ 3180747 h 4944979"/>
              <a:gd name="connsiteX9809" fmla="*/ 5297788 w 10962464"/>
              <a:gd name="connsiteY9809" fmla="*/ 3216679 h 4944979"/>
              <a:gd name="connsiteX9810" fmla="*/ 5298709 w 10962464"/>
              <a:gd name="connsiteY9810" fmla="*/ 3216577 h 4944979"/>
              <a:gd name="connsiteX9811" fmla="*/ 5306419 w 10962464"/>
              <a:gd name="connsiteY9811" fmla="*/ 3217786 h 4944979"/>
              <a:gd name="connsiteX9812" fmla="*/ 5307541 w 10962464"/>
              <a:gd name="connsiteY9812" fmla="*/ 3218347 h 4944979"/>
              <a:gd name="connsiteX9813" fmla="*/ 5309442 w 10962464"/>
              <a:gd name="connsiteY9813" fmla="*/ 3204330 h 4944979"/>
              <a:gd name="connsiteX9814" fmla="*/ 5315942 w 10962464"/>
              <a:gd name="connsiteY9814" fmla="*/ 3164571 h 4944979"/>
              <a:gd name="connsiteX9815" fmla="*/ 5326677 w 10962464"/>
              <a:gd name="connsiteY9815" fmla="*/ 3128893 h 4944979"/>
              <a:gd name="connsiteX9816" fmla="*/ 5331621 w 10962464"/>
              <a:gd name="connsiteY9816" fmla="*/ 3119096 h 4944979"/>
              <a:gd name="connsiteX9817" fmla="*/ 5325166 w 10962464"/>
              <a:gd name="connsiteY9817" fmla="*/ 3114834 h 4944979"/>
              <a:gd name="connsiteX9818" fmla="*/ 5320027 w 10962464"/>
              <a:gd name="connsiteY9818" fmla="*/ 3086564 h 4944979"/>
              <a:gd name="connsiteX9819" fmla="*/ 5313977 w 10962464"/>
              <a:gd name="connsiteY9819" fmla="*/ 3060411 h 4944979"/>
              <a:gd name="connsiteX9820" fmla="*/ 5300675 w 10962464"/>
              <a:gd name="connsiteY9820" fmla="*/ 3011128 h 4944979"/>
              <a:gd name="connsiteX9821" fmla="*/ 5283894 w 10962464"/>
              <a:gd name="connsiteY9821" fmla="*/ 2970914 h 4944979"/>
              <a:gd name="connsiteX9822" fmla="*/ 5263334 w 10962464"/>
              <a:gd name="connsiteY9822" fmla="*/ 2929945 h 4944979"/>
              <a:gd name="connsiteX9823" fmla="*/ 5259707 w 10962464"/>
              <a:gd name="connsiteY9823" fmla="*/ 2925108 h 4944979"/>
              <a:gd name="connsiteX9824" fmla="*/ 4872998 w 10962464"/>
              <a:gd name="connsiteY9824" fmla="*/ 2917550 h 4944979"/>
              <a:gd name="connsiteX9825" fmla="*/ 4894163 w 10962464"/>
              <a:gd name="connsiteY9825" fmla="*/ 2964867 h 4944979"/>
              <a:gd name="connsiteX9826" fmla="*/ 4920771 w 10962464"/>
              <a:gd name="connsiteY9826" fmla="*/ 3009766 h 4944979"/>
              <a:gd name="connsiteX9827" fmla="*/ 4949492 w 10962464"/>
              <a:gd name="connsiteY9827" fmla="*/ 3047410 h 4944979"/>
              <a:gd name="connsiteX9828" fmla="*/ 4965214 w 10962464"/>
              <a:gd name="connsiteY9828" fmla="*/ 3065399 h 4944979"/>
              <a:gd name="connsiteX9829" fmla="*/ 4973380 w 10962464"/>
              <a:gd name="connsiteY9829" fmla="*/ 3074622 h 4944979"/>
              <a:gd name="connsiteX9830" fmla="*/ 4981338 w 10962464"/>
              <a:gd name="connsiteY9830" fmla="*/ 3083021 h 4944979"/>
              <a:gd name="connsiteX9831" fmla="*/ 4983508 w 10962464"/>
              <a:gd name="connsiteY9831" fmla="*/ 3083843 h 4944979"/>
              <a:gd name="connsiteX9832" fmla="*/ 5022512 w 10962464"/>
              <a:gd name="connsiteY9832" fmla="*/ 3102286 h 4944979"/>
              <a:gd name="connsiteX9833" fmla="*/ 5056980 w 10962464"/>
              <a:gd name="connsiteY9833" fmla="*/ 3121637 h 4944979"/>
              <a:gd name="connsiteX9834" fmla="*/ 5073403 w 10962464"/>
              <a:gd name="connsiteY9834" fmla="*/ 3131460 h 4944979"/>
              <a:gd name="connsiteX9835" fmla="*/ 5061818 w 10962464"/>
              <a:gd name="connsiteY9835" fmla="*/ 3087624 h 4944979"/>
              <a:gd name="connsiteX9836" fmla="*/ 5057065 w 10962464"/>
              <a:gd name="connsiteY9836" fmla="*/ 3051851 h 4944979"/>
              <a:gd name="connsiteX9837" fmla="*/ 5053351 w 10962464"/>
              <a:gd name="connsiteY9837" fmla="*/ 3049375 h 4944979"/>
              <a:gd name="connsiteX9838" fmla="*/ 5050631 w 10962464"/>
              <a:gd name="connsiteY9838" fmla="*/ 3046956 h 4944979"/>
              <a:gd name="connsiteX9839" fmla="*/ 5042466 w 10962464"/>
              <a:gd name="connsiteY9839" fmla="*/ 3039700 h 4944979"/>
              <a:gd name="connsiteX9840" fmla="*/ 5043525 w 10962464"/>
              <a:gd name="connsiteY9840" fmla="*/ 3040606 h 4944979"/>
              <a:gd name="connsiteX9841" fmla="*/ 5042920 w 10962464"/>
              <a:gd name="connsiteY9841" fmla="*/ 3040001 h 4944979"/>
              <a:gd name="connsiteX9842" fmla="*/ 5043221 w 10962464"/>
              <a:gd name="connsiteY9842" fmla="*/ 3040154 h 4944979"/>
              <a:gd name="connsiteX9843" fmla="*/ 5042164 w 10962464"/>
              <a:gd name="connsiteY9843" fmla="*/ 3039246 h 4944979"/>
              <a:gd name="connsiteX9844" fmla="*/ 5040804 w 10962464"/>
              <a:gd name="connsiteY9844" fmla="*/ 3038037 h 4944979"/>
              <a:gd name="connsiteX9845" fmla="*/ 5041258 w 10962464"/>
              <a:gd name="connsiteY9845" fmla="*/ 3038340 h 4944979"/>
              <a:gd name="connsiteX9846" fmla="*/ 5041409 w 10962464"/>
              <a:gd name="connsiteY9846" fmla="*/ 3038491 h 4944979"/>
              <a:gd name="connsiteX9847" fmla="*/ 5042769 w 10962464"/>
              <a:gd name="connsiteY9847" fmla="*/ 3039700 h 4944979"/>
              <a:gd name="connsiteX9848" fmla="*/ 5042466 w 10962464"/>
              <a:gd name="connsiteY9848" fmla="*/ 3039397 h 4944979"/>
              <a:gd name="connsiteX9849" fmla="*/ 5041258 w 10962464"/>
              <a:gd name="connsiteY9849" fmla="*/ 3038340 h 4944979"/>
              <a:gd name="connsiteX9850" fmla="*/ 5012535 w 10962464"/>
              <a:gd name="connsiteY9850" fmla="*/ 3013093 h 4944979"/>
              <a:gd name="connsiteX9851" fmla="*/ 4983054 w 10962464"/>
              <a:gd name="connsiteY9851" fmla="*/ 2987545 h 4944979"/>
              <a:gd name="connsiteX9852" fmla="*/ 4981137 w 10962464"/>
              <a:gd name="connsiteY9852" fmla="*/ 2986014 h 4944979"/>
              <a:gd name="connsiteX9853" fmla="*/ 4977006 w 10962464"/>
              <a:gd name="connsiteY9853" fmla="*/ 2985730 h 4944979"/>
              <a:gd name="connsiteX9854" fmla="*/ 4973717 w 10962464"/>
              <a:gd name="connsiteY9854" fmla="*/ 2980101 h 4944979"/>
              <a:gd name="connsiteX9855" fmla="*/ 4951761 w 10962464"/>
              <a:gd name="connsiteY9855" fmla="*/ 2962599 h 4944979"/>
              <a:gd name="connsiteX9856" fmla="*/ 4920166 w 10962464"/>
              <a:gd name="connsiteY9856" fmla="*/ 2941436 h 4944979"/>
              <a:gd name="connsiteX9857" fmla="*/ 4889174 w 10962464"/>
              <a:gd name="connsiteY9857" fmla="*/ 2923898 h 4944979"/>
              <a:gd name="connsiteX9858" fmla="*/ 4872998 w 10962464"/>
              <a:gd name="connsiteY9858" fmla="*/ 2917550 h 4944979"/>
              <a:gd name="connsiteX9859" fmla="*/ 10049424 w 10962464"/>
              <a:gd name="connsiteY9859" fmla="*/ 2906816 h 4944979"/>
              <a:gd name="connsiteX9860" fmla="*/ 10048819 w 10962464"/>
              <a:gd name="connsiteY9860" fmla="*/ 2907571 h 4944979"/>
              <a:gd name="connsiteX9861" fmla="*/ 10040353 w 10962464"/>
              <a:gd name="connsiteY9861" fmla="*/ 2924050 h 4944979"/>
              <a:gd name="connsiteX9862" fmla="*/ 10037629 w 10962464"/>
              <a:gd name="connsiteY9862" fmla="*/ 2930052 h 4944979"/>
              <a:gd name="connsiteX9863" fmla="*/ 10037631 w 10962464"/>
              <a:gd name="connsiteY9863" fmla="*/ 2930098 h 4944979"/>
              <a:gd name="connsiteX9864" fmla="*/ 10034306 w 10962464"/>
              <a:gd name="connsiteY9864" fmla="*/ 2939168 h 4944979"/>
              <a:gd name="connsiteX9865" fmla="*/ 10033278 w 10962464"/>
              <a:gd name="connsiteY9865" fmla="*/ 2939646 h 4944979"/>
              <a:gd name="connsiteX9866" fmla="*/ 10032946 w 10962464"/>
              <a:gd name="connsiteY9866" fmla="*/ 2940378 h 4944979"/>
              <a:gd name="connsiteX9867" fmla="*/ 10019499 w 10962464"/>
              <a:gd name="connsiteY9867" fmla="*/ 2972182 h 4944979"/>
              <a:gd name="connsiteX9868" fmla="*/ 10019793 w 10962464"/>
              <a:gd name="connsiteY9868" fmla="*/ 2971368 h 4944979"/>
              <a:gd name="connsiteX9869" fmla="*/ 10018885 w 10962464"/>
              <a:gd name="connsiteY9869" fmla="*/ 2973636 h 4944979"/>
              <a:gd name="connsiteX9870" fmla="*/ 10019499 w 10962464"/>
              <a:gd name="connsiteY9870" fmla="*/ 2972182 h 4944979"/>
              <a:gd name="connsiteX9871" fmla="*/ 10017071 w 10962464"/>
              <a:gd name="connsiteY9871" fmla="*/ 2978926 h 4944979"/>
              <a:gd name="connsiteX9872" fmla="*/ 10004977 w 10962464"/>
              <a:gd name="connsiteY9872" fmla="*/ 3016721 h 4944979"/>
              <a:gd name="connsiteX9873" fmla="*/ 9992581 w 10962464"/>
              <a:gd name="connsiteY9873" fmla="*/ 3053759 h 4944979"/>
              <a:gd name="connsiteX9874" fmla="*/ 9979581 w 10962464"/>
              <a:gd name="connsiteY9874" fmla="*/ 3090949 h 4944979"/>
              <a:gd name="connsiteX9875" fmla="*/ 9974893 w 10962464"/>
              <a:gd name="connsiteY9875" fmla="*/ 3110752 h 4944979"/>
              <a:gd name="connsiteX9876" fmla="*/ 9972777 w 10962464"/>
              <a:gd name="connsiteY9876" fmla="*/ 3127987 h 4944979"/>
              <a:gd name="connsiteX9877" fmla="*/ 9972323 w 10962464"/>
              <a:gd name="connsiteY9877" fmla="*/ 3140686 h 4944979"/>
              <a:gd name="connsiteX9878" fmla="*/ 9972777 w 10962464"/>
              <a:gd name="connsiteY9878" fmla="*/ 3155500 h 4944979"/>
              <a:gd name="connsiteX9879" fmla="*/ 9975196 w 10962464"/>
              <a:gd name="connsiteY9879" fmla="*/ 3190573 h 4944979"/>
              <a:gd name="connsiteX9880" fmla="*/ 9972864 w 10962464"/>
              <a:gd name="connsiteY9880" fmla="*/ 3193144 h 4944979"/>
              <a:gd name="connsiteX9881" fmla="*/ 9976556 w 10962464"/>
              <a:gd name="connsiteY9881" fmla="*/ 3195714 h 4944979"/>
              <a:gd name="connsiteX9882" fmla="*/ 10005429 w 10962464"/>
              <a:gd name="connsiteY9882" fmla="*/ 3217937 h 4944979"/>
              <a:gd name="connsiteX9883" fmla="*/ 10032189 w 10962464"/>
              <a:gd name="connsiteY9883" fmla="*/ 3242579 h 4944979"/>
              <a:gd name="connsiteX9884" fmla="*/ 10038896 w 10962464"/>
              <a:gd name="connsiteY9884" fmla="*/ 3250505 h 4944979"/>
              <a:gd name="connsiteX9885" fmla="*/ 10047759 w 10962464"/>
              <a:gd name="connsiteY9885" fmla="*/ 3212342 h 4944979"/>
              <a:gd name="connsiteX9886" fmla="*/ 10058796 w 10962464"/>
              <a:gd name="connsiteY9886" fmla="*/ 3174851 h 4944979"/>
              <a:gd name="connsiteX9887" fmla="*/ 10072855 w 10962464"/>
              <a:gd name="connsiteY9887" fmla="*/ 3136604 h 4944979"/>
              <a:gd name="connsiteX9888" fmla="*/ 10089031 w 10962464"/>
              <a:gd name="connsiteY9888" fmla="*/ 3101531 h 4944979"/>
              <a:gd name="connsiteX9889" fmla="*/ 10098554 w 10962464"/>
              <a:gd name="connsiteY9889" fmla="*/ 3082401 h 4944979"/>
              <a:gd name="connsiteX9890" fmla="*/ 10098254 w 10962464"/>
              <a:gd name="connsiteY9890" fmla="*/ 3069330 h 4944979"/>
              <a:gd name="connsiteX9891" fmla="*/ 10094473 w 10962464"/>
              <a:gd name="connsiteY9891" fmla="*/ 3040608 h 4944979"/>
              <a:gd name="connsiteX9892" fmla="*/ 10081925 w 10962464"/>
              <a:gd name="connsiteY9892" fmla="*/ 2983312 h 4944979"/>
              <a:gd name="connsiteX9893" fmla="*/ 10073612 w 10962464"/>
              <a:gd name="connsiteY9893" fmla="*/ 2953681 h 4944979"/>
              <a:gd name="connsiteX9894" fmla="*/ 10063784 w 10962464"/>
              <a:gd name="connsiteY9894" fmla="*/ 2927980 h 4944979"/>
              <a:gd name="connsiteX9895" fmla="*/ 10058948 w 10962464"/>
              <a:gd name="connsiteY9895" fmla="*/ 2919364 h 4944979"/>
              <a:gd name="connsiteX9896" fmla="*/ 10052296 w 10962464"/>
              <a:gd name="connsiteY9896" fmla="*/ 2909839 h 4944979"/>
              <a:gd name="connsiteX9897" fmla="*/ 10049424 w 10962464"/>
              <a:gd name="connsiteY9897" fmla="*/ 2906816 h 4944979"/>
              <a:gd name="connsiteX9898" fmla="*/ 5095991 w 10962464"/>
              <a:gd name="connsiteY9898" fmla="*/ 2862877 h 4944979"/>
              <a:gd name="connsiteX9899" fmla="*/ 5095633 w 10962464"/>
              <a:gd name="connsiteY9899" fmla="*/ 2863001 h 4944979"/>
              <a:gd name="connsiteX9900" fmla="*/ 5092354 w 10962464"/>
              <a:gd name="connsiteY9900" fmla="*/ 2868418 h 4944979"/>
              <a:gd name="connsiteX9901" fmla="*/ 5087365 w 10962464"/>
              <a:gd name="connsiteY9901" fmla="*/ 2880513 h 4944979"/>
              <a:gd name="connsiteX9902" fmla="*/ 5083738 w 10962464"/>
              <a:gd name="connsiteY9902" fmla="*/ 2893664 h 4944979"/>
              <a:gd name="connsiteX9903" fmla="*/ 5083471 w 10962464"/>
              <a:gd name="connsiteY9903" fmla="*/ 2895834 h 4944979"/>
              <a:gd name="connsiteX9904" fmla="*/ 5083738 w 10962464"/>
              <a:gd name="connsiteY9904" fmla="*/ 2896688 h 4944979"/>
              <a:gd name="connsiteX9905" fmla="*/ 5083282 w 10962464"/>
              <a:gd name="connsiteY9905" fmla="*/ 2897378 h 4944979"/>
              <a:gd name="connsiteX9906" fmla="*/ 5079957 w 10962464"/>
              <a:gd name="connsiteY9906" fmla="*/ 2924504 h 4944979"/>
              <a:gd name="connsiteX9907" fmla="*/ 5078900 w 10962464"/>
              <a:gd name="connsiteY9907" fmla="*/ 2958973 h 4944979"/>
              <a:gd name="connsiteX9908" fmla="*/ 5079354 w 10962464"/>
              <a:gd name="connsiteY9908" fmla="*/ 3025641 h 4944979"/>
              <a:gd name="connsiteX9909" fmla="*/ 5088120 w 10962464"/>
              <a:gd name="connsiteY9909" fmla="*/ 3091554 h 4944979"/>
              <a:gd name="connsiteX9910" fmla="*/ 5104298 w 10962464"/>
              <a:gd name="connsiteY9910" fmla="*/ 3151118 h 4944979"/>
              <a:gd name="connsiteX9911" fmla="*/ 5103773 w 10962464"/>
              <a:gd name="connsiteY9911" fmla="*/ 3151915 h 4944979"/>
              <a:gd name="connsiteX9912" fmla="*/ 5147053 w 10962464"/>
              <a:gd name="connsiteY9912" fmla="*/ 3184662 h 4944979"/>
              <a:gd name="connsiteX9913" fmla="*/ 5146477 w 10962464"/>
              <a:gd name="connsiteY9913" fmla="*/ 3169561 h 4944979"/>
              <a:gd name="connsiteX9914" fmla="*/ 5148289 w 10962464"/>
              <a:gd name="connsiteY9914" fmla="*/ 3150966 h 4944979"/>
              <a:gd name="connsiteX9915" fmla="*/ 5150556 w 10962464"/>
              <a:gd name="connsiteY9915" fmla="*/ 3131917 h 4944979"/>
              <a:gd name="connsiteX9916" fmla="*/ 5156907 w 10962464"/>
              <a:gd name="connsiteY9916" fmla="*/ 3092611 h 4944979"/>
              <a:gd name="connsiteX9917" fmla="*/ 5160987 w 10962464"/>
              <a:gd name="connsiteY9917" fmla="*/ 3070992 h 4944979"/>
              <a:gd name="connsiteX9918" fmla="*/ 5168245 w 10962464"/>
              <a:gd name="connsiteY9918" fmla="*/ 3052399 h 4944979"/>
              <a:gd name="connsiteX9919" fmla="*/ 5168092 w 10962464"/>
              <a:gd name="connsiteY9919" fmla="*/ 3052096 h 4944979"/>
              <a:gd name="connsiteX9920" fmla="*/ 5179096 w 10962464"/>
              <a:gd name="connsiteY9920" fmla="*/ 3044663 h 4944979"/>
              <a:gd name="connsiteX9921" fmla="*/ 5166581 w 10962464"/>
              <a:gd name="connsiteY9921" fmla="*/ 3013094 h 4944979"/>
              <a:gd name="connsiteX9922" fmla="*/ 5149196 w 10962464"/>
              <a:gd name="connsiteY9922" fmla="*/ 2961090 h 4944979"/>
              <a:gd name="connsiteX9923" fmla="*/ 5133625 w 10962464"/>
              <a:gd name="connsiteY9923" fmla="*/ 2921935 h 4944979"/>
              <a:gd name="connsiteX9924" fmla="*/ 5113066 w 10962464"/>
              <a:gd name="connsiteY9924" fmla="*/ 2884443 h 4944979"/>
              <a:gd name="connsiteX9925" fmla="*/ 3641516 w 10962464"/>
              <a:gd name="connsiteY9925" fmla="*/ 2836671 h 4944979"/>
              <a:gd name="connsiteX9926" fmla="*/ 3634562 w 10962464"/>
              <a:gd name="connsiteY9926" fmla="*/ 2842869 h 4944979"/>
              <a:gd name="connsiteX9927" fmla="*/ 3614909 w 10962464"/>
              <a:gd name="connsiteY9927" fmla="*/ 2872651 h 4944979"/>
              <a:gd name="connsiteX9928" fmla="*/ 3599337 w 10962464"/>
              <a:gd name="connsiteY9928" fmla="*/ 2901827 h 4944979"/>
              <a:gd name="connsiteX9929" fmla="*/ 3593806 w 10962464"/>
              <a:gd name="connsiteY9929" fmla="*/ 2913610 h 4944979"/>
              <a:gd name="connsiteX9930" fmla="*/ 3595709 w 10962464"/>
              <a:gd name="connsiteY9930" fmla="*/ 2915434 h 4944979"/>
              <a:gd name="connsiteX9931" fmla="*/ 3599337 w 10962464"/>
              <a:gd name="connsiteY9931" fmla="*/ 2920876 h 4944979"/>
              <a:gd name="connsiteX9932" fmla="*/ 3607348 w 10962464"/>
              <a:gd name="connsiteY9932" fmla="*/ 2937052 h 4944979"/>
              <a:gd name="connsiteX9933" fmla="*/ 3619897 w 10962464"/>
              <a:gd name="connsiteY9933" fmla="*/ 2974846 h 4944979"/>
              <a:gd name="connsiteX9934" fmla="*/ 3630781 w 10962464"/>
              <a:gd name="connsiteY9934" fmla="*/ 3054667 h 4944979"/>
              <a:gd name="connsiteX9935" fmla="*/ 3632143 w 10962464"/>
              <a:gd name="connsiteY9935" fmla="*/ 3082937 h 4944979"/>
              <a:gd name="connsiteX9936" fmla="*/ 3638349 w 10962464"/>
              <a:gd name="connsiteY9936" fmla="*/ 3136810 h 4944979"/>
              <a:gd name="connsiteX9937" fmla="*/ 3645901 w 10962464"/>
              <a:gd name="connsiteY9937" fmla="*/ 3112266 h 4944979"/>
              <a:gd name="connsiteX9938" fmla="*/ 3660564 w 10962464"/>
              <a:gd name="connsiteY9938" fmla="*/ 3077042 h 4944979"/>
              <a:gd name="connsiteX9939" fmla="*/ 3670844 w 10962464"/>
              <a:gd name="connsiteY9939" fmla="*/ 3057843 h 4944979"/>
              <a:gd name="connsiteX9940" fmla="*/ 3676383 w 10962464"/>
              <a:gd name="connsiteY9940" fmla="*/ 3050283 h 4944979"/>
              <a:gd name="connsiteX9941" fmla="*/ 3674624 w 10962464"/>
              <a:gd name="connsiteY9941" fmla="*/ 3048318 h 4944979"/>
              <a:gd name="connsiteX9942" fmla="*/ 3675532 w 10962464"/>
              <a:gd name="connsiteY9942" fmla="*/ 3021711 h 4944979"/>
              <a:gd name="connsiteX9943" fmla="*/ 3675532 w 10962464"/>
              <a:gd name="connsiteY9943" fmla="*/ 3002057 h 4944979"/>
              <a:gd name="connsiteX9944" fmla="*/ 3674019 w 10962464"/>
              <a:gd name="connsiteY9944" fmla="*/ 2967892 h 4944979"/>
              <a:gd name="connsiteX9945" fmla="*/ 3650284 w 10962464"/>
              <a:gd name="connsiteY9945" fmla="*/ 2859045 h 4944979"/>
              <a:gd name="connsiteX9946" fmla="*/ 3641516 w 10962464"/>
              <a:gd name="connsiteY9946" fmla="*/ 2836671 h 4944979"/>
              <a:gd name="connsiteX9947" fmla="*/ 9659086 w 10962464"/>
              <a:gd name="connsiteY9947" fmla="*/ 2835159 h 4944979"/>
              <a:gd name="connsiteX9948" fmla="*/ 9663622 w 10962464"/>
              <a:gd name="connsiteY9948" fmla="*/ 2847556 h 4944979"/>
              <a:gd name="connsiteX9949" fmla="*/ 9692646 w 10962464"/>
              <a:gd name="connsiteY9949" fmla="*/ 2890641 h 4944979"/>
              <a:gd name="connsiteX9950" fmla="*/ 9724394 w 10962464"/>
              <a:gd name="connsiteY9950" fmla="*/ 2922690 h 4944979"/>
              <a:gd name="connsiteX9951" fmla="*/ 9764304 w 10962464"/>
              <a:gd name="connsiteY9951" fmla="*/ 2958822 h 4944979"/>
              <a:gd name="connsiteX9952" fmla="*/ 9764368 w 10962464"/>
              <a:gd name="connsiteY9952" fmla="*/ 2960641 h 4944979"/>
              <a:gd name="connsiteX9953" fmla="*/ 9783958 w 10962464"/>
              <a:gd name="connsiteY9953" fmla="*/ 2962147 h 4944979"/>
              <a:gd name="connsiteX9954" fmla="*/ 9824321 w 10962464"/>
              <a:gd name="connsiteY9954" fmla="*/ 2972730 h 4944979"/>
              <a:gd name="connsiteX9955" fmla="*/ 9841707 w 10962464"/>
              <a:gd name="connsiteY9955" fmla="*/ 2980288 h 4944979"/>
              <a:gd name="connsiteX9956" fmla="*/ 9858491 w 10962464"/>
              <a:gd name="connsiteY9956" fmla="*/ 2989547 h 4944979"/>
              <a:gd name="connsiteX9957" fmla="*/ 9862932 w 10962464"/>
              <a:gd name="connsiteY9957" fmla="*/ 2948472 h 4944979"/>
              <a:gd name="connsiteX9958" fmla="*/ 9854859 w 10962464"/>
              <a:gd name="connsiteY9958" fmla="*/ 2940982 h 4944979"/>
              <a:gd name="connsiteX9959" fmla="*/ 9840648 w 10962464"/>
              <a:gd name="connsiteY9959" fmla="*/ 2927528 h 4944979"/>
              <a:gd name="connsiteX9960" fmla="*/ 9809506 w 10962464"/>
              <a:gd name="connsiteY9960" fmla="*/ 2901375 h 4944979"/>
              <a:gd name="connsiteX9961" fmla="*/ 9762189 w 10962464"/>
              <a:gd name="connsiteY9961" fmla="*/ 2872803 h 4944979"/>
              <a:gd name="connsiteX9962" fmla="*/ 9736034 w 10962464"/>
              <a:gd name="connsiteY9962" fmla="*/ 2858138 h 4944979"/>
              <a:gd name="connsiteX9963" fmla="*/ 9710184 w 10962464"/>
              <a:gd name="connsiteY9963" fmla="*/ 2847102 h 4944979"/>
              <a:gd name="connsiteX9964" fmla="*/ 9688262 w 10962464"/>
              <a:gd name="connsiteY9964" fmla="*/ 2839695 h 4944979"/>
              <a:gd name="connsiteX9965" fmla="*/ 9666645 w 10962464"/>
              <a:gd name="connsiteY9965" fmla="*/ 2835159 h 4944979"/>
              <a:gd name="connsiteX9966" fmla="*/ 9659086 w 10962464"/>
              <a:gd name="connsiteY9966" fmla="*/ 2835159 h 4944979"/>
              <a:gd name="connsiteX9967" fmla="*/ 9523027 w 10962464"/>
              <a:gd name="connsiteY9967" fmla="*/ 2809458 h 4944979"/>
              <a:gd name="connsiteX9968" fmla="*/ 9523935 w 10962464"/>
              <a:gd name="connsiteY9968" fmla="*/ 2811574 h 4944979"/>
              <a:gd name="connsiteX9969" fmla="*/ 9537389 w 10962464"/>
              <a:gd name="connsiteY9969" fmla="*/ 2834856 h 4944979"/>
              <a:gd name="connsiteX9970" fmla="*/ 9555076 w 10962464"/>
              <a:gd name="connsiteY9970" fmla="*/ 2858138 h 4944979"/>
              <a:gd name="connsiteX9971" fmla="*/ 9573975 w 10962464"/>
              <a:gd name="connsiteY9971" fmla="*/ 2881721 h 4944979"/>
              <a:gd name="connsiteX9972" fmla="*/ 9591662 w 10962464"/>
              <a:gd name="connsiteY9972" fmla="*/ 2904397 h 4944979"/>
              <a:gd name="connsiteX9973" fmla="*/ 9610255 w 10962464"/>
              <a:gd name="connsiteY9973" fmla="*/ 2924806 h 4944979"/>
              <a:gd name="connsiteX9974" fmla="*/ 9633923 w 10962464"/>
              <a:gd name="connsiteY9974" fmla="*/ 2945921 h 4944979"/>
              <a:gd name="connsiteX9975" fmla="*/ 9635199 w 10962464"/>
              <a:gd name="connsiteY9975" fmla="*/ 2946123 h 4944979"/>
              <a:gd name="connsiteX9976" fmla="*/ 9652131 w 10962464"/>
              <a:gd name="connsiteY9976" fmla="*/ 2948693 h 4944979"/>
              <a:gd name="connsiteX9977" fmla="*/ 9668004 w 10962464"/>
              <a:gd name="connsiteY9977" fmla="*/ 2951565 h 4944979"/>
              <a:gd name="connsiteX9978" fmla="*/ 9683425 w 10962464"/>
              <a:gd name="connsiteY9978" fmla="*/ 2953832 h 4944979"/>
              <a:gd name="connsiteX9979" fmla="*/ 9698845 w 10962464"/>
              <a:gd name="connsiteY9979" fmla="*/ 2955041 h 4944979"/>
              <a:gd name="connsiteX9980" fmla="*/ 9713660 w 10962464"/>
              <a:gd name="connsiteY9980" fmla="*/ 2958368 h 4944979"/>
              <a:gd name="connsiteX9981" fmla="*/ 9730895 w 10962464"/>
              <a:gd name="connsiteY9981" fmla="*/ 2966683 h 4944979"/>
              <a:gd name="connsiteX9982" fmla="*/ 9734771 w 10962464"/>
              <a:gd name="connsiteY9982" fmla="*/ 2969380 h 4944979"/>
              <a:gd name="connsiteX9983" fmla="*/ 9737143 w 10962464"/>
              <a:gd name="connsiteY9983" fmla="*/ 2967705 h 4944979"/>
              <a:gd name="connsiteX9984" fmla="*/ 9717137 w 10962464"/>
              <a:gd name="connsiteY9984" fmla="*/ 2949600 h 4944979"/>
              <a:gd name="connsiteX9985" fmla="*/ 9691437 w 10962464"/>
              <a:gd name="connsiteY9985" fmla="*/ 2925411 h 4944979"/>
              <a:gd name="connsiteX9986" fmla="*/ 9665434 w 10962464"/>
              <a:gd name="connsiteY9986" fmla="*/ 2895932 h 4944979"/>
              <a:gd name="connsiteX9987" fmla="*/ 9646690 w 10962464"/>
              <a:gd name="connsiteY9987" fmla="*/ 2868116 h 4944979"/>
              <a:gd name="connsiteX9988" fmla="*/ 9637618 w 10962464"/>
              <a:gd name="connsiteY9988" fmla="*/ 2849219 h 4944979"/>
              <a:gd name="connsiteX9989" fmla="*/ 9636910 w 10962464"/>
              <a:gd name="connsiteY9989" fmla="*/ 2846847 h 4944979"/>
              <a:gd name="connsiteX9990" fmla="*/ 9635956 w 10962464"/>
              <a:gd name="connsiteY9990" fmla="*/ 2846497 h 4944979"/>
              <a:gd name="connsiteX9991" fmla="*/ 9635351 w 10962464"/>
              <a:gd name="connsiteY9991" fmla="*/ 2846042 h 4944979"/>
              <a:gd name="connsiteX9992" fmla="*/ 9610105 w 10962464"/>
              <a:gd name="connsiteY9992" fmla="*/ 2832588 h 4944979"/>
              <a:gd name="connsiteX9993" fmla="*/ 9584102 w 10962464"/>
              <a:gd name="connsiteY9993" fmla="*/ 2820947 h 4944979"/>
              <a:gd name="connsiteX9994" fmla="*/ 9571102 w 10962464"/>
              <a:gd name="connsiteY9994" fmla="*/ 2817470 h 4944979"/>
              <a:gd name="connsiteX9995" fmla="*/ 9557344 w 10962464"/>
              <a:gd name="connsiteY9995" fmla="*/ 2815051 h 4944979"/>
              <a:gd name="connsiteX9996" fmla="*/ 9529679 w 10962464"/>
              <a:gd name="connsiteY9996" fmla="*/ 2809761 h 4944979"/>
              <a:gd name="connsiteX9997" fmla="*/ 9523027 w 10962464"/>
              <a:gd name="connsiteY9997" fmla="*/ 2809458 h 4944979"/>
              <a:gd name="connsiteX9998" fmla="*/ 3495631 w 10962464"/>
              <a:gd name="connsiteY9998" fmla="*/ 2775141 h 4944979"/>
              <a:gd name="connsiteX9999" fmla="*/ 3492908 w 10962464"/>
              <a:gd name="connsiteY9999" fmla="*/ 2780131 h 4944979"/>
              <a:gd name="connsiteX10000" fmla="*/ 3484593 w 10962464"/>
              <a:gd name="connsiteY10000" fmla="*/ 2796456 h 4944979"/>
              <a:gd name="connsiteX10001" fmla="*/ 3465244 w 10962464"/>
              <a:gd name="connsiteY10001" fmla="*/ 2844985 h 4944979"/>
              <a:gd name="connsiteX10002" fmla="*/ 3449823 w 10962464"/>
              <a:gd name="connsiteY10002" fmla="*/ 2894721 h 4944979"/>
              <a:gd name="connsiteX10003" fmla="*/ 3447105 w 10962464"/>
              <a:gd name="connsiteY10003" fmla="*/ 2961390 h 4944979"/>
              <a:gd name="connsiteX10004" fmla="*/ 3448614 w 10962464"/>
              <a:gd name="connsiteY10004" fmla="*/ 2973938 h 4944979"/>
              <a:gd name="connsiteX10005" fmla="*/ 3450278 w 10962464"/>
              <a:gd name="connsiteY10005" fmla="*/ 2989206 h 4944979"/>
              <a:gd name="connsiteX10006" fmla="*/ 3453838 w 10962464"/>
              <a:gd name="connsiteY10006" fmla="*/ 3006773 h 4944979"/>
              <a:gd name="connsiteX10007" fmla="*/ 3458592 w 10962464"/>
              <a:gd name="connsiteY10007" fmla="*/ 3013245 h 4944979"/>
              <a:gd name="connsiteX10008" fmla="*/ 3499463 w 10962464"/>
              <a:gd name="connsiteY10008" fmla="*/ 3073728 h 4944979"/>
              <a:gd name="connsiteX10009" fmla="*/ 3501072 w 10962464"/>
              <a:gd name="connsiteY10009" fmla="*/ 3065401 h 4944979"/>
              <a:gd name="connsiteX10010" fmla="*/ 3511353 w 10962464"/>
              <a:gd name="connsiteY10010" fmla="*/ 3027153 h 4944979"/>
              <a:gd name="connsiteX10011" fmla="*/ 3522389 w 10962464"/>
              <a:gd name="connsiteY10011" fmla="*/ 2989208 h 4944979"/>
              <a:gd name="connsiteX10012" fmla="*/ 3534173 w 10962464"/>
              <a:gd name="connsiteY10012" fmla="*/ 2959185 h 4944979"/>
              <a:gd name="connsiteX10013" fmla="*/ 3533577 w 10962464"/>
              <a:gd name="connsiteY10013" fmla="*/ 2943399 h 4944979"/>
              <a:gd name="connsiteX10014" fmla="*/ 3531762 w 10962464"/>
              <a:gd name="connsiteY10014" fmla="*/ 2925561 h 4944979"/>
              <a:gd name="connsiteX10015" fmla="*/ 3528739 w 10962464"/>
              <a:gd name="connsiteY10015" fmla="*/ 2906512 h 4944979"/>
              <a:gd name="connsiteX10016" fmla="*/ 3521330 w 10962464"/>
              <a:gd name="connsiteY10016" fmla="*/ 2867056 h 4944979"/>
              <a:gd name="connsiteX10017" fmla="*/ 3511503 w 10962464"/>
              <a:gd name="connsiteY10017" fmla="*/ 2828809 h 4944979"/>
              <a:gd name="connsiteX10018" fmla="*/ 3500770 w 10962464"/>
              <a:gd name="connsiteY10018" fmla="*/ 2791317 h 4944979"/>
              <a:gd name="connsiteX10019" fmla="*/ 3495782 w 10962464"/>
              <a:gd name="connsiteY10019" fmla="*/ 2775595 h 4944979"/>
              <a:gd name="connsiteX10020" fmla="*/ 3495631 w 10962464"/>
              <a:gd name="connsiteY10020" fmla="*/ 2775141 h 4944979"/>
              <a:gd name="connsiteX10021" fmla="*/ 9948589 w 10962464"/>
              <a:gd name="connsiteY10021" fmla="*/ 2758966 h 4944979"/>
              <a:gd name="connsiteX10022" fmla="*/ 9944657 w 10962464"/>
              <a:gd name="connsiteY10022" fmla="*/ 2763653 h 4944979"/>
              <a:gd name="connsiteX10023" fmla="*/ 9912608 w 10962464"/>
              <a:gd name="connsiteY10023" fmla="*/ 2833043 h 4944979"/>
              <a:gd name="connsiteX10024" fmla="*/ 9901572 w 10962464"/>
              <a:gd name="connsiteY10024" fmla="*/ 2869476 h 4944979"/>
              <a:gd name="connsiteX10025" fmla="*/ 9896735 w 10962464"/>
              <a:gd name="connsiteY10025" fmla="*/ 2890036 h 4944979"/>
              <a:gd name="connsiteX10026" fmla="*/ 9893410 w 10962464"/>
              <a:gd name="connsiteY10026" fmla="*/ 2909084 h 4944979"/>
              <a:gd name="connsiteX10027" fmla="*/ 9887966 w 10962464"/>
              <a:gd name="connsiteY10027" fmla="*/ 2947785 h 4944979"/>
              <a:gd name="connsiteX10028" fmla="*/ 9885095 w 10962464"/>
              <a:gd name="connsiteY10028" fmla="*/ 2968949 h 4944979"/>
              <a:gd name="connsiteX10029" fmla="*/ 9883280 w 10962464"/>
              <a:gd name="connsiteY10029" fmla="*/ 2986789 h 4944979"/>
              <a:gd name="connsiteX10030" fmla="*/ 9882977 w 10962464"/>
              <a:gd name="connsiteY10030" fmla="*/ 2991173 h 4944979"/>
              <a:gd name="connsiteX10031" fmla="*/ 9881466 w 10962464"/>
              <a:gd name="connsiteY10031" fmla="*/ 2997674 h 4944979"/>
              <a:gd name="connsiteX10032" fmla="*/ 9879652 w 10962464"/>
              <a:gd name="connsiteY10032" fmla="*/ 3000243 h 4944979"/>
              <a:gd name="connsiteX10033" fmla="*/ 9877226 w 10962464"/>
              <a:gd name="connsiteY10033" fmla="*/ 3001370 h 4944979"/>
              <a:gd name="connsiteX10034" fmla="*/ 9893560 w 10962464"/>
              <a:gd name="connsiteY10034" fmla="*/ 3011733 h 4944979"/>
              <a:gd name="connsiteX10035" fmla="*/ 9923493 w 10962464"/>
              <a:gd name="connsiteY10035" fmla="*/ 3035770 h 4944979"/>
              <a:gd name="connsiteX10036" fmla="*/ 9950855 w 10962464"/>
              <a:gd name="connsiteY10036" fmla="*/ 3061772 h 4944979"/>
              <a:gd name="connsiteX10037" fmla="*/ 9960242 w 10962464"/>
              <a:gd name="connsiteY10037" fmla="*/ 3071760 h 4944979"/>
              <a:gd name="connsiteX10038" fmla="*/ 9970056 w 10962464"/>
              <a:gd name="connsiteY10038" fmla="*/ 3043782 h 4944979"/>
              <a:gd name="connsiteX10039" fmla="*/ 9982906 w 10962464"/>
              <a:gd name="connsiteY10039" fmla="*/ 3005535 h 4944979"/>
              <a:gd name="connsiteX10040" fmla="*/ 9994699 w 10962464"/>
              <a:gd name="connsiteY10040" fmla="*/ 2969100 h 4944979"/>
              <a:gd name="connsiteX10041" fmla="*/ 10010572 w 10962464"/>
              <a:gd name="connsiteY10041" fmla="*/ 2930551 h 4944979"/>
              <a:gd name="connsiteX10042" fmla="*/ 10012700 w 10962464"/>
              <a:gd name="connsiteY10042" fmla="*/ 2925852 h 4944979"/>
              <a:gd name="connsiteX10043" fmla="*/ 10012384 w 10962464"/>
              <a:gd name="connsiteY10043" fmla="*/ 2913317 h 4944979"/>
              <a:gd name="connsiteX10044" fmla="*/ 10009965 w 10962464"/>
              <a:gd name="connsiteY10044" fmla="*/ 2896234 h 4944979"/>
              <a:gd name="connsiteX10045" fmla="*/ 10004826 w 10962464"/>
              <a:gd name="connsiteY10045" fmla="*/ 2872801 h 4944979"/>
              <a:gd name="connsiteX10046" fmla="*/ 9997419 w 10962464"/>
              <a:gd name="connsiteY10046" fmla="*/ 2849672 h 4944979"/>
              <a:gd name="connsiteX10047" fmla="*/ 9977765 w 10962464"/>
              <a:gd name="connsiteY10047" fmla="*/ 2802052 h 4944979"/>
              <a:gd name="connsiteX10048" fmla="*/ 9956450 w 10962464"/>
              <a:gd name="connsiteY10048" fmla="*/ 2765164 h 4944979"/>
              <a:gd name="connsiteX10049" fmla="*/ 9952066 w 10962464"/>
              <a:gd name="connsiteY10049" fmla="*/ 2760931 h 4944979"/>
              <a:gd name="connsiteX10050" fmla="*/ 9948589 w 10962464"/>
              <a:gd name="connsiteY10050" fmla="*/ 2758966 h 4944979"/>
              <a:gd name="connsiteX10051" fmla="*/ 5130753 w 10962464"/>
              <a:gd name="connsiteY10051" fmla="*/ 2751105 h 4944979"/>
              <a:gd name="connsiteX10052" fmla="*/ 5125612 w 10962464"/>
              <a:gd name="connsiteY10052" fmla="*/ 2758815 h 4944979"/>
              <a:gd name="connsiteX10053" fmla="*/ 5114274 w 10962464"/>
              <a:gd name="connsiteY10053" fmla="*/ 2792677 h 4944979"/>
              <a:gd name="connsiteX10054" fmla="*/ 5106715 w 10962464"/>
              <a:gd name="connsiteY10054" fmla="*/ 2824879 h 4944979"/>
              <a:gd name="connsiteX10055" fmla="*/ 5104257 w 10962464"/>
              <a:gd name="connsiteY10055" fmla="*/ 2838036 h 4944979"/>
              <a:gd name="connsiteX10056" fmla="*/ 5106715 w 10962464"/>
              <a:gd name="connsiteY10056" fmla="*/ 2839393 h 4944979"/>
              <a:gd name="connsiteX10057" fmla="*/ 5111553 w 10962464"/>
              <a:gd name="connsiteY10057" fmla="*/ 2843626 h 4944979"/>
              <a:gd name="connsiteX10058" fmla="*/ 5123496 w 10962464"/>
              <a:gd name="connsiteY10058" fmla="*/ 2857231 h 4944979"/>
              <a:gd name="connsiteX10059" fmla="*/ 5145264 w 10962464"/>
              <a:gd name="connsiteY10059" fmla="*/ 2890490 h 4944979"/>
              <a:gd name="connsiteX10060" fmla="*/ 5176257 w 10962464"/>
              <a:gd name="connsiteY10060" fmla="*/ 2964869 h 4944979"/>
              <a:gd name="connsiteX10061" fmla="*/ 5184873 w 10962464"/>
              <a:gd name="connsiteY10061" fmla="*/ 2991777 h 4944979"/>
              <a:gd name="connsiteX10062" fmla="*/ 5204458 w 10962464"/>
              <a:gd name="connsiteY10062" fmla="*/ 3041473 h 4944979"/>
              <a:gd name="connsiteX10063" fmla="*/ 5205433 w 10962464"/>
              <a:gd name="connsiteY10063" fmla="*/ 3016418 h 4944979"/>
              <a:gd name="connsiteX10064" fmla="*/ 5210574 w 10962464"/>
              <a:gd name="connsiteY10064" fmla="*/ 2978625 h 4944979"/>
              <a:gd name="connsiteX10065" fmla="*/ 5215563 w 10962464"/>
              <a:gd name="connsiteY10065" fmla="*/ 2957460 h 4944979"/>
              <a:gd name="connsiteX10066" fmla="*/ 5219027 w 10962464"/>
              <a:gd name="connsiteY10066" fmla="*/ 2948720 h 4944979"/>
              <a:gd name="connsiteX10067" fmla="*/ 5216923 w 10962464"/>
              <a:gd name="connsiteY10067" fmla="*/ 2947331 h 4944979"/>
              <a:gd name="connsiteX10068" fmla="*/ 5211026 w 10962464"/>
              <a:gd name="connsiteY10068" fmla="*/ 2921329 h 4944979"/>
              <a:gd name="connsiteX10069" fmla="*/ 5206038 w 10962464"/>
              <a:gd name="connsiteY10069" fmla="*/ 2902281 h 4944979"/>
              <a:gd name="connsiteX10070" fmla="*/ 5195909 w 10962464"/>
              <a:gd name="connsiteY10070" fmla="*/ 2869627 h 4944979"/>
              <a:gd name="connsiteX10071" fmla="*/ 5144964 w 10962464"/>
              <a:gd name="connsiteY10071" fmla="*/ 2770455 h 4944979"/>
              <a:gd name="connsiteX10072" fmla="*/ 5130753 w 10962464"/>
              <a:gd name="connsiteY10072" fmla="*/ 2751105 h 4944979"/>
              <a:gd name="connsiteX10073" fmla="*/ 3497897 w 10962464"/>
              <a:gd name="connsiteY10073" fmla="*/ 2741731 h 4944979"/>
              <a:gd name="connsiteX10074" fmla="*/ 3505759 w 10962464"/>
              <a:gd name="connsiteY10074" fmla="*/ 2743848 h 4944979"/>
              <a:gd name="connsiteX10075" fmla="*/ 3510294 w 10962464"/>
              <a:gd name="connsiteY10075" fmla="*/ 2748232 h 4944979"/>
              <a:gd name="connsiteX10076" fmla="*/ 3513318 w 10962464"/>
              <a:gd name="connsiteY10076" fmla="*/ 2753221 h 4944979"/>
              <a:gd name="connsiteX10077" fmla="*/ 3516946 w 10962464"/>
              <a:gd name="connsiteY10077" fmla="*/ 2762140 h 4944979"/>
              <a:gd name="connsiteX10078" fmla="*/ 3528891 w 10962464"/>
              <a:gd name="connsiteY10078" fmla="*/ 2800237 h 4944979"/>
              <a:gd name="connsiteX10079" fmla="*/ 3539017 w 10962464"/>
              <a:gd name="connsiteY10079" fmla="*/ 2835764 h 4944979"/>
              <a:gd name="connsiteX10080" fmla="*/ 3547936 w 10962464"/>
              <a:gd name="connsiteY10080" fmla="*/ 2874162 h 4944979"/>
              <a:gd name="connsiteX10081" fmla="*/ 3551565 w 10962464"/>
              <a:gd name="connsiteY10081" fmla="*/ 2894268 h 4944979"/>
              <a:gd name="connsiteX10082" fmla="*/ 3555043 w 10962464"/>
              <a:gd name="connsiteY10082" fmla="*/ 2914375 h 4944979"/>
              <a:gd name="connsiteX10083" fmla="*/ 3556314 w 10962464"/>
              <a:gd name="connsiteY10083" fmla="*/ 2923616 h 4944979"/>
              <a:gd name="connsiteX10084" fmla="*/ 3559577 w 10962464"/>
              <a:gd name="connsiteY10084" fmla="*/ 2919667 h 4944979"/>
              <a:gd name="connsiteX10085" fmla="*/ 3560787 w 10962464"/>
              <a:gd name="connsiteY10085" fmla="*/ 2918457 h 4944979"/>
              <a:gd name="connsiteX10086" fmla="*/ 3565324 w 10962464"/>
              <a:gd name="connsiteY10086" fmla="*/ 2914375 h 4944979"/>
              <a:gd name="connsiteX10087" fmla="*/ 3566166 w 10962464"/>
              <a:gd name="connsiteY10087" fmla="*/ 2913959 h 4944979"/>
              <a:gd name="connsiteX10088" fmla="*/ 3571673 w 10962464"/>
              <a:gd name="connsiteY10088" fmla="*/ 2903038 h 4944979"/>
              <a:gd name="connsiteX10089" fmla="*/ 3580441 w 10962464"/>
              <a:gd name="connsiteY10089" fmla="*/ 2884594 h 4944979"/>
              <a:gd name="connsiteX10090" fmla="*/ 3588605 w 10962464"/>
              <a:gd name="connsiteY10090" fmla="*/ 2869022 h 4944979"/>
              <a:gd name="connsiteX10091" fmla="*/ 3608409 w 10962464"/>
              <a:gd name="connsiteY10091" fmla="*/ 2835914 h 4944979"/>
              <a:gd name="connsiteX10092" fmla="*/ 3619898 w 10962464"/>
              <a:gd name="connsiteY10092" fmla="*/ 2822309 h 4944979"/>
              <a:gd name="connsiteX10093" fmla="*/ 3625340 w 10962464"/>
              <a:gd name="connsiteY10093" fmla="*/ 2817472 h 4944979"/>
              <a:gd name="connsiteX10094" fmla="*/ 3641818 w 10962464"/>
              <a:gd name="connsiteY10094" fmla="*/ 2809610 h 4944979"/>
              <a:gd name="connsiteX10095" fmla="*/ 3649831 w 10962464"/>
              <a:gd name="connsiteY10095" fmla="*/ 2810215 h 4944979"/>
              <a:gd name="connsiteX10096" fmla="*/ 3656786 w 10962464"/>
              <a:gd name="connsiteY10096" fmla="*/ 2814599 h 4944979"/>
              <a:gd name="connsiteX10097" fmla="*/ 3662834 w 10962464"/>
              <a:gd name="connsiteY10097" fmla="*/ 2823973 h 4944979"/>
              <a:gd name="connsiteX10098" fmla="*/ 3676589 w 10962464"/>
              <a:gd name="connsiteY10098" fmla="*/ 2860556 h 4944979"/>
              <a:gd name="connsiteX10099" fmla="*/ 3694579 w 10962464"/>
              <a:gd name="connsiteY10099" fmla="*/ 2936749 h 4944979"/>
              <a:gd name="connsiteX10100" fmla="*/ 3697301 w 10962464"/>
              <a:gd name="connsiteY10100" fmla="*/ 2955495 h 4944979"/>
              <a:gd name="connsiteX10101" fmla="*/ 3699266 w 10962464"/>
              <a:gd name="connsiteY10101" fmla="*/ 2979382 h 4944979"/>
              <a:gd name="connsiteX10102" fmla="*/ 3700171 w 10962464"/>
              <a:gd name="connsiteY10102" fmla="*/ 3020502 h 4944979"/>
              <a:gd name="connsiteX10103" fmla="*/ 3700098 w 10962464"/>
              <a:gd name="connsiteY10103" fmla="*/ 3023260 h 4944979"/>
              <a:gd name="connsiteX10104" fmla="*/ 3713929 w 10962464"/>
              <a:gd name="connsiteY10104" fmla="*/ 3012641 h 4944979"/>
              <a:gd name="connsiteX10105" fmla="*/ 3726174 w 10962464"/>
              <a:gd name="connsiteY10105" fmla="*/ 3010222 h 4944979"/>
              <a:gd name="connsiteX10106" fmla="*/ 3738118 w 10962464"/>
              <a:gd name="connsiteY10106" fmla="*/ 3016873 h 4944979"/>
              <a:gd name="connsiteX10107" fmla="*/ 3744769 w 10962464"/>
              <a:gd name="connsiteY10107" fmla="*/ 3028817 h 4944979"/>
              <a:gd name="connsiteX10108" fmla="*/ 3750818 w 10962464"/>
              <a:gd name="connsiteY10108" fmla="*/ 3048318 h 4944979"/>
              <a:gd name="connsiteX10109" fmla="*/ 3758073 w 10962464"/>
              <a:gd name="connsiteY10109" fmla="*/ 3087624 h 4944979"/>
              <a:gd name="connsiteX10110" fmla="*/ 3763062 w 10962464"/>
              <a:gd name="connsiteY10110" fmla="*/ 3124209 h 4944979"/>
              <a:gd name="connsiteX10111" fmla="*/ 3763969 w 10962464"/>
              <a:gd name="connsiteY10111" fmla="*/ 3180749 h 4944979"/>
              <a:gd name="connsiteX10112" fmla="*/ 3763213 w 10962464"/>
              <a:gd name="connsiteY10112" fmla="*/ 3208867 h 4944979"/>
              <a:gd name="connsiteX10113" fmla="*/ 3761775 w 10962464"/>
              <a:gd name="connsiteY10113" fmla="*/ 3226844 h 4944979"/>
              <a:gd name="connsiteX10114" fmla="*/ 3766237 w 10962464"/>
              <a:gd name="connsiteY10114" fmla="*/ 3223832 h 4944979"/>
              <a:gd name="connsiteX10115" fmla="*/ 3779389 w 10962464"/>
              <a:gd name="connsiteY10115" fmla="*/ 3220808 h 4944979"/>
              <a:gd name="connsiteX10116" fmla="*/ 3794355 w 10962464"/>
              <a:gd name="connsiteY10116" fmla="*/ 3224438 h 4944979"/>
              <a:gd name="connsiteX10117" fmla="*/ 3805089 w 10962464"/>
              <a:gd name="connsiteY10117" fmla="*/ 3235474 h 4944979"/>
              <a:gd name="connsiteX10118" fmla="*/ 3807809 w 10962464"/>
              <a:gd name="connsiteY10118" fmla="*/ 3240008 h 4944979"/>
              <a:gd name="connsiteX10119" fmla="*/ 3814765 w 10962464"/>
              <a:gd name="connsiteY10119" fmla="*/ 3258906 h 4944979"/>
              <a:gd name="connsiteX10120" fmla="*/ 3818243 w 10962464"/>
              <a:gd name="connsiteY10120" fmla="*/ 3276744 h 4944979"/>
              <a:gd name="connsiteX10121" fmla="*/ 3820812 w 10962464"/>
              <a:gd name="connsiteY10121" fmla="*/ 3296549 h 4944979"/>
              <a:gd name="connsiteX10122" fmla="*/ 3823836 w 10962464"/>
              <a:gd name="connsiteY10122" fmla="*/ 3336307 h 4944979"/>
              <a:gd name="connsiteX10123" fmla="*/ 3823836 w 10962464"/>
              <a:gd name="connsiteY10123" fmla="*/ 3375008 h 4944979"/>
              <a:gd name="connsiteX10124" fmla="*/ 3818391 w 10962464"/>
              <a:gd name="connsiteY10124" fmla="*/ 3428113 h 4944979"/>
              <a:gd name="connsiteX10125" fmla="*/ 3819904 w 10962464"/>
              <a:gd name="connsiteY10125" fmla="*/ 3427468 h 4944979"/>
              <a:gd name="connsiteX10126" fmla="*/ 3834567 w 10962464"/>
              <a:gd name="connsiteY10126" fmla="*/ 3432607 h 4944979"/>
              <a:gd name="connsiteX10127" fmla="*/ 3840916 w 10962464"/>
              <a:gd name="connsiteY10127" fmla="*/ 3443038 h 4944979"/>
              <a:gd name="connsiteX10128" fmla="*/ 3844999 w 10962464"/>
              <a:gd name="connsiteY10128" fmla="*/ 3454226 h 4944979"/>
              <a:gd name="connsiteX10129" fmla="*/ 3849835 w 10962464"/>
              <a:gd name="connsiteY10129" fmla="*/ 3472064 h 4944979"/>
              <a:gd name="connsiteX10130" fmla="*/ 3852708 w 10962464"/>
              <a:gd name="connsiteY10130" fmla="*/ 3491113 h 4944979"/>
              <a:gd name="connsiteX10131" fmla="*/ 3854673 w 10962464"/>
              <a:gd name="connsiteY10131" fmla="*/ 3508951 h 4944979"/>
              <a:gd name="connsiteX10132" fmla="*/ 3856186 w 10962464"/>
              <a:gd name="connsiteY10132" fmla="*/ 3528605 h 4944979"/>
              <a:gd name="connsiteX10133" fmla="*/ 3858301 w 10962464"/>
              <a:gd name="connsiteY10133" fmla="*/ 3547805 h 4944979"/>
              <a:gd name="connsiteX10134" fmla="*/ 3861476 w 10962464"/>
              <a:gd name="connsiteY10134" fmla="*/ 3588167 h 4944979"/>
              <a:gd name="connsiteX10135" fmla="*/ 3860698 w 10962464"/>
              <a:gd name="connsiteY10135" fmla="*/ 3602284 h 4944979"/>
              <a:gd name="connsiteX10136" fmla="*/ 3871000 w 10962464"/>
              <a:gd name="connsiteY10136" fmla="*/ 3595273 h 4944979"/>
              <a:gd name="connsiteX10137" fmla="*/ 3883246 w 10962464"/>
              <a:gd name="connsiteY10137" fmla="*/ 3592702 h 4944979"/>
              <a:gd name="connsiteX10138" fmla="*/ 3899876 w 10962464"/>
              <a:gd name="connsiteY10138" fmla="*/ 3600563 h 4944979"/>
              <a:gd name="connsiteX10139" fmla="*/ 3908190 w 10962464"/>
              <a:gd name="connsiteY10139" fmla="*/ 3621275 h 4944979"/>
              <a:gd name="connsiteX10140" fmla="*/ 3916202 w 10962464"/>
              <a:gd name="connsiteY10140" fmla="*/ 3659372 h 4944979"/>
              <a:gd name="connsiteX10141" fmla="*/ 3919982 w 10962464"/>
              <a:gd name="connsiteY10141" fmla="*/ 3699735 h 4944979"/>
              <a:gd name="connsiteX10142" fmla="*/ 3922250 w 10962464"/>
              <a:gd name="connsiteY10142" fmla="*/ 3739645 h 4944979"/>
              <a:gd name="connsiteX10143" fmla="*/ 3920890 w 10962464"/>
              <a:gd name="connsiteY10143" fmla="*/ 3775777 h 4944979"/>
              <a:gd name="connsiteX10144" fmla="*/ 3915833 w 10962464"/>
              <a:gd name="connsiteY10144" fmla="*/ 3800120 h 4944979"/>
              <a:gd name="connsiteX10145" fmla="*/ 3919377 w 10962464"/>
              <a:gd name="connsiteY10145" fmla="*/ 3801327 h 4944979"/>
              <a:gd name="connsiteX10146" fmla="*/ 3925123 w 10962464"/>
              <a:gd name="connsiteY10146" fmla="*/ 3806014 h 4944979"/>
              <a:gd name="connsiteX10147" fmla="*/ 3928298 w 10962464"/>
              <a:gd name="connsiteY10147" fmla="*/ 3810246 h 4944979"/>
              <a:gd name="connsiteX10148" fmla="*/ 3931925 w 10962464"/>
              <a:gd name="connsiteY10148" fmla="*/ 3815840 h 4944979"/>
              <a:gd name="connsiteX10149" fmla="*/ 3936158 w 10962464"/>
              <a:gd name="connsiteY10149" fmla="*/ 3824305 h 4944979"/>
              <a:gd name="connsiteX10150" fmla="*/ 3949764 w 10962464"/>
              <a:gd name="connsiteY10150" fmla="*/ 3861948 h 4944979"/>
              <a:gd name="connsiteX10151" fmla="*/ 3960648 w 10962464"/>
              <a:gd name="connsiteY10151" fmla="*/ 3898383 h 4944979"/>
              <a:gd name="connsiteX10152" fmla="*/ 3970324 w 10962464"/>
              <a:gd name="connsiteY10152" fmla="*/ 3975633 h 4944979"/>
              <a:gd name="connsiteX10153" fmla="*/ 3969267 w 10962464"/>
              <a:gd name="connsiteY10153" fmla="*/ 3991809 h 4944979"/>
              <a:gd name="connsiteX10154" fmla="*/ 3965940 w 10962464"/>
              <a:gd name="connsiteY10154" fmla="*/ 4011462 h 4944979"/>
              <a:gd name="connsiteX10155" fmla="*/ 3956973 w 10962464"/>
              <a:gd name="connsiteY10155" fmla="*/ 4040664 h 4944979"/>
              <a:gd name="connsiteX10156" fmla="*/ 3957777 w 10962464"/>
              <a:gd name="connsiteY10156" fmla="*/ 4041545 h 4944979"/>
              <a:gd name="connsiteX10157" fmla="*/ 3966997 w 10962464"/>
              <a:gd name="connsiteY10157" fmla="*/ 4055303 h 4944979"/>
              <a:gd name="connsiteX10158" fmla="*/ 3981813 w 10962464"/>
              <a:gd name="connsiteY10158" fmla="*/ 4095969 h 4944979"/>
              <a:gd name="connsiteX10159" fmla="*/ 3987105 w 10962464"/>
              <a:gd name="connsiteY10159" fmla="*/ 4136182 h 4944979"/>
              <a:gd name="connsiteX10160" fmla="*/ 3979847 w 10962464"/>
              <a:gd name="connsiteY10160" fmla="*/ 4214794 h 4944979"/>
              <a:gd name="connsiteX10161" fmla="*/ 3972891 w 10962464"/>
              <a:gd name="connsiteY10161" fmla="*/ 4234119 h 4944979"/>
              <a:gd name="connsiteX10162" fmla="*/ 3979092 w 10962464"/>
              <a:gd name="connsiteY10162" fmla="*/ 4234446 h 4944979"/>
              <a:gd name="connsiteX10163" fmla="*/ 3987709 w 10962464"/>
              <a:gd name="connsiteY10163" fmla="*/ 4243819 h 4944979"/>
              <a:gd name="connsiteX10164" fmla="*/ 3993454 w 10962464"/>
              <a:gd name="connsiteY10164" fmla="*/ 4255308 h 4944979"/>
              <a:gd name="connsiteX10165" fmla="*/ 3998746 w 10962464"/>
              <a:gd name="connsiteY10165" fmla="*/ 4275263 h 4944979"/>
              <a:gd name="connsiteX10166" fmla="*/ 4002979 w 10962464"/>
              <a:gd name="connsiteY10166" fmla="*/ 4314569 h 4944979"/>
              <a:gd name="connsiteX10167" fmla="*/ 4002676 w 10962464"/>
              <a:gd name="connsiteY10167" fmla="*/ 4354480 h 4944979"/>
              <a:gd name="connsiteX10168" fmla="*/ 3997840 w 10962464"/>
              <a:gd name="connsiteY10168" fmla="*/ 4375947 h 4944979"/>
              <a:gd name="connsiteX10169" fmla="*/ 3989674 w 10962464"/>
              <a:gd name="connsiteY10169" fmla="*/ 4394995 h 4944979"/>
              <a:gd name="connsiteX10170" fmla="*/ 3971837 w 10962464"/>
              <a:gd name="connsiteY10170" fmla="*/ 4427498 h 4944979"/>
              <a:gd name="connsiteX10171" fmla="*/ 3957927 w 10962464"/>
              <a:gd name="connsiteY10171" fmla="*/ 4444884 h 4944979"/>
              <a:gd name="connsiteX10172" fmla="*/ 3957720 w 10962464"/>
              <a:gd name="connsiteY10172" fmla="*/ 4445054 h 4944979"/>
              <a:gd name="connsiteX10173" fmla="*/ 3956720 w 10962464"/>
              <a:gd name="connsiteY10173" fmla="*/ 4486307 h 4944979"/>
              <a:gd name="connsiteX10174" fmla="*/ 3962464 w 10962464"/>
              <a:gd name="connsiteY10174" fmla="*/ 4526671 h 4944979"/>
              <a:gd name="connsiteX10175" fmla="*/ 3971837 w 10962464"/>
              <a:gd name="connsiteY10175" fmla="*/ 4565220 h 4944979"/>
              <a:gd name="connsiteX10176" fmla="*/ 3974861 w 10962464"/>
              <a:gd name="connsiteY10176" fmla="*/ 4573384 h 4944979"/>
              <a:gd name="connsiteX10177" fmla="*/ 3978490 w 10962464"/>
              <a:gd name="connsiteY10177" fmla="*/ 4580187 h 4944979"/>
              <a:gd name="connsiteX10178" fmla="*/ 3984535 w 10962464"/>
              <a:gd name="connsiteY10178" fmla="*/ 4587142 h 4944979"/>
              <a:gd name="connsiteX10179" fmla="*/ 3991587 w 10962464"/>
              <a:gd name="connsiteY10179" fmla="*/ 4593230 h 4944979"/>
              <a:gd name="connsiteX10180" fmla="*/ 3992699 w 10962464"/>
              <a:gd name="connsiteY10180" fmla="*/ 4592583 h 4944979"/>
              <a:gd name="connsiteX10181" fmla="*/ 4004038 w 10962464"/>
              <a:gd name="connsiteY10181" fmla="*/ 4592886 h 4944979"/>
              <a:gd name="connsiteX10182" fmla="*/ 4010689 w 10962464"/>
              <a:gd name="connsiteY10182" fmla="*/ 4598479 h 4944979"/>
              <a:gd name="connsiteX10183" fmla="*/ 4012957 w 10962464"/>
              <a:gd name="connsiteY10183" fmla="*/ 4602712 h 4944979"/>
              <a:gd name="connsiteX10184" fmla="*/ 4014189 w 10962464"/>
              <a:gd name="connsiteY10184" fmla="*/ 4607402 h 4944979"/>
              <a:gd name="connsiteX10185" fmla="*/ 4027620 w 10962464"/>
              <a:gd name="connsiteY10185" fmla="*/ 4569453 h 4944979"/>
              <a:gd name="connsiteX10186" fmla="*/ 4042739 w 10962464"/>
              <a:gd name="connsiteY10186" fmla="*/ 4534531 h 4944979"/>
              <a:gd name="connsiteX10187" fmla="*/ 4060426 w 10962464"/>
              <a:gd name="connsiteY10187" fmla="*/ 4500063 h 4944979"/>
              <a:gd name="connsiteX10188" fmla="*/ 4080833 w 10962464"/>
              <a:gd name="connsiteY10188" fmla="*/ 4464687 h 4944979"/>
              <a:gd name="connsiteX10189" fmla="*/ 4090207 w 10962464"/>
              <a:gd name="connsiteY10189" fmla="*/ 4454105 h 4944979"/>
              <a:gd name="connsiteX10190" fmla="*/ 4105024 w 10962464"/>
              <a:gd name="connsiteY10190" fmla="*/ 4452442 h 4944979"/>
              <a:gd name="connsiteX10191" fmla="*/ 4111371 w 10962464"/>
              <a:gd name="connsiteY10191" fmla="*/ 4457432 h 4944979"/>
              <a:gd name="connsiteX10192" fmla="*/ 4113640 w 10962464"/>
              <a:gd name="connsiteY10192" fmla="*/ 4460303 h 4944979"/>
              <a:gd name="connsiteX10193" fmla="*/ 4119196 w 10962464"/>
              <a:gd name="connsiteY10193" fmla="*/ 4471959 h 4944979"/>
              <a:gd name="connsiteX10194" fmla="*/ 4123465 w 10962464"/>
              <a:gd name="connsiteY10194" fmla="*/ 4455919 h 4944979"/>
              <a:gd name="connsiteX10195" fmla="*/ 4152943 w 10962464"/>
              <a:gd name="connsiteY10195" fmla="*/ 4382448 h 4944979"/>
              <a:gd name="connsiteX10196" fmla="*/ 4171691 w 10962464"/>
              <a:gd name="connsiteY10196" fmla="*/ 4348886 h 4944979"/>
              <a:gd name="connsiteX10197" fmla="*/ 4182575 w 10962464"/>
              <a:gd name="connsiteY10197" fmla="*/ 4331048 h 4944979"/>
              <a:gd name="connsiteX10198" fmla="*/ 4189982 w 10962464"/>
              <a:gd name="connsiteY10198" fmla="*/ 4323187 h 4944979"/>
              <a:gd name="connsiteX10199" fmla="*/ 4195880 w 10962464"/>
              <a:gd name="connsiteY10199" fmla="*/ 4320164 h 4944979"/>
              <a:gd name="connsiteX10200" fmla="*/ 4204043 w 10962464"/>
              <a:gd name="connsiteY10200" fmla="*/ 4319256 h 4944979"/>
              <a:gd name="connsiteX10201" fmla="*/ 4222334 w 10962464"/>
              <a:gd name="connsiteY10201" fmla="*/ 4329990 h 4944979"/>
              <a:gd name="connsiteX10202" fmla="*/ 4225991 w 10962464"/>
              <a:gd name="connsiteY10202" fmla="*/ 4335811 h 4944979"/>
              <a:gd name="connsiteX10203" fmla="*/ 4240021 w 10962464"/>
              <a:gd name="connsiteY10203" fmla="*/ 4298091 h 4944979"/>
              <a:gd name="connsiteX10204" fmla="*/ 4273129 w 10962464"/>
              <a:gd name="connsiteY10204" fmla="*/ 4228096 h 4944979"/>
              <a:gd name="connsiteX10205" fmla="*/ 4294748 w 10962464"/>
              <a:gd name="connsiteY10205" fmla="*/ 4192722 h 4944979"/>
              <a:gd name="connsiteX10206" fmla="*/ 4306389 w 10962464"/>
              <a:gd name="connsiteY10206" fmla="*/ 4177452 h 4944979"/>
              <a:gd name="connsiteX10207" fmla="*/ 4320447 w 10962464"/>
              <a:gd name="connsiteY10207" fmla="*/ 4162788 h 4944979"/>
              <a:gd name="connsiteX10208" fmla="*/ 4332390 w 10962464"/>
              <a:gd name="connsiteY10208" fmla="*/ 4157496 h 4944979"/>
              <a:gd name="connsiteX10209" fmla="*/ 4344130 w 10962464"/>
              <a:gd name="connsiteY10209" fmla="*/ 4161080 h 4944979"/>
              <a:gd name="connsiteX10210" fmla="*/ 4361115 w 10962464"/>
              <a:gd name="connsiteY10210" fmla="*/ 4104132 h 4944979"/>
              <a:gd name="connsiteX10211" fmla="*/ 4368825 w 10962464"/>
              <a:gd name="connsiteY10211" fmla="*/ 4085084 h 4944979"/>
              <a:gd name="connsiteX10212" fmla="*/ 4377595 w 10962464"/>
              <a:gd name="connsiteY10212" fmla="*/ 4067246 h 4944979"/>
              <a:gd name="connsiteX10213" fmla="*/ 4396190 w 10962464"/>
              <a:gd name="connsiteY10213" fmla="*/ 4034440 h 4944979"/>
              <a:gd name="connsiteX10214" fmla="*/ 4418261 w 10962464"/>
              <a:gd name="connsiteY10214" fmla="*/ 3998914 h 4944979"/>
              <a:gd name="connsiteX10215" fmla="*/ 4423248 w 10962464"/>
              <a:gd name="connsiteY10215" fmla="*/ 3991506 h 4944979"/>
              <a:gd name="connsiteX10216" fmla="*/ 4435192 w 10962464"/>
              <a:gd name="connsiteY10216" fmla="*/ 3979715 h 4944979"/>
              <a:gd name="connsiteX10217" fmla="*/ 4439273 w 10962464"/>
              <a:gd name="connsiteY10217" fmla="*/ 3978807 h 4944979"/>
              <a:gd name="connsiteX10218" fmla="*/ 4445775 w 10962464"/>
              <a:gd name="connsiteY10218" fmla="*/ 3979865 h 4944979"/>
              <a:gd name="connsiteX10219" fmla="*/ 4451519 w 10962464"/>
              <a:gd name="connsiteY10219" fmla="*/ 3984098 h 4944979"/>
              <a:gd name="connsiteX10220" fmla="*/ 4451523 w 10962464"/>
              <a:gd name="connsiteY10220" fmla="*/ 3984103 h 4944979"/>
              <a:gd name="connsiteX10221" fmla="*/ 4453030 w 10962464"/>
              <a:gd name="connsiteY10221" fmla="*/ 3979865 h 4944979"/>
              <a:gd name="connsiteX10222" fmla="*/ 4465879 w 10962464"/>
              <a:gd name="connsiteY10222" fmla="*/ 3948421 h 4944979"/>
              <a:gd name="connsiteX10223" fmla="*/ 4495359 w 10962464"/>
              <a:gd name="connsiteY10223" fmla="*/ 3888555 h 4944979"/>
              <a:gd name="connsiteX10224" fmla="*/ 4518338 w 10962464"/>
              <a:gd name="connsiteY10224" fmla="*/ 3853181 h 4944979"/>
              <a:gd name="connsiteX10225" fmla="*/ 4540713 w 10962464"/>
              <a:gd name="connsiteY10225" fmla="*/ 3820980 h 4944979"/>
              <a:gd name="connsiteX10226" fmla="*/ 4563236 w 10962464"/>
              <a:gd name="connsiteY10226" fmla="*/ 3791501 h 4944979"/>
              <a:gd name="connsiteX10227" fmla="*/ 4587575 w 10962464"/>
              <a:gd name="connsiteY10227" fmla="*/ 3776232 h 4944979"/>
              <a:gd name="connsiteX10228" fmla="*/ 4604054 w 10962464"/>
              <a:gd name="connsiteY10228" fmla="*/ 3796186 h 4944979"/>
              <a:gd name="connsiteX10229" fmla="*/ 4606926 w 10962464"/>
              <a:gd name="connsiteY10229" fmla="*/ 3811002 h 4944979"/>
              <a:gd name="connsiteX10230" fmla="*/ 4607110 w 10962464"/>
              <a:gd name="connsiteY10230" fmla="*/ 3813373 h 4944979"/>
              <a:gd name="connsiteX10231" fmla="*/ 4622650 w 10962464"/>
              <a:gd name="connsiteY10231" fmla="*/ 3782430 h 4944979"/>
              <a:gd name="connsiteX10232" fmla="*/ 4662108 w 10962464"/>
              <a:gd name="connsiteY10232" fmla="*/ 3718181 h 4944979"/>
              <a:gd name="connsiteX10233" fmla="*/ 4685993 w 10962464"/>
              <a:gd name="connsiteY10233" fmla="*/ 3686887 h 4944979"/>
              <a:gd name="connsiteX10234" fmla="*/ 4710332 w 10962464"/>
              <a:gd name="connsiteY10234" fmla="*/ 3656348 h 4944979"/>
              <a:gd name="connsiteX10235" fmla="*/ 4722729 w 10962464"/>
              <a:gd name="connsiteY10235" fmla="*/ 3641383 h 4944979"/>
              <a:gd name="connsiteX10236" fmla="*/ 4731951 w 10962464"/>
              <a:gd name="connsiteY10236" fmla="*/ 3631708 h 4944979"/>
              <a:gd name="connsiteX10237" fmla="*/ 4744951 w 10962464"/>
              <a:gd name="connsiteY10237" fmla="*/ 3627324 h 4944979"/>
              <a:gd name="connsiteX10238" fmla="*/ 4752057 w 10962464"/>
              <a:gd name="connsiteY10238" fmla="*/ 3630195 h 4944979"/>
              <a:gd name="connsiteX10239" fmla="*/ 4756140 w 10962464"/>
              <a:gd name="connsiteY10239" fmla="*/ 3634579 h 4944979"/>
              <a:gd name="connsiteX10240" fmla="*/ 4762337 w 10962464"/>
              <a:gd name="connsiteY10240" fmla="*/ 3655745 h 4944979"/>
              <a:gd name="connsiteX10241" fmla="*/ 4763395 w 10962464"/>
              <a:gd name="connsiteY10241" fmla="*/ 3664967 h 4944979"/>
              <a:gd name="connsiteX10242" fmla="*/ 4764605 w 10962464"/>
              <a:gd name="connsiteY10242" fmla="*/ 3683108 h 4944979"/>
              <a:gd name="connsiteX10243" fmla="*/ 4765815 w 10962464"/>
              <a:gd name="connsiteY10243" fmla="*/ 3713494 h 4944979"/>
              <a:gd name="connsiteX10244" fmla="*/ 4765965 w 10962464"/>
              <a:gd name="connsiteY10244" fmla="*/ 3722866 h 4944979"/>
              <a:gd name="connsiteX10245" fmla="*/ 4763546 w 10962464"/>
              <a:gd name="connsiteY10245" fmla="*/ 3763533 h 4944979"/>
              <a:gd name="connsiteX10246" fmla="*/ 4755535 w 10962464"/>
              <a:gd name="connsiteY10246" fmla="*/ 3801781 h 4944979"/>
              <a:gd name="connsiteX10247" fmla="*/ 4743289 w 10962464"/>
              <a:gd name="connsiteY10247" fmla="*/ 3840785 h 4944979"/>
              <a:gd name="connsiteX10248" fmla="*/ 4713053 w 10962464"/>
              <a:gd name="connsiteY10248" fmla="*/ 3909115 h 4944979"/>
              <a:gd name="connsiteX10249" fmla="*/ 4703680 w 10962464"/>
              <a:gd name="connsiteY10249" fmla="*/ 3925937 h 4944979"/>
              <a:gd name="connsiteX10250" fmla="*/ 4726507 w 10962464"/>
              <a:gd name="connsiteY10250" fmla="*/ 3911383 h 4944979"/>
              <a:gd name="connsiteX10251" fmla="*/ 4762790 w 10962464"/>
              <a:gd name="connsiteY10251" fmla="*/ 3891126 h 4944979"/>
              <a:gd name="connsiteX10252" fmla="*/ 4796804 w 10962464"/>
              <a:gd name="connsiteY10252" fmla="*/ 3876764 h 4944979"/>
              <a:gd name="connsiteX10253" fmla="*/ 4805574 w 10962464"/>
              <a:gd name="connsiteY10253" fmla="*/ 3874042 h 4944979"/>
              <a:gd name="connsiteX10254" fmla="*/ 4812072 w 10962464"/>
              <a:gd name="connsiteY10254" fmla="*/ 3872531 h 4944979"/>
              <a:gd name="connsiteX10255" fmla="*/ 4823411 w 10962464"/>
              <a:gd name="connsiteY10255" fmla="*/ 3874345 h 4944979"/>
              <a:gd name="connsiteX10256" fmla="*/ 4833691 w 10962464"/>
              <a:gd name="connsiteY10256" fmla="*/ 3885079 h 4944979"/>
              <a:gd name="connsiteX10257" fmla="*/ 4836714 w 10962464"/>
              <a:gd name="connsiteY10257" fmla="*/ 3896416 h 4944979"/>
              <a:gd name="connsiteX10258" fmla="*/ 4836413 w 10962464"/>
              <a:gd name="connsiteY10258" fmla="*/ 3899441 h 4944979"/>
              <a:gd name="connsiteX10259" fmla="*/ 4835808 w 10962464"/>
              <a:gd name="connsiteY10259" fmla="*/ 3911534 h 4944979"/>
              <a:gd name="connsiteX10260" fmla="*/ 4828099 w 10962464"/>
              <a:gd name="connsiteY10260" fmla="*/ 3934060 h 4944979"/>
              <a:gd name="connsiteX10261" fmla="*/ 4820084 w 10962464"/>
              <a:gd name="connsiteY10261" fmla="*/ 3950992 h 4944979"/>
              <a:gd name="connsiteX10262" fmla="*/ 4799828 w 10962464"/>
              <a:gd name="connsiteY10262" fmla="*/ 3985157 h 4944979"/>
              <a:gd name="connsiteX10263" fmla="*/ 4776698 w 10962464"/>
              <a:gd name="connsiteY10263" fmla="*/ 4017056 h 4944979"/>
              <a:gd name="connsiteX10264" fmla="*/ 4759636 w 10962464"/>
              <a:gd name="connsiteY10264" fmla="*/ 4036035 h 4944979"/>
              <a:gd name="connsiteX10265" fmla="*/ 4760068 w 10962464"/>
              <a:gd name="connsiteY10265" fmla="*/ 4037614 h 4944979"/>
              <a:gd name="connsiteX10266" fmla="*/ 4759917 w 10962464"/>
              <a:gd name="connsiteY10266" fmla="*/ 4040639 h 4944979"/>
              <a:gd name="connsiteX10267" fmla="*/ 4759011 w 10962464"/>
              <a:gd name="connsiteY10267" fmla="*/ 4050011 h 4944979"/>
              <a:gd name="connsiteX10268" fmla="*/ 4752961 w 10962464"/>
              <a:gd name="connsiteY10268" fmla="*/ 4068152 h 4944979"/>
              <a:gd name="connsiteX10269" fmla="*/ 4735427 w 10962464"/>
              <a:gd name="connsiteY10269" fmla="*/ 4104132 h 4944979"/>
              <a:gd name="connsiteX10270" fmla="*/ 4695063 w 10962464"/>
              <a:gd name="connsiteY10270" fmla="*/ 4175034 h 4944979"/>
              <a:gd name="connsiteX10271" fmla="*/ 4673140 w 10962464"/>
              <a:gd name="connsiteY10271" fmla="*/ 4203606 h 4944979"/>
              <a:gd name="connsiteX10272" fmla="*/ 4671317 w 10962464"/>
              <a:gd name="connsiteY10272" fmla="*/ 4205559 h 4944979"/>
              <a:gd name="connsiteX10273" fmla="*/ 4672538 w 10962464"/>
              <a:gd name="connsiteY10273" fmla="*/ 4205874 h 4944979"/>
              <a:gd name="connsiteX10274" fmla="*/ 4680249 w 10962464"/>
              <a:gd name="connsiteY10274" fmla="*/ 4211620 h 4944979"/>
              <a:gd name="connsiteX10275" fmla="*/ 4682970 w 10962464"/>
              <a:gd name="connsiteY10275" fmla="*/ 4215701 h 4944979"/>
              <a:gd name="connsiteX10276" fmla="*/ 4683876 w 10962464"/>
              <a:gd name="connsiteY10276" fmla="*/ 4217515 h 4944979"/>
              <a:gd name="connsiteX10277" fmla="*/ 4685236 w 10962464"/>
              <a:gd name="connsiteY10277" fmla="*/ 4222957 h 4944979"/>
              <a:gd name="connsiteX10278" fmla="*/ 4685690 w 10962464"/>
              <a:gd name="connsiteY10278" fmla="*/ 4225679 h 4944979"/>
              <a:gd name="connsiteX10279" fmla="*/ 4685690 w 10962464"/>
              <a:gd name="connsiteY10279" fmla="*/ 4229004 h 4944979"/>
              <a:gd name="connsiteX10280" fmla="*/ 4682970 w 10962464"/>
              <a:gd name="connsiteY10280" fmla="*/ 4241552 h 4944979"/>
              <a:gd name="connsiteX10281" fmla="*/ 4679492 w 10962464"/>
              <a:gd name="connsiteY10281" fmla="*/ 4250018 h 4944979"/>
              <a:gd name="connsiteX10282" fmla="*/ 4658025 w 10962464"/>
              <a:gd name="connsiteY10282" fmla="*/ 4284940 h 4944979"/>
              <a:gd name="connsiteX10283" fmla="*/ 4633232 w 10962464"/>
              <a:gd name="connsiteY10283" fmla="*/ 4316839 h 4944979"/>
              <a:gd name="connsiteX10284" fmla="*/ 4620383 w 10962464"/>
              <a:gd name="connsiteY10284" fmla="*/ 4331653 h 4944979"/>
              <a:gd name="connsiteX10285" fmla="*/ 4605113 w 10962464"/>
              <a:gd name="connsiteY10285" fmla="*/ 4346468 h 4944979"/>
              <a:gd name="connsiteX10286" fmla="*/ 4576540 w 10962464"/>
              <a:gd name="connsiteY10286" fmla="*/ 4371867 h 4944979"/>
              <a:gd name="connsiteX10287" fmla="*/ 4547363 w 10962464"/>
              <a:gd name="connsiteY10287" fmla="*/ 4395298 h 4944979"/>
              <a:gd name="connsiteX10288" fmla="*/ 4538011 w 10962464"/>
              <a:gd name="connsiteY10288" fmla="*/ 4402516 h 4944979"/>
              <a:gd name="connsiteX10289" fmla="*/ 4540863 w 10962464"/>
              <a:gd name="connsiteY10289" fmla="*/ 4404672 h 4944979"/>
              <a:gd name="connsiteX10290" fmla="*/ 4543282 w 10962464"/>
              <a:gd name="connsiteY10290" fmla="*/ 4415406 h 4944979"/>
              <a:gd name="connsiteX10291" fmla="*/ 4543584 w 10962464"/>
              <a:gd name="connsiteY10291" fmla="*/ 4416615 h 4944979"/>
              <a:gd name="connsiteX10292" fmla="*/ 4542828 w 10962464"/>
              <a:gd name="connsiteY10292" fmla="*/ 4428255 h 4944979"/>
              <a:gd name="connsiteX10293" fmla="*/ 4536781 w 10962464"/>
              <a:gd name="connsiteY10293" fmla="*/ 4450477 h 4944979"/>
              <a:gd name="connsiteX10294" fmla="*/ 4529827 w 10962464"/>
              <a:gd name="connsiteY10294" fmla="*/ 4466653 h 4944979"/>
              <a:gd name="connsiteX10295" fmla="*/ 4509721 w 10962464"/>
              <a:gd name="connsiteY10295" fmla="*/ 4500971 h 4944979"/>
              <a:gd name="connsiteX10296" fmla="*/ 4485836 w 10962464"/>
              <a:gd name="connsiteY10296" fmla="*/ 4530298 h 4944979"/>
              <a:gd name="connsiteX10297" fmla="*/ 4458623 w 10962464"/>
              <a:gd name="connsiteY10297" fmla="*/ 4555848 h 4944979"/>
              <a:gd name="connsiteX10298" fmla="*/ 4450917 w 10962464"/>
              <a:gd name="connsiteY10298" fmla="*/ 4561522 h 4944979"/>
              <a:gd name="connsiteX10299" fmla="*/ 4452726 w 10962464"/>
              <a:gd name="connsiteY10299" fmla="*/ 4568545 h 4944979"/>
              <a:gd name="connsiteX10300" fmla="*/ 4452575 w 10962464"/>
              <a:gd name="connsiteY10300" fmla="*/ 4571872 h 4944979"/>
              <a:gd name="connsiteX10301" fmla="*/ 4449552 w 10962464"/>
              <a:gd name="connsiteY10301" fmla="*/ 4583815 h 4944979"/>
              <a:gd name="connsiteX10302" fmla="*/ 4441995 w 10962464"/>
              <a:gd name="connsiteY10302" fmla="*/ 4602107 h 4944979"/>
              <a:gd name="connsiteX10303" fmla="*/ 4421435 w 10962464"/>
              <a:gd name="connsiteY10303" fmla="*/ 4637935 h 4944979"/>
              <a:gd name="connsiteX10304" fmla="*/ 4409794 w 10962464"/>
              <a:gd name="connsiteY10304" fmla="*/ 4653507 h 4944979"/>
              <a:gd name="connsiteX10305" fmla="*/ 4396188 w 10962464"/>
              <a:gd name="connsiteY10305" fmla="*/ 4668928 h 4944979"/>
              <a:gd name="connsiteX10306" fmla="*/ 4367617 w 10962464"/>
              <a:gd name="connsiteY10306" fmla="*/ 4697801 h 4944979"/>
              <a:gd name="connsiteX10307" fmla="*/ 4338892 w 10962464"/>
              <a:gd name="connsiteY10307" fmla="*/ 4719269 h 4944979"/>
              <a:gd name="connsiteX10308" fmla="*/ 4319389 w 10962464"/>
              <a:gd name="connsiteY10308" fmla="*/ 4729246 h 4944979"/>
              <a:gd name="connsiteX10309" fmla="*/ 4308131 w 10962464"/>
              <a:gd name="connsiteY10309" fmla="*/ 4732728 h 4944979"/>
              <a:gd name="connsiteX10310" fmla="*/ 4309109 w 10962464"/>
              <a:gd name="connsiteY10310" fmla="*/ 4736956 h 4944979"/>
              <a:gd name="connsiteX10311" fmla="*/ 4308354 w 10962464"/>
              <a:gd name="connsiteY10311" fmla="*/ 4745270 h 4944979"/>
              <a:gd name="connsiteX10312" fmla="*/ 4305481 w 10962464"/>
              <a:gd name="connsiteY10312" fmla="*/ 4756759 h 4944979"/>
              <a:gd name="connsiteX10313" fmla="*/ 4298680 w 10962464"/>
              <a:gd name="connsiteY10313" fmla="*/ 4774296 h 4944979"/>
              <a:gd name="connsiteX10314" fmla="*/ 4278120 w 10962464"/>
              <a:gd name="connsiteY10314" fmla="*/ 4808462 h 4944979"/>
              <a:gd name="connsiteX10315" fmla="*/ 4252571 w 10962464"/>
              <a:gd name="connsiteY10315" fmla="*/ 4837639 h 4944979"/>
              <a:gd name="connsiteX10316" fmla="*/ 4225055 w 10962464"/>
              <a:gd name="connsiteY10316" fmla="*/ 4863036 h 4944979"/>
              <a:gd name="connsiteX10317" fmla="*/ 4212811 w 10962464"/>
              <a:gd name="connsiteY10317" fmla="*/ 4873015 h 4944979"/>
              <a:gd name="connsiteX10318" fmla="*/ 4212227 w 10962464"/>
              <a:gd name="connsiteY10318" fmla="*/ 4873382 h 4944979"/>
              <a:gd name="connsiteX10319" fmla="*/ 4210392 w 10962464"/>
              <a:gd name="connsiteY10319" fmla="*/ 4879970 h 4944979"/>
              <a:gd name="connsiteX10320" fmla="*/ 4207973 w 10962464"/>
              <a:gd name="connsiteY10320" fmla="*/ 4884657 h 4944979"/>
              <a:gd name="connsiteX10321" fmla="*/ 4202078 w 10962464"/>
              <a:gd name="connsiteY10321" fmla="*/ 4894332 h 4944979"/>
              <a:gd name="connsiteX10322" fmla="*/ 4190588 w 10962464"/>
              <a:gd name="connsiteY10322" fmla="*/ 4909450 h 4944979"/>
              <a:gd name="connsiteX10323" fmla="*/ 4175470 w 10962464"/>
              <a:gd name="connsiteY10323" fmla="*/ 4924718 h 4944979"/>
              <a:gd name="connsiteX10324" fmla="*/ 4161412 w 10962464"/>
              <a:gd name="connsiteY10324" fmla="*/ 4936812 h 4944979"/>
              <a:gd name="connsiteX10325" fmla="*/ 4149967 w 10962464"/>
              <a:gd name="connsiteY10325" fmla="*/ 4944979 h 4944979"/>
              <a:gd name="connsiteX10326" fmla="*/ 4103580 w 10962464"/>
              <a:gd name="connsiteY10326" fmla="*/ 4944979 h 4944979"/>
              <a:gd name="connsiteX10327" fmla="*/ 4110312 w 10962464"/>
              <a:gd name="connsiteY10327" fmla="*/ 4941951 h 4944979"/>
              <a:gd name="connsiteX10328" fmla="*/ 4162772 w 10962464"/>
              <a:gd name="connsiteY10328" fmla="*/ 4902949 h 4944979"/>
              <a:gd name="connsiteX10329" fmla="*/ 4183632 w 10962464"/>
              <a:gd name="connsiteY10329" fmla="*/ 4877702 h 4944979"/>
              <a:gd name="connsiteX10330" fmla="*/ 4149921 w 10962464"/>
              <a:gd name="connsiteY10330" fmla="*/ 4881784 h 4944979"/>
              <a:gd name="connsiteX10331" fmla="*/ 4108954 w 10962464"/>
              <a:gd name="connsiteY10331" fmla="*/ 4890553 h 4944979"/>
              <a:gd name="connsiteX10332" fmla="*/ 4081589 w 10962464"/>
              <a:gd name="connsiteY10332" fmla="*/ 4899170 h 4944979"/>
              <a:gd name="connsiteX10333" fmla="*/ 4057249 w 10962464"/>
              <a:gd name="connsiteY10333" fmla="*/ 4910508 h 4944979"/>
              <a:gd name="connsiteX10334" fmla="*/ 4032759 w 10962464"/>
              <a:gd name="connsiteY10334" fmla="*/ 4925626 h 4944979"/>
              <a:gd name="connsiteX10335" fmla="*/ 4008420 w 10962464"/>
              <a:gd name="connsiteY10335" fmla="*/ 4943464 h 4944979"/>
              <a:gd name="connsiteX10336" fmla="*/ 4007046 w 10962464"/>
              <a:gd name="connsiteY10336" fmla="*/ 4944979 h 4944979"/>
              <a:gd name="connsiteX10337" fmla="*/ 3942359 w 10962464"/>
              <a:gd name="connsiteY10337" fmla="*/ 4944979 h 4944979"/>
              <a:gd name="connsiteX10338" fmla="*/ 3945380 w 10962464"/>
              <a:gd name="connsiteY10338" fmla="*/ 4936207 h 4944979"/>
              <a:gd name="connsiteX10339" fmla="*/ 3949159 w 10962464"/>
              <a:gd name="connsiteY10339" fmla="*/ 4920334 h 4944979"/>
              <a:gd name="connsiteX10340" fmla="*/ 3951275 w 10962464"/>
              <a:gd name="connsiteY10340" fmla="*/ 4902798 h 4944979"/>
              <a:gd name="connsiteX10341" fmla="*/ 3949915 w 10962464"/>
              <a:gd name="connsiteY10341" fmla="*/ 4874981 h 4944979"/>
              <a:gd name="connsiteX10342" fmla="*/ 3945079 w 10962464"/>
              <a:gd name="connsiteY10342" fmla="*/ 4848071 h 4944979"/>
              <a:gd name="connsiteX10343" fmla="*/ 3934798 w 10962464"/>
              <a:gd name="connsiteY10343" fmla="*/ 4812697 h 4944979"/>
              <a:gd name="connsiteX10344" fmla="*/ 3925425 w 10962464"/>
              <a:gd name="connsiteY10344" fmla="*/ 4786694 h 4944979"/>
              <a:gd name="connsiteX10345" fmla="*/ 3914388 w 10962464"/>
              <a:gd name="connsiteY10345" fmla="*/ 4804231 h 4944979"/>
              <a:gd name="connsiteX10346" fmla="*/ 3889898 w 10962464"/>
              <a:gd name="connsiteY10346" fmla="*/ 4842780 h 4944979"/>
              <a:gd name="connsiteX10347" fmla="*/ 3875537 w 10962464"/>
              <a:gd name="connsiteY10347" fmla="*/ 4868026 h 4944979"/>
              <a:gd name="connsiteX10348" fmla="*/ 3865559 w 10962464"/>
              <a:gd name="connsiteY10348" fmla="*/ 4894937 h 4944979"/>
              <a:gd name="connsiteX10349" fmla="*/ 3861629 w 10962464"/>
              <a:gd name="connsiteY10349" fmla="*/ 4910961 h 4944979"/>
              <a:gd name="connsiteX10350" fmla="*/ 3859662 w 10962464"/>
              <a:gd name="connsiteY10350" fmla="*/ 4928195 h 4944979"/>
              <a:gd name="connsiteX10351" fmla="*/ 3861458 w 10962464"/>
              <a:gd name="connsiteY10351" fmla="*/ 4944979 h 4944979"/>
              <a:gd name="connsiteX10352" fmla="*/ 3835339 w 10962464"/>
              <a:gd name="connsiteY10352" fmla="*/ 4944979 h 4944979"/>
              <a:gd name="connsiteX10353" fmla="*/ 3835172 w 10962464"/>
              <a:gd name="connsiteY10353" fmla="*/ 4942556 h 4944979"/>
              <a:gd name="connsiteX10354" fmla="*/ 3835172 w 10962464"/>
              <a:gd name="connsiteY10354" fmla="*/ 4924567 h 4944979"/>
              <a:gd name="connsiteX10355" fmla="*/ 3836986 w 10962464"/>
              <a:gd name="connsiteY10355" fmla="*/ 4908391 h 4944979"/>
              <a:gd name="connsiteX10356" fmla="*/ 3841523 w 10962464"/>
              <a:gd name="connsiteY10356" fmla="*/ 4889947 h 4944979"/>
              <a:gd name="connsiteX10357" fmla="*/ 3848326 w 10962464"/>
              <a:gd name="connsiteY10357" fmla="*/ 4868934 h 4944979"/>
              <a:gd name="connsiteX10358" fmla="*/ 3856337 w 10962464"/>
              <a:gd name="connsiteY10358" fmla="*/ 4851699 h 4944979"/>
              <a:gd name="connsiteX10359" fmla="*/ 3866011 w 10962464"/>
              <a:gd name="connsiteY10359" fmla="*/ 4835071 h 4944979"/>
              <a:gd name="connsiteX10360" fmla="*/ 3906980 w 10962464"/>
              <a:gd name="connsiteY10360" fmla="*/ 4770217 h 4944979"/>
              <a:gd name="connsiteX10361" fmla="*/ 3908039 w 10962464"/>
              <a:gd name="connsiteY10361" fmla="*/ 4768250 h 4944979"/>
              <a:gd name="connsiteX10362" fmla="*/ 3911969 w 10962464"/>
              <a:gd name="connsiteY10362" fmla="*/ 4762052 h 4944979"/>
              <a:gd name="connsiteX10363" fmla="*/ 3913934 w 10962464"/>
              <a:gd name="connsiteY10363" fmla="*/ 4759180 h 4944979"/>
              <a:gd name="connsiteX10364" fmla="*/ 3917412 w 10962464"/>
              <a:gd name="connsiteY10364" fmla="*/ 4755702 h 4944979"/>
              <a:gd name="connsiteX10365" fmla="*/ 3919669 w 10962464"/>
              <a:gd name="connsiteY10365" fmla="*/ 4754810 h 4944979"/>
              <a:gd name="connsiteX10366" fmla="*/ 3923912 w 10962464"/>
              <a:gd name="connsiteY10366" fmla="*/ 4730758 h 4944979"/>
              <a:gd name="connsiteX10367" fmla="*/ 3934496 w 10962464"/>
              <a:gd name="connsiteY10367" fmla="*/ 4694173 h 4944979"/>
              <a:gd name="connsiteX10368" fmla="*/ 3938527 w 10962464"/>
              <a:gd name="connsiteY10368" fmla="*/ 4684325 h 4944979"/>
              <a:gd name="connsiteX10369" fmla="*/ 3935252 w 10962464"/>
              <a:gd name="connsiteY10369" fmla="*/ 4675881 h 4944979"/>
              <a:gd name="connsiteX10370" fmla="*/ 3926785 w 10962464"/>
              <a:gd name="connsiteY10370" fmla="*/ 4660613 h 4944979"/>
              <a:gd name="connsiteX10371" fmla="*/ 3918320 w 10962464"/>
              <a:gd name="connsiteY10371" fmla="*/ 4647006 h 4944979"/>
              <a:gd name="connsiteX10372" fmla="*/ 3892318 w 10962464"/>
              <a:gd name="connsiteY10372" fmla="*/ 4608457 h 4944979"/>
              <a:gd name="connsiteX10373" fmla="*/ 3883397 w 10962464"/>
              <a:gd name="connsiteY10373" fmla="*/ 4585478 h 4944979"/>
              <a:gd name="connsiteX10374" fmla="*/ 3878259 w 10962464"/>
              <a:gd name="connsiteY10374" fmla="*/ 4565371 h 4944979"/>
              <a:gd name="connsiteX10375" fmla="*/ 3876141 w 10962464"/>
              <a:gd name="connsiteY10375" fmla="*/ 4542090 h 4944979"/>
              <a:gd name="connsiteX10376" fmla="*/ 3874327 w 10962464"/>
              <a:gd name="connsiteY10376" fmla="*/ 4520170 h 4944979"/>
              <a:gd name="connsiteX10377" fmla="*/ 3865408 w 10962464"/>
              <a:gd name="connsiteY10377" fmla="*/ 4474817 h 4944979"/>
              <a:gd name="connsiteX10378" fmla="*/ 3862535 w 10962464"/>
              <a:gd name="connsiteY10378" fmla="*/ 4462269 h 4944979"/>
              <a:gd name="connsiteX10379" fmla="*/ 3862186 w 10962464"/>
              <a:gd name="connsiteY10379" fmla="*/ 4457218 h 4944979"/>
              <a:gd name="connsiteX10380" fmla="*/ 3854524 w 10962464"/>
              <a:gd name="connsiteY10380" fmla="*/ 4455768 h 4944979"/>
              <a:gd name="connsiteX10381" fmla="*/ 3836835 w 10962464"/>
              <a:gd name="connsiteY10381" fmla="*/ 4450175 h 4944979"/>
              <a:gd name="connsiteX10382" fmla="*/ 3799344 w 10962464"/>
              <a:gd name="connsiteY10382" fmla="*/ 4435512 h 4944979"/>
              <a:gd name="connsiteX10383" fmla="*/ 3767748 w 10962464"/>
              <a:gd name="connsiteY10383" fmla="*/ 4414044 h 4944979"/>
              <a:gd name="connsiteX10384" fmla="*/ 3737059 w 10962464"/>
              <a:gd name="connsiteY10384" fmla="*/ 4385773 h 4944979"/>
              <a:gd name="connsiteX10385" fmla="*/ 3711360 w 10962464"/>
              <a:gd name="connsiteY10385" fmla="*/ 4357202 h 4944979"/>
              <a:gd name="connsiteX10386" fmla="*/ 3699871 w 10962464"/>
              <a:gd name="connsiteY10386" fmla="*/ 4341328 h 4944979"/>
              <a:gd name="connsiteX10387" fmla="*/ 3687926 w 10962464"/>
              <a:gd name="connsiteY10387" fmla="*/ 4322129 h 4944979"/>
              <a:gd name="connsiteX10388" fmla="*/ 3679462 w 10962464"/>
              <a:gd name="connsiteY10388" fmla="*/ 4305802 h 4944979"/>
              <a:gd name="connsiteX10389" fmla="*/ 3673263 w 10962464"/>
              <a:gd name="connsiteY10389" fmla="*/ 4291289 h 4944979"/>
              <a:gd name="connsiteX10390" fmla="*/ 3670240 w 10962464"/>
              <a:gd name="connsiteY10390" fmla="*/ 4279648 h 4944979"/>
              <a:gd name="connsiteX10391" fmla="*/ 3670543 w 10962464"/>
              <a:gd name="connsiteY10391" fmla="*/ 4264077 h 4944979"/>
              <a:gd name="connsiteX10392" fmla="*/ 3671718 w 10962464"/>
              <a:gd name="connsiteY10392" fmla="*/ 4261753 h 4944979"/>
              <a:gd name="connsiteX10393" fmla="*/ 3662227 w 10962464"/>
              <a:gd name="connsiteY10393" fmla="*/ 4255460 h 4944979"/>
              <a:gd name="connsiteX10394" fmla="*/ 3646354 w 10962464"/>
              <a:gd name="connsiteY10394" fmla="*/ 4241098 h 4944979"/>
              <a:gd name="connsiteX10395" fmla="*/ 3620655 w 10962464"/>
              <a:gd name="connsiteY10395" fmla="*/ 4213734 h 4944979"/>
              <a:gd name="connsiteX10396" fmla="*/ 3597222 w 10962464"/>
              <a:gd name="connsiteY10396" fmla="*/ 4183197 h 4944979"/>
              <a:gd name="connsiteX10397" fmla="*/ 3574998 w 10962464"/>
              <a:gd name="connsiteY10397" fmla="*/ 4148729 h 4944979"/>
              <a:gd name="connsiteX10398" fmla="*/ 3555497 w 10962464"/>
              <a:gd name="connsiteY10398" fmla="*/ 4114715 h 4944979"/>
              <a:gd name="connsiteX10399" fmla="*/ 3534181 w 10962464"/>
              <a:gd name="connsiteY10399" fmla="*/ 4072235 h 4944979"/>
              <a:gd name="connsiteX10400" fmla="*/ 3531913 w 10962464"/>
              <a:gd name="connsiteY10400" fmla="*/ 4058931 h 4944979"/>
              <a:gd name="connsiteX10401" fmla="*/ 3532669 w 10962464"/>
              <a:gd name="connsiteY10401" fmla="*/ 4051976 h 4944979"/>
              <a:gd name="connsiteX10402" fmla="*/ 3535087 w 10962464"/>
              <a:gd name="connsiteY10402" fmla="*/ 4046383 h 4944979"/>
              <a:gd name="connsiteX10403" fmla="*/ 3537052 w 10962464"/>
              <a:gd name="connsiteY10403" fmla="*/ 4043964 h 4944979"/>
              <a:gd name="connsiteX10404" fmla="*/ 3540834 w 10962464"/>
              <a:gd name="connsiteY10404" fmla="*/ 4041091 h 4944979"/>
              <a:gd name="connsiteX10405" fmla="*/ 3547786 w 10962464"/>
              <a:gd name="connsiteY10405" fmla="*/ 4038823 h 4944979"/>
              <a:gd name="connsiteX10406" fmla="*/ 3552309 w 10962464"/>
              <a:gd name="connsiteY10406" fmla="*/ 4039388 h 4944979"/>
              <a:gd name="connsiteX10407" fmla="*/ 3541436 w 10962464"/>
              <a:gd name="connsiteY10407" fmla="*/ 4023858 h 4944979"/>
              <a:gd name="connsiteX10408" fmla="*/ 3521935 w 10962464"/>
              <a:gd name="connsiteY10408" fmla="*/ 3992413 h 4944979"/>
              <a:gd name="connsiteX10409" fmla="*/ 3512259 w 10962464"/>
              <a:gd name="connsiteY10409" fmla="*/ 3975331 h 4944979"/>
              <a:gd name="connsiteX10410" fmla="*/ 3502886 w 10962464"/>
              <a:gd name="connsiteY10410" fmla="*/ 3958098 h 4944979"/>
              <a:gd name="connsiteX10411" fmla="*/ 3487315 w 10962464"/>
              <a:gd name="connsiteY10411" fmla="*/ 3920757 h 4944979"/>
              <a:gd name="connsiteX10412" fmla="*/ 3483084 w 10962464"/>
              <a:gd name="connsiteY10412" fmla="*/ 3896870 h 4944979"/>
              <a:gd name="connsiteX10413" fmla="*/ 3483839 w 10962464"/>
              <a:gd name="connsiteY10413" fmla="*/ 3884927 h 4944979"/>
              <a:gd name="connsiteX10414" fmla="*/ 3490037 w 10962464"/>
              <a:gd name="connsiteY10414" fmla="*/ 3873136 h 4944979"/>
              <a:gd name="connsiteX10415" fmla="*/ 3490186 w 10962464"/>
              <a:gd name="connsiteY10415" fmla="*/ 3872833 h 4944979"/>
              <a:gd name="connsiteX10416" fmla="*/ 3500620 w 10962464"/>
              <a:gd name="connsiteY10416" fmla="*/ 3867543 h 4944979"/>
              <a:gd name="connsiteX10417" fmla="*/ 3506515 w 10962464"/>
              <a:gd name="connsiteY10417" fmla="*/ 3867089 h 4944979"/>
              <a:gd name="connsiteX10418" fmla="*/ 3507122 w 10962464"/>
              <a:gd name="connsiteY10418" fmla="*/ 3867160 h 4944979"/>
              <a:gd name="connsiteX10419" fmla="*/ 3491094 w 10962464"/>
              <a:gd name="connsiteY10419" fmla="*/ 3840934 h 4944979"/>
              <a:gd name="connsiteX10420" fmla="*/ 3475977 w 10962464"/>
              <a:gd name="connsiteY10420" fmla="*/ 3807525 h 4944979"/>
              <a:gd name="connsiteX10421" fmla="*/ 3462068 w 10962464"/>
              <a:gd name="connsiteY10421" fmla="*/ 3770033 h 4944979"/>
              <a:gd name="connsiteX10422" fmla="*/ 3452092 w 10962464"/>
              <a:gd name="connsiteY10422" fmla="*/ 3729064 h 4944979"/>
              <a:gd name="connsiteX10423" fmla="*/ 3455266 w 10962464"/>
              <a:gd name="connsiteY10423" fmla="*/ 3705480 h 4944979"/>
              <a:gd name="connsiteX10424" fmla="*/ 3459046 w 10962464"/>
              <a:gd name="connsiteY10424" fmla="*/ 3699130 h 4944979"/>
              <a:gd name="connsiteX10425" fmla="*/ 3459950 w 10962464"/>
              <a:gd name="connsiteY10425" fmla="*/ 3698160 h 4944979"/>
              <a:gd name="connsiteX10426" fmla="*/ 3455719 w 10962464"/>
              <a:gd name="connsiteY10426" fmla="*/ 3690967 h 4944979"/>
              <a:gd name="connsiteX10427" fmla="*/ 3446800 w 10962464"/>
              <a:gd name="connsiteY10427" fmla="*/ 3675094 h 4944979"/>
              <a:gd name="connsiteX10428" fmla="*/ 3431228 w 10962464"/>
              <a:gd name="connsiteY10428" fmla="*/ 3640777 h 4944979"/>
              <a:gd name="connsiteX10429" fmla="*/ 3418076 w 10962464"/>
              <a:gd name="connsiteY10429" fmla="*/ 3601471 h 4944979"/>
              <a:gd name="connsiteX10430" fmla="*/ 3406739 w 10962464"/>
              <a:gd name="connsiteY10430" fmla="*/ 3564885 h 4944979"/>
              <a:gd name="connsiteX10431" fmla="*/ 3400994 w 10962464"/>
              <a:gd name="connsiteY10431" fmla="*/ 3545535 h 4944979"/>
              <a:gd name="connsiteX10432" fmla="*/ 3396610 w 10962464"/>
              <a:gd name="connsiteY10432" fmla="*/ 3526034 h 4944979"/>
              <a:gd name="connsiteX10433" fmla="*/ 3393888 w 10962464"/>
              <a:gd name="connsiteY10433" fmla="*/ 3507742 h 4944979"/>
              <a:gd name="connsiteX10434" fmla="*/ 3396005 w 10962464"/>
              <a:gd name="connsiteY10434" fmla="*/ 3489904 h 4944979"/>
              <a:gd name="connsiteX10435" fmla="*/ 3397820 w 10962464"/>
              <a:gd name="connsiteY10435" fmla="*/ 3487786 h 4944979"/>
              <a:gd name="connsiteX10436" fmla="*/ 3412634 w 10962464"/>
              <a:gd name="connsiteY10436" fmla="*/ 3484007 h 4944979"/>
              <a:gd name="connsiteX10437" fmla="*/ 3419072 w 10962464"/>
              <a:gd name="connsiteY10437" fmla="*/ 3485691 h 4944979"/>
              <a:gd name="connsiteX10438" fmla="*/ 3416415 w 10962464"/>
              <a:gd name="connsiteY10438" fmla="*/ 3480982 h 4944979"/>
              <a:gd name="connsiteX10439" fmla="*/ 3406891 w 10962464"/>
              <a:gd name="connsiteY10439" fmla="*/ 3464354 h 4944979"/>
              <a:gd name="connsiteX10440" fmla="*/ 3398424 w 10962464"/>
              <a:gd name="connsiteY10440" fmla="*/ 3446817 h 4944979"/>
              <a:gd name="connsiteX10441" fmla="*/ 3372572 w 10962464"/>
              <a:gd name="connsiteY10441" fmla="*/ 3372137 h 4944979"/>
              <a:gd name="connsiteX10442" fmla="*/ 3363806 w 10962464"/>
              <a:gd name="connsiteY10442" fmla="*/ 3334191 h 4944979"/>
              <a:gd name="connsiteX10443" fmla="*/ 3361688 w 10962464"/>
              <a:gd name="connsiteY10443" fmla="*/ 3312422 h 4944979"/>
              <a:gd name="connsiteX10444" fmla="*/ 3361688 w 10962464"/>
              <a:gd name="connsiteY10444" fmla="*/ 3303201 h 4944979"/>
              <a:gd name="connsiteX10445" fmla="*/ 3368793 w 10962464"/>
              <a:gd name="connsiteY10445" fmla="*/ 3280977 h 4944979"/>
              <a:gd name="connsiteX10446" fmla="*/ 3373330 w 10962464"/>
              <a:gd name="connsiteY10446" fmla="*/ 3277954 h 4944979"/>
              <a:gd name="connsiteX10447" fmla="*/ 3392308 w 10962464"/>
              <a:gd name="connsiteY10447" fmla="*/ 3279147 h 4944979"/>
              <a:gd name="connsiteX10448" fmla="*/ 3386482 w 10962464"/>
              <a:gd name="connsiteY10448" fmla="*/ 3270848 h 4944979"/>
              <a:gd name="connsiteX10449" fmla="*/ 3365771 w 10962464"/>
              <a:gd name="connsiteY10449" fmla="*/ 3236380 h 4944979"/>
              <a:gd name="connsiteX10450" fmla="*/ 3338559 w 10962464"/>
              <a:gd name="connsiteY10450" fmla="*/ 3161850 h 4944979"/>
              <a:gd name="connsiteX10451" fmla="*/ 3334930 w 10962464"/>
              <a:gd name="connsiteY10451" fmla="*/ 3142652 h 4944979"/>
              <a:gd name="connsiteX10452" fmla="*/ 3332965 w 10962464"/>
              <a:gd name="connsiteY10452" fmla="*/ 3117858 h 4944979"/>
              <a:gd name="connsiteX10453" fmla="*/ 3334629 w 10962464"/>
              <a:gd name="connsiteY10453" fmla="*/ 3106067 h 4944979"/>
              <a:gd name="connsiteX10454" fmla="*/ 3340070 w 10962464"/>
              <a:gd name="connsiteY10454" fmla="*/ 3093973 h 4944979"/>
              <a:gd name="connsiteX10455" fmla="*/ 3342338 w 10962464"/>
              <a:gd name="connsiteY10455" fmla="*/ 3091403 h 4944979"/>
              <a:gd name="connsiteX10456" fmla="*/ 3351106 w 10962464"/>
              <a:gd name="connsiteY10456" fmla="*/ 3086415 h 4944979"/>
              <a:gd name="connsiteX10457" fmla="*/ 3363656 w 10962464"/>
              <a:gd name="connsiteY10457" fmla="*/ 3087472 h 4944979"/>
              <a:gd name="connsiteX10458" fmla="*/ 3369633 w 10962464"/>
              <a:gd name="connsiteY10458" fmla="*/ 3090382 h 4944979"/>
              <a:gd name="connsiteX10459" fmla="*/ 3356700 w 10962464"/>
              <a:gd name="connsiteY10459" fmla="*/ 3062074 h 4944979"/>
              <a:gd name="connsiteX10460" fmla="*/ 3349897 w 10962464"/>
              <a:gd name="connsiteY10460" fmla="*/ 3043933 h 4944979"/>
              <a:gd name="connsiteX10461" fmla="*/ 3343397 w 10962464"/>
              <a:gd name="connsiteY10461" fmla="*/ 3023978 h 4944979"/>
              <a:gd name="connsiteX10462" fmla="*/ 3333721 w 10962464"/>
              <a:gd name="connsiteY10462" fmla="*/ 2987394 h 4944979"/>
              <a:gd name="connsiteX10463" fmla="*/ 3326765 w 10962464"/>
              <a:gd name="connsiteY10463" fmla="*/ 2948843 h 4944979"/>
              <a:gd name="connsiteX10464" fmla="*/ 3324802 w 10962464"/>
              <a:gd name="connsiteY10464" fmla="*/ 2928737 h 4944979"/>
              <a:gd name="connsiteX10465" fmla="*/ 3324651 w 10962464"/>
              <a:gd name="connsiteY10465" fmla="*/ 2924354 h 4944979"/>
              <a:gd name="connsiteX10466" fmla="*/ 3324802 w 10962464"/>
              <a:gd name="connsiteY10466" fmla="*/ 2922086 h 4944979"/>
              <a:gd name="connsiteX10467" fmla="*/ 3324952 w 10962464"/>
              <a:gd name="connsiteY10467" fmla="*/ 2919968 h 4944979"/>
              <a:gd name="connsiteX10468" fmla="*/ 3325859 w 10962464"/>
              <a:gd name="connsiteY10468" fmla="*/ 2915283 h 4944979"/>
              <a:gd name="connsiteX10469" fmla="*/ 3328278 w 10962464"/>
              <a:gd name="connsiteY10469" fmla="*/ 2910596 h 4944979"/>
              <a:gd name="connsiteX10470" fmla="*/ 3330395 w 10962464"/>
              <a:gd name="connsiteY10470" fmla="*/ 2908177 h 4944979"/>
              <a:gd name="connsiteX10471" fmla="*/ 3334022 w 10962464"/>
              <a:gd name="connsiteY10471" fmla="*/ 2906060 h 4944979"/>
              <a:gd name="connsiteX10472" fmla="*/ 3345513 w 10962464"/>
              <a:gd name="connsiteY10472" fmla="*/ 2904095 h 4944979"/>
              <a:gd name="connsiteX10473" fmla="*/ 3358363 w 10962464"/>
              <a:gd name="connsiteY10473" fmla="*/ 2908027 h 4944979"/>
              <a:gd name="connsiteX10474" fmla="*/ 3362293 w 10962464"/>
              <a:gd name="connsiteY10474" fmla="*/ 2910142 h 4944979"/>
              <a:gd name="connsiteX10475" fmla="*/ 3370153 w 10962464"/>
              <a:gd name="connsiteY10475" fmla="*/ 2915283 h 4944979"/>
              <a:gd name="connsiteX10476" fmla="*/ 3386331 w 10962464"/>
              <a:gd name="connsiteY10476" fmla="*/ 2928888 h 4944979"/>
              <a:gd name="connsiteX10477" fmla="*/ 3412786 w 10962464"/>
              <a:gd name="connsiteY10477" fmla="*/ 2955192 h 4944979"/>
              <a:gd name="connsiteX10478" fmla="*/ 3422714 w 10962464"/>
              <a:gd name="connsiteY10478" fmla="*/ 2966932 h 4944979"/>
              <a:gd name="connsiteX10479" fmla="*/ 3421554 w 10962464"/>
              <a:gd name="connsiteY10479" fmla="*/ 2949145 h 4944979"/>
              <a:gd name="connsiteX10480" fmla="*/ 3422310 w 10962464"/>
              <a:gd name="connsiteY10480" fmla="*/ 2912863 h 4944979"/>
              <a:gd name="connsiteX10481" fmla="*/ 3429113 w 10962464"/>
              <a:gd name="connsiteY10481" fmla="*/ 2873557 h 4944979"/>
              <a:gd name="connsiteX10482" fmla="*/ 3441208 w 10962464"/>
              <a:gd name="connsiteY10482" fmla="*/ 2837728 h 4944979"/>
              <a:gd name="connsiteX10483" fmla="*/ 3455116 w 10962464"/>
              <a:gd name="connsiteY10483" fmla="*/ 2801446 h 4944979"/>
              <a:gd name="connsiteX10484" fmla="*/ 3472953 w 10962464"/>
              <a:gd name="connsiteY10484" fmla="*/ 2764710 h 4944979"/>
              <a:gd name="connsiteX10485" fmla="*/ 3477490 w 10962464"/>
              <a:gd name="connsiteY10485" fmla="*/ 2757000 h 4944979"/>
              <a:gd name="connsiteX10486" fmla="*/ 3479909 w 10962464"/>
              <a:gd name="connsiteY10486" fmla="*/ 2753522 h 4944979"/>
              <a:gd name="connsiteX10487" fmla="*/ 3484593 w 10962464"/>
              <a:gd name="connsiteY10487" fmla="*/ 2747778 h 4944979"/>
              <a:gd name="connsiteX10488" fmla="*/ 3484898 w 10962464"/>
              <a:gd name="connsiteY10488" fmla="*/ 2747477 h 4944979"/>
              <a:gd name="connsiteX10489" fmla="*/ 3490642 w 10962464"/>
              <a:gd name="connsiteY10489" fmla="*/ 2743394 h 4944979"/>
              <a:gd name="connsiteX10490" fmla="*/ 3497897 w 10962464"/>
              <a:gd name="connsiteY10490" fmla="*/ 2741731 h 4944979"/>
              <a:gd name="connsiteX10491" fmla="*/ 4973982 w 10962464"/>
              <a:gd name="connsiteY10491" fmla="*/ 2729789 h 4944979"/>
              <a:gd name="connsiteX10492" fmla="*/ 4972622 w 10962464"/>
              <a:gd name="connsiteY10492" fmla="*/ 2735383 h 4944979"/>
              <a:gd name="connsiteX10493" fmla="*/ 4968692 w 10962464"/>
              <a:gd name="connsiteY10493" fmla="*/ 2753222 h 4944979"/>
              <a:gd name="connsiteX10494" fmla="*/ 4962494 w 10962464"/>
              <a:gd name="connsiteY10494" fmla="*/ 2805074 h 4944979"/>
              <a:gd name="connsiteX10495" fmla="*/ 4960378 w 10962464"/>
              <a:gd name="connsiteY10495" fmla="*/ 2857079 h 4944979"/>
              <a:gd name="connsiteX10496" fmla="*/ 4974890 w 10962464"/>
              <a:gd name="connsiteY10496" fmla="*/ 2922236 h 4944979"/>
              <a:gd name="connsiteX10497" fmla="*/ 4979576 w 10962464"/>
              <a:gd name="connsiteY10497" fmla="*/ 2934029 h 4944979"/>
              <a:gd name="connsiteX10498" fmla="*/ 4985017 w 10962464"/>
              <a:gd name="connsiteY10498" fmla="*/ 2948239 h 4944979"/>
              <a:gd name="connsiteX10499" fmla="*/ 4993107 w 10962464"/>
              <a:gd name="connsiteY10499" fmla="*/ 2964418 h 4944979"/>
              <a:gd name="connsiteX10500" fmla="*/ 4999079 w 10962464"/>
              <a:gd name="connsiteY10500" fmla="*/ 2969251 h 4944979"/>
              <a:gd name="connsiteX10501" fmla="*/ 5054579 w 10962464"/>
              <a:gd name="connsiteY10501" fmla="*/ 3017692 h 4944979"/>
              <a:gd name="connsiteX10502" fmla="*/ 5053954 w 10962464"/>
              <a:gd name="connsiteY10502" fmla="*/ 3008408 h 4944979"/>
              <a:gd name="connsiteX10503" fmla="*/ 5054107 w 10962464"/>
              <a:gd name="connsiteY10503" fmla="*/ 2968951 h 4944979"/>
              <a:gd name="connsiteX10504" fmla="*/ 5055013 w 10962464"/>
              <a:gd name="connsiteY10504" fmla="*/ 2929493 h 4944979"/>
              <a:gd name="connsiteX10505" fmla="*/ 5058557 w 10962464"/>
              <a:gd name="connsiteY10505" fmla="*/ 2899021 h 4944979"/>
              <a:gd name="connsiteX10506" fmla="*/ 5053652 w 10962464"/>
              <a:gd name="connsiteY10506" fmla="*/ 2882629 h 4944979"/>
              <a:gd name="connsiteX10507" fmla="*/ 5047302 w 10962464"/>
              <a:gd name="connsiteY10507" fmla="*/ 2865848 h 4944979"/>
              <a:gd name="connsiteX10508" fmla="*/ 5039441 w 10962464"/>
              <a:gd name="connsiteY10508" fmla="*/ 2848312 h 4944979"/>
              <a:gd name="connsiteX10509" fmla="*/ 5022209 w 10962464"/>
              <a:gd name="connsiteY10509" fmla="*/ 2812180 h 4944979"/>
              <a:gd name="connsiteX10510" fmla="*/ 5003009 w 10962464"/>
              <a:gd name="connsiteY10510" fmla="*/ 2777712 h 4944979"/>
              <a:gd name="connsiteX10511" fmla="*/ 4983052 w 10962464"/>
              <a:gd name="connsiteY10511" fmla="*/ 2744152 h 4944979"/>
              <a:gd name="connsiteX10512" fmla="*/ 4974286 w 10962464"/>
              <a:gd name="connsiteY10512" fmla="*/ 2730243 h 4944979"/>
              <a:gd name="connsiteX10513" fmla="*/ 4973982 w 10962464"/>
              <a:gd name="connsiteY10513" fmla="*/ 2729789 h 4944979"/>
              <a:gd name="connsiteX10514" fmla="*/ 4967635 w 10962464"/>
              <a:gd name="connsiteY10514" fmla="*/ 2696531 h 4944979"/>
              <a:gd name="connsiteX10515" fmla="*/ 4975646 w 10962464"/>
              <a:gd name="connsiteY10515" fmla="*/ 2696531 h 4944979"/>
              <a:gd name="connsiteX10516" fmla="*/ 4981239 w 10962464"/>
              <a:gd name="connsiteY10516" fmla="*/ 2699705 h 4944979"/>
              <a:gd name="connsiteX10517" fmla="*/ 4985322 w 10962464"/>
              <a:gd name="connsiteY10517" fmla="*/ 2703787 h 4944979"/>
              <a:gd name="connsiteX10518" fmla="*/ 4991217 w 10962464"/>
              <a:gd name="connsiteY10518" fmla="*/ 2711497 h 4944979"/>
              <a:gd name="connsiteX10519" fmla="*/ 5012533 w 10962464"/>
              <a:gd name="connsiteY10519" fmla="*/ 2745209 h 4944979"/>
              <a:gd name="connsiteX10520" fmla="*/ 5031429 w 10962464"/>
              <a:gd name="connsiteY10520" fmla="*/ 2777107 h 4944979"/>
              <a:gd name="connsiteX10521" fmla="*/ 5049873 w 10962464"/>
              <a:gd name="connsiteY10521" fmla="*/ 2812029 h 4944979"/>
              <a:gd name="connsiteX10522" fmla="*/ 5058491 w 10962464"/>
              <a:gd name="connsiteY10522" fmla="*/ 2830472 h 4944979"/>
              <a:gd name="connsiteX10523" fmla="*/ 5067108 w 10962464"/>
              <a:gd name="connsiteY10523" fmla="*/ 2849067 h 4944979"/>
              <a:gd name="connsiteX10524" fmla="*/ 5070744 w 10962464"/>
              <a:gd name="connsiteY10524" fmla="*/ 2857749 h 4944979"/>
              <a:gd name="connsiteX10525" fmla="*/ 5073003 w 10962464"/>
              <a:gd name="connsiteY10525" fmla="*/ 2852848 h 4944979"/>
              <a:gd name="connsiteX10526" fmla="*/ 5073759 w 10962464"/>
              <a:gd name="connsiteY10526" fmla="*/ 2851335 h 4944979"/>
              <a:gd name="connsiteX10527" fmla="*/ 5077086 w 10962464"/>
              <a:gd name="connsiteY10527" fmla="*/ 2846196 h 4944979"/>
              <a:gd name="connsiteX10528" fmla="*/ 5077615 w 10962464"/>
              <a:gd name="connsiteY10528" fmla="*/ 2845728 h 4944979"/>
              <a:gd name="connsiteX10529" fmla="*/ 5080260 w 10962464"/>
              <a:gd name="connsiteY10529" fmla="*/ 2833194 h 4944979"/>
              <a:gd name="connsiteX10530" fmla="*/ 5084039 w 10962464"/>
              <a:gd name="connsiteY10530" fmla="*/ 2813086 h 4944979"/>
              <a:gd name="connsiteX10531" fmla="*/ 5087970 w 10962464"/>
              <a:gd name="connsiteY10531" fmla="*/ 2796004 h 4944979"/>
              <a:gd name="connsiteX10532" fmla="*/ 5098702 w 10962464"/>
              <a:gd name="connsiteY10532" fmla="*/ 2758966 h 4944979"/>
              <a:gd name="connsiteX10533" fmla="*/ 5106263 w 10962464"/>
              <a:gd name="connsiteY10533" fmla="*/ 2742790 h 4944979"/>
              <a:gd name="connsiteX10534" fmla="*/ 5110193 w 10962464"/>
              <a:gd name="connsiteY10534" fmla="*/ 2737044 h 4944979"/>
              <a:gd name="connsiteX10535" fmla="*/ 5124101 w 10962464"/>
              <a:gd name="connsiteY10535" fmla="*/ 2725253 h 4944979"/>
              <a:gd name="connsiteX10536" fmla="*/ 5131961 w 10962464"/>
              <a:gd name="connsiteY10536" fmla="*/ 2723741 h 4944979"/>
              <a:gd name="connsiteX10537" fmla="*/ 5139822 w 10962464"/>
              <a:gd name="connsiteY10537" fmla="*/ 2726160 h 4944979"/>
              <a:gd name="connsiteX10538" fmla="*/ 5148137 w 10962464"/>
              <a:gd name="connsiteY10538" fmla="*/ 2733568 h 4944979"/>
              <a:gd name="connsiteX10539" fmla="*/ 5170814 w 10962464"/>
              <a:gd name="connsiteY10539" fmla="*/ 2765467 h 4944979"/>
              <a:gd name="connsiteX10540" fmla="*/ 5207852 w 10962464"/>
              <a:gd name="connsiteY10540" fmla="*/ 2834403 h 4944979"/>
              <a:gd name="connsiteX10541" fmla="*/ 5215260 w 10962464"/>
              <a:gd name="connsiteY10541" fmla="*/ 2851787 h 4944979"/>
              <a:gd name="connsiteX10542" fmla="*/ 5223272 w 10962464"/>
              <a:gd name="connsiteY10542" fmla="*/ 2874465 h 4944979"/>
              <a:gd name="connsiteX10543" fmla="*/ 5234761 w 10962464"/>
              <a:gd name="connsiteY10543" fmla="*/ 2913921 h 4944979"/>
              <a:gd name="connsiteX10544" fmla="*/ 5235404 w 10962464"/>
              <a:gd name="connsiteY10544" fmla="*/ 2916645 h 4944979"/>
              <a:gd name="connsiteX10545" fmla="*/ 5245950 w 10962464"/>
              <a:gd name="connsiteY10545" fmla="*/ 2903037 h 4944979"/>
              <a:gd name="connsiteX10546" fmla="*/ 5257137 w 10962464"/>
              <a:gd name="connsiteY10546" fmla="*/ 2897594 h 4944979"/>
              <a:gd name="connsiteX10547" fmla="*/ 5270440 w 10962464"/>
              <a:gd name="connsiteY10547" fmla="*/ 2900919 h 4944979"/>
              <a:gd name="connsiteX10548" fmla="*/ 5279964 w 10962464"/>
              <a:gd name="connsiteY10548" fmla="*/ 2910747 h 4944979"/>
              <a:gd name="connsiteX10549" fmla="*/ 5290847 w 10962464"/>
              <a:gd name="connsiteY10549" fmla="*/ 2927980 h 4944979"/>
              <a:gd name="connsiteX10550" fmla="*/ 5307932 w 10962464"/>
              <a:gd name="connsiteY10550" fmla="*/ 2964112 h 4944979"/>
              <a:gd name="connsiteX10551" fmla="*/ 5322143 w 10962464"/>
              <a:gd name="connsiteY10551" fmla="*/ 2998126 h 4944979"/>
              <a:gd name="connsiteX10552" fmla="*/ 5337561 w 10962464"/>
              <a:gd name="connsiteY10552" fmla="*/ 3052550 h 4944979"/>
              <a:gd name="connsiteX10553" fmla="*/ 5344063 w 10962464"/>
              <a:gd name="connsiteY10553" fmla="*/ 3079912 h 4944979"/>
              <a:gd name="connsiteX10554" fmla="*/ 5347272 w 10962464"/>
              <a:gd name="connsiteY10554" fmla="*/ 3097571 h 4944979"/>
              <a:gd name="connsiteX10555" fmla="*/ 5350562 w 10962464"/>
              <a:gd name="connsiteY10555" fmla="*/ 3093820 h 4944979"/>
              <a:gd name="connsiteX10556" fmla="*/ 5362507 w 10962464"/>
              <a:gd name="connsiteY10556" fmla="*/ 3087472 h 4944979"/>
              <a:gd name="connsiteX10557" fmla="*/ 5377775 w 10962464"/>
              <a:gd name="connsiteY10557" fmla="*/ 3087168 h 4944979"/>
              <a:gd name="connsiteX10558" fmla="*/ 5390927 w 10962464"/>
              <a:gd name="connsiteY10558" fmla="*/ 3095180 h 4944979"/>
              <a:gd name="connsiteX10559" fmla="*/ 5394706 w 10962464"/>
              <a:gd name="connsiteY10559" fmla="*/ 3098961 h 4944979"/>
              <a:gd name="connsiteX10560" fmla="*/ 5406197 w 10962464"/>
              <a:gd name="connsiteY10560" fmla="*/ 3115439 h 4944979"/>
              <a:gd name="connsiteX10561" fmla="*/ 5414207 w 10962464"/>
              <a:gd name="connsiteY10561" fmla="*/ 3131766 h 4944979"/>
              <a:gd name="connsiteX10562" fmla="*/ 5421766 w 10962464"/>
              <a:gd name="connsiteY10562" fmla="*/ 3150210 h 4944979"/>
              <a:gd name="connsiteX10563" fmla="*/ 5434918 w 10962464"/>
              <a:gd name="connsiteY10563" fmla="*/ 3187853 h 4944979"/>
              <a:gd name="connsiteX10564" fmla="*/ 5444898 w 10962464"/>
              <a:gd name="connsiteY10564" fmla="*/ 3225344 h 4944979"/>
              <a:gd name="connsiteX10565" fmla="*/ 5453240 w 10962464"/>
              <a:gd name="connsiteY10565" fmla="*/ 3277922 h 4944979"/>
              <a:gd name="connsiteX10566" fmla="*/ 5454723 w 10962464"/>
              <a:gd name="connsiteY10566" fmla="*/ 3276746 h 4944979"/>
              <a:gd name="connsiteX10567" fmla="*/ 5470144 w 10962464"/>
              <a:gd name="connsiteY10567" fmla="*/ 3277955 h 4944979"/>
              <a:gd name="connsiteX10568" fmla="*/ 5478911 w 10962464"/>
              <a:gd name="connsiteY10568" fmla="*/ 3286421 h 4944979"/>
              <a:gd name="connsiteX10569" fmla="*/ 5485715 w 10962464"/>
              <a:gd name="connsiteY10569" fmla="*/ 3296247 h 4944979"/>
              <a:gd name="connsiteX10570" fmla="*/ 5494937 w 10962464"/>
              <a:gd name="connsiteY10570" fmla="*/ 3312273 h 4944979"/>
              <a:gd name="connsiteX10571" fmla="*/ 5502648 w 10962464"/>
              <a:gd name="connsiteY10571" fmla="*/ 3329960 h 4944979"/>
              <a:gd name="connsiteX10572" fmla="*/ 5508995 w 10962464"/>
              <a:gd name="connsiteY10572" fmla="*/ 3346741 h 4944979"/>
              <a:gd name="connsiteX10573" fmla="*/ 5515497 w 10962464"/>
              <a:gd name="connsiteY10573" fmla="*/ 3365334 h 4944979"/>
              <a:gd name="connsiteX10574" fmla="*/ 5522602 w 10962464"/>
              <a:gd name="connsiteY10574" fmla="*/ 3383325 h 4944979"/>
              <a:gd name="connsiteX10575" fmla="*/ 5536057 w 10962464"/>
              <a:gd name="connsiteY10575" fmla="*/ 3421572 h 4944979"/>
              <a:gd name="connsiteX10576" fmla="*/ 5538882 w 10962464"/>
              <a:gd name="connsiteY10576" fmla="*/ 3435339 h 4944979"/>
              <a:gd name="connsiteX10577" fmla="*/ 5547093 w 10962464"/>
              <a:gd name="connsiteY10577" fmla="*/ 3425956 h 4944979"/>
              <a:gd name="connsiteX10578" fmla="*/ 5558281 w 10962464"/>
              <a:gd name="connsiteY10578" fmla="*/ 3420363 h 4944979"/>
              <a:gd name="connsiteX10579" fmla="*/ 5576422 w 10962464"/>
              <a:gd name="connsiteY10579" fmla="*/ 3423688 h 4944979"/>
              <a:gd name="connsiteX10580" fmla="*/ 5589724 w 10962464"/>
              <a:gd name="connsiteY10580" fmla="*/ 3441527 h 4944979"/>
              <a:gd name="connsiteX10581" fmla="*/ 5607260 w 10962464"/>
              <a:gd name="connsiteY10581" fmla="*/ 3476448 h 4944979"/>
              <a:gd name="connsiteX10582" fmla="*/ 5621170 w 10962464"/>
              <a:gd name="connsiteY10582" fmla="*/ 3514544 h 4944979"/>
              <a:gd name="connsiteX10583" fmla="*/ 5633567 w 10962464"/>
              <a:gd name="connsiteY10583" fmla="*/ 3552641 h 4944979"/>
              <a:gd name="connsiteX10584" fmla="*/ 5641429 w 10962464"/>
              <a:gd name="connsiteY10584" fmla="*/ 3587864 h 4944979"/>
              <a:gd name="connsiteX10585" fmla="*/ 5642817 w 10962464"/>
              <a:gd name="connsiteY10585" fmla="*/ 3612424 h 4944979"/>
              <a:gd name="connsiteX10586" fmla="*/ 5646717 w 10962464"/>
              <a:gd name="connsiteY10586" fmla="*/ 3612659 h 4944979"/>
              <a:gd name="connsiteX10587" fmla="*/ 5653369 w 10962464"/>
              <a:gd name="connsiteY10587" fmla="*/ 3615682 h 4944979"/>
              <a:gd name="connsiteX10588" fmla="*/ 5657603 w 10962464"/>
              <a:gd name="connsiteY10588" fmla="*/ 3618857 h 4944979"/>
              <a:gd name="connsiteX10589" fmla="*/ 5662590 w 10962464"/>
              <a:gd name="connsiteY10589" fmla="*/ 3623240 h 4944979"/>
              <a:gd name="connsiteX10590" fmla="*/ 5668941 w 10962464"/>
              <a:gd name="connsiteY10590" fmla="*/ 3630346 h 4944979"/>
              <a:gd name="connsiteX10591" fmla="*/ 5691616 w 10962464"/>
              <a:gd name="connsiteY10591" fmla="*/ 3663151 h 4944979"/>
              <a:gd name="connsiteX10592" fmla="*/ 5711421 w 10962464"/>
              <a:gd name="connsiteY10592" fmla="*/ 3695503 h 4944979"/>
              <a:gd name="connsiteX10593" fmla="*/ 5740598 w 10962464"/>
              <a:gd name="connsiteY10593" fmla="*/ 3767614 h 4944979"/>
              <a:gd name="connsiteX10594" fmla="*/ 5743773 w 10962464"/>
              <a:gd name="connsiteY10594" fmla="*/ 3783487 h 4944979"/>
              <a:gd name="connsiteX10595" fmla="*/ 5745587 w 10962464"/>
              <a:gd name="connsiteY10595" fmla="*/ 3803442 h 4944979"/>
              <a:gd name="connsiteX10596" fmla="*/ 5744341 w 10962464"/>
              <a:gd name="connsiteY10596" fmla="*/ 3834585 h 4944979"/>
              <a:gd name="connsiteX10597" fmla="*/ 5745284 w 10962464"/>
              <a:gd name="connsiteY10597" fmla="*/ 3835190 h 4944979"/>
              <a:gd name="connsiteX10598" fmla="*/ 5757833 w 10962464"/>
              <a:gd name="connsiteY10598" fmla="*/ 3846226 h 4944979"/>
              <a:gd name="connsiteX10599" fmla="*/ 5782625 w 10962464"/>
              <a:gd name="connsiteY10599" fmla="*/ 3881751 h 4944979"/>
              <a:gd name="connsiteX10600" fmla="*/ 5798047 w 10962464"/>
              <a:gd name="connsiteY10600" fmla="*/ 3919395 h 4944979"/>
              <a:gd name="connsiteX10601" fmla="*/ 5811197 w 10962464"/>
              <a:gd name="connsiteY10601" fmla="*/ 3997251 h 4944979"/>
              <a:gd name="connsiteX10602" fmla="*/ 5809518 w 10962464"/>
              <a:gd name="connsiteY10602" fmla="*/ 4017235 h 4944979"/>
              <a:gd name="connsiteX10603" fmla="*/ 5815280 w 10962464"/>
              <a:gd name="connsiteY10603" fmla="*/ 4015997 h 4944979"/>
              <a:gd name="connsiteX10604" fmla="*/ 5826011 w 10962464"/>
              <a:gd name="connsiteY10604" fmla="*/ 4022800 h 4944979"/>
              <a:gd name="connsiteX10605" fmla="*/ 5834478 w 10962464"/>
              <a:gd name="connsiteY10605" fmla="*/ 4032475 h 4944979"/>
              <a:gd name="connsiteX10606" fmla="*/ 5844757 w 10962464"/>
              <a:gd name="connsiteY10606" fmla="*/ 4050313 h 4944979"/>
              <a:gd name="connsiteX10607" fmla="*/ 5858970 w 10962464"/>
              <a:gd name="connsiteY10607" fmla="*/ 4087200 h 4944979"/>
              <a:gd name="connsiteX10608" fmla="*/ 5868945 w 10962464"/>
              <a:gd name="connsiteY10608" fmla="*/ 4125750 h 4944979"/>
              <a:gd name="connsiteX10609" fmla="*/ 5869853 w 10962464"/>
              <a:gd name="connsiteY10609" fmla="*/ 4147670 h 4944979"/>
              <a:gd name="connsiteX10610" fmla="*/ 5866830 w 10962464"/>
              <a:gd name="connsiteY10610" fmla="*/ 4168232 h 4944979"/>
              <a:gd name="connsiteX10611" fmla="*/ 5857911 w 10962464"/>
              <a:gd name="connsiteY10611" fmla="*/ 4204211 h 4944979"/>
              <a:gd name="connsiteX10612" fmla="*/ 5848992 w 10962464"/>
              <a:gd name="connsiteY10612" fmla="*/ 4224620 h 4944979"/>
              <a:gd name="connsiteX10613" fmla="*/ 5848782 w 10962464"/>
              <a:gd name="connsiteY10613" fmla="*/ 4224912 h 4944979"/>
              <a:gd name="connsiteX10614" fmla="*/ 5858516 w 10962464"/>
              <a:gd name="connsiteY10614" fmla="*/ 4265740 h 4944979"/>
              <a:gd name="connsiteX10615" fmla="*/ 5874388 w 10962464"/>
              <a:gd name="connsiteY10615" fmla="*/ 4303232 h 4944979"/>
              <a:gd name="connsiteX10616" fmla="*/ 5893437 w 10962464"/>
              <a:gd name="connsiteY10616" fmla="*/ 4338154 h 4944979"/>
              <a:gd name="connsiteX10617" fmla="*/ 5898426 w 10962464"/>
              <a:gd name="connsiteY10617" fmla="*/ 4345258 h 4944979"/>
              <a:gd name="connsiteX10618" fmla="*/ 5903566 w 10962464"/>
              <a:gd name="connsiteY10618" fmla="*/ 4350853 h 4944979"/>
              <a:gd name="connsiteX10619" fmla="*/ 5911124 w 10962464"/>
              <a:gd name="connsiteY10619" fmla="*/ 4355992 h 4944979"/>
              <a:gd name="connsiteX10620" fmla="*/ 5918961 w 10962464"/>
              <a:gd name="connsiteY10620" fmla="*/ 4359798 h 4944979"/>
              <a:gd name="connsiteX10621" fmla="*/ 5920196 w 10962464"/>
              <a:gd name="connsiteY10621" fmla="*/ 4358562 h 4944979"/>
              <a:gd name="connsiteX10622" fmla="*/ 5931232 w 10962464"/>
              <a:gd name="connsiteY10622" fmla="*/ 4355841 h 4944979"/>
              <a:gd name="connsiteX10623" fmla="*/ 5939094 w 10962464"/>
              <a:gd name="connsiteY10623" fmla="*/ 4359620 h 4944979"/>
              <a:gd name="connsiteX10624" fmla="*/ 5942418 w 10962464"/>
              <a:gd name="connsiteY10624" fmla="*/ 4363098 h 4944979"/>
              <a:gd name="connsiteX10625" fmla="*/ 5944902 w 10962464"/>
              <a:gd name="connsiteY10625" fmla="*/ 4367445 h 4944979"/>
              <a:gd name="connsiteX10626" fmla="*/ 5948162 w 10962464"/>
              <a:gd name="connsiteY10626" fmla="*/ 4327722 h 4944979"/>
              <a:gd name="connsiteX10627" fmla="*/ 5953757 w 10962464"/>
              <a:gd name="connsiteY10627" fmla="*/ 4290079 h 4944979"/>
              <a:gd name="connsiteX10628" fmla="*/ 5961921 w 10962464"/>
              <a:gd name="connsiteY10628" fmla="*/ 4252134 h 4944979"/>
              <a:gd name="connsiteX10629" fmla="*/ 5972654 w 10962464"/>
              <a:gd name="connsiteY10629" fmla="*/ 4212677 h 4944979"/>
              <a:gd name="connsiteX10630" fmla="*/ 5979005 w 10962464"/>
              <a:gd name="connsiteY10630" fmla="*/ 4200129 h 4944979"/>
              <a:gd name="connsiteX10631" fmla="*/ 5992912 w 10962464"/>
              <a:gd name="connsiteY10631" fmla="*/ 4194687 h 4944979"/>
              <a:gd name="connsiteX10632" fmla="*/ 6000471 w 10962464"/>
              <a:gd name="connsiteY10632" fmla="*/ 4197863 h 4944979"/>
              <a:gd name="connsiteX10633" fmla="*/ 6003495 w 10962464"/>
              <a:gd name="connsiteY10633" fmla="*/ 4200129 h 4944979"/>
              <a:gd name="connsiteX10634" fmla="*/ 6011809 w 10962464"/>
              <a:gd name="connsiteY10634" fmla="*/ 4209944 h 4944979"/>
              <a:gd name="connsiteX10635" fmla="*/ 6011809 w 10962464"/>
              <a:gd name="connsiteY10635" fmla="*/ 4193023 h 4944979"/>
              <a:gd name="connsiteX10636" fmla="*/ 6021483 w 10962464"/>
              <a:gd name="connsiteY10636" fmla="*/ 4114412 h 4944979"/>
              <a:gd name="connsiteX10637" fmla="*/ 6031009 w 10962464"/>
              <a:gd name="connsiteY10637" fmla="*/ 4077223 h 4944979"/>
              <a:gd name="connsiteX10638" fmla="*/ 6037056 w 10962464"/>
              <a:gd name="connsiteY10638" fmla="*/ 4057268 h 4944979"/>
              <a:gd name="connsiteX10639" fmla="*/ 6042194 w 10962464"/>
              <a:gd name="connsiteY10639" fmla="*/ 4047894 h 4944979"/>
              <a:gd name="connsiteX10640" fmla="*/ 6047034 w 10962464"/>
              <a:gd name="connsiteY10640" fmla="*/ 4043359 h 4944979"/>
              <a:gd name="connsiteX10641" fmla="*/ 6054591 w 10962464"/>
              <a:gd name="connsiteY10641" fmla="*/ 4040336 h 4944979"/>
              <a:gd name="connsiteX10642" fmla="*/ 6075002 w 10962464"/>
              <a:gd name="connsiteY10642" fmla="*/ 4046080 h 4944979"/>
              <a:gd name="connsiteX10643" fmla="*/ 6080292 w 10962464"/>
              <a:gd name="connsiteY10643" fmla="*/ 4051014 h 4944979"/>
              <a:gd name="connsiteX10644" fmla="*/ 6084222 w 10962464"/>
              <a:gd name="connsiteY10644" fmla="*/ 4010253 h 4944979"/>
              <a:gd name="connsiteX10645" fmla="*/ 6098282 w 10962464"/>
              <a:gd name="connsiteY10645" fmla="*/ 3934060 h 4944979"/>
              <a:gd name="connsiteX10646" fmla="*/ 6110074 w 10962464"/>
              <a:gd name="connsiteY10646" fmla="*/ 3894451 h 4944979"/>
              <a:gd name="connsiteX10647" fmla="*/ 6117329 w 10962464"/>
              <a:gd name="connsiteY10647" fmla="*/ 3876764 h 4944979"/>
              <a:gd name="connsiteX10648" fmla="*/ 6127157 w 10962464"/>
              <a:gd name="connsiteY10648" fmla="*/ 3859077 h 4944979"/>
              <a:gd name="connsiteX10649" fmla="*/ 6137285 w 10962464"/>
              <a:gd name="connsiteY10649" fmla="*/ 3850913 h 4944979"/>
              <a:gd name="connsiteX10650" fmla="*/ 6149118 w 10962464"/>
              <a:gd name="connsiteY10650" fmla="*/ 3851390 h 4944979"/>
              <a:gd name="connsiteX10651" fmla="*/ 6150891 w 10962464"/>
              <a:gd name="connsiteY10651" fmla="*/ 3792105 h 4944979"/>
              <a:gd name="connsiteX10652" fmla="*/ 6153461 w 10962464"/>
              <a:gd name="connsiteY10652" fmla="*/ 3771696 h 4944979"/>
              <a:gd name="connsiteX10653" fmla="*/ 6157391 w 10962464"/>
              <a:gd name="connsiteY10653" fmla="*/ 3752195 h 4944979"/>
              <a:gd name="connsiteX10654" fmla="*/ 6166916 w 10962464"/>
              <a:gd name="connsiteY10654" fmla="*/ 3715762 h 4944979"/>
              <a:gd name="connsiteX10655" fmla="*/ 6179162 w 10962464"/>
              <a:gd name="connsiteY10655" fmla="*/ 3675699 h 4944979"/>
              <a:gd name="connsiteX10656" fmla="*/ 6182186 w 10962464"/>
              <a:gd name="connsiteY10656" fmla="*/ 3667384 h 4944979"/>
              <a:gd name="connsiteX10657" fmla="*/ 6190801 w 10962464"/>
              <a:gd name="connsiteY10657" fmla="*/ 3653023 h 4944979"/>
              <a:gd name="connsiteX10658" fmla="*/ 6194581 w 10962464"/>
              <a:gd name="connsiteY10658" fmla="*/ 3651057 h 4944979"/>
              <a:gd name="connsiteX10659" fmla="*/ 6201081 w 10962464"/>
              <a:gd name="connsiteY10659" fmla="*/ 3650301 h 4944979"/>
              <a:gd name="connsiteX10660" fmla="*/ 6207733 w 10962464"/>
              <a:gd name="connsiteY10660" fmla="*/ 3653023 h 4944979"/>
              <a:gd name="connsiteX10661" fmla="*/ 6207797 w 10962464"/>
              <a:gd name="connsiteY10661" fmla="*/ 3653083 h 4944979"/>
              <a:gd name="connsiteX10662" fmla="*/ 6208185 w 10962464"/>
              <a:gd name="connsiteY10662" fmla="*/ 3648335 h 4944979"/>
              <a:gd name="connsiteX10663" fmla="*/ 6212569 w 10962464"/>
              <a:gd name="connsiteY10663" fmla="*/ 3614624 h 4944979"/>
              <a:gd name="connsiteX10664" fmla="*/ 6225723 w 10962464"/>
              <a:gd name="connsiteY10664" fmla="*/ 3549163 h 4944979"/>
              <a:gd name="connsiteX10665" fmla="*/ 6238875 w 10962464"/>
              <a:gd name="connsiteY10665" fmla="*/ 3509102 h 4944979"/>
              <a:gd name="connsiteX10666" fmla="*/ 6252329 w 10962464"/>
              <a:gd name="connsiteY10666" fmla="*/ 3472367 h 4944979"/>
              <a:gd name="connsiteX10667" fmla="*/ 6266538 w 10962464"/>
              <a:gd name="connsiteY10667" fmla="*/ 3438050 h 4944979"/>
              <a:gd name="connsiteX10668" fmla="*/ 6286041 w 10962464"/>
              <a:gd name="connsiteY10668" fmla="*/ 3417036 h 4944979"/>
              <a:gd name="connsiteX10669" fmla="*/ 6307053 w 10962464"/>
              <a:gd name="connsiteY10669" fmla="*/ 3432153 h 4944979"/>
              <a:gd name="connsiteX10670" fmla="*/ 6313706 w 10962464"/>
              <a:gd name="connsiteY10670" fmla="*/ 3445759 h 4944979"/>
              <a:gd name="connsiteX10671" fmla="*/ 6314531 w 10962464"/>
              <a:gd name="connsiteY10671" fmla="*/ 3448131 h 4944979"/>
              <a:gd name="connsiteX10672" fmla="*/ 6321568 w 10962464"/>
              <a:gd name="connsiteY10672" fmla="*/ 3414466 h 4944979"/>
              <a:gd name="connsiteX10673" fmla="*/ 6343187 w 10962464"/>
              <a:gd name="connsiteY10673" fmla="*/ 3342205 h 4944979"/>
              <a:gd name="connsiteX10674" fmla="*/ 6358153 w 10962464"/>
              <a:gd name="connsiteY10674" fmla="*/ 3305770 h 4944979"/>
              <a:gd name="connsiteX10675" fmla="*/ 6373877 w 10962464"/>
              <a:gd name="connsiteY10675" fmla="*/ 3270093 h 4944979"/>
              <a:gd name="connsiteX10676" fmla="*/ 6382040 w 10962464"/>
              <a:gd name="connsiteY10676" fmla="*/ 3252405 h 4944979"/>
              <a:gd name="connsiteX10677" fmla="*/ 6388540 w 10962464"/>
              <a:gd name="connsiteY10677" fmla="*/ 3240614 h 4944979"/>
              <a:gd name="connsiteX10678" fmla="*/ 6400030 w 10962464"/>
              <a:gd name="connsiteY10678" fmla="*/ 3232904 h 4944979"/>
              <a:gd name="connsiteX10679" fmla="*/ 6407587 w 10962464"/>
              <a:gd name="connsiteY10679" fmla="*/ 3233810 h 4944979"/>
              <a:gd name="connsiteX10680" fmla="*/ 6412578 w 10962464"/>
              <a:gd name="connsiteY10680" fmla="*/ 3237137 h 4944979"/>
              <a:gd name="connsiteX10681" fmla="*/ 6424067 w 10962464"/>
              <a:gd name="connsiteY10681" fmla="*/ 3256034 h 4944979"/>
              <a:gd name="connsiteX10682" fmla="*/ 6427542 w 10962464"/>
              <a:gd name="connsiteY10682" fmla="*/ 3264650 h 4944979"/>
              <a:gd name="connsiteX10683" fmla="*/ 6433288 w 10962464"/>
              <a:gd name="connsiteY10683" fmla="*/ 3281885 h 4944979"/>
              <a:gd name="connsiteX10684" fmla="*/ 6441753 w 10962464"/>
              <a:gd name="connsiteY10684" fmla="*/ 3311062 h 4944979"/>
              <a:gd name="connsiteX10685" fmla="*/ 6444323 w 10962464"/>
              <a:gd name="connsiteY10685" fmla="*/ 3320132 h 4944979"/>
              <a:gd name="connsiteX10686" fmla="*/ 6452486 w 10962464"/>
              <a:gd name="connsiteY10686" fmla="*/ 3360043 h 4944979"/>
              <a:gd name="connsiteX10687" fmla="*/ 6454604 w 10962464"/>
              <a:gd name="connsiteY10687" fmla="*/ 3399047 h 4944979"/>
              <a:gd name="connsiteX10688" fmla="*/ 6452789 w 10962464"/>
              <a:gd name="connsiteY10688" fmla="*/ 3440015 h 4944979"/>
              <a:gd name="connsiteX10689" fmla="*/ 6440998 w 10962464"/>
              <a:gd name="connsiteY10689" fmla="*/ 3513789 h 4944979"/>
              <a:gd name="connsiteX10690" fmla="*/ 6436435 w 10962464"/>
              <a:gd name="connsiteY10690" fmla="*/ 3531879 h 4944979"/>
              <a:gd name="connsiteX10691" fmla="*/ 6454907 w 10962464"/>
              <a:gd name="connsiteY10691" fmla="*/ 3511824 h 4944979"/>
              <a:gd name="connsiteX10692" fmla="*/ 6484838 w 10962464"/>
              <a:gd name="connsiteY10692" fmla="*/ 3482950 h 4944979"/>
              <a:gd name="connsiteX10693" fmla="*/ 6514015 w 10962464"/>
              <a:gd name="connsiteY10693" fmla="*/ 3460424 h 4944979"/>
              <a:gd name="connsiteX10694" fmla="*/ 6521727 w 10962464"/>
              <a:gd name="connsiteY10694" fmla="*/ 3455586 h 4944979"/>
              <a:gd name="connsiteX10695" fmla="*/ 6527622 w 10962464"/>
              <a:gd name="connsiteY10695" fmla="*/ 3452564 h 4944979"/>
              <a:gd name="connsiteX10696" fmla="*/ 6539111 w 10962464"/>
              <a:gd name="connsiteY10696" fmla="*/ 3451506 h 4944979"/>
              <a:gd name="connsiteX10697" fmla="*/ 6551810 w 10962464"/>
              <a:gd name="connsiteY10697" fmla="*/ 3459367 h 4944979"/>
              <a:gd name="connsiteX10698" fmla="*/ 6557555 w 10962464"/>
              <a:gd name="connsiteY10698" fmla="*/ 3469494 h 4944979"/>
              <a:gd name="connsiteX10699" fmla="*/ 6558612 w 10962464"/>
              <a:gd name="connsiteY10699" fmla="*/ 3472367 h 4944979"/>
              <a:gd name="connsiteX10700" fmla="*/ 6561183 w 10962464"/>
              <a:gd name="connsiteY10700" fmla="*/ 3484160 h 4944979"/>
              <a:gd name="connsiteX10701" fmla="*/ 6559520 w 10962464"/>
              <a:gd name="connsiteY10701" fmla="*/ 3507894 h 4944979"/>
              <a:gd name="connsiteX10702" fmla="*/ 6556044 w 10962464"/>
              <a:gd name="connsiteY10702" fmla="*/ 3526337 h 4944979"/>
              <a:gd name="connsiteX10703" fmla="*/ 6545309 w 10962464"/>
              <a:gd name="connsiteY10703" fmla="*/ 3564433 h 4944979"/>
              <a:gd name="connsiteX10704" fmla="*/ 6531100 w 10962464"/>
              <a:gd name="connsiteY10704" fmla="*/ 3601169 h 4944979"/>
              <a:gd name="connsiteX10705" fmla="*/ 6519176 w 10962464"/>
              <a:gd name="connsiteY10705" fmla="*/ 3624494 h 4944979"/>
              <a:gd name="connsiteX10706" fmla="*/ 6519760 w 10962464"/>
              <a:gd name="connsiteY10706" fmla="*/ 3625659 h 4944979"/>
              <a:gd name="connsiteX10707" fmla="*/ 6520063 w 10962464"/>
              <a:gd name="connsiteY10707" fmla="*/ 3628986 h 4944979"/>
              <a:gd name="connsiteX10708" fmla="*/ 6521574 w 10962464"/>
              <a:gd name="connsiteY10708" fmla="*/ 3638207 h 4944979"/>
              <a:gd name="connsiteX10709" fmla="*/ 6520515 w 10962464"/>
              <a:gd name="connsiteY10709" fmla="*/ 3657255 h 4944979"/>
              <a:gd name="connsiteX10710" fmla="*/ 6512806 w 10962464"/>
              <a:gd name="connsiteY10710" fmla="*/ 3696410 h 4944979"/>
              <a:gd name="connsiteX10711" fmla="*/ 6491943 w 10962464"/>
              <a:gd name="connsiteY10711" fmla="*/ 3775324 h 4944979"/>
              <a:gd name="connsiteX10712" fmla="*/ 6478035 w 10962464"/>
              <a:gd name="connsiteY10712" fmla="*/ 3808583 h 4944979"/>
              <a:gd name="connsiteX10713" fmla="*/ 6476816 w 10962464"/>
              <a:gd name="connsiteY10713" fmla="*/ 3810851 h 4944979"/>
              <a:gd name="connsiteX10714" fmla="*/ 6478188 w 10962464"/>
              <a:gd name="connsiteY10714" fmla="*/ 3810851 h 4944979"/>
              <a:gd name="connsiteX10715" fmla="*/ 6487259 w 10962464"/>
              <a:gd name="connsiteY10715" fmla="*/ 3814479 h 4944979"/>
              <a:gd name="connsiteX10716" fmla="*/ 6490886 w 10962464"/>
              <a:gd name="connsiteY10716" fmla="*/ 3817654 h 4944979"/>
              <a:gd name="connsiteX10717" fmla="*/ 6492246 w 10962464"/>
              <a:gd name="connsiteY10717" fmla="*/ 3819166 h 4944979"/>
              <a:gd name="connsiteX10718" fmla="*/ 6494968 w 10962464"/>
              <a:gd name="connsiteY10718" fmla="*/ 3824004 h 4944979"/>
              <a:gd name="connsiteX10719" fmla="*/ 6495573 w 10962464"/>
              <a:gd name="connsiteY10719" fmla="*/ 3825969 h 4944979"/>
              <a:gd name="connsiteX10720" fmla="*/ 6496329 w 10962464"/>
              <a:gd name="connsiteY10720" fmla="*/ 3829143 h 4944979"/>
              <a:gd name="connsiteX10721" fmla="*/ 6496932 w 10962464"/>
              <a:gd name="connsiteY10721" fmla="*/ 3841842 h 4944979"/>
              <a:gd name="connsiteX10722" fmla="*/ 6495724 w 10962464"/>
              <a:gd name="connsiteY10722" fmla="*/ 3851063 h 4944979"/>
              <a:gd name="connsiteX10723" fmla="*/ 6483930 w 10962464"/>
              <a:gd name="connsiteY10723" fmla="*/ 3890369 h 4944979"/>
              <a:gd name="connsiteX10724" fmla="*/ 6468210 w 10962464"/>
              <a:gd name="connsiteY10724" fmla="*/ 3927559 h 4944979"/>
              <a:gd name="connsiteX10725" fmla="*/ 6459591 w 10962464"/>
              <a:gd name="connsiteY10725" fmla="*/ 3945096 h 4944979"/>
              <a:gd name="connsiteX10726" fmla="*/ 6448556 w 10962464"/>
              <a:gd name="connsiteY10726" fmla="*/ 3963388 h 4944979"/>
              <a:gd name="connsiteX10727" fmla="*/ 6427542 w 10962464"/>
              <a:gd name="connsiteY10727" fmla="*/ 3995286 h 4944979"/>
              <a:gd name="connsiteX10728" fmla="*/ 6405319 w 10962464"/>
              <a:gd name="connsiteY10728" fmla="*/ 4025371 h 4944979"/>
              <a:gd name="connsiteX10729" fmla="*/ 6398047 w 10962464"/>
              <a:gd name="connsiteY10729" fmla="*/ 4034794 h 4944979"/>
              <a:gd name="connsiteX10730" fmla="*/ 6401995 w 10962464"/>
              <a:gd name="connsiteY10730" fmla="*/ 4036405 h 4944979"/>
              <a:gd name="connsiteX10731" fmla="*/ 6407133 w 10962464"/>
              <a:gd name="connsiteY10731" fmla="*/ 4046232 h 4944979"/>
              <a:gd name="connsiteX10732" fmla="*/ 6407286 w 10962464"/>
              <a:gd name="connsiteY10732" fmla="*/ 4046837 h 4944979"/>
              <a:gd name="connsiteX10733" fmla="*/ 6409552 w 10962464"/>
              <a:gd name="connsiteY10733" fmla="*/ 4058325 h 4944979"/>
              <a:gd name="connsiteX10734" fmla="*/ 6409401 w 10962464"/>
              <a:gd name="connsiteY10734" fmla="*/ 4081456 h 4944979"/>
              <a:gd name="connsiteX10735" fmla="*/ 6406831 w 10962464"/>
              <a:gd name="connsiteY10735" fmla="*/ 4098842 h 4944979"/>
              <a:gd name="connsiteX10736" fmla="*/ 6396098 w 10962464"/>
              <a:gd name="connsiteY10736" fmla="*/ 4137240 h 4944979"/>
              <a:gd name="connsiteX10737" fmla="*/ 6380527 w 10962464"/>
              <a:gd name="connsiteY10737" fmla="*/ 4171708 h 4944979"/>
              <a:gd name="connsiteX10738" fmla="*/ 6360723 w 10962464"/>
              <a:gd name="connsiteY10738" fmla="*/ 4203303 h 4944979"/>
              <a:gd name="connsiteX10739" fmla="*/ 6354996 w 10962464"/>
              <a:gd name="connsiteY10739" fmla="*/ 4210401 h 4944979"/>
              <a:gd name="connsiteX10740" fmla="*/ 6359515 w 10962464"/>
              <a:gd name="connsiteY10740" fmla="*/ 4217061 h 4944979"/>
              <a:gd name="connsiteX10741" fmla="*/ 6360269 w 10962464"/>
              <a:gd name="connsiteY10741" fmla="*/ 4220386 h 4944979"/>
              <a:gd name="connsiteX10742" fmla="*/ 6360423 w 10962464"/>
              <a:gd name="connsiteY10742" fmla="*/ 4232632 h 4944979"/>
              <a:gd name="connsiteX10743" fmla="*/ 6357701 w 10962464"/>
              <a:gd name="connsiteY10743" fmla="*/ 4252134 h 4944979"/>
              <a:gd name="connsiteX10744" fmla="*/ 6346966 w 10962464"/>
              <a:gd name="connsiteY10744" fmla="*/ 4292044 h 4944979"/>
              <a:gd name="connsiteX10745" fmla="*/ 6339710 w 10962464"/>
              <a:gd name="connsiteY10745" fmla="*/ 4310035 h 4944979"/>
              <a:gd name="connsiteX10746" fmla="*/ 6330488 w 10962464"/>
              <a:gd name="connsiteY10746" fmla="*/ 4328326 h 4944979"/>
              <a:gd name="connsiteX10747" fmla="*/ 6310232 w 10962464"/>
              <a:gd name="connsiteY10747" fmla="*/ 4363550 h 4944979"/>
              <a:gd name="connsiteX10748" fmla="*/ 6288008 w 10962464"/>
              <a:gd name="connsiteY10748" fmla="*/ 4391670 h 4944979"/>
              <a:gd name="connsiteX10749" fmla="*/ 6271681 w 10962464"/>
              <a:gd name="connsiteY10749" fmla="*/ 4406333 h 4944979"/>
              <a:gd name="connsiteX10750" fmla="*/ 6261092 w 10962464"/>
              <a:gd name="connsiteY10750" fmla="*/ 4412995 h 4944979"/>
              <a:gd name="connsiteX10751" fmla="*/ 6263214 w 10962464"/>
              <a:gd name="connsiteY10751" fmla="*/ 4416915 h 4944979"/>
              <a:gd name="connsiteX10752" fmla="*/ 6264573 w 10962464"/>
              <a:gd name="connsiteY10752" fmla="*/ 4425079 h 4944979"/>
              <a:gd name="connsiteX10753" fmla="*/ 6264725 w 10962464"/>
              <a:gd name="connsiteY10753" fmla="*/ 4436870 h 4944979"/>
              <a:gd name="connsiteX10754" fmla="*/ 6262608 w 10962464"/>
              <a:gd name="connsiteY10754" fmla="*/ 4455616 h 4944979"/>
              <a:gd name="connsiteX10755" fmla="*/ 6251421 w 10962464"/>
              <a:gd name="connsiteY10755" fmla="*/ 4493865 h 4944979"/>
              <a:gd name="connsiteX10756" fmla="*/ 6234188 w 10962464"/>
              <a:gd name="connsiteY10756" fmla="*/ 4528635 h 4944979"/>
              <a:gd name="connsiteX10757" fmla="*/ 6214082 w 10962464"/>
              <a:gd name="connsiteY10757" fmla="*/ 4560230 h 4944979"/>
              <a:gd name="connsiteX10758" fmla="*/ 6204860 w 10962464"/>
              <a:gd name="connsiteY10758" fmla="*/ 4572929 h 4944979"/>
              <a:gd name="connsiteX10759" fmla="*/ 6204346 w 10962464"/>
              <a:gd name="connsiteY10759" fmla="*/ 4573480 h 4944979"/>
              <a:gd name="connsiteX10760" fmla="*/ 6204255 w 10962464"/>
              <a:gd name="connsiteY10760" fmla="*/ 4580942 h 4944979"/>
              <a:gd name="connsiteX10761" fmla="*/ 6203198 w 10962464"/>
              <a:gd name="connsiteY10761" fmla="*/ 4586082 h 4944979"/>
              <a:gd name="connsiteX10762" fmla="*/ 6200024 w 10962464"/>
              <a:gd name="connsiteY10762" fmla="*/ 4596966 h 4944979"/>
              <a:gd name="connsiteX10763" fmla="*/ 6192766 w 10962464"/>
              <a:gd name="connsiteY10763" fmla="*/ 4614503 h 4944979"/>
              <a:gd name="connsiteX10764" fmla="*/ 6182033 w 10962464"/>
              <a:gd name="connsiteY10764" fmla="*/ 4633098 h 4944979"/>
              <a:gd name="connsiteX10765" fmla="*/ 6171451 w 10962464"/>
              <a:gd name="connsiteY10765" fmla="*/ 4648366 h 4944979"/>
              <a:gd name="connsiteX10766" fmla="*/ 6147112 w 10962464"/>
              <a:gd name="connsiteY10766" fmla="*/ 4677846 h 4944979"/>
              <a:gd name="connsiteX10767" fmla="*/ 6117783 w 10962464"/>
              <a:gd name="connsiteY10767" fmla="*/ 4703244 h 4944979"/>
              <a:gd name="connsiteX10768" fmla="*/ 6101722 w 10962464"/>
              <a:gd name="connsiteY10768" fmla="*/ 4713490 h 4944979"/>
              <a:gd name="connsiteX10769" fmla="*/ 6147110 w 10962464"/>
              <a:gd name="connsiteY10769" fmla="*/ 4791681 h 4944979"/>
              <a:gd name="connsiteX10770" fmla="*/ 6199115 w 10962464"/>
              <a:gd name="connsiteY10770" fmla="*/ 4882236 h 4944979"/>
              <a:gd name="connsiteX10771" fmla="*/ 6235655 w 10962464"/>
              <a:gd name="connsiteY10771" fmla="*/ 4944979 h 4944979"/>
              <a:gd name="connsiteX10772" fmla="*/ 6205791 w 10962464"/>
              <a:gd name="connsiteY10772" fmla="*/ 4944979 h 4944979"/>
              <a:gd name="connsiteX10773" fmla="*/ 6200024 w 10962464"/>
              <a:gd name="connsiteY10773" fmla="*/ 4935450 h 4944979"/>
              <a:gd name="connsiteX10774" fmla="*/ 6174927 w 10962464"/>
              <a:gd name="connsiteY10774" fmla="*/ 4890097 h 4944979"/>
              <a:gd name="connsiteX10775" fmla="*/ 6150133 w 10962464"/>
              <a:gd name="connsiteY10775" fmla="*/ 4845954 h 4944979"/>
              <a:gd name="connsiteX10776" fmla="*/ 6095710 w 10962464"/>
              <a:gd name="connsiteY10776" fmla="*/ 4753283 h 4944979"/>
              <a:gd name="connsiteX10777" fmla="*/ 6090046 w 10962464"/>
              <a:gd name="connsiteY10777" fmla="*/ 4743391 h 4944979"/>
              <a:gd name="connsiteX10778" fmla="*/ 6085204 w 10962464"/>
              <a:gd name="connsiteY10778" fmla="*/ 4758889 h 4944979"/>
              <a:gd name="connsiteX10779" fmla="*/ 6089211 w 10962464"/>
              <a:gd name="connsiteY10779" fmla="*/ 4766134 h 4944979"/>
              <a:gd name="connsiteX10780" fmla="*/ 6114155 w 10962464"/>
              <a:gd name="connsiteY10780" fmla="*/ 4809673 h 4944979"/>
              <a:gd name="connsiteX10781" fmla="*/ 6166159 w 10962464"/>
              <a:gd name="connsiteY10781" fmla="*/ 4897354 h 4944979"/>
              <a:gd name="connsiteX10782" fmla="*/ 6190952 w 10962464"/>
              <a:gd name="connsiteY10782" fmla="*/ 4940591 h 4944979"/>
              <a:gd name="connsiteX10783" fmla="*/ 6193312 w 10962464"/>
              <a:gd name="connsiteY10783" fmla="*/ 4944979 h 4944979"/>
              <a:gd name="connsiteX10784" fmla="*/ 6164723 w 10962464"/>
              <a:gd name="connsiteY10784" fmla="*/ 4944979 h 4944979"/>
              <a:gd name="connsiteX10785" fmla="*/ 6157845 w 10962464"/>
              <a:gd name="connsiteY10785" fmla="*/ 4932579 h 4944979"/>
              <a:gd name="connsiteX10786" fmla="*/ 6132446 w 10962464"/>
              <a:gd name="connsiteY10786" fmla="*/ 4889040 h 4944979"/>
              <a:gd name="connsiteX10787" fmla="*/ 6080895 w 10962464"/>
              <a:gd name="connsiteY10787" fmla="*/ 4802264 h 4944979"/>
              <a:gd name="connsiteX10788" fmla="*/ 6073120 w 10962464"/>
              <a:gd name="connsiteY10788" fmla="*/ 4788374 h 4944979"/>
              <a:gd name="connsiteX10789" fmla="*/ 6059427 w 10962464"/>
              <a:gd name="connsiteY10789" fmla="*/ 4812998 h 4944979"/>
              <a:gd name="connsiteX10790" fmla="*/ 6048394 w 10962464"/>
              <a:gd name="connsiteY10790" fmla="*/ 4829778 h 4944979"/>
              <a:gd name="connsiteX10791" fmla="*/ 6037661 w 10962464"/>
              <a:gd name="connsiteY10791" fmla="*/ 4845198 h 4944979"/>
              <a:gd name="connsiteX10792" fmla="*/ 6025413 w 10962464"/>
              <a:gd name="connsiteY10792" fmla="*/ 4860316 h 4944979"/>
              <a:gd name="connsiteX10793" fmla="*/ 6009239 w 10962464"/>
              <a:gd name="connsiteY10793" fmla="*/ 4876342 h 4944979"/>
              <a:gd name="connsiteX10794" fmla="*/ 5976132 w 10962464"/>
              <a:gd name="connsiteY10794" fmla="*/ 4899925 h 4944979"/>
              <a:gd name="connsiteX10795" fmla="*/ 5975000 w 10962464"/>
              <a:gd name="connsiteY10795" fmla="*/ 4900382 h 4944979"/>
              <a:gd name="connsiteX10796" fmla="*/ 5973258 w 10962464"/>
              <a:gd name="connsiteY10796" fmla="*/ 4907182 h 4944979"/>
              <a:gd name="connsiteX10797" fmla="*/ 5953454 w 10962464"/>
              <a:gd name="connsiteY10797" fmla="*/ 4929706 h 4944979"/>
              <a:gd name="connsiteX10798" fmla="*/ 5944677 w 10962464"/>
              <a:gd name="connsiteY10798" fmla="*/ 4944979 h 4944979"/>
              <a:gd name="connsiteX10799" fmla="*/ 5915150 w 10962464"/>
              <a:gd name="connsiteY10799" fmla="*/ 4944979 h 4944979"/>
              <a:gd name="connsiteX10800" fmla="*/ 5918834 w 10962464"/>
              <a:gd name="connsiteY10800" fmla="*/ 4938323 h 4944979"/>
              <a:gd name="connsiteX10801" fmla="*/ 5928811 w 10962464"/>
              <a:gd name="connsiteY10801" fmla="*/ 4922601 h 4944979"/>
              <a:gd name="connsiteX10802" fmla="*/ 5934781 w 10962464"/>
              <a:gd name="connsiteY10802" fmla="*/ 4915524 h 4944979"/>
              <a:gd name="connsiteX10803" fmla="*/ 5921556 w 10962464"/>
              <a:gd name="connsiteY10803" fmla="*/ 4918519 h 4944979"/>
              <a:gd name="connsiteX10804" fmla="*/ 5913242 w 10962464"/>
              <a:gd name="connsiteY10804" fmla="*/ 4919123 h 4944979"/>
              <a:gd name="connsiteX10805" fmla="*/ 5902658 w 10962464"/>
              <a:gd name="connsiteY10805" fmla="*/ 4917462 h 4944979"/>
              <a:gd name="connsiteX10806" fmla="*/ 5901418 w 10962464"/>
              <a:gd name="connsiteY10806" fmla="*/ 4915086 h 4944979"/>
              <a:gd name="connsiteX10807" fmla="*/ 5888599 w 10962464"/>
              <a:gd name="connsiteY10807" fmla="*/ 4944067 h 4944979"/>
              <a:gd name="connsiteX10808" fmla="*/ 5888246 w 10962464"/>
              <a:gd name="connsiteY10808" fmla="*/ 4944979 h 4944979"/>
              <a:gd name="connsiteX10809" fmla="*/ 5862030 w 10962464"/>
              <a:gd name="connsiteY10809" fmla="*/ 4944979 h 4944979"/>
              <a:gd name="connsiteX10810" fmla="*/ 5868190 w 10962464"/>
              <a:gd name="connsiteY10810" fmla="*/ 4929252 h 4944979"/>
              <a:gd name="connsiteX10811" fmla="*/ 5890112 w 10962464"/>
              <a:gd name="connsiteY10811" fmla="*/ 4877700 h 4944979"/>
              <a:gd name="connsiteX10812" fmla="*/ 5890717 w 10962464"/>
              <a:gd name="connsiteY10812" fmla="*/ 4872863 h 4944979"/>
              <a:gd name="connsiteX10813" fmla="*/ 5891623 w 10962464"/>
              <a:gd name="connsiteY10813" fmla="*/ 4869537 h 4944979"/>
              <a:gd name="connsiteX10814" fmla="*/ 5891018 w 10962464"/>
              <a:gd name="connsiteY10814" fmla="*/ 4857897 h 4944979"/>
              <a:gd name="connsiteX10815" fmla="*/ 5887995 w 10962464"/>
              <a:gd name="connsiteY10815" fmla="*/ 4838394 h 4944979"/>
              <a:gd name="connsiteX10816" fmla="*/ 5883006 w 10962464"/>
              <a:gd name="connsiteY10816" fmla="*/ 4822672 h 4944979"/>
              <a:gd name="connsiteX10817" fmla="*/ 5876506 w 10962464"/>
              <a:gd name="connsiteY10817" fmla="*/ 4807102 h 4944979"/>
              <a:gd name="connsiteX10818" fmla="*/ 5862751 w 10962464"/>
              <a:gd name="connsiteY10818" fmla="*/ 4777018 h 4944979"/>
              <a:gd name="connsiteX10819" fmla="*/ 5862144 w 10962464"/>
              <a:gd name="connsiteY10819" fmla="*/ 4775959 h 4944979"/>
              <a:gd name="connsiteX10820" fmla="*/ 5861994 w 10962464"/>
              <a:gd name="connsiteY10820" fmla="*/ 4775808 h 4944979"/>
              <a:gd name="connsiteX10821" fmla="*/ 5860935 w 10962464"/>
              <a:gd name="connsiteY10821" fmla="*/ 4773994 h 4944979"/>
              <a:gd name="connsiteX10822" fmla="*/ 5857457 w 10962464"/>
              <a:gd name="connsiteY10822" fmla="*/ 4784274 h 4944979"/>
              <a:gd name="connsiteX10823" fmla="*/ 5852016 w 10962464"/>
              <a:gd name="connsiteY10823" fmla="*/ 4801206 h 4944979"/>
              <a:gd name="connsiteX10824" fmla="*/ 5849143 w 10962464"/>
              <a:gd name="connsiteY10824" fmla="*/ 4810427 h 4944979"/>
              <a:gd name="connsiteX10825" fmla="*/ 5848992 w 10962464"/>
              <a:gd name="connsiteY10825" fmla="*/ 4811032 h 4944979"/>
              <a:gd name="connsiteX10826" fmla="*/ 5848388 w 10962464"/>
              <a:gd name="connsiteY10826" fmla="*/ 4812846 h 4944979"/>
              <a:gd name="connsiteX10827" fmla="*/ 5847328 w 10962464"/>
              <a:gd name="connsiteY10827" fmla="*/ 4816625 h 4944979"/>
              <a:gd name="connsiteX10828" fmla="*/ 5842491 w 10962464"/>
              <a:gd name="connsiteY10828" fmla="*/ 4834465 h 4944979"/>
              <a:gd name="connsiteX10829" fmla="*/ 5837353 w 10962464"/>
              <a:gd name="connsiteY10829" fmla="*/ 4868479 h 4944979"/>
              <a:gd name="connsiteX10830" fmla="*/ 5834630 w 10962464"/>
              <a:gd name="connsiteY10830" fmla="*/ 4903250 h 4944979"/>
              <a:gd name="connsiteX10831" fmla="*/ 5835591 w 10962464"/>
              <a:gd name="connsiteY10831" fmla="*/ 4944979 h 4944979"/>
              <a:gd name="connsiteX10832" fmla="*/ 5810624 w 10962464"/>
              <a:gd name="connsiteY10832" fmla="*/ 4944979 h 4944979"/>
              <a:gd name="connsiteX10833" fmla="*/ 5810291 w 10962464"/>
              <a:gd name="connsiteY10833" fmla="*/ 4936660 h 4944979"/>
              <a:gd name="connsiteX10834" fmla="*/ 5810138 w 10962464"/>
              <a:gd name="connsiteY10834" fmla="*/ 4896598 h 4944979"/>
              <a:gd name="connsiteX10835" fmla="*/ 5813162 w 10962464"/>
              <a:gd name="connsiteY10835" fmla="*/ 4860164 h 4944979"/>
              <a:gd name="connsiteX10836" fmla="*/ 5824804 w 10962464"/>
              <a:gd name="connsiteY10836" fmla="*/ 4805439 h 4944979"/>
              <a:gd name="connsiteX10837" fmla="*/ 5825408 w 10962464"/>
              <a:gd name="connsiteY10837" fmla="*/ 4803625 h 4944979"/>
              <a:gd name="connsiteX10838" fmla="*/ 5830246 w 10962464"/>
              <a:gd name="connsiteY10838" fmla="*/ 4788204 h 4944979"/>
              <a:gd name="connsiteX10839" fmla="*/ 5835840 w 10962464"/>
              <a:gd name="connsiteY10839" fmla="*/ 4770669 h 4944979"/>
              <a:gd name="connsiteX10840" fmla="*/ 5843248 w 10962464"/>
              <a:gd name="connsiteY10840" fmla="*/ 4752074 h 4944979"/>
              <a:gd name="connsiteX10841" fmla="*/ 5853376 w 10962464"/>
              <a:gd name="connsiteY10841" fmla="*/ 4742248 h 4944979"/>
              <a:gd name="connsiteX10842" fmla="*/ 5859127 w 10962464"/>
              <a:gd name="connsiteY10842" fmla="*/ 4742530 h 4944979"/>
              <a:gd name="connsiteX10843" fmla="*/ 5857608 w 10962464"/>
              <a:gd name="connsiteY10843" fmla="*/ 4738013 h 4944979"/>
              <a:gd name="connsiteX10844" fmla="*/ 5853075 w 10962464"/>
              <a:gd name="connsiteY10844" fmla="*/ 4720628 h 4944979"/>
              <a:gd name="connsiteX10845" fmla="*/ 5850654 w 10962464"/>
              <a:gd name="connsiteY10845" fmla="*/ 4704453 h 4944979"/>
              <a:gd name="connsiteX10846" fmla="*/ 5850202 w 10962464"/>
              <a:gd name="connsiteY10846" fmla="*/ 4685404 h 4944979"/>
              <a:gd name="connsiteX10847" fmla="*/ 5851411 w 10962464"/>
              <a:gd name="connsiteY10847" fmla="*/ 4663333 h 4944979"/>
              <a:gd name="connsiteX10848" fmla="*/ 5854736 w 10962464"/>
              <a:gd name="connsiteY10848" fmla="*/ 4644587 h 4944979"/>
              <a:gd name="connsiteX10849" fmla="*/ 5859878 w 10962464"/>
              <a:gd name="connsiteY10849" fmla="*/ 4625992 h 4944979"/>
              <a:gd name="connsiteX10850" fmla="*/ 5882855 w 10962464"/>
              <a:gd name="connsiteY10850" fmla="*/ 4552672 h 4944979"/>
              <a:gd name="connsiteX10851" fmla="*/ 5883460 w 10962464"/>
              <a:gd name="connsiteY10851" fmla="*/ 4550555 h 4944979"/>
              <a:gd name="connsiteX10852" fmla="*/ 5885728 w 10962464"/>
              <a:gd name="connsiteY10852" fmla="*/ 4543451 h 4944979"/>
              <a:gd name="connsiteX10853" fmla="*/ 5886938 w 10962464"/>
              <a:gd name="connsiteY10853" fmla="*/ 4540124 h 4944979"/>
              <a:gd name="connsiteX10854" fmla="*/ 5889507 w 10962464"/>
              <a:gd name="connsiteY10854" fmla="*/ 4535891 h 4944979"/>
              <a:gd name="connsiteX10855" fmla="*/ 5891219 w 10962464"/>
              <a:gd name="connsiteY10855" fmla="*/ 4534596 h 4944979"/>
              <a:gd name="connsiteX10856" fmla="*/ 5889054 w 10962464"/>
              <a:gd name="connsiteY10856" fmla="*/ 4509738 h 4944979"/>
              <a:gd name="connsiteX10857" fmla="*/ 5889962 w 10962464"/>
              <a:gd name="connsiteY10857" fmla="*/ 4471643 h 4944979"/>
              <a:gd name="connsiteX10858" fmla="*/ 5891338 w 10962464"/>
              <a:gd name="connsiteY10858" fmla="*/ 4460977 h 4944979"/>
              <a:gd name="connsiteX10859" fmla="*/ 5886182 w 10962464"/>
              <a:gd name="connsiteY10859" fmla="*/ 4453954 h 4944979"/>
              <a:gd name="connsiteX10860" fmla="*/ 5874087 w 10962464"/>
              <a:gd name="connsiteY10860" fmla="*/ 4441406 h 4944979"/>
              <a:gd name="connsiteX10861" fmla="*/ 5862446 w 10962464"/>
              <a:gd name="connsiteY10861" fmla="*/ 4430522 h 4944979"/>
              <a:gd name="connsiteX10862" fmla="*/ 5827373 w 10962464"/>
              <a:gd name="connsiteY10862" fmla="*/ 4399985 h 4944979"/>
              <a:gd name="connsiteX10863" fmla="*/ 5812861 w 10962464"/>
              <a:gd name="connsiteY10863" fmla="*/ 4380030 h 4944979"/>
              <a:gd name="connsiteX10864" fmla="*/ 5802731 w 10962464"/>
              <a:gd name="connsiteY10864" fmla="*/ 4361888 h 4944979"/>
              <a:gd name="connsiteX10865" fmla="*/ 5794720 w 10962464"/>
              <a:gd name="connsiteY10865" fmla="*/ 4339968 h 4944979"/>
              <a:gd name="connsiteX10866" fmla="*/ 5787310 w 10962464"/>
              <a:gd name="connsiteY10866" fmla="*/ 4319105 h 4944979"/>
              <a:gd name="connsiteX10867" fmla="*/ 5767054 w 10962464"/>
              <a:gd name="connsiteY10867" fmla="*/ 4277531 h 4944979"/>
              <a:gd name="connsiteX10868" fmla="*/ 5761006 w 10962464"/>
              <a:gd name="connsiteY10868" fmla="*/ 4266042 h 4944979"/>
              <a:gd name="connsiteX10869" fmla="*/ 5759488 w 10962464"/>
              <a:gd name="connsiteY10869" fmla="*/ 4261539 h 4944979"/>
              <a:gd name="connsiteX10870" fmla="*/ 5751482 w 10962464"/>
              <a:gd name="connsiteY10870" fmla="*/ 4262112 h 4944979"/>
              <a:gd name="connsiteX10871" fmla="*/ 5733038 w 10962464"/>
              <a:gd name="connsiteY10871" fmla="*/ 4261204 h 4944979"/>
              <a:gd name="connsiteX10872" fmla="*/ 5693129 w 10962464"/>
              <a:gd name="connsiteY10872" fmla="*/ 4256670 h 4944979"/>
              <a:gd name="connsiteX10873" fmla="*/ 5657149 w 10962464"/>
              <a:gd name="connsiteY10873" fmla="*/ 4243971 h 4944979"/>
              <a:gd name="connsiteX10874" fmla="*/ 5620262 w 10962464"/>
              <a:gd name="connsiteY10874" fmla="*/ 4224470 h 4944979"/>
              <a:gd name="connsiteX10875" fmla="*/ 5588059 w 10962464"/>
              <a:gd name="connsiteY10875" fmla="*/ 4203456 h 4944979"/>
              <a:gd name="connsiteX10876" fmla="*/ 5572793 w 10962464"/>
              <a:gd name="connsiteY10876" fmla="*/ 4191058 h 4944979"/>
              <a:gd name="connsiteX10877" fmla="*/ 5556313 w 10962464"/>
              <a:gd name="connsiteY10877" fmla="*/ 4175639 h 4944979"/>
              <a:gd name="connsiteX10878" fmla="*/ 5543919 w 10962464"/>
              <a:gd name="connsiteY10878" fmla="*/ 4161882 h 4944979"/>
              <a:gd name="connsiteX10879" fmla="*/ 5534241 w 10962464"/>
              <a:gd name="connsiteY10879" fmla="*/ 4149334 h 4944979"/>
              <a:gd name="connsiteX10880" fmla="*/ 5528346 w 10962464"/>
              <a:gd name="connsiteY10880" fmla="*/ 4138903 h 4944979"/>
              <a:gd name="connsiteX10881" fmla="*/ 5524719 w 10962464"/>
              <a:gd name="connsiteY10881" fmla="*/ 4123785 h 4944979"/>
              <a:gd name="connsiteX10882" fmla="*/ 5525356 w 10962464"/>
              <a:gd name="connsiteY10882" fmla="*/ 4120773 h 4944979"/>
              <a:gd name="connsiteX10883" fmla="*/ 5514287 w 10962464"/>
              <a:gd name="connsiteY10883" fmla="*/ 4116981 h 4944979"/>
              <a:gd name="connsiteX10884" fmla="*/ 5495240 w 10962464"/>
              <a:gd name="connsiteY10884" fmla="*/ 4107306 h 4944979"/>
              <a:gd name="connsiteX10885" fmla="*/ 5463341 w 10962464"/>
              <a:gd name="connsiteY10885" fmla="*/ 4087351 h 4944979"/>
              <a:gd name="connsiteX10886" fmla="*/ 5432955 w 10962464"/>
              <a:gd name="connsiteY10886" fmla="*/ 4063767 h 4944979"/>
              <a:gd name="connsiteX10887" fmla="*/ 5402569 w 10962464"/>
              <a:gd name="connsiteY10887" fmla="*/ 4036103 h 4944979"/>
              <a:gd name="connsiteX10888" fmla="*/ 5375055 w 10962464"/>
              <a:gd name="connsiteY10888" fmla="*/ 4008287 h 4944979"/>
              <a:gd name="connsiteX10889" fmla="*/ 5343611 w 10962464"/>
              <a:gd name="connsiteY10889" fmla="*/ 3972609 h 4944979"/>
              <a:gd name="connsiteX10890" fmla="*/ 5338017 w 10962464"/>
              <a:gd name="connsiteY10890" fmla="*/ 3960363 h 4944979"/>
              <a:gd name="connsiteX10891" fmla="*/ 5336958 w 10962464"/>
              <a:gd name="connsiteY10891" fmla="*/ 3953409 h 4944979"/>
              <a:gd name="connsiteX10892" fmla="*/ 5337864 w 10962464"/>
              <a:gd name="connsiteY10892" fmla="*/ 3947362 h 4944979"/>
              <a:gd name="connsiteX10893" fmla="*/ 5339225 w 10962464"/>
              <a:gd name="connsiteY10893" fmla="*/ 3944489 h 4944979"/>
              <a:gd name="connsiteX10894" fmla="*/ 5342098 w 10962464"/>
              <a:gd name="connsiteY10894" fmla="*/ 3941466 h 4944979"/>
              <a:gd name="connsiteX10895" fmla="*/ 5348296 w 10962464"/>
              <a:gd name="connsiteY10895" fmla="*/ 3937536 h 4944979"/>
              <a:gd name="connsiteX10896" fmla="*/ 5352482 w 10962464"/>
              <a:gd name="connsiteY10896" fmla="*/ 3936960 h 4944979"/>
              <a:gd name="connsiteX10897" fmla="*/ 5338620 w 10962464"/>
              <a:gd name="connsiteY10897" fmla="*/ 3925291 h 4944979"/>
              <a:gd name="connsiteX10898" fmla="*/ 5311711 w 10962464"/>
              <a:gd name="connsiteY10898" fmla="*/ 3899894 h 4944979"/>
              <a:gd name="connsiteX10899" fmla="*/ 5298105 w 10962464"/>
              <a:gd name="connsiteY10899" fmla="*/ 3885835 h 4944979"/>
              <a:gd name="connsiteX10900" fmla="*/ 5284651 w 10962464"/>
              <a:gd name="connsiteY10900" fmla="*/ 3871472 h 4944979"/>
              <a:gd name="connsiteX10901" fmla="*/ 5260009 w 10962464"/>
              <a:gd name="connsiteY10901" fmla="*/ 3839272 h 4944979"/>
              <a:gd name="connsiteX10902" fmla="*/ 5249729 w 10962464"/>
              <a:gd name="connsiteY10902" fmla="*/ 3817201 h 4944979"/>
              <a:gd name="connsiteX10903" fmla="*/ 5247310 w 10962464"/>
              <a:gd name="connsiteY10903" fmla="*/ 3805560 h 4944979"/>
              <a:gd name="connsiteX10904" fmla="*/ 5250334 w 10962464"/>
              <a:gd name="connsiteY10904" fmla="*/ 3792559 h 4944979"/>
              <a:gd name="connsiteX10905" fmla="*/ 5250031 w 10962464"/>
              <a:gd name="connsiteY10905" fmla="*/ 3791804 h 4944979"/>
              <a:gd name="connsiteX10906" fmla="*/ 5258648 w 10962464"/>
              <a:gd name="connsiteY10906" fmla="*/ 3783941 h 4944979"/>
              <a:gd name="connsiteX10907" fmla="*/ 5264166 w 10962464"/>
              <a:gd name="connsiteY10907" fmla="*/ 3782003 h 4944979"/>
              <a:gd name="connsiteX10908" fmla="*/ 5242321 w 10962464"/>
              <a:gd name="connsiteY10908" fmla="*/ 3761113 h 4944979"/>
              <a:gd name="connsiteX10909" fmla="*/ 5219192 w 10962464"/>
              <a:gd name="connsiteY10909" fmla="*/ 3732541 h 4944979"/>
              <a:gd name="connsiteX10910" fmla="*/ 5196060 w 10962464"/>
              <a:gd name="connsiteY10910" fmla="*/ 3699735 h 4944979"/>
              <a:gd name="connsiteX10911" fmla="*/ 5175954 w 10962464"/>
              <a:gd name="connsiteY10911" fmla="*/ 3662697 h 4944979"/>
              <a:gd name="connsiteX10912" fmla="*/ 5172930 w 10962464"/>
              <a:gd name="connsiteY10912" fmla="*/ 3639113 h 4944979"/>
              <a:gd name="connsiteX10913" fmla="*/ 5175046 w 10962464"/>
              <a:gd name="connsiteY10913" fmla="*/ 3632009 h 4944979"/>
              <a:gd name="connsiteX10914" fmla="*/ 5175942 w 10962464"/>
              <a:gd name="connsiteY10914" fmla="*/ 3630216 h 4944979"/>
              <a:gd name="connsiteX10915" fmla="*/ 5170967 w 10962464"/>
              <a:gd name="connsiteY10915" fmla="*/ 3625358 h 4944979"/>
              <a:gd name="connsiteX10916" fmla="*/ 5158267 w 10962464"/>
              <a:gd name="connsiteY10916" fmla="*/ 3612356 h 4944979"/>
              <a:gd name="connsiteX10917" fmla="*/ 5134532 w 10962464"/>
              <a:gd name="connsiteY10917" fmla="*/ 3583179 h 4944979"/>
              <a:gd name="connsiteX10918" fmla="*/ 5111857 w 10962464"/>
              <a:gd name="connsiteY10918" fmla="*/ 3548560 h 4944979"/>
              <a:gd name="connsiteX10919" fmla="*/ 5091598 w 10962464"/>
              <a:gd name="connsiteY10919" fmla="*/ 3516057 h 4944979"/>
              <a:gd name="connsiteX10920" fmla="*/ 5081169 w 10962464"/>
              <a:gd name="connsiteY10920" fmla="*/ 3498823 h 4944979"/>
              <a:gd name="connsiteX10921" fmla="*/ 5071946 w 10962464"/>
              <a:gd name="connsiteY10921" fmla="*/ 3481135 h 4944979"/>
              <a:gd name="connsiteX10922" fmla="*/ 5064538 w 10962464"/>
              <a:gd name="connsiteY10922" fmla="*/ 3464203 h 4944979"/>
              <a:gd name="connsiteX10923" fmla="*/ 5061967 w 10962464"/>
              <a:gd name="connsiteY10923" fmla="*/ 3446516 h 4944979"/>
              <a:gd name="connsiteX10924" fmla="*/ 5063178 w 10962464"/>
              <a:gd name="connsiteY10924" fmla="*/ 3443946 h 4944979"/>
              <a:gd name="connsiteX10925" fmla="*/ 5075575 w 10962464"/>
              <a:gd name="connsiteY10925" fmla="*/ 3435932 h 4944979"/>
              <a:gd name="connsiteX10926" fmla="*/ 5082526 w 10962464"/>
              <a:gd name="connsiteY10926" fmla="*/ 3435882 h 4944979"/>
              <a:gd name="connsiteX10927" fmla="*/ 5078446 w 10962464"/>
              <a:gd name="connsiteY10927" fmla="*/ 3431700 h 4944979"/>
              <a:gd name="connsiteX10928" fmla="*/ 5064991 w 10962464"/>
              <a:gd name="connsiteY10928" fmla="*/ 3418094 h 4944979"/>
              <a:gd name="connsiteX10929" fmla="*/ 5052443 w 10962464"/>
              <a:gd name="connsiteY10929" fmla="*/ 3403278 h 4944979"/>
              <a:gd name="connsiteX10930" fmla="*/ 5008299 w 10962464"/>
              <a:gd name="connsiteY10930" fmla="*/ 3337819 h 4944979"/>
              <a:gd name="connsiteX10931" fmla="*/ 4990008 w 10962464"/>
              <a:gd name="connsiteY10931" fmla="*/ 3303351 h 4944979"/>
              <a:gd name="connsiteX10932" fmla="*/ 4982298 w 10962464"/>
              <a:gd name="connsiteY10932" fmla="*/ 3282942 h 4944979"/>
              <a:gd name="connsiteX10933" fmla="*/ 4979879 w 10962464"/>
              <a:gd name="connsiteY10933" fmla="*/ 3274024 h 4944979"/>
              <a:gd name="connsiteX10934" fmla="*/ 4981089 w 10962464"/>
              <a:gd name="connsiteY10934" fmla="*/ 3250742 h 4944979"/>
              <a:gd name="connsiteX10935" fmla="*/ 4984717 w 10962464"/>
              <a:gd name="connsiteY10935" fmla="*/ 3246660 h 4944979"/>
              <a:gd name="connsiteX10936" fmla="*/ 5003110 w 10962464"/>
              <a:gd name="connsiteY10936" fmla="*/ 3243008 h 4944979"/>
              <a:gd name="connsiteX10937" fmla="*/ 4995450 w 10962464"/>
              <a:gd name="connsiteY10937" fmla="*/ 3236532 h 4944979"/>
              <a:gd name="connsiteX10938" fmla="*/ 4966576 w 10962464"/>
              <a:gd name="connsiteY10938" fmla="*/ 3208563 h 4944979"/>
              <a:gd name="connsiteX10939" fmla="*/ 4921223 w 10962464"/>
              <a:gd name="connsiteY10939" fmla="*/ 3143406 h 4944979"/>
              <a:gd name="connsiteX10940" fmla="*/ 4912756 w 10962464"/>
              <a:gd name="connsiteY10940" fmla="*/ 3125719 h 4944979"/>
              <a:gd name="connsiteX10941" fmla="*/ 4904442 w 10962464"/>
              <a:gd name="connsiteY10941" fmla="*/ 3102135 h 4944979"/>
              <a:gd name="connsiteX10942" fmla="*/ 4902931 w 10962464"/>
              <a:gd name="connsiteY10942" fmla="*/ 3090344 h 4944979"/>
              <a:gd name="connsiteX10943" fmla="*/ 4905047 w 10962464"/>
              <a:gd name="connsiteY10943" fmla="*/ 3077342 h 4944979"/>
              <a:gd name="connsiteX10944" fmla="*/ 4906560 w 10962464"/>
              <a:gd name="connsiteY10944" fmla="*/ 3074319 h 4944979"/>
              <a:gd name="connsiteX10945" fmla="*/ 4914117 w 10962464"/>
              <a:gd name="connsiteY10945" fmla="*/ 3067366 h 4944979"/>
              <a:gd name="connsiteX10946" fmla="*/ 4926515 w 10962464"/>
              <a:gd name="connsiteY10946" fmla="*/ 3065098 h 4944979"/>
              <a:gd name="connsiteX10947" fmla="*/ 4933209 w 10962464"/>
              <a:gd name="connsiteY10947" fmla="*/ 3066469 h 4944979"/>
              <a:gd name="connsiteX10948" fmla="*/ 4913060 w 10962464"/>
              <a:gd name="connsiteY10948" fmla="*/ 3041968 h 4944979"/>
              <a:gd name="connsiteX10949" fmla="*/ 4901873 w 10962464"/>
              <a:gd name="connsiteY10949" fmla="*/ 3026246 h 4944979"/>
              <a:gd name="connsiteX10950" fmla="*/ 4890384 w 10962464"/>
              <a:gd name="connsiteY10950" fmla="*/ 3008709 h 4944979"/>
              <a:gd name="connsiteX10951" fmla="*/ 4871638 w 10962464"/>
              <a:gd name="connsiteY10951" fmla="*/ 2975903 h 4944979"/>
              <a:gd name="connsiteX10952" fmla="*/ 4855008 w 10962464"/>
              <a:gd name="connsiteY10952" fmla="*/ 2940378 h 4944979"/>
              <a:gd name="connsiteX10953" fmla="*/ 4848054 w 10962464"/>
              <a:gd name="connsiteY10953" fmla="*/ 2921479 h 4944979"/>
              <a:gd name="connsiteX10954" fmla="*/ 4846845 w 10962464"/>
              <a:gd name="connsiteY10954" fmla="*/ 2917246 h 4944979"/>
              <a:gd name="connsiteX10955" fmla="*/ 4846391 w 10962464"/>
              <a:gd name="connsiteY10955" fmla="*/ 2914980 h 4944979"/>
              <a:gd name="connsiteX10956" fmla="*/ 4846089 w 10962464"/>
              <a:gd name="connsiteY10956" fmla="*/ 2913013 h 4944979"/>
              <a:gd name="connsiteX10957" fmla="*/ 4845788 w 10962464"/>
              <a:gd name="connsiteY10957" fmla="*/ 2908176 h 4944979"/>
              <a:gd name="connsiteX10958" fmla="*/ 4846845 w 10962464"/>
              <a:gd name="connsiteY10958" fmla="*/ 2903037 h 4944979"/>
              <a:gd name="connsiteX10959" fmla="*/ 4848205 w 10962464"/>
              <a:gd name="connsiteY10959" fmla="*/ 2900164 h 4944979"/>
              <a:gd name="connsiteX10960" fmla="*/ 4851380 w 10962464"/>
              <a:gd name="connsiteY10960" fmla="*/ 2897443 h 4944979"/>
              <a:gd name="connsiteX10961" fmla="*/ 4861962 w 10962464"/>
              <a:gd name="connsiteY10961" fmla="*/ 2892453 h 4944979"/>
              <a:gd name="connsiteX10962" fmla="*/ 4875267 w 10962464"/>
              <a:gd name="connsiteY10962" fmla="*/ 2892907 h 4944979"/>
              <a:gd name="connsiteX10963" fmla="*/ 4879651 w 10962464"/>
              <a:gd name="connsiteY10963" fmla="*/ 2893966 h 4944979"/>
              <a:gd name="connsiteX10964" fmla="*/ 4888570 w 10962464"/>
              <a:gd name="connsiteY10964" fmla="*/ 2896990 h 4944979"/>
              <a:gd name="connsiteX10965" fmla="*/ 4907617 w 10962464"/>
              <a:gd name="connsiteY10965" fmla="*/ 2906060 h 4944979"/>
              <a:gd name="connsiteX10966" fmla="*/ 4939969 w 10962464"/>
              <a:gd name="connsiteY10966" fmla="*/ 2924806 h 4944979"/>
              <a:gd name="connsiteX10967" fmla="*/ 4953157 w 10962464"/>
              <a:gd name="connsiteY10967" fmla="*/ 2934011 h 4944979"/>
              <a:gd name="connsiteX10968" fmla="*/ 4947375 w 10962464"/>
              <a:gd name="connsiteY10968" fmla="*/ 2916794 h 4944979"/>
              <a:gd name="connsiteX10969" fmla="*/ 4938759 w 10962464"/>
              <a:gd name="connsiteY10969" fmla="*/ 2881420 h 4944979"/>
              <a:gd name="connsiteX10970" fmla="*/ 4935281 w 10962464"/>
              <a:gd name="connsiteY10970" fmla="*/ 2841660 h 4944979"/>
              <a:gd name="connsiteX10971" fmla="*/ 4937851 w 10962464"/>
              <a:gd name="connsiteY10971" fmla="*/ 2803865 h 4944979"/>
              <a:gd name="connsiteX10972" fmla="*/ 4941934 w 10962464"/>
              <a:gd name="connsiteY10972" fmla="*/ 2765316 h 4944979"/>
              <a:gd name="connsiteX10973" fmla="*/ 4949643 w 10962464"/>
              <a:gd name="connsiteY10973" fmla="*/ 2725253 h 4944979"/>
              <a:gd name="connsiteX10974" fmla="*/ 4952062 w 10962464"/>
              <a:gd name="connsiteY10974" fmla="*/ 2716637 h 4944979"/>
              <a:gd name="connsiteX10975" fmla="*/ 4953422 w 10962464"/>
              <a:gd name="connsiteY10975" fmla="*/ 2712707 h 4944979"/>
              <a:gd name="connsiteX10976" fmla="*/ 4956446 w 10962464"/>
              <a:gd name="connsiteY10976" fmla="*/ 2706055 h 4944979"/>
              <a:gd name="connsiteX10977" fmla="*/ 4956749 w 10962464"/>
              <a:gd name="connsiteY10977" fmla="*/ 2705601 h 4944979"/>
              <a:gd name="connsiteX10978" fmla="*/ 4960983 w 10962464"/>
              <a:gd name="connsiteY10978" fmla="*/ 2700008 h 4944979"/>
              <a:gd name="connsiteX10979" fmla="*/ 4967635 w 10962464"/>
              <a:gd name="connsiteY10979" fmla="*/ 2696531 h 4944979"/>
              <a:gd name="connsiteX10980" fmla="*/ 9565963 w 10962464"/>
              <a:gd name="connsiteY10980" fmla="*/ 2636816 h 4944979"/>
              <a:gd name="connsiteX10981" fmla="*/ 9555834 w 10962464"/>
              <a:gd name="connsiteY10981" fmla="*/ 2637119 h 4944979"/>
              <a:gd name="connsiteX10982" fmla="*/ 9553264 w 10962464"/>
              <a:gd name="connsiteY10982" fmla="*/ 2637874 h 4944979"/>
              <a:gd name="connsiteX10983" fmla="*/ 9553415 w 10962464"/>
              <a:gd name="connsiteY10983" fmla="*/ 2640141 h 4944979"/>
              <a:gd name="connsiteX10984" fmla="*/ 9556740 w 10962464"/>
              <a:gd name="connsiteY10984" fmla="*/ 2649364 h 4944979"/>
              <a:gd name="connsiteX10985" fmla="*/ 9573824 w 10962464"/>
              <a:gd name="connsiteY10985" fmla="*/ 2680204 h 4944979"/>
              <a:gd name="connsiteX10986" fmla="*/ 9592417 w 10962464"/>
              <a:gd name="connsiteY10986" fmla="*/ 2711044 h 4944979"/>
              <a:gd name="connsiteX10987" fmla="*/ 9614490 w 10962464"/>
              <a:gd name="connsiteY10987" fmla="*/ 2743545 h 4944979"/>
              <a:gd name="connsiteX10988" fmla="*/ 9635956 w 10962464"/>
              <a:gd name="connsiteY10988" fmla="*/ 2770909 h 4944979"/>
              <a:gd name="connsiteX10989" fmla="*/ 9668612 w 10962464"/>
              <a:gd name="connsiteY10989" fmla="*/ 2808098 h 4944979"/>
              <a:gd name="connsiteX10990" fmla="*/ 9669869 w 10962464"/>
              <a:gd name="connsiteY10990" fmla="*/ 2810804 h 4944979"/>
              <a:gd name="connsiteX10991" fmla="*/ 9675564 w 10962464"/>
              <a:gd name="connsiteY10991" fmla="*/ 2811274 h 4944979"/>
              <a:gd name="connsiteX10992" fmla="*/ 9693857 w 10962464"/>
              <a:gd name="connsiteY10992" fmla="*/ 2815354 h 4944979"/>
              <a:gd name="connsiteX10993" fmla="*/ 9733161 w 10962464"/>
              <a:gd name="connsiteY10993" fmla="*/ 2829566 h 4944979"/>
              <a:gd name="connsiteX10994" fmla="*/ 9750547 w 10962464"/>
              <a:gd name="connsiteY10994" fmla="*/ 2837578 h 4944979"/>
              <a:gd name="connsiteX10995" fmla="*/ 9767328 w 10962464"/>
              <a:gd name="connsiteY10995" fmla="*/ 2847102 h 4944979"/>
              <a:gd name="connsiteX10996" fmla="*/ 9776075 w 10962464"/>
              <a:gd name="connsiteY10996" fmla="*/ 2852589 h 4944979"/>
              <a:gd name="connsiteX10997" fmla="*/ 9771864 w 10962464"/>
              <a:gd name="connsiteY10997" fmla="*/ 2811878 h 4944979"/>
              <a:gd name="connsiteX10998" fmla="*/ 9771259 w 10962464"/>
              <a:gd name="connsiteY10998" fmla="*/ 2770455 h 4944979"/>
              <a:gd name="connsiteX10999" fmla="*/ 9772153 w 10962464"/>
              <a:gd name="connsiteY10999" fmla="*/ 2759956 h 4944979"/>
              <a:gd name="connsiteX11000" fmla="*/ 9765817 w 10962464"/>
              <a:gd name="connsiteY11000" fmla="*/ 2760175 h 4944979"/>
              <a:gd name="connsiteX11001" fmla="*/ 9730442 w 10962464"/>
              <a:gd name="connsiteY11001" fmla="*/ 2728277 h 4944979"/>
              <a:gd name="connsiteX11002" fmla="*/ 9692346 w 10962464"/>
              <a:gd name="connsiteY11002" fmla="*/ 2697589 h 4944979"/>
              <a:gd name="connsiteX11003" fmla="*/ 9640038 w 10962464"/>
              <a:gd name="connsiteY11003" fmla="*/ 2666446 h 4944979"/>
              <a:gd name="connsiteX11004" fmla="*/ 9585766 w 10962464"/>
              <a:gd name="connsiteY11004" fmla="*/ 2641955 h 4944979"/>
              <a:gd name="connsiteX11005" fmla="*/ 9565963 w 10962464"/>
              <a:gd name="connsiteY11005" fmla="*/ 2636816 h 4944979"/>
              <a:gd name="connsiteX11006" fmla="*/ 9432624 w 10962464"/>
              <a:gd name="connsiteY11006" fmla="*/ 2626990 h 4944979"/>
              <a:gd name="connsiteX11007" fmla="*/ 9413728 w 10962464"/>
              <a:gd name="connsiteY11007" fmla="*/ 2627745 h 4944979"/>
              <a:gd name="connsiteX11008" fmla="*/ 9407681 w 10962464"/>
              <a:gd name="connsiteY11008" fmla="*/ 2629408 h 4944979"/>
              <a:gd name="connsiteX11009" fmla="*/ 9404960 w 10962464"/>
              <a:gd name="connsiteY11009" fmla="*/ 2631072 h 4944979"/>
              <a:gd name="connsiteX11010" fmla="*/ 9404354 w 10962464"/>
              <a:gd name="connsiteY11010" fmla="*/ 2631675 h 4944979"/>
              <a:gd name="connsiteX11011" fmla="*/ 9404203 w 10962464"/>
              <a:gd name="connsiteY11011" fmla="*/ 2631827 h 4944979"/>
              <a:gd name="connsiteX11012" fmla="*/ 9404053 w 10962464"/>
              <a:gd name="connsiteY11012" fmla="*/ 2632583 h 4944979"/>
              <a:gd name="connsiteX11013" fmla="*/ 9404203 w 10962464"/>
              <a:gd name="connsiteY11013" fmla="*/ 2634698 h 4944979"/>
              <a:gd name="connsiteX11014" fmla="*/ 9408285 w 10962464"/>
              <a:gd name="connsiteY11014" fmla="*/ 2646491 h 4944979"/>
              <a:gd name="connsiteX11015" fmla="*/ 9415843 w 10962464"/>
              <a:gd name="connsiteY11015" fmla="*/ 2659644 h 4944979"/>
              <a:gd name="connsiteX11016" fmla="*/ 9425973 w 10962464"/>
              <a:gd name="connsiteY11016" fmla="*/ 2674157 h 4944979"/>
              <a:gd name="connsiteX11017" fmla="*/ 9445476 w 10962464"/>
              <a:gd name="connsiteY11017" fmla="*/ 2698646 h 4944979"/>
              <a:gd name="connsiteX11018" fmla="*/ 9482210 w 10962464"/>
              <a:gd name="connsiteY11018" fmla="*/ 2737801 h 4944979"/>
              <a:gd name="connsiteX11019" fmla="*/ 9526958 w 10962464"/>
              <a:gd name="connsiteY11019" fmla="*/ 2775444 h 4944979"/>
              <a:gd name="connsiteX11020" fmla="*/ 9530888 w 10962464"/>
              <a:gd name="connsiteY11020" fmla="*/ 2783910 h 4944979"/>
              <a:gd name="connsiteX11021" fmla="*/ 9530342 w 10962464"/>
              <a:gd name="connsiteY11021" fmla="*/ 2785400 h 4944979"/>
              <a:gd name="connsiteX11022" fmla="*/ 9546309 w 10962464"/>
              <a:gd name="connsiteY11022" fmla="*/ 2787235 h 4944979"/>
              <a:gd name="connsiteX11023" fmla="*/ 9563996 w 10962464"/>
              <a:gd name="connsiteY11023" fmla="*/ 2791015 h 4944979"/>
              <a:gd name="connsiteX11024" fmla="*/ 9583347 w 10962464"/>
              <a:gd name="connsiteY11024" fmla="*/ 2794794 h 4944979"/>
              <a:gd name="connsiteX11025" fmla="*/ 9602547 w 10962464"/>
              <a:gd name="connsiteY11025" fmla="*/ 2801748 h 4944979"/>
              <a:gd name="connsiteX11026" fmla="*/ 9619024 w 10962464"/>
              <a:gd name="connsiteY11026" fmla="*/ 2809307 h 4944979"/>
              <a:gd name="connsiteX11027" fmla="*/ 9638048 w 10962464"/>
              <a:gd name="connsiteY11027" fmla="*/ 2820008 h 4944979"/>
              <a:gd name="connsiteX11028" fmla="*/ 9639584 w 10962464"/>
              <a:gd name="connsiteY11028" fmla="*/ 2817775 h 4944979"/>
              <a:gd name="connsiteX11029" fmla="*/ 9642460 w 10962464"/>
              <a:gd name="connsiteY11029" fmla="*/ 2816184 h 4944979"/>
              <a:gd name="connsiteX11030" fmla="*/ 9618118 w 10962464"/>
              <a:gd name="connsiteY11030" fmla="*/ 2788143 h 4944979"/>
              <a:gd name="connsiteX11031" fmla="*/ 9593325 w 10962464"/>
              <a:gd name="connsiteY11031" fmla="*/ 2756849 h 4944979"/>
              <a:gd name="connsiteX11032" fmla="*/ 9570346 w 10962464"/>
              <a:gd name="connsiteY11032" fmla="*/ 2722834 h 4944979"/>
              <a:gd name="connsiteX11033" fmla="*/ 9549786 w 10962464"/>
              <a:gd name="connsiteY11033" fmla="*/ 2688517 h 4944979"/>
              <a:gd name="connsiteX11034" fmla="*/ 9536861 w 10962464"/>
              <a:gd name="connsiteY11034" fmla="*/ 2663727 h 4944979"/>
              <a:gd name="connsiteX11035" fmla="*/ 9536332 w 10962464"/>
              <a:gd name="connsiteY11035" fmla="*/ 2663573 h 4944979"/>
              <a:gd name="connsiteX11036" fmla="*/ 9520610 w 10962464"/>
              <a:gd name="connsiteY11036" fmla="*/ 2656620 h 4944979"/>
              <a:gd name="connsiteX11037" fmla="*/ 9504434 w 10962464"/>
              <a:gd name="connsiteY11037" fmla="*/ 2649665 h 4944979"/>
              <a:gd name="connsiteX11038" fmla="*/ 9473140 w 10962464"/>
              <a:gd name="connsiteY11038" fmla="*/ 2636816 h 4944979"/>
              <a:gd name="connsiteX11039" fmla="*/ 9452278 w 10962464"/>
              <a:gd name="connsiteY11039" fmla="*/ 2630315 h 4944979"/>
              <a:gd name="connsiteX11040" fmla="*/ 9432624 w 10962464"/>
              <a:gd name="connsiteY11040" fmla="*/ 2626990 h 4944979"/>
              <a:gd name="connsiteX11041" fmla="*/ 9848814 w 10962464"/>
              <a:gd name="connsiteY11041" fmla="*/ 2572112 h 4944979"/>
              <a:gd name="connsiteX11042" fmla="*/ 9840951 w 10962464"/>
              <a:gd name="connsiteY11042" fmla="*/ 2587834 h 4944979"/>
              <a:gd name="connsiteX11043" fmla="*/ 9830370 w 10962464"/>
              <a:gd name="connsiteY11043" fmla="*/ 2612778 h 4944979"/>
              <a:gd name="connsiteX11044" fmla="*/ 9809054 w 10962464"/>
              <a:gd name="connsiteY11044" fmla="*/ 2680204 h 4944979"/>
              <a:gd name="connsiteX11045" fmla="*/ 9796960 w 10962464"/>
              <a:gd name="connsiteY11045" fmla="*/ 2750651 h 4944979"/>
              <a:gd name="connsiteX11046" fmla="*/ 9796052 w 10962464"/>
              <a:gd name="connsiteY11046" fmla="*/ 2801749 h 4944979"/>
              <a:gd name="connsiteX11047" fmla="*/ 9801647 w 10962464"/>
              <a:gd name="connsiteY11047" fmla="*/ 2858893 h 4944979"/>
              <a:gd name="connsiteX11048" fmla="*/ 9796019 w 10962464"/>
              <a:gd name="connsiteY11048" fmla="*/ 2865099 h 4944979"/>
              <a:gd name="connsiteX11049" fmla="*/ 9833845 w 10962464"/>
              <a:gd name="connsiteY11049" fmla="*/ 2888827 h 4944979"/>
              <a:gd name="connsiteX11050" fmla="*/ 9861510 w 10962464"/>
              <a:gd name="connsiteY11050" fmla="*/ 2913015 h 4944979"/>
              <a:gd name="connsiteX11051" fmla="*/ 9867187 w 10962464"/>
              <a:gd name="connsiteY11051" fmla="*/ 2918478 h 4944979"/>
              <a:gd name="connsiteX11052" fmla="*/ 9868464 w 10962464"/>
              <a:gd name="connsiteY11052" fmla="*/ 2909538 h 4944979"/>
              <a:gd name="connsiteX11053" fmla="*/ 9875419 w 10962464"/>
              <a:gd name="connsiteY11053" fmla="*/ 2872046 h 4944979"/>
              <a:gd name="connsiteX11054" fmla="*/ 9885699 w 10962464"/>
              <a:gd name="connsiteY11054" fmla="*/ 2835613 h 4944979"/>
              <a:gd name="connsiteX11055" fmla="*/ 9892803 w 10962464"/>
              <a:gd name="connsiteY11055" fmla="*/ 2815808 h 4944979"/>
              <a:gd name="connsiteX11056" fmla="*/ 9900061 w 10962464"/>
              <a:gd name="connsiteY11056" fmla="*/ 2797366 h 4944979"/>
              <a:gd name="connsiteX11057" fmla="*/ 9916841 w 10962464"/>
              <a:gd name="connsiteY11057" fmla="*/ 2761839 h 4944979"/>
              <a:gd name="connsiteX11058" fmla="*/ 9922283 w 10962464"/>
              <a:gd name="connsiteY11058" fmla="*/ 2752617 h 4944979"/>
              <a:gd name="connsiteX11059" fmla="*/ 9926062 w 10962464"/>
              <a:gd name="connsiteY11059" fmla="*/ 2747175 h 4944979"/>
              <a:gd name="connsiteX11060" fmla="*/ 9926795 w 10962464"/>
              <a:gd name="connsiteY11060" fmla="*/ 2746299 h 4944979"/>
              <a:gd name="connsiteX11061" fmla="*/ 9926215 w 10962464"/>
              <a:gd name="connsiteY11061" fmla="*/ 2743848 h 4944979"/>
              <a:gd name="connsiteX11062" fmla="*/ 9923797 w 10962464"/>
              <a:gd name="connsiteY11062" fmla="*/ 2733870 h 4944979"/>
              <a:gd name="connsiteX11063" fmla="*/ 9918353 w 10962464"/>
              <a:gd name="connsiteY11063" fmla="*/ 2713310 h 4944979"/>
              <a:gd name="connsiteX11064" fmla="*/ 9902330 w 10962464"/>
              <a:gd name="connsiteY11064" fmla="*/ 2671587 h 4944979"/>
              <a:gd name="connsiteX11065" fmla="*/ 9874362 w 10962464"/>
              <a:gd name="connsiteY11065" fmla="*/ 2615802 h 4944979"/>
              <a:gd name="connsiteX11066" fmla="*/ 9848814 w 10962464"/>
              <a:gd name="connsiteY11066" fmla="*/ 2572112 h 4944979"/>
              <a:gd name="connsiteX11067" fmla="*/ 9467394 w 10962464"/>
              <a:gd name="connsiteY11067" fmla="*/ 2453741 h 4944979"/>
              <a:gd name="connsiteX11068" fmla="*/ 9467999 w 10962464"/>
              <a:gd name="connsiteY11068" fmla="*/ 2457672 h 4944979"/>
              <a:gd name="connsiteX11069" fmla="*/ 9473441 w 10962464"/>
              <a:gd name="connsiteY11069" fmla="*/ 2476569 h 4944979"/>
              <a:gd name="connsiteX11070" fmla="*/ 9480547 w 10962464"/>
              <a:gd name="connsiteY11070" fmla="*/ 2493350 h 4944979"/>
              <a:gd name="connsiteX11071" fmla="*/ 9496723 w 10962464"/>
              <a:gd name="connsiteY11071" fmla="*/ 2524039 h 4944979"/>
              <a:gd name="connsiteX11072" fmla="*/ 9515921 w 10962464"/>
              <a:gd name="connsiteY11072" fmla="*/ 2553971 h 4944979"/>
              <a:gd name="connsiteX11073" fmla="*/ 9535274 w 10962464"/>
              <a:gd name="connsiteY11073" fmla="*/ 2584055 h 4944979"/>
              <a:gd name="connsiteX11074" fmla="*/ 9554629 w 10962464"/>
              <a:gd name="connsiteY11074" fmla="*/ 2613089 h 4944979"/>
              <a:gd name="connsiteX11075" fmla="*/ 9562031 w 10962464"/>
              <a:gd name="connsiteY11075" fmla="*/ 2612023 h 4944979"/>
              <a:gd name="connsiteX11076" fmla="*/ 9572161 w 10962464"/>
              <a:gd name="connsiteY11076" fmla="*/ 2612778 h 4944979"/>
              <a:gd name="connsiteX11077" fmla="*/ 9591057 w 10962464"/>
              <a:gd name="connsiteY11077" fmla="*/ 2617768 h 4944979"/>
              <a:gd name="connsiteX11078" fmla="*/ 9610408 w 10962464"/>
              <a:gd name="connsiteY11078" fmla="*/ 2625326 h 4944979"/>
              <a:gd name="connsiteX11079" fmla="*/ 9629003 w 10962464"/>
              <a:gd name="connsiteY11079" fmla="*/ 2633641 h 4944979"/>
              <a:gd name="connsiteX11080" fmla="*/ 9662716 w 10962464"/>
              <a:gd name="connsiteY11080" fmla="*/ 2650270 h 4944979"/>
              <a:gd name="connsiteX11081" fmla="*/ 9681760 w 10962464"/>
              <a:gd name="connsiteY11081" fmla="*/ 2662980 h 4944979"/>
              <a:gd name="connsiteX11082" fmla="*/ 9676019 w 10962464"/>
              <a:gd name="connsiteY11082" fmla="*/ 2615803 h 4944979"/>
              <a:gd name="connsiteX11083" fmla="*/ 9675827 w 10962464"/>
              <a:gd name="connsiteY11083" fmla="*/ 2582911 h 4944979"/>
              <a:gd name="connsiteX11084" fmla="*/ 9667401 w 10962464"/>
              <a:gd name="connsiteY11084" fmla="*/ 2579823 h 4944979"/>
              <a:gd name="connsiteX11085" fmla="*/ 9653493 w 10962464"/>
              <a:gd name="connsiteY11085" fmla="*/ 2564251 h 4944979"/>
              <a:gd name="connsiteX11086" fmla="*/ 9637316 w 10962464"/>
              <a:gd name="connsiteY11086" fmla="*/ 2547470 h 4944979"/>
              <a:gd name="connsiteX11087" fmla="*/ 9601942 w 10962464"/>
              <a:gd name="connsiteY11087" fmla="*/ 2518444 h 4944979"/>
              <a:gd name="connsiteX11088" fmla="*/ 9573368 w 10962464"/>
              <a:gd name="connsiteY11088" fmla="*/ 2500152 h 4944979"/>
              <a:gd name="connsiteX11089" fmla="*/ 9542528 w 10962464"/>
              <a:gd name="connsiteY11089" fmla="*/ 2484128 h 4944979"/>
              <a:gd name="connsiteX11090" fmla="*/ 9510782 w 10962464"/>
              <a:gd name="connsiteY11090" fmla="*/ 2470068 h 4944979"/>
              <a:gd name="connsiteX11091" fmla="*/ 9479338 w 10962464"/>
              <a:gd name="connsiteY11091" fmla="*/ 2457521 h 4944979"/>
              <a:gd name="connsiteX11092" fmla="*/ 9467394 w 10962464"/>
              <a:gd name="connsiteY11092" fmla="*/ 2453741 h 4944979"/>
              <a:gd name="connsiteX11093" fmla="*/ 9326196 w 10962464"/>
              <a:gd name="connsiteY11093" fmla="*/ 2439985 h 4944979"/>
              <a:gd name="connsiteX11094" fmla="*/ 9302764 w 10962464"/>
              <a:gd name="connsiteY11094" fmla="*/ 2440136 h 4944979"/>
              <a:gd name="connsiteX11095" fmla="*/ 9305030 w 10962464"/>
              <a:gd name="connsiteY11095" fmla="*/ 2445729 h 4944979"/>
              <a:gd name="connsiteX11096" fmla="*/ 9329521 w 10962464"/>
              <a:gd name="connsiteY11096" fmla="*/ 2484582 h 4944979"/>
              <a:gd name="connsiteX11097" fmla="*/ 9355221 w 10962464"/>
              <a:gd name="connsiteY11097" fmla="*/ 2519806 h 4944979"/>
              <a:gd name="connsiteX11098" fmla="*/ 9390446 w 10962464"/>
              <a:gd name="connsiteY11098" fmla="*/ 2556693 h 4944979"/>
              <a:gd name="connsiteX11099" fmla="*/ 9409646 w 10962464"/>
              <a:gd name="connsiteY11099" fmla="*/ 2575439 h 4944979"/>
              <a:gd name="connsiteX11100" fmla="*/ 9431263 w 10962464"/>
              <a:gd name="connsiteY11100" fmla="*/ 2594486 h 4944979"/>
              <a:gd name="connsiteX11101" fmla="*/ 9431534 w 10962464"/>
              <a:gd name="connsiteY11101" fmla="*/ 2602336 h 4944979"/>
              <a:gd name="connsiteX11102" fmla="*/ 9442754 w 10962464"/>
              <a:gd name="connsiteY11102" fmla="*/ 2603103 h 4944979"/>
              <a:gd name="connsiteX11103" fmla="*/ 9478884 w 10962464"/>
              <a:gd name="connsiteY11103" fmla="*/ 2612477 h 4944979"/>
              <a:gd name="connsiteX11104" fmla="*/ 9516225 w 10962464"/>
              <a:gd name="connsiteY11104" fmla="*/ 2627594 h 4944979"/>
              <a:gd name="connsiteX11105" fmla="*/ 9528655 w 10962464"/>
              <a:gd name="connsiteY11105" fmla="*/ 2633068 h 4944979"/>
              <a:gd name="connsiteX11106" fmla="*/ 9528773 w 10962464"/>
              <a:gd name="connsiteY11106" fmla="*/ 2632129 h 4944979"/>
              <a:gd name="connsiteX11107" fmla="*/ 9531645 w 10962464"/>
              <a:gd name="connsiteY11107" fmla="*/ 2624872 h 4944979"/>
              <a:gd name="connsiteX11108" fmla="*/ 9532220 w 10962464"/>
              <a:gd name="connsiteY11108" fmla="*/ 2624147 h 4944979"/>
              <a:gd name="connsiteX11109" fmla="*/ 9510328 w 10962464"/>
              <a:gd name="connsiteY11109" fmla="*/ 2591009 h 4944979"/>
              <a:gd name="connsiteX11110" fmla="*/ 9488559 w 10962464"/>
              <a:gd name="connsiteY11110" fmla="*/ 2557599 h 4944979"/>
              <a:gd name="connsiteX11111" fmla="*/ 9468604 w 10962464"/>
              <a:gd name="connsiteY11111" fmla="*/ 2524190 h 4944979"/>
              <a:gd name="connsiteX11112" fmla="*/ 9455681 w 10962464"/>
              <a:gd name="connsiteY11112" fmla="*/ 2496870 h 4944979"/>
              <a:gd name="connsiteX11113" fmla="*/ 9452578 w 10962464"/>
              <a:gd name="connsiteY11113" fmla="*/ 2496978 h 4944979"/>
              <a:gd name="connsiteX11114" fmla="*/ 9446533 w 10962464"/>
              <a:gd name="connsiteY11114" fmla="*/ 2492140 h 4944979"/>
              <a:gd name="connsiteX11115" fmla="*/ 9407832 w 10962464"/>
              <a:gd name="connsiteY11115" fmla="*/ 2468708 h 4944979"/>
              <a:gd name="connsiteX11116" fmla="*/ 9384700 w 10962464"/>
              <a:gd name="connsiteY11116" fmla="*/ 2456917 h 4944979"/>
              <a:gd name="connsiteX11117" fmla="*/ 9362931 w 10962464"/>
              <a:gd name="connsiteY11117" fmla="*/ 2448148 h 4944979"/>
              <a:gd name="connsiteX11118" fmla="*/ 9344185 w 10962464"/>
              <a:gd name="connsiteY11118" fmla="*/ 2442705 h 4944979"/>
              <a:gd name="connsiteX11119" fmla="*/ 9326196 w 10962464"/>
              <a:gd name="connsiteY11119" fmla="*/ 2439985 h 4944979"/>
              <a:gd name="connsiteX11120" fmla="*/ 9727871 w 10962464"/>
              <a:gd name="connsiteY11120" fmla="*/ 2399317 h 4944979"/>
              <a:gd name="connsiteX11121" fmla="*/ 9726210 w 10962464"/>
              <a:gd name="connsiteY11121" fmla="*/ 2403249 h 4944979"/>
              <a:gd name="connsiteX11122" fmla="*/ 9715128 w 10962464"/>
              <a:gd name="connsiteY11122" fmla="*/ 2447049 h 4944979"/>
              <a:gd name="connsiteX11123" fmla="*/ 9715323 w 10962464"/>
              <a:gd name="connsiteY11123" fmla="*/ 2448903 h 4944979"/>
              <a:gd name="connsiteX11124" fmla="*/ 9713181 w 10962464"/>
              <a:gd name="connsiteY11124" fmla="*/ 2454749 h 4944979"/>
              <a:gd name="connsiteX11125" fmla="*/ 9710184 w 10962464"/>
              <a:gd name="connsiteY11125" fmla="*/ 2466592 h 4944979"/>
              <a:gd name="connsiteX11126" fmla="*/ 9700961 w 10962464"/>
              <a:gd name="connsiteY11126" fmla="*/ 2529783 h 4944979"/>
              <a:gd name="connsiteX11127" fmla="*/ 9699147 w 10962464"/>
              <a:gd name="connsiteY11127" fmla="*/ 2563496 h 4944979"/>
              <a:gd name="connsiteX11128" fmla="*/ 9699603 w 10962464"/>
              <a:gd name="connsiteY11128" fmla="*/ 2600836 h 4944979"/>
              <a:gd name="connsiteX11129" fmla="*/ 9703229 w 10962464"/>
              <a:gd name="connsiteY11129" fmla="*/ 2636362 h 4944979"/>
              <a:gd name="connsiteX11130" fmla="*/ 9707765 w 10962464"/>
              <a:gd name="connsiteY11130" fmla="*/ 2671738 h 4944979"/>
              <a:gd name="connsiteX11131" fmla="*/ 9702907 w 10962464"/>
              <a:gd name="connsiteY11131" fmla="*/ 2677094 h 4944979"/>
              <a:gd name="connsiteX11132" fmla="*/ 9728174 w 10962464"/>
              <a:gd name="connsiteY11132" fmla="*/ 2693959 h 4944979"/>
              <a:gd name="connsiteX11133" fmla="*/ 9755991 w 10962464"/>
              <a:gd name="connsiteY11133" fmla="*/ 2717997 h 4944979"/>
              <a:gd name="connsiteX11134" fmla="*/ 9774322 w 10962464"/>
              <a:gd name="connsiteY11134" fmla="*/ 2734465 h 4944979"/>
              <a:gd name="connsiteX11135" fmla="*/ 9774888 w 10962464"/>
              <a:gd name="connsiteY11135" fmla="*/ 2727824 h 4944979"/>
              <a:gd name="connsiteX11136" fmla="*/ 9780935 w 10962464"/>
              <a:gd name="connsiteY11136" fmla="*/ 2690937 h 4944979"/>
              <a:gd name="connsiteX11137" fmla="*/ 9790761 w 10962464"/>
              <a:gd name="connsiteY11137" fmla="*/ 2653444 h 4944979"/>
              <a:gd name="connsiteX11138" fmla="*/ 9802553 w 10962464"/>
              <a:gd name="connsiteY11138" fmla="*/ 2617162 h 4944979"/>
              <a:gd name="connsiteX11139" fmla="*/ 9814525 w 10962464"/>
              <a:gd name="connsiteY11139" fmla="*/ 2586265 h 4944979"/>
              <a:gd name="connsiteX11140" fmla="*/ 9813589 w 10962464"/>
              <a:gd name="connsiteY11140" fmla="*/ 2585416 h 4944979"/>
              <a:gd name="connsiteX11141" fmla="*/ 9813287 w 10962464"/>
              <a:gd name="connsiteY11141" fmla="*/ 2583300 h 4944979"/>
              <a:gd name="connsiteX11142" fmla="*/ 9807996 w 10962464"/>
              <a:gd name="connsiteY11142" fmla="*/ 2562135 h 4944979"/>
              <a:gd name="connsiteX11143" fmla="*/ 9801645 w 10962464"/>
              <a:gd name="connsiteY11143" fmla="*/ 2537039 h 4944979"/>
              <a:gd name="connsiteX11144" fmla="*/ 9782144 w 10962464"/>
              <a:gd name="connsiteY11144" fmla="*/ 2486547 h 4944979"/>
              <a:gd name="connsiteX11145" fmla="*/ 9762339 w 10962464"/>
              <a:gd name="connsiteY11145" fmla="*/ 2447846 h 4944979"/>
              <a:gd name="connsiteX11146" fmla="*/ 9737547 w 10962464"/>
              <a:gd name="connsiteY11146" fmla="*/ 2409597 h 4944979"/>
              <a:gd name="connsiteX11147" fmla="*/ 9727871 w 10962464"/>
              <a:gd name="connsiteY11147" fmla="*/ 2399317 h 4944979"/>
              <a:gd name="connsiteX11148" fmla="*/ 9513655 w 10962464"/>
              <a:gd name="connsiteY11148" fmla="*/ 2314508 h 4944979"/>
              <a:gd name="connsiteX11149" fmla="*/ 9513806 w 10962464"/>
              <a:gd name="connsiteY11149" fmla="*/ 2315416 h 4944979"/>
              <a:gd name="connsiteX11150" fmla="*/ 9513655 w 10962464"/>
              <a:gd name="connsiteY11150" fmla="*/ 2314659 h 4944979"/>
              <a:gd name="connsiteX11151" fmla="*/ 9513504 w 10962464"/>
              <a:gd name="connsiteY11151" fmla="*/ 2313903 h 4944979"/>
              <a:gd name="connsiteX11152" fmla="*/ 9513655 w 10962464"/>
              <a:gd name="connsiteY11152" fmla="*/ 2314659 h 4944979"/>
              <a:gd name="connsiteX11153" fmla="*/ 9513655 w 10962464"/>
              <a:gd name="connsiteY11153" fmla="*/ 2314727 h 4944979"/>
              <a:gd name="connsiteX11154" fmla="*/ 9512898 w 10962464"/>
              <a:gd name="connsiteY11154" fmla="*/ 2312543 h 4944979"/>
              <a:gd name="connsiteX11155" fmla="*/ 9513050 w 10962464"/>
              <a:gd name="connsiteY11155" fmla="*/ 2313752 h 4944979"/>
              <a:gd name="connsiteX11156" fmla="*/ 9513201 w 10962464"/>
              <a:gd name="connsiteY11156" fmla="*/ 2314205 h 4944979"/>
              <a:gd name="connsiteX11157" fmla="*/ 9512898 w 10962464"/>
              <a:gd name="connsiteY11157" fmla="*/ 2312543 h 4944979"/>
              <a:gd name="connsiteX11158" fmla="*/ 9334813 w 10962464"/>
              <a:gd name="connsiteY11158" fmla="*/ 2268098 h 4944979"/>
              <a:gd name="connsiteX11159" fmla="*/ 9344488 w 10962464"/>
              <a:gd name="connsiteY11159" fmla="*/ 2294100 h 4944979"/>
              <a:gd name="connsiteX11160" fmla="*/ 9365804 w 10962464"/>
              <a:gd name="connsiteY11160" fmla="*/ 2331138 h 4944979"/>
              <a:gd name="connsiteX11161" fmla="*/ 9391201 w 10962464"/>
              <a:gd name="connsiteY11161" fmla="*/ 2364698 h 4944979"/>
              <a:gd name="connsiteX11162" fmla="*/ 9426576 w 10962464"/>
              <a:gd name="connsiteY11162" fmla="*/ 2406423 h 4944979"/>
              <a:gd name="connsiteX11163" fmla="*/ 9446888 w 10962464"/>
              <a:gd name="connsiteY11163" fmla="*/ 2433320 h 4944979"/>
              <a:gd name="connsiteX11164" fmla="*/ 9458778 w 10962464"/>
              <a:gd name="connsiteY11164" fmla="*/ 2427891 h 4944979"/>
              <a:gd name="connsiteX11165" fmla="*/ 9458778 w 10962464"/>
              <a:gd name="connsiteY11165" fmla="*/ 2427588 h 4944979"/>
              <a:gd name="connsiteX11166" fmla="*/ 9478582 w 10962464"/>
              <a:gd name="connsiteY11166" fmla="*/ 2431065 h 4944979"/>
              <a:gd name="connsiteX11167" fmla="*/ 9499142 w 10962464"/>
              <a:gd name="connsiteY11167" fmla="*/ 2438775 h 4944979"/>
              <a:gd name="connsiteX11168" fmla="*/ 9536029 w 10962464"/>
              <a:gd name="connsiteY11168" fmla="*/ 2453741 h 4944979"/>
              <a:gd name="connsiteX11169" fmla="*/ 9553415 w 10962464"/>
              <a:gd name="connsiteY11169" fmla="*/ 2461754 h 4944979"/>
              <a:gd name="connsiteX11170" fmla="*/ 9570194 w 10962464"/>
              <a:gd name="connsiteY11170" fmla="*/ 2469917 h 4944979"/>
              <a:gd name="connsiteX11171" fmla="*/ 9583145 w 10962464"/>
              <a:gd name="connsiteY11171" fmla="*/ 2478451 h 4944979"/>
              <a:gd name="connsiteX11172" fmla="*/ 9577527 w 10962464"/>
              <a:gd name="connsiteY11172" fmla="*/ 2424553 h 4944979"/>
              <a:gd name="connsiteX11173" fmla="*/ 9577147 w 10962464"/>
              <a:gd name="connsiteY11173" fmla="*/ 2424566 h 4944979"/>
              <a:gd name="connsiteX11174" fmla="*/ 9534667 w 10962464"/>
              <a:gd name="connsiteY11174" fmla="*/ 2379968 h 4944979"/>
              <a:gd name="connsiteX11175" fmla="*/ 9482813 w 10962464"/>
              <a:gd name="connsiteY11175" fmla="*/ 2338394 h 4944979"/>
              <a:gd name="connsiteX11176" fmla="*/ 9425971 w 10962464"/>
              <a:gd name="connsiteY11176" fmla="*/ 2303472 h 4944979"/>
              <a:gd name="connsiteX11177" fmla="*/ 9395887 w 10962464"/>
              <a:gd name="connsiteY11177" fmla="*/ 2286541 h 4944979"/>
              <a:gd name="connsiteX11178" fmla="*/ 9369946 w 10962464"/>
              <a:gd name="connsiteY11178" fmla="*/ 2274888 h 4944979"/>
              <a:gd name="connsiteX11179" fmla="*/ 9369583 w 10962464"/>
              <a:gd name="connsiteY11179" fmla="*/ 2274901 h 4944979"/>
              <a:gd name="connsiteX11180" fmla="*/ 9369327 w 10962464"/>
              <a:gd name="connsiteY11180" fmla="*/ 2274609 h 4944979"/>
              <a:gd name="connsiteX11181" fmla="*/ 9367618 w 10962464"/>
              <a:gd name="connsiteY11181" fmla="*/ 2273842 h 4944979"/>
              <a:gd name="connsiteX11182" fmla="*/ 9354465 w 10962464"/>
              <a:gd name="connsiteY11182" fmla="*/ 2270063 h 4944979"/>
              <a:gd name="connsiteX11183" fmla="*/ 9341465 w 10962464"/>
              <a:gd name="connsiteY11183" fmla="*/ 2268098 h 4944979"/>
              <a:gd name="connsiteX11184" fmla="*/ 9334813 w 10962464"/>
              <a:gd name="connsiteY11184" fmla="*/ 2268098 h 4944979"/>
              <a:gd name="connsiteX11185" fmla="*/ 10324837 w 10962464"/>
              <a:gd name="connsiteY11185" fmla="*/ 2248176 h 4944979"/>
              <a:gd name="connsiteX11186" fmla="*/ 10322749 w 10962464"/>
              <a:gd name="connsiteY11186" fmla="*/ 2250409 h 4944979"/>
              <a:gd name="connsiteX11187" fmla="*/ 10309596 w 10962464"/>
              <a:gd name="connsiteY11187" fmla="*/ 2256910 h 4944979"/>
              <a:gd name="connsiteX11188" fmla="*/ 10284502 w 10962464"/>
              <a:gd name="connsiteY11188" fmla="*/ 2274144 h 4944979"/>
              <a:gd name="connsiteX11189" fmla="*/ 10255022 w 10962464"/>
              <a:gd name="connsiteY11189" fmla="*/ 2296517 h 4944979"/>
              <a:gd name="connsiteX11190" fmla="*/ 10224031 w 10962464"/>
              <a:gd name="connsiteY11190" fmla="*/ 2321915 h 4944979"/>
              <a:gd name="connsiteX11191" fmla="*/ 10210727 w 10962464"/>
              <a:gd name="connsiteY11191" fmla="*/ 2334312 h 4944979"/>
              <a:gd name="connsiteX11192" fmla="*/ 10197424 w 10962464"/>
              <a:gd name="connsiteY11192" fmla="*/ 2347011 h 4944979"/>
              <a:gd name="connsiteX11193" fmla="*/ 10172934 w 10962464"/>
              <a:gd name="connsiteY11193" fmla="*/ 2373013 h 4944979"/>
              <a:gd name="connsiteX11194" fmla="*/ 10157817 w 10962464"/>
              <a:gd name="connsiteY11194" fmla="*/ 2391004 h 4944979"/>
              <a:gd name="connsiteX11195" fmla="*/ 10144059 w 10962464"/>
              <a:gd name="connsiteY11195" fmla="*/ 2410807 h 4944979"/>
              <a:gd name="connsiteX11196" fmla="*/ 10141337 w 10962464"/>
              <a:gd name="connsiteY11196" fmla="*/ 2417762 h 4944979"/>
              <a:gd name="connsiteX11197" fmla="*/ 10140885 w 10962464"/>
              <a:gd name="connsiteY11197" fmla="*/ 2421842 h 4944979"/>
              <a:gd name="connsiteX11198" fmla="*/ 10141036 w 10962464"/>
              <a:gd name="connsiteY11198" fmla="*/ 2422750 h 4944979"/>
              <a:gd name="connsiteX11199" fmla="*/ 10142396 w 10962464"/>
              <a:gd name="connsiteY11199" fmla="*/ 2423204 h 4944979"/>
              <a:gd name="connsiteX11200" fmla="*/ 10151617 w 10962464"/>
              <a:gd name="connsiteY11200" fmla="*/ 2423658 h 4944979"/>
              <a:gd name="connsiteX11201" fmla="*/ 10152676 w 10962464"/>
              <a:gd name="connsiteY11201" fmla="*/ 2423658 h 4944979"/>
              <a:gd name="connsiteX11202" fmla="*/ 10170968 w 10962464"/>
              <a:gd name="connsiteY11202" fmla="*/ 2421239 h 4944979"/>
              <a:gd name="connsiteX11203" fmla="*/ 10188807 w 10962464"/>
              <a:gd name="connsiteY11203" fmla="*/ 2417912 h 4944979"/>
              <a:gd name="connsiteX11204" fmla="*/ 10225542 w 10962464"/>
              <a:gd name="connsiteY11204" fmla="*/ 2411110 h 4944979"/>
              <a:gd name="connsiteX11205" fmla="*/ 10263186 w 10962464"/>
              <a:gd name="connsiteY11205" fmla="*/ 2404004 h 4944979"/>
              <a:gd name="connsiteX11206" fmla="*/ 10299921 w 10962464"/>
              <a:gd name="connsiteY11206" fmla="*/ 2394632 h 4944979"/>
              <a:gd name="connsiteX11207" fmla="*/ 10334844 w 10962464"/>
              <a:gd name="connsiteY11207" fmla="*/ 2381781 h 4944979"/>
              <a:gd name="connsiteX11208" fmla="*/ 10354193 w 10962464"/>
              <a:gd name="connsiteY11208" fmla="*/ 2372710 h 4944979"/>
              <a:gd name="connsiteX11209" fmla="*/ 10370738 w 10962464"/>
              <a:gd name="connsiteY11209" fmla="*/ 2363916 h 4944979"/>
              <a:gd name="connsiteX11210" fmla="*/ 10370219 w 10962464"/>
              <a:gd name="connsiteY11210" fmla="*/ 2364244 h 4944979"/>
              <a:gd name="connsiteX11211" fmla="*/ 10370974 w 10962464"/>
              <a:gd name="connsiteY11211" fmla="*/ 2363790 h 4944979"/>
              <a:gd name="connsiteX11212" fmla="*/ 10370738 w 10962464"/>
              <a:gd name="connsiteY11212" fmla="*/ 2363916 h 4944979"/>
              <a:gd name="connsiteX11213" fmla="*/ 10380499 w 10962464"/>
              <a:gd name="connsiteY11213" fmla="*/ 2357745 h 4944979"/>
              <a:gd name="connsiteX11214" fmla="*/ 10378532 w 10962464"/>
              <a:gd name="connsiteY11214" fmla="*/ 2358954 h 4944979"/>
              <a:gd name="connsiteX11215" fmla="*/ 10382767 w 10962464"/>
              <a:gd name="connsiteY11215" fmla="*/ 2356232 h 4944979"/>
              <a:gd name="connsiteX11216" fmla="*/ 10383159 w 10962464"/>
              <a:gd name="connsiteY11216" fmla="*/ 2356110 h 4944979"/>
              <a:gd name="connsiteX11217" fmla="*/ 10383976 w 10962464"/>
              <a:gd name="connsiteY11217" fmla="*/ 2354721 h 4944979"/>
              <a:gd name="connsiteX11218" fmla="*/ 10395920 w 10962464"/>
              <a:gd name="connsiteY11218" fmla="*/ 2333858 h 4944979"/>
              <a:gd name="connsiteX11219" fmla="*/ 10406501 w 10962464"/>
              <a:gd name="connsiteY11219" fmla="*/ 2318136 h 4944979"/>
              <a:gd name="connsiteX11220" fmla="*/ 10418292 w 10962464"/>
              <a:gd name="connsiteY11220" fmla="*/ 2303472 h 4944979"/>
              <a:gd name="connsiteX11221" fmla="*/ 10442934 w 10962464"/>
              <a:gd name="connsiteY11221" fmla="*/ 2273237 h 4944979"/>
              <a:gd name="connsiteX11222" fmla="*/ 10459929 w 10962464"/>
              <a:gd name="connsiteY11222" fmla="*/ 2252212 h 4944979"/>
              <a:gd name="connsiteX11223" fmla="*/ 10445807 w 10962464"/>
              <a:gd name="connsiteY11223" fmla="*/ 2253736 h 4944979"/>
              <a:gd name="connsiteX11224" fmla="*/ 10404385 w 10962464"/>
              <a:gd name="connsiteY11224" fmla="*/ 2254945 h 4944979"/>
              <a:gd name="connsiteX11225" fmla="*/ 10368708 w 10962464"/>
              <a:gd name="connsiteY11225" fmla="*/ 2253434 h 4944979"/>
              <a:gd name="connsiteX11226" fmla="*/ 10331518 w 10962464"/>
              <a:gd name="connsiteY11226" fmla="*/ 2249352 h 4944979"/>
              <a:gd name="connsiteX11227" fmla="*/ 9616001 w 10962464"/>
              <a:gd name="connsiteY11227" fmla="*/ 2242094 h 4944979"/>
              <a:gd name="connsiteX11228" fmla="*/ 9608441 w 10962464"/>
              <a:gd name="connsiteY11228" fmla="*/ 2276562 h 4944979"/>
              <a:gd name="connsiteX11229" fmla="*/ 9602848 w 10962464"/>
              <a:gd name="connsiteY11229" fmla="*/ 2315113 h 4944979"/>
              <a:gd name="connsiteX11230" fmla="*/ 9601639 w 10962464"/>
              <a:gd name="connsiteY11230" fmla="*/ 2334009 h 4944979"/>
              <a:gd name="connsiteX11231" fmla="*/ 9600429 w 10962464"/>
              <a:gd name="connsiteY11231" fmla="*/ 2373164 h 4944979"/>
              <a:gd name="connsiteX11232" fmla="*/ 9600279 w 10962464"/>
              <a:gd name="connsiteY11232" fmla="*/ 2392212 h 4944979"/>
              <a:gd name="connsiteX11233" fmla="*/ 9600580 w 10962464"/>
              <a:gd name="connsiteY11233" fmla="*/ 2412167 h 4944979"/>
              <a:gd name="connsiteX11234" fmla="*/ 9609803 w 10962464"/>
              <a:gd name="connsiteY11234" fmla="*/ 2493197 h 4944979"/>
              <a:gd name="connsiteX11235" fmla="*/ 9608970 w 10962464"/>
              <a:gd name="connsiteY11235" fmla="*/ 2495472 h 4944979"/>
              <a:gd name="connsiteX11236" fmla="*/ 9636258 w 10962464"/>
              <a:gd name="connsiteY11236" fmla="*/ 2513456 h 4944979"/>
              <a:gd name="connsiteX11237" fmla="*/ 9662109 w 10962464"/>
              <a:gd name="connsiteY11237" fmla="*/ 2536888 h 4944979"/>
              <a:gd name="connsiteX11238" fmla="*/ 9673599 w 10962464"/>
              <a:gd name="connsiteY11238" fmla="*/ 2549587 h 4944979"/>
              <a:gd name="connsiteX11239" fmla="*/ 9675646 w 10962464"/>
              <a:gd name="connsiteY11239" fmla="*/ 2551895 h 4944979"/>
              <a:gd name="connsiteX11240" fmla="*/ 9675565 w 10962464"/>
              <a:gd name="connsiteY11240" fmla="*/ 2537947 h 4944979"/>
              <a:gd name="connsiteX11241" fmla="*/ 9680100 w 10962464"/>
              <a:gd name="connsiteY11241" fmla="*/ 2494408 h 4944979"/>
              <a:gd name="connsiteX11242" fmla="*/ 9687055 w 10962464"/>
              <a:gd name="connsiteY11242" fmla="*/ 2454950 h 4944979"/>
              <a:gd name="connsiteX11243" fmla="*/ 9689932 w 10962464"/>
              <a:gd name="connsiteY11243" fmla="*/ 2442364 h 4944979"/>
              <a:gd name="connsiteX11244" fmla="*/ 9688415 w 10962464"/>
              <a:gd name="connsiteY11244" fmla="*/ 2422750 h 4944979"/>
              <a:gd name="connsiteX11245" fmla="*/ 9686448 w 10962464"/>
              <a:gd name="connsiteY11245" fmla="*/ 2412016 h 4944979"/>
              <a:gd name="connsiteX11246" fmla="*/ 9684937 w 10962464"/>
              <a:gd name="connsiteY11246" fmla="*/ 2400981 h 4944979"/>
              <a:gd name="connsiteX11247" fmla="*/ 9681460 w 10962464"/>
              <a:gd name="connsiteY11247" fmla="*/ 2378454 h 4944979"/>
              <a:gd name="connsiteX11248" fmla="*/ 9672540 w 10962464"/>
              <a:gd name="connsiteY11248" fmla="*/ 2341266 h 4944979"/>
              <a:gd name="connsiteX11249" fmla="*/ 9666342 w 10962464"/>
              <a:gd name="connsiteY11249" fmla="*/ 2323275 h 4944979"/>
              <a:gd name="connsiteX11250" fmla="*/ 9658935 w 10962464"/>
              <a:gd name="connsiteY11250" fmla="*/ 2305739 h 4944979"/>
              <a:gd name="connsiteX11251" fmla="*/ 9643363 w 10962464"/>
              <a:gd name="connsiteY11251" fmla="*/ 2276562 h 4944979"/>
              <a:gd name="connsiteX11252" fmla="*/ 9625071 w 10962464"/>
              <a:gd name="connsiteY11252" fmla="*/ 2250409 h 4944979"/>
              <a:gd name="connsiteX11253" fmla="*/ 9617210 w 10962464"/>
              <a:gd name="connsiteY11253" fmla="*/ 2242850 h 4944979"/>
              <a:gd name="connsiteX11254" fmla="*/ 9616001 w 10962464"/>
              <a:gd name="connsiteY11254" fmla="*/ 2242094 h 4944979"/>
              <a:gd name="connsiteX11255" fmla="*/ 9229897 w 10962464"/>
              <a:gd name="connsiteY11255" fmla="*/ 2239374 h 4944979"/>
              <a:gd name="connsiteX11256" fmla="*/ 9220675 w 10962464"/>
              <a:gd name="connsiteY11256" fmla="*/ 2239677 h 4944979"/>
              <a:gd name="connsiteX11257" fmla="*/ 9229897 w 10962464"/>
              <a:gd name="connsiteY11257" fmla="*/ 2261898 h 4944979"/>
              <a:gd name="connsiteX11258" fmla="*/ 9288401 w 10962464"/>
              <a:gd name="connsiteY11258" fmla="*/ 2356837 h 4944979"/>
              <a:gd name="connsiteX11259" fmla="*/ 9311079 w 10962464"/>
              <a:gd name="connsiteY11259" fmla="*/ 2382387 h 4944979"/>
              <a:gd name="connsiteX11260" fmla="*/ 9324684 w 10962464"/>
              <a:gd name="connsiteY11260" fmla="*/ 2396597 h 4944979"/>
              <a:gd name="connsiteX11261" fmla="*/ 9343884 w 10962464"/>
              <a:gd name="connsiteY11261" fmla="*/ 2415192 h 4944979"/>
              <a:gd name="connsiteX11262" fmla="*/ 9343980 w 10962464"/>
              <a:gd name="connsiteY11262" fmla="*/ 2418019 h 4944979"/>
              <a:gd name="connsiteX11263" fmla="*/ 9353105 w 10962464"/>
              <a:gd name="connsiteY11263" fmla="*/ 2419576 h 4944979"/>
              <a:gd name="connsiteX11264" fmla="*/ 9373817 w 10962464"/>
              <a:gd name="connsiteY11264" fmla="*/ 2426227 h 4944979"/>
              <a:gd name="connsiteX11265" fmla="*/ 9408890 w 10962464"/>
              <a:gd name="connsiteY11265" fmla="*/ 2441496 h 4944979"/>
              <a:gd name="connsiteX11266" fmla="*/ 9431569 w 10962464"/>
              <a:gd name="connsiteY11266" fmla="*/ 2454071 h 4944979"/>
              <a:gd name="connsiteX11267" fmla="*/ 9398759 w 10962464"/>
              <a:gd name="connsiteY11267" fmla="*/ 2411110 h 4944979"/>
              <a:gd name="connsiteX11268" fmla="*/ 9380166 w 10962464"/>
              <a:gd name="connsiteY11268" fmla="*/ 2389794 h 4944979"/>
              <a:gd name="connsiteX11269" fmla="*/ 9332696 w 10962464"/>
              <a:gd name="connsiteY11269" fmla="*/ 2324788 h 4944979"/>
              <a:gd name="connsiteX11270" fmla="*/ 9315613 w 10962464"/>
              <a:gd name="connsiteY11270" fmla="*/ 2288959 h 4944979"/>
              <a:gd name="connsiteX11271" fmla="*/ 9310171 w 10962464"/>
              <a:gd name="connsiteY11271" fmla="*/ 2271726 h 4944979"/>
              <a:gd name="connsiteX11272" fmla="*/ 9308961 w 10962464"/>
              <a:gd name="connsiteY11272" fmla="*/ 2265376 h 4944979"/>
              <a:gd name="connsiteX11273" fmla="*/ 9309050 w 10962464"/>
              <a:gd name="connsiteY11273" fmla="*/ 2262462 h 4944979"/>
              <a:gd name="connsiteX11274" fmla="*/ 9296112 w 10962464"/>
              <a:gd name="connsiteY11274" fmla="*/ 2257515 h 4944979"/>
              <a:gd name="connsiteX11275" fmla="*/ 9264667 w 10962464"/>
              <a:gd name="connsiteY11275" fmla="*/ 2247235 h 4944979"/>
              <a:gd name="connsiteX11276" fmla="*/ 9229897 w 10962464"/>
              <a:gd name="connsiteY11276" fmla="*/ 2239374 h 4944979"/>
              <a:gd name="connsiteX11277" fmla="*/ 10226329 w 10962464"/>
              <a:gd name="connsiteY11277" fmla="*/ 2224963 h 4944979"/>
              <a:gd name="connsiteX11278" fmla="*/ 10210577 w 10962464"/>
              <a:gd name="connsiteY11278" fmla="*/ 2231059 h 4944979"/>
              <a:gd name="connsiteX11279" fmla="*/ 10188355 w 10962464"/>
              <a:gd name="connsiteY11279" fmla="*/ 2239828 h 4944979"/>
              <a:gd name="connsiteX11280" fmla="*/ 10165376 w 10962464"/>
              <a:gd name="connsiteY11280" fmla="*/ 2250712 h 4944979"/>
              <a:gd name="connsiteX11281" fmla="*/ 10144513 w 10962464"/>
              <a:gd name="connsiteY11281" fmla="*/ 2262352 h 4944979"/>
              <a:gd name="connsiteX11282" fmla="*/ 10141339 w 10962464"/>
              <a:gd name="connsiteY11282" fmla="*/ 2264470 h 4944979"/>
              <a:gd name="connsiteX11283" fmla="*/ 10110650 w 10962464"/>
              <a:gd name="connsiteY11283" fmla="*/ 2286541 h 4944979"/>
              <a:gd name="connsiteX11284" fmla="*/ 10081473 w 10962464"/>
              <a:gd name="connsiteY11284" fmla="*/ 2308764 h 4944979"/>
              <a:gd name="connsiteX11285" fmla="*/ 10025386 w 10962464"/>
              <a:gd name="connsiteY11285" fmla="*/ 2358199 h 4944979"/>
              <a:gd name="connsiteX11286" fmla="*/ 10007245 w 10962464"/>
              <a:gd name="connsiteY11286" fmla="*/ 2377700 h 4944979"/>
              <a:gd name="connsiteX11287" fmla="*/ 9998325 w 10962464"/>
              <a:gd name="connsiteY11287" fmla="*/ 2389340 h 4944979"/>
              <a:gd name="connsiteX11288" fmla="*/ 9997570 w 10962464"/>
              <a:gd name="connsiteY11288" fmla="*/ 2391155 h 4944979"/>
              <a:gd name="connsiteX11289" fmla="*/ 10010873 w 10962464"/>
              <a:gd name="connsiteY11289" fmla="*/ 2391759 h 4944979"/>
              <a:gd name="connsiteX11290" fmla="*/ 10029165 w 10962464"/>
              <a:gd name="connsiteY11290" fmla="*/ 2391608 h 4944979"/>
              <a:gd name="connsiteX11291" fmla="*/ 10065297 w 10962464"/>
              <a:gd name="connsiteY11291" fmla="*/ 2391305 h 4944979"/>
              <a:gd name="connsiteX11292" fmla="*/ 10098102 w 10962464"/>
              <a:gd name="connsiteY11292" fmla="*/ 2388434 h 4944979"/>
              <a:gd name="connsiteX11293" fmla="*/ 10115640 w 10962464"/>
              <a:gd name="connsiteY11293" fmla="*/ 2385561 h 4944979"/>
              <a:gd name="connsiteX11294" fmla="*/ 10125767 w 10962464"/>
              <a:gd name="connsiteY11294" fmla="*/ 2383446 h 4944979"/>
              <a:gd name="connsiteX11295" fmla="*/ 10132571 w 10962464"/>
              <a:gd name="connsiteY11295" fmla="*/ 2381632 h 4944979"/>
              <a:gd name="connsiteX11296" fmla="*/ 10132721 w 10962464"/>
              <a:gd name="connsiteY11296" fmla="*/ 2381632 h 4944979"/>
              <a:gd name="connsiteX11297" fmla="*/ 10134289 w 10962464"/>
              <a:gd name="connsiteY11297" fmla="*/ 2381370 h 4944979"/>
              <a:gd name="connsiteX11298" fmla="*/ 10146175 w 10962464"/>
              <a:gd name="connsiteY11298" fmla="*/ 2366512 h 4944979"/>
              <a:gd name="connsiteX11299" fmla="*/ 10173991 w 10962464"/>
              <a:gd name="connsiteY11299" fmla="*/ 2336126 h 4944979"/>
              <a:gd name="connsiteX11300" fmla="*/ 10201355 w 10962464"/>
              <a:gd name="connsiteY11300" fmla="*/ 2309519 h 4944979"/>
              <a:gd name="connsiteX11301" fmla="*/ 10231287 w 10962464"/>
              <a:gd name="connsiteY11301" fmla="*/ 2284122 h 4944979"/>
              <a:gd name="connsiteX11302" fmla="*/ 10260464 w 10962464"/>
              <a:gd name="connsiteY11302" fmla="*/ 2261445 h 4944979"/>
              <a:gd name="connsiteX11303" fmla="*/ 10281629 w 10962464"/>
              <a:gd name="connsiteY11303" fmla="*/ 2246026 h 4944979"/>
              <a:gd name="connsiteX11304" fmla="*/ 10288831 w 10962464"/>
              <a:gd name="connsiteY11304" fmla="*/ 2241090 h 4944979"/>
              <a:gd name="connsiteX11305" fmla="*/ 10259256 w 10962464"/>
              <a:gd name="connsiteY11305" fmla="*/ 2235745 h 4944979"/>
              <a:gd name="connsiteX11306" fmla="*/ 10239301 w 10962464"/>
              <a:gd name="connsiteY11306" fmla="*/ 2231059 h 4944979"/>
              <a:gd name="connsiteX11307" fmla="*/ 10598426 w 10962464"/>
              <a:gd name="connsiteY11307" fmla="*/ 2165838 h 4944979"/>
              <a:gd name="connsiteX11308" fmla="*/ 10591541 w 10962464"/>
              <a:gd name="connsiteY11308" fmla="*/ 2168774 h 4944979"/>
              <a:gd name="connsiteX11309" fmla="*/ 10581110 w 10962464"/>
              <a:gd name="connsiteY11309" fmla="*/ 2174066 h 4944979"/>
              <a:gd name="connsiteX11310" fmla="*/ 10559492 w 10962464"/>
              <a:gd name="connsiteY11310" fmla="*/ 2189485 h 4944979"/>
              <a:gd name="connsiteX11311" fmla="*/ 10535454 w 10962464"/>
              <a:gd name="connsiteY11311" fmla="*/ 2209592 h 4944979"/>
              <a:gd name="connsiteX11312" fmla="*/ 10523058 w 10962464"/>
              <a:gd name="connsiteY11312" fmla="*/ 2221687 h 4944979"/>
              <a:gd name="connsiteX11313" fmla="*/ 10510812 w 10962464"/>
              <a:gd name="connsiteY11313" fmla="*/ 2233176 h 4944979"/>
              <a:gd name="connsiteX11314" fmla="*/ 10499626 w 10962464"/>
              <a:gd name="connsiteY11314" fmla="*/ 2244665 h 4944979"/>
              <a:gd name="connsiteX11315" fmla="*/ 10489800 w 10962464"/>
              <a:gd name="connsiteY11315" fmla="*/ 2255096 h 4944979"/>
              <a:gd name="connsiteX11316" fmla="*/ 10469844 w 10962464"/>
              <a:gd name="connsiteY11316" fmla="*/ 2279588 h 4944979"/>
              <a:gd name="connsiteX11317" fmla="*/ 10448075 w 10962464"/>
              <a:gd name="connsiteY11317" fmla="*/ 2306799 h 4944979"/>
              <a:gd name="connsiteX11318" fmla="*/ 10426910 w 10962464"/>
              <a:gd name="connsiteY11318" fmla="*/ 2332498 h 4944979"/>
              <a:gd name="connsiteX11319" fmla="*/ 10408769 w 10962464"/>
              <a:gd name="connsiteY11319" fmla="*/ 2360618 h 4944979"/>
              <a:gd name="connsiteX11320" fmla="*/ 10402117 w 10962464"/>
              <a:gd name="connsiteY11320" fmla="*/ 2373013 h 4944979"/>
              <a:gd name="connsiteX11321" fmla="*/ 10395466 w 10962464"/>
              <a:gd name="connsiteY11321" fmla="*/ 2384049 h 4944979"/>
              <a:gd name="connsiteX11322" fmla="*/ 10390023 w 10962464"/>
              <a:gd name="connsiteY11322" fmla="*/ 2394934 h 4944979"/>
              <a:gd name="connsiteX11323" fmla="*/ 10387000 w 10962464"/>
              <a:gd name="connsiteY11323" fmla="*/ 2401284 h 4944979"/>
              <a:gd name="connsiteX11324" fmla="*/ 10387151 w 10962464"/>
              <a:gd name="connsiteY11324" fmla="*/ 2401284 h 4944979"/>
              <a:gd name="connsiteX11325" fmla="*/ 10409826 w 10962464"/>
              <a:gd name="connsiteY11325" fmla="*/ 2396294 h 4944979"/>
              <a:gd name="connsiteX11326" fmla="*/ 10433259 w 10962464"/>
              <a:gd name="connsiteY11326" fmla="*/ 2389794 h 4944979"/>
              <a:gd name="connsiteX11327" fmla="*/ 10453517 w 10962464"/>
              <a:gd name="connsiteY11327" fmla="*/ 2383444 h 4944979"/>
              <a:gd name="connsiteX11328" fmla="*/ 10453214 w 10962464"/>
              <a:gd name="connsiteY11328" fmla="*/ 2383595 h 4944979"/>
              <a:gd name="connsiteX11329" fmla="*/ 10497207 w 10962464"/>
              <a:gd name="connsiteY11329" fmla="*/ 2367270 h 4944979"/>
              <a:gd name="connsiteX11330" fmla="*/ 10537222 w 10962464"/>
              <a:gd name="connsiteY11330" fmla="*/ 2346525 h 4944979"/>
              <a:gd name="connsiteX11331" fmla="*/ 10547096 w 10962464"/>
              <a:gd name="connsiteY11331" fmla="*/ 2332649 h 4944979"/>
              <a:gd name="connsiteX11332" fmla="*/ 10567503 w 10962464"/>
              <a:gd name="connsiteY11332" fmla="*/ 2302868 h 4944979"/>
              <a:gd name="connsiteX11333" fmla="*/ 10591087 w 10962464"/>
              <a:gd name="connsiteY11333" fmla="*/ 2272783 h 4944979"/>
              <a:gd name="connsiteX11334" fmla="*/ 10615578 w 10962464"/>
              <a:gd name="connsiteY11334" fmla="*/ 2245268 h 4944979"/>
              <a:gd name="connsiteX11335" fmla="*/ 10618753 w 10962464"/>
              <a:gd name="connsiteY11335" fmla="*/ 2241640 h 4944979"/>
              <a:gd name="connsiteX11336" fmla="*/ 10644453 w 10962464"/>
              <a:gd name="connsiteY11336" fmla="*/ 2212767 h 4944979"/>
              <a:gd name="connsiteX11337" fmla="*/ 10669851 w 10962464"/>
              <a:gd name="connsiteY11337" fmla="*/ 2185706 h 4944979"/>
              <a:gd name="connsiteX11338" fmla="*/ 10686081 w 10962464"/>
              <a:gd name="connsiteY11338" fmla="*/ 2169568 h 4944979"/>
              <a:gd name="connsiteX11339" fmla="*/ 10648536 w 10962464"/>
              <a:gd name="connsiteY11339" fmla="*/ 2170287 h 4944979"/>
              <a:gd name="connsiteX11340" fmla="*/ 10608019 w 10962464"/>
              <a:gd name="connsiteY11340" fmla="*/ 2167112 h 4944979"/>
              <a:gd name="connsiteX11341" fmla="*/ 10427961 w 10962464"/>
              <a:gd name="connsiteY11341" fmla="*/ 2115049 h 4944979"/>
              <a:gd name="connsiteX11342" fmla="*/ 10424944 w 10962464"/>
              <a:gd name="connsiteY11342" fmla="*/ 2116618 h 4944979"/>
              <a:gd name="connsiteX11343" fmla="*/ 10405746 w 10962464"/>
              <a:gd name="connsiteY11343" fmla="*/ 2120398 h 4944979"/>
              <a:gd name="connsiteX11344" fmla="*/ 10379743 w 10962464"/>
              <a:gd name="connsiteY11344" fmla="*/ 2127202 h 4944979"/>
              <a:gd name="connsiteX11345" fmla="*/ 10361602 w 10962464"/>
              <a:gd name="connsiteY11345" fmla="*/ 2133098 h 4944979"/>
              <a:gd name="connsiteX11346" fmla="*/ 10345124 w 10962464"/>
              <a:gd name="connsiteY11346" fmla="*/ 2140051 h 4944979"/>
              <a:gd name="connsiteX11347" fmla="*/ 10312469 w 10962464"/>
              <a:gd name="connsiteY11347" fmla="*/ 2152901 h 4944979"/>
              <a:gd name="connsiteX11348" fmla="*/ 10250033 w 10962464"/>
              <a:gd name="connsiteY11348" fmla="*/ 2183287 h 4944979"/>
              <a:gd name="connsiteX11349" fmla="*/ 10236730 w 10962464"/>
              <a:gd name="connsiteY11349" fmla="*/ 2194324 h 4944979"/>
              <a:gd name="connsiteX11350" fmla="*/ 10234009 w 10962464"/>
              <a:gd name="connsiteY11350" fmla="*/ 2198103 h 4944979"/>
              <a:gd name="connsiteX11351" fmla="*/ 10233254 w 10962464"/>
              <a:gd name="connsiteY11351" fmla="*/ 2200220 h 4944979"/>
              <a:gd name="connsiteX11352" fmla="*/ 10233405 w 10962464"/>
              <a:gd name="connsiteY11352" fmla="*/ 2200371 h 4944979"/>
              <a:gd name="connsiteX11353" fmla="*/ 10239301 w 10962464"/>
              <a:gd name="connsiteY11353" fmla="*/ 2204301 h 4944979"/>
              <a:gd name="connsiteX11354" fmla="*/ 10254720 w 10962464"/>
              <a:gd name="connsiteY11354" fmla="*/ 2209442 h 4944979"/>
              <a:gd name="connsiteX11355" fmla="*/ 10282233 w 10962464"/>
              <a:gd name="connsiteY11355" fmla="*/ 2214581 h 4944979"/>
              <a:gd name="connsiteX11356" fmla="*/ 10300979 w 10962464"/>
              <a:gd name="connsiteY11356" fmla="*/ 2218209 h 4944979"/>
              <a:gd name="connsiteX11357" fmla="*/ 10318819 w 10962464"/>
              <a:gd name="connsiteY11357" fmla="*/ 2221988 h 4944979"/>
              <a:gd name="connsiteX11358" fmla="*/ 10356007 w 10962464"/>
              <a:gd name="connsiteY11358" fmla="*/ 2227280 h 4944979"/>
              <a:gd name="connsiteX11359" fmla="*/ 10392744 w 10962464"/>
              <a:gd name="connsiteY11359" fmla="*/ 2230002 h 4944979"/>
              <a:gd name="connsiteX11360" fmla="*/ 10427364 w 10962464"/>
              <a:gd name="connsiteY11360" fmla="*/ 2230153 h 4944979"/>
              <a:gd name="connsiteX11361" fmla="*/ 10454424 w 10962464"/>
              <a:gd name="connsiteY11361" fmla="*/ 2228037 h 4944979"/>
              <a:gd name="connsiteX11362" fmla="*/ 10469240 w 10962464"/>
              <a:gd name="connsiteY11362" fmla="*/ 2226070 h 4944979"/>
              <a:gd name="connsiteX11363" fmla="*/ 10481334 w 10962464"/>
              <a:gd name="connsiteY11363" fmla="*/ 2223350 h 4944979"/>
              <a:gd name="connsiteX11364" fmla="*/ 10485016 w 10962464"/>
              <a:gd name="connsiteY11364" fmla="*/ 2224209 h 4944979"/>
              <a:gd name="connsiteX11365" fmla="*/ 10493880 w 10962464"/>
              <a:gd name="connsiteY11365" fmla="*/ 2215035 h 4944979"/>
              <a:gd name="connsiteX11366" fmla="*/ 10507336 w 10962464"/>
              <a:gd name="connsiteY11366" fmla="*/ 2202487 h 4944979"/>
              <a:gd name="connsiteX11367" fmla="*/ 10521244 w 10962464"/>
              <a:gd name="connsiteY11367" fmla="*/ 2189033 h 4944979"/>
              <a:gd name="connsiteX11368" fmla="*/ 10548910 w 10962464"/>
              <a:gd name="connsiteY11368" fmla="*/ 2166507 h 4944979"/>
              <a:gd name="connsiteX11369" fmla="*/ 10558371 w 10962464"/>
              <a:gd name="connsiteY11369" fmla="*/ 2159502 h 4944979"/>
              <a:gd name="connsiteX11370" fmla="*/ 10529106 w 10962464"/>
              <a:gd name="connsiteY11370" fmla="*/ 2152901 h 4944979"/>
              <a:gd name="connsiteX11371" fmla="*/ 10490555 w 10962464"/>
              <a:gd name="connsiteY11371" fmla="*/ 2141261 h 4944979"/>
              <a:gd name="connsiteX11372" fmla="*/ 10454576 w 10962464"/>
              <a:gd name="connsiteY11372" fmla="*/ 2127807 h 4944979"/>
              <a:gd name="connsiteX11373" fmla="*/ 9497479 w 10962464"/>
              <a:gd name="connsiteY11373" fmla="*/ 2105734 h 4944979"/>
              <a:gd name="connsiteX11374" fmla="*/ 9494455 w 10962464"/>
              <a:gd name="connsiteY11374" fmla="*/ 2122817 h 4944979"/>
              <a:gd name="connsiteX11375" fmla="*/ 9493246 w 10962464"/>
              <a:gd name="connsiteY11375" fmla="*/ 2158494 h 4944979"/>
              <a:gd name="connsiteX11376" fmla="*/ 9494907 w 10962464"/>
              <a:gd name="connsiteY11376" fmla="*/ 2196440 h 4944979"/>
              <a:gd name="connsiteX11377" fmla="*/ 9498609 w 10962464"/>
              <a:gd name="connsiteY11377" fmla="*/ 2224951 h 4944979"/>
              <a:gd name="connsiteX11378" fmla="*/ 9501107 w 10962464"/>
              <a:gd name="connsiteY11378" fmla="*/ 2229548 h 4944979"/>
              <a:gd name="connsiteX11379" fmla="*/ 9499588 w 10962464"/>
              <a:gd name="connsiteY11379" fmla="*/ 2232500 h 4944979"/>
              <a:gd name="connsiteX11380" fmla="*/ 9500048 w 10962464"/>
              <a:gd name="connsiteY11380" fmla="*/ 2236047 h 4944979"/>
              <a:gd name="connsiteX11381" fmla="*/ 9506549 w 10962464"/>
              <a:gd name="connsiteY11381" fmla="*/ 2274447 h 4944979"/>
              <a:gd name="connsiteX11382" fmla="*/ 9513201 w 10962464"/>
              <a:gd name="connsiteY11382" fmla="*/ 2312089 h 4944979"/>
              <a:gd name="connsiteX11383" fmla="*/ 9513050 w 10962464"/>
              <a:gd name="connsiteY11383" fmla="*/ 2311635 h 4944979"/>
              <a:gd name="connsiteX11384" fmla="*/ 9513352 w 10962464"/>
              <a:gd name="connsiteY11384" fmla="*/ 2313449 h 4944979"/>
              <a:gd name="connsiteX11385" fmla="*/ 9513655 w 10962464"/>
              <a:gd name="connsiteY11385" fmla="*/ 2314811 h 4944979"/>
              <a:gd name="connsiteX11386" fmla="*/ 9513655 w 10962464"/>
              <a:gd name="connsiteY11386" fmla="*/ 2314727 h 4944979"/>
              <a:gd name="connsiteX11387" fmla="*/ 9515469 w 10962464"/>
              <a:gd name="connsiteY11387" fmla="*/ 2324637 h 4944979"/>
              <a:gd name="connsiteX11388" fmla="*/ 9516074 w 10962464"/>
              <a:gd name="connsiteY11388" fmla="*/ 2328114 h 4944979"/>
              <a:gd name="connsiteX11389" fmla="*/ 9516269 w 10962464"/>
              <a:gd name="connsiteY11389" fmla="*/ 2332333 h 4944979"/>
              <a:gd name="connsiteX11390" fmla="*/ 9544796 w 10962464"/>
              <a:gd name="connsiteY11390" fmla="*/ 2355326 h 4944979"/>
              <a:gd name="connsiteX11391" fmla="*/ 9575713 w 10962464"/>
              <a:gd name="connsiteY11391" fmla="*/ 2387379 h 4944979"/>
              <a:gd name="connsiteX11392" fmla="*/ 9575787 w 10962464"/>
              <a:gd name="connsiteY11392" fmla="*/ 2368628 h 4944979"/>
              <a:gd name="connsiteX11393" fmla="*/ 9577147 w 10962464"/>
              <a:gd name="connsiteY11393" fmla="*/ 2329172 h 4944979"/>
              <a:gd name="connsiteX11394" fmla="*/ 9581533 w 10962464"/>
              <a:gd name="connsiteY11394" fmla="*/ 2286237 h 4944979"/>
              <a:gd name="connsiteX11395" fmla="*/ 9582266 w 10962464"/>
              <a:gd name="connsiteY11395" fmla="*/ 2282303 h 4944979"/>
              <a:gd name="connsiteX11396" fmla="*/ 9579719 w 10962464"/>
              <a:gd name="connsiteY11396" fmla="*/ 2273085 h 4944979"/>
              <a:gd name="connsiteX11397" fmla="*/ 9576090 w 10962464"/>
              <a:gd name="connsiteY11397" fmla="*/ 2261294 h 4944979"/>
              <a:gd name="connsiteX11398" fmla="*/ 9568834 w 10962464"/>
              <a:gd name="connsiteY11398" fmla="*/ 2238466 h 4944979"/>
              <a:gd name="connsiteX11399" fmla="*/ 9551599 w 10962464"/>
              <a:gd name="connsiteY11399" fmla="*/ 2194322 h 4944979"/>
              <a:gd name="connsiteX11400" fmla="*/ 9526958 w 10962464"/>
              <a:gd name="connsiteY11400" fmla="*/ 2148365 h 4944979"/>
              <a:gd name="connsiteX11401" fmla="*/ 9497479 w 10962464"/>
              <a:gd name="connsiteY11401" fmla="*/ 2105734 h 4944979"/>
              <a:gd name="connsiteX11402" fmla="*/ 9283564 w 10962464"/>
              <a:gd name="connsiteY11402" fmla="*/ 2094548 h 4944979"/>
              <a:gd name="connsiteX11403" fmla="*/ 9283715 w 10962464"/>
              <a:gd name="connsiteY11403" fmla="*/ 2095000 h 4944979"/>
              <a:gd name="connsiteX11404" fmla="*/ 9291123 w 10962464"/>
              <a:gd name="connsiteY11404" fmla="*/ 2109816 h 4944979"/>
              <a:gd name="connsiteX11405" fmla="*/ 9309415 w 10962464"/>
              <a:gd name="connsiteY11405" fmla="*/ 2144284 h 4944979"/>
              <a:gd name="connsiteX11406" fmla="*/ 9328917 w 10962464"/>
              <a:gd name="connsiteY11406" fmla="*/ 2178602 h 4944979"/>
              <a:gd name="connsiteX11407" fmla="*/ 9350989 w 10962464"/>
              <a:gd name="connsiteY11407" fmla="*/ 2212011 h 4944979"/>
              <a:gd name="connsiteX11408" fmla="*/ 9362025 w 10962464"/>
              <a:gd name="connsiteY11408" fmla="*/ 2227733 h 4944979"/>
              <a:gd name="connsiteX11409" fmla="*/ 9373060 w 10962464"/>
              <a:gd name="connsiteY11409" fmla="*/ 2241793 h 4944979"/>
              <a:gd name="connsiteX11410" fmla="*/ 9384080 w 10962464"/>
              <a:gd name="connsiteY11410" fmla="*/ 2254050 h 4944979"/>
              <a:gd name="connsiteX11411" fmla="*/ 9413122 w 10962464"/>
              <a:gd name="connsiteY11411" fmla="*/ 2267341 h 4944979"/>
              <a:gd name="connsiteX11412" fmla="*/ 9447288 w 10962464"/>
              <a:gd name="connsiteY11412" fmla="*/ 2286995 h 4944979"/>
              <a:gd name="connsiteX11413" fmla="*/ 9481152 w 10962464"/>
              <a:gd name="connsiteY11413" fmla="*/ 2307404 h 4944979"/>
              <a:gd name="connsiteX11414" fmla="*/ 9488013 w 10962464"/>
              <a:gd name="connsiteY11414" fmla="*/ 2312238 h 4944979"/>
              <a:gd name="connsiteX11415" fmla="*/ 9475406 w 10962464"/>
              <a:gd name="connsiteY11415" fmla="*/ 2240431 h 4944979"/>
              <a:gd name="connsiteX11416" fmla="*/ 9474208 w 10962464"/>
              <a:gd name="connsiteY11416" fmla="*/ 2231683 h 4944979"/>
              <a:gd name="connsiteX11417" fmla="*/ 9464975 w 10962464"/>
              <a:gd name="connsiteY11417" fmla="*/ 2217000 h 4944979"/>
              <a:gd name="connsiteX11418" fmla="*/ 9455603 w 10962464"/>
              <a:gd name="connsiteY11418" fmla="*/ 2204906 h 4944979"/>
              <a:gd name="connsiteX11419" fmla="*/ 9447893 w 10962464"/>
              <a:gd name="connsiteY11419" fmla="*/ 2194929 h 4944979"/>
              <a:gd name="connsiteX11420" fmla="*/ 9399667 w 10962464"/>
              <a:gd name="connsiteY11420" fmla="*/ 2148819 h 4944979"/>
              <a:gd name="connsiteX11421" fmla="*/ 9354013 w 10962464"/>
              <a:gd name="connsiteY11421" fmla="*/ 2123724 h 4944979"/>
              <a:gd name="connsiteX11422" fmla="*/ 9306392 w 10962464"/>
              <a:gd name="connsiteY11422" fmla="*/ 2102106 h 4944979"/>
              <a:gd name="connsiteX11423" fmla="*/ 9289006 w 10962464"/>
              <a:gd name="connsiteY11423" fmla="*/ 2096209 h 4944979"/>
              <a:gd name="connsiteX11424" fmla="*/ 9283564 w 10962464"/>
              <a:gd name="connsiteY11424" fmla="*/ 2094548 h 4944979"/>
              <a:gd name="connsiteX11425" fmla="*/ 10854562 w 10962464"/>
              <a:gd name="connsiteY11425" fmla="*/ 2074943 h 4944979"/>
              <a:gd name="connsiteX11426" fmla="*/ 10849599 w 10962464"/>
              <a:gd name="connsiteY11426" fmla="*/ 2078219 h 4944979"/>
              <a:gd name="connsiteX11427" fmla="*/ 10835086 w 10962464"/>
              <a:gd name="connsiteY11427" fmla="*/ 2085930 h 4944979"/>
              <a:gd name="connsiteX11428" fmla="*/ 10820875 w 10962464"/>
              <a:gd name="connsiteY11428" fmla="*/ 2094395 h 4944979"/>
              <a:gd name="connsiteX11429" fmla="*/ 10786710 w 10962464"/>
              <a:gd name="connsiteY11429" fmla="*/ 2118129 h 4944979"/>
              <a:gd name="connsiteX11430" fmla="*/ 10726239 w 10962464"/>
              <a:gd name="connsiteY11430" fmla="*/ 2165447 h 4944979"/>
              <a:gd name="connsiteX11431" fmla="*/ 10698423 w 10962464"/>
              <a:gd name="connsiteY11431" fmla="*/ 2192055 h 4944979"/>
              <a:gd name="connsiteX11432" fmla="*/ 10675292 w 10962464"/>
              <a:gd name="connsiteY11432" fmla="*/ 2215336 h 4944979"/>
              <a:gd name="connsiteX11433" fmla="*/ 10650651 w 10962464"/>
              <a:gd name="connsiteY11433" fmla="*/ 2242699 h 4944979"/>
              <a:gd name="connsiteX11434" fmla="*/ 10636894 w 10962464"/>
              <a:gd name="connsiteY11434" fmla="*/ 2258421 h 4944979"/>
              <a:gd name="connsiteX11435" fmla="*/ 10624195 w 10962464"/>
              <a:gd name="connsiteY11435" fmla="*/ 2272179 h 4944979"/>
              <a:gd name="connsiteX11436" fmla="*/ 10604995 w 10962464"/>
              <a:gd name="connsiteY11436" fmla="*/ 2295157 h 4944979"/>
              <a:gd name="connsiteX11437" fmla="*/ 10585494 w 10962464"/>
              <a:gd name="connsiteY11437" fmla="*/ 2320555 h 4944979"/>
              <a:gd name="connsiteX11438" fmla="*/ 10567957 w 10962464"/>
              <a:gd name="connsiteY11438" fmla="*/ 2346103 h 4944979"/>
              <a:gd name="connsiteX11439" fmla="*/ 10562212 w 10962464"/>
              <a:gd name="connsiteY11439" fmla="*/ 2354269 h 4944979"/>
              <a:gd name="connsiteX11440" fmla="*/ 10557830 w 10962464"/>
              <a:gd name="connsiteY11440" fmla="*/ 2362583 h 4944979"/>
              <a:gd name="connsiteX11441" fmla="*/ 10555317 w 10962464"/>
              <a:gd name="connsiteY11441" fmla="*/ 2364070 h 4944979"/>
              <a:gd name="connsiteX11442" fmla="*/ 10552537 w 10962464"/>
              <a:gd name="connsiteY11442" fmla="*/ 2368023 h 4944979"/>
              <a:gd name="connsiteX11443" fmla="*/ 10567957 w 10962464"/>
              <a:gd name="connsiteY11443" fmla="*/ 2364395 h 4944979"/>
              <a:gd name="connsiteX11444" fmla="*/ 10598797 w 10962464"/>
              <a:gd name="connsiteY11444" fmla="*/ 2355779 h 4944979"/>
              <a:gd name="connsiteX11445" fmla="*/ 10650651 w 10962464"/>
              <a:gd name="connsiteY11445" fmla="*/ 2337183 h 4944979"/>
              <a:gd name="connsiteX11446" fmla="*/ 10676503 w 10962464"/>
              <a:gd name="connsiteY11446" fmla="*/ 2326753 h 4944979"/>
              <a:gd name="connsiteX11447" fmla="*/ 10689352 w 10962464"/>
              <a:gd name="connsiteY11447" fmla="*/ 2320101 h 4944979"/>
              <a:gd name="connsiteX11448" fmla="*/ 10699482 w 10962464"/>
              <a:gd name="connsiteY11448" fmla="*/ 2314054 h 4944979"/>
              <a:gd name="connsiteX11449" fmla="*/ 10725482 w 10962464"/>
              <a:gd name="connsiteY11449" fmla="*/ 2295762 h 4944979"/>
              <a:gd name="connsiteX11450" fmla="*/ 10751183 w 10962464"/>
              <a:gd name="connsiteY11450" fmla="*/ 2276865 h 4944979"/>
              <a:gd name="connsiteX11451" fmla="*/ 10775825 w 10962464"/>
              <a:gd name="connsiteY11451" fmla="*/ 2256153 h 4944979"/>
              <a:gd name="connsiteX11452" fmla="*/ 10799790 w 10962464"/>
              <a:gd name="connsiteY11452" fmla="*/ 2232605 h 4944979"/>
              <a:gd name="connsiteX11453" fmla="*/ 10800013 w 10962464"/>
              <a:gd name="connsiteY11453" fmla="*/ 2229699 h 4944979"/>
              <a:gd name="connsiteX11454" fmla="*/ 10803188 w 10962464"/>
              <a:gd name="connsiteY11454" fmla="*/ 2217906 h 4944979"/>
              <a:gd name="connsiteX11455" fmla="*/ 10806665 w 10962464"/>
              <a:gd name="connsiteY11455" fmla="*/ 2210045 h 4944979"/>
              <a:gd name="connsiteX11456" fmla="*/ 10817399 w 10962464"/>
              <a:gd name="connsiteY11456" fmla="*/ 2192508 h 4944979"/>
              <a:gd name="connsiteX11457" fmla="*/ 10828131 w 10962464"/>
              <a:gd name="connsiteY11457" fmla="*/ 2177240 h 4944979"/>
              <a:gd name="connsiteX11458" fmla="*/ 10849599 w 10962464"/>
              <a:gd name="connsiteY11458" fmla="*/ 2145645 h 4944979"/>
              <a:gd name="connsiteX11459" fmla="*/ 10860182 w 10962464"/>
              <a:gd name="connsiteY11459" fmla="*/ 2130678 h 4944979"/>
              <a:gd name="connsiteX11460" fmla="*/ 10872427 w 10962464"/>
              <a:gd name="connsiteY11460" fmla="*/ 2115257 h 4944979"/>
              <a:gd name="connsiteX11461" fmla="*/ 10905632 w 10962464"/>
              <a:gd name="connsiteY11461" fmla="*/ 2077949 h 4944979"/>
              <a:gd name="connsiteX11462" fmla="*/ 10899790 w 10962464"/>
              <a:gd name="connsiteY11462" fmla="*/ 2078221 h 4944979"/>
              <a:gd name="connsiteX11463" fmla="*/ 10871369 w 10962464"/>
              <a:gd name="connsiteY11463" fmla="*/ 2077010 h 4944979"/>
              <a:gd name="connsiteX11464" fmla="*/ 9272225 w 10962464"/>
              <a:gd name="connsiteY11464" fmla="*/ 2067033 h 4944979"/>
              <a:gd name="connsiteX11465" fmla="*/ 9272679 w 10962464"/>
              <a:gd name="connsiteY11465" fmla="*/ 2067033 h 4944979"/>
              <a:gd name="connsiteX11466" fmla="*/ 9279936 w 10962464"/>
              <a:gd name="connsiteY11466" fmla="*/ 2067788 h 4944979"/>
              <a:gd name="connsiteX11467" fmla="*/ 9284018 w 10962464"/>
              <a:gd name="connsiteY11467" fmla="*/ 2068696 h 4944979"/>
              <a:gd name="connsiteX11468" fmla="*/ 9292634 w 10962464"/>
              <a:gd name="connsiteY11468" fmla="*/ 2071115 h 4944979"/>
              <a:gd name="connsiteX11469" fmla="*/ 9331034 w 10962464"/>
              <a:gd name="connsiteY11469" fmla="*/ 2085325 h 4944979"/>
              <a:gd name="connsiteX11470" fmla="*/ 9366107 w 10962464"/>
              <a:gd name="connsiteY11470" fmla="*/ 2101804 h 4944979"/>
              <a:gd name="connsiteX11471" fmla="*/ 9399667 w 10962464"/>
              <a:gd name="connsiteY11471" fmla="*/ 2119188 h 4944979"/>
              <a:gd name="connsiteX11472" fmla="*/ 9431867 w 10962464"/>
              <a:gd name="connsiteY11472" fmla="*/ 2142772 h 4944979"/>
              <a:gd name="connsiteX11473" fmla="*/ 9457568 w 10962464"/>
              <a:gd name="connsiteY11473" fmla="*/ 2168472 h 4944979"/>
              <a:gd name="connsiteX11474" fmla="*/ 9468983 w 10962464"/>
              <a:gd name="connsiteY11474" fmla="*/ 2181940 h 4944979"/>
              <a:gd name="connsiteX11475" fmla="*/ 9467999 w 10962464"/>
              <a:gd name="connsiteY11475" fmla="*/ 2166809 h 4944979"/>
              <a:gd name="connsiteX11476" fmla="*/ 9468754 w 10962464"/>
              <a:gd name="connsiteY11476" fmla="*/ 2129468 h 4944979"/>
              <a:gd name="connsiteX11477" fmla="*/ 9471022 w 10962464"/>
              <a:gd name="connsiteY11477" fmla="*/ 2108454 h 4944979"/>
              <a:gd name="connsiteX11478" fmla="*/ 9473140 w 10962464"/>
              <a:gd name="connsiteY11478" fmla="*/ 2099233 h 4944979"/>
              <a:gd name="connsiteX11479" fmla="*/ 9474500 w 10962464"/>
              <a:gd name="connsiteY11479" fmla="*/ 2095000 h 4944979"/>
              <a:gd name="connsiteX11480" fmla="*/ 9481001 w 10962464"/>
              <a:gd name="connsiteY11480" fmla="*/ 2083360 h 4944979"/>
              <a:gd name="connsiteX11481" fmla="*/ 9490676 w 10962464"/>
              <a:gd name="connsiteY11481" fmla="*/ 2076859 h 4944979"/>
              <a:gd name="connsiteX11482" fmla="*/ 9495060 w 10962464"/>
              <a:gd name="connsiteY11482" fmla="*/ 2075649 h 4944979"/>
              <a:gd name="connsiteX11483" fmla="*/ 9498234 w 10962464"/>
              <a:gd name="connsiteY11483" fmla="*/ 2075953 h 4944979"/>
              <a:gd name="connsiteX11484" fmla="*/ 9503224 w 10962464"/>
              <a:gd name="connsiteY11484" fmla="*/ 2077614 h 4944979"/>
              <a:gd name="connsiteX11485" fmla="*/ 9507154 w 10962464"/>
              <a:gd name="connsiteY11485" fmla="*/ 2080336 h 4944979"/>
              <a:gd name="connsiteX11486" fmla="*/ 9508667 w 10962464"/>
              <a:gd name="connsiteY11486" fmla="*/ 2081697 h 4944979"/>
              <a:gd name="connsiteX11487" fmla="*/ 9510328 w 10962464"/>
              <a:gd name="connsiteY11487" fmla="*/ 2083209 h 4944979"/>
              <a:gd name="connsiteX11488" fmla="*/ 9513352 w 10962464"/>
              <a:gd name="connsiteY11488" fmla="*/ 2086383 h 4944979"/>
              <a:gd name="connsiteX11489" fmla="*/ 9525900 w 10962464"/>
              <a:gd name="connsiteY11489" fmla="*/ 2102257 h 4944979"/>
              <a:gd name="connsiteX11490" fmla="*/ 9547669 w 10962464"/>
              <a:gd name="connsiteY11490" fmla="*/ 2134910 h 4944979"/>
              <a:gd name="connsiteX11491" fmla="*/ 9565961 w 10962464"/>
              <a:gd name="connsiteY11491" fmla="*/ 2168018 h 4944979"/>
              <a:gd name="connsiteX11492" fmla="*/ 9575032 w 10962464"/>
              <a:gd name="connsiteY11492" fmla="*/ 2186915 h 4944979"/>
              <a:gd name="connsiteX11493" fmla="*/ 9582742 w 10962464"/>
              <a:gd name="connsiteY11493" fmla="*/ 2204603 h 4944979"/>
              <a:gd name="connsiteX11494" fmla="*/ 9593003 w 10962464"/>
              <a:gd name="connsiteY11494" fmla="*/ 2233698 h 4944979"/>
              <a:gd name="connsiteX11495" fmla="*/ 9595138 w 10962464"/>
              <a:gd name="connsiteY11495" fmla="*/ 2227884 h 4944979"/>
              <a:gd name="connsiteX11496" fmla="*/ 9603453 w 10962464"/>
              <a:gd name="connsiteY11496" fmla="*/ 2218510 h 4944979"/>
              <a:gd name="connsiteX11497" fmla="*/ 9613279 w 10962464"/>
              <a:gd name="connsiteY11497" fmla="*/ 2215487 h 4944979"/>
              <a:gd name="connsiteX11498" fmla="*/ 9616606 w 10962464"/>
              <a:gd name="connsiteY11498" fmla="*/ 2215790 h 4944979"/>
              <a:gd name="connsiteX11499" fmla="*/ 9628850 w 10962464"/>
              <a:gd name="connsiteY11499" fmla="*/ 2220779 h 4944979"/>
              <a:gd name="connsiteX11500" fmla="*/ 9638224 w 10962464"/>
              <a:gd name="connsiteY11500" fmla="*/ 2228186 h 4944979"/>
              <a:gd name="connsiteX11501" fmla="*/ 9653945 w 10962464"/>
              <a:gd name="connsiteY11501" fmla="*/ 2247537 h 4944979"/>
              <a:gd name="connsiteX11502" fmla="*/ 9664679 w 10962464"/>
              <a:gd name="connsiteY11502" fmla="*/ 2264014 h 4944979"/>
              <a:gd name="connsiteX11503" fmla="*/ 9696881 w 10962464"/>
              <a:gd name="connsiteY11503" fmla="*/ 2336579 h 4944979"/>
              <a:gd name="connsiteX11504" fmla="*/ 9705950 w 10962464"/>
              <a:gd name="connsiteY11504" fmla="*/ 2375885 h 4944979"/>
              <a:gd name="connsiteX11505" fmla="*/ 9707521 w 10962464"/>
              <a:gd name="connsiteY11505" fmla="*/ 2385780 h 4944979"/>
              <a:gd name="connsiteX11506" fmla="*/ 9720313 w 10962464"/>
              <a:gd name="connsiteY11506" fmla="*/ 2371804 h 4944979"/>
              <a:gd name="connsiteX11507" fmla="*/ 9725906 w 10962464"/>
              <a:gd name="connsiteY11507" fmla="*/ 2371350 h 4944979"/>
              <a:gd name="connsiteX11508" fmla="*/ 9746466 w 10962464"/>
              <a:gd name="connsiteY11508" fmla="*/ 2382538 h 4944979"/>
              <a:gd name="connsiteX11509" fmla="*/ 9752817 w 10962464"/>
              <a:gd name="connsiteY11509" fmla="*/ 2389190 h 4944979"/>
              <a:gd name="connsiteX11510" fmla="*/ 9766271 w 10962464"/>
              <a:gd name="connsiteY11510" fmla="*/ 2406272 h 4944979"/>
              <a:gd name="connsiteX11511" fmla="*/ 9786226 w 10962464"/>
              <a:gd name="connsiteY11511" fmla="*/ 2439682 h 4944979"/>
              <a:gd name="connsiteX11512" fmla="*/ 9819333 w 10962464"/>
              <a:gd name="connsiteY11512" fmla="*/ 2511340 h 4944979"/>
              <a:gd name="connsiteX11513" fmla="*/ 9825381 w 10962464"/>
              <a:gd name="connsiteY11513" fmla="*/ 2529783 h 4944979"/>
              <a:gd name="connsiteX11514" fmla="*/ 9830066 w 10962464"/>
              <a:gd name="connsiteY11514" fmla="*/ 2548378 h 4944979"/>
              <a:gd name="connsiteX11515" fmla="*/ 9831403 w 10962464"/>
              <a:gd name="connsiteY11515" fmla="*/ 2553538 h 4944979"/>
              <a:gd name="connsiteX11516" fmla="*/ 9835055 w 10962464"/>
              <a:gd name="connsiteY11516" fmla="*/ 2547621 h 4944979"/>
              <a:gd name="connsiteX11517" fmla="*/ 9848057 w 10962464"/>
              <a:gd name="connsiteY11517" fmla="*/ 2540969 h 4944979"/>
              <a:gd name="connsiteX11518" fmla="*/ 9850930 w 10962464"/>
              <a:gd name="connsiteY11518" fmla="*/ 2541272 h 4944979"/>
              <a:gd name="connsiteX11519" fmla="*/ 9864838 w 10962464"/>
              <a:gd name="connsiteY11519" fmla="*/ 2552611 h 4944979"/>
              <a:gd name="connsiteX11520" fmla="*/ 9875572 w 10962464"/>
              <a:gd name="connsiteY11520" fmla="*/ 2567728 h 4944979"/>
              <a:gd name="connsiteX11521" fmla="*/ 9886002 w 10962464"/>
              <a:gd name="connsiteY11521" fmla="*/ 2584811 h 4944979"/>
              <a:gd name="connsiteX11522" fmla="*/ 9895376 w 10962464"/>
              <a:gd name="connsiteY11522" fmla="*/ 2602801 h 4944979"/>
              <a:gd name="connsiteX11523" fmla="*/ 9912609 w 10962464"/>
              <a:gd name="connsiteY11523" fmla="*/ 2636966 h 4944979"/>
              <a:gd name="connsiteX11524" fmla="*/ 9930449 w 10962464"/>
              <a:gd name="connsiteY11524" fmla="*/ 2674307 h 4944979"/>
              <a:gd name="connsiteX11525" fmla="*/ 9942996 w 10962464"/>
              <a:gd name="connsiteY11525" fmla="*/ 2709682 h 4944979"/>
              <a:gd name="connsiteX11526" fmla="*/ 9947530 w 10962464"/>
              <a:gd name="connsiteY11526" fmla="*/ 2727371 h 4944979"/>
              <a:gd name="connsiteX11527" fmla="*/ 9949176 w 10962464"/>
              <a:gd name="connsiteY11527" fmla="*/ 2734072 h 4944979"/>
              <a:gd name="connsiteX11528" fmla="*/ 9951309 w 10962464"/>
              <a:gd name="connsiteY11528" fmla="*/ 2734173 h 4944979"/>
              <a:gd name="connsiteX11529" fmla="*/ 9958415 w 10962464"/>
              <a:gd name="connsiteY11529" fmla="*/ 2736138 h 4944979"/>
              <a:gd name="connsiteX11530" fmla="*/ 9977010 w 10962464"/>
              <a:gd name="connsiteY11530" fmla="*/ 2750954 h 4944979"/>
              <a:gd name="connsiteX11531" fmla="*/ 9998325 w 10962464"/>
              <a:gd name="connsiteY11531" fmla="*/ 2787387 h 4944979"/>
              <a:gd name="connsiteX11532" fmla="*/ 10014351 w 10962464"/>
              <a:gd name="connsiteY11532" fmla="*/ 2824123 h 4944979"/>
              <a:gd name="connsiteX11533" fmla="*/ 10026746 w 10962464"/>
              <a:gd name="connsiteY11533" fmla="*/ 2858742 h 4944979"/>
              <a:gd name="connsiteX11534" fmla="*/ 10033301 w 10962464"/>
              <a:gd name="connsiteY11534" fmla="*/ 2888178 h 4944979"/>
              <a:gd name="connsiteX11535" fmla="*/ 10037783 w 10962464"/>
              <a:gd name="connsiteY11535" fmla="*/ 2884594 h 4944979"/>
              <a:gd name="connsiteX11536" fmla="*/ 10048970 w 10962464"/>
              <a:gd name="connsiteY11536" fmla="*/ 2881267 h 4944979"/>
              <a:gd name="connsiteX11537" fmla="*/ 10049120 w 10962464"/>
              <a:gd name="connsiteY11537" fmla="*/ 2881418 h 4944979"/>
              <a:gd name="connsiteX11538" fmla="*/ 10061819 w 10962464"/>
              <a:gd name="connsiteY11538" fmla="*/ 2885651 h 4944979"/>
              <a:gd name="connsiteX11539" fmla="*/ 10070588 w 10962464"/>
              <a:gd name="connsiteY11539" fmla="*/ 2893815 h 4944979"/>
              <a:gd name="connsiteX11540" fmla="*/ 10084043 w 10962464"/>
              <a:gd name="connsiteY11540" fmla="*/ 2913921 h 4944979"/>
              <a:gd name="connsiteX11541" fmla="*/ 10098857 w 10962464"/>
              <a:gd name="connsiteY11541" fmla="*/ 2951564 h 4944979"/>
              <a:gd name="connsiteX11542" fmla="*/ 10104149 w 10962464"/>
              <a:gd name="connsiteY11542" fmla="*/ 2970460 h 4944979"/>
              <a:gd name="connsiteX11543" fmla="*/ 10108988 w 10962464"/>
              <a:gd name="connsiteY11543" fmla="*/ 2989359 h 4944979"/>
              <a:gd name="connsiteX11544" fmla="*/ 10116697 w 10962464"/>
              <a:gd name="connsiteY11544" fmla="*/ 3025490 h 4944979"/>
              <a:gd name="connsiteX11545" fmla="*/ 10119661 w 10962464"/>
              <a:gd name="connsiteY11545" fmla="*/ 3044717 h 4944979"/>
              <a:gd name="connsiteX11546" fmla="*/ 10122744 w 10962464"/>
              <a:gd name="connsiteY11546" fmla="*/ 3040909 h 4944979"/>
              <a:gd name="connsiteX11547" fmla="*/ 10129243 w 10962464"/>
              <a:gd name="connsiteY11547" fmla="*/ 3037583 h 4944979"/>
              <a:gd name="connsiteX11548" fmla="*/ 10133174 w 10962464"/>
              <a:gd name="connsiteY11548" fmla="*/ 3037281 h 4944979"/>
              <a:gd name="connsiteX11549" fmla="*/ 10136349 w 10962464"/>
              <a:gd name="connsiteY11549" fmla="*/ 3037583 h 4944979"/>
              <a:gd name="connsiteX11550" fmla="*/ 10141942 w 10962464"/>
              <a:gd name="connsiteY11550" fmla="*/ 3039851 h 4944979"/>
              <a:gd name="connsiteX11551" fmla="*/ 10147233 w 10962464"/>
              <a:gd name="connsiteY11551" fmla="*/ 3044387 h 4944979"/>
              <a:gd name="connsiteX11552" fmla="*/ 10154791 w 10962464"/>
              <a:gd name="connsiteY11552" fmla="*/ 3055573 h 4944979"/>
              <a:gd name="connsiteX11553" fmla="*/ 10169003 w 10962464"/>
              <a:gd name="connsiteY11553" fmla="*/ 3100926 h 4944979"/>
              <a:gd name="connsiteX11554" fmla="*/ 10178527 w 10962464"/>
              <a:gd name="connsiteY11554" fmla="*/ 3139022 h 4944979"/>
              <a:gd name="connsiteX11555" fmla="*/ 10186389 w 10962464"/>
              <a:gd name="connsiteY11555" fmla="*/ 3179236 h 4944979"/>
              <a:gd name="connsiteX11556" fmla="*/ 10190772 w 10962464"/>
              <a:gd name="connsiteY11556" fmla="*/ 3217483 h 4944979"/>
              <a:gd name="connsiteX11557" fmla="*/ 10191226 w 10962464"/>
              <a:gd name="connsiteY11557" fmla="*/ 3255126 h 4944979"/>
              <a:gd name="connsiteX11558" fmla="*/ 10189714 w 10962464"/>
              <a:gd name="connsiteY11558" fmla="*/ 3276441 h 4944979"/>
              <a:gd name="connsiteX11559" fmla="*/ 10187301 w 10962464"/>
              <a:gd name="connsiteY11559" fmla="*/ 3287251 h 4944979"/>
              <a:gd name="connsiteX11560" fmla="*/ 10190621 w 10962464"/>
              <a:gd name="connsiteY11560" fmla="*/ 3288384 h 4944979"/>
              <a:gd name="connsiteX11561" fmla="*/ 10201657 w 10962464"/>
              <a:gd name="connsiteY11561" fmla="*/ 3299269 h 4944979"/>
              <a:gd name="connsiteX11562" fmla="*/ 10207553 w 10962464"/>
              <a:gd name="connsiteY11562" fmla="*/ 3309700 h 4944979"/>
              <a:gd name="connsiteX11563" fmla="*/ 10213146 w 10962464"/>
              <a:gd name="connsiteY11563" fmla="*/ 3324516 h 4944979"/>
              <a:gd name="connsiteX11564" fmla="*/ 10218438 w 10962464"/>
              <a:gd name="connsiteY11564" fmla="*/ 3342203 h 4944979"/>
              <a:gd name="connsiteX11565" fmla="*/ 10223125 w 10962464"/>
              <a:gd name="connsiteY11565" fmla="*/ 3364276 h 4944979"/>
              <a:gd name="connsiteX11566" fmla="*/ 10225845 w 10962464"/>
              <a:gd name="connsiteY11566" fmla="*/ 3383777 h 4944979"/>
              <a:gd name="connsiteX11567" fmla="*/ 10227205 w 10962464"/>
              <a:gd name="connsiteY11567" fmla="*/ 3422175 h 4944979"/>
              <a:gd name="connsiteX11568" fmla="*/ 10224786 w 10962464"/>
              <a:gd name="connsiteY11568" fmla="*/ 3463749 h 4944979"/>
              <a:gd name="connsiteX11569" fmla="*/ 10216925 w 10962464"/>
              <a:gd name="connsiteY11569" fmla="*/ 3501090 h 4944979"/>
              <a:gd name="connsiteX11570" fmla="*/ 10200146 w 10962464"/>
              <a:gd name="connsiteY11570" fmla="*/ 3537523 h 4944979"/>
              <a:gd name="connsiteX11571" fmla="*/ 10191226 w 10962464"/>
              <a:gd name="connsiteY11571" fmla="*/ 3553699 h 4944979"/>
              <a:gd name="connsiteX11572" fmla="*/ 10186528 w 10962464"/>
              <a:gd name="connsiteY11572" fmla="*/ 3560348 h 4944979"/>
              <a:gd name="connsiteX11573" fmla="*/ 10189563 w 10962464"/>
              <a:gd name="connsiteY11573" fmla="*/ 3563979 h 4944979"/>
              <a:gd name="connsiteX11574" fmla="*/ 10196215 w 10962464"/>
              <a:gd name="connsiteY11574" fmla="*/ 3575165 h 4944979"/>
              <a:gd name="connsiteX11575" fmla="*/ 10221311 w 10962464"/>
              <a:gd name="connsiteY11575" fmla="*/ 3614019 h 4944979"/>
              <a:gd name="connsiteX11576" fmla="*/ 10235219 w 10962464"/>
              <a:gd name="connsiteY11576" fmla="*/ 3631101 h 4944979"/>
              <a:gd name="connsiteX11577" fmla="*/ 10249732 w 10962464"/>
              <a:gd name="connsiteY11577" fmla="*/ 3649243 h 4944979"/>
              <a:gd name="connsiteX11578" fmla="*/ 10260012 w 10962464"/>
              <a:gd name="connsiteY11578" fmla="*/ 3667233 h 4944979"/>
              <a:gd name="connsiteX11579" fmla="*/ 10269535 w 10962464"/>
              <a:gd name="connsiteY11579" fmla="*/ 3689909 h 4944979"/>
              <a:gd name="connsiteX11580" fmla="*/ 10277547 w 10962464"/>
              <a:gd name="connsiteY11580" fmla="*/ 3735715 h 4944979"/>
              <a:gd name="connsiteX11581" fmla="*/ 10280873 w 10962464"/>
              <a:gd name="connsiteY11581" fmla="*/ 3751287 h 4944979"/>
              <a:gd name="connsiteX11582" fmla="*/ 10285257 w 10962464"/>
              <a:gd name="connsiteY11582" fmla="*/ 3768068 h 4944979"/>
              <a:gd name="connsiteX11583" fmla="*/ 10299014 w 10962464"/>
              <a:gd name="connsiteY11583" fmla="*/ 3800419 h 4944979"/>
              <a:gd name="connsiteX11584" fmla="*/ 10317306 w 10962464"/>
              <a:gd name="connsiteY11584" fmla="*/ 3835038 h 4944979"/>
              <a:gd name="connsiteX11585" fmla="*/ 10336960 w 10962464"/>
              <a:gd name="connsiteY11585" fmla="*/ 3868751 h 4944979"/>
              <a:gd name="connsiteX11586" fmla="*/ 10379440 w 10962464"/>
              <a:gd name="connsiteY11586" fmla="*/ 3938595 h 4944979"/>
              <a:gd name="connsiteX11587" fmla="*/ 10407106 w 10962464"/>
              <a:gd name="connsiteY11587" fmla="*/ 3983948 h 4944979"/>
              <a:gd name="connsiteX11588" fmla="*/ 10433561 w 10962464"/>
              <a:gd name="connsiteY11588" fmla="*/ 4027788 h 4944979"/>
              <a:gd name="connsiteX11589" fmla="*/ 10457447 w 10962464"/>
              <a:gd name="connsiteY11589" fmla="*/ 4071628 h 4944979"/>
              <a:gd name="connsiteX11590" fmla="*/ 10482391 w 10962464"/>
              <a:gd name="connsiteY11590" fmla="*/ 4115319 h 4944979"/>
              <a:gd name="connsiteX11591" fmla="*/ 10529861 w 10962464"/>
              <a:gd name="connsiteY11591" fmla="*/ 4204362 h 4944979"/>
              <a:gd name="connsiteX11592" fmla="*/ 10553898 w 10962464"/>
              <a:gd name="connsiteY11592" fmla="*/ 4248656 h 4944979"/>
              <a:gd name="connsiteX11593" fmla="*/ 10578237 w 10962464"/>
              <a:gd name="connsiteY11593" fmla="*/ 4291289 h 4944979"/>
              <a:gd name="connsiteX11594" fmla="*/ 10629637 w 10962464"/>
              <a:gd name="connsiteY11594" fmla="*/ 4376854 h 4944979"/>
              <a:gd name="connsiteX11595" fmla="*/ 10642941 w 10962464"/>
              <a:gd name="connsiteY11595" fmla="*/ 4399531 h 4944979"/>
              <a:gd name="connsiteX11596" fmla="*/ 10655790 w 10962464"/>
              <a:gd name="connsiteY11596" fmla="*/ 4424928 h 4944979"/>
              <a:gd name="connsiteX11597" fmla="*/ 10677257 w 10962464"/>
              <a:gd name="connsiteY11597" fmla="*/ 4470432 h 4944979"/>
              <a:gd name="connsiteX11598" fmla="*/ 10692224 w 10962464"/>
              <a:gd name="connsiteY11598" fmla="*/ 4499458 h 4944979"/>
              <a:gd name="connsiteX11599" fmla="*/ 10708097 w 10962464"/>
              <a:gd name="connsiteY11599" fmla="*/ 4527576 h 4944979"/>
              <a:gd name="connsiteX11600" fmla="*/ 10733343 w 10962464"/>
              <a:gd name="connsiteY11600" fmla="*/ 4571721 h 4944979"/>
              <a:gd name="connsiteX11601" fmla="*/ 10755179 w 10962464"/>
              <a:gd name="connsiteY11601" fmla="*/ 4611752 h 4944979"/>
              <a:gd name="connsiteX11602" fmla="*/ 10755416 w 10962464"/>
              <a:gd name="connsiteY11602" fmla="*/ 4592886 h 4944979"/>
              <a:gd name="connsiteX11603" fmla="*/ 10755265 w 10962464"/>
              <a:gd name="connsiteY11603" fmla="*/ 4557811 h 4944979"/>
              <a:gd name="connsiteX11604" fmla="*/ 10754660 w 10962464"/>
              <a:gd name="connsiteY11604" fmla="*/ 4539672 h 4944979"/>
              <a:gd name="connsiteX11605" fmla="*/ 10753150 w 10962464"/>
              <a:gd name="connsiteY11605" fmla="*/ 4521378 h 4944979"/>
              <a:gd name="connsiteX11606" fmla="*/ 10746345 w 10962464"/>
              <a:gd name="connsiteY11606" fmla="*/ 4479503 h 4944979"/>
              <a:gd name="connsiteX11607" fmla="*/ 10748323 w 10962464"/>
              <a:gd name="connsiteY11607" fmla="*/ 4474108 h 4944979"/>
              <a:gd name="connsiteX11608" fmla="*/ 10741508 w 10962464"/>
              <a:gd name="connsiteY11608" fmla="*/ 4469223 h 4944979"/>
              <a:gd name="connsiteX11609" fmla="*/ 10712785 w 10962464"/>
              <a:gd name="connsiteY11609" fmla="*/ 4440349 h 4944979"/>
              <a:gd name="connsiteX11610" fmla="*/ 10707041 w 10962464"/>
              <a:gd name="connsiteY11610" fmla="*/ 4433091 h 4944979"/>
              <a:gd name="connsiteX11611" fmla="*/ 10702051 w 10962464"/>
              <a:gd name="connsiteY11611" fmla="*/ 4425079 h 4944979"/>
              <a:gd name="connsiteX11612" fmla="*/ 10692830 w 10962464"/>
              <a:gd name="connsiteY11612" fmla="*/ 4405881 h 4944979"/>
              <a:gd name="connsiteX11613" fmla="*/ 10680736 w 10962464"/>
              <a:gd name="connsiteY11613" fmla="*/ 4372016 h 4944979"/>
              <a:gd name="connsiteX11614" fmla="*/ 10674839 w 10962464"/>
              <a:gd name="connsiteY11614" fmla="*/ 4354329 h 4944979"/>
              <a:gd name="connsiteX11615" fmla="*/ 10670759 w 10962464"/>
              <a:gd name="connsiteY11615" fmla="*/ 4338153 h 4944979"/>
              <a:gd name="connsiteX11616" fmla="*/ 10667734 w 10962464"/>
              <a:gd name="connsiteY11616" fmla="*/ 4319408 h 4944979"/>
              <a:gd name="connsiteX11617" fmla="*/ 10669557 w 10962464"/>
              <a:gd name="connsiteY11617" fmla="*/ 4307559 h 4944979"/>
              <a:gd name="connsiteX11618" fmla="*/ 10660327 w 10962464"/>
              <a:gd name="connsiteY11618" fmla="*/ 4301266 h 4944979"/>
              <a:gd name="connsiteX11619" fmla="*/ 10653222 w 10962464"/>
              <a:gd name="connsiteY11619" fmla="*/ 4296126 h 4944979"/>
              <a:gd name="connsiteX11620" fmla="*/ 10646268 w 10962464"/>
              <a:gd name="connsiteY11620" fmla="*/ 4289475 h 4944979"/>
              <a:gd name="connsiteX11621" fmla="*/ 10626917 w 10962464"/>
              <a:gd name="connsiteY11621" fmla="*/ 4269972 h 4944979"/>
              <a:gd name="connsiteX11622" fmla="*/ 10608927 w 10962464"/>
              <a:gd name="connsiteY11622" fmla="*/ 4248959 h 4944979"/>
              <a:gd name="connsiteX11623" fmla="*/ 10597891 w 10962464"/>
              <a:gd name="connsiteY11623" fmla="*/ 4225527 h 4944979"/>
              <a:gd name="connsiteX11624" fmla="*/ 10588367 w 10962464"/>
              <a:gd name="connsiteY11624" fmla="*/ 4205421 h 4944979"/>
              <a:gd name="connsiteX11625" fmla="*/ 10584738 w 10962464"/>
              <a:gd name="connsiteY11625" fmla="*/ 4197407 h 4944979"/>
              <a:gd name="connsiteX11626" fmla="*/ 10583077 w 10962464"/>
              <a:gd name="connsiteY11626" fmla="*/ 4192418 h 4944979"/>
              <a:gd name="connsiteX11627" fmla="*/ 10582169 w 10962464"/>
              <a:gd name="connsiteY11627" fmla="*/ 4181534 h 4944979"/>
              <a:gd name="connsiteX11628" fmla="*/ 10586730 w 10962464"/>
              <a:gd name="connsiteY11628" fmla="*/ 4174712 h 4944979"/>
              <a:gd name="connsiteX11629" fmla="*/ 10581715 w 10962464"/>
              <a:gd name="connsiteY11629" fmla="*/ 4170044 h 4944979"/>
              <a:gd name="connsiteX11630" fmla="*/ 10566296 w 10962464"/>
              <a:gd name="connsiteY11630" fmla="*/ 4152811 h 4944979"/>
              <a:gd name="connsiteX11631" fmla="*/ 10543317 w 10962464"/>
              <a:gd name="connsiteY11631" fmla="*/ 4120611 h 4944979"/>
              <a:gd name="connsiteX11632" fmla="*/ 10525931 w 10962464"/>
              <a:gd name="connsiteY11632" fmla="*/ 4089922 h 4944979"/>
              <a:gd name="connsiteX11633" fmla="*/ 10508546 w 10962464"/>
              <a:gd name="connsiteY11633" fmla="*/ 4056965 h 4944979"/>
              <a:gd name="connsiteX11634" fmla="*/ 10492369 w 10962464"/>
              <a:gd name="connsiteY11634" fmla="*/ 4019625 h 4944979"/>
              <a:gd name="connsiteX11635" fmla="*/ 10482091 w 10962464"/>
              <a:gd name="connsiteY11635" fmla="*/ 3981529 h 4944979"/>
              <a:gd name="connsiteX11636" fmla="*/ 10482091 w 10962464"/>
              <a:gd name="connsiteY11636" fmla="*/ 3976159 h 4944979"/>
              <a:gd name="connsiteX11637" fmla="*/ 10479823 w 10962464"/>
              <a:gd name="connsiteY11637" fmla="*/ 3976237 h 4944979"/>
              <a:gd name="connsiteX11638" fmla="*/ 10468787 w 10962464"/>
              <a:gd name="connsiteY11638" fmla="*/ 3966562 h 4944979"/>
              <a:gd name="connsiteX11639" fmla="*/ 10458507 w 10962464"/>
              <a:gd name="connsiteY11639" fmla="*/ 3957341 h 4944979"/>
              <a:gd name="connsiteX11640" fmla="*/ 10446564 w 10962464"/>
              <a:gd name="connsiteY11640" fmla="*/ 3942978 h 4944979"/>
              <a:gd name="connsiteX11641" fmla="*/ 10437493 w 10962464"/>
              <a:gd name="connsiteY11641" fmla="*/ 3930129 h 4944979"/>
              <a:gd name="connsiteX11642" fmla="*/ 10422527 w 10962464"/>
              <a:gd name="connsiteY11642" fmla="*/ 3902009 h 4944979"/>
              <a:gd name="connsiteX11643" fmla="*/ 10409072 w 10962464"/>
              <a:gd name="connsiteY11643" fmla="*/ 3871472 h 4944979"/>
              <a:gd name="connsiteX11644" fmla="*/ 10403630 w 10962464"/>
              <a:gd name="connsiteY11644" fmla="*/ 3854692 h 4944979"/>
              <a:gd name="connsiteX11645" fmla="*/ 10401665 w 10962464"/>
              <a:gd name="connsiteY11645" fmla="*/ 3845924 h 4944979"/>
              <a:gd name="connsiteX11646" fmla="*/ 10399851 w 10962464"/>
              <a:gd name="connsiteY11646" fmla="*/ 3835795 h 4944979"/>
              <a:gd name="connsiteX11647" fmla="*/ 10407711 w 10962464"/>
              <a:gd name="connsiteY11647" fmla="*/ 3815689 h 4944979"/>
              <a:gd name="connsiteX11648" fmla="*/ 10417094 w 10962464"/>
              <a:gd name="connsiteY11648" fmla="*/ 3810856 h 4944979"/>
              <a:gd name="connsiteX11649" fmla="*/ 10392896 w 10962464"/>
              <a:gd name="connsiteY11649" fmla="*/ 3784697 h 4944979"/>
              <a:gd name="connsiteX11650" fmla="*/ 10381254 w 10962464"/>
              <a:gd name="connsiteY11650" fmla="*/ 3769276 h 4944979"/>
              <a:gd name="connsiteX11651" fmla="*/ 10370673 w 10962464"/>
              <a:gd name="connsiteY11651" fmla="*/ 3754461 h 4944979"/>
              <a:gd name="connsiteX11652" fmla="*/ 10358729 w 10962464"/>
              <a:gd name="connsiteY11652" fmla="*/ 3737076 h 4944979"/>
              <a:gd name="connsiteX11653" fmla="*/ 10348449 w 10962464"/>
              <a:gd name="connsiteY11653" fmla="*/ 3721656 h 4944979"/>
              <a:gd name="connsiteX11654" fmla="*/ 10330461 w 10962464"/>
              <a:gd name="connsiteY11654" fmla="*/ 3687036 h 4944979"/>
              <a:gd name="connsiteX11655" fmla="*/ 10312169 w 10962464"/>
              <a:gd name="connsiteY11655" fmla="*/ 3647579 h 4944979"/>
              <a:gd name="connsiteX11656" fmla="*/ 10298713 w 10962464"/>
              <a:gd name="connsiteY11656" fmla="*/ 3611146 h 4944979"/>
              <a:gd name="connsiteX11657" fmla="*/ 10290096 w 10962464"/>
              <a:gd name="connsiteY11657" fmla="*/ 3575165 h 4944979"/>
              <a:gd name="connsiteX11658" fmla="*/ 10291002 w 10962464"/>
              <a:gd name="connsiteY11658" fmla="*/ 3565944 h 4944979"/>
              <a:gd name="connsiteX11659" fmla="*/ 10293574 w 10962464"/>
              <a:gd name="connsiteY11659" fmla="*/ 3560200 h 4944979"/>
              <a:gd name="connsiteX11660" fmla="*/ 10299167 w 10962464"/>
              <a:gd name="connsiteY11660" fmla="*/ 3554304 h 4944979"/>
              <a:gd name="connsiteX11661" fmla="*/ 10309748 w 10962464"/>
              <a:gd name="connsiteY11661" fmla="*/ 3549768 h 4944979"/>
              <a:gd name="connsiteX11662" fmla="*/ 10318668 w 10962464"/>
              <a:gd name="connsiteY11662" fmla="*/ 3548257 h 4944979"/>
              <a:gd name="connsiteX11663" fmla="*/ 10318806 w 10962464"/>
              <a:gd name="connsiteY11663" fmla="*/ 3548247 h 4944979"/>
              <a:gd name="connsiteX11664" fmla="*/ 10312923 w 10962464"/>
              <a:gd name="connsiteY11664" fmla="*/ 3539942 h 4944979"/>
              <a:gd name="connsiteX11665" fmla="*/ 10295991 w 10962464"/>
              <a:gd name="connsiteY11665" fmla="*/ 3511370 h 4944979"/>
              <a:gd name="connsiteX11666" fmla="*/ 10280572 w 10962464"/>
              <a:gd name="connsiteY11666" fmla="*/ 3478262 h 4944979"/>
              <a:gd name="connsiteX11667" fmla="*/ 10269233 w 10962464"/>
              <a:gd name="connsiteY11667" fmla="*/ 3448177 h 4944979"/>
              <a:gd name="connsiteX11668" fmla="*/ 10264546 w 10962464"/>
              <a:gd name="connsiteY11668" fmla="*/ 3429584 h 4944979"/>
              <a:gd name="connsiteX11669" fmla="*/ 10262127 w 10962464"/>
              <a:gd name="connsiteY11669" fmla="*/ 3413104 h 4944979"/>
              <a:gd name="connsiteX11670" fmla="*/ 10261977 w 10962464"/>
              <a:gd name="connsiteY11670" fmla="*/ 3409175 h 4944979"/>
              <a:gd name="connsiteX11671" fmla="*/ 10263640 w 10962464"/>
              <a:gd name="connsiteY11671" fmla="*/ 3402069 h 4944979"/>
              <a:gd name="connsiteX11672" fmla="*/ 10265906 w 10962464"/>
              <a:gd name="connsiteY11672" fmla="*/ 3398895 h 4944979"/>
              <a:gd name="connsiteX11673" fmla="*/ 10268144 w 10962464"/>
              <a:gd name="connsiteY11673" fmla="*/ 3397077 h 4944979"/>
              <a:gd name="connsiteX11674" fmla="*/ 10267116 w 10962464"/>
              <a:gd name="connsiteY11674" fmla="*/ 3395116 h 4944979"/>
              <a:gd name="connsiteX11675" fmla="*/ 10260163 w 10962464"/>
              <a:gd name="connsiteY11675" fmla="*/ 3379393 h 4944979"/>
              <a:gd name="connsiteX11676" fmla="*/ 10253511 w 10962464"/>
              <a:gd name="connsiteY11676" fmla="*/ 3363520 h 4944979"/>
              <a:gd name="connsiteX11677" fmla="*/ 10248522 w 10962464"/>
              <a:gd name="connsiteY11677" fmla="*/ 3351125 h 4944979"/>
              <a:gd name="connsiteX11678" fmla="*/ 10241567 w 10962464"/>
              <a:gd name="connsiteY11678" fmla="*/ 3318772 h 4944979"/>
              <a:gd name="connsiteX11679" fmla="*/ 10236277 w 10962464"/>
              <a:gd name="connsiteY11679" fmla="*/ 3287631 h 4944979"/>
              <a:gd name="connsiteX11680" fmla="*/ 10230984 w 10962464"/>
              <a:gd name="connsiteY11680" fmla="*/ 3249986 h 4944979"/>
              <a:gd name="connsiteX11681" fmla="*/ 10230532 w 10962464"/>
              <a:gd name="connsiteY11681" fmla="*/ 3241219 h 4944979"/>
              <a:gd name="connsiteX11682" fmla="*/ 10239450 w 10962464"/>
              <a:gd name="connsiteY11682" fmla="*/ 3222322 h 4944979"/>
              <a:gd name="connsiteX11683" fmla="*/ 10245499 w 10962464"/>
              <a:gd name="connsiteY11683" fmla="*/ 3220356 h 4944979"/>
              <a:gd name="connsiteX11684" fmla="*/ 10248673 w 10962464"/>
              <a:gd name="connsiteY11684" fmla="*/ 3220356 h 4944979"/>
              <a:gd name="connsiteX11685" fmla="*/ 10249127 w 10962464"/>
              <a:gd name="connsiteY11685" fmla="*/ 3220356 h 4944979"/>
              <a:gd name="connsiteX11686" fmla="*/ 10254266 w 10962464"/>
              <a:gd name="connsiteY11686" fmla="*/ 3220810 h 4944979"/>
              <a:gd name="connsiteX11687" fmla="*/ 10256080 w 10962464"/>
              <a:gd name="connsiteY11687" fmla="*/ 3221113 h 4944979"/>
              <a:gd name="connsiteX11688" fmla="*/ 10265302 w 10962464"/>
              <a:gd name="connsiteY11688" fmla="*/ 3224589 h 4944979"/>
              <a:gd name="connsiteX11689" fmla="*/ 10272861 w 10962464"/>
              <a:gd name="connsiteY11689" fmla="*/ 3228520 h 4944979"/>
              <a:gd name="connsiteX11690" fmla="*/ 10287335 w 10962464"/>
              <a:gd name="connsiteY11690" fmla="*/ 3236996 h 4944979"/>
              <a:gd name="connsiteX11691" fmla="*/ 10273164 w 10962464"/>
              <a:gd name="connsiteY11691" fmla="*/ 3199947 h 4944979"/>
              <a:gd name="connsiteX11692" fmla="*/ 10262129 w 10962464"/>
              <a:gd name="connsiteY11692" fmla="*/ 3161547 h 4944979"/>
              <a:gd name="connsiteX11693" fmla="*/ 10252908 w 10962464"/>
              <a:gd name="connsiteY11693" fmla="*/ 3123149 h 4944979"/>
              <a:gd name="connsiteX11694" fmla="*/ 10248372 w 10962464"/>
              <a:gd name="connsiteY11694" fmla="*/ 3084750 h 4944979"/>
              <a:gd name="connsiteX11695" fmla="*/ 10247767 w 10962464"/>
              <a:gd name="connsiteY11695" fmla="*/ 3075074 h 4944979"/>
              <a:gd name="connsiteX11696" fmla="*/ 10247616 w 10962464"/>
              <a:gd name="connsiteY11696" fmla="*/ 3070841 h 4944979"/>
              <a:gd name="connsiteX11697" fmla="*/ 10247616 w 10962464"/>
              <a:gd name="connsiteY11697" fmla="*/ 3068573 h 4944979"/>
              <a:gd name="connsiteX11698" fmla="*/ 10248068 w 10962464"/>
              <a:gd name="connsiteY11698" fmla="*/ 3063133 h 4944979"/>
              <a:gd name="connsiteX11699" fmla="*/ 10249581 w 10962464"/>
              <a:gd name="connsiteY11699" fmla="*/ 3058900 h 4944979"/>
              <a:gd name="connsiteX11700" fmla="*/ 10252151 w 10962464"/>
              <a:gd name="connsiteY11700" fmla="*/ 3055422 h 4944979"/>
              <a:gd name="connsiteX11701" fmla="*/ 10258199 w 10962464"/>
              <a:gd name="connsiteY11701" fmla="*/ 3051491 h 4944979"/>
              <a:gd name="connsiteX11702" fmla="*/ 10263037 w 10962464"/>
              <a:gd name="connsiteY11702" fmla="*/ 3050735 h 4944979"/>
              <a:gd name="connsiteX11703" fmla="*/ 10270141 w 10962464"/>
              <a:gd name="connsiteY11703" fmla="*/ 3051794 h 4944979"/>
              <a:gd name="connsiteX11704" fmla="*/ 10280118 w 10962464"/>
              <a:gd name="connsiteY11704" fmla="*/ 3055724 h 4944979"/>
              <a:gd name="connsiteX11705" fmla="*/ 10294783 w 10962464"/>
              <a:gd name="connsiteY11705" fmla="*/ 3064947 h 4944979"/>
              <a:gd name="connsiteX11706" fmla="*/ 10311715 w 10962464"/>
              <a:gd name="connsiteY11706" fmla="*/ 3077192 h 4944979"/>
              <a:gd name="connsiteX11707" fmla="*/ 10324868 w 10962464"/>
              <a:gd name="connsiteY11707" fmla="*/ 3087924 h 4944979"/>
              <a:gd name="connsiteX11708" fmla="*/ 10339380 w 10962464"/>
              <a:gd name="connsiteY11708" fmla="*/ 3099415 h 4944979"/>
              <a:gd name="connsiteX11709" fmla="*/ 10340038 w 10962464"/>
              <a:gd name="connsiteY11709" fmla="*/ 3099985 h 4944979"/>
              <a:gd name="connsiteX11710" fmla="*/ 10334844 w 10962464"/>
              <a:gd name="connsiteY11710" fmla="*/ 3072354 h 4944979"/>
              <a:gd name="connsiteX11711" fmla="*/ 10329400 w 10962464"/>
              <a:gd name="connsiteY11711" fmla="*/ 3031688 h 4944979"/>
              <a:gd name="connsiteX11712" fmla="*/ 10326680 w 10962464"/>
              <a:gd name="connsiteY11712" fmla="*/ 3012791 h 4944979"/>
              <a:gd name="connsiteX11713" fmla="*/ 10324261 w 10962464"/>
              <a:gd name="connsiteY11713" fmla="*/ 2990870 h 4944979"/>
              <a:gd name="connsiteX11714" fmla="*/ 10323355 w 10962464"/>
              <a:gd name="connsiteY11714" fmla="*/ 2971519 h 4944979"/>
              <a:gd name="connsiteX11715" fmla="*/ 10323506 w 10962464"/>
              <a:gd name="connsiteY11715" fmla="*/ 2952773 h 4944979"/>
              <a:gd name="connsiteX11716" fmla="*/ 10325169 w 10962464"/>
              <a:gd name="connsiteY11716" fmla="*/ 2929794 h 4944979"/>
              <a:gd name="connsiteX11717" fmla="*/ 10326226 w 10962464"/>
              <a:gd name="connsiteY11717" fmla="*/ 2921027 h 4944979"/>
              <a:gd name="connsiteX11718" fmla="*/ 10326983 w 10962464"/>
              <a:gd name="connsiteY11718" fmla="*/ 2917700 h 4944979"/>
              <a:gd name="connsiteX11719" fmla="*/ 10328645 w 10962464"/>
              <a:gd name="connsiteY11719" fmla="*/ 2913166 h 4944979"/>
              <a:gd name="connsiteX11720" fmla="*/ 10330459 w 10962464"/>
              <a:gd name="connsiteY11720" fmla="*/ 2910596 h 4944979"/>
              <a:gd name="connsiteX11721" fmla="*/ 10342402 w 10962464"/>
              <a:gd name="connsiteY11721" fmla="*/ 2904851 h 4944979"/>
              <a:gd name="connsiteX11722" fmla="*/ 10343459 w 10962464"/>
              <a:gd name="connsiteY11722" fmla="*/ 2905305 h 4944979"/>
              <a:gd name="connsiteX11723" fmla="*/ 10352379 w 10962464"/>
              <a:gd name="connsiteY11723" fmla="*/ 2907420 h 4944979"/>
              <a:gd name="connsiteX11724" fmla="*/ 10357520 w 10962464"/>
              <a:gd name="connsiteY11724" fmla="*/ 2909538 h 4944979"/>
              <a:gd name="connsiteX11725" fmla="*/ 10362812 w 10962464"/>
              <a:gd name="connsiteY11725" fmla="*/ 2912410 h 4944979"/>
              <a:gd name="connsiteX11726" fmla="*/ 10369765 w 10962464"/>
              <a:gd name="connsiteY11726" fmla="*/ 2916642 h 4944979"/>
              <a:gd name="connsiteX11727" fmla="*/ 10388812 w 10962464"/>
              <a:gd name="connsiteY11727" fmla="*/ 2930551 h 4944979"/>
              <a:gd name="connsiteX11728" fmla="*/ 10402117 w 10962464"/>
              <a:gd name="connsiteY11728" fmla="*/ 2942947 h 4944979"/>
              <a:gd name="connsiteX11729" fmla="*/ 10415875 w 10962464"/>
              <a:gd name="connsiteY11729" fmla="*/ 2957309 h 4944979"/>
              <a:gd name="connsiteX11730" fmla="*/ 10430386 w 10962464"/>
              <a:gd name="connsiteY11730" fmla="*/ 2974543 h 4944979"/>
              <a:gd name="connsiteX11731" fmla="*/ 10441876 w 10962464"/>
              <a:gd name="connsiteY11731" fmla="*/ 2991324 h 4944979"/>
              <a:gd name="connsiteX11732" fmla="*/ 10461379 w 10962464"/>
              <a:gd name="connsiteY11732" fmla="*/ 3026547 h 4944979"/>
              <a:gd name="connsiteX11733" fmla="*/ 10475134 w 10962464"/>
              <a:gd name="connsiteY11733" fmla="*/ 3062377 h 4944979"/>
              <a:gd name="connsiteX11734" fmla="*/ 10483753 w 10962464"/>
              <a:gd name="connsiteY11734" fmla="*/ 3098961 h 4944979"/>
              <a:gd name="connsiteX11735" fmla="*/ 10484334 w 10962464"/>
              <a:gd name="connsiteY11735" fmla="*/ 3107976 h 4944979"/>
              <a:gd name="connsiteX11736" fmla="*/ 10489970 w 10962464"/>
              <a:gd name="connsiteY11736" fmla="*/ 3110506 h 4944979"/>
              <a:gd name="connsiteX11737" fmla="*/ 10497812 w 10962464"/>
              <a:gd name="connsiteY11737" fmla="*/ 3120276 h 4944979"/>
              <a:gd name="connsiteX11738" fmla="*/ 10503102 w 10962464"/>
              <a:gd name="connsiteY11738" fmla="*/ 3128441 h 4944979"/>
              <a:gd name="connsiteX11739" fmla="*/ 10513534 w 10962464"/>
              <a:gd name="connsiteY11739" fmla="*/ 3145069 h 4944979"/>
              <a:gd name="connsiteX11740" fmla="*/ 10523057 w 10962464"/>
              <a:gd name="connsiteY11740" fmla="*/ 3163966 h 4944979"/>
              <a:gd name="connsiteX11741" fmla="*/ 10537419 w 10962464"/>
              <a:gd name="connsiteY11741" fmla="*/ 3200399 h 4944979"/>
              <a:gd name="connsiteX11742" fmla="*/ 10542861 w 10962464"/>
              <a:gd name="connsiteY11742" fmla="*/ 3219599 h 4944979"/>
              <a:gd name="connsiteX11743" fmla="*/ 10546793 w 10962464"/>
              <a:gd name="connsiteY11743" fmla="*/ 3240916 h 4944979"/>
              <a:gd name="connsiteX11744" fmla="*/ 10548375 w 10962464"/>
              <a:gd name="connsiteY11744" fmla="*/ 3269528 h 4944979"/>
              <a:gd name="connsiteX11745" fmla="*/ 10552386 w 10962464"/>
              <a:gd name="connsiteY11745" fmla="*/ 3272965 h 4944979"/>
              <a:gd name="connsiteX11746" fmla="*/ 10560096 w 10962464"/>
              <a:gd name="connsiteY11746" fmla="*/ 3282490 h 4944979"/>
              <a:gd name="connsiteX11747" fmla="*/ 10565689 w 10962464"/>
              <a:gd name="connsiteY11747" fmla="*/ 3290956 h 4944979"/>
              <a:gd name="connsiteX11748" fmla="*/ 10575365 w 10962464"/>
              <a:gd name="connsiteY11748" fmla="*/ 3307887 h 4944979"/>
              <a:gd name="connsiteX11749" fmla="*/ 10592296 w 10962464"/>
              <a:gd name="connsiteY11749" fmla="*/ 3345076 h 4944979"/>
              <a:gd name="connsiteX11750" fmla="*/ 10597447 w 10962464"/>
              <a:gd name="connsiteY11750" fmla="*/ 3367085 h 4944979"/>
              <a:gd name="connsiteX11751" fmla="*/ 10598343 w 10962464"/>
              <a:gd name="connsiteY11751" fmla="*/ 3366544 h 4944979"/>
              <a:gd name="connsiteX11752" fmla="*/ 10604089 w 10962464"/>
              <a:gd name="connsiteY11752" fmla="*/ 3367904 h 4944979"/>
              <a:gd name="connsiteX11753" fmla="*/ 10628882 w 10962464"/>
              <a:gd name="connsiteY11753" fmla="*/ 3383929 h 4944979"/>
              <a:gd name="connsiteX11754" fmla="*/ 10642185 w 10962464"/>
              <a:gd name="connsiteY11754" fmla="*/ 3398442 h 4944979"/>
              <a:gd name="connsiteX11755" fmla="*/ 10661082 w 10962464"/>
              <a:gd name="connsiteY11755" fmla="*/ 3423840 h 4944979"/>
              <a:gd name="connsiteX11756" fmla="*/ 10675444 w 10962464"/>
              <a:gd name="connsiteY11756" fmla="*/ 3450899 h 4944979"/>
              <a:gd name="connsiteX11757" fmla="*/ 10680433 w 10962464"/>
              <a:gd name="connsiteY11757" fmla="*/ 3465866 h 4944979"/>
              <a:gd name="connsiteX11758" fmla="*/ 10683758 w 10962464"/>
              <a:gd name="connsiteY11758" fmla="*/ 3481135 h 4944979"/>
              <a:gd name="connsiteX11759" fmla="*/ 10686026 w 10962464"/>
              <a:gd name="connsiteY11759" fmla="*/ 3497160 h 4944979"/>
              <a:gd name="connsiteX11760" fmla="*/ 10686096 w 10962464"/>
              <a:gd name="connsiteY11760" fmla="*/ 3498347 h 4944979"/>
              <a:gd name="connsiteX11761" fmla="*/ 10686330 w 10962464"/>
              <a:gd name="connsiteY11761" fmla="*/ 3498369 h 4944979"/>
              <a:gd name="connsiteX11762" fmla="*/ 10698121 w 10962464"/>
              <a:gd name="connsiteY11762" fmla="*/ 3506835 h 4944979"/>
              <a:gd name="connsiteX11763" fmla="*/ 10709914 w 10962464"/>
              <a:gd name="connsiteY11763" fmla="*/ 3529965 h 4944979"/>
              <a:gd name="connsiteX11764" fmla="*/ 10717169 w 10962464"/>
              <a:gd name="connsiteY11764" fmla="*/ 3547652 h 4944979"/>
              <a:gd name="connsiteX11765" fmla="*/ 10730171 w 10962464"/>
              <a:gd name="connsiteY11765" fmla="*/ 3583784 h 4944979"/>
              <a:gd name="connsiteX11766" fmla="*/ 10737881 w 10962464"/>
              <a:gd name="connsiteY11766" fmla="*/ 3622485 h 4944979"/>
              <a:gd name="connsiteX11767" fmla="*/ 10739392 w 10962464"/>
              <a:gd name="connsiteY11767" fmla="*/ 3658464 h 4944979"/>
              <a:gd name="connsiteX11768" fmla="*/ 10738787 w 10962464"/>
              <a:gd name="connsiteY11768" fmla="*/ 3675850 h 4944979"/>
              <a:gd name="connsiteX11769" fmla="*/ 10737594 w 10962464"/>
              <a:gd name="connsiteY11769" fmla="*/ 3694934 h 4944979"/>
              <a:gd name="connsiteX11770" fmla="*/ 10745590 w 10962464"/>
              <a:gd name="connsiteY11770" fmla="*/ 3707597 h 4944979"/>
              <a:gd name="connsiteX11771" fmla="*/ 10758893 w 10962464"/>
              <a:gd name="connsiteY11771" fmla="*/ 3744635 h 4944979"/>
              <a:gd name="connsiteX11772" fmla="*/ 10764336 w 10962464"/>
              <a:gd name="connsiteY11772" fmla="*/ 3785150 h 4944979"/>
              <a:gd name="connsiteX11773" fmla="*/ 10764185 w 10962464"/>
              <a:gd name="connsiteY11773" fmla="*/ 3803593 h 4944979"/>
              <a:gd name="connsiteX11774" fmla="*/ 10763580 w 10962464"/>
              <a:gd name="connsiteY11774" fmla="*/ 3821433 h 4944979"/>
              <a:gd name="connsiteX11775" fmla="*/ 10761465 w 10962464"/>
              <a:gd name="connsiteY11775" fmla="*/ 3839574 h 4944979"/>
              <a:gd name="connsiteX11776" fmla="*/ 10760633 w 10962464"/>
              <a:gd name="connsiteY11776" fmla="*/ 3842897 h 4944979"/>
              <a:gd name="connsiteX11777" fmla="*/ 10767209 w 10962464"/>
              <a:gd name="connsiteY11777" fmla="*/ 3846376 h 4944979"/>
              <a:gd name="connsiteX11778" fmla="*/ 10782025 w 10962464"/>
              <a:gd name="connsiteY11778" fmla="*/ 3864367 h 4944979"/>
              <a:gd name="connsiteX11779" fmla="*/ 10802434 w 10962464"/>
              <a:gd name="connsiteY11779" fmla="*/ 3897173 h 4944979"/>
              <a:gd name="connsiteX11780" fmla="*/ 10817399 w 10962464"/>
              <a:gd name="connsiteY11780" fmla="*/ 3934211 h 4944979"/>
              <a:gd name="connsiteX11781" fmla="*/ 10821935 w 10962464"/>
              <a:gd name="connsiteY11781" fmla="*/ 3955828 h 4944979"/>
              <a:gd name="connsiteX11782" fmla="*/ 10824051 w 10962464"/>
              <a:gd name="connsiteY11782" fmla="*/ 3974726 h 4944979"/>
              <a:gd name="connsiteX11783" fmla="*/ 10824051 w 10962464"/>
              <a:gd name="connsiteY11783" fmla="*/ 3993320 h 4944979"/>
              <a:gd name="connsiteX11784" fmla="*/ 10823437 w 10962464"/>
              <a:gd name="connsiteY11784" fmla="*/ 4007683 h 4944979"/>
              <a:gd name="connsiteX11785" fmla="*/ 10834632 w 10962464"/>
              <a:gd name="connsiteY11785" fmla="*/ 4016600 h 4944979"/>
              <a:gd name="connsiteX11786" fmla="*/ 10844006 w 10962464"/>
              <a:gd name="connsiteY11786" fmla="*/ 4036555 h 4944979"/>
              <a:gd name="connsiteX11787" fmla="*/ 10850505 w 10962464"/>
              <a:gd name="connsiteY11787" fmla="*/ 4055150 h 4944979"/>
              <a:gd name="connsiteX11788" fmla="*/ 10859728 w 10962464"/>
              <a:gd name="connsiteY11788" fmla="*/ 4093550 h 4944979"/>
              <a:gd name="connsiteX11789" fmla="*/ 10861390 w 10962464"/>
              <a:gd name="connsiteY11789" fmla="*/ 4132703 h 4944979"/>
              <a:gd name="connsiteX11790" fmla="*/ 10856553 w 10962464"/>
              <a:gd name="connsiteY11790" fmla="*/ 4172009 h 4944979"/>
              <a:gd name="connsiteX11791" fmla="*/ 10849296 w 10962464"/>
              <a:gd name="connsiteY11791" fmla="*/ 4206932 h 4944979"/>
              <a:gd name="connsiteX11792" fmla="*/ 10846274 w 10962464"/>
              <a:gd name="connsiteY11792" fmla="*/ 4219605 h 4944979"/>
              <a:gd name="connsiteX11793" fmla="*/ 10847936 w 10962464"/>
              <a:gd name="connsiteY11793" fmla="*/ 4220235 h 4944979"/>
              <a:gd name="connsiteX11794" fmla="*/ 10858367 w 10962464"/>
              <a:gd name="connsiteY11794" fmla="*/ 4234446 h 4944979"/>
              <a:gd name="connsiteX11795" fmla="*/ 10866531 w 10962464"/>
              <a:gd name="connsiteY11795" fmla="*/ 4253343 h 4944979"/>
              <a:gd name="connsiteX11796" fmla="*/ 10872427 w 10962464"/>
              <a:gd name="connsiteY11796" fmla="*/ 4272543 h 4944979"/>
              <a:gd name="connsiteX11797" fmla="*/ 10876508 w 10962464"/>
              <a:gd name="connsiteY11797" fmla="*/ 4294009 h 4944979"/>
              <a:gd name="connsiteX11798" fmla="*/ 10874391 w 10962464"/>
              <a:gd name="connsiteY11798" fmla="*/ 4333315 h 4944979"/>
              <a:gd name="connsiteX11799" fmla="*/ 10869404 w 10962464"/>
              <a:gd name="connsiteY11799" fmla="*/ 4352818 h 4944979"/>
              <a:gd name="connsiteX11800" fmla="*/ 10861844 w 10962464"/>
              <a:gd name="connsiteY11800" fmla="*/ 4372773 h 4944979"/>
              <a:gd name="connsiteX11801" fmla="*/ 10841586 w 10962464"/>
              <a:gd name="connsiteY11801" fmla="*/ 4406183 h 4944979"/>
              <a:gd name="connsiteX11802" fmla="*/ 10829795 w 10962464"/>
              <a:gd name="connsiteY11802" fmla="*/ 4419486 h 4944979"/>
              <a:gd name="connsiteX11803" fmla="*/ 10814223 w 10962464"/>
              <a:gd name="connsiteY11803" fmla="*/ 4431429 h 4944979"/>
              <a:gd name="connsiteX11804" fmla="*/ 10810881 w 10962464"/>
              <a:gd name="connsiteY11804" fmla="*/ 4432021 h 4944979"/>
              <a:gd name="connsiteX11805" fmla="*/ 10818759 w 10962464"/>
              <a:gd name="connsiteY11805" fmla="*/ 4460908 h 4944979"/>
              <a:gd name="connsiteX11806" fmla="*/ 10820272 w 10962464"/>
              <a:gd name="connsiteY11806" fmla="*/ 4473456 h 4944979"/>
              <a:gd name="connsiteX11807" fmla="*/ 10821330 w 10962464"/>
              <a:gd name="connsiteY11807" fmla="*/ 4481469 h 4944979"/>
              <a:gd name="connsiteX11808" fmla="*/ 10820981 w 10962464"/>
              <a:gd name="connsiteY11808" fmla="*/ 4481920 h 4944979"/>
              <a:gd name="connsiteX11809" fmla="*/ 10824352 w 10962464"/>
              <a:gd name="connsiteY11809" fmla="*/ 4495831 h 4944979"/>
              <a:gd name="connsiteX11810" fmla="*/ 10826470 w 10962464"/>
              <a:gd name="connsiteY11810" fmla="*/ 4508530 h 4944979"/>
              <a:gd name="connsiteX11811" fmla="*/ 10832215 w 10962464"/>
              <a:gd name="connsiteY11811" fmla="*/ 4538008 h 4944979"/>
              <a:gd name="connsiteX11812" fmla="*/ 10832063 w 10962464"/>
              <a:gd name="connsiteY11812" fmla="*/ 4537404 h 4944979"/>
              <a:gd name="connsiteX11813" fmla="*/ 10837204 w 10962464"/>
              <a:gd name="connsiteY11813" fmla="*/ 4560836 h 4944979"/>
              <a:gd name="connsiteX11814" fmla="*/ 10839924 w 10962464"/>
              <a:gd name="connsiteY11814" fmla="*/ 4572930 h 4944979"/>
              <a:gd name="connsiteX11815" fmla="*/ 10842495 w 10962464"/>
              <a:gd name="connsiteY11815" fmla="*/ 4583967 h 4944979"/>
              <a:gd name="connsiteX11816" fmla="*/ 10849298 w 10962464"/>
              <a:gd name="connsiteY11816" fmla="*/ 4606189 h 4944979"/>
              <a:gd name="connsiteX11817" fmla="*/ 10855495 w 10962464"/>
              <a:gd name="connsiteY11817" fmla="*/ 4631285 h 4944979"/>
              <a:gd name="connsiteX11818" fmla="*/ 10853550 w 10962464"/>
              <a:gd name="connsiteY11818" fmla="*/ 4635066 h 4944979"/>
              <a:gd name="connsiteX11819" fmla="*/ 10855949 w 10962464"/>
              <a:gd name="connsiteY11819" fmla="*/ 4639750 h 4944979"/>
              <a:gd name="connsiteX11820" fmla="*/ 10854588 w 10962464"/>
              <a:gd name="connsiteY11820" fmla="*/ 4649879 h 4944979"/>
              <a:gd name="connsiteX11821" fmla="*/ 10850204 w 10962464"/>
              <a:gd name="connsiteY11821" fmla="*/ 4664846 h 4944979"/>
              <a:gd name="connsiteX11822" fmla="*/ 10840983 w 10962464"/>
              <a:gd name="connsiteY11822" fmla="*/ 4697801 h 4944979"/>
              <a:gd name="connsiteX11823" fmla="*/ 10835994 w 10962464"/>
              <a:gd name="connsiteY11823" fmla="*/ 4728187 h 4944979"/>
              <a:gd name="connsiteX11824" fmla="*/ 10835424 w 10962464"/>
              <a:gd name="connsiteY11824" fmla="*/ 4739094 h 4944979"/>
              <a:gd name="connsiteX11825" fmla="*/ 10839621 w 10962464"/>
              <a:gd name="connsiteY11825" fmla="*/ 4746027 h 4944979"/>
              <a:gd name="connsiteX11826" fmla="*/ 10864414 w 10962464"/>
              <a:gd name="connsiteY11826" fmla="*/ 4789716 h 4944979"/>
              <a:gd name="connsiteX11827" fmla="*/ 10889661 w 10962464"/>
              <a:gd name="connsiteY11827" fmla="*/ 4834918 h 4944979"/>
              <a:gd name="connsiteX11828" fmla="*/ 10911884 w 10962464"/>
              <a:gd name="connsiteY11828" fmla="*/ 4880876 h 4944979"/>
              <a:gd name="connsiteX11829" fmla="*/ 10918837 w 10962464"/>
              <a:gd name="connsiteY11829" fmla="*/ 4895086 h 4944979"/>
              <a:gd name="connsiteX11830" fmla="*/ 10886939 w 10962464"/>
              <a:gd name="connsiteY11830" fmla="*/ 4885561 h 4944979"/>
              <a:gd name="connsiteX11831" fmla="*/ 10875600 w 10962464"/>
              <a:gd name="connsiteY11831" fmla="*/ 4861526 h 4944979"/>
              <a:gd name="connsiteX11832" fmla="*/ 10856703 w 10962464"/>
              <a:gd name="connsiteY11832" fmla="*/ 4825545 h 4944979"/>
              <a:gd name="connsiteX11833" fmla="*/ 10835689 w 10962464"/>
              <a:gd name="connsiteY11833" fmla="*/ 4789112 h 4944979"/>
              <a:gd name="connsiteX11834" fmla="*/ 10810292 w 10962464"/>
              <a:gd name="connsiteY11834" fmla="*/ 4744062 h 4944979"/>
              <a:gd name="connsiteX11835" fmla="*/ 10782023 w 10962464"/>
              <a:gd name="connsiteY11835" fmla="*/ 4699766 h 4944979"/>
              <a:gd name="connsiteX11836" fmla="*/ 10753449 w 10962464"/>
              <a:gd name="connsiteY11836" fmla="*/ 4657286 h 4944979"/>
              <a:gd name="connsiteX11837" fmla="*/ 10728658 w 10962464"/>
              <a:gd name="connsiteY11837" fmla="*/ 4614201 h 4944979"/>
              <a:gd name="connsiteX11838" fmla="*/ 10703713 w 10962464"/>
              <a:gd name="connsiteY11838" fmla="*/ 4568848 h 4944979"/>
              <a:gd name="connsiteX11839" fmla="*/ 10677409 w 10962464"/>
              <a:gd name="connsiteY11839" fmla="*/ 4523343 h 4944979"/>
              <a:gd name="connsiteX11840" fmla="*/ 10631301 w 10962464"/>
              <a:gd name="connsiteY11840" fmla="*/ 4430218 h 4944979"/>
              <a:gd name="connsiteX11841" fmla="*/ 10619811 w 10962464"/>
              <a:gd name="connsiteY11841" fmla="*/ 4408148 h 4944979"/>
              <a:gd name="connsiteX11842" fmla="*/ 10594715 w 10962464"/>
              <a:gd name="connsiteY11842" fmla="*/ 4366877 h 4944979"/>
              <a:gd name="connsiteX11843" fmla="*/ 10569468 w 10962464"/>
              <a:gd name="connsiteY11843" fmla="*/ 4324094 h 4944979"/>
              <a:gd name="connsiteX11844" fmla="*/ 10544071 w 10962464"/>
              <a:gd name="connsiteY11844" fmla="*/ 4281009 h 4944979"/>
              <a:gd name="connsiteX11845" fmla="*/ 10519883 w 10962464"/>
              <a:gd name="connsiteY11845" fmla="*/ 4237319 h 4944979"/>
              <a:gd name="connsiteX11846" fmla="*/ 10471809 w 10962464"/>
              <a:gd name="connsiteY11846" fmla="*/ 4147369 h 4944979"/>
              <a:gd name="connsiteX11847" fmla="*/ 10447469 w 10962464"/>
              <a:gd name="connsiteY11847" fmla="*/ 4103527 h 4944979"/>
              <a:gd name="connsiteX11848" fmla="*/ 10423130 w 10962464"/>
              <a:gd name="connsiteY11848" fmla="*/ 4059837 h 4944979"/>
              <a:gd name="connsiteX11849" fmla="*/ 10411036 w 10962464"/>
              <a:gd name="connsiteY11849" fmla="*/ 4037463 h 4944979"/>
              <a:gd name="connsiteX11850" fmla="*/ 10398035 w 10962464"/>
              <a:gd name="connsiteY11850" fmla="*/ 4015845 h 4944979"/>
              <a:gd name="connsiteX11851" fmla="*/ 10370673 w 10962464"/>
              <a:gd name="connsiteY11851" fmla="*/ 3971400 h 4944979"/>
              <a:gd name="connsiteX11852" fmla="*/ 10343612 w 10962464"/>
              <a:gd name="connsiteY11852" fmla="*/ 3926651 h 4944979"/>
              <a:gd name="connsiteX11853" fmla="*/ 10318516 w 10962464"/>
              <a:gd name="connsiteY11853" fmla="*/ 3885531 h 4944979"/>
              <a:gd name="connsiteX11854" fmla="*/ 10294177 w 10962464"/>
              <a:gd name="connsiteY11854" fmla="*/ 3843504 h 4944979"/>
              <a:gd name="connsiteX11855" fmla="*/ 10271047 w 10962464"/>
              <a:gd name="connsiteY11855" fmla="*/ 3797849 h 4944979"/>
              <a:gd name="connsiteX11856" fmla="*/ 10262127 w 10962464"/>
              <a:gd name="connsiteY11856" fmla="*/ 3775927 h 4944979"/>
              <a:gd name="connsiteX11857" fmla="*/ 10256384 w 10962464"/>
              <a:gd name="connsiteY11857" fmla="*/ 3753252 h 4944979"/>
              <a:gd name="connsiteX11858" fmla="*/ 10251697 w 10962464"/>
              <a:gd name="connsiteY11858" fmla="*/ 3727400 h 4944979"/>
              <a:gd name="connsiteX11859" fmla="*/ 10248673 w 10962464"/>
              <a:gd name="connsiteY11859" fmla="*/ 3707445 h 4944979"/>
              <a:gd name="connsiteX11860" fmla="*/ 10245196 w 10962464"/>
              <a:gd name="connsiteY11860" fmla="*/ 3693991 h 4944979"/>
              <a:gd name="connsiteX11861" fmla="*/ 10240358 w 10962464"/>
              <a:gd name="connsiteY11861" fmla="*/ 3682200 h 4944979"/>
              <a:gd name="connsiteX11862" fmla="*/ 10224485 w 10962464"/>
              <a:gd name="connsiteY11862" fmla="*/ 3656348 h 4944979"/>
              <a:gd name="connsiteX11863" fmla="*/ 10202866 w 10962464"/>
              <a:gd name="connsiteY11863" fmla="*/ 3630195 h 4944979"/>
              <a:gd name="connsiteX11864" fmla="*/ 10183214 w 10962464"/>
              <a:gd name="connsiteY11864" fmla="*/ 3601925 h 4944979"/>
              <a:gd name="connsiteX11865" fmla="*/ 10176247 w 10962464"/>
              <a:gd name="connsiteY11865" fmla="*/ 3589605 h 4944979"/>
              <a:gd name="connsiteX11866" fmla="*/ 10176110 w 10962464"/>
              <a:gd name="connsiteY11866" fmla="*/ 3589981 h 4944979"/>
              <a:gd name="connsiteX11867" fmla="*/ 10162654 w 10962464"/>
              <a:gd name="connsiteY11867" fmla="*/ 3602831 h 4944979"/>
              <a:gd name="connsiteX11868" fmla="*/ 10145875 w 10962464"/>
              <a:gd name="connsiteY11868" fmla="*/ 3611448 h 4944979"/>
              <a:gd name="connsiteX11869" fmla="*/ 10139380 w 10962464"/>
              <a:gd name="connsiteY11869" fmla="*/ 3612946 h 4944979"/>
              <a:gd name="connsiteX11870" fmla="*/ 10159631 w 10962464"/>
              <a:gd name="connsiteY11870" fmla="*/ 3633369 h 4944979"/>
              <a:gd name="connsiteX11871" fmla="*/ 10186539 w 10962464"/>
              <a:gd name="connsiteY11871" fmla="*/ 3671466 h 4944979"/>
              <a:gd name="connsiteX11872" fmla="*/ 10208461 w 10962464"/>
              <a:gd name="connsiteY11872" fmla="*/ 3711981 h 4944979"/>
              <a:gd name="connsiteX11873" fmla="*/ 10213299 w 10962464"/>
              <a:gd name="connsiteY11873" fmla="*/ 3732993 h 4944979"/>
              <a:gd name="connsiteX11874" fmla="*/ 10212694 w 10962464"/>
              <a:gd name="connsiteY11874" fmla="*/ 3744635 h 4944979"/>
              <a:gd name="connsiteX11875" fmla="*/ 10211786 w 10962464"/>
              <a:gd name="connsiteY11875" fmla="*/ 3753403 h 4944979"/>
              <a:gd name="connsiteX11876" fmla="*/ 10211938 w 10962464"/>
              <a:gd name="connsiteY11876" fmla="*/ 3760659 h 4944979"/>
              <a:gd name="connsiteX11877" fmla="*/ 10212088 w 10962464"/>
              <a:gd name="connsiteY11877" fmla="*/ 3761415 h 4944979"/>
              <a:gd name="connsiteX11878" fmla="*/ 10226450 w 10962464"/>
              <a:gd name="connsiteY11878" fmla="*/ 3775172 h 4944979"/>
              <a:gd name="connsiteX11879" fmla="*/ 10244440 w 10962464"/>
              <a:gd name="connsiteY11879" fmla="*/ 3794673 h 4944979"/>
              <a:gd name="connsiteX11880" fmla="*/ 10271803 w 10962464"/>
              <a:gd name="connsiteY11880" fmla="*/ 3835492 h 4944979"/>
              <a:gd name="connsiteX11881" fmla="*/ 10323960 w 10962464"/>
              <a:gd name="connsiteY11881" fmla="*/ 3918336 h 4944979"/>
              <a:gd name="connsiteX11882" fmla="*/ 10351927 w 10962464"/>
              <a:gd name="connsiteY11882" fmla="*/ 3964595 h 4944979"/>
              <a:gd name="connsiteX11883" fmla="*/ 10378080 w 10962464"/>
              <a:gd name="connsiteY11883" fmla="*/ 4007983 h 4944979"/>
              <a:gd name="connsiteX11884" fmla="*/ 10406047 w 10962464"/>
              <a:gd name="connsiteY11884" fmla="*/ 4055301 h 4944979"/>
              <a:gd name="connsiteX11885" fmla="*/ 10432807 w 10962464"/>
              <a:gd name="connsiteY11885" fmla="*/ 4102771 h 4944979"/>
              <a:gd name="connsiteX11886" fmla="*/ 10483903 w 10962464"/>
              <a:gd name="connsiteY11886" fmla="*/ 4197407 h 4944979"/>
              <a:gd name="connsiteX11887" fmla="*/ 10508696 w 10962464"/>
              <a:gd name="connsiteY11887" fmla="*/ 4241552 h 4944979"/>
              <a:gd name="connsiteX11888" fmla="*/ 10534397 w 10962464"/>
              <a:gd name="connsiteY11888" fmla="*/ 4286451 h 4944979"/>
              <a:gd name="connsiteX11889" fmla="*/ 10559341 w 10962464"/>
              <a:gd name="connsiteY11889" fmla="*/ 4334070 h 4944979"/>
              <a:gd name="connsiteX11890" fmla="*/ 10583227 w 10962464"/>
              <a:gd name="connsiteY11890" fmla="*/ 4381237 h 4944979"/>
              <a:gd name="connsiteX11891" fmla="*/ 10631150 w 10962464"/>
              <a:gd name="connsiteY11891" fmla="*/ 4474514 h 4944979"/>
              <a:gd name="connsiteX11892" fmla="*/ 10657908 w 10962464"/>
              <a:gd name="connsiteY11892" fmla="*/ 4526820 h 4944979"/>
              <a:gd name="connsiteX11893" fmla="*/ 10686934 w 10962464"/>
              <a:gd name="connsiteY11893" fmla="*/ 4578674 h 4944979"/>
              <a:gd name="connsiteX11894" fmla="*/ 10700691 w 10962464"/>
              <a:gd name="connsiteY11894" fmla="*/ 4602863 h 4944979"/>
              <a:gd name="connsiteX11895" fmla="*/ 10713842 w 10962464"/>
              <a:gd name="connsiteY11895" fmla="*/ 4624481 h 4944979"/>
              <a:gd name="connsiteX11896" fmla="*/ 10740449 w 10962464"/>
              <a:gd name="connsiteY11896" fmla="*/ 4667717 h 4944979"/>
              <a:gd name="connsiteX11897" fmla="*/ 10768418 w 10962464"/>
              <a:gd name="connsiteY11897" fmla="*/ 4710198 h 4944979"/>
              <a:gd name="connsiteX11898" fmla="*/ 10795327 w 10962464"/>
              <a:gd name="connsiteY11898" fmla="*/ 4752526 h 4944979"/>
              <a:gd name="connsiteX11899" fmla="*/ 10823295 w 10962464"/>
              <a:gd name="connsiteY11899" fmla="*/ 4797728 h 4944979"/>
              <a:gd name="connsiteX11900" fmla="*/ 10848844 w 10962464"/>
              <a:gd name="connsiteY11900" fmla="*/ 4840966 h 4944979"/>
              <a:gd name="connsiteX11901" fmla="*/ 10870612 w 10962464"/>
              <a:gd name="connsiteY11901" fmla="*/ 4881027 h 4944979"/>
              <a:gd name="connsiteX11902" fmla="*/ 10861996 w 10962464"/>
              <a:gd name="connsiteY11902" fmla="*/ 4878457 h 4944979"/>
              <a:gd name="connsiteX11903" fmla="*/ 10837699 w 10962464"/>
              <a:gd name="connsiteY11903" fmla="*/ 4871094 h 4944979"/>
              <a:gd name="connsiteX11904" fmla="*/ 10837815 w 10962464"/>
              <a:gd name="connsiteY11904" fmla="*/ 4872455 h 4944979"/>
              <a:gd name="connsiteX11905" fmla="*/ 10866380 w 10962464"/>
              <a:gd name="connsiteY11905" fmla="*/ 4879819 h 4944979"/>
              <a:gd name="connsiteX11906" fmla="*/ 10903569 w 10962464"/>
              <a:gd name="connsiteY11906" fmla="*/ 4890702 h 4944979"/>
              <a:gd name="connsiteX11907" fmla="*/ 10940757 w 10962464"/>
              <a:gd name="connsiteY11907" fmla="*/ 4902495 h 4944979"/>
              <a:gd name="connsiteX11908" fmla="*/ 10962464 w 10962464"/>
              <a:gd name="connsiteY11908" fmla="*/ 4908445 h 4944979"/>
              <a:gd name="connsiteX11909" fmla="*/ 10962464 w 10962464"/>
              <a:gd name="connsiteY11909" fmla="*/ 4933914 h 4944979"/>
              <a:gd name="connsiteX11910" fmla="*/ 10953004 w 10962464"/>
              <a:gd name="connsiteY11910" fmla="*/ 4931370 h 4944979"/>
              <a:gd name="connsiteX11911" fmla="*/ 10913244 w 10962464"/>
              <a:gd name="connsiteY11911" fmla="*/ 4919426 h 4944979"/>
              <a:gd name="connsiteX11912" fmla="*/ 10876659 w 10962464"/>
              <a:gd name="connsiteY11912" fmla="*/ 4907635 h 4944979"/>
              <a:gd name="connsiteX11913" fmla="*/ 10837957 w 10962464"/>
              <a:gd name="connsiteY11913" fmla="*/ 4897506 h 4944979"/>
              <a:gd name="connsiteX11914" fmla="*/ 10799106 w 10962464"/>
              <a:gd name="connsiteY11914" fmla="*/ 4887377 h 4944979"/>
              <a:gd name="connsiteX11915" fmla="*/ 10761160 w 10962464"/>
              <a:gd name="connsiteY11915" fmla="*/ 4878005 h 4944979"/>
              <a:gd name="connsiteX11916" fmla="*/ 10721856 w 10962464"/>
              <a:gd name="connsiteY11916" fmla="*/ 4866817 h 4944979"/>
              <a:gd name="connsiteX11917" fmla="*/ 10646268 w 10962464"/>
              <a:gd name="connsiteY11917" fmla="*/ 4844746 h 4944979"/>
              <a:gd name="connsiteX11918" fmla="*/ 10606809 w 10962464"/>
              <a:gd name="connsiteY11918" fmla="*/ 4832198 h 4944979"/>
              <a:gd name="connsiteX11919" fmla="*/ 10571282 w 10962464"/>
              <a:gd name="connsiteY11919" fmla="*/ 4819196 h 4944979"/>
              <a:gd name="connsiteX11920" fmla="*/ 10531826 w 10962464"/>
              <a:gd name="connsiteY11920" fmla="*/ 4804382 h 4944979"/>
              <a:gd name="connsiteX11921" fmla="*/ 10495847 w 10962464"/>
              <a:gd name="connsiteY11921" fmla="*/ 4789869 h 4944979"/>
              <a:gd name="connsiteX11922" fmla="*/ 10422979 w 10962464"/>
              <a:gd name="connsiteY11922" fmla="*/ 4761749 h 4944979"/>
              <a:gd name="connsiteX11923" fmla="*/ 10385640 w 10962464"/>
              <a:gd name="connsiteY11923" fmla="*/ 4747085 h 4944979"/>
              <a:gd name="connsiteX11924" fmla="*/ 10368102 w 10962464"/>
              <a:gd name="connsiteY11924" fmla="*/ 4739375 h 4944979"/>
              <a:gd name="connsiteX11925" fmla="*/ 10350868 w 10962464"/>
              <a:gd name="connsiteY11925" fmla="*/ 4731968 h 4944979"/>
              <a:gd name="connsiteX11926" fmla="*/ 10312469 w 10962464"/>
              <a:gd name="connsiteY11926" fmla="*/ 4714130 h 4944979"/>
              <a:gd name="connsiteX11927" fmla="*/ 10294934 w 10962464"/>
              <a:gd name="connsiteY11927" fmla="*/ 4705058 h 4944979"/>
              <a:gd name="connsiteX11928" fmla="*/ 10281176 w 10962464"/>
              <a:gd name="connsiteY11928" fmla="*/ 4697500 h 4944979"/>
              <a:gd name="connsiteX11929" fmla="*/ 10272106 w 10962464"/>
              <a:gd name="connsiteY11929" fmla="*/ 4694476 h 4944979"/>
              <a:gd name="connsiteX11930" fmla="*/ 10245045 w 10962464"/>
              <a:gd name="connsiteY11930" fmla="*/ 4692208 h 4944979"/>
              <a:gd name="connsiteX11931" fmla="*/ 10215414 w 10962464"/>
              <a:gd name="connsiteY11931" fmla="*/ 4686464 h 4944979"/>
              <a:gd name="connsiteX11932" fmla="*/ 10202866 w 10962464"/>
              <a:gd name="connsiteY11932" fmla="*/ 4682685 h 4944979"/>
              <a:gd name="connsiteX11933" fmla="*/ 10188504 w 10962464"/>
              <a:gd name="connsiteY11933" fmla="*/ 4676789 h 4944979"/>
              <a:gd name="connsiteX11934" fmla="*/ 10167132 w 10962464"/>
              <a:gd name="connsiteY11934" fmla="*/ 4663763 h 4944979"/>
              <a:gd name="connsiteX11935" fmla="*/ 10166735 w 10962464"/>
              <a:gd name="connsiteY11935" fmla="*/ 4664241 h 4944979"/>
              <a:gd name="connsiteX11936" fmla="*/ 10162805 w 10962464"/>
              <a:gd name="connsiteY11936" fmla="*/ 4664695 h 4944979"/>
              <a:gd name="connsiteX11937" fmla="*/ 10151770 w 10962464"/>
              <a:gd name="connsiteY11937" fmla="*/ 4665904 h 4944979"/>
              <a:gd name="connsiteX11938" fmla="*/ 10122441 w 10962464"/>
              <a:gd name="connsiteY11938" fmla="*/ 4665149 h 4944979"/>
              <a:gd name="connsiteX11939" fmla="*/ 10088276 w 10962464"/>
              <a:gd name="connsiteY11939" fmla="*/ 4655170 h 4944979"/>
              <a:gd name="connsiteX11940" fmla="*/ 10071798 w 10962464"/>
              <a:gd name="connsiteY11940" fmla="*/ 4646251 h 4944979"/>
              <a:gd name="connsiteX11941" fmla="*/ 10059783 w 10962464"/>
              <a:gd name="connsiteY11941" fmla="*/ 4638004 h 4944979"/>
              <a:gd name="connsiteX11942" fmla="*/ 10054053 w 10962464"/>
              <a:gd name="connsiteY11942" fmla="*/ 4646643 h 4944979"/>
              <a:gd name="connsiteX11943" fmla="*/ 10058191 w 10962464"/>
              <a:gd name="connsiteY11943" fmla="*/ 4647006 h 4944979"/>
              <a:gd name="connsiteX11944" fmla="*/ 10070588 w 10962464"/>
              <a:gd name="connsiteY11944" fmla="*/ 4650030 h 4944979"/>
              <a:gd name="connsiteX11945" fmla="*/ 10079810 w 10962464"/>
              <a:gd name="connsiteY11945" fmla="*/ 4653204 h 4944979"/>
              <a:gd name="connsiteX11946" fmla="*/ 10097346 w 10962464"/>
              <a:gd name="connsiteY11946" fmla="*/ 4660006 h 4944979"/>
              <a:gd name="connsiteX11947" fmla="*/ 10116244 w 10962464"/>
              <a:gd name="connsiteY11947" fmla="*/ 4666357 h 4944979"/>
              <a:gd name="connsiteX11948" fmla="*/ 10134990 w 10962464"/>
              <a:gd name="connsiteY11948" fmla="*/ 4673159 h 4944979"/>
              <a:gd name="connsiteX11949" fmla="*/ 10173993 w 10962464"/>
              <a:gd name="connsiteY11949" fmla="*/ 4685858 h 4944979"/>
              <a:gd name="connsiteX11950" fmla="*/ 10208915 w 10962464"/>
              <a:gd name="connsiteY11950" fmla="*/ 4695382 h 4944979"/>
              <a:gd name="connsiteX11951" fmla="*/ 10232951 w 10962464"/>
              <a:gd name="connsiteY11951" fmla="*/ 4698860 h 4944979"/>
              <a:gd name="connsiteX11952" fmla="*/ 10258652 w 10962464"/>
              <a:gd name="connsiteY11952" fmla="*/ 4704453 h 4944979"/>
              <a:gd name="connsiteX11953" fmla="*/ 10299470 w 10962464"/>
              <a:gd name="connsiteY11953" fmla="*/ 4718361 h 4944979"/>
              <a:gd name="connsiteX11954" fmla="*/ 10336054 w 10962464"/>
              <a:gd name="connsiteY11954" fmla="*/ 4733176 h 4944979"/>
              <a:gd name="connsiteX11955" fmla="*/ 10370220 w 10962464"/>
              <a:gd name="connsiteY11955" fmla="*/ 4749050 h 4944979"/>
              <a:gd name="connsiteX11956" fmla="*/ 10390176 w 10962464"/>
              <a:gd name="connsiteY11956" fmla="*/ 4758876 h 4944979"/>
              <a:gd name="connsiteX11957" fmla="*/ 10407561 w 10962464"/>
              <a:gd name="connsiteY11957" fmla="*/ 4767947 h 4944979"/>
              <a:gd name="connsiteX11958" fmla="*/ 10442633 w 10962464"/>
              <a:gd name="connsiteY11958" fmla="*/ 4785937 h 4944979"/>
              <a:gd name="connsiteX11959" fmla="*/ 10477404 w 10962464"/>
              <a:gd name="connsiteY11959" fmla="*/ 4801206 h 4944979"/>
              <a:gd name="connsiteX11960" fmla="*/ 10514745 w 10962464"/>
              <a:gd name="connsiteY11960" fmla="*/ 4815869 h 4944979"/>
              <a:gd name="connsiteX11961" fmla="*/ 10553446 w 10962464"/>
              <a:gd name="connsiteY11961" fmla="*/ 4828568 h 4944979"/>
              <a:gd name="connsiteX11962" fmla="*/ 10592449 w 10962464"/>
              <a:gd name="connsiteY11962" fmla="*/ 4840361 h 4944979"/>
              <a:gd name="connsiteX11963" fmla="*/ 10668642 w 10962464"/>
              <a:gd name="connsiteY11963" fmla="*/ 4866060 h 4944979"/>
              <a:gd name="connsiteX11964" fmla="*/ 10747253 w 10962464"/>
              <a:gd name="connsiteY11964" fmla="*/ 4892062 h 4944979"/>
              <a:gd name="connsiteX11965" fmla="*/ 10783989 w 10962464"/>
              <a:gd name="connsiteY11965" fmla="*/ 4903401 h 4944979"/>
              <a:gd name="connsiteX11966" fmla="*/ 10817153 w 10962464"/>
              <a:gd name="connsiteY11966" fmla="*/ 4912579 h 4944979"/>
              <a:gd name="connsiteX11967" fmla="*/ 10824959 w 10962464"/>
              <a:gd name="connsiteY11967" fmla="*/ 4914438 h 4944979"/>
              <a:gd name="connsiteX11968" fmla="*/ 10831853 w 10962464"/>
              <a:gd name="connsiteY11968" fmla="*/ 4916706 h 4944979"/>
              <a:gd name="connsiteX11969" fmla="*/ 10865775 w 10962464"/>
              <a:gd name="connsiteY11969" fmla="*/ 4926380 h 4944979"/>
              <a:gd name="connsiteX11970" fmla="*/ 10904930 w 10962464"/>
              <a:gd name="connsiteY11970" fmla="*/ 4937114 h 4944979"/>
              <a:gd name="connsiteX11971" fmla="*/ 10935652 w 10962464"/>
              <a:gd name="connsiteY11971" fmla="*/ 4944979 h 4944979"/>
              <a:gd name="connsiteX11972" fmla="*/ 10817131 w 10962464"/>
              <a:gd name="connsiteY11972" fmla="*/ 4944979 h 4944979"/>
              <a:gd name="connsiteX11973" fmla="*/ 10816778 w 10962464"/>
              <a:gd name="connsiteY11973" fmla="*/ 4938148 h 4944979"/>
              <a:gd name="connsiteX11974" fmla="*/ 10803942 w 10962464"/>
              <a:gd name="connsiteY11974" fmla="*/ 4934501 h 4944979"/>
              <a:gd name="connsiteX11975" fmla="*/ 10804068 w 10962464"/>
              <a:gd name="connsiteY11975" fmla="*/ 4944979 h 4944979"/>
              <a:gd name="connsiteX11976" fmla="*/ 10778932 w 10962464"/>
              <a:gd name="connsiteY11976" fmla="*/ 4944979 h 4944979"/>
              <a:gd name="connsiteX11977" fmla="*/ 10778896 w 10962464"/>
              <a:gd name="connsiteY11977" fmla="*/ 4927210 h 4944979"/>
              <a:gd name="connsiteX11978" fmla="*/ 10752846 w 10962464"/>
              <a:gd name="connsiteY11978" fmla="*/ 4919426 h 4944979"/>
              <a:gd name="connsiteX11979" fmla="*/ 10727020 w 10962464"/>
              <a:gd name="connsiteY11979" fmla="*/ 4911083 h 4944979"/>
              <a:gd name="connsiteX11980" fmla="*/ 10752404 w 10962464"/>
              <a:gd name="connsiteY11980" fmla="*/ 4944979 h 4944979"/>
              <a:gd name="connsiteX11981" fmla="*/ 10721426 w 10962464"/>
              <a:gd name="connsiteY11981" fmla="*/ 4944979 h 4944979"/>
              <a:gd name="connsiteX11982" fmla="*/ 10703562 w 10962464"/>
              <a:gd name="connsiteY11982" fmla="*/ 4921241 h 4944979"/>
              <a:gd name="connsiteX11983" fmla="*/ 10684551 w 10962464"/>
              <a:gd name="connsiteY11983" fmla="*/ 4897360 h 4944979"/>
              <a:gd name="connsiteX11984" fmla="*/ 10674235 w 10962464"/>
              <a:gd name="connsiteY11984" fmla="*/ 4894027 h 4944979"/>
              <a:gd name="connsiteX11985" fmla="*/ 10657481 w 10962464"/>
              <a:gd name="connsiteY11985" fmla="*/ 4888256 h 4944979"/>
              <a:gd name="connsiteX11986" fmla="*/ 10658058 w 10962464"/>
              <a:gd name="connsiteY11986" fmla="*/ 4888888 h 4944979"/>
              <a:gd name="connsiteX11987" fmla="*/ 10682851 w 10962464"/>
              <a:gd name="connsiteY11987" fmla="*/ 4917311 h 4944979"/>
              <a:gd name="connsiteX11988" fmla="*/ 10706077 w 10962464"/>
              <a:gd name="connsiteY11988" fmla="*/ 4944979 h 4944979"/>
              <a:gd name="connsiteX11989" fmla="*/ 10674094 w 10962464"/>
              <a:gd name="connsiteY11989" fmla="*/ 4944979 h 4944979"/>
              <a:gd name="connsiteX11990" fmla="*/ 10667281 w 10962464"/>
              <a:gd name="connsiteY11990" fmla="*/ 4936812 h 4944979"/>
              <a:gd name="connsiteX11991" fmla="*/ 10641581 w 10962464"/>
              <a:gd name="connsiteY11991" fmla="*/ 4907182 h 4944979"/>
              <a:gd name="connsiteX11992" fmla="*/ 10609855 w 10962464"/>
              <a:gd name="connsiteY11992" fmla="*/ 4871853 h 4944979"/>
              <a:gd name="connsiteX11993" fmla="*/ 10596985 w 10962464"/>
              <a:gd name="connsiteY11993" fmla="*/ 4867420 h 4944979"/>
              <a:gd name="connsiteX11994" fmla="*/ 10559341 w 10962464"/>
              <a:gd name="connsiteY11994" fmla="*/ 4856083 h 4944979"/>
              <a:gd name="connsiteX11995" fmla="*/ 10519884 w 10962464"/>
              <a:gd name="connsiteY11995" fmla="*/ 4843232 h 4944979"/>
              <a:gd name="connsiteX11996" fmla="*/ 10500081 w 10962464"/>
              <a:gd name="connsiteY11996" fmla="*/ 4836883 h 4944979"/>
              <a:gd name="connsiteX11997" fmla="*/ 10482392 w 10962464"/>
              <a:gd name="connsiteY11997" fmla="*/ 4829778 h 4944979"/>
              <a:gd name="connsiteX11998" fmla="*/ 10444750 w 10962464"/>
              <a:gd name="connsiteY11998" fmla="*/ 4813754 h 4944979"/>
              <a:gd name="connsiteX11999" fmla="*/ 10406804 w 10962464"/>
              <a:gd name="connsiteY11999" fmla="*/ 4794856 h 4944979"/>
              <a:gd name="connsiteX12000" fmla="*/ 10373092 w 10962464"/>
              <a:gd name="connsiteY12000" fmla="*/ 4777319 h 4944979"/>
              <a:gd name="connsiteX12001" fmla="*/ 10340136 w 10962464"/>
              <a:gd name="connsiteY12001" fmla="*/ 4761446 h 4944979"/>
              <a:gd name="connsiteX12002" fmla="*/ 10303854 w 10962464"/>
              <a:gd name="connsiteY12002" fmla="*/ 4746027 h 4944979"/>
              <a:gd name="connsiteX12003" fmla="*/ 10270746 w 10962464"/>
              <a:gd name="connsiteY12003" fmla="*/ 4733782 h 4944979"/>
              <a:gd name="connsiteX12004" fmla="*/ 10242804 w 10962464"/>
              <a:gd name="connsiteY12004" fmla="*/ 4725651 h 4944979"/>
              <a:gd name="connsiteX12005" fmla="*/ 10247767 w 10962464"/>
              <a:gd name="connsiteY12005" fmla="*/ 4730152 h 4944979"/>
              <a:gd name="connsiteX12006" fmla="*/ 10259407 w 10962464"/>
              <a:gd name="connsiteY12006" fmla="*/ 4741037 h 4944979"/>
              <a:gd name="connsiteX12007" fmla="*/ 10270746 w 10962464"/>
              <a:gd name="connsiteY12007" fmla="*/ 4752679 h 4944979"/>
              <a:gd name="connsiteX12008" fmla="*/ 10293724 w 10962464"/>
              <a:gd name="connsiteY12008" fmla="*/ 4776110 h 4944979"/>
              <a:gd name="connsiteX12009" fmla="*/ 10322750 w 10962464"/>
              <a:gd name="connsiteY12009" fmla="*/ 4804079 h 4944979"/>
              <a:gd name="connsiteX12010" fmla="*/ 10348148 w 10962464"/>
              <a:gd name="connsiteY12010" fmla="*/ 4831441 h 4944979"/>
              <a:gd name="connsiteX12011" fmla="*/ 10360847 w 10962464"/>
              <a:gd name="connsiteY12011" fmla="*/ 4844594 h 4944979"/>
              <a:gd name="connsiteX12012" fmla="*/ 10373999 w 10962464"/>
              <a:gd name="connsiteY12012" fmla="*/ 4856989 h 4944979"/>
              <a:gd name="connsiteX12013" fmla="*/ 10387000 w 10962464"/>
              <a:gd name="connsiteY12013" fmla="*/ 4869991 h 4944979"/>
              <a:gd name="connsiteX12014" fmla="*/ 10400002 w 10962464"/>
              <a:gd name="connsiteY12014" fmla="*/ 4884806 h 4944979"/>
              <a:gd name="connsiteX12015" fmla="*/ 10425399 w 10962464"/>
              <a:gd name="connsiteY12015" fmla="*/ 4913076 h 4944979"/>
              <a:gd name="connsiteX12016" fmla="*/ 10451703 w 10962464"/>
              <a:gd name="connsiteY12016" fmla="*/ 4941043 h 4944979"/>
              <a:gd name="connsiteX12017" fmla="*/ 10455764 w 10962464"/>
              <a:gd name="connsiteY12017" fmla="*/ 4944979 h 4944979"/>
              <a:gd name="connsiteX12018" fmla="*/ 10422016 w 10962464"/>
              <a:gd name="connsiteY12018" fmla="*/ 4944979 h 4944979"/>
              <a:gd name="connsiteX12019" fmla="*/ 10406654 w 10962464"/>
              <a:gd name="connsiteY12019" fmla="*/ 4929100 h 4944979"/>
              <a:gd name="connsiteX12020" fmla="*/ 10381861 w 10962464"/>
              <a:gd name="connsiteY12020" fmla="*/ 4901436 h 4944979"/>
              <a:gd name="connsiteX12021" fmla="*/ 10355858 w 10962464"/>
              <a:gd name="connsiteY12021" fmla="*/ 4873620 h 4944979"/>
              <a:gd name="connsiteX12022" fmla="*/ 10330007 w 10962464"/>
              <a:gd name="connsiteY12022" fmla="*/ 4848071 h 4944979"/>
              <a:gd name="connsiteX12023" fmla="*/ 10304155 w 10962464"/>
              <a:gd name="connsiteY12023" fmla="*/ 4820255 h 4944979"/>
              <a:gd name="connsiteX12024" fmla="*/ 10275282 w 10962464"/>
              <a:gd name="connsiteY12024" fmla="*/ 4792437 h 4944979"/>
              <a:gd name="connsiteX12025" fmla="*/ 10250035 w 10962464"/>
              <a:gd name="connsiteY12025" fmla="*/ 4766436 h 4944979"/>
              <a:gd name="connsiteX12026" fmla="*/ 10224485 w 10962464"/>
              <a:gd name="connsiteY12026" fmla="*/ 4741945 h 4944979"/>
              <a:gd name="connsiteX12027" fmla="*/ 10211032 w 10962464"/>
              <a:gd name="connsiteY12027" fmla="*/ 4729549 h 4944979"/>
              <a:gd name="connsiteX12028" fmla="*/ 10203169 w 10962464"/>
              <a:gd name="connsiteY12028" fmla="*/ 4722745 h 4944979"/>
              <a:gd name="connsiteX12029" fmla="*/ 10200751 w 10962464"/>
              <a:gd name="connsiteY12029" fmla="*/ 4720931 h 4944979"/>
              <a:gd name="connsiteX12030" fmla="*/ 10197729 w 10962464"/>
              <a:gd name="connsiteY12030" fmla="*/ 4718664 h 4944979"/>
              <a:gd name="connsiteX12031" fmla="*/ 10197273 w 10962464"/>
              <a:gd name="connsiteY12031" fmla="*/ 4716825 h 4944979"/>
              <a:gd name="connsiteX12032" fmla="*/ 10167643 w 10962464"/>
              <a:gd name="connsiteY12032" fmla="*/ 4709140 h 4944979"/>
              <a:gd name="connsiteX12033" fmla="*/ 10165952 w 10962464"/>
              <a:gd name="connsiteY12033" fmla="*/ 4708584 h 4944979"/>
              <a:gd name="connsiteX12034" fmla="*/ 10167341 w 10962464"/>
              <a:gd name="connsiteY12034" fmla="*/ 4709745 h 4944979"/>
              <a:gd name="connsiteX12035" fmla="*/ 10196064 w 10962464"/>
              <a:gd name="connsiteY12035" fmla="*/ 4734841 h 4944979"/>
              <a:gd name="connsiteX12036" fmla="*/ 10225393 w 10962464"/>
              <a:gd name="connsiteY12036" fmla="*/ 4761749 h 4944979"/>
              <a:gd name="connsiteX12037" fmla="*/ 10282083 w 10962464"/>
              <a:gd name="connsiteY12037" fmla="*/ 4817836 h 4944979"/>
              <a:gd name="connsiteX12038" fmla="*/ 10310656 w 10962464"/>
              <a:gd name="connsiteY12038" fmla="*/ 4847316 h 4944979"/>
              <a:gd name="connsiteX12039" fmla="*/ 10339228 w 10962464"/>
              <a:gd name="connsiteY12039" fmla="*/ 4875888 h 4944979"/>
              <a:gd name="connsiteX12040" fmla="*/ 10366591 w 10962464"/>
              <a:gd name="connsiteY12040" fmla="*/ 4905518 h 4944979"/>
              <a:gd name="connsiteX12041" fmla="*/ 10391385 w 10962464"/>
              <a:gd name="connsiteY12041" fmla="*/ 4934090 h 4944979"/>
              <a:gd name="connsiteX12042" fmla="*/ 10401935 w 10962464"/>
              <a:gd name="connsiteY12042" fmla="*/ 4944979 h 4944979"/>
              <a:gd name="connsiteX12043" fmla="*/ 10367856 w 10962464"/>
              <a:gd name="connsiteY12043" fmla="*/ 4944979 h 4944979"/>
              <a:gd name="connsiteX12044" fmla="*/ 10366137 w 10962464"/>
              <a:gd name="connsiteY12044" fmla="*/ 4943161 h 4944979"/>
              <a:gd name="connsiteX12045" fmla="*/ 10341042 w 10962464"/>
              <a:gd name="connsiteY12045" fmla="*/ 4914135 h 4944979"/>
              <a:gd name="connsiteX12046" fmla="*/ 10312470 w 10962464"/>
              <a:gd name="connsiteY12046" fmla="*/ 4884504 h 4944979"/>
              <a:gd name="connsiteX12047" fmla="*/ 10285108 w 10962464"/>
              <a:gd name="connsiteY12047" fmla="*/ 4856840 h 4944979"/>
              <a:gd name="connsiteX12048" fmla="*/ 10227962 w 10962464"/>
              <a:gd name="connsiteY12048" fmla="*/ 4798182 h 4944979"/>
              <a:gd name="connsiteX12049" fmla="*/ 10199843 w 10962464"/>
              <a:gd name="connsiteY12049" fmla="*/ 4772180 h 4944979"/>
              <a:gd name="connsiteX12050" fmla="*/ 10170819 w 10962464"/>
              <a:gd name="connsiteY12050" fmla="*/ 4745575 h 4944979"/>
              <a:gd name="connsiteX12051" fmla="*/ 10107778 w 10962464"/>
              <a:gd name="connsiteY12051" fmla="*/ 4692511 h 4944979"/>
              <a:gd name="connsiteX12052" fmla="*/ 10106137 w 10962464"/>
              <a:gd name="connsiteY12052" fmla="*/ 4688229 h 4944979"/>
              <a:gd name="connsiteX12053" fmla="*/ 10101277 w 10962464"/>
              <a:gd name="connsiteY12053" fmla="*/ 4686463 h 4944979"/>
              <a:gd name="connsiteX12054" fmla="*/ 10091753 w 10962464"/>
              <a:gd name="connsiteY12054" fmla="*/ 4683439 h 4944979"/>
              <a:gd name="connsiteX12055" fmla="*/ 10056377 w 10962464"/>
              <a:gd name="connsiteY12055" fmla="*/ 4670891 h 4944979"/>
              <a:gd name="connsiteX12056" fmla="*/ 10042923 w 10962464"/>
              <a:gd name="connsiteY12056" fmla="*/ 4669682 h 4944979"/>
              <a:gd name="connsiteX12057" fmla="*/ 10039477 w 10962464"/>
              <a:gd name="connsiteY12057" fmla="*/ 4665692 h 4944979"/>
              <a:gd name="connsiteX12058" fmla="*/ 10032946 w 10962464"/>
              <a:gd name="connsiteY12058" fmla="*/ 4671799 h 4944979"/>
              <a:gd name="connsiteX12059" fmla="*/ 10017677 w 10962464"/>
              <a:gd name="connsiteY12059" fmla="*/ 4682533 h 4944979"/>
              <a:gd name="connsiteX12060" fmla="*/ 9983965 w 10962464"/>
              <a:gd name="connsiteY12060" fmla="*/ 4699465 h 4944979"/>
              <a:gd name="connsiteX12061" fmla="*/ 9943751 w 10962464"/>
              <a:gd name="connsiteY12061" fmla="*/ 4710651 h 4944979"/>
              <a:gd name="connsiteX12062" fmla="*/ 9924854 w 10962464"/>
              <a:gd name="connsiteY12062" fmla="*/ 4716246 h 4944979"/>
              <a:gd name="connsiteX12063" fmla="*/ 9904294 w 10962464"/>
              <a:gd name="connsiteY12063" fmla="*/ 4718512 h 4944979"/>
              <a:gd name="connsiteX12064" fmla="*/ 9891294 w 10962464"/>
              <a:gd name="connsiteY12064" fmla="*/ 4709895 h 4944979"/>
              <a:gd name="connsiteX12065" fmla="*/ 9889480 w 10962464"/>
              <a:gd name="connsiteY12065" fmla="*/ 4700069 h 4944979"/>
              <a:gd name="connsiteX12066" fmla="*/ 9891294 w 10962464"/>
              <a:gd name="connsiteY12066" fmla="*/ 4688881 h 4944979"/>
              <a:gd name="connsiteX12067" fmla="*/ 9895678 w 10962464"/>
              <a:gd name="connsiteY12067" fmla="*/ 4679357 h 4944979"/>
              <a:gd name="connsiteX12068" fmla="*/ 9905504 w 10962464"/>
              <a:gd name="connsiteY12068" fmla="*/ 4664846 h 4944979"/>
              <a:gd name="connsiteX12069" fmla="*/ 9917295 w 10962464"/>
              <a:gd name="connsiteY12069" fmla="*/ 4650634 h 4944979"/>
              <a:gd name="connsiteX12070" fmla="*/ 9918677 w 10962464"/>
              <a:gd name="connsiteY12070" fmla="*/ 4649087 h 4944979"/>
              <a:gd name="connsiteX12071" fmla="*/ 9914573 w 10962464"/>
              <a:gd name="connsiteY12071" fmla="*/ 4651239 h 4944979"/>
              <a:gd name="connsiteX12072" fmla="*/ 9880709 w 10962464"/>
              <a:gd name="connsiteY12072" fmla="*/ 4664392 h 4944979"/>
              <a:gd name="connsiteX12073" fmla="*/ 9842765 w 10962464"/>
              <a:gd name="connsiteY12073" fmla="*/ 4673159 h 4944979"/>
              <a:gd name="connsiteX12074" fmla="*/ 9807389 w 10962464"/>
              <a:gd name="connsiteY12074" fmla="*/ 4677241 h 4944979"/>
              <a:gd name="connsiteX12075" fmla="*/ 9789097 w 10962464"/>
              <a:gd name="connsiteY12075" fmla="*/ 4677241 h 4944979"/>
              <a:gd name="connsiteX12076" fmla="*/ 9767782 w 10962464"/>
              <a:gd name="connsiteY12076" fmla="*/ 4675881 h 4944979"/>
              <a:gd name="connsiteX12077" fmla="*/ 9749036 w 10962464"/>
              <a:gd name="connsiteY12077" fmla="*/ 4672404 h 4944979"/>
              <a:gd name="connsiteX12078" fmla="*/ 9732406 w 10962464"/>
              <a:gd name="connsiteY12078" fmla="*/ 4667869 h 4944979"/>
              <a:gd name="connsiteX12079" fmla="*/ 9719102 w 10962464"/>
              <a:gd name="connsiteY12079" fmla="*/ 4662274 h 4944979"/>
              <a:gd name="connsiteX12080" fmla="*/ 9717309 w 10962464"/>
              <a:gd name="connsiteY12080" fmla="*/ 4653224 h 4944979"/>
              <a:gd name="connsiteX12081" fmla="*/ 9706705 w 10962464"/>
              <a:gd name="connsiteY12081" fmla="*/ 4655321 h 4944979"/>
              <a:gd name="connsiteX12082" fmla="*/ 9680250 w 10962464"/>
              <a:gd name="connsiteY12082" fmla="*/ 4660611 h 4944979"/>
              <a:gd name="connsiteX12083" fmla="*/ 9645933 w 10962464"/>
              <a:gd name="connsiteY12083" fmla="*/ 4665601 h 4944979"/>
              <a:gd name="connsiteX12084" fmla="*/ 9627338 w 10962464"/>
              <a:gd name="connsiteY12084" fmla="*/ 4667717 h 4944979"/>
              <a:gd name="connsiteX12085" fmla="*/ 9609348 w 10962464"/>
              <a:gd name="connsiteY12085" fmla="*/ 4668171 h 4944979"/>
              <a:gd name="connsiteX12086" fmla="*/ 9570799 w 10962464"/>
              <a:gd name="connsiteY12086" fmla="*/ 4667566 h 4944979"/>
              <a:gd name="connsiteX12087" fmla="*/ 9549331 w 10962464"/>
              <a:gd name="connsiteY12087" fmla="*/ 4666658 h 4944979"/>
              <a:gd name="connsiteX12088" fmla="*/ 9531644 w 10962464"/>
              <a:gd name="connsiteY12088" fmla="*/ 4665752 h 4944979"/>
              <a:gd name="connsiteX12089" fmla="*/ 9512293 w 10962464"/>
              <a:gd name="connsiteY12089" fmla="*/ 4663635 h 4944979"/>
              <a:gd name="connsiteX12090" fmla="*/ 9494152 w 10962464"/>
              <a:gd name="connsiteY12090" fmla="*/ 4660611 h 4944979"/>
              <a:gd name="connsiteX12091" fmla="*/ 9480244 w 10962464"/>
              <a:gd name="connsiteY12091" fmla="*/ 4656681 h 4944979"/>
              <a:gd name="connsiteX12092" fmla="*/ 9476162 w 10962464"/>
              <a:gd name="connsiteY12092" fmla="*/ 4654716 h 4944979"/>
              <a:gd name="connsiteX12093" fmla="*/ 9471173 w 10962464"/>
              <a:gd name="connsiteY12093" fmla="*/ 4651390 h 4944979"/>
              <a:gd name="connsiteX12094" fmla="*/ 9467091 w 10962464"/>
              <a:gd name="connsiteY12094" fmla="*/ 4646552 h 4944979"/>
              <a:gd name="connsiteX12095" fmla="*/ 9464975 w 10962464"/>
              <a:gd name="connsiteY12095" fmla="*/ 4640656 h 4944979"/>
              <a:gd name="connsiteX12096" fmla="*/ 9464672 w 10962464"/>
              <a:gd name="connsiteY12096" fmla="*/ 4638994 h 4944979"/>
              <a:gd name="connsiteX12097" fmla="*/ 9465279 w 10962464"/>
              <a:gd name="connsiteY12097" fmla="*/ 4634156 h 4944979"/>
              <a:gd name="connsiteX12098" fmla="*/ 9467999 w 10962464"/>
              <a:gd name="connsiteY12098" fmla="*/ 4628260 h 4944979"/>
              <a:gd name="connsiteX12099" fmla="*/ 9472837 w 10962464"/>
              <a:gd name="connsiteY12099" fmla="*/ 4623423 h 4944979"/>
              <a:gd name="connsiteX12100" fmla="*/ 9473787 w 10962464"/>
              <a:gd name="connsiteY12100" fmla="*/ 4622716 h 4944979"/>
              <a:gd name="connsiteX12101" fmla="*/ 9444719 w 10962464"/>
              <a:gd name="connsiteY12101" fmla="*/ 4622970 h 4944979"/>
              <a:gd name="connsiteX12102" fmla="*/ 9406017 w 10962464"/>
              <a:gd name="connsiteY12102" fmla="*/ 4620401 h 4944979"/>
              <a:gd name="connsiteX12103" fmla="*/ 9373060 w 10962464"/>
              <a:gd name="connsiteY12103" fmla="*/ 4616622 h 4944979"/>
              <a:gd name="connsiteX12104" fmla="*/ 9336022 w 10962464"/>
              <a:gd name="connsiteY12104" fmla="*/ 4611027 h 4944979"/>
              <a:gd name="connsiteX12105" fmla="*/ 9316369 w 10962464"/>
              <a:gd name="connsiteY12105" fmla="*/ 4605131 h 4944979"/>
              <a:gd name="connsiteX12106" fmla="*/ 9308054 w 10962464"/>
              <a:gd name="connsiteY12106" fmla="*/ 4601805 h 4944979"/>
              <a:gd name="connsiteX12107" fmla="*/ 9299588 w 10962464"/>
              <a:gd name="connsiteY12107" fmla="*/ 4595758 h 4944979"/>
              <a:gd name="connsiteX12108" fmla="*/ 9296191 w 10962464"/>
              <a:gd name="connsiteY12108" fmla="*/ 4591875 h 4944979"/>
              <a:gd name="connsiteX12109" fmla="*/ 9295658 w 10962464"/>
              <a:gd name="connsiteY12109" fmla="*/ 4591978 h 4944979"/>
              <a:gd name="connsiteX12110" fmla="*/ 9274192 w 10962464"/>
              <a:gd name="connsiteY12110" fmla="*/ 4595758 h 4944979"/>
              <a:gd name="connsiteX12111" fmla="*/ 9255747 w 10962464"/>
              <a:gd name="connsiteY12111" fmla="*/ 4598328 h 4944979"/>
              <a:gd name="connsiteX12112" fmla="*/ 9217046 w 10962464"/>
              <a:gd name="connsiteY12112" fmla="*/ 4600293 h 4944979"/>
              <a:gd name="connsiteX12113" fmla="*/ 9134505 w 10962464"/>
              <a:gd name="connsiteY12113" fmla="*/ 4597269 h 4944979"/>
              <a:gd name="connsiteX12114" fmla="*/ 9096105 w 10962464"/>
              <a:gd name="connsiteY12114" fmla="*/ 4588048 h 4944979"/>
              <a:gd name="connsiteX12115" fmla="*/ 9056950 w 10962464"/>
              <a:gd name="connsiteY12115" fmla="*/ 4577314 h 4944979"/>
              <a:gd name="connsiteX12116" fmla="*/ 9018401 w 10962464"/>
              <a:gd name="connsiteY12116" fmla="*/ 4564011 h 4944979"/>
              <a:gd name="connsiteX12117" fmla="*/ 9001771 w 10962464"/>
              <a:gd name="connsiteY12117" fmla="*/ 4557208 h 4944979"/>
              <a:gd name="connsiteX12118" fmla="*/ 8994062 w 10962464"/>
              <a:gd name="connsiteY12118" fmla="*/ 4553126 h 4944979"/>
              <a:gd name="connsiteX12119" fmla="*/ 8989376 w 10962464"/>
              <a:gd name="connsiteY12119" fmla="*/ 4549801 h 4944979"/>
              <a:gd name="connsiteX12120" fmla="*/ 8985293 w 10962464"/>
              <a:gd name="connsiteY12120" fmla="*/ 4543300 h 4944979"/>
              <a:gd name="connsiteX12121" fmla="*/ 8986706 w 10962464"/>
              <a:gd name="connsiteY12121" fmla="*/ 4532118 h 4944979"/>
              <a:gd name="connsiteX12122" fmla="*/ 8965338 w 10962464"/>
              <a:gd name="connsiteY12122" fmla="*/ 4528787 h 4944979"/>
              <a:gd name="connsiteX12123" fmla="*/ 8960859 w 10962464"/>
              <a:gd name="connsiteY12123" fmla="*/ 4527566 h 4944979"/>
              <a:gd name="connsiteX12124" fmla="*/ 8960348 w 10962464"/>
              <a:gd name="connsiteY12124" fmla="*/ 4531055 h 4944979"/>
              <a:gd name="connsiteX12125" fmla="*/ 8952638 w 10962464"/>
              <a:gd name="connsiteY12125" fmla="*/ 4567034 h 4944979"/>
              <a:gd name="connsiteX12126" fmla="*/ 8947391 w 10962464"/>
              <a:gd name="connsiteY12126" fmla="*/ 4583929 h 4944979"/>
              <a:gd name="connsiteX12127" fmla="*/ 8953547 w 10962464"/>
              <a:gd name="connsiteY12127" fmla="*/ 4580942 h 4944979"/>
              <a:gd name="connsiteX12128" fmla="*/ 8964735 w 10962464"/>
              <a:gd name="connsiteY12128" fmla="*/ 4580792 h 4944979"/>
              <a:gd name="connsiteX12129" fmla="*/ 8971084 w 10962464"/>
              <a:gd name="connsiteY12129" fmla="*/ 4584571 h 4944979"/>
              <a:gd name="connsiteX12130" fmla="*/ 8974560 w 10962464"/>
              <a:gd name="connsiteY12130" fmla="*/ 4588954 h 4944979"/>
              <a:gd name="connsiteX12131" fmla="*/ 8977282 w 10962464"/>
              <a:gd name="connsiteY12131" fmla="*/ 4595909 h 4944979"/>
              <a:gd name="connsiteX12132" fmla="*/ 8978039 w 10962464"/>
              <a:gd name="connsiteY12132" fmla="*/ 4599839 h 4944979"/>
              <a:gd name="connsiteX12133" fmla="*/ 8976526 w 10962464"/>
              <a:gd name="connsiteY12133" fmla="*/ 4633098 h 4944979"/>
              <a:gd name="connsiteX12134" fmla="*/ 8974560 w 10962464"/>
              <a:gd name="connsiteY12134" fmla="*/ 4648366 h 4944979"/>
              <a:gd name="connsiteX12135" fmla="*/ 8971688 w 10962464"/>
              <a:gd name="connsiteY12135" fmla="*/ 4666055 h 4944979"/>
              <a:gd name="connsiteX12136" fmla="*/ 8961105 w 10962464"/>
              <a:gd name="connsiteY12136" fmla="*/ 4717756 h 4944979"/>
              <a:gd name="connsiteX12137" fmla="*/ 8954942 w 10962464"/>
              <a:gd name="connsiteY12137" fmla="*/ 4737161 h 4944979"/>
              <a:gd name="connsiteX12138" fmla="*/ 8965187 w 10962464"/>
              <a:gd name="connsiteY12138" fmla="*/ 4740735 h 4944979"/>
              <a:gd name="connsiteX12139" fmla="*/ 8968966 w 10962464"/>
              <a:gd name="connsiteY12139" fmla="*/ 4746935 h 4944979"/>
              <a:gd name="connsiteX12140" fmla="*/ 8969722 w 10962464"/>
              <a:gd name="connsiteY12140" fmla="*/ 4752225 h 4944979"/>
              <a:gd name="connsiteX12141" fmla="*/ 8969873 w 10962464"/>
              <a:gd name="connsiteY12141" fmla="*/ 4760540 h 4944979"/>
              <a:gd name="connsiteX12142" fmla="*/ 8968663 w 10962464"/>
              <a:gd name="connsiteY12142" fmla="*/ 4777472 h 4944979"/>
              <a:gd name="connsiteX12143" fmla="*/ 8963524 w 10962464"/>
              <a:gd name="connsiteY12143" fmla="*/ 4815719 h 4944979"/>
              <a:gd name="connsiteX12144" fmla="*/ 8955966 w 10962464"/>
              <a:gd name="connsiteY12144" fmla="*/ 4853363 h 4944979"/>
              <a:gd name="connsiteX12145" fmla="*/ 8947348 w 10962464"/>
              <a:gd name="connsiteY12145" fmla="*/ 4889796 h 4944979"/>
              <a:gd name="connsiteX12146" fmla="*/ 8922104 w 10962464"/>
              <a:gd name="connsiteY12146" fmla="*/ 4944979 h 4944979"/>
              <a:gd name="connsiteX12147" fmla="*/ 8896820 w 10962464"/>
              <a:gd name="connsiteY12147" fmla="*/ 4944979 h 4944979"/>
              <a:gd name="connsiteX12148" fmla="*/ 8901392 w 10962464"/>
              <a:gd name="connsiteY12148" fmla="*/ 4936509 h 4944979"/>
              <a:gd name="connsiteX12149" fmla="*/ 8915148 w 10962464"/>
              <a:gd name="connsiteY12149" fmla="*/ 4909751 h 4944979"/>
              <a:gd name="connsiteX12150" fmla="*/ 8919531 w 10962464"/>
              <a:gd name="connsiteY12150" fmla="*/ 4899471 h 4944979"/>
              <a:gd name="connsiteX12151" fmla="*/ 8924067 w 10962464"/>
              <a:gd name="connsiteY12151" fmla="*/ 4886469 h 4944979"/>
              <a:gd name="connsiteX12152" fmla="*/ 8930568 w 10962464"/>
              <a:gd name="connsiteY12152" fmla="*/ 4860921 h 4944979"/>
              <a:gd name="connsiteX12153" fmla="*/ 8941150 w 10962464"/>
              <a:gd name="connsiteY12153" fmla="*/ 4809824 h 4944979"/>
              <a:gd name="connsiteX12154" fmla="*/ 8945080 w 10962464"/>
              <a:gd name="connsiteY12154" fmla="*/ 4779890 h 4944979"/>
              <a:gd name="connsiteX12155" fmla="*/ 8946592 w 10962464"/>
              <a:gd name="connsiteY12155" fmla="*/ 4764923 h 4944979"/>
              <a:gd name="connsiteX12156" fmla="*/ 8942328 w 10962464"/>
              <a:gd name="connsiteY12156" fmla="*/ 4768875 h 4944979"/>
              <a:gd name="connsiteX12157" fmla="*/ 8941453 w 10962464"/>
              <a:gd name="connsiteY12157" fmla="*/ 4770971 h 4944979"/>
              <a:gd name="connsiteX12158" fmla="*/ 8935576 w 10962464"/>
              <a:gd name="connsiteY12158" fmla="*/ 4775134 h 4944979"/>
              <a:gd name="connsiteX12159" fmla="*/ 8927997 w 10962464"/>
              <a:gd name="connsiteY12159" fmla="*/ 4782158 h 4944979"/>
              <a:gd name="connsiteX12160" fmla="*/ 8906379 w 10962464"/>
              <a:gd name="connsiteY12160" fmla="*/ 4801961 h 4944979"/>
              <a:gd name="connsiteX12161" fmla="*/ 8885216 w 10962464"/>
              <a:gd name="connsiteY12161" fmla="*/ 4823580 h 4944979"/>
              <a:gd name="connsiteX12162" fmla="*/ 8866317 w 10962464"/>
              <a:gd name="connsiteY12162" fmla="*/ 4844594 h 4944979"/>
              <a:gd name="connsiteX12163" fmla="*/ 8855131 w 10962464"/>
              <a:gd name="connsiteY12163" fmla="*/ 4858351 h 4944979"/>
              <a:gd name="connsiteX12164" fmla="*/ 8842280 w 10962464"/>
              <a:gd name="connsiteY12164" fmla="*/ 4873316 h 4944979"/>
              <a:gd name="connsiteX12165" fmla="*/ 8819907 w 10962464"/>
              <a:gd name="connsiteY12165" fmla="*/ 4900076 h 4944979"/>
              <a:gd name="connsiteX12166" fmla="*/ 8801162 w 10962464"/>
              <a:gd name="connsiteY12166" fmla="*/ 4924869 h 4944979"/>
              <a:gd name="connsiteX12167" fmla="*/ 8786620 w 10962464"/>
              <a:gd name="connsiteY12167" fmla="*/ 4944979 h 4944979"/>
              <a:gd name="connsiteX12168" fmla="*/ 8757315 w 10962464"/>
              <a:gd name="connsiteY12168" fmla="*/ 4944979 h 4944979"/>
              <a:gd name="connsiteX12169" fmla="*/ 8753238 w 10962464"/>
              <a:gd name="connsiteY12169" fmla="*/ 4940742 h 4944979"/>
              <a:gd name="connsiteX12170" fmla="*/ 8753390 w 10962464"/>
              <a:gd name="connsiteY12170" fmla="*/ 4907634 h 4944979"/>
              <a:gd name="connsiteX12171" fmla="*/ 8746738 w 10962464"/>
              <a:gd name="connsiteY12171" fmla="*/ 4871804 h 4944979"/>
              <a:gd name="connsiteX12172" fmla="*/ 8740086 w 10962464"/>
              <a:gd name="connsiteY12172" fmla="*/ 4843535 h 4944979"/>
              <a:gd name="connsiteX12173" fmla="*/ 8732981 w 10962464"/>
              <a:gd name="connsiteY12173" fmla="*/ 4818288 h 4944979"/>
              <a:gd name="connsiteX12174" fmla="*/ 8724818 w 10962464"/>
              <a:gd name="connsiteY12174" fmla="*/ 4794554 h 4944979"/>
              <a:gd name="connsiteX12175" fmla="*/ 8701233 w 10962464"/>
              <a:gd name="connsiteY12175" fmla="*/ 4742851 h 4944979"/>
              <a:gd name="connsiteX12176" fmla="*/ 8687023 w 10962464"/>
              <a:gd name="connsiteY12176" fmla="*/ 4717001 h 4944979"/>
              <a:gd name="connsiteX12177" fmla="*/ 8673720 w 10962464"/>
              <a:gd name="connsiteY12177" fmla="*/ 4695232 h 4944979"/>
              <a:gd name="connsiteX12178" fmla="*/ 8663894 w 10962464"/>
              <a:gd name="connsiteY12178" fmla="*/ 4683893 h 4944979"/>
              <a:gd name="connsiteX12179" fmla="*/ 8662532 w 10962464"/>
              <a:gd name="connsiteY12179" fmla="*/ 4685253 h 4944979"/>
              <a:gd name="connsiteX12180" fmla="*/ 8651496 w 10962464"/>
              <a:gd name="connsiteY12180" fmla="*/ 4705359 h 4944979"/>
              <a:gd name="connsiteX12181" fmla="*/ 8646659 w 10962464"/>
              <a:gd name="connsiteY12181" fmla="*/ 4718058 h 4944979"/>
              <a:gd name="connsiteX12182" fmla="*/ 8643030 w 10962464"/>
              <a:gd name="connsiteY12182" fmla="*/ 4731362 h 4944979"/>
              <a:gd name="connsiteX12183" fmla="*/ 8637437 w 10962464"/>
              <a:gd name="connsiteY12183" fmla="*/ 4759027 h 4944979"/>
              <a:gd name="connsiteX12184" fmla="*/ 8633658 w 10962464"/>
              <a:gd name="connsiteY12184" fmla="*/ 4789716 h 4944979"/>
              <a:gd name="connsiteX12185" fmla="*/ 8631995 w 10962464"/>
              <a:gd name="connsiteY12185" fmla="*/ 4821766 h 4944979"/>
              <a:gd name="connsiteX12186" fmla="*/ 8632147 w 10962464"/>
              <a:gd name="connsiteY12186" fmla="*/ 4852453 h 4944979"/>
              <a:gd name="connsiteX12187" fmla="*/ 8633508 w 10962464"/>
              <a:gd name="connsiteY12187" fmla="*/ 4879364 h 4944979"/>
              <a:gd name="connsiteX12188" fmla="*/ 8634263 w 10962464"/>
              <a:gd name="connsiteY12188" fmla="*/ 4884655 h 4944979"/>
              <a:gd name="connsiteX12189" fmla="*/ 8633988 w 10962464"/>
              <a:gd name="connsiteY12189" fmla="*/ 4886301 h 4944979"/>
              <a:gd name="connsiteX12190" fmla="*/ 8639855 w 10962464"/>
              <a:gd name="connsiteY12190" fmla="*/ 4897806 h 4944979"/>
              <a:gd name="connsiteX12191" fmla="*/ 8646809 w 10962464"/>
              <a:gd name="connsiteY12191" fmla="*/ 4915041 h 4944979"/>
              <a:gd name="connsiteX12192" fmla="*/ 8659890 w 10962464"/>
              <a:gd name="connsiteY12192" fmla="*/ 4944979 h 4944979"/>
              <a:gd name="connsiteX12193" fmla="*/ 8634094 w 10962464"/>
              <a:gd name="connsiteY12193" fmla="*/ 4944979 h 4944979"/>
              <a:gd name="connsiteX12194" fmla="*/ 8630633 w 10962464"/>
              <a:gd name="connsiteY12194" fmla="*/ 4937264 h 4944979"/>
              <a:gd name="connsiteX12195" fmla="*/ 8623527 w 10962464"/>
              <a:gd name="connsiteY12195" fmla="*/ 4919879 h 4944979"/>
              <a:gd name="connsiteX12196" fmla="*/ 8608562 w 10962464"/>
              <a:gd name="connsiteY12196" fmla="*/ 4889039 h 4944979"/>
              <a:gd name="connsiteX12197" fmla="*/ 8595711 w 10962464"/>
              <a:gd name="connsiteY12197" fmla="*/ 4869839 h 4944979"/>
              <a:gd name="connsiteX12198" fmla="*/ 8595106 w 10962464"/>
              <a:gd name="connsiteY12198" fmla="*/ 4868933 h 4944979"/>
              <a:gd name="connsiteX12199" fmla="*/ 8592688 w 10962464"/>
              <a:gd name="connsiteY12199" fmla="*/ 4872863 h 4944979"/>
              <a:gd name="connsiteX12200" fmla="*/ 8589059 w 10962464"/>
              <a:gd name="connsiteY12200" fmla="*/ 4880573 h 4944979"/>
              <a:gd name="connsiteX12201" fmla="*/ 8590421 w 10962464"/>
              <a:gd name="connsiteY12201" fmla="*/ 4877700 h 4944979"/>
              <a:gd name="connsiteX12202" fmla="*/ 8583617 w 10962464"/>
              <a:gd name="connsiteY12202" fmla="*/ 4895994 h 4944979"/>
              <a:gd name="connsiteX12203" fmla="*/ 8579384 w 10962464"/>
              <a:gd name="connsiteY12203" fmla="*/ 4914436 h 4944979"/>
              <a:gd name="connsiteX12204" fmla="*/ 8573728 w 10962464"/>
              <a:gd name="connsiteY12204" fmla="*/ 4944979 h 4944979"/>
              <a:gd name="connsiteX12205" fmla="*/ 8550098 w 10962464"/>
              <a:gd name="connsiteY12205" fmla="*/ 4944979 h 4944979"/>
              <a:gd name="connsiteX12206" fmla="*/ 8550511 w 10962464"/>
              <a:gd name="connsiteY12206" fmla="*/ 4941497 h 4944979"/>
              <a:gd name="connsiteX12207" fmla="*/ 8553986 w 10962464"/>
              <a:gd name="connsiteY12207" fmla="*/ 4923053 h 4944979"/>
              <a:gd name="connsiteX12208" fmla="*/ 8557162 w 10962464"/>
              <a:gd name="connsiteY12208" fmla="*/ 4905517 h 4944979"/>
              <a:gd name="connsiteX12209" fmla="*/ 8561394 w 10962464"/>
              <a:gd name="connsiteY12209" fmla="*/ 4887679 h 4944979"/>
              <a:gd name="connsiteX12210" fmla="*/ 8568953 w 10962464"/>
              <a:gd name="connsiteY12210" fmla="*/ 4868025 h 4944979"/>
              <a:gd name="connsiteX12211" fmla="*/ 8571675 w 10962464"/>
              <a:gd name="connsiteY12211" fmla="*/ 4861978 h 4944979"/>
              <a:gd name="connsiteX12212" fmla="*/ 8572732 w 10962464"/>
              <a:gd name="connsiteY12212" fmla="*/ 4860013 h 4944979"/>
              <a:gd name="connsiteX12213" fmla="*/ 8579687 w 10962464"/>
              <a:gd name="connsiteY12213" fmla="*/ 4850187 h 4944979"/>
              <a:gd name="connsiteX12214" fmla="*/ 8588455 w 10962464"/>
              <a:gd name="connsiteY12214" fmla="*/ 4843535 h 4944979"/>
              <a:gd name="connsiteX12215" fmla="*/ 8595863 w 10962464"/>
              <a:gd name="connsiteY12215" fmla="*/ 4841872 h 4944979"/>
              <a:gd name="connsiteX12216" fmla="*/ 8602968 w 10962464"/>
              <a:gd name="connsiteY12216" fmla="*/ 4843837 h 4944979"/>
              <a:gd name="connsiteX12217" fmla="*/ 8608494 w 10962464"/>
              <a:gd name="connsiteY12217" fmla="*/ 4848982 h 4944979"/>
              <a:gd name="connsiteX12218" fmla="*/ 8608261 w 10962464"/>
              <a:gd name="connsiteY12218" fmla="*/ 4841116 h 4944979"/>
              <a:gd name="connsiteX12219" fmla="*/ 8608411 w 10962464"/>
              <a:gd name="connsiteY12219" fmla="*/ 4824185 h 4944979"/>
              <a:gd name="connsiteX12220" fmla="*/ 8614912 w 10962464"/>
              <a:gd name="connsiteY12220" fmla="*/ 4752225 h 4944979"/>
              <a:gd name="connsiteX12221" fmla="*/ 8618390 w 10962464"/>
              <a:gd name="connsiteY12221" fmla="*/ 4734385 h 4944979"/>
              <a:gd name="connsiteX12222" fmla="*/ 8622472 w 10962464"/>
              <a:gd name="connsiteY12222" fmla="*/ 4717001 h 4944979"/>
              <a:gd name="connsiteX12223" fmla="*/ 8633961 w 10962464"/>
              <a:gd name="connsiteY12223" fmla="*/ 4687823 h 4944979"/>
              <a:gd name="connsiteX12224" fmla="*/ 8637891 w 10962464"/>
              <a:gd name="connsiteY12224" fmla="*/ 4681171 h 4944979"/>
              <a:gd name="connsiteX12225" fmla="*/ 8642124 w 10962464"/>
              <a:gd name="connsiteY12225" fmla="*/ 4673915 h 4944979"/>
              <a:gd name="connsiteX12226" fmla="*/ 8662835 w 10962464"/>
              <a:gd name="connsiteY12226" fmla="*/ 4659554 h 4944979"/>
              <a:gd name="connsiteX12227" fmla="*/ 8665858 w 10962464"/>
              <a:gd name="connsiteY12227" fmla="*/ 4659251 h 4944979"/>
              <a:gd name="connsiteX12228" fmla="*/ 8670242 w 10962464"/>
              <a:gd name="connsiteY12228" fmla="*/ 4660006 h 4944979"/>
              <a:gd name="connsiteX12229" fmla="*/ 8671207 w 10962464"/>
              <a:gd name="connsiteY12229" fmla="*/ 4660502 h 4944979"/>
              <a:gd name="connsiteX12230" fmla="*/ 8671452 w 10962464"/>
              <a:gd name="connsiteY12230" fmla="*/ 4656681 h 4944979"/>
              <a:gd name="connsiteX12231" fmla="*/ 8676591 w 10962464"/>
              <a:gd name="connsiteY12231" fmla="*/ 4619643 h 4944979"/>
              <a:gd name="connsiteX12232" fmla="*/ 8680068 w 10962464"/>
              <a:gd name="connsiteY12232" fmla="*/ 4603013 h 4944979"/>
              <a:gd name="connsiteX12233" fmla="*/ 8684906 w 10962464"/>
              <a:gd name="connsiteY12233" fmla="*/ 4586082 h 4944979"/>
              <a:gd name="connsiteX12234" fmla="*/ 8692465 w 10962464"/>
              <a:gd name="connsiteY12234" fmla="*/ 4553428 h 4944979"/>
              <a:gd name="connsiteX12235" fmla="*/ 8701988 w 10962464"/>
              <a:gd name="connsiteY12235" fmla="*/ 4521529 h 4944979"/>
              <a:gd name="connsiteX12236" fmla="*/ 8713327 w 10962464"/>
              <a:gd name="connsiteY12236" fmla="*/ 4493712 h 4944979"/>
              <a:gd name="connsiteX12237" fmla="*/ 8717408 w 10962464"/>
              <a:gd name="connsiteY12237" fmla="*/ 4486608 h 4944979"/>
              <a:gd name="connsiteX12238" fmla="*/ 8735247 w 10962464"/>
              <a:gd name="connsiteY12238" fmla="*/ 4468013 h 4944979"/>
              <a:gd name="connsiteX12239" fmla="*/ 8748186 w 10962464"/>
              <a:gd name="connsiteY12239" fmla="*/ 4466801 h 4944979"/>
              <a:gd name="connsiteX12240" fmla="*/ 8748249 w 10962464"/>
              <a:gd name="connsiteY12240" fmla="*/ 4466501 h 4944979"/>
              <a:gd name="connsiteX12241" fmla="*/ 8752030 w 10962464"/>
              <a:gd name="connsiteY12241" fmla="*/ 4451082 h 4944979"/>
              <a:gd name="connsiteX12242" fmla="*/ 8758466 w 10962464"/>
              <a:gd name="connsiteY12242" fmla="*/ 4426887 h 4944979"/>
              <a:gd name="connsiteX12243" fmla="*/ 8715444 w 10962464"/>
              <a:gd name="connsiteY12243" fmla="*/ 4409660 h 4944979"/>
              <a:gd name="connsiteX12244" fmla="*/ 8680221 w 10962464"/>
              <a:gd name="connsiteY12244" fmla="*/ 4393787 h 4944979"/>
              <a:gd name="connsiteX12245" fmla="*/ 8664044 w 10962464"/>
              <a:gd name="connsiteY12245" fmla="*/ 4386681 h 4944979"/>
              <a:gd name="connsiteX12246" fmla="*/ 8647265 w 10962464"/>
              <a:gd name="connsiteY12246" fmla="*/ 4378366 h 4944979"/>
              <a:gd name="connsiteX12247" fmla="*/ 8629576 w 10962464"/>
              <a:gd name="connsiteY12247" fmla="*/ 4364761 h 4944979"/>
              <a:gd name="connsiteX12248" fmla="*/ 8624889 w 10962464"/>
              <a:gd name="connsiteY12248" fmla="*/ 4357505 h 4944979"/>
              <a:gd name="connsiteX12249" fmla="*/ 8623378 w 10962464"/>
              <a:gd name="connsiteY12249" fmla="*/ 4352516 h 4944979"/>
              <a:gd name="connsiteX12250" fmla="*/ 8622924 w 10962464"/>
              <a:gd name="connsiteY12250" fmla="*/ 4350551 h 4944979"/>
              <a:gd name="connsiteX12251" fmla="*/ 8625645 w 10962464"/>
              <a:gd name="connsiteY12251" fmla="*/ 4336945 h 4944979"/>
              <a:gd name="connsiteX12252" fmla="*/ 8632750 w 10962464"/>
              <a:gd name="connsiteY12252" fmla="*/ 4327269 h 4944979"/>
              <a:gd name="connsiteX12253" fmla="*/ 8635996 w 10962464"/>
              <a:gd name="connsiteY12253" fmla="*/ 4324857 h 4944979"/>
              <a:gd name="connsiteX12254" fmla="*/ 8630181 w 10962464"/>
              <a:gd name="connsiteY12254" fmla="*/ 4322279 h 4944979"/>
              <a:gd name="connsiteX12255" fmla="*/ 8606597 w 10962464"/>
              <a:gd name="connsiteY12255" fmla="*/ 4310185 h 4944979"/>
              <a:gd name="connsiteX12256" fmla="*/ 8572129 w 10962464"/>
              <a:gd name="connsiteY12256" fmla="*/ 4288114 h 4944979"/>
              <a:gd name="connsiteX12257" fmla="*/ 8542348 w 10962464"/>
              <a:gd name="connsiteY12257" fmla="*/ 4267856 h 4944979"/>
              <a:gd name="connsiteX12258" fmla="*/ 8528438 w 10962464"/>
              <a:gd name="connsiteY12258" fmla="*/ 4256971 h 4944979"/>
              <a:gd name="connsiteX12259" fmla="*/ 8523753 w 10962464"/>
              <a:gd name="connsiteY12259" fmla="*/ 4251680 h 4944979"/>
              <a:gd name="connsiteX12260" fmla="*/ 8519821 w 10962464"/>
              <a:gd name="connsiteY12260" fmla="*/ 4242157 h 4944979"/>
              <a:gd name="connsiteX12261" fmla="*/ 8520125 w 10962464"/>
              <a:gd name="connsiteY12261" fmla="*/ 4236261 h 4944979"/>
              <a:gd name="connsiteX12262" fmla="*/ 8523450 w 10962464"/>
              <a:gd name="connsiteY12262" fmla="*/ 4228852 h 4944979"/>
              <a:gd name="connsiteX12263" fmla="*/ 8531462 w 10962464"/>
              <a:gd name="connsiteY12263" fmla="*/ 4220992 h 4944979"/>
              <a:gd name="connsiteX12264" fmla="*/ 8547185 w 10962464"/>
              <a:gd name="connsiteY12264" fmla="*/ 4213432 h 4944979"/>
              <a:gd name="connsiteX12265" fmla="*/ 8558221 w 10962464"/>
              <a:gd name="connsiteY12265" fmla="*/ 4210712 h 4944979"/>
              <a:gd name="connsiteX12266" fmla="*/ 8576513 w 10962464"/>
              <a:gd name="connsiteY12266" fmla="*/ 4206781 h 4944979"/>
              <a:gd name="connsiteX12267" fmla="*/ 8591932 w 10962464"/>
              <a:gd name="connsiteY12267" fmla="*/ 4203305 h 4944979"/>
              <a:gd name="connsiteX12268" fmla="*/ 8607353 w 10962464"/>
              <a:gd name="connsiteY12268" fmla="*/ 4200734 h 4944979"/>
              <a:gd name="connsiteX12269" fmla="*/ 8638496 w 10962464"/>
              <a:gd name="connsiteY12269" fmla="*/ 4197409 h 4944979"/>
              <a:gd name="connsiteX12270" fmla="*/ 8669184 w 10962464"/>
              <a:gd name="connsiteY12270" fmla="*/ 4195291 h 4944979"/>
              <a:gd name="connsiteX12271" fmla="*/ 8699873 w 10962464"/>
              <a:gd name="connsiteY12271" fmla="*/ 4194082 h 4944979"/>
              <a:gd name="connsiteX12272" fmla="*/ 8726480 w 10962464"/>
              <a:gd name="connsiteY12272" fmla="*/ 4193628 h 4944979"/>
              <a:gd name="connsiteX12273" fmla="*/ 8736306 w 10962464"/>
              <a:gd name="connsiteY12273" fmla="*/ 4193780 h 4944979"/>
              <a:gd name="connsiteX12274" fmla="*/ 8776519 w 10962464"/>
              <a:gd name="connsiteY12274" fmla="*/ 4197409 h 4944979"/>
              <a:gd name="connsiteX12275" fmla="*/ 8811743 w 10962464"/>
              <a:gd name="connsiteY12275" fmla="*/ 4204816 h 4944979"/>
              <a:gd name="connsiteX12276" fmla="*/ 8828221 w 10962464"/>
              <a:gd name="connsiteY12276" fmla="*/ 4208444 h 4944979"/>
              <a:gd name="connsiteX12277" fmla="*/ 8829030 w 10962464"/>
              <a:gd name="connsiteY12277" fmla="*/ 4208642 h 4944979"/>
              <a:gd name="connsiteX12278" fmla="*/ 8836536 w 10962464"/>
              <a:gd name="connsiteY12278" fmla="*/ 4196653 h 4944979"/>
              <a:gd name="connsiteX12279" fmla="*/ 8862538 w 10962464"/>
              <a:gd name="connsiteY12279" fmla="*/ 4188641 h 4944979"/>
              <a:gd name="connsiteX12280" fmla="*/ 8871910 w 10962464"/>
              <a:gd name="connsiteY12280" fmla="*/ 4187733 h 4944979"/>
              <a:gd name="connsiteX12281" fmla="*/ 8903658 w 10962464"/>
              <a:gd name="connsiteY12281" fmla="*/ 4190303 h 4944979"/>
              <a:gd name="connsiteX12282" fmla="*/ 8938277 w 10962464"/>
              <a:gd name="connsiteY12282" fmla="*/ 4196350 h 4944979"/>
              <a:gd name="connsiteX12283" fmla="*/ 8972745 w 10962464"/>
              <a:gd name="connsiteY12283" fmla="*/ 4204665 h 4944979"/>
              <a:gd name="connsiteX12284" fmla="*/ 8990887 w 10962464"/>
              <a:gd name="connsiteY12284" fmla="*/ 4208143 h 4944979"/>
              <a:gd name="connsiteX12285" fmla="*/ 9008121 w 10962464"/>
              <a:gd name="connsiteY12285" fmla="*/ 4212677 h 4944979"/>
              <a:gd name="connsiteX12286" fmla="*/ 9045461 w 10962464"/>
              <a:gd name="connsiteY12286" fmla="*/ 4225528 h 4944979"/>
              <a:gd name="connsiteX12287" fmla="*/ 9048484 w 10962464"/>
              <a:gd name="connsiteY12287" fmla="*/ 4226811 h 4944979"/>
              <a:gd name="connsiteX12288" fmla="*/ 9048484 w 10962464"/>
              <a:gd name="connsiteY12288" fmla="*/ 4226585 h 4944979"/>
              <a:gd name="connsiteX12289" fmla="*/ 9049846 w 10962464"/>
              <a:gd name="connsiteY12289" fmla="*/ 4222049 h 4944979"/>
              <a:gd name="connsiteX12290" fmla="*/ 9051660 w 10962464"/>
              <a:gd name="connsiteY12290" fmla="*/ 4219329 h 4944979"/>
              <a:gd name="connsiteX12291" fmla="*/ 9075091 w 10962464"/>
              <a:gd name="connsiteY12291" fmla="*/ 4206479 h 4944979"/>
              <a:gd name="connsiteX12292" fmla="*/ 9084011 w 10962464"/>
              <a:gd name="connsiteY12292" fmla="*/ 4205874 h 4944979"/>
              <a:gd name="connsiteX12293" fmla="*/ 9090965 w 10962464"/>
              <a:gd name="connsiteY12293" fmla="*/ 4205874 h 4944979"/>
              <a:gd name="connsiteX12294" fmla="*/ 9123922 w 10962464"/>
              <a:gd name="connsiteY12294" fmla="*/ 4208898 h 4944979"/>
              <a:gd name="connsiteX12295" fmla="*/ 9142366 w 10962464"/>
              <a:gd name="connsiteY12295" fmla="*/ 4213282 h 4944979"/>
              <a:gd name="connsiteX12296" fmla="*/ 9160809 w 10962464"/>
              <a:gd name="connsiteY12296" fmla="*/ 4218572 h 4944979"/>
              <a:gd name="connsiteX12297" fmla="*/ 9231861 w 10962464"/>
              <a:gd name="connsiteY12297" fmla="*/ 4246540 h 4944979"/>
              <a:gd name="connsiteX12298" fmla="*/ 9247886 w 10962464"/>
              <a:gd name="connsiteY12298" fmla="*/ 4254552 h 4944979"/>
              <a:gd name="connsiteX12299" fmla="*/ 9256827 w 10962464"/>
              <a:gd name="connsiteY12299" fmla="*/ 4259309 h 4944979"/>
              <a:gd name="connsiteX12300" fmla="*/ 9254084 w 10962464"/>
              <a:gd name="connsiteY12300" fmla="*/ 4250169 h 4944979"/>
              <a:gd name="connsiteX12301" fmla="*/ 9255597 w 10962464"/>
              <a:gd name="connsiteY12301" fmla="*/ 4242458 h 4944979"/>
              <a:gd name="connsiteX12302" fmla="*/ 9260736 w 10962464"/>
              <a:gd name="connsiteY12302" fmla="*/ 4236261 h 4944979"/>
              <a:gd name="connsiteX12303" fmla="*/ 9271167 w 10962464"/>
              <a:gd name="connsiteY12303" fmla="*/ 4231121 h 4944979"/>
              <a:gd name="connsiteX12304" fmla="*/ 9283867 w 10962464"/>
              <a:gd name="connsiteY12304" fmla="*/ 4229155 h 4944979"/>
              <a:gd name="connsiteX12305" fmla="*/ 9285681 w 10962464"/>
              <a:gd name="connsiteY12305" fmla="*/ 4229004 h 4944979"/>
              <a:gd name="connsiteX12306" fmla="*/ 9292785 w 10962464"/>
              <a:gd name="connsiteY12306" fmla="*/ 4229306 h 4944979"/>
              <a:gd name="connsiteX12307" fmla="*/ 9314858 w 10962464"/>
              <a:gd name="connsiteY12307" fmla="*/ 4231423 h 4944979"/>
              <a:gd name="connsiteX12308" fmla="*/ 9333604 w 10962464"/>
              <a:gd name="connsiteY12308" fmla="*/ 4235807 h 4944979"/>
              <a:gd name="connsiteX12309" fmla="*/ 9351745 w 10962464"/>
              <a:gd name="connsiteY12309" fmla="*/ 4241098 h 4944979"/>
              <a:gd name="connsiteX12310" fmla="*/ 9370945 w 10962464"/>
              <a:gd name="connsiteY12310" fmla="*/ 4246540 h 4944979"/>
              <a:gd name="connsiteX12311" fmla="*/ 9409192 w 10962464"/>
              <a:gd name="connsiteY12311" fmla="*/ 4260298 h 4944979"/>
              <a:gd name="connsiteX12312" fmla="*/ 9425368 w 10962464"/>
              <a:gd name="connsiteY12312" fmla="*/ 4267404 h 4944979"/>
              <a:gd name="connsiteX12313" fmla="*/ 9442754 w 10962464"/>
              <a:gd name="connsiteY12313" fmla="*/ 4277684 h 4944979"/>
              <a:gd name="connsiteX12314" fmla="*/ 9456600 w 10962464"/>
              <a:gd name="connsiteY12314" fmla="*/ 4288605 h 4944979"/>
              <a:gd name="connsiteX12315" fmla="*/ 9469208 w 10962464"/>
              <a:gd name="connsiteY12315" fmla="*/ 4283428 h 4944979"/>
              <a:gd name="connsiteX12316" fmla="*/ 9485535 w 10962464"/>
              <a:gd name="connsiteY12316" fmla="*/ 4281764 h 4944979"/>
              <a:gd name="connsiteX12317" fmla="*/ 9495361 w 10962464"/>
              <a:gd name="connsiteY12317" fmla="*/ 4281310 h 4944979"/>
              <a:gd name="connsiteX12318" fmla="*/ 9507154 w 10962464"/>
              <a:gd name="connsiteY12318" fmla="*/ 4281764 h 4944979"/>
              <a:gd name="connsiteX12319" fmla="*/ 9526201 w 10962464"/>
              <a:gd name="connsiteY12319" fmla="*/ 4284334 h 4944979"/>
              <a:gd name="connsiteX12320" fmla="*/ 9564902 w 10962464"/>
              <a:gd name="connsiteY12320" fmla="*/ 4296428 h 4944979"/>
              <a:gd name="connsiteX12321" fmla="*/ 9581533 w 10962464"/>
              <a:gd name="connsiteY12321" fmla="*/ 4303835 h 4944979"/>
              <a:gd name="connsiteX12322" fmla="*/ 9598766 w 10962464"/>
              <a:gd name="connsiteY12322" fmla="*/ 4314569 h 4944979"/>
              <a:gd name="connsiteX12323" fmla="*/ 9626432 w 10962464"/>
              <a:gd name="connsiteY12323" fmla="*/ 4336792 h 4944979"/>
              <a:gd name="connsiteX12324" fmla="*/ 9639735 w 10962464"/>
              <a:gd name="connsiteY12324" fmla="*/ 4350550 h 4944979"/>
              <a:gd name="connsiteX12325" fmla="*/ 9645631 w 10962464"/>
              <a:gd name="connsiteY12325" fmla="*/ 4357202 h 4944979"/>
              <a:gd name="connsiteX12326" fmla="*/ 9646650 w 10962464"/>
              <a:gd name="connsiteY12326" fmla="*/ 4358803 h 4944979"/>
              <a:gd name="connsiteX12327" fmla="*/ 9654248 w 10962464"/>
              <a:gd name="connsiteY12327" fmla="*/ 4357049 h 4944979"/>
              <a:gd name="connsiteX12328" fmla="*/ 9661505 w 10962464"/>
              <a:gd name="connsiteY12328" fmla="*/ 4356748 h 4944979"/>
              <a:gd name="connsiteX12329" fmla="*/ 9663319 w 10962464"/>
              <a:gd name="connsiteY12329" fmla="*/ 4356748 h 4944979"/>
              <a:gd name="connsiteX12330" fmla="*/ 9702928 w 10962464"/>
              <a:gd name="connsiteY12330" fmla="*/ 4362039 h 4944979"/>
              <a:gd name="connsiteX12331" fmla="*/ 9721824 w 10962464"/>
              <a:gd name="connsiteY12331" fmla="*/ 4366120 h 4944979"/>
              <a:gd name="connsiteX12332" fmla="*/ 9739965 w 10962464"/>
              <a:gd name="connsiteY12332" fmla="*/ 4371411 h 4944979"/>
              <a:gd name="connsiteX12333" fmla="*/ 9757637 w 10962464"/>
              <a:gd name="connsiteY12333" fmla="*/ 4377135 h 4944979"/>
              <a:gd name="connsiteX12334" fmla="*/ 9750852 w 10962464"/>
              <a:gd name="connsiteY12334" fmla="*/ 4371562 h 4944979"/>
              <a:gd name="connsiteX12335" fmla="*/ 9727116 w 10962464"/>
              <a:gd name="connsiteY12335" fmla="*/ 4353423 h 4944979"/>
              <a:gd name="connsiteX12336" fmla="*/ 9701417 w 10962464"/>
              <a:gd name="connsiteY12336" fmla="*/ 4332559 h 4944979"/>
              <a:gd name="connsiteX12337" fmla="*/ 9672542 w 10962464"/>
              <a:gd name="connsiteY12337" fmla="*/ 4307766 h 4944979"/>
              <a:gd name="connsiteX12338" fmla="*/ 9642911 w 10962464"/>
              <a:gd name="connsiteY12338" fmla="*/ 4282067 h 4944979"/>
              <a:gd name="connsiteX12339" fmla="*/ 9616153 w 10962464"/>
              <a:gd name="connsiteY12339" fmla="*/ 4257727 h 4944979"/>
              <a:gd name="connsiteX12340" fmla="*/ 9588789 w 10962464"/>
              <a:gd name="connsiteY12340" fmla="*/ 4232783 h 4944979"/>
              <a:gd name="connsiteX12341" fmla="*/ 9529528 w 10962464"/>
              <a:gd name="connsiteY12341" fmla="*/ 4180929 h 4944979"/>
              <a:gd name="connsiteX12342" fmla="*/ 9501864 w 10962464"/>
              <a:gd name="connsiteY12342" fmla="*/ 4157195 h 4944979"/>
              <a:gd name="connsiteX12343" fmla="*/ 9472686 w 10962464"/>
              <a:gd name="connsiteY12343" fmla="*/ 4133007 h 4944979"/>
              <a:gd name="connsiteX12344" fmla="*/ 9455603 w 10962464"/>
              <a:gd name="connsiteY12344" fmla="*/ 4120459 h 4944979"/>
              <a:gd name="connsiteX12345" fmla="*/ 9439276 w 10962464"/>
              <a:gd name="connsiteY12345" fmla="*/ 4111237 h 4944979"/>
              <a:gd name="connsiteX12346" fmla="*/ 9425973 w 10962464"/>
              <a:gd name="connsiteY12346" fmla="*/ 4106249 h 4944979"/>
              <a:gd name="connsiteX12347" fmla="*/ 9419321 w 10962464"/>
              <a:gd name="connsiteY12347" fmla="*/ 4104282 h 4944979"/>
              <a:gd name="connsiteX12348" fmla="*/ 9408133 w 10962464"/>
              <a:gd name="connsiteY12348" fmla="*/ 4100353 h 4944979"/>
              <a:gd name="connsiteX12349" fmla="*/ 9399983 w 10962464"/>
              <a:gd name="connsiteY12349" fmla="*/ 4082418 h 4944979"/>
              <a:gd name="connsiteX12350" fmla="*/ 9398912 w 10962464"/>
              <a:gd name="connsiteY12350" fmla="*/ 4082816 h 4944979"/>
              <a:gd name="connsiteX12351" fmla="*/ 9384853 w 10962464"/>
              <a:gd name="connsiteY12351" fmla="*/ 4082513 h 4944979"/>
              <a:gd name="connsiteX12352" fmla="*/ 9366862 w 10962464"/>
              <a:gd name="connsiteY12352" fmla="*/ 4080548 h 4944979"/>
              <a:gd name="connsiteX12353" fmla="*/ 9348872 w 10962464"/>
              <a:gd name="connsiteY12353" fmla="*/ 4077072 h 4944979"/>
              <a:gd name="connsiteX12354" fmla="*/ 9330580 w 10962464"/>
              <a:gd name="connsiteY12354" fmla="*/ 4072687 h 4944979"/>
              <a:gd name="connsiteX12355" fmla="*/ 9292030 w 10962464"/>
              <a:gd name="connsiteY12355" fmla="*/ 4061651 h 4944979"/>
              <a:gd name="connsiteX12356" fmla="*/ 9257865 w 10962464"/>
              <a:gd name="connsiteY12356" fmla="*/ 4048651 h 4944979"/>
              <a:gd name="connsiteX12357" fmla="*/ 9208430 w 10962464"/>
              <a:gd name="connsiteY12357" fmla="*/ 4022195 h 4944979"/>
              <a:gd name="connsiteX12358" fmla="*/ 9206919 w 10962464"/>
              <a:gd name="connsiteY12358" fmla="*/ 4021136 h 4944979"/>
              <a:gd name="connsiteX12359" fmla="*/ 9193312 w 10962464"/>
              <a:gd name="connsiteY12359" fmla="*/ 4012216 h 4944979"/>
              <a:gd name="connsiteX12360" fmla="*/ 9178044 w 10962464"/>
              <a:gd name="connsiteY12360" fmla="*/ 4001936 h 4944979"/>
              <a:gd name="connsiteX12361" fmla="*/ 9162171 w 10962464"/>
              <a:gd name="connsiteY12361" fmla="*/ 3989692 h 4944979"/>
              <a:gd name="connsiteX12362" fmla="*/ 9155670 w 10962464"/>
              <a:gd name="connsiteY12362" fmla="*/ 3977143 h 4944979"/>
              <a:gd name="connsiteX12363" fmla="*/ 9157709 w 10962464"/>
              <a:gd name="connsiteY12363" fmla="*/ 3971325 h 4944979"/>
              <a:gd name="connsiteX12364" fmla="*/ 9152948 w 10962464"/>
              <a:gd name="connsiteY12364" fmla="*/ 3971552 h 4944979"/>
              <a:gd name="connsiteX12365" fmla="*/ 9134957 w 10962464"/>
              <a:gd name="connsiteY12365" fmla="*/ 3971098 h 4944979"/>
              <a:gd name="connsiteX12366" fmla="*/ 9118783 w 10962464"/>
              <a:gd name="connsiteY12366" fmla="*/ 3968982 h 4944979"/>
              <a:gd name="connsiteX12367" fmla="*/ 9100338 w 10962464"/>
              <a:gd name="connsiteY12367" fmla="*/ 3964143 h 4944979"/>
              <a:gd name="connsiteX12368" fmla="*/ 9079477 w 10962464"/>
              <a:gd name="connsiteY12368" fmla="*/ 3956887 h 4944979"/>
              <a:gd name="connsiteX12369" fmla="*/ 9062393 w 10962464"/>
              <a:gd name="connsiteY12369" fmla="*/ 3948573 h 4944979"/>
              <a:gd name="connsiteX12370" fmla="*/ 9045915 w 10962464"/>
              <a:gd name="connsiteY12370" fmla="*/ 3938595 h 4944979"/>
              <a:gd name="connsiteX12371" fmla="*/ 8981816 w 10962464"/>
              <a:gd name="connsiteY12371" fmla="*/ 3896265 h 4944979"/>
              <a:gd name="connsiteX12372" fmla="*/ 8979851 w 10962464"/>
              <a:gd name="connsiteY12372" fmla="*/ 3895056 h 4944979"/>
              <a:gd name="connsiteX12373" fmla="*/ 8973653 w 10962464"/>
              <a:gd name="connsiteY12373" fmla="*/ 3890974 h 4944979"/>
              <a:gd name="connsiteX12374" fmla="*/ 8970931 w 10962464"/>
              <a:gd name="connsiteY12374" fmla="*/ 3888858 h 4944979"/>
              <a:gd name="connsiteX12375" fmla="*/ 8967606 w 10962464"/>
              <a:gd name="connsiteY12375" fmla="*/ 3885230 h 4944979"/>
              <a:gd name="connsiteX12376" fmla="*/ 8966887 w 10962464"/>
              <a:gd name="connsiteY12376" fmla="*/ 3883409 h 4944979"/>
              <a:gd name="connsiteX12377" fmla="*/ 8941755 w 10962464"/>
              <a:gd name="connsiteY12377" fmla="*/ 3878427 h 4944979"/>
              <a:gd name="connsiteX12378" fmla="*/ 8905472 w 10962464"/>
              <a:gd name="connsiteY12378" fmla="*/ 3866938 h 4944979"/>
              <a:gd name="connsiteX12379" fmla="*/ 8870853 w 10962464"/>
              <a:gd name="connsiteY12379" fmla="*/ 3851820 h 4944979"/>
              <a:gd name="connsiteX12380" fmla="*/ 8853165 w 10962464"/>
              <a:gd name="connsiteY12380" fmla="*/ 3842447 h 4944979"/>
              <a:gd name="connsiteX12381" fmla="*/ 8837745 w 10962464"/>
              <a:gd name="connsiteY12381" fmla="*/ 3833679 h 4944979"/>
              <a:gd name="connsiteX12382" fmla="*/ 8822023 w 10962464"/>
              <a:gd name="connsiteY12382" fmla="*/ 3823399 h 4944979"/>
              <a:gd name="connsiteX12383" fmla="*/ 8808416 w 10962464"/>
              <a:gd name="connsiteY12383" fmla="*/ 3812061 h 4944979"/>
              <a:gd name="connsiteX12384" fmla="*/ 8805242 w 10962464"/>
              <a:gd name="connsiteY12384" fmla="*/ 3806467 h 4944979"/>
              <a:gd name="connsiteX12385" fmla="*/ 8805696 w 10962464"/>
              <a:gd name="connsiteY12385" fmla="*/ 3795129 h 4944979"/>
              <a:gd name="connsiteX12386" fmla="*/ 8811440 w 10962464"/>
              <a:gd name="connsiteY12386" fmla="*/ 3788628 h 4944979"/>
              <a:gd name="connsiteX12387" fmla="*/ 8815824 w 10962464"/>
              <a:gd name="connsiteY12387" fmla="*/ 3786512 h 4944979"/>
              <a:gd name="connsiteX12388" fmla="*/ 8820765 w 10962464"/>
              <a:gd name="connsiteY12388" fmla="*/ 3785371 h 4944979"/>
              <a:gd name="connsiteX12389" fmla="*/ 8783774 w 10962464"/>
              <a:gd name="connsiteY12389" fmla="*/ 3771393 h 4944979"/>
              <a:gd name="connsiteX12390" fmla="*/ 8749155 w 10962464"/>
              <a:gd name="connsiteY12390" fmla="*/ 3755520 h 4944979"/>
              <a:gd name="connsiteX12391" fmla="*/ 8714990 w 10962464"/>
              <a:gd name="connsiteY12391" fmla="*/ 3737077 h 4944979"/>
              <a:gd name="connsiteX12392" fmla="*/ 8680068 w 10962464"/>
              <a:gd name="connsiteY12392" fmla="*/ 3715913 h 4944979"/>
              <a:gd name="connsiteX12393" fmla="*/ 8669637 w 10962464"/>
              <a:gd name="connsiteY12393" fmla="*/ 3706388 h 4944979"/>
              <a:gd name="connsiteX12394" fmla="*/ 8668276 w 10962464"/>
              <a:gd name="connsiteY12394" fmla="*/ 3691572 h 4944979"/>
              <a:gd name="connsiteX12395" fmla="*/ 8673416 w 10962464"/>
              <a:gd name="connsiteY12395" fmla="*/ 3685223 h 4944979"/>
              <a:gd name="connsiteX12396" fmla="*/ 8676440 w 10962464"/>
              <a:gd name="connsiteY12396" fmla="*/ 3682955 h 4944979"/>
              <a:gd name="connsiteX12397" fmla="*/ 8687998 w 10962464"/>
              <a:gd name="connsiteY12397" fmla="*/ 3677713 h 4944979"/>
              <a:gd name="connsiteX12398" fmla="*/ 8672056 w 10962464"/>
              <a:gd name="connsiteY12398" fmla="*/ 3673129 h 4944979"/>
              <a:gd name="connsiteX12399" fmla="*/ 8599190 w 10962464"/>
              <a:gd name="connsiteY12399" fmla="*/ 3641986 h 4944979"/>
              <a:gd name="connsiteX12400" fmla="*/ 8566082 w 10962464"/>
              <a:gd name="connsiteY12400" fmla="*/ 3622485 h 4944979"/>
              <a:gd name="connsiteX12401" fmla="*/ 8548546 w 10962464"/>
              <a:gd name="connsiteY12401" fmla="*/ 3611146 h 4944979"/>
              <a:gd name="connsiteX12402" fmla="*/ 8540988 w 10962464"/>
              <a:gd name="connsiteY12402" fmla="*/ 3603588 h 4944979"/>
              <a:gd name="connsiteX12403" fmla="*/ 8537963 w 10962464"/>
              <a:gd name="connsiteY12403" fmla="*/ 3597692 h 4944979"/>
              <a:gd name="connsiteX12404" fmla="*/ 8537207 w 10962464"/>
              <a:gd name="connsiteY12404" fmla="*/ 3589529 h 4944979"/>
              <a:gd name="connsiteX12405" fmla="*/ 8548243 w 10962464"/>
              <a:gd name="connsiteY12405" fmla="*/ 3571539 h 4944979"/>
              <a:gd name="connsiteX12406" fmla="*/ 8554559 w 10962464"/>
              <a:gd name="connsiteY12406" fmla="*/ 3567758 h 4944979"/>
              <a:gd name="connsiteX12407" fmla="*/ 8516193 w 10962464"/>
              <a:gd name="connsiteY12407" fmla="*/ 3552642 h 4944979"/>
              <a:gd name="connsiteX12408" fmla="*/ 8446955 w 10962464"/>
              <a:gd name="connsiteY12408" fmla="*/ 3518023 h 4944979"/>
              <a:gd name="connsiteX12409" fmla="*/ 8412035 w 10962464"/>
              <a:gd name="connsiteY12409" fmla="*/ 3495800 h 4944979"/>
              <a:gd name="connsiteX12410" fmla="*/ 8397066 w 10962464"/>
              <a:gd name="connsiteY12410" fmla="*/ 3483857 h 4944979"/>
              <a:gd name="connsiteX12411" fmla="*/ 8382705 w 10962464"/>
              <a:gd name="connsiteY12411" fmla="*/ 3469494 h 4944979"/>
              <a:gd name="connsiteX12412" fmla="*/ 8377717 w 10962464"/>
              <a:gd name="connsiteY12412" fmla="*/ 3457553 h 4944979"/>
              <a:gd name="connsiteX12413" fmla="*/ 8381657 w 10962464"/>
              <a:gd name="connsiteY12413" fmla="*/ 3445982 h 4944979"/>
              <a:gd name="connsiteX12414" fmla="*/ 8325259 w 10962464"/>
              <a:gd name="connsiteY12414" fmla="*/ 3427922 h 4944979"/>
              <a:gd name="connsiteX12415" fmla="*/ 8306361 w 10962464"/>
              <a:gd name="connsiteY12415" fmla="*/ 3419910 h 4944979"/>
              <a:gd name="connsiteX12416" fmla="*/ 8288673 w 10962464"/>
              <a:gd name="connsiteY12416" fmla="*/ 3410687 h 4944979"/>
              <a:gd name="connsiteX12417" fmla="*/ 8264539 w 10962464"/>
              <a:gd name="connsiteY12417" fmla="*/ 3396365 h 4944979"/>
              <a:gd name="connsiteX12418" fmla="*/ 8270231 w 10962464"/>
              <a:gd name="connsiteY12418" fmla="*/ 3430793 h 4944979"/>
              <a:gd name="connsiteX12419" fmla="*/ 8275521 w 10962464"/>
              <a:gd name="connsiteY12419" fmla="*/ 3470250 h 4944979"/>
              <a:gd name="connsiteX12420" fmla="*/ 8276276 w 10962464"/>
              <a:gd name="connsiteY12420" fmla="*/ 3533290 h 4944979"/>
              <a:gd name="connsiteX12421" fmla="*/ 8274462 w 10962464"/>
              <a:gd name="connsiteY12421" fmla="*/ 3565339 h 4944979"/>
              <a:gd name="connsiteX12422" fmla="*/ 8273941 w 10962464"/>
              <a:gd name="connsiteY12422" fmla="*/ 3570274 h 4944979"/>
              <a:gd name="connsiteX12423" fmla="*/ 8274311 w 10962464"/>
              <a:gd name="connsiteY12423" fmla="*/ 3570026 h 4944979"/>
              <a:gd name="connsiteX12424" fmla="*/ 8279755 w 10962464"/>
              <a:gd name="connsiteY12424" fmla="*/ 3568968 h 4944979"/>
              <a:gd name="connsiteX12425" fmla="*/ 8280963 w 10962464"/>
              <a:gd name="connsiteY12425" fmla="*/ 3569118 h 4944979"/>
              <a:gd name="connsiteX12426" fmla="*/ 8286859 w 10962464"/>
              <a:gd name="connsiteY12426" fmla="*/ 3570932 h 4944979"/>
              <a:gd name="connsiteX12427" fmla="*/ 8290035 w 10962464"/>
              <a:gd name="connsiteY12427" fmla="*/ 3573351 h 4944979"/>
              <a:gd name="connsiteX12428" fmla="*/ 8295477 w 10962464"/>
              <a:gd name="connsiteY12428" fmla="*/ 3588167 h 4944979"/>
              <a:gd name="connsiteX12429" fmla="*/ 8296837 w 10962464"/>
              <a:gd name="connsiteY12429" fmla="*/ 3596482 h 4944979"/>
              <a:gd name="connsiteX12430" fmla="*/ 8301221 w 10962464"/>
              <a:gd name="connsiteY12430" fmla="*/ 3635788 h 4944979"/>
              <a:gd name="connsiteX12431" fmla="*/ 8303791 w 10962464"/>
              <a:gd name="connsiteY12431" fmla="*/ 3671314 h 4944979"/>
              <a:gd name="connsiteX12432" fmla="*/ 8304094 w 10962464"/>
              <a:gd name="connsiteY12432" fmla="*/ 3690059 h 4944979"/>
              <a:gd name="connsiteX12433" fmla="*/ 8302885 w 10962464"/>
              <a:gd name="connsiteY12433" fmla="*/ 3709410 h 4944979"/>
              <a:gd name="connsiteX12434" fmla="*/ 8294236 w 10962464"/>
              <a:gd name="connsiteY12434" fmla="*/ 3764857 h 4944979"/>
              <a:gd name="connsiteX12435" fmla="*/ 8305303 w 10962464"/>
              <a:gd name="connsiteY12435" fmla="*/ 3766405 h 4944979"/>
              <a:gd name="connsiteX12436" fmla="*/ 8313315 w 10962464"/>
              <a:gd name="connsiteY12436" fmla="*/ 3775777 h 4944979"/>
              <a:gd name="connsiteX12437" fmla="*/ 8319363 w 10962464"/>
              <a:gd name="connsiteY12437" fmla="*/ 3794070 h 4944979"/>
              <a:gd name="connsiteX12438" fmla="*/ 8323141 w 10962464"/>
              <a:gd name="connsiteY12438" fmla="*/ 3811757 h 4944979"/>
              <a:gd name="connsiteX12439" fmla="*/ 8327222 w 10962464"/>
              <a:gd name="connsiteY12439" fmla="*/ 3850609 h 4944979"/>
              <a:gd name="connsiteX12440" fmla="*/ 8327071 w 10962464"/>
              <a:gd name="connsiteY12440" fmla="*/ 3923931 h 4944979"/>
              <a:gd name="connsiteX12441" fmla="*/ 8323675 w 10962464"/>
              <a:gd name="connsiteY12441" fmla="*/ 3962334 h 4944979"/>
              <a:gd name="connsiteX12442" fmla="*/ 8329187 w 10962464"/>
              <a:gd name="connsiteY12442" fmla="*/ 3958852 h 4944979"/>
              <a:gd name="connsiteX12443" fmla="*/ 8349144 w 10962464"/>
              <a:gd name="connsiteY12443" fmla="*/ 3957188 h 4944979"/>
              <a:gd name="connsiteX12444" fmla="*/ 8355643 w 10962464"/>
              <a:gd name="connsiteY12444" fmla="*/ 3961270 h 4944979"/>
              <a:gd name="connsiteX12445" fmla="*/ 8359422 w 10962464"/>
              <a:gd name="connsiteY12445" fmla="*/ 3966259 h 4944979"/>
              <a:gd name="connsiteX12446" fmla="*/ 8362598 w 10962464"/>
              <a:gd name="connsiteY12446" fmla="*/ 3975934 h 4944979"/>
              <a:gd name="connsiteX12447" fmla="*/ 8364715 w 10962464"/>
              <a:gd name="connsiteY12447" fmla="*/ 3995588 h 4944979"/>
              <a:gd name="connsiteX12448" fmla="*/ 8367133 w 10962464"/>
              <a:gd name="connsiteY12448" fmla="*/ 4031870 h 4944979"/>
              <a:gd name="connsiteX12449" fmla="*/ 8362447 w 10962464"/>
              <a:gd name="connsiteY12449" fmla="*/ 4106550 h 4944979"/>
              <a:gd name="connsiteX12450" fmla="*/ 8359535 w 10962464"/>
              <a:gd name="connsiteY12450" fmla="*/ 4122050 h 4944979"/>
              <a:gd name="connsiteX12451" fmla="*/ 8369099 w 10962464"/>
              <a:gd name="connsiteY12451" fmla="*/ 4114262 h 4944979"/>
              <a:gd name="connsiteX12452" fmla="*/ 8372275 w 10962464"/>
              <a:gd name="connsiteY12452" fmla="*/ 4112750 h 4944979"/>
              <a:gd name="connsiteX12453" fmla="*/ 8379833 w 10962464"/>
              <a:gd name="connsiteY12453" fmla="*/ 4111086 h 4944979"/>
              <a:gd name="connsiteX12454" fmla="*/ 8391776 w 10962464"/>
              <a:gd name="connsiteY12454" fmla="*/ 4118495 h 4944979"/>
              <a:gd name="connsiteX12455" fmla="*/ 8395404 w 10962464"/>
              <a:gd name="connsiteY12455" fmla="*/ 4131345 h 4944979"/>
              <a:gd name="connsiteX12456" fmla="*/ 8398428 w 10962464"/>
              <a:gd name="connsiteY12456" fmla="*/ 4169895 h 4944979"/>
              <a:gd name="connsiteX12457" fmla="*/ 8399487 w 10962464"/>
              <a:gd name="connsiteY12457" fmla="*/ 4206630 h 4944979"/>
              <a:gd name="connsiteX12458" fmla="*/ 8398125 w 10962464"/>
              <a:gd name="connsiteY12458" fmla="*/ 4242611 h 4944979"/>
              <a:gd name="connsiteX12459" fmla="*/ 8394271 w 10962464"/>
              <a:gd name="connsiteY12459" fmla="*/ 4280036 h 4944979"/>
              <a:gd name="connsiteX12460" fmla="*/ 8397219 w 10962464"/>
              <a:gd name="connsiteY12460" fmla="*/ 4276474 h 4944979"/>
              <a:gd name="connsiteX12461" fmla="*/ 8400847 w 10962464"/>
              <a:gd name="connsiteY12461" fmla="*/ 4273752 h 4944979"/>
              <a:gd name="connsiteX12462" fmla="*/ 8408859 w 10962464"/>
              <a:gd name="connsiteY12462" fmla="*/ 4271637 h 4944979"/>
              <a:gd name="connsiteX12463" fmla="*/ 8418686 w 10962464"/>
              <a:gd name="connsiteY12463" fmla="*/ 4276020 h 4944979"/>
              <a:gd name="connsiteX12464" fmla="*/ 8422012 w 10962464"/>
              <a:gd name="connsiteY12464" fmla="*/ 4281009 h 4944979"/>
              <a:gd name="connsiteX12465" fmla="*/ 8425791 w 10962464"/>
              <a:gd name="connsiteY12465" fmla="*/ 4297336 h 4944979"/>
              <a:gd name="connsiteX12466" fmla="*/ 8427755 w 10962464"/>
              <a:gd name="connsiteY12466" fmla="*/ 4315025 h 4944979"/>
              <a:gd name="connsiteX12467" fmla="*/ 8428512 w 10962464"/>
              <a:gd name="connsiteY12467" fmla="*/ 4331653 h 4944979"/>
              <a:gd name="connsiteX12468" fmla="*/ 8428966 w 10962464"/>
              <a:gd name="connsiteY12468" fmla="*/ 4350550 h 4944979"/>
              <a:gd name="connsiteX12469" fmla="*/ 8427000 w 10962464"/>
              <a:gd name="connsiteY12469" fmla="*/ 4386227 h 4944979"/>
              <a:gd name="connsiteX12470" fmla="*/ 8421256 w 10962464"/>
              <a:gd name="connsiteY12470" fmla="*/ 4421754 h 4944979"/>
              <a:gd name="connsiteX12471" fmla="*/ 8414860 w 10962464"/>
              <a:gd name="connsiteY12471" fmla="*/ 4444827 h 4944979"/>
              <a:gd name="connsiteX12472" fmla="*/ 8416417 w 10962464"/>
              <a:gd name="connsiteY12472" fmla="*/ 4446545 h 4944979"/>
              <a:gd name="connsiteX12473" fmla="*/ 8418080 w 10962464"/>
              <a:gd name="connsiteY12473" fmla="*/ 4450931 h 4944979"/>
              <a:gd name="connsiteX12474" fmla="*/ 8418685 w 10962464"/>
              <a:gd name="connsiteY12474" fmla="*/ 4454256 h 4944979"/>
              <a:gd name="connsiteX12475" fmla="*/ 8419593 w 10962464"/>
              <a:gd name="connsiteY12475" fmla="*/ 4461211 h 4944979"/>
              <a:gd name="connsiteX12476" fmla="*/ 8419743 w 10962464"/>
              <a:gd name="connsiteY12476" fmla="*/ 4463326 h 4944979"/>
              <a:gd name="connsiteX12477" fmla="*/ 8428360 w 10962464"/>
              <a:gd name="connsiteY12477" fmla="*/ 4535437 h 4944979"/>
              <a:gd name="connsiteX12478" fmla="*/ 8429873 w 10962464"/>
              <a:gd name="connsiteY12478" fmla="*/ 4553578 h 4944979"/>
              <a:gd name="connsiteX12479" fmla="*/ 8429720 w 10962464"/>
              <a:gd name="connsiteY12479" fmla="*/ 4571569 h 4944979"/>
              <a:gd name="connsiteX12480" fmla="*/ 8427000 w 10962464"/>
              <a:gd name="connsiteY12480" fmla="*/ 4592279 h 4944979"/>
              <a:gd name="connsiteX12481" fmla="*/ 8423372 w 10962464"/>
              <a:gd name="connsiteY12481" fmla="*/ 4609816 h 4944979"/>
              <a:gd name="connsiteX12482" fmla="*/ 8418231 w 10962464"/>
              <a:gd name="connsiteY12482" fmla="*/ 4624329 h 4944979"/>
              <a:gd name="connsiteX12483" fmla="*/ 8410976 w 10962464"/>
              <a:gd name="connsiteY12483" fmla="*/ 4639750 h 4944979"/>
              <a:gd name="connsiteX12484" fmla="*/ 8408581 w 10962464"/>
              <a:gd name="connsiteY12484" fmla="*/ 4644025 h 4944979"/>
              <a:gd name="connsiteX12485" fmla="*/ 8413998 w 10962464"/>
              <a:gd name="connsiteY12485" fmla="*/ 4644738 h 4944979"/>
              <a:gd name="connsiteX12486" fmla="*/ 8421859 w 10962464"/>
              <a:gd name="connsiteY12486" fmla="*/ 4655623 h 4944979"/>
              <a:gd name="connsiteX12487" fmla="*/ 8425487 w 10962464"/>
              <a:gd name="connsiteY12487" fmla="*/ 4674218 h 4944979"/>
              <a:gd name="connsiteX12488" fmla="*/ 8427755 w 10962464"/>
              <a:gd name="connsiteY12488" fmla="*/ 4691453 h 4944979"/>
              <a:gd name="connsiteX12489" fmla="*/ 8429570 w 10962464"/>
              <a:gd name="connsiteY12489" fmla="*/ 4706721 h 4944979"/>
              <a:gd name="connsiteX12490" fmla="*/ 8429720 w 10962464"/>
              <a:gd name="connsiteY12490" fmla="*/ 4708535 h 4944979"/>
              <a:gd name="connsiteX12491" fmla="*/ 8431080 w 10962464"/>
              <a:gd name="connsiteY12491" fmla="*/ 4761446 h 4944979"/>
              <a:gd name="connsiteX12492" fmla="*/ 8427452 w 10962464"/>
              <a:gd name="connsiteY12492" fmla="*/ 4795914 h 4944979"/>
              <a:gd name="connsiteX12493" fmla="*/ 8420348 w 10962464"/>
              <a:gd name="connsiteY12493" fmla="*/ 4833255 h 4944979"/>
              <a:gd name="connsiteX12494" fmla="*/ 8416266 w 10962464"/>
              <a:gd name="connsiteY12494" fmla="*/ 4850641 h 4944979"/>
              <a:gd name="connsiteX12495" fmla="*/ 8411579 w 10962464"/>
              <a:gd name="connsiteY12495" fmla="*/ 4867422 h 4944979"/>
              <a:gd name="connsiteX12496" fmla="*/ 8405683 w 10962464"/>
              <a:gd name="connsiteY12496" fmla="*/ 4883446 h 4944979"/>
              <a:gd name="connsiteX12497" fmla="*/ 8400090 w 10962464"/>
              <a:gd name="connsiteY12497" fmla="*/ 4895389 h 4944979"/>
              <a:gd name="connsiteX12498" fmla="*/ 8399563 w 10962464"/>
              <a:gd name="connsiteY12498" fmla="*/ 4895871 h 4944979"/>
              <a:gd name="connsiteX12499" fmla="*/ 8411278 w 10962464"/>
              <a:gd name="connsiteY12499" fmla="*/ 4910356 h 4944979"/>
              <a:gd name="connsiteX12500" fmla="*/ 8409917 w 10962464"/>
              <a:gd name="connsiteY12500" fmla="*/ 4921542 h 4944979"/>
              <a:gd name="connsiteX12501" fmla="*/ 8408708 w 10962464"/>
              <a:gd name="connsiteY12501" fmla="*/ 4928043 h 4944979"/>
              <a:gd name="connsiteX12502" fmla="*/ 8407195 w 10962464"/>
              <a:gd name="connsiteY12502" fmla="*/ 4941347 h 4944979"/>
              <a:gd name="connsiteX12503" fmla="*/ 8407381 w 10962464"/>
              <a:gd name="connsiteY12503" fmla="*/ 4944979 h 4944979"/>
              <a:gd name="connsiteX12504" fmla="*/ 8383637 w 10962464"/>
              <a:gd name="connsiteY12504" fmla="*/ 4944979 h 4944979"/>
              <a:gd name="connsiteX12505" fmla="*/ 8383913 w 10962464"/>
              <a:gd name="connsiteY12505" fmla="*/ 4936206 h 4944979"/>
              <a:gd name="connsiteX12506" fmla="*/ 8385275 w 10962464"/>
              <a:gd name="connsiteY12506" fmla="*/ 4923810 h 4944979"/>
              <a:gd name="connsiteX12507" fmla="*/ 8386181 w 10962464"/>
              <a:gd name="connsiteY12507" fmla="*/ 4918215 h 4944979"/>
              <a:gd name="connsiteX12508" fmla="*/ 8387089 w 10962464"/>
              <a:gd name="connsiteY12508" fmla="*/ 4914589 h 4944979"/>
              <a:gd name="connsiteX12509" fmla="*/ 8381193 w 10962464"/>
              <a:gd name="connsiteY12509" fmla="*/ 4910507 h 4944979"/>
              <a:gd name="connsiteX12510" fmla="*/ 8368948 w 10962464"/>
              <a:gd name="connsiteY12510" fmla="*/ 4902495 h 4944979"/>
              <a:gd name="connsiteX12511" fmla="*/ 8364715 w 10962464"/>
              <a:gd name="connsiteY12511" fmla="*/ 4894330 h 4944979"/>
              <a:gd name="connsiteX12512" fmla="*/ 8365633 w 10962464"/>
              <a:gd name="connsiteY12512" fmla="*/ 4889634 h 4944979"/>
              <a:gd name="connsiteX12513" fmla="*/ 8357155 w 10962464"/>
              <a:gd name="connsiteY12513" fmla="*/ 4878154 h 4944979"/>
              <a:gd name="connsiteX12514" fmla="*/ 8352318 w 10962464"/>
              <a:gd name="connsiteY12514" fmla="*/ 4860618 h 4944979"/>
              <a:gd name="connsiteX12515" fmla="*/ 8345968 w 10962464"/>
              <a:gd name="connsiteY12515" fmla="*/ 4826453 h 4944979"/>
              <a:gd name="connsiteX12516" fmla="*/ 8339131 w 10962464"/>
              <a:gd name="connsiteY12516" fmla="*/ 4797144 h 4944979"/>
              <a:gd name="connsiteX12517" fmla="*/ 8337956 w 10962464"/>
              <a:gd name="connsiteY12517" fmla="*/ 4798636 h 4944979"/>
              <a:gd name="connsiteX12518" fmla="*/ 8327829 w 10962464"/>
              <a:gd name="connsiteY12518" fmla="*/ 4798333 h 4944979"/>
              <a:gd name="connsiteX12519" fmla="*/ 8320269 w 10962464"/>
              <a:gd name="connsiteY12519" fmla="*/ 4796217 h 4944979"/>
              <a:gd name="connsiteX12520" fmla="*/ 8307643 w 10962464"/>
              <a:gd name="connsiteY12520" fmla="*/ 4790678 h 4944979"/>
              <a:gd name="connsiteX12521" fmla="*/ 8312407 w 10962464"/>
              <a:gd name="connsiteY12521" fmla="*/ 4799090 h 4944979"/>
              <a:gd name="connsiteX12522" fmla="*/ 8318909 w 10962464"/>
              <a:gd name="connsiteY12522" fmla="*/ 4815570 h 4944979"/>
              <a:gd name="connsiteX12523" fmla="*/ 8324653 w 10962464"/>
              <a:gd name="connsiteY12523" fmla="*/ 4832954 h 4944979"/>
              <a:gd name="connsiteX12524" fmla="*/ 8334933 w 10962464"/>
              <a:gd name="connsiteY12524" fmla="*/ 4866516 h 4944979"/>
              <a:gd name="connsiteX12525" fmla="*/ 8346875 w 10962464"/>
              <a:gd name="connsiteY12525" fmla="*/ 4898866 h 4944979"/>
              <a:gd name="connsiteX12526" fmla="*/ 8351864 w 10962464"/>
              <a:gd name="connsiteY12526" fmla="*/ 4912925 h 4944979"/>
              <a:gd name="connsiteX12527" fmla="*/ 8350657 w 10962464"/>
              <a:gd name="connsiteY12527" fmla="*/ 4926532 h 4944979"/>
              <a:gd name="connsiteX12528" fmla="*/ 8346574 w 10962464"/>
              <a:gd name="connsiteY12528" fmla="*/ 4932730 h 4944979"/>
              <a:gd name="connsiteX12529" fmla="*/ 8344457 w 10962464"/>
              <a:gd name="connsiteY12529" fmla="*/ 4936963 h 4944979"/>
              <a:gd name="connsiteX12530" fmla="*/ 8344153 w 10962464"/>
              <a:gd name="connsiteY12530" fmla="*/ 4938475 h 4944979"/>
              <a:gd name="connsiteX12531" fmla="*/ 8344609 w 10962464"/>
              <a:gd name="connsiteY12531" fmla="*/ 4943010 h 4944979"/>
              <a:gd name="connsiteX12532" fmla="*/ 8345425 w 10962464"/>
              <a:gd name="connsiteY12532" fmla="*/ 4944979 h 4944979"/>
              <a:gd name="connsiteX12533" fmla="*/ 8321640 w 10962464"/>
              <a:gd name="connsiteY12533" fmla="*/ 4944979 h 4944979"/>
              <a:gd name="connsiteX12534" fmla="*/ 8320873 w 10962464"/>
              <a:gd name="connsiteY12534" fmla="*/ 4940591 h 4944979"/>
              <a:gd name="connsiteX12535" fmla="*/ 8323595 w 10962464"/>
              <a:gd name="connsiteY12535" fmla="*/ 4925927 h 4944979"/>
              <a:gd name="connsiteX12536" fmla="*/ 8328735 w 10962464"/>
              <a:gd name="connsiteY12536" fmla="*/ 4917311 h 4944979"/>
              <a:gd name="connsiteX12537" fmla="*/ 8325561 w 10962464"/>
              <a:gd name="connsiteY12537" fmla="*/ 4908996 h 4944979"/>
              <a:gd name="connsiteX12538" fmla="*/ 8319967 w 10962464"/>
              <a:gd name="connsiteY12538" fmla="*/ 4894332 h 4944979"/>
              <a:gd name="connsiteX12539" fmla="*/ 8309384 w 10962464"/>
              <a:gd name="connsiteY12539" fmla="*/ 4864097 h 4944979"/>
              <a:gd name="connsiteX12540" fmla="*/ 8287464 w 10962464"/>
              <a:gd name="connsiteY12540" fmla="*/ 4801509 h 4944979"/>
              <a:gd name="connsiteX12541" fmla="*/ 8272951 w 10962464"/>
              <a:gd name="connsiteY12541" fmla="*/ 4777170 h 4944979"/>
              <a:gd name="connsiteX12542" fmla="*/ 8272446 w 10962464"/>
              <a:gd name="connsiteY12542" fmla="*/ 4769093 h 4944979"/>
              <a:gd name="connsiteX12543" fmla="*/ 8246041 w 10962464"/>
              <a:gd name="connsiteY12543" fmla="*/ 4741794 h 4944979"/>
              <a:gd name="connsiteX12544" fmla="*/ 8233796 w 10962464"/>
              <a:gd name="connsiteY12544" fmla="*/ 4724107 h 4944979"/>
              <a:gd name="connsiteX12545" fmla="*/ 8225027 w 10962464"/>
              <a:gd name="connsiteY12545" fmla="*/ 4707930 h 4944979"/>
              <a:gd name="connsiteX12546" fmla="*/ 8217619 w 10962464"/>
              <a:gd name="connsiteY12546" fmla="*/ 4691754 h 4944979"/>
              <a:gd name="connsiteX12547" fmla="*/ 8210213 w 10962464"/>
              <a:gd name="connsiteY12547" fmla="*/ 4674218 h 4944979"/>
              <a:gd name="connsiteX12548" fmla="*/ 8197665 w 10962464"/>
              <a:gd name="connsiteY12548" fmla="*/ 4636877 h 4944979"/>
              <a:gd name="connsiteX12549" fmla="*/ 8193281 w 10962464"/>
              <a:gd name="connsiteY12549" fmla="*/ 4599234 h 4944979"/>
              <a:gd name="connsiteX12550" fmla="*/ 8193431 w 10962464"/>
              <a:gd name="connsiteY12550" fmla="*/ 4590768 h 4944979"/>
              <a:gd name="connsiteX12551" fmla="*/ 8193885 w 10962464"/>
              <a:gd name="connsiteY12551" fmla="*/ 4585931 h 4944979"/>
              <a:gd name="connsiteX12552" fmla="*/ 8194757 w 10962464"/>
              <a:gd name="connsiteY12552" fmla="*/ 4580957 h 4944979"/>
              <a:gd name="connsiteX12553" fmla="*/ 8174989 w 10962464"/>
              <a:gd name="connsiteY12553" fmla="*/ 4562500 h 4944979"/>
              <a:gd name="connsiteX12554" fmla="*/ 8152163 w 10962464"/>
              <a:gd name="connsiteY12554" fmla="*/ 4533775 h 4944979"/>
              <a:gd name="connsiteX12555" fmla="*/ 8134626 w 10962464"/>
              <a:gd name="connsiteY12555" fmla="*/ 4502180 h 4944979"/>
              <a:gd name="connsiteX12556" fmla="*/ 8127520 w 10962464"/>
              <a:gd name="connsiteY12556" fmla="*/ 4486156 h 4944979"/>
              <a:gd name="connsiteX12557" fmla="*/ 8120869 w 10962464"/>
              <a:gd name="connsiteY12557" fmla="*/ 4467107 h 4944979"/>
              <a:gd name="connsiteX12558" fmla="*/ 8117240 w 10962464"/>
              <a:gd name="connsiteY12558" fmla="*/ 4449571 h 4944979"/>
              <a:gd name="connsiteX12559" fmla="*/ 8116181 w 10962464"/>
              <a:gd name="connsiteY12559" fmla="*/ 4438989 h 4944979"/>
              <a:gd name="connsiteX12560" fmla="*/ 8116031 w 10962464"/>
              <a:gd name="connsiteY12560" fmla="*/ 4434151 h 4944979"/>
              <a:gd name="connsiteX12561" fmla="*/ 8117299 w 10962464"/>
              <a:gd name="connsiteY12561" fmla="*/ 4426643 h 4944979"/>
              <a:gd name="connsiteX12562" fmla="*/ 8116786 w 10962464"/>
              <a:gd name="connsiteY12562" fmla="*/ 4425836 h 4944979"/>
              <a:gd name="connsiteX12563" fmla="*/ 8110436 w 10962464"/>
              <a:gd name="connsiteY12563" fmla="*/ 4412382 h 4944979"/>
              <a:gd name="connsiteX12564" fmla="*/ 8097285 w 10962464"/>
              <a:gd name="connsiteY12564" fmla="*/ 4379425 h 4944979"/>
              <a:gd name="connsiteX12565" fmla="*/ 8087307 w 10962464"/>
              <a:gd name="connsiteY12565" fmla="*/ 4344201 h 4944979"/>
              <a:gd name="connsiteX12566" fmla="*/ 8083678 w 10962464"/>
              <a:gd name="connsiteY12566" fmla="*/ 4306709 h 4944979"/>
              <a:gd name="connsiteX12567" fmla="*/ 8084887 w 10962464"/>
              <a:gd name="connsiteY12567" fmla="*/ 4288870 h 4944979"/>
              <a:gd name="connsiteX12568" fmla="*/ 8087154 w 10962464"/>
              <a:gd name="connsiteY12568" fmla="*/ 4277834 h 4944979"/>
              <a:gd name="connsiteX12569" fmla="*/ 8089876 w 10962464"/>
              <a:gd name="connsiteY12569" fmla="*/ 4270427 h 4944979"/>
              <a:gd name="connsiteX12570" fmla="*/ 8091898 w 10962464"/>
              <a:gd name="connsiteY12570" fmla="*/ 4267937 h 4944979"/>
              <a:gd name="connsiteX12571" fmla="*/ 8083526 w 10962464"/>
              <a:gd name="connsiteY12571" fmla="*/ 4260146 h 4944979"/>
              <a:gd name="connsiteX12572" fmla="*/ 8070979 w 10962464"/>
              <a:gd name="connsiteY12572" fmla="*/ 4243668 h 4944979"/>
              <a:gd name="connsiteX12573" fmla="*/ 8055257 w 10962464"/>
              <a:gd name="connsiteY12573" fmla="*/ 4213583 h 4944979"/>
              <a:gd name="connsiteX12574" fmla="*/ 8042559 w 10962464"/>
              <a:gd name="connsiteY12574" fmla="*/ 4177301 h 4944979"/>
              <a:gd name="connsiteX12575" fmla="*/ 8042437 w 10962464"/>
              <a:gd name="connsiteY12575" fmla="*/ 4176885 h 4944979"/>
              <a:gd name="connsiteX12576" fmla="*/ 8040139 w 10962464"/>
              <a:gd name="connsiteY12576" fmla="*/ 4180324 h 4944979"/>
              <a:gd name="connsiteX12577" fmla="*/ 8017010 w 10962464"/>
              <a:gd name="connsiteY12577" fmla="*/ 4209200 h 4944979"/>
              <a:gd name="connsiteX12578" fmla="*/ 7993950 w 10962464"/>
              <a:gd name="connsiteY12578" fmla="*/ 4232762 h 4944979"/>
              <a:gd name="connsiteX12579" fmla="*/ 7999775 w 10962464"/>
              <a:gd name="connsiteY12579" fmla="*/ 4236411 h 4944979"/>
              <a:gd name="connsiteX12580" fmla="*/ 7999775 w 10962464"/>
              <a:gd name="connsiteY12580" fmla="*/ 4236562 h 4944979"/>
              <a:gd name="connsiteX12581" fmla="*/ 7999775 w 10962464"/>
              <a:gd name="connsiteY12581" fmla="*/ 4261355 h 4944979"/>
              <a:gd name="connsiteX12582" fmla="*/ 7987681 w 10962464"/>
              <a:gd name="connsiteY12582" fmla="*/ 4299905 h 4944979"/>
              <a:gd name="connsiteX12583" fmla="*/ 7969692 w 10962464"/>
              <a:gd name="connsiteY12583" fmla="*/ 4336188 h 4944979"/>
              <a:gd name="connsiteX12584" fmla="*/ 7950189 w 10962464"/>
              <a:gd name="connsiteY12584" fmla="*/ 4368086 h 4944979"/>
              <a:gd name="connsiteX12585" fmla="*/ 7927211 w 10962464"/>
              <a:gd name="connsiteY12585" fmla="*/ 4398926 h 4944979"/>
              <a:gd name="connsiteX12586" fmla="*/ 7915267 w 10962464"/>
              <a:gd name="connsiteY12586" fmla="*/ 4413136 h 4944979"/>
              <a:gd name="connsiteX12587" fmla="*/ 7903930 w 10962464"/>
              <a:gd name="connsiteY12587" fmla="*/ 4426138 h 4944979"/>
              <a:gd name="connsiteX12588" fmla="*/ 7890053 w 10962464"/>
              <a:gd name="connsiteY12588" fmla="*/ 4439246 h 4944979"/>
              <a:gd name="connsiteX12589" fmla="*/ 7901208 w 10962464"/>
              <a:gd name="connsiteY12589" fmla="*/ 4437929 h 4944979"/>
              <a:gd name="connsiteX12590" fmla="*/ 7906499 w 10962464"/>
              <a:gd name="connsiteY12590" fmla="*/ 4437627 h 4944979"/>
              <a:gd name="connsiteX12591" fmla="*/ 7913907 w 10962464"/>
              <a:gd name="connsiteY12591" fmla="*/ 4437477 h 4944979"/>
              <a:gd name="connsiteX12592" fmla="*/ 7919954 w 10962464"/>
              <a:gd name="connsiteY12592" fmla="*/ 4438837 h 4944979"/>
              <a:gd name="connsiteX12593" fmla="*/ 7924187 w 10962464"/>
              <a:gd name="connsiteY12593" fmla="*/ 4441557 h 4944979"/>
              <a:gd name="connsiteX12594" fmla="*/ 7926455 w 10962464"/>
              <a:gd name="connsiteY12594" fmla="*/ 4443674 h 4944979"/>
              <a:gd name="connsiteX12595" fmla="*/ 7929629 w 10962464"/>
              <a:gd name="connsiteY12595" fmla="*/ 4448814 h 4944979"/>
              <a:gd name="connsiteX12596" fmla="*/ 7929781 w 10962464"/>
              <a:gd name="connsiteY12596" fmla="*/ 4449267 h 4944979"/>
              <a:gd name="connsiteX12597" fmla="*/ 7930991 w 10962464"/>
              <a:gd name="connsiteY12597" fmla="*/ 4455315 h 4944979"/>
              <a:gd name="connsiteX12598" fmla="*/ 7928873 w 10962464"/>
              <a:gd name="connsiteY12598" fmla="*/ 4471188 h 4944979"/>
              <a:gd name="connsiteX12599" fmla="*/ 7926605 w 10962464"/>
              <a:gd name="connsiteY12599" fmla="*/ 4479049 h 4944979"/>
              <a:gd name="connsiteX12600" fmla="*/ 7923130 w 10962464"/>
              <a:gd name="connsiteY12600" fmla="*/ 4488423 h 4944979"/>
              <a:gd name="connsiteX12601" fmla="*/ 7915267 w 10962464"/>
              <a:gd name="connsiteY12601" fmla="*/ 4506865 h 4944979"/>
              <a:gd name="connsiteX12602" fmla="*/ 7905290 w 10962464"/>
              <a:gd name="connsiteY12602" fmla="*/ 4526368 h 4944979"/>
              <a:gd name="connsiteX12603" fmla="*/ 7896580 w 10962464"/>
              <a:gd name="connsiteY12603" fmla="*/ 4540843 h 4944979"/>
              <a:gd name="connsiteX12604" fmla="*/ 7902267 w 10962464"/>
              <a:gd name="connsiteY12604" fmla="*/ 4575803 h 4944979"/>
              <a:gd name="connsiteX12605" fmla="*/ 7902871 w 10962464"/>
              <a:gd name="connsiteY12605" fmla="*/ 4612841 h 4944979"/>
              <a:gd name="connsiteX12606" fmla="*/ 7902267 w 10962464"/>
              <a:gd name="connsiteY12606" fmla="*/ 4632192 h 4944979"/>
              <a:gd name="connsiteX12607" fmla="*/ 7900755 w 10962464"/>
              <a:gd name="connsiteY12607" fmla="*/ 4650787 h 4944979"/>
              <a:gd name="connsiteX12608" fmla="*/ 7895011 w 10962464"/>
              <a:gd name="connsiteY12608" fmla="*/ 4688732 h 4944979"/>
              <a:gd name="connsiteX12609" fmla="*/ 7877021 w 10962464"/>
              <a:gd name="connsiteY12609" fmla="*/ 4754796 h 4944979"/>
              <a:gd name="connsiteX12610" fmla="*/ 7874482 w 10962464"/>
              <a:gd name="connsiteY12610" fmla="*/ 4760583 h 4944979"/>
              <a:gd name="connsiteX12611" fmla="*/ 7879137 w 10962464"/>
              <a:gd name="connsiteY12611" fmla="*/ 4766585 h 4944979"/>
              <a:gd name="connsiteX12612" fmla="*/ 7886847 w 10962464"/>
              <a:gd name="connsiteY12612" fmla="*/ 4793041 h 4944979"/>
              <a:gd name="connsiteX12613" fmla="*/ 7888963 w 10962464"/>
              <a:gd name="connsiteY12613" fmla="*/ 4806194 h 4944979"/>
              <a:gd name="connsiteX12614" fmla="*/ 7889871 w 10962464"/>
              <a:gd name="connsiteY12614" fmla="*/ 4816323 h 4944979"/>
              <a:gd name="connsiteX12615" fmla="*/ 7900453 w 10962464"/>
              <a:gd name="connsiteY12615" fmla="*/ 4859257 h 4944979"/>
              <a:gd name="connsiteX12616" fmla="*/ 7909221 w 10962464"/>
              <a:gd name="connsiteY12616" fmla="*/ 4876642 h 4944979"/>
              <a:gd name="connsiteX12617" fmla="*/ 7913756 w 10962464"/>
              <a:gd name="connsiteY12617" fmla="*/ 4885714 h 4944979"/>
              <a:gd name="connsiteX12618" fmla="*/ 7918140 w 10962464"/>
              <a:gd name="connsiteY12618" fmla="*/ 4895691 h 4944979"/>
              <a:gd name="connsiteX12619" fmla="*/ 7919047 w 10962464"/>
              <a:gd name="connsiteY12619" fmla="*/ 4903855 h 4944979"/>
              <a:gd name="connsiteX12620" fmla="*/ 7918897 w 10962464"/>
              <a:gd name="connsiteY12620" fmla="*/ 4909448 h 4944979"/>
              <a:gd name="connsiteX12621" fmla="*/ 7918443 w 10962464"/>
              <a:gd name="connsiteY12621" fmla="*/ 4919879 h 4944979"/>
              <a:gd name="connsiteX12622" fmla="*/ 7919199 w 10962464"/>
              <a:gd name="connsiteY12622" fmla="*/ 4942858 h 4944979"/>
              <a:gd name="connsiteX12623" fmla="*/ 7919514 w 10962464"/>
              <a:gd name="connsiteY12623" fmla="*/ 4944979 h 4944979"/>
              <a:gd name="connsiteX12624" fmla="*/ 7895684 w 10962464"/>
              <a:gd name="connsiteY12624" fmla="*/ 4944979 h 4944979"/>
              <a:gd name="connsiteX12625" fmla="*/ 7895313 w 10962464"/>
              <a:gd name="connsiteY12625" fmla="*/ 4942404 h 4944979"/>
              <a:gd name="connsiteX12626" fmla="*/ 7894557 w 10962464"/>
              <a:gd name="connsiteY12626" fmla="*/ 4923205 h 4944979"/>
              <a:gd name="connsiteX12627" fmla="*/ 7895313 w 10962464"/>
              <a:gd name="connsiteY12627" fmla="*/ 4905669 h 4944979"/>
              <a:gd name="connsiteX12628" fmla="*/ 7895163 w 10962464"/>
              <a:gd name="connsiteY12628" fmla="*/ 4902039 h 4944979"/>
              <a:gd name="connsiteX12629" fmla="*/ 7895163 w 10962464"/>
              <a:gd name="connsiteY12629" fmla="*/ 4901738 h 4944979"/>
              <a:gd name="connsiteX12630" fmla="*/ 7891987 w 10962464"/>
              <a:gd name="connsiteY12630" fmla="*/ 4895086 h 4944979"/>
              <a:gd name="connsiteX12631" fmla="*/ 7886243 w 10962464"/>
              <a:gd name="connsiteY12631" fmla="*/ 4884050 h 4944979"/>
              <a:gd name="connsiteX12632" fmla="*/ 7875055 w 10962464"/>
              <a:gd name="connsiteY12632" fmla="*/ 4858048 h 4944979"/>
              <a:gd name="connsiteX12633" fmla="*/ 7868707 w 10962464"/>
              <a:gd name="connsiteY12633" fmla="*/ 4832650 h 4944979"/>
              <a:gd name="connsiteX12634" fmla="*/ 7865532 w 10962464"/>
              <a:gd name="connsiteY12634" fmla="*/ 4806799 h 4944979"/>
              <a:gd name="connsiteX12635" fmla="*/ 7862659 w 10962464"/>
              <a:gd name="connsiteY12635" fmla="*/ 4792437 h 4944979"/>
              <a:gd name="connsiteX12636" fmla="*/ 7861710 w 10962464"/>
              <a:gd name="connsiteY12636" fmla="*/ 4789404 h 4944979"/>
              <a:gd name="connsiteX12637" fmla="*/ 7848448 w 10962464"/>
              <a:gd name="connsiteY12637" fmla="*/ 4817987 h 4944979"/>
              <a:gd name="connsiteX12638" fmla="*/ 7846245 w 10962464"/>
              <a:gd name="connsiteY12638" fmla="*/ 4820521 h 4944979"/>
              <a:gd name="connsiteX12639" fmla="*/ 7858728 w 10962464"/>
              <a:gd name="connsiteY12639" fmla="*/ 4845048 h 4944979"/>
              <a:gd name="connsiteX12640" fmla="*/ 7864323 w 10962464"/>
              <a:gd name="connsiteY12640" fmla="*/ 4860618 h 4944979"/>
              <a:gd name="connsiteX12641" fmla="*/ 7862509 w 10962464"/>
              <a:gd name="connsiteY12641" fmla="*/ 4869841 h 4944979"/>
              <a:gd name="connsiteX12642" fmla="*/ 7861751 w 10962464"/>
              <a:gd name="connsiteY12642" fmla="*/ 4870898 h 4944979"/>
              <a:gd name="connsiteX12643" fmla="*/ 7855857 w 10962464"/>
              <a:gd name="connsiteY12643" fmla="*/ 4877248 h 4944979"/>
              <a:gd name="connsiteX12644" fmla="*/ 7855676 w 10962464"/>
              <a:gd name="connsiteY12644" fmla="*/ 4877280 h 4944979"/>
              <a:gd name="connsiteX12645" fmla="*/ 7874299 w 10962464"/>
              <a:gd name="connsiteY12645" fmla="*/ 4929554 h 4944979"/>
              <a:gd name="connsiteX12646" fmla="*/ 7878506 w 10962464"/>
              <a:gd name="connsiteY12646" fmla="*/ 4944979 h 4944979"/>
              <a:gd name="connsiteX12647" fmla="*/ 7853934 w 10962464"/>
              <a:gd name="connsiteY12647" fmla="*/ 4944979 h 4944979"/>
              <a:gd name="connsiteX12648" fmla="*/ 7848297 w 10962464"/>
              <a:gd name="connsiteY12648" fmla="*/ 4926681 h 4944979"/>
              <a:gd name="connsiteX12649" fmla="*/ 7829611 w 10962464"/>
              <a:gd name="connsiteY12649" fmla="*/ 4874926 h 4944979"/>
              <a:gd name="connsiteX12650" fmla="*/ 7817155 w 10962464"/>
              <a:gd name="connsiteY12650" fmla="*/ 4871502 h 4944979"/>
              <a:gd name="connsiteX12651" fmla="*/ 7800224 w 10962464"/>
              <a:gd name="connsiteY12651" fmla="*/ 4863490 h 4944979"/>
              <a:gd name="connsiteX12652" fmla="*/ 7785107 w 10962464"/>
              <a:gd name="connsiteY12652" fmla="*/ 4854269 h 4944979"/>
              <a:gd name="connsiteX12653" fmla="*/ 7769081 w 10962464"/>
              <a:gd name="connsiteY12653" fmla="*/ 4843384 h 4944979"/>
              <a:gd name="connsiteX12654" fmla="*/ 7754115 w 10962464"/>
              <a:gd name="connsiteY12654" fmla="*/ 4831290 h 4944979"/>
              <a:gd name="connsiteX12655" fmla="*/ 7727205 w 10962464"/>
              <a:gd name="connsiteY12655" fmla="*/ 4803474 h 4944979"/>
              <a:gd name="connsiteX12656" fmla="*/ 7718171 w 10962464"/>
              <a:gd name="connsiteY12656" fmla="*/ 4791642 h 4944979"/>
              <a:gd name="connsiteX12657" fmla="*/ 7692585 w 10962464"/>
              <a:gd name="connsiteY12657" fmla="*/ 4809672 h 4944979"/>
              <a:gd name="connsiteX12658" fmla="*/ 7680681 w 10962464"/>
              <a:gd name="connsiteY12658" fmla="*/ 4816663 h 4944979"/>
              <a:gd name="connsiteX12659" fmla="*/ 7685630 w 10962464"/>
              <a:gd name="connsiteY12659" fmla="*/ 4816476 h 4944979"/>
              <a:gd name="connsiteX12660" fmla="*/ 7697271 w 10962464"/>
              <a:gd name="connsiteY12660" fmla="*/ 4817685 h 4944979"/>
              <a:gd name="connsiteX12661" fmla="*/ 7708307 w 10962464"/>
              <a:gd name="connsiteY12661" fmla="*/ 4826605 h 4944979"/>
              <a:gd name="connsiteX12662" fmla="*/ 7708307 w 10962464"/>
              <a:gd name="connsiteY12662" fmla="*/ 4827511 h 4944979"/>
              <a:gd name="connsiteX12663" fmla="*/ 7709819 w 10962464"/>
              <a:gd name="connsiteY12663" fmla="*/ 4838699 h 4944979"/>
              <a:gd name="connsiteX12664" fmla="*/ 7705587 w 10962464"/>
              <a:gd name="connsiteY12664" fmla="*/ 4856840 h 4944979"/>
              <a:gd name="connsiteX12665" fmla="*/ 7696063 w 10962464"/>
              <a:gd name="connsiteY12665" fmla="*/ 4875434 h 4944979"/>
              <a:gd name="connsiteX12666" fmla="*/ 7673991 w 10962464"/>
              <a:gd name="connsiteY12666" fmla="*/ 4905064 h 4944979"/>
              <a:gd name="connsiteX12667" fmla="*/ 7645872 w 10962464"/>
              <a:gd name="connsiteY12667" fmla="*/ 4933033 h 4944979"/>
              <a:gd name="connsiteX12668" fmla="*/ 7633492 w 10962464"/>
              <a:gd name="connsiteY12668" fmla="*/ 4944979 h 4944979"/>
              <a:gd name="connsiteX12669" fmla="*/ 7594165 w 10962464"/>
              <a:gd name="connsiteY12669" fmla="*/ 4944979 h 4944979"/>
              <a:gd name="connsiteX12670" fmla="*/ 7594169 w 10962464"/>
              <a:gd name="connsiteY12670" fmla="*/ 4944976 h 4944979"/>
              <a:gd name="connsiteX12671" fmla="*/ 7614427 w 10962464"/>
              <a:gd name="connsiteY12671" fmla="*/ 4928951 h 4944979"/>
              <a:gd name="connsiteX12672" fmla="*/ 7634231 w 10962464"/>
              <a:gd name="connsiteY12672" fmla="*/ 4909902 h 4944979"/>
              <a:gd name="connsiteX12673" fmla="*/ 7652523 w 10962464"/>
              <a:gd name="connsiteY12673" fmla="*/ 4892215 h 4944979"/>
              <a:gd name="connsiteX12674" fmla="*/ 7667037 w 10962464"/>
              <a:gd name="connsiteY12674" fmla="*/ 4874678 h 4944979"/>
              <a:gd name="connsiteX12675" fmla="*/ 7678677 w 10962464"/>
              <a:gd name="connsiteY12675" fmla="*/ 4856840 h 4944979"/>
              <a:gd name="connsiteX12676" fmla="*/ 7684723 w 10962464"/>
              <a:gd name="connsiteY12676" fmla="*/ 4841873 h 4944979"/>
              <a:gd name="connsiteX12677" fmla="*/ 7684875 w 10962464"/>
              <a:gd name="connsiteY12677" fmla="*/ 4840966 h 4944979"/>
              <a:gd name="connsiteX12678" fmla="*/ 7684573 w 10962464"/>
              <a:gd name="connsiteY12678" fmla="*/ 4840966 h 4944979"/>
              <a:gd name="connsiteX12679" fmla="*/ 7653581 w 10962464"/>
              <a:gd name="connsiteY12679" fmla="*/ 4843989 h 4944979"/>
              <a:gd name="connsiteX12680" fmla="*/ 7618961 w 10962464"/>
              <a:gd name="connsiteY12680" fmla="*/ 4849431 h 4944979"/>
              <a:gd name="connsiteX12681" fmla="*/ 7581924 w 10962464"/>
              <a:gd name="connsiteY12681" fmla="*/ 4856991 h 4944979"/>
              <a:gd name="connsiteX12682" fmla="*/ 7548363 w 10962464"/>
              <a:gd name="connsiteY12682" fmla="*/ 4865608 h 4944979"/>
              <a:gd name="connsiteX12683" fmla="*/ 7522815 w 10962464"/>
              <a:gd name="connsiteY12683" fmla="*/ 4873772 h 4944979"/>
              <a:gd name="connsiteX12684" fmla="*/ 7495451 w 10962464"/>
              <a:gd name="connsiteY12684" fmla="*/ 4883295 h 4944979"/>
              <a:gd name="connsiteX12685" fmla="*/ 7467635 w 10962464"/>
              <a:gd name="connsiteY12685" fmla="*/ 4894784 h 4944979"/>
              <a:gd name="connsiteX12686" fmla="*/ 7442841 w 10962464"/>
              <a:gd name="connsiteY12686" fmla="*/ 4908845 h 4944979"/>
              <a:gd name="connsiteX12687" fmla="*/ 7421829 w 10962464"/>
              <a:gd name="connsiteY12687" fmla="*/ 4922904 h 4944979"/>
              <a:gd name="connsiteX12688" fmla="*/ 7399001 w 10962464"/>
              <a:gd name="connsiteY12688" fmla="*/ 4940591 h 4944979"/>
              <a:gd name="connsiteX12689" fmla="*/ 7393140 w 10962464"/>
              <a:gd name="connsiteY12689" fmla="*/ 4940036 h 4944979"/>
              <a:gd name="connsiteX12690" fmla="*/ 7393256 w 10962464"/>
              <a:gd name="connsiteY12690" fmla="*/ 4940893 h 4944979"/>
              <a:gd name="connsiteX12691" fmla="*/ 7393367 w 10962464"/>
              <a:gd name="connsiteY12691" fmla="*/ 4944979 h 4944979"/>
              <a:gd name="connsiteX12692" fmla="*/ 7355567 w 10962464"/>
              <a:gd name="connsiteY12692" fmla="*/ 4944979 h 4944979"/>
              <a:gd name="connsiteX12693" fmla="*/ 7353497 w 10962464"/>
              <a:gd name="connsiteY12693" fmla="*/ 4939229 h 4944979"/>
              <a:gd name="connsiteX12694" fmla="*/ 7351683 w 10962464"/>
              <a:gd name="connsiteY12694" fmla="*/ 4936358 h 4944979"/>
              <a:gd name="connsiteX12695" fmla="*/ 7349869 w 10962464"/>
              <a:gd name="connsiteY12695" fmla="*/ 4937869 h 4944979"/>
              <a:gd name="connsiteX12696" fmla="*/ 7343154 w 10962464"/>
              <a:gd name="connsiteY12696" fmla="*/ 4944979 h 4944979"/>
              <a:gd name="connsiteX12697" fmla="*/ 7309838 w 10962464"/>
              <a:gd name="connsiteY12697" fmla="*/ 4944979 h 4944979"/>
              <a:gd name="connsiteX12698" fmla="*/ 7316459 w 10962464"/>
              <a:gd name="connsiteY12698" fmla="*/ 4937114 h 4944979"/>
              <a:gd name="connsiteX12699" fmla="*/ 7330065 w 10962464"/>
              <a:gd name="connsiteY12699" fmla="*/ 4922601 h 4944979"/>
              <a:gd name="connsiteX12700" fmla="*/ 7340678 w 10962464"/>
              <a:gd name="connsiteY12700" fmla="*/ 4914582 h 4944979"/>
              <a:gd name="connsiteX12701" fmla="*/ 7340797 w 10962464"/>
              <a:gd name="connsiteY12701" fmla="*/ 4910810 h 4944979"/>
              <a:gd name="connsiteX12702" fmla="*/ 7348660 w 10962464"/>
              <a:gd name="connsiteY12702" fmla="*/ 4893273 h 4944979"/>
              <a:gd name="connsiteX12703" fmla="*/ 7352882 w 10962464"/>
              <a:gd name="connsiteY12703" fmla="*/ 4874332 h 4944979"/>
              <a:gd name="connsiteX12704" fmla="*/ 7333995 w 10962464"/>
              <a:gd name="connsiteY12704" fmla="*/ 4825092 h 4944979"/>
              <a:gd name="connsiteX12705" fmla="*/ 7326133 w 10962464"/>
              <a:gd name="connsiteY12705" fmla="*/ 4808916 h 4944979"/>
              <a:gd name="connsiteX12706" fmla="*/ 7317214 w 10962464"/>
              <a:gd name="connsiteY12706" fmla="*/ 4793949 h 4944979"/>
              <a:gd name="connsiteX12707" fmla="*/ 7307689 w 10962464"/>
              <a:gd name="connsiteY12707" fmla="*/ 4777321 h 4944979"/>
              <a:gd name="connsiteX12708" fmla="*/ 7302851 w 10962464"/>
              <a:gd name="connsiteY12708" fmla="*/ 4767344 h 4944979"/>
              <a:gd name="connsiteX12709" fmla="*/ 7278061 w 10962464"/>
              <a:gd name="connsiteY12709" fmla="*/ 4846408 h 4944979"/>
              <a:gd name="connsiteX12710" fmla="*/ 7274281 w 10962464"/>
              <a:gd name="connsiteY12710" fmla="*/ 4862584 h 4944979"/>
              <a:gd name="connsiteX12711" fmla="*/ 7270955 w 10962464"/>
              <a:gd name="connsiteY12711" fmla="*/ 4880725 h 4944979"/>
              <a:gd name="connsiteX12712" fmla="*/ 7269291 w 10962464"/>
              <a:gd name="connsiteY12712" fmla="*/ 4899773 h 4944979"/>
              <a:gd name="connsiteX12713" fmla="*/ 7268988 w 10962464"/>
              <a:gd name="connsiteY12713" fmla="*/ 4915344 h 4944979"/>
              <a:gd name="connsiteX12714" fmla="*/ 7270199 w 10962464"/>
              <a:gd name="connsiteY12714" fmla="*/ 4941347 h 4944979"/>
              <a:gd name="connsiteX12715" fmla="*/ 7269306 w 10962464"/>
              <a:gd name="connsiteY12715" fmla="*/ 4944979 h 4944979"/>
              <a:gd name="connsiteX12716" fmla="*/ 7182234 w 10962464"/>
              <a:gd name="connsiteY12716" fmla="*/ 4944979 h 4944979"/>
              <a:gd name="connsiteX12717" fmla="*/ 7172539 w 10962464"/>
              <a:gd name="connsiteY12717" fmla="*/ 4937266 h 4944979"/>
              <a:gd name="connsiteX12718" fmla="*/ 7157724 w 10962464"/>
              <a:gd name="connsiteY12718" fmla="*/ 4926986 h 4944979"/>
              <a:gd name="connsiteX12719" fmla="*/ 7143967 w 10962464"/>
              <a:gd name="connsiteY12719" fmla="*/ 4919276 h 4944979"/>
              <a:gd name="connsiteX12720" fmla="*/ 7129000 w 10962464"/>
              <a:gd name="connsiteY12720" fmla="*/ 4911716 h 4944979"/>
              <a:gd name="connsiteX12721" fmla="*/ 7113431 w 10962464"/>
              <a:gd name="connsiteY12721" fmla="*/ 4904007 h 4944979"/>
              <a:gd name="connsiteX12722" fmla="*/ 7098312 w 10962464"/>
              <a:gd name="connsiteY12722" fmla="*/ 4897808 h 4944979"/>
              <a:gd name="connsiteX12723" fmla="*/ 7066715 w 10962464"/>
              <a:gd name="connsiteY12723" fmla="*/ 4886772 h 4944979"/>
              <a:gd name="connsiteX12724" fmla="*/ 7050996 w 10962464"/>
              <a:gd name="connsiteY12724" fmla="*/ 4880424 h 4944979"/>
              <a:gd name="connsiteX12725" fmla="*/ 7038143 w 10962464"/>
              <a:gd name="connsiteY12725" fmla="*/ 4875888 h 4944979"/>
              <a:gd name="connsiteX12726" fmla="*/ 7033911 w 10962464"/>
              <a:gd name="connsiteY12726" fmla="*/ 4874981 h 4944979"/>
              <a:gd name="connsiteX12727" fmla="*/ 7033761 w 10962464"/>
              <a:gd name="connsiteY12727" fmla="*/ 4874981 h 4944979"/>
              <a:gd name="connsiteX12728" fmla="*/ 7033005 w 10962464"/>
              <a:gd name="connsiteY12728" fmla="*/ 4875737 h 4944979"/>
              <a:gd name="connsiteX12729" fmla="*/ 7032702 w 10962464"/>
              <a:gd name="connsiteY12729" fmla="*/ 4876492 h 4944979"/>
              <a:gd name="connsiteX12730" fmla="*/ 7030737 w 10962464"/>
              <a:gd name="connsiteY12730" fmla="*/ 4889342 h 4944979"/>
              <a:gd name="connsiteX12731" fmla="*/ 7033911 w 10962464"/>
              <a:gd name="connsiteY12731" fmla="*/ 4914287 h 4944979"/>
              <a:gd name="connsiteX12732" fmla="*/ 7039505 w 10962464"/>
              <a:gd name="connsiteY12732" fmla="*/ 4933939 h 4944979"/>
              <a:gd name="connsiteX12733" fmla="*/ 7044140 w 10962464"/>
              <a:gd name="connsiteY12733" fmla="*/ 4944979 h 4944979"/>
              <a:gd name="connsiteX12734" fmla="*/ 7017975 w 10962464"/>
              <a:gd name="connsiteY12734" fmla="*/ 4944979 h 4944979"/>
              <a:gd name="connsiteX12735" fmla="*/ 7015166 w 10962464"/>
              <a:gd name="connsiteY12735" fmla="*/ 4938777 h 4944979"/>
              <a:gd name="connsiteX12736" fmla="*/ 7006397 w 10962464"/>
              <a:gd name="connsiteY12736" fmla="*/ 4896448 h 4944979"/>
              <a:gd name="connsiteX12737" fmla="*/ 7007002 w 10962464"/>
              <a:gd name="connsiteY12737" fmla="*/ 4879819 h 4944979"/>
              <a:gd name="connsiteX12738" fmla="*/ 7007176 w 10962464"/>
              <a:gd name="connsiteY12738" fmla="*/ 4878945 h 4944979"/>
              <a:gd name="connsiteX12739" fmla="*/ 6983871 w 10962464"/>
              <a:gd name="connsiteY12739" fmla="*/ 4858654 h 4944979"/>
              <a:gd name="connsiteX12740" fmla="*/ 6970567 w 10962464"/>
              <a:gd name="connsiteY12740" fmla="*/ 4843687 h 4944979"/>
              <a:gd name="connsiteX12741" fmla="*/ 6961195 w 10962464"/>
              <a:gd name="connsiteY12741" fmla="*/ 4830535 h 4944979"/>
              <a:gd name="connsiteX12742" fmla="*/ 6928692 w 10962464"/>
              <a:gd name="connsiteY12742" fmla="*/ 4759784 h 4944979"/>
              <a:gd name="connsiteX12743" fmla="*/ 6918715 w 10962464"/>
              <a:gd name="connsiteY12743" fmla="*/ 4723048 h 4944979"/>
              <a:gd name="connsiteX12744" fmla="*/ 6910400 w 10962464"/>
              <a:gd name="connsiteY12744" fmla="*/ 4683895 h 4944979"/>
              <a:gd name="connsiteX12745" fmla="*/ 6909645 w 10962464"/>
              <a:gd name="connsiteY12745" fmla="*/ 4674521 h 4944979"/>
              <a:gd name="connsiteX12746" fmla="*/ 6909796 w 10962464"/>
              <a:gd name="connsiteY12746" fmla="*/ 4667869 h 4944979"/>
              <a:gd name="connsiteX12747" fmla="*/ 6910400 w 10962464"/>
              <a:gd name="connsiteY12747" fmla="*/ 4662578 h 4944979"/>
              <a:gd name="connsiteX12748" fmla="*/ 6912820 w 10962464"/>
              <a:gd name="connsiteY12748" fmla="*/ 4655624 h 4944979"/>
              <a:gd name="connsiteX12749" fmla="*/ 6915533 w 10962464"/>
              <a:gd name="connsiteY12749" fmla="*/ 4652315 h 4944979"/>
              <a:gd name="connsiteX12750" fmla="*/ 6898458 w 10962464"/>
              <a:gd name="connsiteY12750" fmla="*/ 4634307 h 4944979"/>
              <a:gd name="connsiteX12751" fmla="*/ 6878201 w 10962464"/>
              <a:gd name="connsiteY12751" fmla="*/ 4604375 h 4944979"/>
              <a:gd name="connsiteX12752" fmla="*/ 6859000 w 10962464"/>
              <a:gd name="connsiteY12752" fmla="*/ 4569302 h 4944979"/>
              <a:gd name="connsiteX12753" fmla="*/ 6840859 w 10962464"/>
              <a:gd name="connsiteY12753" fmla="*/ 4533020 h 4944979"/>
              <a:gd name="connsiteX12754" fmla="*/ 6827555 w 10962464"/>
              <a:gd name="connsiteY12754" fmla="*/ 4496434 h 4944979"/>
              <a:gd name="connsiteX12755" fmla="*/ 6823624 w 10962464"/>
              <a:gd name="connsiteY12755" fmla="*/ 4474514 h 4944979"/>
              <a:gd name="connsiteX12756" fmla="*/ 6833603 w 10962464"/>
              <a:gd name="connsiteY12756" fmla="*/ 4459094 h 4944979"/>
              <a:gd name="connsiteX12757" fmla="*/ 6845243 w 10962464"/>
              <a:gd name="connsiteY12757" fmla="*/ 4454861 h 4944979"/>
              <a:gd name="connsiteX12758" fmla="*/ 6857801 w 10962464"/>
              <a:gd name="connsiteY12758" fmla="*/ 4455397 h 4944979"/>
              <a:gd name="connsiteX12759" fmla="*/ 6849779 w 10962464"/>
              <a:gd name="connsiteY12759" fmla="*/ 4443976 h 4944979"/>
              <a:gd name="connsiteX12760" fmla="*/ 6831184 w 10962464"/>
              <a:gd name="connsiteY12760" fmla="*/ 4407997 h 4944979"/>
              <a:gd name="connsiteX12761" fmla="*/ 6822868 w 10962464"/>
              <a:gd name="connsiteY12761" fmla="*/ 4390611 h 4944979"/>
              <a:gd name="connsiteX12762" fmla="*/ 6813799 w 10962464"/>
              <a:gd name="connsiteY12762" fmla="*/ 4373225 h 4944979"/>
              <a:gd name="connsiteX12763" fmla="*/ 6805937 w 10962464"/>
              <a:gd name="connsiteY12763" fmla="*/ 4357049 h 4944979"/>
              <a:gd name="connsiteX12764" fmla="*/ 6798378 w 10962464"/>
              <a:gd name="connsiteY12764" fmla="*/ 4339211 h 4944979"/>
              <a:gd name="connsiteX12765" fmla="*/ 6793088 w 10962464"/>
              <a:gd name="connsiteY12765" fmla="*/ 4321524 h 4944979"/>
              <a:gd name="connsiteX12766" fmla="*/ 6790669 w 10962464"/>
              <a:gd name="connsiteY12766" fmla="*/ 4309884 h 4944979"/>
              <a:gd name="connsiteX12767" fmla="*/ 6790518 w 10962464"/>
              <a:gd name="connsiteY12767" fmla="*/ 4297637 h 4944979"/>
              <a:gd name="connsiteX12768" fmla="*/ 6800192 w 10962464"/>
              <a:gd name="connsiteY12768" fmla="*/ 4285543 h 4944979"/>
              <a:gd name="connsiteX12769" fmla="*/ 6801883 w 10962464"/>
              <a:gd name="connsiteY12769" fmla="*/ 4285288 h 4944979"/>
              <a:gd name="connsiteX12770" fmla="*/ 6769353 w 10962464"/>
              <a:gd name="connsiteY12770" fmla="*/ 4243063 h 4944979"/>
              <a:gd name="connsiteX12771" fmla="*/ 6748944 w 10962464"/>
              <a:gd name="connsiteY12771" fmla="*/ 4210107 h 4944979"/>
              <a:gd name="connsiteX12772" fmla="*/ 6730499 w 10962464"/>
              <a:gd name="connsiteY12772" fmla="*/ 4174733 h 4944979"/>
              <a:gd name="connsiteX12773" fmla="*/ 6722186 w 10962464"/>
              <a:gd name="connsiteY12773" fmla="*/ 4156590 h 4944979"/>
              <a:gd name="connsiteX12774" fmla="*/ 6715837 w 10962464"/>
              <a:gd name="connsiteY12774" fmla="*/ 4139508 h 4944979"/>
              <a:gd name="connsiteX12775" fmla="*/ 6711754 w 10962464"/>
              <a:gd name="connsiteY12775" fmla="*/ 4119855 h 4944979"/>
              <a:gd name="connsiteX12776" fmla="*/ 6711603 w 10962464"/>
              <a:gd name="connsiteY12776" fmla="*/ 4114564 h 4944979"/>
              <a:gd name="connsiteX12777" fmla="*/ 6714929 w 10962464"/>
              <a:gd name="connsiteY12777" fmla="*/ 4099446 h 4944979"/>
              <a:gd name="connsiteX12778" fmla="*/ 6725662 w 10962464"/>
              <a:gd name="connsiteY12778" fmla="*/ 4088562 h 4944979"/>
              <a:gd name="connsiteX12779" fmla="*/ 6738360 w 10962464"/>
              <a:gd name="connsiteY12779" fmla="*/ 4084178 h 4944979"/>
              <a:gd name="connsiteX12780" fmla="*/ 6743337 w 10962464"/>
              <a:gd name="connsiteY12780" fmla="*/ 4084354 h 4944979"/>
              <a:gd name="connsiteX12781" fmla="*/ 6732768 w 10962464"/>
              <a:gd name="connsiteY12781" fmla="*/ 4069967 h 4944979"/>
              <a:gd name="connsiteX12782" fmla="*/ 6717347 w 10962464"/>
              <a:gd name="connsiteY12782" fmla="*/ 4046534 h 4944979"/>
              <a:gd name="connsiteX12783" fmla="*/ 6688321 w 10962464"/>
              <a:gd name="connsiteY12783" fmla="*/ 3998007 h 4944979"/>
              <a:gd name="connsiteX12784" fmla="*/ 6673356 w 10962464"/>
              <a:gd name="connsiteY12784" fmla="*/ 3964294 h 4944979"/>
              <a:gd name="connsiteX12785" fmla="*/ 6658842 w 10962464"/>
              <a:gd name="connsiteY12785" fmla="*/ 3927105 h 4944979"/>
              <a:gd name="connsiteX12786" fmla="*/ 6653702 w 10962464"/>
              <a:gd name="connsiteY12786" fmla="*/ 3907301 h 4944979"/>
              <a:gd name="connsiteX12787" fmla="*/ 6653098 w 10962464"/>
              <a:gd name="connsiteY12787" fmla="*/ 3893543 h 4944979"/>
              <a:gd name="connsiteX12788" fmla="*/ 6659750 w 10962464"/>
              <a:gd name="connsiteY12788" fmla="*/ 3881602 h 4944979"/>
              <a:gd name="connsiteX12789" fmla="*/ 6671389 w 10962464"/>
              <a:gd name="connsiteY12789" fmla="*/ 3877218 h 4944979"/>
              <a:gd name="connsiteX12790" fmla="*/ 6688467 w 10962464"/>
              <a:gd name="connsiteY12790" fmla="*/ 3878924 h 4944979"/>
              <a:gd name="connsiteX12791" fmla="*/ 6686810 w 10962464"/>
              <a:gd name="connsiteY12791" fmla="*/ 3876459 h 4944979"/>
              <a:gd name="connsiteX12792" fmla="*/ 6665948 w 10962464"/>
              <a:gd name="connsiteY12792" fmla="*/ 3841085 h 4944979"/>
              <a:gd name="connsiteX12793" fmla="*/ 6655062 w 10962464"/>
              <a:gd name="connsiteY12793" fmla="*/ 3819769 h 4944979"/>
              <a:gd name="connsiteX12794" fmla="*/ 6647504 w 10962464"/>
              <a:gd name="connsiteY12794" fmla="*/ 3802384 h 4944979"/>
              <a:gd name="connsiteX12795" fmla="*/ 6622711 w 10962464"/>
              <a:gd name="connsiteY12795" fmla="*/ 3728156 h 4944979"/>
              <a:gd name="connsiteX12796" fmla="*/ 6615152 w 10962464"/>
              <a:gd name="connsiteY12796" fmla="*/ 3689758 h 4944979"/>
              <a:gd name="connsiteX12797" fmla="*/ 6615455 w 10962464"/>
              <a:gd name="connsiteY12797" fmla="*/ 3678570 h 4944979"/>
              <a:gd name="connsiteX12798" fmla="*/ 6619084 w 10962464"/>
              <a:gd name="connsiteY12798" fmla="*/ 3671314 h 4944979"/>
              <a:gd name="connsiteX12799" fmla="*/ 6625584 w 10962464"/>
              <a:gd name="connsiteY12799" fmla="*/ 3666628 h 4944979"/>
              <a:gd name="connsiteX12800" fmla="*/ 6643725 w 10962464"/>
              <a:gd name="connsiteY12800" fmla="*/ 3664511 h 4944979"/>
              <a:gd name="connsiteX12801" fmla="*/ 6650528 w 10962464"/>
              <a:gd name="connsiteY12801" fmla="*/ 3665871 h 4944979"/>
              <a:gd name="connsiteX12802" fmla="*/ 6667459 w 10962464"/>
              <a:gd name="connsiteY12802" fmla="*/ 3671464 h 4944979"/>
              <a:gd name="connsiteX12803" fmla="*/ 6701777 w 10962464"/>
              <a:gd name="connsiteY12803" fmla="*/ 3689001 h 4944979"/>
              <a:gd name="connsiteX12804" fmla="*/ 6716894 w 10962464"/>
              <a:gd name="connsiteY12804" fmla="*/ 3697921 h 4944979"/>
              <a:gd name="connsiteX12805" fmla="*/ 6734128 w 10962464"/>
              <a:gd name="connsiteY12805" fmla="*/ 3708958 h 4944979"/>
              <a:gd name="connsiteX12806" fmla="*/ 6744968 w 10962464"/>
              <a:gd name="connsiteY12806" fmla="*/ 3715538 h 4944979"/>
              <a:gd name="connsiteX12807" fmla="*/ 6745769 w 10962464"/>
              <a:gd name="connsiteY12807" fmla="*/ 3715459 h 4944979"/>
              <a:gd name="connsiteX12808" fmla="*/ 6751817 w 10962464"/>
              <a:gd name="connsiteY12808" fmla="*/ 3716517 h 4944979"/>
              <a:gd name="connsiteX12809" fmla="*/ 6753630 w 10962464"/>
              <a:gd name="connsiteY12809" fmla="*/ 3716971 h 4944979"/>
              <a:gd name="connsiteX12810" fmla="*/ 6758931 w 10962464"/>
              <a:gd name="connsiteY12810" fmla="*/ 3718738 h 4944979"/>
              <a:gd name="connsiteX12811" fmla="*/ 6754839 w 10962464"/>
              <a:gd name="connsiteY12811" fmla="*/ 3709562 h 4944979"/>
              <a:gd name="connsiteX12812" fmla="*/ 6747130 w 10962464"/>
              <a:gd name="connsiteY12812" fmla="*/ 3690666 h 4944979"/>
              <a:gd name="connsiteX12813" fmla="*/ 6739571 w 10962464"/>
              <a:gd name="connsiteY12813" fmla="*/ 3671767 h 4944979"/>
              <a:gd name="connsiteX12814" fmla="*/ 6726871 w 10962464"/>
              <a:gd name="connsiteY12814" fmla="*/ 3634428 h 4944979"/>
              <a:gd name="connsiteX12815" fmla="*/ 6716592 w 10962464"/>
              <a:gd name="connsiteY12815" fmla="*/ 3598901 h 4944979"/>
              <a:gd name="connsiteX12816" fmla="*/ 6706614 w 10962464"/>
              <a:gd name="connsiteY12816" fmla="*/ 3560351 h 4944979"/>
              <a:gd name="connsiteX12817" fmla="*/ 6705102 w 10962464"/>
              <a:gd name="connsiteY12817" fmla="*/ 3550826 h 4944979"/>
              <a:gd name="connsiteX12818" fmla="*/ 6704951 w 10962464"/>
              <a:gd name="connsiteY12818" fmla="*/ 3545083 h 4944979"/>
              <a:gd name="connsiteX12819" fmla="*/ 6706462 w 10962464"/>
              <a:gd name="connsiteY12819" fmla="*/ 3538885 h 4944979"/>
              <a:gd name="connsiteX12820" fmla="*/ 6712057 w 10962464"/>
              <a:gd name="connsiteY12820" fmla="*/ 3532988 h 4944979"/>
              <a:gd name="connsiteX12821" fmla="*/ 6719162 w 10962464"/>
              <a:gd name="connsiteY12821" fmla="*/ 3530570 h 4944979"/>
              <a:gd name="connsiteX12822" fmla="*/ 6726871 w 10962464"/>
              <a:gd name="connsiteY12822" fmla="*/ 3530720 h 4944979"/>
              <a:gd name="connsiteX12823" fmla="*/ 6727325 w 10962464"/>
              <a:gd name="connsiteY12823" fmla="*/ 3530871 h 4944979"/>
              <a:gd name="connsiteX12824" fmla="*/ 6734279 w 10962464"/>
              <a:gd name="connsiteY12824" fmla="*/ 3533139 h 4944979"/>
              <a:gd name="connsiteX12825" fmla="*/ 6738058 w 10962464"/>
              <a:gd name="connsiteY12825" fmla="*/ 3534803 h 4944979"/>
              <a:gd name="connsiteX12826" fmla="*/ 6745920 w 10962464"/>
              <a:gd name="connsiteY12826" fmla="*/ 3539035 h 4944979"/>
              <a:gd name="connsiteX12827" fmla="*/ 6780388 w 10962464"/>
              <a:gd name="connsiteY12827" fmla="*/ 3560956 h 4944979"/>
              <a:gd name="connsiteX12828" fmla="*/ 6811229 w 10962464"/>
              <a:gd name="connsiteY12828" fmla="*/ 3584388 h 4944979"/>
              <a:gd name="connsiteX12829" fmla="*/ 6840406 w 10962464"/>
              <a:gd name="connsiteY12829" fmla="*/ 3608426 h 4944979"/>
              <a:gd name="connsiteX12830" fmla="*/ 6866861 w 10962464"/>
              <a:gd name="connsiteY12830" fmla="*/ 3638207 h 4944979"/>
              <a:gd name="connsiteX12831" fmla="*/ 6886664 w 10962464"/>
              <a:gd name="connsiteY12831" fmla="*/ 3668744 h 4944979"/>
              <a:gd name="connsiteX12832" fmla="*/ 6894830 w 10962464"/>
              <a:gd name="connsiteY12832" fmla="*/ 3684069 h 4944979"/>
              <a:gd name="connsiteX12833" fmla="*/ 6896945 w 10962464"/>
              <a:gd name="connsiteY12833" fmla="*/ 3669803 h 4944979"/>
              <a:gd name="connsiteX12834" fmla="*/ 6905562 w 10962464"/>
              <a:gd name="connsiteY12834" fmla="*/ 3633369 h 4944979"/>
              <a:gd name="connsiteX12835" fmla="*/ 6912062 w 10962464"/>
              <a:gd name="connsiteY12835" fmla="*/ 3613262 h 4944979"/>
              <a:gd name="connsiteX12836" fmla="*/ 6915994 w 10962464"/>
              <a:gd name="connsiteY12836" fmla="*/ 3604645 h 4944979"/>
              <a:gd name="connsiteX12837" fmla="*/ 6918261 w 10962464"/>
              <a:gd name="connsiteY12837" fmla="*/ 3600866 h 4944979"/>
              <a:gd name="connsiteX12838" fmla="*/ 6927028 w 10962464"/>
              <a:gd name="connsiteY12838" fmla="*/ 3590737 h 4944979"/>
              <a:gd name="connsiteX12839" fmla="*/ 6937914 w 10962464"/>
              <a:gd name="connsiteY12839" fmla="*/ 3586353 h 4944979"/>
              <a:gd name="connsiteX12840" fmla="*/ 6941995 w 10962464"/>
              <a:gd name="connsiteY12840" fmla="*/ 3586202 h 4944979"/>
              <a:gd name="connsiteX12841" fmla="*/ 6945017 w 10962464"/>
              <a:gd name="connsiteY12841" fmla="*/ 3587109 h 4944979"/>
              <a:gd name="connsiteX12842" fmla="*/ 6949553 w 10962464"/>
              <a:gd name="connsiteY12842" fmla="*/ 3589831 h 4944979"/>
              <a:gd name="connsiteX12843" fmla="*/ 6952728 w 10962464"/>
              <a:gd name="connsiteY12843" fmla="*/ 3593308 h 4944979"/>
              <a:gd name="connsiteX12844" fmla="*/ 6953940 w 10962464"/>
              <a:gd name="connsiteY12844" fmla="*/ 3594970 h 4944979"/>
              <a:gd name="connsiteX12845" fmla="*/ 6955297 w 10962464"/>
              <a:gd name="connsiteY12845" fmla="*/ 3596936 h 4944979"/>
              <a:gd name="connsiteX12846" fmla="*/ 6957566 w 10962464"/>
              <a:gd name="connsiteY12846" fmla="*/ 3600715 h 4944979"/>
              <a:gd name="connsiteX12847" fmla="*/ 6966636 w 10962464"/>
              <a:gd name="connsiteY12847" fmla="*/ 3618857 h 4944979"/>
              <a:gd name="connsiteX12848" fmla="*/ 6981150 w 10962464"/>
              <a:gd name="connsiteY12848" fmla="*/ 3655290 h 4944979"/>
              <a:gd name="connsiteX12849" fmla="*/ 6992184 w 10962464"/>
              <a:gd name="connsiteY12849" fmla="*/ 3691421 h 4944979"/>
              <a:gd name="connsiteX12850" fmla="*/ 6997175 w 10962464"/>
              <a:gd name="connsiteY12850" fmla="*/ 3711830 h 4944979"/>
              <a:gd name="connsiteX12851" fmla="*/ 7000953 w 10962464"/>
              <a:gd name="connsiteY12851" fmla="*/ 3730727 h 4944979"/>
              <a:gd name="connsiteX12852" fmla="*/ 7004848 w 10962464"/>
              <a:gd name="connsiteY12852" fmla="*/ 3761516 h 4944979"/>
              <a:gd name="connsiteX12853" fmla="*/ 7008361 w 10962464"/>
              <a:gd name="connsiteY12853" fmla="*/ 3755972 h 4944979"/>
              <a:gd name="connsiteX12854" fmla="*/ 7018491 w 10962464"/>
              <a:gd name="connsiteY12854" fmla="*/ 3748565 h 4944979"/>
              <a:gd name="connsiteX12855" fmla="*/ 7028920 w 10962464"/>
              <a:gd name="connsiteY12855" fmla="*/ 3748111 h 4944979"/>
              <a:gd name="connsiteX12856" fmla="*/ 7032097 w 10962464"/>
              <a:gd name="connsiteY12856" fmla="*/ 3749019 h 4944979"/>
              <a:gd name="connsiteX12857" fmla="*/ 7043132 w 10962464"/>
              <a:gd name="connsiteY12857" fmla="*/ 3756426 h 4944979"/>
              <a:gd name="connsiteX12858" fmla="*/ 7050690 w 10962464"/>
              <a:gd name="connsiteY12858" fmla="*/ 3765648 h 4944979"/>
              <a:gd name="connsiteX12859" fmla="*/ 7062028 w 10962464"/>
              <a:gd name="connsiteY12859" fmla="*/ 3787871 h 4944979"/>
              <a:gd name="connsiteX12860" fmla="*/ 7068984 w 10962464"/>
              <a:gd name="connsiteY12860" fmla="*/ 3806163 h 4944979"/>
              <a:gd name="connsiteX12861" fmla="*/ 7085310 w 10962464"/>
              <a:gd name="connsiteY12861" fmla="*/ 3883868 h 4944979"/>
              <a:gd name="connsiteX12862" fmla="*/ 7085915 w 10962464"/>
              <a:gd name="connsiteY12862" fmla="*/ 3924080 h 4944979"/>
              <a:gd name="connsiteX12863" fmla="*/ 7085388 w 10962464"/>
              <a:gd name="connsiteY12863" fmla="*/ 3933648 h 4944979"/>
              <a:gd name="connsiteX12864" fmla="*/ 7100580 w 10962464"/>
              <a:gd name="connsiteY12864" fmla="*/ 3922871 h 4944979"/>
              <a:gd name="connsiteX12865" fmla="*/ 7105720 w 10962464"/>
              <a:gd name="connsiteY12865" fmla="*/ 3923174 h 4944979"/>
              <a:gd name="connsiteX12866" fmla="*/ 7123559 w 10962464"/>
              <a:gd name="connsiteY12866" fmla="*/ 3938292 h 4944979"/>
              <a:gd name="connsiteX12867" fmla="*/ 7128395 w 10962464"/>
              <a:gd name="connsiteY12867" fmla="*/ 3946153 h 4944979"/>
              <a:gd name="connsiteX12868" fmla="*/ 7138072 w 10962464"/>
              <a:gd name="connsiteY12868" fmla="*/ 3965654 h 4944979"/>
              <a:gd name="connsiteX12869" fmla="*/ 7150619 w 10962464"/>
              <a:gd name="connsiteY12869" fmla="*/ 4002541 h 4944979"/>
              <a:gd name="connsiteX12870" fmla="*/ 7168004 w 10962464"/>
              <a:gd name="connsiteY12870" fmla="*/ 4079642 h 4944979"/>
              <a:gd name="connsiteX12871" fmla="*/ 7170119 w 10962464"/>
              <a:gd name="connsiteY12871" fmla="*/ 4098992 h 4944979"/>
              <a:gd name="connsiteX12872" fmla="*/ 7170875 w 10962464"/>
              <a:gd name="connsiteY12872" fmla="*/ 4118040 h 4944979"/>
              <a:gd name="connsiteX12873" fmla="*/ 7171079 w 10962464"/>
              <a:gd name="connsiteY12873" fmla="*/ 4123946 h 4944979"/>
              <a:gd name="connsiteX12874" fmla="*/ 7176016 w 10962464"/>
              <a:gd name="connsiteY12874" fmla="*/ 4118797 h 4944979"/>
              <a:gd name="connsiteX12875" fmla="*/ 7190227 w 10962464"/>
              <a:gd name="connsiteY12875" fmla="*/ 4114715 h 4944979"/>
              <a:gd name="connsiteX12876" fmla="*/ 7192947 w 10962464"/>
              <a:gd name="connsiteY12876" fmla="*/ 4115623 h 4944979"/>
              <a:gd name="connsiteX12877" fmla="*/ 7204135 w 10962464"/>
              <a:gd name="connsiteY12877" fmla="*/ 4129682 h 4944979"/>
              <a:gd name="connsiteX12878" fmla="*/ 7211392 w 10962464"/>
              <a:gd name="connsiteY12878" fmla="*/ 4146613 h 4944979"/>
              <a:gd name="connsiteX12879" fmla="*/ 7217891 w 10962464"/>
              <a:gd name="connsiteY12879" fmla="*/ 4165510 h 4944979"/>
              <a:gd name="connsiteX12880" fmla="*/ 7223335 w 10962464"/>
              <a:gd name="connsiteY12880" fmla="*/ 4185011 h 4944979"/>
              <a:gd name="connsiteX12881" fmla="*/ 7233009 w 10962464"/>
              <a:gd name="connsiteY12881" fmla="*/ 4222051 h 4944979"/>
              <a:gd name="connsiteX12882" fmla="*/ 7242685 w 10962464"/>
              <a:gd name="connsiteY12882" fmla="*/ 4262263 h 4944979"/>
              <a:gd name="connsiteX12883" fmla="*/ 7247522 w 10962464"/>
              <a:gd name="connsiteY12883" fmla="*/ 4299604 h 4944979"/>
              <a:gd name="connsiteX12884" fmla="*/ 7248279 w 10962464"/>
              <a:gd name="connsiteY12884" fmla="*/ 4317896 h 4944979"/>
              <a:gd name="connsiteX12885" fmla="*/ 7248393 w 10962464"/>
              <a:gd name="connsiteY12885" fmla="*/ 4324643 h 4944979"/>
              <a:gd name="connsiteX12886" fmla="*/ 7250091 w 10962464"/>
              <a:gd name="connsiteY12886" fmla="*/ 4325152 h 4944979"/>
              <a:gd name="connsiteX12887" fmla="*/ 7256743 w 10962464"/>
              <a:gd name="connsiteY12887" fmla="*/ 4328630 h 4944979"/>
              <a:gd name="connsiteX12888" fmla="*/ 7271861 w 10962464"/>
              <a:gd name="connsiteY12888" fmla="*/ 4346923 h 4944979"/>
              <a:gd name="connsiteX12889" fmla="*/ 7285013 w 10962464"/>
              <a:gd name="connsiteY12889" fmla="*/ 4386984 h 4944979"/>
              <a:gd name="connsiteX12890" fmla="*/ 7293025 w 10962464"/>
              <a:gd name="connsiteY12890" fmla="*/ 4426290 h 4944979"/>
              <a:gd name="connsiteX12891" fmla="*/ 7297863 w 10962464"/>
              <a:gd name="connsiteY12891" fmla="*/ 4462723 h 4944979"/>
              <a:gd name="connsiteX12892" fmla="*/ 7298107 w 10962464"/>
              <a:gd name="connsiteY12892" fmla="*/ 4493728 h 4944979"/>
              <a:gd name="connsiteX12893" fmla="*/ 7298317 w 10962464"/>
              <a:gd name="connsiteY12893" fmla="*/ 4493562 h 4944979"/>
              <a:gd name="connsiteX12894" fmla="*/ 7303609 w 10962464"/>
              <a:gd name="connsiteY12894" fmla="*/ 4490841 h 4944979"/>
              <a:gd name="connsiteX12895" fmla="*/ 7315249 w 10962464"/>
              <a:gd name="connsiteY12895" fmla="*/ 4489933 h 4944979"/>
              <a:gd name="connsiteX12896" fmla="*/ 7315552 w 10962464"/>
              <a:gd name="connsiteY12896" fmla="*/ 4489329 h 4944979"/>
              <a:gd name="connsiteX12897" fmla="*/ 7327041 w 10962464"/>
              <a:gd name="connsiteY12897" fmla="*/ 4496131 h 4944979"/>
              <a:gd name="connsiteX12898" fmla="*/ 7333995 w 10962464"/>
              <a:gd name="connsiteY12898" fmla="*/ 4505959 h 4944979"/>
              <a:gd name="connsiteX12899" fmla="*/ 7343065 w 10962464"/>
              <a:gd name="connsiteY12899" fmla="*/ 4528484 h 4944979"/>
              <a:gd name="connsiteX12900" fmla="*/ 7349567 w 10962464"/>
              <a:gd name="connsiteY12900" fmla="*/ 4568394 h 4944979"/>
              <a:gd name="connsiteX12901" fmla="*/ 7350775 w 10962464"/>
              <a:gd name="connsiteY12901" fmla="*/ 4588046 h 4944979"/>
              <a:gd name="connsiteX12902" fmla="*/ 7351531 w 10962464"/>
              <a:gd name="connsiteY12902" fmla="*/ 4607549 h 4944979"/>
              <a:gd name="connsiteX12903" fmla="*/ 7351531 w 10962464"/>
              <a:gd name="connsiteY12903" fmla="*/ 4628309 h 4944979"/>
              <a:gd name="connsiteX12904" fmla="*/ 7363625 w 10962464"/>
              <a:gd name="connsiteY12904" fmla="*/ 4593943 h 4944979"/>
              <a:gd name="connsiteX12905" fmla="*/ 7378440 w 10962464"/>
              <a:gd name="connsiteY12905" fmla="*/ 4558416 h 4944979"/>
              <a:gd name="connsiteX12906" fmla="*/ 7386303 w 10962464"/>
              <a:gd name="connsiteY12906" fmla="*/ 4542089 h 4944979"/>
              <a:gd name="connsiteX12907" fmla="*/ 7394467 w 10962464"/>
              <a:gd name="connsiteY12907" fmla="*/ 4527124 h 4944979"/>
              <a:gd name="connsiteX12908" fmla="*/ 7402477 w 10962464"/>
              <a:gd name="connsiteY12908" fmla="*/ 4512611 h 4944979"/>
              <a:gd name="connsiteX12909" fmla="*/ 7408373 w 10962464"/>
              <a:gd name="connsiteY12909" fmla="*/ 4505202 h 4944979"/>
              <a:gd name="connsiteX12910" fmla="*/ 7416689 w 10962464"/>
              <a:gd name="connsiteY12910" fmla="*/ 4499307 h 4944979"/>
              <a:gd name="connsiteX12911" fmla="*/ 7423189 w 10962464"/>
              <a:gd name="connsiteY12911" fmla="*/ 4498249 h 4944979"/>
              <a:gd name="connsiteX12912" fmla="*/ 7424247 w 10962464"/>
              <a:gd name="connsiteY12912" fmla="*/ 4498249 h 4944979"/>
              <a:gd name="connsiteX12913" fmla="*/ 7428329 w 10962464"/>
              <a:gd name="connsiteY12913" fmla="*/ 4499307 h 4944979"/>
              <a:gd name="connsiteX12914" fmla="*/ 7433317 w 10962464"/>
              <a:gd name="connsiteY12914" fmla="*/ 4502481 h 4944979"/>
              <a:gd name="connsiteX12915" fmla="*/ 7436341 w 10962464"/>
              <a:gd name="connsiteY12915" fmla="*/ 4505656 h 4944979"/>
              <a:gd name="connsiteX12916" fmla="*/ 7442540 w 10962464"/>
              <a:gd name="connsiteY12916" fmla="*/ 4516540 h 4944979"/>
              <a:gd name="connsiteX12917" fmla="*/ 7444203 w 10962464"/>
              <a:gd name="connsiteY12917" fmla="*/ 4520169 h 4944979"/>
              <a:gd name="connsiteX12918" fmla="*/ 7446043 w 10962464"/>
              <a:gd name="connsiteY12918" fmla="*/ 4525760 h 4944979"/>
              <a:gd name="connsiteX12919" fmla="*/ 7449192 w 10962464"/>
              <a:gd name="connsiteY12919" fmla="*/ 4514879 h 4944979"/>
              <a:gd name="connsiteX12920" fmla="*/ 7458413 w 10962464"/>
              <a:gd name="connsiteY12920" fmla="*/ 4490389 h 4944979"/>
              <a:gd name="connsiteX12921" fmla="*/ 7467331 w 10962464"/>
              <a:gd name="connsiteY12921" fmla="*/ 4468467 h 4944979"/>
              <a:gd name="connsiteX12922" fmla="*/ 7481691 w 10962464"/>
              <a:gd name="connsiteY12922" fmla="*/ 4436878 h 4944979"/>
              <a:gd name="connsiteX12923" fmla="*/ 7469903 w 10962464"/>
              <a:gd name="connsiteY12923" fmla="*/ 4420242 h 4944979"/>
              <a:gd name="connsiteX12924" fmla="*/ 7453727 w 10962464"/>
              <a:gd name="connsiteY12924" fmla="*/ 4388192 h 4944979"/>
              <a:gd name="connsiteX12925" fmla="*/ 7447679 w 10962464"/>
              <a:gd name="connsiteY12925" fmla="*/ 4368842 h 4944979"/>
              <a:gd name="connsiteX12926" fmla="*/ 7446621 w 10962464"/>
              <a:gd name="connsiteY12926" fmla="*/ 4350702 h 4944979"/>
              <a:gd name="connsiteX12927" fmla="*/ 7449947 w 10962464"/>
              <a:gd name="connsiteY12927" fmla="*/ 4340270 h 4944979"/>
              <a:gd name="connsiteX12928" fmla="*/ 7450399 w 10962464"/>
              <a:gd name="connsiteY12928" fmla="*/ 4339514 h 4944979"/>
              <a:gd name="connsiteX12929" fmla="*/ 7462495 w 10962464"/>
              <a:gd name="connsiteY12929" fmla="*/ 4332712 h 4944979"/>
              <a:gd name="connsiteX12930" fmla="*/ 7465367 w 10962464"/>
              <a:gd name="connsiteY12930" fmla="*/ 4332863 h 4944979"/>
              <a:gd name="connsiteX12931" fmla="*/ 7473833 w 10962464"/>
              <a:gd name="connsiteY12931" fmla="*/ 4333921 h 4944979"/>
              <a:gd name="connsiteX12932" fmla="*/ 7479017 w 10962464"/>
              <a:gd name="connsiteY12932" fmla="*/ 4335027 h 4944979"/>
              <a:gd name="connsiteX12933" fmla="*/ 7468543 w 10962464"/>
              <a:gd name="connsiteY12933" fmla="*/ 4326209 h 4944979"/>
              <a:gd name="connsiteX12934" fmla="*/ 7444053 w 10962464"/>
              <a:gd name="connsiteY12934" fmla="*/ 4301719 h 4944979"/>
              <a:gd name="connsiteX12935" fmla="*/ 7420166 w 10962464"/>
              <a:gd name="connsiteY12935" fmla="*/ 4273752 h 4944979"/>
              <a:gd name="connsiteX12936" fmla="*/ 7397037 w 10962464"/>
              <a:gd name="connsiteY12936" fmla="*/ 4240341 h 4944979"/>
              <a:gd name="connsiteX12937" fmla="*/ 7388267 w 10962464"/>
              <a:gd name="connsiteY12937" fmla="*/ 4224317 h 4944979"/>
              <a:gd name="connsiteX12938" fmla="*/ 7381163 w 10962464"/>
              <a:gd name="connsiteY12938" fmla="*/ 4209350 h 4944979"/>
              <a:gd name="connsiteX12939" fmla="*/ 7366347 w 10962464"/>
              <a:gd name="connsiteY12939" fmla="*/ 4172162 h 4944979"/>
              <a:gd name="connsiteX12940" fmla="*/ 7364383 w 10962464"/>
              <a:gd name="connsiteY12940" fmla="*/ 4158707 h 4944979"/>
              <a:gd name="connsiteX12941" fmla="*/ 7365743 w 10962464"/>
              <a:gd name="connsiteY12941" fmla="*/ 4146764 h 4944979"/>
              <a:gd name="connsiteX12942" fmla="*/ 7368465 w 10962464"/>
              <a:gd name="connsiteY12942" fmla="*/ 4141472 h 4944979"/>
              <a:gd name="connsiteX12943" fmla="*/ 7371335 w 10962464"/>
              <a:gd name="connsiteY12943" fmla="*/ 4138146 h 4944979"/>
              <a:gd name="connsiteX12944" fmla="*/ 7375570 w 10962464"/>
              <a:gd name="connsiteY12944" fmla="*/ 4135576 h 4944979"/>
              <a:gd name="connsiteX12945" fmla="*/ 7382371 w 10962464"/>
              <a:gd name="connsiteY12945" fmla="*/ 4133611 h 4944979"/>
              <a:gd name="connsiteX12946" fmla="*/ 7383128 w 10962464"/>
              <a:gd name="connsiteY12946" fmla="*/ 4133611 h 4944979"/>
              <a:gd name="connsiteX12947" fmla="*/ 7390081 w 10962464"/>
              <a:gd name="connsiteY12947" fmla="*/ 4134670 h 4944979"/>
              <a:gd name="connsiteX12948" fmla="*/ 7394163 w 10962464"/>
              <a:gd name="connsiteY12948" fmla="*/ 4135729 h 4944979"/>
              <a:gd name="connsiteX12949" fmla="*/ 7398055 w 10962464"/>
              <a:gd name="connsiteY12949" fmla="*/ 4136932 h 4944979"/>
              <a:gd name="connsiteX12950" fmla="*/ 7386453 w 10962464"/>
              <a:gd name="connsiteY12950" fmla="*/ 4126356 h 4944979"/>
              <a:gd name="connsiteX12951" fmla="*/ 7361508 w 10962464"/>
              <a:gd name="connsiteY12951" fmla="*/ 4100203 h 4944979"/>
              <a:gd name="connsiteX12952" fmla="*/ 7338379 w 10962464"/>
              <a:gd name="connsiteY12952" fmla="*/ 4071630 h 4944979"/>
              <a:gd name="connsiteX12953" fmla="*/ 7319179 w 10962464"/>
              <a:gd name="connsiteY12953" fmla="*/ 4037766 h 4944979"/>
              <a:gd name="connsiteX12954" fmla="*/ 7312527 w 10962464"/>
              <a:gd name="connsiteY12954" fmla="*/ 4020533 h 4944979"/>
              <a:gd name="connsiteX12955" fmla="*/ 7306179 w 10962464"/>
              <a:gd name="connsiteY12955" fmla="*/ 4000124 h 4944979"/>
              <a:gd name="connsiteX12956" fmla="*/ 7301644 w 10962464"/>
              <a:gd name="connsiteY12956" fmla="*/ 3981227 h 4944979"/>
              <a:gd name="connsiteX12957" fmla="*/ 7299829 w 10962464"/>
              <a:gd name="connsiteY12957" fmla="*/ 3971703 h 4944979"/>
              <a:gd name="connsiteX12958" fmla="*/ 7298922 w 10962464"/>
              <a:gd name="connsiteY12958" fmla="*/ 3963691 h 4944979"/>
              <a:gd name="connsiteX12959" fmla="*/ 7299527 w 10962464"/>
              <a:gd name="connsiteY12959" fmla="*/ 3948119 h 4944979"/>
              <a:gd name="connsiteX12960" fmla="*/ 7301795 w 10962464"/>
              <a:gd name="connsiteY12960" fmla="*/ 3942526 h 4944979"/>
              <a:gd name="connsiteX12961" fmla="*/ 7302096 w 10962464"/>
              <a:gd name="connsiteY12961" fmla="*/ 3942072 h 4944979"/>
              <a:gd name="connsiteX12962" fmla="*/ 7305423 w 10962464"/>
              <a:gd name="connsiteY12962" fmla="*/ 3937536 h 4944979"/>
              <a:gd name="connsiteX12963" fmla="*/ 7307993 w 10962464"/>
              <a:gd name="connsiteY12963" fmla="*/ 3935874 h 4944979"/>
              <a:gd name="connsiteX12964" fmla="*/ 7312376 w 10962464"/>
              <a:gd name="connsiteY12964" fmla="*/ 3933909 h 4944979"/>
              <a:gd name="connsiteX12965" fmla="*/ 7318273 w 10962464"/>
              <a:gd name="connsiteY12965" fmla="*/ 3933606 h 4944979"/>
              <a:gd name="connsiteX12966" fmla="*/ 7325378 w 10962464"/>
              <a:gd name="connsiteY12966" fmla="*/ 3934967 h 4944979"/>
              <a:gd name="connsiteX12967" fmla="*/ 7330367 w 10962464"/>
              <a:gd name="connsiteY12967" fmla="*/ 3936176 h 4944979"/>
              <a:gd name="connsiteX12968" fmla="*/ 7340501 w 10962464"/>
              <a:gd name="connsiteY12968" fmla="*/ 3939157 h 4944979"/>
              <a:gd name="connsiteX12969" fmla="*/ 7329459 w 10962464"/>
              <a:gd name="connsiteY12969" fmla="*/ 3924385 h 4944979"/>
              <a:gd name="connsiteX12970" fmla="*/ 7320691 w 10962464"/>
              <a:gd name="connsiteY12970" fmla="*/ 3910023 h 4944979"/>
              <a:gd name="connsiteX12971" fmla="*/ 7311621 w 10962464"/>
              <a:gd name="connsiteY12971" fmla="*/ 3894451 h 4944979"/>
              <a:gd name="connsiteX12972" fmla="*/ 7294689 w 10962464"/>
              <a:gd name="connsiteY12972" fmla="*/ 3861192 h 4944979"/>
              <a:gd name="connsiteX12973" fmla="*/ 7281385 w 10962464"/>
              <a:gd name="connsiteY12973" fmla="*/ 3827480 h 4944979"/>
              <a:gd name="connsiteX12974" fmla="*/ 7270199 w 10962464"/>
              <a:gd name="connsiteY12974" fmla="*/ 3789837 h 4944979"/>
              <a:gd name="connsiteX12975" fmla="*/ 7264907 w 10962464"/>
              <a:gd name="connsiteY12975" fmla="*/ 3750985 h 4944979"/>
              <a:gd name="connsiteX12976" fmla="*/ 7268988 w 10962464"/>
              <a:gd name="connsiteY12976" fmla="*/ 3727402 h 4944979"/>
              <a:gd name="connsiteX12977" fmla="*/ 7269141 w 10962464"/>
              <a:gd name="connsiteY12977" fmla="*/ 3727251 h 4944979"/>
              <a:gd name="connsiteX12978" fmla="*/ 7275951 w 10962464"/>
              <a:gd name="connsiteY12978" fmla="*/ 3724499 h 4944979"/>
              <a:gd name="connsiteX12979" fmla="*/ 7257953 w 10962464"/>
              <a:gd name="connsiteY12979" fmla="*/ 3698374 h 4944979"/>
              <a:gd name="connsiteX12980" fmla="*/ 7240567 w 10962464"/>
              <a:gd name="connsiteY12980" fmla="*/ 3666931 h 4944979"/>
              <a:gd name="connsiteX12981" fmla="*/ 7225600 w 10962464"/>
              <a:gd name="connsiteY12981" fmla="*/ 3632916 h 4944979"/>
              <a:gd name="connsiteX12982" fmla="*/ 7200505 w 10962464"/>
              <a:gd name="connsiteY12982" fmla="*/ 3558386 h 4944979"/>
              <a:gd name="connsiteX12983" fmla="*/ 7195668 w 10962464"/>
              <a:gd name="connsiteY12983" fmla="*/ 3540699 h 4944979"/>
              <a:gd name="connsiteX12984" fmla="*/ 7193551 w 10962464"/>
              <a:gd name="connsiteY12984" fmla="*/ 3528000 h 4944979"/>
              <a:gd name="connsiteX12985" fmla="*/ 7193249 w 10962464"/>
              <a:gd name="connsiteY12985" fmla="*/ 3514847 h 4944979"/>
              <a:gd name="connsiteX12986" fmla="*/ 7194308 w 10962464"/>
              <a:gd name="connsiteY12986" fmla="*/ 3507894 h 4944979"/>
              <a:gd name="connsiteX12987" fmla="*/ 7197633 w 10962464"/>
              <a:gd name="connsiteY12987" fmla="*/ 3499427 h 4944979"/>
              <a:gd name="connsiteX12988" fmla="*/ 7198541 w 10962464"/>
              <a:gd name="connsiteY12988" fmla="*/ 3498219 h 4944979"/>
              <a:gd name="connsiteX12989" fmla="*/ 7203227 w 10962464"/>
              <a:gd name="connsiteY12989" fmla="*/ 3494137 h 4944979"/>
              <a:gd name="connsiteX12990" fmla="*/ 7210785 w 10962464"/>
              <a:gd name="connsiteY12990" fmla="*/ 3492473 h 4944979"/>
              <a:gd name="connsiteX12991" fmla="*/ 7214539 w 10962464"/>
              <a:gd name="connsiteY12991" fmla="*/ 3493481 h 4944979"/>
              <a:gd name="connsiteX12992" fmla="*/ 7214414 w 10962464"/>
              <a:gd name="connsiteY12992" fmla="*/ 3493229 h 4944979"/>
              <a:gd name="connsiteX12993" fmla="*/ 7208216 w 10962464"/>
              <a:gd name="connsiteY12993" fmla="*/ 3476902 h 4944979"/>
              <a:gd name="connsiteX12994" fmla="*/ 7195971 w 10962464"/>
              <a:gd name="connsiteY12994" fmla="*/ 3438956 h 4944979"/>
              <a:gd name="connsiteX12995" fmla="*/ 7188715 w 10962464"/>
              <a:gd name="connsiteY12995" fmla="*/ 3404337 h 4944979"/>
              <a:gd name="connsiteX12996" fmla="*/ 7186296 w 10962464"/>
              <a:gd name="connsiteY12996" fmla="*/ 3385742 h 4944979"/>
              <a:gd name="connsiteX12997" fmla="*/ 7185087 w 10962464"/>
              <a:gd name="connsiteY12997" fmla="*/ 3365184 h 4944979"/>
              <a:gd name="connsiteX12998" fmla="*/ 7187957 w 10962464"/>
              <a:gd name="connsiteY12998" fmla="*/ 3344471 h 4944979"/>
              <a:gd name="connsiteX12999" fmla="*/ 7191383 w 10962464"/>
              <a:gd name="connsiteY12999" fmla="*/ 3336036 h 4944979"/>
              <a:gd name="connsiteX13000" fmla="*/ 7189018 w 10962464"/>
              <a:gd name="connsiteY13000" fmla="*/ 3332680 h 4944979"/>
              <a:gd name="connsiteX13001" fmla="*/ 7181157 w 10962464"/>
              <a:gd name="connsiteY13001" fmla="*/ 3318320 h 4944979"/>
              <a:gd name="connsiteX13002" fmla="*/ 7167249 w 10962464"/>
              <a:gd name="connsiteY13002" fmla="*/ 3286723 h 4944979"/>
              <a:gd name="connsiteX13003" fmla="*/ 7145025 w 10962464"/>
              <a:gd name="connsiteY13003" fmla="*/ 3215217 h 4944979"/>
              <a:gd name="connsiteX13004" fmla="*/ 7133838 w 10962464"/>
              <a:gd name="connsiteY13004" fmla="*/ 3179539 h 4944979"/>
              <a:gd name="connsiteX13005" fmla="*/ 7125070 w 10962464"/>
              <a:gd name="connsiteY13005" fmla="*/ 3143408 h 4944979"/>
              <a:gd name="connsiteX13006" fmla="*/ 7120837 w 10962464"/>
              <a:gd name="connsiteY13006" fmla="*/ 3102892 h 4944979"/>
              <a:gd name="connsiteX13007" fmla="*/ 7124465 w 10962464"/>
              <a:gd name="connsiteY13007" fmla="*/ 3086565 h 4944979"/>
              <a:gd name="connsiteX13008" fmla="*/ 7132177 w 10962464"/>
              <a:gd name="connsiteY13008" fmla="*/ 3080368 h 4944979"/>
              <a:gd name="connsiteX13009" fmla="*/ 7144724 w 10962464"/>
              <a:gd name="connsiteY13009" fmla="*/ 3080671 h 4944979"/>
              <a:gd name="connsiteX13010" fmla="*/ 7150770 w 10962464"/>
              <a:gd name="connsiteY13010" fmla="*/ 3083996 h 4944979"/>
              <a:gd name="connsiteX13011" fmla="*/ 7165131 w 10962464"/>
              <a:gd name="connsiteY13011" fmla="*/ 3093368 h 4944979"/>
              <a:gd name="connsiteX13012" fmla="*/ 7190529 w 10962464"/>
              <a:gd name="connsiteY13012" fmla="*/ 3114382 h 4944979"/>
              <a:gd name="connsiteX13013" fmla="*/ 7192797 w 10962464"/>
              <a:gd name="connsiteY13013" fmla="*/ 3116499 h 4944979"/>
              <a:gd name="connsiteX13014" fmla="*/ 7195669 w 10962464"/>
              <a:gd name="connsiteY13014" fmla="*/ 3119069 h 4944979"/>
              <a:gd name="connsiteX13015" fmla="*/ 7195821 w 10962464"/>
              <a:gd name="connsiteY13015" fmla="*/ 3119219 h 4944979"/>
              <a:gd name="connsiteX13016" fmla="*/ 7210484 w 10962464"/>
              <a:gd name="connsiteY13016" fmla="*/ 3132523 h 4944979"/>
              <a:gd name="connsiteX13017" fmla="*/ 7237545 w 10962464"/>
              <a:gd name="connsiteY13017" fmla="*/ 3159433 h 4944979"/>
              <a:gd name="connsiteX13018" fmla="*/ 7262943 w 10962464"/>
              <a:gd name="connsiteY13018" fmla="*/ 3186494 h 4944979"/>
              <a:gd name="connsiteX13019" fmla="*/ 7304517 w 10962464"/>
              <a:gd name="connsiteY13019" fmla="*/ 3242579 h 4944979"/>
              <a:gd name="connsiteX13020" fmla="*/ 7321901 w 10962464"/>
              <a:gd name="connsiteY13020" fmla="*/ 3272664 h 4944979"/>
              <a:gd name="connsiteX13021" fmla="*/ 7323035 w 10962464"/>
              <a:gd name="connsiteY13021" fmla="*/ 3275011 h 4944979"/>
              <a:gd name="connsiteX13022" fmla="*/ 7324470 w 10962464"/>
              <a:gd name="connsiteY13022" fmla="*/ 3269035 h 4944979"/>
              <a:gd name="connsiteX13023" fmla="*/ 7335959 w 10962464"/>
              <a:gd name="connsiteY13023" fmla="*/ 3233509 h 4944979"/>
              <a:gd name="connsiteX13024" fmla="*/ 7352136 w 10962464"/>
              <a:gd name="connsiteY13024" fmla="*/ 3195866 h 4944979"/>
              <a:gd name="connsiteX13025" fmla="*/ 7355915 w 10962464"/>
              <a:gd name="connsiteY13025" fmla="*/ 3189214 h 4944979"/>
              <a:gd name="connsiteX13026" fmla="*/ 7362416 w 10962464"/>
              <a:gd name="connsiteY13026" fmla="*/ 3179993 h 4944979"/>
              <a:gd name="connsiteX13027" fmla="*/ 7378440 w 10962464"/>
              <a:gd name="connsiteY13027" fmla="*/ 3164118 h 4944979"/>
              <a:gd name="connsiteX13028" fmla="*/ 7383883 w 10962464"/>
              <a:gd name="connsiteY13028" fmla="*/ 3162003 h 4944979"/>
              <a:gd name="connsiteX13029" fmla="*/ 7390081 w 10962464"/>
              <a:gd name="connsiteY13029" fmla="*/ 3161549 h 4944979"/>
              <a:gd name="connsiteX13030" fmla="*/ 7397489 w 10962464"/>
              <a:gd name="connsiteY13030" fmla="*/ 3164269 h 4944979"/>
              <a:gd name="connsiteX13031" fmla="*/ 7402174 w 10962464"/>
              <a:gd name="connsiteY13031" fmla="*/ 3169108 h 4944979"/>
              <a:gd name="connsiteX13032" fmla="*/ 7420619 w 10962464"/>
              <a:gd name="connsiteY13032" fmla="*/ 3201459 h 4944979"/>
              <a:gd name="connsiteX13033" fmla="*/ 7436795 w 10962464"/>
              <a:gd name="connsiteY13033" fmla="*/ 3235020 h 4944979"/>
              <a:gd name="connsiteX13034" fmla="*/ 7452517 w 10962464"/>
              <a:gd name="connsiteY13034" fmla="*/ 3271454 h 4944979"/>
              <a:gd name="connsiteX13035" fmla="*/ 7462495 w 10962464"/>
              <a:gd name="connsiteY13035" fmla="*/ 3309551 h 4944979"/>
              <a:gd name="connsiteX13036" fmla="*/ 7465471 w 10962464"/>
              <a:gd name="connsiteY13036" fmla="*/ 3328232 h 4944979"/>
              <a:gd name="connsiteX13037" fmla="*/ 7469599 w 10962464"/>
              <a:gd name="connsiteY13037" fmla="*/ 3327390 h 4944979"/>
              <a:gd name="connsiteX13038" fmla="*/ 7473834 w 10962464"/>
              <a:gd name="connsiteY13038" fmla="*/ 3328447 h 4944979"/>
              <a:gd name="connsiteX13039" fmla="*/ 7479124 w 10962464"/>
              <a:gd name="connsiteY13039" fmla="*/ 3331925 h 4944979"/>
              <a:gd name="connsiteX13040" fmla="*/ 7483659 w 10962464"/>
              <a:gd name="connsiteY13040" fmla="*/ 3338123 h 4944979"/>
              <a:gd name="connsiteX13041" fmla="*/ 7485927 w 10962464"/>
              <a:gd name="connsiteY13041" fmla="*/ 3341902 h 4944979"/>
              <a:gd name="connsiteX13042" fmla="*/ 7490159 w 10962464"/>
              <a:gd name="connsiteY13042" fmla="*/ 3349612 h 4944979"/>
              <a:gd name="connsiteX13043" fmla="*/ 7499533 w 10962464"/>
              <a:gd name="connsiteY13043" fmla="*/ 3367148 h 4944979"/>
              <a:gd name="connsiteX13044" fmla="*/ 7515557 w 10962464"/>
              <a:gd name="connsiteY13044" fmla="*/ 3399349 h 4944979"/>
              <a:gd name="connsiteX13045" fmla="*/ 7523267 w 10962464"/>
              <a:gd name="connsiteY13045" fmla="*/ 3416433 h 4944979"/>
              <a:gd name="connsiteX13046" fmla="*/ 7530524 w 10962464"/>
              <a:gd name="connsiteY13046" fmla="*/ 3435329 h 4944979"/>
              <a:gd name="connsiteX13047" fmla="*/ 7541105 w 10962464"/>
              <a:gd name="connsiteY13047" fmla="*/ 3473577 h 4944979"/>
              <a:gd name="connsiteX13048" fmla="*/ 7543526 w 10962464"/>
              <a:gd name="connsiteY13048" fmla="*/ 3492172 h 4944979"/>
              <a:gd name="connsiteX13049" fmla="*/ 7543978 w 10962464"/>
              <a:gd name="connsiteY13049" fmla="*/ 3497009 h 4944979"/>
              <a:gd name="connsiteX13050" fmla="*/ 7543978 w 10962464"/>
              <a:gd name="connsiteY13050" fmla="*/ 3497311 h 4944979"/>
              <a:gd name="connsiteX13051" fmla="*/ 7543978 w 10962464"/>
              <a:gd name="connsiteY13051" fmla="*/ 3497463 h 4944979"/>
              <a:gd name="connsiteX13052" fmla="*/ 7544129 w 10962464"/>
              <a:gd name="connsiteY13052" fmla="*/ 3500487 h 4944979"/>
              <a:gd name="connsiteX13053" fmla="*/ 7544281 w 10962464"/>
              <a:gd name="connsiteY13053" fmla="*/ 3502906 h 4944979"/>
              <a:gd name="connsiteX13054" fmla="*/ 7545037 w 10962464"/>
              <a:gd name="connsiteY13054" fmla="*/ 3515301 h 4944979"/>
              <a:gd name="connsiteX13055" fmla="*/ 7544648 w 10962464"/>
              <a:gd name="connsiteY13055" fmla="*/ 3530803 h 4944979"/>
              <a:gd name="connsiteX13056" fmla="*/ 7545491 w 10962464"/>
              <a:gd name="connsiteY13056" fmla="*/ 3531325 h 4944979"/>
              <a:gd name="connsiteX13057" fmla="*/ 7555317 w 10962464"/>
              <a:gd name="connsiteY13057" fmla="*/ 3548106 h 4944979"/>
              <a:gd name="connsiteX13058" fmla="*/ 7563329 w 10962464"/>
              <a:gd name="connsiteY13058" fmla="*/ 3563828 h 4944979"/>
              <a:gd name="connsiteX13059" fmla="*/ 7579657 w 10962464"/>
              <a:gd name="connsiteY13059" fmla="*/ 3596633 h 4944979"/>
              <a:gd name="connsiteX13060" fmla="*/ 7593717 w 10962464"/>
              <a:gd name="connsiteY13060" fmla="*/ 3633823 h 4944979"/>
              <a:gd name="connsiteX13061" fmla="*/ 7600669 w 10962464"/>
              <a:gd name="connsiteY13061" fmla="*/ 3662849 h 4944979"/>
              <a:gd name="connsiteX13062" fmla="*/ 7604903 w 10962464"/>
              <a:gd name="connsiteY13062" fmla="*/ 3691270 h 4944979"/>
              <a:gd name="connsiteX13063" fmla="*/ 7605811 w 10962464"/>
              <a:gd name="connsiteY13063" fmla="*/ 3721807 h 4944979"/>
              <a:gd name="connsiteX13064" fmla="*/ 7604698 w 10962464"/>
              <a:gd name="connsiteY13064" fmla="*/ 3731814 h 4944979"/>
              <a:gd name="connsiteX13065" fmla="*/ 7615938 w 10962464"/>
              <a:gd name="connsiteY13065" fmla="*/ 3736169 h 4944979"/>
              <a:gd name="connsiteX13066" fmla="*/ 7620625 w 10962464"/>
              <a:gd name="connsiteY13066" fmla="*/ 3743124 h 4944979"/>
              <a:gd name="connsiteX13067" fmla="*/ 7627880 w 10962464"/>
              <a:gd name="connsiteY13067" fmla="*/ 3757637 h 4944979"/>
              <a:gd name="connsiteX13068" fmla="*/ 7635743 w 10962464"/>
              <a:gd name="connsiteY13068" fmla="*/ 3773812 h 4944979"/>
              <a:gd name="connsiteX13069" fmla="*/ 7662803 w 10962464"/>
              <a:gd name="connsiteY13069" fmla="*/ 3844261 h 4944979"/>
              <a:gd name="connsiteX13070" fmla="*/ 7673233 w 10962464"/>
              <a:gd name="connsiteY13070" fmla="*/ 3886741 h 4944979"/>
              <a:gd name="connsiteX13071" fmla="*/ 7673750 w 10962464"/>
              <a:gd name="connsiteY13071" fmla="*/ 3890429 h 4944979"/>
              <a:gd name="connsiteX13072" fmla="*/ 7678829 w 10962464"/>
              <a:gd name="connsiteY13072" fmla="*/ 3886289 h 4944979"/>
              <a:gd name="connsiteX13073" fmla="*/ 7683968 w 10962464"/>
              <a:gd name="connsiteY13073" fmla="*/ 3884776 h 4944979"/>
              <a:gd name="connsiteX13074" fmla="*/ 7691074 w 10962464"/>
              <a:gd name="connsiteY13074" fmla="*/ 3886892 h 4944979"/>
              <a:gd name="connsiteX13075" fmla="*/ 7699691 w 10962464"/>
              <a:gd name="connsiteY13075" fmla="*/ 3899590 h 4944979"/>
              <a:gd name="connsiteX13076" fmla="*/ 7702561 w 10962464"/>
              <a:gd name="connsiteY13076" fmla="*/ 3907453 h 4944979"/>
              <a:gd name="connsiteX13077" fmla="*/ 7709517 w 10962464"/>
              <a:gd name="connsiteY13077" fmla="*/ 3928466 h 4944979"/>
              <a:gd name="connsiteX13078" fmla="*/ 7719947 w 10962464"/>
              <a:gd name="connsiteY13078" fmla="*/ 3962632 h 4944979"/>
              <a:gd name="connsiteX13079" fmla="*/ 7730379 w 10962464"/>
              <a:gd name="connsiteY13079" fmla="*/ 3999216 h 4944979"/>
              <a:gd name="connsiteX13080" fmla="*/ 7734027 w 10962464"/>
              <a:gd name="connsiteY13080" fmla="*/ 4013248 h 4944979"/>
              <a:gd name="connsiteX13081" fmla="*/ 7740811 w 10962464"/>
              <a:gd name="connsiteY13081" fmla="*/ 4004206 h 4944979"/>
              <a:gd name="connsiteX13082" fmla="*/ 7753813 w 10962464"/>
              <a:gd name="connsiteY13082" fmla="*/ 3988936 h 4944979"/>
              <a:gd name="connsiteX13083" fmla="*/ 7754787 w 10962464"/>
              <a:gd name="connsiteY13083" fmla="*/ 3988541 h 4944979"/>
              <a:gd name="connsiteX13084" fmla="*/ 7757137 w 10962464"/>
              <a:gd name="connsiteY13084" fmla="*/ 3972609 h 4944979"/>
              <a:gd name="connsiteX13085" fmla="*/ 7760010 w 10962464"/>
              <a:gd name="connsiteY13085" fmla="*/ 3960063 h 4944979"/>
              <a:gd name="connsiteX13086" fmla="*/ 7760615 w 10962464"/>
              <a:gd name="connsiteY13086" fmla="*/ 3957644 h 4944979"/>
              <a:gd name="connsiteX13087" fmla="*/ 7761371 w 10962464"/>
              <a:gd name="connsiteY13087" fmla="*/ 3954620 h 4944979"/>
              <a:gd name="connsiteX13088" fmla="*/ 7761371 w 10962464"/>
              <a:gd name="connsiteY13088" fmla="*/ 3954468 h 4944979"/>
              <a:gd name="connsiteX13089" fmla="*/ 7761521 w 10962464"/>
              <a:gd name="connsiteY13089" fmla="*/ 3954166 h 4944979"/>
              <a:gd name="connsiteX13090" fmla="*/ 7762883 w 10962464"/>
              <a:gd name="connsiteY13090" fmla="*/ 3949329 h 4944979"/>
              <a:gd name="connsiteX13091" fmla="*/ 7768627 w 10962464"/>
              <a:gd name="connsiteY13091" fmla="*/ 3930884 h 4944979"/>
              <a:gd name="connsiteX13092" fmla="*/ 7786013 w 10962464"/>
              <a:gd name="connsiteY13092" fmla="*/ 3893997 h 4944979"/>
              <a:gd name="connsiteX13093" fmla="*/ 7796747 w 10962464"/>
              <a:gd name="connsiteY13093" fmla="*/ 3876159 h 4944979"/>
              <a:gd name="connsiteX13094" fmla="*/ 7807629 w 10962464"/>
              <a:gd name="connsiteY13094" fmla="*/ 3860286 h 4944979"/>
              <a:gd name="connsiteX13095" fmla="*/ 7829551 w 10962464"/>
              <a:gd name="connsiteY13095" fmla="*/ 3830353 h 4944979"/>
              <a:gd name="connsiteX13096" fmla="*/ 7842250 w 10962464"/>
              <a:gd name="connsiteY13096" fmla="*/ 3814176 h 4944979"/>
              <a:gd name="connsiteX13097" fmla="*/ 7847994 w 10962464"/>
              <a:gd name="connsiteY13097" fmla="*/ 3807072 h 4944979"/>
              <a:gd name="connsiteX13098" fmla="*/ 7850867 w 10962464"/>
              <a:gd name="connsiteY13098" fmla="*/ 3803746 h 4944979"/>
              <a:gd name="connsiteX13099" fmla="*/ 7856611 w 10962464"/>
              <a:gd name="connsiteY13099" fmla="*/ 3798152 h 4944979"/>
              <a:gd name="connsiteX13100" fmla="*/ 7862507 w 10962464"/>
              <a:gd name="connsiteY13100" fmla="*/ 3795430 h 4944979"/>
              <a:gd name="connsiteX13101" fmla="*/ 7866893 w 10962464"/>
              <a:gd name="connsiteY13101" fmla="*/ 3795129 h 4944979"/>
              <a:gd name="connsiteX13102" fmla="*/ 7871035 w 10962464"/>
              <a:gd name="connsiteY13102" fmla="*/ 3796768 h 4944979"/>
              <a:gd name="connsiteX13103" fmla="*/ 7877321 w 10962464"/>
              <a:gd name="connsiteY13103" fmla="*/ 3778499 h 4944979"/>
              <a:gd name="connsiteX13104" fmla="*/ 7894255 w 10962464"/>
              <a:gd name="connsiteY13104" fmla="*/ 3741612 h 4944979"/>
              <a:gd name="connsiteX13105" fmla="*/ 7916629 w 10962464"/>
              <a:gd name="connsiteY13105" fmla="*/ 3707294 h 4944979"/>
              <a:gd name="connsiteX13106" fmla="*/ 7939001 w 10962464"/>
              <a:gd name="connsiteY13106" fmla="*/ 3676002 h 4944979"/>
              <a:gd name="connsiteX13107" fmla="*/ 7963342 w 10962464"/>
              <a:gd name="connsiteY13107" fmla="*/ 3646371 h 4944979"/>
              <a:gd name="connsiteX13108" fmla="*/ 7968935 w 10962464"/>
              <a:gd name="connsiteY13108" fmla="*/ 3642289 h 4944979"/>
              <a:gd name="connsiteX13109" fmla="*/ 7976947 w 10962464"/>
              <a:gd name="connsiteY13109" fmla="*/ 3640777 h 4944979"/>
              <a:gd name="connsiteX13110" fmla="*/ 7983145 w 10962464"/>
              <a:gd name="connsiteY13110" fmla="*/ 3642289 h 4944979"/>
              <a:gd name="connsiteX13111" fmla="*/ 7988285 w 10962464"/>
              <a:gd name="connsiteY13111" fmla="*/ 3645464 h 4944979"/>
              <a:gd name="connsiteX13112" fmla="*/ 7991669 w 10962464"/>
              <a:gd name="connsiteY13112" fmla="*/ 3650216 h 4944979"/>
              <a:gd name="connsiteX13113" fmla="*/ 7988135 w 10962464"/>
              <a:gd name="connsiteY13113" fmla="*/ 3633671 h 4944979"/>
              <a:gd name="connsiteX13114" fmla="*/ 7982389 w 10962464"/>
              <a:gd name="connsiteY13114" fmla="*/ 3556723 h 4944979"/>
              <a:gd name="connsiteX13115" fmla="*/ 7982088 w 10962464"/>
              <a:gd name="connsiteY13115" fmla="*/ 3518929 h 4944979"/>
              <a:gd name="connsiteX13116" fmla="*/ 7984356 w 10962464"/>
              <a:gd name="connsiteY13116" fmla="*/ 3500939 h 4944979"/>
              <a:gd name="connsiteX13117" fmla="*/ 7987379 w 10962464"/>
              <a:gd name="connsiteY13117" fmla="*/ 3492624 h 4944979"/>
              <a:gd name="connsiteX13118" fmla="*/ 7988739 w 10962464"/>
              <a:gd name="connsiteY13118" fmla="*/ 3490205 h 4944979"/>
              <a:gd name="connsiteX13119" fmla="*/ 7989797 w 10962464"/>
              <a:gd name="connsiteY13119" fmla="*/ 3488996 h 4944979"/>
              <a:gd name="connsiteX13120" fmla="*/ 7990187 w 10962464"/>
              <a:gd name="connsiteY13120" fmla="*/ 3488564 h 4944979"/>
              <a:gd name="connsiteX13121" fmla="*/ 7983297 w 10962464"/>
              <a:gd name="connsiteY13121" fmla="*/ 3465261 h 4944979"/>
              <a:gd name="connsiteX13122" fmla="*/ 7976495 w 10962464"/>
              <a:gd name="connsiteY13122" fmla="*/ 3428525 h 4944979"/>
              <a:gd name="connsiteX13123" fmla="*/ 7973169 w 10962464"/>
              <a:gd name="connsiteY13123" fmla="*/ 3391186 h 4944979"/>
              <a:gd name="connsiteX13124" fmla="*/ 7973169 w 10962464"/>
              <a:gd name="connsiteY13124" fmla="*/ 3373497 h 4944979"/>
              <a:gd name="connsiteX13125" fmla="*/ 7975739 w 10962464"/>
              <a:gd name="connsiteY13125" fmla="*/ 3351123 h 4944979"/>
              <a:gd name="connsiteX13126" fmla="*/ 7980123 w 10962464"/>
              <a:gd name="connsiteY13126" fmla="*/ 3340541 h 4944979"/>
              <a:gd name="connsiteX13127" fmla="*/ 7980879 w 10962464"/>
              <a:gd name="connsiteY13127" fmla="*/ 3338424 h 4944979"/>
              <a:gd name="connsiteX13128" fmla="*/ 7987984 w 10962464"/>
              <a:gd name="connsiteY13128" fmla="*/ 3329958 h 4944979"/>
              <a:gd name="connsiteX13129" fmla="*/ 8001137 w 10962464"/>
              <a:gd name="connsiteY13129" fmla="*/ 3324970 h 4944979"/>
              <a:gd name="connsiteX13130" fmla="*/ 8011567 w 10962464"/>
              <a:gd name="connsiteY13130" fmla="*/ 3327993 h 4944979"/>
              <a:gd name="connsiteX13131" fmla="*/ 8016556 w 10962464"/>
              <a:gd name="connsiteY13131" fmla="*/ 3331923 h 4944979"/>
              <a:gd name="connsiteX13132" fmla="*/ 8022906 w 10962464"/>
              <a:gd name="connsiteY13132" fmla="*/ 3337819 h 4944979"/>
              <a:gd name="connsiteX13133" fmla="*/ 8046187 w 10962464"/>
              <a:gd name="connsiteY13133" fmla="*/ 3363822 h 4944979"/>
              <a:gd name="connsiteX13134" fmla="*/ 8069015 w 10962464"/>
              <a:gd name="connsiteY13134" fmla="*/ 3395871 h 4944979"/>
              <a:gd name="connsiteX13135" fmla="*/ 8082387 w 10962464"/>
              <a:gd name="connsiteY13135" fmla="*/ 3417264 h 4944979"/>
              <a:gd name="connsiteX13136" fmla="*/ 8081259 w 10962464"/>
              <a:gd name="connsiteY13136" fmla="*/ 3399801 h 4944979"/>
              <a:gd name="connsiteX13137" fmla="*/ 8083225 w 10962464"/>
              <a:gd name="connsiteY13137" fmla="*/ 3329050 h 4944979"/>
              <a:gd name="connsiteX13138" fmla="*/ 8088667 w 10962464"/>
              <a:gd name="connsiteY13138" fmla="*/ 3290653 h 4944979"/>
              <a:gd name="connsiteX13139" fmla="*/ 8092389 w 10962464"/>
              <a:gd name="connsiteY13139" fmla="*/ 3275448 h 4944979"/>
              <a:gd name="connsiteX13140" fmla="*/ 8077481 w 10962464"/>
              <a:gd name="connsiteY13140" fmla="*/ 3265255 h 4944979"/>
              <a:gd name="connsiteX13141" fmla="*/ 8045883 w 10962464"/>
              <a:gd name="connsiteY13141" fmla="*/ 3242125 h 4944979"/>
              <a:gd name="connsiteX13142" fmla="*/ 8016859 w 10962464"/>
              <a:gd name="connsiteY13142" fmla="*/ 3218996 h 4944979"/>
              <a:gd name="connsiteX13143" fmla="*/ 8002194 w 10962464"/>
              <a:gd name="connsiteY13143" fmla="*/ 3194354 h 4944979"/>
              <a:gd name="connsiteX13144" fmla="*/ 8022603 w 10962464"/>
              <a:gd name="connsiteY13144" fmla="*/ 3178330 h 4944979"/>
              <a:gd name="connsiteX13145" fmla="*/ 8037417 w 10962464"/>
              <a:gd name="connsiteY13145" fmla="*/ 3175760 h 4944979"/>
              <a:gd name="connsiteX13146" fmla="*/ 8039522 w 10962464"/>
              <a:gd name="connsiteY13146" fmla="*/ 3175654 h 4944979"/>
              <a:gd name="connsiteX13147" fmla="*/ 8009299 w 10962464"/>
              <a:gd name="connsiteY13147" fmla="*/ 3159582 h 4944979"/>
              <a:gd name="connsiteX13148" fmla="*/ 7945957 w 10962464"/>
              <a:gd name="connsiteY13148" fmla="*/ 3118765 h 4944979"/>
              <a:gd name="connsiteX13149" fmla="*/ 7915117 w 10962464"/>
              <a:gd name="connsiteY13149" fmla="*/ 3094274 h 4944979"/>
              <a:gd name="connsiteX13150" fmla="*/ 7885183 w 10962464"/>
              <a:gd name="connsiteY13150" fmla="*/ 3069330 h 4944979"/>
              <a:gd name="connsiteX13151" fmla="*/ 7870519 w 10962464"/>
              <a:gd name="connsiteY13151" fmla="*/ 3056632 h 4944979"/>
              <a:gd name="connsiteX13152" fmla="*/ 7860996 w 10962464"/>
              <a:gd name="connsiteY13152" fmla="*/ 3047107 h 4944979"/>
              <a:gd name="connsiteX13153" fmla="*/ 7856761 w 10962464"/>
              <a:gd name="connsiteY13153" fmla="*/ 3033956 h 4944979"/>
              <a:gd name="connsiteX13154" fmla="*/ 7859785 w 10962464"/>
              <a:gd name="connsiteY13154" fmla="*/ 3026850 h 4944979"/>
              <a:gd name="connsiteX13155" fmla="*/ 7864321 w 10962464"/>
              <a:gd name="connsiteY13155" fmla="*/ 3022919 h 4944979"/>
              <a:gd name="connsiteX13156" fmla="*/ 7885637 w 10962464"/>
              <a:gd name="connsiteY13156" fmla="*/ 3017175 h 4944979"/>
              <a:gd name="connsiteX13157" fmla="*/ 7894858 w 10962464"/>
              <a:gd name="connsiteY13157" fmla="*/ 3016267 h 4944979"/>
              <a:gd name="connsiteX13158" fmla="*/ 7913001 w 10962464"/>
              <a:gd name="connsiteY13158" fmla="*/ 3015512 h 4944979"/>
              <a:gd name="connsiteX13159" fmla="*/ 7943537 w 10962464"/>
              <a:gd name="connsiteY13159" fmla="*/ 3014907 h 4944979"/>
              <a:gd name="connsiteX13160" fmla="*/ 7952909 w 10962464"/>
              <a:gd name="connsiteY13160" fmla="*/ 3015058 h 4944979"/>
              <a:gd name="connsiteX13161" fmla="*/ 7993575 w 10962464"/>
              <a:gd name="connsiteY13161" fmla="*/ 3018384 h 4944979"/>
              <a:gd name="connsiteX13162" fmla="*/ 8031521 w 10962464"/>
              <a:gd name="connsiteY13162" fmla="*/ 3027152 h 4944979"/>
              <a:gd name="connsiteX13163" fmla="*/ 8070375 w 10962464"/>
              <a:gd name="connsiteY13163" fmla="*/ 3040305 h 4944979"/>
              <a:gd name="connsiteX13164" fmla="*/ 8138100 w 10962464"/>
              <a:gd name="connsiteY13164" fmla="*/ 3072051 h 4944979"/>
              <a:gd name="connsiteX13165" fmla="*/ 8154086 w 10962464"/>
              <a:gd name="connsiteY13165" fmla="*/ 3081417 h 4944979"/>
              <a:gd name="connsiteX13166" fmla="*/ 8140067 w 10962464"/>
              <a:gd name="connsiteY13166" fmla="*/ 3058295 h 4944979"/>
              <a:gd name="connsiteX13167" fmla="*/ 8120565 w 10962464"/>
              <a:gd name="connsiteY13167" fmla="*/ 3021560 h 4944979"/>
              <a:gd name="connsiteX13168" fmla="*/ 8106959 w 10962464"/>
              <a:gd name="connsiteY13168" fmla="*/ 2987243 h 4944979"/>
              <a:gd name="connsiteX13169" fmla="*/ 8104540 w 10962464"/>
              <a:gd name="connsiteY13169" fmla="*/ 2978474 h 4944979"/>
              <a:gd name="connsiteX13170" fmla="*/ 8103179 w 10962464"/>
              <a:gd name="connsiteY13170" fmla="*/ 2971975 h 4944979"/>
              <a:gd name="connsiteX13171" fmla="*/ 8105295 w 10962464"/>
              <a:gd name="connsiteY13171" fmla="*/ 2960636 h 4944979"/>
              <a:gd name="connsiteX13172" fmla="*/ 8116333 w 10962464"/>
              <a:gd name="connsiteY13172" fmla="*/ 2950658 h 4944979"/>
              <a:gd name="connsiteX13173" fmla="*/ 8127671 w 10962464"/>
              <a:gd name="connsiteY13173" fmla="*/ 2947937 h 4944979"/>
              <a:gd name="connsiteX13174" fmla="*/ 8130241 w 10962464"/>
              <a:gd name="connsiteY13174" fmla="*/ 2947937 h 4944979"/>
              <a:gd name="connsiteX13175" fmla="*/ 8142335 w 10962464"/>
              <a:gd name="connsiteY13175" fmla="*/ 2948843 h 4944979"/>
              <a:gd name="connsiteX13176" fmla="*/ 8164707 w 10962464"/>
              <a:gd name="connsiteY13176" fmla="*/ 2957008 h 4944979"/>
              <a:gd name="connsiteX13177" fmla="*/ 8181337 w 10962464"/>
              <a:gd name="connsiteY13177" fmla="*/ 2965474 h 4944979"/>
              <a:gd name="connsiteX13178" fmla="*/ 8215050 w 10962464"/>
              <a:gd name="connsiteY13178" fmla="*/ 2986337 h 4944979"/>
              <a:gd name="connsiteX13179" fmla="*/ 8246495 w 10962464"/>
              <a:gd name="connsiteY13179" fmla="*/ 3010222 h 4944979"/>
              <a:gd name="connsiteX13180" fmla="*/ 8265441 w 10962464"/>
              <a:gd name="connsiteY13180" fmla="*/ 3027938 h 4944979"/>
              <a:gd name="connsiteX13181" fmla="*/ 8265543 w 10962464"/>
              <a:gd name="connsiteY13181" fmla="*/ 3027909 h 4944979"/>
              <a:gd name="connsiteX13182" fmla="*/ 8267207 w 10962464"/>
              <a:gd name="connsiteY13182" fmla="*/ 3027606 h 4944979"/>
              <a:gd name="connsiteX13183" fmla="*/ 8269927 w 10962464"/>
              <a:gd name="connsiteY13183" fmla="*/ 3027455 h 4944979"/>
              <a:gd name="connsiteX13184" fmla="*/ 8279299 w 10962464"/>
              <a:gd name="connsiteY13184" fmla="*/ 3028514 h 4944979"/>
              <a:gd name="connsiteX13185" fmla="*/ 8297290 w 10962464"/>
              <a:gd name="connsiteY13185" fmla="*/ 3034862 h 4944979"/>
              <a:gd name="connsiteX13186" fmla="*/ 8332817 w 10962464"/>
              <a:gd name="connsiteY13186" fmla="*/ 3053156 h 4944979"/>
              <a:gd name="connsiteX13187" fmla="*/ 8402810 w 10962464"/>
              <a:gd name="connsiteY13187" fmla="*/ 3095031 h 4944979"/>
              <a:gd name="connsiteX13188" fmla="*/ 8430930 w 10962464"/>
              <a:gd name="connsiteY13188" fmla="*/ 3117556 h 4944979"/>
              <a:gd name="connsiteX13189" fmla="*/ 8433350 w 10962464"/>
              <a:gd name="connsiteY13189" fmla="*/ 3119945 h 4944979"/>
              <a:gd name="connsiteX13190" fmla="*/ 8433652 w 10962464"/>
              <a:gd name="connsiteY13190" fmla="*/ 3118916 h 4944979"/>
              <a:gd name="connsiteX13191" fmla="*/ 8439546 w 10962464"/>
              <a:gd name="connsiteY13191" fmla="*/ 3111206 h 4944979"/>
              <a:gd name="connsiteX13192" fmla="*/ 8443629 w 10962464"/>
              <a:gd name="connsiteY13192" fmla="*/ 3108636 h 4944979"/>
              <a:gd name="connsiteX13193" fmla="*/ 8445443 w 10962464"/>
              <a:gd name="connsiteY13193" fmla="*/ 3107730 h 4944979"/>
              <a:gd name="connsiteX13194" fmla="*/ 8450885 w 10962464"/>
              <a:gd name="connsiteY13194" fmla="*/ 3106368 h 4944979"/>
              <a:gd name="connsiteX13195" fmla="*/ 8454061 w 10962464"/>
              <a:gd name="connsiteY13195" fmla="*/ 3106521 h 4944979"/>
              <a:gd name="connsiteX13196" fmla="*/ 8457386 w 10962464"/>
              <a:gd name="connsiteY13196" fmla="*/ 3106671 h 4944979"/>
              <a:gd name="connsiteX13197" fmla="*/ 8469782 w 10962464"/>
              <a:gd name="connsiteY13197" fmla="*/ 3109544 h 4944979"/>
              <a:gd name="connsiteX13198" fmla="*/ 8478247 w 10962464"/>
              <a:gd name="connsiteY13198" fmla="*/ 3113323 h 4944979"/>
              <a:gd name="connsiteX13199" fmla="*/ 8512717 w 10962464"/>
              <a:gd name="connsiteY13199" fmla="*/ 3135546 h 4944979"/>
              <a:gd name="connsiteX13200" fmla="*/ 8544010 w 10962464"/>
              <a:gd name="connsiteY13200" fmla="*/ 3160944 h 4944979"/>
              <a:gd name="connsiteX13201" fmla="*/ 8558524 w 10962464"/>
              <a:gd name="connsiteY13201" fmla="*/ 3174097 h 4944979"/>
              <a:gd name="connsiteX13202" fmla="*/ 8573035 w 10962464"/>
              <a:gd name="connsiteY13202" fmla="*/ 3189667 h 4944979"/>
              <a:gd name="connsiteX13203" fmla="*/ 8597828 w 10962464"/>
              <a:gd name="connsiteY13203" fmla="*/ 3218693 h 4944979"/>
              <a:gd name="connsiteX13204" fmla="*/ 8620506 w 10962464"/>
              <a:gd name="connsiteY13204" fmla="*/ 3248323 h 4944979"/>
              <a:gd name="connsiteX13205" fmla="*/ 8627159 w 10962464"/>
              <a:gd name="connsiteY13205" fmla="*/ 3257387 h 4944979"/>
              <a:gd name="connsiteX13206" fmla="*/ 8629424 w 10962464"/>
              <a:gd name="connsiteY13206" fmla="*/ 3254523 h 4944979"/>
              <a:gd name="connsiteX13207" fmla="*/ 8640310 w 10962464"/>
              <a:gd name="connsiteY13207" fmla="*/ 3252255 h 4944979"/>
              <a:gd name="connsiteX13208" fmla="*/ 8641066 w 10962464"/>
              <a:gd name="connsiteY13208" fmla="*/ 3252405 h 4944979"/>
              <a:gd name="connsiteX13209" fmla="*/ 8652706 w 10962464"/>
              <a:gd name="connsiteY13209" fmla="*/ 3253464 h 4944979"/>
              <a:gd name="connsiteX13210" fmla="*/ 8674929 w 10962464"/>
              <a:gd name="connsiteY13210" fmla="*/ 3259965 h 4944979"/>
              <a:gd name="connsiteX13211" fmla="*/ 8690953 w 10962464"/>
              <a:gd name="connsiteY13211" fmla="*/ 3267221 h 4944979"/>
              <a:gd name="connsiteX13212" fmla="*/ 8724818 w 10962464"/>
              <a:gd name="connsiteY13212" fmla="*/ 3288083 h 4944979"/>
              <a:gd name="connsiteX13213" fmla="*/ 8753691 w 10962464"/>
              <a:gd name="connsiteY13213" fmla="*/ 3312574 h 4944979"/>
              <a:gd name="connsiteX13214" fmla="*/ 8778637 w 10962464"/>
              <a:gd name="connsiteY13214" fmla="*/ 3340238 h 4944979"/>
              <a:gd name="connsiteX13215" fmla="*/ 8783966 w 10962464"/>
              <a:gd name="connsiteY13215" fmla="*/ 3347784 h 4944979"/>
              <a:gd name="connsiteX13216" fmla="*/ 8791637 w 10962464"/>
              <a:gd name="connsiteY13216" fmla="*/ 3345379 h 4944979"/>
              <a:gd name="connsiteX13217" fmla="*/ 8794962 w 10962464"/>
              <a:gd name="connsiteY13217" fmla="*/ 3345681 h 4944979"/>
              <a:gd name="connsiteX13218" fmla="*/ 8806755 w 10962464"/>
              <a:gd name="connsiteY13218" fmla="*/ 3349007 h 4944979"/>
              <a:gd name="connsiteX13219" fmla="*/ 8824745 w 10962464"/>
              <a:gd name="connsiteY13219" fmla="*/ 3357019 h 4944979"/>
              <a:gd name="connsiteX13220" fmla="*/ 8860120 w 10962464"/>
              <a:gd name="connsiteY13220" fmla="*/ 3378335 h 4944979"/>
              <a:gd name="connsiteX13221" fmla="*/ 8875388 w 10962464"/>
              <a:gd name="connsiteY13221" fmla="*/ 3390278 h 4944979"/>
              <a:gd name="connsiteX13222" fmla="*/ 8890506 w 10962464"/>
              <a:gd name="connsiteY13222" fmla="*/ 3404186 h 4944979"/>
              <a:gd name="connsiteX13223" fmla="*/ 8918776 w 10962464"/>
              <a:gd name="connsiteY13223" fmla="*/ 3433363 h 4944979"/>
              <a:gd name="connsiteX13224" fmla="*/ 8939637 w 10962464"/>
              <a:gd name="connsiteY13224" fmla="*/ 3462541 h 4944979"/>
              <a:gd name="connsiteX13225" fmla="*/ 8949162 w 10962464"/>
              <a:gd name="connsiteY13225" fmla="*/ 3482193 h 4944979"/>
              <a:gd name="connsiteX13226" fmla="*/ 8952682 w 10962464"/>
              <a:gd name="connsiteY13226" fmla="*/ 3494516 h 4944979"/>
              <a:gd name="connsiteX13227" fmla="*/ 8956418 w 10962464"/>
              <a:gd name="connsiteY13227" fmla="*/ 3493833 h 4944979"/>
              <a:gd name="connsiteX13228" fmla="*/ 8964734 w 10962464"/>
              <a:gd name="connsiteY13228" fmla="*/ 3494741 h 4944979"/>
              <a:gd name="connsiteX13229" fmla="*/ 8976223 w 10962464"/>
              <a:gd name="connsiteY13229" fmla="*/ 3497916 h 4944979"/>
              <a:gd name="connsiteX13230" fmla="*/ 8993609 w 10962464"/>
              <a:gd name="connsiteY13230" fmla="*/ 3505172 h 4944979"/>
              <a:gd name="connsiteX13231" fmla="*/ 9027320 w 10962464"/>
              <a:gd name="connsiteY13231" fmla="*/ 3526487 h 4944979"/>
              <a:gd name="connsiteX13232" fmla="*/ 9055893 w 10962464"/>
              <a:gd name="connsiteY13232" fmla="*/ 3552642 h 4944979"/>
              <a:gd name="connsiteX13233" fmla="*/ 9080686 w 10962464"/>
              <a:gd name="connsiteY13233" fmla="*/ 3580609 h 4944979"/>
              <a:gd name="connsiteX13234" fmla="*/ 9089977 w 10962464"/>
              <a:gd name="connsiteY13234" fmla="*/ 3592513 h 4944979"/>
              <a:gd name="connsiteX13235" fmla="*/ 9098070 w 10962464"/>
              <a:gd name="connsiteY13235" fmla="*/ 3594971 h 4944979"/>
              <a:gd name="connsiteX13236" fmla="*/ 9102606 w 10962464"/>
              <a:gd name="connsiteY13236" fmla="*/ 3597390 h 4944979"/>
              <a:gd name="connsiteX13237" fmla="*/ 9112131 w 10962464"/>
              <a:gd name="connsiteY13237" fmla="*/ 3603437 h 4944979"/>
              <a:gd name="connsiteX13238" fmla="*/ 9126945 w 10962464"/>
              <a:gd name="connsiteY13238" fmla="*/ 3615228 h 4944979"/>
              <a:gd name="connsiteX13239" fmla="*/ 9141760 w 10962464"/>
              <a:gd name="connsiteY13239" fmla="*/ 3630649 h 4944979"/>
              <a:gd name="connsiteX13240" fmla="*/ 9153552 w 10962464"/>
              <a:gd name="connsiteY13240" fmla="*/ 3645011 h 4944979"/>
              <a:gd name="connsiteX13241" fmla="*/ 9175020 w 10962464"/>
              <a:gd name="connsiteY13241" fmla="*/ 3676607 h 4944979"/>
              <a:gd name="connsiteX13242" fmla="*/ 9191347 w 10962464"/>
              <a:gd name="connsiteY13242" fmla="*/ 3711830 h 4944979"/>
              <a:gd name="connsiteX13243" fmla="*/ 9199383 w 10962464"/>
              <a:gd name="connsiteY13243" fmla="*/ 3739088 h 4944979"/>
              <a:gd name="connsiteX13244" fmla="*/ 9204952 w 10962464"/>
              <a:gd name="connsiteY13244" fmla="*/ 3740855 h 4944979"/>
              <a:gd name="connsiteX13245" fmla="*/ 9209790 w 10962464"/>
              <a:gd name="connsiteY13245" fmla="*/ 3742821 h 4944979"/>
              <a:gd name="connsiteX13246" fmla="*/ 9217803 w 10962464"/>
              <a:gd name="connsiteY13246" fmla="*/ 3746751 h 4944979"/>
              <a:gd name="connsiteX13247" fmla="*/ 9251364 w 10962464"/>
              <a:gd name="connsiteY13247" fmla="*/ 3768823 h 4944979"/>
              <a:gd name="connsiteX13248" fmla="*/ 9280693 w 10962464"/>
              <a:gd name="connsiteY13248" fmla="*/ 3798454 h 4944979"/>
              <a:gd name="connsiteX13249" fmla="*/ 9293844 w 10962464"/>
              <a:gd name="connsiteY13249" fmla="*/ 3813722 h 4944979"/>
              <a:gd name="connsiteX13250" fmla="*/ 9305636 w 10962464"/>
              <a:gd name="connsiteY13250" fmla="*/ 3828386 h 4944979"/>
              <a:gd name="connsiteX13251" fmla="*/ 9316824 w 10962464"/>
              <a:gd name="connsiteY13251" fmla="*/ 3844261 h 4944979"/>
              <a:gd name="connsiteX13252" fmla="*/ 9327707 w 10962464"/>
              <a:gd name="connsiteY13252" fmla="*/ 3864214 h 4944979"/>
              <a:gd name="connsiteX13253" fmla="*/ 9341157 w 10962464"/>
              <a:gd name="connsiteY13253" fmla="*/ 3902597 h 4944979"/>
              <a:gd name="connsiteX13254" fmla="*/ 9348117 w 10962464"/>
              <a:gd name="connsiteY13254" fmla="*/ 3906696 h 4944979"/>
              <a:gd name="connsiteX13255" fmla="*/ 9364293 w 10962464"/>
              <a:gd name="connsiteY13255" fmla="*/ 3931943 h 4944979"/>
              <a:gd name="connsiteX13256" fmla="*/ 9412972 w 10962464"/>
              <a:gd name="connsiteY13256" fmla="*/ 3982284 h 4944979"/>
              <a:gd name="connsiteX13257" fmla="*/ 9436556 w 10962464"/>
              <a:gd name="connsiteY13257" fmla="*/ 4006623 h 4944979"/>
              <a:gd name="connsiteX13258" fmla="*/ 9447742 w 10962464"/>
              <a:gd name="connsiteY13258" fmla="*/ 4018868 h 4944979"/>
              <a:gd name="connsiteX13259" fmla="*/ 9454092 w 10962464"/>
              <a:gd name="connsiteY13259" fmla="*/ 4025823 h 4944979"/>
              <a:gd name="connsiteX13260" fmla="*/ 9464674 w 10962464"/>
              <a:gd name="connsiteY13260" fmla="*/ 4025068 h 4944979"/>
              <a:gd name="connsiteX13261" fmla="*/ 9479791 w 10962464"/>
              <a:gd name="connsiteY13261" fmla="*/ 4029300 h 4944979"/>
              <a:gd name="connsiteX13262" fmla="*/ 9488107 w 10962464"/>
              <a:gd name="connsiteY13262" fmla="*/ 4035348 h 4944979"/>
              <a:gd name="connsiteX13263" fmla="*/ 9507003 w 10962464"/>
              <a:gd name="connsiteY13263" fmla="*/ 4056209 h 4944979"/>
              <a:gd name="connsiteX13264" fmla="*/ 9530739 w 10962464"/>
              <a:gd name="connsiteY13264" fmla="*/ 4087049 h 4944979"/>
              <a:gd name="connsiteX13265" fmla="*/ 9556287 w 10962464"/>
              <a:gd name="connsiteY13265" fmla="*/ 4116378 h 4944979"/>
              <a:gd name="connsiteX13266" fmla="*/ 9612222 w 10962464"/>
              <a:gd name="connsiteY13266" fmla="*/ 4171254 h 4944979"/>
              <a:gd name="connsiteX13267" fmla="*/ 9641398 w 10962464"/>
              <a:gd name="connsiteY13267" fmla="*/ 4197710 h 4944979"/>
              <a:gd name="connsiteX13268" fmla="*/ 9670577 w 10962464"/>
              <a:gd name="connsiteY13268" fmla="*/ 4221748 h 4944979"/>
              <a:gd name="connsiteX13269" fmla="*/ 9730896 w 10962464"/>
              <a:gd name="connsiteY13269" fmla="*/ 4271333 h 4944979"/>
              <a:gd name="connsiteX13270" fmla="*/ 9729838 w 10962464"/>
              <a:gd name="connsiteY13270" fmla="*/ 4270426 h 4944979"/>
              <a:gd name="connsiteX13271" fmla="*/ 9735734 w 10962464"/>
              <a:gd name="connsiteY13271" fmla="*/ 4275263 h 4944979"/>
              <a:gd name="connsiteX13272" fmla="*/ 9733163 w 10962464"/>
              <a:gd name="connsiteY13272" fmla="*/ 4273298 h 4944979"/>
              <a:gd name="connsiteX13273" fmla="*/ 9740118 w 10962464"/>
              <a:gd name="connsiteY13273" fmla="*/ 4278891 h 4944979"/>
              <a:gd name="connsiteX13274" fmla="*/ 9739513 w 10962464"/>
              <a:gd name="connsiteY13274" fmla="*/ 4278437 h 4944979"/>
              <a:gd name="connsiteX13275" fmla="*/ 9741327 w 10962464"/>
              <a:gd name="connsiteY13275" fmla="*/ 4279950 h 4944979"/>
              <a:gd name="connsiteX13276" fmla="*/ 9742083 w 10962464"/>
              <a:gd name="connsiteY13276" fmla="*/ 4280555 h 4944979"/>
              <a:gd name="connsiteX13277" fmla="*/ 9741478 w 10962464"/>
              <a:gd name="connsiteY13277" fmla="*/ 4280101 h 4944979"/>
              <a:gd name="connsiteX13278" fmla="*/ 9748584 w 10962464"/>
              <a:gd name="connsiteY13278" fmla="*/ 4285846 h 4944979"/>
              <a:gd name="connsiteX13279" fmla="*/ 9748885 w 10962464"/>
              <a:gd name="connsiteY13279" fmla="*/ 4285997 h 4944979"/>
              <a:gd name="connsiteX13280" fmla="*/ 9748734 w 10962464"/>
              <a:gd name="connsiteY13280" fmla="*/ 4285846 h 4944979"/>
              <a:gd name="connsiteX13281" fmla="*/ 9750549 w 10962464"/>
              <a:gd name="connsiteY13281" fmla="*/ 4287357 h 4944979"/>
              <a:gd name="connsiteX13282" fmla="*/ 9749339 w 10962464"/>
              <a:gd name="connsiteY13282" fmla="*/ 4286451 h 4944979"/>
              <a:gd name="connsiteX13283" fmla="*/ 9786528 w 10962464"/>
              <a:gd name="connsiteY13283" fmla="*/ 4316383 h 4944979"/>
              <a:gd name="connsiteX13284" fmla="*/ 9788645 w 10962464"/>
              <a:gd name="connsiteY13284" fmla="*/ 4318046 h 4944979"/>
              <a:gd name="connsiteX13285" fmla="*/ 9792424 w 10962464"/>
              <a:gd name="connsiteY13285" fmla="*/ 4321221 h 4944979"/>
              <a:gd name="connsiteX13286" fmla="*/ 9792726 w 10962464"/>
              <a:gd name="connsiteY13286" fmla="*/ 4321373 h 4944979"/>
              <a:gd name="connsiteX13287" fmla="*/ 9800134 w 10962464"/>
              <a:gd name="connsiteY13287" fmla="*/ 4327117 h 4944979"/>
              <a:gd name="connsiteX13288" fmla="*/ 9827648 w 10962464"/>
              <a:gd name="connsiteY13288" fmla="*/ 4349793 h 4944979"/>
              <a:gd name="connsiteX13289" fmla="*/ 9856221 w 10962464"/>
              <a:gd name="connsiteY13289" fmla="*/ 4371411 h 4944979"/>
              <a:gd name="connsiteX13290" fmla="*/ 9884944 w 10962464"/>
              <a:gd name="connsiteY13290" fmla="*/ 4393785 h 4944979"/>
              <a:gd name="connsiteX13291" fmla="*/ 9914424 w 10962464"/>
              <a:gd name="connsiteY13291" fmla="*/ 4415404 h 4944979"/>
              <a:gd name="connsiteX13292" fmla="*/ 9944960 w 10962464"/>
              <a:gd name="connsiteY13292" fmla="*/ 4437627 h 4944979"/>
              <a:gd name="connsiteX13293" fmla="*/ 9999755 w 10962464"/>
              <a:gd name="connsiteY13293" fmla="*/ 4487465 h 4944979"/>
              <a:gd name="connsiteX13294" fmla="*/ 10001349 w 10962464"/>
              <a:gd name="connsiteY13294" fmla="*/ 4487818 h 4944979"/>
              <a:gd name="connsiteX13295" fmla="*/ 10011478 w 10962464"/>
              <a:gd name="connsiteY13295" fmla="*/ 4491749 h 4944979"/>
              <a:gd name="connsiteX13296" fmla="*/ 10028560 w 10962464"/>
              <a:gd name="connsiteY13296" fmla="*/ 4499913 h 4944979"/>
              <a:gd name="connsiteX13297" fmla="*/ 10060911 w 10962464"/>
              <a:gd name="connsiteY13297" fmla="*/ 4518658 h 4944979"/>
              <a:gd name="connsiteX13298" fmla="*/ 10093415 w 10962464"/>
              <a:gd name="connsiteY13298" fmla="*/ 4542848 h 4944979"/>
              <a:gd name="connsiteX13299" fmla="*/ 10120930 w 10962464"/>
              <a:gd name="connsiteY13299" fmla="*/ 4572326 h 4944979"/>
              <a:gd name="connsiteX13300" fmla="*/ 10163016 w 10962464"/>
              <a:gd name="connsiteY13300" fmla="*/ 4627851 h 4944979"/>
              <a:gd name="connsiteX13301" fmla="*/ 10162351 w 10962464"/>
              <a:gd name="connsiteY13301" fmla="*/ 4627203 h 4944979"/>
              <a:gd name="connsiteX13302" fmla="*/ 10164014 w 10962464"/>
              <a:gd name="connsiteY13302" fmla="*/ 4629168 h 4944979"/>
              <a:gd name="connsiteX13303" fmla="*/ 10163016 w 10962464"/>
              <a:gd name="connsiteY13303" fmla="*/ 4627851 h 4944979"/>
              <a:gd name="connsiteX13304" fmla="*/ 10168247 w 10962464"/>
              <a:gd name="connsiteY13304" fmla="*/ 4632947 h 4944979"/>
              <a:gd name="connsiteX13305" fmla="*/ 10171423 w 10962464"/>
              <a:gd name="connsiteY13305" fmla="*/ 4639408 h 4944979"/>
              <a:gd name="connsiteX13306" fmla="*/ 10176410 w 10962464"/>
              <a:gd name="connsiteY13306" fmla="*/ 4640961 h 4944979"/>
              <a:gd name="connsiteX13307" fmla="*/ 10201355 w 10962464"/>
              <a:gd name="connsiteY13307" fmla="*/ 4656229 h 4944979"/>
              <a:gd name="connsiteX13308" fmla="*/ 10215867 w 10962464"/>
              <a:gd name="connsiteY13308" fmla="*/ 4661368 h 4944979"/>
              <a:gd name="connsiteX13309" fmla="*/ 10230532 w 10962464"/>
              <a:gd name="connsiteY13309" fmla="*/ 4665601 h 4944979"/>
              <a:gd name="connsiteX13310" fmla="*/ 10252755 w 10962464"/>
              <a:gd name="connsiteY13310" fmla="*/ 4668777 h 4944979"/>
              <a:gd name="connsiteX13311" fmla="*/ 10280419 w 10962464"/>
              <a:gd name="connsiteY13311" fmla="*/ 4671800 h 4944979"/>
              <a:gd name="connsiteX13312" fmla="*/ 10294631 w 10962464"/>
              <a:gd name="connsiteY13312" fmla="*/ 4677544 h 4944979"/>
              <a:gd name="connsiteX13313" fmla="*/ 10305515 w 10962464"/>
              <a:gd name="connsiteY13313" fmla="*/ 4683591 h 4944979"/>
              <a:gd name="connsiteX13314" fmla="*/ 10325169 w 10962464"/>
              <a:gd name="connsiteY13314" fmla="*/ 4693871 h 4944979"/>
              <a:gd name="connsiteX13315" fmla="*/ 10345426 w 10962464"/>
              <a:gd name="connsiteY13315" fmla="*/ 4703396 h 4944979"/>
              <a:gd name="connsiteX13316" fmla="*/ 10368405 w 10962464"/>
              <a:gd name="connsiteY13316" fmla="*/ 4713222 h 4944979"/>
              <a:gd name="connsiteX13317" fmla="*/ 10413304 w 10962464"/>
              <a:gd name="connsiteY13317" fmla="*/ 4732119 h 4944979"/>
              <a:gd name="connsiteX13318" fmla="*/ 10451097 w 10962464"/>
              <a:gd name="connsiteY13318" fmla="*/ 4746632 h 4944979"/>
              <a:gd name="connsiteX13319" fmla="*/ 10486473 w 10962464"/>
              <a:gd name="connsiteY13319" fmla="*/ 4759935 h 4944979"/>
              <a:gd name="connsiteX13320" fmla="*/ 10521471 w 10962464"/>
              <a:gd name="connsiteY13320" fmla="*/ 4774219 h 4944979"/>
              <a:gd name="connsiteX13321" fmla="*/ 10512628 w 10962464"/>
              <a:gd name="connsiteY13321" fmla="*/ 4764923 h 4944979"/>
              <a:gd name="connsiteX13322" fmla="*/ 10485113 w 10962464"/>
              <a:gd name="connsiteY13322" fmla="*/ 4737107 h 4944979"/>
              <a:gd name="connsiteX13323" fmla="*/ 10456087 w 10962464"/>
              <a:gd name="connsiteY13323" fmla="*/ 4709441 h 4944979"/>
              <a:gd name="connsiteX13324" fmla="*/ 10428574 w 10962464"/>
              <a:gd name="connsiteY13324" fmla="*/ 4686161 h 4944979"/>
              <a:gd name="connsiteX13325" fmla="*/ 10408920 w 10962464"/>
              <a:gd name="connsiteY13325" fmla="*/ 4673008 h 4944979"/>
              <a:gd name="connsiteX13326" fmla="*/ 10399548 w 10962464"/>
              <a:gd name="connsiteY13326" fmla="*/ 4667717 h 4944979"/>
              <a:gd name="connsiteX13327" fmla="*/ 10394559 w 10962464"/>
              <a:gd name="connsiteY13327" fmla="*/ 4664846 h 4944979"/>
              <a:gd name="connsiteX13328" fmla="*/ 10387908 w 10962464"/>
              <a:gd name="connsiteY13328" fmla="*/ 4659554 h 4944979"/>
              <a:gd name="connsiteX13329" fmla="*/ 10381557 w 10962464"/>
              <a:gd name="connsiteY13329" fmla="*/ 4650180 h 4944979"/>
              <a:gd name="connsiteX13330" fmla="*/ 10375964 w 10962464"/>
              <a:gd name="connsiteY13330" fmla="*/ 4641261 h 4944979"/>
              <a:gd name="connsiteX13331" fmla="*/ 10365534 w 10962464"/>
              <a:gd name="connsiteY13331" fmla="*/ 4624027 h 4944979"/>
              <a:gd name="connsiteX13332" fmla="*/ 10333635 w 10962464"/>
              <a:gd name="connsiteY13332" fmla="*/ 4591373 h 4944979"/>
              <a:gd name="connsiteX13333" fmla="*/ 10325321 w 10962464"/>
              <a:gd name="connsiteY13333" fmla="*/ 4585025 h 4944979"/>
              <a:gd name="connsiteX13334" fmla="*/ 10315040 w 10962464"/>
              <a:gd name="connsiteY13334" fmla="*/ 4576105 h 4944979"/>
              <a:gd name="connsiteX13335" fmla="*/ 10296143 w 10962464"/>
              <a:gd name="connsiteY13335" fmla="*/ 4555091 h 4944979"/>
              <a:gd name="connsiteX13336" fmla="*/ 10293253 w 10962464"/>
              <a:gd name="connsiteY13336" fmla="*/ 4547550 h 4944979"/>
              <a:gd name="connsiteX13337" fmla="*/ 10286922 w 10962464"/>
              <a:gd name="connsiteY13337" fmla="*/ 4546625 h 4944979"/>
              <a:gd name="connsiteX13338" fmla="*/ 10219195 w 10962464"/>
              <a:gd name="connsiteY13338" fmla="*/ 4526519 h 4944979"/>
              <a:gd name="connsiteX13339" fmla="*/ 10182913 w 10962464"/>
              <a:gd name="connsiteY13339" fmla="*/ 4510797 h 4944979"/>
              <a:gd name="connsiteX13340" fmla="*/ 10165829 w 10962464"/>
              <a:gd name="connsiteY13340" fmla="*/ 4502028 h 4944979"/>
              <a:gd name="connsiteX13341" fmla="*/ 10148595 w 10962464"/>
              <a:gd name="connsiteY13341" fmla="*/ 4492051 h 4944979"/>
              <a:gd name="connsiteX13342" fmla="*/ 10116395 w 10962464"/>
              <a:gd name="connsiteY13342" fmla="*/ 4471340 h 4944979"/>
              <a:gd name="connsiteX13343" fmla="*/ 10086461 w 10962464"/>
              <a:gd name="connsiteY13343" fmla="*/ 4445187 h 4944979"/>
              <a:gd name="connsiteX13344" fmla="*/ 10083892 w 10962464"/>
              <a:gd name="connsiteY13344" fmla="*/ 4441709 h 4944979"/>
              <a:gd name="connsiteX13345" fmla="*/ 10079810 w 10962464"/>
              <a:gd name="connsiteY13345" fmla="*/ 4430825 h 4944979"/>
              <a:gd name="connsiteX13346" fmla="*/ 10081909 w 10962464"/>
              <a:gd name="connsiteY13346" fmla="*/ 4421499 h 4944979"/>
              <a:gd name="connsiteX13347" fmla="*/ 10076634 w 10962464"/>
              <a:gd name="connsiteY13347" fmla="*/ 4417672 h 4944979"/>
              <a:gd name="connsiteX13348" fmla="*/ 10076212 w 10962464"/>
              <a:gd name="connsiteY13348" fmla="*/ 4415056 h 4944979"/>
              <a:gd name="connsiteX13349" fmla="*/ 10072855 w 10962464"/>
              <a:gd name="connsiteY13349" fmla="*/ 4413893 h 4944979"/>
              <a:gd name="connsiteX13350" fmla="*/ 10059400 w 10962464"/>
              <a:gd name="connsiteY13350" fmla="*/ 4408752 h 4944979"/>
              <a:gd name="connsiteX13351" fmla="*/ 10034608 w 10962464"/>
              <a:gd name="connsiteY13351" fmla="*/ 4397414 h 4944979"/>
              <a:gd name="connsiteX13352" fmla="*/ 9989104 w 10962464"/>
              <a:gd name="connsiteY13352" fmla="*/ 4367028 h 4944979"/>
              <a:gd name="connsiteX13353" fmla="*/ 9956904 w 10962464"/>
              <a:gd name="connsiteY13353" fmla="*/ 4342689 h 4944979"/>
              <a:gd name="connsiteX13354" fmla="*/ 9930297 w 10962464"/>
              <a:gd name="connsiteY13354" fmla="*/ 4318046 h 4944979"/>
              <a:gd name="connsiteX13355" fmla="*/ 9923342 w 10962464"/>
              <a:gd name="connsiteY13355" fmla="*/ 4309884 h 4944979"/>
              <a:gd name="connsiteX13356" fmla="*/ 9920469 w 10962464"/>
              <a:gd name="connsiteY13356" fmla="*/ 4305651 h 4944979"/>
              <a:gd name="connsiteX13357" fmla="*/ 9918504 w 10962464"/>
              <a:gd name="connsiteY13357" fmla="*/ 4300661 h 4944979"/>
              <a:gd name="connsiteX13358" fmla="*/ 9918504 w 10962464"/>
              <a:gd name="connsiteY13358" fmla="*/ 4292952 h 4944979"/>
              <a:gd name="connsiteX13359" fmla="*/ 9920318 w 10962464"/>
              <a:gd name="connsiteY13359" fmla="*/ 4288567 h 4944979"/>
              <a:gd name="connsiteX13360" fmla="*/ 9923039 w 10962464"/>
              <a:gd name="connsiteY13360" fmla="*/ 4284788 h 4944979"/>
              <a:gd name="connsiteX13361" fmla="*/ 9928179 w 10962464"/>
              <a:gd name="connsiteY13361" fmla="*/ 4280858 h 4944979"/>
              <a:gd name="connsiteX13362" fmla="*/ 9933946 w 10962464"/>
              <a:gd name="connsiteY13362" fmla="*/ 4278804 h 4944979"/>
              <a:gd name="connsiteX13363" fmla="*/ 9908527 w 10962464"/>
              <a:gd name="connsiteY13363" fmla="*/ 4262566 h 4944979"/>
              <a:gd name="connsiteX13364" fmla="*/ 9866347 w 10962464"/>
              <a:gd name="connsiteY13364" fmla="*/ 4230517 h 4944979"/>
              <a:gd name="connsiteX13365" fmla="*/ 9837926 w 10962464"/>
              <a:gd name="connsiteY13365" fmla="*/ 4204514 h 4944979"/>
              <a:gd name="connsiteX13366" fmla="*/ 9809959 w 10962464"/>
              <a:gd name="connsiteY13366" fmla="*/ 4179720 h 4944979"/>
              <a:gd name="connsiteX13367" fmla="*/ 9782596 w 10962464"/>
              <a:gd name="connsiteY13367" fmla="*/ 4152510 h 4944979"/>
              <a:gd name="connsiteX13368" fmla="*/ 9770502 w 10962464"/>
              <a:gd name="connsiteY13368" fmla="*/ 4139206 h 4944979"/>
              <a:gd name="connsiteX13369" fmla="*/ 9759768 w 10962464"/>
              <a:gd name="connsiteY13369" fmla="*/ 4126053 h 4944979"/>
              <a:gd name="connsiteX13370" fmla="*/ 9749338 w 10962464"/>
              <a:gd name="connsiteY13370" fmla="*/ 4113204 h 4944979"/>
              <a:gd name="connsiteX13371" fmla="*/ 9744803 w 10962464"/>
              <a:gd name="connsiteY13371" fmla="*/ 4104889 h 4944979"/>
              <a:gd name="connsiteX13372" fmla="*/ 9742384 w 10962464"/>
              <a:gd name="connsiteY13372" fmla="*/ 4094910 h 4944979"/>
              <a:gd name="connsiteX13373" fmla="*/ 9743895 w 10962464"/>
              <a:gd name="connsiteY13373" fmla="*/ 4088562 h 4944979"/>
              <a:gd name="connsiteX13374" fmla="*/ 9744349 w 10962464"/>
              <a:gd name="connsiteY13374" fmla="*/ 4087654 h 4944979"/>
              <a:gd name="connsiteX13375" fmla="*/ 9746919 w 10962464"/>
              <a:gd name="connsiteY13375" fmla="*/ 4084178 h 4944979"/>
              <a:gd name="connsiteX13376" fmla="*/ 9751756 w 10962464"/>
              <a:gd name="connsiteY13376" fmla="*/ 4080851 h 4944979"/>
              <a:gd name="connsiteX13377" fmla="*/ 9755839 w 10962464"/>
              <a:gd name="connsiteY13377" fmla="*/ 4079188 h 4944979"/>
              <a:gd name="connsiteX13378" fmla="*/ 9768234 w 10962464"/>
              <a:gd name="connsiteY13378" fmla="*/ 4077526 h 4944979"/>
              <a:gd name="connsiteX13379" fmla="*/ 9771258 w 10962464"/>
              <a:gd name="connsiteY13379" fmla="*/ 4077223 h 4944979"/>
              <a:gd name="connsiteX13380" fmla="*/ 9778287 w 10962464"/>
              <a:gd name="connsiteY13380" fmla="*/ 4077712 h 4944979"/>
              <a:gd name="connsiteX13381" fmla="*/ 9769294 w 10962464"/>
              <a:gd name="connsiteY13381" fmla="*/ 4070571 h 4944979"/>
              <a:gd name="connsiteX13382" fmla="*/ 9749944 w 10962464"/>
              <a:gd name="connsiteY13382" fmla="*/ 4052884 h 4944979"/>
              <a:gd name="connsiteX13383" fmla="*/ 9732861 w 10962464"/>
              <a:gd name="connsiteY13383" fmla="*/ 4036254 h 4944979"/>
              <a:gd name="connsiteX13384" fmla="*/ 9705196 w 10962464"/>
              <a:gd name="connsiteY13384" fmla="*/ 4007077 h 4944979"/>
              <a:gd name="connsiteX13385" fmla="*/ 9678890 w 10962464"/>
              <a:gd name="connsiteY13385" fmla="*/ 3978051 h 4944979"/>
              <a:gd name="connsiteX13386" fmla="*/ 9654702 w 10962464"/>
              <a:gd name="connsiteY13386" fmla="*/ 3950235 h 4944979"/>
              <a:gd name="connsiteX13387" fmla="*/ 9640189 w 10962464"/>
              <a:gd name="connsiteY13387" fmla="*/ 3932698 h 4944979"/>
              <a:gd name="connsiteX13388" fmla="*/ 9634897 w 10962464"/>
              <a:gd name="connsiteY13388" fmla="*/ 3925896 h 4944979"/>
              <a:gd name="connsiteX13389" fmla="*/ 9628549 w 10962464"/>
              <a:gd name="connsiteY13389" fmla="*/ 3911534 h 4944979"/>
              <a:gd name="connsiteX13390" fmla="*/ 9634445 w 10962464"/>
              <a:gd name="connsiteY13390" fmla="*/ 3900498 h 4944979"/>
              <a:gd name="connsiteX13391" fmla="*/ 9641073 w 10962464"/>
              <a:gd name="connsiteY13391" fmla="*/ 3898289 h 4944979"/>
              <a:gd name="connsiteX13392" fmla="*/ 9638072 w 10962464"/>
              <a:gd name="connsiteY13392" fmla="*/ 3895811 h 4944979"/>
              <a:gd name="connsiteX13393" fmla="*/ 9606627 w 10962464"/>
              <a:gd name="connsiteY13393" fmla="*/ 3863611 h 4944979"/>
              <a:gd name="connsiteX13394" fmla="*/ 9559613 w 10962464"/>
              <a:gd name="connsiteY13394" fmla="*/ 3801630 h 4944979"/>
              <a:gd name="connsiteX13395" fmla="*/ 9549634 w 10962464"/>
              <a:gd name="connsiteY13395" fmla="*/ 3786058 h 4944979"/>
              <a:gd name="connsiteX13396" fmla="*/ 9540867 w 10962464"/>
              <a:gd name="connsiteY13396" fmla="*/ 3771847 h 4944979"/>
              <a:gd name="connsiteX13397" fmla="*/ 9537238 w 10962464"/>
              <a:gd name="connsiteY13397" fmla="*/ 3763986 h 4944979"/>
              <a:gd name="connsiteX13398" fmla="*/ 9539603 w 10962464"/>
              <a:gd name="connsiteY13398" fmla="*/ 3751544 h 4944979"/>
              <a:gd name="connsiteX13399" fmla="*/ 9530284 w 10962464"/>
              <a:gd name="connsiteY13399" fmla="*/ 3747054 h 4944979"/>
              <a:gd name="connsiteX13400" fmla="*/ 9503980 w 10962464"/>
              <a:gd name="connsiteY13400" fmla="*/ 3729670 h 4944979"/>
              <a:gd name="connsiteX13401" fmla="*/ 9481302 w 10962464"/>
              <a:gd name="connsiteY13401" fmla="*/ 3710470 h 4944979"/>
              <a:gd name="connsiteX13402" fmla="*/ 9459685 w 10962464"/>
              <a:gd name="connsiteY13402" fmla="*/ 3688550 h 4944979"/>
              <a:gd name="connsiteX13403" fmla="*/ 9434740 w 10962464"/>
              <a:gd name="connsiteY13403" fmla="*/ 3656047 h 4944979"/>
              <a:gd name="connsiteX13404" fmla="*/ 9414936 w 10962464"/>
              <a:gd name="connsiteY13404" fmla="*/ 3623997 h 4944979"/>
              <a:gd name="connsiteX13405" fmla="*/ 9405564 w 10962464"/>
              <a:gd name="connsiteY13405" fmla="*/ 3608426 h 4944979"/>
              <a:gd name="connsiteX13406" fmla="*/ 9396191 w 10962464"/>
              <a:gd name="connsiteY13406" fmla="*/ 3590739 h 4944979"/>
              <a:gd name="connsiteX13407" fmla="*/ 9396191 w 10962464"/>
              <a:gd name="connsiteY13407" fmla="*/ 3589404 h 4944979"/>
              <a:gd name="connsiteX13408" fmla="*/ 9382283 w 10962464"/>
              <a:gd name="connsiteY13408" fmla="*/ 3581214 h 4944979"/>
              <a:gd name="connsiteX13409" fmla="*/ 9371852 w 10962464"/>
              <a:gd name="connsiteY13409" fmla="*/ 3573807 h 4944979"/>
              <a:gd name="connsiteX13410" fmla="*/ 9369886 w 10962464"/>
              <a:gd name="connsiteY13410" fmla="*/ 3572294 h 4944979"/>
              <a:gd name="connsiteX13411" fmla="*/ 9367467 w 10962464"/>
              <a:gd name="connsiteY13411" fmla="*/ 3570480 h 4944979"/>
              <a:gd name="connsiteX13412" fmla="*/ 9367166 w 10962464"/>
              <a:gd name="connsiteY13412" fmla="*/ 3570329 h 4944979"/>
              <a:gd name="connsiteX13413" fmla="*/ 9363234 w 10962464"/>
              <a:gd name="connsiteY13413" fmla="*/ 3567306 h 4944979"/>
              <a:gd name="connsiteX13414" fmla="*/ 9348269 w 10962464"/>
              <a:gd name="connsiteY13414" fmla="*/ 3555061 h 4944979"/>
              <a:gd name="connsiteX13415" fmla="*/ 9320603 w 10962464"/>
              <a:gd name="connsiteY13415" fmla="*/ 3525127 h 4944979"/>
              <a:gd name="connsiteX13416" fmla="*/ 9308055 w 10962464"/>
              <a:gd name="connsiteY13416" fmla="*/ 3508499 h 4944979"/>
              <a:gd name="connsiteX13417" fmla="*/ 9297321 w 10962464"/>
              <a:gd name="connsiteY13417" fmla="*/ 3492473 h 4944979"/>
              <a:gd name="connsiteX13418" fmla="*/ 9277820 w 10962464"/>
              <a:gd name="connsiteY13418" fmla="*/ 3460878 h 4944979"/>
              <a:gd name="connsiteX13419" fmla="*/ 9267691 w 10962464"/>
              <a:gd name="connsiteY13419" fmla="*/ 3443038 h 4944979"/>
              <a:gd name="connsiteX13420" fmla="*/ 9263307 w 10962464"/>
              <a:gd name="connsiteY13420" fmla="*/ 3435177 h 4944979"/>
              <a:gd name="connsiteX13421" fmla="*/ 9261191 w 10962464"/>
              <a:gd name="connsiteY13421" fmla="*/ 3431247 h 4944979"/>
              <a:gd name="connsiteX13422" fmla="*/ 9258166 w 10962464"/>
              <a:gd name="connsiteY13422" fmla="*/ 3423838 h 4944979"/>
              <a:gd name="connsiteX13423" fmla="*/ 9257865 w 10962464"/>
              <a:gd name="connsiteY13423" fmla="*/ 3417339 h 4944979"/>
              <a:gd name="connsiteX13424" fmla="*/ 9259225 w 10962464"/>
              <a:gd name="connsiteY13424" fmla="*/ 3413106 h 4944979"/>
              <a:gd name="connsiteX13425" fmla="*/ 9262047 w 10962464"/>
              <a:gd name="connsiteY13425" fmla="*/ 3410124 h 4944979"/>
              <a:gd name="connsiteX13426" fmla="*/ 9247282 w 10962464"/>
              <a:gd name="connsiteY13426" fmla="*/ 3397233 h 4944979"/>
              <a:gd name="connsiteX13427" fmla="*/ 9219465 w 10962464"/>
              <a:gd name="connsiteY13427" fmla="*/ 3367753 h 4944979"/>
              <a:gd name="connsiteX13428" fmla="*/ 9196032 w 10962464"/>
              <a:gd name="connsiteY13428" fmla="*/ 3334191 h 4944979"/>
              <a:gd name="connsiteX13429" fmla="*/ 9175472 w 10962464"/>
              <a:gd name="connsiteY13429" fmla="*/ 3301690 h 4944979"/>
              <a:gd name="connsiteX13430" fmla="*/ 9157180 w 10962464"/>
              <a:gd name="connsiteY13430" fmla="*/ 3267977 h 4944979"/>
              <a:gd name="connsiteX13431" fmla="*/ 9155517 w 10962464"/>
              <a:gd name="connsiteY13431" fmla="*/ 3261174 h 4944979"/>
              <a:gd name="connsiteX13432" fmla="*/ 9157180 w 10962464"/>
              <a:gd name="connsiteY13432" fmla="*/ 3253162 h 4944979"/>
              <a:gd name="connsiteX13433" fmla="*/ 9160960 w 10962464"/>
              <a:gd name="connsiteY13433" fmla="*/ 3248022 h 4944979"/>
              <a:gd name="connsiteX13434" fmla="*/ 9165797 w 10962464"/>
              <a:gd name="connsiteY13434" fmla="*/ 3244544 h 4944979"/>
              <a:gd name="connsiteX13435" fmla="*/ 9188474 w 10962464"/>
              <a:gd name="connsiteY13435" fmla="*/ 3239102 h 4944979"/>
              <a:gd name="connsiteX13436" fmla="*/ 9199811 w 10962464"/>
              <a:gd name="connsiteY13436" fmla="*/ 3238346 h 4944979"/>
              <a:gd name="connsiteX13437" fmla="*/ 9207673 w 10962464"/>
              <a:gd name="connsiteY13437" fmla="*/ 3238648 h 4944979"/>
              <a:gd name="connsiteX13438" fmla="*/ 9249397 w 10962464"/>
              <a:gd name="connsiteY13438" fmla="*/ 3244998 h 4944979"/>
              <a:gd name="connsiteX13439" fmla="*/ 9286738 w 10962464"/>
              <a:gd name="connsiteY13439" fmla="*/ 3254219 h 4944979"/>
              <a:gd name="connsiteX13440" fmla="*/ 9292044 w 10962464"/>
              <a:gd name="connsiteY13440" fmla="*/ 3255988 h 4944979"/>
              <a:gd name="connsiteX13441" fmla="*/ 9291123 w 10962464"/>
              <a:gd name="connsiteY13441" fmla="*/ 3254523 h 4944979"/>
              <a:gd name="connsiteX13442" fmla="*/ 9274192 w 10962464"/>
              <a:gd name="connsiteY13442" fmla="*/ 3222927 h 4944979"/>
              <a:gd name="connsiteX13443" fmla="*/ 9247735 w 10962464"/>
              <a:gd name="connsiteY13443" fmla="*/ 3155956 h 4944979"/>
              <a:gd name="connsiteX13444" fmla="*/ 9237909 w 10962464"/>
              <a:gd name="connsiteY13444" fmla="*/ 3119069 h 4944979"/>
              <a:gd name="connsiteX13445" fmla="*/ 9229142 w 10962464"/>
              <a:gd name="connsiteY13445" fmla="*/ 3080821 h 4944979"/>
              <a:gd name="connsiteX13446" fmla="*/ 9225361 w 10962464"/>
              <a:gd name="connsiteY13446" fmla="*/ 3060714 h 4944979"/>
              <a:gd name="connsiteX13447" fmla="*/ 9225361 w 10962464"/>
              <a:gd name="connsiteY13447" fmla="*/ 3060412 h 4944979"/>
              <a:gd name="connsiteX13448" fmla="*/ 9224757 w 10962464"/>
              <a:gd name="connsiteY13448" fmla="*/ 3056481 h 4944979"/>
              <a:gd name="connsiteX13449" fmla="*/ 9224152 w 10962464"/>
              <a:gd name="connsiteY13449" fmla="*/ 3053307 h 4944979"/>
              <a:gd name="connsiteX13450" fmla="*/ 9224152 w 10962464"/>
              <a:gd name="connsiteY13450" fmla="*/ 3053156 h 4944979"/>
              <a:gd name="connsiteX13451" fmla="*/ 9219617 w 10962464"/>
              <a:gd name="connsiteY13451" fmla="*/ 3019443 h 4944979"/>
              <a:gd name="connsiteX13452" fmla="*/ 9219314 w 10962464"/>
              <a:gd name="connsiteY13452" fmla="*/ 3001756 h 4944979"/>
              <a:gd name="connsiteX13453" fmla="*/ 9219768 w 10962464"/>
              <a:gd name="connsiteY13453" fmla="*/ 2994650 h 4944979"/>
              <a:gd name="connsiteX13454" fmla="*/ 9226420 w 10962464"/>
              <a:gd name="connsiteY13454" fmla="*/ 2983464 h 4944979"/>
              <a:gd name="connsiteX13455" fmla="*/ 9235338 w 10962464"/>
              <a:gd name="connsiteY13455" fmla="*/ 2981045 h 4944979"/>
              <a:gd name="connsiteX13456" fmla="*/ 9251514 w 10962464"/>
              <a:gd name="connsiteY13456" fmla="*/ 2986638 h 4944979"/>
              <a:gd name="connsiteX13457" fmla="*/ 9284622 w 10962464"/>
              <a:gd name="connsiteY13457" fmla="*/ 3012337 h 4944979"/>
              <a:gd name="connsiteX13458" fmla="*/ 9311533 w 10962464"/>
              <a:gd name="connsiteY13458" fmla="*/ 3039702 h 4944979"/>
              <a:gd name="connsiteX13459" fmla="*/ 9336627 w 10962464"/>
              <a:gd name="connsiteY13459" fmla="*/ 3068878 h 4944979"/>
              <a:gd name="connsiteX13460" fmla="*/ 9387121 w 10962464"/>
              <a:gd name="connsiteY13460" fmla="*/ 3127231 h 4944979"/>
              <a:gd name="connsiteX13461" fmla="*/ 9407227 w 10962464"/>
              <a:gd name="connsiteY13461" fmla="*/ 3156560 h 4944979"/>
              <a:gd name="connsiteX13462" fmla="*/ 9415540 w 10962464"/>
              <a:gd name="connsiteY13462" fmla="*/ 3171224 h 4944979"/>
              <a:gd name="connsiteX13463" fmla="*/ 9417008 w 10962464"/>
              <a:gd name="connsiteY13463" fmla="*/ 3174697 h 4944979"/>
              <a:gd name="connsiteX13464" fmla="*/ 9427634 w 10962464"/>
              <a:gd name="connsiteY13464" fmla="*/ 3176514 h 4944979"/>
              <a:gd name="connsiteX13465" fmla="*/ 9447288 w 10962464"/>
              <a:gd name="connsiteY13465" fmla="*/ 3185283 h 4944979"/>
              <a:gd name="connsiteX13466" fmla="*/ 9464672 w 10962464"/>
              <a:gd name="connsiteY13466" fmla="*/ 3197528 h 4944979"/>
              <a:gd name="connsiteX13467" fmla="*/ 9479639 w 10962464"/>
              <a:gd name="connsiteY13467" fmla="*/ 3209773 h 4944979"/>
              <a:gd name="connsiteX13468" fmla="*/ 9505945 w 10962464"/>
              <a:gd name="connsiteY13468" fmla="*/ 3235020 h 4944979"/>
              <a:gd name="connsiteX13469" fmla="*/ 9532399 w 10962464"/>
              <a:gd name="connsiteY13469" fmla="*/ 3266314 h 4944979"/>
              <a:gd name="connsiteX13470" fmla="*/ 9543247 w 10962464"/>
              <a:gd name="connsiteY13470" fmla="*/ 3280625 h 4944979"/>
              <a:gd name="connsiteX13471" fmla="*/ 9544495 w 10962464"/>
              <a:gd name="connsiteY13471" fmla="*/ 3276594 h 4944979"/>
              <a:gd name="connsiteX13472" fmla="*/ 9550088 w 10962464"/>
              <a:gd name="connsiteY13472" fmla="*/ 3270848 h 4944979"/>
              <a:gd name="connsiteX13473" fmla="*/ 9556135 w 10962464"/>
              <a:gd name="connsiteY13473" fmla="*/ 3269034 h 4944979"/>
              <a:gd name="connsiteX13474" fmla="*/ 9557798 w 10962464"/>
              <a:gd name="connsiteY13474" fmla="*/ 3268732 h 4944979"/>
              <a:gd name="connsiteX13475" fmla="*/ 9567020 w 10962464"/>
              <a:gd name="connsiteY13475" fmla="*/ 3270396 h 4944979"/>
              <a:gd name="connsiteX13476" fmla="*/ 9573672 w 10962464"/>
              <a:gd name="connsiteY13476" fmla="*/ 3273267 h 4944979"/>
              <a:gd name="connsiteX13477" fmla="*/ 9585010 w 10962464"/>
              <a:gd name="connsiteY13477" fmla="*/ 3280676 h 4944979"/>
              <a:gd name="connsiteX13478" fmla="*/ 9594989 w 10962464"/>
              <a:gd name="connsiteY13478" fmla="*/ 3289443 h 4944979"/>
              <a:gd name="connsiteX13479" fmla="*/ 9607838 w 10962464"/>
              <a:gd name="connsiteY13479" fmla="*/ 3303351 h 4944979"/>
              <a:gd name="connsiteX13480" fmla="*/ 9659389 w 10962464"/>
              <a:gd name="connsiteY13480" fmla="*/ 3365787 h 4944979"/>
              <a:gd name="connsiteX13481" fmla="*/ 9681007 w 10962464"/>
              <a:gd name="connsiteY13481" fmla="*/ 3397535 h 4944979"/>
              <a:gd name="connsiteX13482" fmla="*/ 9698996 w 10962464"/>
              <a:gd name="connsiteY13482" fmla="*/ 3429735 h 4944979"/>
              <a:gd name="connsiteX13483" fmla="*/ 9712265 w 10962464"/>
              <a:gd name="connsiteY13483" fmla="*/ 3459935 h 4944979"/>
              <a:gd name="connsiteX13484" fmla="*/ 9718196 w 10962464"/>
              <a:gd name="connsiteY13484" fmla="*/ 3455737 h 4944979"/>
              <a:gd name="connsiteX13485" fmla="*/ 9718348 w 10962464"/>
              <a:gd name="connsiteY13485" fmla="*/ 3455737 h 4944979"/>
              <a:gd name="connsiteX13486" fmla="*/ 9741327 w 10962464"/>
              <a:gd name="connsiteY13486" fmla="*/ 3464960 h 4944979"/>
              <a:gd name="connsiteX13487" fmla="*/ 9772469 w 10962464"/>
              <a:gd name="connsiteY13487" fmla="*/ 3490659 h 4944979"/>
              <a:gd name="connsiteX13488" fmla="*/ 9799226 w 10962464"/>
              <a:gd name="connsiteY13488" fmla="*/ 3520894 h 4944979"/>
              <a:gd name="connsiteX13489" fmla="*/ 9821450 w 10962464"/>
              <a:gd name="connsiteY13489" fmla="*/ 3550828 h 4944979"/>
              <a:gd name="connsiteX13490" fmla="*/ 9841405 w 10962464"/>
              <a:gd name="connsiteY13490" fmla="*/ 3583784 h 4944979"/>
              <a:gd name="connsiteX13491" fmla="*/ 9850173 w 10962464"/>
              <a:gd name="connsiteY13491" fmla="*/ 3600261 h 4944979"/>
              <a:gd name="connsiteX13492" fmla="*/ 9857883 w 10962464"/>
              <a:gd name="connsiteY13492" fmla="*/ 3615682 h 4944979"/>
              <a:gd name="connsiteX13493" fmla="*/ 9864800 w 10962464"/>
              <a:gd name="connsiteY13493" fmla="*/ 3633314 h 4944979"/>
              <a:gd name="connsiteX13494" fmla="*/ 9867709 w 10962464"/>
              <a:gd name="connsiteY13494" fmla="*/ 3622788 h 4944979"/>
              <a:gd name="connsiteX13495" fmla="*/ 9869372 w 10962464"/>
              <a:gd name="connsiteY13495" fmla="*/ 3617800 h 4944979"/>
              <a:gd name="connsiteX13496" fmla="*/ 9872093 w 10962464"/>
              <a:gd name="connsiteY13496" fmla="*/ 3610845 h 4944979"/>
              <a:gd name="connsiteX13497" fmla="*/ 9875570 w 10962464"/>
              <a:gd name="connsiteY13497" fmla="*/ 3605856 h 4944979"/>
              <a:gd name="connsiteX13498" fmla="*/ 9879651 w 10962464"/>
              <a:gd name="connsiteY13498" fmla="*/ 3602983 h 4944979"/>
              <a:gd name="connsiteX13499" fmla="*/ 9882523 w 10962464"/>
              <a:gd name="connsiteY13499" fmla="*/ 3601623 h 4944979"/>
              <a:gd name="connsiteX13500" fmla="*/ 9888117 w 10962464"/>
              <a:gd name="connsiteY13500" fmla="*/ 3600565 h 4944979"/>
              <a:gd name="connsiteX13501" fmla="*/ 9888570 w 10962464"/>
              <a:gd name="connsiteY13501" fmla="*/ 3600565 h 4944979"/>
              <a:gd name="connsiteX13502" fmla="*/ 9894618 w 10962464"/>
              <a:gd name="connsiteY13502" fmla="*/ 3601623 h 4944979"/>
              <a:gd name="connsiteX13503" fmla="*/ 9908527 w 10962464"/>
              <a:gd name="connsiteY13503" fmla="*/ 3609484 h 4944979"/>
              <a:gd name="connsiteX13504" fmla="*/ 9915027 w 10962464"/>
              <a:gd name="connsiteY13504" fmla="*/ 3614624 h 4944979"/>
              <a:gd name="connsiteX13505" fmla="*/ 9922434 w 10962464"/>
              <a:gd name="connsiteY13505" fmla="*/ 3621275 h 4944979"/>
              <a:gd name="connsiteX13506" fmla="*/ 9936495 w 10962464"/>
              <a:gd name="connsiteY13506" fmla="*/ 3635487 h 4944979"/>
              <a:gd name="connsiteX13507" fmla="*/ 9950855 w 10962464"/>
              <a:gd name="connsiteY13507" fmla="*/ 3652115 h 4944979"/>
              <a:gd name="connsiteX13508" fmla="*/ 9962346 w 10962464"/>
              <a:gd name="connsiteY13508" fmla="*/ 3667385 h 4944979"/>
              <a:gd name="connsiteX13509" fmla="*/ 9981544 w 10962464"/>
              <a:gd name="connsiteY13509" fmla="*/ 3702609 h 4944979"/>
              <a:gd name="connsiteX13510" fmla="*/ 9993940 w 10962464"/>
              <a:gd name="connsiteY13510" fmla="*/ 3738437 h 4944979"/>
              <a:gd name="connsiteX13511" fmla="*/ 10003163 w 10962464"/>
              <a:gd name="connsiteY13511" fmla="*/ 3774569 h 4944979"/>
              <a:gd name="connsiteX13512" fmla="*/ 10006602 w 10962464"/>
              <a:gd name="connsiteY13512" fmla="*/ 3793032 h 4944979"/>
              <a:gd name="connsiteX13513" fmla="*/ 10008001 w 10962464"/>
              <a:gd name="connsiteY13513" fmla="*/ 3787720 h 4944979"/>
              <a:gd name="connsiteX13514" fmla="*/ 10009361 w 10962464"/>
              <a:gd name="connsiteY13514" fmla="*/ 3783487 h 4944979"/>
              <a:gd name="connsiteX13515" fmla="*/ 10012233 w 10962464"/>
              <a:gd name="connsiteY13515" fmla="*/ 3776835 h 4944979"/>
              <a:gd name="connsiteX13516" fmla="*/ 10017676 w 10962464"/>
              <a:gd name="connsiteY13516" fmla="*/ 3770788 h 4944979"/>
              <a:gd name="connsiteX13517" fmla="*/ 10022210 w 10962464"/>
              <a:gd name="connsiteY13517" fmla="*/ 3768522 h 4944979"/>
              <a:gd name="connsiteX13518" fmla="*/ 10027048 w 10962464"/>
              <a:gd name="connsiteY13518" fmla="*/ 3768068 h 4944979"/>
              <a:gd name="connsiteX13519" fmla="*/ 10033095 w 10962464"/>
              <a:gd name="connsiteY13519" fmla="*/ 3768673 h 4944979"/>
              <a:gd name="connsiteX13520" fmla="*/ 10044283 w 10962464"/>
              <a:gd name="connsiteY13520" fmla="*/ 3773964 h 4944979"/>
              <a:gd name="connsiteX13521" fmla="*/ 10055017 w 10962464"/>
              <a:gd name="connsiteY13521" fmla="*/ 3783035 h 4944979"/>
              <a:gd name="connsiteX13522" fmla="*/ 10079506 w 10962464"/>
              <a:gd name="connsiteY13522" fmla="*/ 3816294 h 4944979"/>
              <a:gd name="connsiteX13523" fmla="*/ 10088880 w 10962464"/>
              <a:gd name="connsiteY13523" fmla="*/ 3830654 h 4944979"/>
              <a:gd name="connsiteX13524" fmla="*/ 10098102 w 10962464"/>
              <a:gd name="connsiteY13524" fmla="*/ 3847133 h 4944979"/>
              <a:gd name="connsiteX13525" fmla="*/ 10114730 w 10962464"/>
              <a:gd name="connsiteY13525" fmla="*/ 3885531 h 4944979"/>
              <a:gd name="connsiteX13526" fmla="*/ 10126220 w 10962464"/>
              <a:gd name="connsiteY13526" fmla="*/ 3921663 h 4944979"/>
              <a:gd name="connsiteX13527" fmla="*/ 10134233 w 10962464"/>
              <a:gd name="connsiteY13527" fmla="*/ 3956433 h 4944979"/>
              <a:gd name="connsiteX13528" fmla="*/ 10135974 w 10962464"/>
              <a:gd name="connsiteY13528" fmla="*/ 3968524 h 4944979"/>
              <a:gd name="connsiteX13529" fmla="*/ 10137407 w 10962464"/>
              <a:gd name="connsiteY13529" fmla="*/ 3964597 h 4944979"/>
              <a:gd name="connsiteX13530" fmla="*/ 10142850 w 10962464"/>
              <a:gd name="connsiteY13530" fmla="*/ 3954317 h 4944979"/>
              <a:gd name="connsiteX13531" fmla="*/ 10155396 w 10962464"/>
              <a:gd name="connsiteY13531" fmla="*/ 3947513 h 4944979"/>
              <a:gd name="connsiteX13532" fmla="*/ 10156607 w 10962464"/>
              <a:gd name="connsiteY13532" fmla="*/ 3948268 h 4944979"/>
              <a:gd name="connsiteX13533" fmla="*/ 10167643 w 10962464"/>
              <a:gd name="connsiteY13533" fmla="*/ 3950990 h 4944979"/>
              <a:gd name="connsiteX13534" fmla="*/ 10182911 w 10962464"/>
              <a:gd name="connsiteY13534" fmla="*/ 3961724 h 4944979"/>
              <a:gd name="connsiteX13535" fmla="*/ 10196518 w 10962464"/>
              <a:gd name="connsiteY13535" fmla="*/ 3977447 h 4944979"/>
              <a:gd name="connsiteX13536" fmla="*/ 10215718 w 10962464"/>
              <a:gd name="connsiteY13536" fmla="*/ 4009042 h 4944979"/>
              <a:gd name="connsiteX13537" fmla="*/ 10231137 w 10962464"/>
              <a:gd name="connsiteY13537" fmla="*/ 4045626 h 4944979"/>
              <a:gd name="connsiteX13538" fmla="*/ 10237939 w 10962464"/>
              <a:gd name="connsiteY13538" fmla="*/ 4062407 h 4944979"/>
              <a:gd name="connsiteX13539" fmla="*/ 10243080 w 10962464"/>
              <a:gd name="connsiteY13539" fmla="*/ 4079339 h 4944979"/>
              <a:gd name="connsiteX13540" fmla="*/ 10251998 w 10962464"/>
              <a:gd name="connsiteY13540" fmla="*/ 4113354 h 4944979"/>
              <a:gd name="connsiteX13541" fmla="*/ 10255325 w 10962464"/>
              <a:gd name="connsiteY13541" fmla="*/ 4133762 h 4944979"/>
              <a:gd name="connsiteX13542" fmla="*/ 10257593 w 10962464"/>
              <a:gd name="connsiteY13542" fmla="*/ 4151148 h 4944979"/>
              <a:gd name="connsiteX13543" fmla="*/ 10257825 w 10962464"/>
              <a:gd name="connsiteY13543" fmla="*/ 4154997 h 4944979"/>
              <a:gd name="connsiteX13544" fmla="*/ 10258047 w 10962464"/>
              <a:gd name="connsiteY13544" fmla="*/ 4154928 h 4944979"/>
              <a:gd name="connsiteX13545" fmla="*/ 10258348 w 10962464"/>
              <a:gd name="connsiteY13545" fmla="*/ 4155079 h 4944979"/>
              <a:gd name="connsiteX13546" fmla="*/ 10265606 w 10962464"/>
              <a:gd name="connsiteY13546" fmla="*/ 4156742 h 4944979"/>
              <a:gd name="connsiteX13547" fmla="*/ 10275131 w 10962464"/>
              <a:gd name="connsiteY13547" fmla="*/ 4163394 h 4944979"/>
              <a:gd name="connsiteX13548" fmla="*/ 10282991 w 10962464"/>
              <a:gd name="connsiteY13548" fmla="*/ 4172314 h 4944979"/>
              <a:gd name="connsiteX13549" fmla="*/ 10304155 w 10962464"/>
              <a:gd name="connsiteY13549" fmla="*/ 4203305 h 4944979"/>
              <a:gd name="connsiteX13550" fmla="*/ 10321844 w 10962464"/>
              <a:gd name="connsiteY13550" fmla="*/ 4236865 h 4944979"/>
              <a:gd name="connsiteX13551" fmla="*/ 10322600 w 10962464"/>
              <a:gd name="connsiteY13551" fmla="*/ 4238529 h 4944979"/>
              <a:gd name="connsiteX13552" fmla="*/ 10323960 w 10962464"/>
              <a:gd name="connsiteY13552" fmla="*/ 4241401 h 4944979"/>
              <a:gd name="connsiteX13553" fmla="*/ 10323960 w 10962464"/>
              <a:gd name="connsiteY13553" fmla="*/ 4241552 h 4944979"/>
              <a:gd name="connsiteX13554" fmla="*/ 10336508 w 10962464"/>
              <a:gd name="connsiteY13554" fmla="*/ 4275869 h 4944979"/>
              <a:gd name="connsiteX13555" fmla="*/ 10344369 w 10962464"/>
              <a:gd name="connsiteY13555" fmla="*/ 4313815 h 4944979"/>
              <a:gd name="connsiteX13556" fmla="*/ 10346032 w 10962464"/>
              <a:gd name="connsiteY13556" fmla="*/ 4349190 h 4944979"/>
              <a:gd name="connsiteX13557" fmla="*/ 10345578 w 10962464"/>
              <a:gd name="connsiteY13557" fmla="*/ 4366575 h 4944979"/>
              <a:gd name="connsiteX13558" fmla="*/ 10345558 w 10962464"/>
              <a:gd name="connsiteY13558" fmla="*/ 4367332 h 4944979"/>
              <a:gd name="connsiteX13559" fmla="*/ 10348449 w 10962464"/>
              <a:gd name="connsiteY13559" fmla="*/ 4367785 h 4944979"/>
              <a:gd name="connsiteX13560" fmla="*/ 10359183 w 10962464"/>
              <a:gd name="connsiteY13560" fmla="*/ 4372168 h 4944979"/>
              <a:gd name="connsiteX13561" fmla="*/ 10369162 w 10962464"/>
              <a:gd name="connsiteY13561" fmla="*/ 4378971 h 4944979"/>
              <a:gd name="connsiteX13562" fmla="*/ 10382616 w 10962464"/>
              <a:gd name="connsiteY13562" fmla="*/ 4391670 h 4944979"/>
              <a:gd name="connsiteX13563" fmla="*/ 10395315 w 10962464"/>
              <a:gd name="connsiteY13563" fmla="*/ 4407090 h 4944979"/>
              <a:gd name="connsiteX13564" fmla="*/ 10404990 w 10962464"/>
              <a:gd name="connsiteY13564" fmla="*/ 4425079 h 4944979"/>
              <a:gd name="connsiteX13565" fmla="*/ 10411491 w 10962464"/>
              <a:gd name="connsiteY13565" fmla="*/ 4442163 h 4944979"/>
              <a:gd name="connsiteX13566" fmla="*/ 10421166 w 10962464"/>
              <a:gd name="connsiteY13566" fmla="*/ 4480864 h 4944979"/>
              <a:gd name="connsiteX13567" fmla="*/ 10423585 w 10962464"/>
              <a:gd name="connsiteY13567" fmla="*/ 4500517 h 4944979"/>
              <a:gd name="connsiteX13568" fmla="*/ 10424493 w 10962464"/>
              <a:gd name="connsiteY13568" fmla="*/ 4520472 h 4944979"/>
              <a:gd name="connsiteX13569" fmla="*/ 10424341 w 10962464"/>
              <a:gd name="connsiteY13569" fmla="*/ 4538764 h 4944979"/>
              <a:gd name="connsiteX13570" fmla="*/ 10422073 w 10962464"/>
              <a:gd name="connsiteY13570" fmla="*/ 4557964 h 4944979"/>
              <a:gd name="connsiteX13571" fmla="*/ 10418332 w 10962464"/>
              <a:gd name="connsiteY13571" fmla="*/ 4570499 h 4944979"/>
              <a:gd name="connsiteX13572" fmla="*/ 10453214 w 10962464"/>
              <a:gd name="connsiteY13572" fmla="*/ 4614655 h 4944979"/>
              <a:gd name="connsiteX13573" fmla="*/ 10474379 w 10962464"/>
              <a:gd name="connsiteY13573" fmla="*/ 4638994 h 4944979"/>
              <a:gd name="connsiteX13574" fmla="*/ 10497508 w 10962464"/>
              <a:gd name="connsiteY13574" fmla="*/ 4661368 h 4944979"/>
              <a:gd name="connsiteX13575" fmla="*/ 10525023 w 10962464"/>
              <a:gd name="connsiteY13575" fmla="*/ 4688278 h 4944979"/>
              <a:gd name="connsiteX13576" fmla="*/ 10551480 w 10962464"/>
              <a:gd name="connsiteY13576" fmla="*/ 4714735 h 4944979"/>
              <a:gd name="connsiteX13577" fmla="*/ 10564480 w 10962464"/>
              <a:gd name="connsiteY13577" fmla="*/ 4728189 h 4944979"/>
              <a:gd name="connsiteX13578" fmla="*/ 10576726 w 10962464"/>
              <a:gd name="connsiteY13578" fmla="*/ 4743156 h 4944979"/>
              <a:gd name="connsiteX13579" fmla="*/ 10601367 w 10962464"/>
              <a:gd name="connsiteY13579" fmla="*/ 4771424 h 4944979"/>
              <a:gd name="connsiteX13580" fmla="*/ 10629939 w 10962464"/>
              <a:gd name="connsiteY13580" fmla="*/ 4798636 h 4944979"/>
              <a:gd name="connsiteX13581" fmla="*/ 10649366 w 10962464"/>
              <a:gd name="connsiteY13581" fmla="*/ 4820207 h 4944979"/>
              <a:gd name="connsiteX13582" fmla="*/ 10713390 w 10962464"/>
              <a:gd name="connsiteY13582" fmla="*/ 4839304 h 4944979"/>
              <a:gd name="connsiteX13583" fmla="*/ 10787924 w 10962464"/>
              <a:gd name="connsiteY13583" fmla="*/ 4859794 h 4944979"/>
              <a:gd name="connsiteX13584" fmla="*/ 10778244 w 10962464"/>
              <a:gd name="connsiteY13584" fmla="*/ 4856537 h 4944979"/>
              <a:gd name="connsiteX13585" fmla="*/ 10777185 w 10962464"/>
              <a:gd name="connsiteY13585" fmla="*/ 4817384 h 4944979"/>
              <a:gd name="connsiteX13586" fmla="*/ 10773709 w 10962464"/>
              <a:gd name="connsiteY13586" fmla="*/ 4778833 h 4944979"/>
              <a:gd name="connsiteX13587" fmla="*/ 10771297 w 10962464"/>
              <a:gd name="connsiteY13587" fmla="*/ 4761324 h 4944979"/>
              <a:gd name="connsiteX13588" fmla="*/ 10759952 w 10962464"/>
              <a:gd name="connsiteY13588" fmla="*/ 4743003 h 4944979"/>
              <a:gd name="connsiteX13589" fmla="*/ 10732590 w 10962464"/>
              <a:gd name="connsiteY13589" fmla="*/ 4700825 h 4944979"/>
              <a:gd name="connsiteX13590" fmla="*/ 10705679 w 10962464"/>
              <a:gd name="connsiteY13590" fmla="*/ 4658646 h 4944979"/>
              <a:gd name="connsiteX13591" fmla="*/ 10678771 w 10962464"/>
              <a:gd name="connsiteY13591" fmla="*/ 4614201 h 4944979"/>
              <a:gd name="connsiteX13592" fmla="*/ 10653070 w 10962464"/>
              <a:gd name="connsiteY13592" fmla="*/ 4568999 h 4944979"/>
              <a:gd name="connsiteX13593" fmla="*/ 10604694 w 10962464"/>
              <a:gd name="connsiteY13593" fmla="*/ 4476025 h 4944979"/>
              <a:gd name="connsiteX13594" fmla="*/ 10572795 w 10962464"/>
              <a:gd name="connsiteY13594" fmla="*/ 4413891 h 4944979"/>
              <a:gd name="connsiteX13595" fmla="*/ 10539839 w 10962464"/>
              <a:gd name="connsiteY13595" fmla="*/ 4349945 h 4944979"/>
              <a:gd name="connsiteX13596" fmla="*/ 10489498 w 10962464"/>
              <a:gd name="connsiteY13596" fmla="*/ 4257576 h 4944979"/>
              <a:gd name="connsiteX13597" fmla="*/ 10439004 w 10962464"/>
              <a:gd name="connsiteY13597" fmla="*/ 4166115 h 4944979"/>
              <a:gd name="connsiteX13598" fmla="*/ 10387605 w 10962464"/>
              <a:gd name="connsiteY13598" fmla="*/ 4072687 h 4944979"/>
              <a:gd name="connsiteX13599" fmla="*/ 10359485 w 10962464"/>
              <a:gd name="connsiteY13599" fmla="*/ 4025369 h 4944979"/>
              <a:gd name="connsiteX13600" fmla="*/ 10332122 w 10962464"/>
              <a:gd name="connsiteY13600" fmla="*/ 3979865 h 4944979"/>
              <a:gd name="connsiteX13601" fmla="*/ 10305365 w 10962464"/>
              <a:gd name="connsiteY13601" fmla="*/ 3935268 h 4944979"/>
              <a:gd name="connsiteX13602" fmla="*/ 10276339 w 10962464"/>
              <a:gd name="connsiteY13602" fmla="*/ 3889310 h 4944979"/>
              <a:gd name="connsiteX13603" fmla="*/ 10248522 w 10962464"/>
              <a:gd name="connsiteY13603" fmla="*/ 3844864 h 4944979"/>
              <a:gd name="connsiteX13604" fmla="*/ 10220857 w 10962464"/>
              <a:gd name="connsiteY13604" fmla="*/ 3804652 h 4944979"/>
              <a:gd name="connsiteX13605" fmla="*/ 10207704 w 10962464"/>
              <a:gd name="connsiteY13605" fmla="*/ 3791499 h 4944979"/>
              <a:gd name="connsiteX13606" fmla="*/ 10195913 w 10962464"/>
              <a:gd name="connsiteY13606" fmla="*/ 3780160 h 4944979"/>
              <a:gd name="connsiteX13607" fmla="*/ 10191680 w 10962464"/>
              <a:gd name="connsiteY13607" fmla="*/ 3775475 h 4944979"/>
              <a:gd name="connsiteX13608" fmla="*/ 10189412 w 10962464"/>
              <a:gd name="connsiteY13608" fmla="*/ 3771090 h 4944979"/>
              <a:gd name="connsiteX13609" fmla="*/ 10187447 w 10962464"/>
              <a:gd name="connsiteY13609" fmla="*/ 3763381 h 4944979"/>
              <a:gd name="connsiteX13610" fmla="*/ 10186993 w 10962464"/>
              <a:gd name="connsiteY13610" fmla="*/ 3756426 h 4944979"/>
              <a:gd name="connsiteX13611" fmla="*/ 10188504 w 10962464"/>
              <a:gd name="connsiteY13611" fmla="*/ 3738890 h 4944979"/>
              <a:gd name="connsiteX13612" fmla="*/ 10188052 w 10962464"/>
              <a:gd name="connsiteY13612" fmla="*/ 3729668 h 4944979"/>
              <a:gd name="connsiteX13613" fmla="*/ 10185935 w 10962464"/>
              <a:gd name="connsiteY13613" fmla="*/ 3722261 h 4944979"/>
              <a:gd name="connsiteX13614" fmla="*/ 10182459 w 10962464"/>
              <a:gd name="connsiteY13614" fmla="*/ 3714248 h 4944979"/>
              <a:gd name="connsiteX13615" fmla="*/ 10162503 w 10962464"/>
              <a:gd name="connsiteY13615" fmla="*/ 3679932 h 4944979"/>
              <a:gd name="connsiteX13616" fmla="*/ 10138617 w 10962464"/>
              <a:gd name="connsiteY13616" fmla="*/ 3646975 h 4944979"/>
              <a:gd name="connsiteX13617" fmla="*/ 10108505 w 10962464"/>
              <a:gd name="connsiteY13617" fmla="*/ 3617301 h 4944979"/>
              <a:gd name="connsiteX13618" fmla="*/ 10086763 w 10962464"/>
              <a:gd name="connsiteY13618" fmla="*/ 3614471 h 4944979"/>
              <a:gd name="connsiteX13619" fmla="*/ 10051389 w 10962464"/>
              <a:gd name="connsiteY13619" fmla="*/ 3603436 h 4944979"/>
              <a:gd name="connsiteX13620" fmla="*/ 10032341 w 10962464"/>
              <a:gd name="connsiteY13620" fmla="*/ 3595424 h 4944979"/>
              <a:gd name="connsiteX13621" fmla="*/ 10014048 w 10962464"/>
              <a:gd name="connsiteY13621" fmla="*/ 3583330 h 4944979"/>
              <a:gd name="connsiteX13622" fmla="*/ 9986231 w 10962464"/>
              <a:gd name="connsiteY13622" fmla="*/ 3554909 h 4944979"/>
              <a:gd name="connsiteX13623" fmla="*/ 9962043 w 10962464"/>
              <a:gd name="connsiteY13623" fmla="*/ 3523765 h 4944979"/>
              <a:gd name="connsiteX13624" fmla="*/ 9952066 w 10962464"/>
              <a:gd name="connsiteY13624" fmla="*/ 3505777 h 4944979"/>
              <a:gd name="connsiteX13625" fmla="*/ 9948135 w 10962464"/>
              <a:gd name="connsiteY13625" fmla="*/ 3493530 h 4944979"/>
              <a:gd name="connsiteX13626" fmla="*/ 9947833 w 10962464"/>
              <a:gd name="connsiteY13626" fmla="*/ 3480831 h 4944979"/>
              <a:gd name="connsiteX13627" fmla="*/ 9952001 w 10962464"/>
              <a:gd name="connsiteY13627" fmla="*/ 3476406 h 4944979"/>
              <a:gd name="connsiteX13628" fmla="*/ 9933773 w 10962464"/>
              <a:gd name="connsiteY13628" fmla="*/ 3467379 h 4944979"/>
              <a:gd name="connsiteX13629" fmla="*/ 9874058 w 10962464"/>
              <a:gd name="connsiteY13629" fmla="*/ 3415826 h 4944979"/>
              <a:gd name="connsiteX13630" fmla="*/ 9849869 w 10962464"/>
              <a:gd name="connsiteY13630" fmla="*/ 3383172 h 4944979"/>
              <a:gd name="connsiteX13631" fmla="*/ 9832333 w 10962464"/>
              <a:gd name="connsiteY13631" fmla="*/ 3343565 h 4944979"/>
              <a:gd name="connsiteX13632" fmla="*/ 9829460 w 10962464"/>
              <a:gd name="connsiteY13632" fmla="*/ 3327238 h 4944979"/>
              <a:gd name="connsiteX13633" fmla="*/ 9829436 w 10962464"/>
              <a:gd name="connsiteY13633" fmla="*/ 3326102 h 4944979"/>
              <a:gd name="connsiteX13634" fmla="*/ 9802250 w 10962464"/>
              <a:gd name="connsiteY13634" fmla="*/ 3311060 h 4944979"/>
              <a:gd name="connsiteX13635" fmla="*/ 9786226 w 10962464"/>
              <a:gd name="connsiteY13635" fmla="*/ 3299269 h 4944979"/>
              <a:gd name="connsiteX13636" fmla="*/ 9774283 w 10962464"/>
              <a:gd name="connsiteY13636" fmla="*/ 3288384 h 4944979"/>
              <a:gd name="connsiteX13637" fmla="*/ 9727721 w 10962464"/>
              <a:gd name="connsiteY13637" fmla="*/ 3226100 h 4944979"/>
              <a:gd name="connsiteX13638" fmla="*/ 9710335 w 10962464"/>
              <a:gd name="connsiteY13638" fmla="*/ 3192387 h 4944979"/>
              <a:gd name="connsiteX13639" fmla="*/ 9694008 w 10962464"/>
              <a:gd name="connsiteY13639" fmla="*/ 3155954 h 4944979"/>
              <a:gd name="connsiteX13640" fmla="*/ 9691287 w 10962464"/>
              <a:gd name="connsiteY13640" fmla="*/ 3146883 h 4944979"/>
              <a:gd name="connsiteX13641" fmla="*/ 9690078 w 10962464"/>
              <a:gd name="connsiteY13641" fmla="*/ 3140383 h 4944979"/>
              <a:gd name="connsiteX13642" fmla="*/ 9689473 w 10962464"/>
              <a:gd name="connsiteY13642" fmla="*/ 3135093 h 4944979"/>
              <a:gd name="connsiteX13643" fmla="*/ 9690380 w 10962464"/>
              <a:gd name="connsiteY13643" fmla="*/ 3127684 h 4944979"/>
              <a:gd name="connsiteX13644" fmla="*/ 9692089 w 10962464"/>
              <a:gd name="connsiteY13644" fmla="*/ 3124414 h 4944979"/>
              <a:gd name="connsiteX13645" fmla="*/ 9671483 w 10962464"/>
              <a:gd name="connsiteY13645" fmla="*/ 3110300 h 4944979"/>
              <a:gd name="connsiteX13646" fmla="*/ 9645479 w 10962464"/>
              <a:gd name="connsiteY13646" fmla="*/ 3085205 h 4944979"/>
              <a:gd name="connsiteX13647" fmla="*/ 9619326 w 10962464"/>
              <a:gd name="connsiteY13647" fmla="*/ 3054970 h 4944979"/>
              <a:gd name="connsiteX13648" fmla="*/ 9594081 w 10962464"/>
              <a:gd name="connsiteY13648" fmla="*/ 3023222 h 4944979"/>
              <a:gd name="connsiteX13649" fmla="*/ 9573368 w 10962464"/>
              <a:gd name="connsiteY13649" fmla="*/ 2990266 h 4944979"/>
              <a:gd name="connsiteX13650" fmla="*/ 9565053 w 10962464"/>
              <a:gd name="connsiteY13650" fmla="*/ 2969554 h 4944979"/>
              <a:gd name="connsiteX13651" fmla="*/ 9571554 w 10962464"/>
              <a:gd name="connsiteY13651" fmla="*/ 2952321 h 4944979"/>
              <a:gd name="connsiteX13652" fmla="*/ 9582137 w 10962464"/>
              <a:gd name="connsiteY13652" fmla="*/ 2945669 h 4944979"/>
              <a:gd name="connsiteX13653" fmla="*/ 9594874 w 10962464"/>
              <a:gd name="connsiteY13653" fmla="*/ 2943453 h 4944979"/>
              <a:gd name="connsiteX13654" fmla="*/ 9584405 w 10962464"/>
              <a:gd name="connsiteY13654" fmla="*/ 2933726 h 4944979"/>
              <a:gd name="connsiteX13655" fmla="*/ 9558554 w 10962464"/>
              <a:gd name="connsiteY13655" fmla="*/ 2902432 h 4944979"/>
              <a:gd name="connsiteX13656" fmla="*/ 9546763 w 10962464"/>
              <a:gd name="connsiteY13656" fmla="*/ 2887162 h 4944979"/>
              <a:gd name="connsiteX13657" fmla="*/ 9534215 w 10962464"/>
              <a:gd name="connsiteY13657" fmla="*/ 2872044 h 4944979"/>
              <a:gd name="connsiteX13658" fmla="*/ 9523179 w 10962464"/>
              <a:gd name="connsiteY13658" fmla="*/ 2857834 h 4944979"/>
              <a:gd name="connsiteX13659" fmla="*/ 9511992 w 10962464"/>
              <a:gd name="connsiteY13659" fmla="*/ 2842112 h 4944979"/>
              <a:gd name="connsiteX13660" fmla="*/ 9503072 w 10962464"/>
              <a:gd name="connsiteY13660" fmla="*/ 2825936 h 4944979"/>
              <a:gd name="connsiteX13661" fmla="*/ 9498234 w 10962464"/>
              <a:gd name="connsiteY13661" fmla="*/ 2815051 h 4944979"/>
              <a:gd name="connsiteX13662" fmla="*/ 9495514 w 10962464"/>
              <a:gd name="connsiteY13662" fmla="*/ 2803109 h 4944979"/>
              <a:gd name="connsiteX13663" fmla="*/ 9502467 w 10962464"/>
              <a:gd name="connsiteY13663" fmla="*/ 2789352 h 4944979"/>
              <a:gd name="connsiteX13664" fmla="*/ 9504240 w 10962464"/>
              <a:gd name="connsiteY13664" fmla="*/ 2788684 h 4944979"/>
              <a:gd name="connsiteX13665" fmla="*/ 9463617 w 10962464"/>
              <a:gd name="connsiteY13665" fmla="*/ 2754279 h 4944979"/>
              <a:gd name="connsiteX13666" fmla="*/ 9436707 w 10962464"/>
              <a:gd name="connsiteY13666" fmla="*/ 2726312 h 4944979"/>
              <a:gd name="connsiteX13667" fmla="*/ 9411309 w 10962464"/>
              <a:gd name="connsiteY13667" fmla="*/ 2695623 h 4944979"/>
              <a:gd name="connsiteX13668" fmla="*/ 9399366 w 10962464"/>
              <a:gd name="connsiteY13668" fmla="*/ 2679599 h 4944979"/>
              <a:gd name="connsiteX13669" fmla="*/ 9389540 w 10962464"/>
              <a:gd name="connsiteY13669" fmla="*/ 2664329 h 4944979"/>
              <a:gd name="connsiteX13670" fmla="*/ 9381377 w 10962464"/>
              <a:gd name="connsiteY13670" fmla="*/ 2645886 h 4944979"/>
              <a:gd name="connsiteX13671" fmla="*/ 9380166 w 10962464"/>
              <a:gd name="connsiteY13671" fmla="*/ 2640745 h 4944979"/>
              <a:gd name="connsiteX13672" fmla="*/ 9380166 w 10962464"/>
              <a:gd name="connsiteY13672" fmla="*/ 2625326 h 4944979"/>
              <a:gd name="connsiteX13673" fmla="*/ 9388330 w 10962464"/>
              <a:gd name="connsiteY13673" fmla="*/ 2612324 h 4944979"/>
              <a:gd name="connsiteX13674" fmla="*/ 9399820 w 10962464"/>
              <a:gd name="connsiteY13674" fmla="*/ 2605371 h 4944979"/>
              <a:gd name="connsiteX13675" fmla="*/ 9405064 w 10962464"/>
              <a:gd name="connsiteY13675" fmla="*/ 2604465 h 4944979"/>
              <a:gd name="connsiteX13676" fmla="*/ 9391505 w 10962464"/>
              <a:gd name="connsiteY13676" fmla="*/ 2592521 h 4944979"/>
              <a:gd name="connsiteX13677" fmla="*/ 9371397 w 10962464"/>
              <a:gd name="connsiteY13677" fmla="*/ 2572869 h 4944979"/>
              <a:gd name="connsiteX13678" fmla="*/ 9332848 w 10962464"/>
              <a:gd name="connsiteY13678" fmla="*/ 2531597 h 4944979"/>
              <a:gd name="connsiteX13679" fmla="*/ 9311079 w 10962464"/>
              <a:gd name="connsiteY13679" fmla="*/ 2501816 h 4944979"/>
              <a:gd name="connsiteX13680" fmla="*/ 9289157 w 10962464"/>
              <a:gd name="connsiteY13680" fmla="*/ 2468406 h 4944979"/>
              <a:gd name="connsiteX13681" fmla="*/ 9280086 w 10962464"/>
              <a:gd name="connsiteY13681" fmla="*/ 2450114 h 4944979"/>
              <a:gd name="connsiteX13682" fmla="*/ 9276611 w 10962464"/>
              <a:gd name="connsiteY13682" fmla="*/ 2436811 h 4944979"/>
              <a:gd name="connsiteX13683" fmla="*/ 9280540 w 10962464"/>
              <a:gd name="connsiteY13683" fmla="*/ 2423809 h 4944979"/>
              <a:gd name="connsiteX13684" fmla="*/ 9290971 w 10962464"/>
              <a:gd name="connsiteY13684" fmla="*/ 2417157 h 4944979"/>
              <a:gd name="connsiteX13685" fmla="*/ 9308141 w 10962464"/>
              <a:gd name="connsiteY13685" fmla="*/ 2415195 h 4944979"/>
              <a:gd name="connsiteX13686" fmla="*/ 9305938 w 10962464"/>
              <a:gd name="connsiteY13686" fmla="*/ 2413075 h 4944979"/>
              <a:gd name="connsiteX13687" fmla="*/ 9278122 w 10962464"/>
              <a:gd name="connsiteY13687" fmla="*/ 2382839 h 4944979"/>
              <a:gd name="connsiteX13688" fmla="*/ 9263004 w 10962464"/>
              <a:gd name="connsiteY13688" fmla="*/ 2364244 h 4944979"/>
              <a:gd name="connsiteX13689" fmla="*/ 9251968 w 10962464"/>
              <a:gd name="connsiteY13689" fmla="*/ 2348825 h 4944979"/>
              <a:gd name="connsiteX13690" fmla="*/ 9212209 w 10962464"/>
              <a:gd name="connsiteY13690" fmla="*/ 2281401 h 4944979"/>
              <a:gd name="connsiteX13691" fmla="*/ 9196789 w 10962464"/>
              <a:gd name="connsiteY13691" fmla="*/ 2245421 h 4944979"/>
              <a:gd name="connsiteX13692" fmla="*/ 9194672 w 10962464"/>
              <a:gd name="connsiteY13692" fmla="*/ 2234536 h 4944979"/>
              <a:gd name="connsiteX13693" fmla="*/ 9196637 w 10962464"/>
              <a:gd name="connsiteY13693" fmla="*/ 2226675 h 4944979"/>
              <a:gd name="connsiteX13694" fmla="*/ 9201930 w 10962464"/>
              <a:gd name="connsiteY13694" fmla="*/ 2220779 h 4944979"/>
              <a:gd name="connsiteX13695" fmla="*/ 9219314 w 10962464"/>
              <a:gd name="connsiteY13695" fmla="*/ 2215035 h 4944979"/>
              <a:gd name="connsiteX13696" fmla="*/ 9226269 w 10962464"/>
              <a:gd name="connsiteY13696" fmla="*/ 2214581 h 4944979"/>
              <a:gd name="connsiteX13697" fmla="*/ 9243956 w 10962464"/>
              <a:gd name="connsiteY13697" fmla="*/ 2216546 h 4944979"/>
              <a:gd name="connsiteX13698" fmla="*/ 9281145 w 10962464"/>
              <a:gd name="connsiteY13698" fmla="*/ 2226524 h 4944979"/>
              <a:gd name="connsiteX13699" fmla="*/ 9297926 w 10962464"/>
              <a:gd name="connsiteY13699" fmla="*/ 2231967 h 4944979"/>
              <a:gd name="connsiteX13700" fmla="*/ 9317126 w 10962464"/>
              <a:gd name="connsiteY13700" fmla="*/ 2239223 h 4944979"/>
              <a:gd name="connsiteX13701" fmla="*/ 9329444 w 10962464"/>
              <a:gd name="connsiteY13701" fmla="*/ 2243629 h 4944979"/>
              <a:gd name="connsiteX13702" fmla="*/ 9329975 w 10962464"/>
              <a:gd name="connsiteY13702" fmla="*/ 2243456 h 4944979"/>
              <a:gd name="connsiteX13703" fmla="*/ 9336022 w 10962464"/>
              <a:gd name="connsiteY13703" fmla="*/ 2243154 h 4944979"/>
              <a:gd name="connsiteX13704" fmla="*/ 9338138 w 10962464"/>
              <a:gd name="connsiteY13704" fmla="*/ 2243154 h 4944979"/>
              <a:gd name="connsiteX13705" fmla="*/ 9342988 w 10962464"/>
              <a:gd name="connsiteY13705" fmla="*/ 2243692 h 4944979"/>
              <a:gd name="connsiteX13706" fmla="*/ 9337232 w 10962464"/>
              <a:gd name="connsiteY13706" fmla="*/ 2235896 h 4944979"/>
              <a:gd name="connsiteX13707" fmla="*/ 9325742 w 10962464"/>
              <a:gd name="connsiteY13707" fmla="*/ 2218964 h 4944979"/>
              <a:gd name="connsiteX13708" fmla="*/ 9314404 w 10962464"/>
              <a:gd name="connsiteY13708" fmla="*/ 2202033 h 4944979"/>
              <a:gd name="connsiteX13709" fmla="*/ 9294147 w 10962464"/>
              <a:gd name="connsiteY13709" fmla="*/ 2168169 h 4944979"/>
              <a:gd name="connsiteX13710" fmla="*/ 9276761 w 10962464"/>
              <a:gd name="connsiteY13710" fmla="*/ 2135515 h 4944979"/>
              <a:gd name="connsiteX13711" fmla="*/ 9258922 w 10962464"/>
              <a:gd name="connsiteY13711" fmla="*/ 2099838 h 4944979"/>
              <a:gd name="connsiteX13712" fmla="*/ 9255446 w 10962464"/>
              <a:gd name="connsiteY13712" fmla="*/ 2090919 h 4944979"/>
              <a:gd name="connsiteX13713" fmla="*/ 9254084 w 10962464"/>
              <a:gd name="connsiteY13713" fmla="*/ 2085325 h 4944979"/>
              <a:gd name="connsiteX13714" fmla="*/ 9254387 w 10962464"/>
              <a:gd name="connsiteY13714" fmla="*/ 2078976 h 4944979"/>
              <a:gd name="connsiteX13715" fmla="*/ 9258620 w 10962464"/>
              <a:gd name="connsiteY13715" fmla="*/ 2072021 h 4944979"/>
              <a:gd name="connsiteX13716" fmla="*/ 9264969 w 10962464"/>
              <a:gd name="connsiteY13716" fmla="*/ 2068242 h 4944979"/>
              <a:gd name="connsiteX13717" fmla="*/ 9272225 w 10962464"/>
              <a:gd name="connsiteY13717" fmla="*/ 2067033 h 4944979"/>
              <a:gd name="connsiteX13718" fmla="*/ 10633994 w 10962464"/>
              <a:gd name="connsiteY13718" fmla="*/ 2024224 h 4944979"/>
              <a:gd name="connsiteX13719" fmla="*/ 10630998 w 10962464"/>
              <a:gd name="connsiteY13719" fmla="*/ 2025157 h 4944979"/>
              <a:gd name="connsiteX13720" fmla="*/ 10625404 w 10962464"/>
              <a:gd name="connsiteY13720" fmla="*/ 2025157 h 4944979"/>
              <a:gd name="connsiteX13721" fmla="*/ 10597134 w 10962464"/>
              <a:gd name="connsiteY13721" fmla="*/ 2027727 h 4944979"/>
              <a:gd name="connsiteX13722" fmla="*/ 10564934 w 10962464"/>
              <a:gd name="connsiteY13722" fmla="*/ 2032111 h 4944979"/>
              <a:gd name="connsiteX13723" fmla="*/ 10531675 w 10962464"/>
              <a:gd name="connsiteY13723" fmla="*/ 2038461 h 4944979"/>
              <a:gd name="connsiteX13724" fmla="*/ 10500230 w 10962464"/>
              <a:gd name="connsiteY13724" fmla="*/ 2046927 h 4944979"/>
              <a:gd name="connsiteX13725" fmla="*/ 10472112 w 10962464"/>
              <a:gd name="connsiteY13725" fmla="*/ 2056753 h 4944979"/>
              <a:gd name="connsiteX13726" fmla="*/ 10458657 w 10962464"/>
              <a:gd name="connsiteY13726" fmla="*/ 2062498 h 4944979"/>
              <a:gd name="connsiteX13727" fmla="*/ 10446110 w 10962464"/>
              <a:gd name="connsiteY13727" fmla="*/ 2069301 h 4944979"/>
              <a:gd name="connsiteX13728" fmla="*/ 10426760 w 10962464"/>
              <a:gd name="connsiteY13728" fmla="*/ 2083814 h 4944979"/>
              <a:gd name="connsiteX13729" fmla="*/ 10425550 w 10962464"/>
              <a:gd name="connsiteY13729" fmla="*/ 2085326 h 4944979"/>
              <a:gd name="connsiteX13730" fmla="*/ 10438852 w 10962464"/>
              <a:gd name="connsiteY13730" fmla="*/ 2093943 h 4944979"/>
              <a:gd name="connsiteX13731" fmla="*/ 10463494 w 10962464"/>
              <a:gd name="connsiteY13731" fmla="*/ 2104677 h 4944979"/>
              <a:gd name="connsiteX13732" fmla="*/ 10492671 w 10962464"/>
              <a:gd name="connsiteY13732" fmla="*/ 2115712 h 4944979"/>
              <a:gd name="connsiteX13733" fmla="*/ 10550270 w 10962464"/>
              <a:gd name="connsiteY13733" fmla="*/ 2132946 h 4944979"/>
              <a:gd name="connsiteX13734" fmla="*/ 10576273 w 10962464"/>
              <a:gd name="connsiteY13734" fmla="*/ 2137934 h 4944979"/>
              <a:gd name="connsiteX13735" fmla="*/ 10603787 w 10962464"/>
              <a:gd name="connsiteY13735" fmla="*/ 2141564 h 4944979"/>
              <a:gd name="connsiteX13736" fmla="*/ 10634324 w 10962464"/>
              <a:gd name="connsiteY13736" fmla="*/ 2144435 h 4944979"/>
              <a:gd name="connsiteX13737" fmla="*/ 10672875 w 10962464"/>
              <a:gd name="connsiteY13737" fmla="*/ 2146099 h 4944979"/>
              <a:gd name="connsiteX13738" fmla="*/ 10707494 w 10962464"/>
              <a:gd name="connsiteY13738" fmla="*/ 2141110 h 4944979"/>
              <a:gd name="connsiteX13739" fmla="*/ 10712717 w 10962464"/>
              <a:gd name="connsiteY13739" fmla="*/ 2144889 h 4944979"/>
              <a:gd name="connsiteX13740" fmla="*/ 10725030 w 10962464"/>
              <a:gd name="connsiteY13740" fmla="*/ 2134003 h 4944979"/>
              <a:gd name="connsiteX13741" fmla="*/ 10756171 w 10962464"/>
              <a:gd name="connsiteY13741" fmla="*/ 2110118 h 4944979"/>
              <a:gd name="connsiteX13742" fmla="*/ 10785651 w 10962464"/>
              <a:gd name="connsiteY13742" fmla="*/ 2088801 h 4944979"/>
              <a:gd name="connsiteX13743" fmla="*/ 10791094 w 10962464"/>
              <a:gd name="connsiteY13743" fmla="*/ 2084720 h 4944979"/>
              <a:gd name="connsiteX13744" fmla="*/ 10808694 w 10962464"/>
              <a:gd name="connsiteY13744" fmla="*/ 2073229 h 4944979"/>
              <a:gd name="connsiteX13745" fmla="*/ 10808479 w 10962464"/>
              <a:gd name="connsiteY13745" fmla="*/ 2072777 h 4944979"/>
              <a:gd name="connsiteX13746" fmla="*/ 10808819 w 10962464"/>
              <a:gd name="connsiteY13746" fmla="*/ 2073147 h 4944979"/>
              <a:gd name="connsiteX13747" fmla="*/ 10815728 w 10962464"/>
              <a:gd name="connsiteY13747" fmla="*/ 2068634 h 4944979"/>
              <a:gd name="connsiteX13748" fmla="*/ 10814376 w 10962464"/>
              <a:gd name="connsiteY13748" fmla="*/ 2068393 h 4944979"/>
              <a:gd name="connsiteX13749" fmla="*/ 10777035 w 10962464"/>
              <a:gd name="connsiteY13749" fmla="*/ 2061591 h 4944979"/>
              <a:gd name="connsiteX13750" fmla="*/ 10737426 w 10962464"/>
              <a:gd name="connsiteY13750" fmla="*/ 2052369 h 4944979"/>
              <a:gd name="connsiteX13751" fmla="*/ 10702051 w 10962464"/>
              <a:gd name="connsiteY13751" fmla="*/ 2043299 h 4944979"/>
              <a:gd name="connsiteX13752" fmla="*/ 10664710 w 10962464"/>
              <a:gd name="connsiteY13752" fmla="*/ 2032868 h 4944979"/>
              <a:gd name="connsiteX13753" fmla="*/ 10645663 w 10962464"/>
              <a:gd name="connsiteY13753" fmla="*/ 2028181 h 4944979"/>
              <a:gd name="connsiteX13754" fmla="*/ 10676049 w 10962464"/>
              <a:gd name="connsiteY13754" fmla="*/ 1776622 h 4944979"/>
              <a:gd name="connsiteX13755" fmla="*/ 10661790 w 10962464"/>
              <a:gd name="connsiteY13755" fmla="*/ 1777887 h 4944979"/>
              <a:gd name="connsiteX13756" fmla="*/ 10665467 w 10962464"/>
              <a:gd name="connsiteY13756" fmla="*/ 1790532 h 4944979"/>
              <a:gd name="connsiteX13757" fmla="*/ 10677863 w 10962464"/>
              <a:gd name="connsiteY13757" fmla="*/ 1818196 h 4944979"/>
              <a:gd name="connsiteX13758" fmla="*/ 10684818 w 10962464"/>
              <a:gd name="connsiteY13758" fmla="*/ 1828930 h 4944979"/>
              <a:gd name="connsiteX13759" fmla="*/ 10693888 w 10962464"/>
              <a:gd name="connsiteY13759" fmla="*/ 1839361 h 4944979"/>
              <a:gd name="connsiteX13760" fmla="*/ 10708703 w 10962464"/>
              <a:gd name="connsiteY13760" fmla="*/ 1853118 h 4944979"/>
              <a:gd name="connsiteX13761" fmla="*/ 10727449 w 10962464"/>
              <a:gd name="connsiteY13761" fmla="*/ 1871561 h 4944979"/>
              <a:gd name="connsiteX13762" fmla="*/ 10743020 w 10962464"/>
              <a:gd name="connsiteY13762" fmla="*/ 1889097 h 4944979"/>
              <a:gd name="connsiteX13763" fmla="*/ 10756173 w 10962464"/>
              <a:gd name="connsiteY13763" fmla="*/ 1908751 h 4944979"/>
              <a:gd name="connsiteX13764" fmla="*/ 10758803 w 10962464"/>
              <a:gd name="connsiteY13764" fmla="*/ 1913266 h 4944979"/>
              <a:gd name="connsiteX13765" fmla="*/ 10772362 w 10962464"/>
              <a:gd name="connsiteY13765" fmla="*/ 1914131 h 4944979"/>
              <a:gd name="connsiteX13766" fmla="*/ 10776668 w 10962464"/>
              <a:gd name="connsiteY13766" fmla="*/ 1907476 h 4944979"/>
              <a:gd name="connsiteX13767" fmla="*/ 10768115 w 10962464"/>
              <a:gd name="connsiteY13767" fmla="*/ 1885471 h 4944979"/>
              <a:gd name="connsiteX13768" fmla="*/ 10762219 w 10962464"/>
              <a:gd name="connsiteY13768" fmla="*/ 1859619 h 4944979"/>
              <a:gd name="connsiteX13769" fmla="*/ 10758893 w 10962464"/>
              <a:gd name="connsiteY13769" fmla="*/ 1839967 h 4944979"/>
              <a:gd name="connsiteX13770" fmla="*/ 10758440 w 10962464"/>
              <a:gd name="connsiteY13770" fmla="*/ 1839362 h 4944979"/>
              <a:gd name="connsiteX13771" fmla="*/ 10752543 w 10962464"/>
              <a:gd name="connsiteY13771" fmla="*/ 1835129 h 4944979"/>
              <a:gd name="connsiteX13772" fmla="*/ 10744834 w 10962464"/>
              <a:gd name="connsiteY13772" fmla="*/ 1830896 h 4944979"/>
              <a:gd name="connsiteX13773" fmla="*/ 10734856 w 10962464"/>
              <a:gd name="connsiteY13773" fmla="*/ 1824849 h 4944979"/>
              <a:gd name="connsiteX13774" fmla="*/ 10720192 w 10962464"/>
              <a:gd name="connsiteY13774" fmla="*/ 1808975 h 4944979"/>
              <a:gd name="connsiteX13775" fmla="*/ 10704226 w 10962464"/>
              <a:gd name="connsiteY13775" fmla="*/ 1777846 h 4944979"/>
              <a:gd name="connsiteX13776" fmla="*/ 10697214 w 10962464"/>
              <a:gd name="connsiteY13776" fmla="*/ 1777227 h 4944979"/>
              <a:gd name="connsiteX13777" fmla="*/ 10676049 w 10962464"/>
              <a:gd name="connsiteY13777" fmla="*/ 1776622 h 4944979"/>
              <a:gd name="connsiteX13778" fmla="*/ 10464101 w 10962464"/>
              <a:gd name="connsiteY13778" fmla="*/ 1751074 h 4944979"/>
              <a:gd name="connsiteX13779" fmla="*/ 10459414 w 10962464"/>
              <a:gd name="connsiteY13779" fmla="*/ 1751981 h 4944979"/>
              <a:gd name="connsiteX13780" fmla="*/ 10455936 w 10962464"/>
              <a:gd name="connsiteY13780" fmla="*/ 1752132 h 4944979"/>
              <a:gd name="connsiteX13781" fmla="*/ 10445204 w 10962464"/>
              <a:gd name="connsiteY13781" fmla="*/ 1756365 h 4944979"/>
              <a:gd name="connsiteX13782" fmla="*/ 10427666 w 10962464"/>
              <a:gd name="connsiteY13782" fmla="*/ 1765436 h 4944979"/>
              <a:gd name="connsiteX13783" fmla="*/ 10414362 w 10962464"/>
              <a:gd name="connsiteY13783" fmla="*/ 1775262 h 4944979"/>
              <a:gd name="connsiteX13784" fmla="*/ 10401665 w 10962464"/>
              <a:gd name="connsiteY13784" fmla="*/ 1786450 h 4944979"/>
              <a:gd name="connsiteX13785" fmla="*/ 10377628 w 10962464"/>
              <a:gd name="connsiteY13785" fmla="*/ 1809429 h 4944979"/>
              <a:gd name="connsiteX13786" fmla="*/ 10376872 w 10962464"/>
              <a:gd name="connsiteY13786" fmla="*/ 1810335 h 4944979"/>
              <a:gd name="connsiteX13787" fmla="*/ 10376720 w 10962464"/>
              <a:gd name="connsiteY13787" fmla="*/ 1810486 h 4944979"/>
              <a:gd name="connsiteX13788" fmla="*/ 10376706 w 10962464"/>
              <a:gd name="connsiteY13788" fmla="*/ 1810501 h 4944979"/>
              <a:gd name="connsiteX13789" fmla="*/ 10375360 w 10962464"/>
              <a:gd name="connsiteY13789" fmla="*/ 1811998 h 4944979"/>
              <a:gd name="connsiteX13790" fmla="*/ 10386094 w 10962464"/>
              <a:gd name="connsiteY13790" fmla="*/ 1811998 h 4944979"/>
              <a:gd name="connsiteX13791" fmla="*/ 10403932 w 10962464"/>
              <a:gd name="connsiteY13791" fmla="*/ 1811696 h 4944979"/>
              <a:gd name="connsiteX13792" fmla="*/ 10413456 w 10962464"/>
              <a:gd name="connsiteY13792" fmla="*/ 1811544 h 4944979"/>
              <a:gd name="connsiteX13793" fmla="*/ 10414061 w 10962464"/>
              <a:gd name="connsiteY13793" fmla="*/ 1811544 h 4944979"/>
              <a:gd name="connsiteX13794" fmla="*/ 10416027 w 10962464"/>
              <a:gd name="connsiteY13794" fmla="*/ 1811393 h 4944979"/>
              <a:gd name="connsiteX13795" fmla="*/ 10419957 w 10962464"/>
              <a:gd name="connsiteY13795" fmla="*/ 1811243 h 4944979"/>
              <a:gd name="connsiteX13796" fmla="*/ 10438400 w 10962464"/>
              <a:gd name="connsiteY13796" fmla="*/ 1810033 h 4944979"/>
              <a:gd name="connsiteX13797" fmla="*/ 10472263 w 10962464"/>
              <a:gd name="connsiteY13797" fmla="*/ 1804137 h 4944979"/>
              <a:gd name="connsiteX13798" fmla="*/ 10506127 w 10962464"/>
              <a:gd name="connsiteY13798" fmla="*/ 1795520 h 4944979"/>
              <a:gd name="connsiteX13799" fmla="*/ 10549364 w 10962464"/>
              <a:gd name="connsiteY13799" fmla="*/ 1779949 h 4944979"/>
              <a:gd name="connsiteX13800" fmla="*/ 10572190 w 10962464"/>
              <a:gd name="connsiteY13800" fmla="*/ 1769972 h 4944979"/>
              <a:gd name="connsiteX13801" fmla="*/ 10587460 w 10962464"/>
              <a:gd name="connsiteY13801" fmla="*/ 1761657 h 4944979"/>
              <a:gd name="connsiteX13802" fmla="*/ 10582773 w 10962464"/>
              <a:gd name="connsiteY13802" fmla="*/ 1760297 h 4944979"/>
              <a:gd name="connsiteX13803" fmla="*/ 10567051 w 10962464"/>
              <a:gd name="connsiteY13803" fmla="*/ 1757878 h 4944979"/>
              <a:gd name="connsiteX13804" fmla="*/ 10551329 w 10962464"/>
              <a:gd name="connsiteY13804" fmla="*/ 1756970 h 4944979"/>
              <a:gd name="connsiteX13805" fmla="*/ 10519884 w 10962464"/>
              <a:gd name="connsiteY13805" fmla="*/ 1755459 h 4944979"/>
              <a:gd name="connsiteX13806" fmla="*/ 10464101 w 10962464"/>
              <a:gd name="connsiteY13806" fmla="*/ 1751074 h 4944979"/>
              <a:gd name="connsiteX13807" fmla="*/ 10416907 w 10962464"/>
              <a:gd name="connsiteY13807" fmla="*/ 1739954 h 4944979"/>
              <a:gd name="connsiteX13808" fmla="*/ 10417524 w 10962464"/>
              <a:gd name="connsiteY13808" fmla="*/ 1743835 h 4944979"/>
              <a:gd name="connsiteX13809" fmla="*/ 10423463 w 10962464"/>
              <a:gd name="connsiteY13809" fmla="*/ 1740691 h 4944979"/>
              <a:gd name="connsiteX13810" fmla="*/ 10332122 w 10962464"/>
              <a:gd name="connsiteY13810" fmla="*/ 1729758 h 4944979"/>
              <a:gd name="connsiteX13811" fmla="*/ 10316099 w 10962464"/>
              <a:gd name="connsiteY13811" fmla="*/ 1729909 h 4944979"/>
              <a:gd name="connsiteX13812" fmla="*/ 10305214 w 10962464"/>
              <a:gd name="connsiteY13812" fmla="*/ 1730817 h 4944979"/>
              <a:gd name="connsiteX13813" fmla="*/ 10294631 w 10962464"/>
              <a:gd name="connsiteY13813" fmla="*/ 1732933 h 4944979"/>
              <a:gd name="connsiteX13814" fmla="*/ 10275734 w 10962464"/>
              <a:gd name="connsiteY13814" fmla="*/ 1737921 h 4944979"/>
              <a:gd name="connsiteX13815" fmla="*/ 10260466 w 10962464"/>
              <a:gd name="connsiteY13815" fmla="*/ 1743516 h 4944979"/>
              <a:gd name="connsiteX13816" fmla="*/ 10244593 w 10962464"/>
              <a:gd name="connsiteY13816" fmla="*/ 1751377 h 4944979"/>
              <a:gd name="connsiteX13817" fmla="*/ 10222068 w 10962464"/>
              <a:gd name="connsiteY13817" fmla="*/ 1767855 h 4944979"/>
              <a:gd name="connsiteX13818" fmla="*/ 10202716 w 10962464"/>
              <a:gd name="connsiteY13818" fmla="*/ 1786450 h 4944979"/>
              <a:gd name="connsiteX13819" fmla="*/ 10178830 w 10962464"/>
              <a:gd name="connsiteY13819" fmla="*/ 1814568 h 4944979"/>
              <a:gd name="connsiteX13820" fmla="*/ 10162353 w 10962464"/>
              <a:gd name="connsiteY13820" fmla="*/ 1836640 h 4944979"/>
              <a:gd name="connsiteX13821" fmla="*/ 10183063 w 10962464"/>
              <a:gd name="connsiteY13821" fmla="*/ 1836186 h 4944979"/>
              <a:gd name="connsiteX13822" fmla="*/ 10228870 w 10962464"/>
              <a:gd name="connsiteY13822" fmla="*/ 1835431 h 4944979"/>
              <a:gd name="connsiteX13823" fmla="*/ 10257744 w 10962464"/>
              <a:gd name="connsiteY13823" fmla="*/ 1833466 h 4944979"/>
              <a:gd name="connsiteX13824" fmla="*/ 10285713 w 10962464"/>
              <a:gd name="connsiteY13824" fmla="*/ 1826965 h 4944979"/>
              <a:gd name="connsiteX13825" fmla="*/ 10301282 w 10962464"/>
              <a:gd name="connsiteY13825" fmla="*/ 1821370 h 4944979"/>
              <a:gd name="connsiteX13826" fmla="*/ 10316703 w 10962464"/>
              <a:gd name="connsiteY13826" fmla="*/ 1813509 h 4944979"/>
              <a:gd name="connsiteX13827" fmla="*/ 10386698 w 10962464"/>
              <a:gd name="connsiteY13827" fmla="*/ 1755610 h 4944979"/>
              <a:gd name="connsiteX13828" fmla="*/ 10398489 w 10962464"/>
              <a:gd name="connsiteY13828" fmla="*/ 1742003 h 4944979"/>
              <a:gd name="connsiteX13829" fmla="*/ 10396524 w 10962464"/>
              <a:gd name="connsiteY13829" fmla="*/ 1740038 h 4944979"/>
              <a:gd name="connsiteX13830" fmla="*/ 10395920 w 10962464"/>
              <a:gd name="connsiteY13830" fmla="*/ 1739735 h 4944979"/>
              <a:gd name="connsiteX13831" fmla="*/ 10386395 w 10962464"/>
              <a:gd name="connsiteY13831" fmla="*/ 1736410 h 4944979"/>
              <a:gd name="connsiteX13832" fmla="*/ 10352230 w 10962464"/>
              <a:gd name="connsiteY13832" fmla="*/ 1731422 h 4944979"/>
              <a:gd name="connsiteX13833" fmla="*/ 10332122 w 10962464"/>
              <a:gd name="connsiteY13833" fmla="*/ 1729758 h 4944979"/>
              <a:gd name="connsiteX13834" fmla="*/ 10260526 w 10962464"/>
              <a:gd name="connsiteY13834" fmla="*/ 1717778 h 4944979"/>
              <a:gd name="connsiteX13835" fmla="*/ 10238090 w 10962464"/>
              <a:gd name="connsiteY13835" fmla="*/ 1719932 h 4944979"/>
              <a:gd name="connsiteX13836" fmla="*/ 10210727 w 10962464"/>
              <a:gd name="connsiteY13836" fmla="*/ 1725676 h 4944979"/>
              <a:gd name="connsiteX13837" fmla="*/ 10187598 w 10962464"/>
              <a:gd name="connsiteY13837" fmla="*/ 1733688 h 4944979"/>
              <a:gd name="connsiteX13838" fmla="*/ 10163410 w 10962464"/>
              <a:gd name="connsiteY13838" fmla="*/ 1743666 h 4944979"/>
              <a:gd name="connsiteX13839" fmla="*/ 10117149 w 10962464"/>
              <a:gd name="connsiteY13839" fmla="*/ 1766494 h 4944979"/>
              <a:gd name="connsiteX13840" fmla="*/ 10106264 w 10962464"/>
              <a:gd name="connsiteY13840" fmla="*/ 1773902 h 4944979"/>
              <a:gd name="connsiteX13841" fmla="*/ 10076332 w 10962464"/>
              <a:gd name="connsiteY13841" fmla="*/ 1794763 h 4944979"/>
              <a:gd name="connsiteX13842" fmla="*/ 10047306 w 10962464"/>
              <a:gd name="connsiteY13842" fmla="*/ 1817290 h 4944979"/>
              <a:gd name="connsiteX13843" fmla="*/ 10019036 w 10962464"/>
              <a:gd name="connsiteY13843" fmla="*/ 1840721 h 4944979"/>
              <a:gd name="connsiteX13844" fmla="*/ 9994848 w 10962464"/>
              <a:gd name="connsiteY13844" fmla="*/ 1864909 h 4944979"/>
              <a:gd name="connsiteX13845" fmla="*/ 9992126 w 10962464"/>
              <a:gd name="connsiteY13845" fmla="*/ 1867782 h 4944979"/>
              <a:gd name="connsiteX13846" fmla="*/ 9997568 w 10962464"/>
              <a:gd name="connsiteY13846" fmla="*/ 1867631 h 4944979"/>
              <a:gd name="connsiteX13847" fmla="*/ 10018431 w 10962464"/>
              <a:gd name="connsiteY13847" fmla="*/ 1865968 h 4944979"/>
              <a:gd name="connsiteX13848" fmla="*/ 10042619 w 10962464"/>
              <a:gd name="connsiteY13848" fmla="*/ 1862944 h 4944979"/>
              <a:gd name="connsiteX13849" fmla="*/ 10087972 w 10962464"/>
              <a:gd name="connsiteY13849" fmla="*/ 1852815 h 4944979"/>
              <a:gd name="connsiteX13850" fmla="*/ 10113522 w 10962464"/>
              <a:gd name="connsiteY13850" fmla="*/ 1843897 h 4944979"/>
              <a:gd name="connsiteX13851" fmla="*/ 10126069 w 10962464"/>
              <a:gd name="connsiteY13851" fmla="*/ 1838453 h 4944979"/>
              <a:gd name="connsiteX13852" fmla="*/ 10135330 w 10962464"/>
              <a:gd name="connsiteY13852" fmla="*/ 1833987 h 4944979"/>
              <a:gd name="connsiteX13853" fmla="*/ 10139374 w 10962464"/>
              <a:gd name="connsiteY13853" fmla="*/ 1826360 h 4944979"/>
              <a:gd name="connsiteX13854" fmla="*/ 10149955 w 10962464"/>
              <a:gd name="connsiteY13854" fmla="*/ 1810789 h 4944979"/>
              <a:gd name="connsiteX13855" fmla="*/ 10174447 w 10962464"/>
              <a:gd name="connsiteY13855" fmla="*/ 1781158 h 4944979"/>
              <a:gd name="connsiteX13856" fmla="*/ 10202111 w 10962464"/>
              <a:gd name="connsiteY13856" fmla="*/ 1752283 h 4944979"/>
              <a:gd name="connsiteX13857" fmla="*/ 10222974 w 10962464"/>
              <a:gd name="connsiteY13857" fmla="*/ 1735805 h 4944979"/>
              <a:gd name="connsiteX13858" fmla="*/ 10235371 w 10962464"/>
              <a:gd name="connsiteY13858" fmla="*/ 1727944 h 4944979"/>
              <a:gd name="connsiteX13859" fmla="*/ 9476471 w 10962464"/>
              <a:gd name="connsiteY13859" fmla="*/ 1687467 h 4944979"/>
              <a:gd name="connsiteX13860" fmla="*/ 9470116 w 10962464"/>
              <a:gd name="connsiteY13860" fmla="*/ 1692871 h 4944979"/>
              <a:gd name="connsiteX13861" fmla="*/ 9459987 w 10962464"/>
              <a:gd name="connsiteY13861" fmla="*/ 1695290 h 4944979"/>
              <a:gd name="connsiteX13862" fmla="*/ 9447742 w 10962464"/>
              <a:gd name="connsiteY13862" fmla="*/ 1698617 h 4944979"/>
              <a:gd name="connsiteX13863" fmla="*/ 9425973 w 10962464"/>
              <a:gd name="connsiteY13863" fmla="*/ 1704361 h 4944979"/>
              <a:gd name="connsiteX13864" fmla="*/ 9403146 w 10962464"/>
              <a:gd name="connsiteY13864" fmla="*/ 1714339 h 4944979"/>
              <a:gd name="connsiteX13865" fmla="*/ 9379712 w 10962464"/>
              <a:gd name="connsiteY13865" fmla="*/ 1726282 h 4944979"/>
              <a:gd name="connsiteX13866" fmla="*/ 9335418 w 10962464"/>
              <a:gd name="connsiteY13866" fmla="*/ 1752586 h 4944979"/>
              <a:gd name="connsiteX13867" fmla="*/ 9312137 w 10962464"/>
              <a:gd name="connsiteY13867" fmla="*/ 1768005 h 4944979"/>
              <a:gd name="connsiteX13868" fmla="*/ 9289006 w 10962464"/>
              <a:gd name="connsiteY13868" fmla="*/ 1785391 h 4944979"/>
              <a:gd name="connsiteX13869" fmla="*/ 9265121 w 10962464"/>
              <a:gd name="connsiteY13869" fmla="*/ 1804289 h 4944979"/>
              <a:gd name="connsiteX13870" fmla="*/ 9244107 w 10962464"/>
              <a:gd name="connsiteY13870" fmla="*/ 1823186 h 4944979"/>
              <a:gd name="connsiteX13871" fmla="*/ 9241747 w 10962464"/>
              <a:gd name="connsiteY13871" fmla="*/ 1826111 h 4944979"/>
              <a:gd name="connsiteX13872" fmla="*/ 9241688 w 10962464"/>
              <a:gd name="connsiteY13872" fmla="*/ 1826360 h 4944979"/>
              <a:gd name="connsiteX13873" fmla="*/ 9241235 w 10962464"/>
              <a:gd name="connsiteY13873" fmla="*/ 1826746 h 4944979"/>
              <a:gd name="connsiteX13874" fmla="*/ 9233980 w 10962464"/>
              <a:gd name="connsiteY13874" fmla="*/ 1835734 h 4944979"/>
              <a:gd name="connsiteX13875" fmla="*/ 9235491 w 10962464"/>
              <a:gd name="connsiteY13875" fmla="*/ 1835734 h 4944979"/>
              <a:gd name="connsiteX13876" fmla="*/ 9250759 w 10962464"/>
              <a:gd name="connsiteY13876" fmla="*/ 1835582 h 4944979"/>
              <a:gd name="connsiteX13877" fmla="*/ 9315766 w 10962464"/>
              <a:gd name="connsiteY13877" fmla="*/ 1831349 h 4944979"/>
              <a:gd name="connsiteX13878" fmla="*/ 9349328 w 10962464"/>
              <a:gd name="connsiteY13878" fmla="*/ 1825302 h 4944979"/>
              <a:gd name="connsiteX13879" fmla="*/ 9380015 w 10962464"/>
              <a:gd name="connsiteY13879" fmla="*/ 1817139 h 4944979"/>
              <a:gd name="connsiteX13880" fmla="*/ 9415747 w 10962464"/>
              <a:gd name="connsiteY13880" fmla="*/ 1805135 h 4944979"/>
              <a:gd name="connsiteX13881" fmla="*/ 9416448 w 10962464"/>
              <a:gd name="connsiteY13881" fmla="*/ 1803683 h 4944979"/>
              <a:gd name="connsiteX13882" fmla="*/ 9421587 w 10962464"/>
              <a:gd name="connsiteY13882" fmla="*/ 1794612 h 4944979"/>
              <a:gd name="connsiteX13883" fmla="*/ 9433985 w 10962464"/>
              <a:gd name="connsiteY13883" fmla="*/ 1778287 h 4944979"/>
              <a:gd name="connsiteX13884" fmla="*/ 9447893 w 10962464"/>
              <a:gd name="connsiteY13884" fmla="*/ 1763622 h 4944979"/>
              <a:gd name="connsiteX13885" fmla="*/ 9477674 w 10962464"/>
              <a:gd name="connsiteY13885" fmla="*/ 1738678 h 4944979"/>
              <a:gd name="connsiteX13886" fmla="*/ 9509119 w 10962464"/>
              <a:gd name="connsiteY13886" fmla="*/ 1714944 h 4944979"/>
              <a:gd name="connsiteX13887" fmla="*/ 9516829 w 10962464"/>
              <a:gd name="connsiteY13887" fmla="*/ 1709198 h 4944979"/>
              <a:gd name="connsiteX13888" fmla="*/ 9527695 w 10962464"/>
              <a:gd name="connsiteY13888" fmla="*/ 1702175 h 4944979"/>
              <a:gd name="connsiteX13889" fmla="*/ 9486442 w 10962464"/>
              <a:gd name="connsiteY13889" fmla="*/ 1690452 h 4944979"/>
              <a:gd name="connsiteX13890" fmla="*/ 10034549 w 10962464"/>
              <a:gd name="connsiteY13890" fmla="*/ 1687140 h 4944979"/>
              <a:gd name="connsiteX13891" fmla="*/ 10033247 w 10962464"/>
              <a:gd name="connsiteY13891" fmla="*/ 1688940 h 4944979"/>
              <a:gd name="connsiteX13892" fmla="*/ 10019793 w 10962464"/>
              <a:gd name="connsiteY13892" fmla="*/ 1692266 h 4944979"/>
              <a:gd name="connsiteX13893" fmla="*/ 9985626 w 10962464"/>
              <a:gd name="connsiteY13893" fmla="*/ 1704965 h 4944979"/>
              <a:gd name="connsiteX13894" fmla="*/ 9946925 w 10962464"/>
              <a:gd name="connsiteY13894" fmla="*/ 1724921 h 4944979"/>
              <a:gd name="connsiteX13895" fmla="*/ 9905201 w 10962464"/>
              <a:gd name="connsiteY13895" fmla="*/ 1755608 h 4944979"/>
              <a:gd name="connsiteX13896" fmla="*/ 9867861 w 10962464"/>
              <a:gd name="connsiteY13896" fmla="*/ 1791286 h 4944979"/>
              <a:gd name="connsiteX13897" fmla="*/ 9851534 w 10962464"/>
              <a:gd name="connsiteY13897" fmla="*/ 1811241 h 4944979"/>
              <a:gd name="connsiteX13898" fmla="*/ 9836871 w 10962464"/>
              <a:gd name="connsiteY13898" fmla="*/ 1829685 h 4944979"/>
              <a:gd name="connsiteX13899" fmla="*/ 9822508 w 10962464"/>
              <a:gd name="connsiteY13899" fmla="*/ 1849337 h 4944979"/>
              <a:gd name="connsiteX13900" fmla="*/ 9814647 w 10962464"/>
              <a:gd name="connsiteY13900" fmla="*/ 1860222 h 4944979"/>
              <a:gd name="connsiteX13901" fmla="*/ 9816461 w 10962464"/>
              <a:gd name="connsiteY13901" fmla="*/ 1860222 h 4944979"/>
              <a:gd name="connsiteX13902" fmla="*/ 9827798 w 10962464"/>
              <a:gd name="connsiteY13902" fmla="*/ 1859617 h 4944979"/>
              <a:gd name="connsiteX13903" fmla="*/ 9867106 w 10962464"/>
              <a:gd name="connsiteY13903" fmla="*/ 1855535 h 4944979"/>
              <a:gd name="connsiteX13904" fmla="*/ 9905050 w 10962464"/>
              <a:gd name="connsiteY13904" fmla="*/ 1850245 h 4944979"/>
              <a:gd name="connsiteX13905" fmla="*/ 9988348 w 10962464"/>
              <a:gd name="connsiteY13905" fmla="*/ 1830139 h 4944979"/>
              <a:gd name="connsiteX13906" fmla="*/ 9994224 w 10962464"/>
              <a:gd name="connsiteY13906" fmla="*/ 1831509 h 4944979"/>
              <a:gd name="connsiteX13907" fmla="*/ 10017374 w 10962464"/>
              <a:gd name="connsiteY13907" fmla="*/ 1809276 h 4944979"/>
              <a:gd name="connsiteX13908" fmla="*/ 10045945 w 10962464"/>
              <a:gd name="connsiteY13908" fmla="*/ 1786297 h 4944979"/>
              <a:gd name="connsiteX13909" fmla="*/ 10076029 w 10962464"/>
              <a:gd name="connsiteY13909" fmla="*/ 1764679 h 4944979"/>
              <a:gd name="connsiteX13910" fmla="*/ 10089786 w 10962464"/>
              <a:gd name="connsiteY13910" fmla="*/ 1755156 h 4944979"/>
              <a:gd name="connsiteX13911" fmla="*/ 10108080 w 10962464"/>
              <a:gd name="connsiteY13911" fmla="*/ 1743212 h 4944979"/>
              <a:gd name="connsiteX13912" fmla="*/ 10137877 w 10962464"/>
              <a:gd name="connsiteY13912" fmla="*/ 1727963 h 4944979"/>
              <a:gd name="connsiteX13913" fmla="*/ 10121080 w 10962464"/>
              <a:gd name="connsiteY13913" fmla="*/ 1722502 h 4944979"/>
              <a:gd name="connsiteX13914" fmla="*/ 10085101 w 10962464"/>
              <a:gd name="connsiteY13914" fmla="*/ 1709047 h 4944979"/>
              <a:gd name="connsiteX13915" fmla="*/ 10049876 w 10962464"/>
              <a:gd name="connsiteY13915" fmla="*/ 1694836 h 4944979"/>
              <a:gd name="connsiteX13916" fmla="*/ 9243806 w 10962464"/>
              <a:gd name="connsiteY13916" fmla="*/ 1685070 h 4944979"/>
              <a:gd name="connsiteX13917" fmla="*/ 9235338 w 10962464"/>
              <a:gd name="connsiteY13917" fmla="*/ 1687126 h 4944979"/>
              <a:gd name="connsiteX13918" fmla="*/ 9227780 w 10962464"/>
              <a:gd name="connsiteY13918" fmla="*/ 1688940 h 4944979"/>
              <a:gd name="connsiteX13919" fmla="*/ 9219314 w 10962464"/>
              <a:gd name="connsiteY13919" fmla="*/ 1691359 h 4944979"/>
              <a:gd name="connsiteX13920" fmla="*/ 9189533 w 10962464"/>
              <a:gd name="connsiteY13920" fmla="*/ 1701639 h 4944979"/>
              <a:gd name="connsiteX13921" fmla="*/ 9156425 w 10962464"/>
              <a:gd name="connsiteY13921" fmla="*/ 1716152 h 4944979"/>
              <a:gd name="connsiteX13922" fmla="*/ 9125585 w 10962464"/>
              <a:gd name="connsiteY13922" fmla="*/ 1730363 h 4944979"/>
              <a:gd name="connsiteX13923" fmla="*/ 9108653 w 10962464"/>
              <a:gd name="connsiteY13923" fmla="*/ 1738980 h 4944979"/>
              <a:gd name="connsiteX13924" fmla="*/ 9097315 w 10962464"/>
              <a:gd name="connsiteY13924" fmla="*/ 1745782 h 4944979"/>
              <a:gd name="connsiteX13925" fmla="*/ 9038508 w 10962464"/>
              <a:gd name="connsiteY13925" fmla="*/ 1785996 h 4944979"/>
              <a:gd name="connsiteX13926" fmla="*/ 9008423 w 10962464"/>
              <a:gd name="connsiteY13926" fmla="*/ 1807916 h 4944979"/>
              <a:gd name="connsiteX13927" fmla="*/ 8994213 w 10962464"/>
              <a:gd name="connsiteY13927" fmla="*/ 1819708 h 4944979"/>
              <a:gd name="connsiteX13928" fmla="*/ 8984235 w 10962464"/>
              <a:gd name="connsiteY13928" fmla="*/ 1828627 h 4944979"/>
              <a:gd name="connsiteX13929" fmla="*/ 8999806 w 10962464"/>
              <a:gd name="connsiteY13929" fmla="*/ 1829836 h 4944979"/>
              <a:gd name="connsiteX13930" fmla="*/ 9030799 w 10962464"/>
              <a:gd name="connsiteY13930" fmla="*/ 1831349 h 4944979"/>
              <a:gd name="connsiteX13931" fmla="*/ 9093234 w 10962464"/>
              <a:gd name="connsiteY13931" fmla="*/ 1831953 h 4944979"/>
              <a:gd name="connsiteX13932" fmla="*/ 9124980 w 10962464"/>
              <a:gd name="connsiteY13932" fmla="*/ 1829081 h 4944979"/>
              <a:gd name="connsiteX13933" fmla="*/ 9159449 w 10962464"/>
              <a:gd name="connsiteY13933" fmla="*/ 1823638 h 4944979"/>
              <a:gd name="connsiteX13934" fmla="*/ 9193917 w 10962464"/>
              <a:gd name="connsiteY13934" fmla="*/ 1816836 h 4944979"/>
              <a:gd name="connsiteX13935" fmla="*/ 9225826 w 10962464"/>
              <a:gd name="connsiteY13935" fmla="*/ 1808048 h 4944979"/>
              <a:gd name="connsiteX13936" fmla="*/ 9237455 w 10962464"/>
              <a:gd name="connsiteY13936" fmla="*/ 1794915 h 4944979"/>
              <a:gd name="connsiteX13937" fmla="*/ 9269053 w 10962464"/>
              <a:gd name="connsiteY13937" fmla="*/ 1769367 h 4944979"/>
              <a:gd name="connsiteX13938" fmla="*/ 9299589 w 10962464"/>
              <a:gd name="connsiteY13938" fmla="*/ 1746388 h 4944979"/>
              <a:gd name="connsiteX13939" fmla="*/ 9299892 w 10962464"/>
              <a:gd name="connsiteY13939" fmla="*/ 1746388 h 4944979"/>
              <a:gd name="connsiteX13940" fmla="*/ 9333453 w 10962464"/>
              <a:gd name="connsiteY13940" fmla="*/ 1724770 h 4944979"/>
              <a:gd name="connsiteX13941" fmla="*/ 9349545 w 10962464"/>
              <a:gd name="connsiteY13941" fmla="*/ 1715985 h 4944979"/>
              <a:gd name="connsiteX13942" fmla="*/ 9292484 w 10962464"/>
              <a:gd name="connsiteY13942" fmla="*/ 1703454 h 4944979"/>
              <a:gd name="connsiteX13943" fmla="*/ 9255446 w 10962464"/>
              <a:gd name="connsiteY13943" fmla="*/ 1690302 h 4944979"/>
              <a:gd name="connsiteX13944" fmla="*/ 9064267 w 10962464"/>
              <a:gd name="connsiteY13944" fmla="*/ 1683542 h 4944979"/>
              <a:gd name="connsiteX13945" fmla="*/ 9061940 w 10962464"/>
              <a:gd name="connsiteY13945" fmla="*/ 1684858 h 4944979"/>
              <a:gd name="connsiteX13946" fmla="*/ 9051962 w 10962464"/>
              <a:gd name="connsiteY13946" fmla="*/ 1684858 h 4944979"/>
              <a:gd name="connsiteX13947" fmla="*/ 9043044 w 10962464"/>
              <a:gd name="connsiteY13947" fmla="*/ 1684858 h 4944979"/>
              <a:gd name="connsiteX13948" fmla="*/ 9040020 w 10962464"/>
              <a:gd name="connsiteY13948" fmla="*/ 1685010 h 4944979"/>
              <a:gd name="connsiteX13949" fmla="*/ 8968362 w 10962464"/>
              <a:gd name="connsiteY13949" fmla="*/ 1691813 h 4944979"/>
              <a:gd name="connsiteX13950" fmla="*/ 8931324 w 10962464"/>
              <a:gd name="connsiteY13950" fmla="*/ 1698918 h 4944979"/>
              <a:gd name="connsiteX13951" fmla="*/ 8897460 w 10962464"/>
              <a:gd name="connsiteY13951" fmla="*/ 1708140 h 4944979"/>
              <a:gd name="connsiteX13952" fmla="*/ 8860120 w 10962464"/>
              <a:gd name="connsiteY13952" fmla="*/ 1722349 h 4944979"/>
              <a:gd name="connsiteX13953" fmla="*/ 8827919 w 10962464"/>
              <a:gd name="connsiteY13953" fmla="*/ 1740189 h 4944979"/>
              <a:gd name="connsiteX13954" fmla="*/ 8798289 w 10962464"/>
              <a:gd name="connsiteY13954" fmla="*/ 1761050 h 4944979"/>
              <a:gd name="connsiteX13955" fmla="*/ 8775007 w 10962464"/>
              <a:gd name="connsiteY13955" fmla="*/ 1778890 h 4944979"/>
              <a:gd name="connsiteX13956" fmla="*/ 8777275 w 10962464"/>
              <a:gd name="connsiteY13956" fmla="*/ 1779192 h 4944979"/>
              <a:gd name="connsiteX13957" fmla="*/ 8795870 w 10962464"/>
              <a:gd name="connsiteY13957" fmla="*/ 1781006 h 4944979"/>
              <a:gd name="connsiteX13958" fmla="*/ 8832152 w 10962464"/>
              <a:gd name="connsiteY13958" fmla="*/ 1784182 h 4944979"/>
              <a:gd name="connsiteX13959" fmla="*/ 8867527 w 10962464"/>
              <a:gd name="connsiteY13959" fmla="*/ 1786448 h 4944979"/>
              <a:gd name="connsiteX13960" fmla="*/ 8901844 w 10962464"/>
              <a:gd name="connsiteY13960" fmla="*/ 1786448 h 4944979"/>
              <a:gd name="connsiteX13961" fmla="*/ 8928602 w 10962464"/>
              <a:gd name="connsiteY13961" fmla="*/ 1784786 h 4944979"/>
              <a:gd name="connsiteX13962" fmla="*/ 8954303 w 10962464"/>
              <a:gd name="connsiteY13962" fmla="*/ 1781914 h 4944979"/>
              <a:gd name="connsiteX13963" fmla="*/ 9011599 w 10962464"/>
              <a:gd name="connsiteY13963" fmla="*/ 1773902 h 4944979"/>
              <a:gd name="connsiteX13964" fmla="*/ 9012458 w 10962464"/>
              <a:gd name="connsiteY13964" fmla="*/ 1774522 h 4944979"/>
              <a:gd name="connsiteX13965" fmla="*/ 9024298 w 10962464"/>
              <a:gd name="connsiteY13965" fmla="*/ 1765283 h 4944979"/>
              <a:gd name="connsiteX13966" fmla="*/ 9033821 w 10962464"/>
              <a:gd name="connsiteY13966" fmla="*/ 1758784 h 4944979"/>
              <a:gd name="connsiteX13967" fmla="*/ 9066627 w 10962464"/>
              <a:gd name="connsiteY13967" fmla="*/ 1736259 h 4944979"/>
              <a:gd name="connsiteX13968" fmla="*/ 9101851 w 10962464"/>
              <a:gd name="connsiteY13968" fmla="*/ 1714187 h 4944979"/>
              <a:gd name="connsiteX13969" fmla="*/ 9129207 w 10962464"/>
              <a:gd name="connsiteY13969" fmla="*/ 1701240 h 4944979"/>
              <a:gd name="connsiteX13970" fmla="*/ 9120898 w 10962464"/>
              <a:gd name="connsiteY13970" fmla="*/ 1699220 h 4944979"/>
              <a:gd name="connsiteX13971" fmla="*/ 9088849 w 10962464"/>
              <a:gd name="connsiteY13971" fmla="*/ 1690754 h 4944979"/>
              <a:gd name="connsiteX13972" fmla="*/ 9072674 w 10962464"/>
              <a:gd name="connsiteY13972" fmla="*/ 1686370 h 4944979"/>
              <a:gd name="connsiteX13973" fmla="*/ 9846411 w 10962464"/>
              <a:gd name="connsiteY13973" fmla="*/ 1672594 h 4944979"/>
              <a:gd name="connsiteX13974" fmla="*/ 9844429 w 10962464"/>
              <a:gd name="connsiteY13974" fmla="*/ 1675335 h 4944979"/>
              <a:gd name="connsiteX13975" fmla="*/ 9826287 w 10962464"/>
              <a:gd name="connsiteY13975" fmla="*/ 1678812 h 4944979"/>
              <a:gd name="connsiteX13976" fmla="*/ 9801645 w 10962464"/>
              <a:gd name="connsiteY13976" fmla="*/ 1689545 h 4944979"/>
              <a:gd name="connsiteX13977" fmla="*/ 9778062 w 10962464"/>
              <a:gd name="connsiteY13977" fmla="*/ 1702697 h 4944979"/>
              <a:gd name="connsiteX13978" fmla="*/ 9751758 w 10962464"/>
              <a:gd name="connsiteY13978" fmla="*/ 1721443 h 4944979"/>
              <a:gd name="connsiteX13979" fmla="*/ 9724999 w 10962464"/>
              <a:gd name="connsiteY13979" fmla="*/ 1743516 h 4944979"/>
              <a:gd name="connsiteX13980" fmla="*/ 9678135 w 10962464"/>
              <a:gd name="connsiteY13980" fmla="*/ 1792043 h 4944979"/>
              <a:gd name="connsiteX13981" fmla="*/ 9668610 w 10962464"/>
              <a:gd name="connsiteY13981" fmla="*/ 1803231 h 4944979"/>
              <a:gd name="connsiteX13982" fmla="*/ 9659540 w 10962464"/>
              <a:gd name="connsiteY13982" fmla="*/ 1815476 h 4944979"/>
              <a:gd name="connsiteX13983" fmla="*/ 9644573 w 10962464"/>
              <a:gd name="connsiteY13983" fmla="*/ 1838454 h 4944979"/>
              <a:gd name="connsiteX13984" fmla="*/ 9640643 w 10962464"/>
              <a:gd name="connsiteY13984" fmla="*/ 1848130 h 4944979"/>
              <a:gd name="connsiteX13985" fmla="*/ 9640643 w 10962464"/>
              <a:gd name="connsiteY13985" fmla="*/ 1848584 h 4944979"/>
              <a:gd name="connsiteX13986" fmla="*/ 9646538 w 10962464"/>
              <a:gd name="connsiteY13986" fmla="*/ 1848734 h 4944979"/>
              <a:gd name="connsiteX13987" fmla="*/ 9674053 w 10962464"/>
              <a:gd name="connsiteY13987" fmla="*/ 1847071 h 4944979"/>
              <a:gd name="connsiteX13988" fmla="*/ 9703683 w 10962464"/>
              <a:gd name="connsiteY13988" fmla="*/ 1844501 h 4944979"/>
              <a:gd name="connsiteX13989" fmla="*/ 9764758 w 10962464"/>
              <a:gd name="connsiteY13989" fmla="*/ 1831953 h 4944979"/>
              <a:gd name="connsiteX13990" fmla="*/ 9787132 w 10962464"/>
              <a:gd name="connsiteY13990" fmla="*/ 1824546 h 4944979"/>
              <a:gd name="connsiteX13991" fmla="*/ 9800587 w 10962464"/>
              <a:gd name="connsiteY13991" fmla="*/ 1819405 h 4944979"/>
              <a:gd name="connsiteX13992" fmla="*/ 9816309 w 10962464"/>
              <a:gd name="connsiteY13992" fmla="*/ 1812301 h 4944979"/>
              <a:gd name="connsiteX13993" fmla="*/ 9818410 w 10962464"/>
              <a:gd name="connsiteY13993" fmla="*/ 1813073 h 4944979"/>
              <a:gd name="connsiteX13994" fmla="*/ 9820996 w 10962464"/>
              <a:gd name="connsiteY13994" fmla="*/ 1809578 h 4944979"/>
              <a:gd name="connsiteX13995" fmla="*/ 9844579 w 10962464"/>
              <a:gd name="connsiteY13995" fmla="*/ 1780100 h 4944979"/>
              <a:gd name="connsiteX13996" fmla="*/ 9873605 w 10962464"/>
              <a:gd name="connsiteY13996" fmla="*/ 1750015 h 4944979"/>
              <a:gd name="connsiteX13997" fmla="*/ 9902783 w 10962464"/>
              <a:gd name="connsiteY13997" fmla="*/ 1725978 h 4944979"/>
              <a:gd name="connsiteX13998" fmla="*/ 9923040 w 10962464"/>
              <a:gd name="connsiteY13998" fmla="*/ 1711011 h 4944979"/>
              <a:gd name="connsiteX13999" fmla="*/ 9933019 w 10962464"/>
              <a:gd name="connsiteY13999" fmla="*/ 1704359 h 4944979"/>
              <a:gd name="connsiteX14000" fmla="*/ 9938832 w 10962464"/>
              <a:gd name="connsiteY14000" fmla="*/ 1701226 h 4944979"/>
              <a:gd name="connsiteX14001" fmla="*/ 9925911 w 10962464"/>
              <a:gd name="connsiteY14001" fmla="*/ 1699220 h 4944979"/>
              <a:gd name="connsiteX14002" fmla="*/ 9902328 w 10962464"/>
              <a:gd name="connsiteY14002" fmla="*/ 1694231 h 4944979"/>
              <a:gd name="connsiteX14003" fmla="*/ 9879803 w 10962464"/>
              <a:gd name="connsiteY14003" fmla="*/ 1687883 h 4944979"/>
              <a:gd name="connsiteX14004" fmla="*/ 9653310 w 10962464"/>
              <a:gd name="connsiteY14004" fmla="*/ 1672087 h 4944979"/>
              <a:gd name="connsiteX14005" fmla="*/ 9649109 w 10962464"/>
              <a:gd name="connsiteY14005" fmla="*/ 1675789 h 4944979"/>
              <a:gd name="connsiteX14006" fmla="*/ 9639735 w 10962464"/>
              <a:gd name="connsiteY14006" fmla="*/ 1678208 h 4944979"/>
              <a:gd name="connsiteX14007" fmla="*/ 9629909 w 10962464"/>
              <a:gd name="connsiteY14007" fmla="*/ 1680930 h 4944979"/>
              <a:gd name="connsiteX14008" fmla="*/ 9546912 w 10962464"/>
              <a:gd name="connsiteY14008" fmla="*/ 1718723 h 4944979"/>
              <a:gd name="connsiteX14009" fmla="*/ 9499897 w 10962464"/>
              <a:gd name="connsiteY14009" fmla="*/ 1752586 h 4944979"/>
              <a:gd name="connsiteX14010" fmla="*/ 9477674 w 10962464"/>
              <a:gd name="connsiteY14010" fmla="*/ 1770424 h 4944979"/>
              <a:gd name="connsiteX14011" fmla="*/ 9466034 w 10962464"/>
              <a:gd name="connsiteY14011" fmla="*/ 1780403 h 4944979"/>
              <a:gd name="connsiteX14012" fmla="*/ 9456359 w 10962464"/>
              <a:gd name="connsiteY14012" fmla="*/ 1790078 h 4944979"/>
              <a:gd name="connsiteX14013" fmla="*/ 9447288 w 10962464"/>
              <a:gd name="connsiteY14013" fmla="*/ 1800812 h 4944979"/>
              <a:gd name="connsiteX14014" fmla="*/ 9438519 w 10962464"/>
              <a:gd name="connsiteY14014" fmla="*/ 1814115 h 4944979"/>
              <a:gd name="connsiteX14015" fmla="*/ 9433077 w 10962464"/>
              <a:gd name="connsiteY14015" fmla="*/ 1827419 h 4944979"/>
              <a:gd name="connsiteX14016" fmla="*/ 9432926 w 10962464"/>
              <a:gd name="connsiteY14016" fmla="*/ 1827873 h 4944979"/>
              <a:gd name="connsiteX14017" fmla="*/ 9478733 w 10962464"/>
              <a:gd name="connsiteY14017" fmla="*/ 1831047 h 4944979"/>
              <a:gd name="connsiteX14018" fmla="*/ 9634293 w 10962464"/>
              <a:gd name="connsiteY14018" fmla="*/ 1805346 h 4944979"/>
              <a:gd name="connsiteX14019" fmla="*/ 9636274 w 10962464"/>
              <a:gd name="connsiteY14019" fmla="*/ 1805808 h 4944979"/>
              <a:gd name="connsiteX14020" fmla="*/ 9646690 w 10962464"/>
              <a:gd name="connsiteY14020" fmla="*/ 1791287 h 4944979"/>
              <a:gd name="connsiteX14021" fmla="*/ 9661052 w 10962464"/>
              <a:gd name="connsiteY14021" fmla="*/ 1774657 h 4944979"/>
              <a:gd name="connsiteX14022" fmla="*/ 9714871 w 10962464"/>
              <a:gd name="connsiteY14022" fmla="*/ 1719780 h 4944979"/>
              <a:gd name="connsiteX14023" fmla="*/ 9734099 w 10962464"/>
              <a:gd name="connsiteY14023" fmla="*/ 1704651 h 4944979"/>
              <a:gd name="connsiteX14024" fmla="*/ 9714871 w 10962464"/>
              <a:gd name="connsiteY14024" fmla="*/ 1698163 h 4944979"/>
              <a:gd name="connsiteX14025" fmla="*/ 9679043 w 10962464"/>
              <a:gd name="connsiteY14025" fmla="*/ 1683650 h 4944979"/>
              <a:gd name="connsiteX14026" fmla="*/ 10287525 w 10962464"/>
              <a:gd name="connsiteY14026" fmla="*/ 1627563 h 4944979"/>
              <a:gd name="connsiteX14027" fmla="*/ 10260918 w 10962464"/>
              <a:gd name="connsiteY14027" fmla="*/ 1630890 h 4944979"/>
              <a:gd name="connsiteX14028" fmla="*/ 10267116 w 10962464"/>
              <a:gd name="connsiteY14028" fmla="*/ 1637391 h 4944979"/>
              <a:gd name="connsiteX14029" fmla="*/ 10278908 w 10962464"/>
              <a:gd name="connsiteY14029" fmla="*/ 1648577 h 4944979"/>
              <a:gd name="connsiteX14030" fmla="*/ 10308085 w 10962464"/>
              <a:gd name="connsiteY14030" fmla="*/ 1672765 h 4944979"/>
              <a:gd name="connsiteX14031" fmla="*/ 10339680 w 10962464"/>
              <a:gd name="connsiteY14031" fmla="*/ 1693022 h 4944979"/>
              <a:gd name="connsiteX14032" fmla="*/ 10359334 w 10962464"/>
              <a:gd name="connsiteY14032" fmla="*/ 1701640 h 4944979"/>
              <a:gd name="connsiteX14033" fmla="*/ 10380953 w 10962464"/>
              <a:gd name="connsiteY14033" fmla="*/ 1708140 h 4944979"/>
              <a:gd name="connsiteX14034" fmla="*/ 10382464 w 10962464"/>
              <a:gd name="connsiteY14034" fmla="*/ 1708443 h 4944979"/>
              <a:gd name="connsiteX14035" fmla="*/ 10382918 w 10962464"/>
              <a:gd name="connsiteY14035" fmla="*/ 1708594 h 4944979"/>
              <a:gd name="connsiteX14036" fmla="*/ 10385640 w 10962464"/>
              <a:gd name="connsiteY14036" fmla="*/ 1709198 h 4944979"/>
              <a:gd name="connsiteX14037" fmla="*/ 10419654 w 10962464"/>
              <a:gd name="connsiteY14037" fmla="*/ 1715398 h 4944979"/>
              <a:gd name="connsiteX14038" fmla="*/ 10439155 w 10962464"/>
              <a:gd name="connsiteY14038" fmla="*/ 1717816 h 4944979"/>
              <a:gd name="connsiteX14039" fmla="*/ 10457600 w 10962464"/>
              <a:gd name="connsiteY14039" fmla="*/ 1718420 h 4944979"/>
              <a:gd name="connsiteX14040" fmla="*/ 10469694 w 10962464"/>
              <a:gd name="connsiteY14040" fmla="*/ 1717816 h 4944979"/>
              <a:gd name="connsiteX14041" fmla="*/ 10466215 w 10962464"/>
              <a:gd name="connsiteY14041" fmla="*/ 1711617 h 4944979"/>
              <a:gd name="connsiteX14042" fmla="*/ 10453668 w 10962464"/>
              <a:gd name="connsiteY14042" fmla="*/ 1694384 h 4944979"/>
              <a:gd name="connsiteX14043" fmla="*/ 10439004 w 10962464"/>
              <a:gd name="connsiteY14043" fmla="*/ 1678812 h 4944979"/>
              <a:gd name="connsiteX14044" fmla="*/ 10424188 w 10962464"/>
              <a:gd name="connsiteY14044" fmla="*/ 1667474 h 4944979"/>
              <a:gd name="connsiteX14045" fmla="*/ 10406350 w 10962464"/>
              <a:gd name="connsiteY14045" fmla="*/ 1656589 h 4944979"/>
              <a:gd name="connsiteX14046" fmla="*/ 10389720 w 10962464"/>
              <a:gd name="connsiteY14046" fmla="*/ 1649182 h 4944979"/>
              <a:gd name="connsiteX14047" fmla="*/ 10370974 w 10962464"/>
              <a:gd name="connsiteY14047" fmla="*/ 1642831 h 4944979"/>
              <a:gd name="connsiteX14048" fmla="*/ 10334844 w 10962464"/>
              <a:gd name="connsiteY14048" fmla="*/ 1633158 h 4944979"/>
              <a:gd name="connsiteX14049" fmla="*/ 10309899 w 10962464"/>
              <a:gd name="connsiteY14049" fmla="*/ 1628773 h 4944979"/>
              <a:gd name="connsiteX14050" fmla="*/ 10287525 w 10962464"/>
              <a:gd name="connsiteY14050" fmla="*/ 1627563 h 4944979"/>
              <a:gd name="connsiteX14051" fmla="*/ 8996481 w 10962464"/>
              <a:gd name="connsiteY14051" fmla="*/ 1573895 h 4944979"/>
              <a:gd name="connsiteX14052" fmla="*/ 8942510 w 10962464"/>
              <a:gd name="connsiteY14052" fmla="*/ 1580850 h 4944979"/>
              <a:gd name="connsiteX14053" fmla="*/ 8934498 w 10962464"/>
              <a:gd name="connsiteY14053" fmla="*/ 1584780 h 4944979"/>
              <a:gd name="connsiteX14054" fmla="*/ 8931324 w 10962464"/>
              <a:gd name="connsiteY14054" fmla="*/ 1587199 h 4944979"/>
              <a:gd name="connsiteX14055" fmla="*/ 8952790 w 10962464"/>
              <a:gd name="connsiteY14055" fmla="*/ 1602921 h 4944979"/>
              <a:gd name="connsiteX14056" fmla="*/ 8980305 w 10962464"/>
              <a:gd name="connsiteY14056" fmla="*/ 1619097 h 4944979"/>
              <a:gd name="connsiteX14057" fmla="*/ 9002981 w 10962464"/>
              <a:gd name="connsiteY14057" fmla="*/ 1629982 h 4944979"/>
              <a:gd name="connsiteX14058" fmla="*/ 9036844 w 10962464"/>
              <a:gd name="connsiteY14058" fmla="*/ 1645100 h 4944979"/>
              <a:gd name="connsiteX14059" fmla="*/ 9073128 w 10962464"/>
              <a:gd name="connsiteY14059" fmla="*/ 1660368 h 4944979"/>
              <a:gd name="connsiteX14060" fmla="*/ 9111375 w 10962464"/>
              <a:gd name="connsiteY14060" fmla="*/ 1670951 h 4944979"/>
              <a:gd name="connsiteX14061" fmla="*/ 9145540 w 10962464"/>
              <a:gd name="connsiteY14061" fmla="*/ 1679719 h 4944979"/>
              <a:gd name="connsiteX14062" fmla="*/ 9159599 w 10962464"/>
              <a:gd name="connsiteY14062" fmla="*/ 1681836 h 4944979"/>
              <a:gd name="connsiteX14063" fmla="*/ 9163007 w 10962464"/>
              <a:gd name="connsiteY14063" fmla="*/ 1685980 h 4944979"/>
              <a:gd name="connsiteX14064" fmla="*/ 9170938 w 10962464"/>
              <a:gd name="connsiteY14064" fmla="*/ 1682440 h 4944979"/>
              <a:gd name="connsiteX14065" fmla="*/ 9205103 w 10962464"/>
              <a:gd name="connsiteY14065" fmla="*/ 1670043 h 4944979"/>
              <a:gd name="connsiteX14066" fmla="*/ 9209341 w 10962464"/>
              <a:gd name="connsiteY14066" fmla="*/ 1668769 h 4944979"/>
              <a:gd name="connsiteX14067" fmla="*/ 9182275 w 10962464"/>
              <a:gd name="connsiteY14067" fmla="*/ 1655078 h 4944979"/>
              <a:gd name="connsiteX14068" fmla="*/ 9148715 w 10962464"/>
              <a:gd name="connsiteY14068" fmla="*/ 1636786 h 4944979"/>
              <a:gd name="connsiteX14069" fmla="*/ 9116061 w 10962464"/>
              <a:gd name="connsiteY14069" fmla="*/ 1615318 h 4944979"/>
              <a:gd name="connsiteX14070" fmla="*/ 9084011 w 10962464"/>
              <a:gd name="connsiteY14070" fmla="*/ 1589165 h 4944979"/>
              <a:gd name="connsiteX14071" fmla="*/ 9077209 w 10962464"/>
              <a:gd name="connsiteY14071" fmla="*/ 1582210 h 4944979"/>
              <a:gd name="connsiteX14072" fmla="*/ 9075926 w 10962464"/>
              <a:gd name="connsiteY14072" fmla="*/ 1579644 h 4944979"/>
              <a:gd name="connsiteX14073" fmla="*/ 9038811 w 10962464"/>
              <a:gd name="connsiteY14073" fmla="*/ 1574954 h 4944979"/>
              <a:gd name="connsiteX14074" fmla="*/ 8996481 w 10962464"/>
              <a:gd name="connsiteY14074" fmla="*/ 1573895 h 4944979"/>
              <a:gd name="connsiteX14075" fmla="*/ 10095683 w 10962464"/>
              <a:gd name="connsiteY14075" fmla="*/ 1571024 h 4944979"/>
              <a:gd name="connsiteX14076" fmla="*/ 10117754 w 10962464"/>
              <a:gd name="connsiteY14076" fmla="*/ 1596876 h 4944979"/>
              <a:gd name="connsiteX14077" fmla="*/ 10147537 w 10962464"/>
              <a:gd name="connsiteY14077" fmla="*/ 1626203 h 4944979"/>
              <a:gd name="connsiteX14078" fmla="*/ 10169758 w 10962464"/>
              <a:gd name="connsiteY14078" fmla="*/ 1644344 h 4944979"/>
              <a:gd name="connsiteX14079" fmla="*/ 10192586 w 10962464"/>
              <a:gd name="connsiteY14079" fmla="*/ 1658403 h 4944979"/>
              <a:gd name="connsiteX14080" fmla="*/ 10218739 w 10962464"/>
              <a:gd name="connsiteY14080" fmla="*/ 1670499 h 4944979"/>
              <a:gd name="connsiteX14081" fmla="*/ 10247010 w 10962464"/>
              <a:gd name="connsiteY14081" fmla="*/ 1680930 h 4944979"/>
              <a:gd name="connsiteX14082" fmla="*/ 10277245 w 10962464"/>
              <a:gd name="connsiteY14082" fmla="*/ 1685616 h 4944979"/>
              <a:gd name="connsiteX14083" fmla="*/ 10285695 w 10962464"/>
              <a:gd name="connsiteY14083" fmla="*/ 1686210 h 4944979"/>
              <a:gd name="connsiteX14084" fmla="*/ 10271350 w 10962464"/>
              <a:gd name="connsiteY14084" fmla="*/ 1674882 h 4944979"/>
              <a:gd name="connsiteX14085" fmla="*/ 10254568 w 10962464"/>
              <a:gd name="connsiteY14085" fmla="*/ 1659612 h 4944979"/>
              <a:gd name="connsiteX14086" fmla="*/ 10242021 w 10962464"/>
              <a:gd name="connsiteY14086" fmla="*/ 1646914 h 4944979"/>
              <a:gd name="connsiteX14087" fmla="*/ 10235824 w 10962464"/>
              <a:gd name="connsiteY14087" fmla="*/ 1638146 h 4944979"/>
              <a:gd name="connsiteX14088" fmla="*/ 10232887 w 10962464"/>
              <a:gd name="connsiteY14088" fmla="*/ 1626695 h 4944979"/>
              <a:gd name="connsiteX14089" fmla="*/ 10213299 w 10962464"/>
              <a:gd name="connsiteY14089" fmla="*/ 1611690 h 4944979"/>
              <a:gd name="connsiteX14090" fmla="*/ 10189715 w 10962464"/>
              <a:gd name="connsiteY14090" fmla="*/ 1596723 h 4944979"/>
              <a:gd name="connsiteX14091" fmla="*/ 10128186 w 10962464"/>
              <a:gd name="connsiteY14091" fmla="*/ 1574501 h 4944979"/>
              <a:gd name="connsiteX14092" fmla="*/ 10095683 w 10962464"/>
              <a:gd name="connsiteY14092" fmla="*/ 1571024 h 4944979"/>
              <a:gd name="connsiteX14093" fmla="*/ 10407561 w 10962464"/>
              <a:gd name="connsiteY14093" fmla="*/ 1557266 h 4944979"/>
              <a:gd name="connsiteX14094" fmla="*/ 10405141 w 10962464"/>
              <a:gd name="connsiteY14094" fmla="*/ 1557570 h 4944979"/>
              <a:gd name="connsiteX14095" fmla="*/ 10405746 w 10962464"/>
              <a:gd name="connsiteY14095" fmla="*/ 1560895 h 4944979"/>
              <a:gd name="connsiteX14096" fmla="*/ 10408920 w 10962464"/>
              <a:gd name="connsiteY14096" fmla="*/ 1568151 h 4944979"/>
              <a:gd name="connsiteX14097" fmla="*/ 10422828 w 10962464"/>
              <a:gd name="connsiteY14097" fmla="*/ 1587048 h 4944979"/>
              <a:gd name="connsiteX14098" fmla="*/ 10436284 w 10962464"/>
              <a:gd name="connsiteY14098" fmla="*/ 1602469 h 4944979"/>
              <a:gd name="connsiteX14099" fmla="*/ 10468787 w 10962464"/>
              <a:gd name="connsiteY14099" fmla="*/ 1630285 h 4944979"/>
              <a:gd name="connsiteX14100" fmla="*/ 10507185 w 10962464"/>
              <a:gd name="connsiteY14100" fmla="*/ 1655380 h 4944979"/>
              <a:gd name="connsiteX14101" fmla="*/ 10550573 w 10962464"/>
              <a:gd name="connsiteY14101" fmla="*/ 1674278 h 4944979"/>
              <a:gd name="connsiteX14102" fmla="*/ 10578239 w 10962464"/>
              <a:gd name="connsiteY14102" fmla="*/ 1678511 h 4944979"/>
              <a:gd name="connsiteX14103" fmla="*/ 10606206 w 10962464"/>
              <a:gd name="connsiteY14103" fmla="*/ 1681080 h 4944979"/>
              <a:gd name="connsiteX14104" fmla="*/ 10606811 w 10962464"/>
              <a:gd name="connsiteY14104" fmla="*/ 1681080 h 4944979"/>
              <a:gd name="connsiteX14105" fmla="*/ 10604392 w 10962464"/>
              <a:gd name="connsiteY14105" fmla="*/ 1669892 h 4944979"/>
              <a:gd name="connsiteX14106" fmla="*/ 10595322 w 10962464"/>
              <a:gd name="connsiteY14106" fmla="*/ 1648275 h 4944979"/>
              <a:gd name="connsiteX14107" fmla="*/ 10578691 w 10962464"/>
              <a:gd name="connsiteY14107" fmla="*/ 1624238 h 4944979"/>
              <a:gd name="connsiteX14108" fmla="*/ 10563724 w 10962464"/>
              <a:gd name="connsiteY14108" fmla="*/ 1607306 h 4944979"/>
              <a:gd name="connsiteX14109" fmla="*/ 10536968 w 10962464"/>
              <a:gd name="connsiteY14109" fmla="*/ 1586897 h 4944979"/>
              <a:gd name="connsiteX14110" fmla="*/ 10510360 w 10962464"/>
              <a:gd name="connsiteY14110" fmla="*/ 1574500 h 4944979"/>
              <a:gd name="connsiteX14111" fmla="*/ 10496301 w 10962464"/>
              <a:gd name="connsiteY14111" fmla="*/ 1569210 h 4944979"/>
              <a:gd name="connsiteX14112" fmla="*/ 10485567 w 10962464"/>
              <a:gd name="connsiteY14112" fmla="*/ 1566035 h 4944979"/>
              <a:gd name="connsiteX14113" fmla="*/ 10445959 w 10962464"/>
              <a:gd name="connsiteY14113" fmla="*/ 1559988 h 4944979"/>
              <a:gd name="connsiteX14114" fmla="*/ 10426306 w 10962464"/>
              <a:gd name="connsiteY14114" fmla="*/ 1558174 h 4944979"/>
              <a:gd name="connsiteX14115" fmla="*/ 10407561 w 10962464"/>
              <a:gd name="connsiteY14115" fmla="*/ 1557266 h 4944979"/>
              <a:gd name="connsiteX14116" fmla="*/ 9207220 w 10962464"/>
              <a:gd name="connsiteY14116" fmla="*/ 1556511 h 4944979"/>
              <a:gd name="connsiteX14117" fmla="*/ 9154912 w 10962464"/>
              <a:gd name="connsiteY14117" fmla="*/ 1560744 h 4944979"/>
              <a:gd name="connsiteX14118" fmla="*/ 9128155 w 10962464"/>
              <a:gd name="connsiteY14118" fmla="*/ 1563768 h 4944979"/>
              <a:gd name="connsiteX14119" fmla="*/ 9100035 w 10962464"/>
              <a:gd name="connsiteY14119" fmla="*/ 1568756 h 4944979"/>
              <a:gd name="connsiteX14120" fmla="*/ 9098978 w 10962464"/>
              <a:gd name="connsiteY14120" fmla="*/ 1569210 h 4944979"/>
              <a:gd name="connsiteX14121" fmla="*/ 9103966 w 10962464"/>
              <a:gd name="connsiteY14121" fmla="*/ 1574047 h 4944979"/>
              <a:gd name="connsiteX14122" fmla="*/ 9125887 w 10962464"/>
              <a:gd name="connsiteY14122" fmla="*/ 1591584 h 4944979"/>
              <a:gd name="connsiteX14123" fmla="*/ 9152797 w 10962464"/>
              <a:gd name="connsiteY14123" fmla="*/ 1610330 h 4944979"/>
              <a:gd name="connsiteX14124" fmla="*/ 9204021 w 10962464"/>
              <a:gd name="connsiteY14124" fmla="*/ 1638657 h 4944979"/>
              <a:gd name="connsiteX14125" fmla="*/ 9202684 w 10962464"/>
              <a:gd name="connsiteY14125" fmla="*/ 1637995 h 4944979"/>
              <a:gd name="connsiteX14126" fmla="*/ 9205557 w 10962464"/>
              <a:gd name="connsiteY14126" fmla="*/ 1639506 h 4944979"/>
              <a:gd name="connsiteX14127" fmla="*/ 9204021 w 10962464"/>
              <a:gd name="connsiteY14127" fmla="*/ 1638657 h 4944979"/>
              <a:gd name="connsiteX14128" fmla="*/ 9232618 w 10962464"/>
              <a:gd name="connsiteY14128" fmla="*/ 1652810 h 4944979"/>
              <a:gd name="connsiteX14129" fmla="*/ 9248794 w 10962464"/>
              <a:gd name="connsiteY14129" fmla="*/ 1660219 h 4944979"/>
              <a:gd name="connsiteX14130" fmla="*/ 9263912 w 10962464"/>
              <a:gd name="connsiteY14130" fmla="*/ 1666869 h 4944979"/>
              <a:gd name="connsiteX14131" fmla="*/ 9281901 w 10962464"/>
              <a:gd name="connsiteY14131" fmla="*/ 1673824 h 4944979"/>
              <a:gd name="connsiteX14132" fmla="*/ 9298378 w 10962464"/>
              <a:gd name="connsiteY14132" fmla="*/ 1679266 h 4944979"/>
              <a:gd name="connsiteX14133" fmla="*/ 9306241 w 10962464"/>
              <a:gd name="connsiteY14133" fmla="*/ 1681382 h 4944979"/>
              <a:gd name="connsiteX14134" fmla="*/ 9315161 w 10962464"/>
              <a:gd name="connsiteY14134" fmla="*/ 1683801 h 4944979"/>
              <a:gd name="connsiteX14135" fmla="*/ 9328766 w 10962464"/>
              <a:gd name="connsiteY14135" fmla="*/ 1686977 h 4944979"/>
              <a:gd name="connsiteX14136" fmla="*/ 9372003 w 10962464"/>
              <a:gd name="connsiteY14136" fmla="*/ 1695593 h 4944979"/>
              <a:gd name="connsiteX14137" fmla="*/ 9379582 w 10962464"/>
              <a:gd name="connsiteY14137" fmla="*/ 1699590 h 4944979"/>
              <a:gd name="connsiteX14138" fmla="*/ 9401029 w 10962464"/>
              <a:gd name="connsiteY14138" fmla="*/ 1687883 h 4944979"/>
              <a:gd name="connsiteX14139" fmla="*/ 9420229 w 10962464"/>
              <a:gd name="connsiteY14139" fmla="*/ 1680325 h 4944979"/>
              <a:gd name="connsiteX14140" fmla="*/ 9436554 w 10962464"/>
              <a:gd name="connsiteY14140" fmla="*/ 1675939 h 4944979"/>
              <a:gd name="connsiteX14141" fmla="*/ 9439962 w 10962464"/>
              <a:gd name="connsiteY14141" fmla="*/ 1675013 h 4944979"/>
              <a:gd name="connsiteX14142" fmla="*/ 9435950 w 10962464"/>
              <a:gd name="connsiteY14142" fmla="*/ 1673370 h 4944979"/>
              <a:gd name="connsiteX14143" fmla="*/ 9416901 w 10962464"/>
              <a:gd name="connsiteY14143" fmla="*/ 1663996 h 4944979"/>
              <a:gd name="connsiteX14144" fmla="*/ 9400423 w 10962464"/>
              <a:gd name="connsiteY14144" fmla="*/ 1654926 h 4944979"/>
              <a:gd name="connsiteX14145" fmla="*/ 9366105 w 10962464"/>
              <a:gd name="connsiteY14145" fmla="*/ 1633761 h 4944979"/>
              <a:gd name="connsiteX14146" fmla="*/ 9333905 w 10962464"/>
              <a:gd name="connsiteY14146" fmla="*/ 1611085 h 4944979"/>
              <a:gd name="connsiteX14147" fmla="*/ 9318788 w 10962464"/>
              <a:gd name="connsiteY14147" fmla="*/ 1598385 h 4944979"/>
              <a:gd name="connsiteX14148" fmla="*/ 9302611 w 10962464"/>
              <a:gd name="connsiteY14148" fmla="*/ 1583721 h 4944979"/>
              <a:gd name="connsiteX14149" fmla="*/ 9284061 w 10962464"/>
              <a:gd name="connsiteY14149" fmla="*/ 1563605 h 4944979"/>
              <a:gd name="connsiteX14150" fmla="*/ 9280691 w 10962464"/>
              <a:gd name="connsiteY14150" fmla="*/ 1562558 h 4944979"/>
              <a:gd name="connsiteX14151" fmla="*/ 9246828 w 10962464"/>
              <a:gd name="connsiteY14151" fmla="*/ 1557266 h 4944979"/>
              <a:gd name="connsiteX14152" fmla="*/ 9207220 w 10962464"/>
              <a:gd name="connsiteY14152" fmla="*/ 1556511 h 4944979"/>
              <a:gd name="connsiteX14153" fmla="*/ 9968845 w 10962464"/>
              <a:gd name="connsiteY14153" fmla="*/ 1554998 h 4944979"/>
              <a:gd name="connsiteX14154" fmla="*/ 9950704 w 10962464"/>
              <a:gd name="connsiteY14154" fmla="*/ 1556812 h 4944979"/>
              <a:gd name="connsiteX14155" fmla="*/ 9932716 w 10962464"/>
              <a:gd name="connsiteY14155" fmla="*/ 1560592 h 4944979"/>
              <a:gd name="connsiteX14156" fmla="*/ 9922889 w 10962464"/>
              <a:gd name="connsiteY14156" fmla="*/ 1564674 h 4944979"/>
              <a:gd name="connsiteX14157" fmla="*/ 9921377 w 10962464"/>
              <a:gd name="connsiteY14157" fmla="*/ 1565883 h 4944979"/>
              <a:gd name="connsiteX14158" fmla="*/ 9920772 w 10962464"/>
              <a:gd name="connsiteY14158" fmla="*/ 1566639 h 4944979"/>
              <a:gd name="connsiteX14159" fmla="*/ 9921074 w 10962464"/>
              <a:gd name="connsiteY14159" fmla="*/ 1567394 h 4944979"/>
              <a:gd name="connsiteX14160" fmla="*/ 9935134 w 10962464"/>
              <a:gd name="connsiteY14160" fmla="*/ 1582815 h 4944979"/>
              <a:gd name="connsiteX14161" fmla="*/ 9949647 w 10962464"/>
              <a:gd name="connsiteY14161" fmla="*/ 1596422 h 4944979"/>
              <a:gd name="connsiteX14162" fmla="*/ 9992429 w 10962464"/>
              <a:gd name="connsiteY14162" fmla="*/ 1632401 h 4944979"/>
              <a:gd name="connsiteX14163" fmla="*/ 10039294 w 10962464"/>
              <a:gd name="connsiteY14163" fmla="*/ 1662787 h 4944979"/>
              <a:gd name="connsiteX14164" fmla="*/ 10067563 w 10962464"/>
              <a:gd name="connsiteY14164" fmla="*/ 1675335 h 4944979"/>
              <a:gd name="connsiteX14165" fmla="*/ 10097195 w 10962464"/>
              <a:gd name="connsiteY14165" fmla="*/ 1687278 h 4944979"/>
              <a:gd name="connsiteX14166" fmla="*/ 10160537 w 10962464"/>
              <a:gd name="connsiteY14166" fmla="*/ 1709349 h 4944979"/>
              <a:gd name="connsiteX14167" fmla="*/ 10163926 w 10962464"/>
              <a:gd name="connsiteY14167" fmla="*/ 1716763 h 4944979"/>
              <a:gd name="connsiteX14168" fmla="*/ 10174748 w 10962464"/>
              <a:gd name="connsiteY14168" fmla="*/ 1712222 h 4944979"/>
              <a:gd name="connsiteX14169" fmla="*/ 10191831 w 10962464"/>
              <a:gd name="connsiteY14169" fmla="*/ 1705872 h 4944979"/>
              <a:gd name="connsiteX14170" fmla="*/ 10211937 w 10962464"/>
              <a:gd name="connsiteY14170" fmla="*/ 1699674 h 4944979"/>
              <a:gd name="connsiteX14171" fmla="*/ 10220252 w 10962464"/>
              <a:gd name="connsiteY14171" fmla="*/ 1698299 h 4944979"/>
              <a:gd name="connsiteX14172" fmla="*/ 10206948 w 10962464"/>
              <a:gd name="connsiteY14172" fmla="*/ 1692720 h 4944979"/>
              <a:gd name="connsiteX14173" fmla="*/ 10169003 w 10962464"/>
              <a:gd name="connsiteY14173" fmla="*/ 1673975 h 4944979"/>
              <a:gd name="connsiteX14174" fmla="*/ 10138617 w 10962464"/>
              <a:gd name="connsiteY14174" fmla="*/ 1651600 h 4944979"/>
              <a:gd name="connsiteX14175" fmla="*/ 10109591 w 10962464"/>
              <a:gd name="connsiteY14175" fmla="*/ 1624539 h 4944979"/>
              <a:gd name="connsiteX14176" fmla="*/ 10084193 w 10962464"/>
              <a:gd name="connsiteY14176" fmla="*/ 1596876 h 4944979"/>
              <a:gd name="connsiteX14177" fmla="*/ 10072704 w 10962464"/>
              <a:gd name="connsiteY14177" fmla="*/ 1582059 h 4944979"/>
              <a:gd name="connsiteX14178" fmla="*/ 10067324 w 10962464"/>
              <a:gd name="connsiteY14178" fmla="*/ 1573368 h 4944979"/>
              <a:gd name="connsiteX14179" fmla="*/ 10054714 w 10962464"/>
              <a:gd name="connsiteY14179" fmla="*/ 1569057 h 4944979"/>
              <a:gd name="connsiteX14180" fmla="*/ 10028560 w 10962464"/>
              <a:gd name="connsiteY14180" fmla="*/ 1562255 h 4944979"/>
              <a:gd name="connsiteX14181" fmla="*/ 9968845 w 10962464"/>
              <a:gd name="connsiteY14181" fmla="*/ 1554998 h 4944979"/>
              <a:gd name="connsiteX14182" fmla="*/ 10641750 w 10962464"/>
              <a:gd name="connsiteY14182" fmla="*/ 1540535 h 4944979"/>
              <a:gd name="connsiteX14183" fmla="*/ 10633719 w 10962464"/>
              <a:gd name="connsiteY14183" fmla="*/ 1553940 h 4944979"/>
              <a:gd name="connsiteX14184" fmla="*/ 10609077 w 10962464"/>
              <a:gd name="connsiteY14184" fmla="*/ 1583267 h 4944979"/>
              <a:gd name="connsiteX14185" fmla="*/ 10594866 w 10962464"/>
              <a:gd name="connsiteY14185" fmla="*/ 1594001 h 4944979"/>
              <a:gd name="connsiteX14186" fmla="*/ 10590181 w 10962464"/>
              <a:gd name="connsiteY14186" fmla="*/ 1596420 h 4944979"/>
              <a:gd name="connsiteX14187" fmla="*/ 10588209 w 10962464"/>
              <a:gd name="connsiteY14187" fmla="*/ 1597179 h 4944979"/>
              <a:gd name="connsiteX14188" fmla="*/ 10588367 w 10962464"/>
              <a:gd name="connsiteY14188" fmla="*/ 1597328 h 4944979"/>
              <a:gd name="connsiteX14189" fmla="*/ 10598345 w 10962464"/>
              <a:gd name="connsiteY14189" fmla="*/ 1609120 h 4944979"/>
              <a:gd name="connsiteX14190" fmla="*/ 10607263 w 10962464"/>
              <a:gd name="connsiteY14190" fmla="*/ 1621365 h 4944979"/>
              <a:gd name="connsiteX14191" fmla="*/ 10618054 w 10962464"/>
              <a:gd name="connsiteY14191" fmla="*/ 1639527 h 4944979"/>
              <a:gd name="connsiteX14192" fmla="*/ 10618449 w 10962464"/>
              <a:gd name="connsiteY14192" fmla="*/ 1635575 h 4944979"/>
              <a:gd name="connsiteX14193" fmla="*/ 10624950 w 10962464"/>
              <a:gd name="connsiteY14193" fmla="*/ 1603827 h 4944979"/>
              <a:gd name="connsiteX14194" fmla="*/ 10632508 w 10962464"/>
              <a:gd name="connsiteY14194" fmla="*/ 1579488 h 4944979"/>
              <a:gd name="connsiteX14195" fmla="*/ 10633115 w 10962464"/>
              <a:gd name="connsiteY14195" fmla="*/ 1577069 h 4944979"/>
              <a:gd name="connsiteX14196" fmla="*/ 10633266 w 10962464"/>
              <a:gd name="connsiteY14196" fmla="*/ 1576314 h 4944979"/>
              <a:gd name="connsiteX14197" fmla="*/ 10634021 w 10962464"/>
              <a:gd name="connsiteY14197" fmla="*/ 1573592 h 4944979"/>
              <a:gd name="connsiteX14198" fmla="*/ 10634324 w 10962464"/>
              <a:gd name="connsiteY14198" fmla="*/ 1572232 h 4944979"/>
              <a:gd name="connsiteX14199" fmla="*/ 10634777 w 10962464"/>
              <a:gd name="connsiteY14199" fmla="*/ 1570418 h 4944979"/>
              <a:gd name="connsiteX14200" fmla="*/ 10637498 w 10962464"/>
              <a:gd name="connsiteY14200" fmla="*/ 1559987 h 4944979"/>
              <a:gd name="connsiteX14201" fmla="*/ 9588488 w 10962464"/>
              <a:gd name="connsiteY14201" fmla="*/ 1532170 h 4944979"/>
              <a:gd name="connsiteX14202" fmla="*/ 9543890 w 10962464"/>
              <a:gd name="connsiteY14202" fmla="*/ 1538368 h 4944979"/>
              <a:gd name="connsiteX14203" fmla="*/ 9538297 w 10962464"/>
              <a:gd name="connsiteY14203" fmla="*/ 1540335 h 4944979"/>
              <a:gd name="connsiteX14204" fmla="*/ 9532250 w 10962464"/>
              <a:gd name="connsiteY14204" fmla="*/ 1542603 h 4944979"/>
              <a:gd name="connsiteX14205" fmla="*/ 9526354 w 10962464"/>
              <a:gd name="connsiteY14205" fmla="*/ 1545626 h 4944979"/>
              <a:gd name="connsiteX14206" fmla="*/ 9525578 w 10962464"/>
              <a:gd name="connsiteY14206" fmla="*/ 1546207 h 4944979"/>
              <a:gd name="connsiteX14207" fmla="*/ 9529679 w 10962464"/>
              <a:gd name="connsiteY14207" fmla="*/ 1549102 h 4944979"/>
              <a:gd name="connsiteX14208" fmla="*/ 9531493 w 10962464"/>
              <a:gd name="connsiteY14208" fmla="*/ 1551975 h 4944979"/>
              <a:gd name="connsiteX14209" fmla="*/ 9531618 w 10962464"/>
              <a:gd name="connsiteY14209" fmla="*/ 1555949 h 4944979"/>
              <a:gd name="connsiteX14210" fmla="*/ 9547972 w 10962464"/>
              <a:gd name="connsiteY14210" fmla="*/ 1573443 h 4944979"/>
              <a:gd name="connsiteX14211" fmla="*/ 9589546 w 10962464"/>
              <a:gd name="connsiteY14211" fmla="*/ 1607608 h 4944979"/>
              <a:gd name="connsiteX14212" fmla="*/ 9634445 w 10962464"/>
              <a:gd name="connsiteY14212" fmla="*/ 1635575 h 4944979"/>
              <a:gd name="connsiteX14213" fmla="*/ 9663471 w 10962464"/>
              <a:gd name="connsiteY14213" fmla="*/ 1649937 h 4944979"/>
              <a:gd name="connsiteX14214" fmla="*/ 9694765 w 10962464"/>
              <a:gd name="connsiteY14214" fmla="*/ 1663695 h 4944979"/>
              <a:gd name="connsiteX14215" fmla="*/ 9727570 w 10962464"/>
              <a:gd name="connsiteY14215" fmla="*/ 1676544 h 4944979"/>
              <a:gd name="connsiteX14216" fmla="*/ 9757729 w 10962464"/>
              <a:gd name="connsiteY14216" fmla="*/ 1686597 h 4944979"/>
              <a:gd name="connsiteX14217" fmla="*/ 9777306 w 10962464"/>
              <a:gd name="connsiteY14217" fmla="*/ 1674276 h 4944979"/>
              <a:gd name="connsiteX14218" fmla="*/ 9793481 w 10962464"/>
              <a:gd name="connsiteY14218" fmla="*/ 1665810 h 4944979"/>
              <a:gd name="connsiteX14219" fmla="*/ 9809657 w 10962464"/>
              <a:gd name="connsiteY14219" fmla="*/ 1658403 h 4944979"/>
              <a:gd name="connsiteX14220" fmla="*/ 9817126 w 10962464"/>
              <a:gd name="connsiteY14220" fmla="*/ 1656571 h 4944979"/>
              <a:gd name="connsiteX14221" fmla="*/ 9806937 w 10962464"/>
              <a:gd name="connsiteY14221" fmla="*/ 1650843 h 4944979"/>
              <a:gd name="connsiteX14222" fmla="*/ 9745408 w 10962464"/>
              <a:gd name="connsiteY14222" fmla="*/ 1603980 h 4944979"/>
              <a:gd name="connsiteX14223" fmla="*/ 9697496 w 10962464"/>
              <a:gd name="connsiteY14223" fmla="*/ 1555036 h 4944979"/>
              <a:gd name="connsiteX14224" fmla="*/ 9696579 w 10962464"/>
              <a:gd name="connsiteY14224" fmla="*/ 1555452 h 4944979"/>
              <a:gd name="connsiteX14225" fmla="*/ 9685544 w 10962464"/>
              <a:gd name="connsiteY14225" fmla="*/ 1550615 h 4944979"/>
              <a:gd name="connsiteX14226" fmla="*/ 9673902 w 10962464"/>
              <a:gd name="connsiteY14226" fmla="*/ 1545777 h 4944979"/>
              <a:gd name="connsiteX14227" fmla="*/ 9649714 w 10962464"/>
              <a:gd name="connsiteY14227" fmla="*/ 1538521 h 4944979"/>
              <a:gd name="connsiteX14228" fmla="*/ 9588488 w 10962464"/>
              <a:gd name="connsiteY14228" fmla="*/ 1532170 h 4944979"/>
              <a:gd name="connsiteX14229" fmla="*/ 9753874 w 10962464"/>
              <a:gd name="connsiteY14229" fmla="*/ 1529449 h 4944979"/>
              <a:gd name="connsiteX14230" fmla="*/ 9711243 w 10962464"/>
              <a:gd name="connsiteY14230" fmla="*/ 1534439 h 4944979"/>
              <a:gd name="connsiteX14231" fmla="*/ 9715930 w 10962464"/>
              <a:gd name="connsiteY14231" fmla="*/ 1539730 h 4944979"/>
              <a:gd name="connsiteX14232" fmla="*/ 9727267 w 10962464"/>
              <a:gd name="connsiteY14232" fmla="*/ 1552277 h 4944979"/>
              <a:gd name="connsiteX14233" fmla="*/ 9750699 w 10962464"/>
              <a:gd name="connsiteY14233" fmla="*/ 1575558 h 4944979"/>
              <a:gd name="connsiteX14234" fmla="*/ 9800739 w 10962464"/>
              <a:gd name="connsiteY14234" fmla="*/ 1616980 h 4944979"/>
              <a:gd name="connsiteX14235" fmla="*/ 9828857 w 10962464"/>
              <a:gd name="connsiteY14235" fmla="*/ 1634819 h 4944979"/>
              <a:gd name="connsiteX14236" fmla="*/ 9855464 w 10962464"/>
              <a:gd name="connsiteY14236" fmla="*/ 1649634 h 4944979"/>
              <a:gd name="connsiteX14237" fmla="*/ 9877537 w 10962464"/>
              <a:gd name="connsiteY14237" fmla="*/ 1660217 h 4944979"/>
              <a:gd name="connsiteX14238" fmla="*/ 9890689 w 10962464"/>
              <a:gd name="connsiteY14238" fmla="*/ 1665206 h 4944979"/>
              <a:gd name="connsiteX14239" fmla="*/ 9903236 w 10962464"/>
              <a:gd name="connsiteY14239" fmla="*/ 1668984 h 4944979"/>
              <a:gd name="connsiteX14240" fmla="*/ 9934228 w 10962464"/>
              <a:gd name="connsiteY14240" fmla="*/ 1675485 h 4944979"/>
              <a:gd name="connsiteX14241" fmla="*/ 9951461 w 10962464"/>
              <a:gd name="connsiteY14241" fmla="*/ 1678509 h 4944979"/>
              <a:gd name="connsiteX14242" fmla="*/ 9975045 w 10962464"/>
              <a:gd name="connsiteY14242" fmla="*/ 1681683 h 4944979"/>
              <a:gd name="connsiteX14243" fmla="*/ 9975648 w 10962464"/>
              <a:gd name="connsiteY14243" fmla="*/ 1682417 h 4944979"/>
              <a:gd name="connsiteX14244" fmla="*/ 9997721 w 10962464"/>
              <a:gd name="connsiteY14244" fmla="*/ 1673519 h 4944979"/>
              <a:gd name="connsiteX14245" fmla="*/ 10005301 w 10962464"/>
              <a:gd name="connsiteY14245" fmla="*/ 1671078 h 4944979"/>
              <a:gd name="connsiteX14246" fmla="*/ 9980789 w 10962464"/>
              <a:gd name="connsiteY14246" fmla="*/ 1654624 h 4944979"/>
              <a:gd name="connsiteX14247" fmla="*/ 9950403 w 10962464"/>
              <a:gd name="connsiteY14247" fmla="*/ 1629982 h 4944979"/>
              <a:gd name="connsiteX14248" fmla="*/ 9919260 w 10962464"/>
              <a:gd name="connsiteY14248" fmla="*/ 1601711 h 4944979"/>
              <a:gd name="connsiteX14249" fmla="*/ 9905805 w 10962464"/>
              <a:gd name="connsiteY14249" fmla="*/ 1588106 h 4944979"/>
              <a:gd name="connsiteX14250" fmla="*/ 9899154 w 10962464"/>
              <a:gd name="connsiteY14250" fmla="*/ 1578885 h 4944979"/>
              <a:gd name="connsiteX14251" fmla="*/ 9895471 w 10962464"/>
              <a:gd name="connsiteY14251" fmla="*/ 1569308 h 4944979"/>
              <a:gd name="connsiteX14252" fmla="*/ 9894318 w 10962464"/>
              <a:gd name="connsiteY14252" fmla="*/ 1569208 h 4944979"/>
              <a:gd name="connsiteX14253" fmla="*/ 9893560 w 10962464"/>
              <a:gd name="connsiteY14253" fmla="*/ 1568302 h 4944979"/>
              <a:gd name="connsiteX14254" fmla="*/ 9892656 w 10962464"/>
              <a:gd name="connsiteY14254" fmla="*/ 1567699 h 4944979"/>
              <a:gd name="connsiteX14255" fmla="*/ 9869523 w 10962464"/>
              <a:gd name="connsiteY14255" fmla="*/ 1552277 h 4944979"/>
              <a:gd name="connsiteX14256" fmla="*/ 9850930 w 10962464"/>
              <a:gd name="connsiteY14256" fmla="*/ 1544265 h 4944979"/>
              <a:gd name="connsiteX14257" fmla="*/ 9832033 w 10962464"/>
              <a:gd name="connsiteY14257" fmla="*/ 1539125 h 4944979"/>
              <a:gd name="connsiteX14258" fmla="*/ 9794692 w 10962464"/>
              <a:gd name="connsiteY14258" fmla="*/ 1532321 h 4944979"/>
              <a:gd name="connsiteX14259" fmla="*/ 9773224 w 10962464"/>
              <a:gd name="connsiteY14259" fmla="*/ 1529752 h 4944979"/>
              <a:gd name="connsiteX14260" fmla="*/ 9753874 w 10962464"/>
              <a:gd name="connsiteY14260" fmla="*/ 1529449 h 4944979"/>
              <a:gd name="connsiteX14261" fmla="*/ 9317729 w 10962464"/>
              <a:gd name="connsiteY14261" fmla="*/ 1527182 h 4944979"/>
              <a:gd name="connsiteX14262" fmla="*/ 9293844 w 10962464"/>
              <a:gd name="connsiteY14262" fmla="*/ 1530206 h 4944979"/>
              <a:gd name="connsiteX14263" fmla="*/ 9290971 w 10962464"/>
              <a:gd name="connsiteY14263" fmla="*/ 1531415 h 4944979"/>
              <a:gd name="connsiteX14264" fmla="*/ 9292785 w 10962464"/>
              <a:gd name="connsiteY14264" fmla="*/ 1535043 h 4944979"/>
              <a:gd name="connsiteX14265" fmla="*/ 9299891 w 10962464"/>
              <a:gd name="connsiteY14265" fmla="*/ 1544114 h 4944979"/>
              <a:gd name="connsiteX14266" fmla="*/ 9308357 w 10962464"/>
              <a:gd name="connsiteY14266" fmla="*/ 1553940 h 4944979"/>
              <a:gd name="connsiteX14267" fmla="*/ 9326195 w 10962464"/>
              <a:gd name="connsiteY14267" fmla="*/ 1571779 h 4944979"/>
              <a:gd name="connsiteX14268" fmla="*/ 9350232 w 10962464"/>
              <a:gd name="connsiteY14268" fmla="*/ 1592187 h 4944979"/>
              <a:gd name="connsiteX14269" fmla="*/ 9377142 w 10962464"/>
              <a:gd name="connsiteY14269" fmla="*/ 1611085 h 4944979"/>
              <a:gd name="connsiteX14270" fmla="*/ 9403295 w 10962464"/>
              <a:gd name="connsiteY14270" fmla="*/ 1627865 h 4944979"/>
              <a:gd name="connsiteX14271" fmla="*/ 9429449 w 10962464"/>
              <a:gd name="connsiteY14271" fmla="*/ 1642528 h 4944979"/>
              <a:gd name="connsiteX14272" fmla="*/ 9457416 w 10962464"/>
              <a:gd name="connsiteY14272" fmla="*/ 1655227 h 4944979"/>
              <a:gd name="connsiteX14273" fmla="*/ 9487500 w 10962464"/>
              <a:gd name="connsiteY14273" fmla="*/ 1664904 h 4944979"/>
              <a:gd name="connsiteX14274" fmla="*/ 9551599 w 10962464"/>
              <a:gd name="connsiteY14274" fmla="*/ 1683196 h 4944979"/>
              <a:gd name="connsiteX14275" fmla="*/ 9553246 w 10962464"/>
              <a:gd name="connsiteY14275" fmla="*/ 1686835 h 4944979"/>
              <a:gd name="connsiteX14276" fmla="*/ 9576392 w 10962464"/>
              <a:gd name="connsiteY14276" fmla="*/ 1674882 h 4944979"/>
              <a:gd name="connsiteX14277" fmla="*/ 9610559 w 10962464"/>
              <a:gd name="connsiteY14277" fmla="*/ 1661276 h 4944979"/>
              <a:gd name="connsiteX14278" fmla="*/ 9623714 w 10962464"/>
              <a:gd name="connsiteY14278" fmla="*/ 1657221 h 4944979"/>
              <a:gd name="connsiteX14279" fmla="*/ 9606930 w 10962464"/>
              <a:gd name="connsiteY14279" fmla="*/ 1648426 h 4944979"/>
              <a:gd name="connsiteX14280" fmla="*/ 9574579 w 10962464"/>
              <a:gd name="connsiteY14280" fmla="*/ 1627262 h 4944979"/>
              <a:gd name="connsiteX14281" fmla="*/ 9543589 w 10962464"/>
              <a:gd name="connsiteY14281" fmla="*/ 1602316 h 4944979"/>
              <a:gd name="connsiteX14282" fmla="*/ 9514864 w 10962464"/>
              <a:gd name="connsiteY14282" fmla="*/ 1575255 h 4944979"/>
              <a:gd name="connsiteX14283" fmla="*/ 9507211 w 10962464"/>
              <a:gd name="connsiteY14283" fmla="*/ 1565531 h 4944979"/>
              <a:gd name="connsiteX14284" fmla="*/ 9503978 w 10962464"/>
              <a:gd name="connsiteY14284" fmla="*/ 1564371 h 4944979"/>
              <a:gd name="connsiteX14285" fmla="*/ 9491128 w 10962464"/>
              <a:gd name="connsiteY14285" fmla="*/ 1559684 h 4944979"/>
              <a:gd name="connsiteX14286" fmla="*/ 9462557 w 10962464"/>
              <a:gd name="connsiteY14286" fmla="*/ 1550312 h 4944979"/>
              <a:gd name="connsiteX14287" fmla="*/ 9434588 w 10962464"/>
              <a:gd name="connsiteY14287" fmla="*/ 1541846 h 4944979"/>
              <a:gd name="connsiteX14288" fmla="*/ 9406924 w 10962464"/>
              <a:gd name="connsiteY14288" fmla="*/ 1535043 h 4944979"/>
              <a:gd name="connsiteX14289" fmla="*/ 9363536 w 10962464"/>
              <a:gd name="connsiteY14289" fmla="*/ 1528996 h 4944979"/>
              <a:gd name="connsiteX14290" fmla="*/ 9317729 w 10962464"/>
              <a:gd name="connsiteY14290" fmla="*/ 1527182 h 4944979"/>
              <a:gd name="connsiteX14291" fmla="*/ 10676503 w 10962464"/>
              <a:gd name="connsiteY14291" fmla="*/ 1498912 h 4944979"/>
              <a:gd name="connsiteX14292" fmla="*/ 10672421 w 10962464"/>
              <a:gd name="connsiteY14292" fmla="*/ 1515389 h 4944979"/>
              <a:gd name="connsiteX14293" fmla="*/ 10666826 w 10962464"/>
              <a:gd name="connsiteY14293" fmla="*/ 1542904 h 4944979"/>
              <a:gd name="connsiteX14294" fmla="*/ 10663802 w 10962464"/>
              <a:gd name="connsiteY14294" fmla="*/ 1557114 h 4944979"/>
              <a:gd name="connsiteX14295" fmla="*/ 10660023 w 10962464"/>
              <a:gd name="connsiteY14295" fmla="*/ 1571930 h 4944979"/>
              <a:gd name="connsiteX14296" fmla="*/ 10658209 w 10962464"/>
              <a:gd name="connsiteY14296" fmla="*/ 1578582 h 4944979"/>
              <a:gd name="connsiteX14297" fmla="*/ 10657605 w 10962464"/>
              <a:gd name="connsiteY14297" fmla="*/ 1581001 h 4944979"/>
              <a:gd name="connsiteX14298" fmla="*/ 10655336 w 10962464"/>
              <a:gd name="connsiteY14298" fmla="*/ 1589467 h 4944979"/>
              <a:gd name="connsiteX14299" fmla="*/ 10647174 w 10962464"/>
              <a:gd name="connsiteY14299" fmla="*/ 1616375 h 4944979"/>
              <a:gd name="connsiteX14300" fmla="*/ 10643395 w 10962464"/>
              <a:gd name="connsiteY14300" fmla="*/ 1636634 h 4944979"/>
              <a:gd name="connsiteX14301" fmla="*/ 10641581 w 10962464"/>
              <a:gd name="connsiteY14301" fmla="*/ 1655832 h 4944979"/>
              <a:gd name="connsiteX14302" fmla="*/ 10642336 w 10962464"/>
              <a:gd name="connsiteY14302" fmla="*/ 1674125 h 4944979"/>
              <a:gd name="connsiteX14303" fmla="*/ 10644885 w 10962464"/>
              <a:gd name="connsiteY14303" fmla="*/ 1687624 h 4944979"/>
              <a:gd name="connsiteX14304" fmla="*/ 10645153 w 10962464"/>
              <a:gd name="connsiteY14304" fmla="*/ 1687632 h 4944979"/>
              <a:gd name="connsiteX14305" fmla="*/ 10653976 w 10962464"/>
              <a:gd name="connsiteY14305" fmla="*/ 1684102 h 4944979"/>
              <a:gd name="connsiteX14306" fmla="*/ 10669395 w 10962464"/>
              <a:gd name="connsiteY14306" fmla="*/ 1670949 h 4944979"/>
              <a:gd name="connsiteX14307" fmla="*/ 10681188 w 10962464"/>
              <a:gd name="connsiteY14307" fmla="*/ 1655076 h 4944979"/>
              <a:gd name="connsiteX14308" fmla="*/ 10689806 w 10962464"/>
              <a:gd name="connsiteY14308" fmla="*/ 1632551 h 4944979"/>
              <a:gd name="connsiteX14309" fmla="*/ 10696306 w 10962464"/>
              <a:gd name="connsiteY14309" fmla="*/ 1610027 h 4944979"/>
              <a:gd name="connsiteX14310" fmla="*/ 10698875 w 10962464"/>
              <a:gd name="connsiteY14310" fmla="*/ 1596723 h 4944979"/>
              <a:gd name="connsiteX14311" fmla="*/ 10699482 w 10962464"/>
              <a:gd name="connsiteY14311" fmla="*/ 1585083 h 4944979"/>
              <a:gd name="connsiteX14312" fmla="*/ 10698574 w 10962464"/>
              <a:gd name="connsiteY14312" fmla="*/ 1570721 h 4944979"/>
              <a:gd name="connsiteX14313" fmla="*/ 10695399 w 10962464"/>
              <a:gd name="connsiteY14313" fmla="*/ 1554545 h 4944979"/>
              <a:gd name="connsiteX14314" fmla="*/ 10686630 w 10962464"/>
              <a:gd name="connsiteY14314" fmla="*/ 1525215 h 4944979"/>
              <a:gd name="connsiteX14315" fmla="*/ 10676503 w 10962464"/>
              <a:gd name="connsiteY14315" fmla="*/ 1498912 h 4944979"/>
              <a:gd name="connsiteX14316" fmla="*/ 10229777 w 10962464"/>
              <a:gd name="connsiteY14316" fmla="*/ 1384018 h 4944979"/>
              <a:gd name="connsiteX14317" fmla="*/ 10229777 w 10962464"/>
              <a:gd name="connsiteY14317" fmla="*/ 1384169 h 4944979"/>
              <a:gd name="connsiteX14318" fmla="*/ 10264546 w 10962464"/>
              <a:gd name="connsiteY14318" fmla="*/ 1425592 h 4944979"/>
              <a:gd name="connsiteX14319" fmla="*/ 10282687 w 10962464"/>
              <a:gd name="connsiteY14319" fmla="*/ 1446302 h 4944979"/>
              <a:gd name="connsiteX14320" fmla="*/ 10299165 w 10962464"/>
              <a:gd name="connsiteY14320" fmla="*/ 1463537 h 4944979"/>
              <a:gd name="connsiteX14321" fmla="*/ 10317911 w 10962464"/>
              <a:gd name="connsiteY14321" fmla="*/ 1481224 h 4944979"/>
              <a:gd name="connsiteX14322" fmla="*/ 10337414 w 10962464"/>
              <a:gd name="connsiteY14322" fmla="*/ 1497250 h 4944979"/>
              <a:gd name="connsiteX14323" fmla="*/ 10377777 w 10962464"/>
              <a:gd name="connsiteY14323" fmla="*/ 1524309 h 4944979"/>
              <a:gd name="connsiteX14324" fmla="*/ 10395616 w 10962464"/>
              <a:gd name="connsiteY14324" fmla="*/ 1531718 h 4944979"/>
              <a:gd name="connsiteX14325" fmla="*/ 10398129 w 10962464"/>
              <a:gd name="connsiteY14325" fmla="*/ 1534173 h 4944979"/>
              <a:gd name="connsiteX14326" fmla="*/ 10411188 w 10962464"/>
              <a:gd name="connsiteY14326" fmla="*/ 1532775 h 4944979"/>
              <a:gd name="connsiteX14327" fmla="*/ 10430993 w 10962464"/>
              <a:gd name="connsiteY14327" fmla="*/ 1533834 h 4944979"/>
              <a:gd name="connsiteX14328" fmla="*/ 10469543 w 10962464"/>
              <a:gd name="connsiteY14328" fmla="*/ 1538067 h 4944979"/>
              <a:gd name="connsiteX14329" fmla="*/ 10509453 w 10962464"/>
              <a:gd name="connsiteY14329" fmla="*/ 1547742 h 4944979"/>
              <a:gd name="connsiteX14330" fmla="*/ 10518538 w 10962464"/>
              <a:gd name="connsiteY14330" fmla="*/ 1551937 h 4944979"/>
              <a:gd name="connsiteX14331" fmla="*/ 10511418 w 10962464"/>
              <a:gd name="connsiteY14331" fmla="*/ 1524763 h 4944979"/>
              <a:gd name="connsiteX14332" fmla="*/ 10508290 w 10962464"/>
              <a:gd name="connsiteY14332" fmla="*/ 1486687 h 4944979"/>
              <a:gd name="connsiteX14333" fmla="*/ 10506277 w 10962464"/>
              <a:gd name="connsiteY14333" fmla="*/ 1486968 h 4944979"/>
              <a:gd name="connsiteX14334" fmla="*/ 10446866 w 10962464"/>
              <a:gd name="connsiteY14334" fmla="*/ 1442220 h 4944979"/>
              <a:gd name="connsiteX14335" fmla="*/ 10389569 w 10962464"/>
              <a:gd name="connsiteY14335" fmla="*/ 1417881 h 4944979"/>
              <a:gd name="connsiteX14336" fmla="*/ 10359939 w 10962464"/>
              <a:gd name="connsiteY14336" fmla="*/ 1407904 h 4944979"/>
              <a:gd name="connsiteX14337" fmla="*/ 10330611 w 10962464"/>
              <a:gd name="connsiteY14337" fmla="*/ 1399891 h 4944979"/>
              <a:gd name="connsiteX14338" fmla="*/ 10275431 w 10962464"/>
              <a:gd name="connsiteY14338" fmla="*/ 1390065 h 4944979"/>
              <a:gd name="connsiteX14339" fmla="*/ 10273233 w 10962464"/>
              <a:gd name="connsiteY14339" fmla="*/ 1389757 h 4944979"/>
              <a:gd name="connsiteX14340" fmla="*/ 10266965 w 10962464"/>
              <a:gd name="connsiteY14340" fmla="*/ 1393542 h 4944979"/>
              <a:gd name="connsiteX14341" fmla="*/ 10263792 w 10962464"/>
              <a:gd name="connsiteY14341" fmla="*/ 1393542 h 4944979"/>
              <a:gd name="connsiteX14342" fmla="*/ 10257593 w 10962464"/>
              <a:gd name="connsiteY14342" fmla="*/ 1391123 h 4944979"/>
              <a:gd name="connsiteX14343" fmla="*/ 10251593 w 10962464"/>
              <a:gd name="connsiteY14343" fmla="*/ 1386733 h 4944979"/>
              <a:gd name="connsiteX14344" fmla="*/ 10247313 w 10962464"/>
              <a:gd name="connsiteY14344" fmla="*/ 1386135 h 4944979"/>
              <a:gd name="connsiteX14345" fmla="*/ 10234311 w 10962464"/>
              <a:gd name="connsiteY14345" fmla="*/ 1384472 h 4944979"/>
              <a:gd name="connsiteX14346" fmla="*/ 10229777 w 10962464"/>
              <a:gd name="connsiteY14346" fmla="*/ 1384018 h 4944979"/>
              <a:gd name="connsiteX14347" fmla="*/ 10592600 w 10962464"/>
              <a:gd name="connsiteY14347" fmla="*/ 1294067 h 4944979"/>
              <a:gd name="connsiteX14348" fmla="*/ 10590181 w 10962464"/>
              <a:gd name="connsiteY14348" fmla="*/ 1297545 h 4944979"/>
              <a:gd name="connsiteX14349" fmla="*/ 10583983 w 10962464"/>
              <a:gd name="connsiteY14349" fmla="*/ 1309639 h 4944979"/>
              <a:gd name="connsiteX14350" fmla="*/ 10577028 w 10962464"/>
              <a:gd name="connsiteY14350" fmla="*/ 1325060 h 4944979"/>
              <a:gd name="connsiteX14351" fmla="*/ 10561760 w 10962464"/>
              <a:gd name="connsiteY14351" fmla="*/ 1354841 h 4944979"/>
              <a:gd name="connsiteX14352" fmla="*/ 10555108 w 10962464"/>
              <a:gd name="connsiteY14352" fmla="*/ 1369656 h 4944979"/>
              <a:gd name="connsiteX14353" fmla="*/ 10549212 w 10962464"/>
              <a:gd name="connsiteY14353" fmla="*/ 1385983 h 4944979"/>
              <a:gd name="connsiteX14354" fmla="*/ 10543618 w 10962464"/>
              <a:gd name="connsiteY14354" fmla="*/ 1401856 h 4944979"/>
              <a:gd name="connsiteX14355" fmla="*/ 10539082 w 10962464"/>
              <a:gd name="connsiteY14355" fmla="*/ 1416973 h 4944979"/>
              <a:gd name="connsiteX14356" fmla="*/ 10535454 w 10962464"/>
              <a:gd name="connsiteY14356" fmla="*/ 1434662 h 4944979"/>
              <a:gd name="connsiteX14357" fmla="*/ 10532885 w 10962464"/>
              <a:gd name="connsiteY14357" fmla="*/ 1452500 h 4944979"/>
              <a:gd name="connsiteX14358" fmla="*/ 10532581 w 10962464"/>
              <a:gd name="connsiteY14358" fmla="*/ 1487272 h 4944979"/>
              <a:gd name="connsiteX14359" fmla="*/ 10535002 w 10962464"/>
              <a:gd name="connsiteY14359" fmla="*/ 1516297 h 4944979"/>
              <a:gd name="connsiteX14360" fmla="*/ 10538327 w 10962464"/>
              <a:gd name="connsiteY14360" fmla="*/ 1532775 h 4944979"/>
              <a:gd name="connsiteX14361" fmla="*/ 10541654 w 10962464"/>
              <a:gd name="connsiteY14361" fmla="*/ 1546079 h 4944979"/>
              <a:gd name="connsiteX14362" fmla="*/ 10545734 w 10962464"/>
              <a:gd name="connsiteY14362" fmla="*/ 1558777 h 4944979"/>
              <a:gd name="connsiteX14363" fmla="*/ 10545826 w 10962464"/>
              <a:gd name="connsiteY14363" fmla="*/ 1564539 h 4944979"/>
              <a:gd name="connsiteX14364" fmla="*/ 10552992 w 10962464"/>
              <a:gd name="connsiteY14364" fmla="*/ 1567848 h 4944979"/>
              <a:gd name="connsiteX14365" fmla="*/ 10564935 w 10962464"/>
              <a:gd name="connsiteY14365" fmla="*/ 1576163 h 4944979"/>
              <a:gd name="connsiteX14366" fmla="*/ 10572343 w 10962464"/>
              <a:gd name="connsiteY14366" fmla="*/ 1582059 h 4944979"/>
              <a:gd name="connsiteX14367" fmla="*/ 10573293 w 10962464"/>
              <a:gd name="connsiteY14367" fmla="*/ 1582966 h 4944979"/>
              <a:gd name="connsiteX14368" fmla="*/ 10576423 w 10962464"/>
              <a:gd name="connsiteY14368" fmla="*/ 1575104 h 4944979"/>
              <a:gd name="connsiteX14369" fmla="*/ 10580052 w 10962464"/>
              <a:gd name="connsiteY14369" fmla="*/ 1573744 h 4944979"/>
              <a:gd name="connsiteX14370" fmla="*/ 10583529 w 10962464"/>
              <a:gd name="connsiteY14370" fmla="*/ 1572081 h 4944979"/>
              <a:gd name="connsiteX14371" fmla="*/ 10593658 w 10962464"/>
              <a:gd name="connsiteY14371" fmla="*/ 1563917 h 4944979"/>
              <a:gd name="connsiteX14372" fmla="*/ 10627974 w 10962464"/>
              <a:gd name="connsiteY14372" fmla="*/ 1517053 h 4944979"/>
              <a:gd name="connsiteX14373" fmla="*/ 10636138 w 10962464"/>
              <a:gd name="connsiteY14373" fmla="*/ 1499516 h 4944979"/>
              <a:gd name="connsiteX14374" fmla="*/ 10642487 w 10962464"/>
              <a:gd name="connsiteY14374" fmla="*/ 1480166 h 4944979"/>
              <a:gd name="connsiteX14375" fmla="*/ 10647023 w 10962464"/>
              <a:gd name="connsiteY14375" fmla="*/ 1455524 h 4944979"/>
              <a:gd name="connsiteX14376" fmla="*/ 10648232 w 10962464"/>
              <a:gd name="connsiteY14376" fmla="*/ 1431185 h 4944979"/>
              <a:gd name="connsiteX14377" fmla="*/ 10647023 w 10962464"/>
              <a:gd name="connsiteY14377" fmla="*/ 1413347 h 4944979"/>
              <a:gd name="connsiteX14378" fmla="*/ 10644453 w 10962464"/>
              <a:gd name="connsiteY14378" fmla="*/ 1394752 h 4944979"/>
              <a:gd name="connsiteX14379" fmla="*/ 10636894 w 10962464"/>
              <a:gd name="connsiteY14379" fmla="*/ 1360736 h 4944979"/>
              <a:gd name="connsiteX14380" fmla="*/ 10629183 w 10962464"/>
              <a:gd name="connsiteY14380" fmla="*/ 1340782 h 4944979"/>
              <a:gd name="connsiteX14381" fmla="*/ 10619660 w 10962464"/>
              <a:gd name="connsiteY14381" fmla="*/ 1322641 h 4944979"/>
              <a:gd name="connsiteX14382" fmla="*/ 10604844 w 10962464"/>
              <a:gd name="connsiteY14382" fmla="*/ 1302382 h 4944979"/>
              <a:gd name="connsiteX14383" fmla="*/ 10594564 w 10962464"/>
              <a:gd name="connsiteY14383" fmla="*/ 1294521 h 4944979"/>
              <a:gd name="connsiteX14384" fmla="*/ 10593809 w 10962464"/>
              <a:gd name="connsiteY14384" fmla="*/ 1294218 h 4944979"/>
              <a:gd name="connsiteX14385" fmla="*/ 10592750 w 10962464"/>
              <a:gd name="connsiteY14385" fmla="*/ 1294067 h 4944979"/>
              <a:gd name="connsiteX14386" fmla="*/ 10592600 w 10962464"/>
              <a:gd name="connsiteY14386" fmla="*/ 1294067 h 4944979"/>
              <a:gd name="connsiteX14387" fmla="*/ 10145421 w 10962464"/>
              <a:gd name="connsiteY14387" fmla="*/ 1223922 h 4944979"/>
              <a:gd name="connsiteX14388" fmla="*/ 10144513 w 10962464"/>
              <a:gd name="connsiteY14388" fmla="*/ 1224072 h 4944979"/>
              <a:gd name="connsiteX14389" fmla="*/ 10145421 w 10962464"/>
              <a:gd name="connsiteY14389" fmla="*/ 1228155 h 4944979"/>
              <a:gd name="connsiteX14390" fmla="*/ 10149503 w 10962464"/>
              <a:gd name="connsiteY14390" fmla="*/ 1239039 h 4944979"/>
              <a:gd name="connsiteX14391" fmla="*/ 10153887 w 10962464"/>
              <a:gd name="connsiteY14391" fmla="*/ 1247808 h 4944979"/>
              <a:gd name="connsiteX14392" fmla="*/ 10169608 w 10962464"/>
              <a:gd name="connsiteY14392" fmla="*/ 1270484 h 4944979"/>
              <a:gd name="connsiteX14393" fmla="*/ 10189412 w 10962464"/>
              <a:gd name="connsiteY14393" fmla="*/ 1294067 h 4944979"/>
              <a:gd name="connsiteX14394" fmla="*/ 10229626 w 10962464"/>
              <a:gd name="connsiteY14394" fmla="*/ 1336698 h 4944979"/>
              <a:gd name="connsiteX14395" fmla="*/ 10251244 w 10962464"/>
              <a:gd name="connsiteY14395" fmla="*/ 1356049 h 4944979"/>
              <a:gd name="connsiteX14396" fmla="*/ 10261469 w 10962464"/>
              <a:gd name="connsiteY14396" fmla="*/ 1363374 h 4944979"/>
              <a:gd name="connsiteX14397" fmla="*/ 10282840 w 10962464"/>
              <a:gd name="connsiteY14397" fmla="*/ 1366331 h 4944979"/>
              <a:gd name="connsiteX14398" fmla="*/ 10320935 w 10962464"/>
              <a:gd name="connsiteY14398" fmla="*/ 1372679 h 4944979"/>
              <a:gd name="connsiteX14399" fmla="*/ 10360393 w 10962464"/>
              <a:gd name="connsiteY14399" fmla="*/ 1382658 h 4944979"/>
              <a:gd name="connsiteX14400" fmla="*/ 10397581 w 10962464"/>
              <a:gd name="connsiteY14400" fmla="*/ 1394601 h 4944979"/>
              <a:gd name="connsiteX14401" fmla="*/ 10434060 w 10962464"/>
              <a:gd name="connsiteY14401" fmla="*/ 1408711 h 4944979"/>
              <a:gd name="connsiteX14402" fmla="*/ 10431294 w 10962464"/>
              <a:gd name="connsiteY14402" fmla="*/ 1398683 h 4944979"/>
              <a:gd name="connsiteX14403" fmla="*/ 10426004 w 10962464"/>
              <a:gd name="connsiteY14403" fmla="*/ 1362702 h 4944979"/>
              <a:gd name="connsiteX14404" fmla="*/ 10423887 w 10962464"/>
              <a:gd name="connsiteY14404" fmla="*/ 1326420 h 4944979"/>
              <a:gd name="connsiteX14405" fmla="*/ 10423836 w 10962464"/>
              <a:gd name="connsiteY14405" fmla="*/ 1321752 h 4944979"/>
              <a:gd name="connsiteX14406" fmla="*/ 10420713 w 10962464"/>
              <a:gd name="connsiteY14406" fmla="*/ 1322187 h 4944979"/>
              <a:gd name="connsiteX14407" fmla="*/ 10393047 w 10962464"/>
              <a:gd name="connsiteY14407" fmla="*/ 1300568 h 4944979"/>
              <a:gd name="connsiteX14408" fmla="*/ 10381105 w 10962464"/>
              <a:gd name="connsiteY14408" fmla="*/ 1291799 h 4944979"/>
              <a:gd name="connsiteX14409" fmla="*/ 10370371 w 10962464"/>
              <a:gd name="connsiteY14409" fmla="*/ 1284997 h 4944979"/>
              <a:gd name="connsiteX14410" fmla="*/ 10354800 w 10962464"/>
              <a:gd name="connsiteY14410" fmla="*/ 1276985 h 4944979"/>
              <a:gd name="connsiteX14411" fmla="*/ 10335752 w 10962464"/>
              <a:gd name="connsiteY14411" fmla="*/ 1269728 h 4944979"/>
              <a:gd name="connsiteX14412" fmla="*/ 10297807 w 10962464"/>
              <a:gd name="connsiteY14412" fmla="*/ 1259449 h 4944979"/>
              <a:gd name="connsiteX14413" fmla="*/ 10260313 w 10962464"/>
              <a:gd name="connsiteY14413" fmla="*/ 1248865 h 4944979"/>
              <a:gd name="connsiteX14414" fmla="*/ 10222218 w 10962464"/>
              <a:gd name="connsiteY14414" fmla="*/ 1237679 h 4944979"/>
              <a:gd name="connsiteX14415" fmla="*/ 10214508 w 10962464"/>
              <a:gd name="connsiteY14415" fmla="*/ 1235714 h 4944979"/>
              <a:gd name="connsiteX14416" fmla="*/ 10216775 w 10962464"/>
              <a:gd name="connsiteY14416" fmla="*/ 1236319 h 4944979"/>
              <a:gd name="connsiteX14417" fmla="*/ 10181400 w 10962464"/>
              <a:gd name="connsiteY14417" fmla="*/ 1229213 h 4944979"/>
              <a:gd name="connsiteX14418" fmla="*/ 10180303 w 10962464"/>
              <a:gd name="connsiteY14418" fmla="*/ 1229024 h 4944979"/>
              <a:gd name="connsiteX14419" fmla="*/ 10179738 w 10962464"/>
              <a:gd name="connsiteY14419" fmla="*/ 1229366 h 4944979"/>
              <a:gd name="connsiteX14420" fmla="*/ 10174613 w 10962464"/>
              <a:gd name="connsiteY14420" fmla="*/ 1228044 h 4944979"/>
              <a:gd name="connsiteX14421" fmla="*/ 10163864 w 10962464"/>
              <a:gd name="connsiteY14421" fmla="*/ 1226190 h 4944979"/>
              <a:gd name="connsiteX14422" fmla="*/ 10145421 w 10962464"/>
              <a:gd name="connsiteY14422" fmla="*/ 1223922 h 4944979"/>
              <a:gd name="connsiteX14423" fmla="*/ 10476107 w 10962464"/>
              <a:gd name="connsiteY14423" fmla="*/ 1183952 h 4944979"/>
              <a:gd name="connsiteX14424" fmla="*/ 10475136 w 10962464"/>
              <a:gd name="connsiteY14424" fmla="*/ 1184768 h 4944979"/>
              <a:gd name="connsiteX14425" fmla="*/ 10468032 w 10962464"/>
              <a:gd name="connsiteY14425" fmla="*/ 1194444 h 4944979"/>
              <a:gd name="connsiteX14426" fmla="*/ 10461077 w 10962464"/>
              <a:gd name="connsiteY14426" fmla="*/ 1208956 h 4944979"/>
              <a:gd name="connsiteX14427" fmla="*/ 10456542 w 10962464"/>
              <a:gd name="connsiteY14427" fmla="*/ 1223166 h 4944979"/>
              <a:gd name="connsiteX14428" fmla="*/ 10449435 w 10962464"/>
              <a:gd name="connsiteY14428" fmla="*/ 1264437 h 4944979"/>
              <a:gd name="connsiteX14429" fmla="*/ 10448378 w 10962464"/>
              <a:gd name="connsiteY14429" fmla="*/ 1309639 h 4944979"/>
              <a:gd name="connsiteX14430" fmla="*/ 10450646 w 10962464"/>
              <a:gd name="connsiteY14430" fmla="*/ 1357562 h 4944979"/>
              <a:gd name="connsiteX14431" fmla="*/ 10453517 w 10962464"/>
              <a:gd name="connsiteY14431" fmla="*/ 1382204 h 4944979"/>
              <a:gd name="connsiteX14432" fmla="*/ 10458053 w 10962464"/>
              <a:gd name="connsiteY14432" fmla="*/ 1403067 h 4944979"/>
              <a:gd name="connsiteX14433" fmla="*/ 10460472 w 10962464"/>
              <a:gd name="connsiteY14433" fmla="*/ 1409568 h 4944979"/>
              <a:gd name="connsiteX14434" fmla="*/ 10463496 w 10962464"/>
              <a:gd name="connsiteY14434" fmla="*/ 1417126 h 4944979"/>
              <a:gd name="connsiteX14435" fmla="*/ 10463042 w 10962464"/>
              <a:gd name="connsiteY14435" fmla="*/ 1416370 h 4944979"/>
              <a:gd name="connsiteX14436" fmla="*/ 10464856 w 10962464"/>
              <a:gd name="connsiteY14436" fmla="*/ 1424231 h 4944979"/>
              <a:gd name="connsiteX14437" fmla="*/ 10464627 w 10962464"/>
              <a:gd name="connsiteY14437" fmla="*/ 1424644 h 4944979"/>
              <a:gd name="connsiteX14438" fmla="*/ 10479670 w 10962464"/>
              <a:gd name="connsiteY14438" fmla="*/ 1434208 h 4944979"/>
              <a:gd name="connsiteX14439" fmla="*/ 10508534 w 10962464"/>
              <a:gd name="connsiteY14439" fmla="*/ 1457090 h 4944979"/>
              <a:gd name="connsiteX14440" fmla="*/ 10508847 w 10962464"/>
              <a:gd name="connsiteY14440" fmla="*/ 1443733 h 4944979"/>
              <a:gd name="connsiteX14441" fmla="*/ 10512023 w 10962464"/>
              <a:gd name="connsiteY14441" fmla="*/ 1425441 h 4944979"/>
              <a:gd name="connsiteX14442" fmla="*/ 10517011 w 10962464"/>
              <a:gd name="connsiteY14442" fmla="*/ 1403822 h 4944979"/>
              <a:gd name="connsiteX14443" fmla="*/ 10523360 w 10962464"/>
              <a:gd name="connsiteY14443" fmla="*/ 1384926 h 4944979"/>
              <a:gd name="connsiteX14444" fmla="*/ 10530012 w 10962464"/>
              <a:gd name="connsiteY14444" fmla="*/ 1365877 h 4944979"/>
              <a:gd name="connsiteX14445" fmla="*/ 10545886 w 10962464"/>
              <a:gd name="connsiteY14445" fmla="*/ 1331712 h 4944979"/>
              <a:gd name="connsiteX14446" fmla="*/ 10546785 w 10962464"/>
              <a:gd name="connsiteY14446" fmla="*/ 1329948 h 4944979"/>
              <a:gd name="connsiteX14447" fmla="*/ 10543317 w 10962464"/>
              <a:gd name="connsiteY14447" fmla="*/ 1311453 h 4944979"/>
              <a:gd name="connsiteX14448" fmla="*/ 10539689 w 10962464"/>
              <a:gd name="connsiteY14448" fmla="*/ 1296486 h 4944979"/>
              <a:gd name="connsiteX14449" fmla="*/ 10533037 w 10962464"/>
              <a:gd name="connsiteY14449" fmla="*/ 1276683 h 4944979"/>
              <a:gd name="connsiteX14450" fmla="*/ 10525326 w 10962464"/>
              <a:gd name="connsiteY14450" fmla="*/ 1257787 h 4944979"/>
              <a:gd name="connsiteX14451" fmla="*/ 10508244 w 10962464"/>
              <a:gd name="connsiteY14451" fmla="*/ 1224225 h 4944979"/>
              <a:gd name="connsiteX14452" fmla="*/ 10493580 w 10962464"/>
              <a:gd name="connsiteY14452" fmla="*/ 1201246 h 4944979"/>
              <a:gd name="connsiteX14453" fmla="*/ 10482373 w 10962464"/>
              <a:gd name="connsiteY14453" fmla="*/ 1186228 h 4944979"/>
              <a:gd name="connsiteX14454" fmla="*/ 10479672 w 10962464"/>
              <a:gd name="connsiteY14454" fmla="*/ 1188396 h 4944979"/>
              <a:gd name="connsiteX14455" fmla="*/ 10524268 w 10962464"/>
              <a:gd name="connsiteY14455" fmla="*/ 1078189 h 4944979"/>
              <a:gd name="connsiteX14456" fmla="*/ 10521698 w 10962464"/>
              <a:gd name="connsiteY14456" fmla="*/ 1082422 h 4944979"/>
              <a:gd name="connsiteX14457" fmla="*/ 10509303 w 10962464"/>
              <a:gd name="connsiteY14457" fmla="*/ 1109331 h 4944979"/>
              <a:gd name="connsiteX14458" fmla="*/ 10501638 w 10962464"/>
              <a:gd name="connsiteY14458" fmla="*/ 1135716 h 4944979"/>
              <a:gd name="connsiteX14459" fmla="*/ 10501743 w 10962464"/>
              <a:gd name="connsiteY14459" fmla="*/ 1135182 h 4944979"/>
              <a:gd name="connsiteX14460" fmla="*/ 10501441 w 10962464"/>
              <a:gd name="connsiteY14460" fmla="*/ 1136392 h 4944979"/>
              <a:gd name="connsiteX14461" fmla="*/ 10501638 w 10962464"/>
              <a:gd name="connsiteY14461" fmla="*/ 1135716 h 4944979"/>
              <a:gd name="connsiteX14462" fmla="*/ 10496093 w 10962464"/>
              <a:gd name="connsiteY14462" fmla="*/ 1163848 h 4944979"/>
              <a:gd name="connsiteX14463" fmla="*/ 10497964 w 10962464"/>
              <a:gd name="connsiteY14463" fmla="*/ 1165719 h 4944979"/>
              <a:gd name="connsiteX14464" fmla="*/ 10503557 w 10962464"/>
              <a:gd name="connsiteY14464" fmla="*/ 1172523 h 4944979"/>
              <a:gd name="connsiteX14465" fmla="*/ 10514442 w 10962464"/>
              <a:gd name="connsiteY14465" fmla="*/ 1187943 h 4944979"/>
              <a:gd name="connsiteX14466" fmla="*/ 10533945 w 10962464"/>
              <a:gd name="connsiteY14466" fmla="*/ 1219690 h 4944979"/>
              <a:gd name="connsiteX14467" fmla="*/ 10549364 w 10962464"/>
              <a:gd name="connsiteY14467" fmla="*/ 1250832 h 4944979"/>
              <a:gd name="connsiteX14468" fmla="*/ 10562517 w 10962464"/>
              <a:gd name="connsiteY14468" fmla="*/ 1286963 h 4944979"/>
              <a:gd name="connsiteX14469" fmla="*/ 10564145 w 10962464"/>
              <a:gd name="connsiteY14469" fmla="*/ 1294185 h 4944979"/>
              <a:gd name="connsiteX14470" fmla="*/ 10566597 w 10962464"/>
              <a:gd name="connsiteY14470" fmla="*/ 1289382 h 4944979"/>
              <a:gd name="connsiteX14471" fmla="*/ 10569924 w 10962464"/>
              <a:gd name="connsiteY14471" fmla="*/ 1283486 h 4944979"/>
              <a:gd name="connsiteX14472" fmla="*/ 10570981 w 10962464"/>
              <a:gd name="connsiteY14472" fmla="*/ 1281823 h 4944979"/>
              <a:gd name="connsiteX14473" fmla="*/ 10577482 w 10962464"/>
              <a:gd name="connsiteY14473" fmla="*/ 1274415 h 4944979"/>
              <a:gd name="connsiteX14474" fmla="*/ 10588517 w 10962464"/>
              <a:gd name="connsiteY14474" fmla="*/ 1269728 h 4944979"/>
              <a:gd name="connsiteX14475" fmla="*/ 10590776 w 10962464"/>
              <a:gd name="connsiteY14475" fmla="*/ 1269962 h 4944979"/>
              <a:gd name="connsiteX14476" fmla="*/ 10592147 w 10962464"/>
              <a:gd name="connsiteY14476" fmla="*/ 1258391 h 4944979"/>
              <a:gd name="connsiteX14477" fmla="*/ 10592903 w 10962464"/>
              <a:gd name="connsiteY14477" fmla="*/ 1239646 h 4944979"/>
              <a:gd name="connsiteX14478" fmla="*/ 10590181 w 10962464"/>
              <a:gd name="connsiteY14478" fmla="*/ 1216667 h 4944979"/>
              <a:gd name="connsiteX14479" fmla="*/ 10585495 w 10962464"/>
              <a:gd name="connsiteY14479" fmla="*/ 1195804 h 4944979"/>
              <a:gd name="connsiteX14480" fmla="*/ 10566750 w 10962464"/>
              <a:gd name="connsiteY14480" fmla="*/ 1148486 h 4944979"/>
              <a:gd name="connsiteX14481" fmla="*/ 10555562 w 10962464"/>
              <a:gd name="connsiteY14481" fmla="*/ 1127472 h 4944979"/>
              <a:gd name="connsiteX14482" fmla="*/ 10543166 w 10962464"/>
              <a:gd name="connsiteY14482" fmla="*/ 1105552 h 4944979"/>
              <a:gd name="connsiteX14483" fmla="*/ 10524268 w 10962464"/>
              <a:gd name="connsiteY14483" fmla="*/ 1078189 h 4944979"/>
              <a:gd name="connsiteX14484" fmla="*/ 10085252 w 10962464"/>
              <a:gd name="connsiteY14484" fmla="*/ 1056874 h 4944979"/>
              <a:gd name="connsiteX14485" fmla="*/ 10079205 w 10962464"/>
              <a:gd name="connsiteY14485" fmla="*/ 1057478 h 4944979"/>
              <a:gd name="connsiteX14486" fmla="*/ 10078753 w 10962464"/>
              <a:gd name="connsiteY14486" fmla="*/ 1061408 h 4944979"/>
              <a:gd name="connsiteX14487" fmla="*/ 10079810 w 10962464"/>
              <a:gd name="connsiteY14487" fmla="*/ 1067455 h 4944979"/>
              <a:gd name="connsiteX14488" fmla="*/ 10098254 w 10962464"/>
              <a:gd name="connsiteY14488" fmla="*/ 1105704 h 4944979"/>
              <a:gd name="connsiteX14489" fmla="*/ 10126523 w 10962464"/>
              <a:gd name="connsiteY14489" fmla="*/ 1148637 h 4944979"/>
              <a:gd name="connsiteX14490" fmla="*/ 10141490 w 10962464"/>
              <a:gd name="connsiteY14490" fmla="*/ 1167686 h 4944979"/>
              <a:gd name="connsiteX14491" fmla="*/ 10157969 w 10962464"/>
              <a:gd name="connsiteY14491" fmla="*/ 1185222 h 4944979"/>
              <a:gd name="connsiteX14492" fmla="*/ 10170666 w 10962464"/>
              <a:gd name="connsiteY14492" fmla="*/ 1196712 h 4944979"/>
              <a:gd name="connsiteX14493" fmla="*/ 10181530 w 10962464"/>
              <a:gd name="connsiteY14493" fmla="*/ 1204439 h 4944979"/>
              <a:gd name="connsiteX14494" fmla="*/ 10185784 w 10962464"/>
              <a:gd name="connsiteY14494" fmla="*/ 1205176 h 4944979"/>
              <a:gd name="connsiteX14495" fmla="*/ 10226602 w 10962464"/>
              <a:gd name="connsiteY14495" fmla="*/ 1213642 h 4944979"/>
              <a:gd name="connsiteX14496" fmla="*/ 10263489 w 10962464"/>
              <a:gd name="connsiteY14496" fmla="*/ 1224376 h 4944979"/>
              <a:gd name="connsiteX14497" fmla="*/ 10302341 w 10962464"/>
              <a:gd name="connsiteY14497" fmla="*/ 1235260 h 4944979"/>
              <a:gd name="connsiteX14498" fmla="*/ 10330870 w 10962464"/>
              <a:gd name="connsiteY14498" fmla="*/ 1242898 h 4944979"/>
              <a:gd name="connsiteX14499" fmla="*/ 10327891 w 10962464"/>
              <a:gd name="connsiteY14499" fmla="*/ 1229667 h 4944979"/>
              <a:gd name="connsiteX14500" fmla="*/ 10321842 w 10962464"/>
              <a:gd name="connsiteY14500" fmla="*/ 1192328 h 4944979"/>
              <a:gd name="connsiteX14501" fmla="*/ 10318819 w 10962464"/>
              <a:gd name="connsiteY14501" fmla="*/ 1154079 h 4944979"/>
              <a:gd name="connsiteX14502" fmla="*/ 10319460 w 10962464"/>
              <a:gd name="connsiteY14502" fmla="*/ 1134941 h 4944979"/>
              <a:gd name="connsiteX14503" fmla="*/ 10317308 w 10962464"/>
              <a:gd name="connsiteY14503" fmla="*/ 1136241 h 4944979"/>
              <a:gd name="connsiteX14504" fmla="*/ 10314132 w 10962464"/>
              <a:gd name="connsiteY14504" fmla="*/ 1136241 h 4944979"/>
              <a:gd name="connsiteX14505" fmla="*/ 10307934 w 10962464"/>
              <a:gd name="connsiteY14505" fmla="*/ 1133822 h 4944979"/>
              <a:gd name="connsiteX14506" fmla="*/ 10304155 w 10962464"/>
              <a:gd name="connsiteY14506" fmla="*/ 1131706 h 4944979"/>
              <a:gd name="connsiteX14507" fmla="*/ 10288433 w 10962464"/>
              <a:gd name="connsiteY14507" fmla="*/ 1123239 h 4944979"/>
              <a:gd name="connsiteX14508" fmla="*/ 10269233 w 10962464"/>
              <a:gd name="connsiteY14508" fmla="*/ 1113716 h 4944979"/>
              <a:gd name="connsiteX14509" fmla="*/ 10234160 w 10962464"/>
              <a:gd name="connsiteY14509" fmla="*/ 1096481 h 4944979"/>
              <a:gd name="connsiteX14510" fmla="*/ 10216625 w 10962464"/>
              <a:gd name="connsiteY14510" fmla="*/ 1088469 h 4944979"/>
              <a:gd name="connsiteX14511" fmla="*/ 10196972 w 10962464"/>
              <a:gd name="connsiteY14511" fmla="*/ 1080911 h 4944979"/>
              <a:gd name="connsiteX14512" fmla="*/ 10160689 w 10962464"/>
              <a:gd name="connsiteY14512" fmla="*/ 1069420 h 4944979"/>
              <a:gd name="connsiteX14513" fmla="*/ 10085252 w 10962464"/>
              <a:gd name="connsiteY14513" fmla="*/ 1056874 h 4944979"/>
              <a:gd name="connsiteX14514" fmla="*/ 10378534 w 10962464"/>
              <a:gd name="connsiteY14514" fmla="*/ 1022858 h 4944979"/>
              <a:gd name="connsiteX14515" fmla="*/ 10374453 w 10962464"/>
              <a:gd name="connsiteY14515" fmla="*/ 1026034 h 4944979"/>
              <a:gd name="connsiteX14516" fmla="*/ 10365381 w 10962464"/>
              <a:gd name="connsiteY14516" fmla="*/ 1038733 h 4944979"/>
              <a:gd name="connsiteX14517" fmla="*/ 10356915 w 10962464"/>
              <a:gd name="connsiteY14517" fmla="*/ 1056874 h 4944979"/>
              <a:gd name="connsiteX14518" fmla="*/ 10352833 w 10962464"/>
              <a:gd name="connsiteY14518" fmla="*/ 1068211 h 4944979"/>
              <a:gd name="connsiteX14519" fmla="*/ 10349811 w 10962464"/>
              <a:gd name="connsiteY14519" fmla="*/ 1078491 h 4944979"/>
              <a:gd name="connsiteX14520" fmla="*/ 10346635 w 10962464"/>
              <a:gd name="connsiteY14520" fmla="*/ 1094970 h 4944979"/>
              <a:gd name="connsiteX14521" fmla="*/ 10344670 w 10962464"/>
              <a:gd name="connsiteY14521" fmla="*/ 1114321 h 4944979"/>
              <a:gd name="connsiteX14522" fmla="*/ 10343009 w 10962464"/>
              <a:gd name="connsiteY14522" fmla="*/ 1149846 h 4944979"/>
              <a:gd name="connsiteX14523" fmla="*/ 10344974 w 10962464"/>
              <a:gd name="connsiteY14523" fmla="*/ 1177058 h 4944979"/>
              <a:gd name="connsiteX14524" fmla="*/ 10347997 w 10962464"/>
              <a:gd name="connsiteY14524" fmla="*/ 1204573 h 4944979"/>
              <a:gd name="connsiteX14525" fmla="*/ 10353439 w 10962464"/>
              <a:gd name="connsiteY14525" fmla="*/ 1231029 h 4944979"/>
              <a:gd name="connsiteX14526" fmla="*/ 10358277 w 10962464"/>
              <a:gd name="connsiteY14526" fmla="*/ 1251890 h 4944979"/>
              <a:gd name="connsiteX14527" fmla="*/ 10358579 w 10962464"/>
              <a:gd name="connsiteY14527" fmla="*/ 1252646 h 4944979"/>
              <a:gd name="connsiteX14528" fmla="*/ 10358428 w 10962464"/>
              <a:gd name="connsiteY14528" fmla="*/ 1252495 h 4944979"/>
              <a:gd name="connsiteX14529" fmla="*/ 10358529 w 10962464"/>
              <a:gd name="connsiteY14529" fmla="*/ 1252946 h 4944979"/>
              <a:gd name="connsiteX14530" fmla="*/ 10375964 w 10962464"/>
              <a:gd name="connsiteY14530" fmla="*/ 1260204 h 4944979"/>
              <a:gd name="connsiteX14531" fmla="*/ 10392896 w 10962464"/>
              <a:gd name="connsiteY14531" fmla="*/ 1269879 h 4944979"/>
              <a:gd name="connsiteX14532" fmla="*/ 10398943 w 10962464"/>
              <a:gd name="connsiteY14532" fmla="*/ 1274112 h 4944979"/>
              <a:gd name="connsiteX14533" fmla="*/ 10404536 w 10962464"/>
              <a:gd name="connsiteY14533" fmla="*/ 1278194 h 4944979"/>
              <a:gd name="connsiteX14534" fmla="*/ 10423525 w 10962464"/>
              <a:gd name="connsiteY14534" fmla="*/ 1292942 h 4944979"/>
              <a:gd name="connsiteX14535" fmla="*/ 10423434 w 10962464"/>
              <a:gd name="connsiteY14535" fmla="*/ 1284544 h 4944979"/>
              <a:gd name="connsiteX14536" fmla="*/ 10426307 w 10962464"/>
              <a:gd name="connsiteY14536" fmla="*/ 1247053 h 4944979"/>
              <a:gd name="connsiteX14537" fmla="*/ 10430086 w 10962464"/>
              <a:gd name="connsiteY14537" fmla="*/ 1227248 h 4944979"/>
              <a:gd name="connsiteX14538" fmla="*/ 10435529 w 10962464"/>
              <a:gd name="connsiteY14538" fmla="*/ 1206234 h 4944979"/>
              <a:gd name="connsiteX14539" fmla="*/ 10442783 w 10962464"/>
              <a:gd name="connsiteY14539" fmla="*/ 1189152 h 4944979"/>
              <a:gd name="connsiteX14540" fmla="*/ 10450343 w 10962464"/>
              <a:gd name="connsiteY14540" fmla="*/ 1175848 h 4944979"/>
              <a:gd name="connsiteX14541" fmla="*/ 10453367 w 10962464"/>
              <a:gd name="connsiteY14541" fmla="*/ 1172069 h 4944979"/>
              <a:gd name="connsiteX14542" fmla="*/ 10454787 w 10962464"/>
              <a:gd name="connsiteY14542" fmla="*/ 1170671 h 4944979"/>
              <a:gd name="connsiteX14543" fmla="*/ 10452006 w 10962464"/>
              <a:gd name="connsiteY14543" fmla="*/ 1160883 h 4944979"/>
              <a:gd name="connsiteX14544" fmla="*/ 10443993 w 10962464"/>
              <a:gd name="connsiteY14544" fmla="*/ 1133067 h 4944979"/>
              <a:gd name="connsiteX14545" fmla="*/ 10432051 w 10962464"/>
              <a:gd name="connsiteY14545" fmla="*/ 1102227 h 4944979"/>
              <a:gd name="connsiteX14546" fmla="*/ 10415724 w 10962464"/>
              <a:gd name="connsiteY14546" fmla="*/ 1071839 h 4944979"/>
              <a:gd name="connsiteX14547" fmla="*/ 10382919 w 10962464"/>
              <a:gd name="connsiteY14547" fmla="*/ 1026486 h 4944979"/>
              <a:gd name="connsiteX14548" fmla="*/ 10378534 w 10962464"/>
              <a:gd name="connsiteY14548" fmla="*/ 1022858 h 4944979"/>
              <a:gd name="connsiteX14549" fmla="*/ 10453971 w 10962464"/>
              <a:gd name="connsiteY14549" fmla="*/ 879846 h 4944979"/>
              <a:gd name="connsiteX14550" fmla="*/ 10453367 w 10962464"/>
              <a:gd name="connsiteY14550" fmla="*/ 880148 h 4944979"/>
              <a:gd name="connsiteX14551" fmla="*/ 10451099 w 10962464"/>
              <a:gd name="connsiteY14551" fmla="*/ 881962 h 4944979"/>
              <a:gd name="connsiteX14552" fmla="*/ 10439611 w 10962464"/>
              <a:gd name="connsiteY14552" fmla="*/ 898440 h 4944979"/>
              <a:gd name="connsiteX14553" fmla="*/ 10431294 w 10962464"/>
              <a:gd name="connsiteY14553" fmla="*/ 916128 h 4944979"/>
              <a:gd name="connsiteX14554" fmla="*/ 10422679 w 10962464"/>
              <a:gd name="connsiteY14554" fmla="*/ 934117 h 4944979"/>
              <a:gd name="connsiteX14555" fmla="*/ 10414515 w 10962464"/>
              <a:gd name="connsiteY14555" fmla="*/ 952411 h 4944979"/>
              <a:gd name="connsiteX14556" fmla="*/ 10404235 w 10962464"/>
              <a:gd name="connsiteY14556" fmla="*/ 970552 h 4944979"/>
              <a:gd name="connsiteX14557" fmla="*/ 10398792 w 10962464"/>
              <a:gd name="connsiteY14557" fmla="*/ 983855 h 4944979"/>
              <a:gd name="connsiteX14558" fmla="*/ 10397129 w 10962464"/>
              <a:gd name="connsiteY14558" fmla="*/ 1005472 h 4944979"/>
              <a:gd name="connsiteX14559" fmla="*/ 10397212 w 10962464"/>
              <a:gd name="connsiteY14559" fmla="*/ 1006720 h 4944979"/>
              <a:gd name="connsiteX14560" fmla="*/ 10401665 w 10962464"/>
              <a:gd name="connsiteY14560" fmla="*/ 1010462 h 4944979"/>
              <a:gd name="connsiteX14561" fmla="*/ 10408014 w 10962464"/>
              <a:gd name="connsiteY14561" fmla="*/ 1017416 h 4944979"/>
              <a:gd name="connsiteX14562" fmla="*/ 10419806 w 10962464"/>
              <a:gd name="connsiteY14562" fmla="*/ 1032686 h 4944979"/>
              <a:gd name="connsiteX14563" fmla="*/ 10449284 w 10962464"/>
              <a:gd name="connsiteY14563" fmla="*/ 1081817 h 4944979"/>
              <a:gd name="connsiteX14564" fmla="*/ 10461228 w 10962464"/>
              <a:gd name="connsiteY14564" fmla="*/ 1107669 h 4944979"/>
              <a:gd name="connsiteX14565" fmla="*/ 10469694 w 10962464"/>
              <a:gd name="connsiteY14565" fmla="*/ 1133973 h 4944979"/>
              <a:gd name="connsiteX14566" fmla="*/ 10469089 w 10962464"/>
              <a:gd name="connsiteY14566" fmla="*/ 1131857 h 4944979"/>
              <a:gd name="connsiteX14567" fmla="*/ 10473725 w 10962464"/>
              <a:gd name="connsiteY14567" fmla="*/ 1147833 h 4944979"/>
              <a:gd name="connsiteX14568" fmla="*/ 10475439 w 10962464"/>
              <a:gd name="connsiteY14568" fmla="*/ 1138811 h 4944979"/>
              <a:gd name="connsiteX14569" fmla="*/ 10486171 w 10962464"/>
              <a:gd name="connsiteY14569" fmla="*/ 1100411 h 4944979"/>
              <a:gd name="connsiteX14570" fmla="*/ 10493731 w 10962464"/>
              <a:gd name="connsiteY14570" fmla="*/ 1082875 h 4944979"/>
              <a:gd name="connsiteX14571" fmla="*/ 10501526 w 10962464"/>
              <a:gd name="connsiteY14571" fmla="*/ 1068398 h 4944979"/>
              <a:gd name="connsiteX14572" fmla="*/ 10500230 w 10962464"/>
              <a:gd name="connsiteY14572" fmla="*/ 1063827 h 4944979"/>
              <a:gd name="connsiteX14573" fmla="*/ 10500534 w 10962464"/>
              <a:gd name="connsiteY14573" fmla="*/ 1037069 h 4944979"/>
              <a:gd name="connsiteX14574" fmla="*/ 10498870 w 10962464"/>
              <a:gd name="connsiteY14574" fmla="*/ 1017719 h 4944979"/>
              <a:gd name="connsiteX14575" fmla="*/ 10495091 w 10962464"/>
              <a:gd name="connsiteY14575" fmla="*/ 998216 h 4944979"/>
              <a:gd name="connsiteX14576" fmla="*/ 10485137 w 10962464"/>
              <a:gd name="connsiteY14576" fmla="*/ 960029 h 4944979"/>
              <a:gd name="connsiteX14577" fmla="*/ 10485870 w 10962464"/>
              <a:gd name="connsiteY14577" fmla="*/ 962388 h 4944979"/>
              <a:gd name="connsiteX14578" fmla="*/ 10484964 w 10962464"/>
              <a:gd name="connsiteY14578" fmla="*/ 959364 h 4944979"/>
              <a:gd name="connsiteX14579" fmla="*/ 10485137 w 10962464"/>
              <a:gd name="connsiteY14579" fmla="*/ 960029 h 4944979"/>
              <a:gd name="connsiteX14580" fmla="*/ 10472717 w 10962464"/>
              <a:gd name="connsiteY14580" fmla="*/ 920058 h 4944979"/>
              <a:gd name="connsiteX14581" fmla="*/ 10455181 w 10962464"/>
              <a:gd name="connsiteY14581" fmla="*/ 881811 h 4944979"/>
              <a:gd name="connsiteX14582" fmla="*/ 10453971 w 10962464"/>
              <a:gd name="connsiteY14582" fmla="*/ 879846 h 4944979"/>
              <a:gd name="connsiteX14583" fmla="*/ 9980336 w 10962464"/>
              <a:gd name="connsiteY14583" fmla="*/ 869717 h 4944979"/>
              <a:gd name="connsiteX14584" fmla="*/ 10002106 w 10962464"/>
              <a:gd name="connsiteY14584" fmla="*/ 915373 h 4944979"/>
              <a:gd name="connsiteX14585" fmla="*/ 10032492 w 10962464"/>
              <a:gd name="connsiteY14585" fmla="*/ 969947 h 4944979"/>
              <a:gd name="connsiteX14586" fmla="*/ 10057889 w 10962464"/>
              <a:gd name="connsiteY14586" fmla="*/ 1006683 h 4944979"/>
              <a:gd name="connsiteX14587" fmla="*/ 10071798 w 10962464"/>
              <a:gd name="connsiteY14587" fmla="*/ 1022707 h 4944979"/>
              <a:gd name="connsiteX14588" fmla="*/ 10078602 w 10962464"/>
              <a:gd name="connsiteY14588" fmla="*/ 1030267 h 4944979"/>
              <a:gd name="connsiteX14589" fmla="*/ 10080621 w 10962464"/>
              <a:gd name="connsiteY14589" fmla="*/ 1032519 h 4944979"/>
              <a:gd name="connsiteX14590" fmla="*/ 10081925 w 10962464"/>
              <a:gd name="connsiteY14590" fmla="*/ 1032382 h 4944979"/>
              <a:gd name="connsiteX14591" fmla="*/ 10088579 w 10962464"/>
              <a:gd name="connsiteY14591" fmla="*/ 1032232 h 4944979"/>
              <a:gd name="connsiteX14592" fmla="*/ 10099311 w 10962464"/>
              <a:gd name="connsiteY14592" fmla="*/ 1032836 h 4944979"/>
              <a:gd name="connsiteX14593" fmla="*/ 10138012 w 10962464"/>
              <a:gd name="connsiteY14593" fmla="*/ 1039034 h 4944979"/>
              <a:gd name="connsiteX14594" fmla="*/ 10157363 w 10962464"/>
              <a:gd name="connsiteY14594" fmla="*/ 1043418 h 4944979"/>
              <a:gd name="connsiteX14595" fmla="*/ 10177772 w 10962464"/>
              <a:gd name="connsiteY14595" fmla="*/ 1048559 h 4944979"/>
              <a:gd name="connsiteX14596" fmla="*/ 10213753 w 10962464"/>
              <a:gd name="connsiteY14596" fmla="*/ 1060653 h 4944979"/>
              <a:gd name="connsiteX14597" fmla="*/ 10248675 w 10962464"/>
              <a:gd name="connsiteY14597" fmla="*/ 1075921 h 4944979"/>
              <a:gd name="connsiteX14598" fmla="*/ 10256683 w 10962464"/>
              <a:gd name="connsiteY14598" fmla="*/ 1079856 h 4944979"/>
              <a:gd name="connsiteX14599" fmla="*/ 10255325 w 10962464"/>
              <a:gd name="connsiteY14599" fmla="*/ 1071992 h 4944979"/>
              <a:gd name="connsiteX14600" fmla="*/ 10250941 w 10962464"/>
              <a:gd name="connsiteY14600" fmla="*/ 1035406 h 4944979"/>
              <a:gd name="connsiteX14601" fmla="*/ 10252654 w 10962464"/>
              <a:gd name="connsiteY14601" fmla="*/ 990986 h 4944979"/>
              <a:gd name="connsiteX14602" fmla="*/ 10244139 w 10962464"/>
              <a:gd name="connsiteY14602" fmla="*/ 992171 h 4944979"/>
              <a:gd name="connsiteX14603" fmla="*/ 10199995 w 10962464"/>
              <a:gd name="connsiteY14603" fmla="*/ 955434 h 4944979"/>
              <a:gd name="connsiteX14604" fmla="*/ 10157213 w 10962464"/>
              <a:gd name="connsiteY14604" fmla="*/ 927315 h 4944979"/>
              <a:gd name="connsiteX14605" fmla="*/ 10092207 w 10962464"/>
              <a:gd name="connsiteY14605" fmla="*/ 897684 h 4944979"/>
              <a:gd name="connsiteX14606" fmla="*/ 10024480 w 10962464"/>
              <a:gd name="connsiteY14606" fmla="*/ 877276 h 4944979"/>
              <a:gd name="connsiteX14607" fmla="*/ 9997873 w 10962464"/>
              <a:gd name="connsiteY14607" fmla="*/ 871985 h 4944979"/>
              <a:gd name="connsiteX14608" fmla="*/ 9980336 w 10962464"/>
              <a:gd name="connsiteY14608" fmla="*/ 869717 h 4944979"/>
              <a:gd name="connsiteX14609" fmla="*/ 10304760 w 10962464"/>
              <a:gd name="connsiteY14609" fmla="*/ 860949 h 4944979"/>
              <a:gd name="connsiteX14610" fmla="*/ 10300527 w 10962464"/>
              <a:gd name="connsiteY14610" fmla="*/ 867298 h 4944979"/>
              <a:gd name="connsiteX14611" fmla="*/ 10292061 w 10962464"/>
              <a:gd name="connsiteY14611" fmla="*/ 887707 h 4944979"/>
              <a:gd name="connsiteX14612" fmla="*/ 10285862 w 10962464"/>
              <a:gd name="connsiteY14612" fmla="*/ 909931 h 4944979"/>
              <a:gd name="connsiteX14613" fmla="*/ 10280572 w 10962464"/>
              <a:gd name="connsiteY14613" fmla="*/ 937444 h 4944979"/>
              <a:gd name="connsiteX14614" fmla="*/ 10278002 w 10962464"/>
              <a:gd name="connsiteY14614" fmla="*/ 967225 h 4944979"/>
              <a:gd name="connsiteX14615" fmla="*/ 10274979 w 10962464"/>
              <a:gd name="connsiteY14615" fmla="*/ 1022406 h 4944979"/>
              <a:gd name="connsiteX14616" fmla="*/ 10279061 w 10962464"/>
              <a:gd name="connsiteY14616" fmla="*/ 1062921 h 4944979"/>
              <a:gd name="connsiteX14617" fmla="*/ 10282235 w 10962464"/>
              <a:gd name="connsiteY14617" fmla="*/ 1082271 h 4944979"/>
              <a:gd name="connsiteX14618" fmla="*/ 10283822 w 10962464"/>
              <a:gd name="connsiteY14618" fmla="*/ 1093215 h 4944979"/>
              <a:gd name="connsiteX14619" fmla="*/ 10320260 w 10962464"/>
              <a:gd name="connsiteY14619" fmla="*/ 1112611 h 4944979"/>
              <a:gd name="connsiteX14620" fmla="*/ 10322146 w 10962464"/>
              <a:gd name="connsiteY14620" fmla="*/ 1093458 h 4944979"/>
              <a:gd name="connsiteX14621" fmla="*/ 10325774 w 10962464"/>
              <a:gd name="connsiteY14621" fmla="*/ 1074863 h 4944979"/>
              <a:gd name="connsiteX14622" fmla="*/ 10339682 w 10962464"/>
              <a:gd name="connsiteY14622" fmla="*/ 1035557 h 4944979"/>
              <a:gd name="connsiteX14623" fmla="*/ 10349330 w 10962464"/>
              <a:gd name="connsiteY14623" fmla="*/ 1018782 h 4944979"/>
              <a:gd name="connsiteX14624" fmla="*/ 10347694 w 10962464"/>
              <a:gd name="connsiteY14624" fmla="*/ 1017568 h 4944979"/>
              <a:gd name="connsiteX14625" fmla="*/ 10340287 w 10962464"/>
              <a:gd name="connsiteY14625" fmla="*/ 964202 h 4944979"/>
              <a:gd name="connsiteX14626" fmla="*/ 10331670 w 10962464"/>
              <a:gd name="connsiteY14626" fmla="*/ 919907 h 4944979"/>
              <a:gd name="connsiteX14627" fmla="*/ 10312470 w 10962464"/>
              <a:gd name="connsiteY14627" fmla="*/ 871682 h 4944979"/>
              <a:gd name="connsiteX14628" fmla="*/ 10304760 w 10962464"/>
              <a:gd name="connsiteY14628" fmla="*/ 860949 h 4944979"/>
              <a:gd name="connsiteX14629" fmla="*/ 10360393 w 10962464"/>
              <a:gd name="connsiteY14629" fmla="*/ 733809 h 4944979"/>
              <a:gd name="connsiteX14630" fmla="*/ 10356765 w 10962464"/>
              <a:gd name="connsiteY14630" fmla="*/ 739555 h 4944979"/>
              <a:gd name="connsiteX14631" fmla="*/ 10345578 w 10962464"/>
              <a:gd name="connsiteY14631" fmla="*/ 765405 h 4944979"/>
              <a:gd name="connsiteX14632" fmla="*/ 10339833 w 10962464"/>
              <a:gd name="connsiteY14632" fmla="*/ 778105 h 4944979"/>
              <a:gd name="connsiteX14633" fmla="*/ 10335298 w 10962464"/>
              <a:gd name="connsiteY14633" fmla="*/ 790804 h 4944979"/>
              <a:gd name="connsiteX14634" fmla="*/ 10330308 w 10962464"/>
              <a:gd name="connsiteY14634" fmla="*/ 818922 h 4944979"/>
              <a:gd name="connsiteX14635" fmla="*/ 10327286 w 10962464"/>
              <a:gd name="connsiteY14635" fmla="*/ 847343 h 4944979"/>
              <a:gd name="connsiteX14636" fmla="*/ 10327286 w 10962464"/>
              <a:gd name="connsiteY14636" fmla="*/ 848098 h 4944979"/>
              <a:gd name="connsiteX14637" fmla="*/ 10327026 w 10962464"/>
              <a:gd name="connsiteY14637" fmla="*/ 849108 h 4944979"/>
              <a:gd name="connsiteX14638" fmla="*/ 10328645 w 10962464"/>
              <a:gd name="connsiteY14638" fmla="*/ 851122 h 4944979"/>
              <a:gd name="connsiteX14639" fmla="*/ 10339228 w 10962464"/>
              <a:gd name="connsiteY14639" fmla="*/ 869263 h 4944979"/>
              <a:gd name="connsiteX14640" fmla="*/ 10351625 w 10962464"/>
              <a:gd name="connsiteY14640" fmla="*/ 900406 h 4944979"/>
              <a:gd name="connsiteX14641" fmla="*/ 10361301 w 10962464"/>
              <a:gd name="connsiteY14641" fmla="*/ 938502 h 4944979"/>
              <a:gd name="connsiteX14642" fmla="*/ 10366743 w 10962464"/>
              <a:gd name="connsiteY14642" fmla="*/ 973424 h 4944979"/>
              <a:gd name="connsiteX14643" fmla="*/ 10370368 w 10962464"/>
              <a:gd name="connsiteY14643" fmla="*/ 1000316 h 4944979"/>
              <a:gd name="connsiteX14644" fmla="*/ 10372682 w 10962464"/>
              <a:gd name="connsiteY14644" fmla="*/ 999454 h 4944979"/>
              <a:gd name="connsiteX14645" fmla="*/ 10372639 w 10962464"/>
              <a:gd name="connsiteY14645" fmla="*/ 994588 h 4944979"/>
              <a:gd name="connsiteX14646" fmla="*/ 10375510 w 10962464"/>
              <a:gd name="connsiteY14646" fmla="*/ 975540 h 4944979"/>
              <a:gd name="connsiteX14647" fmla="*/ 10381105 w 10962464"/>
              <a:gd name="connsiteY14647" fmla="*/ 961329 h 4944979"/>
              <a:gd name="connsiteX14648" fmla="*/ 10388814 w 10962464"/>
              <a:gd name="connsiteY14648" fmla="*/ 947874 h 4944979"/>
              <a:gd name="connsiteX14649" fmla="*/ 10395618 w 10962464"/>
              <a:gd name="connsiteY14649" fmla="*/ 933966 h 4944979"/>
              <a:gd name="connsiteX14650" fmla="*/ 10402117 w 10962464"/>
              <a:gd name="connsiteY14650" fmla="*/ 919303 h 4944979"/>
              <a:gd name="connsiteX14651" fmla="*/ 10409525 w 10962464"/>
              <a:gd name="connsiteY14651" fmla="*/ 903882 h 4944979"/>
              <a:gd name="connsiteX14652" fmla="*/ 10410545 w 10962464"/>
              <a:gd name="connsiteY14652" fmla="*/ 901717 h 4944979"/>
              <a:gd name="connsiteX14653" fmla="*/ 10406503 w 10962464"/>
              <a:gd name="connsiteY14653" fmla="*/ 870775 h 4944979"/>
              <a:gd name="connsiteX14654" fmla="*/ 10400153 w 10962464"/>
              <a:gd name="connsiteY14654" fmla="*/ 843865 h 4944979"/>
              <a:gd name="connsiteX14655" fmla="*/ 10391385 w 10962464"/>
              <a:gd name="connsiteY14655" fmla="*/ 816503 h 4944979"/>
              <a:gd name="connsiteX14656" fmla="*/ 10382616 w 10962464"/>
              <a:gd name="connsiteY14656" fmla="*/ 787628 h 4944979"/>
              <a:gd name="connsiteX14657" fmla="*/ 10373395 w 10962464"/>
              <a:gd name="connsiteY14657" fmla="*/ 759962 h 4944979"/>
              <a:gd name="connsiteX14658" fmla="*/ 10361755 w 10962464"/>
              <a:gd name="connsiteY14658" fmla="*/ 735775 h 4944979"/>
              <a:gd name="connsiteX14659" fmla="*/ 10360393 w 10962464"/>
              <a:gd name="connsiteY14659" fmla="*/ 733809 h 4944979"/>
              <a:gd name="connsiteX14660" fmla="*/ 9905805 w 10962464"/>
              <a:gd name="connsiteY14660" fmla="*/ 672282 h 4944979"/>
              <a:gd name="connsiteX14661" fmla="*/ 9908829 w 10962464"/>
              <a:gd name="connsiteY14661" fmla="*/ 686037 h 4944979"/>
              <a:gd name="connsiteX14662" fmla="*/ 9926516 w 10962464"/>
              <a:gd name="connsiteY14662" fmla="*/ 728065 h 4944979"/>
              <a:gd name="connsiteX14663" fmla="*/ 9947379 w 10962464"/>
              <a:gd name="connsiteY14663" fmla="*/ 766162 h 4944979"/>
              <a:gd name="connsiteX14664" fmla="*/ 9978219 w 10962464"/>
              <a:gd name="connsiteY14664" fmla="*/ 810606 h 4944979"/>
              <a:gd name="connsiteX14665" fmla="*/ 9995452 w 10962464"/>
              <a:gd name="connsiteY14665" fmla="*/ 829957 h 4944979"/>
              <a:gd name="connsiteX14666" fmla="*/ 10009965 w 10962464"/>
              <a:gd name="connsiteY14666" fmla="*/ 846284 h 4944979"/>
              <a:gd name="connsiteX14667" fmla="*/ 10011629 w 10962464"/>
              <a:gd name="connsiteY14667" fmla="*/ 847646 h 4944979"/>
              <a:gd name="connsiteX14668" fmla="*/ 10011857 w 10962464"/>
              <a:gd name="connsiteY14668" fmla="*/ 849292 h 4944979"/>
              <a:gd name="connsiteX14669" fmla="*/ 10043981 w 10962464"/>
              <a:gd name="connsiteY14669" fmla="*/ 856717 h 4944979"/>
              <a:gd name="connsiteX14670" fmla="*/ 10080717 w 10962464"/>
              <a:gd name="connsiteY14670" fmla="*/ 867449 h 4944979"/>
              <a:gd name="connsiteX14671" fmla="*/ 10117151 w 10962464"/>
              <a:gd name="connsiteY14671" fmla="*/ 880451 h 4944979"/>
              <a:gd name="connsiteX14672" fmla="*/ 10151014 w 10962464"/>
              <a:gd name="connsiteY14672" fmla="*/ 896173 h 4944979"/>
              <a:gd name="connsiteX14673" fmla="*/ 10156599 w 10962464"/>
              <a:gd name="connsiteY14673" fmla="*/ 899328 h 4944979"/>
              <a:gd name="connsiteX14674" fmla="*/ 10153281 w 10962464"/>
              <a:gd name="connsiteY14674" fmla="*/ 874856 h 4944979"/>
              <a:gd name="connsiteX14675" fmla="*/ 10149048 w 10962464"/>
              <a:gd name="connsiteY14675" fmla="*/ 838272 h 4944979"/>
              <a:gd name="connsiteX14676" fmla="*/ 10149338 w 10962464"/>
              <a:gd name="connsiteY14676" fmla="*/ 808088 h 4944979"/>
              <a:gd name="connsiteX14677" fmla="*/ 10142094 w 10962464"/>
              <a:gd name="connsiteY14677" fmla="*/ 809096 h 4944979"/>
              <a:gd name="connsiteX14678" fmla="*/ 10115487 w 10962464"/>
              <a:gd name="connsiteY14678" fmla="*/ 785512 h 4944979"/>
              <a:gd name="connsiteX14679" fmla="*/ 10088125 w 10962464"/>
              <a:gd name="connsiteY14679" fmla="*/ 762533 h 4944979"/>
              <a:gd name="connsiteX14680" fmla="*/ 10057586 w 10962464"/>
              <a:gd name="connsiteY14680" fmla="*/ 741066 h 4944979"/>
              <a:gd name="connsiteX14681" fmla="*/ 10028862 w 10962464"/>
              <a:gd name="connsiteY14681" fmla="*/ 723529 h 4944979"/>
              <a:gd name="connsiteX14682" fmla="*/ 9971415 w 10962464"/>
              <a:gd name="connsiteY14682" fmla="*/ 695562 h 4944979"/>
              <a:gd name="connsiteX14683" fmla="*/ 9963454 w 10962464"/>
              <a:gd name="connsiteY14683" fmla="*/ 692659 h 4944979"/>
              <a:gd name="connsiteX14684" fmla="*/ 9963405 w 10962464"/>
              <a:gd name="connsiteY14684" fmla="*/ 692689 h 4944979"/>
              <a:gd name="connsiteX14685" fmla="*/ 9954031 w 10962464"/>
              <a:gd name="connsiteY14685" fmla="*/ 690270 h 4944979"/>
              <a:gd name="connsiteX14686" fmla="*/ 9951885 w 10962464"/>
              <a:gd name="connsiteY14686" fmla="*/ 688442 h 4944979"/>
              <a:gd name="connsiteX14687" fmla="*/ 9910038 w 10962464"/>
              <a:gd name="connsiteY14687" fmla="*/ 673188 h 4944979"/>
              <a:gd name="connsiteX14688" fmla="*/ 9905805 w 10962464"/>
              <a:gd name="connsiteY14688" fmla="*/ 672282 h 4944979"/>
              <a:gd name="connsiteX14689" fmla="*/ 10201355 w 10962464"/>
              <a:gd name="connsiteY14689" fmla="*/ 662303 h 4944979"/>
              <a:gd name="connsiteX14690" fmla="*/ 10199389 w 10962464"/>
              <a:gd name="connsiteY14690" fmla="*/ 663966 h 4944979"/>
              <a:gd name="connsiteX14691" fmla="*/ 10193342 w 10962464"/>
              <a:gd name="connsiteY14691" fmla="*/ 672129 h 4944979"/>
              <a:gd name="connsiteX14692" fmla="*/ 10186389 w 10962464"/>
              <a:gd name="connsiteY14692" fmla="*/ 691480 h 4944979"/>
              <a:gd name="connsiteX14693" fmla="*/ 10176109 w 10962464"/>
              <a:gd name="connsiteY14693" fmla="*/ 750136 h 4944979"/>
              <a:gd name="connsiteX14694" fmla="*/ 10172330 w 10962464"/>
              <a:gd name="connsiteY14694" fmla="*/ 810910 h 4944979"/>
              <a:gd name="connsiteX14695" fmla="*/ 10176259 w 10962464"/>
              <a:gd name="connsiteY14695" fmla="*/ 859588 h 4944979"/>
              <a:gd name="connsiteX14696" fmla="*/ 10182610 w 10962464"/>
              <a:gd name="connsiteY14696" fmla="*/ 906755 h 4944979"/>
              <a:gd name="connsiteX14697" fmla="*/ 10178837 w 10962464"/>
              <a:gd name="connsiteY14697" fmla="*/ 911894 h 4944979"/>
              <a:gd name="connsiteX14698" fmla="*/ 10188204 w 10962464"/>
              <a:gd name="connsiteY14698" fmla="*/ 917187 h 4944979"/>
              <a:gd name="connsiteX14699" fmla="*/ 10222068 w 10962464"/>
              <a:gd name="connsiteY14699" fmla="*/ 941072 h 4944979"/>
              <a:gd name="connsiteX14700" fmla="*/ 10253552 w 10962464"/>
              <a:gd name="connsiteY14700" fmla="*/ 967673 h 4944979"/>
              <a:gd name="connsiteX14701" fmla="*/ 10253965 w 10962464"/>
              <a:gd name="connsiteY14701" fmla="*/ 956945 h 4944979"/>
              <a:gd name="connsiteX14702" fmla="*/ 10255626 w 10962464"/>
              <a:gd name="connsiteY14702" fmla="*/ 937747 h 4944979"/>
              <a:gd name="connsiteX14703" fmla="*/ 10258802 w 10962464"/>
              <a:gd name="connsiteY14703" fmla="*/ 918849 h 4944979"/>
              <a:gd name="connsiteX14704" fmla="*/ 10269233 w 10962464"/>
              <a:gd name="connsiteY14704" fmla="*/ 878333 h 4944979"/>
              <a:gd name="connsiteX14705" fmla="*/ 10276188 w 10962464"/>
              <a:gd name="connsiteY14705" fmla="*/ 860949 h 4944979"/>
              <a:gd name="connsiteX14706" fmla="*/ 10278750 w 10962464"/>
              <a:gd name="connsiteY14706" fmla="*/ 856434 h 4944979"/>
              <a:gd name="connsiteX14707" fmla="*/ 10277094 w 10962464"/>
              <a:gd name="connsiteY14707" fmla="*/ 853691 h 4944979"/>
              <a:gd name="connsiteX14708" fmla="*/ 10264699 w 10962464"/>
              <a:gd name="connsiteY14708" fmla="*/ 805769 h 4944979"/>
              <a:gd name="connsiteX14709" fmla="*/ 10254115 w 10962464"/>
              <a:gd name="connsiteY14709" fmla="*/ 772510 h 4944979"/>
              <a:gd name="connsiteX14710" fmla="*/ 10239603 w 10962464"/>
              <a:gd name="connsiteY14710" fmla="*/ 736077 h 4944979"/>
              <a:gd name="connsiteX14711" fmla="*/ 10224636 w 10962464"/>
              <a:gd name="connsiteY14711" fmla="*/ 703272 h 4944979"/>
              <a:gd name="connsiteX14712" fmla="*/ 10208763 w 10962464"/>
              <a:gd name="connsiteY14712" fmla="*/ 671675 h 4944979"/>
              <a:gd name="connsiteX14713" fmla="*/ 10203017 w 10962464"/>
              <a:gd name="connsiteY14713" fmla="*/ 663663 h 4944979"/>
              <a:gd name="connsiteX14714" fmla="*/ 10201355 w 10962464"/>
              <a:gd name="connsiteY14714" fmla="*/ 662303 h 4944979"/>
              <a:gd name="connsiteX14715" fmla="*/ 10279816 w 10962464"/>
              <a:gd name="connsiteY14715" fmla="*/ 535920 h 4944979"/>
              <a:gd name="connsiteX14716" fmla="*/ 10278908 w 10962464"/>
              <a:gd name="connsiteY14716" fmla="*/ 536071 h 4944979"/>
              <a:gd name="connsiteX14717" fmla="*/ 10276037 w 10962464"/>
              <a:gd name="connsiteY14717" fmla="*/ 537280 h 4944979"/>
              <a:gd name="connsiteX14718" fmla="*/ 10271200 w 10962464"/>
              <a:gd name="connsiteY14718" fmla="*/ 541210 h 4944979"/>
              <a:gd name="connsiteX14719" fmla="*/ 10260012 w 10962464"/>
              <a:gd name="connsiteY14719" fmla="*/ 556480 h 4944979"/>
              <a:gd name="connsiteX14720" fmla="*/ 10251698 w 10962464"/>
              <a:gd name="connsiteY14720" fmla="*/ 574470 h 4944979"/>
              <a:gd name="connsiteX14721" fmla="*/ 10245348 w 10962464"/>
              <a:gd name="connsiteY14721" fmla="*/ 595332 h 4944979"/>
              <a:gd name="connsiteX14722" fmla="*/ 10238242 w 10962464"/>
              <a:gd name="connsiteY14722" fmla="*/ 628440 h 4944979"/>
              <a:gd name="connsiteX14723" fmla="*/ 10234916 w 10962464"/>
              <a:gd name="connsiteY14723" fmla="*/ 645673 h 4944979"/>
              <a:gd name="connsiteX14724" fmla="*/ 10231892 w 10962464"/>
              <a:gd name="connsiteY14724" fmla="*/ 662605 h 4944979"/>
              <a:gd name="connsiteX14725" fmla="*/ 10231713 w 10962464"/>
              <a:gd name="connsiteY14725" fmla="*/ 663130 h 4944979"/>
              <a:gd name="connsiteX14726" fmla="*/ 10245196 w 10962464"/>
              <a:gd name="connsiteY14726" fmla="*/ 688155 h 4944979"/>
              <a:gd name="connsiteX14727" fmla="*/ 10261977 w 10962464"/>
              <a:gd name="connsiteY14727" fmla="*/ 724588 h 4944979"/>
              <a:gd name="connsiteX14728" fmla="*/ 10277094 w 10962464"/>
              <a:gd name="connsiteY14728" fmla="*/ 762684 h 4944979"/>
              <a:gd name="connsiteX14729" fmla="*/ 10289038 w 10962464"/>
              <a:gd name="connsiteY14729" fmla="*/ 800781 h 4944979"/>
              <a:gd name="connsiteX14730" fmla="*/ 10298562 w 10962464"/>
              <a:gd name="connsiteY14730" fmla="*/ 836609 h 4944979"/>
              <a:gd name="connsiteX14731" fmla="*/ 10301586 w 10962464"/>
              <a:gd name="connsiteY14731" fmla="*/ 835098 h 4944979"/>
              <a:gd name="connsiteX14732" fmla="*/ 10304085 w 10962464"/>
              <a:gd name="connsiteY14732" fmla="*/ 835098 h 4944979"/>
              <a:gd name="connsiteX14733" fmla="*/ 10305969 w 10962464"/>
              <a:gd name="connsiteY14733" fmla="*/ 813178 h 4944979"/>
              <a:gd name="connsiteX14734" fmla="*/ 10308993 w 10962464"/>
              <a:gd name="connsiteY14734" fmla="*/ 795338 h 4944979"/>
              <a:gd name="connsiteX14735" fmla="*/ 10313983 w 10962464"/>
              <a:gd name="connsiteY14735" fmla="*/ 775534 h 4944979"/>
              <a:gd name="connsiteX14736" fmla="*/ 10321842 w 10962464"/>
              <a:gd name="connsiteY14736" fmla="*/ 757393 h 4944979"/>
              <a:gd name="connsiteX14737" fmla="*/ 10328797 w 10962464"/>
              <a:gd name="connsiteY14737" fmla="*/ 740612 h 4944979"/>
              <a:gd name="connsiteX14738" fmla="*/ 10336189 w 10962464"/>
              <a:gd name="connsiteY14738" fmla="*/ 726676 h 4944979"/>
              <a:gd name="connsiteX14739" fmla="*/ 10334541 w 10962464"/>
              <a:gd name="connsiteY14739" fmla="*/ 726251 h 4944979"/>
              <a:gd name="connsiteX14740" fmla="*/ 10329704 w 10962464"/>
              <a:gd name="connsiteY14740" fmla="*/ 718237 h 4944979"/>
              <a:gd name="connsiteX14741" fmla="*/ 10323657 w 10962464"/>
              <a:gd name="connsiteY14741" fmla="*/ 660035 h 4944979"/>
              <a:gd name="connsiteX14742" fmla="*/ 10312016 w 10962464"/>
              <a:gd name="connsiteY14742" fmla="*/ 607576 h 4944979"/>
              <a:gd name="connsiteX14743" fmla="*/ 10302795 w 10962464"/>
              <a:gd name="connsiteY14743" fmla="*/ 577644 h 4944979"/>
              <a:gd name="connsiteX14744" fmla="*/ 10296597 w 10962464"/>
              <a:gd name="connsiteY14744" fmla="*/ 561167 h 4944979"/>
              <a:gd name="connsiteX14745" fmla="*/ 10289945 w 10962464"/>
              <a:gd name="connsiteY14745" fmla="*/ 547560 h 4944979"/>
              <a:gd name="connsiteX14746" fmla="*/ 10282537 w 10962464"/>
              <a:gd name="connsiteY14746" fmla="*/ 537583 h 4944979"/>
              <a:gd name="connsiteX14747" fmla="*/ 10280875 w 10962464"/>
              <a:gd name="connsiteY14747" fmla="*/ 536221 h 4944979"/>
              <a:gd name="connsiteX14748" fmla="*/ 10280118 w 10962464"/>
              <a:gd name="connsiteY14748" fmla="*/ 535920 h 4944979"/>
              <a:gd name="connsiteX14749" fmla="*/ 10279816 w 10962464"/>
              <a:gd name="connsiteY14749" fmla="*/ 535920 h 4944979"/>
              <a:gd name="connsiteX14750" fmla="*/ 9838986 w 10962464"/>
              <a:gd name="connsiteY14750" fmla="*/ 491776 h 4944979"/>
              <a:gd name="connsiteX14751" fmla="*/ 9838834 w 10962464"/>
              <a:gd name="connsiteY14751" fmla="*/ 493137 h 4944979"/>
              <a:gd name="connsiteX14752" fmla="*/ 9840650 w 10962464"/>
              <a:gd name="connsiteY14752" fmla="*/ 503870 h 4944979"/>
              <a:gd name="connsiteX14753" fmla="*/ 9851988 w 10962464"/>
              <a:gd name="connsiteY14753" fmla="*/ 533804 h 4944979"/>
              <a:gd name="connsiteX14754" fmla="*/ 9867407 w 10962464"/>
              <a:gd name="connsiteY14754" fmla="*/ 563132 h 4944979"/>
              <a:gd name="connsiteX14755" fmla="*/ 9877687 w 10962464"/>
              <a:gd name="connsiteY14755" fmla="*/ 579157 h 4944979"/>
              <a:gd name="connsiteX14756" fmla="*/ 9889024 w 10962464"/>
              <a:gd name="connsiteY14756" fmla="*/ 594275 h 4944979"/>
              <a:gd name="connsiteX14757" fmla="*/ 9914725 w 10962464"/>
              <a:gd name="connsiteY14757" fmla="*/ 622543 h 4944979"/>
              <a:gd name="connsiteX14758" fmla="*/ 9931506 w 10962464"/>
              <a:gd name="connsiteY14758" fmla="*/ 638115 h 4944979"/>
              <a:gd name="connsiteX14759" fmla="*/ 9939821 w 10962464"/>
              <a:gd name="connsiteY14759" fmla="*/ 645675 h 4944979"/>
              <a:gd name="connsiteX14760" fmla="*/ 9947530 w 10962464"/>
              <a:gd name="connsiteY14760" fmla="*/ 653383 h 4944979"/>
              <a:gd name="connsiteX14761" fmla="*/ 9962248 w 10962464"/>
              <a:gd name="connsiteY14761" fmla="*/ 665096 h 4944979"/>
              <a:gd name="connsiteX14762" fmla="*/ 9974893 w 10962464"/>
              <a:gd name="connsiteY14762" fmla="*/ 670014 h 4944979"/>
              <a:gd name="connsiteX14763" fmla="*/ 10011326 w 10962464"/>
              <a:gd name="connsiteY14763" fmla="*/ 686491 h 4944979"/>
              <a:gd name="connsiteX14764" fmla="*/ 10049725 w 10962464"/>
              <a:gd name="connsiteY14764" fmla="*/ 707202 h 4944979"/>
              <a:gd name="connsiteX14765" fmla="*/ 10061278 w 10962464"/>
              <a:gd name="connsiteY14765" fmla="*/ 715158 h 4944979"/>
              <a:gd name="connsiteX14766" fmla="*/ 10060611 w 10962464"/>
              <a:gd name="connsiteY14766" fmla="*/ 712492 h 4944979"/>
              <a:gd name="connsiteX14767" fmla="*/ 10056529 w 10962464"/>
              <a:gd name="connsiteY14767" fmla="*/ 695863 h 4944979"/>
              <a:gd name="connsiteX14768" fmla="*/ 10051692 w 10962464"/>
              <a:gd name="connsiteY14768" fmla="*/ 661244 h 4944979"/>
              <a:gd name="connsiteX14769" fmla="*/ 10052192 w 10962464"/>
              <a:gd name="connsiteY14769" fmla="*/ 628582 h 4944979"/>
              <a:gd name="connsiteX14770" fmla="*/ 10049876 w 10962464"/>
              <a:gd name="connsiteY14770" fmla="*/ 627986 h 4944979"/>
              <a:gd name="connsiteX14771" fmla="*/ 9988047 w 10962464"/>
              <a:gd name="connsiteY14771" fmla="*/ 574771 h 4944979"/>
              <a:gd name="connsiteX14772" fmla="*/ 9971718 w 10962464"/>
              <a:gd name="connsiteY14772" fmla="*/ 563282 h 4944979"/>
              <a:gd name="connsiteX14773" fmla="*/ 9955845 w 10962464"/>
              <a:gd name="connsiteY14773" fmla="*/ 552701 h 4944979"/>
              <a:gd name="connsiteX14774" fmla="*/ 9922889 w 10962464"/>
              <a:gd name="connsiteY14774" fmla="*/ 531687 h 4944979"/>
              <a:gd name="connsiteX14775" fmla="*/ 9906562 w 10962464"/>
              <a:gd name="connsiteY14775" fmla="*/ 522011 h 4944979"/>
              <a:gd name="connsiteX14776" fmla="*/ 9871640 w 10962464"/>
              <a:gd name="connsiteY14776" fmla="*/ 504929 h 4944979"/>
              <a:gd name="connsiteX14777" fmla="*/ 9838986 w 10962464"/>
              <a:gd name="connsiteY14777" fmla="*/ 491776 h 4944979"/>
              <a:gd name="connsiteX14778" fmla="*/ 10097649 w 10962464"/>
              <a:gd name="connsiteY14778" fmla="*/ 488299 h 4944979"/>
              <a:gd name="connsiteX14779" fmla="*/ 10094021 w 10962464"/>
              <a:gd name="connsiteY14779" fmla="*/ 500241 h 4944979"/>
              <a:gd name="connsiteX14780" fmla="*/ 10086612 w 10962464"/>
              <a:gd name="connsiteY14780" fmla="*/ 533198 h 4944979"/>
              <a:gd name="connsiteX14781" fmla="*/ 10080264 w 10962464"/>
              <a:gd name="connsiteY14781" fmla="*/ 567363 h 4944979"/>
              <a:gd name="connsiteX14782" fmla="*/ 10076181 w 10962464"/>
              <a:gd name="connsiteY14782" fmla="*/ 601983 h 4944979"/>
              <a:gd name="connsiteX14783" fmla="*/ 10075275 w 10962464"/>
              <a:gd name="connsiteY14783" fmla="*/ 635847 h 4944979"/>
              <a:gd name="connsiteX14784" fmla="*/ 10079357 w 10962464"/>
              <a:gd name="connsiteY14784" fmla="*/ 681351 h 4944979"/>
              <a:gd name="connsiteX14785" fmla="*/ 10084195 w 10962464"/>
              <a:gd name="connsiteY14785" fmla="*/ 704179 h 4944979"/>
              <a:gd name="connsiteX14786" fmla="*/ 10089183 w 10962464"/>
              <a:gd name="connsiteY14786" fmla="*/ 724435 h 4944979"/>
              <a:gd name="connsiteX14787" fmla="*/ 10087006 w 10962464"/>
              <a:gd name="connsiteY14787" fmla="*/ 732876 h 4944979"/>
              <a:gd name="connsiteX14788" fmla="*/ 10113824 w 10962464"/>
              <a:gd name="connsiteY14788" fmla="*/ 751345 h 4944979"/>
              <a:gd name="connsiteX14789" fmla="*/ 10149581 w 10962464"/>
              <a:gd name="connsiteY14789" fmla="*/ 782727 h 4944979"/>
              <a:gd name="connsiteX14790" fmla="*/ 10149803 w 10962464"/>
              <a:gd name="connsiteY14790" fmla="*/ 759660 h 4944979"/>
              <a:gd name="connsiteX14791" fmla="*/ 10155095 w 10962464"/>
              <a:gd name="connsiteY14791" fmla="*/ 722470 h 4944979"/>
              <a:gd name="connsiteX14792" fmla="*/ 10158723 w 10962464"/>
              <a:gd name="connsiteY14792" fmla="*/ 702364 h 4944979"/>
              <a:gd name="connsiteX14793" fmla="*/ 10163410 w 10962464"/>
              <a:gd name="connsiteY14793" fmla="*/ 682108 h 4944979"/>
              <a:gd name="connsiteX14794" fmla="*/ 10169911 w 10962464"/>
              <a:gd name="connsiteY14794" fmla="*/ 663663 h 4944979"/>
              <a:gd name="connsiteX14795" fmla="*/ 10174899 w 10962464"/>
              <a:gd name="connsiteY14795" fmla="*/ 654896 h 4944979"/>
              <a:gd name="connsiteX14796" fmla="*/ 10179915 w 10962464"/>
              <a:gd name="connsiteY14796" fmla="*/ 649619 h 4944979"/>
              <a:gd name="connsiteX14797" fmla="*/ 10166887 w 10962464"/>
              <a:gd name="connsiteY14797" fmla="*/ 617553 h 4944979"/>
              <a:gd name="connsiteX14798" fmla="*/ 10152979 w 10962464"/>
              <a:gd name="connsiteY14798" fmla="*/ 584598 h 4944979"/>
              <a:gd name="connsiteX14799" fmla="*/ 10139072 w 10962464"/>
              <a:gd name="connsiteY14799" fmla="*/ 551944 h 4944979"/>
              <a:gd name="connsiteX14800" fmla="*/ 10122896 w 10962464"/>
              <a:gd name="connsiteY14800" fmla="*/ 521405 h 4944979"/>
              <a:gd name="connsiteX14801" fmla="*/ 10113068 w 10962464"/>
              <a:gd name="connsiteY14801" fmla="*/ 506137 h 4944979"/>
              <a:gd name="connsiteX14802" fmla="*/ 10100522 w 10962464"/>
              <a:gd name="connsiteY14802" fmla="*/ 491019 h 4944979"/>
              <a:gd name="connsiteX14803" fmla="*/ 10097649 w 10962464"/>
              <a:gd name="connsiteY14803" fmla="*/ 488299 h 4944979"/>
              <a:gd name="connsiteX14804" fmla="*/ 10703411 w 10962464"/>
              <a:gd name="connsiteY14804" fmla="*/ 473484 h 4944979"/>
              <a:gd name="connsiteX14805" fmla="*/ 10670303 w 10962464"/>
              <a:gd name="connsiteY14805" fmla="*/ 476052 h 4944979"/>
              <a:gd name="connsiteX14806" fmla="*/ 10623741 w 10962464"/>
              <a:gd name="connsiteY14806" fmla="*/ 488903 h 4944979"/>
              <a:gd name="connsiteX14807" fmla="*/ 10609833 w 10962464"/>
              <a:gd name="connsiteY14807" fmla="*/ 497974 h 4944979"/>
              <a:gd name="connsiteX14808" fmla="*/ 10602727 w 10962464"/>
              <a:gd name="connsiteY14808" fmla="*/ 505683 h 4944979"/>
              <a:gd name="connsiteX14809" fmla="*/ 10601065 w 10962464"/>
              <a:gd name="connsiteY14809" fmla="*/ 508859 h 4944979"/>
              <a:gd name="connsiteX14810" fmla="*/ 10607565 w 10962464"/>
              <a:gd name="connsiteY14810" fmla="*/ 514301 h 4944979"/>
              <a:gd name="connsiteX14811" fmla="*/ 10622228 w 10962464"/>
              <a:gd name="connsiteY14811" fmla="*/ 522010 h 4944979"/>
              <a:gd name="connsiteX14812" fmla="*/ 10641428 w 10962464"/>
              <a:gd name="connsiteY14812" fmla="*/ 531233 h 4944979"/>
              <a:gd name="connsiteX14813" fmla="*/ 10677258 w 10962464"/>
              <a:gd name="connsiteY14813" fmla="*/ 546501 h 4944979"/>
              <a:gd name="connsiteX14814" fmla="*/ 10708097 w 10962464"/>
              <a:gd name="connsiteY14814" fmla="*/ 557386 h 4944979"/>
              <a:gd name="connsiteX14815" fmla="*/ 10726238 w 10962464"/>
              <a:gd name="connsiteY14815" fmla="*/ 563282 h 4944979"/>
              <a:gd name="connsiteX14816" fmla="*/ 10742112 w 10962464"/>
              <a:gd name="connsiteY14816" fmla="*/ 566910 h 4944979"/>
              <a:gd name="connsiteX14817" fmla="*/ 10777336 w 10962464"/>
              <a:gd name="connsiteY14817" fmla="*/ 573562 h 4944979"/>
              <a:gd name="connsiteX14818" fmla="*/ 10808327 w 10962464"/>
              <a:gd name="connsiteY14818" fmla="*/ 578249 h 4944979"/>
              <a:gd name="connsiteX14819" fmla="*/ 10853983 w 10962464"/>
              <a:gd name="connsiteY14819" fmla="*/ 579609 h 4944979"/>
              <a:gd name="connsiteX14820" fmla="*/ 10855148 w 10962464"/>
              <a:gd name="connsiteY14820" fmla="*/ 580692 h 4944979"/>
              <a:gd name="connsiteX14821" fmla="*/ 10863053 w 10962464"/>
              <a:gd name="connsiteY14821" fmla="*/ 572504 h 4944979"/>
              <a:gd name="connsiteX14822" fmla="*/ 10868042 w 10962464"/>
              <a:gd name="connsiteY14822" fmla="*/ 567818 h 4944979"/>
              <a:gd name="connsiteX14823" fmla="*/ 10883463 w 10962464"/>
              <a:gd name="connsiteY14823" fmla="*/ 556176 h 4944979"/>
              <a:gd name="connsiteX14824" fmla="*/ 10895644 w 10962464"/>
              <a:gd name="connsiteY14824" fmla="*/ 549498 h 4944979"/>
              <a:gd name="connsiteX14825" fmla="*/ 10884067 w 10962464"/>
              <a:gd name="connsiteY14825" fmla="*/ 549071 h 4944979"/>
              <a:gd name="connsiteX14826" fmla="*/ 10859274 w 10962464"/>
              <a:gd name="connsiteY14826" fmla="*/ 546501 h 4944979"/>
              <a:gd name="connsiteX14827" fmla="*/ 10838413 w 10962464"/>
              <a:gd name="connsiteY14827" fmla="*/ 542572 h 4944979"/>
              <a:gd name="connsiteX14828" fmla="*/ 10821480 w 10962464"/>
              <a:gd name="connsiteY14828" fmla="*/ 537582 h 4944979"/>
              <a:gd name="connsiteX14829" fmla="*/ 10803037 w 10962464"/>
              <a:gd name="connsiteY14829" fmla="*/ 531687 h 4944979"/>
              <a:gd name="connsiteX14830" fmla="*/ 10783232 w 10962464"/>
              <a:gd name="connsiteY14830" fmla="*/ 525791 h 4944979"/>
              <a:gd name="connsiteX14831" fmla="*/ 10762672 w 10962464"/>
              <a:gd name="connsiteY14831" fmla="*/ 518383 h 4944979"/>
              <a:gd name="connsiteX14832" fmla="*/ 10745287 w 10962464"/>
              <a:gd name="connsiteY14832" fmla="*/ 509765 h 4944979"/>
              <a:gd name="connsiteX14833" fmla="*/ 10729111 w 10962464"/>
              <a:gd name="connsiteY14833" fmla="*/ 500544 h 4944979"/>
              <a:gd name="connsiteX14834" fmla="*/ 10719738 w 10962464"/>
              <a:gd name="connsiteY14834" fmla="*/ 494195 h 4944979"/>
              <a:gd name="connsiteX14835" fmla="*/ 10715656 w 10962464"/>
              <a:gd name="connsiteY14835" fmla="*/ 489962 h 4944979"/>
              <a:gd name="connsiteX14836" fmla="*/ 10713237 w 10962464"/>
              <a:gd name="connsiteY14836" fmla="*/ 485125 h 4944979"/>
              <a:gd name="connsiteX14837" fmla="*/ 10713087 w 10962464"/>
              <a:gd name="connsiteY14837" fmla="*/ 477565 h 4944979"/>
              <a:gd name="connsiteX14838" fmla="*/ 10715180 w 10962464"/>
              <a:gd name="connsiteY14838" fmla="*/ 473540 h 4944979"/>
              <a:gd name="connsiteX14839" fmla="*/ 9956915 w 10962464"/>
              <a:gd name="connsiteY14839" fmla="*/ 447492 h 4944979"/>
              <a:gd name="connsiteX14840" fmla="*/ 9956967 w 10962464"/>
              <a:gd name="connsiteY14840" fmla="*/ 447544 h 4944979"/>
              <a:gd name="connsiteX14841" fmla="*/ 9957508 w 10962464"/>
              <a:gd name="connsiteY14841" fmla="*/ 448085 h 4944979"/>
              <a:gd name="connsiteX14842" fmla="*/ 9956532 w 10962464"/>
              <a:gd name="connsiteY14842" fmla="*/ 447109 h 4944979"/>
              <a:gd name="connsiteX14843" fmla="*/ 9956552 w 10962464"/>
              <a:gd name="connsiteY14843" fmla="*/ 447129 h 4944979"/>
              <a:gd name="connsiteX14844" fmla="*/ 9956546 w 10962464"/>
              <a:gd name="connsiteY14844" fmla="*/ 447123 h 4944979"/>
              <a:gd name="connsiteX14845" fmla="*/ 9956504 w 10962464"/>
              <a:gd name="connsiteY14845" fmla="*/ 447080 h 4944979"/>
              <a:gd name="connsiteX14846" fmla="*/ 9956509 w 10962464"/>
              <a:gd name="connsiteY14846" fmla="*/ 447085 h 4944979"/>
              <a:gd name="connsiteX14847" fmla="*/ 9956506 w 10962464"/>
              <a:gd name="connsiteY14847" fmla="*/ 447082 h 4944979"/>
              <a:gd name="connsiteX14848" fmla="*/ 9956496 w 10962464"/>
              <a:gd name="connsiteY14848" fmla="*/ 447072 h 4944979"/>
              <a:gd name="connsiteX14849" fmla="*/ 9956497 w 10962464"/>
              <a:gd name="connsiteY14849" fmla="*/ 447074 h 4944979"/>
              <a:gd name="connsiteX14850" fmla="*/ 9956496 w 10962464"/>
              <a:gd name="connsiteY14850" fmla="*/ 447073 h 4944979"/>
              <a:gd name="connsiteX14851" fmla="*/ 9956493 w 10962464"/>
              <a:gd name="connsiteY14851" fmla="*/ 447069 h 4944979"/>
              <a:gd name="connsiteX14852" fmla="*/ 9956496 w 10962464"/>
              <a:gd name="connsiteY14852" fmla="*/ 447072 h 4944979"/>
              <a:gd name="connsiteX14853" fmla="*/ 9956494 w 10962464"/>
              <a:gd name="connsiteY14853" fmla="*/ 447071 h 4944979"/>
              <a:gd name="connsiteX14854" fmla="*/ 9956489 w 10962464"/>
              <a:gd name="connsiteY14854" fmla="*/ 447066 h 4944979"/>
              <a:gd name="connsiteX14855" fmla="*/ 9956493 w 10962464"/>
              <a:gd name="connsiteY14855" fmla="*/ 447069 h 4944979"/>
              <a:gd name="connsiteX14856" fmla="*/ 9956491 w 10962464"/>
              <a:gd name="connsiteY14856" fmla="*/ 447068 h 4944979"/>
              <a:gd name="connsiteX14857" fmla="*/ 9956478 w 10962464"/>
              <a:gd name="connsiteY14857" fmla="*/ 447058 h 4944979"/>
              <a:gd name="connsiteX14858" fmla="*/ 9956488 w 10962464"/>
              <a:gd name="connsiteY14858" fmla="*/ 447066 h 4944979"/>
              <a:gd name="connsiteX14859" fmla="*/ 9956491 w 10962464"/>
              <a:gd name="connsiteY14859" fmla="*/ 447068 h 4944979"/>
              <a:gd name="connsiteX14860" fmla="*/ 9956494 w 10962464"/>
              <a:gd name="connsiteY14860" fmla="*/ 447071 h 4944979"/>
              <a:gd name="connsiteX14861" fmla="*/ 9956496 w 10962464"/>
              <a:gd name="connsiteY14861" fmla="*/ 447073 h 4944979"/>
              <a:gd name="connsiteX14862" fmla="*/ 9956497 w 10962464"/>
              <a:gd name="connsiteY14862" fmla="*/ 447074 h 4944979"/>
              <a:gd name="connsiteX14863" fmla="*/ 9956497 w 10962464"/>
              <a:gd name="connsiteY14863" fmla="*/ 447074 h 4944979"/>
              <a:gd name="connsiteX14864" fmla="*/ 9956502 w 10962464"/>
              <a:gd name="connsiteY14864" fmla="*/ 447079 h 4944979"/>
              <a:gd name="connsiteX14865" fmla="*/ 9956506 w 10962464"/>
              <a:gd name="connsiteY14865" fmla="*/ 447082 h 4944979"/>
              <a:gd name="connsiteX14866" fmla="*/ 9956518 w 10962464"/>
              <a:gd name="connsiteY14866" fmla="*/ 447095 h 4944979"/>
              <a:gd name="connsiteX14867" fmla="*/ 9956546 w 10962464"/>
              <a:gd name="connsiteY14867" fmla="*/ 447123 h 4944979"/>
              <a:gd name="connsiteX14868" fmla="*/ 9956602 w 10962464"/>
              <a:gd name="connsiteY14868" fmla="*/ 447179 h 4944979"/>
              <a:gd name="connsiteX14869" fmla="*/ 9956552 w 10962464"/>
              <a:gd name="connsiteY14869" fmla="*/ 447129 h 4944979"/>
              <a:gd name="connsiteX14870" fmla="*/ 9956921 w 10962464"/>
              <a:gd name="connsiteY14870" fmla="*/ 447490 h 4944979"/>
              <a:gd name="connsiteX14871" fmla="*/ 9956905 w 10962464"/>
              <a:gd name="connsiteY14871" fmla="*/ 447485 h 4944979"/>
              <a:gd name="connsiteX14872" fmla="*/ 9956915 w 10962464"/>
              <a:gd name="connsiteY14872" fmla="*/ 447492 h 4944979"/>
              <a:gd name="connsiteX14873" fmla="*/ 9956904 w 10962464"/>
              <a:gd name="connsiteY14873" fmla="*/ 447485 h 4944979"/>
              <a:gd name="connsiteX14874" fmla="*/ 9956904 w 10962464"/>
              <a:gd name="connsiteY14874" fmla="*/ 447484 h 4944979"/>
              <a:gd name="connsiteX14875" fmla="*/ 9956904 w 10962464"/>
              <a:gd name="connsiteY14875" fmla="*/ 447482 h 4944979"/>
              <a:gd name="connsiteX14876" fmla="*/ 9956478 w 10962464"/>
              <a:gd name="connsiteY14876" fmla="*/ 447057 h 4944979"/>
              <a:gd name="connsiteX14877" fmla="*/ 9956489 w 10962464"/>
              <a:gd name="connsiteY14877" fmla="*/ 447066 h 4944979"/>
              <a:gd name="connsiteX14878" fmla="*/ 9956488 w 10962464"/>
              <a:gd name="connsiteY14878" fmla="*/ 447066 h 4944979"/>
              <a:gd name="connsiteX14879" fmla="*/ 9956477 w 10962464"/>
              <a:gd name="connsiteY14879" fmla="*/ 447057 h 4944979"/>
              <a:gd name="connsiteX14880" fmla="*/ 9956478 w 10962464"/>
              <a:gd name="connsiteY14880" fmla="*/ 447057 h 4944979"/>
              <a:gd name="connsiteX14881" fmla="*/ 9956478 w 10962464"/>
              <a:gd name="connsiteY14881" fmla="*/ 447058 h 4944979"/>
              <a:gd name="connsiteX14882" fmla="*/ 9956474 w 10962464"/>
              <a:gd name="connsiteY14882" fmla="*/ 447054 h 4944979"/>
              <a:gd name="connsiteX14883" fmla="*/ 9956475 w 10962464"/>
              <a:gd name="connsiteY14883" fmla="*/ 447054 h 4944979"/>
              <a:gd name="connsiteX14884" fmla="*/ 9956477 w 10962464"/>
              <a:gd name="connsiteY14884" fmla="*/ 447057 h 4944979"/>
              <a:gd name="connsiteX14885" fmla="*/ 9956470 w 10962464"/>
              <a:gd name="connsiteY14885" fmla="*/ 447049 h 4944979"/>
              <a:gd name="connsiteX14886" fmla="*/ 9956472 w 10962464"/>
              <a:gd name="connsiteY14886" fmla="*/ 447050 h 4944979"/>
              <a:gd name="connsiteX14887" fmla="*/ 9956470 w 10962464"/>
              <a:gd name="connsiteY14887" fmla="*/ 447050 h 4944979"/>
              <a:gd name="connsiteX14888" fmla="*/ 9956455 w 10962464"/>
              <a:gd name="connsiteY14888" fmla="*/ 447033 h 4944979"/>
              <a:gd name="connsiteX14889" fmla="*/ 9956458 w 10962464"/>
              <a:gd name="connsiteY14889" fmla="*/ 447035 h 4944979"/>
              <a:gd name="connsiteX14890" fmla="*/ 9956458 w 10962464"/>
              <a:gd name="connsiteY14890" fmla="*/ 447036 h 4944979"/>
              <a:gd name="connsiteX14891" fmla="*/ 9956453 w 10962464"/>
              <a:gd name="connsiteY14891" fmla="*/ 447031 h 4944979"/>
              <a:gd name="connsiteX14892" fmla="*/ 9956455 w 10962464"/>
              <a:gd name="connsiteY14892" fmla="*/ 447031 h 4944979"/>
              <a:gd name="connsiteX14893" fmla="*/ 9956455 w 10962464"/>
              <a:gd name="connsiteY14893" fmla="*/ 447033 h 4944979"/>
              <a:gd name="connsiteX14894" fmla="*/ 9956331 w 10962464"/>
              <a:gd name="connsiteY14894" fmla="*/ 446909 h 4944979"/>
              <a:gd name="connsiteX14895" fmla="*/ 9956453 w 10962464"/>
              <a:gd name="connsiteY14895" fmla="*/ 447030 h 4944979"/>
              <a:gd name="connsiteX14896" fmla="*/ 9956451 w 10962464"/>
              <a:gd name="connsiteY14896" fmla="*/ 447030 h 4944979"/>
              <a:gd name="connsiteX14897" fmla="*/ 9956013 w 10962464"/>
              <a:gd name="connsiteY14897" fmla="*/ 446591 h 4944979"/>
              <a:gd name="connsiteX14898" fmla="*/ 9956331 w 10962464"/>
              <a:gd name="connsiteY14898" fmla="*/ 446909 h 4944979"/>
              <a:gd name="connsiteX14899" fmla="*/ 9956299 w 10962464"/>
              <a:gd name="connsiteY14899" fmla="*/ 446877 h 4944979"/>
              <a:gd name="connsiteX14900" fmla="*/ 9955240 w 10962464"/>
              <a:gd name="connsiteY14900" fmla="*/ 445819 h 4944979"/>
              <a:gd name="connsiteX14901" fmla="*/ 9956013 w 10962464"/>
              <a:gd name="connsiteY14901" fmla="*/ 446591 h 4944979"/>
              <a:gd name="connsiteX14902" fmla="*/ 9955391 w 10962464"/>
              <a:gd name="connsiteY14902" fmla="*/ 445971 h 4944979"/>
              <a:gd name="connsiteX14903" fmla="*/ 9955240 w 10962464"/>
              <a:gd name="connsiteY14903" fmla="*/ 445819 h 4944979"/>
              <a:gd name="connsiteX14904" fmla="*/ 10549112 w 10962464"/>
              <a:gd name="connsiteY14904" fmla="*/ 403989 h 4944979"/>
              <a:gd name="connsiteX14905" fmla="*/ 10531072 w 10962464"/>
              <a:gd name="connsiteY14905" fmla="*/ 406210 h 4944979"/>
              <a:gd name="connsiteX14906" fmla="*/ 10510058 w 10962464"/>
              <a:gd name="connsiteY14906" fmla="*/ 409083 h 4944979"/>
              <a:gd name="connsiteX14907" fmla="*/ 10492823 w 10962464"/>
              <a:gd name="connsiteY14907" fmla="*/ 412861 h 4944979"/>
              <a:gd name="connsiteX14908" fmla="*/ 10473473 w 10962464"/>
              <a:gd name="connsiteY14908" fmla="*/ 418909 h 4944979"/>
              <a:gd name="connsiteX14909" fmla="*/ 10479823 w 10962464"/>
              <a:gd name="connsiteY14909" fmla="*/ 423445 h 4944979"/>
              <a:gd name="connsiteX14910" fmla="*/ 10492976 w 10962464"/>
              <a:gd name="connsiteY14910" fmla="*/ 430701 h 4944979"/>
              <a:gd name="connsiteX14911" fmla="*/ 10507790 w 10962464"/>
              <a:gd name="connsiteY14911" fmla="*/ 437654 h 4944979"/>
              <a:gd name="connsiteX14912" fmla="*/ 10538328 w 10962464"/>
              <a:gd name="connsiteY14912" fmla="*/ 449901 h 4944979"/>
              <a:gd name="connsiteX14913" fmla="*/ 10575366 w 10962464"/>
              <a:gd name="connsiteY14913" fmla="*/ 460332 h 4944979"/>
              <a:gd name="connsiteX14914" fmla="*/ 10592601 w 10962464"/>
              <a:gd name="connsiteY14914" fmla="*/ 463506 h 4944979"/>
              <a:gd name="connsiteX14915" fmla="*/ 10609381 w 10962464"/>
              <a:gd name="connsiteY14915" fmla="*/ 466529 h 4944979"/>
              <a:gd name="connsiteX14916" fmla="*/ 10610772 w 10962464"/>
              <a:gd name="connsiteY14916" fmla="*/ 468731 h 4944979"/>
              <a:gd name="connsiteX14917" fmla="*/ 10618753 w 10962464"/>
              <a:gd name="connsiteY14917" fmla="*/ 464412 h 4944979"/>
              <a:gd name="connsiteX14918" fmla="*/ 10635684 w 10962464"/>
              <a:gd name="connsiteY14918" fmla="*/ 458518 h 4944979"/>
              <a:gd name="connsiteX14919" fmla="*/ 10653976 w 10962464"/>
              <a:gd name="connsiteY14919" fmla="*/ 454132 h 4944979"/>
              <a:gd name="connsiteX14920" fmla="*/ 10671935 w 10962464"/>
              <a:gd name="connsiteY14920" fmla="*/ 451050 h 4944979"/>
              <a:gd name="connsiteX14921" fmla="*/ 10655640 w 10962464"/>
              <a:gd name="connsiteY14921" fmla="*/ 445214 h 4944979"/>
              <a:gd name="connsiteX14922" fmla="*/ 10630847 w 10962464"/>
              <a:gd name="connsiteY14922" fmla="*/ 436446 h 4944979"/>
              <a:gd name="connsiteX14923" fmla="*/ 10607566 w 10962464"/>
              <a:gd name="connsiteY14923" fmla="*/ 427678 h 4944979"/>
              <a:gd name="connsiteX14924" fmla="*/ 10572190 w 10962464"/>
              <a:gd name="connsiteY14924" fmla="*/ 414979 h 4944979"/>
              <a:gd name="connsiteX14925" fmla="*/ 10555409 w 10962464"/>
              <a:gd name="connsiteY14925" fmla="*/ 407572 h 4944979"/>
              <a:gd name="connsiteX14926" fmla="*/ 10179132 w 10962464"/>
              <a:gd name="connsiteY14926" fmla="*/ 344230 h 4944979"/>
              <a:gd name="connsiteX14927" fmla="*/ 10165829 w 10962464"/>
              <a:gd name="connsiteY14927" fmla="*/ 363428 h 4944979"/>
              <a:gd name="connsiteX14928" fmla="*/ 10157967 w 10962464"/>
              <a:gd name="connsiteY14928" fmla="*/ 379907 h 4944979"/>
              <a:gd name="connsiteX14929" fmla="*/ 10151920 w 10962464"/>
              <a:gd name="connsiteY14929" fmla="*/ 398503 h 4944979"/>
              <a:gd name="connsiteX14930" fmla="*/ 10146932 w 10962464"/>
              <a:gd name="connsiteY14930" fmla="*/ 421481 h 4944979"/>
              <a:gd name="connsiteX14931" fmla="*/ 10143605 w 10962464"/>
              <a:gd name="connsiteY14931" fmla="*/ 447333 h 4944979"/>
              <a:gd name="connsiteX14932" fmla="*/ 10141186 w 10962464"/>
              <a:gd name="connsiteY14932" fmla="*/ 492532 h 4944979"/>
              <a:gd name="connsiteX14933" fmla="*/ 10141640 w 10962464"/>
              <a:gd name="connsiteY14933" fmla="*/ 500242 h 4944979"/>
              <a:gd name="connsiteX14934" fmla="*/ 10139839 w 10962464"/>
              <a:gd name="connsiteY14934" fmla="*/ 502669 h 4944979"/>
              <a:gd name="connsiteX14935" fmla="*/ 10155096 w 10962464"/>
              <a:gd name="connsiteY14935" fmla="*/ 528662 h 4944979"/>
              <a:gd name="connsiteX14936" fmla="*/ 10171423 w 10962464"/>
              <a:gd name="connsiteY14936" fmla="*/ 563887 h 4944979"/>
              <a:gd name="connsiteX14937" fmla="*/ 10186692 w 10962464"/>
              <a:gd name="connsiteY14937" fmla="*/ 600621 h 4944979"/>
              <a:gd name="connsiteX14938" fmla="*/ 10201746 w 10962464"/>
              <a:gd name="connsiteY14938" fmla="*/ 637288 h 4944979"/>
              <a:gd name="connsiteX14939" fmla="*/ 10202716 w 10962464"/>
              <a:gd name="connsiteY14939" fmla="*/ 637207 h 4944979"/>
              <a:gd name="connsiteX14940" fmla="*/ 10210426 w 10962464"/>
              <a:gd name="connsiteY14940" fmla="*/ 638870 h 4944979"/>
              <a:gd name="connsiteX14941" fmla="*/ 10210924 w 10962464"/>
              <a:gd name="connsiteY14941" fmla="*/ 639155 h 4944979"/>
              <a:gd name="connsiteX14942" fmla="*/ 10213449 w 10962464"/>
              <a:gd name="connsiteY14942" fmla="*/ 625717 h 4944979"/>
              <a:gd name="connsiteX14943" fmla="*/ 10222066 w 10962464"/>
              <a:gd name="connsiteY14943" fmla="*/ 586412 h 4944979"/>
              <a:gd name="connsiteX14944" fmla="*/ 10234614 w 10962464"/>
              <a:gd name="connsiteY14944" fmla="*/ 551339 h 4944979"/>
              <a:gd name="connsiteX14945" fmla="*/ 10240260 w 10962464"/>
              <a:gd name="connsiteY14945" fmla="*/ 541581 h 4944979"/>
              <a:gd name="connsiteX14946" fmla="*/ 10234463 w 10962464"/>
              <a:gd name="connsiteY14946" fmla="*/ 537280 h 4944979"/>
              <a:gd name="connsiteX14947" fmla="*/ 10230835 w 10962464"/>
              <a:gd name="connsiteY14947" fmla="*/ 508708 h 4944979"/>
              <a:gd name="connsiteX14948" fmla="*/ 10226148 w 10962464"/>
              <a:gd name="connsiteY14948" fmla="*/ 482253 h 4944979"/>
              <a:gd name="connsiteX14949" fmla="*/ 10215565 w 10962464"/>
              <a:gd name="connsiteY14949" fmla="*/ 432366 h 4944979"/>
              <a:gd name="connsiteX14950" fmla="*/ 10200901 w 10962464"/>
              <a:gd name="connsiteY14950" fmla="*/ 391246 h 4944979"/>
              <a:gd name="connsiteX14951" fmla="*/ 10182459 w 10962464"/>
              <a:gd name="connsiteY14951" fmla="*/ 349218 h 4944979"/>
              <a:gd name="connsiteX14952" fmla="*/ 10179132 w 10962464"/>
              <a:gd name="connsiteY14952" fmla="*/ 344230 h 4944979"/>
              <a:gd name="connsiteX14953" fmla="*/ 10718227 w 10962464"/>
              <a:gd name="connsiteY14953" fmla="*/ 343019 h 4944979"/>
              <a:gd name="connsiteX14954" fmla="*/ 10670908 w 10962464"/>
              <a:gd name="connsiteY14954" fmla="*/ 343471 h 4944979"/>
              <a:gd name="connsiteX14955" fmla="*/ 10632510 w 10962464"/>
              <a:gd name="connsiteY14955" fmla="*/ 352996 h 4944979"/>
              <a:gd name="connsiteX14956" fmla="*/ 10613160 w 10962464"/>
              <a:gd name="connsiteY14956" fmla="*/ 360403 h 4944979"/>
              <a:gd name="connsiteX14957" fmla="*/ 10596680 w 10962464"/>
              <a:gd name="connsiteY14957" fmla="*/ 367510 h 4944979"/>
              <a:gd name="connsiteX14958" fmla="*/ 10581110 w 10962464"/>
              <a:gd name="connsiteY14958" fmla="*/ 375067 h 4944979"/>
              <a:gd name="connsiteX14959" fmla="*/ 10564934 w 10962464"/>
              <a:gd name="connsiteY14959" fmla="*/ 384442 h 4944979"/>
              <a:gd name="connsiteX14960" fmla="*/ 10587459 w 10962464"/>
              <a:gd name="connsiteY14960" fmla="*/ 394268 h 4944979"/>
              <a:gd name="connsiteX14961" fmla="*/ 10613310 w 10962464"/>
              <a:gd name="connsiteY14961" fmla="*/ 403489 h 4944979"/>
              <a:gd name="connsiteX14962" fmla="*/ 10641430 w 10962464"/>
              <a:gd name="connsiteY14962" fmla="*/ 414073 h 4944979"/>
              <a:gd name="connsiteX14963" fmla="*/ 10674235 w 10962464"/>
              <a:gd name="connsiteY14963" fmla="*/ 425863 h 4944979"/>
              <a:gd name="connsiteX14964" fmla="*/ 10709912 w 10962464"/>
              <a:gd name="connsiteY14964" fmla="*/ 437502 h 4944979"/>
              <a:gd name="connsiteX14965" fmla="*/ 10747253 w 10962464"/>
              <a:gd name="connsiteY14965" fmla="*/ 446726 h 4944979"/>
              <a:gd name="connsiteX14966" fmla="*/ 10749151 w 10962464"/>
              <a:gd name="connsiteY14966" fmla="*/ 449725 h 4944979"/>
              <a:gd name="connsiteX14967" fmla="*/ 10765545 w 10962464"/>
              <a:gd name="connsiteY14967" fmla="*/ 444306 h 4944979"/>
              <a:gd name="connsiteX14968" fmla="*/ 10799861 w 10962464"/>
              <a:gd name="connsiteY14968" fmla="*/ 432364 h 4944979"/>
              <a:gd name="connsiteX14969" fmla="*/ 10830382 w 10962464"/>
              <a:gd name="connsiteY14969" fmla="*/ 428592 h 4944979"/>
              <a:gd name="connsiteX14970" fmla="*/ 10783082 w 10962464"/>
              <a:gd name="connsiteY14970" fmla="*/ 383382 h 4944979"/>
              <a:gd name="connsiteX14971" fmla="*/ 10759801 w 10962464"/>
              <a:gd name="connsiteY14971" fmla="*/ 352242 h 4944979"/>
              <a:gd name="connsiteX14972" fmla="*/ 10757271 w 10962464"/>
              <a:gd name="connsiteY14972" fmla="*/ 347793 h 4944979"/>
              <a:gd name="connsiteX14973" fmla="*/ 10754359 w 10962464"/>
              <a:gd name="connsiteY14973" fmla="*/ 348310 h 4944979"/>
              <a:gd name="connsiteX14974" fmla="*/ 10738030 w 10962464"/>
              <a:gd name="connsiteY14974" fmla="*/ 345436 h 4944979"/>
              <a:gd name="connsiteX14975" fmla="*/ 10718227 w 10962464"/>
              <a:gd name="connsiteY14975" fmla="*/ 343019 h 4944979"/>
              <a:gd name="connsiteX14976" fmla="*/ 9793481 w 10962464"/>
              <a:gd name="connsiteY14976" fmla="*/ 316260 h 4944979"/>
              <a:gd name="connsiteX14977" fmla="*/ 9812078 w 10962464"/>
              <a:gd name="connsiteY14977" fmla="*/ 364637 h 4944979"/>
              <a:gd name="connsiteX14978" fmla="*/ 9836264 w 10962464"/>
              <a:gd name="connsiteY14978" fmla="*/ 410898 h 4944979"/>
              <a:gd name="connsiteX14979" fmla="*/ 9863024 w 10962464"/>
              <a:gd name="connsiteY14979" fmla="*/ 450052 h 4944979"/>
              <a:gd name="connsiteX14980" fmla="*/ 9877838 w 10962464"/>
              <a:gd name="connsiteY14980" fmla="*/ 468948 h 4944979"/>
              <a:gd name="connsiteX14981" fmla="*/ 9885549 w 10962464"/>
              <a:gd name="connsiteY14981" fmla="*/ 478624 h 4944979"/>
              <a:gd name="connsiteX14982" fmla="*/ 9892681 w 10962464"/>
              <a:gd name="connsiteY14982" fmla="*/ 487013 h 4944979"/>
              <a:gd name="connsiteX14983" fmla="*/ 9894921 w 10962464"/>
              <a:gd name="connsiteY14983" fmla="*/ 487997 h 4944979"/>
              <a:gd name="connsiteX14984" fmla="*/ 9932866 w 10962464"/>
              <a:gd name="connsiteY14984" fmla="*/ 508557 h 4944979"/>
              <a:gd name="connsiteX14985" fmla="*/ 9966276 w 10962464"/>
              <a:gd name="connsiteY14985" fmla="*/ 529722 h 4944979"/>
              <a:gd name="connsiteX14986" fmla="*/ 9981573 w 10962464"/>
              <a:gd name="connsiteY14986" fmla="*/ 540067 h 4944979"/>
              <a:gd name="connsiteX14987" fmla="*/ 9972474 w 10962464"/>
              <a:gd name="connsiteY14987" fmla="*/ 496009 h 4944979"/>
              <a:gd name="connsiteX14988" fmla="*/ 9969487 w 10962464"/>
              <a:gd name="connsiteY14988" fmla="*/ 459300 h 4944979"/>
              <a:gd name="connsiteX14989" fmla="*/ 9966881 w 10962464"/>
              <a:gd name="connsiteY14989" fmla="*/ 457308 h 4944979"/>
              <a:gd name="connsiteX14990" fmla="*/ 9964311 w 10962464"/>
              <a:gd name="connsiteY14990" fmla="*/ 454737 h 4944979"/>
              <a:gd name="connsiteX14991" fmla="*/ 9956921 w 10962464"/>
              <a:gd name="connsiteY14991" fmla="*/ 447490 h 4944979"/>
              <a:gd name="connsiteX14992" fmla="*/ 9957205 w 10962464"/>
              <a:gd name="connsiteY14992" fmla="*/ 447633 h 4944979"/>
              <a:gd name="connsiteX14993" fmla="*/ 9956148 w 10962464"/>
              <a:gd name="connsiteY14993" fmla="*/ 446576 h 4944979"/>
              <a:gd name="connsiteX14994" fmla="*/ 9954939 w 10962464"/>
              <a:gd name="connsiteY14994" fmla="*/ 445365 h 4944979"/>
              <a:gd name="connsiteX14995" fmla="*/ 9955240 w 10962464"/>
              <a:gd name="connsiteY14995" fmla="*/ 445668 h 4944979"/>
              <a:gd name="connsiteX14996" fmla="*/ 9927878 w 10962464"/>
              <a:gd name="connsiteY14996" fmla="*/ 418910 h 4944979"/>
              <a:gd name="connsiteX14997" fmla="*/ 9899758 w 10962464"/>
              <a:gd name="connsiteY14997" fmla="*/ 391849 h 4944979"/>
              <a:gd name="connsiteX14998" fmla="*/ 9898008 w 10962464"/>
              <a:gd name="connsiteY14998" fmla="*/ 390292 h 4944979"/>
              <a:gd name="connsiteX14999" fmla="*/ 9893410 w 10962464"/>
              <a:gd name="connsiteY14999" fmla="*/ 389734 h 4944979"/>
              <a:gd name="connsiteX15000" fmla="*/ 9890007 w 10962464"/>
              <a:gd name="connsiteY15000" fmla="*/ 383182 h 4944979"/>
              <a:gd name="connsiteX15001" fmla="*/ 9869826 w 10962464"/>
              <a:gd name="connsiteY15001" fmla="*/ 365242 h 4944979"/>
              <a:gd name="connsiteX15002" fmla="*/ 9839440 w 10962464"/>
              <a:gd name="connsiteY15002" fmla="*/ 342414 h 4944979"/>
              <a:gd name="connsiteX15003" fmla="*/ 9809356 w 10962464"/>
              <a:gd name="connsiteY15003" fmla="*/ 323367 h 4944979"/>
              <a:gd name="connsiteX15004" fmla="*/ 9793481 w 10962464"/>
              <a:gd name="connsiteY15004" fmla="*/ 316260 h 4944979"/>
              <a:gd name="connsiteX15005" fmla="*/ 10387971 w 10962464"/>
              <a:gd name="connsiteY15005" fmla="*/ 309103 h 4944979"/>
              <a:gd name="connsiteX15006" fmla="*/ 10375360 w 10962464"/>
              <a:gd name="connsiteY15006" fmla="*/ 309306 h 4944979"/>
              <a:gd name="connsiteX15007" fmla="*/ 10355404 w 10962464"/>
              <a:gd name="connsiteY15007" fmla="*/ 311574 h 4944979"/>
              <a:gd name="connsiteX15008" fmla="*/ 10339682 w 10962464"/>
              <a:gd name="connsiteY15008" fmla="*/ 315506 h 4944979"/>
              <a:gd name="connsiteX15009" fmla="*/ 10327588 w 10962464"/>
              <a:gd name="connsiteY15009" fmla="*/ 318981 h 4944979"/>
              <a:gd name="connsiteX15010" fmla="*/ 10328948 w 10962464"/>
              <a:gd name="connsiteY15010" fmla="*/ 320191 h 4944979"/>
              <a:gd name="connsiteX15011" fmla="*/ 10337414 w 10962464"/>
              <a:gd name="connsiteY15011" fmla="*/ 327146 h 4944979"/>
              <a:gd name="connsiteX15012" fmla="*/ 10356009 w 10962464"/>
              <a:gd name="connsiteY15012" fmla="*/ 340751 h 4944979"/>
              <a:gd name="connsiteX15013" fmla="*/ 10376115 w 10962464"/>
              <a:gd name="connsiteY15013" fmla="*/ 354811 h 4944979"/>
              <a:gd name="connsiteX15014" fmla="*/ 10392745 w 10962464"/>
              <a:gd name="connsiteY15014" fmla="*/ 366906 h 4944979"/>
              <a:gd name="connsiteX15015" fmla="*/ 10404838 w 10962464"/>
              <a:gd name="connsiteY15015" fmla="*/ 374162 h 4944979"/>
              <a:gd name="connsiteX15016" fmla="*/ 10418898 w 10962464"/>
              <a:gd name="connsiteY15016" fmla="*/ 380511 h 4944979"/>
              <a:gd name="connsiteX15017" fmla="*/ 10446261 w 10962464"/>
              <a:gd name="connsiteY15017" fmla="*/ 391698 h 4944979"/>
              <a:gd name="connsiteX15018" fmla="*/ 10462588 w 10962464"/>
              <a:gd name="connsiteY15018" fmla="*/ 396837 h 4944979"/>
              <a:gd name="connsiteX15019" fmla="*/ 10462904 w 10962464"/>
              <a:gd name="connsiteY15019" fmla="*/ 397061 h 4944979"/>
              <a:gd name="connsiteX15020" fmla="*/ 10476647 w 10962464"/>
              <a:gd name="connsiteY15020" fmla="*/ 391395 h 4944979"/>
              <a:gd name="connsiteX15021" fmla="*/ 10506336 w 10962464"/>
              <a:gd name="connsiteY15021" fmla="*/ 385156 h 4944979"/>
              <a:gd name="connsiteX15022" fmla="*/ 10498567 w 10962464"/>
              <a:gd name="connsiteY15022" fmla="*/ 382628 h 4944979"/>
              <a:gd name="connsiteX15023" fmla="*/ 10487228 w 10962464"/>
              <a:gd name="connsiteY15023" fmla="*/ 378242 h 4944979"/>
              <a:gd name="connsiteX15024" fmla="*/ 10469240 w 10962464"/>
              <a:gd name="connsiteY15024" fmla="*/ 370532 h 4944979"/>
              <a:gd name="connsiteX15025" fmla="*/ 10435073 w 10962464"/>
              <a:gd name="connsiteY15025" fmla="*/ 352392 h 4944979"/>
              <a:gd name="connsiteX15026" fmla="*/ 10403174 w 10962464"/>
              <a:gd name="connsiteY15026" fmla="*/ 330017 h 4944979"/>
              <a:gd name="connsiteX15027" fmla="*/ 10396070 w 10962464"/>
              <a:gd name="connsiteY15027" fmla="*/ 324275 h 4944979"/>
              <a:gd name="connsiteX15028" fmla="*/ 10387151 w 10962464"/>
              <a:gd name="connsiteY15028" fmla="*/ 313388 h 4944979"/>
              <a:gd name="connsiteX15029" fmla="*/ 10528802 w 10962464"/>
              <a:gd name="connsiteY15029" fmla="*/ 290711 h 4944979"/>
              <a:gd name="connsiteX15030" fmla="*/ 10495998 w 10962464"/>
              <a:gd name="connsiteY15030" fmla="*/ 292374 h 4944979"/>
              <a:gd name="connsiteX15031" fmla="*/ 10453970 w 10962464"/>
              <a:gd name="connsiteY15031" fmla="*/ 303259 h 4944979"/>
              <a:gd name="connsiteX15032" fmla="*/ 10441849 w 10962464"/>
              <a:gd name="connsiteY15032" fmla="*/ 305895 h 4944979"/>
              <a:gd name="connsiteX15033" fmla="*/ 10435979 w 10962464"/>
              <a:gd name="connsiteY15033" fmla="*/ 309608 h 4944979"/>
              <a:gd name="connsiteX15034" fmla="*/ 10429751 w 10962464"/>
              <a:gd name="connsiteY15034" fmla="*/ 308525 h 4944979"/>
              <a:gd name="connsiteX15035" fmla="*/ 10429631 w 10962464"/>
              <a:gd name="connsiteY15035" fmla="*/ 308551 h 4944979"/>
              <a:gd name="connsiteX15036" fmla="*/ 10419955 w 10962464"/>
              <a:gd name="connsiteY15036" fmla="*/ 311271 h 4944979"/>
              <a:gd name="connsiteX15037" fmla="*/ 10420862 w 10962464"/>
              <a:gd name="connsiteY15037" fmla="*/ 312028 h 4944979"/>
              <a:gd name="connsiteX15038" fmla="*/ 10433259 w 10962464"/>
              <a:gd name="connsiteY15038" fmla="*/ 321402 h 4944979"/>
              <a:gd name="connsiteX15039" fmla="*/ 10468937 w 10962464"/>
              <a:gd name="connsiteY15039" fmla="*/ 342717 h 4944979"/>
              <a:gd name="connsiteX15040" fmla="*/ 10510209 w 10962464"/>
              <a:gd name="connsiteY15040" fmla="*/ 360555 h 4944979"/>
              <a:gd name="connsiteX15041" fmla="*/ 10532581 w 10962464"/>
              <a:gd name="connsiteY15041" fmla="*/ 365998 h 4944979"/>
              <a:gd name="connsiteX15042" fmla="*/ 10545174 w 10962464"/>
              <a:gd name="connsiteY15042" fmla="*/ 368439 h 4944979"/>
              <a:gd name="connsiteX15043" fmla="*/ 10549061 w 10962464"/>
              <a:gd name="connsiteY15043" fmla="*/ 365091 h 4944979"/>
              <a:gd name="connsiteX15044" fmla="*/ 10560247 w 10962464"/>
              <a:gd name="connsiteY15044" fmla="*/ 357984 h 4944979"/>
              <a:gd name="connsiteX15045" fmla="*/ 10576726 w 10962464"/>
              <a:gd name="connsiteY15045" fmla="*/ 349518 h 4944979"/>
              <a:gd name="connsiteX15046" fmla="*/ 10613463 w 10962464"/>
              <a:gd name="connsiteY15046" fmla="*/ 333494 h 4944979"/>
              <a:gd name="connsiteX15047" fmla="*/ 10650953 w 10962464"/>
              <a:gd name="connsiteY15047" fmla="*/ 322157 h 4944979"/>
              <a:gd name="connsiteX15048" fmla="*/ 10670241 w 10962464"/>
              <a:gd name="connsiteY15048" fmla="*/ 319608 h 4944979"/>
              <a:gd name="connsiteX15049" fmla="*/ 10653826 w 10962464"/>
              <a:gd name="connsiteY15049" fmla="*/ 312633 h 4944979"/>
              <a:gd name="connsiteX15050" fmla="*/ 10632661 w 10962464"/>
              <a:gd name="connsiteY15050" fmla="*/ 305981 h 4944979"/>
              <a:gd name="connsiteX15051" fmla="*/ 10608623 w 10962464"/>
              <a:gd name="connsiteY15051" fmla="*/ 300386 h 4944979"/>
              <a:gd name="connsiteX15052" fmla="*/ 10559188 w 10962464"/>
              <a:gd name="connsiteY15052" fmla="*/ 291770 h 4944979"/>
              <a:gd name="connsiteX15053" fmla="*/ 10528802 w 10962464"/>
              <a:gd name="connsiteY15053" fmla="*/ 290711 h 4944979"/>
              <a:gd name="connsiteX15054" fmla="*/ 10018823 w 10962464"/>
              <a:gd name="connsiteY15054" fmla="*/ 273606 h 4944979"/>
              <a:gd name="connsiteX15055" fmla="*/ 10018603 w 10962464"/>
              <a:gd name="connsiteY15055" fmla="*/ 273670 h 4944979"/>
              <a:gd name="connsiteX15056" fmla="*/ 10014954 w 10962464"/>
              <a:gd name="connsiteY15056" fmla="*/ 278922 h 4944979"/>
              <a:gd name="connsiteX15057" fmla="*/ 10009210 w 10962464"/>
              <a:gd name="connsiteY15057" fmla="*/ 290714 h 4944979"/>
              <a:gd name="connsiteX15058" fmla="*/ 10004826 w 10962464"/>
              <a:gd name="connsiteY15058" fmla="*/ 303715 h 4944979"/>
              <a:gd name="connsiteX15059" fmla="*/ 10004602 w 10962464"/>
              <a:gd name="connsiteY15059" fmla="*/ 304970 h 4944979"/>
              <a:gd name="connsiteX15060" fmla="*/ 10004977 w 10962464"/>
              <a:gd name="connsiteY15060" fmla="*/ 306435 h 4944979"/>
              <a:gd name="connsiteX15061" fmla="*/ 10004137 w 10962464"/>
              <a:gd name="connsiteY15061" fmla="*/ 307578 h 4944979"/>
              <a:gd name="connsiteX15062" fmla="*/ 9999384 w 10962464"/>
              <a:gd name="connsiteY15062" fmla="*/ 334253 h 4944979"/>
              <a:gd name="connsiteX15063" fmla="*/ 9996511 w 10962464"/>
              <a:gd name="connsiteY15063" fmla="*/ 368569 h 4944979"/>
              <a:gd name="connsiteX15064" fmla="*/ 9993337 w 10962464"/>
              <a:gd name="connsiteY15064" fmla="*/ 435239 h 4944979"/>
              <a:gd name="connsiteX15065" fmla="*/ 9998478 w 10962464"/>
              <a:gd name="connsiteY15065" fmla="*/ 501452 h 4944979"/>
              <a:gd name="connsiteX15066" fmla="*/ 10011478 w 10962464"/>
              <a:gd name="connsiteY15066" fmla="*/ 561771 h 4944979"/>
              <a:gd name="connsiteX15067" fmla="*/ 10011076 w 10962464"/>
              <a:gd name="connsiteY15067" fmla="*/ 562319 h 4944979"/>
              <a:gd name="connsiteX15068" fmla="*/ 10052666 w 10962464"/>
              <a:gd name="connsiteY15068" fmla="*/ 597517 h 4944979"/>
              <a:gd name="connsiteX15069" fmla="*/ 10052901 w 10962464"/>
              <a:gd name="connsiteY15069" fmla="*/ 582179 h 4944979"/>
              <a:gd name="connsiteX15070" fmla="*/ 10055621 w 10962464"/>
              <a:gd name="connsiteY15070" fmla="*/ 563735 h 4944979"/>
              <a:gd name="connsiteX15071" fmla="*/ 10058797 w 10962464"/>
              <a:gd name="connsiteY15071" fmla="*/ 544838 h 4944979"/>
              <a:gd name="connsiteX15072" fmla="*/ 10067111 w 10962464"/>
              <a:gd name="connsiteY15072" fmla="*/ 505986 h 4944979"/>
              <a:gd name="connsiteX15073" fmla="*/ 10072402 w 10962464"/>
              <a:gd name="connsiteY15073" fmla="*/ 484672 h 4944979"/>
              <a:gd name="connsiteX15074" fmla="*/ 10080717 w 10962464"/>
              <a:gd name="connsiteY15074" fmla="*/ 466379 h 4944979"/>
              <a:gd name="connsiteX15075" fmla="*/ 10081171 w 10962464"/>
              <a:gd name="connsiteY15075" fmla="*/ 466228 h 4944979"/>
              <a:gd name="connsiteX15076" fmla="*/ 10092175 w 10962464"/>
              <a:gd name="connsiteY15076" fmla="*/ 459568 h 4944979"/>
              <a:gd name="connsiteX15077" fmla="*/ 10081321 w 10962464"/>
              <a:gd name="connsiteY15077" fmla="*/ 427377 h 4944979"/>
              <a:gd name="connsiteX15078" fmla="*/ 10066808 w 10962464"/>
              <a:gd name="connsiteY15078" fmla="*/ 374618 h 4944979"/>
              <a:gd name="connsiteX15079" fmla="*/ 10053353 w 10962464"/>
              <a:gd name="connsiteY15079" fmla="*/ 334707 h 4944979"/>
              <a:gd name="connsiteX15080" fmla="*/ 10034758 w 10962464"/>
              <a:gd name="connsiteY15080" fmla="*/ 296157 h 4944979"/>
              <a:gd name="connsiteX15081" fmla="*/ 10838110 w 10962464"/>
              <a:gd name="connsiteY15081" fmla="*/ 220416 h 4944979"/>
              <a:gd name="connsiteX15082" fmla="*/ 10842947 w 10962464"/>
              <a:gd name="connsiteY15082" fmla="*/ 226309 h 4944979"/>
              <a:gd name="connsiteX15083" fmla="*/ 10860032 w 10962464"/>
              <a:gd name="connsiteY15083" fmla="*/ 246869 h 4944979"/>
              <a:gd name="connsiteX15084" fmla="*/ 10894498 w 10962464"/>
              <a:gd name="connsiteY15084" fmla="*/ 284664 h 4944979"/>
              <a:gd name="connsiteX15085" fmla="*/ 10921202 w 10962464"/>
              <a:gd name="connsiteY15085" fmla="*/ 311055 h 4944979"/>
              <a:gd name="connsiteX15086" fmla="*/ 10922767 w 10962464"/>
              <a:gd name="connsiteY15086" fmla="*/ 302050 h 4944979"/>
              <a:gd name="connsiteX15087" fmla="*/ 10927454 w 10962464"/>
              <a:gd name="connsiteY15087" fmla="*/ 295852 h 4944979"/>
              <a:gd name="connsiteX15088" fmla="*/ 10930630 w 10962464"/>
              <a:gd name="connsiteY15088" fmla="*/ 293133 h 4944979"/>
              <a:gd name="connsiteX15089" fmla="*/ 10945990 w 10962464"/>
              <a:gd name="connsiteY15089" fmla="*/ 288932 h 4944979"/>
              <a:gd name="connsiteX15090" fmla="*/ 10936827 w 10962464"/>
              <a:gd name="connsiteY15090" fmla="*/ 279372 h 4944979"/>
              <a:gd name="connsiteX15091" fmla="*/ 10904930 w 10962464"/>
              <a:gd name="connsiteY15091" fmla="*/ 252765 h 4944979"/>
              <a:gd name="connsiteX15092" fmla="*/ 10867136 w 10962464"/>
              <a:gd name="connsiteY15092" fmla="*/ 232961 h 4944979"/>
              <a:gd name="connsiteX15093" fmla="*/ 10838110 w 10962464"/>
              <a:gd name="connsiteY15093" fmla="*/ 220416 h 4944979"/>
              <a:gd name="connsiteX15094" fmla="*/ 10799559 w 10962464"/>
              <a:gd name="connsiteY15094" fmla="*/ 216483 h 4944979"/>
              <a:gd name="connsiteX15095" fmla="*/ 10800315 w 10962464"/>
              <a:gd name="connsiteY15095" fmla="*/ 217392 h 4944979"/>
              <a:gd name="connsiteX15096" fmla="*/ 10801223 w 10962464"/>
              <a:gd name="connsiteY15096" fmla="*/ 218449 h 4944979"/>
              <a:gd name="connsiteX15097" fmla="*/ 10799559 w 10962464"/>
              <a:gd name="connsiteY15097" fmla="*/ 216483 h 4944979"/>
              <a:gd name="connsiteX15098" fmla="*/ 10794571 w 10962464"/>
              <a:gd name="connsiteY15098" fmla="*/ 181410 h 4944979"/>
              <a:gd name="connsiteX15099" fmla="*/ 10795780 w 10962464"/>
              <a:gd name="connsiteY15099" fmla="*/ 182166 h 4944979"/>
              <a:gd name="connsiteX15100" fmla="*/ 10797291 w 10962464"/>
              <a:gd name="connsiteY15100" fmla="*/ 183224 h 4944979"/>
              <a:gd name="connsiteX15101" fmla="*/ 10794571 w 10962464"/>
              <a:gd name="connsiteY15101" fmla="*/ 181410 h 4944979"/>
              <a:gd name="connsiteX15102" fmla="*/ 10703865 w 10962464"/>
              <a:gd name="connsiteY15102" fmla="*/ 177330 h 4944979"/>
              <a:gd name="connsiteX15103" fmla="*/ 10682851 w 10962464"/>
              <a:gd name="connsiteY15103" fmla="*/ 177480 h 4944979"/>
              <a:gd name="connsiteX15104" fmla="*/ 10678177 w 10962464"/>
              <a:gd name="connsiteY15104" fmla="*/ 178848 h 4944979"/>
              <a:gd name="connsiteX15105" fmla="*/ 10698877 w 10962464"/>
              <a:gd name="connsiteY15105" fmla="*/ 197588 h 4944979"/>
              <a:gd name="connsiteX15106" fmla="*/ 10723670 w 10962464"/>
              <a:gd name="connsiteY15106" fmla="*/ 224497 h 4944979"/>
              <a:gd name="connsiteX15107" fmla="*/ 10735613 w 10962464"/>
              <a:gd name="connsiteY15107" fmla="*/ 238102 h 4944979"/>
              <a:gd name="connsiteX15108" fmla="*/ 10741509 w 10962464"/>
              <a:gd name="connsiteY15108" fmla="*/ 245057 h 4944979"/>
              <a:gd name="connsiteX15109" fmla="*/ 10743401 w 10962464"/>
              <a:gd name="connsiteY15109" fmla="*/ 247377 h 4944979"/>
              <a:gd name="connsiteX15110" fmla="*/ 10746801 w 10962464"/>
              <a:gd name="connsiteY15110" fmla="*/ 246114 h 4944979"/>
              <a:gd name="connsiteX15111" fmla="*/ 10757684 w 10962464"/>
              <a:gd name="connsiteY15111" fmla="*/ 247626 h 4944979"/>
              <a:gd name="connsiteX15112" fmla="*/ 10796688 w 10962464"/>
              <a:gd name="connsiteY15112" fmla="*/ 260777 h 4944979"/>
              <a:gd name="connsiteX15113" fmla="*/ 10833575 w 10962464"/>
              <a:gd name="connsiteY15113" fmla="*/ 276350 h 4944979"/>
              <a:gd name="connsiteX15114" fmla="*/ 10866683 w 10962464"/>
              <a:gd name="connsiteY15114" fmla="*/ 292222 h 4944979"/>
              <a:gd name="connsiteX15115" fmla="*/ 10869070 w 10962464"/>
              <a:gd name="connsiteY15115" fmla="*/ 293644 h 4944979"/>
              <a:gd name="connsiteX15116" fmla="*/ 10867590 w 10962464"/>
              <a:gd name="connsiteY15116" fmla="*/ 292071 h 4944979"/>
              <a:gd name="connsiteX15117" fmla="*/ 10840378 w 10962464"/>
              <a:gd name="connsiteY15117" fmla="*/ 261838 h 4944979"/>
              <a:gd name="connsiteX15118" fmla="*/ 10816190 w 10962464"/>
              <a:gd name="connsiteY15118" fmla="*/ 232509 h 4944979"/>
              <a:gd name="connsiteX15119" fmla="*/ 10809466 w 10962464"/>
              <a:gd name="connsiteY15119" fmla="*/ 222729 h 4944979"/>
              <a:gd name="connsiteX15120" fmla="*/ 10808025 w 10962464"/>
              <a:gd name="connsiteY15120" fmla="*/ 222984 h 4944979"/>
              <a:gd name="connsiteX15121" fmla="*/ 10802432 w 10962464"/>
              <a:gd name="connsiteY15121" fmla="*/ 220111 h 4944979"/>
              <a:gd name="connsiteX15122" fmla="*/ 10801524 w 10962464"/>
              <a:gd name="connsiteY15122" fmla="*/ 219053 h 4944979"/>
              <a:gd name="connsiteX15123" fmla="*/ 10780964 w 10962464"/>
              <a:gd name="connsiteY15123" fmla="*/ 201970 h 4944979"/>
              <a:gd name="connsiteX15124" fmla="*/ 10783685 w 10962464"/>
              <a:gd name="connsiteY15124" fmla="*/ 203784 h 4944979"/>
              <a:gd name="connsiteX15125" fmla="*/ 10781115 w 10962464"/>
              <a:gd name="connsiteY15125" fmla="*/ 201970 h 4944979"/>
              <a:gd name="connsiteX15126" fmla="*/ 10751334 w 10962464"/>
              <a:gd name="connsiteY15126" fmla="*/ 186400 h 4944979"/>
              <a:gd name="connsiteX15127" fmla="*/ 10703865 w 10962464"/>
              <a:gd name="connsiteY15127" fmla="*/ 177330 h 4944979"/>
              <a:gd name="connsiteX15128" fmla="*/ 10340588 w 10962464"/>
              <a:gd name="connsiteY15128" fmla="*/ 176876 h 4944979"/>
              <a:gd name="connsiteX15129" fmla="*/ 10325772 w 10962464"/>
              <a:gd name="connsiteY15129" fmla="*/ 177177 h 4944979"/>
              <a:gd name="connsiteX15130" fmla="*/ 10297200 w 10962464"/>
              <a:gd name="connsiteY15130" fmla="*/ 178841 h 4944979"/>
              <a:gd name="connsiteX15131" fmla="*/ 10267419 w 10962464"/>
              <a:gd name="connsiteY15131" fmla="*/ 181864 h 4944979"/>
              <a:gd name="connsiteX15132" fmla="*/ 10240747 w 10962464"/>
              <a:gd name="connsiteY15132" fmla="*/ 184959 h 4944979"/>
              <a:gd name="connsiteX15133" fmla="*/ 10241115 w 10962464"/>
              <a:gd name="connsiteY15133" fmla="*/ 184888 h 4944979"/>
              <a:gd name="connsiteX15134" fmla="*/ 10240056 w 10962464"/>
              <a:gd name="connsiteY15134" fmla="*/ 185038 h 4944979"/>
              <a:gd name="connsiteX15135" fmla="*/ 10240747 w 10962464"/>
              <a:gd name="connsiteY15135" fmla="*/ 184959 h 4944979"/>
              <a:gd name="connsiteX15136" fmla="*/ 10222217 w 10962464"/>
              <a:gd name="connsiteY15136" fmla="*/ 188516 h 4944979"/>
              <a:gd name="connsiteX15137" fmla="*/ 10233252 w 10962464"/>
              <a:gd name="connsiteY15137" fmla="*/ 197890 h 4944979"/>
              <a:gd name="connsiteX15138" fmla="*/ 10254115 w 10962464"/>
              <a:gd name="connsiteY15138" fmla="*/ 214064 h 4944979"/>
              <a:gd name="connsiteX15139" fmla="*/ 10300073 w 10962464"/>
              <a:gd name="connsiteY15139" fmla="*/ 241276 h 4944979"/>
              <a:gd name="connsiteX15140" fmla="*/ 10325320 w 10962464"/>
              <a:gd name="connsiteY15140" fmla="*/ 254580 h 4944979"/>
              <a:gd name="connsiteX15141" fmla="*/ 10349508 w 10962464"/>
              <a:gd name="connsiteY15141" fmla="*/ 265464 h 4944979"/>
              <a:gd name="connsiteX15142" fmla="*/ 10369463 w 10962464"/>
              <a:gd name="connsiteY15142" fmla="*/ 271814 h 4944979"/>
              <a:gd name="connsiteX15143" fmla="*/ 10391082 w 10962464"/>
              <a:gd name="connsiteY15143" fmla="*/ 276652 h 4944979"/>
              <a:gd name="connsiteX15144" fmla="*/ 10430315 w 10962464"/>
              <a:gd name="connsiteY15144" fmla="*/ 283485 h 4944979"/>
              <a:gd name="connsiteX15145" fmla="*/ 10445807 w 10962464"/>
              <a:gd name="connsiteY15145" fmla="*/ 279676 h 4944979"/>
              <a:gd name="connsiteX15146" fmla="*/ 10480577 w 10962464"/>
              <a:gd name="connsiteY15146" fmla="*/ 270304 h 4944979"/>
              <a:gd name="connsiteX15147" fmla="*/ 10501440 w 10962464"/>
              <a:gd name="connsiteY15147" fmla="*/ 266675 h 4944979"/>
              <a:gd name="connsiteX15148" fmla="*/ 10520186 w 10962464"/>
              <a:gd name="connsiteY15148" fmla="*/ 265918 h 4944979"/>
              <a:gd name="connsiteX15149" fmla="*/ 10522595 w 10962464"/>
              <a:gd name="connsiteY15149" fmla="*/ 265939 h 4944979"/>
              <a:gd name="connsiteX15150" fmla="*/ 10514593 w 10962464"/>
              <a:gd name="connsiteY15150" fmla="*/ 258814 h 4944979"/>
              <a:gd name="connsiteX15151" fmla="*/ 10492218 w 10962464"/>
              <a:gd name="connsiteY15151" fmla="*/ 237651 h 4944979"/>
              <a:gd name="connsiteX15152" fmla="*/ 10470903 w 10962464"/>
              <a:gd name="connsiteY15152" fmla="*/ 215275 h 4944979"/>
              <a:gd name="connsiteX15153" fmla="*/ 10460341 w 10962464"/>
              <a:gd name="connsiteY15153" fmla="*/ 201696 h 4944979"/>
              <a:gd name="connsiteX15154" fmla="*/ 10455633 w 10962464"/>
              <a:gd name="connsiteY15154" fmla="*/ 203180 h 4944979"/>
              <a:gd name="connsiteX15155" fmla="*/ 10438400 w 10962464"/>
              <a:gd name="connsiteY15155" fmla="*/ 196226 h 4944979"/>
              <a:gd name="connsiteX15156" fmla="*/ 10396977 w 10962464"/>
              <a:gd name="connsiteY15156" fmla="*/ 185038 h 4944979"/>
              <a:gd name="connsiteX15157" fmla="*/ 10353741 w 10962464"/>
              <a:gd name="connsiteY15157" fmla="*/ 177480 h 4944979"/>
              <a:gd name="connsiteX15158" fmla="*/ 10340588 w 10962464"/>
              <a:gd name="connsiteY15158" fmla="*/ 176876 h 4944979"/>
              <a:gd name="connsiteX15159" fmla="*/ 10059553 w 10962464"/>
              <a:gd name="connsiteY15159" fmla="*/ 163725 h 4944979"/>
              <a:gd name="connsiteX15160" fmla="*/ 10054110 w 10962464"/>
              <a:gd name="connsiteY15160" fmla="*/ 171132 h 4944979"/>
              <a:gd name="connsiteX15161" fmla="*/ 10040958 w 10962464"/>
              <a:gd name="connsiteY15161" fmla="*/ 204240 h 4944979"/>
              <a:gd name="connsiteX15162" fmla="*/ 10031735 w 10962464"/>
              <a:gd name="connsiteY15162" fmla="*/ 235988 h 4944979"/>
              <a:gd name="connsiteX15163" fmla="*/ 10028614 w 10962464"/>
              <a:gd name="connsiteY15163" fmla="*/ 249217 h 4944979"/>
              <a:gd name="connsiteX15164" fmla="*/ 10030979 w 10962464"/>
              <a:gd name="connsiteY15164" fmla="*/ 250651 h 4944979"/>
              <a:gd name="connsiteX15165" fmla="*/ 10035666 w 10962464"/>
              <a:gd name="connsiteY15165" fmla="*/ 255187 h 4944979"/>
              <a:gd name="connsiteX15166" fmla="*/ 10046852 w 10962464"/>
              <a:gd name="connsiteY15166" fmla="*/ 269397 h 4944979"/>
              <a:gd name="connsiteX15167" fmla="*/ 10066808 w 10962464"/>
              <a:gd name="connsiteY15167" fmla="*/ 303715 h 4944979"/>
              <a:gd name="connsiteX15168" fmla="*/ 10093718 w 10962464"/>
              <a:gd name="connsiteY15168" fmla="*/ 379606 h 4944979"/>
              <a:gd name="connsiteX15169" fmla="*/ 10100822 w 10962464"/>
              <a:gd name="connsiteY15169" fmla="*/ 406968 h 4944979"/>
              <a:gd name="connsiteX15170" fmla="*/ 10117974 w 10962464"/>
              <a:gd name="connsiteY15170" fmla="*/ 458421 h 4944979"/>
              <a:gd name="connsiteX15171" fmla="*/ 10120325 w 10962464"/>
              <a:gd name="connsiteY15171" fmla="*/ 432668 h 4944979"/>
              <a:gd name="connsiteX15172" fmla="*/ 10127431 w 10962464"/>
              <a:gd name="connsiteY15172" fmla="*/ 395176 h 4944979"/>
              <a:gd name="connsiteX15173" fmla="*/ 10133628 w 10962464"/>
              <a:gd name="connsiteY15173" fmla="*/ 374314 h 4944979"/>
              <a:gd name="connsiteX15174" fmla="*/ 10137526 w 10962464"/>
              <a:gd name="connsiteY15174" fmla="*/ 365844 h 4944979"/>
              <a:gd name="connsiteX15175" fmla="*/ 10135292 w 10962464"/>
              <a:gd name="connsiteY15175" fmla="*/ 364185 h 4944979"/>
              <a:gd name="connsiteX15176" fmla="*/ 10130757 w 10962464"/>
              <a:gd name="connsiteY15176" fmla="*/ 337878 h 4944979"/>
              <a:gd name="connsiteX15177" fmla="*/ 10126675 w 10962464"/>
              <a:gd name="connsiteY15177" fmla="*/ 318680 h 4944979"/>
              <a:gd name="connsiteX15178" fmla="*/ 10118209 w 10962464"/>
              <a:gd name="connsiteY15178" fmla="*/ 285573 h 4944979"/>
              <a:gd name="connsiteX15179" fmla="*/ 10072704 w 10962464"/>
              <a:gd name="connsiteY15179" fmla="*/ 183829 h 4944979"/>
              <a:gd name="connsiteX15180" fmla="*/ 10059553 w 10962464"/>
              <a:gd name="connsiteY15180" fmla="*/ 163725 h 4944979"/>
              <a:gd name="connsiteX15181" fmla="*/ 10568564 w 10962464"/>
              <a:gd name="connsiteY15181" fmla="*/ 153897 h 4944979"/>
              <a:gd name="connsiteX15182" fmla="*/ 10580204 w 10962464"/>
              <a:gd name="connsiteY15182" fmla="*/ 171586 h 4944979"/>
              <a:gd name="connsiteX15183" fmla="*/ 10605148 w 10962464"/>
              <a:gd name="connsiteY15183" fmla="*/ 206354 h 4944979"/>
              <a:gd name="connsiteX15184" fmla="*/ 10624044 w 10962464"/>
              <a:gd name="connsiteY15184" fmla="*/ 227671 h 4944979"/>
              <a:gd name="connsiteX15185" fmla="*/ 10646420 w 10962464"/>
              <a:gd name="connsiteY15185" fmla="*/ 250650 h 4944979"/>
              <a:gd name="connsiteX15186" fmla="*/ 10670002 w 10962464"/>
              <a:gd name="connsiteY15186" fmla="*/ 271361 h 4944979"/>
              <a:gd name="connsiteX15187" fmla="*/ 10693888 w 10962464"/>
              <a:gd name="connsiteY15187" fmla="*/ 289048 h 4944979"/>
              <a:gd name="connsiteX15188" fmla="*/ 10723367 w 10962464"/>
              <a:gd name="connsiteY15188" fmla="*/ 308097 h 4944979"/>
              <a:gd name="connsiteX15189" fmla="*/ 10739078 w 10962464"/>
              <a:gd name="connsiteY15189" fmla="*/ 314993 h 4944979"/>
              <a:gd name="connsiteX15190" fmla="*/ 10732136 w 10962464"/>
              <a:gd name="connsiteY15190" fmla="*/ 299932 h 4944979"/>
              <a:gd name="connsiteX15191" fmla="*/ 10726543 w 10962464"/>
              <a:gd name="connsiteY15191" fmla="*/ 283756 h 4944979"/>
              <a:gd name="connsiteX15192" fmla="*/ 10727492 w 10962464"/>
              <a:gd name="connsiteY15192" fmla="*/ 266567 h 4944979"/>
              <a:gd name="connsiteX15193" fmla="*/ 10727298 w 10962464"/>
              <a:gd name="connsiteY15193" fmla="*/ 266524 h 4944979"/>
              <a:gd name="connsiteX15194" fmla="*/ 10725484 w 10962464"/>
              <a:gd name="connsiteY15194" fmla="*/ 264104 h 4944979"/>
              <a:gd name="connsiteX15195" fmla="*/ 10691470 w 10962464"/>
              <a:gd name="connsiteY15195" fmla="*/ 225704 h 4944979"/>
              <a:gd name="connsiteX15196" fmla="*/ 10671514 w 10962464"/>
              <a:gd name="connsiteY15196" fmla="*/ 205448 h 4944979"/>
              <a:gd name="connsiteX15197" fmla="*/ 10649443 w 10962464"/>
              <a:gd name="connsiteY15197" fmla="*/ 187005 h 4944979"/>
              <a:gd name="connsiteX15198" fmla="*/ 10630545 w 10962464"/>
              <a:gd name="connsiteY15198" fmla="*/ 175514 h 4944979"/>
              <a:gd name="connsiteX15199" fmla="*/ 10608020 w 10962464"/>
              <a:gd name="connsiteY15199" fmla="*/ 165235 h 4944979"/>
              <a:gd name="connsiteX15200" fmla="*/ 10584738 w 10962464"/>
              <a:gd name="connsiteY15200" fmla="*/ 157977 h 4944979"/>
              <a:gd name="connsiteX15201" fmla="*/ 10568564 w 10962464"/>
              <a:gd name="connsiteY15201" fmla="*/ 153897 h 4944979"/>
              <a:gd name="connsiteX15202" fmla="*/ 9904142 w 10962464"/>
              <a:gd name="connsiteY15202" fmla="*/ 133942 h 4944979"/>
              <a:gd name="connsiteX15203" fmla="*/ 9902479 w 10962464"/>
              <a:gd name="connsiteY15203" fmla="*/ 139385 h 4944979"/>
              <a:gd name="connsiteX15204" fmla="*/ 9897641 w 10962464"/>
              <a:gd name="connsiteY15204" fmla="*/ 157073 h 4944979"/>
              <a:gd name="connsiteX15205" fmla="*/ 9888723 w 10962464"/>
              <a:gd name="connsiteY15205" fmla="*/ 208473 h 4944979"/>
              <a:gd name="connsiteX15206" fmla="*/ 9883733 w 10962464"/>
              <a:gd name="connsiteY15206" fmla="*/ 260326 h 4944979"/>
              <a:gd name="connsiteX15207" fmla="*/ 9894770 w 10962464"/>
              <a:gd name="connsiteY15207" fmla="*/ 326239 h 4944979"/>
              <a:gd name="connsiteX15208" fmla="*/ 9898700 w 10962464"/>
              <a:gd name="connsiteY15208" fmla="*/ 338181 h 4944979"/>
              <a:gd name="connsiteX15209" fmla="*/ 9903387 w 10962464"/>
              <a:gd name="connsiteY15209" fmla="*/ 352694 h 4944979"/>
              <a:gd name="connsiteX15210" fmla="*/ 9910143 w 10962464"/>
              <a:gd name="connsiteY15210" fmla="*/ 368278 h 4944979"/>
              <a:gd name="connsiteX15211" fmla="*/ 9916842 w 10962464"/>
              <a:gd name="connsiteY15211" fmla="*/ 374313 h 4944979"/>
              <a:gd name="connsiteX15212" fmla="*/ 9968820 w 10962464"/>
              <a:gd name="connsiteY15212" fmla="*/ 424795 h 4944979"/>
              <a:gd name="connsiteX15213" fmla="*/ 9968695 w 10962464"/>
              <a:gd name="connsiteY15213" fmla="*/ 416341 h 4944979"/>
              <a:gd name="connsiteX15214" fmla="*/ 9970963 w 10962464"/>
              <a:gd name="connsiteY15214" fmla="*/ 376884 h 4944979"/>
              <a:gd name="connsiteX15215" fmla="*/ 9973985 w 10962464"/>
              <a:gd name="connsiteY15215" fmla="*/ 337578 h 4944979"/>
              <a:gd name="connsiteX15216" fmla="*/ 9979362 w 10962464"/>
              <a:gd name="connsiteY15216" fmla="*/ 306292 h 4944979"/>
              <a:gd name="connsiteX15217" fmla="*/ 9975497 w 10962464"/>
              <a:gd name="connsiteY15217" fmla="*/ 290711 h 4944979"/>
              <a:gd name="connsiteX15218" fmla="*/ 9970055 w 10962464"/>
              <a:gd name="connsiteY15218" fmla="*/ 273630 h 4944979"/>
              <a:gd name="connsiteX15219" fmla="*/ 9963252 w 10962464"/>
              <a:gd name="connsiteY15219" fmla="*/ 255640 h 4944979"/>
              <a:gd name="connsiteX15220" fmla="*/ 9947984 w 10962464"/>
              <a:gd name="connsiteY15220" fmla="*/ 218602 h 4944979"/>
              <a:gd name="connsiteX15221" fmla="*/ 9930598 w 10962464"/>
              <a:gd name="connsiteY15221" fmla="*/ 183226 h 4944979"/>
              <a:gd name="connsiteX15222" fmla="*/ 9912457 w 10962464"/>
              <a:gd name="connsiteY15222" fmla="*/ 148758 h 4944979"/>
              <a:gd name="connsiteX15223" fmla="*/ 9904445 w 10962464"/>
              <a:gd name="connsiteY15223" fmla="*/ 134395 h 4944979"/>
              <a:gd name="connsiteX15224" fmla="*/ 9904142 w 10962464"/>
              <a:gd name="connsiteY15224" fmla="*/ 133942 h 4944979"/>
              <a:gd name="connsiteX15225" fmla="*/ 9899758 w 10962464"/>
              <a:gd name="connsiteY15225" fmla="*/ 100381 h 4944979"/>
              <a:gd name="connsiteX15226" fmla="*/ 9907770 w 10962464"/>
              <a:gd name="connsiteY15226" fmla="*/ 100835 h 4944979"/>
              <a:gd name="connsiteX15227" fmla="*/ 9913213 w 10962464"/>
              <a:gd name="connsiteY15227" fmla="*/ 104311 h 4944979"/>
              <a:gd name="connsiteX15228" fmla="*/ 9917144 w 10962464"/>
              <a:gd name="connsiteY15228" fmla="*/ 108546 h 4944979"/>
              <a:gd name="connsiteX15229" fmla="*/ 9922586 w 10962464"/>
              <a:gd name="connsiteY15229" fmla="*/ 116557 h 4944979"/>
              <a:gd name="connsiteX15230" fmla="*/ 9942088 w 10962464"/>
              <a:gd name="connsiteY15230" fmla="*/ 151327 h 4944979"/>
              <a:gd name="connsiteX15231" fmla="*/ 9959170 w 10962464"/>
              <a:gd name="connsiteY15231" fmla="*/ 184134 h 4944979"/>
              <a:gd name="connsiteX15232" fmla="*/ 9975650 w 10962464"/>
              <a:gd name="connsiteY15232" fmla="*/ 219961 h 4944979"/>
              <a:gd name="connsiteX15233" fmla="*/ 9983358 w 10962464"/>
              <a:gd name="connsiteY15233" fmla="*/ 238859 h 4944979"/>
              <a:gd name="connsiteX15234" fmla="*/ 9990918 w 10962464"/>
              <a:gd name="connsiteY15234" fmla="*/ 257908 h 4944979"/>
              <a:gd name="connsiteX15235" fmla="*/ 9993854 w 10962464"/>
              <a:gd name="connsiteY15235" fmla="*/ 266174 h 4944979"/>
              <a:gd name="connsiteX15236" fmla="*/ 9996057 w 10962464"/>
              <a:gd name="connsiteY15236" fmla="*/ 261990 h 4944979"/>
              <a:gd name="connsiteX15237" fmla="*/ 9997568 w 10962464"/>
              <a:gd name="connsiteY15237" fmla="*/ 260630 h 4944979"/>
              <a:gd name="connsiteX15238" fmla="*/ 10001198 w 10962464"/>
              <a:gd name="connsiteY15238" fmla="*/ 255792 h 4944979"/>
              <a:gd name="connsiteX15239" fmla="*/ 10001628 w 10962464"/>
              <a:gd name="connsiteY15239" fmla="*/ 255453 h 4944979"/>
              <a:gd name="connsiteX15240" fmla="*/ 10004977 w 10962464"/>
              <a:gd name="connsiteY15240" fmla="*/ 242941 h 4944979"/>
              <a:gd name="connsiteX15241" fmla="*/ 10009816 w 10962464"/>
              <a:gd name="connsiteY15241" fmla="*/ 222986 h 4944979"/>
              <a:gd name="connsiteX15242" fmla="*/ 10014652 w 10962464"/>
              <a:gd name="connsiteY15242" fmla="*/ 206054 h 4944979"/>
              <a:gd name="connsiteX15243" fmla="*/ 10027351 w 10962464"/>
              <a:gd name="connsiteY15243" fmla="*/ 169621 h 4944979"/>
              <a:gd name="connsiteX15244" fmla="*/ 10035817 w 10962464"/>
              <a:gd name="connsiteY15244" fmla="*/ 153898 h 4944979"/>
              <a:gd name="connsiteX15245" fmla="*/ 10039899 w 10962464"/>
              <a:gd name="connsiteY15245" fmla="*/ 148456 h 4944979"/>
              <a:gd name="connsiteX15246" fmla="*/ 10054412 w 10962464"/>
              <a:gd name="connsiteY15246" fmla="*/ 137421 h 4944979"/>
              <a:gd name="connsiteX15247" fmla="*/ 10062273 w 10962464"/>
              <a:gd name="connsiteY15247" fmla="*/ 136362 h 4944979"/>
              <a:gd name="connsiteX15248" fmla="*/ 10069984 w 10962464"/>
              <a:gd name="connsiteY15248" fmla="*/ 139233 h 4944979"/>
              <a:gd name="connsiteX15249" fmla="*/ 10077845 w 10962464"/>
              <a:gd name="connsiteY15249" fmla="*/ 147096 h 4944979"/>
              <a:gd name="connsiteX15250" fmla="*/ 10098857 w 10962464"/>
              <a:gd name="connsiteY15250" fmla="*/ 180051 h 4944979"/>
              <a:gd name="connsiteX15251" fmla="*/ 10132116 w 10962464"/>
              <a:gd name="connsiteY15251" fmla="*/ 250953 h 4944979"/>
              <a:gd name="connsiteX15252" fmla="*/ 10138617 w 10962464"/>
              <a:gd name="connsiteY15252" fmla="*/ 268792 h 4944979"/>
              <a:gd name="connsiteX15253" fmla="*/ 10145419 w 10962464"/>
              <a:gd name="connsiteY15253" fmla="*/ 291771 h 4944979"/>
              <a:gd name="connsiteX15254" fmla="*/ 10154793 w 10962464"/>
              <a:gd name="connsiteY15254" fmla="*/ 331833 h 4944979"/>
              <a:gd name="connsiteX15255" fmla="*/ 10155331 w 10962464"/>
              <a:gd name="connsiteY15255" fmla="*/ 334816 h 4944979"/>
              <a:gd name="connsiteX15256" fmla="*/ 10166735 w 10962464"/>
              <a:gd name="connsiteY15256" fmla="*/ 321554 h 4944979"/>
              <a:gd name="connsiteX15257" fmla="*/ 10178224 w 10962464"/>
              <a:gd name="connsiteY15257" fmla="*/ 316716 h 4944979"/>
              <a:gd name="connsiteX15258" fmla="*/ 10191226 w 10962464"/>
              <a:gd name="connsiteY15258" fmla="*/ 320797 h 4944979"/>
              <a:gd name="connsiteX15259" fmla="*/ 10200297 w 10962464"/>
              <a:gd name="connsiteY15259" fmla="*/ 331230 h 4944979"/>
              <a:gd name="connsiteX15260" fmla="*/ 10210274 w 10962464"/>
              <a:gd name="connsiteY15260" fmla="*/ 349068 h 4944979"/>
              <a:gd name="connsiteX15261" fmla="*/ 10225391 w 10962464"/>
              <a:gd name="connsiteY15261" fmla="*/ 385954 h 4944979"/>
              <a:gd name="connsiteX15262" fmla="*/ 10237788 w 10962464"/>
              <a:gd name="connsiteY15262" fmla="*/ 420726 h 4944979"/>
              <a:gd name="connsiteX15263" fmla="*/ 10250186 w 10962464"/>
              <a:gd name="connsiteY15263" fmla="*/ 475754 h 4944979"/>
              <a:gd name="connsiteX15264" fmla="*/ 10255174 w 10962464"/>
              <a:gd name="connsiteY15264" fmla="*/ 503416 h 4944979"/>
              <a:gd name="connsiteX15265" fmla="*/ 10257426 w 10962464"/>
              <a:gd name="connsiteY15265" fmla="*/ 521345 h 4944979"/>
              <a:gd name="connsiteX15266" fmla="*/ 10261070 w 10962464"/>
              <a:gd name="connsiteY15266" fmla="*/ 517626 h 4944979"/>
              <a:gd name="connsiteX15267" fmla="*/ 10273315 w 10962464"/>
              <a:gd name="connsiteY15267" fmla="*/ 512033 h 4944979"/>
              <a:gd name="connsiteX15268" fmla="*/ 10288584 w 10962464"/>
              <a:gd name="connsiteY15268" fmla="*/ 512487 h 4944979"/>
              <a:gd name="connsiteX15269" fmla="*/ 10301282 w 10962464"/>
              <a:gd name="connsiteY15269" fmla="*/ 521104 h 4944979"/>
              <a:gd name="connsiteX15270" fmla="*/ 10304760 w 10962464"/>
              <a:gd name="connsiteY15270" fmla="*/ 525035 h 4944979"/>
              <a:gd name="connsiteX15271" fmla="*/ 10315341 w 10962464"/>
              <a:gd name="connsiteY15271" fmla="*/ 542118 h 4944979"/>
              <a:gd name="connsiteX15272" fmla="*/ 10322449 w 10962464"/>
              <a:gd name="connsiteY15272" fmla="*/ 558899 h 4944979"/>
              <a:gd name="connsiteX15273" fmla="*/ 10328948 w 10962464"/>
              <a:gd name="connsiteY15273" fmla="*/ 577795 h 4944979"/>
              <a:gd name="connsiteX15274" fmla="*/ 10339984 w 10962464"/>
              <a:gd name="connsiteY15274" fmla="*/ 616042 h 4944979"/>
              <a:gd name="connsiteX15275" fmla="*/ 10347997 w 10962464"/>
              <a:gd name="connsiteY15275" fmla="*/ 653988 h 4944979"/>
              <a:gd name="connsiteX15276" fmla="*/ 10353557 w 10962464"/>
              <a:gd name="connsiteY15276" fmla="*/ 706948 h 4944979"/>
              <a:gd name="connsiteX15277" fmla="*/ 10355101 w 10962464"/>
              <a:gd name="connsiteY15277" fmla="*/ 705842 h 4944979"/>
              <a:gd name="connsiteX15278" fmla="*/ 10370522 w 10962464"/>
              <a:gd name="connsiteY15278" fmla="*/ 707807 h 4944979"/>
              <a:gd name="connsiteX15279" fmla="*/ 10378837 w 10962464"/>
              <a:gd name="connsiteY15279" fmla="*/ 716726 h 4944979"/>
              <a:gd name="connsiteX15280" fmla="*/ 10385186 w 10962464"/>
              <a:gd name="connsiteY15280" fmla="*/ 726856 h 4944979"/>
              <a:gd name="connsiteX15281" fmla="*/ 10393501 w 10962464"/>
              <a:gd name="connsiteY15281" fmla="*/ 743333 h 4944979"/>
              <a:gd name="connsiteX15282" fmla="*/ 10400303 w 10962464"/>
              <a:gd name="connsiteY15282" fmla="*/ 761475 h 4944979"/>
              <a:gd name="connsiteX15283" fmla="*/ 10405746 w 10962464"/>
              <a:gd name="connsiteY15283" fmla="*/ 778557 h 4944979"/>
              <a:gd name="connsiteX15284" fmla="*/ 10411188 w 10962464"/>
              <a:gd name="connsiteY15284" fmla="*/ 797455 h 4944979"/>
              <a:gd name="connsiteX15285" fmla="*/ 10417235 w 10962464"/>
              <a:gd name="connsiteY15285" fmla="*/ 815747 h 4944979"/>
              <a:gd name="connsiteX15286" fmla="*/ 10428574 w 10962464"/>
              <a:gd name="connsiteY15286" fmla="*/ 854599 h 4944979"/>
              <a:gd name="connsiteX15287" fmla="*/ 10430716 w 10962464"/>
              <a:gd name="connsiteY15287" fmla="*/ 868804 h 4944979"/>
              <a:gd name="connsiteX15288" fmla="*/ 10439458 w 10962464"/>
              <a:gd name="connsiteY15288" fmla="*/ 859739 h 4944979"/>
              <a:gd name="connsiteX15289" fmla="*/ 10450797 w 10962464"/>
              <a:gd name="connsiteY15289" fmla="*/ 854750 h 4944979"/>
              <a:gd name="connsiteX15290" fmla="*/ 10468635 w 10962464"/>
              <a:gd name="connsiteY15290" fmla="*/ 858983 h 4944979"/>
              <a:gd name="connsiteX15291" fmla="*/ 10481032 w 10962464"/>
              <a:gd name="connsiteY15291" fmla="*/ 877578 h 4944979"/>
              <a:gd name="connsiteX15292" fmla="*/ 10496602 w 10962464"/>
              <a:gd name="connsiteY15292" fmla="*/ 913256 h 4944979"/>
              <a:gd name="connsiteX15293" fmla="*/ 10508547 w 10962464"/>
              <a:gd name="connsiteY15293" fmla="*/ 951957 h 4944979"/>
              <a:gd name="connsiteX15294" fmla="*/ 10518826 w 10962464"/>
              <a:gd name="connsiteY15294" fmla="*/ 990658 h 4944979"/>
              <a:gd name="connsiteX15295" fmla="*/ 10524873 w 10962464"/>
              <a:gd name="connsiteY15295" fmla="*/ 1026336 h 4944979"/>
              <a:gd name="connsiteX15296" fmla="*/ 10524965 w 10962464"/>
              <a:gd name="connsiteY15296" fmla="*/ 1051086 h 4944979"/>
              <a:gd name="connsiteX15297" fmla="*/ 10529107 w 10962464"/>
              <a:gd name="connsiteY15297" fmla="*/ 1051582 h 4944979"/>
              <a:gd name="connsiteX15298" fmla="*/ 10535606 w 10962464"/>
              <a:gd name="connsiteY15298" fmla="*/ 1055058 h 4944979"/>
              <a:gd name="connsiteX15299" fmla="*/ 10539689 w 10962464"/>
              <a:gd name="connsiteY15299" fmla="*/ 1058536 h 4944979"/>
              <a:gd name="connsiteX15300" fmla="*/ 10544376 w 10962464"/>
              <a:gd name="connsiteY15300" fmla="*/ 1063223 h 4944979"/>
              <a:gd name="connsiteX15301" fmla="*/ 10550272 w 10962464"/>
              <a:gd name="connsiteY15301" fmla="*/ 1070630 h 4944979"/>
              <a:gd name="connsiteX15302" fmla="*/ 10571284 w 10962464"/>
              <a:gd name="connsiteY15302" fmla="*/ 1104644 h 4944979"/>
              <a:gd name="connsiteX15303" fmla="*/ 10589425 w 10962464"/>
              <a:gd name="connsiteY15303" fmla="*/ 1138055 h 4944979"/>
              <a:gd name="connsiteX15304" fmla="*/ 10614672 w 10962464"/>
              <a:gd name="connsiteY15304" fmla="*/ 1211677 h 4944979"/>
              <a:gd name="connsiteX15305" fmla="*/ 10616940 w 10962464"/>
              <a:gd name="connsiteY15305" fmla="*/ 1227702 h 4944979"/>
              <a:gd name="connsiteX15306" fmla="*/ 10617696 w 10962464"/>
              <a:gd name="connsiteY15306" fmla="*/ 1247658 h 4944979"/>
              <a:gd name="connsiteX15307" fmla="*/ 10614801 w 10962464"/>
              <a:gd name="connsiteY15307" fmla="*/ 1278534 h 4944979"/>
              <a:gd name="connsiteX15308" fmla="*/ 10615578 w 10962464"/>
              <a:gd name="connsiteY15308" fmla="*/ 1279101 h 4944979"/>
              <a:gd name="connsiteX15309" fmla="*/ 10627522 w 10962464"/>
              <a:gd name="connsiteY15309" fmla="*/ 1290742 h 4944979"/>
              <a:gd name="connsiteX15310" fmla="*/ 10650350 w 10962464"/>
              <a:gd name="connsiteY15310" fmla="*/ 1327478 h 4944979"/>
              <a:gd name="connsiteX15311" fmla="*/ 10663653 w 10962464"/>
              <a:gd name="connsiteY15311" fmla="*/ 1365877 h 4944979"/>
              <a:gd name="connsiteX15312" fmla="*/ 10672571 w 10962464"/>
              <a:gd name="connsiteY15312" fmla="*/ 1444337 h 4944979"/>
              <a:gd name="connsiteX15313" fmla="*/ 10669978 w 10962464"/>
              <a:gd name="connsiteY15313" fmla="*/ 1462966 h 4944979"/>
              <a:gd name="connsiteX15314" fmla="*/ 10671060 w 10962464"/>
              <a:gd name="connsiteY15314" fmla="*/ 1462629 h 4944979"/>
              <a:gd name="connsiteX15315" fmla="*/ 10675898 w 10962464"/>
              <a:gd name="connsiteY15315" fmla="*/ 1463536 h 4944979"/>
              <a:gd name="connsiteX15316" fmla="*/ 10686329 w 10962464"/>
              <a:gd name="connsiteY15316" fmla="*/ 1470944 h 4944979"/>
              <a:gd name="connsiteX15317" fmla="*/ 10694190 w 10962464"/>
              <a:gd name="connsiteY15317" fmla="*/ 1481074 h 4944979"/>
              <a:gd name="connsiteX15318" fmla="*/ 10703411 w 10962464"/>
              <a:gd name="connsiteY15318" fmla="*/ 1499516 h 4944979"/>
              <a:gd name="connsiteX15319" fmla="*/ 10715505 w 10962464"/>
              <a:gd name="connsiteY15319" fmla="*/ 1537008 h 4944979"/>
              <a:gd name="connsiteX15320" fmla="*/ 10723367 w 10962464"/>
              <a:gd name="connsiteY15320" fmla="*/ 1576011 h 4944979"/>
              <a:gd name="connsiteX15321" fmla="*/ 10723065 w 10962464"/>
              <a:gd name="connsiteY15321" fmla="*/ 1597933 h 4944979"/>
              <a:gd name="connsiteX15322" fmla="*/ 10718983 w 10962464"/>
              <a:gd name="connsiteY15322" fmla="*/ 1618189 h 4944979"/>
              <a:gd name="connsiteX15323" fmla="*/ 10708249 w 10962464"/>
              <a:gd name="connsiteY15323" fmla="*/ 1653716 h 4944979"/>
              <a:gd name="connsiteX15324" fmla="*/ 10698182 w 10962464"/>
              <a:gd name="connsiteY15324" fmla="*/ 1673549 h 4944979"/>
              <a:gd name="connsiteX15325" fmla="*/ 10703303 w 10962464"/>
              <a:gd name="connsiteY15325" fmla="*/ 1701513 h 4944979"/>
              <a:gd name="connsiteX15326" fmla="*/ 10718227 w 10962464"/>
              <a:gd name="connsiteY15326" fmla="*/ 1706326 h 4944979"/>
              <a:gd name="connsiteX15327" fmla="*/ 10756022 w 10962464"/>
              <a:gd name="connsiteY15327" fmla="*/ 1716001 h 4944979"/>
              <a:gd name="connsiteX15328" fmla="*/ 10833272 w 10962464"/>
              <a:gd name="connsiteY15328" fmla="*/ 1729304 h 4944979"/>
              <a:gd name="connsiteX15329" fmla="*/ 10872427 w 10962464"/>
              <a:gd name="connsiteY15329" fmla="*/ 1734445 h 4944979"/>
              <a:gd name="connsiteX15330" fmla="*/ 10910070 w 10962464"/>
              <a:gd name="connsiteY15330" fmla="*/ 1737619 h 4944979"/>
              <a:gd name="connsiteX15331" fmla="*/ 10962464 w 10962464"/>
              <a:gd name="connsiteY15331" fmla="*/ 1741994 h 4944979"/>
              <a:gd name="connsiteX15332" fmla="*/ 10962464 w 10962464"/>
              <a:gd name="connsiteY15332" fmla="*/ 1767081 h 4944979"/>
              <a:gd name="connsiteX15333" fmla="*/ 10954366 w 10962464"/>
              <a:gd name="connsiteY15333" fmla="*/ 1766494 h 4944979"/>
              <a:gd name="connsiteX15334" fmla="*/ 10876811 w 10962464"/>
              <a:gd name="connsiteY15334" fmla="*/ 1759843 h 4944979"/>
              <a:gd name="connsiteX15335" fmla="*/ 10855194 w 10962464"/>
              <a:gd name="connsiteY15335" fmla="*/ 1757725 h 4944979"/>
              <a:gd name="connsiteX15336" fmla="*/ 10837354 w 10962464"/>
              <a:gd name="connsiteY15336" fmla="*/ 1755156 h 4944979"/>
              <a:gd name="connsiteX15337" fmla="*/ 10797896 w 10962464"/>
              <a:gd name="connsiteY15337" fmla="*/ 1749563 h 4944979"/>
              <a:gd name="connsiteX15338" fmla="*/ 10760103 w 10962464"/>
              <a:gd name="connsiteY15338" fmla="*/ 1742608 h 4944979"/>
              <a:gd name="connsiteX15339" fmla="*/ 10721856 w 10962464"/>
              <a:gd name="connsiteY15339" fmla="*/ 1733236 h 4944979"/>
              <a:gd name="connsiteX15340" fmla="*/ 10685272 w 10962464"/>
              <a:gd name="connsiteY15340" fmla="*/ 1721897 h 4944979"/>
              <a:gd name="connsiteX15341" fmla="*/ 10650047 w 10962464"/>
              <a:gd name="connsiteY15341" fmla="*/ 1712676 h 4944979"/>
              <a:gd name="connsiteX15342" fmla="*/ 10645209 w 10962464"/>
              <a:gd name="connsiteY15342" fmla="*/ 1712827 h 4944979"/>
              <a:gd name="connsiteX15343" fmla="*/ 10643698 w 10962464"/>
              <a:gd name="connsiteY15343" fmla="*/ 1713280 h 4944979"/>
              <a:gd name="connsiteX15344" fmla="*/ 10639616 w 10962464"/>
              <a:gd name="connsiteY15344" fmla="*/ 1716001 h 4944979"/>
              <a:gd name="connsiteX15345" fmla="*/ 10633719 w 10962464"/>
              <a:gd name="connsiteY15345" fmla="*/ 1721142 h 4944979"/>
              <a:gd name="connsiteX15346" fmla="*/ 10619660 w 10962464"/>
              <a:gd name="connsiteY15346" fmla="*/ 1724316 h 4944979"/>
              <a:gd name="connsiteX15347" fmla="*/ 10604091 w 10962464"/>
              <a:gd name="connsiteY15347" fmla="*/ 1721142 h 4944979"/>
              <a:gd name="connsiteX15348" fmla="*/ 10568411 w 10962464"/>
              <a:gd name="connsiteY15348" fmla="*/ 1713431 h 4944979"/>
              <a:gd name="connsiteX15349" fmla="*/ 10531675 w 10962464"/>
              <a:gd name="connsiteY15349" fmla="*/ 1707686 h 4944979"/>
              <a:gd name="connsiteX15350" fmla="*/ 10512628 w 10962464"/>
              <a:gd name="connsiteY15350" fmla="*/ 1704210 h 4944979"/>
              <a:gd name="connsiteX15351" fmla="*/ 10494487 w 10962464"/>
              <a:gd name="connsiteY15351" fmla="*/ 1699826 h 4944979"/>
              <a:gd name="connsiteX15352" fmla="*/ 10485203 w 10962464"/>
              <a:gd name="connsiteY15352" fmla="*/ 1696169 h 4944979"/>
              <a:gd name="connsiteX15353" fmla="*/ 10492671 w 10962464"/>
              <a:gd name="connsiteY15353" fmla="*/ 1708292 h 4944979"/>
              <a:gd name="connsiteX15354" fmla="*/ 10495998 w 10962464"/>
              <a:gd name="connsiteY15354" fmla="*/ 1715850 h 4944979"/>
              <a:gd name="connsiteX15355" fmla="*/ 10497812 w 10962464"/>
              <a:gd name="connsiteY15355" fmla="*/ 1726433 h 4944979"/>
              <a:gd name="connsiteX15356" fmla="*/ 10496269 w 10962464"/>
              <a:gd name="connsiteY15356" fmla="*/ 1728042 h 4944979"/>
              <a:gd name="connsiteX15357" fmla="*/ 10527896 w 10962464"/>
              <a:gd name="connsiteY15357" fmla="*/ 1730968 h 4944979"/>
              <a:gd name="connsiteX15358" fmla="*/ 10564632 w 10962464"/>
              <a:gd name="connsiteY15358" fmla="*/ 1732631 h 4944979"/>
              <a:gd name="connsiteX15359" fmla="*/ 10583681 w 10962464"/>
              <a:gd name="connsiteY15359" fmla="*/ 1735050 h 4944979"/>
              <a:gd name="connsiteX15360" fmla="*/ 10597731 w 10962464"/>
              <a:gd name="connsiteY15360" fmla="*/ 1742674 h 4944979"/>
              <a:gd name="connsiteX15361" fmla="*/ 10602576 w 10962464"/>
              <a:gd name="connsiteY15361" fmla="*/ 1740944 h 4944979"/>
              <a:gd name="connsiteX15362" fmla="*/ 10611647 w 10962464"/>
              <a:gd name="connsiteY15362" fmla="*/ 1744119 h 4944979"/>
              <a:gd name="connsiteX15363" fmla="*/ 10621776 w 10962464"/>
              <a:gd name="connsiteY15363" fmla="*/ 1755759 h 4944979"/>
              <a:gd name="connsiteX15364" fmla="*/ 10626915 w 10962464"/>
              <a:gd name="connsiteY15364" fmla="*/ 1761354 h 4944979"/>
              <a:gd name="connsiteX15365" fmla="*/ 10630545 w 10962464"/>
              <a:gd name="connsiteY15365" fmla="*/ 1759992 h 4944979"/>
              <a:gd name="connsiteX15366" fmla="*/ 10630699 w 10962464"/>
              <a:gd name="connsiteY15366" fmla="*/ 1759943 h 4944979"/>
              <a:gd name="connsiteX15367" fmla="*/ 10630394 w 10962464"/>
              <a:gd name="connsiteY15367" fmla="*/ 1758784 h 4944979"/>
              <a:gd name="connsiteX15368" fmla="*/ 10633507 w 10962464"/>
              <a:gd name="connsiteY15368" fmla="*/ 1759057 h 4944979"/>
              <a:gd name="connsiteX15369" fmla="*/ 10636289 w 10962464"/>
              <a:gd name="connsiteY15369" fmla="*/ 1758178 h 4944979"/>
              <a:gd name="connsiteX15370" fmla="*/ 10648988 w 10962464"/>
              <a:gd name="connsiteY15370" fmla="*/ 1754853 h 4944979"/>
              <a:gd name="connsiteX15371" fmla="*/ 10663955 w 10962464"/>
              <a:gd name="connsiteY15371" fmla="*/ 1752283 h 4944979"/>
              <a:gd name="connsiteX15372" fmla="*/ 10676049 w 10962464"/>
              <a:gd name="connsiteY15372" fmla="*/ 1751829 h 4944979"/>
              <a:gd name="connsiteX15373" fmla="*/ 10705075 w 10962464"/>
              <a:gd name="connsiteY15373" fmla="*/ 1753038 h 4944979"/>
              <a:gd name="connsiteX15374" fmla="*/ 10730925 w 10962464"/>
              <a:gd name="connsiteY15374" fmla="*/ 1755307 h 4944979"/>
              <a:gd name="connsiteX15375" fmla="*/ 10767964 w 10962464"/>
              <a:gd name="connsiteY15375" fmla="*/ 1758935 h 4944979"/>
              <a:gd name="connsiteX15376" fmla="*/ 10806211 w 10962464"/>
              <a:gd name="connsiteY15376" fmla="*/ 1763469 h 4944979"/>
              <a:gd name="connsiteX15377" fmla="*/ 10846576 w 10962464"/>
              <a:gd name="connsiteY15377" fmla="*/ 1768005 h 4944979"/>
              <a:gd name="connsiteX15378" fmla="*/ 10882404 w 10962464"/>
              <a:gd name="connsiteY15378" fmla="*/ 1772540 h 4944979"/>
              <a:gd name="connsiteX15379" fmla="*/ 10919140 w 10962464"/>
              <a:gd name="connsiteY15379" fmla="*/ 1777377 h 4944979"/>
              <a:gd name="connsiteX15380" fmla="*/ 10937734 w 10962464"/>
              <a:gd name="connsiteY15380" fmla="*/ 1779947 h 4944979"/>
              <a:gd name="connsiteX15381" fmla="*/ 10958446 w 10962464"/>
              <a:gd name="connsiteY15381" fmla="*/ 1781914 h 4944979"/>
              <a:gd name="connsiteX15382" fmla="*/ 10962464 w 10962464"/>
              <a:gd name="connsiteY15382" fmla="*/ 1782349 h 4944979"/>
              <a:gd name="connsiteX15383" fmla="*/ 10962464 w 10962464"/>
              <a:gd name="connsiteY15383" fmla="*/ 1807446 h 4944979"/>
              <a:gd name="connsiteX15384" fmla="*/ 10961166 w 10962464"/>
              <a:gd name="connsiteY15384" fmla="*/ 1807311 h 4944979"/>
              <a:gd name="connsiteX15385" fmla="*/ 10922164 w 10962464"/>
              <a:gd name="connsiteY15385" fmla="*/ 1803078 h 4944979"/>
              <a:gd name="connsiteX15386" fmla="*/ 10886183 w 10962464"/>
              <a:gd name="connsiteY15386" fmla="*/ 1798241 h 4944979"/>
              <a:gd name="connsiteX15387" fmla="*/ 10849448 w 10962464"/>
              <a:gd name="connsiteY15387" fmla="*/ 1793252 h 4944979"/>
              <a:gd name="connsiteX15388" fmla="*/ 10771138 w 10962464"/>
              <a:gd name="connsiteY15388" fmla="*/ 1784332 h 4944979"/>
              <a:gd name="connsiteX15389" fmla="*/ 10734856 w 10962464"/>
              <a:gd name="connsiteY15389" fmla="*/ 1780553 h 4944979"/>
              <a:gd name="connsiteX15390" fmla="*/ 10732382 w 10962464"/>
              <a:gd name="connsiteY15390" fmla="*/ 1780334 h 4944979"/>
              <a:gd name="connsiteX15391" fmla="*/ 10736670 w 10962464"/>
              <a:gd name="connsiteY15391" fmla="*/ 1789019 h 4944979"/>
              <a:gd name="connsiteX15392" fmla="*/ 10741357 w 10962464"/>
              <a:gd name="connsiteY15392" fmla="*/ 1796428 h 4944979"/>
              <a:gd name="connsiteX15393" fmla="*/ 10746195 w 10962464"/>
              <a:gd name="connsiteY15393" fmla="*/ 1802323 h 4944979"/>
              <a:gd name="connsiteX15394" fmla="*/ 10753451 w 10962464"/>
              <a:gd name="connsiteY15394" fmla="*/ 1807918 h 4944979"/>
              <a:gd name="connsiteX15395" fmla="*/ 10768870 w 10962464"/>
              <a:gd name="connsiteY15395" fmla="*/ 1816534 h 4944979"/>
              <a:gd name="connsiteX15396" fmla="*/ 10774465 w 10962464"/>
              <a:gd name="connsiteY15396" fmla="*/ 1820767 h 4944979"/>
              <a:gd name="connsiteX15397" fmla="*/ 10779757 w 10962464"/>
              <a:gd name="connsiteY15397" fmla="*/ 1826663 h 4944979"/>
              <a:gd name="connsiteX15398" fmla="*/ 10782023 w 10962464"/>
              <a:gd name="connsiteY15398" fmla="*/ 1831047 h 4944979"/>
              <a:gd name="connsiteX15399" fmla="*/ 10783536 w 10962464"/>
              <a:gd name="connsiteY15399" fmla="*/ 1837094 h 4944979"/>
              <a:gd name="connsiteX15400" fmla="*/ 10786256 w 10962464"/>
              <a:gd name="connsiteY15400" fmla="*/ 1853270 h 4944979"/>
              <a:gd name="connsiteX15401" fmla="*/ 10789733 w 10962464"/>
              <a:gd name="connsiteY15401" fmla="*/ 1871562 h 4944979"/>
              <a:gd name="connsiteX15402" fmla="*/ 10796458 w 10962464"/>
              <a:gd name="connsiteY15402" fmla="*/ 1889023 h 4944979"/>
              <a:gd name="connsiteX15403" fmla="*/ 10799712 w 10962464"/>
              <a:gd name="connsiteY15403" fmla="*/ 1886680 h 4944979"/>
              <a:gd name="connsiteX15404" fmla="*/ 10809689 w 10962464"/>
              <a:gd name="connsiteY15404" fmla="*/ 1880330 h 4944979"/>
              <a:gd name="connsiteX15405" fmla="*/ 10826924 w 10962464"/>
              <a:gd name="connsiteY15405" fmla="*/ 1871562 h 4944979"/>
              <a:gd name="connsiteX15406" fmla="*/ 10865625 w 10962464"/>
              <a:gd name="connsiteY15406" fmla="*/ 1859468 h 4944979"/>
              <a:gd name="connsiteX15407" fmla="*/ 10883615 w 10962464"/>
              <a:gd name="connsiteY15407" fmla="*/ 1855991 h 4944979"/>
              <a:gd name="connsiteX15408" fmla="*/ 10903872 w 10962464"/>
              <a:gd name="connsiteY15408" fmla="*/ 1855083 h 4944979"/>
              <a:gd name="connsiteX15409" fmla="*/ 10939248 w 10962464"/>
              <a:gd name="connsiteY15409" fmla="*/ 1857654 h 4944979"/>
              <a:gd name="connsiteX15410" fmla="*/ 10957994 w 10962464"/>
              <a:gd name="connsiteY15410" fmla="*/ 1861433 h 4944979"/>
              <a:gd name="connsiteX15411" fmla="*/ 10962464 w 10962464"/>
              <a:gd name="connsiteY15411" fmla="*/ 1862531 h 4944979"/>
              <a:gd name="connsiteX15412" fmla="*/ 10962464 w 10962464"/>
              <a:gd name="connsiteY15412" fmla="*/ 1891125 h 4944979"/>
              <a:gd name="connsiteX15413" fmla="*/ 10959702 w 10962464"/>
              <a:gd name="connsiteY15413" fmla="*/ 1887197 h 4944979"/>
              <a:gd name="connsiteX15414" fmla="*/ 10956784 w 10962464"/>
              <a:gd name="connsiteY15414" fmla="*/ 1886377 h 4944979"/>
              <a:gd name="connsiteX15415" fmla="*/ 10951039 w 10962464"/>
              <a:gd name="connsiteY15415" fmla="*/ 1885017 h 4944979"/>
              <a:gd name="connsiteX15416" fmla="*/ 10923827 w 10962464"/>
              <a:gd name="connsiteY15416" fmla="*/ 1880784 h 4944979"/>
              <a:gd name="connsiteX15417" fmla="*/ 10896615 w 10962464"/>
              <a:gd name="connsiteY15417" fmla="*/ 1879725 h 4944979"/>
              <a:gd name="connsiteX15418" fmla="*/ 10874392 w 10962464"/>
              <a:gd name="connsiteY15418" fmla="*/ 1882749 h 4944979"/>
              <a:gd name="connsiteX15419" fmla="*/ 10851867 w 10962464"/>
              <a:gd name="connsiteY15419" fmla="*/ 1888494 h 4944979"/>
              <a:gd name="connsiteX15420" fmla="*/ 10819213 w 10962464"/>
              <a:gd name="connsiteY15420" fmla="*/ 1903158 h 4944979"/>
              <a:gd name="connsiteX15421" fmla="*/ 10805926 w 10962464"/>
              <a:gd name="connsiteY15421" fmla="*/ 1913603 h 4944979"/>
              <a:gd name="connsiteX15422" fmla="*/ 10806968 w 10962464"/>
              <a:gd name="connsiteY15422" fmla="*/ 1916311 h 4944979"/>
              <a:gd name="connsiteX15423" fmla="*/ 10802289 w 10962464"/>
              <a:gd name="connsiteY15423" fmla="*/ 1916461 h 4944979"/>
              <a:gd name="connsiteX15424" fmla="*/ 10795176 w 10962464"/>
              <a:gd name="connsiteY15424" fmla="*/ 1922054 h 4944979"/>
              <a:gd name="connsiteX15425" fmla="*/ 10794874 w 10962464"/>
              <a:gd name="connsiteY15425" fmla="*/ 1922357 h 4944979"/>
              <a:gd name="connsiteX15426" fmla="*/ 10803340 w 10962464"/>
              <a:gd name="connsiteY15426" fmla="*/ 1925986 h 4944979"/>
              <a:gd name="connsiteX15427" fmla="*/ 10819062 w 10962464"/>
              <a:gd name="connsiteY15427" fmla="*/ 1931730 h 4944979"/>
              <a:gd name="connsiteX15428" fmla="*/ 10850658 w 10962464"/>
              <a:gd name="connsiteY15428" fmla="*/ 1940348 h 4944979"/>
              <a:gd name="connsiteX15429" fmla="*/ 10886639 w 10962464"/>
              <a:gd name="connsiteY15429" fmla="*/ 1948360 h 4944979"/>
              <a:gd name="connsiteX15430" fmla="*/ 10918839 w 10962464"/>
              <a:gd name="connsiteY15430" fmla="*/ 1956675 h 4944979"/>
              <a:gd name="connsiteX15431" fmla="*/ 10962464 w 10962464"/>
              <a:gd name="connsiteY15431" fmla="*/ 1963245 h 4944979"/>
              <a:gd name="connsiteX15432" fmla="*/ 10962464 w 10962464"/>
              <a:gd name="connsiteY15432" fmla="*/ 1988147 h 4944979"/>
              <a:gd name="connsiteX15433" fmla="*/ 10956784 w 10962464"/>
              <a:gd name="connsiteY15433" fmla="*/ 1987666 h 4944979"/>
              <a:gd name="connsiteX15434" fmla="*/ 10917479 w 10962464"/>
              <a:gd name="connsiteY15434" fmla="*/ 1981468 h 4944979"/>
              <a:gd name="connsiteX15435" fmla="*/ 10880138 w 10962464"/>
              <a:gd name="connsiteY15435" fmla="*/ 1971943 h 4944979"/>
              <a:gd name="connsiteX15436" fmla="*/ 10825411 w 10962464"/>
              <a:gd name="connsiteY15436" fmla="*/ 1959245 h 4944979"/>
              <a:gd name="connsiteX15437" fmla="*/ 10791700 w 10962464"/>
              <a:gd name="connsiteY15437" fmla="*/ 1947755 h 4944979"/>
              <a:gd name="connsiteX15438" fmla="*/ 10777338 w 10962464"/>
              <a:gd name="connsiteY15438" fmla="*/ 1940800 h 4944979"/>
              <a:gd name="connsiteX15439" fmla="*/ 10775965 w 10962464"/>
              <a:gd name="connsiteY15439" fmla="*/ 1939312 h 4944979"/>
              <a:gd name="connsiteX15440" fmla="*/ 10752242 w 10962464"/>
              <a:gd name="connsiteY15440" fmla="*/ 1937805 h 4944979"/>
              <a:gd name="connsiteX15441" fmla="*/ 10752242 w 10962464"/>
              <a:gd name="connsiteY15441" fmla="*/ 1943824 h 4944979"/>
              <a:gd name="connsiteX15442" fmla="*/ 10750429 w 10962464"/>
              <a:gd name="connsiteY15442" fmla="*/ 1948511 h 4944979"/>
              <a:gd name="connsiteX15443" fmla="*/ 10745087 w 10962464"/>
              <a:gd name="connsiteY15443" fmla="*/ 1938734 h 4944979"/>
              <a:gd name="connsiteX15444" fmla="*/ 10722157 w 10962464"/>
              <a:gd name="connsiteY15444" fmla="*/ 1942010 h 4944979"/>
              <a:gd name="connsiteX15445" fmla="*/ 10690863 w 10962464"/>
              <a:gd name="connsiteY15445" fmla="*/ 1949871 h 4944979"/>
              <a:gd name="connsiteX15446" fmla="*/ 10653372 w 10962464"/>
              <a:gd name="connsiteY15446" fmla="*/ 1962419 h 4944979"/>
              <a:gd name="connsiteX15447" fmla="*/ 10634777 w 10962464"/>
              <a:gd name="connsiteY15447" fmla="*/ 1969525 h 4944979"/>
              <a:gd name="connsiteX15448" fmla="*/ 10617327 w 10962464"/>
              <a:gd name="connsiteY15448" fmla="*/ 1978976 h 4944979"/>
              <a:gd name="connsiteX15449" fmla="*/ 10619508 w 10962464"/>
              <a:gd name="connsiteY15449" fmla="*/ 1977537 h 4944979"/>
              <a:gd name="connsiteX15450" fmla="*/ 10616635 w 10962464"/>
              <a:gd name="connsiteY15450" fmla="*/ 1979351 h 4944979"/>
              <a:gd name="connsiteX15451" fmla="*/ 10617327 w 10962464"/>
              <a:gd name="connsiteY15451" fmla="*/ 1978976 h 4944979"/>
              <a:gd name="connsiteX15452" fmla="*/ 10611950 w 10962464"/>
              <a:gd name="connsiteY15452" fmla="*/ 1982525 h 4944979"/>
              <a:gd name="connsiteX15453" fmla="*/ 10608170 w 10962464"/>
              <a:gd name="connsiteY15453" fmla="*/ 1985548 h 4944979"/>
              <a:gd name="connsiteX15454" fmla="*/ 10609228 w 10962464"/>
              <a:gd name="connsiteY15454" fmla="*/ 1986153 h 4944979"/>
              <a:gd name="connsiteX15455" fmla="*/ 10631301 w 10962464"/>
              <a:gd name="connsiteY15455" fmla="*/ 1996736 h 4944979"/>
              <a:gd name="connsiteX15456" fmla="*/ 10665769 w 10962464"/>
              <a:gd name="connsiteY15456" fmla="*/ 2007922 h 4944979"/>
              <a:gd name="connsiteX15457" fmla="*/ 10685119 w 10962464"/>
              <a:gd name="connsiteY15457" fmla="*/ 2012760 h 4944979"/>
              <a:gd name="connsiteX15458" fmla="*/ 10703110 w 10962464"/>
              <a:gd name="connsiteY15458" fmla="*/ 2017901 h 4944979"/>
              <a:gd name="connsiteX15459" fmla="*/ 10738030 w 10962464"/>
              <a:gd name="connsiteY15459" fmla="*/ 2027122 h 4944979"/>
              <a:gd name="connsiteX15460" fmla="*/ 10774616 w 10962464"/>
              <a:gd name="connsiteY15460" fmla="*/ 2035739 h 4944979"/>
              <a:gd name="connsiteX15461" fmla="*/ 10809536 w 10962464"/>
              <a:gd name="connsiteY15461" fmla="*/ 2042391 h 4944979"/>
              <a:gd name="connsiteX15462" fmla="*/ 10845517 w 10962464"/>
              <a:gd name="connsiteY15462" fmla="*/ 2048741 h 4944979"/>
              <a:gd name="connsiteX15463" fmla="*/ 10862752 w 10962464"/>
              <a:gd name="connsiteY15463" fmla="*/ 2051007 h 4944979"/>
              <a:gd name="connsiteX15464" fmla="*/ 10880590 w 10962464"/>
              <a:gd name="connsiteY15464" fmla="*/ 2052823 h 4944979"/>
              <a:gd name="connsiteX15465" fmla="*/ 10914907 w 10962464"/>
              <a:gd name="connsiteY15465" fmla="*/ 2053426 h 4944979"/>
              <a:gd name="connsiteX15466" fmla="*/ 10928512 w 10962464"/>
              <a:gd name="connsiteY15466" fmla="*/ 2052218 h 4944979"/>
              <a:gd name="connsiteX15467" fmla="*/ 10928949 w 10962464"/>
              <a:gd name="connsiteY15467" fmla="*/ 2052534 h 4944979"/>
              <a:gd name="connsiteX15468" fmla="*/ 10952851 w 10962464"/>
              <a:gd name="connsiteY15468" fmla="*/ 2030447 h 4944979"/>
              <a:gd name="connsiteX15469" fmla="*/ 10962464 w 10962464"/>
              <a:gd name="connsiteY15469" fmla="*/ 2021869 h 4944979"/>
              <a:gd name="connsiteX15470" fmla="*/ 10962464 w 10962464"/>
              <a:gd name="connsiteY15470" fmla="*/ 2054817 h 4944979"/>
              <a:gd name="connsiteX15471" fmla="*/ 10954213 w 10962464"/>
              <a:gd name="connsiteY15471" fmla="*/ 2062346 h 4944979"/>
              <a:gd name="connsiteX15472" fmla="*/ 10927757 w 10962464"/>
              <a:gd name="connsiteY15472" fmla="*/ 2088047 h 4944979"/>
              <a:gd name="connsiteX15473" fmla="*/ 10917931 w 10962464"/>
              <a:gd name="connsiteY15473" fmla="*/ 2099082 h 4944979"/>
              <a:gd name="connsiteX15474" fmla="*/ 10892684 w 10962464"/>
              <a:gd name="connsiteY15474" fmla="*/ 2128864 h 4944979"/>
              <a:gd name="connsiteX15475" fmla="*/ 10880742 w 10962464"/>
              <a:gd name="connsiteY15475" fmla="*/ 2143830 h 4944979"/>
              <a:gd name="connsiteX15476" fmla="*/ 10869705 w 10962464"/>
              <a:gd name="connsiteY15476" fmla="*/ 2159249 h 4944979"/>
              <a:gd name="connsiteX15477" fmla="*/ 10848239 w 10962464"/>
              <a:gd name="connsiteY15477" fmla="*/ 2190845 h 4944979"/>
              <a:gd name="connsiteX15478" fmla="*/ 10837656 w 10962464"/>
              <a:gd name="connsiteY15478" fmla="*/ 2205963 h 4944979"/>
              <a:gd name="connsiteX15479" fmla="*/ 10829039 w 10962464"/>
              <a:gd name="connsiteY15479" fmla="*/ 2219418 h 4944979"/>
              <a:gd name="connsiteX15480" fmla="*/ 10824503 w 10962464"/>
              <a:gd name="connsiteY15480" fmla="*/ 2231210 h 4944979"/>
              <a:gd name="connsiteX15481" fmla="*/ 10834783 w 10962464"/>
              <a:gd name="connsiteY15481" fmla="*/ 2228790 h 4944979"/>
              <a:gd name="connsiteX15482" fmla="*/ 10859879 w 10962464"/>
              <a:gd name="connsiteY15482" fmla="*/ 2218814 h 4944979"/>
              <a:gd name="connsiteX15483" fmla="*/ 10874070 w 10962464"/>
              <a:gd name="connsiteY15483" fmla="*/ 2211497 h 4944979"/>
              <a:gd name="connsiteX15484" fmla="*/ 10873637 w 10962464"/>
              <a:gd name="connsiteY15484" fmla="*/ 2210649 h 4944979"/>
              <a:gd name="connsiteX15485" fmla="*/ 10875414 w 10962464"/>
              <a:gd name="connsiteY15485" fmla="*/ 2210805 h 4944979"/>
              <a:gd name="connsiteX15486" fmla="*/ 10884218 w 10962464"/>
              <a:gd name="connsiteY15486" fmla="*/ 2206266 h 4944979"/>
              <a:gd name="connsiteX15487" fmla="*/ 10933653 w 10962464"/>
              <a:gd name="connsiteY15487" fmla="*/ 2178449 h 4944979"/>
              <a:gd name="connsiteX15488" fmla="*/ 10962464 w 10962464"/>
              <a:gd name="connsiteY15488" fmla="*/ 2158458 h 4944979"/>
              <a:gd name="connsiteX15489" fmla="*/ 10962464 w 10962464"/>
              <a:gd name="connsiteY15489" fmla="*/ 2188830 h 4944979"/>
              <a:gd name="connsiteX15490" fmla="*/ 10952702 w 10962464"/>
              <a:gd name="connsiteY15490" fmla="*/ 2195684 h 4944979"/>
              <a:gd name="connsiteX15491" fmla="*/ 10938984 w 10962464"/>
              <a:gd name="connsiteY15491" fmla="*/ 2203915 h 4944979"/>
              <a:gd name="connsiteX15492" fmla="*/ 10962464 w 10962464"/>
              <a:gd name="connsiteY15492" fmla="*/ 2249414 h 4944979"/>
              <a:gd name="connsiteX15493" fmla="*/ 10962464 w 10962464"/>
              <a:gd name="connsiteY15493" fmla="*/ 2303138 h 4944979"/>
              <a:gd name="connsiteX15494" fmla="*/ 10917623 w 10962464"/>
              <a:gd name="connsiteY15494" fmla="*/ 2216611 h 4944979"/>
              <a:gd name="connsiteX15495" fmla="*/ 10906727 w 10962464"/>
              <a:gd name="connsiteY15495" fmla="*/ 2222425 h 4944979"/>
              <a:gd name="connsiteX15496" fmla="*/ 10909163 w 10962464"/>
              <a:gd name="connsiteY15496" fmla="*/ 2227430 h 4944979"/>
              <a:gd name="connsiteX15497" fmla="*/ 10931841 w 10962464"/>
              <a:gd name="connsiteY15497" fmla="*/ 2272179 h 4944979"/>
              <a:gd name="connsiteX15498" fmla="*/ 10962464 w 10962464"/>
              <a:gd name="connsiteY15498" fmla="*/ 2330589 h 4944979"/>
              <a:gd name="connsiteX15499" fmla="*/ 10962464 w 10962464"/>
              <a:gd name="connsiteY15499" fmla="*/ 2384013 h 4944979"/>
              <a:gd name="connsiteX15500" fmla="*/ 10946050 w 10962464"/>
              <a:gd name="connsiteY15500" fmla="*/ 2352150 h 4944979"/>
              <a:gd name="connsiteX15501" fmla="*/ 10899185 w 10962464"/>
              <a:gd name="connsiteY15501" fmla="*/ 2262654 h 4944979"/>
              <a:gd name="connsiteX15502" fmla="*/ 10885070 w 10962464"/>
              <a:gd name="connsiteY15502" fmla="*/ 2233749 h 4944979"/>
              <a:gd name="connsiteX15503" fmla="*/ 10856553 w 10962464"/>
              <a:gd name="connsiteY15503" fmla="*/ 2247689 h 4944979"/>
              <a:gd name="connsiteX15504" fmla="*/ 10837051 w 10962464"/>
              <a:gd name="connsiteY15504" fmla="*/ 2254037 h 4944979"/>
              <a:gd name="connsiteX15505" fmla="*/ 10828435 w 10962464"/>
              <a:gd name="connsiteY15505" fmla="*/ 2256002 h 4944979"/>
              <a:gd name="connsiteX15506" fmla="*/ 10818004 w 10962464"/>
              <a:gd name="connsiteY15506" fmla="*/ 2255852 h 4944979"/>
              <a:gd name="connsiteX15507" fmla="*/ 10812874 w 10962464"/>
              <a:gd name="connsiteY15507" fmla="*/ 2254631 h 4944979"/>
              <a:gd name="connsiteX15508" fmla="*/ 10812409 w 10962464"/>
              <a:gd name="connsiteY15508" fmla="*/ 2255096 h 4944979"/>
              <a:gd name="connsiteX15509" fmla="*/ 10796839 w 10962464"/>
              <a:gd name="connsiteY15509" fmla="*/ 2270364 h 4944979"/>
              <a:gd name="connsiteX15510" fmla="*/ 10783232 w 10962464"/>
              <a:gd name="connsiteY15510" fmla="*/ 2283063 h 4944979"/>
              <a:gd name="connsiteX15511" fmla="*/ 10752543 w 10962464"/>
              <a:gd name="connsiteY15511" fmla="*/ 2306647 h 4944979"/>
              <a:gd name="connsiteX15512" fmla="*/ 10683002 w 10962464"/>
              <a:gd name="connsiteY15512" fmla="*/ 2351092 h 4944979"/>
              <a:gd name="connsiteX15513" fmla="*/ 10646115 w 10962464"/>
              <a:gd name="connsiteY15513" fmla="*/ 2365454 h 4944979"/>
              <a:gd name="connsiteX15514" fmla="*/ 10607868 w 10962464"/>
              <a:gd name="connsiteY15514" fmla="*/ 2378908 h 4944979"/>
              <a:gd name="connsiteX15515" fmla="*/ 10568562 w 10962464"/>
              <a:gd name="connsiteY15515" fmla="*/ 2389793 h 4944979"/>
              <a:gd name="connsiteX15516" fmla="*/ 10551026 w 10962464"/>
              <a:gd name="connsiteY15516" fmla="*/ 2393573 h 4944979"/>
              <a:gd name="connsiteX15517" fmla="*/ 10542409 w 10962464"/>
              <a:gd name="connsiteY15517" fmla="*/ 2394630 h 4944979"/>
              <a:gd name="connsiteX15518" fmla="*/ 10536664 w 10962464"/>
              <a:gd name="connsiteY15518" fmla="*/ 2394630 h 4944979"/>
              <a:gd name="connsiteX15519" fmla="*/ 10529558 w 10962464"/>
              <a:gd name="connsiteY15519" fmla="*/ 2391607 h 4944979"/>
              <a:gd name="connsiteX15520" fmla="*/ 10524414 w 10962464"/>
              <a:gd name="connsiteY15520" fmla="*/ 2381671 h 4944979"/>
              <a:gd name="connsiteX15521" fmla="*/ 10505068 w 10962464"/>
              <a:gd name="connsiteY15521" fmla="*/ 2391004 h 4944979"/>
              <a:gd name="connsiteX15522" fmla="*/ 10452459 w 10962464"/>
              <a:gd name="connsiteY15522" fmla="*/ 2409597 h 4944979"/>
              <a:gd name="connsiteX15523" fmla="*/ 10434318 w 10962464"/>
              <a:gd name="connsiteY15523" fmla="*/ 2415192 h 4944979"/>
              <a:gd name="connsiteX15524" fmla="*/ 10418595 w 10962464"/>
              <a:gd name="connsiteY15524" fmla="*/ 2419576 h 4944979"/>
              <a:gd name="connsiteX15525" fmla="*/ 10383976 w 10962464"/>
              <a:gd name="connsiteY15525" fmla="*/ 2426077 h 4944979"/>
              <a:gd name="connsiteX15526" fmla="*/ 10379743 w 10962464"/>
              <a:gd name="connsiteY15526" fmla="*/ 2425774 h 4944979"/>
              <a:gd name="connsiteX15527" fmla="*/ 10372033 w 10962464"/>
              <a:gd name="connsiteY15527" fmla="*/ 2423959 h 4944979"/>
              <a:gd name="connsiteX15528" fmla="*/ 10366894 w 10962464"/>
              <a:gd name="connsiteY15528" fmla="*/ 2420936 h 4944979"/>
              <a:gd name="connsiteX15529" fmla="*/ 10361904 w 10962464"/>
              <a:gd name="connsiteY15529" fmla="*/ 2414889 h 4944979"/>
              <a:gd name="connsiteX15530" fmla="*/ 10360391 w 10962464"/>
              <a:gd name="connsiteY15530" fmla="*/ 2403249 h 4944979"/>
              <a:gd name="connsiteX15531" fmla="*/ 10362577 w 10962464"/>
              <a:gd name="connsiteY15531" fmla="*/ 2396330 h 4944979"/>
              <a:gd name="connsiteX15532" fmla="*/ 10345274 w 10962464"/>
              <a:gd name="connsiteY15532" fmla="*/ 2404458 h 4944979"/>
              <a:gd name="connsiteX15533" fmla="*/ 10308840 w 10962464"/>
              <a:gd name="connsiteY15533" fmla="*/ 2417912 h 4944979"/>
              <a:gd name="connsiteX15534" fmla="*/ 10231591 w 10962464"/>
              <a:gd name="connsiteY15534" fmla="*/ 2435600 h 4944979"/>
              <a:gd name="connsiteX15535" fmla="*/ 10193645 w 10962464"/>
              <a:gd name="connsiteY15535" fmla="*/ 2442555 h 4944979"/>
              <a:gd name="connsiteX15536" fmla="*/ 10176259 w 10962464"/>
              <a:gd name="connsiteY15536" fmla="*/ 2445880 h 4944979"/>
              <a:gd name="connsiteX15537" fmla="*/ 10157817 w 10962464"/>
              <a:gd name="connsiteY15537" fmla="*/ 2448602 h 4944979"/>
              <a:gd name="connsiteX15538" fmla="*/ 10135593 w 10962464"/>
              <a:gd name="connsiteY15538" fmla="*/ 2447543 h 4944979"/>
              <a:gd name="connsiteX15539" fmla="*/ 10127581 w 10962464"/>
              <a:gd name="connsiteY15539" fmla="*/ 2444218 h 4944979"/>
              <a:gd name="connsiteX15540" fmla="*/ 10123499 w 10962464"/>
              <a:gd name="connsiteY15540" fmla="*/ 2440891 h 4944979"/>
              <a:gd name="connsiteX15541" fmla="*/ 10121987 w 10962464"/>
              <a:gd name="connsiteY15541" fmla="*/ 2439531 h 4944979"/>
              <a:gd name="connsiteX15542" fmla="*/ 10116394 w 10962464"/>
              <a:gd name="connsiteY15542" fmla="*/ 2426832 h 4944979"/>
              <a:gd name="connsiteX15543" fmla="*/ 10116695 w 10962464"/>
              <a:gd name="connsiteY15543" fmla="*/ 2414738 h 4944979"/>
              <a:gd name="connsiteX15544" fmla="*/ 10118184 w 10962464"/>
              <a:gd name="connsiteY15544" fmla="*/ 2410423 h 4944979"/>
              <a:gd name="connsiteX15545" fmla="*/ 10112161 w 10962464"/>
              <a:gd name="connsiteY15545" fmla="*/ 2411564 h 4944979"/>
              <a:gd name="connsiteX15546" fmla="*/ 10085857 w 10962464"/>
              <a:gd name="connsiteY15546" fmla="*/ 2415041 h 4944979"/>
              <a:gd name="connsiteX15547" fmla="*/ 10045038 w 10962464"/>
              <a:gd name="connsiteY15547" fmla="*/ 2416552 h 4944979"/>
              <a:gd name="connsiteX15548" fmla="*/ 10008908 w 10962464"/>
              <a:gd name="connsiteY15548" fmla="*/ 2416855 h 4944979"/>
              <a:gd name="connsiteX15549" fmla="*/ 9991220 w 10962464"/>
              <a:gd name="connsiteY15549" fmla="*/ 2415797 h 4944979"/>
              <a:gd name="connsiteX15550" fmla="*/ 9984266 w 10962464"/>
              <a:gd name="connsiteY15550" fmla="*/ 2414133 h 4944979"/>
              <a:gd name="connsiteX15551" fmla="*/ 9975650 w 10962464"/>
              <a:gd name="connsiteY15551" fmla="*/ 2408540 h 4944979"/>
              <a:gd name="connsiteX15552" fmla="*/ 9972475 w 10962464"/>
              <a:gd name="connsiteY15552" fmla="*/ 2403552 h 4944979"/>
              <a:gd name="connsiteX15553" fmla="*/ 9971114 w 10962464"/>
              <a:gd name="connsiteY15553" fmla="*/ 2395538 h 4944979"/>
              <a:gd name="connsiteX15554" fmla="*/ 9973231 w 10962464"/>
              <a:gd name="connsiteY15554" fmla="*/ 2384503 h 4944979"/>
              <a:gd name="connsiteX15555" fmla="*/ 9981847 w 10962464"/>
              <a:gd name="connsiteY15555" fmla="*/ 2369385 h 4944979"/>
              <a:gd name="connsiteX15556" fmla="*/ 9989255 w 10962464"/>
              <a:gd name="connsiteY15556" fmla="*/ 2360919 h 4944979"/>
              <a:gd name="connsiteX15557" fmla="*/ 10002106 w 10962464"/>
              <a:gd name="connsiteY15557" fmla="*/ 2347314 h 4944979"/>
              <a:gd name="connsiteX15558" fmla="*/ 10012838 w 10962464"/>
              <a:gd name="connsiteY15558" fmla="*/ 2335674 h 4944979"/>
              <a:gd name="connsiteX15559" fmla="*/ 10024026 w 10962464"/>
              <a:gd name="connsiteY15559" fmla="*/ 2324789 h 4944979"/>
              <a:gd name="connsiteX15560" fmla="*/ 10047609 w 10962464"/>
              <a:gd name="connsiteY15560" fmla="*/ 2304380 h 4944979"/>
              <a:gd name="connsiteX15561" fmla="*/ 10071645 w 10962464"/>
              <a:gd name="connsiteY15561" fmla="*/ 2285180 h 4944979"/>
              <a:gd name="connsiteX15562" fmla="*/ 10096137 w 10962464"/>
              <a:gd name="connsiteY15562" fmla="*/ 2266738 h 4944979"/>
              <a:gd name="connsiteX15563" fmla="*/ 10118511 w 10962464"/>
              <a:gd name="connsiteY15563" fmla="*/ 2249957 h 4944979"/>
              <a:gd name="connsiteX15564" fmla="*/ 10126675 w 10962464"/>
              <a:gd name="connsiteY15564" fmla="*/ 2244514 h 4944979"/>
              <a:gd name="connsiteX15565" fmla="*/ 10161748 w 10962464"/>
              <a:gd name="connsiteY15565" fmla="*/ 2224559 h 4944979"/>
              <a:gd name="connsiteX15566" fmla="*/ 10195007 w 10962464"/>
              <a:gd name="connsiteY15566" fmla="*/ 2210651 h 4944979"/>
              <a:gd name="connsiteX15567" fmla="*/ 10210577 w 10962464"/>
              <a:gd name="connsiteY15567" fmla="*/ 2204301 h 4944979"/>
              <a:gd name="connsiteX15568" fmla="*/ 10210640 w 10962464"/>
              <a:gd name="connsiteY15568" fmla="*/ 2204277 h 4944979"/>
              <a:gd name="connsiteX15569" fmla="*/ 10209972 w 10962464"/>
              <a:gd name="connsiteY15569" fmla="*/ 2191301 h 4944979"/>
              <a:gd name="connsiteX15570" fmla="*/ 10226753 w 10962464"/>
              <a:gd name="connsiteY15570" fmla="*/ 2169833 h 4944979"/>
              <a:gd name="connsiteX15571" fmla="*/ 10233857 w 10962464"/>
              <a:gd name="connsiteY15571" fmla="*/ 2164240 h 4944979"/>
              <a:gd name="connsiteX15572" fmla="*/ 10261372 w 10962464"/>
              <a:gd name="connsiteY15572" fmla="*/ 2148367 h 4944979"/>
              <a:gd name="connsiteX15573" fmla="*/ 10293271 w 10962464"/>
              <a:gd name="connsiteY15573" fmla="*/ 2133701 h 4944979"/>
              <a:gd name="connsiteX15574" fmla="*/ 10326377 w 10962464"/>
              <a:gd name="connsiteY15574" fmla="*/ 2120852 h 4944979"/>
              <a:gd name="connsiteX15575" fmla="*/ 10343310 w 10962464"/>
              <a:gd name="connsiteY15575" fmla="*/ 2113444 h 4944979"/>
              <a:gd name="connsiteX15576" fmla="*/ 10360090 w 10962464"/>
              <a:gd name="connsiteY15576" fmla="*/ 2107397 h 4944979"/>
              <a:gd name="connsiteX15577" fmla="*/ 10398186 w 10962464"/>
              <a:gd name="connsiteY15577" fmla="*/ 2096663 h 4944979"/>
              <a:gd name="connsiteX15578" fmla="*/ 10401876 w 10962464"/>
              <a:gd name="connsiteY15578" fmla="*/ 2095879 h 4944979"/>
              <a:gd name="connsiteX15579" fmla="*/ 10401362 w 10962464"/>
              <a:gd name="connsiteY15579" fmla="*/ 2095152 h 4944979"/>
              <a:gd name="connsiteX15580" fmla="*/ 10399849 w 10962464"/>
              <a:gd name="connsiteY15580" fmla="*/ 2090616 h 4944979"/>
              <a:gd name="connsiteX15581" fmla="*/ 10399699 w 10962464"/>
              <a:gd name="connsiteY15581" fmla="*/ 2087442 h 4944979"/>
              <a:gd name="connsiteX15582" fmla="*/ 10411793 w 10962464"/>
              <a:gd name="connsiteY15582" fmla="*/ 2063557 h 4944979"/>
              <a:gd name="connsiteX15583" fmla="*/ 10418748 w 10962464"/>
              <a:gd name="connsiteY15583" fmla="*/ 2057962 h 4944979"/>
              <a:gd name="connsiteX15584" fmla="*/ 10425096 w 10962464"/>
              <a:gd name="connsiteY15584" fmla="*/ 2053729 h 4944979"/>
              <a:gd name="connsiteX15585" fmla="*/ 10453821 w 10962464"/>
              <a:gd name="connsiteY15585" fmla="*/ 2037402 h 4944979"/>
              <a:gd name="connsiteX15586" fmla="*/ 10471508 w 10962464"/>
              <a:gd name="connsiteY15586" fmla="*/ 2030600 h 4944979"/>
              <a:gd name="connsiteX15587" fmla="*/ 10489649 w 10962464"/>
              <a:gd name="connsiteY15587" fmla="*/ 2024402 h 4944979"/>
              <a:gd name="connsiteX15588" fmla="*/ 10564028 w 10962464"/>
              <a:gd name="connsiteY15588" fmla="*/ 2007016 h 4944979"/>
              <a:gd name="connsiteX15589" fmla="*/ 10581715 w 10962464"/>
              <a:gd name="connsiteY15589" fmla="*/ 2004447 h 4944979"/>
              <a:gd name="connsiteX15590" fmla="*/ 10590901 w 10962464"/>
              <a:gd name="connsiteY15590" fmla="*/ 2003407 h 4944979"/>
              <a:gd name="connsiteX15591" fmla="*/ 10583831 w 10962464"/>
              <a:gd name="connsiteY15591" fmla="*/ 1997642 h 4944979"/>
              <a:gd name="connsiteX15592" fmla="*/ 10580656 w 10962464"/>
              <a:gd name="connsiteY15592" fmla="*/ 1990386 h 4944979"/>
              <a:gd name="connsiteX15593" fmla="*/ 10581413 w 10962464"/>
              <a:gd name="connsiteY15593" fmla="*/ 1982374 h 4944979"/>
              <a:gd name="connsiteX15594" fmla="*/ 10587006 w 10962464"/>
              <a:gd name="connsiteY15594" fmla="*/ 1972245 h 4944979"/>
              <a:gd name="connsiteX15595" fmla="*/ 10596379 w 10962464"/>
              <a:gd name="connsiteY15595" fmla="*/ 1963477 h 4944979"/>
              <a:gd name="connsiteX15596" fmla="*/ 10597588 w 10962464"/>
              <a:gd name="connsiteY15596" fmla="*/ 1962117 h 4944979"/>
              <a:gd name="connsiteX15597" fmla="*/ 10603484 w 10962464"/>
              <a:gd name="connsiteY15597" fmla="*/ 1958337 h 4944979"/>
              <a:gd name="connsiteX15598" fmla="*/ 10622835 w 10962464"/>
              <a:gd name="connsiteY15598" fmla="*/ 1947452 h 4944979"/>
              <a:gd name="connsiteX15599" fmla="*/ 10640825 w 10962464"/>
              <a:gd name="connsiteY15599" fmla="*/ 1940348 h 4944979"/>
              <a:gd name="connsiteX15600" fmla="*/ 10658663 w 10962464"/>
              <a:gd name="connsiteY15600" fmla="*/ 1934452 h 4944979"/>
              <a:gd name="connsiteX15601" fmla="*/ 10677560 w 10962464"/>
              <a:gd name="connsiteY15601" fmla="*/ 1928101 h 4944979"/>
              <a:gd name="connsiteX15602" fmla="*/ 10716866 w 10962464"/>
              <a:gd name="connsiteY15602" fmla="*/ 1917671 h 4944979"/>
              <a:gd name="connsiteX15603" fmla="*/ 10730358 w 10962464"/>
              <a:gd name="connsiteY15603" fmla="*/ 1915090 h 4944979"/>
              <a:gd name="connsiteX15604" fmla="*/ 10723367 w 10962464"/>
              <a:gd name="connsiteY15604" fmla="*/ 1904215 h 4944979"/>
              <a:gd name="connsiteX15605" fmla="*/ 10711877 w 10962464"/>
              <a:gd name="connsiteY15605" fmla="*/ 1891064 h 4944979"/>
              <a:gd name="connsiteX15606" fmla="*/ 10700842 w 10962464"/>
              <a:gd name="connsiteY15606" fmla="*/ 1879574 h 4944979"/>
              <a:gd name="connsiteX15607" fmla="*/ 10667432 w 10962464"/>
              <a:gd name="connsiteY15607" fmla="*/ 1847222 h 4944979"/>
              <a:gd name="connsiteX15608" fmla="*/ 10653978 w 10962464"/>
              <a:gd name="connsiteY15608" fmla="*/ 1826511 h 4944979"/>
              <a:gd name="connsiteX15609" fmla="*/ 10644907 w 10962464"/>
              <a:gd name="connsiteY15609" fmla="*/ 1807916 h 4944979"/>
              <a:gd name="connsiteX15610" fmla="*/ 10638105 w 10962464"/>
              <a:gd name="connsiteY15610" fmla="*/ 1785693 h 4944979"/>
              <a:gd name="connsiteX15611" fmla="*/ 10637516 w 10962464"/>
              <a:gd name="connsiteY15611" fmla="*/ 1783680 h 4944979"/>
              <a:gd name="connsiteX15612" fmla="*/ 10636894 w 10962464"/>
              <a:gd name="connsiteY15612" fmla="*/ 1783879 h 4944979"/>
              <a:gd name="connsiteX15613" fmla="*/ 10625404 w 10962464"/>
              <a:gd name="connsiteY15613" fmla="*/ 1786902 h 4944979"/>
              <a:gd name="connsiteX15614" fmla="*/ 10608500 w 10962464"/>
              <a:gd name="connsiteY15614" fmla="*/ 1776684 h 4944979"/>
              <a:gd name="connsiteX15615" fmla="*/ 10608020 w 10962464"/>
              <a:gd name="connsiteY15615" fmla="*/ 1777379 h 4944979"/>
              <a:gd name="connsiteX15616" fmla="*/ 10596228 w 10962464"/>
              <a:gd name="connsiteY15616" fmla="*/ 1785089 h 4944979"/>
              <a:gd name="connsiteX15617" fmla="*/ 10580355 w 10962464"/>
              <a:gd name="connsiteY15617" fmla="*/ 1793706 h 4944979"/>
              <a:gd name="connsiteX15618" fmla="*/ 10563574 w 10962464"/>
              <a:gd name="connsiteY15618" fmla="*/ 1801113 h 4944979"/>
              <a:gd name="connsiteX15619" fmla="*/ 10545886 w 10962464"/>
              <a:gd name="connsiteY15619" fmla="*/ 1807916 h 4944979"/>
              <a:gd name="connsiteX15620" fmla="*/ 10507941 w 10962464"/>
              <a:gd name="connsiteY15620" fmla="*/ 1820767 h 4944979"/>
              <a:gd name="connsiteX15621" fmla="*/ 10472416 w 10962464"/>
              <a:gd name="connsiteY15621" fmla="*/ 1829534 h 4944979"/>
              <a:gd name="connsiteX15622" fmla="*/ 10416783 w 10962464"/>
              <a:gd name="connsiteY15622" fmla="*/ 1835885 h 4944979"/>
              <a:gd name="connsiteX15623" fmla="*/ 10414969 w 10962464"/>
              <a:gd name="connsiteY15623" fmla="*/ 1835885 h 4944979"/>
              <a:gd name="connsiteX15624" fmla="*/ 10398792 w 10962464"/>
              <a:gd name="connsiteY15624" fmla="*/ 1836337 h 4944979"/>
              <a:gd name="connsiteX15625" fmla="*/ 10380348 w 10962464"/>
              <a:gd name="connsiteY15625" fmla="*/ 1836640 h 4944979"/>
              <a:gd name="connsiteX15626" fmla="*/ 10360393 w 10962464"/>
              <a:gd name="connsiteY15626" fmla="*/ 1835582 h 4944979"/>
              <a:gd name="connsiteX15627" fmla="*/ 10347846 w 10962464"/>
              <a:gd name="connsiteY15627" fmla="*/ 1829081 h 4944979"/>
              <a:gd name="connsiteX15628" fmla="*/ 10346162 w 10962464"/>
              <a:gd name="connsiteY15628" fmla="*/ 1823034 h 4944979"/>
              <a:gd name="connsiteX15629" fmla="*/ 10341798 w 10962464"/>
              <a:gd name="connsiteY15629" fmla="*/ 1826360 h 4944979"/>
              <a:gd name="connsiteX15630" fmla="*/ 10326832 w 10962464"/>
              <a:gd name="connsiteY15630" fmla="*/ 1836186 h 4944979"/>
              <a:gd name="connsiteX15631" fmla="*/ 10312320 w 10962464"/>
              <a:gd name="connsiteY15631" fmla="*/ 1843594 h 4944979"/>
              <a:gd name="connsiteX15632" fmla="*/ 10294480 w 10962464"/>
              <a:gd name="connsiteY15632" fmla="*/ 1850095 h 4944979"/>
              <a:gd name="connsiteX15633" fmla="*/ 10273164 w 10962464"/>
              <a:gd name="connsiteY15633" fmla="*/ 1855991 h 4944979"/>
              <a:gd name="connsiteX15634" fmla="*/ 10254419 w 10962464"/>
              <a:gd name="connsiteY15634" fmla="*/ 1858862 h 4944979"/>
              <a:gd name="connsiteX15635" fmla="*/ 10235219 w 10962464"/>
              <a:gd name="connsiteY15635" fmla="*/ 1859921 h 4944979"/>
              <a:gd name="connsiteX15636" fmla="*/ 10158421 w 10962464"/>
              <a:gd name="connsiteY15636" fmla="*/ 1861433 h 4944979"/>
              <a:gd name="connsiteX15637" fmla="*/ 10156155 w 10962464"/>
              <a:gd name="connsiteY15637" fmla="*/ 1861584 h 4944979"/>
              <a:gd name="connsiteX15638" fmla="*/ 10148746 w 10962464"/>
              <a:gd name="connsiteY15638" fmla="*/ 1861735 h 4944979"/>
              <a:gd name="connsiteX15639" fmla="*/ 10145269 w 10962464"/>
              <a:gd name="connsiteY15639" fmla="*/ 1861584 h 4944979"/>
              <a:gd name="connsiteX15640" fmla="*/ 10140431 w 10962464"/>
              <a:gd name="connsiteY15640" fmla="*/ 1860525 h 4944979"/>
              <a:gd name="connsiteX15641" fmla="*/ 10138783 w 10962464"/>
              <a:gd name="connsiteY15641" fmla="*/ 1859398 h 4944979"/>
              <a:gd name="connsiteX15642" fmla="*/ 10115789 w 10962464"/>
              <a:gd name="connsiteY15642" fmla="*/ 1869445 h 4944979"/>
              <a:gd name="connsiteX15643" fmla="*/ 10079506 w 10962464"/>
              <a:gd name="connsiteY15643" fmla="*/ 1880631 h 4944979"/>
              <a:gd name="connsiteX15644" fmla="*/ 10042469 w 10962464"/>
              <a:gd name="connsiteY15644" fmla="*/ 1888038 h 4944979"/>
              <a:gd name="connsiteX15645" fmla="*/ 10022513 w 10962464"/>
              <a:gd name="connsiteY15645" fmla="*/ 1890459 h 4944979"/>
              <a:gd name="connsiteX15646" fmla="*/ 10004977 w 10962464"/>
              <a:gd name="connsiteY15646" fmla="*/ 1891970 h 4944979"/>
              <a:gd name="connsiteX15647" fmla="*/ 9986080 w 10962464"/>
              <a:gd name="connsiteY15647" fmla="*/ 1892424 h 4944979"/>
              <a:gd name="connsiteX15648" fmla="*/ 9968544 w 10962464"/>
              <a:gd name="connsiteY15648" fmla="*/ 1890761 h 4944979"/>
              <a:gd name="connsiteX15649" fmla="*/ 9962798 w 10962464"/>
              <a:gd name="connsiteY15649" fmla="*/ 1888038 h 4944979"/>
              <a:gd name="connsiteX15650" fmla="*/ 9956751 w 10962464"/>
              <a:gd name="connsiteY15650" fmla="*/ 1878365 h 4944979"/>
              <a:gd name="connsiteX15651" fmla="*/ 9957810 w 10962464"/>
              <a:gd name="connsiteY15651" fmla="*/ 1869747 h 4944979"/>
              <a:gd name="connsiteX15652" fmla="*/ 9960078 w 10962464"/>
              <a:gd name="connsiteY15652" fmla="*/ 1865514 h 4944979"/>
              <a:gd name="connsiteX15653" fmla="*/ 9963268 w 10962464"/>
              <a:gd name="connsiteY15653" fmla="*/ 1861833 h 4944979"/>
              <a:gd name="connsiteX15654" fmla="*/ 9924099 w 10962464"/>
              <a:gd name="connsiteY15654" fmla="*/ 1871561 h 4944979"/>
              <a:gd name="connsiteX15655" fmla="*/ 9886607 w 10962464"/>
              <a:gd name="connsiteY15655" fmla="*/ 1878213 h 4944979"/>
              <a:gd name="connsiteX15656" fmla="*/ 9848057 w 10962464"/>
              <a:gd name="connsiteY15656" fmla="*/ 1882445 h 4944979"/>
              <a:gd name="connsiteX15657" fmla="*/ 9807240 w 10962464"/>
              <a:gd name="connsiteY15657" fmla="*/ 1884864 h 4944979"/>
              <a:gd name="connsiteX15658" fmla="*/ 9793332 w 10962464"/>
              <a:gd name="connsiteY15658" fmla="*/ 1882899 h 4944979"/>
              <a:gd name="connsiteX15659" fmla="*/ 9783807 w 10962464"/>
              <a:gd name="connsiteY15659" fmla="*/ 1871410 h 4944979"/>
              <a:gd name="connsiteX15660" fmla="*/ 9784563 w 10962464"/>
              <a:gd name="connsiteY15660" fmla="*/ 1863246 h 4944979"/>
              <a:gd name="connsiteX15661" fmla="*/ 9785772 w 10962464"/>
              <a:gd name="connsiteY15661" fmla="*/ 1859768 h 4944979"/>
              <a:gd name="connsiteX15662" fmla="*/ 9792506 w 10962464"/>
              <a:gd name="connsiteY15662" fmla="*/ 1848636 h 4944979"/>
              <a:gd name="connsiteX15663" fmla="*/ 9776549 w 10962464"/>
              <a:gd name="connsiteY15663" fmla="*/ 1854024 h 4944979"/>
              <a:gd name="connsiteX15664" fmla="*/ 9698996 w 10962464"/>
              <a:gd name="connsiteY15664" fmla="*/ 1869899 h 4944979"/>
              <a:gd name="connsiteX15665" fmla="*/ 9660749 w 10962464"/>
              <a:gd name="connsiteY15665" fmla="*/ 1872619 h 4944979"/>
              <a:gd name="connsiteX15666" fmla="*/ 9639886 w 10962464"/>
              <a:gd name="connsiteY15666" fmla="*/ 1873375 h 4944979"/>
              <a:gd name="connsiteX15667" fmla="*/ 9629304 w 10962464"/>
              <a:gd name="connsiteY15667" fmla="*/ 1871561 h 4944979"/>
              <a:gd name="connsiteX15668" fmla="*/ 9623559 w 10962464"/>
              <a:gd name="connsiteY15668" fmla="*/ 1868386 h 4944979"/>
              <a:gd name="connsiteX15669" fmla="*/ 9618269 w 10962464"/>
              <a:gd name="connsiteY15669" fmla="*/ 1862189 h 4944979"/>
              <a:gd name="connsiteX15670" fmla="*/ 9617210 w 10962464"/>
              <a:gd name="connsiteY15670" fmla="*/ 1841024 h 4944979"/>
              <a:gd name="connsiteX15671" fmla="*/ 9620396 w 10962464"/>
              <a:gd name="connsiteY15671" fmla="*/ 1834006 h 4944979"/>
              <a:gd name="connsiteX15672" fmla="*/ 9580020 w 10962464"/>
              <a:gd name="connsiteY15672" fmla="*/ 1843443 h 4944979"/>
              <a:gd name="connsiteX15673" fmla="*/ 9503375 w 10962464"/>
              <a:gd name="connsiteY15673" fmla="*/ 1854327 h 4944979"/>
              <a:gd name="connsiteX15674" fmla="*/ 9462103 w 10962464"/>
              <a:gd name="connsiteY15674" fmla="*/ 1855840 h 4944979"/>
              <a:gd name="connsiteX15675" fmla="*/ 9443055 w 10962464"/>
              <a:gd name="connsiteY15675" fmla="*/ 1854630 h 4944979"/>
              <a:gd name="connsiteX15676" fmla="*/ 9423100 w 10962464"/>
              <a:gd name="connsiteY15676" fmla="*/ 1851002 h 4944979"/>
              <a:gd name="connsiteX15677" fmla="*/ 9412215 w 10962464"/>
              <a:gd name="connsiteY15677" fmla="*/ 1844047 h 4944979"/>
              <a:gd name="connsiteX15678" fmla="*/ 9409031 w 10962464"/>
              <a:gd name="connsiteY15678" fmla="*/ 1832844 h 4944979"/>
              <a:gd name="connsiteX15679" fmla="*/ 9352048 w 10962464"/>
              <a:gd name="connsiteY15679" fmla="*/ 1850095 h 4944979"/>
              <a:gd name="connsiteX15680" fmla="*/ 9331942 w 10962464"/>
              <a:gd name="connsiteY15680" fmla="*/ 1854177 h 4944979"/>
              <a:gd name="connsiteX15681" fmla="*/ 9312137 w 10962464"/>
              <a:gd name="connsiteY15681" fmla="*/ 1856596 h 4944979"/>
              <a:gd name="connsiteX15682" fmla="*/ 9274646 w 10962464"/>
              <a:gd name="connsiteY15682" fmla="*/ 1859165 h 4944979"/>
              <a:gd name="connsiteX15683" fmla="*/ 9232770 w 10962464"/>
              <a:gd name="connsiteY15683" fmla="*/ 1860375 h 4944979"/>
              <a:gd name="connsiteX15684" fmla="*/ 9223850 w 10962464"/>
              <a:gd name="connsiteY15684" fmla="*/ 1860224 h 4944979"/>
              <a:gd name="connsiteX15685" fmla="*/ 9207523 w 10962464"/>
              <a:gd name="connsiteY15685" fmla="*/ 1856746 h 4944979"/>
              <a:gd name="connsiteX15686" fmla="*/ 9204500 w 10962464"/>
              <a:gd name="connsiteY15686" fmla="*/ 1853875 h 4944979"/>
              <a:gd name="connsiteX15687" fmla="*/ 9201778 w 10962464"/>
              <a:gd name="connsiteY15687" fmla="*/ 1847827 h 4944979"/>
              <a:gd name="connsiteX15688" fmla="*/ 9202081 w 10962464"/>
              <a:gd name="connsiteY15688" fmla="*/ 1840572 h 4944979"/>
              <a:gd name="connsiteX15689" fmla="*/ 9202249 w 10962464"/>
              <a:gd name="connsiteY15689" fmla="*/ 1840214 h 4944979"/>
              <a:gd name="connsiteX15690" fmla="*/ 9197848 w 10962464"/>
              <a:gd name="connsiteY15690" fmla="*/ 1841326 h 4944979"/>
              <a:gd name="connsiteX15691" fmla="*/ 9164437 w 10962464"/>
              <a:gd name="connsiteY15691" fmla="*/ 1847977 h 4944979"/>
              <a:gd name="connsiteX15692" fmla="*/ 9098223 w 10962464"/>
              <a:gd name="connsiteY15692" fmla="*/ 1856443 h 4944979"/>
              <a:gd name="connsiteX15693" fmla="*/ 9056044 w 10962464"/>
              <a:gd name="connsiteY15693" fmla="*/ 1856746 h 4944979"/>
              <a:gd name="connsiteX15694" fmla="*/ 9016889 w 10962464"/>
              <a:gd name="connsiteY15694" fmla="*/ 1855838 h 4944979"/>
              <a:gd name="connsiteX15695" fmla="*/ 8979851 w 10962464"/>
              <a:gd name="connsiteY15695" fmla="*/ 1853269 h 4944979"/>
              <a:gd name="connsiteX15696" fmla="*/ 8953698 w 10962464"/>
              <a:gd name="connsiteY15696" fmla="*/ 1841478 h 4944979"/>
              <a:gd name="connsiteX15697" fmla="*/ 8961256 w 10962464"/>
              <a:gd name="connsiteY15697" fmla="*/ 1816683 h 4944979"/>
              <a:gd name="connsiteX15698" fmla="*/ 8971990 w 10962464"/>
              <a:gd name="connsiteY15698" fmla="*/ 1806102 h 4944979"/>
              <a:gd name="connsiteX15699" fmla="*/ 8974071 w 10962464"/>
              <a:gd name="connsiteY15699" fmla="*/ 1804478 h 4944979"/>
              <a:gd name="connsiteX15700" fmla="*/ 8939637 w 10962464"/>
              <a:gd name="connsiteY15700" fmla="*/ 1808521 h 4944979"/>
              <a:gd name="connsiteX15701" fmla="*/ 8864352 w 10962464"/>
              <a:gd name="connsiteY15701" fmla="*/ 1810939 h 4944979"/>
              <a:gd name="connsiteX15702" fmla="*/ 8825047 w 10962464"/>
              <a:gd name="connsiteY15702" fmla="*/ 1808370 h 4944979"/>
              <a:gd name="connsiteX15703" fmla="*/ 8786195 w 10962464"/>
              <a:gd name="connsiteY15703" fmla="*/ 1804892 h 4944979"/>
              <a:gd name="connsiteX15704" fmla="*/ 8766844 w 10962464"/>
              <a:gd name="connsiteY15704" fmla="*/ 1802775 h 4944979"/>
              <a:gd name="connsiteX15705" fmla="*/ 8753541 w 10962464"/>
              <a:gd name="connsiteY15705" fmla="*/ 1800356 h 4944979"/>
              <a:gd name="connsiteX15706" fmla="*/ 8742656 w 10962464"/>
              <a:gd name="connsiteY15706" fmla="*/ 1791890 h 4944979"/>
              <a:gd name="connsiteX15707" fmla="*/ 8741143 w 10962464"/>
              <a:gd name="connsiteY15707" fmla="*/ 1784483 h 4944979"/>
              <a:gd name="connsiteX15708" fmla="*/ 8742656 w 10962464"/>
              <a:gd name="connsiteY15708" fmla="*/ 1778739 h 4944979"/>
              <a:gd name="connsiteX15709" fmla="*/ 8756867 w 10962464"/>
              <a:gd name="connsiteY15709" fmla="*/ 1761958 h 4944979"/>
              <a:gd name="connsiteX15710" fmla="*/ 8763971 w 10962464"/>
              <a:gd name="connsiteY15710" fmla="*/ 1755911 h 4944979"/>
              <a:gd name="connsiteX15711" fmla="*/ 8778484 w 10962464"/>
              <a:gd name="connsiteY15711" fmla="*/ 1745027 h 4944979"/>
              <a:gd name="connsiteX15712" fmla="*/ 8803126 w 10962464"/>
              <a:gd name="connsiteY15712" fmla="*/ 1727187 h 4944979"/>
              <a:gd name="connsiteX15713" fmla="*/ 8810988 w 10962464"/>
              <a:gd name="connsiteY15713" fmla="*/ 1721897 h 4944979"/>
              <a:gd name="connsiteX15714" fmla="*/ 8846211 w 10962464"/>
              <a:gd name="connsiteY15714" fmla="*/ 1701488 h 4944979"/>
              <a:gd name="connsiteX15715" fmla="*/ 8882494 w 10962464"/>
              <a:gd name="connsiteY15715" fmla="*/ 1687126 h 4944979"/>
              <a:gd name="connsiteX15716" fmla="*/ 8921799 w 10962464"/>
              <a:gd name="connsiteY15716" fmla="*/ 1675787 h 4944979"/>
              <a:gd name="connsiteX15717" fmla="*/ 8995573 w 10962464"/>
              <a:gd name="connsiteY15717" fmla="*/ 1663391 h 4944979"/>
              <a:gd name="connsiteX15718" fmla="*/ 9013621 w 10962464"/>
              <a:gd name="connsiteY15718" fmla="*/ 1662052 h 4944979"/>
              <a:gd name="connsiteX15719" fmla="*/ 8989677 w 10962464"/>
              <a:gd name="connsiteY15719" fmla="*/ 1651297 h 4944979"/>
              <a:gd name="connsiteX15720" fmla="*/ 8952790 w 10962464"/>
              <a:gd name="connsiteY15720" fmla="*/ 1632098 h 4944979"/>
              <a:gd name="connsiteX15721" fmla="*/ 8922103 w 10962464"/>
              <a:gd name="connsiteY15721" fmla="*/ 1611538 h 4944979"/>
              <a:gd name="connsiteX15722" fmla="*/ 8914997 w 10962464"/>
              <a:gd name="connsiteY15722" fmla="*/ 1605641 h 4944979"/>
              <a:gd name="connsiteX15723" fmla="*/ 8910159 w 10962464"/>
              <a:gd name="connsiteY15723" fmla="*/ 1601107 h 4944979"/>
              <a:gd name="connsiteX15724" fmla="*/ 8905472 w 10962464"/>
              <a:gd name="connsiteY15724" fmla="*/ 1590676 h 4944979"/>
              <a:gd name="connsiteX15725" fmla="*/ 8908799 w 10962464"/>
              <a:gd name="connsiteY15725" fmla="*/ 1576163 h 4944979"/>
              <a:gd name="connsiteX15726" fmla="*/ 8916659 w 10962464"/>
              <a:gd name="connsiteY15726" fmla="*/ 1567394 h 4944979"/>
              <a:gd name="connsiteX15727" fmla="*/ 8918625 w 10962464"/>
              <a:gd name="connsiteY15727" fmla="*/ 1565883 h 4944979"/>
              <a:gd name="connsiteX15728" fmla="*/ 8929056 w 10962464"/>
              <a:gd name="connsiteY15728" fmla="*/ 1559684 h 4944979"/>
              <a:gd name="connsiteX15729" fmla="*/ 8952035 w 10962464"/>
              <a:gd name="connsiteY15729" fmla="*/ 1553637 h 4944979"/>
              <a:gd name="connsiteX15730" fmla="*/ 8970630 w 10962464"/>
              <a:gd name="connsiteY15730" fmla="*/ 1551067 h 4944979"/>
              <a:gd name="connsiteX15731" fmla="*/ 9010237 w 10962464"/>
              <a:gd name="connsiteY15731" fmla="*/ 1549102 h 4944979"/>
              <a:gd name="connsiteX15732" fmla="*/ 9049695 w 10962464"/>
              <a:gd name="connsiteY15732" fmla="*/ 1550916 h 4944979"/>
              <a:gd name="connsiteX15733" fmla="*/ 9075401 w 10962464"/>
              <a:gd name="connsiteY15733" fmla="*/ 1554721 h 4944979"/>
              <a:gd name="connsiteX15734" fmla="*/ 9075545 w 10962464"/>
              <a:gd name="connsiteY15734" fmla="*/ 1554546 h 4944979"/>
              <a:gd name="connsiteX15735" fmla="*/ 9076755 w 10962464"/>
              <a:gd name="connsiteY15735" fmla="*/ 1553337 h 4944979"/>
              <a:gd name="connsiteX15736" fmla="*/ 9078720 w 10962464"/>
              <a:gd name="connsiteY15736" fmla="*/ 1551523 h 4944979"/>
              <a:gd name="connsiteX15737" fmla="*/ 9087035 w 10962464"/>
              <a:gd name="connsiteY15737" fmla="*/ 1547137 h 4944979"/>
              <a:gd name="connsiteX15738" fmla="*/ 9105479 w 10962464"/>
              <a:gd name="connsiteY15738" fmla="*/ 1542149 h 4944979"/>
              <a:gd name="connsiteX15739" fmla="*/ 9145086 w 10962464"/>
              <a:gd name="connsiteY15739" fmla="*/ 1537010 h 4944979"/>
              <a:gd name="connsiteX15740" fmla="*/ 9226571 w 10962464"/>
              <a:gd name="connsiteY15740" fmla="*/ 1531718 h 4944979"/>
              <a:gd name="connsiteX15741" fmla="*/ 9262550 w 10962464"/>
              <a:gd name="connsiteY15741" fmla="*/ 1534288 h 4944979"/>
              <a:gd name="connsiteX15742" fmla="*/ 9265759 w 10962464"/>
              <a:gd name="connsiteY15742" fmla="*/ 1534843 h 4944979"/>
              <a:gd name="connsiteX15743" fmla="*/ 9265423 w 10962464"/>
              <a:gd name="connsiteY15743" fmla="*/ 1533834 h 4944979"/>
              <a:gd name="connsiteX15744" fmla="*/ 9266027 w 10962464"/>
              <a:gd name="connsiteY15744" fmla="*/ 1524158 h 4944979"/>
              <a:gd name="connsiteX15745" fmla="*/ 9267992 w 10962464"/>
              <a:gd name="connsiteY15745" fmla="*/ 1519622 h 4944979"/>
              <a:gd name="connsiteX15746" fmla="*/ 9268900 w 10962464"/>
              <a:gd name="connsiteY15746" fmla="*/ 1517961 h 4944979"/>
              <a:gd name="connsiteX15747" fmla="*/ 9272679 w 10962464"/>
              <a:gd name="connsiteY15747" fmla="*/ 1513728 h 4944979"/>
              <a:gd name="connsiteX15748" fmla="*/ 9275249 w 10962464"/>
              <a:gd name="connsiteY15748" fmla="*/ 1512215 h 4944979"/>
              <a:gd name="connsiteX15749" fmla="*/ 9278122 w 10962464"/>
              <a:gd name="connsiteY15749" fmla="*/ 1510401 h 4944979"/>
              <a:gd name="connsiteX15750" fmla="*/ 9290063 w 10962464"/>
              <a:gd name="connsiteY15750" fmla="*/ 1505714 h 4944979"/>
              <a:gd name="connsiteX15751" fmla="*/ 9299135 w 10962464"/>
              <a:gd name="connsiteY15751" fmla="*/ 1503900 h 4944979"/>
              <a:gd name="connsiteX15752" fmla="*/ 9340103 w 10962464"/>
              <a:gd name="connsiteY15752" fmla="*/ 1502540 h 4944979"/>
              <a:gd name="connsiteX15753" fmla="*/ 9380317 w 10962464"/>
              <a:gd name="connsiteY15753" fmla="*/ 1505563 h 4944979"/>
              <a:gd name="connsiteX15754" fmla="*/ 9399667 w 10962464"/>
              <a:gd name="connsiteY15754" fmla="*/ 1508133 h 4944979"/>
              <a:gd name="connsiteX15755" fmla="*/ 9420529 w 10962464"/>
              <a:gd name="connsiteY15755" fmla="*/ 1512820 h 4944979"/>
              <a:gd name="connsiteX15756" fmla="*/ 9457416 w 10962464"/>
              <a:gd name="connsiteY15756" fmla="*/ 1522646 h 4944979"/>
              <a:gd name="connsiteX15757" fmla="*/ 9492943 w 10962464"/>
              <a:gd name="connsiteY15757" fmla="*/ 1534135 h 4944979"/>
              <a:gd name="connsiteX15758" fmla="*/ 9503435 w 10962464"/>
              <a:gd name="connsiteY15758" fmla="*/ 1537760 h 4944979"/>
              <a:gd name="connsiteX15759" fmla="*/ 9503678 w 10962464"/>
              <a:gd name="connsiteY15759" fmla="*/ 1534135 h 4944979"/>
              <a:gd name="connsiteX15760" fmla="*/ 9511387 w 10962464"/>
              <a:gd name="connsiteY15760" fmla="*/ 1526123 h 4944979"/>
              <a:gd name="connsiteX15761" fmla="*/ 9511841 w 10962464"/>
              <a:gd name="connsiteY15761" fmla="*/ 1525973 h 4944979"/>
              <a:gd name="connsiteX15762" fmla="*/ 9521970 w 10962464"/>
              <a:gd name="connsiteY15762" fmla="*/ 1520229 h 4944979"/>
              <a:gd name="connsiteX15763" fmla="*/ 9543890 w 10962464"/>
              <a:gd name="connsiteY15763" fmla="*/ 1512972 h 4944979"/>
              <a:gd name="connsiteX15764" fmla="*/ 9561276 w 10962464"/>
              <a:gd name="connsiteY15764" fmla="*/ 1509796 h 4944979"/>
              <a:gd name="connsiteX15765" fmla="*/ 9601036 w 10962464"/>
              <a:gd name="connsiteY15765" fmla="*/ 1507681 h 4944979"/>
              <a:gd name="connsiteX15766" fmla="*/ 9638678 w 10962464"/>
              <a:gd name="connsiteY15766" fmla="*/ 1511309 h 4944979"/>
              <a:gd name="connsiteX15767" fmla="*/ 9674960 w 10962464"/>
              <a:gd name="connsiteY15767" fmla="*/ 1519926 h 4944979"/>
              <a:gd name="connsiteX15768" fmla="*/ 9683747 w 10962464"/>
              <a:gd name="connsiteY15768" fmla="*/ 1523159 h 4944979"/>
              <a:gd name="connsiteX15769" fmla="*/ 9689019 w 10962464"/>
              <a:gd name="connsiteY15769" fmla="*/ 1516448 h 4944979"/>
              <a:gd name="connsiteX15770" fmla="*/ 9691892 w 10962464"/>
              <a:gd name="connsiteY15770" fmla="*/ 1514785 h 4944979"/>
              <a:gd name="connsiteX15771" fmla="*/ 9703532 w 10962464"/>
              <a:gd name="connsiteY15771" fmla="*/ 1510704 h 4944979"/>
              <a:gd name="connsiteX15772" fmla="*/ 9722883 w 10962464"/>
              <a:gd name="connsiteY15772" fmla="*/ 1507076 h 4944979"/>
              <a:gd name="connsiteX15773" fmla="*/ 9764154 w 10962464"/>
              <a:gd name="connsiteY15773" fmla="*/ 1504505 h 4944979"/>
              <a:gd name="connsiteX15774" fmla="*/ 9783504 w 10962464"/>
              <a:gd name="connsiteY15774" fmla="*/ 1505714 h 4944979"/>
              <a:gd name="connsiteX15775" fmla="*/ 9803763 w 10962464"/>
              <a:gd name="connsiteY15775" fmla="*/ 1508587 h 4944979"/>
              <a:gd name="connsiteX15776" fmla="*/ 9843522 w 10962464"/>
              <a:gd name="connsiteY15776" fmla="*/ 1516448 h 4944979"/>
              <a:gd name="connsiteX15777" fmla="*/ 9877233 w 10962464"/>
              <a:gd name="connsiteY15777" fmla="*/ 1528542 h 4944979"/>
              <a:gd name="connsiteX15778" fmla="*/ 9896282 w 10962464"/>
              <a:gd name="connsiteY15778" fmla="*/ 1539276 h 4944979"/>
              <a:gd name="connsiteX15779" fmla="*/ 9906040 w 10962464"/>
              <a:gd name="connsiteY15779" fmla="*/ 1547220 h 4944979"/>
              <a:gd name="connsiteX15780" fmla="*/ 9908829 w 10962464"/>
              <a:gd name="connsiteY15780" fmla="*/ 1544265 h 4944979"/>
              <a:gd name="connsiteX15781" fmla="*/ 9916085 w 10962464"/>
              <a:gd name="connsiteY15781" fmla="*/ 1540335 h 4944979"/>
              <a:gd name="connsiteX15782" fmla="*/ 9927273 w 10962464"/>
              <a:gd name="connsiteY15782" fmla="*/ 1536403 h 4944979"/>
              <a:gd name="connsiteX15783" fmla="*/ 9945716 w 10962464"/>
              <a:gd name="connsiteY15783" fmla="*/ 1532474 h 4944979"/>
              <a:gd name="connsiteX15784" fmla="*/ 9985626 w 10962464"/>
              <a:gd name="connsiteY15784" fmla="*/ 1530810 h 4944979"/>
              <a:gd name="connsiteX15785" fmla="*/ 10024024 w 10962464"/>
              <a:gd name="connsiteY15785" fmla="*/ 1536102 h 4944979"/>
              <a:gd name="connsiteX15786" fmla="*/ 10060459 w 10962464"/>
              <a:gd name="connsiteY15786" fmla="*/ 1545020 h 4944979"/>
              <a:gd name="connsiteX15787" fmla="*/ 10075459 w 10962464"/>
              <a:gd name="connsiteY15787" fmla="*/ 1549670 h 4944979"/>
              <a:gd name="connsiteX15788" fmla="*/ 10082984 w 10962464"/>
              <a:gd name="connsiteY15788" fmla="*/ 1547290 h 4944979"/>
              <a:gd name="connsiteX15789" fmla="*/ 10088125 w 10962464"/>
              <a:gd name="connsiteY15789" fmla="*/ 1546685 h 4944979"/>
              <a:gd name="connsiteX15790" fmla="*/ 10099463 w 10962464"/>
              <a:gd name="connsiteY15790" fmla="*/ 1546231 h 4944979"/>
              <a:gd name="connsiteX15791" fmla="*/ 10118360 w 10962464"/>
              <a:gd name="connsiteY15791" fmla="*/ 1547591 h 4944979"/>
              <a:gd name="connsiteX15792" fmla="*/ 10139372 w 10962464"/>
              <a:gd name="connsiteY15792" fmla="*/ 1551824 h 4944979"/>
              <a:gd name="connsiteX15793" fmla="*/ 10157212 w 10962464"/>
              <a:gd name="connsiteY15793" fmla="*/ 1556965 h 4944979"/>
              <a:gd name="connsiteX15794" fmla="*/ 10192889 w 10962464"/>
              <a:gd name="connsiteY15794" fmla="*/ 1570721 h 4944979"/>
              <a:gd name="connsiteX15795" fmla="*/ 10226299 w 10962464"/>
              <a:gd name="connsiteY15795" fmla="*/ 1590374 h 4944979"/>
              <a:gd name="connsiteX15796" fmla="*/ 10248775 w 10962464"/>
              <a:gd name="connsiteY15796" fmla="*/ 1608552 h 4944979"/>
              <a:gd name="connsiteX15797" fmla="*/ 10253662 w 10962464"/>
              <a:gd name="connsiteY15797" fmla="*/ 1607003 h 4944979"/>
              <a:gd name="connsiteX15798" fmla="*/ 10258650 w 10962464"/>
              <a:gd name="connsiteY15798" fmla="*/ 1605794 h 4944979"/>
              <a:gd name="connsiteX15799" fmla="*/ 10267419 w 10962464"/>
              <a:gd name="connsiteY15799" fmla="*/ 1604434 h 4944979"/>
              <a:gd name="connsiteX15800" fmla="*/ 10307480 w 10962464"/>
              <a:gd name="connsiteY15800" fmla="*/ 1603527 h 4944979"/>
              <a:gd name="connsiteX15801" fmla="*/ 10348449 w 10962464"/>
              <a:gd name="connsiteY15801" fmla="*/ 1611085 h 4944979"/>
              <a:gd name="connsiteX15802" fmla="*/ 10367951 w 10962464"/>
              <a:gd name="connsiteY15802" fmla="*/ 1616226 h 4944979"/>
              <a:gd name="connsiteX15803" fmla="*/ 10385941 w 10962464"/>
              <a:gd name="connsiteY15803" fmla="*/ 1621516 h 4944979"/>
              <a:gd name="connsiteX15804" fmla="*/ 10404233 w 10962464"/>
              <a:gd name="connsiteY15804" fmla="*/ 1628319 h 4944979"/>
              <a:gd name="connsiteX15805" fmla="*/ 10424642 w 10962464"/>
              <a:gd name="connsiteY15805" fmla="*/ 1638599 h 4944979"/>
              <a:gd name="connsiteX15806" fmla="*/ 10457138 w 10962464"/>
              <a:gd name="connsiteY15806" fmla="*/ 1662150 h 4944979"/>
              <a:gd name="connsiteX15807" fmla="*/ 10465159 w 10962464"/>
              <a:gd name="connsiteY15807" fmla="*/ 1661577 h 4944979"/>
              <a:gd name="connsiteX15808" fmla="*/ 10483062 w 10962464"/>
              <a:gd name="connsiteY15808" fmla="*/ 1669110 h 4944979"/>
              <a:gd name="connsiteX15809" fmla="*/ 10470148 w 10962464"/>
              <a:gd name="connsiteY15809" fmla="*/ 1661427 h 4944979"/>
              <a:gd name="connsiteX15810" fmla="*/ 10439155 w 10962464"/>
              <a:gd name="connsiteY15810" fmla="*/ 1638751 h 4944979"/>
              <a:gd name="connsiteX15811" fmla="*/ 10424642 w 10962464"/>
              <a:gd name="connsiteY15811" fmla="*/ 1625598 h 4944979"/>
              <a:gd name="connsiteX15812" fmla="*/ 10408920 w 10962464"/>
              <a:gd name="connsiteY15812" fmla="*/ 1609271 h 4944979"/>
              <a:gd name="connsiteX15813" fmla="*/ 10397280 w 10962464"/>
              <a:gd name="connsiteY15813" fmla="*/ 1594909 h 4944979"/>
              <a:gd name="connsiteX15814" fmla="*/ 10388209 w 10962464"/>
              <a:gd name="connsiteY15814" fmla="*/ 1581909 h 4944979"/>
              <a:gd name="connsiteX15815" fmla="*/ 10382919 w 10962464"/>
              <a:gd name="connsiteY15815" fmla="*/ 1571175 h 4944979"/>
              <a:gd name="connsiteX15816" fmla="*/ 10380047 w 10962464"/>
              <a:gd name="connsiteY15816" fmla="*/ 1555906 h 4944979"/>
              <a:gd name="connsiteX15817" fmla="*/ 10380929 w 10962464"/>
              <a:gd name="connsiteY15817" fmla="*/ 1552681 h 4944979"/>
              <a:gd name="connsiteX15818" fmla="*/ 10370370 w 10962464"/>
              <a:gd name="connsiteY15818" fmla="*/ 1548497 h 4944979"/>
              <a:gd name="connsiteX15819" fmla="*/ 10351776 w 10962464"/>
              <a:gd name="connsiteY15819" fmla="*/ 1537764 h 4944979"/>
              <a:gd name="connsiteX15820" fmla="*/ 10320935 w 10962464"/>
              <a:gd name="connsiteY15820" fmla="*/ 1516146 h 4944979"/>
              <a:gd name="connsiteX15821" fmla="*/ 10291758 w 10962464"/>
              <a:gd name="connsiteY15821" fmla="*/ 1491050 h 4944979"/>
              <a:gd name="connsiteX15822" fmla="*/ 10262884 w 10962464"/>
              <a:gd name="connsiteY15822" fmla="*/ 1461874 h 4944979"/>
              <a:gd name="connsiteX15823" fmla="*/ 10236881 w 10962464"/>
              <a:gd name="connsiteY15823" fmla="*/ 1432545 h 4944979"/>
              <a:gd name="connsiteX15824" fmla="*/ 10207402 w 10962464"/>
              <a:gd name="connsiteY15824" fmla="*/ 1395205 h 4944979"/>
              <a:gd name="connsiteX15825" fmla="*/ 10202414 w 10962464"/>
              <a:gd name="connsiteY15825" fmla="*/ 1382658 h 4944979"/>
              <a:gd name="connsiteX15826" fmla="*/ 10201657 w 10962464"/>
              <a:gd name="connsiteY15826" fmla="*/ 1375703 h 4944979"/>
              <a:gd name="connsiteX15827" fmla="*/ 10202866 w 10962464"/>
              <a:gd name="connsiteY15827" fmla="*/ 1369808 h 4944979"/>
              <a:gd name="connsiteX15828" fmla="*/ 10204379 w 10962464"/>
              <a:gd name="connsiteY15828" fmla="*/ 1367086 h 4944979"/>
              <a:gd name="connsiteX15829" fmla="*/ 10207402 w 10962464"/>
              <a:gd name="connsiteY15829" fmla="*/ 1363608 h 4944979"/>
              <a:gd name="connsiteX15830" fmla="*/ 10213751 w 10962464"/>
              <a:gd name="connsiteY15830" fmla="*/ 1359980 h 4944979"/>
              <a:gd name="connsiteX15831" fmla="*/ 10218528 w 10962464"/>
              <a:gd name="connsiteY15831" fmla="*/ 1359626 h 4944979"/>
              <a:gd name="connsiteX15832" fmla="*/ 10204530 w 10962464"/>
              <a:gd name="connsiteY15832" fmla="*/ 1346526 h 4944979"/>
              <a:gd name="connsiteX15833" fmla="*/ 10178981 w 10962464"/>
              <a:gd name="connsiteY15833" fmla="*/ 1319767 h 4944979"/>
              <a:gd name="connsiteX15834" fmla="*/ 10166132 w 10962464"/>
              <a:gd name="connsiteY15834" fmla="*/ 1305103 h 4944979"/>
              <a:gd name="connsiteX15835" fmla="*/ 10153433 w 10962464"/>
              <a:gd name="connsiteY15835" fmla="*/ 1290138 h 4944979"/>
              <a:gd name="connsiteX15836" fmla="*/ 10130605 w 10962464"/>
              <a:gd name="connsiteY15836" fmla="*/ 1256727 h 4944979"/>
              <a:gd name="connsiteX15837" fmla="*/ 10121534 w 10962464"/>
              <a:gd name="connsiteY15837" fmla="*/ 1234202 h 4944979"/>
              <a:gd name="connsiteX15838" fmla="*/ 10119720 w 10962464"/>
              <a:gd name="connsiteY15838" fmla="*/ 1222411 h 4944979"/>
              <a:gd name="connsiteX15839" fmla="*/ 10123348 w 10962464"/>
              <a:gd name="connsiteY15839" fmla="*/ 1209559 h 4944979"/>
              <a:gd name="connsiteX15840" fmla="*/ 10123348 w 10962464"/>
              <a:gd name="connsiteY15840" fmla="*/ 1209258 h 4944979"/>
              <a:gd name="connsiteX15841" fmla="*/ 10132419 w 10962464"/>
              <a:gd name="connsiteY15841" fmla="*/ 1201851 h 4944979"/>
              <a:gd name="connsiteX15842" fmla="*/ 10138012 w 10962464"/>
              <a:gd name="connsiteY15842" fmla="*/ 1200187 h 4944979"/>
              <a:gd name="connsiteX15843" fmla="*/ 10138482 w 10962464"/>
              <a:gd name="connsiteY15843" fmla="*/ 1200151 h 4944979"/>
              <a:gd name="connsiteX15844" fmla="*/ 10117454 w 10962464"/>
              <a:gd name="connsiteY15844" fmla="*/ 1177663 h 4944979"/>
              <a:gd name="connsiteX15845" fmla="*/ 10095834 w 10962464"/>
              <a:gd name="connsiteY15845" fmla="*/ 1148032 h 4944979"/>
              <a:gd name="connsiteX15846" fmla="*/ 10074518 w 10962464"/>
              <a:gd name="connsiteY15846" fmla="*/ 1114169 h 4944979"/>
              <a:gd name="connsiteX15847" fmla="*/ 10056377 w 10962464"/>
              <a:gd name="connsiteY15847" fmla="*/ 1076072 h 4944979"/>
              <a:gd name="connsiteX15848" fmla="*/ 10054563 w 10962464"/>
              <a:gd name="connsiteY15848" fmla="*/ 1052338 h 4944979"/>
              <a:gd name="connsiteX15849" fmla="*/ 10056983 w 10962464"/>
              <a:gd name="connsiteY15849" fmla="*/ 1045385 h 4944979"/>
              <a:gd name="connsiteX15850" fmla="*/ 10057670 w 10962464"/>
              <a:gd name="connsiteY15850" fmla="*/ 1044145 h 4944979"/>
              <a:gd name="connsiteX15851" fmla="*/ 10052750 w 10962464"/>
              <a:gd name="connsiteY15851" fmla="*/ 1038733 h 4944979"/>
              <a:gd name="connsiteX15852" fmla="*/ 10040656 w 10962464"/>
              <a:gd name="connsiteY15852" fmla="*/ 1024975 h 4944979"/>
              <a:gd name="connsiteX15853" fmla="*/ 10018433 w 10962464"/>
              <a:gd name="connsiteY15853" fmla="*/ 994589 h 4944979"/>
              <a:gd name="connsiteX15854" fmla="*/ 9997570 w 10962464"/>
              <a:gd name="connsiteY15854" fmla="*/ 958759 h 4944979"/>
              <a:gd name="connsiteX15855" fmla="*/ 9978976 w 10962464"/>
              <a:gd name="connsiteY15855" fmla="*/ 925199 h 4944979"/>
              <a:gd name="connsiteX15856" fmla="*/ 9969452 w 10962464"/>
              <a:gd name="connsiteY15856" fmla="*/ 907359 h 4944979"/>
              <a:gd name="connsiteX15857" fmla="*/ 9961137 w 10962464"/>
              <a:gd name="connsiteY15857" fmla="*/ 889218 h 4944979"/>
              <a:gd name="connsiteX15858" fmla="*/ 9954636 w 10962464"/>
              <a:gd name="connsiteY15858" fmla="*/ 871985 h 4944979"/>
              <a:gd name="connsiteX15859" fmla="*/ 9952974 w 10962464"/>
              <a:gd name="connsiteY15859" fmla="*/ 854145 h 4944979"/>
              <a:gd name="connsiteX15860" fmla="*/ 9954334 w 10962464"/>
              <a:gd name="connsiteY15860" fmla="*/ 851576 h 4944979"/>
              <a:gd name="connsiteX15861" fmla="*/ 9968092 w 10962464"/>
              <a:gd name="connsiteY15861" fmla="*/ 844470 h 4944979"/>
              <a:gd name="connsiteX15862" fmla="*/ 9975470 w 10962464"/>
              <a:gd name="connsiteY15862" fmla="*/ 844799 h 4944979"/>
              <a:gd name="connsiteX15863" fmla="*/ 9971567 w 10962464"/>
              <a:gd name="connsiteY15863" fmla="*/ 840390 h 4944979"/>
              <a:gd name="connsiteX15864" fmla="*/ 9958867 w 10962464"/>
              <a:gd name="connsiteY15864" fmla="*/ 826027 h 4944979"/>
              <a:gd name="connsiteX15865" fmla="*/ 9947076 w 10962464"/>
              <a:gd name="connsiteY15865" fmla="*/ 810606 h 4944979"/>
              <a:gd name="connsiteX15866" fmla="*/ 9906561 w 10962464"/>
              <a:gd name="connsiteY15866" fmla="*/ 742879 h 4944979"/>
              <a:gd name="connsiteX15867" fmla="*/ 9890234 w 10962464"/>
              <a:gd name="connsiteY15867" fmla="*/ 707505 h 4944979"/>
              <a:gd name="connsiteX15868" fmla="*/ 9883733 w 10962464"/>
              <a:gd name="connsiteY15868" fmla="*/ 686642 h 4944979"/>
              <a:gd name="connsiteX15869" fmla="*/ 9881768 w 10962464"/>
              <a:gd name="connsiteY15869" fmla="*/ 677572 h 4944979"/>
              <a:gd name="connsiteX15870" fmla="*/ 9884187 w 10962464"/>
              <a:gd name="connsiteY15870" fmla="*/ 654291 h 4944979"/>
              <a:gd name="connsiteX15871" fmla="*/ 9887513 w 10962464"/>
              <a:gd name="connsiteY15871" fmla="*/ 650814 h 4944979"/>
              <a:gd name="connsiteX15872" fmla="*/ 9906086 w 10962464"/>
              <a:gd name="connsiteY15872" fmla="*/ 648068 h 4944979"/>
              <a:gd name="connsiteX15873" fmla="*/ 9899003 w 10962464"/>
              <a:gd name="connsiteY15873" fmla="*/ 641441 h 4944979"/>
              <a:gd name="connsiteX15874" fmla="*/ 9871640 w 10962464"/>
              <a:gd name="connsiteY15874" fmla="*/ 611962 h 4944979"/>
              <a:gd name="connsiteX15875" fmla="*/ 9829763 w 10962464"/>
              <a:gd name="connsiteY15875" fmla="*/ 544536 h 4944979"/>
              <a:gd name="connsiteX15876" fmla="*/ 9822205 w 10962464"/>
              <a:gd name="connsiteY15876" fmla="*/ 526395 h 4944979"/>
              <a:gd name="connsiteX15877" fmla="*/ 9815100 w 10962464"/>
              <a:gd name="connsiteY15877" fmla="*/ 502510 h 4944979"/>
              <a:gd name="connsiteX15878" fmla="*/ 9814193 w 10962464"/>
              <a:gd name="connsiteY15878" fmla="*/ 490567 h 4944979"/>
              <a:gd name="connsiteX15879" fmla="*/ 9817066 w 10962464"/>
              <a:gd name="connsiteY15879" fmla="*/ 477568 h 4944979"/>
              <a:gd name="connsiteX15880" fmla="*/ 9818728 w 10962464"/>
              <a:gd name="connsiteY15880" fmla="*/ 474695 h 4944979"/>
              <a:gd name="connsiteX15881" fmla="*/ 9826589 w 10962464"/>
              <a:gd name="connsiteY15881" fmla="*/ 467893 h 4944979"/>
              <a:gd name="connsiteX15882" fmla="*/ 9838986 w 10962464"/>
              <a:gd name="connsiteY15882" fmla="*/ 466380 h 4944979"/>
              <a:gd name="connsiteX15883" fmla="*/ 9846049 w 10962464"/>
              <a:gd name="connsiteY15883" fmla="*/ 468188 h 4944979"/>
              <a:gd name="connsiteX15884" fmla="*/ 9827346 w 10962464"/>
              <a:gd name="connsiteY15884" fmla="*/ 442795 h 4944979"/>
              <a:gd name="connsiteX15885" fmla="*/ 9817066 w 10962464"/>
              <a:gd name="connsiteY15885" fmla="*/ 426468 h 4944979"/>
              <a:gd name="connsiteX15886" fmla="*/ 9806635 w 10962464"/>
              <a:gd name="connsiteY15886" fmla="*/ 408327 h 4944979"/>
              <a:gd name="connsiteX15887" fmla="*/ 9789551 w 10962464"/>
              <a:gd name="connsiteY15887" fmla="*/ 374616 h 4944979"/>
              <a:gd name="connsiteX15888" fmla="*/ 9774888 w 10962464"/>
              <a:gd name="connsiteY15888" fmla="*/ 338332 h 4944979"/>
              <a:gd name="connsiteX15889" fmla="*/ 9768840 w 10962464"/>
              <a:gd name="connsiteY15889" fmla="*/ 318981 h 4944979"/>
              <a:gd name="connsiteX15890" fmla="*/ 9767934 w 10962464"/>
              <a:gd name="connsiteY15890" fmla="*/ 314749 h 4944979"/>
              <a:gd name="connsiteX15891" fmla="*/ 9767631 w 10962464"/>
              <a:gd name="connsiteY15891" fmla="*/ 312482 h 4944979"/>
              <a:gd name="connsiteX15892" fmla="*/ 9767328 w 10962464"/>
              <a:gd name="connsiteY15892" fmla="*/ 310517 h 4944979"/>
              <a:gd name="connsiteX15893" fmla="*/ 9767177 w 10962464"/>
              <a:gd name="connsiteY15893" fmla="*/ 305680 h 4944979"/>
              <a:gd name="connsiteX15894" fmla="*/ 9768539 w 10962464"/>
              <a:gd name="connsiteY15894" fmla="*/ 300539 h 4944979"/>
              <a:gd name="connsiteX15895" fmla="*/ 9770050 w 10962464"/>
              <a:gd name="connsiteY15895" fmla="*/ 297818 h 4944979"/>
              <a:gd name="connsiteX15896" fmla="*/ 9773073 w 10962464"/>
              <a:gd name="connsiteY15896" fmla="*/ 294945 h 4944979"/>
              <a:gd name="connsiteX15897" fmla="*/ 9783958 w 10962464"/>
              <a:gd name="connsiteY15897" fmla="*/ 290562 h 4944979"/>
              <a:gd name="connsiteX15898" fmla="*/ 9797262 w 10962464"/>
              <a:gd name="connsiteY15898" fmla="*/ 291770 h 4944979"/>
              <a:gd name="connsiteX15899" fmla="*/ 9801495 w 10962464"/>
              <a:gd name="connsiteY15899" fmla="*/ 292979 h 4944979"/>
              <a:gd name="connsiteX15900" fmla="*/ 9810264 w 10962464"/>
              <a:gd name="connsiteY15900" fmla="*/ 296457 h 4944979"/>
              <a:gd name="connsiteX15901" fmla="*/ 9828857 w 10962464"/>
              <a:gd name="connsiteY15901" fmla="*/ 306435 h 4944979"/>
              <a:gd name="connsiteX15902" fmla="*/ 9860151 w 10962464"/>
              <a:gd name="connsiteY15902" fmla="*/ 326844 h 4944979"/>
              <a:gd name="connsiteX15903" fmla="*/ 9872289 w 10962464"/>
              <a:gd name="connsiteY15903" fmla="*/ 336291 h 4944979"/>
              <a:gd name="connsiteX15904" fmla="*/ 9867558 w 10962464"/>
              <a:gd name="connsiteY15904" fmla="*/ 319284 h 4944979"/>
              <a:gd name="connsiteX15905" fmla="*/ 9860906 w 10962464"/>
              <a:gd name="connsiteY15905" fmla="*/ 283607 h 4944979"/>
              <a:gd name="connsiteX15906" fmla="*/ 9859546 w 10962464"/>
              <a:gd name="connsiteY15906" fmla="*/ 243696 h 4944979"/>
              <a:gd name="connsiteX15907" fmla="*/ 9864081 w 10962464"/>
              <a:gd name="connsiteY15907" fmla="*/ 206205 h 4944979"/>
              <a:gd name="connsiteX15908" fmla="*/ 9870279 w 10962464"/>
              <a:gd name="connsiteY15908" fmla="*/ 167957 h 4944979"/>
              <a:gd name="connsiteX15909" fmla="*/ 9880106 w 10962464"/>
              <a:gd name="connsiteY15909" fmla="*/ 128348 h 4944979"/>
              <a:gd name="connsiteX15910" fmla="*/ 9882977 w 10962464"/>
              <a:gd name="connsiteY15910" fmla="*/ 119883 h 4944979"/>
              <a:gd name="connsiteX15911" fmla="*/ 9884641 w 10962464"/>
              <a:gd name="connsiteY15911" fmla="*/ 115953 h 4944979"/>
              <a:gd name="connsiteX15912" fmla="*/ 9888118 w 10962464"/>
              <a:gd name="connsiteY15912" fmla="*/ 109450 h 4944979"/>
              <a:gd name="connsiteX15913" fmla="*/ 9888420 w 10962464"/>
              <a:gd name="connsiteY15913" fmla="*/ 109150 h 4944979"/>
              <a:gd name="connsiteX15914" fmla="*/ 9892956 w 10962464"/>
              <a:gd name="connsiteY15914" fmla="*/ 103556 h 4944979"/>
              <a:gd name="connsiteX15915" fmla="*/ 9899758 w 10962464"/>
              <a:gd name="connsiteY15915" fmla="*/ 100381 h 4944979"/>
              <a:gd name="connsiteX15916" fmla="*/ 10414905 w 10962464"/>
              <a:gd name="connsiteY15916" fmla="*/ 84680 h 4944979"/>
              <a:gd name="connsiteX15917" fmla="*/ 10414937 w 10962464"/>
              <a:gd name="connsiteY15917" fmla="*/ 84864 h 4944979"/>
              <a:gd name="connsiteX15918" fmla="*/ 10422677 w 10962464"/>
              <a:gd name="connsiteY15918" fmla="*/ 97962 h 4944979"/>
              <a:gd name="connsiteX15919" fmla="*/ 10443237 w 10962464"/>
              <a:gd name="connsiteY15919" fmla="*/ 130767 h 4944979"/>
              <a:gd name="connsiteX15920" fmla="*/ 10463948 w 10962464"/>
              <a:gd name="connsiteY15920" fmla="*/ 164328 h 4944979"/>
              <a:gd name="connsiteX15921" fmla="*/ 10474682 w 10962464"/>
              <a:gd name="connsiteY15921" fmla="*/ 180353 h 4944979"/>
              <a:gd name="connsiteX15922" fmla="*/ 10485868 w 10962464"/>
              <a:gd name="connsiteY15922" fmla="*/ 194866 h 4944979"/>
              <a:gd name="connsiteX15923" fmla="*/ 10517162 w 10962464"/>
              <a:gd name="connsiteY15923" fmla="*/ 227217 h 4944979"/>
              <a:gd name="connsiteX15924" fmla="*/ 10554654 w 10962464"/>
              <a:gd name="connsiteY15924" fmla="*/ 261233 h 4944979"/>
              <a:gd name="connsiteX15925" fmla="*/ 10554940 w 10962464"/>
              <a:gd name="connsiteY15925" fmla="*/ 266751 h 4944979"/>
              <a:gd name="connsiteX15926" fmla="*/ 10556771 w 10962464"/>
              <a:gd name="connsiteY15926" fmla="*/ 266826 h 4944979"/>
              <a:gd name="connsiteX15927" fmla="*/ 10596228 w 10962464"/>
              <a:gd name="connsiteY15927" fmla="*/ 272419 h 4944979"/>
              <a:gd name="connsiteX15928" fmla="*/ 10633115 w 10962464"/>
              <a:gd name="connsiteY15928" fmla="*/ 280431 h 4944979"/>
              <a:gd name="connsiteX15929" fmla="*/ 10648064 w 10962464"/>
              <a:gd name="connsiteY15929" fmla="*/ 285247 h 4944979"/>
              <a:gd name="connsiteX15930" fmla="*/ 10623439 w 10962464"/>
              <a:gd name="connsiteY15930" fmla="*/ 263045 h 4944979"/>
              <a:gd name="connsiteX15931" fmla="*/ 10597136 w 10962464"/>
              <a:gd name="connsiteY15931" fmla="*/ 235078 h 4944979"/>
              <a:gd name="connsiteX15932" fmla="*/ 10583227 w 10962464"/>
              <a:gd name="connsiteY15932" fmla="*/ 218902 h 4944979"/>
              <a:gd name="connsiteX15933" fmla="*/ 10571133 w 10962464"/>
              <a:gd name="connsiteY15933" fmla="*/ 202727 h 4944979"/>
              <a:gd name="connsiteX15934" fmla="*/ 10549665 w 10962464"/>
              <a:gd name="connsiteY15934" fmla="*/ 170830 h 4944979"/>
              <a:gd name="connsiteX15935" fmla="*/ 10540747 w 10962464"/>
              <a:gd name="connsiteY15935" fmla="*/ 156163 h 4944979"/>
              <a:gd name="connsiteX15936" fmla="*/ 10538479 w 10962464"/>
              <a:gd name="connsiteY15936" fmla="*/ 152235 h 4944979"/>
              <a:gd name="connsiteX15937" fmla="*/ 10536540 w 10962464"/>
              <a:gd name="connsiteY15937" fmla="*/ 147750 h 4944979"/>
              <a:gd name="connsiteX15938" fmla="*/ 10504767 w 10962464"/>
              <a:gd name="connsiteY15938" fmla="*/ 121998 h 4944979"/>
              <a:gd name="connsiteX15939" fmla="*/ 10445052 w 10962464"/>
              <a:gd name="connsiteY15939" fmla="*/ 92822 h 4944979"/>
              <a:gd name="connsiteX15940" fmla="*/ 10422677 w 10962464"/>
              <a:gd name="connsiteY15940" fmla="*/ 86473 h 4944979"/>
              <a:gd name="connsiteX15941" fmla="*/ 10216019 w 10962464"/>
              <a:gd name="connsiteY15941" fmla="*/ 24944 h 4944979"/>
              <a:gd name="connsiteX15942" fmla="*/ 10198937 w 10962464"/>
              <a:gd name="connsiteY15942" fmla="*/ 25549 h 4944979"/>
              <a:gd name="connsiteX15943" fmla="*/ 10186701 w 10962464"/>
              <a:gd name="connsiteY15943" fmla="*/ 27245 h 4944979"/>
              <a:gd name="connsiteX15944" fmla="*/ 10186842 w 10962464"/>
              <a:gd name="connsiteY15944" fmla="*/ 27212 h 4944979"/>
              <a:gd name="connsiteX15945" fmla="*/ 10183668 w 10962464"/>
              <a:gd name="connsiteY15945" fmla="*/ 27666 h 4944979"/>
              <a:gd name="connsiteX15946" fmla="*/ 10186701 w 10962464"/>
              <a:gd name="connsiteY15946" fmla="*/ 27245 h 4944979"/>
              <a:gd name="connsiteX15947" fmla="*/ 10172179 w 10962464"/>
              <a:gd name="connsiteY15947" fmla="*/ 30689 h 4944979"/>
              <a:gd name="connsiteX15948" fmla="*/ 10175050 w 10962464"/>
              <a:gd name="connsiteY15948" fmla="*/ 34014 h 4944979"/>
              <a:gd name="connsiteX15949" fmla="*/ 10172934 w 10962464"/>
              <a:gd name="connsiteY15949" fmla="*/ 31445 h 4944979"/>
              <a:gd name="connsiteX15950" fmla="*/ 10185784 w 10962464"/>
              <a:gd name="connsiteY15950" fmla="*/ 46259 h 4944979"/>
              <a:gd name="connsiteX15951" fmla="*/ 10200146 w 10962464"/>
              <a:gd name="connsiteY15951" fmla="*/ 60621 h 4944979"/>
              <a:gd name="connsiteX15952" fmla="*/ 10229626 w 10962464"/>
              <a:gd name="connsiteY15952" fmla="*/ 85414 h 4944979"/>
              <a:gd name="connsiteX15953" fmla="*/ 10258650 w 10962464"/>
              <a:gd name="connsiteY15953" fmla="*/ 107487 h 4944979"/>
              <a:gd name="connsiteX15954" fmla="*/ 10288734 w 10962464"/>
              <a:gd name="connsiteY15954" fmla="*/ 130012 h 4944979"/>
              <a:gd name="connsiteX15955" fmla="*/ 10309445 w 10962464"/>
              <a:gd name="connsiteY15955" fmla="*/ 143315 h 4944979"/>
              <a:gd name="connsiteX15956" fmla="*/ 10315645 w 10962464"/>
              <a:gd name="connsiteY15956" fmla="*/ 150723 h 4944979"/>
              <a:gd name="connsiteX15957" fmla="*/ 10315459 w 10962464"/>
              <a:gd name="connsiteY15957" fmla="*/ 153033 h 4944979"/>
              <a:gd name="connsiteX15958" fmla="*/ 10320482 w 10962464"/>
              <a:gd name="connsiteY15958" fmla="*/ 152687 h 4944979"/>
              <a:gd name="connsiteX15959" fmla="*/ 10339228 w 10962464"/>
              <a:gd name="connsiteY15959" fmla="*/ 152233 h 4944979"/>
              <a:gd name="connsiteX15960" fmla="*/ 10360544 w 10962464"/>
              <a:gd name="connsiteY15960" fmla="*/ 153443 h 4944979"/>
              <a:gd name="connsiteX15961" fmla="*/ 10397431 w 10962464"/>
              <a:gd name="connsiteY15961" fmla="*/ 159793 h 4944979"/>
              <a:gd name="connsiteX15962" fmla="*/ 10432654 w 10962464"/>
              <a:gd name="connsiteY15962" fmla="*/ 168410 h 4944979"/>
              <a:gd name="connsiteX15963" fmla="*/ 10438831 w 10962464"/>
              <a:gd name="connsiteY15963" fmla="*/ 170502 h 4944979"/>
              <a:gd name="connsiteX15964" fmla="*/ 10429480 w 10962464"/>
              <a:gd name="connsiteY15964" fmla="*/ 155711 h 4944979"/>
              <a:gd name="connsiteX15965" fmla="*/ 10408466 w 10962464"/>
              <a:gd name="connsiteY15965" fmla="*/ 122302 h 4944979"/>
              <a:gd name="connsiteX15966" fmla="*/ 10389871 w 10962464"/>
              <a:gd name="connsiteY15966" fmla="*/ 90857 h 4944979"/>
              <a:gd name="connsiteX15967" fmla="*/ 10389292 w 10962464"/>
              <a:gd name="connsiteY15967" fmla="*/ 89720 h 4944979"/>
              <a:gd name="connsiteX15968" fmla="*/ 10365835 w 10962464"/>
              <a:gd name="connsiteY15968" fmla="*/ 70297 h 4944979"/>
              <a:gd name="connsiteX15969" fmla="*/ 10334844 w 10962464"/>
              <a:gd name="connsiteY15969" fmla="*/ 52156 h 4944979"/>
              <a:gd name="connsiteX15970" fmla="*/ 10301433 w 10962464"/>
              <a:gd name="connsiteY15970" fmla="*/ 38097 h 4944979"/>
              <a:gd name="connsiteX15971" fmla="*/ 10273164 w 10962464"/>
              <a:gd name="connsiteY15971" fmla="*/ 30689 h 4944979"/>
              <a:gd name="connsiteX15972" fmla="*/ 10246104 w 10962464"/>
              <a:gd name="connsiteY15972" fmla="*/ 26003 h 4944979"/>
              <a:gd name="connsiteX15973" fmla="*/ 10216019 w 10962464"/>
              <a:gd name="connsiteY15973" fmla="*/ 24944 h 4944979"/>
              <a:gd name="connsiteX15974" fmla="*/ 10216019 w 10962464"/>
              <a:gd name="connsiteY15974" fmla="*/ 0 h 4944979"/>
              <a:gd name="connsiteX15975" fmla="*/ 10235824 w 10962464"/>
              <a:gd name="connsiteY15975" fmla="*/ 454 h 4944979"/>
              <a:gd name="connsiteX15976" fmla="*/ 10258198 w 10962464"/>
              <a:gd name="connsiteY15976" fmla="*/ 2419 h 4944979"/>
              <a:gd name="connsiteX15977" fmla="*/ 10278153 w 10962464"/>
              <a:gd name="connsiteY15977" fmla="*/ 6198 h 4944979"/>
              <a:gd name="connsiteX15978" fmla="*/ 10316854 w 10962464"/>
              <a:gd name="connsiteY15978" fmla="*/ 17386 h 4944979"/>
              <a:gd name="connsiteX15979" fmla="*/ 10351927 w 10962464"/>
              <a:gd name="connsiteY15979" fmla="*/ 32956 h 4944979"/>
              <a:gd name="connsiteX15980" fmla="*/ 10383826 w 10962464"/>
              <a:gd name="connsiteY15980" fmla="*/ 52760 h 4944979"/>
              <a:gd name="connsiteX15981" fmla="*/ 10392223 w 10962464"/>
              <a:gd name="connsiteY15981" fmla="*/ 60104 h 4944979"/>
              <a:gd name="connsiteX15982" fmla="*/ 10409071 w 10962464"/>
              <a:gd name="connsiteY15982" fmla="*/ 58052 h 4944979"/>
              <a:gd name="connsiteX15983" fmla="*/ 10418595 w 10962464"/>
              <a:gd name="connsiteY15983" fmla="*/ 60017 h 4944979"/>
              <a:gd name="connsiteX15984" fmla="*/ 10437795 w 10962464"/>
              <a:gd name="connsiteY15984" fmla="*/ 64400 h 4944979"/>
              <a:gd name="connsiteX15985" fmla="*/ 10457749 w 10962464"/>
              <a:gd name="connsiteY15985" fmla="*/ 71052 h 4944979"/>
              <a:gd name="connsiteX15986" fmla="*/ 10493579 w 10962464"/>
              <a:gd name="connsiteY15986" fmla="*/ 86624 h 4944979"/>
              <a:gd name="connsiteX15987" fmla="*/ 10511115 w 10962464"/>
              <a:gd name="connsiteY15987" fmla="*/ 96452 h 4944979"/>
              <a:gd name="connsiteX15988" fmla="*/ 10528953 w 10962464"/>
              <a:gd name="connsiteY15988" fmla="*/ 108847 h 4944979"/>
              <a:gd name="connsiteX15989" fmla="*/ 10549765 w 10962464"/>
              <a:gd name="connsiteY15989" fmla="*/ 127456 h 4944979"/>
              <a:gd name="connsiteX15990" fmla="*/ 10555865 w 10962464"/>
              <a:gd name="connsiteY15990" fmla="*/ 126987 h 4944979"/>
              <a:gd name="connsiteX15991" fmla="*/ 10568110 w 10962464"/>
              <a:gd name="connsiteY15991" fmla="*/ 128347 h 4944979"/>
              <a:gd name="connsiteX15992" fmla="*/ 10577936 w 10962464"/>
              <a:gd name="connsiteY15992" fmla="*/ 130313 h 4944979"/>
              <a:gd name="connsiteX15993" fmla="*/ 10596832 w 10962464"/>
              <a:gd name="connsiteY15993" fmla="*/ 135453 h 4944979"/>
              <a:gd name="connsiteX15994" fmla="*/ 10635081 w 10962464"/>
              <a:gd name="connsiteY15994" fmla="*/ 149815 h 4944979"/>
              <a:gd name="connsiteX15995" fmla="*/ 10654383 w 10962464"/>
              <a:gd name="connsiteY15995" fmla="*/ 161796 h 4944979"/>
              <a:gd name="connsiteX15996" fmla="*/ 10654430 w 10962464"/>
              <a:gd name="connsiteY15996" fmla="*/ 161606 h 4944979"/>
              <a:gd name="connsiteX15997" fmla="*/ 10659569 w 10962464"/>
              <a:gd name="connsiteY15997" fmla="*/ 158433 h 4944979"/>
              <a:gd name="connsiteX15998" fmla="*/ 10688294 w 10962464"/>
              <a:gd name="connsiteY15998" fmla="*/ 152235 h 4944979"/>
              <a:gd name="connsiteX15999" fmla="*/ 10707947 w 10962464"/>
              <a:gd name="connsiteY15999" fmla="*/ 153140 h 4944979"/>
              <a:gd name="connsiteX16000" fmla="*/ 10739240 w 10962464"/>
              <a:gd name="connsiteY16000" fmla="*/ 157828 h 4944979"/>
              <a:gd name="connsiteX16001" fmla="*/ 10768567 w 10962464"/>
              <a:gd name="connsiteY16001" fmla="*/ 166899 h 4944979"/>
              <a:gd name="connsiteX16002" fmla="*/ 10782628 w 10962464"/>
              <a:gd name="connsiteY16002" fmla="*/ 173852 h 4944979"/>
              <a:gd name="connsiteX16003" fmla="*/ 10795780 w 10962464"/>
              <a:gd name="connsiteY16003" fmla="*/ 182318 h 4944979"/>
              <a:gd name="connsiteX16004" fmla="*/ 10808781 w 10962464"/>
              <a:gd name="connsiteY16004" fmla="*/ 192144 h 4944979"/>
              <a:gd name="connsiteX16005" fmla="*/ 10809220 w 10962464"/>
              <a:gd name="connsiteY16005" fmla="*/ 192527 h 4944979"/>
              <a:gd name="connsiteX16006" fmla="*/ 10809689 w 10962464"/>
              <a:gd name="connsiteY16006" fmla="*/ 192144 h 4944979"/>
              <a:gd name="connsiteX16007" fmla="*/ 10823900 w 10962464"/>
              <a:gd name="connsiteY16007" fmla="*/ 189725 h 4944979"/>
              <a:gd name="connsiteX16008" fmla="*/ 10848693 w 10962464"/>
              <a:gd name="connsiteY16008" fmla="*/ 197737 h 4944979"/>
              <a:gd name="connsiteX16009" fmla="*/ 10866229 w 10962464"/>
              <a:gd name="connsiteY16009" fmla="*/ 205145 h 4944979"/>
              <a:gd name="connsiteX16010" fmla="*/ 10900999 w 10962464"/>
              <a:gd name="connsiteY16010" fmla="*/ 221472 h 4944979"/>
              <a:gd name="connsiteX16011" fmla="*/ 10933806 w 10962464"/>
              <a:gd name="connsiteY16011" fmla="*/ 243393 h 4944979"/>
              <a:gd name="connsiteX16012" fmla="*/ 10960260 w 10962464"/>
              <a:gd name="connsiteY16012" fmla="*/ 267732 h 4944979"/>
              <a:gd name="connsiteX16013" fmla="*/ 10962464 w 10962464"/>
              <a:gd name="connsiteY16013" fmla="*/ 270134 h 4944979"/>
              <a:gd name="connsiteX16014" fmla="*/ 10962464 w 10962464"/>
              <a:gd name="connsiteY16014" fmla="*/ 313677 h 4944979"/>
              <a:gd name="connsiteX16015" fmla="*/ 10957387 w 10962464"/>
              <a:gd name="connsiteY16015" fmla="*/ 312329 h 4944979"/>
              <a:gd name="connsiteX16016" fmla="*/ 10946957 w 10962464"/>
              <a:gd name="connsiteY16016" fmla="*/ 312482 h 4944979"/>
              <a:gd name="connsiteX16017" fmla="*/ 10945293 w 10962464"/>
              <a:gd name="connsiteY16017" fmla="*/ 312936 h 4944979"/>
              <a:gd name="connsiteX16018" fmla="*/ 10944689 w 10962464"/>
              <a:gd name="connsiteY16018" fmla="*/ 313390 h 4944979"/>
              <a:gd name="connsiteX16019" fmla="*/ 10944839 w 10962464"/>
              <a:gd name="connsiteY16019" fmla="*/ 315204 h 4944979"/>
              <a:gd name="connsiteX16020" fmla="*/ 10962464 w 10962464"/>
              <a:gd name="connsiteY16020" fmla="*/ 367097 h 4944979"/>
              <a:gd name="connsiteX16021" fmla="*/ 10962464 w 10962464"/>
              <a:gd name="connsiteY16021" fmla="*/ 430745 h 4944979"/>
              <a:gd name="connsiteX16022" fmla="*/ 10953456 w 10962464"/>
              <a:gd name="connsiteY16022" fmla="*/ 410141 h 4944979"/>
              <a:gd name="connsiteX16023" fmla="*/ 10938708 w 10962464"/>
              <a:gd name="connsiteY16023" fmla="*/ 373875 h 4944979"/>
              <a:gd name="connsiteX16024" fmla="*/ 10897825 w 10962464"/>
              <a:gd name="connsiteY16024" fmla="*/ 339994 h 4944979"/>
              <a:gd name="connsiteX16025" fmla="*/ 10838110 w 10962464"/>
              <a:gd name="connsiteY16025" fmla="*/ 305526 h 4944979"/>
              <a:gd name="connsiteX16026" fmla="*/ 10775371 w 10962464"/>
              <a:gd name="connsiteY16026" fmla="*/ 279073 h 4944979"/>
              <a:gd name="connsiteX16027" fmla="*/ 10761919 w 10962464"/>
              <a:gd name="connsiteY16027" fmla="*/ 274536 h 4944979"/>
              <a:gd name="connsiteX16028" fmla="*/ 10749672 w 10962464"/>
              <a:gd name="connsiteY16028" fmla="*/ 271211 h 4944979"/>
              <a:gd name="connsiteX16029" fmla="*/ 10749974 w 10962464"/>
              <a:gd name="connsiteY16029" fmla="*/ 274989 h 4944979"/>
              <a:gd name="connsiteX16030" fmla="*/ 10759801 w 10962464"/>
              <a:gd name="connsiteY16030" fmla="*/ 301446 h 4944979"/>
              <a:gd name="connsiteX16031" fmla="*/ 10760312 w 10962464"/>
              <a:gd name="connsiteY16031" fmla="*/ 302375 h 4944979"/>
              <a:gd name="connsiteX16032" fmla="*/ 10778396 w 10962464"/>
              <a:gd name="connsiteY16032" fmla="*/ 335308 h 4944979"/>
              <a:gd name="connsiteX16033" fmla="*/ 10798804 w 10962464"/>
              <a:gd name="connsiteY16033" fmla="*/ 363882 h 4944979"/>
              <a:gd name="connsiteX16034" fmla="*/ 10828738 w 10962464"/>
              <a:gd name="connsiteY16034" fmla="*/ 394722 h 4944979"/>
              <a:gd name="connsiteX16035" fmla="*/ 10844762 w 10962464"/>
              <a:gd name="connsiteY16035" fmla="*/ 409233 h 4944979"/>
              <a:gd name="connsiteX16036" fmla="*/ 10858822 w 10962464"/>
              <a:gd name="connsiteY16036" fmla="*/ 420419 h 4944979"/>
              <a:gd name="connsiteX16037" fmla="*/ 10868950 w 10962464"/>
              <a:gd name="connsiteY16037" fmla="*/ 426619 h 4944979"/>
              <a:gd name="connsiteX16038" fmla="*/ 10869477 w 10962464"/>
              <a:gd name="connsiteY16038" fmla="*/ 428289 h 4944979"/>
              <a:gd name="connsiteX16039" fmla="*/ 10875300 w 10962464"/>
              <a:gd name="connsiteY16039" fmla="*/ 428433 h 4944979"/>
              <a:gd name="connsiteX16040" fmla="*/ 10916268 w 10962464"/>
              <a:gd name="connsiteY16040" fmla="*/ 433725 h 4944979"/>
              <a:gd name="connsiteX16041" fmla="*/ 10936223 w 10962464"/>
              <a:gd name="connsiteY16041" fmla="*/ 438108 h 4944979"/>
              <a:gd name="connsiteX16042" fmla="*/ 10956178 w 10962464"/>
              <a:gd name="connsiteY16042" fmla="*/ 444912 h 4944979"/>
              <a:gd name="connsiteX16043" fmla="*/ 10962464 w 10962464"/>
              <a:gd name="connsiteY16043" fmla="*/ 447872 h 4944979"/>
              <a:gd name="connsiteX16044" fmla="*/ 10962464 w 10962464"/>
              <a:gd name="connsiteY16044" fmla="*/ 475411 h 4944979"/>
              <a:gd name="connsiteX16045" fmla="*/ 10940305 w 10962464"/>
              <a:gd name="connsiteY16045" fmla="*/ 465320 h 4944979"/>
              <a:gd name="connsiteX16046" fmla="*/ 10882858 w 10962464"/>
              <a:gd name="connsiteY16046" fmla="*/ 453680 h 4944979"/>
              <a:gd name="connsiteX16047" fmla="*/ 10848994 w 10962464"/>
              <a:gd name="connsiteY16047" fmla="*/ 452017 h 4944979"/>
              <a:gd name="connsiteX16048" fmla="*/ 10814677 w 10962464"/>
              <a:gd name="connsiteY16048" fmla="*/ 454435 h 4944979"/>
              <a:gd name="connsiteX16049" fmla="*/ 10799712 w 10962464"/>
              <a:gd name="connsiteY16049" fmla="*/ 458065 h 4944979"/>
              <a:gd name="connsiteX16050" fmla="*/ 10783232 w 10962464"/>
              <a:gd name="connsiteY16050" fmla="*/ 464110 h 4944979"/>
              <a:gd name="connsiteX16051" fmla="*/ 10765999 w 10962464"/>
              <a:gd name="connsiteY16051" fmla="*/ 470309 h 4944979"/>
              <a:gd name="connsiteX16052" fmla="*/ 10749218 w 10962464"/>
              <a:gd name="connsiteY16052" fmla="*/ 476056 h 4944979"/>
              <a:gd name="connsiteX16053" fmla="*/ 10742717 w 10962464"/>
              <a:gd name="connsiteY16053" fmla="*/ 479833 h 4944979"/>
              <a:gd name="connsiteX16054" fmla="*/ 10756776 w 10962464"/>
              <a:gd name="connsiteY16054" fmla="*/ 487845 h 4944979"/>
              <a:gd name="connsiteX16055" fmla="*/ 10779303 w 10962464"/>
              <a:gd name="connsiteY16055" fmla="*/ 498428 h 4944979"/>
              <a:gd name="connsiteX16056" fmla="*/ 10803642 w 10962464"/>
              <a:gd name="connsiteY16056" fmla="*/ 505986 h 4944979"/>
              <a:gd name="connsiteX16057" fmla="*/ 10829493 w 10962464"/>
              <a:gd name="connsiteY16057" fmla="*/ 514150 h 4944979"/>
              <a:gd name="connsiteX16058" fmla="*/ 10857159 w 10962464"/>
              <a:gd name="connsiteY16058" fmla="*/ 521104 h 4944979"/>
              <a:gd name="connsiteX16059" fmla="*/ 10880590 w 10962464"/>
              <a:gd name="connsiteY16059" fmla="*/ 524127 h 4944979"/>
              <a:gd name="connsiteX16060" fmla="*/ 10893289 w 10962464"/>
              <a:gd name="connsiteY16060" fmla="*/ 525035 h 4944979"/>
              <a:gd name="connsiteX16061" fmla="*/ 10911884 w 10962464"/>
              <a:gd name="connsiteY16061" fmla="*/ 525337 h 4944979"/>
              <a:gd name="connsiteX16062" fmla="*/ 10915177 w 10962464"/>
              <a:gd name="connsiteY16062" fmla="*/ 528398 h 4944979"/>
              <a:gd name="connsiteX16063" fmla="*/ 10917477 w 10962464"/>
              <a:gd name="connsiteY16063" fmla="*/ 525638 h 4944979"/>
              <a:gd name="connsiteX16064" fmla="*/ 10922919 w 10962464"/>
              <a:gd name="connsiteY16064" fmla="*/ 520650 h 4944979"/>
              <a:gd name="connsiteX16065" fmla="*/ 10939246 w 10962464"/>
              <a:gd name="connsiteY16065" fmla="*/ 512033 h 4944979"/>
              <a:gd name="connsiteX16066" fmla="*/ 10956783 w 10962464"/>
              <a:gd name="connsiteY16066" fmla="*/ 506287 h 4944979"/>
              <a:gd name="connsiteX16067" fmla="*/ 10962464 w 10962464"/>
              <a:gd name="connsiteY16067" fmla="*/ 504733 h 4944979"/>
              <a:gd name="connsiteX16068" fmla="*/ 10962464 w 10962464"/>
              <a:gd name="connsiteY16068" fmla="*/ 530678 h 4944979"/>
              <a:gd name="connsiteX16069" fmla="*/ 10943328 w 10962464"/>
              <a:gd name="connsiteY16069" fmla="*/ 536977 h 4944979"/>
              <a:gd name="connsiteX16070" fmla="*/ 10936978 w 10962464"/>
              <a:gd name="connsiteY16070" fmla="*/ 540908 h 4944979"/>
              <a:gd name="connsiteX16071" fmla="*/ 10930780 w 10962464"/>
              <a:gd name="connsiteY16071" fmla="*/ 547861 h 4944979"/>
              <a:gd name="connsiteX16072" fmla="*/ 10929420 w 10962464"/>
              <a:gd name="connsiteY16072" fmla="*/ 550431 h 4944979"/>
              <a:gd name="connsiteX16073" fmla="*/ 10929420 w 10962464"/>
              <a:gd name="connsiteY16073" fmla="*/ 551188 h 4944979"/>
              <a:gd name="connsiteX16074" fmla="*/ 10930479 w 10962464"/>
              <a:gd name="connsiteY16074" fmla="*/ 554664 h 4944979"/>
              <a:gd name="connsiteX16075" fmla="*/ 10932595 w 10962464"/>
              <a:gd name="connsiteY16075" fmla="*/ 557840 h 4944979"/>
              <a:gd name="connsiteX16076" fmla="*/ 10940456 w 10962464"/>
              <a:gd name="connsiteY16076" fmla="*/ 566306 h 4944979"/>
              <a:gd name="connsiteX16077" fmla="*/ 10951491 w 10962464"/>
              <a:gd name="connsiteY16077" fmla="*/ 577190 h 4944979"/>
              <a:gd name="connsiteX16078" fmla="*/ 10962464 w 10962464"/>
              <a:gd name="connsiteY16078" fmla="*/ 585491 h 4944979"/>
              <a:gd name="connsiteX16079" fmla="*/ 10962464 w 10962464"/>
              <a:gd name="connsiteY16079" fmla="*/ 615436 h 4944979"/>
              <a:gd name="connsiteX16080" fmla="*/ 10951340 w 10962464"/>
              <a:gd name="connsiteY16080" fmla="*/ 608484 h 4944979"/>
              <a:gd name="connsiteX16081" fmla="*/ 10936978 w 10962464"/>
              <a:gd name="connsiteY16081" fmla="*/ 597447 h 4944979"/>
              <a:gd name="connsiteX16082" fmla="*/ 10923524 w 10962464"/>
              <a:gd name="connsiteY16082" fmla="*/ 584447 h 4944979"/>
              <a:gd name="connsiteX16083" fmla="*/ 10917023 w 10962464"/>
              <a:gd name="connsiteY16083" fmla="*/ 577492 h 4944979"/>
              <a:gd name="connsiteX16084" fmla="*/ 10910466 w 10962464"/>
              <a:gd name="connsiteY16084" fmla="*/ 569477 h 4944979"/>
              <a:gd name="connsiteX16085" fmla="*/ 10901755 w 10962464"/>
              <a:gd name="connsiteY16085" fmla="*/ 574016 h 4944979"/>
              <a:gd name="connsiteX16086" fmla="*/ 10887392 w 10962464"/>
              <a:gd name="connsiteY16086" fmla="*/ 583237 h 4944979"/>
              <a:gd name="connsiteX16087" fmla="*/ 10864566 w 10962464"/>
              <a:gd name="connsiteY16087" fmla="*/ 608786 h 4944979"/>
              <a:gd name="connsiteX16088" fmla="*/ 10862298 w 10962464"/>
              <a:gd name="connsiteY16088" fmla="*/ 612868 h 4944979"/>
              <a:gd name="connsiteX16089" fmla="*/ 10861844 w 10962464"/>
              <a:gd name="connsiteY16089" fmla="*/ 614682 h 4944979"/>
              <a:gd name="connsiteX16090" fmla="*/ 10864112 w 10962464"/>
              <a:gd name="connsiteY16090" fmla="*/ 616496 h 4944979"/>
              <a:gd name="connsiteX16091" fmla="*/ 10884369 w 10962464"/>
              <a:gd name="connsiteY16091" fmla="*/ 628289 h 4944979"/>
              <a:gd name="connsiteX16092" fmla="*/ 10907651 w 10962464"/>
              <a:gd name="connsiteY16092" fmla="*/ 638115 h 4944979"/>
              <a:gd name="connsiteX16093" fmla="*/ 10936374 w 10962464"/>
              <a:gd name="connsiteY16093" fmla="*/ 647639 h 4944979"/>
              <a:gd name="connsiteX16094" fmla="*/ 10962464 w 10962464"/>
              <a:gd name="connsiteY16094" fmla="*/ 652348 h 4944979"/>
              <a:gd name="connsiteX16095" fmla="*/ 10962464 w 10962464"/>
              <a:gd name="connsiteY16095" fmla="*/ 677363 h 4944979"/>
              <a:gd name="connsiteX16096" fmla="*/ 10954667 w 10962464"/>
              <a:gd name="connsiteY16096" fmla="*/ 676665 h 4944979"/>
              <a:gd name="connsiteX16097" fmla="*/ 10939246 w 10962464"/>
              <a:gd name="connsiteY16097" fmla="*/ 673943 h 4944979"/>
              <a:gd name="connsiteX16098" fmla="*/ 10908860 w 10962464"/>
              <a:gd name="connsiteY16098" fmla="*/ 664571 h 4944979"/>
              <a:gd name="connsiteX16099" fmla="*/ 10877717 w 10962464"/>
              <a:gd name="connsiteY16099" fmla="*/ 652477 h 4944979"/>
              <a:gd name="connsiteX16100" fmla="*/ 10861996 w 10962464"/>
              <a:gd name="connsiteY16100" fmla="*/ 644313 h 4944979"/>
              <a:gd name="connsiteX16101" fmla="*/ 10854437 w 10962464"/>
              <a:gd name="connsiteY16101" fmla="*/ 639475 h 4944979"/>
              <a:gd name="connsiteX16102" fmla="*/ 10845971 w 10962464"/>
              <a:gd name="connsiteY16102" fmla="*/ 633579 h 4944979"/>
              <a:gd name="connsiteX16103" fmla="*/ 10837202 w 10962464"/>
              <a:gd name="connsiteY16103" fmla="*/ 613776 h 4944979"/>
              <a:gd name="connsiteX16104" fmla="*/ 10840332 w 10962464"/>
              <a:gd name="connsiteY16104" fmla="*/ 604017 h 4944979"/>
              <a:gd name="connsiteX16105" fmla="*/ 10805002 w 10962464"/>
              <a:gd name="connsiteY16105" fmla="*/ 602588 h 4944979"/>
              <a:gd name="connsiteX16106" fmla="*/ 10785802 w 10962464"/>
              <a:gd name="connsiteY16106" fmla="*/ 599866 h 4944979"/>
              <a:gd name="connsiteX16107" fmla="*/ 10767812 w 10962464"/>
              <a:gd name="connsiteY16107" fmla="*/ 596843 h 4944979"/>
              <a:gd name="connsiteX16108" fmla="*/ 10747101 w 10962464"/>
              <a:gd name="connsiteY16108" fmla="*/ 593064 h 4944979"/>
              <a:gd name="connsiteX16109" fmla="*/ 10728960 w 10962464"/>
              <a:gd name="connsiteY16109" fmla="*/ 589435 h 4944979"/>
              <a:gd name="connsiteX16110" fmla="*/ 10691771 w 10962464"/>
              <a:gd name="connsiteY16110" fmla="*/ 577643 h 4944979"/>
              <a:gd name="connsiteX16111" fmla="*/ 10650953 w 10962464"/>
              <a:gd name="connsiteY16111" fmla="*/ 562678 h 4944979"/>
              <a:gd name="connsiteX16112" fmla="*/ 10615729 w 10962464"/>
              <a:gd name="connsiteY16112" fmla="*/ 546351 h 4944979"/>
              <a:gd name="connsiteX16113" fmla="*/ 10584134 w 10962464"/>
              <a:gd name="connsiteY16113" fmla="*/ 527000 h 4944979"/>
              <a:gd name="connsiteX16114" fmla="*/ 10578237 w 10962464"/>
              <a:gd name="connsiteY16114" fmla="*/ 519744 h 4944979"/>
              <a:gd name="connsiteX16115" fmla="*/ 10575969 w 10962464"/>
              <a:gd name="connsiteY16115" fmla="*/ 513847 h 4944979"/>
              <a:gd name="connsiteX16116" fmla="*/ 10575819 w 10962464"/>
              <a:gd name="connsiteY16116" fmla="*/ 505683 h 4944979"/>
              <a:gd name="connsiteX16117" fmla="*/ 10580052 w 10962464"/>
              <a:gd name="connsiteY16117" fmla="*/ 494951 h 4944979"/>
              <a:gd name="connsiteX16118" fmla="*/ 10585192 w 10962464"/>
              <a:gd name="connsiteY16118" fmla="*/ 487543 h 4944979"/>
              <a:gd name="connsiteX16119" fmla="*/ 10585486 w 10962464"/>
              <a:gd name="connsiteY16119" fmla="*/ 487270 h 4944979"/>
              <a:gd name="connsiteX16120" fmla="*/ 10575669 w 10962464"/>
              <a:gd name="connsiteY16120" fmla="*/ 485578 h 4944979"/>
              <a:gd name="connsiteX16121" fmla="*/ 10543468 w 10962464"/>
              <a:gd name="connsiteY16121" fmla="*/ 477263 h 4944979"/>
              <a:gd name="connsiteX16122" fmla="*/ 10509150 w 10962464"/>
              <a:gd name="connsiteY16122" fmla="*/ 464715 h 4944979"/>
              <a:gd name="connsiteX16123" fmla="*/ 10479823 w 10962464"/>
              <a:gd name="connsiteY16123" fmla="*/ 451563 h 4944979"/>
              <a:gd name="connsiteX16124" fmla="*/ 10463345 w 10962464"/>
              <a:gd name="connsiteY16124" fmla="*/ 441737 h 4944979"/>
              <a:gd name="connsiteX16125" fmla="*/ 10449891 w 10962464"/>
              <a:gd name="connsiteY16125" fmla="*/ 431911 h 4944979"/>
              <a:gd name="connsiteX16126" fmla="*/ 10447018 w 10962464"/>
              <a:gd name="connsiteY16126" fmla="*/ 429341 h 4944979"/>
              <a:gd name="connsiteX16127" fmla="*/ 10443087 w 10962464"/>
              <a:gd name="connsiteY16127" fmla="*/ 423142 h 4944979"/>
              <a:gd name="connsiteX16128" fmla="*/ 10442331 w 10962464"/>
              <a:gd name="connsiteY16128" fmla="*/ 419212 h 4944979"/>
              <a:gd name="connsiteX16129" fmla="*/ 10442595 w 10962464"/>
              <a:gd name="connsiteY16129" fmla="*/ 416437 h 4944979"/>
              <a:gd name="connsiteX16130" fmla="*/ 10440365 w 10962464"/>
              <a:gd name="connsiteY16130" fmla="*/ 415734 h 4944979"/>
              <a:gd name="connsiteX16131" fmla="*/ 10424341 w 10962464"/>
              <a:gd name="connsiteY16131" fmla="*/ 409536 h 4944979"/>
              <a:gd name="connsiteX16132" fmla="*/ 10408468 w 10962464"/>
              <a:gd name="connsiteY16132" fmla="*/ 403035 h 4944979"/>
              <a:gd name="connsiteX16133" fmla="*/ 10396070 w 10962464"/>
              <a:gd name="connsiteY16133" fmla="*/ 397745 h 4944979"/>
              <a:gd name="connsiteX16134" fmla="*/ 10368254 w 10962464"/>
              <a:gd name="connsiteY16134" fmla="*/ 379755 h 4944979"/>
              <a:gd name="connsiteX16135" fmla="*/ 10342553 w 10962464"/>
              <a:gd name="connsiteY16135" fmla="*/ 361463 h 4944979"/>
              <a:gd name="connsiteX16136" fmla="*/ 10312169 w 10962464"/>
              <a:gd name="connsiteY16136" fmla="*/ 338635 h 4944979"/>
              <a:gd name="connsiteX16137" fmla="*/ 10305666 w 10962464"/>
              <a:gd name="connsiteY16137" fmla="*/ 332739 h 4944979"/>
              <a:gd name="connsiteX16138" fmla="*/ 10298713 w 10962464"/>
              <a:gd name="connsiteY16138" fmla="*/ 313087 h 4944979"/>
              <a:gd name="connsiteX16139" fmla="*/ 10301586 w 10962464"/>
              <a:gd name="connsiteY16139" fmla="*/ 307492 h 4944979"/>
              <a:gd name="connsiteX16140" fmla="*/ 10304004 w 10962464"/>
              <a:gd name="connsiteY16140" fmla="*/ 304772 h 4944979"/>
              <a:gd name="connsiteX16141" fmla="*/ 10304306 w 10962464"/>
              <a:gd name="connsiteY16141" fmla="*/ 304469 h 4944979"/>
              <a:gd name="connsiteX16142" fmla="*/ 10308237 w 10962464"/>
              <a:gd name="connsiteY16142" fmla="*/ 301143 h 4944979"/>
              <a:gd name="connsiteX16143" fmla="*/ 10309748 w 10962464"/>
              <a:gd name="connsiteY16143" fmla="*/ 300085 h 4944979"/>
              <a:gd name="connsiteX16144" fmla="*/ 10318668 w 10962464"/>
              <a:gd name="connsiteY16144" fmla="*/ 296003 h 4944979"/>
              <a:gd name="connsiteX16145" fmla="*/ 10326832 w 10962464"/>
              <a:gd name="connsiteY16145" fmla="*/ 293433 h 4944979"/>
              <a:gd name="connsiteX16146" fmla="*/ 10342929 w 10962464"/>
              <a:gd name="connsiteY16146" fmla="*/ 289149 h 4944979"/>
              <a:gd name="connsiteX16147" fmla="*/ 10306876 w 10962464"/>
              <a:gd name="connsiteY16147" fmla="*/ 273175 h 4944979"/>
              <a:gd name="connsiteX16148" fmla="*/ 10271953 w 10962464"/>
              <a:gd name="connsiteY16148" fmla="*/ 253824 h 4944979"/>
              <a:gd name="connsiteX16149" fmla="*/ 10238393 w 10962464"/>
              <a:gd name="connsiteY16149" fmla="*/ 233113 h 4944979"/>
              <a:gd name="connsiteX16150" fmla="*/ 10208007 w 10962464"/>
              <a:gd name="connsiteY16150" fmla="*/ 209226 h 4944979"/>
              <a:gd name="connsiteX16151" fmla="*/ 10200749 w 10962464"/>
              <a:gd name="connsiteY16151" fmla="*/ 202878 h 4944979"/>
              <a:gd name="connsiteX16152" fmla="*/ 10197576 w 10962464"/>
              <a:gd name="connsiteY16152" fmla="*/ 200005 h 4944979"/>
              <a:gd name="connsiteX16153" fmla="*/ 10196064 w 10962464"/>
              <a:gd name="connsiteY16153" fmla="*/ 198494 h 4944979"/>
              <a:gd name="connsiteX16154" fmla="*/ 10192436 w 10962464"/>
              <a:gd name="connsiteY16154" fmla="*/ 194412 h 4944979"/>
              <a:gd name="connsiteX16155" fmla="*/ 10190471 w 10962464"/>
              <a:gd name="connsiteY16155" fmla="*/ 190330 h 4944979"/>
              <a:gd name="connsiteX16156" fmla="*/ 10189714 w 10962464"/>
              <a:gd name="connsiteY16156" fmla="*/ 186097 h 4944979"/>
              <a:gd name="connsiteX16157" fmla="*/ 10191226 w 10962464"/>
              <a:gd name="connsiteY16157" fmla="*/ 178991 h 4944979"/>
              <a:gd name="connsiteX16158" fmla="*/ 10194704 w 10962464"/>
              <a:gd name="connsiteY16158" fmla="*/ 174911 h 4944979"/>
              <a:gd name="connsiteX16159" fmla="*/ 10200448 w 10962464"/>
              <a:gd name="connsiteY16159" fmla="*/ 170678 h 4944979"/>
              <a:gd name="connsiteX16160" fmla="*/ 10210274 w 10962464"/>
              <a:gd name="connsiteY16160" fmla="*/ 166292 h 4944979"/>
              <a:gd name="connsiteX16161" fmla="*/ 10227205 w 10962464"/>
              <a:gd name="connsiteY16161" fmla="*/ 162363 h 4944979"/>
              <a:gd name="connsiteX16162" fmla="*/ 10247767 w 10962464"/>
              <a:gd name="connsiteY16162" fmla="*/ 159036 h 4944979"/>
              <a:gd name="connsiteX16163" fmla="*/ 10264699 w 10962464"/>
              <a:gd name="connsiteY16163" fmla="*/ 157373 h 4944979"/>
              <a:gd name="connsiteX16164" fmla="*/ 10282965 w 10962464"/>
              <a:gd name="connsiteY16164" fmla="*/ 155278 h 4944979"/>
              <a:gd name="connsiteX16165" fmla="*/ 10260313 w 10962464"/>
              <a:gd name="connsiteY16165" fmla="*/ 139838 h 4944979"/>
              <a:gd name="connsiteX16166" fmla="*/ 10227812 w 10962464"/>
              <a:gd name="connsiteY16166" fmla="*/ 115045 h 4944979"/>
              <a:gd name="connsiteX16167" fmla="*/ 10212391 w 10962464"/>
              <a:gd name="connsiteY16167" fmla="*/ 103556 h 4944979"/>
              <a:gd name="connsiteX16168" fmla="*/ 10195156 w 10962464"/>
              <a:gd name="connsiteY16168" fmla="*/ 89798 h 4944979"/>
              <a:gd name="connsiteX16169" fmla="*/ 10180795 w 10962464"/>
              <a:gd name="connsiteY16169" fmla="*/ 76647 h 4944979"/>
              <a:gd name="connsiteX16170" fmla="*/ 10167643 w 10962464"/>
              <a:gd name="connsiteY16170" fmla="*/ 63343 h 4944979"/>
              <a:gd name="connsiteX16171" fmla="*/ 10152525 w 10962464"/>
              <a:gd name="connsiteY16171" fmla="*/ 45807 h 4944979"/>
              <a:gd name="connsiteX16172" fmla="*/ 10147083 w 10962464"/>
              <a:gd name="connsiteY16172" fmla="*/ 38852 h 4944979"/>
              <a:gd name="connsiteX16173" fmla="*/ 10145269 w 10962464"/>
              <a:gd name="connsiteY16173" fmla="*/ 35979 h 4944979"/>
              <a:gd name="connsiteX16174" fmla="*/ 10143304 w 10962464"/>
              <a:gd name="connsiteY16174" fmla="*/ 31596 h 4944979"/>
              <a:gd name="connsiteX16175" fmla="*/ 10142699 w 10962464"/>
              <a:gd name="connsiteY16175" fmla="*/ 28421 h 4944979"/>
              <a:gd name="connsiteX16176" fmla="*/ 10147083 w 10962464"/>
              <a:gd name="connsiteY16176" fmla="*/ 15873 h 4944979"/>
              <a:gd name="connsiteX16177" fmla="*/ 10147989 w 10962464"/>
              <a:gd name="connsiteY16177" fmla="*/ 14967 h 4944979"/>
              <a:gd name="connsiteX16178" fmla="*/ 10155852 w 10962464"/>
              <a:gd name="connsiteY16178" fmla="*/ 10129 h 4944979"/>
              <a:gd name="connsiteX16179" fmla="*/ 10160991 w 10962464"/>
              <a:gd name="connsiteY16179" fmla="*/ 8012 h 4944979"/>
              <a:gd name="connsiteX16180" fmla="*/ 10166735 w 10962464"/>
              <a:gd name="connsiteY16180" fmla="*/ 6198 h 4944979"/>
              <a:gd name="connsiteX16181" fmla="*/ 10174596 w 10962464"/>
              <a:gd name="connsiteY16181" fmla="*/ 4233 h 4944979"/>
              <a:gd name="connsiteX16182" fmla="*/ 10197878 w 10962464"/>
              <a:gd name="connsiteY16182" fmla="*/ 605 h 4944979"/>
              <a:gd name="connsiteX16183" fmla="*/ 10216019 w 10962464"/>
              <a:gd name="connsiteY16183" fmla="*/ 0 h 4944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 ang="0">
                <a:pos x="connsiteX2796" y="connsiteY2796"/>
              </a:cxn>
              <a:cxn ang="0">
                <a:pos x="connsiteX2797" y="connsiteY2797"/>
              </a:cxn>
              <a:cxn ang="0">
                <a:pos x="connsiteX2798" y="connsiteY2798"/>
              </a:cxn>
              <a:cxn ang="0">
                <a:pos x="connsiteX2799" y="connsiteY2799"/>
              </a:cxn>
              <a:cxn ang="0">
                <a:pos x="connsiteX2800" y="connsiteY2800"/>
              </a:cxn>
              <a:cxn ang="0">
                <a:pos x="connsiteX2801" y="connsiteY2801"/>
              </a:cxn>
              <a:cxn ang="0">
                <a:pos x="connsiteX2802" y="connsiteY2802"/>
              </a:cxn>
              <a:cxn ang="0">
                <a:pos x="connsiteX2803" y="connsiteY2803"/>
              </a:cxn>
              <a:cxn ang="0">
                <a:pos x="connsiteX2804" y="connsiteY2804"/>
              </a:cxn>
              <a:cxn ang="0">
                <a:pos x="connsiteX2805" y="connsiteY2805"/>
              </a:cxn>
              <a:cxn ang="0">
                <a:pos x="connsiteX2806" y="connsiteY2806"/>
              </a:cxn>
              <a:cxn ang="0">
                <a:pos x="connsiteX2807" y="connsiteY2807"/>
              </a:cxn>
              <a:cxn ang="0">
                <a:pos x="connsiteX2808" y="connsiteY2808"/>
              </a:cxn>
              <a:cxn ang="0">
                <a:pos x="connsiteX2809" y="connsiteY2809"/>
              </a:cxn>
              <a:cxn ang="0">
                <a:pos x="connsiteX2810" y="connsiteY2810"/>
              </a:cxn>
              <a:cxn ang="0">
                <a:pos x="connsiteX2811" y="connsiteY2811"/>
              </a:cxn>
              <a:cxn ang="0">
                <a:pos x="connsiteX2812" y="connsiteY2812"/>
              </a:cxn>
              <a:cxn ang="0">
                <a:pos x="connsiteX2813" y="connsiteY2813"/>
              </a:cxn>
              <a:cxn ang="0">
                <a:pos x="connsiteX2814" y="connsiteY2814"/>
              </a:cxn>
              <a:cxn ang="0">
                <a:pos x="connsiteX2815" y="connsiteY2815"/>
              </a:cxn>
              <a:cxn ang="0">
                <a:pos x="connsiteX2816" y="connsiteY2816"/>
              </a:cxn>
              <a:cxn ang="0">
                <a:pos x="connsiteX2817" y="connsiteY2817"/>
              </a:cxn>
              <a:cxn ang="0">
                <a:pos x="connsiteX2818" y="connsiteY2818"/>
              </a:cxn>
              <a:cxn ang="0">
                <a:pos x="connsiteX2819" y="connsiteY2819"/>
              </a:cxn>
              <a:cxn ang="0">
                <a:pos x="connsiteX2820" y="connsiteY2820"/>
              </a:cxn>
              <a:cxn ang="0">
                <a:pos x="connsiteX2821" y="connsiteY2821"/>
              </a:cxn>
              <a:cxn ang="0">
                <a:pos x="connsiteX2822" y="connsiteY2822"/>
              </a:cxn>
              <a:cxn ang="0">
                <a:pos x="connsiteX2823" y="connsiteY2823"/>
              </a:cxn>
              <a:cxn ang="0">
                <a:pos x="connsiteX2824" y="connsiteY2824"/>
              </a:cxn>
              <a:cxn ang="0">
                <a:pos x="connsiteX2825" y="connsiteY2825"/>
              </a:cxn>
              <a:cxn ang="0">
                <a:pos x="connsiteX2826" y="connsiteY2826"/>
              </a:cxn>
              <a:cxn ang="0">
                <a:pos x="connsiteX2827" y="connsiteY2827"/>
              </a:cxn>
              <a:cxn ang="0">
                <a:pos x="connsiteX2828" y="connsiteY2828"/>
              </a:cxn>
              <a:cxn ang="0">
                <a:pos x="connsiteX2829" y="connsiteY2829"/>
              </a:cxn>
              <a:cxn ang="0">
                <a:pos x="connsiteX2830" y="connsiteY2830"/>
              </a:cxn>
              <a:cxn ang="0">
                <a:pos x="connsiteX2831" y="connsiteY2831"/>
              </a:cxn>
              <a:cxn ang="0">
                <a:pos x="connsiteX2832" y="connsiteY2832"/>
              </a:cxn>
              <a:cxn ang="0">
                <a:pos x="connsiteX2833" y="connsiteY2833"/>
              </a:cxn>
              <a:cxn ang="0">
                <a:pos x="connsiteX2834" y="connsiteY2834"/>
              </a:cxn>
              <a:cxn ang="0">
                <a:pos x="connsiteX2835" y="connsiteY2835"/>
              </a:cxn>
              <a:cxn ang="0">
                <a:pos x="connsiteX2836" y="connsiteY2836"/>
              </a:cxn>
              <a:cxn ang="0">
                <a:pos x="connsiteX2837" y="connsiteY2837"/>
              </a:cxn>
              <a:cxn ang="0">
                <a:pos x="connsiteX2838" y="connsiteY2838"/>
              </a:cxn>
              <a:cxn ang="0">
                <a:pos x="connsiteX2839" y="connsiteY2839"/>
              </a:cxn>
              <a:cxn ang="0">
                <a:pos x="connsiteX2840" y="connsiteY2840"/>
              </a:cxn>
              <a:cxn ang="0">
                <a:pos x="connsiteX2841" y="connsiteY2841"/>
              </a:cxn>
              <a:cxn ang="0">
                <a:pos x="connsiteX2842" y="connsiteY2842"/>
              </a:cxn>
              <a:cxn ang="0">
                <a:pos x="connsiteX2843" y="connsiteY2843"/>
              </a:cxn>
              <a:cxn ang="0">
                <a:pos x="connsiteX2844" y="connsiteY2844"/>
              </a:cxn>
              <a:cxn ang="0">
                <a:pos x="connsiteX2845" y="connsiteY2845"/>
              </a:cxn>
              <a:cxn ang="0">
                <a:pos x="connsiteX2846" y="connsiteY2846"/>
              </a:cxn>
              <a:cxn ang="0">
                <a:pos x="connsiteX2847" y="connsiteY2847"/>
              </a:cxn>
              <a:cxn ang="0">
                <a:pos x="connsiteX2848" y="connsiteY2848"/>
              </a:cxn>
              <a:cxn ang="0">
                <a:pos x="connsiteX2849" y="connsiteY2849"/>
              </a:cxn>
              <a:cxn ang="0">
                <a:pos x="connsiteX2850" y="connsiteY2850"/>
              </a:cxn>
              <a:cxn ang="0">
                <a:pos x="connsiteX2851" y="connsiteY2851"/>
              </a:cxn>
              <a:cxn ang="0">
                <a:pos x="connsiteX2852" y="connsiteY2852"/>
              </a:cxn>
              <a:cxn ang="0">
                <a:pos x="connsiteX2853" y="connsiteY2853"/>
              </a:cxn>
              <a:cxn ang="0">
                <a:pos x="connsiteX2854" y="connsiteY2854"/>
              </a:cxn>
              <a:cxn ang="0">
                <a:pos x="connsiteX2855" y="connsiteY2855"/>
              </a:cxn>
              <a:cxn ang="0">
                <a:pos x="connsiteX2856" y="connsiteY2856"/>
              </a:cxn>
              <a:cxn ang="0">
                <a:pos x="connsiteX2857" y="connsiteY2857"/>
              </a:cxn>
              <a:cxn ang="0">
                <a:pos x="connsiteX2858" y="connsiteY2858"/>
              </a:cxn>
              <a:cxn ang="0">
                <a:pos x="connsiteX2859" y="connsiteY2859"/>
              </a:cxn>
              <a:cxn ang="0">
                <a:pos x="connsiteX2860" y="connsiteY2860"/>
              </a:cxn>
              <a:cxn ang="0">
                <a:pos x="connsiteX2861" y="connsiteY2861"/>
              </a:cxn>
              <a:cxn ang="0">
                <a:pos x="connsiteX2862" y="connsiteY2862"/>
              </a:cxn>
              <a:cxn ang="0">
                <a:pos x="connsiteX2863" y="connsiteY2863"/>
              </a:cxn>
              <a:cxn ang="0">
                <a:pos x="connsiteX2864" y="connsiteY2864"/>
              </a:cxn>
              <a:cxn ang="0">
                <a:pos x="connsiteX2865" y="connsiteY2865"/>
              </a:cxn>
              <a:cxn ang="0">
                <a:pos x="connsiteX2866" y="connsiteY2866"/>
              </a:cxn>
              <a:cxn ang="0">
                <a:pos x="connsiteX2867" y="connsiteY2867"/>
              </a:cxn>
              <a:cxn ang="0">
                <a:pos x="connsiteX2868" y="connsiteY2868"/>
              </a:cxn>
              <a:cxn ang="0">
                <a:pos x="connsiteX2869" y="connsiteY2869"/>
              </a:cxn>
              <a:cxn ang="0">
                <a:pos x="connsiteX2870" y="connsiteY2870"/>
              </a:cxn>
              <a:cxn ang="0">
                <a:pos x="connsiteX2871" y="connsiteY2871"/>
              </a:cxn>
              <a:cxn ang="0">
                <a:pos x="connsiteX2872" y="connsiteY2872"/>
              </a:cxn>
              <a:cxn ang="0">
                <a:pos x="connsiteX2873" y="connsiteY2873"/>
              </a:cxn>
              <a:cxn ang="0">
                <a:pos x="connsiteX2874" y="connsiteY2874"/>
              </a:cxn>
              <a:cxn ang="0">
                <a:pos x="connsiteX2875" y="connsiteY2875"/>
              </a:cxn>
              <a:cxn ang="0">
                <a:pos x="connsiteX2876" y="connsiteY2876"/>
              </a:cxn>
              <a:cxn ang="0">
                <a:pos x="connsiteX2877" y="connsiteY2877"/>
              </a:cxn>
              <a:cxn ang="0">
                <a:pos x="connsiteX2878" y="connsiteY2878"/>
              </a:cxn>
              <a:cxn ang="0">
                <a:pos x="connsiteX2879" y="connsiteY2879"/>
              </a:cxn>
              <a:cxn ang="0">
                <a:pos x="connsiteX2880" y="connsiteY2880"/>
              </a:cxn>
              <a:cxn ang="0">
                <a:pos x="connsiteX2881" y="connsiteY2881"/>
              </a:cxn>
              <a:cxn ang="0">
                <a:pos x="connsiteX2882" y="connsiteY2882"/>
              </a:cxn>
              <a:cxn ang="0">
                <a:pos x="connsiteX2883" y="connsiteY2883"/>
              </a:cxn>
              <a:cxn ang="0">
                <a:pos x="connsiteX2884" y="connsiteY2884"/>
              </a:cxn>
              <a:cxn ang="0">
                <a:pos x="connsiteX2885" y="connsiteY2885"/>
              </a:cxn>
              <a:cxn ang="0">
                <a:pos x="connsiteX2886" y="connsiteY2886"/>
              </a:cxn>
              <a:cxn ang="0">
                <a:pos x="connsiteX2887" y="connsiteY2887"/>
              </a:cxn>
              <a:cxn ang="0">
                <a:pos x="connsiteX2888" y="connsiteY2888"/>
              </a:cxn>
              <a:cxn ang="0">
                <a:pos x="connsiteX2889" y="connsiteY2889"/>
              </a:cxn>
              <a:cxn ang="0">
                <a:pos x="connsiteX2890" y="connsiteY2890"/>
              </a:cxn>
              <a:cxn ang="0">
                <a:pos x="connsiteX2891" y="connsiteY2891"/>
              </a:cxn>
              <a:cxn ang="0">
                <a:pos x="connsiteX2892" y="connsiteY2892"/>
              </a:cxn>
              <a:cxn ang="0">
                <a:pos x="connsiteX2893" y="connsiteY2893"/>
              </a:cxn>
              <a:cxn ang="0">
                <a:pos x="connsiteX2894" y="connsiteY2894"/>
              </a:cxn>
              <a:cxn ang="0">
                <a:pos x="connsiteX2895" y="connsiteY2895"/>
              </a:cxn>
              <a:cxn ang="0">
                <a:pos x="connsiteX2896" y="connsiteY2896"/>
              </a:cxn>
              <a:cxn ang="0">
                <a:pos x="connsiteX2897" y="connsiteY2897"/>
              </a:cxn>
              <a:cxn ang="0">
                <a:pos x="connsiteX2898" y="connsiteY2898"/>
              </a:cxn>
              <a:cxn ang="0">
                <a:pos x="connsiteX2899" y="connsiteY2899"/>
              </a:cxn>
              <a:cxn ang="0">
                <a:pos x="connsiteX2900" y="connsiteY2900"/>
              </a:cxn>
              <a:cxn ang="0">
                <a:pos x="connsiteX2901" y="connsiteY2901"/>
              </a:cxn>
              <a:cxn ang="0">
                <a:pos x="connsiteX2902" y="connsiteY2902"/>
              </a:cxn>
              <a:cxn ang="0">
                <a:pos x="connsiteX2903" y="connsiteY2903"/>
              </a:cxn>
              <a:cxn ang="0">
                <a:pos x="connsiteX2904" y="connsiteY2904"/>
              </a:cxn>
              <a:cxn ang="0">
                <a:pos x="connsiteX2905" y="connsiteY2905"/>
              </a:cxn>
              <a:cxn ang="0">
                <a:pos x="connsiteX2906" y="connsiteY2906"/>
              </a:cxn>
              <a:cxn ang="0">
                <a:pos x="connsiteX2907" y="connsiteY2907"/>
              </a:cxn>
              <a:cxn ang="0">
                <a:pos x="connsiteX2908" y="connsiteY2908"/>
              </a:cxn>
              <a:cxn ang="0">
                <a:pos x="connsiteX2909" y="connsiteY2909"/>
              </a:cxn>
              <a:cxn ang="0">
                <a:pos x="connsiteX2910" y="connsiteY2910"/>
              </a:cxn>
              <a:cxn ang="0">
                <a:pos x="connsiteX2911" y="connsiteY2911"/>
              </a:cxn>
              <a:cxn ang="0">
                <a:pos x="connsiteX2912" y="connsiteY2912"/>
              </a:cxn>
              <a:cxn ang="0">
                <a:pos x="connsiteX2913" y="connsiteY2913"/>
              </a:cxn>
              <a:cxn ang="0">
                <a:pos x="connsiteX2914" y="connsiteY2914"/>
              </a:cxn>
              <a:cxn ang="0">
                <a:pos x="connsiteX2915" y="connsiteY2915"/>
              </a:cxn>
              <a:cxn ang="0">
                <a:pos x="connsiteX2916" y="connsiteY2916"/>
              </a:cxn>
              <a:cxn ang="0">
                <a:pos x="connsiteX2917" y="connsiteY2917"/>
              </a:cxn>
              <a:cxn ang="0">
                <a:pos x="connsiteX2918" y="connsiteY2918"/>
              </a:cxn>
              <a:cxn ang="0">
                <a:pos x="connsiteX2919" y="connsiteY2919"/>
              </a:cxn>
              <a:cxn ang="0">
                <a:pos x="connsiteX2920" y="connsiteY2920"/>
              </a:cxn>
              <a:cxn ang="0">
                <a:pos x="connsiteX2921" y="connsiteY2921"/>
              </a:cxn>
              <a:cxn ang="0">
                <a:pos x="connsiteX2922" y="connsiteY2922"/>
              </a:cxn>
              <a:cxn ang="0">
                <a:pos x="connsiteX2923" y="connsiteY2923"/>
              </a:cxn>
              <a:cxn ang="0">
                <a:pos x="connsiteX2924" y="connsiteY2924"/>
              </a:cxn>
              <a:cxn ang="0">
                <a:pos x="connsiteX2925" y="connsiteY2925"/>
              </a:cxn>
              <a:cxn ang="0">
                <a:pos x="connsiteX2926" y="connsiteY2926"/>
              </a:cxn>
              <a:cxn ang="0">
                <a:pos x="connsiteX2927" y="connsiteY2927"/>
              </a:cxn>
              <a:cxn ang="0">
                <a:pos x="connsiteX2928" y="connsiteY2928"/>
              </a:cxn>
              <a:cxn ang="0">
                <a:pos x="connsiteX2929" y="connsiteY2929"/>
              </a:cxn>
              <a:cxn ang="0">
                <a:pos x="connsiteX2930" y="connsiteY2930"/>
              </a:cxn>
              <a:cxn ang="0">
                <a:pos x="connsiteX2931" y="connsiteY2931"/>
              </a:cxn>
              <a:cxn ang="0">
                <a:pos x="connsiteX2932" y="connsiteY2932"/>
              </a:cxn>
              <a:cxn ang="0">
                <a:pos x="connsiteX2933" y="connsiteY2933"/>
              </a:cxn>
              <a:cxn ang="0">
                <a:pos x="connsiteX2934" y="connsiteY2934"/>
              </a:cxn>
              <a:cxn ang="0">
                <a:pos x="connsiteX2935" y="connsiteY2935"/>
              </a:cxn>
              <a:cxn ang="0">
                <a:pos x="connsiteX2936" y="connsiteY2936"/>
              </a:cxn>
              <a:cxn ang="0">
                <a:pos x="connsiteX2937" y="connsiteY2937"/>
              </a:cxn>
              <a:cxn ang="0">
                <a:pos x="connsiteX2938" y="connsiteY2938"/>
              </a:cxn>
              <a:cxn ang="0">
                <a:pos x="connsiteX2939" y="connsiteY2939"/>
              </a:cxn>
              <a:cxn ang="0">
                <a:pos x="connsiteX2940" y="connsiteY2940"/>
              </a:cxn>
              <a:cxn ang="0">
                <a:pos x="connsiteX2941" y="connsiteY2941"/>
              </a:cxn>
              <a:cxn ang="0">
                <a:pos x="connsiteX2942" y="connsiteY2942"/>
              </a:cxn>
              <a:cxn ang="0">
                <a:pos x="connsiteX2943" y="connsiteY2943"/>
              </a:cxn>
              <a:cxn ang="0">
                <a:pos x="connsiteX2944" y="connsiteY2944"/>
              </a:cxn>
              <a:cxn ang="0">
                <a:pos x="connsiteX2945" y="connsiteY2945"/>
              </a:cxn>
              <a:cxn ang="0">
                <a:pos x="connsiteX2946" y="connsiteY2946"/>
              </a:cxn>
              <a:cxn ang="0">
                <a:pos x="connsiteX2947" y="connsiteY2947"/>
              </a:cxn>
              <a:cxn ang="0">
                <a:pos x="connsiteX2948" y="connsiteY2948"/>
              </a:cxn>
              <a:cxn ang="0">
                <a:pos x="connsiteX2949" y="connsiteY2949"/>
              </a:cxn>
              <a:cxn ang="0">
                <a:pos x="connsiteX2950" y="connsiteY2950"/>
              </a:cxn>
              <a:cxn ang="0">
                <a:pos x="connsiteX2951" y="connsiteY2951"/>
              </a:cxn>
              <a:cxn ang="0">
                <a:pos x="connsiteX2952" y="connsiteY2952"/>
              </a:cxn>
              <a:cxn ang="0">
                <a:pos x="connsiteX2953" y="connsiteY2953"/>
              </a:cxn>
              <a:cxn ang="0">
                <a:pos x="connsiteX2954" y="connsiteY2954"/>
              </a:cxn>
              <a:cxn ang="0">
                <a:pos x="connsiteX2955" y="connsiteY2955"/>
              </a:cxn>
              <a:cxn ang="0">
                <a:pos x="connsiteX2956" y="connsiteY2956"/>
              </a:cxn>
              <a:cxn ang="0">
                <a:pos x="connsiteX2957" y="connsiteY2957"/>
              </a:cxn>
              <a:cxn ang="0">
                <a:pos x="connsiteX2958" y="connsiteY2958"/>
              </a:cxn>
              <a:cxn ang="0">
                <a:pos x="connsiteX2959" y="connsiteY2959"/>
              </a:cxn>
              <a:cxn ang="0">
                <a:pos x="connsiteX2960" y="connsiteY2960"/>
              </a:cxn>
              <a:cxn ang="0">
                <a:pos x="connsiteX2961" y="connsiteY2961"/>
              </a:cxn>
              <a:cxn ang="0">
                <a:pos x="connsiteX2962" y="connsiteY2962"/>
              </a:cxn>
              <a:cxn ang="0">
                <a:pos x="connsiteX2963" y="connsiteY2963"/>
              </a:cxn>
              <a:cxn ang="0">
                <a:pos x="connsiteX2964" y="connsiteY2964"/>
              </a:cxn>
              <a:cxn ang="0">
                <a:pos x="connsiteX2965" y="connsiteY2965"/>
              </a:cxn>
              <a:cxn ang="0">
                <a:pos x="connsiteX2966" y="connsiteY2966"/>
              </a:cxn>
              <a:cxn ang="0">
                <a:pos x="connsiteX2967" y="connsiteY2967"/>
              </a:cxn>
              <a:cxn ang="0">
                <a:pos x="connsiteX2968" y="connsiteY2968"/>
              </a:cxn>
              <a:cxn ang="0">
                <a:pos x="connsiteX2969" y="connsiteY2969"/>
              </a:cxn>
              <a:cxn ang="0">
                <a:pos x="connsiteX2970" y="connsiteY2970"/>
              </a:cxn>
              <a:cxn ang="0">
                <a:pos x="connsiteX2971" y="connsiteY2971"/>
              </a:cxn>
              <a:cxn ang="0">
                <a:pos x="connsiteX2972" y="connsiteY2972"/>
              </a:cxn>
              <a:cxn ang="0">
                <a:pos x="connsiteX2973" y="connsiteY2973"/>
              </a:cxn>
              <a:cxn ang="0">
                <a:pos x="connsiteX2974" y="connsiteY2974"/>
              </a:cxn>
              <a:cxn ang="0">
                <a:pos x="connsiteX2975" y="connsiteY2975"/>
              </a:cxn>
              <a:cxn ang="0">
                <a:pos x="connsiteX2976" y="connsiteY2976"/>
              </a:cxn>
              <a:cxn ang="0">
                <a:pos x="connsiteX2977" y="connsiteY2977"/>
              </a:cxn>
              <a:cxn ang="0">
                <a:pos x="connsiteX2978" y="connsiteY2978"/>
              </a:cxn>
              <a:cxn ang="0">
                <a:pos x="connsiteX2979" y="connsiteY2979"/>
              </a:cxn>
              <a:cxn ang="0">
                <a:pos x="connsiteX2980" y="connsiteY2980"/>
              </a:cxn>
              <a:cxn ang="0">
                <a:pos x="connsiteX2981" y="connsiteY2981"/>
              </a:cxn>
              <a:cxn ang="0">
                <a:pos x="connsiteX2982" y="connsiteY2982"/>
              </a:cxn>
              <a:cxn ang="0">
                <a:pos x="connsiteX2983" y="connsiteY2983"/>
              </a:cxn>
              <a:cxn ang="0">
                <a:pos x="connsiteX2984" y="connsiteY2984"/>
              </a:cxn>
              <a:cxn ang="0">
                <a:pos x="connsiteX2985" y="connsiteY2985"/>
              </a:cxn>
              <a:cxn ang="0">
                <a:pos x="connsiteX2986" y="connsiteY2986"/>
              </a:cxn>
              <a:cxn ang="0">
                <a:pos x="connsiteX2987" y="connsiteY2987"/>
              </a:cxn>
              <a:cxn ang="0">
                <a:pos x="connsiteX2988" y="connsiteY2988"/>
              </a:cxn>
              <a:cxn ang="0">
                <a:pos x="connsiteX2989" y="connsiteY2989"/>
              </a:cxn>
              <a:cxn ang="0">
                <a:pos x="connsiteX2990" y="connsiteY2990"/>
              </a:cxn>
              <a:cxn ang="0">
                <a:pos x="connsiteX2991" y="connsiteY2991"/>
              </a:cxn>
              <a:cxn ang="0">
                <a:pos x="connsiteX2992" y="connsiteY2992"/>
              </a:cxn>
              <a:cxn ang="0">
                <a:pos x="connsiteX2993" y="connsiteY2993"/>
              </a:cxn>
              <a:cxn ang="0">
                <a:pos x="connsiteX2994" y="connsiteY2994"/>
              </a:cxn>
              <a:cxn ang="0">
                <a:pos x="connsiteX2995" y="connsiteY2995"/>
              </a:cxn>
              <a:cxn ang="0">
                <a:pos x="connsiteX2996" y="connsiteY2996"/>
              </a:cxn>
              <a:cxn ang="0">
                <a:pos x="connsiteX2997" y="connsiteY2997"/>
              </a:cxn>
              <a:cxn ang="0">
                <a:pos x="connsiteX2998" y="connsiteY2998"/>
              </a:cxn>
              <a:cxn ang="0">
                <a:pos x="connsiteX2999" y="connsiteY2999"/>
              </a:cxn>
              <a:cxn ang="0">
                <a:pos x="connsiteX3000" y="connsiteY3000"/>
              </a:cxn>
              <a:cxn ang="0">
                <a:pos x="connsiteX3001" y="connsiteY3001"/>
              </a:cxn>
              <a:cxn ang="0">
                <a:pos x="connsiteX3002" y="connsiteY3002"/>
              </a:cxn>
              <a:cxn ang="0">
                <a:pos x="connsiteX3003" y="connsiteY3003"/>
              </a:cxn>
              <a:cxn ang="0">
                <a:pos x="connsiteX3004" y="connsiteY3004"/>
              </a:cxn>
              <a:cxn ang="0">
                <a:pos x="connsiteX3005" y="connsiteY3005"/>
              </a:cxn>
              <a:cxn ang="0">
                <a:pos x="connsiteX3006" y="connsiteY3006"/>
              </a:cxn>
              <a:cxn ang="0">
                <a:pos x="connsiteX3007" y="connsiteY3007"/>
              </a:cxn>
              <a:cxn ang="0">
                <a:pos x="connsiteX3008" y="connsiteY3008"/>
              </a:cxn>
              <a:cxn ang="0">
                <a:pos x="connsiteX3009" y="connsiteY3009"/>
              </a:cxn>
              <a:cxn ang="0">
                <a:pos x="connsiteX3010" y="connsiteY3010"/>
              </a:cxn>
              <a:cxn ang="0">
                <a:pos x="connsiteX3011" y="connsiteY3011"/>
              </a:cxn>
              <a:cxn ang="0">
                <a:pos x="connsiteX3012" y="connsiteY3012"/>
              </a:cxn>
              <a:cxn ang="0">
                <a:pos x="connsiteX3013" y="connsiteY3013"/>
              </a:cxn>
              <a:cxn ang="0">
                <a:pos x="connsiteX3014" y="connsiteY3014"/>
              </a:cxn>
              <a:cxn ang="0">
                <a:pos x="connsiteX3015" y="connsiteY3015"/>
              </a:cxn>
              <a:cxn ang="0">
                <a:pos x="connsiteX3016" y="connsiteY3016"/>
              </a:cxn>
              <a:cxn ang="0">
                <a:pos x="connsiteX3017" y="connsiteY3017"/>
              </a:cxn>
              <a:cxn ang="0">
                <a:pos x="connsiteX3018" y="connsiteY3018"/>
              </a:cxn>
              <a:cxn ang="0">
                <a:pos x="connsiteX3019" y="connsiteY3019"/>
              </a:cxn>
              <a:cxn ang="0">
                <a:pos x="connsiteX3020" y="connsiteY3020"/>
              </a:cxn>
              <a:cxn ang="0">
                <a:pos x="connsiteX3021" y="connsiteY3021"/>
              </a:cxn>
              <a:cxn ang="0">
                <a:pos x="connsiteX3022" y="connsiteY3022"/>
              </a:cxn>
              <a:cxn ang="0">
                <a:pos x="connsiteX3023" y="connsiteY3023"/>
              </a:cxn>
              <a:cxn ang="0">
                <a:pos x="connsiteX3024" y="connsiteY3024"/>
              </a:cxn>
              <a:cxn ang="0">
                <a:pos x="connsiteX3025" y="connsiteY3025"/>
              </a:cxn>
              <a:cxn ang="0">
                <a:pos x="connsiteX3026" y="connsiteY3026"/>
              </a:cxn>
              <a:cxn ang="0">
                <a:pos x="connsiteX3027" y="connsiteY3027"/>
              </a:cxn>
              <a:cxn ang="0">
                <a:pos x="connsiteX3028" y="connsiteY3028"/>
              </a:cxn>
              <a:cxn ang="0">
                <a:pos x="connsiteX3029" y="connsiteY3029"/>
              </a:cxn>
              <a:cxn ang="0">
                <a:pos x="connsiteX3030" y="connsiteY3030"/>
              </a:cxn>
              <a:cxn ang="0">
                <a:pos x="connsiteX3031" y="connsiteY3031"/>
              </a:cxn>
              <a:cxn ang="0">
                <a:pos x="connsiteX3032" y="connsiteY3032"/>
              </a:cxn>
              <a:cxn ang="0">
                <a:pos x="connsiteX3033" y="connsiteY3033"/>
              </a:cxn>
              <a:cxn ang="0">
                <a:pos x="connsiteX3034" y="connsiteY3034"/>
              </a:cxn>
              <a:cxn ang="0">
                <a:pos x="connsiteX3035" y="connsiteY3035"/>
              </a:cxn>
              <a:cxn ang="0">
                <a:pos x="connsiteX3036" y="connsiteY3036"/>
              </a:cxn>
              <a:cxn ang="0">
                <a:pos x="connsiteX3037" y="connsiteY3037"/>
              </a:cxn>
              <a:cxn ang="0">
                <a:pos x="connsiteX3038" y="connsiteY3038"/>
              </a:cxn>
              <a:cxn ang="0">
                <a:pos x="connsiteX3039" y="connsiteY3039"/>
              </a:cxn>
              <a:cxn ang="0">
                <a:pos x="connsiteX3040" y="connsiteY3040"/>
              </a:cxn>
              <a:cxn ang="0">
                <a:pos x="connsiteX3041" y="connsiteY3041"/>
              </a:cxn>
              <a:cxn ang="0">
                <a:pos x="connsiteX3042" y="connsiteY3042"/>
              </a:cxn>
              <a:cxn ang="0">
                <a:pos x="connsiteX3043" y="connsiteY3043"/>
              </a:cxn>
              <a:cxn ang="0">
                <a:pos x="connsiteX3044" y="connsiteY3044"/>
              </a:cxn>
              <a:cxn ang="0">
                <a:pos x="connsiteX3045" y="connsiteY3045"/>
              </a:cxn>
              <a:cxn ang="0">
                <a:pos x="connsiteX3046" y="connsiteY3046"/>
              </a:cxn>
              <a:cxn ang="0">
                <a:pos x="connsiteX3047" y="connsiteY3047"/>
              </a:cxn>
              <a:cxn ang="0">
                <a:pos x="connsiteX3048" y="connsiteY3048"/>
              </a:cxn>
              <a:cxn ang="0">
                <a:pos x="connsiteX3049" y="connsiteY3049"/>
              </a:cxn>
              <a:cxn ang="0">
                <a:pos x="connsiteX3050" y="connsiteY3050"/>
              </a:cxn>
              <a:cxn ang="0">
                <a:pos x="connsiteX3051" y="connsiteY3051"/>
              </a:cxn>
              <a:cxn ang="0">
                <a:pos x="connsiteX3052" y="connsiteY3052"/>
              </a:cxn>
              <a:cxn ang="0">
                <a:pos x="connsiteX3053" y="connsiteY3053"/>
              </a:cxn>
              <a:cxn ang="0">
                <a:pos x="connsiteX3054" y="connsiteY3054"/>
              </a:cxn>
              <a:cxn ang="0">
                <a:pos x="connsiteX3055" y="connsiteY3055"/>
              </a:cxn>
              <a:cxn ang="0">
                <a:pos x="connsiteX3056" y="connsiteY3056"/>
              </a:cxn>
              <a:cxn ang="0">
                <a:pos x="connsiteX3057" y="connsiteY3057"/>
              </a:cxn>
              <a:cxn ang="0">
                <a:pos x="connsiteX3058" y="connsiteY3058"/>
              </a:cxn>
              <a:cxn ang="0">
                <a:pos x="connsiteX3059" y="connsiteY3059"/>
              </a:cxn>
              <a:cxn ang="0">
                <a:pos x="connsiteX3060" y="connsiteY3060"/>
              </a:cxn>
              <a:cxn ang="0">
                <a:pos x="connsiteX3061" y="connsiteY3061"/>
              </a:cxn>
              <a:cxn ang="0">
                <a:pos x="connsiteX3062" y="connsiteY3062"/>
              </a:cxn>
              <a:cxn ang="0">
                <a:pos x="connsiteX3063" y="connsiteY3063"/>
              </a:cxn>
              <a:cxn ang="0">
                <a:pos x="connsiteX3064" y="connsiteY3064"/>
              </a:cxn>
              <a:cxn ang="0">
                <a:pos x="connsiteX3065" y="connsiteY3065"/>
              </a:cxn>
              <a:cxn ang="0">
                <a:pos x="connsiteX3066" y="connsiteY3066"/>
              </a:cxn>
              <a:cxn ang="0">
                <a:pos x="connsiteX3067" y="connsiteY3067"/>
              </a:cxn>
              <a:cxn ang="0">
                <a:pos x="connsiteX3068" y="connsiteY3068"/>
              </a:cxn>
              <a:cxn ang="0">
                <a:pos x="connsiteX3069" y="connsiteY3069"/>
              </a:cxn>
              <a:cxn ang="0">
                <a:pos x="connsiteX3070" y="connsiteY3070"/>
              </a:cxn>
              <a:cxn ang="0">
                <a:pos x="connsiteX3071" y="connsiteY3071"/>
              </a:cxn>
              <a:cxn ang="0">
                <a:pos x="connsiteX3072" y="connsiteY3072"/>
              </a:cxn>
              <a:cxn ang="0">
                <a:pos x="connsiteX3073" y="connsiteY3073"/>
              </a:cxn>
              <a:cxn ang="0">
                <a:pos x="connsiteX3074" y="connsiteY3074"/>
              </a:cxn>
              <a:cxn ang="0">
                <a:pos x="connsiteX3075" y="connsiteY3075"/>
              </a:cxn>
              <a:cxn ang="0">
                <a:pos x="connsiteX3076" y="connsiteY3076"/>
              </a:cxn>
              <a:cxn ang="0">
                <a:pos x="connsiteX3077" y="connsiteY3077"/>
              </a:cxn>
              <a:cxn ang="0">
                <a:pos x="connsiteX3078" y="connsiteY3078"/>
              </a:cxn>
              <a:cxn ang="0">
                <a:pos x="connsiteX3079" y="connsiteY3079"/>
              </a:cxn>
              <a:cxn ang="0">
                <a:pos x="connsiteX3080" y="connsiteY3080"/>
              </a:cxn>
              <a:cxn ang="0">
                <a:pos x="connsiteX3081" y="connsiteY3081"/>
              </a:cxn>
              <a:cxn ang="0">
                <a:pos x="connsiteX3082" y="connsiteY3082"/>
              </a:cxn>
              <a:cxn ang="0">
                <a:pos x="connsiteX3083" y="connsiteY3083"/>
              </a:cxn>
              <a:cxn ang="0">
                <a:pos x="connsiteX3084" y="connsiteY3084"/>
              </a:cxn>
              <a:cxn ang="0">
                <a:pos x="connsiteX3085" y="connsiteY3085"/>
              </a:cxn>
              <a:cxn ang="0">
                <a:pos x="connsiteX3086" y="connsiteY3086"/>
              </a:cxn>
              <a:cxn ang="0">
                <a:pos x="connsiteX3087" y="connsiteY3087"/>
              </a:cxn>
              <a:cxn ang="0">
                <a:pos x="connsiteX3088" y="connsiteY3088"/>
              </a:cxn>
              <a:cxn ang="0">
                <a:pos x="connsiteX3089" y="connsiteY3089"/>
              </a:cxn>
              <a:cxn ang="0">
                <a:pos x="connsiteX3090" y="connsiteY3090"/>
              </a:cxn>
              <a:cxn ang="0">
                <a:pos x="connsiteX3091" y="connsiteY3091"/>
              </a:cxn>
              <a:cxn ang="0">
                <a:pos x="connsiteX3092" y="connsiteY3092"/>
              </a:cxn>
              <a:cxn ang="0">
                <a:pos x="connsiteX3093" y="connsiteY3093"/>
              </a:cxn>
              <a:cxn ang="0">
                <a:pos x="connsiteX3094" y="connsiteY3094"/>
              </a:cxn>
              <a:cxn ang="0">
                <a:pos x="connsiteX3095" y="connsiteY3095"/>
              </a:cxn>
              <a:cxn ang="0">
                <a:pos x="connsiteX3096" y="connsiteY3096"/>
              </a:cxn>
              <a:cxn ang="0">
                <a:pos x="connsiteX3097" y="connsiteY3097"/>
              </a:cxn>
              <a:cxn ang="0">
                <a:pos x="connsiteX3098" y="connsiteY3098"/>
              </a:cxn>
              <a:cxn ang="0">
                <a:pos x="connsiteX3099" y="connsiteY3099"/>
              </a:cxn>
              <a:cxn ang="0">
                <a:pos x="connsiteX3100" y="connsiteY3100"/>
              </a:cxn>
              <a:cxn ang="0">
                <a:pos x="connsiteX3101" y="connsiteY3101"/>
              </a:cxn>
              <a:cxn ang="0">
                <a:pos x="connsiteX3102" y="connsiteY3102"/>
              </a:cxn>
              <a:cxn ang="0">
                <a:pos x="connsiteX3103" y="connsiteY3103"/>
              </a:cxn>
              <a:cxn ang="0">
                <a:pos x="connsiteX3104" y="connsiteY3104"/>
              </a:cxn>
              <a:cxn ang="0">
                <a:pos x="connsiteX3105" y="connsiteY3105"/>
              </a:cxn>
              <a:cxn ang="0">
                <a:pos x="connsiteX3106" y="connsiteY3106"/>
              </a:cxn>
              <a:cxn ang="0">
                <a:pos x="connsiteX3107" y="connsiteY3107"/>
              </a:cxn>
              <a:cxn ang="0">
                <a:pos x="connsiteX3108" y="connsiteY3108"/>
              </a:cxn>
              <a:cxn ang="0">
                <a:pos x="connsiteX3109" y="connsiteY3109"/>
              </a:cxn>
              <a:cxn ang="0">
                <a:pos x="connsiteX3110" y="connsiteY3110"/>
              </a:cxn>
              <a:cxn ang="0">
                <a:pos x="connsiteX3111" y="connsiteY3111"/>
              </a:cxn>
              <a:cxn ang="0">
                <a:pos x="connsiteX3112" y="connsiteY3112"/>
              </a:cxn>
              <a:cxn ang="0">
                <a:pos x="connsiteX3113" y="connsiteY3113"/>
              </a:cxn>
              <a:cxn ang="0">
                <a:pos x="connsiteX3114" y="connsiteY3114"/>
              </a:cxn>
              <a:cxn ang="0">
                <a:pos x="connsiteX3115" y="connsiteY3115"/>
              </a:cxn>
              <a:cxn ang="0">
                <a:pos x="connsiteX3116" y="connsiteY3116"/>
              </a:cxn>
              <a:cxn ang="0">
                <a:pos x="connsiteX3117" y="connsiteY3117"/>
              </a:cxn>
              <a:cxn ang="0">
                <a:pos x="connsiteX3118" y="connsiteY3118"/>
              </a:cxn>
              <a:cxn ang="0">
                <a:pos x="connsiteX3119" y="connsiteY3119"/>
              </a:cxn>
              <a:cxn ang="0">
                <a:pos x="connsiteX3120" y="connsiteY3120"/>
              </a:cxn>
              <a:cxn ang="0">
                <a:pos x="connsiteX3121" y="connsiteY3121"/>
              </a:cxn>
              <a:cxn ang="0">
                <a:pos x="connsiteX3122" y="connsiteY3122"/>
              </a:cxn>
              <a:cxn ang="0">
                <a:pos x="connsiteX3123" y="connsiteY3123"/>
              </a:cxn>
              <a:cxn ang="0">
                <a:pos x="connsiteX3124" y="connsiteY3124"/>
              </a:cxn>
              <a:cxn ang="0">
                <a:pos x="connsiteX3125" y="connsiteY3125"/>
              </a:cxn>
              <a:cxn ang="0">
                <a:pos x="connsiteX3126" y="connsiteY3126"/>
              </a:cxn>
              <a:cxn ang="0">
                <a:pos x="connsiteX3127" y="connsiteY3127"/>
              </a:cxn>
              <a:cxn ang="0">
                <a:pos x="connsiteX3128" y="connsiteY3128"/>
              </a:cxn>
              <a:cxn ang="0">
                <a:pos x="connsiteX3129" y="connsiteY3129"/>
              </a:cxn>
              <a:cxn ang="0">
                <a:pos x="connsiteX3130" y="connsiteY3130"/>
              </a:cxn>
              <a:cxn ang="0">
                <a:pos x="connsiteX3131" y="connsiteY3131"/>
              </a:cxn>
              <a:cxn ang="0">
                <a:pos x="connsiteX3132" y="connsiteY3132"/>
              </a:cxn>
              <a:cxn ang="0">
                <a:pos x="connsiteX3133" y="connsiteY3133"/>
              </a:cxn>
              <a:cxn ang="0">
                <a:pos x="connsiteX3134" y="connsiteY3134"/>
              </a:cxn>
              <a:cxn ang="0">
                <a:pos x="connsiteX3135" y="connsiteY3135"/>
              </a:cxn>
              <a:cxn ang="0">
                <a:pos x="connsiteX3136" y="connsiteY3136"/>
              </a:cxn>
              <a:cxn ang="0">
                <a:pos x="connsiteX3137" y="connsiteY3137"/>
              </a:cxn>
              <a:cxn ang="0">
                <a:pos x="connsiteX3138" y="connsiteY3138"/>
              </a:cxn>
              <a:cxn ang="0">
                <a:pos x="connsiteX3139" y="connsiteY3139"/>
              </a:cxn>
              <a:cxn ang="0">
                <a:pos x="connsiteX3140" y="connsiteY3140"/>
              </a:cxn>
              <a:cxn ang="0">
                <a:pos x="connsiteX3141" y="connsiteY3141"/>
              </a:cxn>
              <a:cxn ang="0">
                <a:pos x="connsiteX3142" y="connsiteY3142"/>
              </a:cxn>
              <a:cxn ang="0">
                <a:pos x="connsiteX3143" y="connsiteY3143"/>
              </a:cxn>
              <a:cxn ang="0">
                <a:pos x="connsiteX3144" y="connsiteY3144"/>
              </a:cxn>
              <a:cxn ang="0">
                <a:pos x="connsiteX3145" y="connsiteY3145"/>
              </a:cxn>
              <a:cxn ang="0">
                <a:pos x="connsiteX3146" y="connsiteY3146"/>
              </a:cxn>
              <a:cxn ang="0">
                <a:pos x="connsiteX3147" y="connsiteY3147"/>
              </a:cxn>
              <a:cxn ang="0">
                <a:pos x="connsiteX3148" y="connsiteY3148"/>
              </a:cxn>
              <a:cxn ang="0">
                <a:pos x="connsiteX3149" y="connsiteY3149"/>
              </a:cxn>
              <a:cxn ang="0">
                <a:pos x="connsiteX3150" y="connsiteY3150"/>
              </a:cxn>
              <a:cxn ang="0">
                <a:pos x="connsiteX3151" y="connsiteY3151"/>
              </a:cxn>
              <a:cxn ang="0">
                <a:pos x="connsiteX3152" y="connsiteY3152"/>
              </a:cxn>
              <a:cxn ang="0">
                <a:pos x="connsiteX3153" y="connsiteY3153"/>
              </a:cxn>
              <a:cxn ang="0">
                <a:pos x="connsiteX3154" y="connsiteY3154"/>
              </a:cxn>
              <a:cxn ang="0">
                <a:pos x="connsiteX3155" y="connsiteY3155"/>
              </a:cxn>
              <a:cxn ang="0">
                <a:pos x="connsiteX3156" y="connsiteY3156"/>
              </a:cxn>
              <a:cxn ang="0">
                <a:pos x="connsiteX3157" y="connsiteY3157"/>
              </a:cxn>
              <a:cxn ang="0">
                <a:pos x="connsiteX3158" y="connsiteY3158"/>
              </a:cxn>
              <a:cxn ang="0">
                <a:pos x="connsiteX3159" y="connsiteY3159"/>
              </a:cxn>
              <a:cxn ang="0">
                <a:pos x="connsiteX3160" y="connsiteY3160"/>
              </a:cxn>
              <a:cxn ang="0">
                <a:pos x="connsiteX3161" y="connsiteY3161"/>
              </a:cxn>
              <a:cxn ang="0">
                <a:pos x="connsiteX3162" y="connsiteY3162"/>
              </a:cxn>
              <a:cxn ang="0">
                <a:pos x="connsiteX3163" y="connsiteY3163"/>
              </a:cxn>
              <a:cxn ang="0">
                <a:pos x="connsiteX3164" y="connsiteY3164"/>
              </a:cxn>
              <a:cxn ang="0">
                <a:pos x="connsiteX3165" y="connsiteY3165"/>
              </a:cxn>
              <a:cxn ang="0">
                <a:pos x="connsiteX3166" y="connsiteY3166"/>
              </a:cxn>
              <a:cxn ang="0">
                <a:pos x="connsiteX3167" y="connsiteY3167"/>
              </a:cxn>
              <a:cxn ang="0">
                <a:pos x="connsiteX3168" y="connsiteY3168"/>
              </a:cxn>
              <a:cxn ang="0">
                <a:pos x="connsiteX3169" y="connsiteY3169"/>
              </a:cxn>
              <a:cxn ang="0">
                <a:pos x="connsiteX3170" y="connsiteY3170"/>
              </a:cxn>
              <a:cxn ang="0">
                <a:pos x="connsiteX3171" y="connsiteY3171"/>
              </a:cxn>
              <a:cxn ang="0">
                <a:pos x="connsiteX3172" y="connsiteY3172"/>
              </a:cxn>
              <a:cxn ang="0">
                <a:pos x="connsiteX3173" y="connsiteY3173"/>
              </a:cxn>
              <a:cxn ang="0">
                <a:pos x="connsiteX3174" y="connsiteY3174"/>
              </a:cxn>
              <a:cxn ang="0">
                <a:pos x="connsiteX3175" y="connsiteY3175"/>
              </a:cxn>
              <a:cxn ang="0">
                <a:pos x="connsiteX3176" y="connsiteY3176"/>
              </a:cxn>
              <a:cxn ang="0">
                <a:pos x="connsiteX3177" y="connsiteY3177"/>
              </a:cxn>
              <a:cxn ang="0">
                <a:pos x="connsiteX3178" y="connsiteY3178"/>
              </a:cxn>
              <a:cxn ang="0">
                <a:pos x="connsiteX3179" y="connsiteY3179"/>
              </a:cxn>
              <a:cxn ang="0">
                <a:pos x="connsiteX3180" y="connsiteY3180"/>
              </a:cxn>
              <a:cxn ang="0">
                <a:pos x="connsiteX3181" y="connsiteY3181"/>
              </a:cxn>
              <a:cxn ang="0">
                <a:pos x="connsiteX3182" y="connsiteY3182"/>
              </a:cxn>
              <a:cxn ang="0">
                <a:pos x="connsiteX3183" y="connsiteY3183"/>
              </a:cxn>
              <a:cxn ang="0">
                <a:pos x="connsiteX3184" y="connsiteY3184"/>
              </a:cxn>
              <a:cxn ang="0">
                <a:pos x="connsiteX3185" y="connsiteY3185"/>
              </a:cxn>
              <a:cxn ang="0">
                <a:pos x="connsiteX3186" y="connsiteY3186"/>
              </a:cxn>
              <a:cxn ang="0">
                <a:pos x="connsiteX3187" y="connsiteY3187"/>
              </a:cxn>
              <a:cxn ang="0">
                <a:pos x="connsiteX3188" y="connsiteY3188"/>
              </a:cxn>
              <a:cxn ang="0">
                <a:pos x="connsiteX3189" y="connsiteY3189"/>
              </a:cxn>
              <a:cxn ang="0">
                <a:pos x="connsiteX3190" y="connsiteY3190"/>
              </a:cxn>
              <a:cxn ang="0">
                <a:pos x="connsiteX3191" y="connsiteY3191"/>
              </a:cxn>
              <a:cxn ang="0">
                <a:pos x="connsiteX3192" y="connsiteY3192"/>
              </a:cxn>
              <a:cxn ang="0">
                <a:pos x="connsiteX3193" y="connsiteY3193"/>
              </a:cxn>
              <a:cxn ang="0">
                <a:pos x="connsiteX3194" y="connsiteY3194"/>
              </a:cxn>
              <a:cxn ang="0">
                <a:pos x="connsiteX3195" y="connsiteY3195"/>
              </a:cxn>
              <a:cxn ang="0">
                <a:pos x="connsiteX3196" y="connsiteY3196"/>
              </a:cxn>
              <a:cxn ang="0">
                <a:pos x="connsiteX3197" y="connsiteY3197"/>
              </a:cxn>
              <a:cxn ang="0">
                <a:pos x="connsiteX3198" y="connsiteY3198"/>
              </a:cxn>
              <a:cxn ang="0">
                <a:pos x="connsiteX3199" y="connsiteY3199"/>
              </a:cxn>
              <a:cxn ang="0">
                <a:pos x="connsiteX3200" y="connsiteY3200"/>
              </a:cxn>
              <a:cxn ang="0">
                <a:pos x="connsiteX3201" y="connsiteY3201"/>
              </a:cxn>
              <a:cxn ang="0">
                <a:pos x="connsiteX3202" y="connsiteY3202"/>
              </a:cxn>
              <a:cxn ang="0">
                <a:pos x="connsiteX3203" y="connsiteY3203"/>
              </a:cxn>
              <a:cxn ang="0">
                <a:pos x="connsiteX3204" y="connsiteY3204"/>
              </a:cxn>
              <a:cxn ang="0">
                <a:pos x="connsiteX3205" y="connsiteY3205"/>
              </a:cxn>
              <a:cxn ang="0">
                <a:pos x="connsiteX3206" y="connsiteY3206"/>
              </a:cxn>
              <a:cxn ang="0">
                <a:pos x="connsiteX3207" y="connsiteY3207"/>
              </a:cxn>
              <a:cxn ang="0">
                <a:pos x="connsiteX3208" y="connsiteY3208"/>
              </a:cxn>
              <a:cxn ang="0">
                <a:pos x="connsiteX3209" y="connsiteY3209"/>
              </a:cxn>
              <a:cxn ang="0">
                <a:pos x="connsiteX3210" y="connsiteY3210"/>
              </a:cxn>
              <a:cxn ang="0">
                <a:pos x="connsiteX3211" y="connsiteY3211"/>
              </a:cxn>
              <a:cxn ang="0">
                <a:pos x="connsiteX3212" y="connsiteY3212"/>
              </a:cxn>
              <a:cxn ang="0">
                <a:pos x="connsiteX3213" y="connsiteY3213"/>
              </a:cxn>
              <a:cxn ang="0">
                <a:pos x="connsiteX3214" y="connsiteY3214"/>
              </a:cxn>
              <a:cxn ang="0">
                <a:pos x="connsiteX3215" y="connsiteY3215"/>
              </a:cxn>
              <a:cxn ang="0">
                <a:pos x="connsiteX3216" y="connsiteY3216"/>
              </a:cxn>
              <a:cxn ang="0">
                <a:pos x="connsiteX3217" y="connsiteY3217"/>
              </a:cxn>
              <a:cxn ang="0">
                <a:pos x="connsiteX3218" y="connsiteY3218"/>
              </a:cxn>
              <a:cxn ang="0">
                <a:pos x="connsiteX3219" y="connsiteY3219"/>
              </a:cxn>
              <a:cxn ang="0">
                <a:pos x="connsiteX3220" y="connsiteY3220"/>
              </a:cxn>
              <a:cxn ang="0">
                <a:pos x="connsiteX3221" y="connsiteY3221"/>
              </a:cxn>
              <a:cxn ang="0">
                <a:pos x="connsiteX3222" y="connsiteY3222"/>
              </a:cxn>
              <a:cxn ang="0">
                <a:pos x="connsiteX3223" y="connsiteY3223"/>
              </a:cxn>
              <a:cxn ang="0">
                <a:pos x="connsiteX3224" y="connsiteY3224"/>
              </a:cxn>
              <a:cxn ang="0">
                <a:pos x="connsiteX3225" y="connsiteY3225"/>
              </a:cxn>
              <a:cxn ang="0">
                <a:pos x="connsiteX3226" y="connsiteY3226"/>
              </a:cxn>
              <a:cxn ang="0">
                <a:pos x="connsiteX3227" y="connsiteY3227"/>
              </a:cxn>
              <a:cxn ang="0">
                <a:pos x="connsiteX3228" y="connsiteY3228"/>
              </a:cxn>
              <a:cxn ang="0">
                <a:pos x="connsiteX3229" y="connsiteY3229"/>
              </a:cxn>
              <a:cxn ang="0">
                <a:pos x="connsiteX3230" y="connsiteY3230"/>
              </a:cxn>
              <a:cxn ang="0">
                <a:pos x="connsiteX3231" y="connsiteY3231"/>
              </a:cxn>
              <a:cxn ang="0">
                <a:pos x="connsiteX3232" y="connsiteY3232"/>
              </a:cxn>
              <a:cxn ang="0">
                <a:pos x="connsiteX3233" y="connsiteY3233"/>
              </a:cxn>
              <a:cxn ang="0">
                <a:pos x="connsiteX3234" y="connsiteY3234"/>
              </a:cxn>
              <a:cxn ang="0">
                <a:pos x="connsiteX3235" y="connsiteY3235"/>
              </a:cxn>
              <a:cxn ang="0">
                <a:pos x="connsiteX3236" y="connsiteY3236"/>
              </a:cxn>
              <a:cxn ang="0">
                <a:pos x="connsiteX3237" y="connsiteY3237"/>
              </a:cxn>
              <a:cxn ang="0">
                <a:pos x="connsiteX3238" y="connsiteY3238"/>
              </a:cxn>
              <a:cxn ang="0">
                <a:pos x="connsiteX3239" y="connsiteY3239"/>
              </a:cxn>
              <a:cxn ang="0">
                <a:pos x="connsiteX3240" y="connsiteY3240"/>
              </a:cxn>
              <a:cxn ang="0">
                <a:pos x="connsiteX3241" y="connsiteY3241"/>
              </a:cxn>
              <a:cxn ang="0">
                <a:pos x="connsiteX3242" y="connsiteY3242"/>
              </a:cxn>
              <a:cxn ang="0">
                <a:pos x="connsiteX3243" y="connsiteY3243"/>
              </a:cxn>
              <a:cxn ang="0">
                <a:pos x="connsiteX3244" y="connsiteY3244"/>
              </a:cxn>
              <a:cxn ang="0">
                <a:pos x="connsiteX3245" y="connsiteY3245"/>
              </a:cxn>
              <a:cxn ang="0">
                <a:pos x="connsiteX3246" y="connsiteY3246"/>
              </a:cxn>
              <a:cxn ang="0">
                <a:pos x="connsiteX3247" y="connsiteY3247"/>
              </a:cxn>
              <a:cxn ang="0">
                <a:pos x="connsiteX3248" y="connsiteY3248"/>
              </a:cxn>
              <a:cxn ang="0">
                <a:pos x="connsiteX3249" y="connsiteY3249"/>
              </a:cxn>
              <a:cxn ang="0">
                <a:pos x="connsiteX3250" y="connsiteY3250"/>
              </a:cxn>
              <a:cxn ang="0">
                <a:pos x="connsiteX3251" y="connsiteY3251"/>
              </a:cxn>
              <a:cxn ang="0">
                <a:pos x="connsiteX3252" y="connsiteY3252"/>
              </a:cxn>
              <a:cxn ang="0">
                <a:pos x="connsiteX3253" y="connsiteY3253"/>
              </a:cxn>
              <a:cxn ang="0">
                <a:pos x="connsiteX3254" y="connsiteY3254"/>
              </a:cxn>
              <a:cxn ang="0">
                <a:pos x="connsiteX3255" y="connsiteY3255"/>
              </a:cxn>
              <a:cxn ang="0">
                <a:pos x="connsiteX3256" y="connsiteY3256"/>
              </a:cxn>
              <a:cxn ang="0">
                <a:pos x="connsiteX3257" y="connsiteY3257"/>
              </a:cxn>
              <a:cxn ang="0">
                <a:pos x="connsiteX3258" y="connsiteY3258"/>
              </a:cxn>
              <a:cxn ang="0">
                <a:pos x="connsiteX3259" y="connsiteY3259"/>
              </a:cxn>
              <a:cxn ang="0">
                <a:pos x="connsiteX3260" y="connsiteY3260"/>
              </a:cxn>
              <a:cxn ang="0">
                <a:pos x="connsiteX3261" y="connsiteY3261"/>
              </a:cxn>
              <a:cxn ang="0">
                <a:pos x="connsiteX3262" y="connsiteY3262"/>
              </a:cxn>
              <a:cxn ang="0">
                <a:pos x="connsiteX3263" y="connsiteY3263"/>
              </a:cxn>
              <a:cxn ang="0">
                <a:pos x="connsiteX3264" y="connsiteY3264"/>
              </a:cxn>
              <a:cxn ang="0">
                <a:pos x="connsiteX3265" y="connsiteY3265"/>
              </a:cxn>
              <a:cxn ang="0">
                <a:pos x="connsiteX3266" y="connsiteY3266"/>
              </a:cxn>
              <a:cxn ang="0">
                <a:pos x="connsiteX3267" y="connsiteY3267"/>
              </a:cxn>
              <a:cxn ang="0">
                <a:pos x="connsiteX3268" y="connsiteY3268"/>
              </a:cxn>
              <a:cxn ang="0">
                <a:pos x="connsiteX3269" y="connsiteY3269"/>
              </a:cxn>
              <a:cxn ang="0">
                <a:pos x="connsiteX3270" y="connsiteY3270"/>
              </a:cxn>
              <a:cxn ang="0">
                <a:pos x="connsiteX3271" y="connsiteY3271"/>
              </a:cxn>
              <a:cxn ang="0">
                <a:pos x="connsiteX3272" y="connsiteY3272"/>
              </a:cxn>
              <a:cxn ang="0">
                <a:pos x="connsiteX3273" y="connsiteY3273"/>
              </a:cxn>
              <a:cxn ang="0">
                <a:pos x="connsiteX3274" y="connsiteY3274"/>
              </a:cxn>
              <a:cxn ang="0">
                <a:pos x="connsiteX3275" y="connsiteY3275"/>
              </a:cxn>
              <a:cxn ang="0">
                <a:pos x="connsiteX3276" y="connsiteY3276"/>
              </a:cxn>
              <a:cxn ang="0">
                <a:pos x="connsiteX3277" y="connsiteY3277"/>
              </a:cxn>
              <a:cxn ang="0">
                <a:pos x="connsiteX3278" y="connsiteY3278"/>
              </a:cxn>
              <a:cxn ang="0">
                <a:pos x="connsiteX3279" y="connsiteY3279"/>
              </a:cxn>
              <a:cxn ang="0">
                <a:pos x="connsiteX3280" y="connsiteY3280"/>
              </a:cxn>
              <a:cxn ang="0">
                <a:pos x="connsiteX3281" y="connsiteY3281"/>
              </a:cxn>
              <a:cxn ang="0">
                <a:pos x="connsiteX3282" y="connsiteY3282"/>
              </a:cxn>
              <a:cxn ang="0">
                <a:pos x="connsiteX3283" y="connsiteY3283"/>
              </a:cxn>
              <a:cxn ang="0">
                <a:pos x="connsiteX3284" y="connsiteY3284"/>
              </a:cxn>
              <a:cxn ang="0">
                <a:pos x="connsiteX3285" y="connsiteY3285"/>
              </a:cxn>
              <a:cxn ang="0">
                <a:pos x="connsiteX3286" y="connsiteY3286"/>
              </a:cxn>
              <a:cxn ang="0">
                <a:pos x="connsiteX3287" y="connsiteY3287"/>
              </a:cxn>
              <a:cxn ang="0">
                <a:pos x="connsiteX3288" y="connsiteY3288"/>
              </a:cxn>
              <a:cxn ang="0">
                <a:pos x="connsiteX3289" y="connsiteY3289"/>
              </a:cxn>
              <a:cxn ang="0">
                <a:pos x="connsiteX3290" y="connsiteY3290"/>
              </a:cxn>
              <a:cxn ang="0">
                <a:pos x="connsiteX3291" y="connsiteY3291"/>
              </a:cxn>
              <a:cxn ang="0">
                <a:pos x="connsiteX3292" y="connsiteY3292"/>
              </a:cxn>
              <a:cxn ang="0">
                <a:pos x="connsiteX3293" y="connsiteY3293"/>
              </a:cxn>
              <a:cxn ang="0">
                <a:pos x="connsiteX3294" y="connsiteY3294"/>
              </a:cxn>
              <a:cxn ang="0">
                <a:pos x="connsiteX3295" y="connsiteY3295"/>
              </a:cxn>
              <a:cxn ang="0">
                <a:pos x="connsiteX3296" y="connsiteY3296"/>
              </a:cxn>
              <a:cxn ang="0">
                <a:pos x="connsiteX3297" y="connsiteY3297"/>
              </a:cxn>
              <a:cxn ang="0">
                <a:pos x="connsiteX3298" y="connsiteY3298"/>
              </a:cxn>
              <a:cxn ang="0">
                <a:pos x="connsiteX3299" y="connsiteY3299"/>
              </a:cxn>
              <a:cxn ang="0">
                <a:pos x="connsiteX3300" y="connsiteY3300"/>
              </a:cxn>
              <a:cxn ang="0">
                <a:pos x="connsiteX3301" y="connsiteY3301"/>
              </a:cxn>
              <a:cxn ang="0">
                <a:pos x="connsiteX3302" y="connsiteY3302"/>
              </a:cxn>
              <a:cxn ang="0">
                <a:pos x="connsiteX3303" y="connsiteY3303"/>
              </a:cxn>
              <a:cxn ang="0">
                <a:pos x="connsiteX3304" y="connsiteY3304"/>
              </a:cxn>
              <a:cxn ang="0">
                <a:pos x="connsiteX3305" y="connsiteY3305"/>
              </a:cxn>
              <a:cxn ang="0">
                <a:pos x="connsiteX3306" y="connsiteY3306"/>
              </a:cxn>
              <a:cxn ang="0">
                <a:pos x="connsiteX3307" y="connsiteY3307"/>
              </a:cxn>
              <a:cxn ang="0">
                <a:pos x="connsiteX3308" y="connsiteY3308"/>
              </a:cxn>
              <a:cxn ang="0">
                <a:pos x="connsiteX3309" y="connsiteY3309"/>
              </a:cxn>
              <a:cxn ang="0">
                <a:pos x="connsiteX3310" y="connsiteY3310"/>
              </a:cxn>
              <a:cxn ang="0">
                <a:pos x="connsiteX3311" y="connsiteY3311"/>
              </a:cxn>
              <a:cxn ang="0">
                <a:pos x="connsiteX3312" y="connsiteY3312"/>
              </a:cxn>
              <a:cxn ang="0">
                <a:pos x="connsiteX3313" y="connsiteY3313"/>
              </a:cxn>
              <a:cxn ang="0">
                <a:pos x="connsiteX3314" y="connsiteY3314"/>
              </a:cxn>
              <a:cxn ang="0">
                <a:pos x="connsiteX3315" y="connsiteY3315"/>
              </a:cxn>
              <a:cxn ang="0">
                <a:pos x="connsiteX3316" y="connsiteY3316"/>
              </a:cxn>
              <a:cxn ang="0">
                <a:pos x="connsiteX3317" y="connsiteY3317"/>
              </a:cxn>
              <a:cxn ang="0">
                <a:pos x="connsiteX3318" y="connsiteY3318"/>
              </a:cxn>
              <a:cxn ang="0">
                <a:pos x="connsiteX3319" y="connsiteY3319"/>
              </a:cxn>
              <a:cxn ang="0">
                <a:pos x="connsiteX3320" y="connsiteY3320"/>
              </a:cxn>
              <a:cxn ang="0">
                <a:pos x="connsiteX3321" y="connsiteY3321"/>
              </a:cxn>
              <a:cxn ang="0">
                <a:pos x="connsiteX3322" y="connsiteY3322"/>
              </a:cxn>
              <a:cxn ang="0">
                <a:pos x="connsiteX3323" y="connsiteY3323"/>
              </a:cxn>
              <a:cxn ang="0">
                <a:pos x="connsiteX3324" y="connsiteY3324"/>
              </a:cxn>
              <a:cxn ang="0">
                <a:pos x="connsiteX3325" y="connsiteY3325"/>
              </a:cxn>
              <a:cxn ang="0">
                <a:pos x="connsiteX3326" y="connsiteY3326"/>
              </a:cxn>
              <a:cxn ang="0">
                <a:pos x="connsiteX3327" y="connsiteY3327"/>
              </a:cxn>
              <a:cxn ang="0">
                <a:pos x="connsiteX3328" y="connsiteY3328"/>
              </a:cxn>
              <a:cxn ang="0">
                <a:pos x="connsiteX3329" y="connsiteY3329"/>
              </a:cxn>
              <a:cxn ang="0">
                <a:pos x="connsiteX3330" y="connsiteY3330"/>
              </a:cxn>
              <a:cxn ang="0">
                <a:pos x="connsiteX3331" y="connsiteY3331"/>
              </a:cxn>
              <a:cxn ang="0">
                <a:pos x="connsiteX3332" y="connsiteY3332"/>
              </a:cxn>
              <a:cxn ang="0">
                <a:pos x="connsiteX3333" y="connsiteY3333"/>
              </a:cxn>
              <a:cxn ang="0">
                <a:pos x="connsiteX3334" y="connsiteY3334"/>
              </a:cxn>
              <a:cxn ang="0">
                <a:pos x="connsiteX3335" y="connsiteY3335"/>
              </a:cxn>
              <a:cxn ang="0">
                <a:pos x="connsiteX3336" y="connsiteY3336"/>
              </a:cxn>
              <a:cxn ang="0">
                <a:pos x="connsiteX3337" y="connsiteY3337"/>
              </a:cxn>
              <a:cxn ang="0">
                <a:pos x="connsiteX3338" y="connsiteY3338"/>
              </a:cxn>
              <a:cxn ang="0">
                <a:pos x="connsiteX3339" y="connsiteY3339"/>
              </a:cxn>
              <a:cxn ang="0">
                <a:pos x="connsiteX3340" y="connsiteY3340"/>
              </a:cxn>
              <a:cxn ang="0">
                <a:pos x="connsiteX3341" y="connsiteY3341"/>
              </a:cxn>
              <a:cxn ang="0">
                <a:pos x="connsiteX3342" y="connsiteY3342"/>
              </a:cxn>
              <a:cxn ang="0">
                <a:pos x="connsiteX3343" y="connsiteY3343"/>
              </a:cxn>
              <a:cxn ang="0">
                <a:pos x="connsiteX3344" y="connsiteY3344"/>
              </a:cxn>
              <a:cxn ang="0">
                <a:pos x="connsiteX3345" y="connsiteY3345"/>
              </a:cxn>
              <a:cxn ang="0">
                <a:pos x="connsiteX3346" y="connsiteY3346"/>
              </a:cxn>
              <a:cxn ang="0">
                <a:pos x="connsiteX3347" y="connsiteY3347"/>
              </a:cxn>
              <a:cxn ang="0">
                <a:pos x="connsiteX3348" y="connsiteY3348"/>
              </a:cxn>
              <a:cxn ang="0">
                <a:pos x="connsiteX3349" y="connsiteY3349"/>
              </a:cxn>
              <a:cxn ang="0">
                <a:pos x="connsiteX3350" y="connsiteY3350"/>
              </a:cxn>
              <a:cxn ang="0">
                <a:pos x="connsiteX3351" y="connsiteY3351"/>
              </a:cxn>
              <a:cxn ang="0">
                <a:pos x="connsiteX3352" y="connsiteY3352"/>
              </a:cxn>
              <a:cxn ang="0">
                <a:pos x="connsiteX3353" y="connsiteY3353"/>
              </a:cxn>
              <a:cxn ang="0">
                <a:pos x="connsiteX3354" y="connsiteY3354"/>
              </a:cxn>
              <a:cxn ang="0">
                <a:pos x="connsiteX3355" y="connsiteY3355"/>
              </a:cxn>
              <a:cxn ang="0">
                <a:pos x="connsiteX3356" y="connsiteY3356"/>
              </a:cxn>
              <a:cxn ang="0">
                <a:pos x="connsiteX3357" y="connsiteY3357"/>
              </a:cxn>
              <a:cxn ang="0">
                <a:pos x="connsiteX3358" y="connsiteY3358"/>
              </a:cxn>
              <a:cxn ang="0">
                <a:pos x="connsiteX3359" y="connsiteY3359"/>
              </a:cxn>
              <a:cxn ang="0">
                <a:pos x="connsiteX3360" y="connsiteY3360"/>
              </a:cxn>
              <a:cxn ang="0">
                <a:pos x="connsiteX3361" y="connsiteY3361"/>
              </a:cxn>
              <a:cxn ang="0">
                <a:pos x="connsiteX3362" y="connsiteY3362"/>
              </a:cxn>
              <a:cxn ang="0">
                <a:pos x="connsiteX3363" y="connsiteY3363"/>
              </a:cxn>
              <a:cxn ang="0">
                <a:pos x="connsiteX3364" y="connsiteY3364"/>
              </a:cxn>
              <a:cxn ang="0">
                <a:pos x="connsiteX3365" y="connsiteY3365"/>
              </a:cxn>
              <a:cxn ang="0">
                <a:pos x="connsiteX3366" y="connsiteY3366"/>
              </a:cxn>
              <a:cxn ang="0">
                <a:pos x="connsiteX3367" y="connsiteY3367"/>
              </a:cxn>
              <a:cxn ang="0">
                <a:pos x="connsiteX3368" y="connsiteY3368"/>
              </a:cxn>
              <a:cxn ang="0">
                <a:pos x="connsiteX3369" y="connsiteY3369"/>
              </a:cxn>
              <a:cxn ang="0">
                <a:pos x="connsiteX3370" y="connsiteY3370"/>
              </a:cxn>
              <a:cxn ang="0">
                <a:pos x="connsiteX3371" y="connsiteY3371"/>
              </a:cxn>
              <a:cxn ang="0">
                <a:pos x="connsiteX3372" y="connsiteY3372"/>
              </a:cxn>
              <a:cxn ang="0">
                <a:pos x="connsiteX3373" y="connsiteY3373"/>
              </a:cxn>
              <a:cxn ang="0">
                <a:pos x="connsiteX3374" y="connsiteY3374"/>
              </a:cxn>
              <a:cxn ang="0">
                <a:pos x="connsiteX3375" y="connsiteY3375"/>
              </a:cxn>
              <a:cxn ang="0">
                <a:pos x="connsiteX3376" y="connsiteY3376"/>
              </a:cxn>
              <a:cxn ang="0">
                <a:pos x="connsiteX3377" y="connsiteY3377"/>
              </a:cxn>
              <a:cxn ang="0">
                <a:pos x="connsiteX3378" y="connsiteY3378"/>
              </a:cxn>
              <a:cxn ang="0">
                <a:pos x="connsiteX3379" y="connsiteY3379"/>
              </a:cxn>
              <a:cxn ang="0">
                <a:pos x="connsiteX3380" y="connsiteY3380"/>
              </a:cxn>
              <a:cxn ang="0">
                <a:pos x="connsiteX3381" y="connsiteY3381"/>
              </a:cxn>
              <a:cxn ang="0">
                <a:pos x="connsiteX3382" y="connsiteY3382"/>
              </a:cxn>
              <a:cxn ang="0">
                <a:pos x="connsiteX3383" y="connsiteY3383"/>
              </a:cxn>
              <a:cxn ang="0">
                <a:pos x="connsiteX3384" y="connsiteY3384"/>
              </a:cxn>
              <a:cxn ang="0">
                <a:pos x="connsiteX3385" y="connsiteY3385"/>
              </a:cxn>
              <a:cxn ang="0">
                <a:pos x="connsiteX3386" y="connsiteY3386"/>
              </a:cxn>
              <a:cxn ang="0">
                <a:pos x="connsiteX3387" y="connsiteY3387"/>
              </a:cxn>
              <a:cxn ang="0">
                <a:pos x="connsiteX3388" y="connsiteY3388"/>
              </a:cxn>
              <a:cxn ang="0">
                <a:pos x="connsiteX3389" y="connsiteY3389"/>
              </a:cxn>
              <a:cxn ang="0">
                <a:pos x="connsiteX3390" y="connsiteY3390"/>
              </a:cxn>
              <a:cxn ang="0">
                <a:pos x="connsiteX3391" y="connsiteY3391"/>
              </a:cxn>
              <a:cxn ang="0">
                <a:pos x="connsiteX3392" y="connsiteY3392"/>
              </a:cxn>
              <a:cxn ang="0">
                <a:pos x="connsiteX3393" y="connsiteY3393"/>
              </a:cxn>
              <a:cxn ang="0">
                <a:pos x="connsiteX3394" y="connsiteY3394"/>
              </a:cxn>
              <a:cxn ang="0">
                <a:pos x="connsiteX3395" y="connsiteY3395"/>
              </a:cxn>
              <a:cxn ang="0">
                <a:pos x="connsiteX3396" y="connsiteY3396"/>
              </a:cxn>
              <a:cxn ang="0">
                <a:pos x="connsiteX3397" y="connsiteY3397"/>
              </a:cxn>
              <a:cxn ang="0">
                <a:pos x="connsiteX3398" y="connsiteY3398"/>
              </a:cxn>
              <a:cxn ang="0">
                <a:pos x="connsiteX3399" y="connsiteY3399"/>
              </a:cxn>
              <a:cxn ang="0">
                <a:pos x="connsiteX3400" y="connsiteY3400"/>
              </a:cxn>
              <a:cxn ang="0">
                <a:pos x="connsiteX3401" y="connsiteY3401"/>
              </a:cxn>
              <a:cxn ang="0">
                <a:pos x="connsiteX3402" y="connsiteY3402"/>
              </a:cxn>
              <a:cxn ang="0">
                <a:pos x="connsiteX3403" y="connsiteY3403"/>
              </a:cxn>
              <a:cxn ang="0">
                <a:pos x="connsiteX3404" y="connsiteY3404"/>
              </a:cxn>
              <a:cxn ang="0">
                <a:pos x="connsiteX3405" y="connsiteY3405"/>
              </a:cxn>
              <a:cxn ang="0">
                <a:pos x="connsiteX3406" y="connsiteY3406"/>
              </a:cxn>
              <a:cxn ang="0">
                <a:pos x="connsiteX3407" y="connsiteY3407"/>
              </a:cxn>
              <a:cxn ang="0">
                <a:pos x="connsiteX3408" y="connsiteY3408"/>
              </a:cxn>
              <a:cxn ang="0">
                <a:pos x="connsiteX3409" y="connsiteY3409"/>
              </a:cxn>
              <a:cxn ang="0">
                <a:pos x="connsiteX3410" y="connsiteY3410"/>
              </a:cxn>
              <a:cxn ang="0">
                <a:pos x="connsiteX3411" y="connsiteY3411"/>
              </a:cxn>
              <a:cxn ang="0">
                <a:pos x="connsiteX3412" y="connsiteY3412"/>
              </a:cxn>
              <a:cxn ang="0">
                <a:pos x="connsiteX3413" y="connsiteY3413"/>
              </a:cxn>
              <a:cxn ang="0">
                <a:pos x="connsiteX3414" y="connsiteY3414"/>
              </a:cxn>
              <a:cxn ang="0">
                <a:pos x="connsiteX3415" y="connsiteY3415"/>
              </a:cxn>
              <a:cxn ang="0">
                <a:pos x="connsiteX3416" y="connsiteY3416"/>
              </a:cxn>
              <a:cxn ang="0">
                <a:pos x="connsiteX3417" y="connsiteY3417"/>
              </a:cxn>
              <a:cxn ang="0">
                <a:pos x="connsiteX3418" y="connsiteY3418"/>
              </a:cxn>
              <a:cxn ang="0">
                <a:pos x="connsiteX3419" y="connsiteY3419"/>
              </a:cxn>
              <a:cxn ang="0">
                <a:pos x="connsiteX3420" y="connsiteY3420"/>
              </a:cxn>
              <a:cxn ang="0">
                <a:pos x="connsiteX3421" y="connsiteY3421"/>
              </a:cxn>
              <a:cxn ang="0">
                <a:pos x="connsiteX3422" y="connsiteY3422"/>
              </a:cxn>
              <a:cxn ang="0">
                <a:pos x="connsiteX3423" y="connsiteY3423"/>
              </a:cxn>
              <a:cxn ang="0">
                <a:pos x="connsiteX3424" y="connsiteY3424"/>
              </a:cxn>
              <a:cxn ang="0">
                <a:pos x="connsiteX3425" y="connsiteY3425"/>
              </a:cxn>
              <a:cxn ang="0">
                <a:pos x="connsiteX3426" y="connsiteY3426"/>
              </a:cxn>
              <a:cxn ang="0">
                <a:pos x="connsiteX3427" y="connsiteY3427"/>
              </a:cxn>
              <a:cxn ang="0">
                <a:pos x="connsiteX3428" y="connsiteY3428"/>
              </a:cxn>
              <a:cxn ang="0">
                <a:pos x="connsiteX3429" y="connsiteY3429"/>
              </a:cxn>
              <a:cxn ang="0">
                <a:pos x="connsiteX3430" y="connsiteY3430"/>
              </a:cxn>
              <a:cxn ang="0">
                <a:pos x="connsiteX3431" y="connsiteY3431"/>
              </a:cxn>
              <a:cxn ang="0">
                <a:pos x="connsiteX3432" y="connsiteY3432"/>
              </a:cxn>
              <a:cxn ang="0">
                <a:pos x="connsiteX3433" y="connsiteY3433"/>
              </a:cxn>
              <a:cxn ang="0">
                <a:pos x="connsiteX3434" y="connsiteY3434"/>
              </a:cxn>
              <a:cxn ang="0">
                <a:pos x="connsiteX3435" y="connsiteY3435"/>
              </a:cxn>
              <a:cxn ang="0">
                <a:pos x="connsiteX3436" y="connsiteY3436"/>
              </a:cxn>
              <a:cxn ang="0">
                <a:pos x="connsiteX3437" y="connsiteY3437"/>
              </a:cxn>
              <a:cxn ang="0">
                <a:pos x="connsiteX3438" y="connsiteY3438"/>
              </a:cxn>
              <a:cxn ang="0">
                <a:pos x="connsiteX3439" y="connsiteY3439"/>
              </a:cxn>
              <a:cxn ang="0">
                <a:pos x="connsiteX3440" y="connsiteY3440"/>
              </a:cxn>
              <a:cxn ang="0">
                <a:pos x="connsiteX3441" y="connsiteY3441"/>
              </a:cxn>
              <a:cxn ang="0">
                <a:pos x="connsiteX3442" y="connsiteY3442"/>
              </a:cxn>
              <a:cxn ang="0">
                <a:pos x="connsiteX3443" y="connsiteY3443"/>
              </a:cxn>
              <a:cxn ang="0">
                <a:pos x="connsiteX3444" y="connsiteY3444"/>
              </a:cxn>
              <a:cxn ang="0">
                <a:pos x="connsiteX3445" y="connsiteY3445"/>
              </a:cxn>
              <a:cxn ang="0">
                <a:pos x="connsiteX3446" y="connsiteY3446"/>
              </a:cxn>
              <a:cxn ang="0">
                <a:pos x="connsiteX3447" y="connsiteY3447"/>
              </a:cxn>
              <a:cxn ang="0">
                <a:pos x="connsiteX3448" y="connsiteY3448"/>
              </a:cxn>
              <a:cxn ang="0">
                <a:pos x="connsiteX3449" y="connsiteY3449"/>
              </a:cxn>
              <a:cxn ang="0">
                <a:pos x="connsiteX3450" y="connsiteY3450"/>
              </a:cxn>
              <a:cxn ang="0">
                <a:pos x="connsiteX3451" y="connsiteY3451"/>
              </a:cxn>
              <a:cxn ang="0">
                <a:pos x="connsiteX3452" y="connsiteY3452"/>
              </a:cxn>
              <a:cxn ang="0">
                <a:pos x="connsiteX3453" y="connsiteY3453"/>
              </a:cxn>
              <a:cxn ang="0">
                <a:pos x="connsiteX3454" y="connsiteY3454"/>
              </a:cxn>
              <a:cxn ang="0">
                <a:pos x="connsiteX3455" y="connsiteY3455"/>
              </a:cxn>
              <a:cxn ang="0">
                <a:pos x="connsiteX3456" y="connsiteY3456"/>
              </a:cxn>
              <a:cxn ang="0">
                <a:pos x="connsiteX3457" y="connsiteY3457"/>
              </a:cxn>
              <a:cxn ang="0">
                <a:pos x="connsiteX3458" y="connsiteY3458"/>
              </a:cxn>
              <a:cxn ang="0">
                <a:pos x="connsiteX3459" y="connsiteY3459"/>
              </a:cxn>
              <a:cxn ang="0">
                <a:pos x="connsiteX3460" y="connsiteY3460"/>
              </a:cxn>
              <a:cxn ang="0">
                <a:pos x="connsiteX3461" y="connsiteY3461"/>
              </a:cxn>
              <a:cxn ang="0">
                <a:pos x="connsiteX3462" y="connsiteY3462"/>
              </a:cxn>
              <a:cxn ang="0">
                <a:pos x="connsiteX3463" y="connsiteY3463"/>
              </a:cxn>
              <a:cxn ang="0">
                <a:pos x="connsiteX3464" y="connsiteY3464"/>
              </a:cxn>
              <a:cxn ang="0">
                <a:pos x="connsiteX3465" y="connsiteY3465"/>
              </a:cxn>
              <a:cxn ang="0">
                <a:pos x="connsiteX3466" y="connsiteY3466"/>
              </a:cxn>
              <a:cxn ang="0">
                <a:pos x="connsiteX3467" y="connsiteY3467"/>
              </a:cxn>
              <a:cxn ang="0">
                <a:pos x="connsiteX3468" y="connsiteY3468"/>
              </a:cxn>
              <a:cxn ang="0">
                <a:pos x="connsiteX3469" y="connsiteY3469"/>
              </a:cxn>
              <a:cxn ang="0">
                <a:pos x="connsiteX3470" y="connsiteY3470"/>
              </a:cxn>
              <a:cxn ang="0">
                <a:pos x="connsiteX3471" y="connsiteY3471"/>
              </a:cxn>
              <a:cxn ang="0">
                <a:pos x="connsiteX3472" y="connsiteY3472"/>
              </a:cxn>
              <a:cxn ang="0">
                <a:pos x="connsiteX3473" y="connsiteY3473"/>
              </a:cxn>
              <a:cxn ang="0">
                <a:pos x="connsiteX3474" y="connsiteY3474"/>
              </a:cxn>
              <a:cxn ang="0">
                <a:pos x="connsiteX3475" y="connsiteY3475"/>
              </a:cxn>
              <a:cxn ang="0">
                <a:pos x="connsiteX3476" y="connsiteY3476"/>
              </a:cxn>
              <a:cxn ang="0">
                <a:pos x="connsiteX3477" y="connsiteY3477"/>
              </a:cxn>
              <a:cxn ang="0">
                <a:pos x="connsiteX3478" y="connsiteY3478"/>
              </a:cxn>
              <a:cxn ang="0">
                <a:pos x="connsiteX3479" y="connsiteY3479"/>
              </a:cxn>
              <a:cxn ang="0">
                <a:pos x="connsiteX3480" y="connsiteY3480"/>
              </a:cxn>
              <a:cxn ang="0">
                <a:pos x="connsiteX3481" y="connsiteY3481"/>
              </a:cxn>
              <a:cxn ang="0">
                <a:pos x="connsiteX3482" y="connsiteY3482"/>
              </a:cxn>
              <a:cxn ang="0">
                <a:pos x="connsiteX3483" y="connsiteY3483"/>
              </a:cxn>
              <a:cxn ang="0">
                <a:pos x="connsiteX3484" y="connsiteY3484"/>
              </a:cxn>
              <a:cxn ang="0">
                <a:pos x="connsiteX3485" y="connsiteY3485"/>
              </a:cxn>
              <a:cxn ang="0">
                <a:pos x="connsiteX3486" y="connsiteY3486"/>
              </a:cxn>
              <a:cxn ang="0">
                <a:pos x="connsiteX3487" y="connsiteY3487"/>
              </a:cxn>
              <a:cxn ang="0">
                <a:pos x="connsiteX3488" y="connsiteY3488"/>
              </a:cxn>
              <a:cxn ang="0">
                <a:pos x="connsiteX3489" y="connsiteY3489"/>
              </a:cxn>
              <a:cxn ang="0">
                <a:pos x="connsiteX3490" y="connsiteY3490"/>
              </a:cxn>
              <a:cxn ang="0">
                <a:pos x="connsiteX3491" y="connsiteY3491"/>
              </a:cxn>
              <a:cxn ang="0">
                <a:pos x="connsiteX3492" y="connsiteY3492"/>
              </a:cxn>
              <a:cxn ang="0">
                <a:pos x="connsiteX3493" y="connsiteY3493"/>
              </a:cxn>
              <a:cxn ang="0">
                <a:pos x="connsiteX3494" y="connsiteY3494"/>
              </a:cxn>
              <a:cxn ang="0">
                <a:pos x="connsiteX3495" y="connsiteY3495"/>
              </a:cxn>
              <a:cxn ang="0">
                <a:pos x="connsiteX3496" y="connsiteY3496"/>
              </a:cxn>
              <a:cxn ang="0">
                <a:pos x="connsiteX3497" y="connsiteY3497"/>
              </a:cxn>
              <a:cxn ang="0">
                <a:pos x="connsiteX3498" y="connsiteY3498"/>
              </a:cxn>
              <a:cxn ang="0">
                <a:pos x="connsiteX3499" y="connsiteY3499"/>
              </a:cxn>
              <a:cxn ang="0">
                <a:pos x="connsiteX3500" y="connsiteY3500"/>
              </a:cxn>
              <a:cxn ang="0">
                <a:pos x="connsiteX3501" y="connsiteY3501"/>
              </a:cxn>
              <a:cxn ang="0">
                <a:pos x="connsiteX3502" y="connsiteY3502"/>
              </a:cxn>
              <a:cxn ang="0">
                <a:pos x="connsiteX3503" y="connsiteY3503"/>
              </a:cxn>
              <a:cxn ang="0">
                <a:pos x="connsiteX3504" y="connsiteY3504"/>
              </a:cxn>
              <a:cxn ang="0">
                <a:pos x="connsiteX3505" y="connsiteY3505"/>
              </a:cxn>
              <a:cxn ang="0">
                <a:pos x="connsiteX3506" y="connsiteY3506"/>
              </a:cxn>
              <a:cxn ang="0">
                <a:pos x="connsiteX3507" y="connsiteY3507"/>
              </a:cxn>
              <a:cxn ang="0">
                <a:pos x="connsiteX3508" y="connsiteY3508"/>
              </a:cxn>
              <a:cxn ang="0">
                <a:pos x="connsiteX3509" y="connsiteY3509"/>
              </a:cxn>
              <a:cxn ang="0">
                <a:pos x="connsiteX3510" y="connsiteY3510"/>
              </a:cxn>
              <a:cxn ang="0">
                <a:pos x="connsiteX3511" y="connsiteY3511"/>
              </a:cxn>
              <a:cxn ang="0">
                <a:pos x="connsiteX3512" y="connsiteY3512"/>
              </a:cxn>
              <a:cxn ang="0">
                <a:pos x="connsiteX3513" y="connsiteY3513"/>
              </a:cxn>
              <a:cxn ang="0">
                <a:pos x="connsiteX3514" y="connsiteY3514"/>
              </a:cxn>
              <a:cxn ang="0">
                <a:pos x="connsiteX3515" y="connsiteY3515"/>
              </a:cxn>
              <a:cxn ang="0">
                <a:pos x="connsiteX3516" y="connsiteY3516"/>
              </a:cxn>
              <a:cxn ang="0">
                <a:pos x="connsiteX3517" y="connsiteY3517"/>
              </a:cxn>
              <a:cxn ang="0">
                <a:pos x="connsiteX3518" y="connsiteY3518"/>
              </a:cxn>
              <a:cxn ang="0">
                <a:pos x="connsiteX3519" y="connsiteY3519"/>
              </a:cxn>
              <a:cxn ang="0">
                <a:pos x="connsiteX3520" y="connsiteY3520"/>
              </a:cxn>
              <a:cxn ang="0">
                <a:pos x="connsiteX3521" y="connsiteY3521"/>
              </a:cxn>
              <a:cxn ang="0">
                <a:pos x="connsiteX3522" y="connsiteY3522"/>
              </a:cxn>
              <a:cxn ang="0">
                <a:pos x="connsiteX3523" y="connsiteY3523"/>
              </a:cxn>
              <a:cxn ang="0">
                <a:pos x="connsiteX3524" y="connsiteY3524"/>
              </a:cxn>
              <a:cxn ang="0">
                <a:pos x="connsiteX3525" y="connsiteY3525"/>
              </a:cxn>
              <a:cxn ang="0">
                <a:pos x="connsiteX3526" y="connsiteY3526"/>
              </a:cxn>
              <a:cxn ang="0">
                <a:pos x="connsiteX3527" y="connsiteY3527"/>
              </a:cxn>
              <a:cxn ang="0">
                <a:pos x="connsiteX3528" y="connsiteY3528"/>
              </a:cxn>
              <a:cxn ang="0">
                <a:pos x="connsiteX3529" y="connsiteY3529"/>
              </a:cxn>
              <a:cxn ang="0">
                <a:pos x="connsiteX3530" y="connsiteY3530"/>
              </a:cxn>
              <a:cxn ang="0">
                <a:pos x="connsiteX3531" y="connsiteY3531"/>
              </a:cxn>
              <a:cxn ang="0">
                <a:pos x="connsiteX3532" y="connsiteY3532"/>
              </a:cxn>
              <a:cxn ang="0">
                <a:pos x="connsiteX3533" y="connsiteY3533"/>
              </a:cxn>
              <a:cxn ang="0">
                <a:pos x="connsiteX3534" y="connsiteY3534"/>
              </a:cxn>
              <a:cxn ang="0">
                <a:pos x="connsiteX3535" y="connsiteY3535"/>
              </a:cxn>
              <a:cxn ang="0">
                <a:pos x="connsiteX3536" y="connsiteY3536"/>
              </a:cxn>
              <a:cxn ang="0">
                <a:pos x="connsiteX3537" y="connsiteY3537"/>
              </a:cxn>
              <a:cxn ang="0">
                <a:pos x="connsiteX3538" y="connsiteY3538"/>
              </a:cxn>
              <a:cxn ang="0">
                <a:pos x="connsiteX3539" y="connsiteY3539"/>
              </a:cxn>
              <a:cxn ang="0">
                <a:pos x="connsiteX3540" y="connsiteY3540"/>
              </a:cxn>
              <a:cxn ang="0">
                <a:pos x="connsiteX3541" y="connsiteY3541"/>
              </a:cxn>
              <a:cxn ang="0">
                <a:pos x="connsiteX3542" y="connsiteY3542"/>
              </a:cxn>
              <a:cxn ang="0">
                <a:pos x="connsiteX3543" y="connsiteY3543"/>
              </a:cxn>
              <a:cxn ang="0">
                <a:pos x="connsiteX3544" y="connsiteY3544"/>
              </a:cxn>
              <a:cxn ang="0">
                <a:pos x="connsiteX3545" y="connsiteY3545"/>
              </a:cxn>
              <a:cxn ang="0">
                <a:pos x="connsiteX3546" y="connsiteY3546"/>
              </a:cxn>
              <a:cxn ang="0">
                <a:pos x="connsiteX3547" y="connsiteY3547"/>
              </a:cxn>
              <a:cxn ang="0">
                <a:pos x="connsiteX3548" y="connsiteY3548"/>
              </a:cxn>
              <a:cxn ang="0">
                <a:pos x="connsiteX3549" y="connsiteY3549"/>
              </a:cxn>
              <a:cxn ang="0">
                <a:pos x="connsiteX3550" y="connsiteY3550"/>
              </a:cxn>
              <a:cxn ang="0">
                <a:pos x="connsiteX3551" y="connsiteY3551"/>
              </a:cxn>
              <a:cxn ang="0">
                <a:pos x="connsiteX3552" y="connsiteY3552"/>
              </a:cxn>
              <a:cxn ang="0">
                <a:pos x="connsiteX3553" y="connsiteY3553"/>
              </a:cxn>
              <a:cxn ang="0">
                <a:pos x="connsiteX3554" y="connsiteY3554"/>
              </a:cxn>
              <a:cxn ang="0">
                <a:pos x="connsiteX3555" y="connsiteY3555"/>
              </a:cxn>
              <a:cxn ang="0">
                <a:pos x="connsiteX3556" y="connsiteY3556"/>
              </a:cxn>
              <a:cxn ang="0">
                <a:pos x="connsiteX3557" y="connsiteY3557"/>
              </a:cxn>
              <a:cxn ang="0">
                <a:pos x="connsiteX3558" y="connsiteY3558"/>
              </a:cxn>
              <a:cxn ang="0">
                <a:pos x="connsiteX3559" y="connsiteY3559"/>
              </a:cxn>
              <a:cxn ang="0">
                <a:pos x="connsiteX3560" y="connsiteY3560"/>
              </a:cxn>
              <a:cxn ang="0">
                <a:pos x="connsiteX3561" y="connsiteY3561"/>
              </a:cxn>
              <a:cxn ang="0">
                <a:pos x="connsiteX3562" y="connsiteY3562"/>
              </a:cxn>
              <a:cxn ang="0">
                <a:pos x="connsiteX3563" y="connsiteY3563"/>
              </a:cxn>
              <a:cxn ang="0">
                <a:pos x="connsiteX3564" y="connsiteY3564"/>
              </a:cxn>
              <a:cxn ang="0">
                <a:pos x="connsiteX3565" y="connsiteY3565"/>
              </a:cxn>
              <a:cxn ang="0">
                <a:pos x="connsiteX3566" y="connsiteY3566"/>
              </a:cxn>
              <a:cxn ang="0">
                <a:pos x="connsiteX3567" y="connsiteY3567"/>
              </a:cxn>
              <a:cxn ang="0">
                <a:pos x="connsiteX3568" y="connsiteY3568"/>
              </a:cxn>
              <a:cxn ang="0">
                <a:pos x="connsiteX3569" y="connsiteY3569"/>
              </a:cxn>
              <a:cxn ang="0">
                <a:pos x="connsiteX3570" y="connsiteY3570"/>
              </a:cxn>
              <a:cxn ang="0">
                <a:pos x="connsiteX3571" y="connsiteY3571"/>
              </a:cxn>
              <a:cxn ang="0">
                <a:pos x="connsiteX3572" y="connsiteY3572"/>
              </a:cxn>
              <a:cxn ang="0">
                <a:pos x="connsiteX3573" y="connsiteY3573"/>
              </a:cxn>
              <a:cxn ang="0">
                <a:pos x="connsiteX3574" y="connsiteY3574"/>
              </a:cxn>
              <a:cxn ang="0">
                <a:pos x="connsiteX3575" y="connsiteY3575"/>
              </a:cxn>
              <a:cxn ang="0">
                <a:pos x="connsiteX3576" y="connsiteY3576"/>
              </a:cxn>
              <a:cxn ang="0">
                <a:pos x="connsiteX3577" y="connsiteY3577"/>
              </a:cxn>
              <a:cxn ang="0">
                <a:pos x="connsiteX3578" y="connsiteY3578"/>
              </a:cxn>
              <a:cxn ang="0">
                <a:pos x="connsiteX3579" y="connsiteY3579"/>
              </a:cxn>
              <a:cxn ang="0">
                <a:pos x="connsiteX3580" y="connsiteY3580"/>
              </a:cxn>
              <a:cxn ang="0">
                <a:pos x="connsiteX3581" y="connsiteY3581"/>
              </a:cxn>
              <a:cxn ang="0">
                <a:pos x="connsiteX3582" y="connsiteY3582"/>
              </a:cxn>
              <a:cxn ang="0">
                <a:pos x="connsiteX3583" y="connsiteY3583"/>
              </a:cxn>
              <a:cxn ang="0">
                <a:pos x="connsiteX3584" y="connsiteY3584"/>
              </a:cxn>
              <a:cxn ang="0">
                <a:pos x="connsiteX3585" y="connsiteY3585"/>
              </a:cxn>
              <a:cxn ang="0">
                <a:pos x="connsiteX3586" y="connsiteY3586"/>
              </a:cxn>
              <a:cxn ang="0">
                <a:pos x="connsiteX3587" y="connsiteY3587"/>
              </a:cxn>
              <a:cxn ang="0">
                <a:pos x="connsiteX3588" y="connsiteY3588"/>
              </a:cxn>
              <a:cxn ang="0">
                <a:pos x="connsiteX3589" y="connsiteY3589"/>
              </a:cxn>
              <a:cxn ang="0">
                <a:pos x="connsiteX3590" y="connsiteY3590"/>
              </a:cxn>
              <a:cxn ang="0">
                <a:pos x="connsiteX3591" y="connsiteY3591"/>
              </a:cxn>
              <a:cxn ang="0">
                <a:pos x="connsiteX3592" y="connsiteY3592"/>
              </a:cxn>
              <a:cxn ang="0">
                <a:pos x="connsiteX3593" y="connsiteY3593"/>
              </a:cxn>
              <a:cxn ang="0">
                <a:pos x="connsiteX3594" y="connsiteY3594"/>
              </a:cxn>
              <a:cxn ang="0">
                <a:pos x="connsiteX3595" y="connsiteY3595"/>
              </a:cxn>
              <a:cxn ang="0">
                <a:pos x="connsiteX3596" y="connsiteY3596"/>
              </a:cxn>
              <a:cxn ang="0">
                <a:pos x="connsiteX3597" y="connsiteY3597"/>
              </a:cxn>
              <a:cxn ang="0">
                <a:pos x="connsiteX3598" y="connsiteY3598"/>
              </a:cxn>
              <a:cxn ang="0">
                <a:pos x="connsiteX3599" y="connsiteY3599"/>
              </a:cxn>
              <a:cxn ang="0">
                <a:pos x="connsiteX3600" y="connsiteY3600"/>
              </a:cxn>
              <a:cxn ang="0">
                <a:pos x="connsiteX3601" y="connsiteY3601"/>
              </a:cxn>
              <a:cxn ang="0">
                <a:pos x="connsiteX3602" y="connsiteY3602"/>
              </a:cxn>
              <a:cxn ang="0">
                <a:pos x="connsiteX3603" y="connsiteY3603"/>
              </a:cxn>
              <a:cxn ang="0">
                <a:pos x="connsiteX3604" y="connsiteY3604"/>
              </a:cxn>
              <a:cxn ang="0">
                <a:pos x="connsiteX3605" y="connsiteY3605"/>
              </a:cxn>
              <a:cxn ang="0">
                <a:pos x="connsiteX3606" y="connsiteY3606"/>
              </a:cxn>
              <a:cxn ang="0">
                <a:pos x="connsiteX3607" y="connsiteY3607"/>
              </a:cxn>
              <a:cxn ang="0">
                <a:pos x="connsiteX3608" y="connsiteY3608"/>
              </a:cxn>
              <a:cxn ang="0">
                <a:pos x="connsiteX3609" y="connsiteY3609"/>
              </a:cxn>
              <a:cxn ang="0">
                <a:pos x="connsiteX3610" y="connsiteY3610"/>
              </a:cxn>
              <a:cxn ang="0">
                <a:pos x="connsiteX3611" y="connsiteY3611"/>
              </a:cxn>
              <a:cxn ang="0">
                <a:pos x="connsiteX3612" y="connsiteY3612"/>
              </a:cxn>
              <a:cxn ang="0">
                <a:pos x="connsiteX3613" y="connsiteY3613"/>
              </a:cxn>
              <a:cxn ang="0">
                <a:pos x="connsiteX3614" y="connsiteY3614"/>
              </a:cxn>
              <a:cxn ang="0">
                <a:pos x="connsiteX3615" y="connsiteY3615"/>
              </a:cxn>
              <a:cxn ang="0">
                <a:pos x="connsiteX3616" y="connsiteY3616"/>
              </a:cxn>
              <a:cxn ang="0">
                <a:pos x="connsiteX3617" y="connsiteY3617"/>
              </a:cxn>
              <a:cxn ang="0">
                <a:pos x="connsiteX3618" y="connsiteY3618"/>
              </a:cxn>
              <a:cxn ang="0">
                <a:pos x="connsiteX3619" y="connsiteY3619"/>
              </a:cxn>
              <a:cxn ang="0">
                <a:pos x="connsiteX3620" y="connsiteY3620"/>
              </a:cxn>
              <a:cxn ang="0">
                <a:pos x="connsiteX3621" y="connsiteY3621"/>
              </a:cxn>
              <a:cxn ang="0">
                <a:pos x="connsiteX3622" y="connsiteY3622"/>
              </a:cxn>
              <a:cxn ang="0">
                <a:pos x="connsiteX3623" y="connsiteY3623"/>
              </a:cxn>
              <a:cxn ang="0">
                <a:pos x="connsiteX3624" y="connsiteY3624"/>
              </a:cxn>
              <a:cxn ang="0">
                <a:pos x="connsiteX3625" y="connsiteY3625"/>
              </a:cxn>
              <a:cxn ang="0">
                <a:pos x="connsiteX3626" y="connsiteY3626"/>
              </a:cxn>
              <a:cxn ang="0">
                <a:pos x="connsiteX3627" y="connsiteY3627"/>
              </a:cxn>
              <a:cxn ang="0">
                <a:pos x="connsiteX3628" y="connsiteY3628"/>
              </a:cxn>
              <a:cxn ang="0">
                <a:pos x="connsiteX3629" y="connsiteY3629"/>
              </a:cxn>
              <a:cxn ang="0">
                <a:pos x="connsiteX3630" y="connsiteY3630"/>
              </a:cxn>
              <a:cxn ang="0">
                <a:pos x="connsiteX3631" y="connsiteY3631"/>
              </a:cxn>
              <a:cxn ang="0">
                <a:pos x="connsiteX3632" y="connsiteY3632"/>
              </a:cxn>
              <a:cxn ang="0">
                <a:pos x="connsiteX3633" y="connsiteY3633"/>
              </a:cxn>
              <a:cxn ang="0">
                <a:pos x="connsiteX3634" y="connsiteY3634"/>
              </a:cxn>
              <a:cxn ang="0">
                <a:pos x="connsiteX3635" y="connsiteY3635"/>
              </a:cxn>
              <a:cxn ang="0">
                <a:pos x="connsiteX3636" y="connsiteY3636"/>
              </a:cxn>
              <a:cxn ang="0">
                <a:pos x="connsiteX3637" y="connsiteY3637"/>
              </a:cxn>
              <a:cxn ang="0">
                <a:pos x="connsiteX3638" y="connsiteY3638"/>
              </a:cxn>
              <a:cxn ang="0">
                <a:pos x="connsiteX3639" y="connsiteY3639"/>
              </a:cxn>
              <a:cxn ang="0">
                <a:pos x="connsiteX3640" y="connsiteY3640"/>
              </a:cxn>
              <a:cxn ang="0">
                <a:pos x="connsiteX3641" y="connsiteY3641"/>
              </a:cxn>
              <a:cxn ang="0">
                <a:pos x="connsiteX3642" y="connsiteY3642"/>
              </a:cxn>
              <a:cxn ang="0">
                <a:pos x="connsiteX3643" y="connsiteY3643"/>
              </a:cxn>
              <a:cxn ang="0">
                <a:pos x="connsiteX3644" y="connsiteY3644"/>
              </a:cxn>
              <a:cxn ang="0">
                <a:pos x="connsiteX3645" y="connsiteY3645"/>
              </a:cxn>
              <a:cxn ang="0">
                <a:pos x="connsiteX3646" y="connsiteY3646"/>
              </a:cxn>
              <a:cxn ang="0">
                <a:pos x="connsiteX3647" y="connsiteY3647"/>
              </a:cxn>
              <a:cxn ang="0">
                <a:pos x="connsiteX3648" y="connsiteY3648"/>
              </a:cxn>
              <a:cxn ang="0">
                <a:pos x="connsiteX3649" y="connsiteY3649"/>
              </a:cxn>
              <a:cxn ang="0">
                <a:pos x="connsiteX3650" y="connsiteY3650"/>
              </a:cxn>
              <a:cxn ang="0">
                <a:pos x="connsiteX3651" y="connsiteY3651"/>
              </a:cxn>
              <a:cxn ang="0">
                <a:pos x="connsiteX3652" y="connsiteY3652"/>
              </a:cxn>
              <a:cxn ang="0">
                <a:pos x="connsiteX3653" y="connsiteY3653"/>
              </a:cxn>
              <a:cxn ang="0">
                <a:pos x="connsiteX3654" y="connsiteY3654"/>
              </a:cxn>
              <a:cxn ang="0">
                <a:pos x="connsiteX3655" y="connsiteY3655"/>
              </a:cxn>
              <a:cxn ang="0">
                <a:pos x="connsiteX3656" y="connsiteY3656"/>
              </a:cxn>
              <a:cxn ang="0">
                <a:pos x="connsiteX3657" y="connsiteY3657"/>
              </a:cxn>
              <a:cxn ang="0">
                <a:pos x="connsiteX3658" y="connsiteY3658"/>
              </a:cxn>
              <a:cxn ang="0">
                <a:pos x="connsiteX3659" y="connsiteY3659"/>
              </a:cxn>
              <a:cxn ang="0">
                <a:pos x="connsiteX3660" y="connsiteY3660"/>
              </a:cxn>
              <a:cxn ang="0">
                <a:pos x="connsiteX3661" y="connsiteY3661"/>
              </a:cxn>
              <a:cxn ang="0">
                <a:pos x="connsiteX3662" y="connsiteY3662"/>
              </a:cxn>
              <a:cxn ang="0">
                <a:pos x="connsiteX3663" y="connsiteY3663"/>
              </a:cxn>
              <a:cxn ang="0">
                <a:pos x="connsiteX3664" y="connsiteY3664"/>
              </a:cxn>
              <a:cxn ang="0">
                <a:pos x="connsiteX3665" y="connsiteY3665"/>
              </a:cxn>
              <a:cxn ang="0">
                <a:pos x="connsiteX3666" y="connsiteY3666"/>
              </a:cxn>
              <a:cxn ang="0">
                <a:pos x="connsiteX3667" y="connsiteY3667"/>
              </a:cxn>
              <a:cxn ang="0">
                <a:pos x="connsiteX3668" y="connsiteY3668"/>
              </a:cxn>
              <a:cxn ang="0">
                <a:pos x="connsiteX3669" y="connsiteY3669"/>
              </a:cxn>
              <a:cxn ang="0">
                <a:pos x="connsiteX3670" y="connsiteY3670"/>
              </a:cxn>
              <a:cxn ang="0">
                <a:pos x="connsiteX3671" y="connsiteY3671"/>
              </a:cxn>
              <a:cxn ang="0">
                <a:pos x="connsiteX3672" y="connsiteY3672"/>
              </a:cxn>
              <a:cxn ang="0">
                <a:pos x="connsiteX3673" y="connsiteY3673"/>
              </a:cxn>
              <a:cxn ang="0">
                <a:pos x="connsiteX3674" y="connsiteY3674"/>
              </a:cxn>
              <a:cxn ang="0">
                <a:pos x="connsiteX3675" y="connsiteY3675"/>
              </a:cxn>
              <a:cxn ang="0">
                <a:pos x="connsiteX3676" y="connsiteY3676"/>
              </a:cxn>
              <a:cxn ang="0">
                <a:pos x="connsiteX3677" y="connsiteY3677"/>
              </a:cxn>
              <a:cxn ang="0">
                <a:pos x="connsiteX3678" y="connsiteY3678"/>
              </a:cxn>
              <a:cxn ang="0">
                <a:pos x="connsiteX3679" y="connsiteY3679"/>
              </a:cxn>
              <a:cxn ang="0">
                <a:pos x="connsiteX3680" y="connsiteY3680"/>
              </a:cxn>
              <a:cxn ang="0">
                <a:pos x="connsiteX3681" y="connsiteY3681"/>
              </a:cxn>
              <a:cxn ang="0">
                <a:pos x="connsiteX3682" y="connsiteY3682"/>
              </a:cxn>
              <a:cxn ang="0">
                <a:pos x="connsiteX3683" y="connsiteY3683"/>
              </a:cxn>
              <a:cxn ang="0">
                <a:pos x="connsiteX3684" y="connsiteY3684"/>
              </a:cxn>
              <a:cxn ang="0">
                <a:pos x="connsiteX3685" y="connsiteY3685"/>
              </a:cxn>
              <a:cxn ang="0">
                <a:pos x="connsiteX3686" y="connsiteY3686"/>
              </a:cxn>
              <a:cxn ang="0">
                <a:pos x="connsiteX3687" y="connsiteY3687"/>
              </a:cxn>
              <a:cxn ang="0">
                <a:pos x="connsiteX3688" y="connsiteY3688"/>
              </a:cxn>
              <a:cxn ang="0">
                <a:pos x="connsiteX3689" y="connsiteY3689"/>
              </a:cxn>
              <a:cxn ang="0">
                <a:pos x="connsiteX3690" y="connsiteY3690"/>
              </a:cxn>
              <a:cxn ang="0">
                <a:pos x="connsiteX3691" y="connsiteY3691"/>
              </a:cxn>
              <a:cxn ang="0">
                <a:pos x="connsiteX3692" y="connsiteY3692"/>
              </a:cxn>
              <a:cxn ang="0">
                <a:pos x="connsiteX3693" y="connsiteY3693"/>
              </a:cxn>
              <a:cxn ang="0">
                <a:pos x="connsiteX3694" y="connsiteY3694"/>
              </a:cxn>
              <a:cxn ang="0">
                <a:pos x="connsiteX3695" y="connsiteY3695"/>
              </a:cxn>
              <a:cxn ang="0">
                <a:pos x="connsiteX3696" y="connsiteY3696"/>
              </a:cxn>
              <a:cxn ang="0">
                <a:pos x="connsiteX3697" y="connsiteY3697"/>
              </a:cxn>
              <a:cxn ang="0">
                <a:pos x="connsiteX3698" y="connsiteY3698"/>
              </a:cxn>
              <a:cxn ang="0">
                <a:pos x="connsiteX3699" y="connsiteY3699"/>
              </a:cxn>
              <a:cxn ang="0">
                <a:pos x="connsiteX3700" y="connsiteY3700"/>
              </a:cxn>
              <a:cxn ang="0">
                <a:pos x="connsiteX3701" y="connsiteY3701"/>
              </a:cxn>
              <a:cxn ang="0">
                <a:pos x="connsiteX3702" y="connsiteY3702"/>
              </a:cxn>
              <a:cxn ang="0">
                <a:pos x="connsiteX3703" y="connsiteY3703"/>
              </a:cxn>
              <a:cxn ang="0">
                <a:pos x="connsiteX3704" y="connsiteY3704"/>
              </a:cxn>
              <a:cxn ang="0">
                <a:pos x="connsiteX3705" y="connsiteY3705"/>
              </a:cxn>
              <a:cxn ang="0">
                <a:pos x="connsiteX3706" y="connsiteY3706"/>
              </a:cxn>
              <a:cxn ang="0">
                <a:pos x="connsiteX3707" y="connsiteY3707"/>
              </a:cxn>
              <a:cxn ang="0">
                <a:pos x="connsiteX3708" y="connsiteY3708"/>
              </a:cxn>
              <a:cxn ang="0">
                <a:pos x="connsiteX3709" y="connsiteY3709"/>
              </a:cxn>
              <a:cxn ang="0">
                <a:pos x="connsiteX3710" y="connsiteY3710"/>
              </a:cxn>
              <a:cxn ang="0">
                <a:pos x="connsiteX3711" y="connsiteY3711"/>
              </a:cxn>
              <a:cxn ang="0">
                <a:pos x="connsiteX3712" y="connsiteY3712"/>
              </a:cxn>
              <a:cxn ang="0">
                <a:pos x="connsiteX3713" y="connsiteY3713"/>
              </a:cxn>
              <a:cxn ang="0">
                <a:pos x="connsiteX3714" y="connsiteY3714"/>
              </a:cxn>
              <a:cxn ang="0">
                <a:pos x="connsiteX3715" y="connsiteY3715"/>
              </a:cxn>
              <a:cxn ang="0">
                <a:pos x="connsiteX3716" y="connsiteY3716"/>
              </a:cxn>
              <a:cxn ang="0">
                <a:pos x="connsiteX3717" y="connsiteY3717"/>
              </a:cxn>
              <a:cxn ang="0">
                <a:pos x="connsiteX3718" y="connsiteY3718"/>
              </a:cxn>
              <a:cxn ang="0">
                <a:pos x="connsiteX3719" y="connsiteY3719"/>
              </a:cxn>
              <a:cxn ang="0">
                <a:pos x="connsiteX3720" y="connsiteY3720"/>
              </a:cxn>
              <a:cxn ang="0">
                <a:pos x="connsiteX3721" y="connsiteY3721"/>
              </a:cxn>
              <a:cxn ang="0">
                <a:pos x="connsiteX3722" y="connsiteY3722"/>
              </a:cxn>
              <a:cxn ang="0">
                <a:pos x="connsiteX3723" y="connsiteY3723"/>
              </a:cxn>
              <a:cxn ang="0">
                <a:pos x="connsiteX3724" y="connsiteY3724"/>
              </a:cxn>
              <a:cxn ang="0">
                <a:pos x="connsiteX3725" y="connsiteY3725"/>
              </a:cxn>
              <a:cxn ang="0">
                <a:pos x="connsiteX3726" y="connsiteY3726"/>
              </a:cxn>
              <a:cxn ang="0">
                <a:pos x="connsiteX3727" y="connsiteY3727"/>
              </a:cxn>
              <a:cxn ang="0">
                <a:pos x="connsiteX3728" y="connsiteY3728"/>
              </a:cxn>
              <a:cxn ang="0">
                <a:pos x="connsiteX3729" y="connsiteY3729"/>
              </a:cxn>
              <a:cxn ang="0">
                <a:pos x="connsiteX3730" y="connsiteY3730"/>
              </a:cxn>
              <a:cxn ang="0">
                <a:pos x="connsiteX3731" y="connsiteY3731"/>
              </a:cxn>
              <a:cxn ang="0">
                <a:pos x="connsiteX3732" y="connsiteY3732"/>
              </a:cxn>
              <a:cxn ang="0">
                <a:pos x="connsiteX3733" y="connsiteY3733"/>
              </a:cxn>
              <a:cxn ang="0">
                <a:pos x="connsiteX3734" y="connsiteY3734"/>
              </a:cxn>
              <a:cxn ang="0">
                <a:pos x="connsiteX3735" y="connsiteY3735"/>
              </a:cxn>
              <a:cxn ang="0">
                <a:pos x="connsiteX3736" y="connsiteY3736"/>
              </a:cxn>
              <a:cxn ang="0">
                <a:pos x="connsiteX3737" y="connsiteY3737"/>
              </a:cxn>
              <a:cxn ang="0">
                <a:pos x="connsiteX3738" y="connsiteY3738"/>
              </a:cxn>
              <a:cxn ang="0">
                <a:pos x="connsiteX3739" y="connsiteY3739"/>
              </a:cxn>
              <a:cxn ang="0">
                <a:pos x="connsiteX3740" y="connsiteY3740"/>
              </a:cxn>
              <a:cxn ang="0">
                <a:pos x="connsiteX3741" y="connsiteY3741"/>
              </a:cxn>
              <a:cxn ang="0">
                <a:pos x="connsiteX3742" y="connsiteY3742"/>
              </a:cxn>
              <a:cxn ang="0">
                <a:pos x="connsiteX3743" y="connsiteY3743"/>
              </a:cxn>
              <a:cxn ang="0">
                <a:pos x="connsiteX3744" y="connsiteY3744"/>
              </a:cxn>
              <a:cxn ang="0">
                <a:pos x="connsiteX3745" y="connsiteY3745"/>
              </a:cxn>
              <a:cxn ang="0">
                <a:pos x="connsiteX3746" y="connsiteY3746"/>
              </a:cxn>
              <a:cxn ang="0">
                <a:pos x="connsiteX3747" y="connsiteY3747"/>
              </a:cxn>
              <a:cxn ang="0">
                <a:pos x="connsiteX3748" y="connsiteY3748"/>
              </a:cxn>
              <a:cxn ang="0">
                <a:pos x="connsiteX3749" y="connsiteY3749"/>
              </a:cxn>
              <a:cxn ang="0">
                <a:pos x="connsiteX3750" y="connsiteY3750"/>
              </a:cxn>
              <a:cxn ang="0">
                <a:pos x="connsiteX3751" y="connsiteY3751"/>
              </a:cxn>
              <a:cxn ang="0">
                <a:pos x="connsiteX3752" y="connsiteY3752"/>
              </a:cxn>
              <a:cxn ang="0">
                <a:pos x="connsiteX3753" y="connsiteY3753"/>
              </a:cxn>
              <a:cxn ang="0">
                <a:pos x="connsiteX3754" y="connsiteY3754"/>
              </a:cxn>
              <a:cxn ang="0">
                <a:pos x="connsiteX3755" y="connsiteY3755"/>
              </a:cxn>
              <a:cxn ang="0">
                <a:pos x="connsiteX3756" y="connsiteY3756"/>
              </a:cxn>
              <a:cxn ang="0">
                <a:pos x="connsiteX3757" y="connsiteY3757"/>
              </a:cxn>
              <a:cxn ang="0">
                <a:pos x="connsiteX3758" y="connsiteY3758"/>
              </a:cxn>
              <a:cxn ang="0">
                <a:pos x="connsiteX3759" y="connsiteY3759"/>
              </a:cxn>
              <a:cxn ang="0">
                <a:pos x="connsiteX3760" y="connsiteY3760"/>
              </a:cxn>
              <a:cxn ang="0">
                <a:pos x="connsiteX3761" y="connsiteY3761"/>
              </a:cxn>
              <a:cxn ang="0">
                <a:pos x="connsiteX3762" y="connsiteY3762"/>
              </a:cxn>
              <a:cxn ang="0">
                <a:pos x="connsiteX3763" y="connsiteY3763"/>
              </a:cxn>
              <a:cxn ang="0">
                <a:pos x="connsiteX3764" y="connsiteY3764"/>
              </a:cxn>
              <a:cxn ang="0">
                <a:pos x="connsiteX3765" y="connsiteY3765"/>
              </a:cxn>
              <a:cxn ang="0">
                <a:pos x="connsiteX3766" y="connsiteY3766"/>
              </a:cxn>
              <a:cxn ang="0">
                <a:pos x="connsiteX3767" y="connsiteY3767"/>
              </a:cxn>
              <a:cxn ang="0">
                <a:pos x="connsiteX3768" y="connsiteY3768"/>
              </a:cxn>
              <a:cxn ang="0">
                <a:pos x="connsiteX3769" y="connsiteY3769"/>
              </a:cxn>
              <a:cxn ang="0">
                <a:pos x="connsiteX3770" y="connsiteY3770"/>
              </a:cxn>
              <a:cxn ang="0">
                <a:pos x="connsiteX3771" y="connsiteY3771"/>
              </a:cxn>
              <a:cxn ang="0">
                <a:pos x="connsiteX3772" y="connsiteY3772"/>
              </a:cxn>
              <a:cxn ang="0">
                <a:pos x="connsiteX3773" y="connsiteY3773"/>
              </a:cxn>
              <a:cxn ang="0">
                <a:pos x="connsiteX3774" y="connsiteY3774"/>
              </a:cxn>
              <a:cxn ang="0">
                <a:pos x="connsiteX3775" y="connsiteY3775"/>
              </a:cxn>
              <a:cxn ang="0">
                <a:pos x="connsiteX3776" y="connsiteY3776"/>
              </a:cxn>
              <a:cxn ang="0">
                <a:pos x="connsiteX3777" y="connsiteY3777"/>
              </a:cxn>
              <a:cxn ang="0">
                <a:pos x="connsiteX3778" y="connsiteY3778"/>
              </a:cxn>
              <a:cxn ang="0">
                <a:pos x="connsiteX3779" y="connsiteY3779"/>
              </a:cxn>
              <a:cxn ang="0">
                <a:pos x="connsiteX3780" y="connsiteY3780"/>
              </a:cxn>
              <a:cxn ang="0">
                <a:pos x="connsiteX3781" y="connsiteY3781"/>
              </a:cxn>
              <a:cxn ang="0">
                <a:pos x="connsiteX3782" y="connsiteY3782"/>
              </a:cxn>
              <a:cxn ang="0">
                <a:pos x="connsiteX3783" y="connsiteY3783"/>
              </a:cxn>
              <a:cxn ang="0">
                <a:pos x="connsiteX3784" y="connsiteY3784"/>
              </a:cxn>
              <a:cxn ang="0">
                <a:pos x="connsiteX3785" y="connsiteY3785"/>
              </a:cxn>
              <a:cxn ang="0">
                <a:pos x="connsiteX3786" y="connsiteY3786"/>
              </a:cxn>
              <a:cxn ang="0">
                <a:pos x="connsiteX3787" y="connsiteY3787"/>
              </a:cxn>
              <a:cxn ang="0">
                <a:pos x="connsiteX3788" y="connsiteY3788"/>
              </a:cxn>
              <a:cxn ang="0">
                <a:pos x="connsiteX3789" y="connsiteY3789"/>
              </a:cxn>
              <a:cxn ang="0">
                <a:pos x="connsiteX3790" y="connsiteY3790"/>
              </a:cxn>
              <a:cxn ang="0">
                <a:pos x="connsiteX3791" y="connsiteY3791"/>
              </a:cxn>
              <a:cxn ang="0">
                <a:pos x="connsiteX3792" y="connsiteY3792"/>
              </a:cxn>
              <a:cxn ang="0">
                <a:pos x="connsiteX3793" y="connsiteY3793"/>
              </a:cxn>
              <a:cxn ang="0">
                <a:pos x="connsiteX3794" y="connsiteY3794"/>
              </a:cxn>
              <a:cxn ang="0">
                <a:pos x="connsiteX3795" y="connsiteY3795"/>
              </a:cxn>
              <a:cxn ang="0">
                <a:pos x="connsiteX3796" y="connsiteY3796"/>
              </a:cxn>
              <a:cxn ang="0">
                <a:pos x="connsiteX3797" y="connsiteY3797"/>
              </a:cxn>
              <a:cxn ang="0">
                <a:pos x="connsiteX3798" y="connsiteY3798"/>
              </a:cxn>
              <a:cxn ang="0">
                <a:pos x="connsiteX3799" y="connsiteY3799"/>
              </a:cxn>
              <a:cxn ang="0">
                <a:pos x="connsiteX3800" y="connsiteY3800"/>
              </a:cxn>
              <a:cxn ang="0">
                <a:pos x="connsiteX3801" y="connsiteY3801"/>
              </a:cxn>
              <a:cxn ang="0">
                <a:pos x="connsiteX3802" y="connsiteY3802"/>
              </a:cxn>
              <a:cxn ang="0">
                <a:pos x="connsiteX3803" y="connsiteY3803"/>
              </a:cxn>
              <a:cxn ang="0">
                <a:pos x="connsiteX3804" y="connsiteY3804"/>
              </a:cxn>
              <a:cxn ang="0">
                <a:pos x="connsiteX3805" y="connsiteY3805"/>
              </a:cxn>
              <a:cxn ang="0">
                <a:pos x="connsiteX3806" y="connsiteY3806"/>
              </a:cxn>
              <a:cxn ang="0">
                <a:pos x="connsiteX3807" y="connsiteY3807"/>
              </a:cxn>
              <a:cxn ang="0">
                <a:pos x="connsiteX3808" y="connsiteY3808"/>
              </a:cxn>
              <a:cxn ang="0">
                <a:pos x="connsiteX3809" y="connsiteY3809"/>
              </a:cxn>
              <a:cxn ang="0">
                <a:pos x="connsiteX3810" y="connsiteY3810"/>
              </a:cxn>
              <a:cxn ang="0">
                <a:pos x="connsiteX3811" y="connsiteY3811"/>
              </a:cxn>
              <a:cxn ang="0">
                <a:pos x="connsiteX3812" y="connsiteY3812"/>
              </a:cxn>
              <a:cxn ang="0">
                <a:pos x="connsiteX3813" y="connsiteY3813"/>
              </a:cxn>
              <a:cxn ang="0">
                <a:pos x="connsiteX3814" y="connsiteY3814"/>
              </a:cxn>
              <a:cxn ang="0">
                <a:pos x="connsiteX3815" y="connsiteY3815"/>
              </a:cxn>
              <a:cxn ang="0">
                <a:pos x="connsiteX3816" y="connsiteY3816"/>
              </a:cxn>
              <a:cxn ang="0">
                <a:pos x="connsiteX3817" y="connsiteY3817"/>
              </a:cxn>
              <a:cxn ang="0">
                <a:pos x="connsiteX3818" y="connsiteY3818"/>
              </a:cxn>
              <a:cxn ang="0">
                <a:pos x="connsiteX3819" y="connsiteY3819"/>
              </a:cxn>
              <a:cxn ang="0">
                <a:pos x="connsiteX3820" y="connsiteY3820"/>
              </a:cxn>
              <a:cxn ang="0">
                <a:pos x="connsiteX3821" y="connsiteY3821"/>
              </a:cxn>
              <a:cxn ang="0">
                <a:pos x="connsiteX3822" y="connsiteY3822"/>
              </a:cxn>
              <a:cxn ang="0">
                <a:pos x="connsiteX3823" y="connsiteY3823"/>
              </a:cxn>
              <a:cxn ang="0">
                <a:pos x="connsiteX3824" y="connsiteY3824"/>
              </a:cxn>
              <a:cxn ang="0">
                <a:pos x="connsiteX3825" y="connsiteY3825"/>
              </a:cxn>
              <a:cxn ang="0">
                <a:pos x="connsiteX3826" y="connsiteY3826"/>
              </a:cxn>
              <a:cxn ang="0">
                <a:pos x="connsiteX3827" y="connsiteY3827"/>
              </a:cxn>
              <a:cxn ang="0">
                <a:pos x="connsiteX3828" y="connsiteY3828"/>
              </a:cxn>
              <a:cxn ang="0">
                <a:pos x="connsiteX3829" y="connsiteY3829"/>
              </a:cxn>
              <a:cxn ang="0">
                <a:pos x="connsiteX3830" y="connsiteY3830"/>
              </a:cxn>
              <a:cxn ang="0">
                <a:pos x="connsiteX3831" y="connsiteY3831"/>
              </a:cxn>
              <a:cxn ang="0">
                <a:pos x="connsiteX3832" y="connsiteY3832"/>
              </a:cxn>
              <a:cxn ang="0">
                <a:pos x="connsiteX3833" y="connsiteY3833"/>
              </a:cxn>
              <a:cxn ang="0">
                <a:pos x="connsiteX3834" y="connsiteY3834"/>
              </a:cxn>
              <a:cxn ang="0">
                <a:pos x="connsiteX3835" y="connsiteY3835"/>
              </a:cxn>
              <a:cxn ang="0">
                <a:pos x="connsiteX3836" y="connsiteY3836"/>
              </a:cxn>
              <a:cxn ang="0">
                <a:pos x="connsiteX3837" y="connsiteY3837"/>
              </a:cxn>
              <a:cxn ang="0">
                <a:pos x="connsiteX3838" y="connsiteY3838"/>
              </a:cxn>
              <a:cxn ang="0">
                <a:pos x="connsiteX3839" y="connsiteY3839"/>
              </a:cxn>
              <a:cxn ang="0">
                <a:pos x="connsiteX3840" y="connsiteY3840"/>
              </a:cxn>
              <a:cxn ang="0">
                <a:pos x="connsiteX3841" y="connsiteY3841"/>
              </a:cxn>
              <a:cxn ang="0">
                <a:pos x="connsiteX3842" y="connsiteY3842"/>
              </a:cxn>
              <a:cxn ang="0">
                <a:pos x="connsiteX3843" y="connsiteY3843"/>
              </a:cxn>
              <a:cxn ang="0">
                <a:pos x="connsiteX3844" y="connsiteY3844"/>
              </a:cxn>
              <a:cxn ang="0">
                <a:pos x="connsiteX3845" y="connsiteY3845"/>
              </a:cxn>
              <a:cxn ang="0">
                <a:pos x="connsiteX3846" y="connsiteY3846"/>
              </a:cxn>
              <a:cxn ang="0">
                <a:pos x="connsiteX3847" y="connsiteY3847"/>
              </a:cxn>
              <a:cxn ang="0">
                <a:pos x="connsiteX3848" y="connsiteY3848"/>
              </a:cxn>
              <a:cxn ang="0">
                <a:pos x="connsiteX3849" y="connsiteY3849"/>
              </a:cxn>
              <a:cxn ang="0">
                <a:pos x="connsiteX3850" y="connsiteY3850"/>
              </a:cxn>
              <a:cxn ang="0">
                <a:pos x="connsiteX3851" y="connsiteY3851"/>
              </a:cxn>
              <a:cxn ang="0">
                <a:pos x="connsiteX3852" y="connsiteY3852"/>
              </a:cxn>
              <a:cxn ang="0">
                <a:pos x="connsiteX3853" y="connsiteY3853"/>
              </a:cxn>
              <a:cxn ang="0">
                <a:pos x="connsiteX3854" y="connsiteY3854"/>
              </a:cxn>
              <a:cxn ang="0">
                <a:pos x="connsiteX3855" y="connsiteY3855"/>
              </a:cxn>
              <a:cxn ang="0">
                <a:pos x="connsiteX3856" y="connsiteY3856"/>
              </a:cxn>
              <a:cxn ang="0">
                <a:pos x="connsiteX3857" y="connsiteY3857"/>
              </a:cxn>
              <a:cxn ang="0">
                <a:pos x="connsiteX3858" y="connsiteY3858"/>
              </a:cxn>
              <a:cxn ang="0">
                <a:pos x="connsiteX3859" y="connsiteY3859"/>
              </a:cxn>
              <a:cxn ang="0">
                <a:pos x="connsiteX3860" y="connsiteY3860"/>
              </a:cxn>
              <a:cxn ang="0">
                <a:pos x="connsiteX3861" y="connsiteY3861"/>
              </a:cxn>
              <a:cxn ang="0">
                <a:pos x="connsiteX3862" y="connsiteY3862"/>
              </a:cxn>
              <a:cxn ang="0">
                <a:pos x="connsiteX3863" y="connsiteY3863"/>
              </a:cxn>
              <a:cxn ang="0">
                <a:pos x="connsiteX3864" y="connsiteY3864"/>
              </a:cxn>
              <a:cxn ang="0">
                <a:pos x="connsiteX3865" y="connsiteY3865"/>
              </a:cxn>
              <a:cxn ang="0">
                <a:pos x="connsiteX3866" y="connsiteY3866"/>
              </a:cxn>
              <a:cxn ang="0">
                <a:pos x="connsiteX3867" y="connsiteY3867"/>
              </a:cxn>
              <a:cxn ang="0">
                <a:pos x="connsiteX3868" y="connsiteY3868"/>
              </a:cxn>
              <a:cxn ang="0">
                <a:pos x="connsiteX3869" y="connsiteY3869"/>
              </a:cxn>
              <a:cxn ang="0">
                <a:pos x="connsiteX3870" y="connsiteY3870"/>
              </a:cxn>
              <a:cxn ang="0">
                <a:pos x="connsiteX3871" y="connsiteY3871"/>
              </a:cxn>
              <a:cxn ang="0">
                <a:pos x="connsiteX3872" y="connsiteY3872"/>
              </a:cxn>
              <a:cxn ang="0">
                <a:pos x="connsiteX3873" y="connsiteY3873"/>
              </a:cxn>
              <a:cxn ang="0">
                <a:pos x="connsiteX3874" y="connsiteY3874"/>
              </a:cxn>
              <a:cxn ang="0">
                <a:pos x="connsiteX3875" y="connsiteY3875"/>
              </a:cxn>
              <a:cxn ang="0">
                <a:pos x="connsiteX3876" y="connsiteY3876"/>
              </a:cxn>
              <a:cxn ang="0">
                <a:pos x="connsiteX3877" y="connsiteY3877"/>
              </a:cxn>
              <a:cxn ang="0">
                <a:pos x="connsiteX3878" y="connsiteY3878"/>
              </a:cxn>
              <a:cxn ang="0">
                <a:pos x="connsiteX3879" y="connsiteY3879"/>
              </a:cxn>
              <a:cxn ang="0">
                <a:pos x="connsiteX3880" y="connsiteY3880"/>
              </a:cxn>
              <a:cxn ang="0">
                <a:pos x="connsiteX3881" y="connsiteY3881"/>
              </a:cxn>
              <a:cxn ang="0">
                <a:pos x="connsiteX3882" y="connsiteY3882"/>
              </a:cxn>
              <a:cxn ang="0">
                <a:pos x="connsiteX3883" y="connsiteY3883"/>
              </a:cxn>
              <a:cxn ang="0">
                <a:pos x="connsiteX3884" y="connsiteY3884"/>
              </a:cxn>
              <a:cxn ang="0">
                <a:pos x="connsiteX3885" y="connsiteY3885"/>
              </a:cxn>
              <a:cxn ang="0">
                <a:pos x="connsiteX3886" y="connsiteY3886"/>
              </a:cxn>
              <a:cxn ang="0">
                <a:pos x="connsiteX3887" y="connsiteY3887"/>
              </a:cxn>
              <a:cxn ang="0">
                <a:pos x="connsiteX3888" y="connsiteY3888"/>
              </a:cxn>
              <a:cxn ang="0">
                <a:pos x="connsiteX3889" y="connsiteY3889"/>
              </a:cxn>
              <a:cxn ang="0">
                <a:pos x="connsiteX3890" y="connsiteY3890"/>
              </a:cxn>
              <a:cxn ang="0">
                <a:pos x="connsiteX3891" y="connsiteY3891"/>
              </a:cxn>
              <a:cxn ang="0">
                <a:pos x="connsiteX3892" y="connsiteY3892"/>
              </a:cxn>
              <a:cxn ang="0">
                <a:pos x="connsiteX3893" y="connsiteY3893"/>
              </a:cxn>
              <a:cxn ang="0">
                <a:pos x="connsiteX3894" y="connsiteY3894"/>
              </a:cxn>
              <a:cxn ang="0">
                <a:pos x="connsiteX3895" y="connsiteY3895"/>
              </a:cxn>
              <a:cxn ang="0">
                <a:pos x="connsiteX3896" y="connsiteY3896"/>
              </a:cxn>
              <a:cxn ang="0">
                <a:pos x="connsiteX3897" y="connsiteY3897"/>
              </a:cxn>
              <a:cxn ang="0">
                <a:pos x="connsiteX3898" y="connsiteY3898"/>
              </a:cxn>
              <a:cxn ang="0">
                <a:pos x="connsiteX3899" y="connsiteY3899"/>
              </a:cxn>
              <a:cxn ang="0">
                <a:pos x="connsiteX3900" y="connsiteY3900"/>
              </a:cxn>
              <a:cxn ang="0">
                <a:pos x="connsiteX3901" y="connsiteY3901"/>
              </a:cxn>
              <a:cxn ang="0">
                <a:pos x="connsiteX3902" y="connsiteY3902"/>
              </a:cxn>
              <a:cxn ang="0">
                <a:pos x="connsiteX3903" y="connsiteY3903"/>
              </a:cxn>
              <a:cxn ang="0">
                <a:pos x="connsiteX3904" y="connsiteY3904"/>
              </a:cxn>
              <a:cxn ang="0">
                <a:pos x="connsiteX3905" y="connsiteY3905"/>
              </a:cxn>
              <a:cxn ang="0">
                <a:pos x="connsiteX3906" y="connsiteY3906"/>
              </a:cxn>
              <a:cxn ang="0">
                <a:pos x="connsiteX3907" y="connsiteY3907"/>
              </a:cxn>
              <a:cxn ang="0">
                <a:pos x="connsiteX3908" y="connsiteY3908"/>
              </a:cxn>
              <a:cxn ang="0">
                <a:pos x="connsiteX3909" y="connsiteY3909"/>
              </a:cxn>
              <a:cxn ang="0">
                <a:pos x="connsiteX3910" y="connsiteY3910"/>
              </a:cxn>
              <a:cxn ang="0">
                <a:pos x="connsiteX3911" y="connsiteY3911"/>
              </a:cxn>
              <a:cxn ang="0">
                <a:pos x="connsiteX3912" y="connsiteY3912"/>
              </a:cxn>
              <a:cxn ang="0">
                <a:pos x="connsiteX3913" y="connsiteY3913"/>
              </a:cxn>
              <a:cxn ang="0">
                <a:pos x="connsiteX3914" y="connsiteY3914"/>
              </a:cxn>
              <a:cxn ang="0">
                <a:pos x="connsiteX3915" y="connsiteY3915"/>
              </a:cxn>
              <a:cxn ang="0">
                <a:pos x="connsiteX3916" y="connsiteY3916"/>
              </a:cxn>
              <a:cxn ang="0">
                <a:pos x="connsiteX3917" y="connsiteY3917"/>
              </a:cxn>
              <a:cxn ang="0">
                <a:pos x="connsiteX3918" y="connsiteY3918"/>
              </a:cxn>
              <a:cxn ang="0">
                <a:pos x="connsiteX3919" y="connsiteY3919"/>
              </a:cxn>
              <a:cxn ang="0">
                <a:pos x="connsiteX3920" y="connsiteY3920"/>
              </a:cxn>
              <a:cxn ang="0">
                <a:pos x="connsiteX3921" y="connsiteY3921"/>
              </a:cxn>
              <a:cxn ang="0">
                <a:pos x="connsiteX3922" y="connsiteY3922"/>
              </a:cxn>
              <a:cxn ang="0">
                <a:pos x="connsiteX3923" y="connsiteY3923"/>
              </a:cxn>
              <a:cxn ang="0">
                <a:pos x="connsiteX3924" y="connsiteY3924"/>
              </a:cxn>
              <a:cxn ang="0">
                <a:pos x="connsiteX3925" y="connsiteY3925"/>
              </a:cxn>
              <a:cxn ang="0">
                <a:pos x="connsiteX3926" y="connsiteY3926"/>
              </a:cxn>
              <a:cxn ang="0">
                <a:pos x="connsiteX3927" y="connsiteY3927"/>
              </a:cxn>
              <a:cxn ang="0">
                <a:pos x="connsiteX3928" y="connsiteY3928"/>
              </a:cxn>
              <a:cxn ang="0">
                <a:pos x="connsiteX3929" y="connsiteY3929"/>
              </a:cxn>
              <a:cxn ang="0">
                <a:pos x="connsiteX3930" y="connsiteY3930"/>
              </a:cxn>
              <a:cxn ang="0">
                <a:pos x="connsiteX3931" y="connsiteY3931"/>
              </a:cxn>
              <a:cxn ang="0">
                <a:pos x="connsiteX3932" y="connsiteY3932"/>
              </a:cxn>
              <a:cxn ang="0">
                <a:pos x="connsiteX3933" y="connsiteY3933"/>
              </a:cxn>
              <a:cxn ang="0">
                <a:pos x="connsiteX3934" y="connsiteY3934"/>
              </a:cxn>
              <a:cxn ang="0">
                <a:pos x="connsiteX3935" y="connsiteY3935"/>
              </a:cxn>
              <a:cxn ang="0">
                <a:pos x="connsiteX3936" y="connsiteY3936"/>
              </a:cxn>
              <a:cxn ang="0">
                <a:pos x="connsiteX3937" y="connsiteY3937"/>
              </a:cxn>
              <a:cxn ang="0">
                <a:pos x="connsiteX3938" y="connsiteY3938"/>
              </a:cxn>
              <a:cxn ang="0">
                <a:pos x="connsiteX3939" y="connsiteY3939"/>
              </a:cxn>
              <a:cxn ang="0">
                <a:pos x="connsiteX3940" y="connsiteY3940"/>
              </a:cxn>
              <a:cxn ang="0">
                <a:pos x="connsiteX3941" y="connsiteY3941"/>
              </a:cxn>
              <a:cxn ang="0">
                <a:pos x="connsiteX3942" y="connsiteY3942"/>
              </a:cxn>
              <a:cxn ang="0">
                <a:pos x="connsiteX3943" y="connsiteY3943"/>
              </a:cxn>
              <a:cxn ang="0">
                <a:pos x="connsiteX3944" y="connsiteY3944"/>
              </a:cxn>
              <a:cxn ang="0">
                <a:pos x="connsiteX3945" y="connsiteY3945"/>
              </a:cxn>
              <a:cxn ang="0">
                <a:pos x="connsiteX3946" y="connsiteY3946"/>
              </a:cxn>
              <a:cxn ang="0">
                <a:pos x="connsiteX3947" y="connsiteY3947"/>
              </a:cxn>
              <a:cxn ang="0">
                <a:pos x="connsiteX3948" y="connsiteY3948"/>
              </a:cxn>
              <a:cxn ang="0">
                <a:pos x="connsiteX3949" y="connsiteY3949"/>
              </a:cxn>
              <a:cxn ang="0">
                <a:pos x="connsiteX3950" y="connsiteY3950"/>
              </a:cxn>
              <a:cxn ang="0">
                <a:pos x="connsiteX3951" y="connsiteY3951"/>
              </a:cxn>
              <a:cxn ang="0">
                <a:pos x="connsiteX3952" y="connsiteY3952"/>
              </a:cxn>
              <a:cxn ang="0">
                <a:pos x="connsiteX3953" y="connsiteY3953"/>
              </a:cxn>
              <a:cxn ang="0">
                <a:pos x="connsiteX3954" y="connsiteY3954"/>
              </a:cxn>
              <a:cxn ang="0">
                <a:pos x="connsiteX3955" y="connsiteY3955"/>
              </a:cxn>
              <a:cxn ang="0">
                <a:pos x="connsiteX3956" y="connsiteY3956"/>
              </a:cxn>
              <a:cxn ang="0">
                <a:pos x="connsiteX3957" y="connsiteY3957"/>
              </a:cxn>
              <a:cxn ang="0">
                <a:pos x="connsiteX3958" y="connsiteY3958"/>
              </a:cxn>
              <a:cxn ang="0">
                <a:pos x="connsiteX3959" y="connsiteY3959"/>
              </a:cxn>
              <a:cxn ang="0">
                <a:pos x="connsiteX3960" y="connsiteY3960"/>
              </a:cxn>
              <a:cxn ang="0">
                <a:pos x="connsiteX3961" y="connsiteY3961"/>
              </a:cxn>
              <a:cxn ang="0">
                <a:pos x="connsiteX3962" y="connsiteY3962"/>
              </a:cxn>
              <a:cxn ang="0">
                <a:pos x="connsiteX3963" y="connsiteY3963"/>
              </a:cxn>
              <a:cxn ang="0">
                <a:pos x="connsiteX3964" y="connsiteY3964"/>
              </a:cxn>
              <a:cxn ang="0">
                <a:pos x="connsiteX3965" y="connsiteY3965"/>
              </a:cxn>
              <a:cxn ang="0">
                <a:pos x="connsiteX3966" y="connsiteY3966"/>
              </a:cxn>
              <a:cxn ang="0">
                <a:pos x="connsiteX3967" y="connsiteY3967"/>
              </a:cxn>
              <a:cxn ang="0">
                <a:pos x="connsiteX3968" y="connsiteY3968"/>
              </a:cxn>
              <a:cxn ang="0">
                <a:pos x="connsiteX3969" y="connsiteY3969"/>
              </a:cxn>
              <a:cxn ang="0">
                <a:pos x="connsiteX3970" y="connsiteY3970"/>
              </a:cxn>
              <a:cxn ang="0">
                <a:pos x="connsiteX3971" y="connsiteY3971"/>
              </a:cxn>
              <a:cxn ang="0">
                <a:pos x="connsiteX3972" y="connsiteY3972"/>
              </a:cxn>
              <a:cxn ang="0">
                <a:pos x="connsiteX3973" y="connsiteY3973"/>
              </a:cxn>
              <a:cxn ang="0">
                <a:pos x="connsiteX3974" y="connsiteY3974"/>
              </a:cxn>
              <a:cxn ang="0">
                <a:pos x="connsiteX3975" y="connsiteY3975"/>
              </a:cxn>
              <a:cxn ang="0">
                <a:pos x="connsiteX3976" y="connsiteY3976"/>
              </a:cxn>
              <a:cxn ang="0">
                <a:pos x="connsiteX3977" y="connsiteY3977"/>
              </a:cxn>
              <a:cxn ang="0">
                <a:pos x="connsiteX3978" y="connsiteY3978"/>
              </a:cxn>
              <a:cxn ang="0">
                <a:pos x="connsiteX3979" y="connsiteY3979"/>
              </a:cxn>
              <a:cxn ang="0">
                <a:pos x="connsiteX3980" y="connsiteY3980"/>
              </a:cxn>
              <a:cxn ang="0">
                <a:pos x="connsiteX3981" y="connsiteY3981"/>
              </a:cxn>
              <a:cxn ang="0">
                <a:pos x="connsiteX3982" y="connsiteY3982"/>
              </a:cxn>
              <a:cxn ang="0">
                <a:pos x="connsiteX3983" y="connsiteY3983"/>
              </a:cxn>
              <a:cxn ang="0">
                <a:pos x="connsiteX3984" y="connsiteY3984"/>
              </a:cxn>
              <a:cxn ang="0">
                <a:pos x="connsiteX3985" y="connsiteY3985"/>
              </a:cxn>
              <a:cxn ang="0">
                <a:pos x="connsiteX3986" y="connsiteY3986"/>
              </a:cxn>
              <a:cxn ang="0">
                <a:pos x="connsiteX3987" y="connsiteY3987"/>
              </a:cxn>
              <a:cxn ang="0">
                <a:pos x="connsiteX3988" y="connsiteY3988"/>
              </a:cxn>
              <a:cxn ang="0">
                <a:pos x="connsiteX3989" y="connsiteY3989"/>
              </a:cxn>
              <a:cxn ang="0">
                <a:pos x="connsiteX3990" y="connsiteY3990"/>
              </a:cxn>
              <a:cxn ang="0">
                <a:pos x="connsiteX3991" y="connsiteY3991"/>
              </a:cxn>
              <a:cxn ang="0">
                <a:pos x="connsiteX3992" y="connsiteY3992"/>
              </a:cxn>
              <a:cxn ang="0">
                <a:pos x="connsiteX3993" y="connsiteY3993"/>
              </a:cxn>
              <a:cxn ang="0">
                <a:pos x="connsiteX3994" y="connsiteY3994"/>
              </a:cxn>
              <a:cxn ang="0">
                <a:pos x="connsiteX3995" y="connsiteY3995"/>
              </a:cxn>
              <a:cxn ang="0">
                <a:pos x="connsiteX3996" y="connsiteY3996"/>
              </a:cxn>
              <a:cxn ang="0">
                <a:pos x="connsiteX3997" y="connsiteY3997"/>
              </a:cxn>
              <a:cxn ang="0">
                <a:pos x="connsiteX3998" y="connsiteY3998"/>
              </a:cxn>
              <a:cxn ang="0">
                <a:pos x="connsiteX3999" y="connsiteY3999"/>
              </a:cxn>
              <a:cxn ang="0">
                <a:pos x="connsiteX4000" y="connsiteY4000"/>
              </a:cxn>
              <a:cxn ang="0">
                <a:pos x="connsiteX4001" y="connsiteY4001"/>
              </a:cxn>
              <a:cxn ang="0">
                <a:pos x="connsiteX4002" y="connsiteY4002"/>
              </a:cxn>
              <a:cxn ang="0">
                <a:pos x="connsiteX4003" y="connsiteY4003"/>
              </a:cxn>
              <a:cxn ang="0">
                <a:pos x="connsiteX4004" y="connsiteY4004"/>
              </a:cxn>
              <a:cxn ang="0">
                <a:pos x="connsiteX4005" y="connsiteY4005"/>
              </a:cxn>
              <a:cxn ang="0">
                <a:pos x="connsiteX4006" y="connsiteY4006"/>
              </a:cxn>
              <a:cxn ang="0">
                <a:pos x="connsiteX4007" y="connsiteY4007"/>
              </a:cxn>
              <a:cxn ang="0">
                <a:pos x="connsiteX4008" y="connsiteY4008"/>
              </a:cxn>
              <a:cxn ang="0">
                <a:pos x="connsiteX4009" y="connsiteY4009"/>
              </a:cxn>
              <a:cxn ang="0">
                <a:pos x="connsiteX4010" y="connsiteY4010"/>
              </a:cxn>
              <a:cxn ang="0">
                <a:pos x="connsiteX4011" y="connsiteY4011"/>
              </a:cxn>
              <a:cxn ang="0">
                <a:pos x="connsiteX4012" y="connsiteY4012"/>
              </a:cxn>
              <a:cxn ang="0">
                <a:pos x="connsiteX4013" y="connsiteY4013"/>
              </a:cxn>
              <a:cxn ang="0">
                <a:pos x="connsiteX4014" y="connsiteY4014"/>
              </a:cxn>
              <a:cxn ang="0">
                <a:pos x="connsiteX4015" y="connsiteY4015"/>
              </a:cxn>
              <a:cxn ang="0">
                <a:pos x="connsiteX4016" y="connsiteY4016"/>
              </a:cxn>
              <a:cxn ang="0">
                <a:pos x="connsiteX4017" y="connsiteY4017"/>
              </a:cxn>
              <a:cxn ang="0">
                <a:pos x="connsiteX4018" y="connsiteY4018"/>
              </a:cxn>
              <a:cxn ang="0">
                <a:pos x="connsiteX4019" y="connsiteY4019"/>
              </a:cxn>
              <a:cxn ang="0">
                <a:pos x="connsiteX4020" y="connsiteY4020"/>
              </a:cxn>
              <a:cxn ang="0">
                <a:pos x="connsiteX4021" y="connsiteY4021"/>
              </a:cxn>
              <a:cxn ang="0">
                <a:pos x="connsiteX4022" y="connsiteY4022"/>
              </a:cxn>
              <a:cxn ang="0">
                <a:pos x="connsiteX4023" y="connsiteY4023"/>
              </a:cxn>
              <a:cxn ang="0">
                <a:pos x="connsiteX4024" y="connsiteY4024"/>
              </a:cxn>
              <a:cxn ang="0">
                <a:pos x="connsiteX4025" y="connsiteY4025"/>
              </a:cxn>
              <a:cxn ang="0">
                <a:pos x="connsiteX4026" y="connsiteY4026"/>
              </a:cxn>
              <a:cxn ang="0">
                <a:pos x="connsiteX4027" y="connsiteY4027"/>
              </a:cxn>
              <a:cxn ang="0">
                <a:pos x="connsiteX4028" y="connsiteY4028"/>
              </a:cxn>
              <a:cxn ang="0">
                <a:pos x="connsiteX4029" y="connsiteY4029"/>
              </a:cxn>
              <a:cxn ang="0">
                <a:pos x="connsiteX4030" y="connsiteY4030"/>
              </a:cxn>
              <a:cxn ang="0">
                <a:pos x="connsiteX4031" y="connsiteY4031"/>
              </a:cxn>
              <a:cxn ang="0">
                <a:pos x="connsiteX4032" y="connsiteY4032"/>
              </a:cxn>
              <a:cxn ang="0">
                <a:pos x="connsiteX4033" y="connsiteY4033"/>
              </a:cxn>
              <a:cxn ang="0">
                <a:pos x="connsiteX4034" y="connsiteY4034"/>
              </a:cxn>
              <a:cxn ang="0">
                <a:pos x="connsiteX4035" y="connsiteY4035"/>
              </a:cxn>
              <a:cxn ang="0">
                <a:pos x="connsiteX4036" y="connsiteY4036"/>
              </a:cxn>
              <a:cxn ang="0">
                <a:pos x="connsiteX4037" y="connsiteY4037"/>
              </a:cxn>
              <a:cxn ang="0">
                <a:pos x="connsiteX4038" y="connsiteY4038"/>
              </a:cxn>
              <a:cxn ang="0">
                <a:pos x="connsiteX4039" y="connsiteY4039"/>
              </a:cxn>
              <a:cxn ang="0">
                <a:pos x="connsiteX4040" y="connsiteY4040"/>
              </a:cxn>
              <a:cxn ang="0">
                <a:pos x="connsiteX4041" y="connsiteY4041"/>
              </a:cxn>
              <a:cxn ang="0">
                <a:pos x="connsiteX4042" y="connsiteY4042"/>
              </a:cxn>
              <a:cxn ang="0">
                <a:pos x="connsiteX4043" y="connsiteY4043"/>
              </a:cxn>
              <a:cxn ang="0">
                <a:pos x="connsiteX4044" y="connsiteY4044"/>
              </a:cxn>
              <a:cxn ang="0">
                <a:pos x="connsiteX4045" y="connsiteY4045"/>
              </a:cxn>
              <a:cxn ang="0">
                <a:pos x="connsiteX4046" y="connsiteY4046"/>
              </a:cxn>
              <a:cxn ang="0">
                <a:pos x="connsiteX4047" y="connsiteY4047"/>
              </a:cxn>
              <a:cxn ang="0">
                <a:pos x="connsiteX4048" y="connsiteY4048"/>
              </a:cxn>
              <a:cxn ang="0">
                <a:pos x="connsiteX4049" y="connsiteY4049"/>
              </a:cxn>
              <a:cxn ang="0">
                <a:pos x="connsiteX4050" y="connsiteY4050"/>
              </a:cxn>
              <a:cxn ang="0">
                <a:pos x="connsiteX4051" y="connsiteY4051"/>
              </a:cxn>
              <a:cxn ang="0">
                <a:pos x="connsiteX4052" y="connsiteY4052"/>
              </a:cxn>
              <a:cxn ang="0">
                <a:pos x="connsiteX4053" y="connsiteY4053"/>
              </a:cxn>
              <a:cxn ang="0">
                <a:pos x="connsiteX4054" y="connsiteY4054"/>
              </a:cxn>
              <a:cxn ang="0">
                <a:pos x="connsiteX4055" y="connsiteY4055"/>
              </a:cxn>
              <a:cxn ang="0">
                <a:pos x="connsiteX4056" y="connsiteY4056"/>
              </a:cxn>
              <a:cxn ang="0">
                <a:pos x="connsiteX4057" y="connsiteY4057"/>
              </a:cxn>
              <a:cxn ang="0">
                <a:pos x="connsiteX4058" y="connsiteY4058"/>
              </a:cxn>
              <a:cxn ang="0">
                <a:pos x="connsiteX4059" y="connsiteY4059"/>
              </a:cxn>
              <a:cxn ang="0">
                <a:pos x="connsiteX4060" y="connsiteY4060"/>
              </a:cxn>
              <a:cxn ang="0">
                <a:pos x="connsiteX4061" y="connsiteY4061"/>
              </a:cxn>
              <a:cxn ang="0">
                <a:pos x="connsiteX4062" y="connsiteY4062"/>
              </a:cxn>
              <a:cxn ang="0">
                <a:pos x="connsiteX4063" y="connsiteY4063"/>
              </a:cxn>
              <a:cxn ang="0">
                <a:pos x="connsiteX4064" y="connsiteY4064"/>
              </a:cxn>
              <a:cxn ang="0">
                <a:pos x="connsiteX4065" y="connsiteY4065"/>
              </a:cxn>
              <a:cxn ang="0">
                <a:pos x="connsiteX4066" y="connsiteY4066"/>
              </a:cxn>
              <a:cxn ang="0">
                <a:pos x="connsiteX4067" y="connsiteY4067"/>
              </a:cxn>
              <a:cxn ang="0">
                <a:pos x="connsiteX4068" y="connsiteY4068"/>
              </a:cxn>
              <a:cxn ang="0">
                <a:pos x="connsiteX4069" y="connsiteY4069"/>
              </a:cxn>
              <a:cxn ang="0">
                <a:pos x="connsiteX4070" y="connsiteY4070"/>
              </a:cxn>
              <a:cxn ang="0">
                <a:pos x="connsiteX4071" y="connsiteY4071"/>
              </a:cxn>
              <a:cxn ang="0">
                <a:pos x="connsiteX4072" y="connsiteY4072"/>
              </a:cxn>
              <a:cxn ang="0">
                <a:pos x="connsiteX4073" y="connsiteY4073"/>
              </a:cxn>
              <a:cxn ang="0">
                <a:pos x="connsiteX4074" y="connsiteY4074"/>
              </a:cxn>
              <a:cxn ang="0">
                <a:pos x="connsiteX4075" y="connsiteY4075"/>
              </a:cxn>
              <a:cxn ang="0">
                <a:pos x="connsiteX4076" y="connsiteY4076"/>
              </a:cxn>
              <a:cxn ang="0">
                <a:pos x="connsiteX4077" y="connsiteY4077"/>
              </a:cxn>
              <a:cxn ang="0">
                <a:pos x="connsiteX4078" y="connsiteY4078"/>
              </a:cxn>
              <a:cxn ang="0">
                <a:pos x="connsiteX4079" y="connsiteY4079"/>
              </a:cxn>
              <a:cxn ang="0">
                <a:pos x="connsiteX4080" y="connsiteY4080"/>
              </a:cxn>
              <a:cxn ang="0">
                <a:pos x="connsiteX4081" y="connsiteY4081"/>
              </a:cxn>
              <a:cxn ang="0">
                <a:pos x="connsiteX4082" y="connsiteY4082"/>
              </a:cxn>
              <a:cxn ang="0">
                <a:pos x="connsiteX4083" y="connsiteY4083"/>
              </a:cxn>
              <a:cxn ang="0">
                <a:pos x="connsiteX4084" y="connsiteY4084"/>
              </a:cxn>
              <a:cxn ang="0">
                <a:pos x="connsiteX4085" y="connsiteY4085"/>
              </a:cxn>
              <a:cxn ang="0">
                <a:pos x="connsiteX4086" y="connsiteY4086"/>
              </a:cxn>
              <a:cxn ang="0">
                <a:pos x="connsiteX4087" y="connsiteY4087"/>
              </a:cxn>
              <a:cxn ang="0">
                <a:pos x="connsiteX4088" y="connsiteY4088"/>
              </a:cxn>
              <a:cxn ang="0">
                <a:pos x="connsiteX4089" y="connsiteY4089"/>
              </a:cxn>
              <a:cxn ang="0">
                <a:pos x="connsiteX4090" y="connsiteY4090"/>
              </a:cxn>
              <a:cxn ang="0">
                <a:pos x="connsiteX4091" y="connsiteY4091"/>
              </a:cxn>
              <a:cxn ang="0">
                <a:pos x="connsiteX4092" y="connsiteY4092"/>
              </a:cxn>
              <a:cxn ang="0">
                <a:pos x="connsiteX4093" y="connsiteY4093"/>
              </a:cxn>
              <a:cxn ang="0">
                <a:pos x="connsiteX4094" y="connsiteY4094"/>
              </a:cxn>
              <a:cxn ang="0">
                <a:pos x="connsiteX4095" y="connsiteY4095"/>
              </a:cxn>
              <a:cxn ang="0">
                <a:pos x="connsiteX4096" y="connsiteY4096"/>
              </a:cxn>
              <a:cxn ang="0">
                <a:pos x="connsiteX4097" y="connsiteY4097"/>
              </a:cxn>
              <a:cxn ang="0">
                <a:pos x="connsiteX4098" y="connsiteY4098"/>
              </a:cxn>
              <a:cxn ang="0">
                <a:pos x="connsiteX4099" y="connsiteY4099"/>
              </a:cxn>
              <a:cxn ang="0">
                <a:pos x="connsiteX4100" y="connsiteY4100"/>
              </a:cxn>
              <a:cxn ang="0">
                <a:pos x="connsiteX4101" y="connsiteY4101"/>
              </a:cxn>
              <a:cxn ang="0">
                <a:pos x="connsiteX4102" y="connsiteY4102"/>
              </a:cxn>
              <a:cxn ang="0">
                <a:pos x="connsiteX4103" y="connsiteY4103"/>
              </a:cxn>
              <a:cxn ang="0">
                <a:pos x="connsiteX4104" y="connsiteY4104"/>
              </a:cxn>
              <a:cxn ang="0">
                <a:pos x="connsiteX4105" y="connsiteY4105"/>
              </a:cxn>
              <a:cxn ang="0">
                <a:pos x="connsiteX4106" y="connsiteY4106"/>
              </a:cxn>
              <a:cxn ang="0">
                <a:pos x="connsiteX4107" y="connsiteY4107"/>
              </a:cxn>
              <a:cxn ang="0">
                <a:pos x="connsiteX4108" y="connsiteY4108"/>
              </a:cxn>
              <a:cxn ang="0">
                <a:pos x="connsiteX4109" y="connsiteY4109"/>
              </a:cxn>
              <a:cxn ang="0">
                <a:pos x="connsiteX4110" y="connsiteY4110"/>
              </a:cxn>
              <a:cxn ang="0">
                <a:pos x="connsiteX4111" y="connsiteY4111"/>
              </a:cxn>
              <a:cxn ang="0">
                <a:pos x="connsiteX4112" y="connsiteY4112"/>
              </a:cxn>
              <a:cxn ang="0">
                <a:pos x="connsiteX4113" y="connsiteY4113"/>
              </a:cxn>
              <a:cxn ang="0">
                <a:pos x="connsiteX4114" y="connsiteY4114"/>
              </a:cxn>
              <a:cxn ang="0">
                <a:pos x="connsiteX4115" y="connsiteY4115"/>
              </a:cxn>
              <a:cxn ang="0">
                <a:pos x="connsiteX4116" y="connsiteY4116"/>
              </a:cxn>
              <a:cxn ang="0">
                <a:pos x="connsiteX4117" y="connsiteY4117"/>
              </a:cxn>
              <a:cxn ang="0">
                <a:pos x="connsiteX4118" y="connsiteY4118"/>
              </a:cxn>
              <a:cxn ang="0">
                <a:pos x="connsiteX4119" y="connsiteY4119"/>
              </a:cxn>
              <a:cxn ang="0">
                <a:pos x="connsiteX4120" y="connsiteY4120"/>
              </a:cxn>
              <a:cxn ang="0">
                <a:pos x="connsiteX4121" y="connsiteY4121"/>
              </a:cxn>
              <a:cxn ang="0">
                <a:pos x="connsiteX4122" y="connsiteY4122"/>
              </a:cxn>
              <a:cxn ang="0">
                <a:pos x="connsiteX4123" y="connsiteY4123"/>
              </a:cxn>
              <a:cxn ang="0">
                <a:pos x="connsiteX4124" y="connsiteY4124"/>
              </a:cxn>
              <a:cxn ang="0">
                <a:pos x="connsiteX4125" y="connsiteY4125"/>
              </a:cxn>
              <a:cxn ang="0">
                <a:pos x="connsiteX4126" y="connsiteY4126"/>
              </a:cxn>
              <a:cxn ang="0">
                <a:pos x="connsiteX4127" y="connsiteY4127"/>
              </a:cxn>
              <a:cxn ang="0">
                <a:pos x="connsiteX4128" y="connsiteY4128"/>
              </a:cxn>
              <a:cxn ang="0">
                <a:pos x="connsiteX4129" y="connsiteY4129"/>
              </a:cxn>
              <a:cxn ang="0">
                <a:pos x="connsiteX4130" y="connsiteY4130"/>
              </a:cxn>
              <a:cxn ang="0">
                <a:pos x="connsiteX4131" y="connsiteY4131"/>
              </a:cxn>
              <a:cxn ang="0">
                <a:pos x="connsiteX4132" y="connsiteY4132"/>
              </a:cxn>
              <a:cxn ang="0">
                <a:pos x="connsiteX4133" y="connsiteY4133"/>
              </a:cxn>
              <a:cxn ang="0">
                <a:pos x="connsiteX4134" y="connsiteY4134"/>
              </a:cxn>
              <a:cxn ang="0">
                <a:pos x="connsiteX4135" y="connsiteY4135"/>
              </a:cxn>
              <a:cxn ang="0">
                <a:pos x="connsiteX4136" y="connsiteY4136"/>
              </a:cxn>
              <a:cxn ang="0">
                <a:pos x="connsiteX4137" y="connsiteY4137"/>
              </a:cxn>
              <a:cxn ang="0">
                <a:pos x="connsiteX4138" y="connsiteY4138"/>
              </a:cxn>
              <a:cxn ang="0">
                <a:pos x="connsiteX4139" y="connsiteY4139"/>
              </a:cxn>
              <a:cxn ang="0">
                <a:pos x="connsiteX4140" y="connsiteY4140"/>
              </a:cxn>
              <a:cxn ang="0">
                <a:pos x="connsiteX4141" y="connsiteY4141"/>
              </a:cxn>
              <a:cxn ang="0">
                <a:pos x="connsiteX4142" y="connsiteY4142"/>
              </a:cxn>
              <a:cxn ang="0">
                <a:pos x="connsiteX4143" y="connsiteY4143"/>
              </a:cxn>
              <a:cxn ang="0">
                <a:pos x="connsiteX4144" y="connsiteY4144"/>
              </a:cxn>
              <a:cxn ang="0">
                <a:pos x="connsiteX4145" y="connsiteY4145"/>
              </a:cxn>
              <a:cxn ang="0">
                <a:pos x="connsiteX4146" y="connsiteY4146"/>
              </a:cxn>
              <a:cxn ang="0">
                <a:pos x="connsiteX4147" y="connsiteY4147"/>
              </a:cxn>
              <a:cxn ang="0">
                <a:pos x="connsiteX4148" y="connsiteY4148"/>
              </a:cxn>
              <a:cxn ang="0">
                <a:pos x="connsiteX4149" y="connsiteY4149"/>
              </a:cxn>
              <a:cxn ang="0">
                <a:pos x="connsiteX4150" y="connsiteY4150"/>
              </a:cxn>
              <a:cxn ang="0">
                <a:pos x="connsiteX4151" y="connsiteY4151"/>
              </a:cxn>
              <a:cxn ang="0">
                <a:pos x="connsiteX4152" y="connsiteY4152"/>
              </a:cxn>
              <a:cxn ang="0">
                <a:pos x="connsiteX4153" y="connsiteY4153"/>
              </a:cxn>
              <a:cxn ang="0">
                <a:pos x="connsiteX4154" y="connsiteY4154"/>
              </a:cxn>
              <a:cxn ang="0">
                <a:pos x="connsiteX4155" y="connsiteY4155"/>
              </a:cxn>
              <a:cxn ang="0">
                <a:pos x="connsiteX4156" y="connsiteY4156"/>
              </a:cxn>
              <a:cxn ang="0">
                <a:pos x="connsiteX4157" y="connsiteY4157"/>
              </a:cxn>
              <a:cxn ang="0">
                <a:pos x="connsiteX4158" y="connsiteY4158"/>
              </a:cxn>
              <a:cxn ang="0">
                <a:pos x="connsiteX4159" y="connsiteY4159"/>
              </a:cxn>
              <a:cxn ang="0">
                <a:pos x="connsiteX4160" y="connsiteY4160"/>
              </a:cxn>
              <a:cxn ang="0">
                <a:pos x="connsiteX4161" y="connsiteY4161"/>
              </a:cxn>
              <a:cxn ang="0">
                <a:pos x="connsiteX4162" y="connsiteY4162"/>
              </a:cxn>
              <a:cxn ang="0">
                <a:pos x="connsiteX4163" y="connsiteY4163"/>
              </a:cxn>
              <a:cxn ang="0">
                <a:pos x="connsiteX4164" y="connsiteY4164"/>
              </a:cxn>
              <a:cxn ang="0">
                <a:pos x="connsiteX4165" y="connsiteY4165"/>
              </a:cxn>
              <a:cxn ang="0">
                <a:pos x="connsiteX4166" y="connsiteY4166"/>
              </a:cxn>
              <a:cxn ang="0">
                <a:pos x="connsiteX4167" y="connsiteY4167"/>
              </a:cxn>
              <a:cxn ang="0">
                <a:pos x="connsiteX4168" y="connsiteY4168"/>
              </a:cxn>
              <a:cxn ang="0">
                <a:pos x="connsiteX4169" y="connsiteY4169"/>
              </a:cxn>
              <a:cxn ang="0">
                <a:pos x="connsiteX4170" y="connsiteY4170"/>
              </a:cxn>
              <a:cxn ang="0">
                <a:pos x="connsiteX4171" y="connsiteY4171"/>
              </a:cxn>
              <a:cxn ang="0">
                <a:pos x="connsiteX4172" y="connsiteY4172"/>
              </a:cxn>
              <a:cxn ang="0">
                <a:pos x="connsiteX4173" y="connsiteY4173"/>
              </a:cxn>
              <a:cxn ang="0">
                <a:pos x="connsiteX4174" y="connsiteY4174"/>
              </a:cxn>
              <a:cxn ang="0">
                <a:pos x="connsiteX4175" y="connsiteY4175"/>
              </a:cxn>
              <a:cxn ang="0">
                <a:pos x="connsiteX4176" y="connsiteY4176"/>
              </a:cxn>
              <a:cxn ang="0">
                <a:pos x="connsiteX4177" y="connsiteY4177"/>
              </a:cxn>
              <a:cxn ang="0">
                <a:pos x="connsiteX4178" y="connsiteY4178"/>
              </a:cxn>
              <a:cxn ang="0">
                <a:pos x="connsiteX4179" y="connsiteY4179"/>
              </a:cxn>
              <a:cxn ang="0">
                <a:pos x="connsiteX4180" y="connsiteY4180"/>
              </a:cxn>
              <a:cxn ang="0">
                <a:pos x="connsiteX4181" y="connsiteY4181"/>
              </a:cxn>
              <a:cxn ang="0">
                <a:pos x="connsiteX4182" y="connsiteY4182"/>
              </a:cxn>
              <a:cxn ang="0">
                <a:pos x="connsiteX4183" y="connsiteY4183"/>
              </a:cxn>
              <a:cxn ang="0">
                <a:pos x="connsiteX4184" y="connsiteY4184"/>
              </a:cxn>
              <a:cxn ang="0">
                <a:pos x="connsiteX4185" y="connsiteY4185"/>
              </a:cxn>
              <a:cxn ang="0">
                <a:pos x="connsiteX4186" y="connsiteY4186"/>
              </a:cxn>
              <a:cxn ang="0">
                <a:pos x="connsiteX4187" y="connsiteY4187"/>
              </a:cxn>
              <a:cxn ang="0">
                <a:pos x="connsiteX4188" y="connsiteY4188"/>
              </a:cxn>
              <a:cxn ang="0">
                <a:pos x="connsiteX4189" y="connsiteY4189"/>
              </a:cxn>
              <a:cxn ang="0">
                <a:pos x="connsiteX4190" y="connsiteY4190"/>
              </a:cxn>
              <a:cxn ang="0">
                <a:pos x="connsiteX4191" y="connsiteY4191"/>
              </a:cxn>
              <a:cxn ang="0">
                <a:pos x="connsiteX4192" y="connsiteY4192"/>
              </a:cxn>
              <a:cxn ang="0">
                <a:pos x="connsiteX4193" y="connsiteY4193"/>
              </a:cxn>
              <a:cxn ang="0">
                <a:pos x="connsiteX4194" y="connsiteY4194"/>
              </a:cxn>
              <a:cxn ang="0">
                <a:pos x="connsiteX4195" y="connsiteY4195"/>
              </a:cxn>
              <a:cxn ang="0">
                <a:pos x="connsiteX4196" y="connsiteY4196"/>
              </a:cxn>
              <a:cxn ang="0">
                <a:pos x="connsiteX4197" y="connsiteY4197"/>
              </a:cxn>
              <a:cxn ang="0">
                <a:pos x="connsiteX4198" y="connsiteY4198"/>
              </a:cxn>
              <a:cxn ang="0">
                <a:pos x="connsiteX4199" y="connsiteY4199"/>
              </a:cxn>
              <a:cxn ang="0">
                <a:pos x="connsiteX4200" y="connsiteY4200"/>
              </a:cxn>
              <a:cxn ang="0">
                <a:pos x="connsiteX4201" y="connsiteY4201"/>
              </a:cxn>
              <a:cxn ang="0">
                <a:pos x="connsiteX4202" y="connsiteY4202"/>
              </a:cxn>
              <a:cxn ang="0">
                <a:pos x="connsiteX4203" y="connsiteY4203"/>
              </a:cxn>
              <a:cxn ang="0">
                <a:pos x="connsiteX4204" y="connsiteY4204"/>
              </a:cxn>
              <a:cxn ang="0">
                <a:pos x="connsiteX4205" y="connsiteY4205"/>
              </a:cxn>
              <a:cxn ang="0">
                <a:pos x="connsiteX4206" y="connsiteY4206"/>
              </a:cxn>
              <a:cxn ang="0">
                <a:pos x="connsiteX4207" y="connsiteY4207"/>
              </a:cxn>
              <a:cxn ang="0">
                <a:pos x="connsiteX4208" y="connsiteY4208"/>
              </a:cxn>
              <a:cxn ang="0">
                <a:pos x="connsiteX4209" y="connsiteY4209"/>
              </a:cxn>
              <a:cxn ang="0">
                <a:pos x="connsiteX4210" y="connsiteY4210"/>
              </a:cxn>
              <a:cxn ang="0">
                <a:pos x="connsiteX4211" y="connsiteY4211"/>
              </a:cxn>
              <a:cxn ang="0">
                <a:pos x="connsiteX4212" y="connsiteY4212"/>
              </a:cxn>
              <a:cxn ang="0">
                <a:pos x="connsiteX4213" y="connsiteY4213"/>
              </a:cxn>
              <a:cxn ang="0">
                <a:pos x="connsiteX4214" y="connsiteY4214"/>
              </a:cxn>
              <a:cxn ang="0">
                <a:pos x="connsiteX4215" y="connsiteY4215"/>
              </a:cxn>
              <a:cxn ang="0">
                <a:pos x="connsiteX4216" y="connsiteY4216"/>
              </a:cxn>
              <a:cxn ang="0">
                <a:pos x="connsiteX4217" y="connsiteY4217"/>
              </a:cxn>
              <a:cxn ang="0">
                <a:pos x="connsiteX4218" y="connsiteY4218"/>
              </a:cxn>
              <a:cxn ang="0">
                <a:pos x="connsiteX4219" y="connsiteY4219"/>
              </a:cxn>
              <a:cxn ang="0">
                <a:pos x="connsiteX4220" y="connsiteY4220"/>
              </a:cxn>
              <a:cxn ang="0">
                <a:pos x="connsiteX4221" y="connsiteY4221"/>
              </a:cxn>
              <a:cxn ang="0">
                <a:pos x="connsiteX4222" y="connsiteY4222"/>
              </a:cxn>
              <a:cxn ang="0">
                <a:pos x="connsiteX4223" y="connsiteY4223"/>
              </a:cxn>
              <a:cxn ang="0">
                <a:pos x="connsiteX4224" y="connsiteY4224"/>
              </a:cxn>
              <a:cxn ang="0">
                <a:pos x="connsiteX4225" y="connsiteY4225"/>
              </a:cxn>
              <a:cxn ang="0">
                <a:pos x="connsiteX4226" y="connsiteY4226"/>
              </a:cxn>
              <a:cxn ang="0">
                <a:pos x="connsiteX4227" y="connsiteY4227"/>
              </a:cxn>
              <a:cxn ang="0">
                <a:pos x="connsiteX4228" y="connsiteY4228"/>
              </a:cxn>
              <a:cxn ang="0">
                <a:pos x="connsiteX4229" y="connsiteY4229"/>
              </a:cxn>
              <a:cxn ang="0">
                <a:pos x="connsiteX4230" y="connsiteY4230"/>
              </a:cxn>
              <a:cxn ang="0">
                <a:pos x="connsiteX4231" y="connsiteY4231"/>
              </a:cxn>
              <a:cxn ang="0">
                <a:pos x="connsiteX4232" y="connsiteY4232"/>
              </a:cxn>
              <a:cxn ang="0">
                <a:pos x="connsiteX4233" y="connsiteY4233"/>
              </a:cxn>
              <a:cxn ang="0">
                <a:pos x="connsiteX4234" y="connsiteY4234"/>
              </a:cxn>
              <a:cxn ang="0">
                <a:pos x="connsiteX4235" y="connsiteY4235"/>
              </a:cxn>
              <a:cxn ang="0">
                <a:pos x="connsiteX4236" y="connsiteY4236"/>
              </a:cxn>
              <a:cxn ang="0">
                <a:pos x="connsiteX4237" y="connsiteY4237"/>
              </a:cxn>
              <a:cxn ang="0">
                <a:pos x="connsiteX4238" y="connsiteY4238"/>
              </a:cxn>
              <a:cxn ang="0">
                <a:pos x="connsiteX4239" y="connsiteY4239"/>
              </a:cxn>
              <a:cxn ang="0">
                <a:pos x="connsiteX4240" y="connsiteY4240"/>
              </a:cxn>
              <a:cxn ang="0">
                <a:pos x="connsiteX4241" y="connsiteY4241"/>
              </a:cxn>
              <a:cxn ang="0">
                <a:pos x="connsiteX4242" y="connsiteY4242"/>
              </a:cxn>
              <a:cxn ang="0">
                <a:pos x="connsiteX4243" y="connsiteY4243"/>
              </a:cxn>
              <a:cxn ang="0">
                <a:pos x="connsiteX4244" y="connsiteY4244"/>
              </a:cxn>
              <a:cxn ang="0">
                <a:pos x="connsiteX4245" y="connsiteY4245"/>
              </a:cxn>
              <a:cxn ang="0">
                <a:pos x="connsiteX4246" y="connsiteY4246"/>
              </a:cxn>
              <a:cxn ang="0">
                <a:pos x="connsiteX4247" y="connsiteY4247"/>
              </a:cxn>
              <a:cxn ang="0">
                <a:pos x="connsiteX4248" y="connsiteY4248"/>
              </a:cxn>
              <a:cxn ang="0">
                <a:pos x="connsiteX4249" y="connsiteY4249"/>
              </a:cxn>
              <a:cxn ang="0">
                <a:pos x="connsiteX4250" y="connsiteY4250"/>
              </a:cxn>
              <a:cxn ang="0">
                <a:pos x="connsiteX4251" y="connsiteY4251"/>
              </a:cxn>
              <a:cxn ang="0">
                <a:pos x="connsiteX4252" y="connsiteY4252"/>
              </a:cxn>
              <a:cxn ang="0">
                <a:pos x="connsiteX4253" y="connsiteY4253"/>
              </a:cxn>
              <a:cxn ang="0">
                <a:pos x="connsiteX4254" y="connsiteY4254"/>
              </a:cxn>
              <a:cxn ang="0">
                <a:pos x="connsiteX4255" y="connsiteY4255"/>
              </a:cxn>
              <a:cxn ang="0">
                <a:pos x="connsiteX4256" y="connsiteY4256"/>
              </a:cxn>
              <a:cxn ang="0">
                <a:pos x="connsiteX4257" y="connsiteY4257"/>
              </a:cxn>
              <a:cxn ang="0">
                <a:pos x="connsiteX4258" y="connsiteY4258"/>
              </a:cxn>
              <a:cxn ang="0">
                <a:pos x="connsiteX4259" y="connsiteY4259"/>
              </a:cxn>
              <a:cxn ang="0">
                <a:pos x="connsiteX4260" y="connsiteY4260"/>
              </a:cxn>
              <a:cxn ang="0">
                <a:pos x="connsiteX4261" y="connsiteY4261"/>
              </a:cxn>
              <a:cxn ang="0">
                <a:pos x="connsiteX4262" y="connsiteY4262"/>
              </a:cxn>
              <a:cxn ang="0">
                <a:pos x="connsiteX4263" y="connsiteY4263"/>
              </a:cxn>
              <a:cxn ang="0">
                <a:pos x="connsiteX4264" y="connsiteY4264"/>
              </a:cxn>
              <a:cxn ang="0">
                <a:pos x="connsiteX4265" y="connsiteY4265"/>
              </a:cxn>
              <a:cxn ang="0">
                <a:pos x="connsiteX4266" y="connsiteY4266"/>
              </a:cxn>
              <a:cxn ang="0">
                <a:pos x="connsiteX4267" y="connsiteY4267"/>
              </a:cxn>
              <a:cxn ang="0">
                <a:pos x="connsiteX4268" y="connsiteY4268"/>
              </a:cxn>
              <a:cxn ang="0">
                <a:pos x="connsiteX4269" y="connsiteY4269"/>
              </a:cxn>
              <a:cxn ang="0">
                <a:pos x="connsiteX4270" y="connsiteY4270"/>
              </a:cxn>
              <a:cxn ang="0">
                <a:pos x="connsiteX4271" y="connsiteY4271"/>
              </a:cxn>
              <a:cxn ang="0">
                <a:pos x="connsiteX4272" y="connsiteY4272"/>
              </a:cxn>
              <a:cxn ang="0">
                <a:pos x="connsiteX4273" y="connsiteY4273"/>
              </a:cxn>
              <a:cxn ang="0">
                <a:pos x="connsiteX4274" y="connsiteY4274"/>
              </a:cxn>
              <a:cxn ang="0">
                <a:pos x="connsiteX4275" y="connsiteY4275"/>
              </a:cxn>
              <a:cxn ang="0">
                <a:pos x="connsiteX4276" y="connsiteY4276"/>
              </a:cxn>
              <a:cxn ang="0">
                <a:pos x="connsiteX4277" y="connsiteY4277"/>
              </a:cxn>
              <a:cxn ang="0">
                <a:pos x="connsiteX4278" y="connsiteY4278"/>
              </a:cxn>
              <a:cxn ang="0">
                <a:pos x="connsiteX4279" y="connsiteY4279"/>
              </a:cxn>
              <a:cxn ang="0">
                <a:pos x="connsiteX4280" y="connsiteY4280"/>
              </a:cxn>
              <a:cxn ang="0">
                <a:pos x="connsiteX4281" y="connsiteY4281"/>
              </a:cxn>
              <a:cxn ang="0">
                <a:pos x="connsiteX4282" y="connsiteY4282"/>
              </a:cxn>
              <a:cxn ang="0">
                <a:pos x="connsiteX4283" y="connsiteY4283"/>
              </a:cxn>
              <a:cxn ang="0">
                <a:pos x="connsiteX4284" y="connsiteY4284"/>
              </a:cxn>
              <a:cxn ang="0">
                <a:pos x="connsiteX4285" y="connsiteY4285"/>
              </a:cxn>
              <a:cxn ang="0">
                <a:pos x="connsiteX4286" y="connsiteY4286"/>
              </a:cxn>
              <a:cxn ang="0">
                <a:pos x="connsiteX4287" y="connsiteY4287"/>
              </a:cxn>
              <a:cxn ang="0">
                <a:pos x="connsiteX4288" y="connsiteY4288"/>
              </a:cxn>
              <a:cxn ang="0">
                <a:pos x="connsiteX4289" y="connsiteY4289"/>
              </a:cxn>
              <a:cxn ang="0">
                <a:pos x="connsiteX4290" y="connsiteY4290"/>
              </a:cxn>
              <a:cxn ang="0">
                <a:pos x="connsiteX4291" y="connsiteY4291"/>
              </a:cxn>
              <a:cxn ang="0">
                <a:pos x="connsiteX4292" y="connsiteY4292"/>
              </a:cxn>
              <a:cxn ang="0">
                <a:pos x="connsiteX4293" y="connsiteY4293"/>
              </a:cxn>
              <a:cxn ang="0">
                <a:pos x="connsiteX4294" y="connsiteY4294"/>
              </a:cxn>
              <a:cxn ang="0">
                <a:pos x="connsiteX4295" y="connsiteY4295"/>
              </a:cxn>
              <a:cxn ang="0">
                <a:pos x="connsiteX4296" y="connsiteY4296"/>
              </a:cxn>
              <a:cxn ang="0">
                <a:pos x="connsiteX4297" y="connsiteY4297"/>
              </a:cxn>
              <a:cxn ang="0">
                <a:pos x="connsiteX4298" y="connsiteY4298"/>
              </a:cxn>
              <a:cxn ang="0">
                <a:pos x="connsiteX4299" y="connsiteY4299"/>
              </a:cxn>
              <a:cxn ang="0">
                <a:pos x="connsiteX4300" y="connsiteY4300"/>
              </a:cxn>
              <a:cxn ang="0">
                <a:pos x="connsiteX4301" y="connsiteY4301"/>
              </a:cxn>
              <a:cxn ang="0">
                <a:pos x="connsiteX4302" y="connsiteY4302"/>
              </a:cxn>
              <a:cxn ang="0">
                <a:pos x="connsiteX4303" y="connsiteY4303"/>
              </a:cxn>
              <a:cxn ang="0">
                <a:pos x="connsiteX4304" y="connsiteY4304"/>
              </a:cxn>
              <a:cxn ang="0">
                <a:pos x="connsiteX4305" y="connsiteY4305"/>
              </a:cxn>
              <a:cxn ang="0">
                <a:pos x="connsiteX4306" y="connsiteY4306"/>
              </a:cxn>
              <a:cxn ang="0">
                <a:pos x="connsiteX4307" y="connsiteY4307"/>
              </a:cxn>
              <a:cxn ang="0">
                <a:pos x="connsiteX4308" y="connsiteY4308"/>
              </a:cxn>
              <a:cxn ang="0">
                <a:pos x="connsiteX4309" y="connsiteY4309"/>
              </a:cxn>
              <a:cxn ang="0">
                <a:pos x="connsiteX4310" y="connsiteY4310"/>
              </a:cxn>
              <a:cxn ang="0">
                <a:pos x="connsiteX4311" y="connsiteY4311"/>
              </a:cxn>
              <a:cxn ang="0">
                <a:pos x="connsiteX4312" y="connsiteY4312"/>
              </a:cxn>
              <a:cxn ang="0">
                <a:pos x="connsiteX4313" y="connsiteY4313"/>
              </a:cxn>
              <a:cxn ang="0">
                <a:pos x="connsiteX4314" y="connsiteY4314"/>
              </a:cxn>
              <a:cxn ang="0">
                <a:pos x="connsiteX4315" y="connsiteY4315"/>
              </a:cxn>
              <a:cxn ang="0">
                <a:pos x="connsiteX4316" y="connsiteY4316"/>
              </a:cxn>
              <a:cxn ang="0">
                <a:pos x="connsiteX4317" y="connsiteY4317"/>
              </a:cxn>
              <a:cxn ang="0">
                <a:pos x="connsiteX4318" y="connsiteY4318"/>
              </a:cxn>
              <a:cxn ang="0">
                <a:pos x="connsiteX4319" y="connsiteY4319"/>
              </a:cxn>
              <a:cxn ang="0">
                <a:pos x="connsiteX4320" y="connsiteY4320"/>
              </a:cxn>
              <a:cxn ang="0">
                <a:pos x="connsiteX4321" y="connsiteY4321"/>
              </a:cxn>
              <a:cxn ang="0">
                <a:pos x="connsiteX4322" y="connsiteY4322"/>
              </a:cxn>
              <a:cxn ang="0">
                <a:pos x="connsiteX4323" y="connsiteY4323"/>
              </a:cxn>
              <a:cxn ang="0">
                <a:pos x="connsiteX4324" y="connsiteY4324"/>
              </a:cxn>
              <a:cxn ang="0">
                <a:pos x="connsiteX4325" y="connsiteY4325"/>
              </a:cxn>
              <a:cxn ang="0">
                <a:pos x="connsiteX4326" y="connsiteY4326"/>
              </a:cxn>
              <a:cxn ang="0">
                <a:pos x="connsiteX4327" y="connsiteY4327"/>
              </a:cxn>
              <a:cxn ang="0">
                <a:pos x="connsiteX4328" y="connsiteY4328"/>
              </a:cxn>
              <a:cxn ang="0">
                <a:pos x="connsiteX4329" y="connsiteY4329"/>
              </a:cxn>
              <a:cxn ang="0">
                <a:pos x="connsiteX4330" y="connsiteY4330"/>
              </a:cxn>
              <a:cxn ang="0">
                <a:pos x="connsiteX4331" y="connsiteY4331"/>
              </a:cxn>
              <a:cxn ang="0">
                <a:pos x="connsiteX4332" y="connsiteY4332"/>
              </a:cxn>
              <a:cxn ang="0">
                <a:pos x="connsiteX4333" y="connsiteY4333"/>
              </a:cxn>
              <a:cxn ang="0">
                <a:pos x="connsiteX4334" y="connsiteY4334"/>
              </a:cxn>
              <a:cxn ang="0">
                <a:pos x="connsiteX4335" y="connsiteY4335"/>
              </a:cxn>
              <a:cxn ang="0">
                <a:pos x="connsiteX4336" y="connsiteY4336"/>
              </a:cxn>
              <a:cxn ang="0">
                <a:pos x="connsiteX4337" y="connsiteY4337"/>
              </a:cxn>
              <a:cxn ang="0">
                <a:pos x="connsiteX4338" y="connsiteY4338"/>
              </a:cxn>
              <a:cxn ang="0">
                <a:pos x="connsiteX4339" y="connsiteY4339"/>
              </a:cxn>
              <a:cxn ang="0">
                <a:pos x="connsiteX4340" y="connsiteY4340"/>
              </a:cxn>
              <a:cxn ang="0">
                <a:pos x="connsiteX4341" y="connsiteY4341"/>
              </a:cxn>
              <a:cxn ang="0">
                <a:pos x="connsiteX4342" y="connsiteY4342"/>
              </a:cxn>
              <a:cxn ang="0">
                <a:pos x="connsiteX4343" y="connsiteY4343"/>
              </a:cxn>
              <a:cxn ang="0">
                <a:pos x="connsiteX4344" y="connsiteY4344"/>
              </a:cxn>
              <a:cxn ang="0">
                <a:pos x="connsiteX4345" y="connsiteY4345"/>
              </a:cxn>
              <a:cxn ang="0">
                <a:pos x="connsiteX4346" y="connsiteY4346"/>
              </a:cxn>
              <a:cxn ang="0">
                <a:pos x="connsiteX4347" y="connsiteY4347"/>
              </a:cxn>
              <a:cxn ang="0">
                <a:pos x="connsiteX4348" y="connsiteY4348"/>
              </a:cxn>
              <a:cxn ang="0">
                <a:pos x="connsiteX4349" y="connsiteY4349"/>
              </a:cxn>
              <a:cxn ang="0">
                <a:pos x="connsiteX4350" y="connsiteY4350"/>
              </a:cxn>
              <a:cxn ang="0">
                <a:pos x="connsiteX4351" y="connsiteY4351"/>
              </a:cxn>
              <a:cxn ang="0">
                <a:pos x="connsiteX4352" y="connsiteY4352"/>
              </a:cxn>
              <a:cxn ang="0">
                <a:pos x="connsiteX4353" y="connsiteY4353"/>
              </a:cxn>
              <a:cxn ang="0">
                <a:pos x="connsiteX4354" y="connsiteY4354"/>
              </a:cxn>
              <a:cxn ang="0">
                <a:pos x="connsiteX4355" y="connsiteY4355"/>
              </a:cxn>
              <a:cxn ang="0">
                <a:pos x="connsiteX4356" y="connsiteY4356"/>
              </a:cxn>
              <a:cxn ang="0">
                <a:pos x="connsiteX4357" y="connsiteY4357"/>
              </a:cxn>
              <a:cxn ang="0">
                <a:pos x="connsiteX4358" y="connsiteY4358"/>
              </a:cxn>
              <a:cxn ang="0">
                <a:pos x="connsiteX4359" y="connsiteY4359"/>
              </a:cxn>
              <a:cxn ang="0">
                <a:pos x="connsiteX4360" y="connsiteY4360"/>
              </a:cxn>
              <a:cxn ang="0">
                <a:pos x="connsiteX4361" y="connsiteY4361"/>
              </a:cxn>
              <a:cxn ang="0">
                <a:pos x="connsiteX4362" y="connsiteY4362"/>
              </a:cxn>
              <a:cxn ang="0">
                <a:pos x="connsiteX4363" y="connsiteY4363"/>
              </a:cxn>
              <a:cxn ang="0">
                <a:pos x="connsiteX4364" y="connsiteY4364"/>
              </a:cxn>
              <a:cxn ang="0">
                <a:pos x="connsiteX4365" y="connsiteY4365"/>
              </a:cxn>
              <a:cxn ang="0">
                <a:pos x="connsiteX4366" y="connsiteY4366"/>
              </a:cxn>
              <a:cxn ang="0">
                <a:pos x="connsiteX4367" y="connsiteY4367"/>
              </a:cxn>
              <a:cxn ang="0">
                <a:pos x="connsiteX4368" y="connsiteY4368"/>
              </a:cxn>
              <a:cxn ang="0">
                <a:pos x="connsiteX4369" y="connsiteY4369"/>
              </a:cxn>
              <a:cxn ang="0">
                <a:pos x="connsiteX4370" y="connsiteY4370"/>
              </a:cxn>
              <a:cxn ang="0">
                <a:pos x="connsiteX4371" y="connsiteY4371"/>
              </a:cxn>
              <a:cxn ang="0">
                <a:pos x="connsiteX4372" y="connsiteY4372"/>
              </a:cxn>
              <a:cxn ang="0">
                <a:pos x="connsiteX4373" y="connsiteY4373"/>
              </a:cxn>
              <a:cxn ang="0">
                <a:pos x="connsiteX4374" y="connsiteY4374"/>
              </a:cxn>
              <a:cxn ang="0">
                <a:pos x="connsiteX4375" y="connsiteY4375"/>
              </a:cxn>
              <a:cxn ang="0">
                <a:pos x="connsiteX4376" y="connsiteY4376"/>
              </a:cxn>
              <a:cxn ang="0">
                <a:pos x="connsiteX4377" y="connsiteY4377"/>
              </a:cxn>
              <a:cxn ang="0">
                <a:pos x="connsiteX4378" y="connsiteY4378"/>
              </a:cxn>
              <a:cxn ang="0">
                <a:pos x="connsiteX4379" y="connsiteY4379"/>
              </a:cxn>
              <a:cxn ang="0">
                <a:pos x="connsiteX4380" y="connsiteY4380"/>
              </a:cxn>
              <a:cxn ang="0">
                <a:pos x="connsiteX4381" y="connsiteY4381"/>
              </a:cxn>
              <a:cxn ang="0">
                <a:pos x="connsiteX4382" y="connsiteY4382"/>
              </a:cxn>
              <a:cxn ang="0">
                <a:pos x="connsiteX4383" y="connsiteY4383"/>
              </a:cxn>
              <a:cxn ang="0">
                <a:pos x="connsiteX4384" y="connsiteY4384"/>
              </a:cxn>
              <a:cxn ang="0">
                <a:pos x="connsiteX4385" y="connsiteY4385"/>
              </a:cxn>
              <a:cxn ang="0">
                <a:pos x="connsiteX4386" y="connsiteY4386"/>
              </a:cxn>
              <a:cxn ang="0">
                <a:pos x="connsiteX4387" y="connsiteY4387"/>
              </a:cxn>
              <a:cxn ang="0">
                <a:pos x="connsiteX4388" y="connsiteY4388"/>
              </a:cxn>
              <a:cxn ang="0">
                <a:pos x="connsiteX4389" y="connsiteY4389"/>
              </a:cxn>
              <a:cxn ang="0">
                <a:pos x="connsiteX4390" y="connsiteY4390"/>
              </a:cxn>
              <a:cxn ang="0">
                <a:pos x="connsiteX4391" y="connsiteY4391"/>
              </a:cxn>
              <a:cxn ang="0">
                <a:pos x="connsiteX4392" y="connsiteY4392"/>
              </a:cxn>
              <a:cxn ang="0">
                <a:pos x="connsiteX4393" y="connsiteY4393"/>
              </a:cxn>
              <a:cxn ang="0">
                <a:pos x="connsiteX4394" y="connsiteY4394"/>
              </a:cxn>
              <a:cxn ang="0">
                <a:pos x="connsiteX4395" y="connsiteY4395"/>
              </a:cxn>
              <a:cxn ang="0">
                <a:pos x="connsiteX4396" y="connsiteY4396"/>
              </a:cxn>
              <a:cxn ang="0">
                <a:pos x="connsiteX4397" y="connsiteY4397"/>
              </a:cxn>
              <a:cxn ang="0">
                <a:pos x="connsiteX4398" y="connsiteY4398"/>
              </a:cxn>
              <a:cxn ang="0">
                <a:pos x="connsiteX4399" y="connsiteY4399"/>
              </a:cxn>
              <a:cxn ang="0">
                <a:pos x="connsiteX4400" y="connsiteY4400"/>
              </a:cxn>
              <a:cxn ang="0">
                <a:pos x="connsiteX4401" y="connsiteY4401"/>
              </a:cxn>
              <a:cxn ang="0">
                <a:pos x="connsiteX4402" y="connsiteY4402"/>
              </a:cxn>
              <a:cxn ang="0">
                <a:pos x="connsiteX4403" y="connsiteY4403"/>
              </a:cxn>
              <a:cxn ang="0">
                <a:pos x="connsiteX4404" y="connsiteY4404"/>
              </a:cxn>
              <a:cxn ang="0">
                <a:pos x="connsiteX4405" y="connsiteY4405"/>
              </a:cxn>
              <a:cxn ang="0">
                <a:pos x="connsiteX4406" y="connsiteY4406"/>
              </a:cxn>
              <a:cxn ang="0">
                <a:pos x="connsiteX4407" y="connsiteY4407"/>
              </a:cxn>
              <a:cxn ang="0">
                <a:pos x="connsiteX4408" y="connsiteY4408"/>
              </a:cxn>
              <a:cxn ang="0">
                <a:pos x="connsiteX4409" y="connsiteY4409"/>
              </a:cxn>
              <a:cxn ang="0">
                <a:pos x="connsiteX4410" y="connsiteY4410"/>
              </a:cxn>
              <a:cxn ang="0">
                <a:pos x="connsiteX4411" y="connsiteY4411"/>
              </a:cxn>
              <a:cxn ang="0">
                <a:pos x="connsiteX4412" y="connsiteY4412"/>
              </a:cxn>
              <a:cxn ang="0">
                <a:pos x="connsiteX4413" y="connsiteY4413"/>
              </a:cxn>
              <a:cxn ang="0">
                <a:pos x="connsiteX4414" y="connsiteY4414"/>
              </a:cxn>
              <a:cxn ang="0">
                <a:pos x="connsiteX4415" y="connsiteY4415"/>
              </a:cxn>
              <a:cxn ang="0">
                <a:pos x="connsiteX4416" y="connsiteY4416"/>
              </a:cxn>
              <a:cxn ang="0">
                <a:pos x="connsiteX4417" y="connsiteY4417"/>
              </a:cxn>
              <a:cxn ang="0">
                <a:pos x="connsiteX4418" y="connsiteY4418"/>
              </a:cxn>
              <a:cxn ang="0">
                <a:pos x="connsiteX4419" y="connsiteY4419"/>
              </a:cxn>
              <a:cxn ang="0">
                <a:pos x="connsiteX4420" y="connsiteY4420"/>
              </a:cxn>
              <a:cxn ang="0">
                <a:pos x="connsiteX4421" y="connsiteY4421"/>
              </a:cxn>
              <a:cxn ang="0">
                <a:pos x="connsiteX4422" y="connsiteY4422"/>
              </a:cxn>
              <a:cxn ang="0">
                <a:pos x="connsiteX4423" y="connsiteY4423"/>
              </a:cxn>
              <a:cxn ang="0">
                <a:pos x="connsiteX4424" y="connsiteY4424"/>
              </a:cxn>
              <a:cxn ang="0">
                <a:pos x="connsiteX4425" y="connsiteY4425"/>
              </a:cxn>
              <a:cxn ang="0">
                <a:pos x="connsiteX4426" y="connsiteY4426"/>
              </a:cxn>
              <a:cxn ang="0">
                <a:pos x="connsiteX4427" y="connsiteY4427"/>
              </a:cxn>
              <a:cxn ang="0">
                <a:pos x="connsiteX4428" y="connsiteY4428"/>
              </a:cxn>
              <a:cxn ang="0">
                <a:pos x="connsiteX4429" y="connsiteY4429"/>
              </a:cxn>
              <a:cxn ang="0">
                <a:pos x="connsiteX4430" y="connsiteY4430"/>
              </a:cxn>
              <a:cxn ang="0">
                <a:pos x="connsiteX4431" y="connsiteY4431"/>
              </a:cxn>
              <a:cxn ang="0">
                <a:pos x="connsiteX4432" y="connsiteY4432"/>
              </a:cxn>
              <a:cxn ang="0">
                <a:pos x="connsiteX4433" y="connsiteY4433"/>
              </a:cxn>
              <a:cxn ang="0">
                <a:pos x="connsiteX4434" y="connsiteY4434"/>
              </a:cxn>
              <a:cxn ang="0">
                <a:pos x="connsiteX4435" y="connsiteY4435"/>
              </a:cxn>
              <a:cxn ang="0">
                <a:pos x="connsiteX4436" y="connsiteY4436"/>
              </a:cxn>
              <a:cxn ang="0">
                <a:pos x="connsiteX4437" y="connsiteY4437"/>
              </a:cxn>
              <a:cxn ang="0">
                <a:pos x="connsiteX4438" y="connsiteY4438"/>
              </a:cxn>
              <a:cxn ang="0">
                <a:pos x="connsiteX4439" y="connsiteY4439"/>
              </a:cxn>
              <a:cxn ang="0">
                <a:pos x="connsiteX4440" y="connsiteY4440"/>
              </a:cxn>
              <a:cxn ang="0">
                <a:pos x="connsiteX4441" y="connsiteY4441"/>
              </a:cxn>
              <a:cxn ang="0">
                <a:pos x="connsiteX4442" y="connsiteY4442"/>
              </a:cxn>
              <a:cxn ang="0">
                <a:pos x="connsiteX4443" y="connsiteY4443"/>
              </a:cxn>
              <a:cxn ang="0">
                <a:pos x="connsiteX4444" y="connsiteY4444"/>
              </a:cxn>
              <a:cxn ang="0">
                <a:pos x="connsiteX4445" y="connsiteY4445"/>
              </a:cxn>
              <a:cxn ang="0">
                <a:pos x="connsiteX4446" y="connsiteY4446"/>
              </a:cxn>
              <a:cxn ang="0">
                <a:pos x="connsiteX4447" y="connsiteY4447"/>
              </a:cxn>
              <a:cxn ang="0">
                <a:pos x="connsiteX4448" y="connsiteY4448"/>
              </a:cxn>
              <a:cxn ang="0">
                <a:pos x="connsiteX4449" y="connsiteY4449"/>
              </a:cxn>
              <a:cxn ang="0">
                <a:pos x="connsiteX4450" y="connsiteY4450"/>
              </a:cxn>
              <a:cxn ang="0">
                <a:pos x="connsiteX4451" y="connsiteY4451"/>
              </a:cxn>
              <a:cxn ang="0">
                <a:pos x="connsiteX4452" y="connsiteY4452"/>
              </a:cxn>
              <a:cxn ang="0">
                <a:pos x="connsiteX4453" y="connsiteY4453"/>
              </a:cxn>
              <a:cxn ang="0">
                <a:pos x="connsiteX4454" y="connsiteY4454"/>
              </a:cxn>
              <a:cxn ang="0">
                <a:pos x="connsiteX4455" y="connsiteY4455"/>
              </a:cxn>
              <a:cxn ang="0">
                <a:pos x="connsiteX4456" y="connsiteY4456"/>
              </a:cxn>
              <a:cxn ang="0">
                <a:pos x="connsiteX4457" y="connsiteY4457"/>
              </a:cxn>
              <a:cxn ang="0">
                <a:pos x="connsiteX4458" y="connsiteY4458"/>
              </a:cxn>
              <a:cxn ang="0">
                <a:pos x="connsiteX4459" y="connsiteY4459"/>
              </a:cxn>
              <a:cxn ang="0">
                <a:pos x="connsiteX4460" y="connsiteY4460"/>
              </a:cxn>
              <a:cxn ang="0">
                <a:pos x="connsiteX4461" y="connsiteY4461"/>
              </a:cxn>
              <a:cxn ang="0">
                <a:pos x="connsiteX4462" y="connsiteY4462"/>
              </a:cxn>
              <a:cxn ang="0">
                <a:pos x="connsiteX4463" y="connsiteY4463"/>
              </a:cxn>
              <a:cxn ang="0">
                <a:pos x="connsiteX4464" y="connsiteY4464"/>
              </a:cxn>
              <a:cxn ang="0">
                <a:pos x="connsiteX4465" y="connsiteY4465"/>
              </a:cxn>
              <a:cxn ang="0">
                <a:pos x="connsiteX4466" y="connsiteY4466"/>
              </a:cxn>
              <a:cxn ang="0">
                <a:pos x="connsiteX4467" y="connsiteY4467"/>
              </a:cxn>
              <a:cxn ang="0">
                <a:pos x="connsiteX4468" y="connsiteY4468"/>
              </a:cxn>
              <a:cxn ang="0">
                <a:pos x="connsiteX4469" y="connsiteY4469"/>
              </a:cxn>
              <a:cxn ang="0">
                <a:pos x="connsiteX4470" y="connsiteY4470"/>
              </a:cxn>
              <a:cxn ang="0">
                <a:pos x="connsiteX4471" y="connsiteY4471"/>
              </a:cxn>
              <a:cxn ang="0">
                <a:pos x="connsiteX4472" y="connsiteY4472"/>
              </a:cxn>
              <a:cxn ang="0">
                <a:pos x="connsiteX4473" y="connsiteY4473"/>
              </a:cxn>
              <a:cxn ang="0">
                <a:pos x="connsiteX4474" y="connsiteY4474"/>
              </a:cxn>
              <a:cxn ang="0">
                <a:pos x="connsiteX4475" y="connsiteY4475"/>
              </a:cxn>
              <a:cxn ang="0">
                <a:pos x="connsiteX4476" y="connsiteY4476"/>
              </a:cxn>
              <a:cxn ang="0">
                <a:pos x="connsiteX4477" y="connsiteY4477"/>
              </a:cxn>
              <a:cxn ang="0">
                <a:pos x="connsiteX4478" y="connsiteY4478"/>
              </a:cxn>
              <a:cxn ang="0">
                <a:pos x="connsiteX4479" y="connsiteY4479"/>
              </a:cxn>
              <a:cxn ang="0">
                <a:pos x="connsiteX4480" y="connsiteY4480"/>
              </a:cxn>
              <a:cxn ang="0">
                <a:pos x="connsiteX4481" y="connsiteY4481"/>
              </a:cxn>
              <a:cxn ang="0">
                <a:pos x="connsiteX4482" y="connsiteY4482"/>
              </a:cxn>
              <a:cxn ang="0">
                <a:pos x="connsiteX4483" y="connsiteY4483"/>
              </a:cxn>
              <a:cxn ang="0">
                <a:pos x="connsiteX4484" y="connsiteY4484"/>
              </a:cxn>
              <a:cxn ang="0">
                <a:pos x="connsiteX4485" y="connsiteY4485"/>
              </a:cxn>
              <a:cxn ang="0">
                <a:pos x="connsiteX4486" y="connsiteY4486"/>
              </a:cxn>
              <a:cxn ang="0">
                <a:pos x="connsiteX4487" y="connsiteY4487"/>
              </a:cxn>
              <a:cxn ang="0">
                <a:pos x="connsiteX4488" y="connsiteY4488"/>
              </a:cxn>
              <a:cxn ang="0">
                <a:pos x="connsiteX4489" y="connsiteY4489"/>
              </a:cxn>
              <a:cxn ang="0">
                <a:pos x="connsiteX4490" y="connsiteY4490"/>
              </a:cxn>
              <a:cxn ang="0">
                <a:pos x="connsiteX4491" y="connsiteY4491"/>
              </a:cxn>
              <a:cxn ang="0">
                <a:pos x="connsiteX4492" y="connsiteY4492"/>
              </a:cxn>
              <a:cxn ang="0">
                <a:pos x="connsiteX4493" y="connsiteY4493"/>
              </a:cxn>
              <a:cxn ang="0">
                <a:pos x="connsiteX4494" y="connsiteY4494"/>
              </a:cxn>
              <a:cxn ang="0">
                <a:pos x="connsiteX4495" y="connsiteY4495"/>
              </a:cxn>
              <a:cxn ang="0">
                <a:pos x="connsiteX4496" y="connsiteY4496"/>
              </a:cxn>
              <a:cxn ang="0">
                <a:pos x="connsiteX4497" y="connsiteY4497"/>
              </a:cxn>
              <a:cxn ang="0">
                <a:pos x="connsiteX4498" y="connsiteY4498"/>
              </a:cxn>
              <a:cxn ang="0">
                <a:pos x="connsiteX4499" y="connsiteY4499"/>
              </a:cxn>
              <a:cxn ang="0">
                <a:pos x="connsiteX4500" y="connsiteY4500"/>
              </a:cxn>
              <a:cxn ang="0">
                <a:pos x="connsiteX4501" y="connsiteY4501"/>
              </a:cxn>
              <a:cxn ang="0">
                <a:pos x="connsiteX4502" y="connsiteY4502"/>
              </a:cxn>
              <a:cxn ang="0">
                <a:pos x="connsiteX4503" y="connsiteY4503"/>
              </a:cxn>
              <a:cxn ang="0">
                <a:pos x="connsiteX4504" y="connsiteY4504"/>
              </a:cxn>
              <a:cxn ang="0">
                <a:pos x="connsiteX4505" y="connsiteY4505"/>
              </a:cxn>
              <a:cxn ang="0">
                <a:pos x="connsiteX4506" y="connsiteY4506"/>
              </a:cxn>
              <a:cxn ang="0">
                <a:pos x="connsiteX4507" y="connsiteY4507"/>
              </a:cxn>
              <a:cxn ang="0">
                <a:pos x="connsiteX4508" y="connsiteY4508"/>
              </a:cxn>
              <a:cxn ang="0">
                <a:pos x="connsiteX4509" y="connsiteY4509"/>
              </a:cxn>
              <a:cxn ang="0">
                <a:pos x="connsiteX4510" y="connsiteY4510"/>
              </a:cxn>
              <a:cxn ang="0">
                <a:pos x="connsiteX4511" y="connsiteY4511"/>
              </a:cxn>
              <a:cxn ang="0">
                <a:pos x="connsiteX4512" y="connsiteY4512"/>
              </a:cxn>
              <a:cxn ang="0">
                <a:pos x="connsiteX4513" y="connsiteY4513"/>
              </a:cxn>
              <a:cxn ang="0">
                <a:pos x="connsiteX4514" y="connsiteY4514"/>
              </a:cxn>
              <a:cxn ang="0">
                <a:pos x="connsiteX4515" y="connsiteY4515"/>
              </a:cxn>
              <a:cxn ang="0">
                <a:pos x="connsiteX4516" y="connsiteY4516"/>
              </a:cxn>
              <a:cxn ang="0">
                <a:pos x="connsiteX4517" y="connsiteY4517"/>
              </a:cxn>
              <a:cxn ang="0">
                <a:pos x="connsiteX4518" y="connsiteY4518"/>
              </a:cxn>
              <a:cxn ang="0">
                <a:pos x="connsiteX4519" y="connsiteY4519"/>
              </a:cxn>
              <a:cxn ang="0">
                <a:pos x="connsiteX4520" y="connsiteY4520"/>
              </a:cxn>
              <a:cxn ang="0">
                <a:pos x="connsiteX4521" y="connsiteY4521"/>
              </a:cxn>
              <a:cxn ang="0">
                <a:pos x="connsiteX4522" y="connsiteY4522"/>
              </a:cxn>
              <a:cxn ang="0">
                <a:pos x="connsiteX4523" y="connsiteY4523"/>
              </a:cxn>
              <a:cxn ang="0">
                <a:pos x="connsiteX4524" y="connsiteY4524"/>
              </a:cxn>
              <a:cxn ang="0">
                <a:pos x="connsiteX4525" y="connsiteY4525"/>
              </a:cxn>
              <a:cxn ang="0">
                <a:pos x="connsiteX4526" y="connsiteY4526"/>
              </a:cxn>
              <a:cxn ang="0">
                <a:pos x="connsiteX4527" y="connsiteY4527"/>
              </a:cxn>
              <a:cxn ang="0">
                <a:pos x="connsiteX4528" y="connsiteY4528"/>
              </a:cxn>
              <a:cxn ang="0">
                <a:pos x="connsiteX4529" y="connsiteY4529"/>
              </a:cxn>
              <a:cxn ang="0">
                <a:pos x="connsiteX4530" y="connsiteY4530"/>
              </a:cxn>
              <a:cxn ang="0">
                <a:pos x="connsiteX4531" y="connsiteY4531"/>
              </a:cxn>
              <a:cxn ang="0">
                <a:pos x="connsiteX4532" y="connsiteY4532"/>
              </a:cxn>
              <a:cxn ang="0">
                <a:pos x="connsiteX4533" y="connsiteY4533"/>
              </a:cxn>
              <a:cxn ang="0">
                <a:pos x="connsiteX4534" y="connsiteY4534"/>
              </a:cxn>
              <a:cxn ang="0">
                <a:pos x="connsiteX4535" y="connsiteY4535"/>
              </a:cxn>
              <a:cxn ang="0">
                <a:pos x="connsiteX4536" y="connsiteY4536"/>
              </a:cxn>
              <a:cxn ang="0">
                <a:pos x="connsiteX4537" y="connsiteY4537"/>
              </a:cxn>
              <a:cxn ang="0">
                <a:pos x="connsiteX4538" y="connsiteY4538"/>
              </a:cxn>
              <a:cxn ang="0">
                <a:pos x="connsiteX4539" y="connsiteY4539"/>
              </a:cxn>
              <a:cxn ang="0">
                <a:pos x="connsiteX4540" y="connsiteY4540"/>
              </a:cxn>
              <a:cxn ang="0">
                <a:pos x="connsiteX4541" y="connsiteY4541"/>
              </a:cxn>
              <a:cxn ang="0">
                <a:pos x="connsiteX4542" y="connsiteY4542"/>
              </a:cxn>
              <a:cxn ang="0">
                <a:pos x="connsiteX4543" y="connsiteY4543"/>
              </a:cxn>
              <a:cxn ang="0">
                <a:pos x="connsiteX4544" y="connsiteY4544"/>
              </a:cxn>
              <a:cxn ang="0">
                <a:pos x="connsiteX4545" y="connsiteY4545"/>
              </a:cxn>
              <a:cxn ang="0">
                <a:pos x="connsiteX4546" y="connsiteY4546"/>
              </a:cxn>
              <a:cxn ang="0">
                <a:pos x="connsiteX4547" y="connsiteY4547"/>
              </a:cxn>
              <a:cxn ang="0">
                <a:pos x="connsiteX4548" y="connsiteY4548"/>
              </a:cxn>
              <a:cxn ang="0">
                <a:pos x="connsiteX4549" y="connsiteY4549"/>
              </a:cxn>
              <a:cxn ang="0">
                <a:pos x="connsiteX4550" y="connsiteY4550"/>
              </a:cxn>
              <a:cxn ang="0">
                <a:pos x="connsiteX4551" y="connsiteY4551"/>
              </a:cxn>
              <a:cxn ang="0">
                <a:pos x="connsiteX4552" y="connsiteY4552"/>
              </a:cxn>
              <a:cxn ang="0">
                <a:pos x="connsiteX4553" y="connsiteY4553"/>
              </a:cxn>
              <a:cxn ang="0">
                <a:pos x="connsiteX4554" y="connsiteY4554"/>
              </a:cxn>
              <a:cxn ang="0">
                <a:pos x="connsiteX4555" y="connsiteY4555"/>
              </a:cxn>
              <a:cxn ang="0">
                <a:pos x="connsiteX4556" y="connsiteY4556"/>
              </a:cxn>
              <a:cxn ang="0">
                <a:pos x="connsiteX4557" y="connsiteY4557"/>
              </a:cxn>
              <a:cxn ang="0">
                <a:pos x="connsiteX4558" y="connsiteY4558"/>
              </a:cxn>
              <a:cxn ang="0">
                <a:pos x="connsiteX4559" y="connsiteY4559"/>
              </a:cxn>
              <a:cxn ang="0">
                <a:pos x="connsiteX4560" y="connsiteY4560"/>
              </a:cxn>
              <a:cxn ang="0">
                <a:pos x="connsiteX4561" y="connsiteY4561"/>
              </a:cxn>
              <a:cxn ang="0">
                <a:pos x="connsiteX4562" y="connsiteY4562"/>
              </a:cxn>
              <a:cxn ang="0">
                <a:pos x="connsiteX4563" y="connsiteY4563"/>
              </a:cxn>
              <a:cxn ang="0">
                <a:pos x="connsiteX4564" y="connsiteY4564"/>
              </a:cxn>
              <a:cxn ang="0">
                <a:pos x="connsiteX4565" y="connsiteY4565"/>
              </a:cxn>
              <a:cxn ang="0">
                <a:pos x="connsiteX4566" y="connsiteY4566"/>
              </a:cxn>
              <a:cxn ang="0">
                <a:pos x="connsiteX4567" y="connsiteY4567"/>
              </a:cxn>
              <a:cxn ang="0">
                <a:pos x="connsiteX4568" y="connsiteY4568"/>
              </a:cxn>
              <a:cxn ang="0">
                <a:pos x="connsiteX4569" y="connsiteY4569"/>
              </a:cxn>
              <a:cxn ang="0">
                <a:pos x="connsiteX4570" y="connsiteY4570"/>
              </a:cxn>
              <a:cxn ang="0">
                <a:pos x="connsiteX4571" y="connsiteY4571"/>
              </a:cxn>
              <a:cxn ang="0">
                <a:pos x="connsiteX4572" y="connsiteY4572"/>
              </a:cxn>
              <a:cxn ang="0">
                <a:pos x="connsiteX4573" y="connsiteY4573"/>
              </a:cxn>
              <a:cxn ang="0">
                <a:pos x="connsiteX4574" y="connsiteY4574"/>
              </a:cxn>
              <a:cxn ang="0">
                <a:pos x="connsiteX4575" y="connsiteY4575"/>
              </a:cxn>
              <a:cxn ang="0">
                <a:pos x="connsiteX4576" y="connsiteY4576"/>
              </a:cxn>
              <a:cxn ang="0">
                <a:pos x="connsiteX4577" y="connsiteY4577"/>
              </a:cxn>
              <a:cxn ang="0">
                <a:pos x="connsiteX4578" y="connsiteY4578"/>
              </a:cxn>
              <a:cxn ang="0">
                <a:pos x="connsiteX4579" y="connsiteY4579"/>
              </a:cxn>
              <a:cxn ang="0">
                <a:pos x="connsiteX4580" y="connsiteY4580"/>
              </a:cxn>
              <a:cxn ang="0">
                <a:pos x="connsiteX4581" y="connsiteY4581"/>
              </a:cxn>
              <a:cxn ang="0">
                <a:pos x="connsiteX4582" y="connsiteY4582"/>
              </a:cxn>
              <a:cxn ang="0">
                <a:pos x="connsiteX4583" y="connsiteY4583"/>
              </a:cxn>
              <a:cxn ang="0">
                <a:pos x="connsiteX4584" y="connsiteY4584"/>
              </a:cxn>
              <a:cxn ang="0">
                <a:pos x="connsiteX4585" y="connsiteY4585"/>
              </a:cxn>
              <a:cxn ang="0">
                <a:pos x="connsiteX4586" y="connsiteY4586"/>
              </a:cxn>
              <a:cxn ang="0">
                <a:pos x="connsiteX4587" y="connsiteY4587"/>
              </a:cxn>
              <a:cxn ang="0">
                <a:pos x="connsiteX4588" y="connsiteY4588"/>
              </a:cxn>
              <a:cxn ang="0">
                <a:pos x="connsiteX4589" y="connsiteY4589"/>
              </a:cxn>
              <a:cxn ang="0">
                <a:pos x="connsiteX4590" y="connsiteY4590"/>
              </a:cxn>
              <a:cxn ang="0">
                <a:pos x="connsiteX4591" y="connsiteY4591"/>
              </a:cxn>
              <a:cxn ang="0">
                <a:pos x="connsiteX4592" y="connsiteY4592"/>
              </a:cxn>
              <a:cxn ang="0">
                <a:pos x="connsiteX4593" y="connsiteY4593"/>
              </a:cxn>
              <a:cxn ang="0">
                <a:pos x="connsiteX4594" y="connsiteY4594"/>
              </a:cxn>
              <a:cxn ang="0">
                <a:pos x="connsiteX4595" y="connsiteY4595"/>
              </a:cxn>
              <a:cxn ang="0">
                <a:pos x="connsiteX4596" y="connsiteY4596"/>
              </a:cxn>
              <a:cxn ang="0">
                <a:pos x="connsiteX4597" y="connsiteY4597"/>
              </a:cxn>
              <a:cxn ang="0">
                <a:pos x="connsiteX4598" y="connsiteY4598"/>
              </a:cxn>
              <a:cxn ang="0">
                <a:pos x="connsiteX4599" y="connsiteY4599"/>
              </a:cxn>
              <a:cxn ang="0">
                <a:pos x="connsiteX4600" y="connsiteY4600"/>
              </a:cxn>
              <a:cxn ang="0">
                <a:pos x="connsiteX4601" y="connsiteY4601"/>
              </a:cxn>
              <a:cxn ang="0">
                <a:pos x="connsiteX4602" y="connsiteY4602"/>
              </a:cxn>
              <a:cxn ang="0">
                <a:pos x="connsiteX4603" y="connsiteY4603"/>
              </a:cxn>
              <a:cxn ang="0">
                <a:pos x="connsiteX4604" y="connsiteY4604"/>
              </a:cxn>
              <a:cxn ang="0">
                <a:pos x="connsiteX4605" y="connsiteY4605"/>
              </a:cxn>
              <a:cxn ang="0">
                <a:pos x="connsiteX4606" y="connsiteY4606"/>
              </a:cxn>
              <a:cxn ang="0">
                <a:pos x="connsiteX4607" y="connsiteY4607"/>
              </a:cxn>
              <a:cxn ang="0">
                <a:pos x="connsiteX4608" y="connsiteY4608"/>
              </a:cxn>
              <a:cxn ang="0">
                <a:pos x="connsiteX4609" y="connsiteY4609"/>
              </a:cxn>
              <a:cxn ang="0">
                <a:pos x="connsiteX4610" y="connsiteY4610"/>
              </a:cxn>
              <a:cxn ang="0">
                <a:pos x="connsiteX4611" y="connsiteY4611"/>
              </a:cxn>
              <a:cxn ang="0">
                <a:pos x="connsiteX4612" y="connsiteY4612"/>
              </a:cxn>
              <a:cxn ang="0">
                <a:pos x="connsiteX4613" y="connsiteY4613"/>
              </a:cxn>
              <a:cxn ang="0">
                <a:pos x="connsiteX4614" y="connsiteY4614"/>
              </a:cxn>
              <a:cxn ang="0">
                <a:pos x="connsiteX4615" y="connsiteY4615"/>
              </a:cxn>
              <a:cxn ang="0">
                <a:pos x="connsiteX4616" y="connsiteY4616"/>
              </a:cxn>
              <a:cxn ang="0">
                <a:pos x="connsiteX4617" y="connsiteY4617"/>
              </a:cxn>
              <a:cxn ang="0">
                <a:pos x="connsiteX4618" y="connsiteY4618"/>
              </a:cxn>
              <a:cxn ang="0">
                <a:pos x="connsiteX4619" y="connsiteY4619"/>
              </a:cxn>
              <a:cxn ang="0">
                <a:pos x="connsiteX4620" y="connsiteY4620"/>
              </a:cxn>
              <a:cxn ang="0">
                <a:pos x="connsiteX4621" y="connsiteY4621"/>
              </a:cxn>
              <a:cxn ang="0">
                <a:pos x="connsiteX4622" y="connsiteY4622"/>
              </a:cxn>
              <a:cxn ang="0">
                <a:pos x="connsiteX4623" y="connsiteY4623"/>
              </a:cxn>
              <a:cxn ang="0">
                <a:pos x="connsiteX4624" y="connsiteY4624"/>
              </a:cxn>
              <a:cxn ang="0">
                <a:pos x="connsiteX4625" y="connsiteY4625"/>
              </a:cxn>
              <a:cxn ang="0">
                <a:pos x="connsiteX4626" y="connsiteY4626"/>
              </a:cxn>
              <a:cxn ang="0">
                <a:pos x="connsiteX4627" y="connsiteY4627"/>
              </a:cxn>
              <a:cxn ang="0">
                <a:pos x="connsiteX4628" y="connsiteY4628"/>
              </a:cxn>
              <a:cxn ang="0">
                <a:pos x="connsiteX4629" y="connsiteY4629"/>
              </a:cxn>
              <a:cxn ang="0">
                <a:pos x="connsiteX4630" y="connsiteY4630"/>
              </a:cxn>
              <a:cxn ang="0">
                <a:pos x="connsiteX4631" y="connsiteY4631"/>
              </a:cxn>
              <a:cxn ang="0">
                <a:pos x="connsiteX4632" y="connsiteY4632"/>
              </a:cxn>
              <a:cxn ang="0">
                <a:pos x="connsiteX4633" y="connsiteY4633"/>
              </a:cxn>
              <a:cxn ang="0">
                <a:pos x="connsiteX4634" y="connsiteY4634"/>
              </a:cxn>
              <a:cxn ang="0">
                <a:pos x="connsiteX4635" y="connsiteY4635"/>
              </a:cxn>
              <a:cxn ang="0">
                <a:pos x="connsiteX4636" y="connsiteY4636"/>
              </a:cxn>
              <a:cxn ang="0">
                <a:pos x="connsiteX4637" y="connsiteY4637"/>
              </a:cxn>
              <a:cxn ang="0">
                <a:pos x="connsiteX4638" y="connsiteY4638"/>
              </a:cxn>
              <a:cxn ang="0">
                <a:pos x="connsiteX4639" y="connsiteY4639"/>
              </a:cxn>
              <a:cxn ang="0">
                <a:pos x="connsiteX4640" y="connsiteY4640"/>
              </a:cxn>
              <a:cxn ang="0">
                <a:pos x="connsiteX4641" y="connsiteY4641"/>
              </a:cxn>
              <a:cxn ang="0">
                <a:pos x="connsiteX4642" y="connsiteY4642"/>
              </a:cxn>
              <a:cxn ang="0">
                <a:pos x="connsiteX4643" y="connsiteY4643"/>
              </a:cxn>
              <a:cxn ang="0">
                <a:pos x="connsiteX4644" y="connsiteY4644"/>
              </a:cxn>
              <a:cxn ang="0">
                <a:pos x="connsiteX4645" y="connsiteY4645"/>
              </a:cxn>
              <a:cxn ang="0">
                <a:pos x="connsiteX4646" y="connsiteY4646"/>
              </a:cxn>
              <a:cxn ang="0">
                <a:pos x="connsiteX4647" y="connsiteY4647"/>
              </a:cxn>
              <a:cxn ang="0">
                <a:pos x="connsiteX4648" y="connsiteY4648"/>
              </a:cxn>
              <a:cxn ang="0">
                <a:pos x="connsiteX4649" y="connsiteY4649"/>
              </a:cxn>
              <a:cxn ang="0">
                <a:pos x="connsiteX4650" y="connsiteY4650"/>
              </a:cxn>
              <a:cxn ang="0">
                <a:pos x="connsiteX4651" y="connsiteY4651"/>
              </a:cxn>
              <a:cxn ang="0">
                <a:pos x="connsiteX4652" y="connsiteY4652"/>
              </a:cxn>
              <a:cxn ang="0">
                <a:pos x="connsiteX4653" y="connsiteY4653"/>
              </a:cxn>
              <a:cxn ang="0">
                <a:pos x="connsiteX4654" y="connsiteY4654"/>
              </a:cxn>
              <a:cxn ang="0">
                <a:pos x="connsiteX4655" y="connsiteY4655"/>
              </a:cxn>
              <a:cxn ang="0">
                <a:pos x="connsiteX4656" y="connsiteY4656"/>
              </a:cxn>
              <a:cxn ang="0">
                <a:pos x="connsiteX4657" y="connsiteY4657"/>
              </a:cxn>
              <a:cxn ang="0">
                <a:pos x="connsiteX4658" y="connsiteY4658"/>
              </a:cxn>
              <a:cxn ang="0">
                <a:pos x="connsiteX4659" y="connsiteY4659"/>
              </a:cxn>
              <a:cxn ang="0">
                <a:pos x="connsiteX4660" y="connsiteY4660"/>
              </a:cxn>
              <a:cxn ang="0">
                <a:pos x="connsiteX4661" y="connsiteY4661"/>
              </a:cxn>
              <a:cxn ang="0">
                <a:pos x="connsiteX4662" y="connsiteY4662"/>
              </a:cxn>
              <a:cxn ang="0">
                <a:pos x="connsiteX4663" y="connsiteY4663"/>
              </a:cxn>
              <a:cxn ang="0">
                <a:pos x="connsiteX4664" y="connsiteY4664"/>
              </a:cxn>
              <a:cxn ang="0">
                <a:pos x="connsiteX4665" y="connsiteY4665"/>
              </a:cxn>
              <a:cxn ang="0">
                <a:pos x="connsiteX4666" y="connsiteY4666"/>
              </a:cxn>
              <a:cxn ang="0">
                <a:pos x="connsiteX4667" y="connsiteY4667"/>
              </a:cxn>
              <a:cxn ang="0">
                <a:pos x="connsiteX4668" y="connsiteY4668"/>
              </a:cxn>
              <a:cxn ang="0">
                <a:pos x="connsiteX4669" y="connsiteY4669"/>
              </a:cxn>
              <a:cxn ang="0">
                <a:pos x="connsiteX4670" y="connsiteY4670"/>
              </a:cxn>
              <a:cxn ang="0">
                <a:pos x="connsiteX4671" y="connsiteY4671"/>
              </a:cxn>
              <a:cxn ang="0">
                <a:pos x="connsiteX4672" y="connsiteY4672"/>
              </a:cxn>
              <a:cxn ang="0">
                <a:pos x="connsiteX4673" y="connsiteY4673"/>
              </a:cxn>
              <a:cxn ang="0">
                <a:pos x="connsiteX4674" y="connsiteY4674"/>
              </a:cxn>
              <a:cxn ang="0">
                <a:pos x="connsiteX4675" y="connsiteY4675"/>
              </a:cxn>
              <a:cxn ang="0">
                <a:pos x="connsiteX4676" y="connsiteY4676"/>
              </a:cxn>
              <a:cxn ang="0">
                <a:pos x="connsiteX4677" y="connsiteY4677"/>
              </a:cxn>
              <a:cxn ang="0">
                <a:pos x="connsiteX4678" y="connsiteY4678"/>
              </a:cxn>
              <a:cxn ang="0">
                <a:pos x="connsiteX4679" y="connsiteY4679"/>
              </a:cxn>
              <a:cxn ang="0">
                <a:pos x="connsiteX4680" y="connsiteY4680"/>
              </a:cxn>
              <a:cxn ang="0">
                <a:pos x="connsiteX4681" y="connsiteY4681"/>
              </a:cxn>
              <a:cxn ang="0">
                <a:pos x="connsiteX4682" y="connsiteY4682"/>
              </a:cxn>
              <a:cxn ang="0">
                <a:pos x="connsiteX4683" y="connsiteY4683"/>
              </a:cxn>
              <a:cxn ang="0">
                <a:pos x="connsiteX4684" y="connsiteY4684"/>
              </a:cxn>
              <a:cxn ang="0">
                <a:pos x="connsiteX4685" y="connsiteY4685"/>
              </a:cxn>
              <a:cxn ang="0">
                <a:pos x="connsiteX4686" y="connsiteY4686"/>
              </a:cxn>
              <a:cxn ang="0">
                <a:pos x="connsiteX4687" y="connsiteY4687"/>
              </a:cxn>
              <a:cxn ang="0">
                <a:pos x="connsiteX4688" y="connsiteY4688"/>
              </a:cxn>
              <a:cxn ang="0">
                <a:pos x="connsiteX4689" y="connsiteY4689"/>
              </a:cxn>
              <a:cxn ang="0">
                <a:pos x="connsiteX4690" y="connsiteY4690"/>
              </a:cxn>
              <a:cxn ang="0">
                <a:pos x="connsiteX4691" y="connsiteY4691"/>
              </a:cxn>
              <a:cxn ang="0">
                <a:pos x="connsiteX4692" y="connsiteY4692"/>
              </a:cxn>
              <a:cxn ang="0">
                <a:pos x="connsiteX4693" y="connsiteY4693"/>
              </a:cxn>
              <a:cxn ang="0">
                <a:pos x="connsiteX4694" y="connsiteY4694"/>
              </a:cxn>
              <a:cxn ang="0">
                <a:pos x="connsiteX4695" y="connsiteY4695"/>
              </a:cxn>
              <a:cxn ang="0">
                <a:pos x="connsiteX4696" y="connsiteY4696"/>
              </a:cxn>
              <a:cxn ang="0">
                <a:pos x="connsiteX4697" y="connsiteY4697"/>
              </a:cxn>
              <a:cxn ang="0">
                <a:pos x="connsiteX4698" y="connsiteY4698"/>
              </a:cxn>
              <a:cxn ang="0">
                <a:pos x="connsiteX4699" y="connsiteY4699"/>
              </a:cxn>
              <a:cxn ang="0">
                <a:pos x="connsiteX4700" y="connsiteY4700"/>
              </a:cxn>
              <a:cxn ang="0">
                <a:pos x="connsiteX4701" y="connsiteY4701"/>
              </a:cxn>
              <a:cxn ang="0">
                <a:pos x="connsiteX4702" y="connsiteY4702"/>
              </a:cxn>
              <a:cxn ang="0">
                <a:pos x="connsiteX4703" y="connsiteY4703"/>
              </a:cxn>
              <a:cxn ang="0">
                <a:pos x="connsiteX4704" y="connsiteY4704"/>
              </a:cxn>
              <a:cxn ang="0">
                <a:pos x="connsiteX4705" y="connsiteY4705"/>
              </a:cxn>
              <a:cxn ang="0">
                <a:pos x="connsiteX4706" y="connsiteY4706"/>
              </a:cxn>
              <a:cxn ang="0">
                <a:pos x="connsiteX4707" y="connsiteY4707"/>
              </a:cxn>
              <a:cxn ang="0">
                <a:pos x="connsiteX4708" y="connsiteY4708"/>
              </a:cxn>
              <a:cxn ang="0">
                <a:pos x="connsiteX4709" y="connsiteY4709"/>
              </a:cxn>
              <a:cxn ang="0">
                <a:pos x="connsiteX4710" y="connsiteY4710"/>
              </a:cxn>
              <a:cxn ang="0">
                <a:pos x="connsiteX4711" y="connsiteY4711"/>
              </a:cxn>
              <a:cxn ang="0">
                <a:pos x="connsiteX4712" y="connsiteY4712"/>
              </a:cxn>
              <a:cxn ang="0">
                <a:pos x="connsiteX4713" y="connsiteY4713"/>
              </a:cxn>
              <a:cxn ang="0">
                <a:pos x="connsiteX4714" y="connsiteY4714"/>
              </a:cxn>
              <a:cxn ang="0">
                <a:pos x="connsiteX4715" y="connsiteY4715"/>
              </a:cxn>
              <a:cxn ang="0">
                <a:pos x="connsiteX4716" y="connsiteY4716"/>
              </a:cxn>
              <a:cxn ang="0">
                <a:pos x="connsiteX4717" y="connsiteY4717"/>
              </a:cxn>
              <a:cxn ang="0">
                <a:pos x="connsiteX4718" y="connsiteY4718"/>
              </a:cxn>
              <a:cxn ang="0">
                <a:pos x="connsiteX4719" y="connsiteY4719"/>
              </a:cxn>
              <a:cxn ang="0">
                <a:pos x="connsiteX4720" y="connsiteY4720"/>
              </a:cxn>
              <a:cxn ang="0">
                <a:pos x="connsiteX4721" y="connsiteY4721"/>
              </a:cxn>
              <a:cxn ang="0">
                <a:pos x="connsiteX4722" y="connsiteY4722"/>
              </a:cxn>
              <a:cxn ang="0">
                <a:pos x="connsiteX4723" y="connsiteY4723"/>
              </a:cxn>
              <a:cxn ang="0">
                <a:pos x="connsiteX4724" y="connsiteY4724"/>
              </a:cxn>
              <a:cxn ang="0">
                <a:pos x="connsiteX4725" y="connsiteY4725"/>
              </a:cxn>
              <a:cxn ang="0">
                <a:pos x="connsiteX4726" y="connsiteY4726"/>
              </a:cxn>
              <a:cxn ang="0">
                <a:pos x="connsiteX4727" y="connsiteY4727"/>
              </a:cxn>
              <a:cxn ang="0">
                <a:pos x="connsiteX4728" y="connsiteY4728"/>
              </a:cxn>
              <a:cxn ang="0">
                <a:pos x="connsiteX4729" y="connsiteY4729"/>
              </a:cxn>
              <a:cxn ang="0">
                <a:pos x="connsiteX4730" y="connsiteY4730"/>
              </a:cxn>
              <a:cxn ang="0">
                <a:pos x="connsiteX4731" y="connsiteY4731"/>
              </a:cxn>
              <a:cxn ang="0">
                <a:pos x="connsiteX4732" y="connsiteY4732"/>
              </a:cxn>
              <a:cxn ang="0">
                <a:pos x="connsiteX4733" y="connsiteY4733"/>
              </a:cxn>
              <a:cxn ang="0">
                <a:pos x="connsiteX4734" y="connsiteY4734"/>
              </a:cxn>
              <a:cxn ang="0">
                <a:pos x="connsiteX4735" y="connsiteY4735"/>
              </a:cxn>
              <a:cxn ang="0">
                <a:pos x="connsiteX4736" y="connsiteY4736"/>
              </a:cxn>
              <a:cxn ang="0">
                <a:pos x="connsiteX4737" y="connsiteY4737"/>
              </a:cxn>
              <a:cxn ang="0">
                <a:pos x="connsiteX4738" y="connsiteY4738"/>
              </a:cxn>
              <a:cxn ang="0">
                <a:pos x="connsiteX4739" y="connsiteY4739"/>
              </a:cxn>
              <a:cxn ang="0">
                <a:pos x="connsiteX4740" y="connsiteY4740"/>
              </a:cxn>
              <a:cxn ang="0">
                <a:pos x="connsiteX4741" y="connsiteY4741"/>
              </a:cxn>
              <a:cxn ang="0">
                <a:pos x="connsiteX4742" y="connsiteY4742"/>
              </a:cxn>
              <a:cxn ang="0">
                <a:pos x="connsiteX4743" y="connsiteY4743"/>
              </a:cxn>
              <a:cxn ang="0">
                <a:pos x="connsiteX4744" y="connsiteY4744"/>
              </a:cxn>
              <a:cxn ang="0">
                <a:pos x="connsiteX4745" y="connsiteY4745"/>
              </a:cxn>
              <a:cxn ang="0">
                <a:pos x="connsiteX4746" y="connsiteY4746"/>
              </a:cxn>
              <a:cxn ang="0">
                <a:pos x="connsiteX4747" y="connsiteY4747"/>
              </a:cxn>
              <a:cxn ang="0">
                <a:pos x="connsiteX4748" y="connsiteY4748"/>
              </a:cxn>
              <a:cxn ang="0">
                <a:pos x="connsiteX4749" y="connsiteY4749"/>
              </a:cxn>
              <a:cxn ang="0">
                <a:pos x="connsiteX4750" y="connsiteY4750"/>
              </a:cxn>
              <a:cxn ang="0">
                <a:pos x="connsiteX4751" y="connsiteY4751"/>
              </a:cxn>
              <a:cxn ang="0">
                <a:pos x="connsiteX4752" y="connsiteY4752"/>
              </a:cxn>
              <a:cxn ang="0">
                <a:pos x="connsiteX4753" y="connsiteY4753"/>
              </a:cxn>
              <a:cxn ang="0">
                <a:pos x="connsiteX4754" y="connsiteY4754"/>
              </a:cxn>
              <a:cxn ang="0">
                <a:pos x="connsiteX4755" y="connsiteY4755"/>
              </a:cxn>
              <a:cxn ang="0">
                <a:pos x="connsiteX4756" y="connsiteY4756"/>
              </a:cxn>
              <a:cxn ang="0">
                <a:pos x="connsiteX4757" y="connsiteY4757"/>
              </a:cxn>
              <a:cxn ang="0">
                <a:pos x="connsiteX4758" y="connsiteY4758"/>
              </a:cxn>
              <a:cxn ang="0">
                <a:pos x="connsiteX4759" y="connsiteY4759"/>
              </a:cxn>
              <a:cxn ang="0">
                <a:pos x="connsiteX4760" y="connsiteY4760"/>
              </a:cxn>
              <a:cxn ang="0">
                <a:pos x="connsiteX4761" y="connsiteY4761"/>
              </a:cxn>
              <a:cxn ang="0">
                <a:pos x="connsiteX4762" y="connsiteY4762"/>
              </a:cxn>
              <a:cxn ang="0">
                <a:pos x="connsiteX4763" y="connsiteY4763"/>
              </a:cxn>
              <a:cxn ang="0">
                <a:pos x="connsiteX4764" y="connsiteY4764"/>
              </a:cxn>
              <a:cxn ang="0">
                <a:pos x="connsiteX4765" y="connsiteY4765"/>
              </a:cxn>
              <a:cxn ang="0">
                <a:pos x="connsiteX4766" y="connsiteY4766"/>
              </a:cxn>
              <a:cxn ang="0">
                <a:pos x="connsiteX4767" y="connsiteY4767"/>
              </a:cxn>
              <a:cxn ang="0">
                <a:pos x="connsiteX4768" y="connsiteY4768"/>
              </a:cxn>
              <a:cxn ang="0">
                <a:pos x="connsiteX4769" y="connsiteY4769"/>
              </a:cxn>
              <a:cxn ang="0">
                <a:pos x="connsiteX4770" y="connsiteY4770"/>
              </a:cxn>
              <a:cxn ang="0">
                <a:pos x="connsiteX4771" y="connsiteY4771"/>
              </a:cxn>
              <a:cxn ang="0">
                <a:pos x="connsiteX4772" y="connsiteY4772"/>
              </a:cxn>
              <a:cxn ang="0">
                <a:pos x="connsiteX4773" y="connsiteY4773"/>
              </a:cxn>
              <a:cxn ang="0">
                <a:pos x="connsiteX4774" y="connsiteY4774"/>
              </a:cxn>
              <a:cxn ang="0">
                <a:pos x="connsiteX4775" y="connsiteY4775"/>
              </a:cxn>
              <a:cxn ang="0">
                <a:pos x="connsiteX4776" y="connsiteY4776"/>
              </a:cxn>
              <a:cxn ang="0">
                <a:pos x="connsiteX4777" y="connsiteY4777"/>
              </a:cxn>
              <a:cxn ang="0">
                <a:pos x="connsiteX4778" y="connsiteY4778"/>
              </a:cxn>
              <a:cxn ang="0">
                <a:pos x="connsiteX4779" y="connsiteY4779"/>
              </a:cxn>
              <a:cxn ang="0">
                <a:pos x="connsiteX4780" y="connsiteY4780"/>
              </a:cxn>
              <a:cxn ang="0">
                <a:pos x="connsiteX4781" y="connsiteY4781"/>
              </a:cxn>
              <a:cxn ang="0">
                <a:pos x="connsiteX4782" y="connsiteY4782"/>
              </a:cxn>
              <a:cxn ang="0">
                <a:pos x="connsiteX4783" y="connsiteY4783"/>
              </a:cxn>
              <a:cxn ang="0">
                <a:pos x="connsiteX4784" y="connsiteY4784"/>
              </a:cxn>
              <a:cxn ang="0">
                <a:pos x="connsiteX4785" y="connsiteY4785"/>
              </a:cxn>
              <a:cxn ang="0">
                <a:pos x="connsiteX4786" y="connsiteY4786"/>
              </a:cxn>
              <a:cxn ang="0">
                <a:pos x="connsiteX4787" y="connsiteY4787"/>
              </a:cxn>
              <a:cxn ang="0">
                <a:pos x="connsiteX4788" y="connsiteY4788"/>
              </a:cxn>
              <a:cxn ang="0">
                <a:pos x="connsiteX4789" y="connsiteY4789"/>
              </a:cxn>
              <a:cxn ang="0">
                <a:pos x="connsiteX4790" y="connsiteY4790"/>
              </a:cxn>
              <a:cxn ang="0">
                <a:pos x="connsiteX4791" y="connsiteY4791"/>
              </a:cxn>
              <a:cxn ang="0">
                <a:pos x="connsiteX4792" y="connsiteY4792"/>
              </a:cxn>
              <a:cxn ang="0">
                <a:pos x="connsiteX4793" y="connsiteY4793"/>
              </a:cxn>
              <a:cxn ang="0">
                <a:pos x="connsiteX4794" y="connsiteY4794"/>
              </a:cxn>
              <a:cxn ang="0">
                <a:pos x="connsiteX4795" y="connsiteY4795"/>
              </a:cxn>
              <a:cxn ang="0">
                <a:pos x="connsiteX4796" y="connsiteY4796"/>
              </a:cxn>
              <a:cxn ang="0">
                <a:pos x="connsiteX4797" y="connsiteY4797"/>
              </a:cxn>
              <a:cxn ang="0">
                <a:pos x="connsiteX4798" y="connsiteY4798"/>
              </a:cxn>
              <a:cxn ang="0">
                <a:pos x="connsiteX4799" y="connsiteY4799"/>
              </a:cxn>
              <a:cxn ang="0">
                <a:pos x="connsiteX4800" y="connsiteY4800"/>
              </a:cxn>
              <a:cxn ang="0">
                <a:pos x="connsiteX4801" y="connsiteY4801"/>
              </a:cxn>
              <a:cxn ang="0">
                <a:pos x="connsiteX4802" y="connsiteY4802"/>
              </a:cxn>
              <a:cxn ang="0">
                <a:pos x="connsiteX4803" y="connsiteY4803"/>
              </a:cxn>
              <a:cxn ang="0">
                <a:pos x="connsiteX4804" y="connsiteY4804"/>
              </a:cxn>
              <a:cxn ang="0">
                <a:pos x="connsiteX4805" y="connsiteY4805"/>
              </a:cxn>
              <a:cxn ang="0">
                <a:pos x="connsiteX4806" y="connsiteY4806"/>
              </a:cxn>
              <a:cxn ang="0">
                <a:pos x="connsiteX4807" y="connsiteY4807"/>
              </a:cxn>
              <a:cxn ang="0">
                <a:pos x="connsiteX4808" y="connsiteY4808"/>
              </a:cxn>
              <a:cxn ang="0">
                <a:pos x="connsiteX4809" y="connsiteY4809"/>
              </a:cxn>
              <a:cxn ang="0">
                <a:pos x="connsiteX4810" y="connsiteY4810"/>
              </a:cxn>
              <a:cxn ang="0">
                <a:pos x="connsiteX4811" y="connsiteY4811"/>
              </a:cxn>
              <a:cxn ang="0">
                <a:pos x="connsiteX4812" y="connsiteY4812"/>
              </a:cxn>
              <a:cxn ang="0">
                <a:pos x="connsiteX4813" y="connsiteY4813"/>
              </a:cxn>
              <a:cxn ang="0">
                <a:pos x="connsiteX4814" y="connsiteY4814"/>
              </a:cxn>
              <a:cxn ang="0">
                <a:pos x="connsiteX4815" y="connsiteY4815"/>
              </a:cxn>
              <a:cxn ang="0">
                <a:pos x="connsiteX4816" y="connsiteY4816"/>
              </a:cxn>
              <a:cxn ang="0">
                <a:pos x="connsiteX4817" y="connsiteY4817"/>
              </a:cxn>
              <a:cxn ang="0">
                <a:pos x="connsiteX4818" y="connsiteY4818"/>
              </a:cxn>
              <a:cxn ang="0">
                <a:pos x="connsiteX4819" y="connsiteY4819"/>
              </a:cxn>
              <a:cxn ang="0">
                <a:pos x="connsiteX4820" y="connsiteY4820"/>
              </a:cxn>
              <a:cxn ang="0">
                <a:pos x="connsiteX4821" y="connsiteY4821"/>
              </a:cxn>
              <a:cxn ang="0">
                <a:pos x="connsiteX4822" y="connsiteY4822"/>
              </a:cxn>
              <a:cxn ang="0">
                <a:pos x="connsiteX4823" y="connsiteY4823"/>
              </a:cxn>
              <a:cxn ang="0">
                <a:pos x="connsiteX4824" y="connsiteY4824"/>
              </a:cxn>
              <a:cxn ang="0">
                <a:pos x="connsiteX4825" y="connsiteY4825"/>
              </a:cxn>
              <a:cxn ang="0">
                <a:pos x="connsiteX4826" y="connsiteY4826"/>
              </a:cxn>
              <a:cxn ang="0">
                <a:pos x="connsiteX4827" y="connsiteY4827"/>
              </a:cxn>
              <a:cxn ang="0">
                <a:pos x="connsiteX4828" y="connsiteY4828"/>
              </a:cxn>
              <a:cxn ang="0">
                <a:pos x="connsiteX4829" y="connsiteY4829"/>
              </a:cxn>
              <a:cxn ang="0">
                <a:pos x="connsiteX4830" y="connsiteY4830"/>
              </a:cxn>
              <a:cxn ang="0">
                <a:pos x="connsiteX4831" y="connsiteY4831"/>
              </a:cxn>
              <a:cxn ang="0">
                <a:pos x="connsiteX4832" y="connsiteY4832"/>
              </a:cxn>
              <a:cxn ang="0">
                <a:pos x="connsiteX4833" y="connsiteY4833"/>
              </a:cxn>
              <a:cxn ang="0">
                <a:pos x="connsiteX4834" y="connsiteY4834"/>
              </a:cxn>
              <a:cxn ang="0">
                <a:pos x="connsiteX4835" y="connsiteY4835"/>
              </a:cxn>
              <a:cxn ang="0">
                <a:pos x="connsiteX4836" y="connsiteY4836"/>
              </a:cxn>
              <a:cxn ang="0">
                <a:pos x="connsiteX4837" y="connsiteY4837"/>
              </a:cxn>
              <a:cxn ang="0">
                <a:pos x="connsiteX4838" y="connsiteY4838"/>
              </a:cxn>
              <a:cxn ang="0">
                <a:pos x="connsiteX4839" y="connsiteY4839"/>
              </a:cxn>
              <a:cxn ang="0">
                <a:pos x="connsiteX4840" y="connsiteY4840"/>
              </a:cxn>
              <a:cxn ang="0">
                <a:pos x="connsiteX4841" y="connsiteY4841"/>
              </a:cxn>
              <a:cxn ang="0">
                <a:pos x="connsiteX4842" y="connsiteY4842"/>
              </a:cxn>
              <a:cxn ang="0">
                <a:pos x="connsiteX4843" y="connsiteY4843"/>
              </a:cxn>
              <a:cxn ang="0">
                <a:pos x="connsiteX4844" y="connsiteY4844"/>
              </a:cxn>
              <a:cxn ang="0">
                <a:pos x="connsiteX4845" y="connsiteY4845"/>
              </a:cxn>
              <a:cxn ang="0">
                <a:pos x="connsiteX4846" y="connsiteY4846"/>
              </a:cxn>
              <a:cxn ang="0">
                <a:pos x="connsiteX4847" y="connsiteY4847"/>
              </a:cxn>
              <a:cxn ang="0">
                <a:pos x="connsiteX4848" y="connsiteY4848"/>
              </a:cxn>
              <a:cxn ang="0">
                <a:pos x="connsiteX4849" y="connsiteY4849"/>
              </a:cxn>
              <a:cxn ang="0">
                <a:pos x="connsiteX4850" y="connsiteY4850"/>
              </a:cxn>
              <a:cxn ang="0">
                <a:pos x="connsiteX4851" y="connsiteY4851"/>
              </a:cxn>
              <a:cxn ang="0">
                <a:pos x="connsiteX4852" y="connsiteY4852"/>
              </a:cxn>
              <a:cxn ang="0">
                <a:pos x="connsiteX4853" y="connsiteY4853"/>
              </a:cxn>
              <a:cxn ang="0">
                <a:pos x="connsiteX4854" y="connsiteY4854"/>
              </a:cxn>
              <a:cxn ang="0">
                <a:pos x="connsiteX4855" y="connsiteY4855"/>
              </a:cxn>
              <a:cxn ang="0">
                <a:pos x="connsiteX4856" y="connsiteY4856"/>
              </a:cxn>
              <a:cxn ang="0">
                <a:pos x="connsiteX4857" y="connsiteY4857"/>
              </a:cxn>
              <a:cxn ang="0">
                <a:pos x="connsiteX4858" y="connsiteY4858"/>
              </a:cxn>
              <a:cxn ang="0">
                <a:pos x="connsiteX4859" y="connsiteY4859"/>
              </a:cxn>
              <a:cxn ang="0">
                <a:pos x="connsiteX4860" y="connsiteY4860"/>
              </a:cxn>
              <a:cxn ang="0">
                <a:pos x="connsiteX4861" y="connsiteY4861"/>
              </a:cxn>
              <a:cxn ang="0">
                <a:pos x="connsiteX4862" y="connsiteY4862"/>
              </a:cxn>
              <a:cxn ang="0">
                <a:pos x="connsiteX4863" y="connsiteY4863"/>
              </a:cxn>
              <a:cxn ang="0">
                <a:pos x="connsiteX4864" y="connsiteY4864"/>
              </a:cxn>
              <a:cxn ang="0">
                <a:pos x="connsiteX4865" y="connsiteY4865"/>
              </a:cxn>
              <a:cxn ang="0">
                <a:pos x="connsiteX4866" y="connsiteY4866"/>
              </a:cxn>
              <a:cxn ang="0">
                <a:pos x="connsiteX4867" y="connsiteY4867"/>
              </a:cxn>
              <a:cxn ang="0">
                <a:pos x="connsiteX4868" y="connsiteY4868"/>
              </a:cxn>
              <a:cxn ang="0">
                <a:pos x="connsiteX4869" y="connsiteY4869"/>
              </a:cxn>
              <a:cxn ang="0">
                <a:pos x="connsiteX4870" y="connsiteY4870"/>
              </a:cxn>
              <a:cxn ang="0">
                <a:pos x="connsiteX4871" y="connsiteY4871"/>
              </a:cxn>
              <a:cxn ang="0">
                <a:pos x="connsiteX4872" y="connsiteY4872"/>
              </a:cxn>
              <a:cxn ang="0">
                <a:pos x="connsiteX4873" y="connsiteY4873"/>
              </a:cxn>
              <a:cxn ang="0">
                <a:pos x="connsiteX4874" y="connsiteY4874"/>
              </a:cxn>
              <a:cxn ang="0">
                <a:pos x="connsiteX4875" y="connsiteY4875"/>
              </a:cxn>
              <a:cxn ang="0">
                <a:pos x="connsiteX4876" y="connsiteY4876"/>
              </a:cxn>
              <a:cxn ang="0">
                <a:pos x="connsiteX4877" y="connsiteY4877"/>
              </a:cxn>
              <a:cxn ang="0">
                <a:pos x="connsiteX4878" y="connsiteY4878"/>
              </a:cxn>
              <a:cxn ang="0">
                <a:pos x="connsiteX4879" y="connsiteY4879"/>
              </a:cxn>
              <a:cxn ang="0">
                <a:pos x="connsiteX4880" y="connsiteY4880"/>
              </a:cxn>
              <a:cxn ang="0">
                <a:pos x="connsiteX4881" y="connsiteY4881"/>
              </a:cxn>
              <a:cxn ang="0">
                <a:pos x="connsiteX4882" y="connsiteY4882"/>
              </a:cxn>
              <a:cxn ang="0">
                <a:pos x="connsiteX4883" y="connsiteY4883"/>
              </a:cxn>
              <a:cxn ang="0">
                <a:pos x="connsiteX4884" y="connsiteY4884"/>
              </a:cxn>
              <a:cxn ang="0">
                <a:pos x="connsiteX4885" y="connsiteY4885"/>
              </a:cxn>
              <a:cxn ang="0">
                <a:pos x="connsiteX4886" y="connsiteY4886"/>
              </a:cxn>
              <a:cxn ang="0">
                <a:pos x="connsiteX4887" y="connsiteY4887"/>
              </a:cxn>
              <a:cxn ang="0">
                <a:pos x="connsiteX4888" y="connsiteY4888"/>
              </a:cxn>
              <a:cxn ang="0">
                <a:pos x="connsiteX4889" y="connsiteY4889"/>
              </a:cxn>
              <a:cxn ang="0">
                <a:pos x="connsiteX4890" y="connsiteY4890"/>
              </a:cxn>
              <a:cxn ang="0">
                <a:pos x="connsiteX4891" y="connsiteY4891"/>
              </a:cxn>
              <a:cxn ang="0">
                <a:pos x="connsiteX4892" y="connsiteY4892"/>
              </a:cxn>
              <a:cxn ang="0">
                <a:pos x="connsiteX4893" y="connsiteY4893"/>
              </a:cxn>
              <a:cxn ang="0">
                <a:pos x="connsiteX4894" y="connsiteY4894"/>
              </a:cxn>
              <a:cxn ang="0">
                <a:pos x="connsiteX4895" y="connsiteY4895"/>
              </a:cxn>
              <a:cxn ang="0">
                <a:pos x="connsiteX4896" y="connsiteY4896"/>
              </a:cxn>
              <a:cxn ang="0">
                <a:pos x="connsiteX4897" y="connsiteY4897"/>
              </a:cxn>
              <a:cxn ang="0">
                <a:pos x="connsiteX4898" y="connsiteY4898"/>
              </a:cxn>
              <a:cxn ang="0">
                <a:pos x="connsiteX4899" y="connsiteY4899"/>
              </a:cxn>
              <a:cxn ang="0">
                <a:pos x="connsiteX4900" y="connsiteY4900"/>
              </a:cxn>
              <a:cxn ang="0">
                <a:pos x="connsiteX4901" y="connsiteY4901"/>
              </a:cxn>
              <a:cxn ang="0">
                <a:pos x="connsiteX4902" y="connsiteY4902"/>
              </a:cxn>
              <a:cxn ang="0">
                <a:pos x="connsiteX4903" y="connsiteY4903"/>
              </a:cxn>
              <a:cxn ang="0">
                <a:pos x="connsiteX4904" y="connsiteY4904"/>
              </a:cxn>
              <a:cxn ang="0">
                <a:pos x="connsiteX4905" y="connsiteY4905"/>
              </a:cxn>
              <a:cxn ang="0">
                <a:pos x="connsiteX4906" y="connsiteY4906"/>
              </a:cxn>
              <a:cxn ang="0">
                <a:pos x="connsiteX4907" y="connsiteY4907"/>
              </a:cxn>
              <a:cxn ang="0">
                <a:pos x="connsiteX4908" y="connsiteY4908"/>
              </a:cxn>
              <a:cxn ang="0">
                <a:pos x="connsiteX4909" y="connsiteY4909"/>
              </a:cxn>
              <a:cxn ang="0">
                <a:pos x="connsiteX4910" y="connsiteY4910"/>
              </a:cxn>
              <a:cxn ang="0">
                <a:pos x="connsiteX4911" y="connsiteY4911"/>
              </a:cxn>
              <a:cxn ang="0">
                <a:pos x="connsiteX4912" y="connsiteY4912"/>
              </a:cxn>
              <a:cxn ang="0">
                <a:pos x="connsiteX4913" y="connsiteY4913"/>
              </a:cxn>
              <a:cxn ang="0">
                <a:pos x="connsiteX4914" y="connsiteY4914"/>
              </a:cxn>
              <a:cxn ang="0">
                <a:pos x="connsiteX4915" y="connsiteY4915"/>
              </a:cxn>
              <a:cxn ang="0">
                <a:pos x="connsiteX4916" y="connsiteY4916"/>
              </a:cxn>
              <a:cxn ang="0">
                <a:pos x="connsiteX4917" y="connsiteY4917"/>
              </a:cxn>
              <a:cxn ang="0">
                <a:pos x="connsiteX4918" y="connsiteY4918"/>
              </a:cxn>
              <a:cxn ang="0">
                <a:pos x="connsiteX4919" y="connsiteY4919"/>
              </a:cxn>
              <a:cxn ang="0">
                <a:pos x="connsiteX4920" y="connsiteY4920"/>
              </a:cxn>
              <a:cxn ang="0">
                <a:pos x="connsiteX4921" y="connsiteY4921"/>
              </a:cxn>
              <a:cxn ang="0">
                <a:pos x="connsiteX4922" y="connsiteY4922"/>
              </a:cxn>
              <a:cxn ang="0">
                <a:pos x="connsiteX4923" y="connsiteY4923"/>
              </a:cxn>
              <a:cxn ang="0">
                <a:pos x="connsiteX4924" y="connsiteY4924"/>
              </a:cxn>
              <a:cxn ang="0">
                <a:pos x="connsiteX4925" y="connsiteY4925"/>
              </a:cxn>
              <a:cxn ang="0">
                <a:pos x="connsiteX4926" y="connsiteY4926"/>
              </a:cxn>
              <a:cxn ang="0">
                <a:pos x="connsiteX4927" y="connsiteY4927"/>
              </a:cxn>
              <a:cxn ang="0">
                <a:pos x="connsiteX4928" y="connsiteY4928"/>
              </a:cxn>
              <a:cxn ang="0">
                <a:pos x="connsiteX4929" y="connsiteY4929"/>
              </a:cxn>
              <a:cxn ang="0">
                <a:pos x="connsiteX4930" y="connsiteY4930"/>
              </a:cxn>
              <a:cxn ang="0">
                <a:pos x="connsiteX4931" y="connsiteY4931"/>
              </a:cxn>
              <a:cxn ang="0">
                <a:pos x="connsiteX4932" y="connsiteY4932"/>
              </a:cxn>
              <a:cxn ang="0">
                <a:pos x="connsiteX4933" y="connsiteY4933"/>
              </a:cxn>
              <a:cxn ang="0">
                <a:pos x="connsiteX4934" y="connsiteY4934"/>
              </a:cxn>
              <a:cxn ang="0">
                <a:pos x="connsiteX4935" y="connsiteY4935"/>
              </a:cxn>
              <a:cxn ang="0">
                <a:pos x="connsiteX4936" y="connsiteY4936"/>
              </a:cxn>
              <a:cxn ang="0">
                <a:pos x="connsiteX4937" y="connsiteY4937"/>
              </a:cxn>
              <a:cxn ang="0">
                <a:pos x="connsiteX4938" y="connsiteY4938"/>
              </a:cxn>
              <a:cxn ang="0">
                <a:pos x="connsiteX4939" y="connsiteY4939"/>
              </a:cxn>
              <a:cxn ang="0">
                <a:pos x="connsiteX4940" y="connsiteY4940"/>
              </a:cxn>
              <a:cxn ang="0">
                <a:pos x="connsiteX4941" y="connsiteY4941"/>
              </a:cxn>
              <a:cxn ang="0">
                <a:pos x="connsiteX4942" y="connsiteY4942"/>
              </a:cxn>
              <a:cxn ang="0">
                <a:pos x="connsiteX4943" y="connsiteY4943"/>
              </a:cxn>
              <a:cxn ang="0">
                <a:pos x="connsiteX4944" y="connsiteY4944"/>
              </a:cxn>
              <a:cxn ang="0">
                <a:pos x="connsiteX4945" y="connsiteY4945"/>
              </a:cxn>
              <a:cxn ang="0">
                <a:pos x="connsiteX4946" y="connsiteY4946"/>
              </a:cxn>
              <a:cxn ang="0">
                <a:pos x="connsiteX4947" y="connsiteY4947"/>
              </a:cxn>
              <a:cxn ang="0">
                <a:pos x="connsiteX4948" y="connsiteY4948"/>
              </a:cxn>
              <a:cxn ang="0">
                <a:pos x="connsiteX4949" y="connsiteY4949"/>
              </a:cxn>
              <a:cxn ang="0">
                <a:pos x="connsiteX4950" y="connsiteY4950"/>
              </a:cxn>
              <a:cxn ang="0">
                <a:pos x="connsiteX4951" y="connsiteY4951"/>
              </a:cxn>
              <a:cxn ang="0">
                <a:pos x="connsiteX4952" y="connsiteY4952"/>
              </a:cxn>
              <a:cxn ang="0">
                <a:pos x="connsiteX4953" y="connsiteY4953"/>
              </a:cxn>
              <a:cxn ang="0">
                <a:pos x="connsiteX4954" y="connsiteY4954"/>
              </a:cxn>
              <a:cxn ang="0">
                <a:pos x="connsiteX4955" y="connsiteY4955"/>
              </a:cxn>
              <a:cxn ang="0">
                <a:pos x="connsiteX4956" y="connsiteY4956"/>
              </a:cxn>
              <a:cxn ang="0">
                <a:pos x="connsiteX4957" y="connsiteY4957"/>
              </a:cxn>
              <a:cxn ang="0">
                <a:pos x="connsiteX4958" y="connsiteY4958"/>
              </a:cxn>
              <a:cxn ang="0">
                <a:pos x="connsiteX4959" y="connsiteY4959"/>
              </a:cxn>
              <a:cxn ang="0">
                <a:pos x="connsiteX4960" y="connsiteY4960"/>
              </a:cxn>
              <a:cxn ang="0">
                <a:pos x="connsiteX4961" y="connsiteY4961"/>
              </a:cxn>
              <a:cxn ang="0">
                <a:pos x="connsiteX4962" y="connsiteY4962"/>
              </a:cxn>
              <a:cxn ang="0">
                <a:pos x="connsiteX4963" y="connsiteY4963"/>
              </a:cxn>
              <a:cxn ang="0">
                <a:pos x="connsiteX4964" y="connsiteY4964"/>
              </a:cxn>
              <a:cxn ang="0">
                <a:pos x="connsiteX4965" y="connsiteY4965"/>
              </a:cxn>
              <a:cxn ang="0">
                <a:pos x="connsiteX4966" y="connsiteY4966"/>
              </a:cxn>
              <a:cxn ang="0">
                <a:pos x="connsiteX4967" y="connsiteY4967"/>
              </a:cxn>
              <a:cxn ang="0">
                <a:pos x="connsiteX4968" y="connsiteY4968"/>
              </a:cxn>
              <a:cxn ang="0">
                <a:pos x="connsiteX4969" y="connsiteY4969"/>
              </a:cxn>
              <a:cxn ang="0">
                <a:pos x="connsiteX4970" y="connsiteY4970"/>
              </a:cxn>
              <a:cxn ang="0">
                <a:pos x="connsiteX4971" y="connsiteY4971"/>
              </a:cxn>
              <a:cxn ang="0">
                <a:pos x="connsiteX4972" y="connsiteY4972"/>
              </a:cxn>
              <a:cxn ang="0">
                <a:pos x="connsiteX4973" y="connsiteY4973"/>
              </a:cxn>
              <a:cxn ang="0">
                <a:pos x="connsiteX4974" y="connsiteY4974"/>
              </a:cxn>
              <a:cxn ang="0">
                <a:pos x="connsiteX4975" y="connsiteY4975"/>
              </a:cxn>
              <a:cxn ang="0">
                <a:pos x="connsiteX4976" y="connsiteY4976"/>
              </a:cxn>
              <a:cxn ang="0">
                <a:pos x="connsiteX4977" y="connsiteY4977"/>
              </a:cxn>
              <a:cxn ang="0">
                <a:pos x="connsiteX4978" y="connsiteY4978"/>
              </a:cxn>
              <a:cxn ang="0">
                <a:pos x="connsiteX4979" y="connsiteY4979"/>
              </a:cxn>
              <a:cxn ang="0">
                <a:pos x="connsiteX4980" y="connsiteY4980"/>
              </a:cxn>
              <a:cxn ang="0">
                <a:pos x="connsiteX4981" y="connsiteY4981"/>
              </a:cxn>
              <a:cxn ang="0">
                <a:pos x="connsiteX4982" y="connsiteY4982"/>
              </a:cxn>
              <a:cxn ang="0">
                <a:pos x="connsiteX4983" y="connsiteY4983"/>
              </a:cxn>
              <a:cxn ang="0">
                <a:pos x="connsiteX4984" y="connsiteY4984"/>
              </a:cxn>
              <a:cxn ang="0">
                <a:pos x="connsiteX4985" y="connsiteY4985"/>
              </a:cxn>
              <a:cxn ang="0">
                <a:pos x="connsiteX4986" y="connsiteY4986"/>
              </a:cxn>
              <a:cxn ang="0">
                <a:pos x="connsiteX4987" y="connsiteY4987"/>
              </a:cxn>
              <a:cxn ang="0">
                <a:pos x="connsiteX4988" y="connsiteY4988"/>
              </a:cxn>
              <a:cxn ang="0">
                <a:pos x="connsiteX4989" y="connsiteY4989"/>
              </a:cxn>
              <a:cxn ang="0">
                <a:pos x="connsiteX4990" y="connsiteY4990"/>
              </a:cxn>
              <a:cxn ang="0">
                <a:pos x="connsiteX4991" y="connsiteY4991"/>
              </a:cxn>
              <a:cxn ang="0">
                <a:pos x="connsiteX4992" y="connsiteY4992"/>
              </a:cxn>
              <a:cxn ang="0">
                <a:pos x="connsiteX4993" y="connsiteY4993"/>
              </a:cxn>
              <a:cxn ang="0">
                <a:pos x="connsiteX4994" y="connsiteY4994"/>
              </a:cxn>
              <a:cxn ang="0">
                <a:pos x="connsiteX4995" y="connsiteY4995"/>
              </a:cxn>
              <a:cxn ang="0">
                <a:pos x="connsiteX4996" y="connsiteY4996"/>
              </a:cxn>
              <a:cxn ang="0">
                <a:pos x="connsiteX4997" y="connsiteY4997"/>
              </a:cxn>
              <a:cxn ang="0">
                <a:pos x="connsiteX4998" y="connsiteY4998"/>
              </a:cxn>
              <a:cxn ang="0">
                <a:pos x="connsiteX4999" y="connsiteY4999"/>
              </a:cxn>
              <a:cxn ang="0">
                <a:pos x="connsiteX5000" y="connsiteY5000"/>
              </a:cxn>
              <a:cxn ang="0">
                <a:pos x="connsiteX5001" y="connsiteY5001"/>
              </a:cxn>
              <a:cxn ang="0">
                <a:pos x="connsiteX5002" y="connsiteY5002"/>
              </a:cxn>
              <a:cxn ang="0">
                <a:pos x="connsiteX5003" y="connsiteY5003"/>
              </a:cxn>
              <a:cxn ang="0">
                <a:pos x="connsiteX5004" y="connsiteY5004"/>
              </a:cxn>
              <a:cxn ang="0">
                <a:pos x="connsiteX5005" y="connsiteY5005"/>
              </a:cxn>
              <a:cxn ang="0">
                <a:pos x="connsiteX5006" y="connsiteY5006"/>
              </a:cxn>
              <a:cxn ang="0">
                <a:pos x="connsiteX5007" y="connsiteY5007"/>
              </a:cxn>
              <a:cxn ang="0">
                <a:pos x="connsiteX5008" y="connsiteY5008"/>
              </a:cxn>
              <a:cxn ang="0">
                <a:pos x="connsiteX5009" y="connsiteY5009"/>
              </a:cxn>
              <a:cxn ang="0">
                <a:pos x="connsiteX5010" y="connsiteY5010"/>
              </a:cxn>
              <a:cxn ang="0">
                <a:pos x="connsiteX5011" y="connsiteY5011"/>
              </a:cxn>
              <a:cxn ang="0">
                <a:pos x="connsiteX5012" y="connsiteY5012"/>
              </a:cxn>
              <a:cxn ang="0">
                <a:pos x="connsiteX5013" y="connsiteY5013"/>
              </a:cxn>
              <a:cxn ang="0">
                <a:pos x="connsiteX5014" y="connsiteY5014"/>
              </a:cxn>
              <a:cxn ang="0">
                <a:pos x="connsiteX5015" y="connsiteY5015"/>
              </a:cxn>
              <a:cxn ang="0">
                <a:pos x="connsiteX5016" y="connsiteY5016"/>
              </a:cxn>
              <a:cxn ang="0">
                <a:pos x="connsiteX5017" y="connsiteY5017"/>
              </a:cxn>
              <a:cxn ang="0">
                <a:pos x="connsiteX5018" y="connsiteY5018"/>
              </a:cxn>
              <a:cxn ang="0">
                <a:pos x="connsiteX5019" y="connsiteY5019"/>
              </a:cxn>
              <a:cxn ang="0">
                <a:pos x="connsiteX5020" y="connsiteY5020"/>
              </a:cxn>
              <a:cxn ang="0">
                <a:pos x="connsiteX5021" y="connsiteY5021"/>
              </a:cxn>
              <a:cxn ang="0">
                <a:pos x="connsiteX5022" y="connsiteY5022"/>
              </a:cxn>
              <a:cxn ang="0">
                <a:pos x="connsiteX5023" y="connsiteY5023"/>
              </a:cxn>
              <a:cxn ang="0">
                <a:pos x="connsiteX5024" y="connsiteY5024"/>
              </a:cxn>
              <a:cxn ang="0">
                <a:pos x="connsiteX5025" y="connsiteY5025"/>
              </a:cxn>
              <a:cxn ang="0">
                <a:pos x="connsiteX5026" y="connsiteY5026"/>
              </a:cxn>
              <a:cxn ang="0">
                <a:pos x="connsiteX5027" y="connsiteY5027"/>
              </a:cxn>
              <a:cxn ang="0">
                <a:pos x="connsiteX5028" y="connsiteY5028"/>
              </a:cxn>
              <a:cxn ang="0">
                <a:pos x="connsiteX5029" y="connsiteY5029"/>
              </a:cxn>
              <a:cxn ang="0">
                <a:pos x="connsiteX5030" y="connsiteY5030"/>
              </a:cxn>
              <a:cxn ang="0">
                <a:pos x="connsiteX5031" y="connsiteY5031"/>
              </a:cxn>
              <a:cxn ang="0">
                <a:pos x="connsiteX5032" y="connsiteY5032"/>
              </a:cxn>
              <a:cxn ang="0">
                <a:pos x="connsiteX5033" y="connsiteY5033"/>
              </a:cxn>
              <a:cxn ang="0">
                <a:pos x="connsiteX5034" y="connsiteY5034"/>
              </a:cxn>
              <a:cxn ang="0">
                <a:pos x="connsiteX5035" y="connsiteY5035"/>
              </a:cxn>
              <a:cxn ang="0">
                <a:pos x="connsiteX5036" y="connsiteY5036"/>
              </a:cxn>
              <a:cxn ang="0">
                <a:pos x="connsiteX5037" y="connsiteY5037"/>
              </a:cxn>
              <a:cxn ang="0">
                <a:pos x="connsiteX5038" y="connsiteY5038"/>
              </a:cxn>
              <a:cxn ang="0">
                <a:pos x="connsiteX5039" y="connsiteY5039"/>
              </a:cxn>
              <a:cxn ang="0">
                <a:pos x="connsiteX5040" y="connsiteY5040"/>
              </a:cxn>
              <a:cxn ang="0">
                <a:pos x="connsiteX5041" y="connsiteY5041"/>
              </a:cxn>
              <a:cxn ang="0">
                <a:pos x="connsiteX5042" y="connsiteY5042"/>
              </a:cxn>
              <a:cxn ang="0">
                <a:pos x="connsiteX5043" y="connsiteY5043"/>
              </a:cxn>
              <a:cxn ang="0">
                <a:pos x="connsiteX5044" y="connsiteY5044"/>
              </a:cxn>
              <a:cxn ang="0">
                <a:pos x="connsiteX5045" y="connsiteY5045"/>
              </a:cxn>
              <a:cxn ang="0">
                <a:pos x="connsiteX5046" y="connsiteY5046"/>
              </a:cxn>
              <a:cxn ang="0">
                <a:pos x="connsiteX5047" y="connsiteY5047"/>
              </a:cxn>
              <a:cxn ang="0">
                <a:pos x="connsiteX5048" y="connsiteY5048"/>
              </a:cxn>
              <a:cxn ang="0">
                <a:pos x="connsiteX5049" y="connsiteY5049"/>
              </a:cxn>
              <a:cxn ang="0">
                <a:pos x="connsiteX5050" y="connsiteY5050"/>
              </a:cxn>
              <a:cxn ang="0">
                <a:pos x="connsiteX5051" y="connsiteY5051"/>
              </a:cxn>
              <a:cxn ang="0">
                <a:pos x="connsiteX5052" y="connsiteY5052"/>
              </a:cxn>
              <a:cxn ang="0">
                <a:pos x="connsiteX5053" y="connsiteY5053"/>
              </a:cxn>
              <a:cxn ang="0">
                <a:pos x="connsiteX5054" y="connsiteY5054"/>
              </a:cxn>
              <a:cxn ang="0">
                <a:pos x="connsiteX5055" y="connsiteY5055"/>
              </a:cxn>
              <a:cxn ang="0">
                <a:pos x="connsiteX5056" y="connsiteY5056"/>
              </a:cxn>
              <a:cxn ang="0">
                <a:pos x="connsiteX5057" y="connsiteY5057"/>
              </a:cxn>
              <a:cxn ang="0">
                <a:pos x="connsiteX5058" y="connsiteY5058"/>
              </a:cxn>
              <a:cxn ang="0">
                <a:pos x="connsiteX5059" y="connsiteY5059"/>
              </a:cxn>
              <a:cxn ang="0">
                <a:pos x="connsiteX5060" y="connsiteY5060"/>
              </a:cxn>
              <a:cxn ang="0">
                <a:pos x="connsiteX5061" y="connsiteY5061"/>
              </a:cxn>
              <a:cxn ang="0">
                <a:pos x="connsiteX5062" y="connsiteY5062"/>
              </a:cxn>
              <a:cxn ang="0">
                <a:pos x="connsiteX5063" y="connsiteY5063"/>
              </a:cxn>
              <a:cxn ang="0">
                <a:pos x="connsiteX5064" y="connsiteY5064"/>
              </a:cxn>
              <a:cxn ang="0">
                <a:pos x="connsiteX5065" y="connsiteY5065"/>
              </a:cxn>
              <a:cxn ang="0">
                <a:pos x="connsiteX5066" y="connsiteY5066"/>
              </a:cxn>
              <a:cxn ang="0">
                <a:pos x="connsiteX5067" y="connsiteY5067"/>
              </a:cxn>
              <a:cxn ang="0">
                <a:pos x="connsiteX5068" y="connsiteY5068"/>
              </a:cxn>
              <a:cxn ang="0">
                <a:pos x="connsiteX5069" y="connsiteY5069"/>
              </a:cxn>
              <a:cxn ang="0">
                <a:pos x="connsiteX5070" y="connsiteY5070"/>
              </a:cxn>
              <a:cxn ang="0">
                <a:pos x="connsiteX5071" y="connsiteY5071"/>
              </a:cxn>
              <a:cxn ang="0">
                <a:pos x="connsiteX5072" y="connsiteY5072"/>
              </a:cxn>
              <a:cxn ang="0">
                <a:pos x="connsiteX5073" y="connsiteY5073"/>
              </a:cxn>
              <a:cxn ang="0">
                <a:pos x="connsiteX5074" y="connsiteY5074"/>
              </a:cxn>
              <a:cxn ang="0">
                <a:pos x="connsiteX5075" y="connsiteY5075"/>
              </a:cxn>
              <a:cxn ang="0">
                <a:pos x="connsiteX5076" y="connsiteY5076"/>
              </a:cxn>
              <a:cxn ang="0">
                <a:pos x="connsiteX5077" y="connsiteY5077"/>
              </a:cxn>
              <a:cxn ang="0">
                <a:pos x="connsiteX5078" y="connsiteY5078"/>
              </a:cxn>
              <a:cxn ang="0">
                <a:pos x="connsiteX5079" y="connsiteY5079"/>
              </a:cxn>
              <a:cxn ang="0">
                <a:pos x="connsiteX5080" y="connsiteY5080"/>
              </a:cxn>
              <a:cxn ang="0">
                <a:pos x="connsiteX5081" y="connsiteY5081"/>
              </a:cxn>
              <a:cxn ang="0">
                <a:pos x="connsiteX5082" y="connsiteY5082"/>
              </a:cxn>
              <a:cxn ang="0">
                <a:pos x="connsiteX5083" y="connsiteY5083"/>
              </a:cxn>
              <a:cxn ang="0">
                <a:pos x="connsiteX5084" y="connsiteY5084"/>
              </a:cxn>
              <a:cxn ang="0">
                <a:pos x="connsiteX5085" y="connsiteY5085"/>
              </a:cxn>
              <a:cxn ang="0">
                <a:pos x="connsiteX5086" y="connsiteY5086"/>
              </a:cxn>
              <a:cxn ang="0">
                <a:pos x="connsiteX5087" y="connsiteY5087"/>
              </a:cxn>
              <a:cxn ang="0">
                <a:pos x="connsiteX5088" y="connsiteY5088"/>
              </a:cxn>
              <a:cxn ang="0">
                <a:pos x="connsiteX5089" y="connsiteY5089"/>
              </a:cxn>
              <a:cxn ang="0">
                <a:pos x="connsiteX5090" y="connsiteY5090"/>
              </a:cxn>
              <a:cxn ang="0">
                <a:pos x="connsiteX5091" y="connsiteY5091"/>
              </a:cxn>
              <a:cxn ang="0">
                <a:pos x="connsiteX5092" y="connsiteY5092"/>
              </a:cxn>
              <a:cxn ang="0">
                <a:pos x="connsiteX5093" y="connsiteY5093"/>
              </a:cxn>
              <a:cxn ang="0">
                <a:pos x="connsiteX5094" y="connsiteY5094"/>
              </a:cxn>
              <a:cxn ang="0">
                <a:pos x="connsiteX5095" y="connsiteY5095"/>
              </a:cxn>
              <a:cxn ang="0">
                <a:pos x="connsiteX5096" y="connsiteY5096"/>
              </a:cxn>
              <a:cxn ang="0">
                <a:pos x="connsiteX5097" y="connsiteY5097"/>
              </a:cxn>
              <a:cxn ang="0">
                <a:pos x="connsiteX5098" y="connsiteY5098"/>
              </a:cxn>
              <a:cxn ang="0">
                <a:pos x="connsiteX5099" y="connsiteY5099"/>
              </a:cxn>
              <a:cxn ang="0">
                <a:pos x="connsiteX5100" y="connsiteY5100"/>
              </a:cxn>
              <a:cxn ang="0">
                <a:pos x="connsiteX5101" y="connsiteY5101"/>
              </a:cxn>
              <a:cxn ang="0">
                <a:pos x="connsiteX5102" y="connsiteY5102"/>
              </a:cxn>
              <a:cxn ang="0">
                <a:pos x="connsiteX5103" y="connsiteY5103"/>
              </a:cxn>
              <a:cxn ang="0">
                <a:pos x="connsiteX5104" y="connsiteY5104"/>
              </a:cxn>
              <a:cxn ang="0">
                <a:pos x="connsiteX5105" y="connsiteY5105"/>
              </a:cxn>
              <a:cxn ang="0">
                <a:pos x="connsiteX5106" y="connsiteY5106"/>
              </a:cxn>
              <a:cxn ang="0">
                <a:pos x="connsiteX5107" y="connsiteY5107"/>
              </a:cxn>
              <a:cxn ang="0">
                <a:pos x="connsiteX5108" y="connsiteY5108"/>
              </a:cxn>
              <a:cxn ang="0">
                <a:pos x="connsiteX5109" y="connsiteY5109"/>
              </a:cxn>
              <a:cxn ang="0">
                <a:pos x="connsiteX5110" y="connsiteY5110"/>
              </a:cxn>
              <a:cxn ang="0">
                <a:pos x="connsiteX5111" y="connsiteY5111"/>
              </a:cxn>
              <a:cxn ang="0">
                <a:pos x="connsiteX5112" y="connsiteY5112"/>
              </a:cxn>
              <a:cxn ang="0">
                <a:pos x="connsiteX5113" y="connsiteY5113"/>
              </a:cxn>
              <a:cxn ang="0">
                <a:pos x="connsiteX5114" y="connsiteY5114"/>
              </a:cxn>
              <a:cxn ang="0">
                <a:pos x="connsiteX5115" y="connsiteY5115"/>
              </a:cxn>
              <a:cxn ang="0">
                <a:pos x="connsiteX5116" y="connsiteY5116"/>
              </a:cxn>
              <a:cxn ang="0">
                <a:pos x="connsiteX5117" y="connsiteY5117"/>
              </a:cxn>
              <a:cxn ang="0">
                <a:pos x="connsiteX5118" y="connsiteY5118"/>
              </a:cxn>
              <a:cxn ang="0">
                <a:pos x="connsiteX5119" y="connsiteY5119"/>
              </a:cxn>
              <a:cxn ang="0">
                <a:pos x="connsiteX5120" y="connsiteY5120"/>
              </a:cxn>
              <a:cxn ang="0">
                <a:pos x="connsiteX5121" y="connsiteY5121"/>
              </a:cxn>
              <a:cxn ang="0">
                <a:pos x="connsiteX5122" y="connsiteY5122"/>
              </a:cxn>
              <a:cxn ang="0">
                <a:pos x="connsiteX5123" y="connsiteY5123"/>
              </a:cxn>
              <a:cxn ang="0">
                <a:pos x="connsiteX5124" y="connsiteY5124"/>
              </a:cxn>
              <a:cxn ang="0">
                <a:pos x="connsiteX5125" y="connsiteY5125"/>
              </a:cxn>
              <a:cxn ang="0">
                <a:pos x="connsiteX5126" y="connsiteY5126"/>
              </a:cxn>
              <a:cxn ang="0">
                <a:pos x="connsiteX5127" y="connsiteY5127"/>
              </a:cxn>
              <a:cxn ang="0">
                <a:pos x="connsiteX5128" y="connsiteY5128"/>
              </a:cxn>
              <a:cxn ang="0">
                <a:pos x="connsiteX5129" y="connsiteY5129"/>
              </a:cxn>
              <a:cxn ang="0">
                <a:pos x="connsiteX5130" y="connsiteY5130"/>
              </a:cxn>
              <a:cxn ang="0">
                <a:pos x="connsiteX5131" y="connsiteY5131"/>
              </a:cxn>
              <a:cxn ang="0">
                <a:pos x="connsiteX5132" y="connsiteY5132"/>
              </a:cxn>
              <a:cxn ang="0">
                <a:pos x="connsiteX5133" y="connsiteY5133"/>
              </a:cxn>
              <a:cxn ang="0">
                <a:pos x="connsiteX5134" y="connsiteY5134"/>
              </a:cxn>
              <a:cxn ang="0">
                <a:pos x="connsiteX5135" y="connsiteY5135"/>
              </a:cxn>
              <a:cxn ang="0">
                <a:pos x="connsiteX5136" y="connsiteY5136"/>
              </a:cxn>
              <a:cxn ang="0">
                <a:pos x="connsiteX5137" y="connsiteY5137"/>
              </a:cxn>
              <a:cxn ang="0">
                <a:pos x="connsiteX5138" y="connsiteY5138"/>
              </a:cxn>
              <a:cxn ang="0">
                <a:pos x="connsiteX5139" y="connsiteY5139"/>
              </a:cxn>
              <a:cxn ang="0">
                <a:pos x="connsiteX5140" y="connsiteY5140"/>
              </a:cxn>
              <a:cxn ang="0">
                <a:pos x="connsiteX5141" y="connsiteY5141"/>
              </a:cxn>
              <a:cxn ang="0">
                <a:pos x="connsiteX5142" y="connsiteY5142"/>
              </a:cxn>
              <a:cxn ang="0">
                <a:pos x="connsiteX5143" y="connsiteY5143"/>
              </a:cxn>
              <a:cxn ang="0">
                <a:pos x="connsiteX5144" y="connsiteY5144"/>
              </a:cxn>
              <a:cxn ang="0">
                <a:pos x="connsiteX5145" y="connsiteY5145"/>
              </a:cxn>
              <a:cxn ang="0">
                <a:pos x="connsiteX5146" y="connsiteY5146"/>
              </a:cxn>
              <a:cxn ang="0">
                <a:pos x="connsiteX5147" y="connsiteY5147"/>
              </a:cxn>
              <a:cxn ang="0">
                <a:pos x="connsiteX5148" y="connsiteY5148"/>
              </a:cxn>
              <a:cxn ang="0">
                <a:pos x="connsiteX5149" y="connsiteY5149"/>
              </a:cxn>
              <a:cxn ang="0">
                <a:pos x="connsiteX5150" y="connsiteY5150"/>
              </a:cxn>
              <a:cxn ang="0">
                <a:pos x="connsiteX5151" y="connsiteY5151"/>
              </a:cxn>
              <a:cxn ang="0">
                <a:pos x="connsiteX5152" y="connsiteY5152"/>
              </a:cxn>
              <a:cxn ang="0">
                <a:pos x="connsiteX5153" y="connsiteY5153"/>
              </a:cxn>
              <a:cxn ang="0">
                <a:pos x="connsiteX5154" y="connsiteY5154"/>
              </a:cxn>
              <a:cxn ang="0">
                <a:pos x="connsiteX5155" y="connsiteY5155"/>
              </a:cxn>
              <a:cxn ang="0">
                <a:pos x="connsiteX5156" y="connsiteY5156"/>
              </a:cxn>
              <a:cxn ang="0">
                <a:pos x="connsiteX5157" y="connsiteY5157"/>
              </a:cxn>
              <a:cxn ang="0">
                <a:pos x="connsiteX5158" y="connsiteY5158"/>
              </a:cxn>
              <a:cxn ang="0">
                <a:pos x="connsiteX5159" y="connsiteY5159"/>
              </a:cxn>
              <a:cxn ang="0">
                <a:pos x="connsiteX5160" y="connsiteY5160"/>
              </a:cxn>
              <a:cxn ang="0">
                <a:pos x="connsiteX5161" y="connsiteY5161"/>
              </a:cxn>
              <a:cxn ang="0">
                <a:pos x="connsiteX5162" y="connsiteY5162"/>
              </a:cxn>
              <a:cxn ang="0">
                <a:pos x="connsiteX5163" y="connsiteY5163"/>
              </a:cxn>
              <a:cxn ang="0">
                <a:pos x="connsiteX5164" y="connsiteY5164"/>
              </a:cxn>
              <a:cxn ang="0">
                <a:pos x="connsiteX5165" y="connsiteY5165"/>
              </a:cxn>
              <a:cxn ang="0">
                <a:pos x="connsiteX5166" y="connsiteY5166"/>
              </a:cxn>
              <a:cxn ang="0">
                <a:pos x="connsiteX5167" y="connsiteY5167"/>
              </a:cxn>
              <a:cxn ang="0">
                <a:pos x="connsiteX5168" y="connsiteY5168"/>
              </a:cxn>
              <a:cxn ang="0">
                <a:pos x="connsiteX5169" y="connsiteY5169"/>
              </a:cxn>
              <a:cxn ang="0">
                <a:pos x="connsiteX5170" y="connsiteY5170"/>
              </a:cxn>
              <a:cxn ang="0">
                <a:pos x="connsiteX5171" y="connsiteY5171"/>
              </a:cxn>
              <a:cxn ang="0">
                <a:pos x="connsiteX5172" y="connsiteY5172"/>
              </a:cxn>
              <a:cxn ang="0">
                <a:pos x="connsiteX5173" y="connsiteY5173"/>
              </a:cxn>
              <a:cxn ang="0">
                <a:pos x="connsiteX5174" y="connsiteY5174"/>
              </a:cxn>
              <a:cxn ang="0">
                <a:pos x="connsiteX5175" y="connsiteY5175"/>
              </a:cxn>
              <a:cxn ang="0">
                <a:pos x="connsiteX5176" y="connsiteY5176"/>
              </a:cxn>
              <a:cxn ang="0">
                <a:pos x="connsiteX5177" y="connsiteY5177"/>
              </a:cxn>
              <a:cxn ang="0">
                <a:pos x="connsiteX5178" y="connsiteY5178"/>
              </a:cxn>
              <a:cxn ang="0">
                <a:pos x="connsiteX5179" y="connsiteY5179"/>
              </a:cxn>
              <a:cxn ang="0">
                <a:pos x="connsiteX5180" y="connsiteY5180"/>
              </a:cxn>
              <a:cxn ang="0">
                <a:pos x="connsiteX5181" y="connsiteY5181"/>
              </a:cxn>
              <a:cxn ang="0">
                <a:pos x="connsiteX5182" y="connsiteY5182"/>
              </a:cxn>
              <a:cxn ang="0">
                <a:pos x="connsiteX5183" y="connsiteY5183"/>
              </a:cxn>
              <a:cxn ang="0">
                <a:pos x="connsiteX5184" y="connsiteY5184"/>
              </a:cxn>
              <a:cxn ang="0">
                <a:pos x="connsiteX5185" y="connsiteY5185"/>
              </a:cxn>
              <a:cxn ang="0">
                <a:pos x="connsiteX5186" y="connsiteY5186"/>
              </a:cxn>
              <a:cxn ang="0">
                <a:pos x="connsiteX5187" y="connsiteY5187"/>
              </a:cxn>
              <a:cxn ang="0">
                <a:pos x="connsiteX5188" y="connsiteY5188"/>
              </a:cxn>
              <a:cxn ang="0">
                <a:pos x="connsiteX5189" y="connsiteY5189"/>
              </a:cxn>
              <a:cxn ang="0">
                <a:pos x="connsiteX5190" y="connsiteY5190"/>
              </a:cxn>
              <a:cxn ang="0">
                <a:pos x="connsiteX5191" y="connsiteY5191"/>
              </a:cxn>
              <a:cxn ang="0">
                <a:pos x="connsiteX5192" y="connsiteY5192"/>
              </a:cxn>
              <a:cxn ang="0">
                <a:pos x="connsiteX5193" y="connsiteY5193"/>
              </a:cxn>
              <a:cxn ang="0">
                <a:pos x="connsiteX5194" y="connsiteY5194"/>
              </a:cxn>
              <a:cxn ang="0">
                <a:pos x="connsiteX5195" y="connsiteY5195"/>
              </a:cxn>
              <a:cxn ang="0">
                <a:pos x="connsiteX5196" y="connsiteY5196"/>
              </a:cxn>
              <a:cxn ang="0">
                <a:pos x="connsiteX5197" y="connsiteY5197"/>
              </a:cxn>
              <a:cxn ang="0">
                <a:pos x="connsiteX5198" y="connsiteY5198"/>
              </a:cxn>
              <a:cxn ang="0">
                <a:pos x="connsiteX5199" y="connsiteY5199"/>
              </a:cxn>
              <a:cxn ang="0">
                <a:pos x="connsiteX5200" y="connsiteY5200"/>
              </a:cxn>
              <a:cxn ang="0">
                <a:pos x="connsiteX5201" y="connsiteY5201"/>
              </a:cxn>
              <a:cxn ang="0">
                <a:pos x="connsiteX5202" y="connsiteY5202"/>
              </a:cxn>
              <a:cxn ang="0">
                <a:pos x="connsiteX5203" y="connsiteY5203"/>
              </a:cxn>
              <a:cxn ang="0">
                <a:pos x="connsiteX5204" y="connsiteY5204"/>
              </a:cxn>
              <a:cxn ang="0">
                <a:pos x="connsiteX5205" y="connsiteY5205"/>
              </a:cxn>
              <a:cxn ang="0">
                <a:pos x="connsiteX5206" y="connsiteY5206"/>
              </a:cxn>
              <a:cxn ang="0">
                <a:pos x="connsiteX5207" y="connsiteY5207"/>
              </a:cxn>
              <a:cxn ang="0">
                <a:pos x="connsiteX5208" y="connsiteY5208"/>
              </a:cxn>
              <a:cxn ang="0">
                <a:pos x="connsiteX5209" y="connsiteY5209"/>
              </a:cxn>
              <a:cxn ang="0">
                <a:pos x="connsiteX5210" y="connsiteY5210"/>
              </a:cxn>
              <a:cxn ang="0">
                <a:pos x="connsiteX5211" y="connsiteY5211"/>
              </a:cxn>
              <a:cxn ang="0">
                <a:pos x="connsiteX5212" y="connsiteY5212"/>
              </a:cxn>
              <a:cxn ang="0">
                <a:pos x="connsiteX5213" y="connsiteY5213"/>
              </a:cxn>
              <a:cxn ang="0">
                <a:pos x="connsiteX5214" y="connsiteY5214"/>
              </a:cxn>
              <a:cxn ang="0">
                <a:pos x="connsiteX5215" y="connsiteY5215"/>
              </a:cxn>
              <a:cxn ang="0">
                <a:pos x="connsiteX5216" y="connsiteY5216"/>
              </a:cxn>
              <a:cxn ang="0">
                <a:pos x="connsiteX5217" y="connsiteY5217"/>
              </a:cxn>
              <a:cxn ang="0">
                <a:pos x="connsiteX5218" y="connsiteY5218"/>
              </a:cxn>
              <a:cxn ang="0">
                <a:pos x="connsiteX5219" y="connsiteY5219"/>
              </a:cxn>
              <a:cxn ang="0">
                <a:pos x="connsiteX5220" y="connsiteY5220"/>
              </a:cxn>
              <a:cxn ang="0">
                <a:pos x="connsiteX5221" y="connsiteY5221"/>
              </a:cxn>
              <a:cxn ang="0">
                <a:pos x="connsiteX5222" y="connsiteY5222"/>
              </a:cxn>
              <a:cxn ang="0">
                <a:pos x="connsiteX5223" y="connsiteY5223"/>
              </a:cxn>
              <a:cxn ang="0">
                <a:pos x="connsiteX5224" y="connsiteY5224"/>
              </a:cxn>
              <a:cxn ang="0">
                <a:pos x="connsiteX5225" y="connsiteY5225"/>
              </a:cxn>
              <a:cxn ang="0">
                <a:pos x="connsiteX5226" y="connsiteY5226"/>
              </a:cxn>
              <a:cxn ang="0">
                <a:pos x="connsiteX5227" y="connsiteY5227"/>
              </a:cxn>
              <a:cxn ang="0">
                <a:pos x="connsiteX5228" y="connsiteY5228"/>
              </a:cxn>
              <a:cxn ang="0">
                <a:pos x="connsiteX5229" y="connsiteY5229"/>
              </a:cxn>
              <a:cxn ang="0">
                <a:pos x="connsiteX5230" y="connsiteY5230"/>
              </a:cxn>
              <a:cxn ang="0">
                <a:pos x="connsiteX5231" y="connsiteY5231"/>
              </a:cxn>
              <a:cxn ang="0">
                <a:pos x="connsiteX5232" y="connsiteY5232"/>
              </a:cxn>
              <a:cxn ang="0">
                <a:pos x="connsiteX5233" y="connsiteY5233"/>
              </a:cxn>
              <a:cxn ang="0">
                <a:pos x="connsiteX5234" y="connsiteY5234"/>
              </a:cxn>
              <a:cxn ang="0">
                <a:pos x="connsiteX5235" y="connsiteY5235"/>
              </a:cxn>
              <a:cxn ang="0">
                <a:pos x="connsiteX5236" y="connsiteY5236"/>
              </a:cxn>
              <a:cxn ang="0">
                <a:pos x="connsiteX5237" y="connsiteY5237"/>
              </a:cxn>
              <a:cxn ang="0">
                <a:pos x="connsiteX5238" y="connsiteY5238"/>
              </a:cxn>
              <a:cxn ang="0">
                <a:pos x="connsiteX5239" y="connsiteY5239"/>
              </a:cxn>
              <a:cxn ang="0">
                <a:pos x="connsiteX5240" y="connsiteY5240"/>
              </a:cxn>
              <a:cxn ang="0">
                <a:pos x="connsiteX5241" y="connsiteY5241"/>
              </a:cxn>
              <a:cxn ang="0">
                <a:pos x="connsiteX5242" y="connsiteY5242"/>
              </a:cxn>
              <a:cxn ang="0">
                <a:pos x="connsiteX5243" y="connsiteY5243"/>
              </a:cxn>
              <a:cxn ang="0">
                <a:pos x="connsiteX5244" y="connsiteY5244"/>
              </a:cxn>
              <a:cxn ang="0">
                <a:pos x="connsiteX5245" y="connsiteY5245"/>
              </a:cxn>
              <a:cxn ang="0">
                <a:pos x="connsiteX5246" y="connsiteY5246"/>
              </a:cxn>
              <a:cxn ang="0">
                <a:pos x="connsiteX5247" y="connsiteY5247"/>
              </a:cxn>
              <a:cxn ang="0">
                <a:pos x="connsiteX5248" y="connsiteY5248"/>
              </a:cxn>
              <a:cxn ang="0">
                <a:pos x="connsiteX5249" y="connsiteY5249"/>
              </a:cxn>
              <a:cxn ang="0">
                <a:pos x="connsiteX5250" y="connsiteY5250"/>
              </a:cxn>
              <a:cxn ang="0">
                <a:pos x="connsiteX5251" y="connsiteY5251"/>
              </a:cxn>
              <a:cxn ang="0">
                <a:pos x="connsiteX5252" y="connsiteY5252"/>
              </a:cxn>
              <a:cxn ang="0">
                <a:pos x="connsiteX5253" y="connsiteY5253"/>
              </a:cxn>
              <a:cxn ang="0">
                <a:pos x="connsiteX5254" y="connsiteY5254"/>
              </a:cxn>
              <a:cxn ang="0">
                <a:pos x="connsiteX5255" y="connsiteY5255"/>
              </a:cxn>
              <a:cxn ang="0">
                <a:pos x="connsiteX5256" y="connsiteY5256"/>
              </a:cxn>
              <a:cxn ang="0">
                <a:pos x="connsiteX5257" y="connsiteY5257"/>
              </a:cxn>
              <a:cxn ang="0">
                <a:pos x="connsiteX5258" y="connsiteY5258"/>
              </a:cxn>
              <a:cxn ang="0">
                <a:pos x="connsiteX5259" y="connsiteY5259"/>
              </a:cxn>
              <a:cxn ang="0">
                <a:pos x="connsiteX5260" y="connsiteY5260"/>
              </a:cxn>
              <a:cxn ang="0">
                <a:pos x="connsiteX5261" y="connsiteY5261"/>
              </a:cxn>
              <a:cxn ang="0">
                <a:pos x="connsiteX5262" y="connsiteY5262"/>
              </a:cxn>
              <a:cxn ang="0">
                <a:pos x="connsiteX5263" y="connsiteY5263"/>
              </a:cxn>
              <a:cxn ang="0">
                <a:pos x="connsiteX5264" y="connsiteY5264"/>
              </a:cxn>
              <a:cxn ang="0">
                <a:pos x="connsiteX5265" y="connsiteY5265"/>
              </a:cxn>
              <a:cxn ang="0">
                <a:pos x="connsiteX5266" y="connsiteY5266"/>
              </a:cxn>
              <a:cxn ang="0">
                <a:pos x="connsiteX5267" y="connsiteY5267"/>
              </a:cxn>
              <a:cxn ang="0">
                <a:pos x="connsiteX5268" y="connsiteY5268"/>
              </a:cxn>
              <a:cxn ang="0">
                <a:pos x="connsiteX5269" y="connsiteY5269"/>
              </a:cxn>
              <a:cxn ang="0">
                <a:pos x="connsiteX5270" y="connsiteY5270"/>
              </a:cxn>
              <a:cxn ang="0">
                <a:pos x="connsiteX5271" y="connsiteY5271"/>
              </a:cxn>
              <a:cxn ang="0">
                <a:pos x="connsiteX5272" y="connsiteY5272"/>
              </a:cxn>
              <a:cxn ang="0">
                <a:pos x="connsiteX5273" y="connsiteY5273"/>
              </a:cxn>
              <a:cxn ang="0">
                <a:pos x="connsiteX5274" y="connsiteY5274"/>
              </a:cxn>
              <a:cxn ang="0">
                <a:pos x="connsiteX5275" y="connsiteY5275"/>
              </a:cxn>
              <a:cxn ang="0">
                <a:pos x="connsiteX5276" y="connsiteY5276"/>
              </a:cxn>
              <a:cxn ang="0">
                <a:pos x="connsiteX5277" y="connsiteY5277"/>
              </a:cxn>
              <a:cxn ang="0">
                <a:pos x="connsiteX5278" y="connsiteY5278"/>
              </a:cxn>
              <a:cxn ang="0">
                <a:pos x="connsiteX5279" y="connsiteY5279"/>
              </a:cxn>
              <a:cxn ang="0">
                <a:pos x="connsiteX5280" y="connsiteY5280"/>
              </a:cxn>
              <a:cxn ang="0">
                <a:pos x="connsiteX5281" y="connsiteY5281"/>
              </a:cxn>
              <a:cxn ang="0">
                <a:pos x="connsiteX5282" y="connsiteY5282"/>
              </a:cxn>
              <a:cxn ang="0">
                <a:pos x="connsiteX5283" y="connsiteY5283"/>
              </a:cxn>
              <a:cxn ang="0">
                <a:pos x="connsiteX5284" y="connsiteY5284"/>
              </a:cxn>
              <a:cxn ang="0">
                <a:pos x="connsiteX5285" y="connsiteY5285"/>
              </a:cxn>
              <a:cxn ang="0">
                <a:pos x="connsiteX5286" y="connsiteY5286"/>
              </a:cxn>
              <a:cxn ang="0">
                <a:pos x="connsiteX5287" y="connsiteY5287"/>
              </a:cxn>
              <a:cxn ang="0">
                <a:pos x="connsiteX5288" y="connsiteY5288"/>
              </a:cxn>
              <a:cxn ang="0">
                <a:pos x="connsiteX5289" y="connsiteY5289"/>
              </a:cxn>
              <a:cxn ang="0">
                <a:pos x="connsiteX5290" y="connsiteY5290"/>
              </a:cxn>
              <a:cxn ang="0">
                <a:pos x="connsiteX5291" y="connsiteY5291"/>
              </a:cxn>
              <a:cxn ang="0">
                <a:pos x="connsiteX5292" y="connsiteY5292"/>
              </a:cxn>
              <a:cxn ang="0">
                <a:pos x="connsiteX5293" y="connsiteY5293"/>
              </a:cxn>
              <a:cxn ang="0">
                <a:pos x="connsiteX5294" y="connsiteY5294"/>
              </a:cxn>
              <a:cxn ang="0">
                <a:pos x="connsiteX5295" y="connsiteY5295"/>
              </a:cxn>
              <a:cxn ang="0">
                <a:pos x="connsiteX5296" y="connsiteY5296"/>
              </a:cxn>
              <a:cxn ang="0">
                <a:pos x="connsiteX5297" y="connsiteY5297"/>
              </a:cxn>
              <a:cxn ang="0">
                <a:pos x="connsiteX5298" y="connsiteY5298"/>
              </a:cxn>
              <a:cxn ang="0">
                <a:pos x="connsiteX5299" y="connsiteY5299"/>
              </a:cxn>
              <a:cxn ang="0">
                <a:pos x="connsiteX5300" y="connsiteY5300"/>
              </a:cxn>
              <a:cxn ang="0">
                <a:pos x="connsiteX5301" y="connsiteY5301"/>
              </a:cxn>
              <a:cxn ang="0">
                <a:pos x="connsiteX5302" y="connsiteY5302"/>
              </a:cxn>
              <a:cxn ang="0">
                <a:pos x="connsiteX5303" y="connsiteY5303"/>
              </a:cxn>
              <a:cxn ang="0">
                <a:pos x="connsiteX5304" y="connsiteY5304"/>
              </a:cxn>
              <a:cxn ang="0">
                <a:pos x="connsiteX5305" y="connsiteY5305"/>
              </a:cxn>
              <a:cxn ang="0">
                <a:pos x="connsiteX5306" y="connsiteY5306"/>
              </a:cxn>
              <a:cxn ang="0">
                <a:pos x="connsiteX5307" y="connsiteY5307"/>
              </a:cxn>
              <a:cxn ang="0">
                <a:pos x="connsiteX5308" y="connsiteY5308"/>
              </a:cxn>
              <a:cxn ang="0">
                <a:pos x="connsiteX5309" y="connsiteY5309"/>
              </a:cxn>
              <a:cxn ang="0">
                <a:pos x="connsiteX5310" y="connsiteY5310"/>
              </a:cxn>
              <a:cxn ang="0">
                <a:pos x="connsiteX5311" y="connsiteY5311"/>
              </a:cxn>
              <a:cxn ang="0">
                <a:pos x="connsiteX5312" y="connsiteY5312"/>
              </a:cxn>
              <a:cxn ang="0">
                <a:pos x="connsiteX5313" y="connsiteY5313"/>
              </a:cxn>
              <a:cxn ang="0">
                <a:pos x="connsiteX5314" y="connsiteY5314"/>
              </a:cxn>
              <a:cxn ang="0">
                <a:pos x="connsiteX5315" y="connsiteY5315"/>
              </a:cxn>
              <a:cxn ang="0">
                <a:pos x="connsiteX5316" y="connsiteY5316"/>
              </a:cxn>
              <a:cxn ang="0">
                <a:pos x="connsiteX5317" y="connsiteY5317"/>
              </a:cxn>
              <a:cxn ang="0">
                <a:pos x="connsiteX5318" y="connsiteY5318"/>
              </a:cxn>
              <a:cxn ang="0">
                <a:pos x="connsiteX5319" y="connsiteY5319"/>
              </a:cxn>
              <a:cxn ang="0">
                <a:pos x="connsiteX5320" y="connsiteY5320"/>
              </a:cxn>
              <a:cxn ang="0">
                <a:pos x="connsiteX5321" y="connsiteY5321"/>
              </a:cxn>
              <a:cxn ang="0">
                <a:pos x="connsiteX5322" y="connsiteY5322"/>
              </a:cxn>
              <a:cxn ang="0">
                <a:pos x="connsiteX5323" y="connsiteY5323"/>
              </a:cxn>
              <a:cxn ang="0">
                <a:pos x="connsiteX5324" y="connsiteY5324"/>
              </a:cxn>
              <a:cxn ang="0">
                <a:pos x="connsiteX5325" y="connsiteY5325"/>
              </a:cxn>
              <a:cxn ang="0">
                <a:pos x="connsiteX5326" y="connsiteY5326"/>
              </a:cxn>
              <a:cxn ang="0">
                <a:pos x="connsiteX5327" y="connsiteY5327"/>
              </a:cxn>
              <a:cxn ang="0">
                <a:pos x="connsiteX5328" y="connsiteY5328"/>
              </a:cxn>
              <a:cxn ang="0">
                <a:pos x="connsiteX5329" y="connsiteY5329"/>
              </a:cxn>
              <a:cxn ang="0">
                <a:pos x="connsiteX5330" y="connsiteY5330"/>
              </a:cxn>
              <a:cxn ang="0">
                <a:pos x="connsiteX5331" y="connsiteY5331"/>
              </a:cxn>
              <a:cxn ang="0">
                <a:pos x="connsiteX5332" y="connsiteY5332"/>
              </a:cxn>
              <a:cxn ang="0">
                <a:pos x="connsiteX5333" y="connsiteY5333"/>
              </a:cxn>
              <a:cxn ang="0">
                <a:pos x="connsiteX5334" y="connsiteY5334"/>
              </a:cxn>
              <a:cxn ang="0">
                <a:pos x="connsiteX5335" y="connsiteY5335"/>
              </a:cxn>
              <a:cxn ang="0">
                <a:pos x="connsiteX5336" y="connsiteY5336"/>
              </a:cxn>
              <a:cxn ang="0">
                <a:pos x="connsiteX5337" y="connsiteY5337"/>
              </a:cxn>
              <a:cxn ang="0">
                <a:pos x="connsiteX5338" y="connsiteY5338"/>
              </a:cxn>
              <a:cxn ang="0">
                <a:pos x="connsiteX5339" y="connsiteY5339"/>
              </a:cxn>
              <a:cxn ang="0">
                <a:pos x="connsiteX5340" y="connsiteY5340"/>
              </a:cxn>
              <a:cxn ang="0">
                <a:pos x="connsiteX5341" y="connsiteY5341"/>
              </a:cxn>
              <a:cxn ang="0">
                <a:pos x="connsiteX5342" y="connsiteY5342"/>
              </a:cxn>
              <a:cxn ang="0">
                <a:pos x="connsiteX5343" y="connsiteY5343"/>
              </a:cxn>
              <a:cxn ang="0">
                <a:pos x="connsiteX5344" y="connsiteY5344"/>
              </a:cxn>
              <a:cxn ang="0">
                <a:pos x="connsiteX5345" y="connsiteY5345"/>
              </a:cxn>
              <a:cxn ang="0">
                <a:pos x="connsiteX5346" y="connsiteY5346"/>
              </a:cxn>
              <a:cxn ang="0">
                <a:pos x="connsiteX5347" y="connsiteY5347"/>
              </a:cxn>
              <a:cxn ang="0">
                <a:pos x="connsiteX5348" y="connsiteY5348"/>
              </a:cxn>
              <a:cxn ang="0">
                <a:pos x="connsiteX5349" y="connsiteY5349"/>
              </a:cxn>
              <a:cxn ang="0">
                <a:pos x="connsiteX5350" y="connsiteY5350"/>
              </a:cxn>
              <a:cxn ang="0">
                <a:pos x="connsiteX5351" y="connsiteY5351"/>
              </a:cxn>
              <a:cxn ang="0">
                <a:pos x="connsiteX5352" y="connsiteY5352"/>
              </a:cxn>
              <a:cxn ang="0">
                <a:pos x="connsiteX5353" y="connsiteY5353"/>
              </a:cxn>
              <a:cxn ang="0">
                <a:pos x="connsiteX5354" y="connsiteY5354"/>
              </a:cxn>
              <a:cxn ang="0">
                <a:pos x="connsiteX5355" y="connsiteY5355"/>
              </a:cxn>
              <a:cxn ang="0">
                <a:pos x="connsiteX5356" y="connsiteY5356"/>
              </a:cxn>
              <a:cxn ang="0">
                <a:pos x="connsiteX5357" y="connsiteY5357"/>
              </a:cxn>
              <a:cxn ang="0">
                <a:pos x="connsiteX5358" y="connsiteY5358"/>
              </a:cxn>
              <a:cxn ang="0">
                <a:pos x="connsiteX5359" y="connsiteY5359"/>
              </a:cxn>
              <a:cxn ang="0">
                <a:pos x="connsiteX5360" y="connsiteY5360"/>
              </a:cxn>
              <a:cxn ang="0">
                <a:pos x="connsiteX5361" y="connsiteY5361"/>
              </a:cxn>
              <a:cxn ang="0">
                <a:pos x="connsiteX5362" y="connsiteY5362"/>
              </a:cxn>
              <a:cxn ang="0">
                <a:pos x="connsiteX5363" y="connsiteY5363"/>
              </a:cxn>
              <a:cxn ang="0">
                <a:pos x="connsiteX5364" y="connsiteY5364"/>
              </a:cxn>
              <a:cxn ang="0">
                <a:pos x="connsiteX5365" y="connsiteY5365"/>
              </a:cxn>
              <a:cxn ang="0">
                <a:pos x="connsiteX5366" y="connsiteY5366"/>
              </a:cxn>
              <a:cxn ang="0">
                <a:pos x="connsiteX5367" y="connsiteY5367"/>
              </a:cxn>
              <a:cxn ang="0">
                <a:pos x="connsiteX5368" y="connsiteY5368"/>
              </a:cxn>
              <a:cxn ang="0">
                <a:pos x="connsiteX5369" y="connsiteY5369"/>
              </a:cxn>
              <a:cxn ang="0">
                <a:pos x="connsiteX5370" y="connsiteY5370"/>
              </a:cxn>
              <a:cxn ang="0">
                <a:pos x="connsiteX5371" y="connsiteY5371"/>
              </a:cxn>
              <a:cxn ang="0">
                <a:pos x="connsiteX5372" y="connsiteY5372"/>
              </a:cxn>
              <a:cxn ang="0">
                <a:pos x="connsiteX5373" y="connsiteY5373"/>
              </a:cxn>
              <a:cxn ang="0">
                <a:pos x="connsiteX5374" y="connsiteY5374"/>
              </a:cxn>
              <a:cxn ang="0">
                <a:pos x="connsiteX5375" y="connsiteY5375"/>
              </a:cxn>
              <a:cxn ang="0">
                <a:pos x="connsiteX5376" y="connsiteY5376"/>
              </a:cxn>
              <a:cxn ang="0">
                <a:pos x="connsiteX5377" y="connsiteY5377"/>
              </a:cxn>
              <a:cxn ang="0">
                <a:pos x="connsiteX5378" y="connsiteY5378"/>
              </a:cxn>
              <a:cxn ang="0">
                <a:pos x="connsiteX5379" y="connsiteY5379"/>
              </a:cxn>
              <a:cxn ang="0">
                <a:pos x="connsiteX5380" y="connsiteY5380"/>
              </a:cxn>
              <a:cxn ang="0">
                <a:pos x="connsiteX5381" y="connsiteY5381"/>
              </a:cxn>
              <a:cxn ang="0">
                <a:pos x="connsiteX5382" y="connsiteY5382"/>
              </a:cxn>
              <a:cxn ang="0">
                <a:pos x="connsiteX5383" y="connsiteY5383"/>
              </a:cxn>
              <a:cxn ang="0">
                <a:pos x="connsiteX5384" y="connsiteY5384"/>
              </a:cxn>
              <a:cxn ang="0">
                <a:pos x="connsiteX5385" y="connsiteY5385"/>
              </a:cxn>
              <a:cxn ang="0">
                <a:pos x="connsiteX5386" y="connsiteY5386"/>
              </a:cxn>
              <a:cxn ang="0">
                <a:pos x="connsiteX5387" y="connsiteY5387"/>
              </a:cxn>
              <a:cxn ang="0">
                <a:pos x="connsiteX5388" y="connsiteY5388"/>
              </a:cxn>
              <a:cxn ang="0">
                <a:pos x="connsiteX5389" y="connsiteY5389"/>
              </a:cxn>
              <a:cxn ang="0">
                <a:pos x="connsiteX5390" y="connsiteY5390"/>
              </a:cxn>
              <a:cxn ang="0">
                <a:pos x="connsiteX5391" y="connsiteY5391"/>
              </a:cxn>
              <a:cxn ang="0">
                <a:pos x="connsiteX5392" y="connsiteY5392"/>
              </a:cxn>
              <a:cxn ang="0">
                <a:pos x="connsiteX5393" y="connsiteY5393"/>
              </a:cxn>
              <a:cxn ang="0">
                <a:pos x="connsiteX5394" y="connsiteY5394"/>
              </a:cxn>
              <a:cxn ang="0">
                <a:pos x="connsiteX5395" y="connsiteY5395"/>
              </a:cxn>
              <a:cxn ang="0">
                <a:pos x="connsiteX5396" y="connsiteY5396"/>
              </a:cxn>
              <a:cxn ang="0">
                <a:pos x="connsiteX5397" y="connsiteY5397"/>
              </a:cxn>
              <a:cxn ang="0">
                <a:pos x="connsiteX5398" y="connsiteY5398"/>
              </a:cxn>
              <a:cxn ang="0">
                <a:pos x="connsiteX5399" y="connsiteY5399"/>
              </a:cxn>
              <a:cxn ang="0">
                <a:pos x="connsiteX5400" y="connsiteY5400"/>
              </a:cxn>
              <a:cxn ang="0">
                <a:pos x="connsiteX5401" y="connsiteY5401"/>
              </a:cxn>
              <a:cxn ang="0">
                <a:pos x="connsiteX5402" y="connsiteY5402"/>
              </a:cxn>
              <a:cxn ang="0">
                <a:pos x="connsiteX5403" y="connsiteY5403"/>
              </a:cxn>
              <a:cxn ang="0">
                <a:pos x="connsiteX5404" y="connsiteY5404"/>
              </a:cxn>
              <a:cxn ang="0">
                <a:pos x="connsiteX5405" y="connsiteY5405"/>
              </a:cxn>
              <a:cxn ang="0">
                <a:pos x="connsiteX5406" y="connsiteY5406"/>
              </a:cxn>
              <a:cxn ang="0">
                <a:pos x="connsiteX5407" y="connsiteY5407"/>
              </a:cxn>
              <a:cxn ang="0">
                <a:pos x="connsiteX5408" y="connsiteY5408"/>
              </a:cxn>
              <a:cxn ang="0">
                <a:pos x="connsiteX5409" y="connsiteY5409"/>
              </a:cxn>
              <a:cxn ang="0">
                <a:pos x="connsiteX5410" y="connsiteY5410"/>
              </a:cxn>
              <a:cxn ang="0">
                <a:pos x="connsiteX5411" y="connsiteY5411"/>
              </a:cxn>
              <a:cxn ang="0">
                <a:pos x="connsiteX5412" y="connsiteY5412"/>
              </a:cxn>
              <a:cxn ang="0">
                <a:pos x="connsiteX5413" y="connsiteY5413"/>
              </a:cxn>
              <a:cxn ang="0">
                <a:pos x="connsiteX5414" y="connsiteY5414"/>
              </a:cxn>
              <a:cxn ang="0">
                <a:pos x="connsiteX5415" y="connsiteY5415"/>
              </a:cxn>
              <a:cxn ang="0">
                <a:pos x="connsiteX5416" y="connsiteY5416"/>
              </a:cxn>
              <a:cxn ang="0">
                <a:pos x="connsiteX5417" y="connsiteY5417"/>
              </a:cxn>
              <a:cxn ang="0">
                <a:pos x="connsiteX5418" y="connsiteY5418"/>
              </a:cxn>
              <a:cxn ang="0">
                <a:pos x="connsiteX5419" y="connsiteY5419"/>
              </a:cxn>
              <a:cxn ang="0">
                <a:pos x="connsiteX5420" y="connsiteY5420"/>
              </a:cxn>
              <a:cxn ang="0">
                <a:pos x="connsiteX5421" y="connsiteY5421"/>
              </a:cxn>
              <a:cxn ang="0">
                <a:pos x="connsiteX5422" y="connsiteY5422"/>
              </a:cxn>
              <a:cxn ang="0">
                <a:pos x="connsiteX5423" y="connsiteY5423"/>
              </a:cxn>
              <a:cxn ang="0">
                <a:pos x="connsiteX5424" y="connsiteY5424"/>
              </a:cxn>
              <a:cxn ang="0">
                <a:pos x="connsiteX5425" y="connsiteY5425"/>
              </a:cxn>
              <a:cxn ang="0">
                <a:pos x="connsiteX5426" y="connsiteY5426"/>
              </a:cxn>
              <a:cxn ang="0">
                <a:pos x="connsiteX5427" y="connsiteY5427"/>
              </a:cxn>
              <a:cxn ang="0">
                <a:pos x="connsiteX5428" y="connsiteY5428"/>
              </a:cxn>
              <a:cxn ang="0">
                <a:pos x="connsiteX5429" y="connsiteY5429"/>
              </a:cxn>
              <a:cxn ang="0">
                <a:pos x="connsiteX5430" y="connsiteY5430"/>
              </a:cxn>
              <a:cxn ang="0">
                <a:pos x="connsiteX5431" y="connsiteY5431"/>
              </a:cxn>
              <a:cxn ang="0">
                <a:pos x="connsiteX5432" y="connsiteY5432"/>
              </a:cxn>
              <a:cxn ang="0">
                <a:pos x="connsiteX5433" y="connsiteY5433"/>
              </a:cxn>
              <a:cxn ang="0">
                <a:pos x="connsiteX5434" y="connsiteY5434"/>
              </a:cxn>
              <a:cxn ang="0">
                <a:pos x="connsiteX5435" y="connsiteY5435"/>
              </a:cxn>
              <a:cxn ang="0">
                <a:pos x="connsiteX5436" y="connsiteY5436"/>
              </a:cxn>
              <a:cxn ang="0">
                <a:pos x="connsiteX5437" y="connsiteY5437"/>
              </a:cxn>
              <a:cxn ang="0">
                <a:pos x="connsiteX5438" y="connsiteY5438"/>
              </a:cxn>
              <a:cxn ang="0">
                <a:pos x="connsiteX5439" y="connsiteY5439"/>
              </a:cxn>
              <a:cxn ang="0">
                <a:pos x="connsiteX5440" y="connsiteY5440"/>
              </a:cxn>
              <a:cxn ang="0">
                <a:pos x="connsiteX5441" y="connsiteY5441"/>
              </a:cxn>
              <a:cxn ang="0">
                <a:pos x="connsiteX5442" y="connsiteY5442"/>
              </a:cxn>
              <a:cxn ang="0">
                <a:pos x="connsiteX5443" y="connsiteY5443"/>
              </a:cxn>
              <a:cxn ang="0">
                <a:pos x="connsiteX5444" y="connsiteY5444"/>
              </a:cxn>
              <a:cxn ang="0">
                <a:pos x="connsiteX5445" y="connsiteY5445"/>
              </a:cxn>
              <a:cxn ang="0">
                <a:pos x="connsiteX5446" y="connsiteY5446"/>
              </a:cxn>
              <a:cxn ang="0">
                <a:pos x="connsiteX5447" y="connsiteY5447"/>
              </a:cxn>
              <a:cxn ang="0">
                <a:pos x="connsiteX5448" y="connsiteY5448"/>
              </a:cxn>
              <a:cxn ang="0">
                <a:pos x="connsiteX5449" y="connsiteY5449"/>
              </a:cxn>
              <a:cxn ang="0">
                <a:pos x="connsiteX5450" y="connsiteY5450"/>
              </a:cxn>
              <a:cxn ang="0">
                <a:pos x="connsiteX5451" y="connsiteY5451"/>
              </a:cxn>
              <a:cxn ang="0">
                <a:pos x="connsiteX5452" y="connsiteY5452"/>
              </a:cxn>
              <a:cxn ang="0">
                <a:pos x="connsiteX5453" y="connsiteY5453"/>
              </a:cxn>
              <a:cxn ang="0">
                <a:pos x="connsiteX5454" y="connsiteY5454"/>
              </a:cxn>
              <a:cxn ang="0">
                <a:pos x="connsiteX5455" y="connsiteY5455"/>
              </a:cxn>
              <a:cxn ang="0">
                <a:pos x="connsiteX5456" y="connsiteY5456"/>
              </a:cxn>
              <a:cxn ang="0">
                <a:pos x="connsiteX5457" y="connsiteY5457"/>
              </a:cxn>
              <a:cxn ang="0">
                <a:pos x="connsiteX5458" y="connsiteY5458"/>
              </a:cxn>
              <a:cxn ang="0">
                <a:pos x="connsiteX5459" y="connsiteY5459"/>
              </a:cxn>
              <a:cxn ang="0">
                <a:pos x="connsiteX5460" y="connsiteY5460"/>
              </a:cxn>
              <a:cxn ang="0">
                <a:pos x="connsiteX5461" y="connsiteY5461"/>
              </a:cxn>
              <a:cxn ang="0">
                <a:pos x="connsiteX5462" y="connsiteY5462"/>
              </a:cxn>
              <a:cxn ang="0">
                <a:pos x="connsiteX5463" y="connsiteY5463"/>
              </a:cxn>
              <a:cxn ang="0">
                <a:pos x="connsiteX5464" y="connsiteY5464"/>
              </a:cxn>
              <a:cxn ang="0">
                <a:pos x="connsiteX5465" y="connsiteY5465"/>
              </a:cxn>
              <a:cxn ang="0">
                <a:pos x="connsiteX5466" y="connsiteY5466"/>
              </a:cxn>
              <a:cxn ang="0">
                <a:pos x="connsiteX5467" y="connsiteY5467"/>
              </a:cxn>
              <a:cxn ang="0">
                <a:pos x="connsiteX5468" y="connsiteY5468"/>
              </a:cxn>
              <a:cxn ang="0">
                <a:pos x="connsiteX5469" y="connsiteY5469"/>
              </a:cxn>
              <a:cxn ang="0">
                <a:pos x="connsiteX5470" y="connsiteY5470"/>
              </a:cxn>
              <a:cxn ang="0">
                <a:pos x="connsiteX5471" y="connsiteY5471"/>
              </a:cxn>
              <a:cxn ang="0">
                <a:pos x="connsiteX5472" y="connsiteY5472"/>
              </a:cxn>
              <a:cxn ang="0">
                <a:pos x="connsiteX5473" y="connsiteY5473"/>
              </a:cxn>
              <a:cxn ang="0">
                <a:pos x="connsiteX5474" y="connsiteY5474"/>
              </a:cxn>
              <a:cxn ang="0">
                <a:pos x="connsiteX5475" y="connsiteY5475"/>
              </a:cxn>
              <a:cxn ang="0">
                <a:pos x="connsiteX5476" y="connsiteY5476"/>
              </a:cxn>
              <a:cxn ang="0">
                <a:pos x="connsiteX5477" y="connsiteY5477"/>
              </a:cxn>
              <a:cxn ang="0">
                <a:pos x="connsiteX5478" y="connsiteY5478"/>
              </a:cxn>
              <a:cxn ang="0">
                <a:pos x="connsiteX5479" y="connsiteY5479"/>
              </a:cxn>
              <a:cxn ang="0">
                <a:pos x="connsiteX5480" y="connsiteY5480"/>
              </a:cxn>
              <a:cxn ang="0">
                <a:pos x="connsiteX5481" y="connsiteY5481"/>
              </a:cxn>
              <a:cxn ang="0">
                <a:pos x="connsiteX5482" y="connsiteY5482"/>
              </a:cxn>
              <a:cxn ang="0">
                <a:pos x="connsiteX5483" y="connsiteY5483"/>
              </a:cxn>
              <a:cxn ang="0">
                <a:pos x="connsiteX5484" y="connsiteY5484"/>
              </a:cxn>
              <a:cxn ang="0">
                <a:pos x="connsiteX5485" y="connsiteY5485"/>
              </a:cxn>
              <a:cxn ang="0">
                <a:pos x="connsiteX5486" y="connsiteY5486"/>
              </a:cxn>
              <a:cxn ang="0">
                <a:pos x="connsiteX5487" y="connsiteY5487"/>
              </a:cxn>
              <a:cxn ang="0">
                <a:pos x="connsiteX5488" y="connsiteY5488"/>
              </a:cxn>
              <a:cxn ang="0">
                <a:pos x="connsiteX5489" y="connsiteY5489"/>
              </a:cxn>
              <a:cxn ang="0">
                <a:pos x="connsiteX5490" y="connsiteY5490"/>
              </a:cxn>
              <a:cxn ang="0">
                <a:pos x="connsiteX5491" y="connsiteY5491"/>
              </a:cxn>
              <a:cxn ang="0">
                <a:pos x="connsiteX5492" y="connsiteY5492"/>
              </a:cxn>
              <a:cxn ang="0">
                <a:pos x="connsiteX5493" y="connsiteY5493"/>
              </a:cxn>
              <a:cxn ang="0">
                <a:pos x="connsiteX5494" y="connsiteY5494"/>
              </a:cxn>
              <a:cxn ang="0">
                <a:pos x="connsiteX5495" y="connsiteY5495"/>
              </a:cxn>
              <a:cxn ang="0">
                <a:pos x="connsiteX5496" y="connsiteY5496"/>
              </a:cxn>
              <a:cxn ang="0">
                <a:pos x="connsiteX5497" y="connsiteY5497"/>
              </a:cxn>
              <a:cxn ang="0">
                <a:pos x="connsiteX5498" y="connsiteY5498"/>
              </a:cxn>
              <a:cxn ang="0">
                <a:pos x="connsiteX5499" y="connsiteY5499"/>
              </a:cxn>
              <a:cxn ang="0">
                <a:pos x="connsiteX5500" y="connsiteY5500"/>
              </a:cxn>
              <a:cxn ang="0">
                <a:pos x="connsiteX5501" y="connsiteY5501"/>
              </a:cxn>
              <a:cxn ang="0">
                <a:pos x="connsiteX5502" y="connsiteY5502"/>
              </a:cxn>
              <a:cxn ang="0">
                <a:pos x="connsiteX5503" y="connsiteY5503"/>
              </a:cxn>
              <a:cxn ang="0">
                <a:pos x="connsiteX5504" y="connsiteY5504"/>
              </a:cxn>
              <a:cxn ang="0">
                <a:pos x="connsiteX5505" y="connsiteY5505"/>
              </a:cxn>
              <a:cxn ang="0">
                <a:pos x="connsiteX5506" y="connsiteY5506"/>
              </a:cxn>
              <a:cxn ang="0">
                <a:pos x="connsiteX5507" y="connsiteY5507"/>
              </a:cxn>
              <a:cxn ang="0">
                <a:pos x="connsiteX5508" y="connsiteY5508"/>
              </a:cxn>
              <a:cxn ang="0">
                <a:pos x="connsiteX5509" y="connsiteY5509"/>
              </a:cxn>
              <a:cxn ang="0">
                <a:pos x="connsiteX5510" y="connsiteY5510"/>
              </a:cxn>
              <a:cxn ang="0">
                <a:pos x="connsiteX5511" y="connsiteY5511"/>
              </a:cxn>
              <a:cxn ang="0">
                <a:pos x="connsiteX5512" y="connsiteY5512"/>
              </a:cxn>
              <a:cxn ang="0">
                <a:pos x="connsiteX5513" y="connsiteY5513"/>
              </a:cxn>
              <a:cxn ang="0">
                <a:pos x="connsiteX5514" y="connsiteY5514"/>
              </a:cxn>
              <a:cxn ang="0">
                <a:pos x="connsiteX5515" y="connsiteY5515"/>
              </a:cxn>
              <a:cxn ang="0">
                <a:pos x="connsiteX5516" y="connsiteY5516"/>
              </a:cxn>
              <a:cxn ang="0">
                <a:pos x="connsiteX5517" y="connsiteY5517"/>
              </a:cxn>
              <a:cxn ang="0">
                <a:pos x="connsiteX5518" y="connsiteY5518"/>
              </a:cxn>
              <a:cxn ang="0">
                <a:pos x="connsiteX5519" y="connsiteY5519"/>
              </a:cxn>
              <a:cxn ang="0">
                <a:pos x="connsiteX5520" y="connsiteY5520"/>
              </a:cxn>
              <a:cxn ang="0">
                <a:pos x="connsiteX5521" y="connsiteY5521"/>
              </a:cxn>
              <a:cxn ang="0">
                <a:pos x="connsiteX5522" y="connsiteY5522"/>
              </a:cxn>
              <a:cxn ang="0">
                <a:pos x="connsiteX5523" y="connsiteY5523"/>
              </a:cxn>
              <a:cxn ang="0">
                <a:pos x="connsiteX5524" y="connsiteY5524"/>
              </a:cxn>
              <a:cxn ang="0">
                <a:pos x="connsiteX5525" y="connsiteY5525"/>
              </a:cxn>
              <a:cxn ang="0">
                <a:pos x="connsiteX5526" y="connsiteY5526"/>
              </a:cxn>
              <a:cxn ang="0">
                <a:pos x="connsiteX5527" y="connsiteY5527"/>
              </a:cxn>
              <a:cxn ang="0">
                <a:pos x="connsiteX5528" y="connsiteY5528"/>
              </a:cxn>
              <a:cxn ang="0">
                <a:pos x="connsiteX5529" y="connsiteY5529"/>
              </a:cxn>
              <a:cxn ang="0">
                <a:pos x="connsiteX5530" y="connsiteY5530"/>
              </a:cxn>
              <a:cxn ang="0">
                <a:pos x="connsiteX5531" y="connsiteY5531"/>
              </a:cxn>
              <a:cxn ang="0">
                <a:pos x="connsiteX5532" y="connsiteY5532"/>
              </a:cxn>
              <a:cxn ang="0">
                <a:pos x="connsiteX5533" y="connsiteY5533"/>
              </a:cxn>
              <a:cxn ang="0">
                <a:pos x="connsiteX5534" y="connsiteY5534"/>
              </a:cxn>
              <a:cxn ang="0">
                <a:pos x="connsiteX5535" y="connsiteY5535"/>
              </a:cxn>
              <a:cxn ang="0">
                <a:pos x="connsiteX5536" y="connsiteY5536"/>
              </a:cxn>
              <a:cxn ang="0">
                <a:pos x="connsiteX5537" y="connsiteY5537"/>
              </a:cxn>
              <a:cxn ang="0">
                <a:pos x="connsiteX5538" y="connsiteY5538"/>
              </a:cxn>
              <a:cxn ang="0">
                <a:pos x="connsiteX5539" y="connsiteY5539"/>
              </a:cxn>
              <a:cxn ang="0">
                <a:pos x="connsiteX5540" y="connsiteY5540"/>
              </a:cxn>
              <a:cxn ang="0">
                <a:pos x="connsiteX5541" y="connsiteY5541"/>
              </a:cxn>
              <a:cxn ang="0">
                <a:pos x="connsiteX5542" y="connsiteY5542"/>
              </a:cxn>
              <a:cxn ang="0">
                <a:pos x="connsiteX5543" y="connsiteY5543"/>
              </a:cxn>
              <a:cxn ang="0">
                <a:pos x="connsiteX5544" y="connsiteY5544"/>
              </a:cxn>
              <a:cxn ang="0">
                <a:pos x="connsiteX5545" y="connsiteY5545"/>
              </a:cxn>
              <a:cxn ang="0">
                <a:pos x="connsiteX5546" y="connsiteY5546"/>
              </a:cxn>
              <a:cxn ang="0">
                <a:pos x="connsiteX5547" y="connsiteY5547"/>
              </a:cxn>
              <a:cxn ang="0">
                <a:pos x="connsiteX5548" y="connsiteY5548"/>
              </a:cxn>
              <a:cxn ang="0">
                <a:pos x="connsiteX5549" y="connsiteY5549"/>
              </a:cxn>
              <a:cxn ang="0">
                <a:pos x="connsiteX5550" y="connsiteY5550"/>
              </a:cxn>
              <a:cxn ang="0">
                <a:pos x="connsiteX5551" y="connsiteY5551"/>
              </a:cxn>
              <a:cxn ang="0">
                <a:pos x="connsiteX5552" y="connsiteY5552"/>
              </a:cxn>
              <a:cxn ang="0">
                <a:pos x="connsiteX5553" y="connsiteY5553"/>
              </a:cxn>
              <a:cxn ang="0">
                <a:pos x="connsiteX5554" y="connsiteY5554"/>
              </a:cxn>
              <a:cxn ang="0">
                <a:pos x="connsiteX5555" y="connsiteY5555"/>
              </a:cxn>
              <a:cxn ang="0">
                <a:pos x="connsiteX5556" y="connsiteY5556"/>
              </a:cxn>
              <a:cxn ang="0">
                <a:pos x="connsiteX5557" y="connsiteY5557"/>
              </a:cxn>
              <a:cxn ang="0">
                <a:pos x="connsiteX5558" y="connsiteY5558"/>
              </a:cxn>
              <a:cxn ang="0">
                <a:pos x="connsiteX5559" y="connsiteY5559"/>
              </a:cxn>
              <a:cxn ang="0">
                <a:pos x="connsiteX5560" y="connsiteY5560"/>
              </a:cxn>
              <a:cxn ang="0">
                <a:pos x="connsiteX5561" y="connsiteY5561"/>
              </a:cxn>
              <a:cxn ang="0">
                <a:pos x="connsiteX5562" y="connsiteY5562"/>
              </a:cxn>
              <a:cxn ang="0">
                <a:pos x="connsiteX5563" y="connsiteY5563"/>
              </a:cxn>
              <a:cxn ang="0">
                <a:pos x="connsiteX5564" y="connsiteY5564"/>
              </a:cxn>
              <a:cxn ang="0">
                <a:pos x="connsiteX5565" y="connsiteY5565"/>
              </a:cxn>
              <a:cxn ang="0">
                <a:pos x="connsiteX5566" y="connsiteY5566"/>
              </a:cxn>
              <a:cxn ang="0">
                <a:pos x="connsiteX5567" y="connsiteY5567"/>
              </a:cxn>
              <a:cxn ang="0">
                <a:pos x="connsiteX5568" y="connsiteY5568"/>
              </a:cxn>
              <a:cxn ang="0">
                <a:pos x="connsiteX5569" y="connsiteY5569"/>
              </a:cxn>
              <a:cxn ang="0">
                <a:pos x="connsiteX5570" y="connsiteY5570"/>
              </a:cxn>
              <a:cxn ang="0">
                <a:pos x="connsiteX5571" y="connsiteY5571"/>
              </a:cxn>
              <a:cxn ang="0">
                <a:pos x="connsiteX5572" y="connsiteY5572"/>
              </a:cxn>
              <a:cxn ang="0">
                <a:pos x="connsiteX5573" y="connsiteY5573"/>
              </a:cxn>
              <a:cxn ang="0">
                <a:pos x="connsiteX5574" y="connsiteY5574"/>
              </a:cxn>
              <a:cxn ang="0">
                <a:pos x="connsiteX5575" y="connsiteY5575"/>
              </a:cxn>
              <a:cxn ang="0">
                <a:pos x="connsiteX5576" y="connsiteY5576"/>
              </a:cxn>
              <a:cxn ang="0">
                <a:pos x="connsiteX5577" y="connsiteY5577"/>
              </a:cxn>
              <a:cxn ang="0">
                <a:pos x="connsiteX5578" y="connsiteY5578"/>
              </a:cxn>
              <a:cxn ang="0">
                <a:pos x="connsiteX5579" y="connsiteY5579"/>
              </a:cxn>
              <a:cxn ang="0">
                <a:pos x="connsiteX5580" y="connsiteY5580"/>
              </a:cxn>
              <a:cxn ang="0">
                <a:pos x="connsiteX5581" y="connsiteY5581"/>
              </a:cxn>
              <a:cxn ang="0">
                <a:pos x="connsiteX5582" y="connsiteY5582"/>
              </a:cxn>
              <a:cxn ang="0">
                <a:pos x="connsiteX5583" y="connsiteY5583"/>
              </a:cxn>
              <a:cxn ang="0">
                <a:pos x="connsiteX5584" y="connsiteY5584"/>
              </a:cxn>
              <a:cxn ang="0">
                <a:pos x="connsiteX5585" y="connsiteY5585"/>
              </a:cxn>
              <a:cxn ang="0">
                <a:pos x="connsiteX5586" y="connsiteY5586"/>
              </a:cxn>
              <a:cxn ang="0">
                <a:pos x="connsiteX5587" y="connsiteY5587"/>
              </a:cxn>
              <a:cxn ang="0">
                <a:pos x="connsiteX5588" y="connsiteY5588"/>
              </a:cxn>
              <a:cxn ang="0">
                <a:pos x="connsiteX5589" y="connsiteY5589"/>
              </a:cxn>
              <a:cxn ang="0">
                <a:pos x="connsiteX5590" y="connsiteY5590"/>
              </a:cxn>
              <a:cxn ang="0">
                <a:pos x="connsiteX5591" y="connsiteY5591"/>
              </a:cxn>
              <a:cxn ang="0">
                <a:pos x="connsiteX5592" y="connsiteY5592"/>
              </a:cxn>
              <a:cxn ang="0">
                <a:pos x="connsiteX5593" y="connsiteY5593"/>
              </a:cxn>
              <a:cxn ang="0">
                <a:pos x="connsiteX5594" y="connsiteY5594"/>
              </a:cxn>
              <a:cxn ang="0">
                <a:pos x="connsiteX5595" y="connsiteY5595"/>
              </a:cxn>
              <a:cxn ang="0">
                <a:pos x="connsiteX5596" y="connsiteY5596"/>
              </a:cxn>
              <a:cxn ang="0">
                <a:pos x="connsiteX5597" y="connsiteY5597"/>
              </a:cxn>
              <a:cxn ang="0">
                <a:pos x="connsiteX5598" y="connsiteY5598"/>
              </a:cxn>
              <a:cxn ang="0">
                <a:pos x="connsiteX5599" y="connsiteY5599"/>
              </a:cxn>
              <a:cxn ang="0">
                <a:pos x="connsiteX5600" y="connsiteY5600"/>
              </a:cxn>
              <a:cxn ang="0">
                <a:pos x="connsiteX5601" y="connsiteY5601"/>
              </a:cxn>
              <a:cxn ang="0">
                <a:pos x="connsiteX5602" y="connsiteY5602"/>
              </a:cxn>
              <a:cxn ang="0">
                <a:pos x="connsiteX5603" y="connsiteY5603"/>
              </a:cxn>
              <a:cxn ang="0">
                <a:pos x="connsiteX5604" y="connsiteY5604"/>
              </a:cxn>
              <a:cxn ang="0">
                <a:pos x="connsiteX5605" y="connsiteY5605"/>
              </a:cxn>
              <a:cxn ang="0">
                <a:pos x="connsiteX5606" y="connsiteY5606"/>
              </a:cxn>
              <a:cxn ang="0">
                <a:pos x="connsiteX5607" y="connsiteY5607"/>
              </a:cxn>
              <a:cxn ang="0">
                <a:pos x="connsiteX5608" y="connsiteY5608"/>
              </a:cxn>
              <a:cxn ang="0">
                <a:pos x="connsiteX5609" y="connsiteY5609"/>
              </a:cxn>
              <a:cxn ang="0">
                <a:pos x="connsiteX5610" y="connsiteY5610"/>
              </a:cxn>
              <a:cxn ang="0">
                <a:pos x="connsiteX5611" y="connsiteY5611"/>
              </a:cxn>
              <a:cxn ang="0">
                <a:pos x="connsiteX5612" y="connsiteY5612"/>
              </a:cxn>
              <a:cxn ang="0">
                <a:pos x="connsiteX5613" y="connsiteY5613"/>
              </a:cxn>
              <a:cxn ang="0">
                <a:pos x="connsiteX5614" y="connsiteY5614"/>
              </a:cxn>
              <a:cxn ang="0">
                <a:pos x="connsiteX5615" y="connsiteY5615"/>
              </a:cxn>
              <a:cxn ang="0">
                <a:pos x="connsiteX5616" y="connsiteY5616"/>
              </a:cxn>
              <a:cxn ang="0">
                <a:pos x="connsiteX5617" y="connsiteY5617"/>
              </a:cxn>
              <a:cxn ang="0">
                <a:pos x="connsiteX5618" y="connsiteY5618"/>
              </a:cxn>
              <a:cxn ang="0">
                <a:pos x="connsiteX5619" y="connsiteY5619"/>
              </a:cxn>
              <a:cxn ang="0">
                <a:pos x="connsiteX5620" y="connsiteY5620"/>
              </a:cxn>
              <a:cxn ang="0">
                <a:pos x="connsiteX5621" y="connsiteY5621"/>
              </a:cxn>
              <a:cxn ang="0">
                <a:pos x="connsiteX5622" y="connsiteY5622"/>
              </a:cxn>
              <a:cxn ang="0">
                <a:pos x="connsiteX5623" y="connsiteY5623"/>
              </a:cxn>
              <a:cxn ang="0">
                <a:pos x="connsiteX5624" y="connsiteY5624"/>
              </a:cxn>
              <a:cxn ang="0">
                <a:pos x="connsiteX5625" y="connsiteY5625"/>
              </a:cxn>
              <a:cxn ang="0">
                <a:pos x="connsiteX5626" y="connsiteY5626"/>
              </a:cxn>
              <a:cxn ang="0">
                <a:pos x="connsiteX5627" y="connsiteY5627"/>
              </a:cxn>
              <a:cxn ang="0">
                <a:pos x="connsiteX5628" y="connsiteY5628"/>
              </a:cxn>
              <a:cxn ang="0">
                <a:pos x="connsiteX5629" y="connsiteY5629"/>
              </a:cxn>
              <a:cxn ang="0">
                <a:pos x="connsiteX5630" y="connsiteY5630"/>
              </a:cxn>
              <a:cxn ang="0">
                <a:pos x="connsiteX5631" y="connsiteY5631"/>
              </a:cxn>
              <a:cxn ang="0">
                <a:pos x="connsiteX5632" y="connsiteY5632"/>
              </a:cxn>
              <a:cxn ang="0">
                <a:pos x="connsiteX5633" y="connsiteY5633"/>
              </a:cxn>
              <a:cxn ang="0">
                <a:pos x="connsiteX5634" y="connsiteY5634"/>
              </a:cxn>
              <a:cxn ang="0">
                <a:pos x="connsiteX5635" y="connsiteY5635"/>
              </a:cxn>
              <a:cxn ang="0">
                <a:pos x="connsiteX5636" y="connsiteY5636"/>
              </a:cxn>
              <a:cxn ang="0">
                <a:pos x="connsiteX5637" y="connsiteY5637"/>
              </a:cxn>
              <a:cxn ang="0">
                <a:pos x="connsiteX5638" y="connsiteY5638"/>
              </a:cxn>
              <a:cxn ang="0">
                <a:pos x="connsiteX5639" y="connsiteY5639"/>
              </a:cxn>
              <a:cxn ang="0">
                <a:pos x="connsiteX5640" y="connsiteY5640"/>
              </a:cxn>
              <a:cxn ang="0">
                <a:pos x="connsiteX5641" y="connsiteY5641"/>
              </a:cxn>
              <a:cxn ang="0">
                <a:pos x="connsiteX5642" y="connsiteY5642"/>
              </a:cxn>
              <a:cxn ang="0">
                <a:pos x="connsiteX5643" y="connsiteY5643"/>
              </a:cxn>
              <a:cxn ang="0">
                <a:pos x="connsiteX5644" y="connsiteY5644"/>
              </a:cxn>
              <a:cxn ang="0">
                <a:pos x="connsiteX5645" y="connsiteY5645"/>
              </a:cxn>
              <a:cxn ang="0">
                <a:pos x="connsiteX5646" y="connsiteY5646"/>
              </a:cxn>
              <a:cxn ang="0">
                <a:pos x="connsiteX5647" y="connsiteY5647"/>
              </a:cxn>
              <a:cxn ang="0">
                <a:pos x="connsiteX5648" y="connsiteY5648"/>
              </a:cxn>
              <a:cxn ang="0">
                <a:pos x="connsiteX5649" y="connsiteY5649"/>
              </a:cxn>
              <a:cxn ang="0">
                <a:pos x="connsiteX5650" y="connsiteY5650"/>
              </a:cxn>
              <a:cxn ang="0">
                <a:pos x="connsiteX5651" y="connsiteY5651"/>
              </a:cxn>
              <a:cxn ang="0">
                <a:pos x="connsiteX5652" y="connsiteY5652"/>
              </a:cxn>
              <a:cxn ang="0">
                <a:pos x="connsiteX5653" y="connsiteY5653"/>
              </a:cxn>
              <a:cxn ang="0">
                <a:pos x="connsiteX5654" y="connsiteY5654"/>
              </a:cxn>
              <a:cxn ang="0">
                <a:pos x="connsiteX5655" y="connsiteY5655"/>
              </a:cxn>
              <a:cxn ang="0">
                <a:pos x="connsiteX5656" y="connsiteY5656"/>
              </a:cxn>
              <a:cxn ang="0">
                <a:pos x="connsiteX5657" y="connsiteY5657"/>
              </a:cxn>
              <a:cxn ang="0">
                <a:pos x="connsiteX5658" y="connsiteY5658"/>
              </a:cxn>
              <a:cxn ang="0">
                <a:pos x="connsiteX5659" y="connsiteY5659"/>
              </a:cxn>
              <a:cxn ang="0">
                <a:pos x="connsiteX5660" y="connsiteY5660"/>
              </a:cxn>
              <a:cxn ang="0">
                <a:pos x="connsiteX5661" y="connsiteY5661"/>
              </a:cxn>
              <a:cxn ang="0">
                <a:pos x="connsiteX5662" y="connsiteY5662"/>
              </a:cxn>
              <a:cxn ang="0">
                <a:pos x="connsiteX5663" y="connsiteY5663"/>
              </a:cxn>
              <a:cxn ang="0">
                <a:pos x="connsiteX5664" y="connsiteY5664"/>
              </a:cxn>
              <a:cxn ang="0">
                <a:pos x="connsiteX5665" y="connsiteY5665"/>
              </a:cxn>
              <a:cxn ang="0">
                <a:pos x="connsiteX5666" y="connsiteY5666"/>
              </a:cxn>
              <a:cxn ang="0">
                <a:pos x="connsiteX5667" y="connsiteY5667"/>
              </a:cxn>
              <a:cxn ang="0">
                <a:pos x="connsiteX5668" y="connsiteY5668"/>
              </a:cxn>
              <a:cxn ang="0">
                <a:pos x="connsiteX5669" y="connsiteY5669"/>
              </a:cxn>
              <a:cxn ang="0">
                <a:pos x="connsiteX5670" y="connsiteY5670"/>
              </a:cxn>
              <a:cxn ang="0">
                <a:pos x="connsiteX5671" y="connsiteY5671"/>
              </a:cxn>
              <a:cxn ang="0">
                <a:pos x="connsiteX5672" y="connsiteY5672"/>
              </a:cxn>
              <a:cxn ang="0">
                <a:pos x="connsiteX5673" y="connsiteY5673"/>
              </a:cxn>
              <a:cxn ang="0">
                <a:pos x="connsiteX5674" y="connsiteY5674"/>
              </a:cxn>
              <a:cxn ang="0">
                <a:pos x="connsiteX5675" y="connsiteY5675"/>
              </a:cxn>
              <a:cxn ang="0">
                <a:pos x="connsiteX5676" y="connsiteY5676"/>
              </a:cxn>
              <a:cxn ang="0">
                <a:pos x="connsiteX5677" y="connsiteY5677"/>
              </a:cxn>
              <a:cxn ang="0">
                <a:pos x="connsiteX5678" y="connsiteY5678"/>
              </a:cxn>
              <a:cxn ang="0">
                <a:pos x="connsiteX5679" y="connsiteY5679"/>
              </a:cxn>
              <a:cxn ang="0">
                <a:pos x="connsiteX5680" y="connsiteY5680"/>
              </a:cxn>
              <a:cxn ang="0">
                <a:pos x="connsiteX5681" y="connsiteY5681"/>
              </a:cxn>
              <a:cxn ang="0">
                <a:pos x="connsiteX5682" y="connsiteY5682"/>
              </a:cxn>
              <a:cxn ang="0">
                <a:pos x="connsiteX5683" y="connsiteY5683"/>
              </a:cxn>
              <a:cxn ang="0">
                <a:pos x="connsiteX5684" y="connsiteY5684"/>
              </a:cxn>
              <a:cxn ang="0">
                <a:pos x="connsiteX5685" y="connsiteY5685"/>
              </a:cxn>
              <a:cxn ang="0">
                <a:pos x="connsiteX5686" y="connsiteY5686"/>
              </a:cxn>
              <a:cxn ang="0">
                <a:pos x="connsiteX5687" y="connsiteY5687"/>
              </a:cxn>
              <a:cxn ang="0">
                <a:pos x="connsiteX5688" y="connsiteY5688"/>
              </a:cxn>
              <a:cxn ang="0">
                <a:pos x="connsiteX5689" y="connsiteY5689"/>
              </a:cxn>
              <a:cxn ang="0">
                <a:pos x="connsiteX5690" y="connsiteY5690"/>
              </a:cxn>
              <a:cxn ang="0">
                <a:pos x="connsiteX5691" y="connsiteY5691"/>
              </a:cxn>
              <a:cxn ang="0">
                <a:pos x="connsiteX5692" y="connsiteY5692"/>
              </a:cxn>
              <a:cxn ang="0">
                <a:pos x="connsiteX5693" y="connsiteY5693"/>
              </a:cxn>
              <a:cxn ang="0">
                <a:pos x="connsiteX5694" y="connsiteY5694"/>
              </a:cxn>
              <a:cxn ang="0">
                <a:pos x="connsiteX5695" y="connsiteY5695"/>
              </a:cxn>
              <a:cxn ang="0">
                <a:pos x="connsiteX5696" y="connsiteY5696"/>
              </a:cxn>
              <a:cxn ang="0">
                <a:pos x="connsiteX5697" y="connsiteY5697"/>
              </a:cxn>
              <a:cxn ang="0">
                <a:pos x="connsiteX5698" y="connsiteY5698"/>
              </a:cxn>
              <a:cxn ang="0">
                <a:pos x="connsiteX5699" y="connsiteY5699"/>
              </a:cxn>
              <a:cxn ang="0">
                <a:pos x="connsiteX5700" y="connsiteY5700"/>
              </a:cxn>
              <a:cxn ang="0">
                <a:pos x="connsiteX5701" y="connsiteY5701"/>
              </a:cxn>
              <a:cxn ang="0">
                <a:pos x="connsiteX5702" y="connsiteY5702"/>
              </a:cxn>
              <a:cxn ang="0">
                <a:pos x="connsiteX5703" y="connsiteY5703"/>
              </a:cxn>
              <a:cxn ang="0">
                <a:pos x="connsiteX5704" y="connsiteY5704"/>
              </a:cxn>
              <a:cxn ang="0">
                <a:pos x="connsiteX5705" y="connsiteY5705"/>
              </a:cxn>
              <a:cxn ang="0">
                <a:pos x="connsiteX5706" y="connsiteY5706"/>
              </a:cxn>
              <a:cxn ang="0">
                <a:pos x="connsiteX5707" y="connsiteY5707"/>
              </a:cxn>
              <a:cxn ang="0">
                <a:pos x="connsiteX5708" y="connsiteY5708"/>
              </a:cxn>
              <a:cxn ang="0">
                <a:pos x="connsiteX5709" y="connsiteY5709"/>
              </a:cxn>
              <a:cxn ang="0">
                <a:pos x="connsiteX5710" y="connsiteY5710"/>
              </a:cxn>
              <a:cxn ang="0">
                <a:pos x="connsiteX5711" y="connsiteY5711"/>
              </a:cxn>
              <a:cxn ang="0">
                <a:pos x="connsiteX5712" y="connsiteY5712"/>
              </a:cxn>
              <a:cxn ang="0">
                <a:pos x="connsiteX5713" y="connsiteY5713"/>
              </a:cxn>
              <a:cxn ang="0">
                <a:pos x="connsiteX5714" y="connsiteY5714"/>
              </a:cxn>
              <a:cxn ang="0">
                <a:pos x="connsiteX5715" y="connsiteY5715"/>
              </a:cxn>
              <a:cxn ang="0">
                <a:pos x="connsiteX5716" y="connsiteY5716"/>
              </a:cxn>
              <a:cxn ang="0">
                <a:pos x="connsiteX5717" y="connsiteY5717"/>
              </a:cxn>
              <a:cxn ang="0">
                <a:pos x="connsiteX5718" y="connsiteY5718"/>
              </a:cxn>
              <a:cxn ang="0">
                <a:pos x="connsiteX5719" y="connsiteY5719"/>
              </a:cxn>
              <a:cxn ang="0">
                <a:pos x="connsiteX5720" y="connsiteY5720"/>
              </a:cxn>
              <a:cxn ang="0">
                <a:pos x="connsiteX5721" y="connsiteY5721"/>
              </a:cxn>
              <a:cxn ang="0">
                <a:pos x="connsiteX5722" y="connsiteY5722"/>
              </a:cxn>
              <a:cxn ang="0">
                <a:pos x="connsiteX5723" y="connsiteY5723"/>
              </a:cxn>
              <a:cxn ang="0">
                <a:pos x="connsiteX5724" y="connsiteY5724"/>
              </a:cxn>
              <a:cxn ang="0">
                <a:pos x="connsiteX5725" y="connsiteY5725"/>
              </a:cxn>
              <a:cxn ang="0">
                <a:pos x="connsiteX5726" y="connsiteY5726"/>
              </a:cxn>
              <a:cxn ang="0">
                <a:pos x="connsiteX5727" y="connsiteY5727"/>
              </a:cxn>
              <a:cxn ang="0">
                <a:pos x="connsiteX5728" y="connsiteY5728"/>
              </a:cxn>
              <a:cxn ang="0">
                <a:pos x="connsiteX5729" y="connsiteY5729"/>
              </a:cxn>
              <a:cxn ang="0">
                <a:pos x="connsiteX5730" y="connsiteY5730"/>
              </a:cxn>
              <a:cxn ang="0">
                <a:pos x="connsiteX5731" y="connsiteY5731"/>
              </a:cxn>
              <a:cxn ang="0">
                <a:pos x="connsiteX5732" y="connsiteY5732"/>
              </a:cxn>
              <a:cxn ang="0">
                <a:pos x="connsiteX5733" y="connsiteY5733"/>
              </a:cxn>
              <a:cxn ang="0">
                <a:pos x="connsiteX5734" y="connsiteY5734"/>
              </a:cxn>
              <a:cxn ang="0">
                <a:pos x="connsiteX5735" y="connsiteY5735"/>
              </a:cxn>
              <a:cxn ang="0">
                <a:pos x="connsiteX5736" y="connsiteY5736"/>
              </a:cxn>
              <a:cxn ang="0">
                <a:pos x="connsiteX5737" y="connsiteY5737"/>
              </a:cxn>
              <a:cxn ang="0">
                <a:pos x="connsiteX5738" y="connsiteY5738"/>
              </a:cxn>
              <a:cxn ang="0">
                <a:pos x="connsiteX5739" y="connsiteY5739"/>
              </a:cxn>
              <a:cxn ang="0">
                <a:pos x="connsiteX5740" y="connsiteY5740"/>
              </a:cxn>
              <a:cxn ang="0">
                <a:pos x="connsiteX5741" y="connsiteY5741"/>
              </a:cxn>
              <a:cxn ang="0">
                <a:pos x="connsiteX5742" y="connsiteY5742"/>
              </a:cxn>
              <a:cxn ang="0">
                <a:pos x="connsiteX5743" y="connsiteY5743"/>
              </a:cxn>
              <a:cxn ang="0">
                <a:pos x="connsiteX5744" y="connsiteY5744"/>
              </a:cxn>
              <a:cxn ang="0">
                <a:pos x="connsiteX5745" y="connsiteY5745"/>
              </a:cxn>
              <a:cxn ang="0">
                <a:pos x="connsiteX5746" y="connsiteY5746"/>
              </a:cxn>
              <a:cxn ang="0">
                <a:pos x="connsiteX5747" y="connsiteY5747"/>
              </a:cxn>
              <a:cxn ang="0">
                <a:pos x="connsiteX5748" y="connsiteY5748"/>
              </a:cxn>
              <a:cxn ang="0">
                <a:pos x="connsiteX5749" y="connsiteY5749"/>
              </a:cxn>
              <a:cxn ang="0">
                <a:pos x="connsiteX5750" y="connsiteY5750"/>
              </a:cxn>
              <a:cxn ang="0">
                <a:pos x="connsiteX5751" y="connsiteY5751"/>
              </a:cxn>
              <a:cxn ang="0">
                <a:pos x="connsiteX5752" y="connsiteY5752"/>
              </a:cxn>
              <a:cxn ang="0">
                <a:pos x="connsiteX5753" y="connsiteY5753"/>
              </a:cxn>
              <a:cxn ang="0">
                <a:pos x="connsiteX5754" y="connsiteY5754"/>
              </a:cxn>
              <a:cxn ang="0">
                <a:pos x="connsiteX5755" y="connsiteY5755"/>
              </a:cxn>
              <a:cxn ang="0">
                <a:pos x="connsiteX5756" y="connsiteY5756"/>
              </a:cxn>
              <a:cxn ang="0">
                <a:pos x="connsiteX5757" y="connsiteY5757"/>
              </a:cxn>
              <a:cxn ang="0">
                <a:pos x="connsiteX5758" y="connsiteY5758"/>
              </a:cxn>
              <a:cxn ang="0">
                <a:pos x="connsiteX5759" y="connsiteY5759"/>
              </a:cxn>
              <a:cxn ang="0">
                <a:pos x="connsiteX5760" y="connsiteY5760"/>
              </a:cxn>
              <a:cxn ang="0">
                <a:pos x="connsiteX5761" y="connsiteY5761"/>
              </a:cxn>
              <a:cxn ang="0">
                <a:pos x="connsiteX5762" y="connsiteY5762"/>
              </a:cxn>
              <a:cxn ang="0">
                <a:pos x="connsiteX5763" y="connsiteY5763"/>
              </a:cxn>
              <a:cxn ang="0">
                <a:pos x="connsiteX5764" y="connsiteY5764"/>
              </a:cxn>
              <a:cxn ang="0">
                <a:pos x="connsiteX5765" y="connsiteY5765"/>
              </a:cxn>
              <a:cxn ang="0">
                <a:pos x="connsiteX5766" y="connsiteY5766"/>
              </a:cxn>
              <a:cxn ang="0">
                <a:pos x="connsiteX5767" y="connsiteY5767"/>
              </a:cxn>
              <a:cxn ang="0">
                <a:pos x="connsiteX5768" y="connsiteY5768"/>
              </a:cxn>
              <a:cxn ang="0">
                <a:pos x="connsiteX5769" y="connsiteY5769"/>
              </a:cxn>
              <a:cxn ang="0">
                <a:pos x="connsiteX5770" y="connsiteY5770"/>
              </a:cxn>
              <a:cxn ang="0">
                <a:pos x="connsiteX5771" y="connsiteY5771"/>
              </a:cxn>
              <a:cxn ang="0">
                <a:pos x="connsiteX5772" y="connsiteY5772"/>
              </a:cxn>
              <a:cxn ang="0">
                <a:pos x="connsiteX5773" y="connsiteY5773"/>
              </a:cxn>
              <a:cxn ang="0">
                <a:pos x="connsiteX5774" y="connsiteY5774"/>
              </a:cxn>
              <a:cxn ang="0">
                <a:pos x="connsiteX5775" y="connsiteY5775"/>
              </a:cxn>
              <a:cxn ang="0">
                <a:pos x="connsiteX5776" y="connsiteY5776"/>
              </a:cxn>
              <a:cxn ang="0">
                <a:pos x="connsiteX5777" y="connsiteY5777"/>
              </a:cxn>
              <a:cxn ang="0">
                <a:pos x="connsiteX5778" y="connsiteY5778"/>
              </a:cxn>
              <a:cxn ang="0">
                <a:pos x="connsiteX5779" y="connsiteY5779"/>
              </a:cxn>
              <a:cxn ang="0">
                <a:pos x="connsiteX5780" y="connsiteY5780"/>
              </a:cxn>
              <a:cxn ang="0">
                <a:pos x="connsiteX5781" y="connsiteY5781"/>
              </a:cxn>
              <a:cxn ang="0">
                <a:pos x="connsiteX5782" y="connsiteY5782"/>
              </a:cxn>
              <a:cxn ang="0">
                <a:pos x="connsiteX5783" y="connsiteY5783"/>
              </a:cxn>
              <a:cxn ang="0">
                <a:pos x="connsiteX5784" y="connsiteY5784"/>
              </a:cxn>
              <a:cxn ang="0">
                <a:pos x="connsiteX5785" y="connsiteY5785"/>
              </a:cxn>
              <a:cxn ang="0">
                <a:pos x="connsiteX5786" y="connsiteY5786"/>
              </a:cxn>
              <a:cxn ang="0">
                <a:pos x="connsiteX5787" y="connsiteY5787"/>
              </a:cxn>
              <a:cxn ang="0">
                <a:pos x="connsiteX5788" y="connsiteY5788"/>
              </a:cxn>
              <a:cxn ang="0">
                <a:pos x="connsiteX5789" y="connsiteY5789"/>
              </a:cxn>
              <a:cxn ang="0">
                <a:pos x="connsiteX5790" y="connsiteY5790"/>
              </a:cxn>
              <a:cxn ang="0">
                <a:pos x="connsiteX5791" y="connsiteY5791"/>
              </a:cxn>
              <a:cxn ang="0">
                <a:pos x="connsiteX5792" y="connsiteY5792"/>
              </a:cxn>
              <a:cxn ang="0">
                <a:pos x="connsiteX5793" y="connsiteY5793"/>
              </a:cxn>
              <a:cxn ang="0">
                <a:pos x="connsiteX5794" y="connsiteY5794"/>
              </a:cxn>
              <a:cxn ang="0">
                <a:pos x="connsiteX5795" y="connsiteY5795"/>
              </a:cxn>
              <a:cxn ang="0">
                <a:pos x="connsiteX5796" y="connsiteY5796"/>
              </a:cxn>
              <a:cxn ang="0">
                <a:pos x="connsiteX5797" y="connsiteY5797"/>
              </a:cxn>
              <a:cxn ang="0">
                <a:pos x="connsiteX5798" y="connsiteY5798"/>
              </a:cxn>
              <a:cxn ang="0">
                <a:pos x="connsiteX5799" y="connsiteY5799"/>
              </a:cxn>
              <a:cxn ang="0">
                <a:pos x="connsiteX5800" y="connsiteY5800"/>
              </a:cxn>
              <a:cxn ang="0">
                <a:pos x="connsiteX5801" y="connsiteY5801"/>
              </a:cxn>
              <a:cxn ang="0">
                <a:pos x="connsiteX5802" y="connsiteY5802"/>
              </a:cxn>
              <a:cxn ang="0">
                <a:pos x="connsiteX5803" y="connsiteY5803"/>
              </a:cxn>
              <a:cxn ang="0">
                <a:pos x="connsiteX5804" y="connsiteY5804"/>
              </a:cxn>
              <a:cxn ang="0">
                <a:pos x="connsiteX5805" y="connsiteY5805"/>
              </a:cxn>
              <a:cxn ang="0">
                <a:pos x="connsiteX5806" y="connsiteY5806"/>
              </a:cxn>
              <a:cxn ang="0">
                <a:pos x="connsiteX5807" y="connsiteY5807"/>
              </a:cxn>
              <a:cxn ang="0">
                <a:pos x="connsiteX5808" y="connsiteY5808"/>
              </a:cxn>
              <a:cxn ang="0">
                <a:pos x="connsiteX5809" y="connsiteY5809"/>
              </a:cxn>
              <a:cxn ang="0">
                <a:pos x="connsiteX5810" y="connsiteY5810"/>
              </a:cxn>
              <a:cxn ang="0">
                <a:pos x="connsiteX5811" y="connsiteY5811"/>
              </a:cxn>
              <a:cxn ang="0">
                <a:pos x="connsiteX5812" y="connsiteY5812"/>
              </a:cxn>
              <a:cxn ang="0">
                <a:pos x="connsiteX5813" y="connsiteY5813"/>
              </a:cxn>
              <a:cxn ang="0">
                <a:pos x="connsiteX5814" y="connsiteY5814"/>
              </a:cxn>
              <a:cxn ang="0">
                <a:pos x="connsiteX5815" y="connsiteY5815"/>
              </a:cxn>
              <a:cxn ang="0">
                <a:pos x="connsiteX5816" y="connsiteY5816"/>
              </a:cxn>
              <a:cxn ang="0">
                <a:pos x="connsiteX5817" y="connsiteY5817"/>
              </a:cxn>
              <a:cxn ang="0">
                <a:pos x="connsiteX5818" y="connsiteY5818"/>
              </a:cxn>
              <a:cxn ang="0">
                <a:pos x="connsiteX5819" y="connsiteY5819"/>
              </a:cxn>
              <a:cxn ang="0">
                <a:pos x="connsiteX5820" y="connsiteY5820"/>
              </a:cxn>
              <a:cxn ang="0">
                <a:pos x="connsiteX5821" y="connsiteY5821"/>
              </a:cxn>
              <a:cxn ang="0">
                <a:pos x="connsiteX5822" y="connsiteY5822"/>
              </a:cxn>
              <a:cxn ang="0">
                <a:pos x="connsiteX5823" y="connsiteY5823"/>
              </a:cxn>
              <a:cxn ang="0">
                <a:pos x="connsiteX5824" y="connsiteY5824"/>
              </a:cxn>
              <a:cxn ang="0">
                <a:pos x="connsiteX5825" y="connsiteY5825"/>
              </a:cxn>
              <a:cxn ang="0">
                <a:pos x="connsiteX5826" y="connsiteY5826"/>
              </a:cxn>
              <a:cxn ang="0">
                <a:pos x="connsiteX5827" y="connsiteY5827"/>
              </a:cxn>
              <a:cxn ang="0">
                <a:pos x="connsiteX5828" y="connsiteY5828"/>
              </a:cxn>
              <a:cxn ang="0">
                <a:pos x="connsiteX5829" y="connsiteY5829"/>
              </a:cxn>
              <a:cxn ang="0">
                <a:pos x="connsiteX5830" y="connsiteY5830"/>
              </a:cxn>
              <a:cxn ang="0">
                <a:pos x="connsiteX5831" y="connsiteY5831"/>
              </a:cxn>
              <a:cxn ang="0">
                <a:pos x="connsiteX5832" y="connsiteY5832"/>
              </a:cxn>
              <a:cxn ang="0">
                <a:pos x="connsiteX5833" y="connsiteY5833"/>
              </a:cxn>
              <a:cxn ang="0">
                <a:pos x="connsiteX5834" y="connsiteY5834"/>
              </a:cxn>
              <a:cxn ang="0">
                <a:pos x="connsiteX5835" y="connsiteY5835"/>
              </a:cxn>
              <a:cxn ang="0">
                <a:pos x="connsiteX5836" y="connsiteY5836"/>
              </a:cxn>
              <a:cxn ang="0">
                <a:pos x="connsiteX5837" y="connsiteY5837"/>
              </a:cxn>
              <a:cxn ang="0">
                <a:pos x="connsiteX5838" y="connsiteY5838"/>
              </a:cxn>
              <a:cxn ang="0">
                <a:pos x="connsiteX5839" y="connsiteY5839"/>
              </a:cxn>
              <a:cxn ang="0">
                <a:pos x="connsiteX5840" y="connsiteY5840"/>
              </a:cxn>
              <a:cxn ang="0">
                <a:pos x="connsiteX5841" y="connsiteY5841"/>
              </a:cxn>
              <a:cxn ang="0">
                <a:pos x="connsiteX5842" y="connsiteY5842"/>
              </a:cxn>
              <a:cxn ang="0">
                <a:pos x="connsiteX5843" y="connsiteY5843"/>
              </a:cxn>
              <a:cxn ang="0">
                <a:pos x="connsiteX5844" y="connsiteY5844"/>
              </a:cxn>
              <a:cxn ang="0">
                <a:pos x="connsiteX5845" y="connsiteY5845"/>
              </a:cxn>
              <a:cxn ang="0">
                <a:pos x="connsiteX5846" y="connsiteY5846"/>
              </a:cxn>
              <a:cxn ang="0">
                <a:pos x="connsiteX5847" y="connsiteY5847"/>
              </a:cxn>
              <a:cxn ang="0">
                <a:pos x="connsiteX5848" y="connsiteY5848"/>
              </a:cxn>
              <a:cxn ang="0">
                <a:pos x="connsiteX5849" y="connsiteY5849"/>
              </a:cxn>
              <a:cxn ang="0">
                <a:pos x="connsiteX5850" y="connsiteY5850"/>
              </a:cxn>
              <a:cxn ang="0">
                <a:pos x="connsiteX5851" y="connsiteY5851"/>
              </a:cxn>
              <a:cxn ang="0">
                <a:pos x="connsiteX5852" y="connsiteY5852"/>
              </a:cxn>
              <a:cxn ang="0">
                <a:pos x="connsiteX5853" y="connsiteY5853"/>
              </a:cxn>
              <a:cxn ang="0">
                <a:pos x="connsiteX5854" y="connsiteY5854"/>
              </a:cxn>
              <a:cxn ang="0">
                <a:pos x="connsiteX5855" y="connsiteY5855"/>
              </a:cxn>
              <a:cxn ang="0">
                <a:pos x="connsiteX5856" y="connsiteY5856"/>
              </a:cxn>
              <a:cxn ang="0">
                <a:pos x="connsiteX5857" y="connsiteY5857"/>
              </a:cxn>
              <a:cxn ang="0">
                <a:pos x="connsiteX5858" y="connsiteY5858"/>
              </a:cxn>
              <a:cxn ang="0">
                <a:pos x="connsiteX5859" y="connsiteY5859"/>
              </a:cxn>
              <a:cxn ang="0">
                <a:pos x="connsiteX5860" y="connsiteY5860"/>
              </a:cxn>
              <a:cxn ang="0">
                <a:pos x="connsiteX5861" y="connsiteY5861"/>
              </a:cxn>
              <a:cxn ang="0">
                <a:pos x="connsiteX5862" y="connsiteY5862"/>
              </a:cxn>
              <a:cxn ang="0">
                <a:pos x="connsiteX5863" y="connsiteY5863"/>
              </a:cxn>
              <a:cxn ang="0">
                <a:pos x="connsiteX5864" y="connsiteY5864"/>
              </a:cxn>
              <a:cxn ang="0">
                <a:pos x="connsiteX5865" y="connsiteY5865"/>
              </a:cxn>
              <a:cxn ang="0">
                <a:pos x="connsiteX5866" y="connsiteY5866"/>
              </a:cxn>
              <a:cxn ang="0">
                <a:pos x="connsiteX5867" y="connsiteY5867"/>
              </a:cxn>
              <a:cxn ang="0">
                <a:pos x="connsiteX5868" y="connsiteY5868"/>
              </a:cxn>
              <a:cxn ang="0">
                <a:pos x="connsiteX5869" y="connsiteY5869"/>
              </a:cxn>
              <a:cxn ang="0">
                <a:pos x="connsiteX5870" y="connsiteY5870"/>
              </a:cxn>
              <a:cxn ang="0">
                <a:pos x="connsiteX5871" y="connsiteY5871"/>
              </a:cxn>
              <a:cxn ang="0">
                <a:pos x="connsiteX5872" y="connsiteY5872"/>
              </a:cxn>
              <a:cxn ang="0">
                <a:pos x="connsiteX5873" y="connsiteY5873"/>
              </a:cxn>
              <a:cxn ang="0">
                <a:pos x="connsiteX5874" y="connsiteY5874"/>
              </a:cxn>
              <a:cxn ang="0">
                <a:pos x="connsiteX5875" y="connsiteY5875"/>
              </a:cxn>
              <a:cxn ang="0">
                <a:pos x="connsiteX5876" y="connsiteY5876"/>
              </a:cxn>
              <a:cxn ang="0">
                <a:pos x="connsiteX5877" y="connsiteY5877"/>
              </a:cxn>
              <a:cxn ang="0">
                <a:pos x="connsiteX5878" y="connsiteY5878"/>
              </a:cxn>
              <a:cxn ang="0">
                <a:pos x="connsiteX5879" y="connsiteY5879"/>
              </a:cxn>
              <a:cxn ang="0">
                <a:pos x="connsiteX5880" y="connsiteY5880"/>
              </a:cxn>
              <a:cxn ang="0">
                <a:pos x="connsiteX5881" y="connsiteY5881"/>
              </a:cxn>
              <a:cxn ang="0">
                <a:pos x="connsiteX5882" y="connsiteY5882"/>
              </a:cxn>
              <a:cxn ang="0">
                <a:pos x="connsiteX5883" y="connsiteY5883"/>
              </a:cxn>
              <a:cxn ang="0">
                <a:pos x="connsiteX5884" y="connsiteY5884"/>
              </a:cxn>
              <a:cxn ang="0">
                <a:pos x="connsiteX5885" y="connsiteY5885"/>
              </a:cxn>
              <a:cxn ang="0">
                <a:pos x="connsiteX5886" y="connsiteY5886"/>
              </a:cxn>
              <a:cxn ang="0">
                <a:pos x="connsiteX5887" y="connsiteY5887"/>
              </a:cxn>
              <a:cxn ang="0">
                <a:pos x="connsiteX5888" y="connsiteY5888"/>
              </a:cxn>
              <a:cxn ang="0">
                <a:pos x="connsiteX5889" y="connsiteY5889"/>
              </a:cxn>
              <a:cxn ang="0">
                <a:pos x="connsiteX5890" y="connsiteY5890"/>
              </a:cxn>
              <a:cxn ang="0">
                <a:pos x="connsiteX5891" y="connsiteY5891"/>
              </a:cxn>
              <a:cxn ang="0">
                <a:pos x="connsiteX5892" y="connsiteY5892"/>
              </a:cxn>
              <a:cxn ang="0">
                <a:pos x="connsiteX5893" y="connsiteY5893"/>
              </a:cxn>
              <a:cxn ang="0">
                <a:pos x="connsiteX5894" y="connsiteY5894"/>
              </a:cxn>
              <a:cxn ang="0">
                <a:pos x="connsiteX5895" y="connsiteY5895"/>
              </a:cxn>
              <a:cxn ang="0">
                <a:pos x="connsiteX5896" y="connsiteY5896"/>
              </a:cxn>
              <a:cxn ang="0">
                <a:pos x="connsiteX5897" y="connsiteY5897"/>
              </a:cxn>
              <a:cxn ang="0">
                <a:pos x="connsiteX5898" y="connsiteY5898"/>
              </a:cxn>
              <a:cxn ang="0">
                <a:pos x="connsiteX5899" y="connsiteY5899"/>
              </a:cxn>
              <a:cxn ang="0">
                <a:pos x="connsiteX5900" y="connsiteY5900"/>
              </a:cxn>
              <a:cxn ang="0">
                <a:pos x="connsiteX5901" y="connsiteY5901"/>
              </a:cxn>
              <a:cxn ang="0">
                <a:pos x="connsiteX5902" y="connsiteY5902"/>
              </a:cxn>
              <a:cxn ang="0">
                <a:pos x="connsiteX5903" y="connsiteY5903"/>
              </a:cxn>
              <a:cxn ang="0">
                <a:pos x="connsiteX5904" y="connsiteY5904"/>
              </a:cxn>
              <a:cxn ang="0">
                <a:pos x="connsiteX5905" y="connsiteY5905"/>
              </a:cxn>
              <a:cxn ang="0">
                <a:pos x="connsiteX5906" y="connsiteY5906"/>
              </a:cxn>
              <a:cxn ang="0">
                <a:pos x="connsiteX5907" y="connsiteY5907"/>
              </a:cxn>
              <a:cxn ang="0">
                <a:pos x="connsiteX5908" y="connsiteY5908"/>
              </a:cxn>
              <a:cxn ang="0">
                <a:pos x="connsiteX5909" y="connsiteY5909"/>
              </a:cxn>
              <a:cxn ang="0">
                <a:pos x="connsiteX5910" y="connsiteY5910"/>
              </a:cxn>
              <a:cxn ang="0">
                <a:pos x="connsiteX5911" y="connsiteY5911"/>
              </a:cxn>
              <a:cxn ang="0">
                <a:pos x="connsiteX5912" y="connsiteY5912"/>
              </a:cxn>
              <a:cxn ang="0">
                <a:pos x="connsiteX5913" y="connsiteY5913"/>
              </a:cxn>
              <a:cxn ang="0">
                <a:pos x="connsiteX5914" y="connsiteY5914"/>
              </a:cxn>
              <a:cxn ang="0">
                <a:pos x="connsiteX5915" y="connsiteY5915"/>
              </a:cxn>
              <a:cxn ang="0">
                <a:pos x="connsiteX5916" y="connsiteY5916"/>
              </a:cxn>
              <a:cxn ang="0">
                <a:pos x="connsiteX5917" y="connsiteY5917"/>
              </a:cxn>
              <a:cxn ang="0">
                <a:pos x="connsiteX5918" y="connsiteY5918"/>
              </a:cxn>
              <a:cxn ang="0">
                <a:pos x="connsiteX5919" y="connsiteY5919"/>
              </a:cxn>
              <a:cxn ang="0">
                <a:pos x="connsiteX5920" y="connsiteY5920"/>
              </a:cxn>
              <a:cxn ang="0">
                <a:pos x="connsiteX5921" y="connsiteY5921"/>
              </a:cxn>
              <a:cxn ang="0">
                <a:pos x="connsiteX5922" y="connsiteY5922"/>
              </a:cxn>
              <a:cxn ang="0">
                <a:pos x="connsiteX5923" y="connsiteY5923"/>
              </a:cxn>
              <a:cxn ang="0">
                <a:pos x="connsiteX5924" y="connsiteY5924"/>
              </a:cxn>
              <a:cxn ang="0">
                <a:pos x="connsiteX5925" y="connsiteY5925"/>
              </a:cxn>
              <a:cxn ang="0">
                <a:pos x="connsiteX5926" y="connsiteY5926"/>
              </a:cxn>
              <a:cxn ang="0">
                <a:pos x="connsiteX5927" y="connsiteY5927"/>
              </a:cxn>
              <a:cxn ang="0">
                <a:pos x="connsiteX5928" y="connsiteY5928"/>
              </a:cxn>
              <a:cxn ang="0">
                <a:pos x="connsiteX5929" y="connsiteY5929"/>
              </a:cxn>
              <a:cxn ang="0">
                <a:pos x="connsiteX5930" y="connsiteY5930"/>
              </a:cxn>
              <a:cxn ang="0">
                <a:pos x="connsiteX5931" y="connsiteY5931"/>
              </a:cxn>
              <a:cxn ang="0">
                <a:pos x="connsiteX5932" y="connsiteY5932"/>
              </a:cxn>
              <a:cxn ang="0">
                <a:pos x="connsiteX5933" y="connsiteY5933"/>
              </a:cxn>
              <a:cxn ang="0">
                <a:pos x="connsiteX5934" y="connsiteY5934"/>
              </a:cxn>
              <a:cxn ang="0">
                <a:pos x="connsiteX5935" y="connsiteY5935"/>
              </a:cxn>
              <a:cxn ang="0">
                <a:pos x="connsiteX5936" y="connsiteY5936"/>
              </a:cxn>
              <a:cxn ang="0">
                <a:pos x="connsiteX5937" y="connsiteY5937"/>
              </a:cxn>
              <a:cxn ang="0">
                <a:pos x="connsiteX5938" y="connsiteY5938"/>
              </a:cxn>
              <a:cxn ang="0">
                <a:pos x="connsiteX5939" y="connsiteY5939"/>
              </a:cxn>
              <a:cxn ang="0">
                <a:pos x="connsiteX5940" y="connsiteY5940"/>
              </a:cxn>
              <a:cxn ang="0">
                <a:pos x="connsiteX5941" y="connsiteY5941"/>
              </a:cxn>
              <a:cxn ang="0">
                <a:pos x="connsiteX5942" y="connsiteY5942"/>
              </a:cxn>
              <a:cxn ang="0">
                <a:pos x="connsiteX5943" y="connsiteY5943"/>
              </a:cxn>
              <a:cxn ang="0">
                <a:pos x="connsiteX5944" y="connsiteY5944"/>
              </a:cxn>
              <a:cxn ang="0">
                <a:pos x="connsiteX5945" y="connsiteY5945"/>
              </a:cxn>
              <a:cxn ang="0">
                <a:pos x="connsiteX5946" y="connsiteY5946"/>
              </a:cxn>
              <a:cxn ang="0">
                <a:pos x="connsiteX5947" y="connsiteY5947"/>
              </a:cxn>
              <a:cxn ang="0">
                <a:pos x="connsiteX5948" y="connsiteY5948"/>
              </a:cxn>
              <a:cxn ang="0">
                <a:pos x="connsiteX5949" y="connsiteY5949"/>
              </a:cxn>
              <a:cxn ang="0">
                <a:pos x="connsiteX5950" y="connsiteY5950"/>
              </a:cxn>
              <a:cxn ang="0">
                <a:pos x="connsiteX5951" y="connsiteY5951"/>
              </a:cxn>
              <a:cxn ang="0">
                <a:pos x="connsiteX5952" y="connsiteY5952"/>
              </a:cxn>
              <a:cxn ang="0">
                <a:pos x="connsiteX5953" y="connsiteY5953"/>
              </a:cxn>
              <a:cxn ang="0">
                <a:pos x="connsiteX5954" y="connsiteY5954"/>
              </a:cxn>
              <a:cxn ang="0">
                <a:pos x="connsiteX5955" y="connsiteY5955"/>
              </a:cxn>
              <a:cxn ang="0">
                <a:pos x="connsiteX5956" y="connsiteY5956"/>
              </a:cxn>
              <a:cxn ang="0">
                <a:pos x="connsiteX5957" y="connsiteY5957"/>
              </a:cxn>
              <a:cxn ang="0">
                <a:pos x="connsiteX5958" y="connsiteY5958"/>
              </a:cxn>
              <a:cxn ang="0">
                <a:pos x="connsiteX5959" y="connsiteY5959"/>
              </a:cxn>
              <a:cxn ang="0">
                <a:pos x="connsiteX5960" y="connsiteY5960"/>
              </a:cxn>
              <a:cxn ang="0">
                <a:pos x="connsiteX5961" y="connsiteY5961"/>
              </a:cxn>
              <a:cxn ang="0">
                <a:pos x="connsiteX5962" y="connsiteY5962"/>
              </a:cxn>
              <a:cxn ang="0">
                <a:pos x="connsiteX5963" y="connsiteY5963"/>
              </a:cxn>
              <a:cxn ang="0">
                <a:pos x="connsiteX5964" y="connsiteY5964"/>
              </a:cxn>
              <a:cxn ang="0">
                <a:pos x="connsiteX5965" y="connsiteY5965"/>
              </a:cxn>
              <a:cxn ang="0">
                <a:pos x="connsiteX5966" y="connsiteY5966"/>
              </a:cxn>
              <a:cxn ang="0">
                <a:pos x="connsiteX5967" y="connsiteY5967"/>
              </a:cxn>
              <a:cxn ang="0">
                <a:pos x="connsiteX5968" y="connsiteY5968"/>
              </a:cxn>
              <a:cxn ang="0">
                <a:pos x="connsiteX5969" y="connsiteY5969"/>
              </a:cxn>
              <a:cxn ang="0">
                <a:pos x="connsiteX5970" y="connsiteY5970"/>
              </a:cxn>
              <a:cxn ang="0">
                <a:pos x="connsiteX5971" y="connsiteY5971"/>
              </a:cxn>
              <a:cxn ang="0">
                <a:pos x="connsiteX5972" y="connsiteY5972"/>
              </a:cxn>
              <a:cxn ang="0">
                <a:pos x="connsiteX5973" y="connsiteY5973"/>
              </a:cxn>
              <a:cxn ang="0">
                <a:pos x="connsiteX5974" y="connsiteY5974"/>
              </a:cxn>
              <a:cxn ang="0">
                <a:pos x="connsiteX5975" y="connsiteY5975"/>
              </a:cxn>
              <a:cxn ang="0">
                <a:pos x="connsiteX5976" y="connsiteY5976"/>
              </a:cxn>
              <a:cxn ang="0">
                <a:pos x="connsiteX5977" y="connsiteY5977"/>
              </a:cxn>
              <a:cxn ang="0">
                <a:pos x="connsiteX5978" y="connsiteY5978"/>
              </a:cxn>
              <a:cxn ang="0">
                <a:pos x="connsiteX5979" y="connsiteY5979"/>
              </a:cxn>
              <a:cxn ang="0">
                <a:pos x="connsiteX5980" y="connsiteY5980"/>
              </a:cxn>
              <a:cxn ang="0">
                <a:pos x="connsiteX5981" y="connsiteY5981"/>
              </a:cxn>
              <a:cxn ang="0">
                <a:pos x="connsiteX5982" y="connsiteY5982"/>
              </a:cxn>
              <a:cxn ang="0">
                <a:pos x="connsiteX5983" y="connsiteY5983"/>
              </a:cxn>
              <a:cxn ang="0">
                <a:pos x="connsiteX5984" y="connsiteY5984"/>
              </a:cxn>
              <a:cxn ang="0">
                <a:pos x="connsiteX5985" y="connsiteY5985"/>
              </a:cxn>
              <a:cxn ang="0">
                <a:pos x="connsiteX5986" y="connsiteY5986"/>
              </a:cxn>
              <a:cxn ang="0">
                <a:pos x="connsiteX5987" y="connsiteY5987"/>
              </a:cxn>
              <a:cxn ang="0">
                <a:pos x="connsiteX5988" y="connsiteY5988"/>
              </a:cxn>
              <a:cxn ang="0">
                <a:pos x="connsiteX5989" y="connsiteY5989"/>
              </a:cxn>
              <a:cxn ang="0">
                <a:pos x="connsiteX5990" y="connsiteY5990"/>
              </a:cxn>
              <a:cxn ang="0">
                <a:pos x="connsiteX5991" y="connsiteY5991"/>
              </a:cxn>
              <a:cxn ang="0">
                <a:pos x="connsiteX5992" y="connsiteY5992"/>
              </a:cxn>
              <a:cxn ang="0">
                <a:pos x="connsiteX5993" y="connsiteY5993"/>
              </a:cxn>
              <a:cxn ang="0">
                <a:pos x="connsiteX5994" y="connsiteY5994"/>
              </a:cxn>
              <a:cxn ang="0">
                <a:pos x="connsiteX5995" y="connsiteY5995"/>
              </a:cxn>
              <a:cxn ang="0">
                <a:pos x="connsiteX5996" y="connsiteY5996"/>
              </a:cxn>
              <a:cxn ang="0">
                <a:pos x="connsiteX5997" y="connsiteY5997"/>
              </a:cxn>
              <a:cxn ang="0">
                <a:pos x="connsiteX5998" y="connsiteY5998"/>
              </a:cxn>
              <a:cxn ang="0">
                <a:pos x="connsiteX5999" y="connsiteY5999"/>
              </a:cxn>
              <a:cxn ang="0">
                <a:pos x="connsiteX6000" y="connsiteY6000"/>
              </a:cxn>
              <a:cxn ang="0">
                <a:pos x="connsiteX6001" y="connsiteY6001"/>
              </a:cxn>
              <a:cxn ang="0">
                <a:pos x="connsiteX6002" y="connsiteY6002"/>
              </a:cxn>
              <a:cxn ang="0">
                <a:pos x="connsiteX6003" y="connsiteY6003"/>
              </a:cxn>
              <a:cxn ang="0">
                <a:pos x="connsiteX6004" y="connsiteY6004"/>
              </a:cxn>
              <a:cxn ang="0">
                <a:pos x="connsiteX6005" y="connsiteY6005"/>
              </a:cxn>
              <a:cxn ang="0">
                <a:pos x="connsiteX6006" y="connsiteY6006"/>
              </a:cxn>
              <a:cxn ang="0">
                <a:pos x="connsiteX6007" y="connsiteY6007"/>
              </a:cxn>
              <a:cxn ang="0">
                <a:pos x="connsiteX6008" y="connsiteY6008"/>
              </a:cxn>
              <a:cxn ang="0">
                <a:pos x="connsiteX6009" y="connsiteY6009"/>
              </a:cxn>
              <a:cxn ang="0">
                <a:pos x="connsiteX6010" y="connsiteY6010"/>
              </a:cxn>
              <a:cxn ang="0">
                <a:pos x="connsiteX6011" y="connsiteY6011"/>
              </a:cxn>
              <a:cxn ang="0">
                <a:pos x="connsiteX6012" y="connsiteY6012"/>
              </a:cxn>
              <a:cxn ang="0">
                <a:pos x="connsiteX6013" y="connsiteY6013"/>
              </a:cxn>
              <a:cxn ang="0">
                <a:pos x="connsiteX6014" y="connsiteY6014"/>
              </a:cxn>
              <a:cxn ang="0">
                <a:pos x="connsiteX6015" y="connsiteY6015"/>
              </a:cxn>
              <a:cxn ang="0">
                <a:pos x="connsiteX6016" y="connsiteY6016"/>
              </a:cxn>
              <a:cxn ang="0">
                <a:pos x="connsiteX6017" y="connsiteY6017"/>
              </a:cxn>
              <a:cxn ang="0">
                <a:pos x="connsiteX6018" y="connsiteY6018"/>
              </a:cxn>
              <a:cxn ang="0">
                <a:pos x="connsiteX6019" y="connsiteY6019"/>
              </a:cxn>
              <a:cxn ang="0">
                <a:pos x="connsiteX6020" y="connsiteY6020"/>
              </a:cxn>
              <a:cxn ang="0">
                <a:pos x="connsiteX6021" y="connsiteY6021"/>
              </a:cxn>
              <a:cxn ang="0">
                <a:pos x="connsiteX6022" y="connsiteY6022"/>
              </a:cxn>
              <a:cxn ang="0">
                <a:pos x="connsiteX6023" y="connsiteY6023"/>
              </a:cxn>
              <a:cxn ang="0">
                <a:pos x="connsiteX6024" y="connsiteY6024"/>
              </a:cxn>
              <a:cxn ang="0">
                <a:pos x="connsiteX6025" y="connsiteY6025"/>
              </a:cxn>
              <a:cxn ang="0">
                <a:pos x="connsiteX6026" y="connsiteY6026"/>
              </a:cxn>
              <a:cxn ang="0">
                <a:pos x="connsiteX6027" y="connsiteY6027"/>
              </a:cxn>
              <a:cxn ang="0">
                <a:pos x="connsiteX6028" y="connsiteY6028"/>
              </a:cxn>
              <a:cxn ang="0">
                <a:pos x="connsiteX6029" y="connsiteY6029"/>
              </a:cxn>
              <a:cxn ang="0">
                <a:pos x="connsiteX6030" y="connsiteY6030"/>
              </a:cxn>
              <a:cxn ang="0">
                <a:pos x="connsiteX6031" y="connsiteY6031"/>
              </a:cxn>
              <a:cxn ang="0">
                <a:pos x="connsiteX6032" y="connsiteY6032"/>
              </a:cxn>
              <a:cxn ang="0">
                <a:pos x="connsiteX6033" y="connsiteY6033"/>
              </a:cxn>
              <a:cxn ang="0">
                <a:pos x="connsiteX6034" y="connsiteY6034"/>
              </a:cxn>
              <a:cxn ang="0">
                <a:pos x="connsiteX6035" y="connsiteY6035"/>
              </a:cxn>
              <a:cxn ang="0">
                <a:pos x="connsiteX6036" y="connsiteY6036"/>
              </a:cxn>
              <a:cxn ang="0">
                <a:pos x="connsiteX6037" y="connsiteY6037"/>
              </a:cxn>
              <a:cxn ang="0">
                <a:pos x="connsiteX6038" y="connsiteY6038"/>
              </a:cxn>
              <a:cxn ang="0">
                <a:pos x="connsiteX6039" y="connsiteY6039"/>
              </a:cxn>
              <a:cxn ang="0">
                <a:pos x="connsiteX6040" y="connsiteY6040"/>
              </a:cxn>
              <a:cxn ang="0">
                <a:pos x="connsiteX6041" y="connsiteY6041"/>
              </a:cxn>
              <a:cxn ang="0">
                <a:pos x="connsiteX6042" y="connsiteY6042"/>
              </a:cxn>
              <a:cxn ang="0">
                <a:pos x="connsiteX6043" y="connsiteY6043"/>
              </a:cxn>
              <a:cxn ang="0">
                <a:pos x="connsiteX6044" y="connsiteY6044"/>
              </a:cxn>
              <a:cxn ang="0">
                <a:pos x="connsiteX6045" y="connsiteY6045"/>
              </a:cxn>
              <a:cxn ang="0">
                <a:pos x="connsiteX6046" y="connsiteY6046"/>
              </a:cxn>
              <a:cxn ang="0">
                <a:pos x="connsiteX6047" y="connsiteY6047"/>
              </a:cxn>
              <a:cxn ang="0">
                <a:pos x="connsiteX6048" y="connsiteY6048"/>
              </a:cxn>
              <a:cxn ang="0">
                <a:pos x="connsiteX6049" y="connsiteY6049"/>
              </a:cxn>
              <a:cxn ang="0">
                <a:pos x="connsiteX6050" y="connsiteY6050"/>
              </a:cxn>
              <a:cxn ang="0">
                <a:pos x="connsiteX6051" y="connsiteY6051"/>
              </a:cxn>
              <a:cxn ang="0">
                <a:pos x="connsiteX6052" y="connsiteY6052"/>
              </a:cxn>
              <a:cxn ang="0">
                <a:pos x="connsiteX6053" y="connsiteY6053"/>
              </a:cxn>
              <a:cxn ang="0">
                <a:pos x="connsiteX6054" y="connsiteY6054"/>
              </a:cxn>
              <a:cxn ang="0">
                <a:pos x="connsiteX6055" y="connsiteY6055"/>
              </a:cxn>
              <a:cxn ang="0">
                <a:pos x="connsiteX6056" y="connsiteY6056"/>
              </a:cxn>
              <a:cxn ang="0">
                <a:pos x="connsiteX6057" y="connsiteY6057"/>
              </a:cxn>
              <a:cxn ang="0">
                <a:pos x="connsiteX6058" y="connsiteY6058"/>
              </a:cxn>
              <a:cxn ang="0">
                <a:pos x="connsiteX6059" y="connsiteY6059"/>
              </a:cxn>
              <a:cxn ang="0">
                <a:pos x="connsiteX6060" y="connsiteY6060"/>
              </a:cxn>
              <a:cxn ang="0">
                <a:pos x="connsiteX6061" y="connsiteY6061"/>
              </a:cxn>
              <a:cxn ang="0">
                <a:pos x="connsiteX6062" y="connsiteY6062"/>
              </a:cxn>
              <a:cxn ang="0">
                <a:pos x="connsiteX6063" y="connsiteY6063"/>
              </a:cxn>
              <a:cxn ang="0">
                <a:pos x="connsiteX6064" y="connsiteY6064"/>
              </a:cxn>
              <a:cxn ang="0">
                <a:pos x="connsiteX6065" y="connsiteY6065"/>
              </a:cxn>
              <a:cxn ang="0">
                <a:pos x="connsiteX6066" y="connsiteY6066"/>
              </a:cxn>
              <a:cxn ang="0">
                <a:pos x="connsiteX6067" y="connsiteY6067"/>
              </a:cxn>
              <a:cxn ang="0">
                <a:pos x="connsiteX6068" y="connsiteY6068"/>
              </a:cxn>
              <a:cxn ang="0">
                <a:pos x="connsiteX6069" y="connsiteY6069"/>
              </a:cxn>
              <a:cxn ang="0">
                <a:pos x="connsiteX6070" y="connsiteY6070"/>
              </a:cxn>
              <a:cxn ang="0">
                <a:pos x="connsiteX6071" y="connsiteY6071"/>
              </a:cxn>
              <a:cxn ang="0">
                <a:pos x="connsiteX6072" y="connsiteY6072"/>
              </a:cxn>
              <a:cxn ang="0">
                <a:pos x="connsiteX6073" y="connsiteY6073"/>
              </a:cxn>
              <a:cxn ang="0">
                <a:pos x="connsiteX6074" y="connsiteY6074"/>
              </a:cxn>
              <a:cxn ang="0">
                <a:pos x="connsiteX6075" y="connsiteY6075"/>
              </a:cxn>
              <a:cxn ang="0">
                <a:pos x="connsiteX6076" y="connsiteY6076"/>
              </a:cxn>
              <a:cxn ang="0">
                <a:pos x="connsiteX6077" y="connsiteY6077"/>
              </a:cxn>
              <a:cxn ang="0">
                <a:pos x="connsiteX6078" y="connsiteY6078"/>
              </a:cxn>
              <a:cxn ang="0">
                <a:pos x="connsiteX6079" y="connsiteY6079"/>
              </a:cxn>
              <a:cxn ang="0">
                <a:pos x="connsiteX6080" y="connsiteY6080"/>
              </a:cxn>
              <a:cxn ang="0">
                <a:pos x="connsiteX6081" y="connsiteY6081"/>
              </a:cxn>
              <a:cxn ang="0">
                <a:pos x="connsiteX6082" y="connsiteY6082"/>
              </a:cxn>
              <a:cxn ang="0">
                <a:pos x="connsiteX6083" y="connsiteY6083"/>
              </a:cxn>
              <a:cxn ang="0">
                <a:pos x="connsiteX6084" y="connsiteY6084"/>
              </a:cxn>
              <a:cxn ang="0">
                <a:pos x="connsiteX6085" y="connsiteY6085"/>
              </a:cxn>
              <a:cxn ang="0">
                <a:pos x="connsiteX6086" y="connsiteY6086"/>
              </a:cxn>
              <a:cxn ang="0">
                <a:pos x="connsiteX6087" y="connsiteY6087"/>
              </a:cxn>
              <a:cxn ang="0">
                <a:pos x="connsiteX6088" y="connsiteY6088"/>
              </a:cxn>
              <a:cxn ang="0">
                <a:pos x="connsiteX6089" y="connsiteY6089"/>
              </a:cxn>
              <a:cxn ang="0">
                <a:pos x="connsiteX6090" y="connsiteY6090"/>
              </a:cxn>
              <a:cxn ang="0">
                <a:pos x="connsiteX6091" y="connsiteY6091"/>
              </a:cxn>
              <a:cxn ang="0">
                <a:pos x="connsiteX6092" y="connsiteY6092"/>
              </a:cxn>
              <a:cxn ang="0">
                <a:pos x="connsiteX6093" y="connsiteY6093"/>
              </a:cxn>
              <a:cxn ang="0">
                <a:pos x="connsiteX6094" y="connsiteY6094"/>
              </a:cxn>
              <a:cxn ang="0">
                <a:pos x="connsiteX6095" y="connsiteY6095"/>
              </a:cxn>
              <a:cxn ang="0">
                <a:pos x="connsiteX6096" y="connsiteY6096"/>
              </a:cxn>
              <a:cxn ang="0">
                <a:pos x="connsiteX6097" y="connsiteY6097"/>
              </a:cxn>
              <a:cxn ang="0">
                <a:pos x="connsiteX6098" y="connsiteY6098"/>
              </a:cxn>
              <a:cxn ang="0">
                <a:pos x="connsiteX6099" y="connsiteY6099"/>
              </a:cxn>
              <a:cxn ang="0">
                <a:pos x="connsiteX6100" y="connsiteY6100"/>
              </a:cxn>
              <a:cxn ang="0">
                <a:pos x="connsiteX6101" y="connsiteY6101"/>
              </a:cxn>
              <a:cxn ang="0">
                <a:pos x="connsiteX6102" y="connsiteY6102"/>
              </a:cxn>
              <a:cxn ang="0">
                <a:pos x="connsiteX6103" y="connsiteY6103"/>
              </a:cxn>
              <a:cxn ang="0">
                <a:pos x="connsiteX6104" y="connsiteY6104"/>
              </a:cxn>
              <a:cxn ang="0">
                <a:pos x="connsiteX6105" y="connsiteY6105"/>
              </a:cxn>
              <a:cxn ang="0">
                <a:pos x="connsiteX6106" y="connsiteY6106"/>
              </a:cxn>
              <a:cxn ang="0">
                <a:pos x="connsiteX6107" y="connsiteY6107"/>
              </a:cxn>
              <a:cxn ang="0">
                <a:pos x="connsiteX6108" y="connsiteY6108"/>
              </a:cxn>
              <a:cxn ang="0">
                <a:pos x="connsiteX6109" y="connsiteY6109"/>
              </a:cxn>
              <a:cxn ang="0">
                <a:pos x="connsiteX6110" y="connsiteY6110"/>
              </a:cxn>
              <a:cxn ang="0">
                <a:pos x="connsiteX6111" y="connsiteY6111"/>
              </a:cxn>
              <a:cxn ang="0">
                <a:pos x="connsiteX6112" y="connsiteY6112"/>
              </a:cxn>
              <a:cxn ang="0">
                <a:pos x="connsiteX6113" y="connsiteY6113"/>
              </a:cxn>
              <a:cxn ang="0">
                <a:pos x="connsiteX6114" y="connsiteY6114"/>
              </a:cxn>
              <a:cxn ang="0">
                <a:pos x="connsiteX6115" y="connsiteY6115"/>
              </a:cxn>
              <a:cxn ang="0">
                <a:pos x="connsiteX6116" y="connsiteY6116"/>
              </a:cxn>
              <a:cxn ang="0">
                <a:pos x="connsiteX6117" y="connsiteY6117"/>
              </a:cxn>
              <a:cxn ang="0">
                <a:pos x="connsiteX6118" y="connsiteY6118"/>
              </a:cxn>
              <a:cxn ang="0">
                <a:pos x="connsiteX6119" y="connsiteY6119"/>
              </a:cxn>
              <a:cxn ang="0">
                <a:pos x="connsiteX6120" y="connsiteY6120"/>
              </a:cxn>
              <a:cxn ang="0">
                <a:pos x="connsiteX6121" y="connsiteY6121"/>
              </a:cxn>
              <a:cxn ang="0">
                <a:pos x="connsiteX6122" y="connsiteY6122"/>
              </a:cxn>
              <a:cxn ang="0">
                <a:pos x="connsiteX6123" y="connsiteY6123"/>
              </a:cxn>
              <a:cxn ang="0">
                <a:pos x="connsiteX6124" y="connsiteY6124"/>
              </a:cxn>
              <a:cxn ang="0">
                <a:pos x="connsiteX6125" y="connsiteY6125"/>
              </a:cxn>
              <a:cxn ang="0">
                <a:pos x="connsiteX6126" y="connsiteY6126"/>
              </a:cxn>
              <a:cxn ang="0">
                <a:pos x="connsiteX6127" y="connsiteY6127"/>
              </a:cxn>
              <a:cxn ang="0">
                <a:pos x="connsiteX6128" y="connsiteY6128"/>
              </a:cxn>
              <a:cxn ang="0">
                <a:pos x="connsiteX6129" y="connsiteY6129"/>
              </a:cxn>
              <a:cxn ang="0">
                <a:pos x="connsiteX6130" y="connsiteY6130"/>
              </a:cxn>
              <a:cxn ang="0">
                <a:pos x="connsiteX6131" y="connsiteY6131"/>
              </a:cxn>
              <a:cxn ang="0">
                <a:pos x="connsiteX6132" y="connsiteY6132"/>
              </a:cxn>
              <a:cxn ang="0">
                <a:pos x="connsiteX6133" y="connsiteY6133"/>
              </a:cxn>
              <a:cxn ang="0">
                <a:pos x="connsiteX6134" y="connsiteY6134"/>
              </a:cxn>
              <a:cxn ang="0">
                <a:pos x="connsiteX6135" y="connsiteY6135"/>
              </a:cxn>
              <a:cxn ang="0">
                <a:pos x="connsiteX6136" y="connsiteY6136"/>
              </a:cxn>
              <a:cxn ang="0">
                <a:pos x="connsiteX6137" y="connsiteY6137"/>
              </a:cxn>
              <a:cxn ang="0">
                <a:pos x="connsiteX6138" y="connsiteY6138"/>
              </a:cxn>
              <a:cxn ang="0">
                <a:pos x="connsiteX6139" y="connsiteY6139"/>
              </a:cxn>
              <a:cxn ang="0">
                <a:pos x="connsiteX6140" y="connsiteY6140"/>
              </a:cxn>
              <a:cxn ang="0">
                <a:pos x="connsiteX6141" y="connsiteY6141"/>
              </a:cxn>
              <a:cxn ang="0">
                <a:pos x="connsiteX6142" y="connsiteY6142"/>
              </a:cxn>
              <a:cxn ang="0">
                <a:pos x="connsiteX6143" y="connsiteY6143"/>
              </a:cxn>
              <a:cxn ang="0">
                <a:pos x="connsiteX6144" y="connsiteY6144"/>
              </a:cxn>
              <a:cxn ang="0">
                <a:pos x="connsiteX6145" y="connsiteY6145"/>
              </a:cxn>
              <a:cxn ang="0">
                <a:pos x="connsiteX6146" y="connsiteY6146"/>
              </a:cxn>
              <a:cxn ang="0">
                <a:pos x="connsiteX6147" y="connsiteY6147"/>
              </a:cxn>
              <a:cxn ang="0">
                <a:pos x="connsiteX6148" y="connsiteY6148"/>
              </a:cxn>
              <a:cxn ang="0">
                <a:pos x="connsiteX6149" y="connsiteY6149"/>
              </a:cxn>
              <a:cxn ang="0">
                <a:pos x="connsiteX6150" y="connsiteY6150"/>
              </a:cxn>
              <a:cxn ang="0">
                <a:pos x="connsiteX6151" y="connsiteY6151"/>
              </a:cxn>
              <a:cxn ang="0">
                <a:pos x="connsiteX6152" y="connsiteY6152"/>
              </a:cxn>
              <a:cxn ang="0">
                <a:pos x="connsiteX6153" y="connsiteY6153"/>
              </a:cxn>
              <a:cxn ang="0">
                <a:pos x="connsiteX6154" y="connsiteY6154"/>
              </a:cxn>
              <a:cxn ang="0">
                <a:pos x="connsiteX6155" y="connsiteY6155"/>
              </a:cxn>
              <a:cxn ang="0">
                <a:pos x="connsiteX6156" y="connsiteY6156"/>
              </a:cxn>
              <a:cxn ang="0">
                <a:pos x="connsiteX6157" y="connsiteY6157"/>
              </a:cxn>
              <a:cxn ang="0">
                <a:pos x="connsiteX6158" y="connsiteY6158"/>
              </a:cxn>
              <a:cxn ang="0">
                <a:pos x="connsiteX6159" y="connsiteY6159"/>
              </a:cxn>
              <a:cxn ang="0">
                <a:pos x="connsiteX6160" y="connsiteY6160"/>
              </a:cxn>
              <a:cxn ang="0">
                <a:pos x="connsiteX6161" y="connsiteY6161"/>
              </a:cxn>
              <a:cxn ang="0">
                <a:pos x="connsiteX6162" y="connsiteY6162"/>
              </a:cxn>
              <a:cxn ang="0">
                <a:pos x="connsiteX6163" y="connsiteY6163"/>
              </a:cxn>
              <a:cxn ang="0">
                <a:pos x="connsiteX6164" y="connsiteY6164"/>
              </a:cxn>
              <a:cxn ang="0">
                <a:pos x="connsiteX6165" y="connsiteY6165"/>
              </a:cxn>
              <a:cxn ang="0">
                <a:pos x="connsiteX6166" y="connsiteY6166"/>
              </a:cxn>
              <a:cxn ang="0">
                <a:pos x="connsiteX6167" y="connsiteY6167"/>
              </a:cxn>
              <a:cxn ang="0">
                <a:pos x="connsiteX6168" y="connsiteY6168"/>
              </a:cxn>
              <a:cxn ang="0">
                <a:pos x="connsiteX6169" y="connsiteY6169"/>
              </a:cxn>
              <a:cxn ang="0">
                <a:pos x="connsiteX6170" y="connsiteY6170"/>
              </a:cxn>
              <a:cxn ang="0">
                <a:pos x="connsiteX6171" y="connsiteY6171"/>
              </a:cxn>
              <a:cxn ang="0">
                <a:pos x="connsiteX6172" y="connsiteY6172"/>
              </a:cxn>
              <a:cxn ang="0">
                <a:pos x="connsiteX6173" y="connsiteY6173"/>
              </a:cxn>
              <a:cxn ang="0">
                <a:pos x="connsiteX6174" y="connsiteY6174"/>
              </a:cxn>
              <a:cxn ang="0">
                <a:pos x="connsiteX6175" y="connsiteY6175"/>
              </a:cxn>
              <a:cxn ang="0">
                <a:pos x="connsiteX6176" y="connsiteY6176"/>
              </a:cxn>
              <a:cxn ang="0">
                <a:pos x="connsiteX6177" y="connsiteY6177"/>
              </a:cxn>
              <a:cxn ang="0">
                <a:pos x="connsiteX6178" y="connsiteY6178"/>
              </a:cxn>
              <a:cxn ang="0">
                <a:pos x="connsiteX6179" y="connsiteY6179"/>
              </a:cxn>
              <a:cxn ang="0">
                <a:pos x="connsiteX6180" y="connsiteY6180"/>
              </a:cxn>
              <a:cxn ang="0">
                <a:pos x="connsiteX6181" y="connsiteY6181"/>
              </a:cxn>
              <a:cxn ang="0">
                <a:pos x="connsiteX6182" y="connsiteY6182"/>
              </a:cxn>
              <a:cxn ang="0">
                <a:pos x="connsiteX6183" y="connsiteY6183"/>
              </a:cxn>
              <a:cxn ang="0">
                <a:pos x="connsiteX6184" y="connsiteY6184"/>
              </a:cxn>
              <a:cxn ang="0">
                <a:pos x="connsiteX6185" y="connsiteY6185"/>
              </a:cxn>
              <a:cxn ang="0">
                <a:pos x="connsiteX6186" y="connsiteY6186"/>
              </a:cxn>
              <a:cxn ang="0">
                <a:pos x="connsiteX6187" y="connsiteY6187"/>
              </a:cxn>
              <a:cxn ang="0">
                <a:pos x="connsiteX6188" y="connsiteY6188"/>
              </a:cxn>
              <a:cxn ang="0">
                <a:pos x="connsiteX6189" y="connsiteY6189"/>
              </a:cxn>
              <a:cxn ang="0">
                <a:pos x="connsiteX6190" y="connsiteY6190"/>
              </a:cxn>
              <a:cxn ang="0">
                <a:pos x="connsiteX6191" y="connsiteY6191"/>
              </a:cxn>
              <a:cxn ang="0">
                <a:pos x="connsiteX6192" y="connsiteY6192"/>
              </a:cxn>
              <a:cxn ang="0">
                <a:pos x="connsiteX6193" y="connsiteY6193"/>
              </a:cxn>
              <a:cxn ang="0">
                <a:pos x="connsiteX6194" y="connsiteY6194"/>
              </a:cxn>
              <a:cxn ang="0">
                <a:pos x="connsiteX6195" y="connsiteY6195"/>
              </a:cxn>
              <a:cxn ang="0">
                <a:pos x="connsiteX6196" y="connsiteY6196"/>
              </a:cxn>
              <a:cxn ang="0">
                <a:pos x="connsiteX6197" y="connsiteY6197"/>
              </a:cxn>
              <a:cxn ang="0">
                <a:pos x="connsiteX6198" y="connsiteY6198"/>
              </a:cxn>
              <a:cxn ang="0">
                <a:pos x="connsiteX6199" y="connsiteY6199"/>
              </a:cxn>
              <a:cxn ang="0">
                <a:pos x="connsiteX6200" y="connsiteY6200"/>
              </a:cxn>
              <a:cxn ang="0">
                <a:pos x="connsiteX6201" y="connsiteY6201"/>
              </a:cxn>
              <a:cxn ang="0">
                <a:pos x="connsiteX6202" y="connsiteY6202"/>
              </a:cxn>
              <a:cxn ang="0">
                <a:pos x="connsiteX6203" y="connsiteY6203"/>
              </a:cxn>
              <a:cxn ang="0">
                <a:pos x="connsiteX6204" y="connsiteY6204"/>
              </a:cxn>
              <a:cxn ang="0">
                <a:pos x="connsiteX6205" y="connsiteY6205"/>
              </a:cxn>
              <a:cxn ang="0">
                <a:pos x="connsiteX6206" y="connsiteY6206"/>
              </a:cxn>
              <a:cxn ang="0">
                <a:pos x="connsiteX6207" y="connsiteY6207"/>
              </a:cxn>
              <a:cxn ang="0">
                <a:pos x="connsiteX6208" y="connsiteY6208"/>
              </a:cxn>
              <a:cxn ang="0">
                <a:pos x="connsiteX6209" y="connsiteY6209"/>
              </a:cxn>
              <a:cxn ang="0">
                <a:pos x="connsiteX6210" y="connsiteY6210"/>
              </a:cxn>
              <a:cxn ang="0">
                <a:pos x="connsiteX6211" y="connsiteY6211"/>
              </a:cxn>
              <a:cxn ang="0">
                <a:pos x="connsiteX6212" y="connsiteY6212"/>
              </a:cxn>
              <a:cxn ang="0">
                <a:pos x="connsiteX6213" y="connsiteY6213"/>
              </a:cxn>
              <a:cxn ang="0">
                <a:pos x="connsiteX6214" y="connsiteY6214"/>
              </a:cxn>
              <a:cxn ang="0">
                <a:pos x="connsiteX6215" y="connsiteY6215"/>
              </a:cxn>
              <a:cxn ang="0">
                <a:pos x="connsiteX6216" y="connsiteY6216"/>
              </a:cxn>
              <a:cxn ang="0">
                <a:pos x="connsiteX6217" y="connsiteY6217"/>
              </a:cxn>
              <a:cxn ang="0">
                <a:pos x="connsiteX6218" y="connsiteY6218"/>
              </a:cxn>
              <a:cxn ang="0">
                <a:pos x="connsiteX6219" y="connsiteY6219"/>
              </a:cxn>
              <a:cxn ang="0">
                <a:pos x="connsiteX6220" y="connsiteY6220"/>
              </a:cxn>
              <a:cxn ang="0">
                <a:pos x="connsiteX6221" y="connsiteY6221"/>
              </a:cxn>
              <a:cxn ang="0">
                <a:pos x="connsiteX6222" y="connsiteY6222"/>
              </a:cxn>
              <a:cxn ang="0">
                <a:pos x="connsiteX6223" y="connsiteY6223"/>
              </a:cxn>
              <a:cxn ang="0">
                <a:pos x="connsiteX6224" y="connsiteY6224"/>
              </a:cxn>
              <a:cxn ang="0">
                <a:pos x="connsiteX6225" y="connsiteY6225"/>
              </a:cxn>
              <a:cxn ang="0">
                <a:pos x="connsiteX6226" y="connsiteY6226"/>
              </a:cxn>
              <a:cxn ang="0">
                <a:pos x="connsiteX6227" y="connsiteY6227"/>
              </a:cxn>
              <a:cxn ang="0">
                <a:pos x="connsiteX6228" y="connsiteY6228"/>
              </a:cxn>
              <a:cxn ang="0">
                <a:pos x="connsiteX6229" y="connsiteY6229"/>
              </a:cxn>
              <a:cxn ang="0">
                <a:pos x="connsiteX6230" y="connsiteY6230"/>
              </a:cxn>
              <a:cxn ang="0">
                <a:pos x="connsiteX6231" y="connsiteY6231"/>
              </a:cxn>
              <a:cxn ang="0">
                <a:pos x="connsiteX6232" y="connsiteY6232"/>
              </a:cxn>
              <a:cxn ang="0">
                <a:pos x="connsiteX6233" y="connsiteY6233"/>
              </a:cxn>
              <a:cxn ang="0">
                <a:pos x="connsiteX6234" y="connsiteY6234"/>
              </a:cxn>
              <a:cxn ang="0">
                <a:pos x="connsiteX6235" y="connsiteY6235"/>
              </a:cxn>
              <a:cxn ang="0">
                <a:pos x="connsiteX6236" y="connsiteY6236"/>
              </a:cxn>
              <a:cxn ang="0">
                <a:pos x="connsiteX6237" y="connsiteY6237"/>
              </a:cxn>
              <a:cxn ang="0">
                <a:pos x="connsiteX6238" y="connsiteY6238"/>
              </a:cxn>
              <a:cxn ang="0">
                <a:pos x="connsiteX6239" y="connsiteY6239"/>
              </a:cxn>
              <a:cxn ang="0">
                <a:pos x="connsiteX6240" y="connsiteY6240"/>
              </a:cxn>
              <a:cxn ang="0">
                <a:pos x="connsiteX6241" y="connsiteY6241"/>
              </a:cxn>
              <a:cxn ang="0">
                <a:pos x="connsiteX6242" y="connsiteY6242"/>
              </a:cxn>
              <a:cxn ang="0">
                <a:pos x="connsiteX6243" y="connsiteY6243"/>
              </a:cxn>
              <a:cxn ang="0">
                <a:pos x="connsiteX6244" y="connsiteY6244"/>
              </a:cxn>
              <a:cxn ang="0">
                <a:pos x="connsiteX6245" y="connsiteY6245"/>
              </a:cxn>
              <a:cxn ang="0">
                <a:pos x="connsiteX6246" y="connsiteY6246"/>
              </a:cxn>
              <a:cxn ang="0">
                <a:pos x="connsiteX6247" y="connsiteY6247"/>
              </a:cxn>
              <a:cxn ang="0">
                <a:pos x="connsiteX6248" y="connsiteY6248"/>
              </a:cxn>
              <a:cxn ang="0">
                <a:pos x="connsiteX6249" y="connsiteY6249"/>
              </a:cxn>
              <a:cxn ang="0">
                <a:pos x="connsiteX6250" y="connsiteY6250"/>
              </a:cxn>
              <a:cxn ang="0">
                <a:pos x="connsiteX6251" y="connsiteY6251"/>
              </a:cxn>
              <a:cxn ang="0">
                <a:pos x="connsiteX6252" y="connsiteY6252"/>
              </a:cxn>
              <a:cxn ang="0">
                <a:pos x="connsiteX6253" y="connsiteY6253"/>
              </a:cxn>
              <a:cxn ang="0">
                <a:pos x="connsiteX6254" y="connsiteY6254"/>
              </a:cxn>
              <a:cxn ang="0">
                <a:pos x="connsiteX6255" y="connsiteY6255"/>
              </a:cxn>
              <a:cxn ang="0">
                <a:pos x="connsiteX6256" y="connsiteY6256"/>
              </a:cxn>
              <a:cxn ang="0">
                <a:pos x="connsiteX6257" y="connsiteY6257"/>
              </a:cxn>
              <a:cxn ang="0">
                <a:pos x="connsiteX6258" y="connsiteY6258"/>
              </a:cxn>
              <a:cxn ang="0">
                <a:pos x="connsiteX6259" y="connsiteY6259"/>
              </a:cxn>
              <a:cxn ang="0">
                <a:pos x="connsiteX6260" y="connsiteY6260"/>
              </a:cxn>
              <a:cxn ang="0">
                <a:pos x="connsiteX6261" y="connsiteY6261"/>
              </a:cxn>
              <a:cxn ang="0">
                <a:pos x="connsiteX6262" y="connsiteY6262"/>
              </a:cxn>
              <a:cxn ang="0">
                <a:pos x="connsiteX6263" y="connsiteY6263"/>
              </a:cxn>
              <a:cxn ang="0">
                <a:pos x="connsiteX6264" y="connsiteY6264"/>
              </a:cxn>
              <a:cxn ang="0">
                <a:pos x="connsiteX6265" y="connsiteY6265"/>
              </a:cxn>
              <a:cxn ang="0">
                <a:pos x="connsiteX6266" y="connsiteY6266"/>
              </a:cxn>
              <a:cxn ang="0">
                <a:pos x="connsiteX6267" y="connsiteY6267"/>
              </a:cxn>
              <a:cxn ang="0">
                <a:pos x="connsiteX6268" y="connsiteY6268"/>
              </a:cxn>
              <a:cxn ang="0">
                <a:pos x="connsiteX6269" y="connsiteY6269"/>
              </a:cxn>
              <a:cxn ang="0">
                <a:pos x="connsiteX6270" y="connsiteY6270"/>
              </a:cxn>
              <a:cxn ang="0">
                <a:pos x="connsiteX6271" y="connsiteY6271"/>
              </a:cxn>
              <a:cxn ang="0">
                <a:pos x="connsiteX6272" y="connsiteY6272"/>
              </a:cxn>
              <a:cxn ang="0">
                <a:pos x="connsiteX6273" y="connsiteY6273"/>
              </a:cxn>
              <a:cxn ang="0">
                <a:pos x="connsiteX6274" y="connsiteY6274"/>
              </a:cxn>
              <a:cxn ang="0">
                <a:pos x="connsiteX6275" y="connsiteY6275"/>
              </a:cxn>
              <a:cxn ang="0">
                <a:pos x="connsiteX6276" y="connsiteY6276"/>
              </a:cxn>
              <a:cxn ang="0">
                <a:pos x="connsiteX6277" y="connsiteY6277"/>
              </a:cxn>
              <a:cxn ang="0">
                <a:pos x="connsiteX6278" y="connsiteY6278"/>
              </a:cxn>
              <a:cxn ang="0">
                <a:pos x="connsiteX6279" y="connsiteY6279"/>
              </a:cxn>
              <a:cxn ang="0">
                <a:pos x="connsiteX6280" y="connsiteY6280"/>
              </a:cxn>
              <a:cxn ang="0">
                <a:pos x="connsiteX6281" y="connsiteY6281"/>
              </a:cxn>
              <a:cxn ang="0">
                <a:pos x="connsiteX6282" y="connsiteY6282"/>
              </a:cxn>
              <a:cxn ang="0">
                <a:pos x="connsiteX6283" y="connsiteY6283"/>
              </a:cxn>
              <a:cxn ang="0">
                <a:pos x="connsiteX6284" y="connsiteY6284"/>
              </a:cxn>
              <a:cxn ang="0">
                <a:pos x="connsiteX6285" y="connsiteY6285"/>
              </a:cxn>
              <a:cxn ang="0">
                <a:pos x="connsiteX6286" y="connsiteY6286"/>
              </a:cxn>
              <a:cxn ang="0">
                <a:pos x="connsiteX6287" y="connsiteY6287"/>
              </a:cxn>
              <a:cxn ang="0">
                <a:pos x="connsiteX6288" y="connsiteY6288"/>
              </a:cxn>
              <a:cxn ang="0">
                <a:pos x="connsiteX6289" y="connsiteY6289"/>
              </a:cxn>
              <a:cxn ang="0">
                <a:pos x="connsiteX6290" y="connsiteY6290"/>
              </a:cxn>
              <a:cxn ang="0">
                <a:pos x="connsiteX6291" y="connsiteY6291"/>
              </a:cxn>
              <a:cxn ang="0">
                <a:pos x="connsiteX6292" y="connsiteY6292"/>
              </a:cxn>
              <a:cxn ang="0">
                <a:pos x="connsiteX6293" y="connsiteY6293"/>
              </a:cxn>
              <a:cxn ang="0">
                <a:pos x="connsiteX6294" y="connsiteY6294"/>
              </a:cxn>
              <a:cxn ang="0">
                <a:pos x="connsiteX6295" y="connsiteY6295"/>
              </a:cxn>
              <a:cxn ang="0">
                <a:pos x="connsiteX6296" y="connsiteY6296"/>
              </a:cxn>
              <a:cxn ang="0">
                <a:pos x="connsiteX6297" y="connsiteY6297"/>
              </a:cxn>
              <a:cxn ang="0">
                <a:pos x="connsiteX6298" y="connsiteY6298"/>
              </a:cxn>
              <a:cxn ang="0">
                <a:pos x="connsiteX6299" y="connsiteY6299"/>
              </a:cxn>
              <a:cxn ang="0">
                <a:pos x="connsiteX6300" y="connsiteY6300"/>
              </a:cxn>
              <a:cxn ang="0">
                <a:pos x="connsiteX6301" y="connsiteY6301"/>
              </a:cxn>
              <a:cxn ang="0">
                <a:pos x="connsiteX6302" y="connsiteY6302"/>
              </a:cxn>
              <a:cxn ang="0">
                <a:pos x="connsiteX6303" y="connsiteY6303"/>
              </a:cxn>
              <a:cxn ang="0">
                <a:pos x="connsiteX6304" y="connsiteY6304"/>
              </a:cxn>
              <a:cxn ang="0">
                <a:pos x="connsiteX6305" y="connsiteY6305"/>
              </a:cxn>
              <a:cxn ang="0">
                <a:pos x="connsiteX6306" y="connsiteY6306"/>
              </a:cxn>
              <a:cxn ang="0">
                <a:pos x="connsiteX6307" y="connsiteY6307"/>
              </a:cxn>
              <a:cxn ang="0">
                <a:pos x="connsiteX6308" y="connsiteY6308"/>
              </a:cxn>
              <a:cxn ang="0">
                <a:pos x="connsiteX6309" y="connsiteY6309"/>
              </a:cxn>
              <a:cxn ang="0">
                <a:pos x="connsiteX6310" y="connsiteY6310"/>
              </a:cxn>
              <a:cxn ang="0">
                <a:pos x="connsiteX6311" y="connsiteY6311"/>
              </a:cxn>
              <a:cxn ang="0">
                <a:pos x="connsiteX6312" y="connsiteY6312"/>
              </a:cxn>
              <a:cxn ang="0">
                <a:pos x="connsiteX6313" y="connsiteY6313"/>
              </a:cxn>
              <a:cxn ang="0">
                <a:pos x="connsiteX6314" y="connsiteY6314"/>
              </a:cxn>
              <a:cxn ang="0">
                <a:pos x="connsiteX6315" y="connsiteY6315"/>
              </a:cxn>
              <a:cxn ang="0">
                <a:pos x="connsiteX6316" y="connsiteY6316"/>
              </a:cxn>
              <a:cxn ang="0">
                <a:pos x="connsiteX6317" y="connsiteY6317"/>
              </a:cxn>
              <a:cxn ang="0">
                <a:pos x="connsiteX6318" y="connsiteY6318"/>
              </a:cxn>
              <a:cxn ang="0">
                <a:pos x="connsiteX6319" y="connsiteY6319"/>
              </a:cxn>
              <a:cxn ang="0">
                <a:pos x="connsiteX6320" y="connsiteY6320"/>
              </a:cxn>
              <a:cxn ang="0">
                <a:pos x="connsiteX6321" y="connsiteY6321"/>
              </a:cxn>
              <a:cxn ang="0">
                <a:pos x="connsiteX6322" y="connsiteY6322"/>
              </a:cxn>
              <a:cxn ang="0">
                <a:pos x="connsiteX6323" y="connsiteY6323"/>
              </a:cxn>
              <a:cxn ang="0">
                <a:pos x="connsiteX6324" y="connsiteY6324"/>
              </a:cxn>
              <a:cxn ang="0">
                <a:pos x="connsiteX6325" y="connsiteY6325"/>
              </a:cxn>
              <a:cxn ang="0">
                <a:pos x="connsiteX6326" y="connsiteY6326"/>
              </a:cxn>
              <a:cxn ang="0">
                <a:pos x="connsiteX6327" y="connsiteY6327"/>
              </a:cxn>
              <a:cxn ang="0">
                <a:pos x="connsiteX6328" y="connsiteY6328"/>
              </a:cxn>
              <a:cxn ang="0">
                <a:pos x="connsiteX6329" y="connsiteY6329"/>
              </a:cxn>
              <a:cxn ang="0">
                <a:pos x="connsiteX6330" y="connsiteY6330"/>
              </a:cxn>
              <a:cxn ang="0">
                <a:pos x="connsiteX6331" y="connsiteY6331"/>
              </a:cxn>
              <a:cxn ang="0">
                <a:pos x="connsiteX6332" y="connsiteY6332"/>
              </a:cxn>
              <a:cxn ang="0">
                <a:pos x="connsiteX6333" y="connsiteY6333"/>
              </a:cxn>
              <a:cxn ang="0">
                <a:pos x="connsiteX6334" y="connsiteY6334"/>
              </a:cxn>
              <a:cxn ang="0">
                <a:pos x="connsiteX6335" y="connsiteY6335"/>
              </a:cxn>
              <a:cxn ang="0">
                <a:pos x="connsiteX6336" y="connsiteY6336"/>
              </a:cxn>
              <a:cxn ang="0">
                <a:pos x="connsiteX6337" y="connsiteY6337"/>
              </a:cxn>
              <a:cxn ang="0">
                <a:pos x="connsiteX6338" y="connsiteY6338"/>
              </a:cxn>
              <a:cxn ang="0">
                <a:pos x="connsiteX6339" y="connsiteY6339"/>
              </a:cxn>
              <a:cxn ang="0">
                <a:pos x="connsiteX6340" y="connsiteY6340"/>
              </a:cxn>
              <a:cxn ang="0">
                <a:pos x="connsiteX6341" y="connsiteY6341"/>
              </a:cxn>
              <a:cxn ang="0">
                <a:pos x="connsiteX6342" y="connsiteY6342"/>
              </a:cxn>
              <a:cxn ang="0">
                <a:pos x="connsiteX6343" y="connsiteY6343"/>
              </a:cxn>
              <a:cxn ang="0">
                <a:pos x="connsiteX6344" y="connsiteY6344"/>
              </a:cxn>
              <a:cxn ang="0">
                <a:pos x="connsiteX6345" y="connsiteY6345"/>
              </a:cxn>
              <a:cxn ang="0">
                <a:pos x="connsiteX6346" y="connsiteY6346"/>
              </a:cxn>
              <a:cxn ang="0">
                <a:pos x="connsiteX6347" y="connsiteY6347"/>
              </a:cxn>
              <a:cxn ang="0">
                <a:pos x="connsiteX6348" y="connsiteY6348"/>
              </a:cxn>
              <a:cxn ang="0">
                <a:pos x="connsiteX6349" y="connsiteY6349"/>
              </a:cxn>
              <a:cxn ang="0">
                <a:pos x="connsiteX6350" y="connsiteY6350"/>
              </a:cxn>
              <a:cxn ang="0">
                <a:pos x="connsiteX6351" y="connsiteY6351"/>
              </a:cxn>
              <a:cxn ang="0">
                <a:pos x="connsiteX6352" y="connsiteY6352"/>
              </a:cxn>
              <a:cxn ang="0">
                <a:pos x="connsiteX6353" y="connsiteY6353"/>
              </a:cxn>
              <a:cxn ang="0">
                <a:pos x="connsiteX6354" y="connsiteY6354"/>
              </a:cxn>
              <a:cxn ang="0">
                <a:pos x="connsiteX6355" y="connsiteY6355"/>
              </a:cxn>
              <a:cxn ang="0">
                <a:pos x="connsiteX6356" y="connsiteY6356"/>
              </a:cxn>
              <a:cxn ang="0">
                <a:pos x="connsiteX6357" y="connsiteY6357"/>
              </a:cxn>
              <a:cxn ang="0">
                <a:pos x="connsiteX6358" y="connsiteY6358"/>
              </a:cxn>
              <a:cxn ang="0">
                <a:pos x="connsiteX6359" y="connsiteY6359"/>
              </a:cxn>
              <a:cxn ang="0">
                <a:pos x="connsiteX6360" y="connsiteY6360"/>
              </a:cxn>
              <a:cxn ang="0">
                <a:pos x="connsiteX6361" y="connsiteY6361"/>
              </a:cxn>
              <a:cxn ang="0">
                <a:pos x="connsiteX6362" y="connsiteY6362"/>
              </a:cxn>
              <a:cxn ang="0">
                <a:pos x="connsiteX6363" y="connsiteY6363"/>
              </a:cxn>
              <a:cxn ang="0">
                <a:pos x="connsiteX6364" y="connsiteY6364"/>
              </a:cxn>
              <a:cxn ang="0">
                <a:pos x="connsiteX6365" y="connsiteY6365"/>
              </a:cxn>
              <a:cxn ang="0">
                <a:pos x="connsiteX6366" y="connsiteY6366"/>
              </a:cxn>
              <a:cxn ang="0">
                <a:pos x="connsiteX6367" y="connsiteY6367"/>
              </a:cxn>
              <a:cxn ang="0">
                <a:pos x="connsiteX6368" y="connsiteY6368"/>
              </a:cxn>
              <a:cxn ang="0">
                <a:pos x="connsiteX6369" y="connsiteY6369"/>
              </a:cxn>
              <a:cxn ang="0">
                <a:pos x="connsiteX6370" y="connsiteY6370"/>
              </a:cxn>
              <a:cxn ang="0">
                <a:pos x="connsiteX6371" y="connsiteY6371"/>
              </a:cxn>
              <a:cxn ang="0">
                <a:pos x="connsiteX6372" y="connsiteY6372"/>
              </a:cxn>
              <a:cxn ang="0">
                <a:pos x="connsiteX6373" y="connsiteY6373"/>
              </a:cxn>
              <a:cxn ang="0">
                <a:pos x="connsiteX6374" y="connsiteY6374"/>
              </a:cxn>
              <a:cxn ang="0">
                <a:pos x="connsiteX6375" y="connsiteY6375"/>
              </a:cxn>
              <a:cxn ang="0">
                <a:pos x="connsiteX6376" y="connsiteY6376"/>
              </a:cxn>
              <a:cxn ang="0">
                <a:pos x="connsiteX6377" y="connsiteY6377"/>
              </a:cxn>
              <a:cxn ang="0">
                <a:pos x="connsiteX6378" y="connsiteY6378"/>
              </a:cxn>
              <a:cxn ang="0">
                <a:pos x="connsiteX6379" y="connsiteY6379"/>
              </a:cxn>
              <a:cxn ang="0">
                <a:pos x="connsiteX6380" y="connsiteY6380"/>
              </a:cxn>
              <a:cxn ang="0">
                <a:pos x="connsiteX6381" y="connsiteY6381"/>
              </a:cxn>
              <a:cxn ang="0">
                <a:pos x="connsiteX6382" y="connsiteY6382"/>
              </a:cxn>
              <a:cxn ang="0">
                <a:pos x="connsiteX6383" y="connsiteY6383"/>
              </a:cxn>
              <a:cxn ang="0">
                <a:pos x="connsiteX6384" y="connsiteY6384"/>
              </a:cxn>
              <a:cxn ang="0">
                <a:pos x="connsiteX6385" y="connsiteY6385"/>
              </a:cxn>
              <a:cxn ang="0">
                <a:pos x="connsiteX6386" y="connsiteY6386"/>
              </a:cxn>
              <a:cxn ang="0">
                <a:pos x="connsiteX6387" y="connsiteY6387"/>
              </a:cxn>
              <a:cxn ang="0">
                <a:pos x="connsiteX6388" y="connsiteY6388"/>
              </a:cxn>
              <a:cxn ang="0">
                <a:pos x="connsiteX6389" y="connsiteY6389"/>
              </a:cxn>
              <a:cxn ang="0">
                <a:pos x="connsiteX6390" y="connsiteY6390"/>
              </a:cxn>
              <a:cxn ang="0">
                <a:pos x="connsiteX6391" y="connsiteY6391"/>
              </a:cxn>
              <a:cxn ang="0">
                <a:pos x="connsiteX6392" y="connsiteY6392"/>
              </a:cxn>
              <a:cxn ang="0">
                <a:pos x="connsiteX6393" y="connsiteY6393"/>
              </a:cxn>
              <a:cxn ang="0">
                <a:pos x="connsiteX6394" y="connsiteY6394"/>
              </a:cxn>
              <a:cxn ang="0">
                <a:pos x="connsiteX6395" y="connsiteY6395"/>
              </a:cxn>
              <a:cxn ang="0">
                <a:pos x="connsiteX6396" y="connsiteY6396"/>
              </a:cxn>
              <a:cxn ang="0">
                <a:pos x="connsiteX6397" y="connsiteY6397"/>
              </a:cxn>
              <a:cxn ang="0">
                <a:pos x="connsiteX6398" y="connsiteY6398"/>
              </a:cxn>
              <a:cxn ang="0">
                <a:pos x="connsiteX6399" y="connsiteY6399"/>
              </a:cxn>
              <a:cxn ang="0">
                <a:pos x="connsiteX6400" y="connsiteY6400"/>
              </a:cxn>
              <a:cxn ang="0">
                <a:pos x="connsiteX6401" y="connsiteY6401"/>
              </a:cxn>
              <a:cxn ang="0">
                <a:pos x="connsiteX6402" y="connsiteY6402"/>
              </a:cxn>
              <a:cxn ang="0">
                <a:pos x="connsiteX6403" y="connsiteY6403"/>
              </a:cxn>
              <a:cxn ang="0">
                <a:pos x="connsiteX6404" y="connsiteY6404"/>
              </a:cxn>
              <a:cxn ang="0">
                <a:pos x="connsiteX6405" y="connsiteY6405"/>
              </a:cxn>
              <a:cxn ang="0">
                <a:pos x="connsiteX6406" y="connsiteY6406"/>
              </a:cxn>
              <a:cxn ang="0">
                <a:pos x="connsiteX6407" y="connsiteY6407"/>
              </a:cxn>
              <a:cxn ang="0">
                <a:pos x="connsiteX6408" y="connsiteY6408"/>
              </a:cxn>
              <a:cxn ang="0">
                <a:pos x="connsiteX6409" y="connsiteY6409"/>
              </a:cxn>
              <a:cxn ang="0">
                <a:pos x="connsiteX6410" y="connsiteY6410"/>
              </a:cxn>
              <a:cxn ang="0">
                <a:pos x="connsiteX6411" y="connsiteY6411"/>
              </a:cxn>
              <a:cxn ang="0">
                <a:pos x="connsiteX6412" y="connsiteY6412"/>
              </a:cxn>
              <a:cxn ang="0">
                <a:pos x="connsiteX6413" y="connsiteY6413"/>
              </a:cxn>
              <a:cxn ang="0">
                <a:pos x="connsiteX6414" y="connsiteY6414"/>
              </a:cxn>
              <a:cxn ang="0">
                <a:pos x="connsiteX6415" y="connsiteY6415"/>
              </a:cxn>
              <a:cxn ang="0">
                <a:pos x="connsiteX6416" y="connsiteY6416"/>
              </a:cxn>
              <a:cxn ang="0">
                <a:pos x="connsiteX6417" y="connsiteY6417"/>
              </a:cxn>
              <a:cxn ang="0">
                <a:pos x="connsiteX6418" y="connsiteY6418"/>
              </a:cxn>
              <a:cxn ang="0">
                <a:pos x="connsiteX6419" y="connsiteY6419"/>
              </a:cxn>
              <a:cxn ang="0">
                <a:pos x="connsiteX6420" y="connsiteY6420"/>
              </a:cxn>
              <a:cxn ang="0">
                <a:pos x="connsiteX6421" y="connsiteY6421"/>
              </a:cxn>
              <a:cxn ang="0">
                <a:pos x="connsiteX6422" y="connsiteY6422"/>
              </a:cxn>
              <a:cxn ang="0">
                <a:pos x="connsiteX6423" y="connsiteY6423"/>
              </a:cxn>
              <a:cxn ang="0">
                <a:pos x="connsiteX6424" y="connsiteY6424"/>
              </a:cxn>
              <a:cxn ang="0">
                <a:pos x="connsiteX6425" y="connsiteY6425"/>
              </a:cxn>
              <a:cxn ang="0">
                <a:pos x="connsiteX6426" y="connsiteY6426"/>
              </a:cxn>
              <a:cxn ang="0">
                <a:pos x="connsiteX6427" y="connsiteY6427"/>
              </a:cxn>
              <a:cxn ang="0">
                <a:pos x="connsiteX6428" y="connsiteY6428"/>
              </a:cxn>
              <a:cxn ang="0">
                <a:pos x="connsiteX6429" y="connsiteY6429"/>
              </a:cxn>
              <a:cxn ang="0">
                <a:pos x="connsiteX6430" y="connsiteY6430"/>
              </a:cxn>
              <a:cxn ang="0">
                <a:pos x="connsiteX6431" y="connsiteY6431"/>
              </a:cxn>
              <a:cxn ang="0">
                <a:pos x="connsiteX6432" y="connsiteY6432"/>
              </a:cxn>
              <a:cxn ang="0">
                <a:pos x="connsiteX6433" y="connsiteY6433"/>
              </a:cxn>
              <a:cxn ang="0">
                <a:pos x="connsiteX6434" y="connsiteY6434"/>
              </a:cxn>
              <a:cxn ang="0">
                <a:pos x="connsiteX6435" y="connsiteY6435"/>
              </a:cxn>
              <a:cxn ang="0">
                <a:pos x="connsiteX6436" y="connsiteY6436"/>
              </a:cxn>
              <a:cxn ang="0">
                <a:pos x="connsiteX6437" y="connsiteY6437"/>
              </a:cxn>
              <a:cxn ang="0">
                <a:pos x="connsiteX6438" y="connsiteY6438"/>
              </a:cxn>
              <a:cxn ang="0">
                <a:pos x="connsiteX6439" y="connsiteY6439"/>
              </a:cxn>
              <a:cxn ang="0">
                <a:pos x="connsiteX6440" y="connsiteY6440"/>
              </a:cxn>
              <a:cxn ang="0">
                <a:pos x="connsiteX6441" y="connsiteY6441"/>
              </a:cxn>
              <a:cxn ang="0">
                <a:pos x="connsiteX6442" y="connsiteY6442"/>
              </a:cxn>
              <a:cxn ang="0">
                <a:pos x="connsiteX6443" y="connsiteY6443"/>
              </a:cxn>
              <a:cxn ang="0">
                <a:pos x="connsiteX6444" y="connsiteY6444"/>
              </a:cxn>
              <a:cxn ang="0">
                <a:pos x="connsiteX6445" y="connsiteY6445"/>
              </a:cxn>
              <a:cxn ang="0">
                <a:pos x="connsiteX6446" y="connsiteY6446"/>
              </a:cxn>
              <a:cxn ang="0">
                <a:pos x="connsiteX6447" y="connsiteY6447"/>
              </a:cxn>
              <a:cxn ang="0">
                <a:pos x="connsiteX6448" y="connsiteY6448"/>
              </a:cxn>
              <a:cxn ang="0">
                <a:pos x="connsiteX6449" y="connsiteY6449"/>
              </a:cxn>
              <a:cxn ang="0">
                <a:pos x="connsiteX6450" y="connsiteY6450"/>
              </a:cxn>
              <a:cxn ang="0">
                <a:pos x="connsiteX6451" y="connsiteY6451"/>
              </a:cxn>
              <a:cxn ang="0">
                <a:pos x="connsiteX6452" y="connsiteY6452"/>
              </a:cxn>
              <a:cxn ang="0">
                <a:pos x="connsiteX6453" y="connsiteY6453"/>
              </a:cxn>
              <a:cxn ang="0">
                <a:pos x="connsiteX6454" y="connsiteY6454"/>
              </a:cxn>
              <a:cxn ang="0">
                <a:pos x="connsiteX6455" y="connsiteY6455"/>
              </a:cxn>
              <a:cxn ang="0">
                <a:pos x="connsiteX6456" y="connsiteY6456"/>
              </a:cxn>
              <a:cxn ang="0">
                <a:pos x="connsiteX6457" y="connsiteY6457"/>
              </a:cxn>
              <a:cxn ang="0">
                <a:pos x="connsiteX6458" y="connsiteY6458"/>
              </a:cxn>
              <a:cxn ang="0">
                <a:pos x="connsiteX6459" y="connsiteY6459"/>
              </a:cxn>
              <a:cxn ang="0">
                <a:pos x="connsiteX6460" y="connsiteY6460"/>
              </a:cxn>
              <a:cxn ang="0">
                <a:pos x="connsiteX6461" y="connsiteY6461"/>
              </a:cxn>
              <a:cxn ang="0">
                <a:pos x="connsiteX6462" y="connsiteY6462"/>
              </a:cxn>
              <a:cxn ang="0">
                <a:pos x="connsiteX6463" y="connsiteY6463"/>
              </a:cxn>
              <a:cxn ang="0">
                <a:pos x="connsiteX6464" y="connsiteY6464"/>
              </a:cxn>
              <a:cxn ang="0">
                <a:pos x="connsiteX6465" y="connsiteY6465"/>
              </a:cxn>
              <a:cxn ang="0">
                <a:pos x="connsiteX6466" y="connsiteY6466"/>
              </a:cxn>
              <a:cxn ang="0">
                <a:pos x="connsiteX6467" y="connsiteY6467"/>
              </a:cxn>
              <a:cxn ang="0">
                <a:pos x="connsiteX6468" y="connsiteY6468"/>
              </a:cxn>
              <a:cxn ang="0">
                <a:pos x="connsiteX6469" y="connsiteY6469"/>
              </a:cxn>
              <a:cxn ang="0">
                <a:pos x="connsiteX6470" y="connsiteY6470"/>
              </a:cxn>
              <a:cxn ang="0">
                <a:pos x="connsiteX6471" y="connsiteY6471"/>
              </a:cxn>
              <a:cxn ang="0">
                <a:pos x="connsiteX6472" y="connsiteY6472"/>
              </a:cxn>
              <a:cxn ang="0">
                <a:pos x="connsiteX6473" y="connsiteY6473"/>
              </a:cxn>
              <a:cxn ang="0">
                <a:pos x="connsiteX6474" y="connsiteY6474"/>
              </a:cxn>
              <a:cxn ang="0">
                <a:pos x="connsiteX6475" y="connsiteY6475"/>
              </a:cxn>
              <a:cxn ang="0">
                <a:pos x="connsiteX6476" y="connsiteY6476"/>
              </a:cxn>
              <a:cxn ang="0">
                <a:pos x="connsiteX6477" y="connsiteY6477"/>
              </a:cxn>
              <a:cxn ang="0">
                <a:pos x="connsiteX6478" y="connsiteY6478"/>
              </a:cxn>
              <a:cxn ang="0">
                <a:pos x="connsiteX6479" y="connsiteY6479"/>
              </a:cxn>
              <a:cxn ang="0">
                <a:pos x="connsiteX6480" y="connsiteY6480"/>
              </a:cxn>
              <a:cxn ang="0">
                <a:pos x="connsiteX6481" y="connsiteY6481"/>
              </a:cxn>
              <a:cxn ang="0">
                <a:pos x="connsiteX6482" y="connsiteY6482"/>
              </a:cxn>
              <a:cxn ang="0">
                <a:pos x="connsiteX6483" y="connsiteY6483"/>
              </a:cxn>
              <a:cxn ang="0">
                <a:pos x="connsiteX6484" y="connsiteY6484"/>
              </a:cxn>
              <a:cxn ang="0">
                <a:pos x="connsiteX6485" y="connsiteY6485"/>
              </a:cxn>
              <a:cxn ang="0">
                <a:pos x="connsiteX6486" y="connsiteY6486"/>
              </a:cxn>
              <a:cxn ang="0">
                <a:pos x="connsiteX6487" y="connsiteY6487"/>
              </a:cxn>
              <a:cxn ang="0">
                <a:pos x="connsiteX6488" y="connsiteY6488"/>
              </a:cxn>
              <a:cxn ang="0">
                <a:pos x="connsiteX6489" y="connsiteY6489"/>
              </a:cxn>
              <a:cxn ang="0">
                <a:pos x="connsiteX6490" y="connsiteY6490"/>
              </a:cxn>
              <a:cxn ang="0">
                <a:pos x="connsiteX6491" y="connsiteY6491"/>
              </a:cxn>
              <a:cxn ang="0">
                <a:pos x="connsiteX6492" y="connsiteY6492"/>
              </a:cxn>
              <a:cxn ang="0">
                <a:pos x="connsiteX6493" y="connsiteY6493"/>
              </a:cxn>
              <a:cxn ang="0">
                <a:pos x="connsiteX6494" y="connsiteY6494"/>
              </a:cxn>
              <a:cxn ang="0">
                <a:pos x="connsiteX6495" y="connsiteY6495"/>
              </a:cxn>
              <a:cxn ang="0">
                <a:pos x="connsiteX6496" y="connsiteY6496"/>
              </a:cxn>
              <a:cxn ang="0">
                <a:pos x="connsiteX6497" y="connsiteY6497"/>
              </a:cxn>
              <a:cxn ang="0">
                <a:pos x="connsiteX6498" y="connsiteY6498"/>
              </a:cxn>
              <a:cxn ang="0">
                <a:pos x="connsiteX6499" y="connsiteY6499"/>
              </a:cxn>
              <a:cxn ang="0">
                <a:pos x="connsiteX6500" y="connsiteY6500"/>
              </a:cxn>
              <a:cxn ang="0">
                <a:pos x="connsiteX6501" y="connsiteY6501"/>
              </a:cxn>
              <a:cxn ang="0">
                <a:pos x="connsiteX6502" y="connsiteY6502"/>
              </a:cxn>
              <a:cxn ang="0">
                <a:pos x="connsiteX6503" y="connsiteY6503"/>
              </a:cxn>
              <a:cxn ang="0">
                <a:pos x="connsiteX6504" y="connsiteY6504"/>
              </a:cxn>
              <a:cxn ang="0">
                <a:pos x="connsiteX6505" y="connsiteY6505"/>
              </a:cxn>
              <a:cxn ang="0">
                <a:pos x="connsiteX6506" y="connsiteY6506"/>
              </a:cxn>
              <a:cxn ang="0">
                <a:pos x="connsiteX6507" y="connsiteY6507"/>
              </a:cxn>
              <a:cxn ang="0">
                <a:pos x="connsiteX6508" y="connsiteY6508"/>
              </a:cxn>
              <a:cxn ang="0">
                <a:pos x="connsiteX6509" y="connsiteY6509"/>
              </a:cxn>
              <a:cxn ang="0">
                <a:pos x="connsiteX6510" y="connsiteY6510"/>
              </a:cxn>
              <a:cxn ang="0">
                <a:pos x="connsiteX6511" y="connsiteY6511"/>
              </a:cxn>
              <a:cxn ang="0">
                <a:pos x="connsiteX6512" y="connsiteY6512"/>
              </a:cxn>
              <a:cxn ang="0">
                <a:pos x="connsiteX6513" y="connsiteY6513"/>
              </a:cxn>
              <a:cxn ang="0">
                <a:pos x="connsiteX6514" y="connsiteY6514"/>
              </a:cxn>
              <a:cxn ang="0">
                <a:pos x="connsiteX6515" y="connsiteY6515"/>
              </a:cxn>
              <a:cxn ang="0">
                <a:pos x="connsiteX6516" y="connsiteY6516"/>
              </a:cxn>
              <a:cxn ang="0">
                <a:pos x="connsiteX6517" y="connsiteY6517"/>
              </a:cxn>
              <a:cxn ang="0">
                <a:pos x="connsiteX6518" y="connsiteY6518"/>
              </a:cxn>
              <a:cxn ang="0">
                <a:pos x="connsiteX6519" y="connsiteY6519"/>
              </a:cxn>
              <a:cxn ang="0">
                <a:pos x="connsiteX6520" y="connsiteY6520"/>
              </a:cxn>
              <a:cxn ang="0">
                <a:pos x="connsiteX6521" y="connsiteY6521"/>
              </a:cxn>
              <a:cxn ang="0">
                <a:pos x="connsiteX6522" y="connsiteY6522"/>
              </a:cxn>
              <a:cxn ang="0">
                <a:pos x="connsiteX6523" y="connsiteY6523"/>
              </a:cxn>
              <a:cxn ang="0">
                <a:pos x="connsiteX6524" y="connsiteY6524"/>
              </a:cxn>
              <a:cxn ang="0">
                <a:pos x="connsiteX6525" y="connsiteY6525"/>
              </a:cxn>
              <a:cxn ang="0">
                <a:pos x="connsiteX6526" y="connsiteY6526"/>
              </a:cxn>
              <a:cxn ang="0">
                <a:pos x="connsiteX6527" y="connsiteY6527"/>
              </a:cxn>
              <a:cxn ang="0">
                <a:pos x="connsiteX6528" y="connsiteY6528"/>
              </a:cxn>
              <a:cxn ang="0">
                <a:pos x="connsiteX6529" y="connsiteY6529"/>
              </a:cxn>
              <a:cxn ang="0">
                <a:pos x="connsiteX6530" y="connsiteY6530"/>
              </a:cxn>
              <a:cxn ang="0">
                <a:pos x="connsiteX6531" y="connsiteY6531"/>
              </a:cxn>
              <a:cxn ang="0">
                <a:pos x="connsiteX6532" y="connsiteY6532"/>
              </a:cxn>
              <a:cxn ang="0">
                <a:pos x="connsiteX6533" y="connsiteY6533"/>
              </a:cxn>
              <a:cxn ang="0">
                <a:pos x="connsiteX6534" y="connsiteY6534"/>
              </a:cxn>
              <a:cxn ang="0">
                <a:pos x="connsiteX6535" y="connsiteY6535"/>
              </a:cxn>
              <a:cxn ang="0">
                <a:pos x="connsiteX6536" y="connsiteY6536"/>
              </a:cxn>
              <a:cxn ang="0">
                <a:pos x="connsiteX6537" y="connsiteY6537"/>
              </a:cxn>
              <a:cxn ang="0">
                <a:pos x="connsiteX6538" y="connsiteY6538"/>
              </a:cxn>
              <a:cxn ang="0">
                <a:pos x="connsiteX6539" y="connsiteY6539"/>
              </a:cxn>
              <a:cxn ang="0">
                <a:pos x="connsiteX6540" y="connsiteY6540"/>
              </a:cxn>
              <a:cxn ang="0">
                <a:pos x="connsiteX6541" y="connsiteY6541"/>
              </a:cxn>
              <a:cxn ang="0">
                <a:pos x="connsiteX6542" y="connsiteY6542"/>
              </a:cxn>
              <a:cxn ang="0">
                <a:pos x="connsiteX6543" y="connsiteY6543"/>
              </a:cxn>
              <a:cxn ang="0">
                <a:pos x="connsiteX6544" y="connsiteY6544"/>
              </a:cxn>
              <a:cxn ang="0">
                <a:pos x="connsiteX6545" y="connsiteY6545"/>
              </a:cxn>
              <a:cxn ang="0">
                <a:pos x="connsiteX6546" y="connsiteY6546"/>
              </a:cxn>
              <a:cxn ang="0">
                <a:pos x="connsiteX6547" y="connsiteY6547"/>
              </a:cxn>
              <a:cxn ang="0">
                <a:pos x="connsiteX6548" y="connsiteY6548"/>
              </a:cxn>
              <a:cxn ang="0">
                <a:pos x="connsiteX6549" y="connsiteY6549"/>
              </a:cxn>
              <a:cxn ang="0">
                <a:pos x="connsiteX6550" y="connsiteY6550"/>
              </a:cxn>
              <a:cxn ang="0">
                <a:pos x="connsiteX6551" y="connsiteY6551"/>
              </a:cxn>
              <a:cxn ang="0">
                <a:pos x="connsiteX6552" y="connsiteY6552"/>
              </a:cxn>
              <a:cxn ang="0">
                <a:pos x="connsiteX6553" y="connsiteY6553"/>
              </a:cxn>
              <a:cxn ang="0">
                <a:pos x="connsiteX6554" y="connsiteY6554"/>
              </a:cxn>
              <a:cxn ang="0">
                <a:pos x="connsiteX6555" y="connsiteY6555"/>
              </a:cxn>
              <a:cxn ang="0">
                <a:pos x="connsiteX6556" y="connsiteY6556"/>
              </a:cxn>
              <a:cxn ang="0">
                <a:pos x="connsiteX6557" y="connsiteY6557"/>
              </a:cxn>
              <a:cxn ang="0">
                <a:pos x="connsiteX6558" y="connsiteY6558"/>
              </a:cxn>
              <a:cxn ang="0">
                <a:pos x="connsiteX6559" y="connsiteY6559"/>
              </a:cxn>
              <a:cxn ang="0">
                <a:pos x="connsiteX6560" y="connsiteY6560"/>
              </a:cxn>
              <a:cxn ang="0">
                <a:pos x="connsiteX6561" y="connsiteY6561"/>
              </a:cxn>
              <a:cxn ang="0">
                <a:pos x="connsiteX6562" y="connsiteY6562"/>
              </a:cxn>
              <a:cxn ang="0">
                <a:pos x="connsiteX6563" y="connsiteY6563"/>
              </a:cxn>
              <a:cxn ang="0">
                <a:pos x="connsiteX6564" y="connsiteY6564"/>
              </a:cxn>
              <a:cxn ang="0">
                <a:pos x="connsiteX6565" y="connsiteY6565"/>
              </a:cxn>
              <a:cxn ang="0">
                <a:pos x="connsiteX6566" y="connsiteY6566"/>
              </a:cxn>
              <a:cxn ang="0">
                <a:pos x="connsiteX6567" y="connsiteY6567"/>
              </a:cxn>
              <a:cxn ang="0">
                <a:pos x="connsiteX6568" y="connsiteY6568"/>
              </a:cxn>
              <a:cxn ang="0">
                <a:pos x="connsiteX6569" y="connsiteY6569"/>
              </a:cxn>
              <a:cxn ang="0">
                <a:pos x="connsiteX6570" y="connsiteY6570"/>
              </a:cxn>
              <a:cxn ang="0">
                <a:pos x="connsiteX6571" y="connsiteY6571"/>
              </a:cxn>
              <a:cxn ang="0">
                <a:pos x="connsiteX6572" y="connsiteY6572"/>
              </a:cxn>
              <a:cxn ang="0">
                <a:pos x="connsiteX6573" y="connsiteY6573"/>
              </a:cxn>
              <a:cxn ang="0">
                <a:pos x="connsiteX6574" y="connsiteY6574"/>
              </a:cxn>
              <a:cxn ang="0">
                <a:pos x="connsiteX6575" y="connsiteY6575"/>
              </a:cxn>
              <a:cxn ang="0">
                <a:pos x="connsiteX6576" y="connsiteY6576"/>
              </a:cxn>
              <a:cxn ang="0">
                <a:pos x="connsiteX6577" y="connsiteY6577"/>
              </a:cxn>
              <a:cxn ang="0">
                <a:pos x="connsiteX6578" y="connsiteY6578"/>
              </a:cxn>
              <a:cxn ang="0">
                <a:pos x="connsiteX6579" y="connsiteY6579"/>
              </a:cxn>
              <a:cxn ang="0">
                <a:pos x="connsiteX6580" y="connsiteY6580"/>
              </a:cxn>
              <a:cxn ang="0">
                <a:pos x="connsiteX6581" y="connsiteY6581"/>
              </a:cxn>
              <a:cxn ang="0">
                <a:pos x="connsiteX6582" y="connsiteY6582"/>
              </a:cxn>
              <a:cxn ang="0">
                <a:pos x="connsiteX6583" y="connsiteY6583"/>
              </a:cxn>
              <a:cxn ang="0">
                <a:pos x="connsiteX6584" y="connsiteY6584"/>
              </a:cxn>
              <a:cxn ang="0">
                <a:pos x="connsiteX6585" y="connsiteY6585"/>
              </a:cxn>
              <a:cxn ang="0">
                <a:pos x="connsiteX6586" y="connsiteY6586"/>
              </a:cxn>
              <a:cxn ang="0">
                <a:pos x="connsiteX6587" y="connsiteY6587"/>
              </a:cxn>
              <a:cxn ang="0">
                <a:pos x="connsiteX6588" y="connsiteY6588"/>
              </a:cxn>
              <a:cxn ang="0">
                <a:pos x="connsiteX6589" y="connsiteY6589"/>
              </a:cxn>
              <a:cxn ang="0">
                <a:pos x="connsiteX6590" y="connsiteY6590"/>
              </a:cxn>
              <a:cxn ang="0">
                <a:pos x="connsiteX6591" y="connsiteY6591"/>
              </a:cxn>
              <a:cxn ang="0">
                <a:pos x="connsiteX6592" y="connsiteY6592"/>
              </a:cxn>
              <a:cxn ang="0">
                <a:pos x="connsiteX6593" y="connsiteY6593"/>
              </a:cxn>
              <a:cxn ang="0">
                <a:pos x="connsiteX6594" y="connsiteY6594"/>
              </a:cxn>
              <a:cxn ang="0">
                <a:pos x="connsiteX6595" y="connsiteY6595"/>
              </a:cxn>
              <a:cxn ang="0">
                <a:pos x="connsiteX6596" y="connsiteY6596"/>
              </a:cxn>
              <a:cxn ang="0">
                <a:pos x="connsiteX6597" y="connsiteY6597"/>
              </a:cxn>
              <a:cxn ang="0">
                <a:pos x="connsiteX6598" y="connsiteY6598"/>
              </a:cxn>
              <a:cxn ang="0">
                <a:pos x="connsiteX6599" y="connsiteY6599"/>
              </a:cxn>
              <a:cxn ang="0">
                <a:pos x="connsiteX6600" y="connsiteY6600"/>
              </a:cxn>
              <a:cxn ang="0">
                <a:pos x="connsiteX6601" y="connsiteY6601"/>
              </a:cxn>
              <a:cxn ang="0">
                <a:pos x="connsiteX6602" y="connsiteY6602"/>
              </a:cxn>
              <a:cxn ang="0">
                <a:pos x="connsiteX6603" y="connsiteY6603"/>
              </a:cxn>
              <a:cxn ang="0">
                <a:pos x="connsiteX6604" y="connsiteY6604"/>
              </a:cxn>
              <a:cxn ang="0">
                <a:pos x="connsiteX6605" y="connsiteY6605"/>
              </a:cxn>
              <a:cxn ang="0">
                <a:pos x="connsiteX6606" y="connsiteY6606"/>
              </a:cxn>
              <a:cxn ang="0">
                <a:pos x="connsiteX6607" y="connsiteY6607"/>
              </a:cxn>
              <a:cxn ang="0">
                <a:pos x="connsiteX6608" y="connsiteY6608"/>
              </a:cxn>
              <a:cxn ang="0">
                <a:pos x="connsiteX6609" y="connsiteY6609"/>
              </a:cxn>
              <a:cxn ang="0">
                <a:pos x="connsiteX6610" y="connsiteY6610"/>
              </a:cxn>
              <a:cxn ang="0">
                <a:pos x="connsiteX6611" y="connsiteY6611"/>
              </a:cxn>
              <a:cxn ang="0">
                <a:pos x="connsiteX6612" y="connsiteY6612"/>
              </a:cxn>
              <a:cxn ang="0">
                <a:pos x="connsiteX6613" y="connsiteY6613"/>
              </a:cxn>
              <a:cxn ang="0">
                <a:pos x="connsiteX6614" y="connsiteY6614"/>
              </a:cxn>
              <a:cxn ang="0">
                <a:pos x="connsiteX6615" y="connsiteY6615"/>
              </a:cxn>
              <a:cxn ang="0">
                <a:pos x="connsiteX6616" y="connsiteY6616"/>
              </a:cxn>
              <a:cxn ang="0">
                <a:pos x="connsiteX6617" y="connsiteY6617"/>
              </a:cxn>
              <a:cxn ang="0">
                <a:pos x="connsiteX6618" y="connsiteY6618"/>
              </a:cxn>
              <a:cxn ang="0">
                <a:pos x="connsiteX6619" y="connsiteY6619"/>
              </a:cxn>
              <a:cxn ang="0">
                <a:pos x="connsiteX6620" y="connsiteY6620"/>
              </a:cxn>
              <a:cxn ang="0">
                <a:pos x="connsiteX6621" y="connsiteY6621"/>
              </a:cxn>
              <a:cxn ang="0">
                <a:pos x="connsiteX6622" y="connsiteY6622"/>
              </a:cxn>
              <a:cxn ang="0">
                <a:pos x="connsiteX6623" y="connsiteY6623"/>
              </a:cxn>
              <a:cxn ang="0">
                <a:pos x="connsiteX6624" y="connsiteY6624"/>
              </a:cxn>
              <a:cxn ang="0">
                <a:pos x="connsiteX6625" y="connsiteY6625"/>
              </a:cxn>
              <a:cxn ang="0">
                <a:pos x="connsiteX6626" y="connsiteY6626"/>
              </a:cxn>
              <a:cxn ang="0">
                <a:pos x="connsiteX6627" y="connsiteY6627"/>
              </a:cxn>
              <a:cxn ang="0">
                <a:pos x="connsiteX6628" y="connsiteY6628"/>
              </a:cxn>
              <a:cxn ang="0">
                <a:pos x="connsiteX6629" y="connsiteY6629"/>
              </a:cxn>
              <a:cxn ang="0">
                <a:pos x="connsiteX6630" y="connsiteY6630"/>
              </a:cxn>
              <a:cxn ang="0">
                <a:pos x="connsiteX6631" y="connsiteY6631"/>
              </a:cxn>
              <a:cxn ang="0">
                <a:pos x="connsiteX6632" y="connsiteY6632"/>
              </a:cxn>
              <a:cxn ang="0">
                <a:pos x="connsiteX6633" y="connsiteY6633"/>
              </a:cxn>
              <a:cxn ang="0">
                <a:pos x="connsiteX6634" y="connsiteY6634"/>
              </a:cxn>
              <a:cxn ang="0">
                <a:pos x="connsiteX6635" y="connsiteY6635"/>
              </a:cxn>
              <a:cxn ang="0">
                <a:pos x="connsiteX6636" y="connsiteY6636"/>
              </a:cxn>
              <a:cxn ang="0">
                <a:pos x="connsiteX6637" y="connsiteY6637"/>
              </a:cxn>
              <a:cxn ang="0">
                <a:pos x="connsiteX6638" y="connsiteY6638"/>
              </a:cxn>
              <a:cxn ang="0">
                <a:pos x="connsiteX6639" y="connsiteY6639"/>
              </a:cxn>
              <a:cxn ang="0">
                <a:pos x="connsiteX6640" y="connsiteY6640"/>
              </a:cxn>
              <a:cxn ang="0">
                <a:pos x="connsiteX6641" y="connsiteY6641"/>
              </a:cxn>
              <a:cxn ang="0">
                <a:pos x="connsiteX6642" y="connsiteY6642"/>
              </a:cxn>
              <a:cxn ang="0">
                <a:pos x="connsiteX6643" y="connsiteY6643"/>
              </a:cxn>
              <a:cxn ang="0">
                <a:pos x="connsiteX6644" y="connsiteY6644"/>
              </a:cxn>
              <a:cxn ang="0">
                <a:pos x="connsiteX6645" y="connsiteY6645"/>
              </a:cxn>
              <a:cxn ang="0">
                <a:pos x="connsiteX6646" y="connsiteY6646"/>
              </a:cxn>
              <a:cxn ang="0">
                <a:pos x="connsiteX6647" y="connsiteY6647"/>
              </a:cxn>
              <a:cxn ang="0">
                <a:pos x="connsiteX6648" y="connsiteY6648"/>
              </a:cxn>
              <a:cxn ang="0">
                <a:pos x="connsiteX6649" y="connsiteY6649"/>
              </a:cxn>
              <a:cxn ang="0">
                <a:pos x="connsiteX6650" y="connsiteY6650"/>
              </a:cxn>
              <a:cxn ang="0">
                <a:pos x="connsiteX6651" y="connsiteY6651"/>
              </a:cxn>
              <a:cxn ang="0">
                <a:pos x="connsiteX6652" y="connsiteY6652"/>
              </a:cxn>
              <a:cxn ang="0">
                <a:pos x="connsiteX6653" y="connsiteY6653"/>
              </a:cxn>
              <a:cxn ang="0">
                <a:pos x="connsiteX6654" y="connsiteY6654"/>
              </a:cxn>
              <a:cxn ang="0">
                <a:pos x="connsiteX6655" y="connsiteY6655"/>
              </a:cxn>
              <a:cxn ang="0">
                <a:pos x="connsiteX6656" y="connsiteY6656"/>
              </a:cxn>
              <a:cxn ang="0">
                <a:pos x="connsiteX6657" y="connsiteY6657"/>
              </a:cxn>
              <a:cxn ang="0">
                <a:pos x="connsiteX6658" y="connsiteY6658"/>
              </a:cxn>
              <a:cxn ang="0">
                <a:pos x="connsiteX6659" y="connsiteY6659"/>
              </a:cxn>
              <a:cxn ang="0">
                <a:pos x="connsiteX6660" y="connsiteY6660"/>
              </a:cxn>
              <a:cxn ang="0">
                <a:pos x="connsiteX6661" y="connsiteY6661"/>
              </a:cxn>
              <a:cxn ang="0">
                <a:pos x="connsiteX6662" y="connsiteY6662"/>
              </a:cxn>
              <a:cxn ang="0">
                <a:pos x="connsiteX6663" y="connsiteY6663"/>
              </a:cxn>
              <a:cxn ang="0">
                <a:pos x="connsiteX6664" y="connsiteY6664"/>
              </a:cxn>
              <a:cxn ang="0">
                <a:pos x="connsiteX6665" y="connsiteY6665"/>
              </a:cxn>
              <a:cxn ang="0">
                <a:pos x="connsiteX6666" y="connsiteY6666"/>
              </a:cxn>
              <a:cxn ang="0">
                <a:pos x="connsiteX6667" y="connsiteY6667"/>
              </a:cxn>
              <a:cxn ang="0">
                <a:pos x="connsiteX6668" y="connsiteY6668"/>
              </a:cxn>
              <a:cxn ang="0">
                <a:pos x="connsiteX6669" y="connsiteY6669"/>
              </a:cxn>
              <a:cxn ang="0">
                <a:pos x="connsiteX6670" y="connsiteY6670"/>
              </a:cxn>
              <a:cxn ang="0">
                <a:pos x="connsiteX6671" y="connsiteY6671"/>
              </a:cxn>
              <a:cxn ang="0">
                <a:pos x="connsiteX6672" y="connsiteY6672"/>
              </a:cxn>
              <a:cxn ang="0">
                <a:pos x="connsiteX6673" y="connsiteY6673"/>
              </a:cxn>
              <a:cxn ang="0">
                <a:pos x="connsiteX6674" y="connsiteY6674"/>
              </a:cxn>
              <a:cxn ang="0">
                <a:pos x="connsiteX6675" y="connsiteY6675"/>
              </a:cxn>
              <a:cxn ang="0">
                <a:pos x="connsiteX6676" y="connsiteY6676"/>
              </a:cxn>
              <a:cxn ang="0">
                <a:pos x="connsiteX6677" y="connsiteY6677"/>
              </a:cxn>
              <a:cxn ang="0">
                <a:pos x="connsiteX6678" y="connsiteY6678"/>
              </a:cxn>
              <a:cxn ang="0">
                <a:pos x="connsiteX6679" y="connsiteY6679"/>
              </a:cxn>
              <a:cxn ang="0">
                <a:pos x="connsiteX6680" y="connsiteY6680"/>
              </a:cxn>
              <a:cxn ang="0">
                <a:pos x="connsiteX6681" y="connsiteY6681"/>
              </a:cxn>
              <a:cxn ang="0">
                <a:pos x="connsiteX6682" y="connsiteY6682"/>
              </a:cxn>
              <a:cxn ang="0">
                <a:pos x="connsiteX6683" y="connsiteY6683"/>
              </a:cxn>
              <a:cxn ang="0">
                <a:pos x="connsiteX6684" y="connsiteY6684"/>
              </a:cxn>
              <a:cxn ang="0">
                <a:pos x="connsiteX6685" y="connsiteY6685"/>
              </a:cxn>
              <a:cxn ang="0">
                <a:pos x="connsiteX6686" y="connsiteY6686"/>
              </a:cxn>
              <a:cxn ang="0">
                <a:pos x="connsiteX6687" y="connsiteY6687"/>
              </a:cxn>
              <a:cxn ang="0">
                <a:pos x="connsiteX6688" y="connsiteY6688"/>
              </a:cxn>
              <a:cxn ang="0">
                <a:pos x="connsiteX6689" y="connsiteY6689"/>
              </a:cxn>
              <a:cxn ang="0">
                <a:pos x="connsiteX6690" y="connsiteY6690"/>
              </a:cxn>
              <a:cxn ang="0">
                <a:pos x="connsiteX6691" y="connsiteY6691"/>
              </a:cxn>
              <a:cxn ang="0">
                <a:pos x="connsiteX6692" y="connsiteY6692"/>
              </a:cxn>
              <a:cxn ang="0">
                <a:pos x="connsiteX6693" y="connsiteY6693"/>
              </a:cxn>
              <a:cxn ang="0">
                <a:pos x="connsiteX6694" y="connsiteY6694"/>
              </a:cxn>
              <a:cxn ang="0">
                <a:pos x="connsiteX6695" y="connsiteY6695"/>
              </a:cxn>
              <a:cxn ang="0">
                <a:pos x="connsiteX6696" y="connsiteY6696"/>
              </a:cxn>
              <a:cxn ang="0">
                <a:pos x="connsiteX6697" y="connsiteY6697"/>
              </a:cxn>
              <a:cxn ang="0">
                <a:pos x="connsiteX6698" y="connsiteY6698"/>
              </a:cxn>
              <a:cxn ang="0">
                <a:pos x="connsiteX6699" y="connsiteY6699"/>
              </a:cxn>
              <a:cxn ang="0">
                <a:pos x="connsiteX6700" y="connsiteY6700"/>
              </a:cxn>
              <a:cxn ang="0">
                <a:pos x="connsiteX6701" y="connsiteY6701"/>
              </a:cxn>
              <a:cxn ang="0">
                <a:pos x="connsiteX6702" y="connsiteY6702"/>
              </a:cxn>
              <a:cxn ang="0">
                <a:pos x="connsiteX6703" y="connsiteY6703"/>
              </a:cxn>
              <a:cxn ang="0">
                <a:pos x="connsiteX6704" y="connsiteY6704"/>
              </a:cxn>
              <a:cxn ang="0">
                <a:pos x="connsiteX6705" y="connsiteY6705"/>
              </a:cxn>
              <a:cxn ang="0">
                <a:pos x="connsiteX6706" y="connsiteY6706"/>
              </a:cxn>
              <a:cxn ang="0">
                <a:pos x="connsiteX6707" y="connsiteY6707"/>
              </a:cxn>
              <a:cxn ang="0">
                <a:pos x="connsiteX6708" y="connsiteY6708"/>
              </a:cxn>
              <a:cxn ang="0">
                <a:pos x="connsiteX6709" y="connsiteY6709"/>
              </a:cxn>
              <a:cxn ang="0">
                <a:pos x="connsiteX6710" y="connsiteY6710"/>
              </a:cxn>
              <a:cxn ang="0">
                <a:pos x="connsiteX6711" y="connsiteY6711"/>
              </a:cxn>
              <a:cxn ang="0">
                <a:pos x="connsiteX6712" y="connsiteY6712"/>
              </a:cxn>
              <a:cxn ang="0">
                <a:pos x="connsiteX6713" y="connsiteY6713"/>
              </a:cxn>
              <a:cxn ang="0">
                <a:pos x="connsiteX6714" y="connsiteY6714"/>
              </a:cxn>
              <a:cxn ang="0">
                <a:pos x="connsiteX6715" y="connsiteY6715"/>
              </a:cxn>
              <a:cxn ang="0">
                <a:pos x="connsiteX6716" y="connsiteY6716"/>
              </a:cxn>
              <a:cxn ang="0">
                <a:pos x="connsiteX6717" y="connsiteY6717"/>
              </a:cxn>
              <a:cxn ang="0">
                <a:pos x="connsiteX6718" y="connsiteY6718"/>
              </a:cxn>
              <a:cxn ang="0">
                <a:pos x="connsiteX6719" y="connsiteY6719"/>
              </a:cxn>
              <a:cxn ang="0">
                <a:pos x="connsiteX6720" y="connsiteY6720"/>
              </a:cxn>
              <a:cxn ang="0">
                <a:pos x="connsiteX6721" y="connsiteY6721"/>
              </a:cxn>
              <a:cxn ang="0">
                <a:pos x="connsiteX6722" y="connsiteY6722"/>
              </a:cxn>
              <a:cxn ang="0">
                <a:pos x="connsiteX6723" y="connsiteY6723"/>
              </a:cxn>
              <a:cxn ang="0">
                <a:pos x="connsiteX6724" y="connsiteY6724"/>
              </a:cxn>
              <a:cxn ang="0">
                <a:pos x="connsiteX6725" y="connsiteY6725"/>
              </a:cxn>
              <a:cxn ang="0">
                <a:pos x="connsiteX6726" y="connsiteY6726"/>
              </a:cxn>
              <a:cxn ang="0">
                <a:pos x="connsiteX6727" y="connsiteY6727"/>
              </a:cxn>
              <a:cxn ang="0">
                <a:pos x="connsiteX6728" y="connsiteY6728"/>
              </a:cxn>
              <a:cxn ang="0">
                <a:pos x="connsiteX6729" y="connsiteY6729"/>
              </a:cxn>
              <a:cxn ang="0">
                <a:pos x="connsiteX6730" y="connsiteY6730"/>
              </a:cxn>
              <a:cxn ang="0">
                <a:pos x="connsiteX6731" y="connsiteY6731"/>
              </a:cxn>
              <a:cxn ang="0">
                <a:pos x="connsiteX6732" y="connsiteY6732"/>
              </a:cxn>
              <a:cxn ang="0">
                <a:pos x="connsiteX6733" y="connsiteY6733"/>
              </a:cxn>
              <a:cxn ang="0">
                <a:pos x="connsiteX6734" y="connsiteY6734"/>
              </a:cxn>
              <a:cxn ang="0">
                <a:pos x="connsiteX6735" y="connsiteY6735"/>
              </a:cxn>
              <a:cxn ang="0">
                <a:pos x="connsiteX6736" y="connsiteY6736"/>
              </a:cxn>
              <a:cxn ang="0">
                <a:pos x="connsiteX6737" y="connsiteY6737"/>
              </a:cxn>
              <a:cxn ang="0">
                <a:pos x="connsiteX6738" y="connsiteY6738"/>
              </a:cxn>
              <a:cxn ang="0">
                <a:pos x="connsiteX6739" y="connsiteY6739"/>
              </a:cxn>
              <a:cxn ang="0">
                <a:pos x="connsiteX6740" y="connsiteY6740"/>
              </a:cxn>
              <a:cxn ang="0">
                <a:pos x="connsiteX6741" y="connsiteY6741"/>
              </a:cxn>
              <a:cxn ang="0">
                <a:pos x="connsiteX6742" y="connsiteY6742"/>
              </a:cxn>
              <a:cxn ang="0">
                <a:pos x="connsiteX6743" y="connsiteY6743"/>
              </a:cxn>
              <a:cxn ang="0">
                <a:pos x="connsiteX6744" y="connsiteY6744"/>
              </a:cxn>
              <a:cxn ang="0">
                <a:pos x="connsiteX6745" y="connsiteY6745"/>
              </a:cxn>
              <a:cxn ang="0">
                <a:pos x="connsiteX6746" y="connsiteY6746"/>
              </a:cxn>
              <a:cxn ang="0">
                <a:pos x="connsiteX6747" y="connsiteY6747"/>
              </a:cxn>
              <a:cxn ang="0">
                <a:pos x="connsiteX6748" y="connsiteY6748"/>
              </a:cxn>
              <a:cxn ang="0">
                <a:pos x="connsiteX6749" y="connsiteY6749"/>
              </a:cxn>
              <a:cxn ang="0">
                <a:pos x="connsiteX6750" y="connsiteY6750"/>
              </a:cxn>
              <a:cxn ang="0">
                <a:pos x="connsiteX6751" y="connsiteY6751"/>
              </a:cxn>
              <a:cxn ang="0">
                <a:pos x="connsiteX6752" y="connsiteY6752"/>
              </a:cxn>
              <a:cxn ang="0">
                <a:pos x="connsiteX6753" y="connsiteY6753"/>
              </a:cxn>
              <a:cxn ang="0">
                <a:pos x="connsiteX6754" y="connsiteY6754"/>
              </a:cxn>
              <a:cxn ang="0">
                <a:pos x="connsiteX6755" y="connsiteY6755"/>
              </a:cxn>
              <a:cxn ang="0">
                <a:pos x="connsiteX6756" y="connsiteY6756"/>
              </a:cxn>
              <a:cxn ang="0">
                <a:pos x="connsiteX6757" y="connsiteY6757"/>
              </a:cxn>
              <a:cxn ang="0">
                <a:pos x="connsiteX6758" y="connsiteY6758"/>
              </a:cxn>
              <a:cxn ang="0">
                <a:pos x="connsiteX6759" y="connsiteY6759"/>
              </a:cxn>
              <a:cxn ang="0">
                <a:pos x="connsiteX6760" y="connsiteY6760"/>
              </a:cxn>
              <a:cxn ang="0">
                <a:pos x="connsiteX6761" y="connsiteY6761"/>
              </a:cxn>
              <a:cxn ang="0">
                <a:pos x="connsiteX6762" y="connsiteY6762"/>
              </a:cxn>
              <a:cxn ang="0">
                <a:pos x="connsiteX6763" y="connsiteY6763"/>
              </a:cxn>
              <a:cxn ang="0">
                <a:pos x="connsiteX6764" y="connsiteY6764"/>
              </a:cxn>
              <a:cxn ang="0">
                <a:pos x="connsiteX6765" y="connsiteY6765"/>
              </a:cxn>
              <a:cxn ang="0">
                <a:pos x="connsiteX6766" y="connsiteY6766"/>
              </a:cxn>
              <a:cxn ang="0">
                <a:pos x="connsiteX6767" y="connsiteY6767"/>
              </a:cxn>
              <a:cxn ang="0">
                <a:pos x="connsiteX6768" y="connsiteY6768"/>
              </a:cxn>
              <a:cxn ang="0">
                <a:pos x="connsiteX6769" y="connsiteY6769"/>
              </a:cxn>
              <a:cxn ang="0">
                <a:pos x="connsiteX6770" y="connsiteY6770"/>
              </a:cxn>
              <a:cxn ang="0">
                <a:pos x="connsiteX6771" y="connsiteY6771"/>
              </a:cxn>
              <a:cxn ang="0">
                <a:pos x="connsiteX6772" y="connsiteY6772"/>
              </a:cxn>
              <a:cxn ang="0">
                <a:pos x="connsiteX6773" y="connsiteY6773"/>
              </a:cxn>
              <a:cxn ang="0">
                <a:pos x="connsiteX6774" y="connsiteY6774"/>
              </a:cxn>
              <a:cxn ang="0">
                <a:pos x="connsiteX6775" y="connsiteY6775"/>
              </a:cxn>
              <a:cxn ang="0">
                <a:pos x="connsiteX6776" y="connsiteY6776"/>
              </a:cxn>
              <a:cxn ang="0">
                <a:pos x="connsiteX6777" y="connsiteY6777"/>
              </a:cxn>
              <a:cxn ang="0">
                <a:pos x="connsiteX6778" y="connsiteY6778"/>
              </a:cxn>
              <a:cxn ang="0">
                <a:pos x="connsiteX6779" y="connsiteY6779"/>
              </a:cxn>
              <a:cxn ang="0">
                <a:pos x="connsiteX6780" y="connsiteY6780"/>
              </a:cxn>
              <a:cxn ang="0">
                <a:pos x="connsiteX6781" y="connsiteY6781"/>
              </a:cxn>
              <a:cxn ang="0">
                <a:pos x="connsiteX6782" y="connsiteY6782"/>
              </a:cxn>
              <a:cxn ang="0">
                <a:pos x="connsiteX6783" y="connsiteY6783"/>
              </a:cxn>
              <a:cxn ang="0">
                <a:pos x="connsiteX6784" y="connsiteY6784"/>
              </a:cxn>
              <a:cxn ang="0">
                <a:pos x="connsiteX6785" y="connsiteY6785"/>
              </a:cxn>
              <a:cxn ang="0">
                <a:pos x="connsiteX6786" y="connsiteY6786"/>
              </a:cxn>
              <a:cxn ang="0">
                <a:pos x="connsiteX6787" y="connsiteY6787"/>
              </a:cxn>
              <a:cxn ang="0">
                <a:pos x="connsiteX6788" y="connsiteY6788"/>
              </a:cxn>
              <a:cxn ang="0">
                <a:pos x="connsiteX6789" y="connsiteY6789"/>
              </a:cxn>
              <a:cxn ang="0">
                <a:pos x="connsiteX6790" y="connsiteY6790"/>
              </a:cxn>
              <a:cxn ang="0">
                <a:pos x="connsiteX6791" y="connsiteY6791"/>
              </a:cxn>
              <a:cxn ang="0">
                <a:pos x="connsiteX6792" y="connsiteY6792"/>
              </a:cxn>
              <a:cxn ang="0">
                <a:pos x="connsiteX6793" y="connsiteY6793"/>
              </a:cxn>
              <a:cxn ang="0">
                <a:pos x="connsiteX6794" y="connsiteY6794"/>
              </a:cxn>
              <a:cxn ang="0">
                <a:pos x="connsiteX6795" y="connsiteY6795"/>
              </a:cxn>
              <a:cxn ang="0">
                <a:pos x="connsiteX6796" y="connsiteY6796"/>
              </a:cxn>
              <a:cxn ang="0">
                <a:pos x="connsiteX6797" y="connsiteY6797"/>
              </a:cxn>
              <a:cxn ang="0">
                <a:pos x="connsiteX6798" y="connsiteY6798"/>
              </a:cxn>
              <a:cxn ang="0">
                <a:pos x="connsiteX6799" y="connsiteY6799"/>
              </a:cxn>
              <a:cxn ang="0">
                <a:pos x="connsiteX6800" y="connsiteY6800"/>
              </a:cxn>
              <a:cxn ang="0">
                <a:pos x="connsiteX6801" y="connsiteY6801"/>
              </a:cxn>
              <a:cxn ang="0">
                <a:pos x="connsiteX6802" y="connsiteY6802"/>
              </a:cxn>
              <a:cxn ang="0">
                <a:pos x="connsiteX6803" y="connsiteY6803"/>
              </a:cxn>
              <a:cxn ang="0">
                <a:pos x="connsiteX6804" y="connsiteY6804"/>
              </a:cxn>
              <a:cxn ang="0">
                <a:pos x="connsiteX6805" y="connsiteY6805"/>
              </a:cxn>
              <a:cxn ang="0">
                <a:pos x="connsiteX6806" y="connsiteY6806"/>
              </a:cxn>
              <a:cxn ang="0">
                <a:pos x="connsiteX6807" y="connsiteY6807"/>
              </a:cxn>
              <a:cxn ang="0">
                <a:pos x="connsiteX6808" y="connsiteY6808"/>
              </a:cxn>
              <a:cxn ang="0">
                <a:pos x="connsiteX6809" y="connsiteY6809"/>
              </a:cxn>
              <a:cxn ang="0">
                <a:pos x="connsiteX6810" y="connsiteY6810"/>
              </a:cxn>
              <a:cxn ang="0">
                <a:pos x="connsiteX6811" y="connsiteY6811"/>
              </a:cxn>
              <a:cxn ang="0">
                <a:pos x="connsiteX6812" y="connsiteY6812"/>
              </a:cxn>
              <a:cxn ang="0">
                <a:pos x="connsiteX6813" y="connsiteY6813"/>
              </a:cxn>
              <a:cxn ang="0">
                <a:pos x="connsiteX6814" y="connsiteY6814"/>
              </a:cxn>
              <a:cxn ang="0">
                <a:pos x="connsiteX6815" y="connsiteY6815"/>
              </a:cxn>
              <a:cxn ang="0">
                <a:pos x="connsiteX6816" y="connsiteY6816"/>
              </a:cxn>
              <a:cxn ang="0">
                <a:pos x="connsiteX6817" y="connsiteY6817"/>
              </a:cxn>
              <a:cxn ang="0">
                <a:pos x="connsiteX6818" y="connsiteY6818"/>
              </a:cxn>
              <a:cxn ang="0">
                <a:pos x="connsiteX6819" y="connsiteY6819"/>
              </a:cxn>
              <a:cxn ang="0">
                <a:pos x="connsiteX6820" y="connsiteY6820"/>
              </a:cxn>
              <a:cxn ang="0">
                <a:pos x="connsiteX6821" y="connsiteY6821"/>
              </a:cxn>
              <a:cxn ang="0">
                <a:pos x="connsiteX6822" y="connsiteY6822"/>
              </a:cxn>
              <a:cxn ang="0">
                <a:pos x="connsiteX6823" y="connsiteY6823"/>
              </a:cxn>
              <a:cxn ang="0">
                <a:pos x="connsiteX6824" y="connsiteY6824"/>
              </a:cxn>
              <a:cxn ang="0">
                <a:pos x="connsiteX6825" y="connsiteY6825"/>
              </a:cxn>
              <a:cxn ang="0">
                <a:pos x="connsiteX6826" y="connsiteY6826"/>
              </a:cxn>
              <a:cxn ang="0">
                <a:pos x="connsiteX6827" y="connsiteY6827"/>
              </a:cxn>
              <a:cxn ang="0">
                <a:pos x="connsiteX6828" y="connsiteY6828"/>
              </a:cxn>
              <a:cxn ang="0">
                <a:pos x="connsiteX6829" y="connsiteY6829"/>
              </a:cxn>
              <a:cxn ang="0">
                <a:pos x="connsiteX6830" y="connsiteY6830"/>
              </a:cxn>
              <a:cxn ang="0">
                <a:pos x="connsiteX6831" y="connsiteY6831"/>
              </a:cxn>
              <a:cxn ang="0">
                <a:pos x="connsiteX6832" y="connsiteY6832"/>
              </a:cxn>
              <a:cxn ang="0">
                <a:pos x="connsiteX6833" y="connsiteY6833"/>
              </a:cxn>
              <a:cxn ang="0">
                <a:pos x="connsiteX6834" y="connsiteY6834"/>
              </a:cxn>
              <a:cxn ang="0">
                <a:pos x="connsiteX6835" y="connsiteY6835"/>
              </a:cxn>
              <a:cxn ang="0">
                <a:pos x="connsiteX6836" y="connsiteY6836"/>
              </a:cxn>
              <a:cxn ang="0">
                <a:pos x="connsiteX6837" y="connsiteY6837"/>
              </a:cxn>
              <a:cxn ang="0">
                <a:pos x="connsiteX6838" y="connsiteY6838"/>
              </a:cxn>
              <a:cxn ang="0">
                <a:pos x="connsiteX6839" y="connsiteY6839"/>
              </a:cxn>
              <a:cxn ang="0">
                <a:pos x="connsiteX6840" y="connsiteY6840"/>
              </a:cxn>
              <a:cxn ang="0">
                <a:pos x="connsiteX6841" y="connsiteY6841"/>
              </a:cxn>
              <a:cxn ang="0">
                <a:pos x="connsiteX6842" y="connsiteY6842"/>
              </a:cxn>
              <a:cxn ang="0">
                <a:pos x="connsiteX6843" y="connsiteY6843"/>
              </a:cxn>
              <a:cxn ang="0">
                <a:pos x="connsiteX6844" y="connsiteY6844"/>
              </a:cxn>
              <a:cxn ang="0">
                <a:pos x="connsiteX6845" y="connsiteY6845"/>
              </a:cxn>
              <a:cxn ang="0">
                <a:pos x="connsiteX6846" y="connsiteY6846"/>
              </a:cxn>
              <a:cxn ang="0">
                <a:pos x="connsiteX6847" y="connsiteY6847"/>
              </a:cxn>
              <a:cxn ang="0">
                <a:pos x="connsiteX6848" y="connsiteY6848"/>
              </a:cxn>
              <a:cxn ang="0">
                <a:pos x="connsiteX6849" y="connsiteY6849"/>
              </a:cxn>
              <a:cxn ang="0">
                <a:pos x="connsiteX6850" y="connsiteY6850"/>
              </a:cxn>
              <a:cxn ang="0">
                <a:pos x="connsiteX6851" y="connsiteY6851"/>
              </a:cxn>
              <a:cxn ang="0">
                <a:pos x="connsiteX6852" y="connsiteY6852"/>
              </a:cxn>
              <a:cxn ang="0">
                <a:pos x="connsiteX6853" y="connsiteY6853"/>
              </a:cxn>
              <a:cxn ang="0">
                <a:pos x="connsiteX6854" y="connsiteY6854"/>
              </a:cxn>
              <a:cxn ang="0">
                <a:pos x="connsiteX6855" y="connsiteY6855"/>
              </a:cxn>
              <a:cxn ang="0">
                <a:pos x="connsiteX6856" y="connsiteY6856"/>
              </a:cxn>
              <a:cxn ang="0">
                <a:pos x="connsiteX6857" y="connsiteY6857"/>
              </a:cxn>
              <a:cxn ang="0">
                <a:pos x="connsiteX6858" y="connsiteY6858"/>
              </a:cxn>
              <a:cxn ang="0">
                <a:pos x="connsiteX6859" y="connsiteY6859"/>
              </a:cxn>
              <a:cxn ang="0">
                <a:pos x="connsiteX6860" y="connsiteY6860"/>
              </a:cxn>
              <a:cxn ang="0">
                <a:pos x="connsiteX6861" y="connsiteY6861"/>
              </a:cxn>
              <a:cxn ang="0">
                <a:pos x="connsiteX6862" y="connsiteY6862"/>
              </a:cxn>
              <a:cxn ang="0">
                <a:pos x="connsiteX6863" y="connsiteY6863"/>
              </a:cxn>
              <a:cxn ang="0">
                <a:pos x="connsiteX6864" y="connsiteY6864"/>
              </a:cxn>
              <a:cxn ang="0">
                <a:pos x="connsiteX6865" y="connsiteY6865"/>
              </a:cxn>
              <a:cxn ang="0">
                <a:pos x="connsiteX6866" y="connsiteY6866"/>
              </a:cxn>
              <a:cxn ang="0">
                <a:pos x="connsiteX6867" y="connsiteY6867"/>
              </a:cxn>
              <a:cxn ang="0">
                <a:pos x="connsiteX6868" y="connsiteY6868"/>
              </a:cxn>
              <a:cxn ang="0">
                <a:pos x="connsiteX6869" y="connsiteY6869"/>
              </a:cxn>
              <a:cxn ang="0">
                <a:pos x="connsiteX6870" y="connsiteY6870"/>
              </a:cxn>
              <a:cxn ang="0">
                <a:pos x="connsiteX6871" y="connsiteY6871"/>
              </a:cxn>
              <a:cxn ang="0">
                <a:pos x="connsiteX6872" y="connsiteY6872"/>
              </a:cxn>
              <a:cxn ang="0">
                <a:pos x="connsiteX6873" y="connsiteY6873"/>
              </a:cxn>
              <a:cxn ang="0">
                <a:pos x="connsiteX6874" y="connsiteY6874"/>
              </a:cxn>
              <a:cxn ang="0">
                <a:pos x="connsiteX6875" y="connsiteY6875"/>
              </a:cxn>
              <a:cxn ang="0">
                <a:pos x="connsiteX6876" y="connsiteY6876"/>
              </a:cxn>
              <a:cxn ang="0">
                <a:pos x="connsiteX6877" y="connsiteY6877"/>
              </a:cxn>
              <a:cxn ang="0">
                <a:pos x="connsiteX6878" y="connsiteY6878"/>
              </a:cxn>
              <a:cxn ang="0">
                <a:pos x="connsiteX6879" y="connsiteY6879"/>
              </a:cxn>
              <a:cxn ang="0">
                <a:pos x="connsiteX6880" y="connsiteY6880"/>
              </a:cxn>
              <a:cxn ang="0">
                <a:pos x="connsiteX6881" y="connsiteY6881"/>
              </a:cxn>
              <a:cxn ang="0">
                <a:pos x="connsiteX6882" y="connsiteY6882"/>
              </a:cxn>
              <a:cxn ang="0">
                <a:pos x="connsiteX6883" y="connsiteY6883"/>
              </a:cxn>
              <a:cxn ang="0">
                <a:pos x="connsiteX6884" y="connsiteY6884"/>
              </a:cxn>
              <a:cxn ang="0">
                <a:pos x="connsiteX6885" y="connsiteY6885"/>
              </a:cxn>
              <a:cxn ang="0">
                <a:pos x="connsiteX6886" y="connsiteY6886"/>
              </a:cxn>
              <a:cxn ang="0">
                <a:pos x="connsiteX6887" y="connsiteY6887"/>
              </a:cxn>
              <a:cxn ang="0">
                <a:pos x="connsiteX6888" y="connsiteY6888"/>
              </a:cxn>
              <a:cxn ang="0">
                <a:pos x="connsiteX6889" y="connsiteY6889"/>
              </a:cxn>
              <a:cxn ang="0">
                <a:pos x="connsiteX6890" y="connsiteY6890"/>
              </a:cxn>
              <a:cxn ang="0">
                <a:pos x="connsiteX6891" y="connsiteY6891"/>
              </a:cxn>
              <a:cxn ang="0">
                <a:pos x="connsiteX6892" y="connsiteY6892"/>
              </a:cxn>
              <a:cxn ang="0">
                <a:pos x="connsiteX6893" y="connsiteY6893"/>
              </a:cxn>
              <a:cxn ang="0">
                <a:pos x="connsiteX6894" y="connsiteY6894"/>
              </a:cxn>
              <a:cxn ang="0">
                <a:pos x="connsiteX6895" y="connsiteY6895"/>
              </a:cxn>
              <a:cxn ang="0">
                <a:pos x="connsiteX6896" y="connsiteY6896"/>
              </a:cxn>
              <a:cxn ang="0">
                <a:pos x="connsiteX6897" y="connsiteY6897"/>
              </a:cxn>
              <a:cxn ang="0">
                <a:pos x="connsiteX6898" y="connsiteY6898"/>
              </a:cxn>
              <a:cxn ang="0">
                <a:pos x="connsiteX6899" y="connsiteY6899"/>
              </a:cxn>
              <a:cxn ang="0">
                <a:pos x="connsiteX6900" y="connsiteY6900"/>
              </a:cxn>
              <a:cxn ang="0">
                <a:pos x="connsiteX6901" y="connsiteY6901"/>
              </a:cxn>
              <a:cxn ang="0">
                <a:pos x="connsiteX6902" y="connsiteY6902"/>
              </a:cxn>
              <a:cxn ang="0">
                <a:pos x="connsiteX6903" y="connsiteY6903"/>
              </a:cxn>
              <a:cxn ang="0">
                <a:pos x="connsiteX6904" y="connsiteY6904"/>
              </a:cxn>
              <a:cxn ang="0">
                <a:pos x="connsiteX6905" y="connsiteY6905"/>
              </a:cxn>
              <a:cxn ang="0">
                <a:pos x="connsiteX6906" y="connsiteY6906"/>
              </a:cxn>
              <a:cxn ang="0">
                <a:pos x="connsiteX6907" y="connsiteY6907"/>
              </a:cxn>
              <a:cxn ang="0">
                <a:pos x="connsiteX6908" y="connsiteY6908"/>
              </a:cxn>
              <a:cxn ang="0">
                <a:pos x="connsiteX6909" y="connsiteY6909"/>
              </a:cxn>
              <a:cxn ang="0">
                <a:pos x="connsiteX6910" y="connsiteY6910"/>
              </a:cxn>
              <a:cxn ang="0">
                <a:pos x="connsiteX6911" y="connsiteY6911"/>
              </a:cxn>
              <a:cxn ang="0">
                <a:pos x="connsiteX6912" y="connsiteY6912"/>
              </a:cxn>
              <a:cxn ang="0">
                <a:pos x="connsiteX6913" y="connsiteY6913"/>
              </a:cxn>
              <a:cxn ang="0">
                <a:pos x="connsiteX6914" y="connsiteY6914"/>
              </a:cxn>
              <a:cxn ang="0">
                <a:pos x="connsiteX6915" y="connsiteY6915"/>
              </a:cxn>
              <a:cxn ang="0">
                <a:pos x="connsiteX6916" y="connsiteY6916"/>
              </a:cxn>
              <a:cxn ang="0">
                <a:pos x="connsiteX6917" y="connsiteY6917"/>
              </a:cxn>
              <a:cxn ang="0">
                <a:pos x="connsiteX6918" y="connsiteY6918"/>
              </a:cxn>
              <a:cxn ang="0">
                <a:pos x="connsiteX6919" y="connsiteY6919"/>
              </a:cxn>
              <a:cxn ang="0">
                <a:pos x="connsiteX6920" y="connsiteY6920"/>
              </a:cxn>
              <a:cxn ang="0">
                <a:pos x="connsiteX6921" y="connsiteY6921"/>
              </a:cxn>
              <a:cxn ang="0">
                <a:pos x="connsiteX6922" y="connsiteY6922"/>
              </a:cxn>
              <a:cxn ang="0">
                <a:pos x="connsiteX6923" y="connsiteY6923"/>
              </a:cxn>
              <a:cxn ang="0">
                <a:pos x="connsiteX6924" y="connsiteY6924"/>
              </a:cxn>
              <a:cxn ang="0">
                <a:pos x="connsiteX6925" y="connsiteY6925"/>
              </a:cxn>
              <a:cxn ang="0">
                <a:pos x="connsiteX6926" y="connsiteY6926"/>
              </a:cxn>
              <a:cxn ang="0">
                <a:pos x="connsiteX6927" y="connsiteY6927"/>
              </a:cxn>
              <a:cxn ang="0">
                <a:pos x="connsiteX6928" y="connsiteY6928"/>
              </a:cxn>
              <a:cxn ang="0">
                <a:pos x="connsiteX6929" y="connsiteY6929"/>
              </a:cxn>
              <a:cxn ang="0">
                <a:pos x="connsiteX6930" y="connsiteY6930"/>
              </a:cxn>
              <a:cxn ang="0">
                <a:pos x="connsiteX6931" y="connsiteY6931"/>
              </a:cxn>
              <a:cxn ang="0">
                <a:pos x="connsiteX6932" y="connsiteY6932"/>
              </a:cxn>
              <a:cxn ang="0">
                <a:pos x="connsiteX6933" y="connsiteY6933"/>
              </a:cxn>
              <a:cxn ang="0">
                <a:pos x="connsiteX6934" y="connsiteY6934"/>
              </a:cxn>
              <a:cxn ang="0">
                <a:pos x="connsiteX6935" y="connsiteY6935"/>
              </a:cxn>
              <a:cxn ang="0">
                <a:pos x="connsiteX6936" y="connsiteY6936"/>
              </a:cxn>
              <a:cxn ang="0">
                <a:pos x="connsiteX6937" y="connsiteY6937"/>
              </a:cxn>
              <a:cxn ang="0">
                <a:pos x="connsiteX6938" y="connsiteY6938"/>
              </a:cxn>
              <a:cxn ang="0">
                <a:pos x="connsiteX6939" y="connsiteY6939"/>
              </a:cxn>
              <a:cxn ang="0">
                <a:pos x="connsiteX6940" y="connsiteY6940"/>
              </a:cxn>
              <a:cxn ang="0">
                <a:pos x="connsiteX6941" y="connsiteY6941"/>
              </a:cxn>
              <a:cxn ang="0">
                <a:pos x="connsiteX6942" y="connsiteY6942"/>
              </a:cxn>
              <a:cxn ang="0">
                <a:pos x="connsiteX6943" y="connsiteY6943"/>
              </a:cxn>
              <a:cxn ang="0">
                <a:pos x="connsiteX6944" y="connsiteY6944"/>
              </a:cxn>
              <a:cxn ang="0">
                <a:pos x="connsiteX6945" y="connsiteY6945"/>
              </a:cxn>
              <a:cxn ang="0">
                <a:pos x="connsiteX6946" y="connsiteY6946"/>
              </a:cxn>
              <a:cxn ang="0">
                <a:pos x="connsiteX6947" y="connsiteY6947"/>
              </a:cxn>
              <a:cxn ang="0">
                <a:pos x="connsiteX6948" y="connsiteY6948"/>
              </a:cxn>
              <a:cxn ang="0">
                <a:pos x="connsiteX6949" y="connsiteY6949"/>
              </a:cxn>
              <a:cxn ang="0">
                <a:pos x="connsiteX6950" y="connsiteY6950"/>
              </a:cxn>
              <a:cxn ang="0">
                <a:pos x="connsiteX6951" y="connsiteY6951"/>
              </a:cxn>
              <a:cxn ang="0">
                <a:pos x="connsiteX6952" y="connsiteY6952"/>
              </a:cxn>
              <a:cxn ang="0">
                <a:pos x="connsiteX6953" y="connsiteY6953"/>
              </a:cxn>
              <a:cxn ang="0">
                <a:pos x="connsiteX6954" y="connsiteY6954"/>
              </a:cxn>
              <a:cxn ang="0">
                <a:pos x="connsiteX6955" y="connsiteY6955"/>
              </a:cxn>
              <a:cxn ang="0">
                <a:pos x="connsiteX6956" y="connsiteY6956"/>
              </a:cxn>
              <a:cxn ang="0">
                <a:pos x="connsiteX6957" y="connsiteY6957"/>
              </a:cxn>
              <a:cxn ang="0">
                <a:pos x="connsiteX6958" y="connsiteY6958"/>
              </a:cxn>
              <a:cxn ang="0">
                <a:pos x="connsiteX6959" y="connsiteY6959"/>
              </a:cxn>
              <a:cxn ang="0">
                <a:pos x="connsiteX6960" y="connsiteY6960"/>
              </a:cxn>
              <a:cxn ang="0">
                <a:pos x="connsiteX6961" y="connsiteY6961"/>
              </a:cxn>
              <a:cxn ang="0">
                <a:pos x="connsiteX6962" y="connsiteY6962"/>
              </a:cxn>
              <a:cxn ang="0">
                <a:pos x="connsiteX6963" y="connsiteY6963"/>
              </a:cxn>
              <a:cxn ang="0">
                <a:pos x="connsiteX6964" y="connsiteY6964"/>
              </a:cxn>
              <a:cxn ang="0">
                <a:pos x="connsiteX6965" y="connsiteY6965"/>
              </a:cxn>
              <a:cxn ang="0">
                <a:pos x="connsiteX6966" y="connsiteY6966"/>
              </a:cxn>
              <a:cxn ang="0">
                <a:pos x="connsiteX6967" y="connsiteY6967"/>
              </a:cxn>
              <a:cxn ang="0">
                <a:pos x="connsiteX6968" y="connsiteY6968"/>
              </a:cxn>
              <a:cxn ang="0">
                <a:pos x="connsiteX6969" y="connsiteY6969"/>
              </a:cxn>
              <a:cxn ang="0">
                <a:pos x="connsiteX6970" y="connsiteY6970"/>
              </a:cxn>
              <a:cxn ang="0">
                <a:pos x="connsiteX6971" y="connsiteY6971"/>
              </a:cxn>
              <a:cxn ang="0">
                <a:pos x="connsiteX6972" y="connsiteY6972"/>
              </a:cxn>
              <a:cxn ang="0">
                <a:pos x="connsiteX6973" y="connsiteY6973"/>
              </a:cxn>
              <a:cxn ang="0">
                <a:pos x="connsiteX6974" y="connsiteY6974"/>
              </a:cxn>
              <a:cxn ang="0">
                <a:pos x="connsiteX6975" y="connsiteY6975"/>
              </a:cxn>
              <a:cxn ang="0">
                <a:pos x="connsiteX6976" y="connsiteY6976"/>
              </a:cxn>
              <a:cxn ang="0">
                <a:pos x="connsiteX6977" y="connsiteY6977"/>
              </a:cxn>
              <a:cxn ang="0">
                <a:pos x="connsiteX6978" y="connsiteY6978"/>
              </a:cxn>
              <a:cxn ang="0">
                <a:pos x="connsiteX6979" y="connsiteY6979"/>
              </a:cxn>
              <a:cxn ang="0">
                <a:pos x="connsiteX6980" y="connsiteY6980"/>
              </a:cxn>
              <a:cxn ang="0">
                <a:pos x="connsiteX6981" y="connsiteY6981"/>
              </a:cxn>
              <a:cxn ang="0">
                <a:pos x="connsiteX6982" y="connsiteY6982"/>
              </a:cxn>
              <a:cxn ang="0">
                <a:pos x="connsiteX6983" y="connsiteY6983"/>
              </a:cxn>
              <a:cxn ang="0">
                <a:pos x="connsiteX6984" y="connsiteY6984"/>
              </a:cxn>
              <a:cxn ang="0">
                <a:pos x="connsiteX6985" y="connsiteY6985"/>
              </a:cxn>
              <a:cxn ang="0">
                <a:pos x="connsiteX6986" y="connsiteY6986"/>
              </a:cxn>
              <a:cxn ang="0">
                <a:pos x="connsiteX6987" y="connsiteY6987"/>
              </a:cxn>
              <a:cxn ang="0">
                <a:pos x="connsiteX6988" y="connsiteY6988"/>
              </a:cxn>
              <a:cxn ang="0">
                <a:pos x="connsiteX6989" y="connsiteY6989"/>
              </a:cxn>
              <a:cxn ang="0">
                <a:pos x="connsiteX6990" y="connsiteY6990"/>
              </a:cxn>
              <a:cxn ang="0">
                <a:pos x="connsiteX6991" y="connsiteY6991"/>
              </a:cxn>
              <a:cxn ang="0">
                <a:pos x="connsiteX6992" y="connsiteY6992"/>
              </a:cxn>
              <a:cxn ang="0">
                <a:pos x="connsiteX6993" y="connsiteY6993"/>
              </a:cxn>
              <a:cxn ang="0">
                <a:pos x="connsiteX6994" y="connsiteY6994"/>
              </a:cxn>
              <a:cxn ang="0">
                <a:pos x="connsiteX6995" y="connsiteY6995"/>
              </a:cxn>
              <a:cxn ang="0">
                <a:pos x="connsiteX6996" y="connsiteY6996"/>
              </a:cxn>
              <a:cxn ang="0">
                <a:pos x="connsiteX6997" y="connsiteY6997"/>
              </a:cxn>
              <a:cxn ang="0">
                <a:pos x="connsiteX6998" y="connsiteY6998"/>
              </a:cxn>
              <a:cxn ang="0">
                <a:pos x="connsiteX6999" y="connsiteY6999"/>
              </a:cxn>
              <a:cxn ang="0">
                <a:pos x="connsiteX7000" y="connsiteY7000"/>
              </a:cxn>
              <a:cxn ang="0">
                <a:pos x="connsiteX7001" y="connsiteY7001"/>
              </a:cxn>
              <a:cxn ang="0">
                <a:pos x="connsiteX7002" y="connsiteY7002"/>
              </a:cxn>
              <a:cxn ang="0">
                <a:pos x="connsiteX7003" y="connsiteY7003"/>
              </a:cxn>
              <a:cxn ang="0">
                <a:pos x="connsiteX7004" y="connsiteY7004"/>
              </a:cxn>
              <a:cxn ang="0">
                <a:pos x="connsiteX7005" y="connsiteY7005"/>
              </a:cxn>
              <a:cxn ang="0">
                <a:pos x="connsiteX7006" y="connsiteY7006"/>
              </a:cxn>
              <a:cxn ang="0">
                <a:pos x="connsiteX7007" y="connsiteY7007"/>
              </a:cxn>
              <a:cxn ang="0">
                <a:pos x="connsiteX7008" y="connsiteY7008"/>
              </a:cxn>
              <a:cxn ang="0">
                <a:pos x="connsiteX7009" y="connsiteY7009"/>
              </a:cxn>
              <a:cxn ang="0">
                <a:pos x="connsiteX7010" y="connsiteY7010"/>
              </a:cxn>
              <a:cxn ang="0">
                <a:pos x="connsiteX7011" y="connsiteY7011"/>
              </a:cxn>
              <a:cxn ang="0">
                <a:pos x="connsiteX7012" y="connsiteY7012"/>
              </a:cxn>
              <a:cxn ang="0">
                <a:pos x="connsiteX7013" y="connsiteY7013"/>
              </a:cxn>
              <a:cxn ang="0">
                <a:pos x="connsiteX7014" y="connsiteY7014"/>
              </a:cxn>
              <a:cxn ang="0">
                <a:pos x="connsiteX7015" y="connsiteY7015"/>
              </a:cxn>
              <a:cxn ang="0">
                <a:pos x="connsiteX7016" y="connsiteY7016"/>
              </a:cxn>
              <a:cxn ang="0">
                <a:pos x="connsiteX7017" y="connsiteY7017"/>
              </a:cxn>
              <a:cxn ang="0">
                <a:pos x="connsiteX7018" y="connsiteY7018"/>
              </a:cxn>
              <a:cxn ang="0">
                <a:pos x="connsiteX7019" y="connsiteY7019"/>
              </a:cxn>
              <a:cxn ang="0">
                <a:pos x="connsiteX7020" y="connsiteY7020"/>
              </a:cxn>
              <a:cxn ang="0">
                <a:pos x="connsiteX7021" y="connsiteY7021"/>
              </a:cxn>
              <a:cxn ang="0">
                <a:pos x="connsiteX7022" y="connsiteY7022"/>
              </a:cxn>
              <a:cxn ang="0">
                <a:pos x="connsiteX7023" y="connsiteY7023"/>
              </a:cxn>
              <a:cxn ang="0">
                <a:pos x="connsiteX7024" y="connsiteY7024"/>
              </a:cxn>
              <a:cxn ang="0">
                <a:pos x="connsiteX7025" y="connsiteY7025"/>
              </a:cxn>
              <a:cxn ang="0">
                <a:pos x="connsiteX7026" y="connsiteY7026"/>
              </a:cxn>
              <a:cxn ang="0">
                <a:pos x="connsiteX7027" y="connsiteY7027"/>
              </a:cxn>
              <a:cxn ang="0">
                <a:pos x="connsiteX7028" y="connsiteY7028"/>
              </a:cxn>
              <a:cxn ang="0">
                <a:pos x="connsiteX7029" y="connsiteY7029"/>
              </a:cxn>
              <a:cxn ang="0">
                <a:pos x="connsiteX7030" y="connsiteY7030"/>
              </a:cxn>
              <a:cxn ang="0">
                <a:pos x="connsiteX7031" y="connsiteY7031"/>
              </a:cxn>
              <a:cxn ang="0">
                <a:pos x="connsiteX7032" y="connsiteY7032"/>
              </a:cxn>
              <a:cxn ang="0">
                <a:pos x="connsiteX7033" y="connsiteY7033"/>
              </a:cxn>
              <a:cxn ang="0">
                <a:pos x="connsiteX7034" y="connsiteY7034"/>
              </a:cxn>
              <a:cxn ang="0">
                <a:pos x="connsiteX7035" y="connsiteY7035"/>
              </a:cxn>
              <a:cxn ang="0">
                <a:pos x="connsiteX7036" y="connsiteY7036"/>
              </a:cxn>
              <a:cxn ang="0">
                <a:pos x="connsiteX7037" y="connsiteY7037"/>
              </a:cxn>
              <a:cxn ang="0">
                <a:pos x="connsiteX7038" y="connsiteY7038"/>
              </a:cxn>
              <a:cxn ang="0">
                <a:pos x="connsiteX7039" y="connsiteY7039"/>
              </a:cxn>
              <a:cxn ang="0">
                <a:pos x="connsiteX7040" y="connsiteY7040"/>
              </a:cxn>
              <a:cxn ang="0">
                <a:pos x="connsiteX7041" y="connsiteY7041"/>
              </a:cxn>
              <a:cxn ang="0">
                <a:pos x="connsiteX7042" y="connsiteY7042"/>
              </a:cxn>
              <a:cxn ang="0">
                <a:pos x="connsiteX7043" y="connsiteY7043"/>
              </a:cxn>
              <a:cxn ang="0">
                <a:pos x="connsiteX7044" y="connsiteY7044"/>
              </a:cxn>
              <a:cxn ang="0">
                <a:pos x="connsiteX7045" y="connsiteY7045"/>
              </a:cxn>
              <a:cxn ang="0">
                <a:pos x="connsiteX7046" y="connsiteY7046"/>
              </a:cxn>
              <a:cxn ang="0">
                <a:pos x="connsiteX7047" y="connsiteY7047"/>
              </a:cxn>
              <a:cxn ang="0">
                <a:pos x="connsiteX7048" y="connsiteY7048"/>
              </a:cxn>
              <a:cxn ang="0">
                <a:pos x="connsiteX7049" y="connsiteY7049"/>
              </a:cxn>
              <a:cxn ang="0">
                <a:pos x="connsiteX7050" y="connsiteY7050"/>
              </a:cxn>
              <a:cxn ang="0">
                <a:pos x="connsiteX7051" y="connsiteY7051"/>
              </a:cxn>
              <a:cxn ang="0">
                <a:pos x="connsiteX7052" y="connsiteY7052"/>
              </a:cxn>
              <a:cxn ang="0">
                <a:pos x="connsiteX7053" y="connsiteY7053"/>
              </a:cxn>
              <a:cxn ang="0">
                <a:pos x="connsiteX7054" y="connsiteY7054"/>
              </a:cxn>
              <a:cxn ang="0">
                <a:pos x="connsiteX7055" y="connsiteY7055"/>
              </a:cxn>
              <a:cxn ang="0">
                <a:pos x="connsiteX7056" y="connsiteY7056"/>
              </a:cxn>
              <a:cxn ang="0">
                <a:pos x="connsiteX7057" y="connsiteY7057"/>
              </a:cxn>
              <a:cxn ang="0">
                <a:pos x="connsiteX7058" y="connsiteY7058"/>
              </a:cxn>
              <a:cxn ang="0">
                <a:pos x="connsiteX7059" y="connsiteY7059"/>
              </a:cxn>
              <a:cxn ang="0">
                <a:pos x="connsiteX7060" y="connsiteY7060"/>
              </a:cxn>
              <a:cxn ang="0">
                <a:pos x="connsiteX7061" y="connsiteY7061"/>
              </a:cxn>
              <a:cxn ang="0">
                <a:pos x="connsiteX7062" y="connsiteY7062"/>
              </a:cxn>
              <a:cxn ang="0">
                <a:pos x="connsiteX7063" y="connsiteY7063"/>
              </a:cxn>
              <a:cxn ang="0">
                <a:pos x="connsiteX7064" y="connsiteY7064"/>
              </a:cxn>
              <a:cxn ang="0">
                <a:pos x="connsiteX7065" y="connsiteY7065"/>
              </a:cxn>
              <a:cxn ang="0">
                <a:pos x="connsiteX7066" y="connsiteY7066"/>
              </a:cxn>
              <a:cxn ang="0">
                <a:pos x="connsiteX7067" y="connsiteY7067"/>
              </a:cxn>
              <a:cxn ang="0">
                <a:pos x="connsiteX7068" y="connsiteY7068"/>
              </a:cxn>
              <a:cxn ang="0">
                <a:pos x="connsiteX7069" y="connsiteY7069"/>
              </a:cxn>
              <a:cxn ang="0">
                <a:pos x="connsiteX7070" y="connsiteY7070"/>
              </a:cxn>
              <a:cxn ang="0">
                <a:pos x="connsiteX7071" y="connsiteY7071"/>
              </a:cxn>
              <a:cxn ang="0">
                <a:pos x="connsiteX7072" y="connsiteY7072"/>
              </a:cxn>
              <a:cxn ang="0">
                <a:pos x="connsiteX7073" y="connsiteY7073"/>
              </a:cxn>
              <a:cxn ang="0">
                <a:pos x="connsiteX7074" y="connsiteY7074"/>
              </a:cxn>
              <a:cxn ang="0">
                <a:pos x="connsiteX7075" y="connsiteY7075"/>
              </a:cxn>
              <a:cxn ang="0">
                <a:pos x="connsiteX7076" y="connsiteY7076"/>
              </a:cxn>
              <a:cxn ang="0">
                <a:pos x="connsiteX7077" y="connsiteY7077"/>
              </a:cxn>
              <a:cxn ang="0">
                <a:pos x="connsiteX7078" y="connsiteY7078"/>
              </a:cxn>
              <a:cxn ang="0">
                <a:pos x="connsiteX7079" y="connsiteY7079"/>
              </a:cxn>
              <a:cxn ang="0">
                <a:pos x="connsiteX7080" y="connsiteY7080"/>
              </a:cxn>
              <a:cxn ang="0">
                <a:pos x="connsiteX7081" y="connsiteY7081"/>
              </a:cxn>
              <a:cxn ang="0">
                <a:pos x="connsiteX7082" y="connsiteY7082"/>
              </a:cxn>
              <a:cxn ang="0">
                <a:pos x="connsiteX7083" y="connsiteY7083"/>
              </a:cxn>
              <a:cxn ang="0">
                <a:pos x="connsiteX7084" y="connsiteY7084"/>
              </a:cxn>
              <a:cxn ang="0">
                <a:pos x="connsiteX7085" y="connsiteY7085"/>
              </a:cxn>
              <a:cxn ang="0">
                <a:pos x="connsiteX7086" y="connsiteY7086"/>
              </a:cxn>
              <a:cxn ang="0">
                <a:pos x="connsiteX7087" y="connsiteY7087"/>
              </a:cxn>
              <a:cxn ang="0">
                <a:pos x="connsiteX7088" y="connsiteY7088"/>
              </a:cxn>
              <a:cxn ang="0">
                <a:pos x="connsiteX7089" y="connsiteY7089"/>
              </a:cxn>
              <a:cxn ang="0">
                <a:pos x="connsiteX7090" y="connsiteY7090"/>
              </a:cxn>
              <a:cxn ang="0">
                <a:pos x="connsiteX7091" y="connsiteY7091"/>
              </a:cxn>
              <a:cxn ang="0">
                <a:pos x="connsiteX7092" y="connsiteY7092"/>
              </a:cxn>
              <a:cxn ang="0">
                <a:pos x="connsiteX7093" y="connsiteY7093"/>
              </a:cxn>
              <a:cxn ang="0">
                <a:pos x="connsiteX7094" y="connsiteY7094"/>
              </a:cxn>
              <a:cxn ang="0">
                <a:pos x="connsiteX7095" y="connsiteY7095"/>
              </a:cxn>
              <a:cxn ang="0">
                <a:pos x="connsiteX7096" y="connsiteY7096"/>
              </a:cxn>
              <a:cxn ang="0">
                <a:pos x="connsiteX7097" y="connsiteY7097"/>
              </a:cxn>
              <a:cxn ang="0">
                <a:pos x="connsiteX7098" y="connsiteY7098"/>
              </a:cxn>
              <a:cxn ang="0">
                <a:pos x="connsiteX7099" y="connsiteY7099"/>
              </a:cxn>
              <a:cxn ang="0">
                <a:pos x="connsiteX7100" y="connsiteY7100"/>
              </a:cxn>
              <a:cxn ang="0">
                <a:pos x="connsiteX7101" y="connsiteY7101"/>
              </a:cxn>
              <a:cxn ang="0">
                <a:pos x="connsiteX7102" y="connsiteY7102"/>
              </a:cxn>
              <a:cxn ang="0">
                <a:pos x="connsiteX7103" y="connsiteY7103"/>
              </a:cxn>
              <a:cxn ang="0">
                <a:pos x="connsiteX7104" y="connsiteY7104"/>
              </a:cxn>
              <a:cxn ang="0">
                <a:pos x="connsiteX7105" y="connsiteY7105"/>
              </a:cxn>
              <a:cxn ang="0">
                <a:pos x="connsiteX7106" y="connsiteY7106"/>
              </a:cxn>
              <a:cxn ang="0">
                <a:pos x="connsiteX7107" y="connsiteY7107"/>
              </a:cxn>
              <a:cxn ang="0">
                <a:pos x="connsiteX7108" y="connsiteY7108"/>
              </a:cxn>
              <a:cxn ang="0">
                <a:pos x="connsiteX7109" y="connsiteY7109"/>
              </a:cxn>
              <a:cxn ang="0">
                <a:pos x="connsiteX7110" y="connsiteY7110"/>
              </a:cxn>
              <a:cxn ang="0">
                <a:pos x="connsiteX7111" y="connsiteY7111"/>
              </a:cxn>
              <a:cxn ang="0">
                <a:pos x="connsiteX7112" y="connsiteY7112"/>
              </a:cxn>
              <a:cxn ang="0">
                <a:pos x="connsiteX7113" y="connsiteY7113"/>
              </a:cxn>
              <a:cxn ang="0">
                <a:pos x="connsiteX7114" y="connsiteY7114"/>
              </a:cxn>
              <a:cxn ang="0">
                <a:pos x="connsiteX7115" y="connsiteY7115"/>
              </a:cxn>
              <a:cxn ang="0">
                <a:pos x="connsiteX7116" y="connsiteY7116"/>
              </a:cxn>
              <a:cxn ang="0">
                <a:pos x="connsiteX7117" y="connsiteY7117"/>
              </a:cxn>
              <a:cxn ang="0">
                <a:pos x="connsiteX7118" y="connsiteY7118"/>
              </a:cxn>
              <a:cxn ang="0">
                <a:pos x="connsiteX7119" y="connsiteY7119"/>
              </a:cxn>
              <a:cxn ang="0">
                <a:pos x="connsiteX7120" y="connsiteY7120"/>
              </a:cxn>
              <a:cxn ang="0">
                <a:pos x="connsiteX7121" y="connsiteY7121"/>
              </a:cxn>
              <a:cxn ang="0">
                <a:pos x="connsiteX7122" y="connsiteY7122"/>
              </a:cxn>
              <a:cxn ang="0">
                <a:pos x="connsiteX7123" y="connsiteY7123"/>
              </a:cxn>
              <a:cxn ang="0">
                <a:pos x="connsiteX7124" y="connsiteY7124"/>
              </a:cxn>
              <a:cxn ang="0">
                <a:pos x="connsiteX7125" y="connsiteY7125"/>
              </a:cxn>
              <a:cxn ang="0">
                <a:pos x="connsiteX7126" y="connsiteY7126"/>
              </a:cxn>
              <a:cxn ang="0">
                <a:pos x="connsiteX7127" y="connsiteY7127"/>
              </a:cxn>
              <a:cxn ang="0">
                <a:pos x="connsiteX7128" y="connsiteY7128"/>
              </a:cxn>
              <a:cxn ang="0">
                <a:pos x="connsiteX7129" y="connsiteY7129"/>
              </a:cxn>
              <a:cxn ang="0">
                <a:pos x="connsiteX7130" y="connsiteY7130"/>
              </a:cxn>
              <a:cxn ang="0">
                <a:pos x="connsiteX7131" y="connsiteY7131"/>
              </a:cxn>
              <a:cxn ang="0">
                <a:pos x="connsiteX7132" y="connsiteY7132"/>
              </a:cxn>
              <a:cxn ang="0">
                <a:pos x="connsiteX7133" y="connsiteY7133"/>
              </a:cxn>
              <a:cxn ang="0">
                <a:pos x="connsiteX7134" y="connsiteY7134"/>
              </a:cxn>
              <a:cxn ang="0">
                <a:pos x="connsiteX7135" y="connsiteY7135"/>
              </a:cxn>
              <a:cxn ang="0">
                <a:pos x="connsiteX7136" y="connsiteY7136"/>
              </a:cxn>
              <a:cxn ang="0">
                <a:pos x="connsiteX7137" y="connsiteY7137"/>
              </a:cxn>
              <a:cxn ang="0">
                <a:pos x="connsiteX7138" y="connsiteY7138"/>
              </a:cxn>
              <a:cxn ang="0">
                <a:pos x="connsiteX7139" y="connsiteY7139"/>
              </a:cxn>
              <a:cxn ang="0">
                <a:pos x="connsiteX7140" y="connsiteY7140"/>
              </a:cxn>
              <a:cxn ang="0">
                <a:pos x="connsiteX7141" y="connsiteY7141"/>
              </a:cxn>
              <a:cxn ang="0">
                <a:pos x="connsiteX7142" y="connsiteY7142"/>
              </a:cxn>
              <a:cxn ang="0">
                <a:pos x="connsiteX7143" y="connsiteY7143"/>
              </a:cxn>
              <a:cxn ang="0">
                <a:pos x="connsiteX7144" y="connsiteY7144"/>
              </a:cxn>
              <a:cxn ang="0">
                <a:pos x="connsiteX7145" y="connsiteY7145"/>
              </a:cxn>
              <a:cxn ang="0">
                <a:pos x="connsiteX7146" y="connsiteY7146"/>
              </a:cxn>
              <a:cxn ang="0">
                <a:pos x="connsiteX7147" y="connsiteY7147"/>
              </a:cxn>
              <a:cxn ang="0">
                <a:pos x="connsiteX7148" y="connsiteY7148"/>
              </a:cxn>
              <a:cxn ang="0">
                <a:pos x="connsiteX7149" y="connsiteY7149"/>
              </a:cxn>
              <a:cxn ang="0">
                <a:pos x="connsiteX7150" y="connsiteY7150"/>
              </a:cxn>
              <a:cxn ang="0">
                <a:pos x="connsiteX7151" y="connsiteY7151"/>
              </a:cxn>
              <a:cxn ang="0">
                <a:pos x="connsiteX7152" y="connsiteY7152"/>
              </a:cxn>
              <a:cxn ang="0">
                <a:pos x="connsiteX7153" y="connsiteY7153"/>
              </a:cxn>
              <a:cxn ang="0">
                <a:pos x="connsiteX7154" y="connsiteY7154"/>
              </a:cxn>
              <a:cxn ang="0">
                <a:pos x="connsiteX7155" y="connsiteY7155"/>
              </a:cxn>
              <a:cxn ang="0">
                <a:pos x="connsiteX7156" y="connsiteY7156"/>
              </a:cxn>
              <a:cxn ang="0">
                <a:pos x="connsiteX7157" y="connsiteY7157"/>
              </a:cxn>
              <a:cxn ang="0">
                <a:pos x="connsiteX7158" y="connsiteY7158"/>
              </a:cxn>
              <a:cxn ang="0">
                <a:pos x="connsiteX7159" y="connsiteY7159"/>
              </a:cxn>
              <a:cxn ang="0">
                <a:pos x="connsiteX7160" y="connsiteY7160"/>
              </a:cxn>
              <a:cxn ang="0">
                <a:pos x="connsiteX7161" y="connsiteY7161"/>
              </a:cxn>
              <a:cxn ang="0">
                <a:pos x="connsiteX7162" y="connsiteY7162"/>
              </a:cxn>
              <a:cxn ang="0">
                <a:pos x="connsiteX7163" y="connsiteY7163"/>
              </a:cxn>
              <a:cxn ang="0">
                <a:pos x="connsiteX7164" y="connsiteY7164"/>
              </a:cxn>
              <a:cxn ang="0">
                <a:pos x="connsiteX7165" y="connsiteY7165"/>
              </a:cxn>
              <a:cxn ang="0">
                <a:pos x="connsiteX7166" y="connsiteY7166"/>
              </a:cxn>
              <a:cxn ang="0">
                <a:pos x="connsiteX7167" y="connsiteY7167"/>
              </a:cxn>
              <a:cxn ang="0">
                <a:pos x="connsiteX7168" y="connsiteY7168"/>
              </a:cxn>
              <a:cxn ang="0">
                <a:pos x="connsiteX7169" y="connsiteY7169"/>
              </a:cxn>
              <a:cxn ang="0">
                <a:pos x="connsiteX7170" y="connsiteY7170"/>
              </a:cxn>
              <a:cxn ang="0">
                <a:pos x="connsiteX7171" y="connsiteY7171"/>
              </a:cxn>
              <a:cxn ang="0">
                <a:pos x="connsiteX7172" y="connsiteY7172"/>
              </a:cxn>
              <a:cxn ang="0">
                <a:pos x="connsiteX7173" y="connsiteY7173"/>
              </a:cxn>
              <a:cxn ang="0">
                <a:pos x="connsiteX7174" y="connsiteY7174"/>
              </a:cxn>
              <a:cxn ang="0">
                <a:pos x="connsiteX7175" y="connsiteY7175"/>
              </a:cxn>
              <a:cxn ang="0">
                <a:pos x="connsiteX7176" y="connsiteY7176"/>
              </a:cxn>
              <a:cxn ang="0">
                <a:pos x="connsiteX7177" y="connsiteY7177"/>
              </a:cxn>
              <a:cxn ang="0">
                <a:pos x="connsiteX7178" y="connsiteY7178"/>
              </a:cxn>
              <a:cxn ang="0">
                <a:pos x="connsiteX7179" y="connsiteY7179"/>
              </a:cxn>
              <a:cxn ang="0">
                <a:pos x="connsiteX7180" y="connsiteY7180"/>
              </a:cxn>
              <a:cxn ang="0">
                <a:pos x="connsiteX7181" y="connsiteY7181"/>
              </a:cxn>
              <a:cxn ang="0">
                <a:pos x="connsiteX7182" y="connsiteY7182"/>
              </a:cxn>
              <a:cxn ang="0">
                <a:pos x="connsiteX7183" y="connsiteY7183"/>
              </a:cxn>
              <a:cxn ang="0">
                <a:pos x="connsiteX7184" y="connsiteY7184"/>
              </a:cxn>
              <a:cxn ang="0">
                <a:pos x="connsiteX7185" y="connsiteY7185"/>
              </a:cxn>
              <a:cxn ang="0">
                <a:pos x="connsiteX7186" y="connsiteY7186"/>
              </a:cxn>
              <a:cxn ang="0">
                <a:pos x="connsiteX7187" y="connsiteY7187"/>
              </a:cxn>
              <a:cxn ang="0">
                <a:pos x="connsiteX7188" y="connsiteY7188"/>
              </a:cxn>
              <a:cxn ang="0">
                <a:pos x="connsiteX7189" y="connsiteY7189"/>
              </a:cxn>
              <a:cxn ang="0">
                <a:pos x="connsiteX7190" y="connsiteY7190"/>
              </a:cxn>
              <a:cxn ang="0">
                <a:pos x="connsiteX7191" y="connsiteY7191"/>
              </a:cxn>
              <a:cxn ang="0">
                <a:pos x="connsiteX7192" y="connsiteY7192"/>
              </a:cxn>
              <a:cxn ang="0">
                <a:pos x="connsiteX7193" y="connsiteY7193"/>
              </a:cxn>
              <a:cxn ang="0">
                <a:pos x="connsiteX7194" y="connsiteY7194"/>
              </a:cxn>
              <a:cxn ang="0">
                <a:pos x="connsiteX7195" y="connsiteY7195"/>
              </a:cxn>
              <a:cxn ang="0">
                <a:pos x="connsiteX7196" y="connsiteY7196"/>
              </a:cxn>
              <a:cxn ang="0">
                <a:pos x="connsiteX7197" y="connsiteY7197"/>
              </a:cxn>
              <a:cxn ang="0">
                <a:pos x="connsiteX7198" y="connsiteY7198"/>
              </a:cxn>
              <a:cxn ang="0">
                <a:pos x="connsiteX7199" y="connsiteY7199"/>
              </a:cxn>
              <a:cxn ang="0">
                <a:pos x="connsiteX7200" y="connsiteY7200"/>
              </a:cxn>
              <a:cxn ang="0">
                <a:pos x="connsiteX7201" y="connsiteY7201"/>
              </a:cxn>
              <a:cxn ang="0">
                <a:pos x="connsiteX7202" y="connsiteY7202"/>
              </a:cxn>
              <a:cxn ang="0">
                <a:pos x="connsiteX7203" y="connsiteY7203"/>
              </a:cxn>
              <a:cxn ang="0">
                <a:pos x="connsiteX7204" y="connsiteY7204"/>
              </a:cxn>
              <a:cxn ang="0">
                <a:pos x="connsiteX7205" y="connsiteY7205"/>
              </a:cxn>
              <a:cxn ang="0">
                <a:pos x="connsiteX7206" y="connsiteY7206"/>
              </a:cxn>
              <a:cxn ang="0">
                <a:pos x="connsiteX7207" y="connsiteY7207"/>
              </a:cxn>
              <a:cxn ang="0">
                <a:pos x="connsiteX7208" y="connsiteY7208"/>
              </a:cxn>
              <a:cxn ang="0">
                <a:pos x="connsiteX7209" y="connsiteY7209"/>
              </a:cxn>
              <a:cxn ang="0">
                <a:pos x="connsiteX7210" y="connsiteY7210"/>
              </a:cxn>
              <a:cxn ang="0">
                <a:pos x="connsiteX7211" y="connsiteY7211"/>
              </a:cxn>
              <a:cxn ang="0">
                <a:pos x="connsiteX7212" y="connsiteY7212"/>
              </a:cxn>
              <a:cxn ang="0">
                <a:pos x="connsiteX7213" y="connsiteY7213"/>
              </a:cxn>
              <a:cxn ang="0">
                <a:pos x="connsiteX7214" y="connsiteY7214"/>
              </a:cxn>
              <a:cxn ang="0">
                <a:pos x="connsiteX7215" y="connsiteY7215"/>
              </a:cxn>
              <a:cxn ang="0">
                <a:pos x="connsiteX7216" y="connsiteY7216"/>
              </a:cxn>
              <a:cxn ang="0">
                <a:pos x="connsiteX7217" y="connsiteY7217"/>
              </a:cxn>
              <a:cxn ang="0">
                <a:pos x="connsiteX7218" y="connsiteY7218"/>
              </a:cxn>
              <a:cxn ang="0">
                <a:pos x="connsiteX7219" y="connsiteY7219"/>
              </a:cxn>
              <a:cxn ang="0">
                <a:pos x="connsiteX7220" y="connsiteY7220"/>
              </a:cxn>
              <a:cxn ang="0">
                <a:pos x="connsiteX7221" y="connsiteY7221"/>
              </a:cxn>
              <a:cxn ang="0">
                <a:pos x="connsiteX7222" y="connsiteY7222"/>
              </a:cxn>
              <a:cxn ang="0">
                <a:pos x="connsiteX7223" y="connsiteY7223"/>
              </a:cxn>
              <a:cxn ang="0">
                <a:pos x="connsiteX7224" y="connsiteY7224"/>
              </a:cxn>
              <a:cxn ang="0">
                <a:pos x="connsiteX7225" y="connsiteY7225"/>
              </a:cxn>
              <a:cxn ang="0">
                <a:pos x="connsiteX7226" y="connsiteY7226"/>
              </a:cxn>
              <a:cxn ang="0">
                <a:pos x="connsiteX7227" y="connsiteY7227"/>
              </a:cxn>
              <a:cxn ang="0">
                <a:pos x="connsiteX7228" y="connsiteY7228"/>
              </a:cxn>
              <a:cxn ang="0">
                <a:pos x="connsiteX7229" y="connsiteY7229"/>
              </a:cxn>
              <a:cxn ang="0">
                <a:pos x="connsiteX7230" y="connsiteY7230"/>
              </a:cxn>
              <a:cxn ang="0">
                <a:pos x="connsiteX7231" y="connsiteY7231"/>
              </a:cxn>
              <a:cxn ang="0">
                <a:pos x="connsiteX7232" y="connsiteY7232"/>
              </a:cxn>
              <a:cxn ang="0">
                <a:pos x="connsiteX7233" y="connsiteY7233"/>
              </a:cxn>
              <a:cxn ang="0">
                <a:pos x="connsiteX7234" y="connsiteY7234"/>
              </a:cxn>
              <a:cxn ang="0">
                <a:pos x="connsiteX7235" y="connsiteY7235"/>
              </a:cxn>
              <a:cxn ang="0">
                <a:pos x="connsiteX7236" y="connsiteY7236"/>
              </a:cxn>
              <a:cxn ang="0">
                <a:pos x="connsiteX7237" y="connsiteY7237"/>
              </a:cxn>
              <a:cxn ang="0">
                <a:pos x="connsiteX7238" y="connsiteY7238"/>
              </a:cxn>
              <a:cxn ang="0">
                <a:pos x="connsiteX7239" y="connsiteY7239"/>
              </a:cxn>
              <a:cxn ang="0">
                <a:pos x="connsiteX7240" y="connsiteY7240"/>
              </a:cxn>
              <a:cxn ang="0">
                <a:pos x="connsiteX7241" y="connsiteY7241"/>
              </a:cxn>
              <a:cxn ang="0">
                <a:pos x="connsiteX7242" y="connsiteY7242"/>
              </a:cxn>
              <a:cxn ang="0">
                <a:pos x="connsiteX7243" y="connsiteY7243"/>
              </a:cxn>
              <a:cxn ang="0">
                <a:pos x="connsiteX7244" y="connsiteY7244"/>
              </a:cxn>
              <a:cxn ang="0">
                <a:pos x="connsiteX7245" y="connsiteY7245"/>
              </a:cxn>
              <a:cxn ang="0">
                <a:pos x="connsiteX7246" y="connsiteY7246"/>
              </a:cxn>
              <a:cxn ang="0">
                <a:pos x="connsiteX7247" y="connsiteY7247"/>
              </a:cxn>
              <a:cxn ang="0">
                <a:pos x="connsiteX7248" y="connsiteY7248"/>
              </a:cxn>
              <a:cxn ang="0">
                <a:pos x="connsiteX7249" y="connsiteY7249"/>
              </a:cxn>
              <a:cxn ang="0">
                <a:pos x="connsiteX7250" y="connsiteY7250"/>
              </a:cxn>
              <a:cxn ang="0">
                <a:pos x="connsiteX7251" y="connsiteY7251"/>
              </a:cxn>
              <a:cxn ang="0">
                <a:pos x="connsiteX7252" y="connsiteY7252"/>
              </a:cxn>
              <a:cxn ang="0">
                <a:pos x="connsiteX7253" y="connsiteY7253"/>
              </a:cxn>
              <a:cxn ang="0">
                <a:pos x="connsiteX7254" y="connsiteY7254"/>
              </a:cxn>
              <a:cxn ang="0">
                <a:pos x="connsiteX7255" y="connsiteY7255"/>
              </a:cxn>
              <a:cxn ang="0">
                <a:pos x="connsiteX7256" y="connsiteY7256"/>
              </a:cxn>
              <a:cxn ang="0">
                <a:pos x="connsiteX7257" y="connsiteY7257"/>
              </a:cxn>
              <a:cxn ang="0">
                <a:pos x="connsiteX7258" y="connsiteY7258"/>
              </a:cxn>
              <a:cxn ang="0">
                <a:pos x="connsiteX7259" y="connsiteY7259"/>
              </a:cxn>
              <a:cxn ang="0">
                <a:pos x="connsiteX7260" y="connsiteY7260"/>
              </a:cxn>
              <a:cxn ang="0">
                <a:pos x="connsiteX7261" y="connsiteY7261"/>
              </a:cxn>
              <a:cxn ang="0">
                <a:pos x="connsiteX7262" y="connsiteY7262"/>
              </a:cxn>
              <a:cxn ang="0">
                <a:pos x="connsiteX7263" y="connsiteY7263"/>
              </a:cxn>
              <a:cxn ang="0">
                <a:pos x="connsiteX7264" y="connsiteY7264"/>
              </a:cxn>
              <a:cxn ang="0">
                <a:pos x="connsiteX7265" y="connsiteY7265"/>
              </a:cxn>
              <a:cxn ang="0">
                <a:pos x="connsiteX7266" y="connsiteY7266"/>
              </a:cxn>
              <a:cxn ang="0">
                <a:pos x="connsiteX7267" y="connsiteY7267"/>
              </a:cxn>
              <a:cxn ang="0">
                <a:pos x="connsiteX7268" y="connsiteY7268"/>
              </a:cxn>
              <a:cxn ang="0">
                <a:pos x="connsiteX7269" y="connsiteY7269"/>
              </a:cxn>
              <a:cxn ang="0">
                <a:pos x="connsiteX7270" y="connsiteY7270"/>
              </a:cxn>
              <a:cxn ang="0">
                <a:pos x="connsiteX7271" y="connsiteY7271"/>
              </a:cxn>
              <a:cxn ang="0">
                <a:pos x="connsiteX7272" y="connsiteY7272"/>
              </a:cxn>
              <a:cxn ang="0">
                <a:pos x="connsiteX7273" y="connsiteY7273"/>
              </a:cxn>
              <a:cxn ang="0">
                <a:pos x="connsiteX7274" y="connsiteY7274"/>
              </a:cxn>
              <a:cxn ang="0">
                <a:pos x="connsiteX7275" y="connsiteY7275"/>
              </a:cxn>
              <a:cxn ang="0">
                <a:pos x="connsiteX7276" y="connsiteY7276"/>
              </a:cxn>
              <a:cxn ang="0">
                <a:pos x="connsiteX7277" y="connsiteY7277"/>
              </a:cxn>
              <a:cxn ang="0">
                <a:pos x="connsiteX7278" y="connsiteY7278"/>
              </a:cxn>
              <a:cxn ang="0">
                <a:pos x="connsiteX7279" y="connsiteY7279"/>
              </a:cxn>
              <a:cxn ang="0">
                <a:pos x="connsiteX7280" y="connsiteY7280"/>
              </a:cxn>
              <a:cxn ang="0">
                <a:pos x="connsiteX7281" y="connsiteY7281"/>
              </a:cxn>
              <a:cxn ang="0">
                <a:pos x="connsiteX7282" y="connsiteY7282"/>
              </a:cxn>
              <a:cxn ang="0">
                <a:pos x="connsiteX7283" y="connsiteY7283"/>
              </a:cxn>
              <a:cxn ang="0">
                <a:pos x="connsiteX7284" y="connsiteY7284"/>
              </a:cxn>
              <a:cxn ang="0">
                <a:pos x="connsiteX7285" y="connsiteY7285"/>
              </a:cxn>
              <a:cxn ang="0">
                <a:pos x="connsiteX7286" y="connsiteY7286"/>
              </a:cxn>
              <a:cxn ang="0">
                <a:pos x="connsiteX7287" y="connsiteY7287"/>
              </a:cxn>
              <a:cxn ang="0">
                <a:pos x="connsiteX7288" y="connsiteY7288"/>
              </a:cxn>
              <a:cxn ang="0">
                <a:pos x="connsiteX7289" y="connsiteY7289"/>
              </a:cxn>
              <a:cxn ang="0">
                <a:pos x="connsiteX7290" y="connsiteY7290"/>
              </a:cxn>
              <a:cxn ang="0">
                <a:pos x="connsiteX7291" y="connsiteY7291"/>
              </a:cxn>
              <a:cxn ang="0">
                <a:pos x="connsiteX7292" y="connsiteY7292"/>
              </a:cxn>
              <a:cxn ang="0">
                <a:pos x="connsiteX7293" y="connsiteY7293"/>
              </a:cxn>
              <a:cxn ang="0">
                <a:pos x="connsiteX7294" y="connsiteY7294"/>
              </a:cxn>
              <a:cxn ang="0">
                <a:pos x="connsiteX7295" y="connsiteY7295"/>
              </a:cxn>
              <a:cxn ang="0">
                <a:pos x="connsiteX7296" y="connsiteY7296"/>
              </a:cxn>
              <a:cxn ang="0">
                <a:pos x="connsiteX7297" y="connsiteY7297"/>
              </a:cxn>
              <a:cxn ang="0">
                <a:pos x="connsiteX7298" y="connsiteY7298"/>
              </a:cxn>
              <a:cxn ang="0">
                <a:pos x="connsiteX7299" y="connsiteY7299"/>
              </a:cxn>
              <a:cxn ang="0">
                <a:pos x="connsiteX7300" y="connsiteY7300"/>
              </a:cxn>
              <a:cxn ang="0">
                <a:pos x="connsiteX7301" y="connsiteY7301"/>
              </a:cxn>
              <a:cxn ang="0">
                <a:pos x="connsiteX7302" y="connsiteY7302"/>
              </a:cxn>
              <a:cxn ang="0">
                <a:pos x="connsiteX7303" y="connsiteY7303"/>
              </a:cxn>
              <a:cxn ang="0">
                <a:pos x="connsiteX7304" y="connsiteY7304"/>
              </a:cxn>
              <a:cxn ang="0">
                <a:pos x="connsiteX7305" y="connsiteY7305"/>
              </a:cxn>
              <a:cxn ang="0">
                <a:pos x="connsiteX7306" y="connsiteY7306"/>
              </a:cxn>
              <a:cxn ang="0">
                <a:pos x="connsiteX7307" y="connsiteY7307"/>
              </a:cxn>
              <a:cxn ang="0">
                <a:pos x="connsiteX7308" y="connsiteY7308"/>
              </a:cxn>
              <a:cxn ang="0">
                <a:pos x="connsiteX7309" y="connsiteY7309"/>
              </a:cxn>
              <a:cxn ang="0">
                <a:pos x="connsiteX7310" y="connsiteY7310"/>
              </a:cxn>
              <a:cxn ang="0">
                <a:pos x="connsiteX7311" y="connsiteY7311"/>
              </a:cxn>
              <a:cxn ang="0">
                <a:pos x="connsiteX7312" y="connsiteY7312"/>
              </a:cxn>
              <a:cxn ang="0">
                <a:pos x="connsiteX7313" y="connsiteY7313"/>
              </a:cxn>
              <a:cxn ang="0">
                <a:pos x="connsiteX7314" y="connsiteY7314"/>
              </a:cxn>
              <a:cxn ang="0">
                <a:pos x="connsiteX7315" y="connsiteY7315"/>
              </a:cxn>
              <a:cxn ang="0">
                <a:pos x="connsiteX7316" y="connsiteY7316"/>
              </a:cxn>
              <a:cxn ang="0">
                <a:pos x="connsiteX7317" y="connsiteY7317"/>
              </a:cxn>
              <a:cxn ang="0">
                <a:pos x="connsiteX7318" y="connsiteY7318"/>
              </a:cxn>
              <a:cxn ang="0">
                <a:pos x="connsiteX7319" y="connsiteY7319"/>
              </a:cxn>
              <a:cxn ang="0">
                <a:pos x="connsiteX7320" y="connsiteY7320"/>
              </a:cxn>
              <a:cxn ang="0">
                <a:pos x="connsiteX7321" y="connsiteY7321"/>
              </a:cxn>
              <a:cxn ang="0">
                <a:pos x="connsiteX7322" y="connsiteY7322"/>
              </a:cxn>
              <a:cxn ang="0">
                <a:pos x="connsiteX7323" y="connsiteY7323"/>
              </a:cxn>
              <a:cxn ang="0">
                <a:pos x="connsiteX7324" y="connsiteY7324"/>
              </a:cxn>
              <a:cxn ang="0">
                <a:pos x="connsiteX7325" y="connsiteY7325"/>
              </a:cxn>
              <a:cxn ang="0">
                <a:pos x="connsiteX7326" y="connsiteY7326"/>
              </a:cxn>
              <a:cxn ang="0">
                <a:pos x="connsiteX7327" y="connsiteY7327"/>
              </a:cxn>
              <a:cxn ang="0">
                <a:pos x="connsiteX7328" y="connsiteY7328"/>
              </a:cxn>
              <a:cxn ang="0">
                <a:pos x="connsiteX7329" y="connsiteY7329"/>
              </a:cxn>
              <a:cxn ang="0">
                <a:pos x="connsiteX7330" y="connsiteY7330"/>
              </a:cxn>
              <a:cxn ang="0">
                <a:pos x="connsiteX7331" y="connsiteY7331"/>
              </a:cxn>
              <a:cxn ang="0">
                <a:pos x="connsiteX7332" y="connsiteY7332"/>
              </a:cxn>
              <a:cxn ang="0">
                <a:pos x="connsiteX7333" y="connsiteY7333"/>
              </a:cxn>
              <a:cxn ang="0">
                <a:pos x="connsiteX7334" y="connsiteY7334"/>
              </a:cxn>
              <a:cxn ang="0">
                <a:pos x="connsiteX7335" y="connsiteY7335"/>
              </a:cxn>
              <a:cxn ang="0">
                <a:pos x="connsiteX7336" y="connsiteY7336"/>
              </a:cxn>
              <a:cxn ang="0">
                <a:pos x="connsiteX7337" y="connsiteY7337"/>
              </a:cxn>
              <a:cxn ang="0">
                <a:pos x="connsiteX7338" y="connsiteY7338"/>
              </a:cxn>
              <a:cxn ang="0">
                <a:pos x="connsiteX7339" y="connsiteY7339"/>
              </a:cxn>
              <a:cxn ang="0">
                <a:pos x="connsiteX7340" y="connsiteY7340"/>
              </a:cxn>
              <a:cxn ang="0">
                <a:pos x="connsiteX7341" y="connsiteY7341"/>
              </a:cxn>
              <a:cxn ang="0">
                <a:pos x="connsiteX7342" y="connsiteY7342"/>
              </a:cxn>
              <a:cxn ang="0">
                <a:pos x="connsiteX7343" y="connsiteY7343"/>
              </a:cxn>
              <a:cxn ang="0">
                <a:pos x="connsiteX7344" y="connsiteY7344"/>
              </a:cxn>
              <a:cxn ang="0">
                <a:pos x="connsiteX7345" y="connsiteY7345"/>
              </a:cxn>
              <a:cxn ang="0">
                <a:pos x="connsiteX7346" y="connsiteY7346"/>
              </a:cxn>
              <a:cxn ang="0">
                <a:pos x="connsiteX7347" y="connsiteY7347"/>
              </a:cxn>
              <a:cxn ang="0">
                <a:pos x="connsiteX7348" y="connsiteY7348"/>
              </a:cxn>
              <a:cxn ang="0">
                <a:pos x="connsiteX7349" y="connsiteY7349"/>
              </a:cxn>
              <a:cxn ang="0">
                <a:pos x="connsiteX7350" y="connsiteY7350"/>
              </a:cxn>
              <a:cxn ang="0">
                <a:pos x="connsiteX7351" y="connsiteY7351"/>
              </a:cxn>
              <a:cxn ang="0">
                <a:pos x="connsiteX7352" y="connsiteY7352"/>
              </a:cxn>
              <a:cxn ang="0">
                <a:pos x="connsiteX7353" y="connsiteY7353"/>
              </a:cxn>
              <a:cxn ang="0">
                <a:pos x="connsiteX7354" y="connsiteY7354"/>
              </a:cxn>
              <a:cxn ang="0">
                <a:pos x="connsiteX7355" y="connsiteY7355"/>
              </a:cxn>
              <a:cxn ang="0">
                <a:pos x="connsiteX7356" y="connsiteY7356"/>
              </a:cxn>
              <a:cxn ang="0">
                <a:pos x="connsiteX7357" y="connsiteY7357"/>
              </a:cxn>
              <a:cxn ang="0">
                <a:pos x="connsiteX7358" y="connsiteY7358"/>
              </a:cxn>
              <a:cxn ang="0">
                <a:pos x="connsiteX7359" y="connsiteY7359"/>
              </a:cxn>
              <a:cxn ang="0">
                <a:pos x="connsiteX7360" y="connsiteY7360"/>
              </a:cxn>
              <a:cxn ang="0">
                <a:pos x="connsiteX7361" y="connsiteY7361"/>
              </a:cxn>
              <a:cxn ang="0">
                <a:pos x="connsiteX7362" y="connsiteY7362"/>
              </a:cxn>
              <a:cxn ang="0">
                <a:pos x="connsiteX7363" y="connsiteY7363"/>
              </a:cxn>
              <a:cxn ang="0">
                <a:pos x="connsiteX7364" y="connsiteY7364"/>
              </a:cxn>
              <a:cxn ang="0">
                <a:pos x="connsiteX7365" y="connsiteY7365"/>
              </a:cxn>
              <a:cxn ang="0">
                <a:pos x="connsiteX7366" y="connsiteY7366"/>
              </a:cxn>
              <a:cxn ang="0">
                <a:pos x="connsiteX7367" y="connsiteY7367"/>
              </a:cxn>
              <a:cxn ang="0">
                <a:pos x="connsiteX7368" y="connsiteY7368"/>
              </a:cxn>
              <a:cxn ang="0">
                <a:pos x="connsiteX7369" y="connsiteY7369"/>
              </a:cxn>
              <a:cxn ang="0">
                <a:pos x="connsiteX7370" y="connsiteY7370"/>
              </a:cxn>
              <a:cxn ang="0">
                <a:pos x="connsiteX7371" y="connsiteY7371"/>
              </a:cxn>
              <a:cxn ang="0">
                <a:pos x="connsiteX7372" y="connsiteY7372"/>
              </a:cxn>
              <a:cxn ang="0">
                <a:pos x="connsiteX7373" y="connsiteY7373"/>
              </a:cxn>
              <a:cxn ang="0">
                <a:pos x="connsiteX7374" y="connsiteY7374"/>
              </a:cxn>
              <a:cxn ang="0">
                <a:pos x="connsiteX7375" y="connsiteY7375"/>
              </a:cxn>
              <a:cxn ang="0">
                <a:pos x="connsiteX7376" y="connsiteY7376"/>
              </a:cxn>
              <a:cxn ang="0">
                <a:pos x="connsiteX7377" y="connsiteY7377"/>
              </a:cxn>
              <a:cxn ang="0">
                <a:pos x="connsiteX7378" y="connsiteY7378"/>
              </a:cxn>
              <a:cxn ang="0">
                <a:pos x="connsiteX7379" y="connsiteY7379"/>
              </a:cxn>
              <a:cxn ang="0">
                <a:pos x="connsiteX7380" y="connsiteY7380"/>
              </a:cxn>
              <a:cxn ang="0">
                <a:pos x="connsiteX7381" y="connsiteY7381"/>
              </a:cxn>
              <a:cxn ang="0">
                <a:pos x="connsiteX7382" y="connsiteY7382"/>
              </a:cxn>
              <a:cxn ang="0">
                <a:pos x="connsiteX7383" y="connsiteY7383"/>
              </a:cxn>
              <a:cxn ang="0">
                <a:pos x="connsiteX7384" y="connsiteY7384"/>
              </a:cxn>
              <a:cxn ang="0">
                <a:pos x="connsiteX7385" y="connsiteY7385"/>
              </a:cxn>
              <a:cxn ang="0">
                <a:pos x="connsiteX7386" y="connsiteY7386"/>
              </a:cxn>
              <a:cxn ang="0">
                <a:pos x="connsiteX7387" y="connsiteY7387"/>
              </a:cxn>
              <a:cxn ang="0">
                <a:pos x="connsiteX7388" y="connsiteY7388"/>
              </a:cxn>
              <a:cxn ang="0">
                <a:pos x="connsiteX7389" y="connsiteY7389"/>
              </a:cxn>
              <a:cxn ang="0">
                <a:pos x="connsiteX7390" y="connsiteY7390"/>
              </a:cxn>
              <a:cxn ang="0">
                <a:pos x="connsiteX7391" y="connsiteY7391"/>
              </a:cxn>
              <a:cxn ang="0">
                <a:pos x="connsiteX7392" y="connsiteY7392"/>
              </a:cxn>
              <a:cxn ang="0">
                <a:pos x="connsiteX7393" y="connsiteY7393"/>
              </a:cxn>
              <a:cxn ang="0">
                <a:pos x="connsiteX7394" y="connsiteY7394"/>
              </a:cxn>
              <a:cxn ang="0">
                <a:pos x="connsiteX7395" y="connsiteY7395"/>
              </a:cxn>
              <a:cxn ang="0">
                <a:pos x="connsiteX7396" y="connsiteY7396"/>
              </a:cxn>
              <a:cxn ang="0">
                <a:pos x="connsiteX7397" y="connsiteY7397"/>
              </a:cxn>
              <a:cxn ang="0">
                <a:pos x="connsiteX7398" y="connsiteY7398"/>
              </a:cxn>
              <a:cxn ang="0">
                <a:pos x="connsiteX7399" y="connsiteY7399"/>
              </a:cxn>
              <a:cxn ang="0">
                <a:pos x="connsiteX7400" y="connsiteY7400"/>
              </a:cxn>
              <a:cxn ang="0">
                <a:pos x="connsiteX7401" y="connsiteY7401"/>
              </a:cxn>
              <a:cxn ang="0">
                <a:pos x="connsiteX7402" y="connsiteY7402"/>
              </a:cxn>
              <a:cxn ang="0">
                <a:pos x="connsiteX7403" y="connsiteY7403"/>
              </a:cxn>
              <a:cxn ang="0">
                <a:pos x="connsiteX7404" y="connsiteY7404"/>
              </a:cxn>
              <a:cxn ang="0">
                <a:pos x="connsiteX7405" y="connsiteY7405"/>
              </a:cxn>
              <a:cxn ang="0">
                <a:pos x="connsiteX7406" y="connsiteY7406"/>
              </a:cxn>
              <a:cxn ang="0">
                <a:pos x="connsiteX7407" y="connsiteY7407"/>
              </a:cxn>
              <a:cxn ang="0">
                <a:pos x="connsiteX7408" y="connsiteY7408"/>
              </a:cxn>
              <a:cxn ang="0">
                <a:pos x="connsiteX7409" y="connsiteY7409"/>
              </a:cxn>
              <a:cxn ang="0">
                <a:pos x="connsiteX7410" y="connsiteY7410"/>
              </a:cxn>
              <a:cxn ang="0">
                <a:pos x="connsiteX7411" y="connsiteY7411"/>
              </a:cxn>
              <a:cxn ang="0">
                <a:pos x="connsiteX7412" y="connsiteY7412"/>
              </a:cxn>
              <a:cxn ang="0">
                <a:pos x="connsiteX7413" y="connsiteY7413"/>
              </a:cxn>
              <a:cxn ang="0">
                <a:pos x="connsiteX7414" y="connsiteY7414"/>
              </a:cxn>
              <a:cxn ang="0">
                <a:pos x="connsiteX7415" y="connsiteY7415"/>
              </a:cxn>
              <a:cxn ang="0">
                <a:pos x="connsiteX7416" y="connsiteY7416"/>
              </a:cxn>
              <a:cxn ang="0">
                <a:pos x="connsiteX7417" y="connsiteY7417"/>
              </a:cxn>
              <a:cxn ang="0">
                <a:pos x="connsiteX7418" y="connsiteY7418"/>
              </a:cxn>
              <a:cxn ang="0">
                <a:pos x="connsiteX7419" y="connsiteY7419"/>
              </a:cxn>
              <a:cxn ang="0">
                <a:pos x="connsiteX7420" y="connsiteY7420"/>
              </a:cxn>
              <a:cxn ang="0">
                <a:pos x="connsiteX7421" y="connsiteY7421"/>
              </a:cxn>
              <a:cxn ang="0">
                <a:pos x="connsiteX7422" y="connsiteY7422"/>
              </a:cxn>
              <a:cxn ang="0">
                <a:pos x="connsiteX7423" y="connsiteY7423"/>
              </a:cxn>
              <a:cxn ang="0">
                <a:pos x="connsiteX7424" y="connsiteY7424"/>
              </a:cxn>
              <a:cxn ang="0">
                <a:pos x="connsiteX7425" y="connsiteY7425"/>
              </a:cxn>
              <a:cxn ang="0">
                <a:pos x="connsiteX7426" y="connsiteY7426"/>
              </a:cxn>
              <a:cxn ang="0">
                <a:pos x="connsiteX7427" y="connsiteY7427"/>
              </a:cxn>
              <a:cxn ang="0">
                <a:pos x="connsiteX7428" y="connsiteY7428"/>
              </a:cxn>
              <a:cxn ang="0">
                <a:pos x="connsiteX7429" y="connsiteY7429"/>
              </a:cxn>
              <a:cxn ang="0">
                <a:pos x="connsiteX7430" y="connsiteY7430"/>
              </a:cxn>
              <a:cxn ang="0">
                <a:pos x="connsiteX7431" y="connsiteY7431"/>
              </a:cxn>
              <a:cxn ang="0">
                <a:pos x="connsiteX7432" y="connsiteY7432"/>
              </a:cxn>
              <a:cxn ang="0">
                <a:pos x="connsiteX7433" y="connsiteY7433"/>
              </a:cxn>
              <a:cxn ang="0">
                <a:pos x="connsiteX7434" y="connsiteY7434"/>
              </a:cxn>
              <a:cxn ang="0">
                <a:pos x="connsiteX7435" y="connsiteY7435"/>
              </a:cxn>
              <a:cxn ang="0">
                <a:pos x="connsiteX7436" y="connsiteY7436"/>
              </a:cxn>
              <a:cxn ang="0">
                <a:pos x="connsiteX7437" y="connsiteY7437"/>
              </a:cxn>
              <a:cxn ang="0">
                <a:pos x="connsiteX7438" y="connsiteY7438"/>
              </a:cxn>
              <a:cxn ang="0">
                <a:pos x="connsiteX7439" y="connsiteY7439"/>
              </a:cxn>
              <a:cxn ang="0">
                <a:pos x="connsiteX7440" y="connsiteY7440"/>
              </a:cxn>
              <a:cxn ang="0">
                <a:pos x="connsiteX7441" y="connsiteY7441"/>
              </a:cxn>
              <a:cxn ang="0">
                <a:pos x="connsiteX7442" y="connsiteY7442"/>
              </a:cxn>
              <a:cxn ang="0">
                <a:pos x="connsiteX7443" y="connsiteY7443"/>
              </a:cxn>
              <a:cxn ang="0">
                <a:pos x="connsiteX7444" y="connsiteY7444"/>
              </a:cxn>
              <a:cxn ang="0">
                <a:pos x="connsiteX7445" y="connsiteY7445"/>
              </a:cxn>
              <a:cxn ang="0">
                <a:pos x="connsiteX7446" y="connsiteY7446"/>
              </a:cxn>
              <a:cxn ang="0">
                <a:pos x="connsiteX7447" y="connsiteY7447"/>
              </a:cxn>
              <a:cxn ang="0">
                <a:pos x="connsiteX7448" y="connsiteY7448"/>
              </a:cxn>
              <a:cxn ang="0">
                <a:pos x="connsiteX7449" y="connsiteY7449"/>
              </a:cxn>
              <a:cxn ang="0">
                <a:pos x="connsiteX7450" y="connsiteY7450"/>
              </a:cxn>
              <a:cxn ang="0">
                <a:pos x="connsiteX7451" y="connsiteY7451"/>
              </a:cxn>
              <a:cxn ang="0">
                <a:pos x="connsiteX7452" y="connsiteY7452"/>
              </a:cxn>
              <a:cxn ang="0">
                <a:pos x="connsiteX7453" y="connsiteY7453"/>
              </a:cxn>
              <a:cxn ang="0">
                <a:pos x="connsiteX7454" y="connsiteY7454"/>
              </a:cxn>
              <a:cxn ang="0">
                <a:pos x="connsiteX7455" y="connsiteY7455"/>
              </a:cxn>
              <a:cxn ang="0">
                <a:pos x="connsiteX7456" y="connsiteY7456"/>
              </a:cxn>
              <a:cxn ang="0">
                <a:pos x="connsiteX7457" y="connsiteY7457"/>
              </a:cxn>
              <a:cxn ang="0">
                <a:pos x="connsiteX7458" y="connsiteY7458"/>
              </a:cxn>
              <a:cxn ang="0">
                <a:pos x="connsiteX7459" y="connsiteY7459"/>
              </a:cxn>
              <a:cxn ang="0">
                <a:pos x="connsiteX7460" y="connsiteY7460"/>
              </a:cxn>
              <a:cxn ang="0">
                <a:pos x="connsiteX7461" y="connsiteY7461"/>
              </a:cxn>
              <a:cxn ang="0">
                <a:pos x="connsiteX7462" y="connsiteY7462"/>
              </a:cxn>
              <a:cxn ang="0">
                <a:pos x="connsiteX7463" y="connsiteY7463"/>
              </a:cxn>
              <a:cxn ang="0">
                <a:pos x="connsiteX7464" y="connsiteY7464"/>
              </a:cxn>
              <a:cxn ang="0">
                <a:pos x="connsiteX7465" y="connsiteY7465"/>
              </a:cxn>
              <a:cxn ang="0">
                <a:pos x="connsiteX7466" y="connsiteY7466"/>
              </a:cxn>
              <a:cxn ang="0">
                <a:pos x="connsiteX7467" y="connsiteY7467"/>
              </a:cxn>
              <a:cxn ang="0">
                <a:pos x="connsiteX7468" y="connsiteY7468"/>
              </a:cxn>
              <a:cxn ang="0">
                <a:pos x="connsiteX7469" y="connsiteY7469"/>
              </a:cxn>
              <a:cxn ang="0">
                <a:pos x="connsiteX7470" y="connsiteY7470"/>
              </a:cxn>
              <a:cxn ang="0">
                <a:pos x="connsiteX7471" y="connsiteY7471"/>
              </a:cxn>
              <a:cxn ang="0">
                <a:pos x="connsiteX7472" y="connsiteY7472"/>
              </a:cxn>
              <a:cxn ang="0">
                <a:pos x="connsiteX7473" y="connsiteY7473"/>
              </a:cxn>
              <a:cxn ang="0">
                <a:pos x="connsiteX7474" y="connsiteY7474"/>
              </a:cxn>
              <a:cxn ang="0">
                <a:pos x="connsiteX7475" y="connsiteY7475"/>
              </a:cxn>
              <a:cxn ang="0">
                <a:pos x="connsiteX7476" y="connsiteY7476"/>
              </a:cxn>
              <a:cxn ang="0">
                <a:pos x="connsiteX7477" y="connsiteY7477"/>
              </a:cxn>
              <a:cxn ang="0">
                <a:pos x="connsiteX7478" y="connsiteY7478"/>
              </a:cxn>
              <a:cxn ang="0">
                <a:pos x="connsiteX7479" y="connsiteY7479"/>
              </a:cxn>
              <a:cxn ang="0">
                <a:pos x="connsiteX7480" y="connsiteY7480"/>
              </a:cxn>
              <a:cxn ang="0">
                <a:pos x="connsiteX7481" y="connsiteY7481"/>
              </a:cxn>
              <a:cxn ang="0">
                <a:pos x="connsiteX7482" y="connsiteY7482"/>
              </a:cxn>
              <a:cxn ang="0">
                <a:pos x="connsiteX7483" y="connsiteY7483"/>
              </a:cxn>
              <a:cxn ang="0">
                <a:pos x="connsiteX7484" y="connsiteY7484"/>
              </a:cxn>
              <a:cxn ang="0">
                <a:pos x="connsiteX7485" y="connsiteY7485"/>
              </a:cxn>
              <a:cxn ang="0">
                <a:pos x="connsiteX7486" y="connsiteY7486"/>
              </a:cxn>
              <a:cxn ang="0">
                <a:pos x="connsiteX7487" y="connsiteY7487"/>
              </a:cxn>
              <a:cxn ang="0">
                <a:pos x="connsiteX7488" y="connsiteY7488"/>
              </a:cxn>
              <a:cxn ang="0">
                <a:pos x="connsiteX7489" y="connsiteY7489"/>
              </a:cxn>
              <a:cxn ang="0">
                <a:pos x="connsiteX7490" y="connsiteY7490"/>
              </a:cxn>
              <a:cxn ang="0">
                <a:pos x="connsiteX7491" y="connsiteY7491"/>
              </a:cxn>
              <a:cxn ang="0">
                <a:pos x="connsiteX7492" y="connsiteY7492"/>
              </a:cxn>
              <a:cxn ang="0">
                <a:pos x="connsiteX7493" y="connsiteY7493"/>
              </a:cxn>
              <a:cxn ang="0">
                <a:pos x="connsiteX7494" y="connsiteY7494"/>
              </a:cxn>
              <a:cxn ang="0">
                <a:pos x="connsiteX7495" y="connsiteY7495"/>
              </a:cxn>
              <a:cxn ang="0">
                <a:pos x="connsiteX7496" y="connsiteY7496"/>
              </a:cxn>
              <a:cxn ang="0">
                <a:pos x="connsiteX7497" y="connsiteY7497"/>
              </a:cxn>
              <a:cxn ang="0">
                <a:pos x="connsiteX7498" y="connsiteY7498"/>
              </a:cxn>
              <a:cxn ang="0">
                <a:pos x="connsiteX7499" y="connsiteY7499"/>
              </a:cxn>
              <a:cxn ang="0">
                <a:pos x="connsiteX7500" y="connsiteY7500"/>
              </a:cxn>
              <a:cxn ang="0">
                <a:pos x="connsiteX7501" y="connsiteY7501"/>
              </a:cxn>
              <a:cxn ang="0">
                <a:pos x="connsiteX7502" y="connsiteY7502"/>
              </a:cxn>
              <a:cxn ang="0">
                <a:pos x="connsiteX7503" y="connsiteY7503"/>
              </a:cxn>
              <a:cxn ang="0">
                <a:pos x="connsiteX7504" y="connsiteY7504"/>
              </a:cxn>
              <a:cxn ang="0">
                <a:pos x="connsiteX7505" y="connsiteY7505"/>
              </a:cxn>
              <a:cxn ang="0">
                <a:pos x="connsiteX7506" y="connsiteY7506"/>
              </a:cxn>
              <a:cxn ang="0">
                <a:pos x="connsiteX7507" y="connsiteY7507"/>
              </a:cxn>
              <a:cxn ang="0">
                <a:pos x="connsiteX7508" y="connsiteY7508"/>
              </a:cxn>
              <a:cxn ang="0">
                <a:pos x="connsiteX7509" y="connsiteY7509"/>
              </a:cxn>
              <a:cxn ang="0">
                <a:pos x="connsiteX7510" y="connsiteY7510"/>
              </a:cxn>
              <a:cxn ang="0">
                <a:pos x="connsiteX7511" y="connsiteY7511"/>
              </a:cxn>
              <a:cxn ang="0">
                <a:pos x="connsiteX7512" y="connsiteY7512"/>
              </a:cxn>
              <a:cxn ang="0">
                <a:pos x="connsiteX7513" y="connsiteY7513"/>
              </a:cxn>
              <a:cxn ang="0">
                <a:pos x="connsiteX7514" y="connsiteY7514"/>
              </a:cxn>
              <a:cxn ang="0">
                <a:pos x="connsiteX7515" y="connsiteY7515"/>
              </a:cxn>
              <a:cxn ang="0">
                <a:pos x="connsiteX7516" y="connsiteY7516"/>
              </a:cxn>
              <a:cxn ang="0">
                <a:pos x="connsiteX7517" y="connsiteY7517"/>
              </a:cxn>
              <a:cxn ang="0">
                <a:pos x="connsiteX7518" y="connsiteY7518"/>
              </a:cxn>
              <a:cxn ang="0">
                <a:pos x="connsiteX7519" y="connsiteY7519"/>
              </a:cxn>
              <a:cxn ang="0">
                <a:pos x="connsiteX7520" y="connsiteY7520"/>
              </a:cxn>
              <a:cxn ang="0">
                <a:pos x="connsiteX7521" y="connsiteY7521"/>
              </a:cxn>
              <a:cxn ang="0">
                <a:pos x="connsiteX7522" y="connsiteY7522"/>
              </a:cxn>
              <a:cxn ang="0">
                <a:pos x="connsiteX7523" y="connsiteY7523"/>
              </a:cxn>
              <a:cxn ang="0">
                <a:pos x="connsiteX7524" y="connsiteY7524"/>
              </a:cxn>
              <a:cxn ang="0">
                <a:pos x="connsiteX7525" y="connsiteY7525"/>
              </a:cxn>
              <a:cxn ang="0">
                <a:pos x="connsiteX7526" y="connsiteY7526"/>
              </a:cxn>
              <a:cxn ang="0">
                <a:pos x="connsiteX7527" y="connsiteY7527"/>
              </a:cxn>
              <a:cxn ang="0">
                <a:pos x="connsiteX7528" y="connsiteY7528"/>
              </a:cxn>
              <a:cxn ang="0">
                <a:pos x="connsiteX7529" y="connsiteY7529"/>
              </a:cxn>
              <a:cxn ang="0">
                <a:pos x="connsiteX7530" y="connsiteY7530"/>
              </a:cxn>
              <a:cxn ang="0">
                <a:pos x="connsiteX7531" y="connsiteY7531"/>
              </a:cxn>
              <a:cxn ang="0">
                <a:pos x="connsiteX7532" y="connsiteY7532"/>
              </a:cxn>
              <a:cxn ang="0">
                <a:pos x="connsiteX7533" y="connsiteY7533"/>
              </a:cxn>
              <a:cxn ang="0">
                <a:pos x="connsiteX7534" y="connsiteY7534"/>
              </a:cxn>
              <a:cxn ang="0">
                <a:pos x="connsiteX7535" y="connsiteY7535"/>
              </a:cxn>
              <a:cxn ang="0">
                <a:pos x="connsiteX7536" y="connsiteY7536"/>
              </a:cxn>
              <a:cxn ang="0">
                <a:pos x="connsiteX7537" y="connsiteY7537"/>
              </a:cxn>
              <a:cxn ang="0">
                <a:pos x="connsiteX7538" y="connsiteY7538"/>
              </a:cxn>
              <a:cxn ang="0">
                <a:pos x="connsiteX7539" y="connsiteY7539"/>
              </a:cxn>
              <a:cxn ang="0">
                <a:pos x="connsiteX7540" y="connsiteY7540"/>
              </a:cxn>
              <a:cxn ang="0">
                <a:pos x="connsiteX7541" y="connsiteY7541"/>
              </a:cxn>
              <a:cxn ang="0">
                <a:pos x="connsiteX7542" y="connsiteY7542"/>
              </a:cxn>
              <a:cxn ang="0">
                <a:pos x="connsiteX7543" y="connsiteY7543"/>
              </a:cxn>
              <a:cxn ang="0">
                <a:pos x="connsiteX7544" y="connsiteY7544"/>
              </a:cxn>
              <a:cxn ang="0">
                <a:pos x="connsiteX7545" y="connsiteY7545"/>
              </a:cxn>
              <a:cxn ang="0">
                <a:pos x="connsiteX7546" y="connsiteY7546"/>
              </a:cxn>
              <a:cxn ang="0">
                <a:pos x="connsiteX7547" y="connsiteY7547"/>
              </a:cxn>
              <a:cxn ang="0">
                <a:pos x="connsiteX7548" y="connsiteY7548"/>
              </a:cxn>
              <a:cxn ang="0">
                <a:pos x="connsiteX7549" y="connsiteY7549"/>
              </a:cxn>
              <a:cxn ang="0">
                <a:pos x="connsiteX7550" y="connsiteY7550"/>
              </a:cxn>
              <a:cxn ang="0">
                <a:pos x="connsiteX7551" y="connsiteY7551"/>
              </a:cxn>
              <a:cxn ang="0">
                <a:pos x="connsiteX7552" y="connsiteY7552"/>
              </a:cxn>
              <a:cxn ang="0">
                <a:pos x="connsiteX7553" y="connsiteY7553"/>
              </a:cxn>
              <a:cxn ang="0">
                <a:pos x="connsiteX7554" y="connsiteY7554"/>
              </a:cxn>
              <a:cxn ang="0">
                <a:pos x="connsiteX7555" y="connsiteY7555"/>
              </a:cxn>
              <a:cxn ang="0">
                <a:pos x="connsiteX7556" y="connsiteY7556"/>
              </a:cxn>
              <a:cxn ang="0">
                <a:pos x="connsiteX7557" y="connsiteY7557"/>
              </a:cxn>
              <a:cxn ang="0">
                <a:pos x="connsiteX7558" y="connsiteY7558"/>
              </a:cxn>
              <a:cxn ang="0">
                <a:pos x="connsiteX7559" y="connsiteY7559"/>
              </a:cxn>
              <a:cxn ang="0">
                <a:pos x="connsiteX7560" y="connsiteY7560"/>
              </a:cxn>
              <a:cxn ang="0">
                <a:pos x="connsiteX7561" y="connsiteY7561"/>
              </a:cxn>
              <a:cxn ang="0">
                <a:pos x="connsiteX7562" y="connsiteY7562"/>
              </a:cxn>
              <a:cxn ang="0">
                <a:pos x="connsiteX7563" y="connsiteY7563"/>
              </a:cxn>
              <a:cxn ang="0">
                <a:pos x="connsiteX7564" y="connsiteY7564"/>
              </a:cxn>
              <a:cxn ang="0">
                <a:pos x="connsiteX7565" y="connsiteY7565"/>
              </a:cxn>
              <a:cxn ang="0">
                <a:pos x="connsiteX7566" y="connsiteY7566"/>
              </a:cxn>
              <a:cxn ang="0">
                <a:pos x="connsiteX7567" y="connsiteY7567"/>
              </a:cxn>
              <a:cxn ang="0">
                <a:pos x="connsiteX7568" y="connsiteY7568"/>
              </a:cxn>
              <a:cxn ang="0">
                <a:pos x="connsiteX7569" y="connsiteY7569"/>
              </a:cxn>
              <a:cxn ang="0">
                <a:pos x="connsiteX7570" y="connsiteY7570"/>
              </a:cxn>
              <a:cxn ang="0">
                <a:pos x="connsiteX7571" y="connsiteY7571"/>
              </a:cxn>
              <a:cxn ang="0">
                <a:pos x="connsiteX7572" y="connsiteY7572"/>
              </a:cxn>
              <a:cxn ang="0">
                <a:pos x="connsiteX7573" y="connsiteY7573"/>
              </a:cxn>
              <a:cxn ang="0">
                <a:pos x="connsiteX7574" y="connsiteY7574"/>
              </a:cxn>
              <a:cxn ang="0">
                <a:pos x="connsiteX7575" y="connsiteY7575"/>
              </a:cxn>
              <a:cxn ang="0">
                <a:pos x="connsiteX7576" y="connsiteY7576"/>
              </a:cxn>
              <a:cxn ang="0">
                <a:pos x="connsiteX7577" y="connsiteY7577"/>
              </a:cxn>
              <a:cxn ang="0">
                <a:pos x="connsiteX7578" y="connsiteY7578"/>
              </a:cxn>
              <a:cxn ang="0">
                <a:pos x="connsiteX7579" y="connsiteY7579"/>
              </a:cxn>
              <a:cxn ang="0">
                <a:pos x="connsiteX7580" y="connsiteY7580"/>
              </a:cxn>
              <a:cxn ang="0">
                <a:pos x="connsiteX7581" y="connsiteY7581"/>
              </a:cxn>
              <a:cxn ang="0">
                <a:pos x="connsiteX7582" y="connsiteY7582"/>
              </a:cxn>
              <a:cxn ang="0">
                <a:pos x="connsiteX7583" y="connsiteY7583"/>
              </a:cxn>
              <a:cxn ang="0">
                <a:pos x="connsiteX7584" y="connsiteY7584"/>
              </a:cxn>
              <a:cxn ang="0">
                <a:pos x="connsiteX7585" y="connsiteY7585"/>
              </a:cxn>
              <a:cxn ang="0">
                <a:pos x="connsiteX7586" y="connsiteY7586"/>
              </a:cxn>
              <a:cxn ang="0">
                <a:pos x="connsiteX7587" y="connsiteY7587"/>
              </a:cxn>
              <a:cxn ang="0">
                <a:pos x="connsiteX7588" y="connsiteY7588"/>
              </a:cxn>
              <a:cxn ang="0">
                <a:pos x="connsiteX7589" y="connsiteY7589"/>
              </a:cxn>
              <a:cxn ang="0">
                <a:pos x="connsiteX7590" y="connsiteY7590"/>
              </a:cxn>
              <a:cxn ang="0">
                <a:pos x="connsiteX7591" y="connsiteY7591"/>
              </a:cxn>
              <a:cxn ang="0">
                <a:pos x="connsiteX7592" y="connsiteY7592"/>
              </a:cxn>
              <a:cxn ang="0">
                <a:pos x="connsiteX7593" y="connsiteY7593"/>
              </a:cxn>
              <a:cxn ang="0">
                <a:pos x="connsiteX7594" y="connsiteY7594"/>
              </a:cxn>
              <a:cxn ang="0">
                <a:pos x="connsiteX7595" y="connsiteY7595"/>
              </a:cxn>
              <a:cxn ang="0">
                <a:pos x="connsiteX7596" y="connsiteY7596"/>
              </a:cxn>
              <a:cxn ang="0">
                <a:pos x="connsiteX7597" y="connsiteY7597"/>
              </a:cxn>
              <a:cxn ang="0">
                <a:pos x="connsiteX7598" y="connsiteY7598"/>
              </a:cxn>
              <a:cxn ang="0">
                <a:pos x="connsiteX7599" y="connsiteY7599"/>
              </a:cxn>
              <a:cxn ang="0">
                <a:pos x="connsiteX7600" y="connsiteY7600"/>
              </a:cxn>
              <a:cxn ang="0">
                <a:pos x="connsiteX7601" y="connsiteY7601"/>
              </a:cxn>
              <a:cxn ang="0">
                <a:pos x="connsiteX7602" y="connsiteY7602"/>
              </a:cxn>
              <a:cxn ang="0">
                <a:pos x="connsiteX7603" y="connsiteY7603"/>
              </a:cxn>
              <a:cxn ang="0">
                <a:pos x="connsiteX7604" y="connsiteY7604"/>
              </a:cxn>
              <a:cxn ang="0">
                <a:pos x="connsiteX7605" y="connsiteY7605"/>
              </a:cxn>
              <a:cxn ang="0">
                <a:pos x="connsiteX7606" y="connsiteY7606"/>
              </a:cxn>
              <a:cxn ang="0">
                <a:pos x="connsiteX7607" y="connsiteY7607"/>
              </a:cxn>
              <a:cxn ang="0">
                <a:pos x="connsiteX7608" y="connsiteY7608"/>
              </a:cxn>
              <a:cxn ang="0">
                <a:pos x="connsiteX7609" y="connsiteY7609"/>
              </a:cxn>
              <a:cxn ang="0">
                <a:pos x="connsiteX7610" y="connsiteY7610"/>
              </a:cxn>
              <a:cxn ang="0">
                <a:pos x="connsiteX7611" y="connsiteY7611"/>
              </a:cxn>
              <a:cxn ang="0">
                <a:pos x="connsiteX7612" y="connsiteY7612"/>
              </a:cxn>
              <a:cxn ang="0">
                <a:pos x="connsiteX7613" y="connsiteY7613"/>
              </a:cxn>
              <a:cxn ang="0">
                <a:pos x="connsiteX7614" y="connsiteY7614"/>
              </a:cxn>
              <a:cxn ang="0">
                <a:pos x="connsiteX7615" y="connsiteY7615"/>
              </a:cxn>
              <a:cxn ang="0">
                <a:pos x="connsiteX7616" y="connsiteY7616"/>
              </a:cxn>
              <a:cxn ang="0">
                <a:pos x="connsiteX7617" y="connsiteY7617"/>
              </a:cxn>
              <a:cxn ang="0">
                <a:pos x="connsiteX7618" y="connsiteY7618"/>
              </a:cxn>
              <a:cxn ang="0">
                <a:pos x="connsiteX7619" y="connsiteY7619"/>
              </a:cxn>
              <a:cxn ang="0">
                <a:pos x="connsiteX7620" y="connsiteY7620"/>
              </a:cxn>
              <a:cxn ang="0">
                <a:pos x="connsiteX7621" y="connsiteY7621"/>
              </a:cxn>
              <a:cxn ang="0">
                <a:pos x="connsiteX7622" y="connsiteY7622"/>
              </a:cxn>
              <a:cxn ang="0">
                <a:pos x="connsiteX7623" y="connsiteY7623"/>
              </a:cxn>
              <a:cxn ang="0">
                <a:pos x="connsiteX7624" y="connsiteY7624"/>
              </a:cxn>
              <a:cxn ang="0">
                <a:pos x="connsiteX7625" y="connsiteY7625"/>
              </a:cxn>
              <a:cxn ang="0">
                <a:pos x="connsiteX7626" y="connsiteY7626"/>
              </a:cxn>
              <a:cxn ang="0">
                <a:pos x="connsiteX7627" y="connsiteY7627"/>
              </a:cxn>
              <a:cxn ang="0">
                <a:pos x="connsiteX7628" y="connsiteY7628"/>
              </a:cxn>
              <a:cxn ang="0">
                <a:pos x="connsiteX7629" y="connsiteY7629"/>
              </a:cxn>
              <a:cxn ang="0">
                <a:pos x="connsiteX7630" y="connsiteY7630"/>
              </a:cxn>
              <a:cxn ang="0">
                <a:pos x="connsiteX7631" y="connsiteY7631"/>
              </a:cxn>
              <a:cxn ang="0">
                <a:pos x="connsiteX7632" y="connsiteY7632"/>
              </a:cxn>
              <a:cxn ang="0">
                <a:pos x="connsiteX7633" y="connsiteY7633"/>
              </a:cxn>
              <a:cxn ang="0">
                <a:pos x="connsiteX7634" y="connsiteY7634"/>
              </a:cxn>
              <a:cxn ang="0">
                <a:pos x="connsiteX7635" y="connsiteY7635"/>
              </a:cxn>
              <a:cxn ang="0">
                <a:pos x="connsiteX7636" y="connsiteY7636"/>
              </a:cxn>
              <a:cxn ang="0">
                <a:pos x="connsiteX7637" y="connsiteY7637"/>
              </a:cxn>
              <a:cxn ang="0">
                <a:pos x="connsiteX7638" y="connsiteY7638"/>
              </a:cxn>
              <a:cxn ang="0">
                <a:pos x="connsiteX7639" y="connsiteY7639"/>
              </a:cxn>
              <a:cxn ang="0">
                <a:pos x="connsiteX7640" y="connsiteY7640"/>
              </a:cxn>
              <a:cxn ang="0">
                <a:pos x="connsiteX7641" y="connsiteY7641"/>
              </a:cxn>
              <a:cxn ang="0">
                <a:pos x="connsiteX7642" y="connsiteY7642"/>
              </a:cxn>
              <a:cxn ang="0">
                <a:pos x="connsiteX7643" y="connsiteY7643"/>
              </a:cxn>
              <a:cxn ang="0">
                <a:pos x="connsiteX7644" y="connsiteY7644"/>
              </a:cxn>
              <a:cxn ang="0">
                <a:pos x="connsiteX7645" y="connsiteY7645"/>
              </a:cxn>
              <a:cxn ang="0">
                <a:pos x="connsiteX7646" y="connsiteY7646"/>
              </a:cxn>
              <a:cxn ang="0">
                <a:pos x="connsiteX7647" y="connsiteY7647"/>
              </a:cxn>
              <a:cxn ang="0">
                <a:pos x="connsiteX7648" y="connsiteY7648"/>
              </a:cxn>
              <a:cxn ang="0">
                <a:pos x="connsiteX7649" y="connsiteY7649"/>
              </a:cxn>
              <a:cxn ang="0">
                <a:pos x="connsiteX7650" y="connsiteY7650"/>
              </a:cxn>
              <a:cxn ang="0">
                <a:pos x="connsiteX7651" y="connsiteY7651"/>
              </a:cxn>
              <a:cxn ang="0">
                <a:pos x="connsiteX7652" y="connsiteY7652"/>
              </a:cxn>
              <a:cxn ang="0">
                <a:pos x="connsiteX7653" y="connsiteY7653"/>
              </a:cxn>
              <a:cxn ang="0">
                <a:pos x="connsiteX7654" y="connsiteY7654"/>
              </a:cxn>
              <a:cxn ang="0">
                <a:pos x="connsiteX7655" y="connsiteY7655"/>
              </a:cxn>
              <a:cxn ang="0">
                <a:pos x="connsiteX7656" y="connsiteY7656"/>
              </a:cxn>
              <a:cxn ang="0">
                <a:pos x="connsiteX7657" y="connsiteY7657"/>
              </a:cxn>
              <a:cxn ang="0">
                <a:pos x="connsiteX7658" y="connsiteY7658"/>
              </a:cxn>
              <a:cxn ang="0">
                <a:pos x="connsiteX7659" y="connsiteY7659"/>
              </a:cxn>
              <a:cxn ang="0">
                <a:pos x="connsiteX7660" y="connsiteY7660"/>
              </a:cxn>
              <a:cxn ang="0">
                <a:pos x="connsiteX7661" y="connsiteY7661"/>
              </a:cxn>
              <a:cxn ang="0">
                <a:pos x="connsiteX7662" y="connsiteY7662"/>
              </a:cxn>
              <a:cxn ang="0">
                <a:pos x="connsiteX7663" y="connsiteY7663"/>
              </a:cxn>
              <a:cxn ang="0">
                <a:pos x="connsiteX7664" y="connsiteY7664"/>
              </a:cxn>
              <a:cxn ang="0">
                <a:pos x="connsiteX7665" y="connsiteY7665"/>
              </a:cxn>
              <a:cxn ang="0">
                <a:pos x="connsiteX7666" y="connsiteY7666"/>
              </a:cxn>
              <a:cxn ang="0">
                <a:pos x="connsiteX7667" y="connsiteY7667"/>
              </a:cxn>
              <a:cxn ang="0">
                <a:pos x="connsiteX7668" y="connsiteY7668"/>
              </a:cxn>
              <a:cxn ang="0">
                <a:pos x="connsiteX7669" y="connsiteY7669"/>
              </a:cxn>
              <a:cxn ang="0">
                <a:pos x="connsiteX7670" y="connsiteY7670"/>
              </a:cxn>
              <a:cxn ang="0">
                <a:pos x="connsiteX7671" y="connsiteY7671"/>
              </a:cxn>
              <a:cxn ang="0">
                <a:pos x="connsiteX7672" y="connsiteY7672"/>
              </a:cxn>
              <a:cxn ang="0">
                <a:pos x="connsiteX7673" y="connsiteY7673"/>
              </a:cxn>
              <a:cxn ang="0">
                <a:pos x="connsiteX7674" y="connsiteY7674"/>
              </a:cxn>
              <a:cxn ang="0">
                <a:pos x="connsiteX7675" y="connsiteY7675"/>
              </a:cxn>
              <a:cxn ang="0">
                <a:pos x="connsiteX7676" y="connsiteY7676"/>
              </a:cxn>
              <a:cxn ang="0">
                <a:pos x="connsiteX7677" y="connsiteY7677"/>
              </a:cxn>
              <a:cxn ang="0">
                <a:pos x="connsiteX7678" y="connsiteY7678"/>
              </a:cxn>
              <a:cxn ang="0">
                <a:pos x="connsiteX7679" y="connsiteY7679"/>
              </a:cxn>
              <a:cxn ang="0">
                <a:pos x="connsiteX7680" y="connsiteY7680"/>
              </a:cxn>
              <a:cxn ang="0">
                <a:pos x="connsiteX7681" y="connsiteY7681"/>
              </a:cxn>
              <a:cxn ang="0">
                <a:pos x="connsiteX7682" y="connsiteY7682"/>
              </a:cxn>
              <a:cxn ang="0">
                <a:pos x="connsiteX7683" y="connsiteY7683"/>
              </a:cxn>
              <a:cxn ang="0">
                <a:pos x="connsiteX7684" y="connsiteY7684"/>
              </a:cxn>
              <a:cxn ang="0">
                <a:pos x="connsiteX7685" y="connsiteY7685"/>
              </a:cxn>
              <a:cxn ang="0">
                <a:pos x="connsiteX7686" y="connsiteY7686"/>
              </a:cxn>
              <a:cxn ang="0">
                <a:pos x="connsiteX7687" y="connsiteY7687"/>
              </a:cxn>
              <a:cxn ang="0">
                <a:pos x="connsiteX7688" y="connsiteY7688"/>
              </a:cxn>
              <a:cxn ang="0">
                <a:pos x="connsiteX7689" y="connsiteY7689"/>
              </a:cxn>
              <a:cxn ang="0">
                <a:pos x="connsiteX7690" y="connsiteY7690"/>
              </a:cxn>
              <a:cxn ang="0">
                <a:pos x="connsiteX7691" y="connsiteY7691"/>
              </a:cxn>
              <a:cxn ang="0">
                <a:pos x="connsiteX7692" y="connsiteY7692"/>
              </a:cxn>
              <a:cxn ang="0">
                <a:pos x="connsiteX7693" y="connsiteY7693"/>
              </a:cxn>
              <a:cxn ang="0">
                <a:pos x="connsiteX7694" y="connsiteY7694"/>
              </a:cxn>
              <a:cxn ang="0">
                <a:pos x="connsiteX7695" y="connsiteY7695"/>
              </a:cxn>
              <a:cxn ang="0">
                <a:pos x="connsiteX7696" y="connsiteY7696"/>
              </a:cxn>
              <a:cxn ang="0">
                <a:pos x="connsiteX7697" y="connsiteY7697"/>
              </a:cxn>
              <a:cxn ang="0">
                <a:pos x="connsiteX7698" y="connsiteY7698"/>
              </a:cxn>
              <a:cxn ang="0">
                <a:pos x="connsiteX7699" y="connsiteY7699"/>
              </a:cxn>
              <a:cxn ang="0">
                <a:pos x="connsiteX7700" y="connsiteY7700"/>
              </a:cxn>
              <a:cxn ang="0">
                <a:pos x="connsiteX7701" y="connsiteY7701"/>
              </a:cxn>
              <a:cxn ang="0">
                <a:pos x="connsiteX7702" y="connsiteY7702"/>
              </a:cxn>
              <a:cxn ang="0">
                <a:pos x="connsiteX7703" y="connsiteY7703"/>
              </a:cxn>
              <a:cxn ang="0">
                <a:pos x="connsiteX7704" y="connsiteY7704"/>
              </a:cxn>
              <a:cxn ang="0">
                <a:pos x="connsiteX7705" y="connsiteY7705"/>
              </a:cxn>
              <a:cxn ang="0">
                <a:pos x="connsiteX7706" y="connsiteY7706"/>
              </a:cxn>
              <a:cxn ang="0">
                <a:pos x="connsiteX7707" y="connsiteY7707"/>
              </a:cxn>
              <a:cxn ang="0">
                <a:pos x="connsiteX7708" y="connsiteY7708"/>
              </a:cxn>
              <a:cxn ang="0">
                <a:pos x="connsiteX7709" y="connsiteY7709"/>
              </a:cxn>
              <a:cxn ang="0">
                <a:pos x="connsiteX7710" y="connsiteY7710"/>
              </a:cxn>
              <a:cxn ang="0">
                <a:pos x="connsiteX7711" y="connsiteY7711"/>
              </a:cxn>
              <a:cxn ang="0">
                <a:pos x="connsiteX7712" y="connsiteY7712"/>
              </a:cxn>
              <a:cxn ang="0">
                <a:pos x="connsiteX7713" y="connsiteY7713"/>
              </a:cxn>
              <a:cxn ang="0">
                <a:pos x="connsiteX7714" y="connsiteY7714"/>
              </a:cxn>
              <a:cxn ang="0">
                <a:pos x="connsiteX7715" y="connsiteY7715"/>
              </a:cxn>
              <a:cxn ang="0">
                <a:pos x="connsiteX7716" y="connsiteY7716"/>
              </a:cxn>
              <a:cxn ang="0">
                <a:pos x="connsiteX7717" y="connsiteY7717"/>
              </a:cxn>
              <a:cxn ang="0">
                <a:pos x="connsiteX7718" y="connsiteY7718"/>
              </a:cxn>
              <a:cxn ang="0">
                <a:pos x="connsiteX7719" y="connsiteY7719"/>
              </a:cxn>
              <a:cxn ang="0">
                <a:pos x="connsiteX7720" y="connsiteY7720"/>
              </a:cxn>
              <a:cxn ang="0">
                <a:pos x="connsiteX7721" y="connsiteY7721"/>
              </a:cxn>
              <a:cxn ang="0">
                <a:pos x="connsiteX7722" y="connsiteY7722"/>
              </a:cxn>
              <a:cxn ang="0">
                <a:pos x="connsiteX7723" y="connsiteY7723"/>
              </a:cxn>
              <a:cxn ang="0">
                <a:pos x="connsiteX7724" y="connsiteY7724"/>
              </a:cxn>
              <a:cxn ang="0">
                <a:pos x="connsiteX7725" y="connsiteY7725"/>
              </a:cxn>
              <a:cxn ang="0">
                <a:pos x="connsiteX7726" y="connsiteY7726"/>
              </a:cxn>
              <a:cxn ang="0">
                <a:pos x="connsiteX7727" y="connsiteY7727"/>
              </a:cxn>
              <a:cxn ang="0">
                <a:pos x="connsiteX7728" y="connsiteY7728"/>
              </a:cxn>
              <a:cxn ang="0">
                <a:pos x="connsiteX7729" y="connsiteY7729"/>
              </a:cxn>
              <a:cxn ang="0">
                <a:pos x="connsiteX7730" y="connsiteY7730"/>
              </a:cxn>
              <a:cxn ang="0">
                <a:pos x="connsiteX7731" y="connsiteY7731"/>
              </a:cxn>
              <a:cxn ang="0">
                <a:pos x="connsiteX7732" y="connsiteY7732"/>
              </a:cxn>
              <a:cxn ang="0">
                <a:pos x="connsiteX7733" y="connsiteY7733"/>
              </a:cxn>
              <a:cxn ang="0">
                <a:pos x="connsiteX7734" y="connsiteY7734"/>
              </a:cxn>
              <a:cxn ang="0">
                <a:pos x="connsiteX7735" y="connsiteY7735"/>
              </a:cxn>
              <a:cxn ang="0">
                <a:pos x="connsiteX7736" y="connsiteY7736"/>
              </a:cxn>
              <a:cxn ang="0">
                <a:pos x="connsiteX7737" y="connsiteY7737"/>
              </a:cxn>
              <a:cxn ang="0">
                <a:pos x="connsiteX7738" y="connsiteY7738"/>
              </a:cxn>
              <a:cxn ang="0">
                <a:pos x="connsiteX7739" y="connsiteY7739"/>
              </a:cxn>
              <a:cxn ang="0">
                <a:pos x="connsiteX7740" y="connsiteY7740"/>
              </a:cxn>
              <a:cxn ang="0">
                <a:pos x="connsiteX7741" y="connsiteY7741"/>
              </a:cxn>
              <a:cxn ang="0">
                <a:pos x="connsiteX7742" y="connsiteY7742"/>
              </a:cxn>
              <a:cxn ang="0">
                <a:pos x="connsiteX7743" y="connsiteY7743"/>
              </a:cxn>
              <a:cxn ang="0">
                <a:pos x="connsiteX7744" y="connsiteY7744"/>
              </a:cxn>
              <a:cxn ang="0">
                <a:pos x="connsiteX7745" y="connsiteY7745"/>
              </a:cxn>
              <a:cxn ang="0">
                <a:pos x="connsiteX7746" y="connsiteY7746"/>
              </a:cxn>
              <a:cxn ang="0">
                <a:pos x="connsiteX7747" y="connsiteY7747"/>
              </a:cxn>
              <a:cxn ang="0">
                <a:pos x="connsiteX7748" y="connsiteY7748"/>
              </a:cxn>
              <a:cxn ang="0">
                <a:pos x="connsiteX7749" y="connsiteY7749"/>
              </a:cxn>
              <a:cxn ang="0">
                <a:pos x="connsiteX7750" y="connsiteY7750"/>
              </a:cxn>
              <a:cxn ang="0">
                <a:pos x="connsiteX7751" y="connsiteY7751"/>
              </a:cxn>
              <a:cxn ang="0">
                <a:pos x="connsiteX7752" y="connsiteY7752"/>
              </a:cxn>
              <a:cxn ang="0">
                <a:pos x="connsiteX7753" y="connsiteY7753"/>
              </a:cxn>
              <a:cxn ang="0">
                <a:pos x="connsiteX7754" y="connsiteY7754"/>
              </a:cxn>
              <a:cxn ang="0">
                <a:pos x="connsiteX7755" y="connsiteY7755"/>
              </a:cxn>
              <a:cxn ang="0">
                <a:pos x="connsiteX7756" y="connsiteY7756"/>
              </a:cxn>
              <a:cxn ang="0">
                <a:pos x="connsiteX7757" y="connsiteY7757"/>
              </a:cxn>
              <a:cxn ang="0">
                <a:pos x="connsiteX7758" y="connsiteY7758"/>
              </a:cxn>
              <a:cxn ang="0">
                <a:pos x="connsiteX7759" y="connsiteY7759"/>
              </a:cxn>
              <a:cxn ang="0">
                <a:pos x="connsiteX7760" y="connsiteY7760"/>
              </a:cxn>
              <a:cxn ang="0">
                <a:pos x="connsiteX7761" y="connsiteY7761"/>
              </a:cxn>
              <a:cxn ang="0">
                <a:pos x="connsiteX7762" y="connsiteY7762"/>
              </a:cxn>
              <a:cxn ang="0">
                <a:pos x="connsiteX7763" y="connsiteY7763"/>
              </a:cxn>
              <a:cxn ang="0">
                <a:pos x="connsiteX7764" y="connsiteY7764"/>
              </a:cxn>
              <a:cxn ang="0">
                <a:pos x="connsiteX7765" y="connsiteY7765"/>
              </a:cxn>
              <a:cxn ang="0">
                <a:pos x="connsiteX7766" y="connsiteY7766"/>
              </a:cxn>
              <a:cxn ang="0">
                <a:pos x="connsiteX7767" y="connsiteY7767"/>
              </a:cxn>
              <a:cxn ang="0">
                <a:pos x="connsiteX7768" y="connsiteY7768"/>
              </a:cxn>
              <a:cxn ang="0">
                <a:pos x="connsiteX7769" y="connsiteY7769"/>
              </a:cxn>
              <a:cxn ang="0">
                <a:pos x="connsiteX7770" y="connsiteY7770"/>
              </a:cxn>
              <a:cxn ang="0">
                <a:pos x="connsiteX7771" y="connsiteY7771"/>
              </a:cxn>
              <a:cxn ang="0">
                <a:pos x="connsiteX7772" y="connsiteY7772"/>
              </a:cxn>
              <a:cxn ang="0">
                <a:pos x="connsiteX7773" y="connsiteY7773"/>
              </a:cxn>
              <a:cxn ang="0">
                <a:pos x="connsiteX7774" y="connsiteY7774"/>
              </a:cxn>
              <a:cxn ang="0">
                <a:pos x="connsiteX7775" y="connsiteY7775"/>
              </a:cxn>
              <a:cxn ang="0">
                <a:pos x="connsiteX7776" y="connsiteY7776"/>
              </a:cxn>
              <a:cxn ang="0">
                <a:pos x="connsiteX7777" y="connsiteY7777"/>
              </a:cxn>
              <a:cxn ang="0">
                <a:pos x="connsiteX7778" y="connsiteY7778"/>
              </a:cxn>
              <a:cxn ang="0">
                <a:pos x="connsiteX7779" y="connsiteY7779"/>
              </a:cxn>
              <a:cxn ang="0">
                <a:pos x="connsiteX7780" y="connsiteY7780"/>
              </a:cxn>
              <a:cxn ang="0">
                <a:pos x="connsiteX7781" y="connsiteY7781"/>
              </a:cxn>
              <a:cxn ang="0">
                <a:pos x="connsiteX7782" y="connsiteY7782"/>
              </a:cxn>
              <a:cxn ang="0">
                <a:pos x="connsiteX7783" y="connsiteY7783"/>
              </a:cxn>
              <a:cxn ang="0">
                <a:pos x="connsiteX7784" y="connsiteY7784"/>
              </a:cxn>
              <a:cxn ang="0">
                <a:pos x="connsiteX7785" y="connsiteY7785"/>
              </a:cxn>
              <a:cxn ang="0">
                <a:pos x="connsiteX7786" y="connsiteY7786"/>
              </a:cxn>
              <a:cxn ang="0">
                <a:pos x="connsiteX7787" y="connsiteY7787"/>
              </a:cxn>
              <a:cxn ang="0">
                <a:pos x="connsiteX7788" y="connsiteY7788"/>
              </a:cxn>
              <a:cxn ang="0">
                <a:pos x="connsiteX7789" y="connsiteY7789"/>
              </a:cxn>
              <a:cxn ang="0">
                <a:pos x="connsiteX7790" y="connsiteY7790"/>
              </a:cxn>
              <a:cxn ang="0">
                <a:pos x="connsiteX7791" y="connsiteY7791"/>
              </a:cxn>
              <a:cxn ang="0">
                <a:pos x="connsiteX7792" y="connsiteY7792"/>
              </a:cxn>
              <a:cxn ang="0">
                <a:pos x="connsiteX7793" y="connsiteY7793"/>
              </a:cxn>
              <a:cxn ang="0">
                <a:pos x="connsiteX7794" y="connsiteY7794"/>
              </a:cxn>
              <a:cxn ang="0">
                <a:pos x="connsiteX7795" y="connsiteY7795"/>
              </a:cxn>
              <a:cxn ang="0">
                <a:pos x="connsiteX7796" y="connsiteY7796"/>
              </a:cxn>
              <a:cxn ang="0">
                <a:pos x="connsiteX7797" y="connsiteY7797"/>
              </a:cxn>
              <a:cxn ang="0">
                <a:pos x="connsiteX7798" y="connsiteY7798"/>
              </a:cxn>
              <a:cxn ang="0">
                <a:pos x="connsiteX7799" y="connsiteY7799"/>
              </a:cxn>
              <a:cxn ang="0">
                <a:pos x="connsiteX7800" y="connsiteY7800"/>
              </a:cxn>
              <a:cxn ang="0">
                <a:pos x="connsiteX7801" y="connsiteY7801"/>
              </a:cxn>
              <a:cxn ang="0">
                <a:pos x="connsiteX7802" y="connsiteY7802"/>
              </a:cxn>
              <a:cxn ang="0">
                <a:pos x="connsiteX7803" y="connsiteY7803"/>
              </a:cxn>
              <a:cxn ang="0">
                <a:pos x="connsiteX7804" y="connsiteY7804"/>
              </a:cxn>
              <a:cxn ang="0">
                <a:pos x="connsiteX7805" y="connsiteY7805"/>
              </a:cxn>
              <a:cxn ang="0">
                <a:pos x="connsiteX7806" y="connsiteY7806"/>
              </a:cxn>
              <a:cxn ang="0">
                <a:pos x="connsiteX7807" y="connsiteY7807"/>
              </a:cxn>
              <a:cxn ang="0">
                <a:pos x="connsiteX7808" y="connsiteY7808"/>
              </a:cxn>
              <a:cxn ang="0">
                <a:pos x="connsiteX7809" y="connsiteY7809"/>
              </a:cxn>
              <a:cxn ang="0">
                <a:pos x="connsiteX7810" y="connsiteY7810"/>
              </a:cxn>
              <a:cxn ang="0">
                <a:pos x="connsiteX7811" y="connsiteY7811"/>
              </a:cxn>
              <a:cxn ang="0">
                <a:pos x="connsiteX7812" y="connsiteY7812"/>
              </a:cxn>
              <a:cxn ang="0">
                <a:pos x="connsiteX7813" y="connsiteY7813"/>
              </a:cxn>
              <a:cxn ang="0">
                <a:pos x="connsiteX7814" y="connsiteY7814"/>
              </a:cxn>
              <a:cxn ang="0">
                <a:pos x="connsiteX7815" y="connsiteY7815"/>
              </a:cxn>
              <a:cxn ang="0">
                <a:pos x="connsiteX7816" y="connsiteY7816"/>
              </a:cxn>
              <a:cxn ang="0">
                <a:pos x="connsiteX7817" y="connsiteY7817"/>
              </a:cxn>
              <a:cxn ang="0">
                <a:pos x="connsiteX7818" y="connsiteY7818"/>
              </a:cxn>
              <a:cxn ang="0">
                <a:pos x="connsiteX7819" y="connsiteY7819"/>
              </a:cxn>
              <a:cxn ang="0">
                <a:pos x="connsiteX7820" y="connsiteY7820"/>
              </a:cxn>
              <a:cxn ang="0">
                <a:pos x="connsiteX7821" y="connsiteY7821"/>
              </a:cxn>
              <a:cxn ang="0">
                <a:pos x="connsiteX7822" y="connsiteY7822"/>
              </a:cxn>
              <a:cxn ang="0">
                <a:pos x="connsiteX7823" y="connsiteY7823"/>
              </a:cxn>
              <a:cxn ang="0">
                <a:pos x="connsiteX7824" y="connsiteY7824"/>
              </a:cxn>
              <a:cxn ang="0">
                <a:pos x="connsiteX7825" y="connsiteY7825"/>
              </a:cxn>
              <a:cxn ang="0">
                <a:pos x="connsiteX7826" y="connsiteY7826"/>
              </a:cxn>
              <a:cxn ang="0">
                <a:pos x="connsiteX7827" y="connsiteY7827"/>
              </a:cxn>
              <a:cxn ang="0">
                <a:pos x="connsiteX7828" y="connsiteY7828"/>
              </a:cxn>
              <a:cxn ang="0">
                <a:pos x="connsiteX7829" y="connsiteY7829"/>
              </a:cxn>
              <a:cxn ang="0">
                <a:pos x="connsiteX7830" y="connsiteY7830"/>
              </a:cxn>
              <a:cxn ang="0">
                <a:pos x="connsiteX7831" y="connsiteY7831"/>
              </a:cxn>
              <a:cxn ang="0">
                <a:pos x="connsiteX7832" y="connsiteY7832"/>
              </a:cxn>
              <a:cxn ang="0">
                <a:pos x="connsiteX7833" y="connsiteY7833"/>
              </a:cxn>
              <a:cxn ang="0">
                <a:pos x="connsiteX7834" y="connsiteY7834"/>
              </a:cxn>
              <a:cxn ang="0">
                <a:pos x="connsiteX7835" y="connsiteY7835"/>
              </a:cxn>
              <a:cxn ang="0">
                <a:pos x="connsiteX7836" y="connsiteY7836"/>
              </a:cxn>
              <a:cxn ang="0">
                <a:pos x="connsiteX7837" y="connsiteY7837"/>
              </a:cxn>
              <a:cxn ang="0">
                <a:pos x="connsiteX7838" y="connsiteY7838"/>
              </a:cxn>
              <a:cxn ang="0">
                <a:pos x="connsiteX7839" y="connsiteY7839"/>
              </a:cxn>
              <a:cxn ang="0">
                <a:pos x="connsiteX7840" y="connsiteY7840"/>
              </a:cxn>
              <a:cxn ang="0">
                <a:pos x="connsiteX7841" y="connsiteY7841"/>
              </a:cxn>
              <a:cxn ang="0">
                <a:pos x="connsiteX7842" y="connsiteY7842"/>
              </a:cxn>
              <a:cxn ang="0">
                <a:pos x="connsiteX7843" y="connsiteY7843"/>
              </a:cxn>
              <a:cxn ang="0">
                <a:pos x="connsiteX7844" y="connsiteY7844"/>
              </a:cxn>
              <a:cxn ang="0">
                <a:pos x="connsiteX7845" y="connsiteY7845"/>
              </a:cxn>
              <a:cxn ang="0">
                <a:pos x="connsiteX7846" y="connsiteY7846"/>
              </a:cxn>
              <a:cxn ang="0">
                <a:pos x="connsiteX7847" y="connsiteY7847"/>
              </a:cxn>
              <a:cxn ang="0">
                <a:pos x="connsiteX7848" y="connsiteY7848"/>
              </a:cxn>
              <a:cxn ang="0">
                <a:pos x="connsiteX7849" y="connsiteY7849"/>
              </a:cxn>
              <a:cxn ang="0">
                <a:pos x="connsiteX7850" y="connsiteY7850"/>
              </a:cxn>
              <a:cxn ang="0">
                <a:pos x="connsiteX7851" y="connsiteY7851"/>
              </a:cxn>
              <a:cxn ang="0">
                <a:pos x="connsiteX7852" y="connsiteY7852"/>
              </a:cxn>
              <a:cxn ang="0">
                <a:pos x="connsiteX7853" y="connsiteY7853"/>
              </a:cxn>
              <a:cxn ang="0">
                <a:pos x="connsiteX7854" y="connsiteY7854"/>
              </a:cxn>
              <a:cxn ang="0">
                <a:pos x="connsiteX7855" y="connsiteY7855"/>
              </a:cxn>
              <a:cxn ang="0">
                <a:pos x="connsiteX7856" y="connsiteY7856"/>
              </a:cxn>
              <a:cxn ang="0">
                <a:pos x="connsiteX7857" y="connsiteY7857"/>
              </a:cxn>
              <a:cxn ang="0">
                <a:pos x="connsiteX7858" y="connsiteY7858"/>
              </a:cxn>
              <a:cxn ang="0">
                <a:pos x="connsiteX7859" y="connsiteY7859"/>
              </a:cxn>
              <a:cxn ang="0">
                <a:pos x="connsiteX7860" y="connsiteY7860"/>
              </a:cxn>
              <a:cxn ang="0">
                <a:pos x="connsiteX7861" y="connsiteY7861"/>
              </a:cxn>
              <a:cxn ang="0">
                <a:pos x="connsiteX7862" y="connsiteY7862"/>
              </a:cxn>
              <a:cxn ang="0">
                <a:pos x="connsiteX7863" y="connsiteY7863"/>
              </a:cxn>
              <a:cxn ang="0">
                <a:pos x="connsiteX7864" y="connsiteY7864"/>
              </a:cxn>
              <a:cxn ang="0">
                <a:pos x="connsiteX7865" y="connsiteY7865"/>
              </a:cxn>
              <a:cxn ang="0">
                <a:pos x="connsiteX7866" y="connsiteY7866"/>
              </a:cxn>
              <a:cxn ang="0">
                <a:pos x="connsiteX7867" y="connsiteY7867"/>
              </a:cxn>
              <a:cxn ang="0">
                <a:pos x="connsiteX7868" y="connsiteY7868"/>
              </a:cxn>
              <a:cxn ang="0">
                <a:pos x="connsiteX7869" y="connsiteY7869"/>
              </a:cxn>
              <a:cxn ang="0">
                <a:pos x="connsiteX7870" y="connsiteY7870"/>
              </a:cxn>
              <a:cxn ang="0">
                <a:pos x="connsiteX7871" y="connsiteY7871"/>
              </a:cxn>
              <a:cxn ang="0">
                <a:pos x="connsiteX7872" y="connsiteY7872"/>
              </a:cxn>
              <a:cxn ang="0">
                <a:pos x="connsiteX7873" y="connsiteY7873"/>
              </a:cxn>
              <a:cxn ang="0">
                <a:pos x="connsiteX7874" y="connsiteY7874"/>
              </a:cxn>
              <a:cxn ang="0">
                <a:pos x="connsiteX7875" y="connsiteY7875"/>
              </a:cxn>
              <a:cxn ang="0">
                <a:pos x="connsiteX7876" y="connsiteY7876"/>
              </a:cxn>
              <a:cxn ang="0">
                <a:pos x="connsiteX7877" y="connsiteY7877"/>
              </a:cxn>
              <a:cxn ang="0">
                <a:pos x="connsiteX7878" y="connsiteY7878"/>
              </a:cxn>
              <a:cxn ang="0">
                <a:pos x="connsiteX7879" y="connsiteY7879"/>
              </a:cxn>
              <a:cxn ang="0">
                <a:pos x="connsiteX7880" y="connsiteY7880"/>
              </a:cxn>
              <a:cxn ang="0">
                <a:pos x="connsiteX7881" y="connsiteY7881"/>
              </a:cxn>
              <a:cxn ang="0">
                <a:pos x="connsiteX7882" y="connsiteY7882"/>
              </a:cxn>
              <a:cxn ang="0">
                <a:pos x="connsiteX7883" y="connsiteY7883"/>
              </a:cxn>
              <a:cxn ang="0">
                <a:pos x="connsiteX7884" y="connsiteY7884"/>
              </a:cxn>
              <a:cxn ang="0">
                <a:pos x="connsiteX7885" y="connsiteY7885"/>
              </a:cxn>
              <a:cxn ang="0">
                <a:pos x="connsiteX7886" y="connsiteY7886"/>
              </a:cxn>
              <a:cxn ang="0">
                <a:pos x="connsiteX7887" y="connsiteY7887"/>
              </a:cxn>
              <a:cxn ang="0">
                <a:pos x="connsiteX7888" y="connsiteY7888"/>
              </a:cxn>
              <a:cxn ang="0">
                <a:pos x="connsiteX7889" y="connsiteY7889"/>
              </a:cxn>
              <a:cxn ang="0">
                <a:pos x="connsiteX7890" y="connsiteY7890"/>
              </a:cxn>
              <a:cxn ang="0">
                <a:pos x="connsiteX7891" y="connsiteY7891"/>
              </a:cxn>
              <a:cxn ang="0">
                <a:pos x="connsiteX7892" y="connsiteY7892"/>
              </a:cxn>
              <a:cxn ang="0">
                <a:pos x="connsiteX7893" y="connsiteY7893"/>
              </a:cxn>
              <a:cxn ang="0">
                <a:pos x="connsiteX7894" y="connsiteY7894"/>
              </a:cxn>
              <a:cxn ang="0">
                <a:pos x="connsiteX7895" y="connsiteY7895"/>
              </a:cxn>
              <a:cxn ang="0">
                <a:pos x="connsiteX7896" y="connsiteY7896"/>
              </a:cxn>
              <a:cxn ang="0">
                <a:pos x="connsiteX7897" y="connsiteY7897"/>
              </a:cxn>
              <a:cxn ang="0">
                <a:pos x="connsiteX7898" y="connsiteY7898"/>
              </a:cxn>
              <a:cxn ang="0">
                <a:pos x="connsiteX7899" y="connsiteY7899"/>
              </a:cxn>
              <a:cxn ang="0">
                <a:pos x="connsiteX7900" y="connsiteY7900"/>
              </a:cxn>
              <a:cxn ang="0">
                <a:pos x="connsiteX7901" y="connsiteY7901"/>
              </a:cxn>
              <a:cxn ang="0">
                <a:pos x="connsiteX7902" y="connsiteY7902"/>
              </a:cxn>
              <a:cxn ang="0">
                <a:pos x="connsiteX7903" y="connsiteY7903"/>
              </a:cxn>
              <a:cxn ang="0">
                <a:pos x="connsiteX7904" y="connsiteY7904"/>
              </a:cxn>
              <a:cxn ang="0">
                <a:pos x="connsiteX7905" y="connsiteY7905"/>
              </a:cxn>
              <a:cxn ang="0">
                <a:pos x="connsiteX7906" y="connsiteY7906"/>
              </a:cxn>
              <a:cxn ang="0">
                <a:pos x="connsiteX7907" y="connsiteY7907"/>
              </a:cxn>
              <a:cxn ang="0">
                <a:pos x="connsiteX7908" y="connsiteY7908"/>
              </a:cxn>
              <a:cxn ang="0">
                <a:pos x="connsiteX7909" y="connsiteY7909"/>
              </a:cxn>
              <a:cxn ang="0">
                <a:pos x="connsiteX7910" y="connsiteY7910"/>
              </a:cxn>
              <a:cxn ang="0">
                <a:pos x="connsiteX7911" y="connsiteY7911"/>
              </a:cxn>
              <a:cxn ang="0">
                <a:pos x="connsiteX7912" y="connsiteY7912"/>
              </a:cxn>
              <a:cxn ang="0">
                <a:pos x="connsiteX7913" y="connsiteY7913"/>
              </a:cxn>
              <a:cxn ang="0">
                <a:pos x="connsiteX7914" y="connsiteY7914"/>
              </a:cxn>
              <a:cxn ang="0">
                <a:pos x="connsiteX7915" y="connsiteY7915"/>
              </a:cxn>
              <a:cxn ang="0">
                <a:pos x="connsiteX7916" y="connsiteY7916"/>
              </a:cxn>
              <a:cxn ang="0">
                <a:pos x="connsiteX7917" y="connsiteY7917"/>
              </a:cxn>
              <a:cxn ang="0">
                <a:pos x="connsiteX7918" y="connsiteY7918"/>
              </a:cxn>
              <a:cxn ang="0">
                <a:pos x="connsiteX7919" y="connsiteY7919"/>
              </a:cxn>
              <a:cxn ang="0">
                <a:pos x="connsiteX7920" y="connsiteY7920"/>
              </a:cxn>
              <a:cxn ang="0">
                <a:pos x="connsiteX7921" y="connsiteY7921"/>
              </a:cxn>
              <a:cxn ang="0">
                <a:pos x="connsiteX7922" y="connsiteY7922"/>
              </a:cxn>
              <a:cxn ang="0">
                <a:pos x="connsiteX7923" y="connsiteY7923"/>
              </a:cxn>
              <a:cxn ang="0">
                <a:pos x="connsiteX7924" y="connsiteY7924"/>
              </a:cxn>
              <a:cxn ang="0">
                <a:pos x="connsiteX7925" y="connsiteY7925"/>
              </a:cxn>
              <a:cxn ang="0">
                <a:pos x="connsiteX7926" y="connsiteY7926"/>
              </a:cxn>
              <a:cxn ang="0">
                <a:pos x="connsiteX7927" y="connsiteY7927"/>
              </a:cxn>
              <a:cxn ang="0">
                <a:pos x="connsiteX7928" y="connsiteY7928"/>
              </a:cxn>
              <a:cxn ang="0">
                <a:pos x="connsiteX7929" y="connsiteY7929"/>
              </a:cxn>
              <a:cxn ang="0">
                <a:pos x="connsiteX7930" y="connsiteY7930"/>
              </a:cxn>
              <a:cxn ang="0">
                <a:pos x="connsiteX7931" y="connsiteY7931"/>
              </a:cxn>
              <a:cxn ang="0">
                <a:pos x="connsiteX7932" y="connsiteY7932"/>
              </a:cxn>
              <a:cxn ang="0">
                <a:pos x="connsiteX7933" y="connsiteY7933"/>
              </a:cxn>
              <a:cxn ang="0">
                <a:pos x="connsiteX7934" y="connsiteY7934"/>
              </a:cxn>
              <a:cxn ang="0">
                <a:pos x="connsiteX7935" y="connsiteY7935"/>
              </a:cxn>
              <a:cxn ang="0">
                <a:pos x="connsiteX7936" y="connsiteY7936"/>
              </a:cxn>
              <a:cxn ang="0">
                <a:pos x="connsiteX7937" y="connsiteY7937"/>
              </a:cxn>
              <a:cxn ang="0">
                <a:pos x="connsiteX7938" y="connsiteY7938"/>
              </a:cxn>
              <a:cxn ang="0">
                <a:pos x="connsiteX7939" y="connsiteY7939"/>
              </a:cxn>
              <a:cxn ang="0">
                <a:pos x="connsiteX7940" y="connsiteY7940"/>
              </a:cxn>
              <a:cxn ang="0">
                <a:pos x="connsiteX7941" y="connsiteY7941"/>
              </a:cxn>
              <a:cxn ang="0">
                <a:pos x="connsiteX7942" y="connsiteY7942"/>
              </a:cxn>
              <a:cxn ang="0">
                <a:pos x="connsiteX7943" y="connsiteY7943"/>
              </a:cxn>
              <a:cxn ang="0">
                <a:pos x="connsiteX7944" y="connsiteY7944"/>
              </a:cxn>
              <a:cxn ang="0">
                <a:pos x="connsiteX7945" y="connsiteY7945"/>
              </a:cxn>
              <a:cxn ang="0">
                <a:pos x="connsiteX7946" y="connsiteY7946"/>
              </a:cxn>
              <a:cxn ang="0">
                <a:pos x="connsiteX7947" y="connsiteY7947"/>
              </a:cxn>
              <a:cxn ang="0">
                <a:pos x="connsiteX7948" y="connsiteY7948"/>
              </a:cxn>
              <a:cxn ang="0">
                <a:pos x="connsiteX7949" y="connsiteY7949"/>
              </a:cxn>
              <a:cxn ang="0">
                <a:pos x="connsiteX7950" y="connsiteY7950"/>
              </a:cxn>
              <a:cxn ang="0">
                <a:pos x="connsiteX7951" y="connsiteY7951"/>
              </a:cxn>
              <a:cxn ang="0">
                <a:pos x="connsiteX7952" y="connsiteY7952"/>
              </a:cxn>
              <a:cxn ang="0">
                <a:pos x="connsiteX7953" y="connsiteY7953"/>
              </a:cxn>
              <a:cxn ang="0">
                <a:pos x="connsiteX7954" y="connsiteY7954"/>
              </a:cxn>
              <a:cxn ang="0">
                <a:pos x="connsiteX7955" y="connsiteY7955"/>
              </a:cxn>
              <a:cxn ang="0">
                <a:pos x="connsiteX7956" y="connsiteY7956"/>
              </a:cxn>
              <a:cxn ang="0">
                <a:pos x="connsiteX7957" y="connsiteY7957"/>
              </a:cxn>
              <a:cxn ang="0">
                <a:pos x="connsiteX7958" y="connsiteY7958"/>
              </a:cxn>
              <a:cxn ang="0">
                <a:pos x="connsiteX7959" y="connsiteY7959"/>
              </a:cxn>
              <a:cxn ang="0">
                <a:pos x="connsiteX7960" y="connsiteY7960"/>
              </a:cxn>
              <a:cxn ang="0">
                <a:pos x="connsiteX7961" y="connsiteY7961"/>
              </a:cxn>
              <a:cxn ang="0">
                <a:pos x="connsiteX7962" y="connsiteY7962"/>
              </a:cxn>
              <a:cxn ang="0">
                <a:pos x="connsiteX7963" y="connsiteY7963"/>
              </a:cxn>
              <a:cxn ang="0">
                <a:pos x="connsiteX7964" y="connsiteY7964"/>
              </a:cxn>
              <a:cxn ang="0">
                <a:pos x="connsiteX7965" y="connsiteY7965"/>
              </a:cxn>
              <a:cxn ang="0">
                <a:pos x="connsiteX7966" y="connsiteY7966"/>
              </a:cxn>
              <a:cxn ang="0">
                <a:pos x="connsiteX7967" y="connsiteY7967"/>
              </a:cxn>
              <a:cxn ang="0">
                <a:pos x="connsiteX7968" y="connsiteY7968"/>
              </a:cxn>
              <a:cxn ang="0">
                <a:pos x="connsiteX7969" y="connsiteY7969"/>
              </a:cxn>
              <a:cxn ang="0">
                <a:pos x="connsiteX7970" y="connsiteY7970"/>
              </a:cxn>
              <a:cxn ang="0">
                <a:pos x="connsiteX7971" y="connsiteY7971"/>
              </a:cxn>
              <a:cxn ang="0">
                <a:pos x="connsiteX7972" y="connsiteY7972"/>
              </a:cxn>
              <a:cxn ang="0">
                <a:pos x="connsiteX7973" y="connsiteY7973"/>
              </a:cxn>
              <a:cxn ang="0">
                <a:pos x="connsiteX7974" y="connsiteY7974"/>
              </a:cxn>
              <a:cxn ang="0">
                <a:pos x="connsiteX7975" y="connsiteY7975"/>
              </a:cxn>
              <a:cxn ang="0">
                <a:pos x="connsiteX7976" y="connsiteY7976"/>
              </a:cxn>
              <a:cxn ang="0">
                <a:pos x="connsiteX7977" y="connsiteY7977"/>
              </a:cxn>
              <a:cxn ang="0">
                <a:pos x="connsiteX7978" y="connsiteY7978"/>
              </a:cxn>
              <a:cxn ang="0">
                <a:pos x="connsiteX7979" y="connsiteY7979"/>
              </a:cxn>
              <a:cxn ang="0">
                <a:pos x="connsiteX7980" y="connsiteY7980"/>
              </a:cxn>
              <a:cxn ang="0">
                <a:pos x="connsiteX7981" y="connsiteY7981"/>
              </a:cxn>
              <a:cxn ang="0">
                <a:pos x="connsiteX7982" y="connsiteY7982"/>
              </a:cxn>
              <a:cxn ang="0">
                <a:pos x="connsiteX7983" y="connsiteY7983"/>
              </a:cxn>
              <a:cxn ang="0">
                <a:pos x="connsiteX7984" y="connsiteY7984"/>
              </a:cxn>
              <a:cxn ang="0">
                <a:pos x="connsiteX7985" y="connsiteY7985"/>
              </a:cxn>
              <a:cxn ang="0">
                <a:pos x="connsiteX7986" y="connsiteY7986"/>
              </a:cxn>
              <a:cxn ang="0">
                <a:pos x="connsiteX7987" y="connsiteY7987"/>
              </a:cxn>
              <a:cxn ang="0">
                <a:pos x="connsiteX7988" y="connsiteY7988"/>
              </a:cxn>
              <a:cxn ang="0">
                <a:pos x="connsiteX7989" y="connsiteY7989"/>
              </a:cxn>
              <a:cxn ang="0">
                <a:pos x="connsiteX7990" y="connsiteY7990"/>
              </a:cxn>
              <a:cxn ang="0">
                <a:pos x="connsiteX7991" y="connsiteY7991"/>
              </a:cxn>
              <a:cxn ang="0">
                <a:pos x="connsiteX7992" y="connsiteY7992"/>
              </a:cxn>
              <a:cxn ang="0">
                <a:pos x="connsiteX7993" y="connsiteY7993"/>
              </a:cxn>
              <a:cxn ang="0">
                <a:pos x="connsiteX7994" y="connsiteY7994"/>
              </a:cxn>
              <a:cxn ang="0">
                <a:pos x="connsiteX7995" y="connsiteY7995"/>
              </a:cxn>
              <a:cxn ang="0">
                <a:pos x="connsiteX7996" y="connsiteY7996"/>
              </a:cxn>
              <a:cxn ang="0">
                <a:pos x="connsiteX7997" y="connsiteY7997"/>
              </a:cxn>
              <a:cxn ang="0">
                <a:pos x="connsiteX7998" y="connsiteY7998"/>
              </a:cxn>
              <a:cxn ang="0">
                <a:pos x="connsiteX7999" y="connsiteY7999"/>
              </a:cxn>
              <a:cxn ang="0">
                <a:pos x="connsiteX8000" y="connsiteY8000"/>
              </a:cxn>
              <a:cxn ang="0">
                <a:pos x="connsiteX8001" y="connsiteY8001"/>
              </a:cxn>
              <a:cxn ang="0">
                <a:pos x="connsiteX8002" y="connsiteY8002"/>
              </a:cxn>
              <a:cxn ang="0">
                <a:pos x="connsiteX8003" y="connsiteY8003"/>
              </a:cxn>
              <a:cxn ang="0">
                <a:pos x="connsiteX8004" y="connsiteY8004"/>
              </a:cxn>
              <a:cxn ang="0">
                <a:pos x="connsiteX8005" y="connsiteY8005"/>
              </a:cxn>
              <a:cxn ang="0">
                <a:pos x="connsiteX8006" y="connsiteY8006"/>
              </a:cxn>
              <a:cxn ang="0">
                <a:pos x="connsiteX8007" y="connsiteY8007"/>
              </a:cxn>
              <a:cxn ang="0">
                <a:pos x="connsiteX8008" y="connsiteY8008"/>
              </a:cxn>
              <a:cxn ang="0">
                <a:pos x="connsiteX8009" y="connsiteY8009"/>
              </a:cxn>
              <a:cxn ang="0">
                <a:pos x="connsiteX8010" y="connsiteY8010"/>
              </a:cxn>
              <a:cxn ang="0">
                <a:pos x="connsiteX8011" y="connsiteY8011"/>
              </a:cxn>
              <a:cxn ang="0">
                <a:pos x="connsiteX8012" y="connsiteY8012"/>
              </a:cxn>
              <a:cxn ang="0">
                <a:pos x="connsiteX8013" y="connsiteY8013"/>
              </a:cxn>
              <a:cxn ang="0">
                <a:pos x="connsiteX8014" y="connsiteY8014"/>
              </a:cxn>
              <a:cxn ang="0">
                <a:pos x="connsiteX8015" y="connsiteY8015"/>
              </a:cxn>
              <a:cxn ang="0">
                <a:pos x="connsiteX8016" y="connsiteY8016"/>
              </a:cxn>
              <a:cxn ang="0">
                <a:pos x="connsiteX8017" y="connsiteY8017"/>
              </a:cxn>
              <a:cxn ang="0">
                <a:pos x="connsiteX8018" y="connsiteY8018"/>
              </a:cxn>
              <a:cxn ang="0">
                <a:pos x="connsiteX8019" y="connsiteY8019"/>
              </a:cxn>
              <a:cxn ang="0">
                <a:pos x="connsiteX8020" y="connsiteY8020"/>
              </a:cxn>
              <a:cxn ang="0">
                <a:pos x="connsiteX8021" y="connsiteY8021"/>
              </a:cxn>
              <a:cxn ang="0">
                <a:pos x="connsiteX8022" y="connsiteY8022"/>
              </a:cxn>
              <a:cxn ang="0">
                <a:pos x="connsiteX8023" y="connsiteY8023"/>
              </a:cxn>
              <a:cxn ang="0">
                <a:pos x="connsiteX8024" y="connsiteY8024"/>
              </a:cxn>
              <a:cxn ang="0">
                <a:pos x="connsiteX8025" y="connsiteY8025"/>
              </a:cxn>
              <a:cxn ang="0">
                <a:pos x="connsiteX8026" y="connsiteY8026"/>
              </a:cxn>
              <a:cxn ang="0">
                <a:pos x="connsiteX8027" y="connsiteY8027"/>
              </a:cxn>
              <a:cxn ang="0">
                <a:pos x="connsiteX8028" y="connsiteY8028"/>
              </a:cxn>
              <a:cxn ang="0">
                <a:pos x="connsiteX8029" y="connsiteY8029"/>
              </a:cxn>
              <a:cxn ang="0">
                <a:pos x="connsiteX8030" y="connsiteY8030"/>
              </a:cxn>
              <a:cxn ang="0">
                <a:pos x="connsiteX8031" y="connsiteY8031"/>
              </a:cxn>
              <a:cxn ang="0">
                <a:pos x="connsiteX8032" y="connsiteY8032"/>
              </a:cxn>
              <a:cxn ang="0">
                <a:pos x="connsiteX8033" y="connsiteY8033"/>
              </a:cxn>
              <a:cxn ang="0">
                <a:pos x="connsiteX8034" y="connsiteY8034"/>
              </a:cxn>
              <a:cxn ang="0">
                <a:pos x="connsiteX8035" y="connsiteY8035"/>
              </a:cxn>
              <a:cxn ang="0">
                <a:pos x="connsiteX8036" y="connsiteY8036"/>
              </a:cxn>
              <a:cxn ang="0">
                <a:pos x="connsiteX8037" y="connsiteY8037"/>
              </a:cxn>
              <a:cxn ang="0">
                <a:pos x="connsiteX8038" y="connsiteY8038"/>
              </a:cxn>
              <a:cxn ang="0">
                <a:pos x="connsiteX8039" y="connsiteY8039"/>
              </a:cxn>
              <a:cxn ang="0">
                <a:pos x="connsiteX8040" y="connsiteY8040"/>
              </a:cxn>
              <a:cxn ang="0">
                <a:pos x="connsiteX8041" y="connsiteY8041"/>
              </a:cxn>
              <a:cxn ang="0">
                <a:pos x="connsiteX8042" y="connsiteY8042"/>
              </a:cxn>
              <a:cxn ang="0">
                <a:pos x="connsiteX8043" y="connsiteY8043"/>
              </a:cxn>
              <a:cxn ang="0">
                <a:pos x="connsiteX8044" y="connsiteY8044"/>
              </a:cxn>
              <a:cxn ang="0">
                <a:pos x="connsiteX8045" y="connsiteY8045"/>
              </a:cxn>
              <a:cxn ang="0">
                <a:pos x="connsiteX8046" y="connsiteY8046"/>
              </a:cxn>
              <a:cxn ang="0">
                <a:pos x="connsiteX8047" y="connsiteY8047"/>
              </a:cxn>
              <a:cxn ang="0">
                <a:pos x="connsiteX8048" y="connsiteY8048"/>
              </a:cxn>
              <a:cxn ang="0">
                <a:pos x="connsiteX8049" y="connsiteY8049"/>
              </a:cxn>
              <a:cxn ang="0">
                <a:pos x="connsiteX8050" y="connsiteY8050"/>
              </a:cxn>
              <a:cxn ang="0">
                <a:pos x="connsiteX8051" y="connsiteY8051"/>
              </a:cxn>
              <a:cxn ang="0">
                <a:pos x="connsiteX8052" y="connsiteY8052"/>
              </a:cxn>
              <a:cxn ang="0">
                <a:pos x="connsiteX8053" y="connsiteY8053"/>
              </a:cxn>
              <a:cxn ang="0">
                <a:pos x="connsiteX8054" y="connsiteY8054"/>
              </a:cxn>
              <a:cxn ang="0">
                <a:pos x="connsiteX8055" y="connsiteY8055"/>
              </a:cxn>
              <a:cxn ang="0">
                <a:pos x="connsiteX8056" y="connsiteY8056"/>
              </a:cxn>
              <a:cxn ang="0">
                <a:pos x="connsiteX8057" y="connsiteY8057"/>
              </a:cxn>
              <a:cxn ang="0">
                <a:pos x="connsiteX8058" y="connsiteY8058"/>
              </a:cxn>
              <a:cxn ang="0">
                <a:pos x="connsiteX8059" y="connsiteY8059"/>
              </a:cxn>
              <a:cxn ang="0">
                <a:pos x="connsiteX8060" y="connsiteY8060"/>
              </a:cxn>
              <a:cxn ang="0">
                <a:pos x="connsiteX8061" y="connsiteY8061"/>
              </a:cxn>
              <a:cxn ang="0">
                <a:pos x="connsiteX8062" y="connsiteY8062"/>
              </a:cxn>
              <a:cxn ang="0">
                <a:pos x="connsiteX8063" y="connsiteY8063"/>
              </a:cxn>
              <a:cxn ang="0">
                <a:pos x="connsiteX8064" y="connsiteY8064"/>
              </a:cxn>
              <a:cxn ang="0">
                <a:pos x="connsiteX8065" y="connsiteY8065"/>
              </a:cxn>
              <a:cxn ang="0">
                <a:pos x="connsiteX8066" y="connsiteY8066"/>
              </a:cxn>
              <a:cxn ang="0">
                <a:pos x="connsiteX8067" y="connsiteY8067"/>
              </a:cxn>
              <a:cxn ang="0">
                <a:pos x="connsiteX8068" y="connsiteY8068"/>
              </a:cxn>
              <a:cxn ang="0">
                <a:pos x="connsiteX8069" y="connsiteY8069"/>
              </a:cxn>
              <a:cxn ang="0">
                <a:pos x="connsiteX8070" y="connsiteY8070"/>
              </a:cxn>
              <a:cxn ang="0">
                <a:pos x="connsiteX8071" y="connsiteY8071"/>
              </a:cxn>
              <a:cxn ang="0">
                <a:pos x="connsiteX8072" y="connsiteY8072"/>
              </a:cxn>
              <a:cxn ang="0">
                <a:pos x="connsiteX8073" y="connsiteY8073"/>
              </a:cxn>
              <a:cxn ang="0">
                <a:pos x="connsiteX8074" y="connsiteY8074"/>
              </a:cxn>
              <a:cxn ang="0">
                <a:pos x="connsiteX8075" y="connsiteY8075"/>
              </a:cxn>
              <a:cxn ang="0">
                <a:pos x="connsiteX8076" y="connsiteY8076"/>
              </a:cxn>
              <a:cxn ang="0">
                <a:pos x="connsiteX8077" y="connsiteY8077"/>
              </a:cxn>
              <a:cxn ang="0">
                <a:pos x="connsiteX8078" y="connsiteY8078"/>
              </a:cxn>
              <a:cxn ang="0">
                <a:pos x="connsiteX8079" y="connsiteY8079"/>
              </a:cxn>
              <a:cxn ang="0">
                <a:pos x="connsiteX8080" y="connsiteY8080"/>
              </a:cxn>
              <a:cxn ang="0">
                <a:pos x="connsiteX8081" y="connsiteY8081"/>
              </a:cxn>
              <a:cxn ang="0">
                <a:pos x="connsiteX8082" y="connsiteY8082"/>
              </a:cxn>
              <a:cxn ang="0">
                <a:pos x="connsiteX8083" y="connsiteY8083"/>
              </a:cxn>
              <a:cxn ang="0">
                <a:pos x="connsiteX8084" y="connsiteY8084"/>
              </a:cxn>
              <a:cxn ang="0">
                <a:pos x="connsiteX8085" y="connsiteY8085"/>
              </a:cxn>
              <a:cxn ang="0">
                <a:pos x="connsiteX8086" y="connsiteY8086"/>
              </a:cxn>
              <a:cxn ang="0">
                <a:pos x="connsiteX8087" y="connsiteY8087"/>
              </a:cxn>
              <a:cxn ang="0">
                <a:pos x="connsiteX8088" y="connsiteY8088"/>
              </a:cxn>
              <a:cxn ang="0">
                <a:pos x="connsiteX8089" y="connsiteY8089"/>
              </a:cxn>
              <a:cxn ang="0">
                <a:pos x="connsiteX8090" y="connsiteY8090"/>
              </a:cxn>
              <a:cxn ang="0">
                <a:pos x="connsiteX8091" y="connsiteY8091"/>
              </a:cxn>
              <a:cxn ang="0">
                <a:pos x="connsiteX8092" y="connsiteY8092"/>
              </a:cxn>
              <a:cxn ang="0">
                <a:pos x="connsiteX8093" y="connsiteY8093"/>
              </a:cxn>
              <a:cxn ang="0">
                <a:pos x="connsiteX8094" y="connsiteY8094"/>
              </a:cxn>
              <a:cxn ang="0">
                <a:pos x="connsiteX8095" y="connsiteY8095"/>
              </a:cxn>
              <a:cxn ang="0">
                <a:pos x="connsiteX8096" y="connsiteY8096"/>
              </a:cxn>
              <a:cxn ang="0">
                <a:pos x="connsiteX8097" y="connsiteY8097"/>
              </a:cxn>
              <a:cxn ang="0">
                <a:pos x="connsiteX8098" y="connsiteY8098"/>
              </a:cxn>
              <a:cxn ang="0">
                <a:pos x="connsiteX8099" y="connsiteY8099"/>
              </a:cxn>
              <a:cxn ang="0">
                <a:pos x="connsiteX8100" y="connsiteY8100"/>
              </a:cxn>
              <a:cxn ang="0">
                <a:pos x="connsiteX8101" y="connsiteY8101"/>
              </a:cxn>
              <a:cxn ang="0">
                <a:pos x="connsiteX8102" y="connsiteY8102"/>
              </a:cxn>
              <a:cxn ang="0">
                <a:pos x="connsiteX8103" y="connsiteY8103"/>
              </a:cxn>
              <a:cxn ang="0">
                <a:pos x="connsiteX8104" y="connsiteY8104"/>
              </a:cxn>
              <a:cxn ang="0">
                <a:pos x="connsiteX8105" y="connsiteY8105"/>
              </a:cxn>
              <a:cxn ang="0">
                <a:pos x="connsiteX8106" y="connsiteY8106"/>
              </a:cxn>
              <a:cxn ang="0">
                <a:pos x="connsiteX8107" y="connsiteY8107"/>
              </a:cxn>
              <a:cxn ang="0">
                <a:pos x="connsiteX8108" y="connsiteY8108"/>
              </a:cxn>
              <a:cxn ang="0">
                <a:pos x="connsiteX8109" y="connsiteY8109"/>
              </a:cxn>
              <a:cxn ang="0">
                <a:pos x="connsiteX8110" y="connsiteY8110"/>
              </a:cxn>
              <a:cxn ang="0">
                <a:pos x="connsiteX8111" y="connsiteY8111"/>
              </a:cxn>
              <a:cxn ang="0">
                <a:pos x="connsiteX8112" y="connsiteY8112"/>
              </a:cxn>
              <a:cxn ang="0">
                <a:pos x="connsiteX8113" y="connsiteY8113"/>
              </a:cxn>
              <a:cxn ang="0">
                <a:pos x="connsiteX8114" y="connsiteY8114"/>
              </a:cxn>
              <a:cxn ang="0">
                <a:pos x="connsiteX8115" y="connsiteY8115"/>
              </a:cxn>
              <a:cxn ang="0">
                <a:pos x="connsiteX8116" y="connsiteY8116"/>
              </a:cxn>
              <a:cxn ang="0">
                <a:pos x="connsiteX8117" y="connsiteY8117"/>
              </a:cxn>
              <a:cxn ang="0">
                <a:pos x="connsiteX8118" y="connsiteY8118"/>
              </a:cxn>
              <a:cxn ang="0">
                <a:pos x="connsiteX8119" y="connsiteY8119"/>
              </a:cxn>
              <a:cxn ang="0">
                <a:pos x="connsiteX8120" y="connsiteY8120"/>
              </a:cxn>
              <a:cxn ang="0">
                <a:pos x="connsiteX8121" y="connsiteY8121"/>
              </a:cxn>
              <a:cxn ang="0">
                <a:pos x="connsiteX8122" y="connsiteY8122"/>
              </a:cxn>
              <a:cxn ang="0">
                <a:pos x="connsiteX8123" y="connsiteY8123"/>
              </a:cxn>
              <a:cxn ang="0">
                <a:pos x="connsiteX8124" y="connsiteY8124"/>
              </a:cxn>
              <a:cxn ang="0">
                <a:pos x="connsiteX8125" y="connsiteY8125"/>
              </a:cxn>
              <a:cxn ang="0">
                <a:pos x="connsiteX8126" y="connsiteY8126"/>
              </a:cxn>
              <a:cxn ang="0">
                <a:pos x="connsiteX8127" y="connsiteY8127"/>
              </a:cxn>
              <a:cxn ang="0">
                <a:pos x="connsiteX8128" y="connsiteY8128"/>
              </a:cxn>
              <a:cxn ang="0">
                <a:pos x="connsiteX8129" y="connsiteY8129"/>
              </a:cxn>
              <a:cxn ang="0">
                <a:pos x="connsiteX8130" y="connsiteY8130"/>
              </a:cxn>
              <a:cxn ang="0">
                <a:pos x="connsiteX8131" y="connsiteY8131"/>
              </a:cxn>
              <a:cxn ang="0">
                <a:pos x="connsiteX8132" y="connsiteY8132"/>
              </a:cxn>
              <a:cxn ang="0">
                <a:pos x="connsiteX8133" y="connsiteY8133"/>
              </a:cxn>
              <a:cxn ang="0">
                <a:pos x="connsiteX8134" y="connsiteY8134"/>
              </a:cxn>
              <a:cxn ang="0">
                <a:pos x="connsiteX8135" y="connsiteY8135"/>
              </a:cxn>
              <a:cxn ang="0">
                <a:pos x="connsiteX8136" y="connsiteY8136"/>
              </a:cxn>
              <a:cxn ang="0">
                <a:pos x="connsiteX8137" y="connsiteY8137"/>
              </a:cxn>
              <a:cxn ang="0">
                <a:pos x="connsiteX8138" y="connsiteY8138"/>
              </a:cxn>
              <a:cxn ang="0">
                <a:pos x="connsiteX8139" y="connsiteY8139"/>
              </a:cxn>
              <a:cxn ang="0">
                <a:pos x="connsiteX8140" y="connsiteY8140"/>
              </a:cxn>
              <a:cxn ang="0">
                <a:pos x="connsiteX8141" y="connsiteY8141"/>
              </a:cxn>
              <a:cxn ang="0">
                <a:pos x="connsiteX8142" y="connsiteY8142"/>
              </a:cxn>
              <a:cxn ang="0">
                <a:pos x="connsiteX8143" y="connsiteY8143"/>
              </a:cxn>
              <a:cxn ang="0">
                <a:pos x="connsiteX8144" y="connsiteY8144"/>
              </a:cxn>
              <a:cxn ang="0">
                <a:pos x="connsiteX8145" y="connsiteY8145"/>
              </a:cxn>
              <a:cxn ang="0">
                <a:pos x="connsiteX8146" y="connsiteY8146"/>
              </a:cxn>
              <a:cxn ang="0">
                <a:pos x="connsiteX8147" y="connsiteY8147"/>
              </a:cxn>
              <a:cxn ang="0">
                <a:pos x="connsiteX8148" y="connsiteY8148"/>
              </a:cxn>
              <a:cxn ang="0">
                <a:pos x="connsiteX8149" y="connsiteY8149"/>
              </a:cxn>
              <a:cxn ang="0">
                <a:pos x="connsiteX8150" y="connsiteY8150"/>
              </a:cxn>
              <a:cxn ang="0">
                <a:pos x="connsiteX8151" y="connsiteY8151"/>
              </a:cxn>
              <a:cxn ang="0">
                <a:pos x="connsiteX8152" y="connsiteY8152"/>
              </a:cxn>
              <a:cxn ang="0">
                <a:pos x="connsiteX8153" y="connsiteY8153"/>
              </a:cxn>
              <a:cxn ang="0">
                <a:pos x="connsiteX8154" y="connsiteY8154"/>
              </a:cxn>
              <a:cxn ang="0">
                <a:pos x="connsiteX8155" y="connsiteY8155"/>
              </a:cxn>
              <a:cxn ang="0">
                <a:pos x="connsiteX8156" y="connsiteY8156"/>
              </a:cxn>
              <a:cxn ang="0">
                <a:pos x="connsiteX8157" y="connsiteY8157"/>
              </a:cxn>
              <a:cxn ang="0">
                <a:pos x="connsiteX8158" y="connsiteY8158"/>
              </a:cxn>
              <a:cxn ang="0">
                <a:pos x="connsiteX8159" y="connsiteY8159"/>
              </a:cxn>
              <a:cxn ang="0">
                <a:pos x="connsiteX8160" y="connsiteY8160"/>
              </a:cxn>
              <a:cxn ang="0">
                <a:pos x="connsiteX8161" y="connsiteY8161"/>
              </a:cxn>
              <a:cxn ang="0">
                <a:pos x="connsiteX8162" y="connsiteY8162"/>
              </a:cxn>
              <a:cxn ang="0">
                <a:pos x="connsiteX8163" y="connsiteY8163"/>
              </a:cxn>
              <a:cxn ang="0">
                <a:pos x="connsiteX8164" y="connsiteY8164"/>
              </a:cxn>
              <a:cxn ang="0">
                <a:pos x="connsiteX8165" y="connsiteY8165"/>
              </a:cxn>
              <a:cxn ang="0">
                <a:pos x="connsiteX8166" y="connsiteY8166"/>
              </a:cxn>
              <a:cxn ang="0">
                <a:pos x="connsiteX8167" y="connsiteY8167"/>
              </a:cxn>
              <a:cxn ang="0">
                <a:pos x="connsiteX8168" y="connsiteY8168"/>
              </a:cxn>
              <a:cxn ang="0">
                <a:pos x="connsiteX8169" y="connsiteY8169"/>
              </a:cxn>
              <a:cxn ang="0">
                <a:pos x="connsiteX8170" y="connsiteY8170"/>
              </a:cxn>
              <a:cxn ang="0">
                <a:pos x="connsiteX8171" y="connsiteY8171"/>
              </a:cxn>
              <a:cxn ang="0">
                <a:pos x="connsiteX8172" y="connsiteY8172"/>
              </a:cxn>
              <a:cxn ang="0">
                <a:pos x="connsiteX8173" y="connsiteY8173"/>
              </a:cxn>
              <a:cxn ang="0">
                <a:pos x="connsiteX8174" y="connsiteY8174"/>
              </a:cxn>
              <a:cxn ang="0">
                <a:pos x="connsiteX8175" y="connsiteY8175"/>
              </a:cxn>
              <a:cxn ang="0">
                <a:pos x="connsiteX8176" y="connsiteY8176"/>
              </a:cxn>
              <a:cxn ang="0">
                <a:pos x="connsiteX8177" y="connsiteY8177"/>
              </a:cxn>
              <a:cxn ang="0">
                <a:pos x="connsiteX8178" y="connsiteY8178"/>
              </a:cxn>
              <a:cxn ang="0">
                <a:pos x="connsiteX8179" y="connsiteY8179"/>
              </a:cxn>
              <a:cxn ang="0">
                <a:pos x="connsiteX8180" y="connsiteY8180"/>
              </a:cxn>
              <a:cxn ang="0">
                <a:pos x="connsiteX8181" y="connsiteY8181"/>
              </a:cxn>
              <a:cxn ang="0">
                <a:pos x="connsiteX8182" y="connsiteY8182"/>
              </a:cxn>
              <a:cxn ang="0">
                <a:pos x="connsiteX8183" y="connsiteY8183"/>
              </a:cxn>
              <a:cxn ang="0">
                <a:pos x="connsiteX8184" y="connsiteY8184"/>
              </a:cxn>
              <a:cxn ang="0">
                <a:pos x="connsiteX8185" y="connsiteY8185"/>
              </a:cxn>
              <a:cxn ang="0">
                <a:pos x="connsiteX8186" y="connsiteY8186"/>
              </a:cxn>
              <a:cxn ang="0">
                <a:pos x="connsiteX8187" y="connsiteY8187"/>
              </a:cxn>
              <a:cxn ang="0">
                <a:pos x="connsiteX8188" y="connsiteY8188"/>
              </a:cxn>
              <a:cxn ang="0">
                <a:pos x="connsiteX8189" y="connsiteY8189"/>
              </a:cxn>
              <a:cxn ang="0">
                <a:pos x="connsiteX8190" y="connsiteY8190"/>
              </a:cxn>
              <a:cxn ang="0">
                <a:pos x="connsiteX8191" y="connsiteY8191"/>
              </a:cxn>
              <a:cxn ang="0">
                <a:pos x="connsiteX8192" y="connsiteY8192"/>
              </a:cxn>
              <a:cxn ang="0">
                <a:pos x="connsiteX8193" y="connsiteY8193"/>
              </a:cxn>
              <a:cxn ang="0">
                <a:pos x="connsiteX8194" y="connsiteY8194"/>
              </a:cxn>
              <a:cxn ang="0">
                <a:pos x="connsiteX8195" y="connsiteY8195"/>
              </a:cxn>
              <a:cxn ang="0">
                <a:pos x="connsiteX8196" y="connsiteY8196"/>
              </a:cxn>
              <a:cxn ang="0">
                <a:pos x="connsiteX8197" y="connsiteY8197"/>
              </a:cxn>
              <a:cxn ang="0">
                <a:pos x="connsiteX8198" y="connsiteY8198"/>
              </a:cxn>
              <a:cxn ang="0">
                <a:pos x="connsiteX8199" y="connsiteY8199"/>
              </a:cxn>
              <a:cxn ang="0">
                <a:pos x="connsiteX8200" y="connsiteY8200"/>
              </a:cxn>
              <a:cxn ang="0">
                <a:pos x="connsiteX8201" y="connsiteY8201"/>
              </a:cxn>
              <a:cxn ang="0">
                <a:pos x="connsiteX8202" y="connsiteY8202"/>
              </a:cxn>
              <a:cxn ang="0">
                <a:pos x="connsiteX8203" y="connsiteY8203"/>
              </a:cxn>
              <a:cxn ang="0">
                <a:pos x="connsiteX8204" y="connsiteY8204"/>
              </a:cxn>
              <a:cxn ang="0">
                <a:pos x="connsiteX8205" y="connsiteY8205"/>
              </a:cxn>
              <a:cxn ang="0">
                <a:pos x="connsiteX8206" y="connsiteY8206"/>
              </a:cxn>
              <a:cxn ang="0">
                <a:pos x="connsiteX8207" y="connsiteY8207"/>
              </a:cxn>
              <a:cxn ang="0">
                <a:pos x="connsiteX8208" y="connsiteY8208"/>
              </a:cxn>
              <a:cxn ang="0">
                <a:pos x="connsiteX8209" y="connsiteY8209"/>
              </a:cxn>
              <a:cxn ang="0">
                <a:pos x="connsiteX8210" y="connsiteY8210"/>
              </a:cxn>
              <a:cxn ang="0">
                <a:pos x="connsiteX8211" y="connsiteY8211"/>
              </a:cxn>
              <a:cxn ang="0">
                <a:pos x="connsiteX8212" y="connsiteY8212"/>
              </a:cxn>
              <a:cxn ang="0">
                <a:pos x="connsiteX8213" y="connsiteY8213"/>
              </a:cxn>
              <a:cxn ang="0">
                <a:pos x="connsiteX8214" y="connsiteY8214"/>
              </a:cxn>
              <a:cxn ang="0">
                <a:pos x="connsiteX8215" y="connsiteY8215"/>
              </a:cxn>
              <a:cxn ang="0">
                <a:pos x="connsiteX8216" y="connsiteY8216"/>
              </a:cxn>
              <a:cxn ang="0">
                <a:pos x="connsiteX8217" y="connsiteY8217"/>
              </a:cxn>
              <a:cxn ang="0">
                <a:pos x="connsiteX8218" y="connsiteY8218"/>
              </a:cxn>
              <a:cxn ang="0">
                <a:pos x="connsiteX8219" y="connsiteY8219"/>
              </a:cxn>
              <a:cxn ang="0">
                <a:pos x="connsiteX8220" y="connsiteY8220"/>
              </a:cxn>
              <a:cxn ang="0">
                <a:pos x="connsiteX8221" y="connsiteY8221"/>
              </a:cxn>
              <a:cxn ang="0">
                <a:pos x="connsiteX8222" y="connsiteY8222"/>
              </a:cxn>
              <a:cxn ang="0">
                <a:pos x="connsiteX8223" y="connsiteY8223"/>
              </a:cxn>
              <a:cxn ang="0">
                <a:pos x="connsiteX8224" y="connsiteY8224"/>
              </a:cxn>
              <a:cxn ang="0">
                <a:pos x="connsiteX8225" y="connsiteY8225"/>
              </a:cxn>
              <a:cxn ang="0">
                <a:pos x="connsiteX8226" y="connsiteY8226"/>
              </a:cxn>
              <a:cxn ang="0">
                <a:pos x="connsiteX8227" y="connsiteY8227"/>
              </a:cxn>
              <a:cxn ang="0">
                <a:pos x="connsiteX8228" y="connsiteY8228"/>
              </a:cxn>
              <a:cxn ang="0">
                <a:pos x="connsiteX8229" y="connsiteY8229"/>
              </a:cxn>
              <a:cxn ang="0">
                <a:pos x="connsiteX8230" y="connsiteY8230"/>
              </a:cxn>
              <a:cxn ang="0">
                <a:pos x="connsiteX8231" y="connsiteY8231"/>
              </a:cxn>
              <a:cxn ang="0">
                <a:pos x="connsiteX8232" y="connsiteY8232"/>
              </a:cxn>
              <a:cxn ang="0">
                <a:pos x="connsiteX8233" y="connsiteY8233"/>
              </a:cxn>
              <a:cxn ang="0">
                <a:pos x="connsiteX8234" y="connsiteY8234"/>
              </a:cxn>
              <a:cxn ang="0">
                <a:pos x="connsiteX8235" y="connsiteY8235"/>
              </a:cxn>
              <a:cxn ang="0">
                <a:pos x="connsiteX8236" y="connsiteY8236"/>
              </a:cxn>
              <a:cxn ang="0">
                <a:pos x="connsiteX8237" y="connsiteY8237"/>
              </a:cxn>
              <a:cxn ang="0">
                <a:pos x="connsiteX8238" y="connsiteY8238"/>
              </a:cxn>
              <a:cxn ang="0">
                <a:pos x="connsiteX8239" y="connsiteY8239"/>
              </a:cxn>
              <a:cxn ang="0">
                <a:pos x="connsiteX8240" y="connsiteY8240"/>
              </a:cxn>
              <a:cxn ang="0">
                <a:pos x="connsiteX8241" y="connsiteY8241"/>
              </a:cxn>
              <a:cxn ang="0">
                <a:pos x="connsiteX8242" y="connsiteY8242"/>
              </a:cxn>
              <a:cxn ang="0">
                <a:pos x="connsiteX8243" y="connsiteY8243"/>
              </a:cxn>
              <a:cxn ang="0">
                <a:pos x="connsiteX8244" y="connsiteY8244"/>
              </a:cxn>
              <a:cxn ang="0">
                <a:pos x="connsiteX8245" y="connsiteY8245"/>
              </a:cxn>
              <a:cxn ang="0">
                <a:pos x="connsiteX8246" y="connsiteY8246"/>
              </a:cxn>
              <a:cxn ang="0">
                <a:pos x="connsiteX8247" y="connsiteY8247"/>
              </a:cxn>
              <a:cxn ang="0">
                <a:pos x="connsiteX8248" y="connsiteY8248"/>
              </a:cxn>
              <a:cxn ang="0">
                <a:pos x="connsiteX8249" y="connsiteY8249"/>
              </a:cxn>
              <a:cxn ang="0">
                <a:pos x="connsiteX8250" y="connsiteY8250"/>
              </a:cxn>
              <a:cxn ang="0">
                <a:pos x="connsiteX8251" y="connsiteY8251"/>
              </a:cxn>
              <a:cxn ang="0">
                <a:pos x="connsiteX8252" y="connsiteY8252"/>
              </a:cxn>
              <a:cxn ang="0">
                <a:pos x="connsiteX8253" y="connsiteY8253"/>
              </a:cxn>
              <a:cxn ang="0">
                <a:pos x="connsiteX8254" y="connsiteY8254"/>
              </a:cxn>
              <a:cxn ang="0">
                <a:pos x="connsiteX8255" y="connsiteY8255"/>
              </a:cxn>
              <a:cxn ang="0">
                <a:pos x="connsiteX8256" y="connsiteY8256"/>
              </a:cxn>
              <a:cxn ang="0">
                <a:pos x="connsiteX8257" y="connsiteY8257"/>
              </a:cxn>
              <a:cxn ang="0">
                <a:pos x="connsiteX8258" y="connsiteY8258"/>
              </a:cxn>
              <a:cxn ang="0">
                <a:pos x="connsiteX8259" y="connsiteY8259"/>
              </a:cxn>
              <a:cxn ang="0">
                <a:pos x="connsiteX8260" y="connsiteY8260"/>
              </a:cxn>
              <a:cxn ang="0">
                <a:pos x="connsiteX8261" y="connsiteY8261"/>
              </a:cxn>
              <a:cxn ang="0">
                <a:pos x="connsiteX8262" y="connsiteY8262"/>
              </a:cxn>
              <a:cxn ang="0">
                <a:pos x="connsiteX8263" y="connsiteY8263"/>
              </a:cxn>
              <a:cxn ang="0">
                <a:pos x="connsiteX8264" y="connsiteY8264"/>
              </a:cxn>
              <a:cxn ang="0">
                <a:pos x="connsiteX8265" y="connsiteY8265"/>
              </a:cxn>
              <a:cxn ang="0">
                <a:pos x="connsiteX8266" y="connsiteY8266"/>
              </a:cxn>
              <a:cxn ang="0">
                <a:pos x="connsiteX8267" y="connsiteY8267"/>
              </a:cxn>
              <a:cxn ang="0">
                <a:pos x="connsiteX8268" y="connsiteY8268"/>
              </a:cxn>
              <a:cxn ang="0">
                <a:pos x="connsiteX8269" y="connsiteY8269"/>
              </a:cxn>
              <a:cxn ang="0">
                <a:pos x="connsiteX8270" y="connsiteY8270"/>
              </a:cxn>
              <a:cxn ang="0">
                <a:pos x="connsiteX8271" y="connsiteY8271"/>
              </a:cxn>
              <a:cxn ang="0">
                <a:pos x="connsiteX8272" y="connsiteY8272"/>
              </a:cxn>
              <a:cxn ang="0">
                <a:pos x="connsiteX8273" y="connsiteY8273"/>
              </a:cxn>
              <a:cxn ang="0">
                <a:pos x="connsiteX8274" y="connsiteY8274"/>
              </a:cxn>
              <a:cxn ang="0">
                <a:pos x="connsiteX8275" y="connsiteY8275"/>
              </a:cxn>
              <a:cxn ang="0">
                <a:pos x="connsiteX8276" y="connsiteY8276"/>
              </a:cxn>
              <a:cxn ang="0">
                <a:pos x="connsiteX8277" y="connsiteY8277"/>
              </a:cxn>
              <a:cxn ang="0">
                <a:pos x="connsiteX8278" y="connsiteY8278"/>
              </a:cxn>
              <a:cxn ang="0">
                <a:pos x="connsiteX8279" y="connsiteY8279"/>
              </a:cxn>
              <a:cxn ang="0">
                <a:pos x="connsiteX8280" y="connsiteY8280"/>
              </a:cxn>
              <a:cxn ang="0">
                <a:pos x="connsiteX8281" y="connsiteY8281"/>
              </a:cxn>
              <a:cxn ang="0">
                <a:pos x="connsiteX8282" y="connsiteY8282"/>
              </a:cxn>
              <a:cxn ang="0">
                <a:pos x="connsiteX8283" y="connsiteY8283"/>
              </a:cxn>
              <a:cxn ang="0">
                <a:pos x="connsiteX8284" y="connsiteY8284"/>
              </a:cxn>
              <a:cxn ang="0">
                <a:pos x="connsiteX8285" y="connsiteY8285"/>
              </a:cxn>
              <a:cxn ang="0">
                <a:pos x="connsiteX8286" y="connsiteY8286"/>
              </a:cxn>
              <a:cxn ang="0">
                <a:pos x="connsiteX8287" y="connsiteY8287"/>
              </a:cxn>
              <a:cxn ang="0">
                <a:pos x="connsiteX8288" y="connsiteY8288"/>
              </a:cxn>
              <a:cxn ang="0">
                <a:pos x="connsiteX8289" y="connsiteY8289"/>
              </a:cxn>
              <a:cxn ang="0">
                <a:pos x="connsiteX8290" y="connsiteY8290"/>
              </a:cxn>
              <a:cxn ang="0">
                <a:pos x="connsiteX8291" y="connsiteY8291"/>
              </a:cxn>
              <a:cxn ang="0">
                <a:pos x="connsiteX8292" y="connsiteY8292"/>
              </a:cxn>
              <a:cxn ang="0">
                <a:pos x="connsiteX8293" y="connsiteY8293"/>
              </a:cxn>
              <a:cxn ang="0">
                <a:pos x="connsiteX8294" y="connsiteY8294"/>
              </a:cxn>
              <a:cxn ang="0">
                <a:pos x="connsiteX8295" y="connsiteY8295"/>
              </a:cxn>
              <a:cxn ang="0">
                <a:pos x="connsiteX8296" y="connsiteY8296"/>
              </a:cxn>
              <a:cxn ang="0">
                <a:pos x="connsiteX8297" y="connsiteY8297"/>
              </a:cxn>
              <a:cxn ang="0">
                <a:pos x="connsiteX8298" y="connsiteY8298"/>
              </a:cxn>
              <a:cxn ang="0">
                <a:pos x="connsiteX8299" y="connsiteY8299"/>
              </a:cxn>
              <a:cxn ang="0">
                <a:pos x="connsiteX8300" y="connsiteY8300"/>
              </a:cxn>
              <a:cxn ang="0">
                <a:pos x="connsiteX8301" y="connsiteY8301"/>
              </a:cxn>
              <a:cxn ang="0">
                <a:pos x="connsiteX8302" y="connsiteY8302"/>
              </a:cxn>
              <a:cxn ang="0">
                <a:pos x="connsiteX8303" y="connsiteY8303"/>
              </a:cxn>
              <a:cxn ang="0">
                <a:pos x="connsiteX8304" y="connsiteY8304"/>
              </a:cxn>
              <a:cxn ang="0">
                <a:pos x="connsiteX8305" y="connsiteY8305"/>
              </a:cxn>
              <a:cxn ang="0">
                <a:pos x="connsiteX8306" y="connsiteY8306"/>
              </a:cxn>
              <a:cxn ang="0">
                <a:pos x="connsiteX8307" y="connsiteY8307"/>
              </a:cxn>
              <a:cxn ang="0">
                <a:pos x="connsiteX8308" y="connsiteY8308"/>
              </a:cxn>
              <a:cxn ang="0">
                <a:pos x="connsiteX8309" y="connsiteY8309"/>
              </a:cxn>
              <a:cxn ang="0">
                <a:pos x="connsiteX8310" y="connsiteY8310"/>
              </a:cxn>
              <a:cxn ang="0">
                <a:pos x="connsiteX8311" y="connsiteY8311"/>
              </a:cxn>
              <a:cxn ang="0">
                <a:pos x="connsiteX8312" y="connsiteY8312"/>
              </a:cxn>
              <a:cxn ang="0">
                <a:pos x="connsiteX8313" y="connsiteY8313"/>
              </a:cxn>
              <a:cxn ang="0">
                <a:pos x="connsiteX8314" y="connsiteY8314"/>
              </a:cxn>
              <a:cxn ang="0">
                <a:pos x="connsiteX8315" y="connsiteY8315"/>
              </a:cxn>
              <a:cxn ang="0">
                <a:pos x="connsiteX8316" y="connsiteY8316"/>
              </a:cxn>
              <a:cxn ang="0">
                <a:pos x="connsiteX8317" y="connsiteY8317"/>
              </a:cxn>
              <a:cxn ang="0">
                <a:pos x="connsiteX8318" y="connsiteY8318"/>
              </a:cxn>
              <a:cxn ang="0">
                <a:pos x="connsiteX8319" y="connsiteY8319"/>
              </a:cxn>
              <a:cxn ang="0">
                <a:pos x="connsiteX8320" y="connsiteY8320"/>
              </a:cxn>
              <a:cxn ang="0">
                <a:pos x="connsiteX8321" y="connsiteY8321"/>
              </a:cxn>
              <a:cxn ang="0">
                <a:pos x="connsiteX8322" y="connsiteY8322"/>
              </a:cxn>
              <a:cxn ang="0">
                <a:pos x="connsiteX8323" y="connsiteY8323"/>
              </a:cxn>
              <a:cxn ang="0">
                <a:pos x="connsiteX8324" y="connsiteY8324"/>
              </a:cxn>
              <a:cxn ang="0">
                <a:pos x="connsiteX8325" y="connsiteY8325"/>
              </a:cxn>
              <a:cxn ang="0">
                <a:pos x="connsiteX8326" y="connsiteY8326"/>
              </a:cxn>
              <a:cxn ang="0">
                <a:pos x="connsiteX8327" y="connsiteY8327"/>
              </a:cxn>
              <a:cxn ang="0">
                <a:pos x="connsiteX8328" y="connsiteY8328"/>
              </a:cxn>
              <a:cxn ang="0">
                <a:pos x="connsiteX8329" y="connsiteY8329"/>
              </a:cxn>
              <a:cxn ang="0">
                <a:pos x="connsiteX8330" y="connsiteY8330"/>
              </a:cxn>
              <a:cxn ang="0">
                <a:pos x="connsiteX8331" y="connsiteY8331"/>
              </a:cxn>
              <a:cxn ang="0">
                <a:pos x="connsiteX8332" y="connsiteY8332"/>
              </a:cxn>
              <a:cxn ang="0">
                <a:pos x="connsiteX8333" y="connsiteY8333"/>
              </a:cxn>
              <a:cxn ang="0">
                <a:pos x="connsiteX8334" y="connsiteY8334"/>
              </a:cxn>
              <a:cxn ang="0">
                <a:pos x="connsiteX8335" y="connsiteY8335"/>
              </a:cxn>
              <a:cxn ang="0">
                <a:pos x="connsiteX8336" y="connsiteY8336"/>
              </a:cxn>
              <a:cxn ang="0">
                <a:pos x="connsiteX8337" y="connsiteY8337"/>
              </a:cxn>
              <a:cxn ang="0">
                <a:pos x="connsiteX8338" y="connsiteY8338"/>
              </a:cxn>
              <a:cxn ang="0">
                <a:pos x="connsiteX8339" y="connsiteY8339"/>
              </a:cxn>
              <a:cxn ang="0">
                <a:pos x="connsiteX8340" y="connsiteY8340"/>
              </a:cxn>
              <a:cxn ang="0">
                <a:pos x="connsiteX8341" y="connsiteY8341"/>
              </a:cxn>
              <a:cxn ang="0">
                <a:pos x="connsiteX8342" y="connsiteY8342"/>
              </a:cxn>
              <a:cxn ang="0">
                <a:pos x="connsiteX8343" y="connsiteY8343"/>
              </a:cxn>
              <a:cxn ang="0">
                <a:pos x="connsiteX8344" y="connsiteY8344"/>
              </a:cxn>
              <a:cxn ang="0">
                <a:pos x="connsiteX8345" y="connsiteY8345"/>
              </a:cxn>
              <a:cxn ang="0">
                <a:pos x="connsiteX8346" y="connsiteY8346"/>
              </a:cxn>
              <a:cxn ang="0">
                <a:pos x="connsiteX8347" y="connsiteY8347"/>
              </a:cxn>
              <a:cxn ang="0">
                <a:pos x="connsiteX8348" y="connsiteY8348"/>
              </a:cxn>
              <a:cxn ang="0">
                <a:pos x="connsiteX8349" y="connsiteY8349"/>
              </a:cxn>
              <a:cxn ang="0">
                <a:pos x="connsiteX8350" y="connsiteY8350"/>
              </a:cxn>
              <a:cxn ang="0">
                <a:pos x="connsiteX8351" y="connsiteY8351"/>
              </a:cxn>
              <a:cxn ang="0">
                <a:pos x="connsiteX8352" y="connsiteY8352"/>
              </a:cxn>
              <a:cxn ang="0">
                <a:pos x="connsiteX8353" y="connsiteY8353"/>
              </a:cxn>
              <a:cxn ang="0">
                <a:pos x="connsiteX8354" y="connsiteY8354"/>
              </a:cxn>
              <a:cxn ang="0">
                <a:pos x="connsiteX8355" y="connsiteY8355"/>
              </a:cxn>
              <a:cxn ang="0">
                <a:pos x="connsiteX8356" y="connsiteY8356"/>
              </a:cxn>
              <a:cxn ang="0">
                <a:pos x="connsiteX8357" y="connsiteY8357"/>
              </a:cxn>
              <a:cxn ang="0">
                <a:pos x="connsiteX8358" y="connsiteY8358"/>
              </a:cxn>
              <a:cxn ang="0">
                <a:pos x="connsiteX8359" y="connsiteY8359"/>
              </a:cxn>
              <a:cxn ang="0">
                <a:pos x="connsiteX8360" y="connsiteY8360"/>
              </a:cxn>
              <a:cxn ang="0">
                <a:pos x="connsiteX8361" y="connsiteY8361"/>
              </a:cxn>
              <a:cxn ang="0">
                <a:pos x="connsiteX8362" y="connsiteY8362"/>
              </a:cxn>
              <a:cxn ang="0">
                <a:pos x="connsiteX8363" y="connsiteY8363"/>
              </a:cxn>
              <a:cxn ang="0">
                <a:pos x="connsiteX8364" y="connsiteY8364"/>
              </a:cxn>
              <a:cxn ang="0">
                <a:pos x="connsiteX8365" y="connsiteY8365"/>
              </a:cxn>
              <a:cxn ang="0">
                <a:pos x="connsiteX8366" y="connsiteY8366"/>
              </a:cxn>
              <a:cxn ang="0">
                <a:pos x="connsiteX8367" y="connsiteY8367"/>
              </a:cxn>
              <a:cxn ang="0">
                <a:pos x="connsiteX8368" y="connsiteY8368"/>
              </a:cxn>
              <a:cxn ang="0">
                <a:pos x="connsiteX8369" y="connsiteY8369"/>
              </a:cxn>
              <a:cxn ang="0">
                <a:pos x="connsiteX8370" y="connsiteY8370"/>
              </a:cxn>
              <a:cxn ang="0">
                <a:pos x="connsiteX8371" y="connsiteY8371"/>
              </a:cxn>
              <a:cxn ang="0">
                <a:pos x="connsiteX8372" y="connsiteY8372"/>
              </a:cxn>
              <a:cxn ang="0">
                <a:pos x="connsiteX8373" y="connsiteY8373"/>
              </a:cxn>
              <a:cxn ang="0">
                <a:pos x="connsiteX8374" y="connsiteY8374"/>
              </a:cxn>
              <a:cxn ang="0">
                <a:pos x="connsiteX8375" y="connsiteY8375"/>
              </a:cxn>
              <a:cxn ang="0">
                <a:pos x="connsiteX8376" y="connsiteY8376"/>
              </a:cxn>
              <a:cxn ang="0">
                <a:pos x="connsiteX8377" y="connsiteY8377"/>
              </a:cxn>
              <a:cxn ang="0">
                <a:pos x="connsiteX8378" y="connsiteY8378"/>
              </a:cxn>
              <a:cxn ang="0">
                <a:pos x="connsiteX8379" y="connsiteY8379"/>
              </a:cxn>
              <a:cxn ang="0">
                <a:pos x="connsiteX8380" y="connsiteY8380"/>
              </a:cxn>
              <a:cxn ang="0">
                <a:pos x="connsiteX8381" y="connsiteY8381"/>
              </a:cxn>
              <a:cxn ang="0">
                <a:pos x="connsiteX8382" y="connsiteY8382"/>
              </a:cxn>
              <a:cxn ang="0">
                <a:pos x="connsiteX8383" y="connsiteY8383"/>
              </a:cxn>
              <a:cxn ang="0">
                <a:pos x="connsiteX8384" y="connsiteY8384"/>
              </a:cxn>
              <a:cxn ang="0">
                <a:pos x="connsiteX8385" y="connsiteY8385"/>
              </a:cxn>
              <a:cxn ang="0">
                <a:pos x="connsiteX8386" y="connsiteY8386"/>
              </a:cxn>
              <a:cxn ang="0">
                <a:pos x="connsiteX8387" y="connsiteY8387"/>
              </a:cxn>
              <a:cxn ang="0">
                <a:pos x="connsiteX8388" y="connsiteY8388"/>
              </a:cxn>
              <a:cxn ang="0">
                <a:pos x="connsiteX8389" y="connsiteY8389"/>
              </a:cxn>
              <a:cxn ang="0">
                <a:pos x="connsiteX8390" y="connsiteY8390"/>
              </a:cxn>
              <a:cxn ang="0">
                <a:pos x="connsiteX8391" y="connsiteY8391"/>
              </a:cxn>
              <a:cxn ang="0">
                <a:pos x="connsiteX8392" y="connsiteY8392"/>
              </a:cxn>
              <a:cxn ang="0">
                <a:pos x="connsiteX8393" y="connsiteY8393"/>
              </a:cxn>
              <a:cxn ang="0">
                <a:pos x="connsiteX8394" y="connsiteY8394"/>
              </a:cxn>
              <a:cxn ang="0">
                <a:pos x="connsiteX8395" y="connsiteY8395"/>
              </a:cxn>
              <a:cxn ang="0">
                <a:pos x="connsiteX8396" y="connsiteY8396"/>
              </a:cxn>
              <a:cxn ang="0">
                <a:pos x="connsiteX8397" y="connsiteY8397"/>
              </a:cxn>
              <a:cxn ang="0">
                <a:pos x="connsiteX8398" y="connsiteY8398"/>
              </a:cxn>
              <a:cxn ang="0">
                <a:pos x="connsiteX8399" y="connsiteY8399"/>
              </a:cxn>
              <a:cxn ang="0">
                <a:pos x="connsiteX8400" y="connsiteY8400"/>
              </a:cxn>
              <a:cxn ang="0">
                <a:pos x="connsiteX8401" y="connsiteY8401"/>
              </a:cxn>
              <a:cxn ang="0">
                <a:pos x="connsiteX8402" y="connsiteY8402"/>
              </a:cxn>
              <a:cxn ang="0">
                <a:pos x="connsiteX8403" y="connsiteY8403"/>
              </a:cxn>
              <a:cxn ang="0">
                <a:pos x="connsiteX8404" y="connsiteY8404"/>
              </a:cxn>
              <a:cxn ang="0">
                <a:pos x="connsiteX8405" y="connsiteY8405"/>
              </a:cxn>
              <a:cxn ang="0">
                <a:pos x="connsiteX8406" y="connsiteY8406"/>
              </a:cxn>
              <a:cxn ang="0">
                <a:pos x="connsiteX8407" y="connsiteY8407"/>
              </a:cxn>
              <a:cxn ang="0">
                <a:pos x="connsiteX8408" y="connsiteY8408"/>
              </a:cxn>
              <a:cxn ang="0">
                <a:pos x="connsiteX8409" y="connsiteY8409"/>
              </a:cxn>
              <a:cxn ang="0">
                <a:pos x="connsiteX8410" y="connsiteY8410"/>
              </a:cxn>
              <a:cxn ang="0">
                <a:pos x="connsiteX8411" y="connsiteY8411"/>
              </a:cxn>
              <a:cxn ang="0">
                <a:pos x="connsiteX8412" y="connsiteY8412"/>
              </a:cxn>
              <a:cxn ang="0">
                <a:pos x="connsiteX8413" y="connsiteY8413"/>
              </a:cxn>
              <a:cxn ang="0">
                <a:pos x="connsiteX8414" y="connsiteY8414"/>
              </a:cxn>
              <a:cxn ang="0">
                <a:pos x="connsiteX8415" y="connsiteY8415"/>
              </a:cxn>
              <a:cxn ang="0">
                <a:pos x="connsiteX8416" y="connsiteY8416"/>
              </a:cxn>
              <a:cxn ang="0">
                <a:pos x="connsiteX8417" y="connsiteY8417"/>
              </a:cxn>
              <a:cxn ang="0">
                <a:pos x="connsiteX8418" y="connsiteY8418"/>
              </a:cxn>
              <a:cxn ang="0">
                <a:pos x="connsiteX8419" y="connsiteY8419"/>
              </a:cxn>
              <a:cxn ang="0">
                <a:pos x="connsiteX8420" y="connsiteY8420"/>
              </a:cxn>
              <a:cxn ang="0">
                <a:pos x="connsiteX8421" y="connsiteY8421"/>
              </a:cxn>
              <a:cxn ang="0">
                <a:pos x="connsiteX8422" y="connsiteY8422"/>
              </a:cxn>
              <a:cxn ang="0">
                <a:pos x="connsiteX8423" y="connsiteY8423"/>
              </a:cxn>
              <a:cxn ang="0">
                <a:pos x="connsiteX8424" y="connsiteY8424"/>
              </a:cxn>
              <a:cxn ang="0">
                <a:pos x="connsiteX8425" y="connsiteY8425"/>
              </a:cxn>
              <a:cxn ang="0">
                <a:pos x="connsiteX8426" y="connsiteY8426"/>
              </a:cxn>
              <a:cxn ang="0">
                <a:pos x="connsiteX8427" y="connsiteY8427"/>
              </a:cxn>
              <a:cxn ang="0">
                <a:pos x="connsiteX8428" y="connsiteY8428"/>
              </a:cxn>
              <a:cxn ang="0">
                <a:pos x="connsiteX8429" y="connsiteY8429"/>
              </a:cxn>
              <a:cxn ang="0">
                <a:pos x="connsiteX8430" y="connsiteY8430"/>
              </a:cxn>
              <a:cxn ang="0">
                <a:pos x="connsiteX8431" y="connsiteY8431"/>
              </a:cxn>
              <a:cxn ang="0">
                <a:pos x="connsiteX8432" y="connsiteY8432"/>
              </a:cxn>
              <a:cxn ang="0">
                <a:pos x="connsiteX8433" y="connsiteY8433"/>
              </a:cxn>
              <a:cxn ang="0">
                <a:pos x="connsiteX8434" y="connsiteY8434"/>
              </a:cxn>
              <a:cxn ang="0">
                <a:pos x="connsiteX8435" y="connsiteY8435"/>
              </a:cxn>
              <a:cxn ang="0">
                <a:pos x="connsiteX8436" y="connsiteY8436"/>
              </a:cxn>
              <a:cxn ang="0">
                <a:pos x="connsiteX8437" y="connsiteY8437"/>
              </a:cxn>
              <a:cxn ang="0">
                <a:pos x="connsiteX8438" y="connsiteY8438"/>
              </a:cxn>
              <a:cxn ang="0">
                <a:pos x="connsiteX8439" y="connsiteY8439"/>
              </a:cxn>
              <a:cxn ang="0">
                <a:pos x="connsiteX8440" y="connsiteY8440"/>
              </a:cxn>
              <a:cxn ang="0">
                <a:pos x="connsiteX8441" y="connsiteY8441"/>
              </a:cxn>
              <a:cxn ang="0">
                <a:pos x="connsiteX8442" y="connsiteY8442"/>
              </a:cxn>
              <a:cxn ang="0">
                <a:pos x="connsiteX8443" y="connsiteY8443"/>
              </a:cxn>
              <a:cxn ang="0">
                <a:pos x="connsiteX8444" y="connsiteY8444"/>
              </a:cxn>
              <a:cxn ang="0">
                <a:pos x="connsiteX8445" y="connsiteY8445"/>
              </a:cxn>
              <a:cxn ang="0">
                <a:pos x="connsiteX8446" y="connsiteY8446"/>
              </a:cxn>
              <a:cxn ang="0">
                <a:pos x="connsiteX8447" y="connsiteY8447"/>
              </a:cxn>
              <a:cxn ang="0">
                <a:pos x="connsiteX8448" y="connsiteY8448"/>
              </a:cxn>
              <a:cxn ang="0">
                <a:pos x="connsiteX8449" y="connsiteY8449"/>
              </a:cxn>
              <a:cxn ang="0">
                <a:pos x="connsiteX8450" y="connsiteY8450"/>
              </a:cxn>
              <a:cxn ang="0">
                <a:pos x="connsiteX8451" y="connsiteY8451"/>
              </a:cxn>
              <a:cxn ang="0">
                <a:pos x="connsiteX8452" y="connsiteY8452"/>
              </a:cxn>
              <a:cxn ang="0">
                <a:pos x="connsiteX8453" y="connsiteY8453"/>
              </a:cxn>
              <a:cxn ang="0">
                <a:pos x="connsiteX8454" y="connsiteY8454"/>
              </a:cxn>
              <a:cxn ang="0">
                <a:pos x="connsiteX8455" y="connsiteY8455"/>
              </a:cxn>
              <a:cxn ang="0">
                <a:pos x="connsiteX8456" y="connsiteY8456"/>
              </a:cxn>
              <a:cxn ang="0">
                <a:pos x="connsiteX8457" y="connsiteY8457"/>
              </a:cxn>
              <a:cxn ang="0">
                <a:pos x="connsiteX8458" y="connsiteY8458"/>
              </a:cxn>
              <a:cxn ang="0">
                <a:pos x="connsiteX8459" y="connsiteY8459"/>
              </a:cxn>
              <a:cxn ang="0">
                <a:pos x="connsiteX8460" y="connsiteY8460"/>
              </a:cxn>
              <a:cxn ang="0">
                <a:pos x="connsiteX8461" y="connsiteY8461"/>
              </a:cxn>
              <a:cxn ang="0">
                <a:pos x="connsiteX8462" y="connsiteY8462"/>
              </a:cxn>
              <a:cxn ang="0">
                <a:pos x="connsiteX8463" y="connsiteY8463"/>
              </a:cxn>
              <a:cxn ang="0">
                <a:pos x="connsiteX8464" y="connsiteY8464"/>
              </a:cxn>
              <a:cxn ang="0">
                <a:pos x="connsiteX8465" y="connsiteY8465"/>
              </a:cxn>
              <a:cxn ang="0">
                <a:pos x="connsiteX8466" y="connsiteY8466"/>
              </a:cxn>
              <a:cxn ang="0">
                <a:pos x="connsiteX8467" y="connsiteY8467"/>
              </a:cxn>
              <a:cxn ang="0">
                <a:pos x="connsiteX8468" y="connsiteY8468"/>
              </a:cxn>
              <a:cxn ang="0">
                <a:pos x="connsiteX8469" y="connsiteY8469"/>
              </a:cxn>
              <a:cxn ang="0">
                <a:pos x="connsiteX8470" y="connsiteY8470"/>
              </a:cxn>
              <a:cxn ang="0">
                <a:pos x="connsiteX8471" y="connsiteY8471"/>
              </a:cxn>
              <a:cxn ang="0">
                <a:pos x="connsiteX8472" y="connsiteY8472"/>
              </a:cxn>
              <a:cxn ang="0">
                <a:pos x="connsiteX8473" y="connsiteY8473"/>
              </a:cxn>
              <a:cxn ang="0">
                <a:pos x="connsiteX8474" y="connsiteY8474"/>
              </a:cxn>
              <a:cxn ang="0">
                <a:pos x="connsiteX8475" y="connsiteY8475"/>
              </a:cxn>
              <a:cxn ang="0">
                <a:pos x="connsiteX8476" y="connsiteY8476"/>
              </a:cxn>
              <a:cxn ang="0">
                <a:pos x="connsiteX8477" y="connsiteY8477"/>
              </a:cxn>
              <a:cxn ang="0">
                <a:pos x="connsiteX8478" y="connsiteY8478"/>
              </a:cxn>
              <a:cxn ang="0">
                <a:pos x="connsiteX8479" y="connsiteY8479"/>
              </a:cxn>
              <a:cxn ang="0">
                <a:pos x="connsiteX8480" y="connsiteY8480"/>
              </a:cxn>
              <a:cxn ang="0">
                <a:pos x="connsiteX8481" y="connsiteY8481"/>
              </a:cxn>
              <a:cxn ang="0">
                <a:pos x="connsiteX8482" y="connsiteY8482"/>
              </a:cxn>
              <a:cxn ang="0">
                <a:pos x="connsiteX8483" y="connsiteY8483"/>
              </a:cxn>
              <a:cxn ang="0">
                <a:pos x="connsiteX8484" y="connsiteY8484"/>
              </a:cxn>
              <a:cxn ang="0">
                <a:pos x="connsiteX8485" y="connsiteY8485"/>
              </a:cxn>
              <a:cxn ang="0">
                <a:pos x="connsiteX8486" y="connsiteY8486"/>
              </a:cxn>
              <a:cxn ang="0">
                <a:pos x="connsiteX8487" y="connsiteY8487"/>
              </a:cxn>
              <a:cxn ang="0">
                <a:pos x="connsiteX8488" y="connsiteY8488"/>
              </a:cxn>
              <a:cxn ang="0">
                <a:pos x="connsiteX8489" y="connsiteY8489"/>
              </a:cxn>
              <a:cxn ang="0">
                <a:pos x="connsiteX8490" y="connsiteY8490"/>
              </a:cxn>
              <a:cxn ang="0">
                <a:pos x="connsiteX8491" y="connsiteY8491"/>
              </a:cxn>
              <a:cxn ang="0">
                <a:pos x="connsiteX8492" y="connsiteY8492"/>
              </a:cxn>
              <a:cxn ang="0">
                <a:pos x="connsiteX8493" y="connsiteY8493"/>
              </a:cxn>
              <a:cxn ang="0">
                <a:pos x="connsiteX8494" y="connsiteY8494"/>
              </a:cxn>
              <a:cxn ang="0">
                <a:pos x="connsiteX8495" y="connsiteY8495"/>
              </a:cxn>
              <a:cxn ang="0">
                <a:pos x="connsiteX8496" y="connsiteY8496"/>
              </a:cxn>
              <a:cxn ang="0">
                <a:pos x="connsiteX8497" y="connsiteY8497"/>
              </a:cxn>
              <a:cxn ang="0">
                <a:pos x="connsiteX8498" y="connsiteY8498"/>
              </a:cxn>
              <a:cxn ang="0">
                <a:pos x="connsiteX8499" y="connsiteY8499"/>
              </a:cxn>
              <a:cxn ang="0">
                <a:pos x="connsiteX8500" y="connsiteY8500"/>
              </a:cxn>
              <a:cxn ang="0">
                <a:pos x="connsiteX8501" y="connsiteY8501"/>
              </a:cxn>
              <a:cxn ang="0">
                <a:pos x="connsiteX8502" y="connsiteY8502"/>
              </a:cxn>
              <a:cxn ang="0">
                <a:pos x="connsiteX8503" y="connsiteY8503"/>
              </a:cxn>
              <a:cxn ang="0">
                <a:pos x="connsiteX8504" y="connsiteY8504"/>
              </a:cxn>
              <a:cxn ang="0">
                <a:pos x="connsiteX8505" y="connsiteY8505"/>
              </a:cxn>
              <a:cxn ang="0">
                <a:pos x="connsiteX8506" y="connsiteY8506"/>
              </a:cxn>
              <a:cxn ang="0">
                <a:pos x="connsiteX8507" y="connsiteY8507"/>
              </a:cxn>
              <a:cxn ang="0">
                <a:pos x="connsiteX8508" y="connsiteY8508"/>
              </a:cxn>
              <a:cxn ang="0">
                <a:pos x="connsiteX8509" y="connsiteY8509"/>
              </a:cxn>
              <a:cxn ang="0">
                <a:pos x="connsiteX8510" y="connsiteY8510"/>
              </a:cxn>
              <a:cxn ang="0">
                <a:pos x="connsiteX8511" y="connsiteY8511"/>
              </a:cxn>
              <a:cxn ang="0">
                <a:pos x="connsiteX8512" y="connsiteY8512"/>
              </a:cxn>
              <a:cxn ang="0">
                <a:pos x="connsiteX8513" y="connsiteY8513"/>
              </a:cxn>
              <a:cxn ang="0">
                <a:pos x="connsiteX8514" y="connsiteY8514"/>
              </a:cxn>
              <a:cxn ang="0">
                <a:pos x="connsiteX8515" y="connsiteY8515"/>
              </a:cxn>
              <a:cxn ang="0">
                <a:pos x="connsiteX8516" y="connsiteY8516"/>
              </a:cxn>
              <a:cxn ang="0">
                <a:pos x="connsiteX8517" y="connsiteY8517"/>
              </a:cxn>
              <a:cxn ang="0">
                <a:pos x="connsiteX8518" y="connsiteY8518"/>
              </a:cxn>
              <a:cxn ang="0">
                <a:pos x="connsiteX8519" y="connsiteY8519"/>
              </a:cxn>
              <a:cxn ang="0">
                <a:pos x="connsiteX8520" y="connsiteY8520"/>
              </a:cxn>
              <a:cxn ang="0">
                <a:pos x="connsiteX8521" y="connsiteY8521"/>
              </a:cxn>
              <a:cxn ang="0">
                <a:pos x="connsiteX8522" y="connsiteY8522"/>
              </a:cxn>
              <a:cxn ang="0">
                <a:pos x="connsiteX8523" y="connsiteY8523"/>
              </a:cxn>
              <a:cxn ang="0">
                <a:pos x="connsiteX8524" y="connsiteY8524"/>
              </a:cxn>
              <a:cxn ang="0">
                <a:pos x="connsiteX8525" y="connsiteY8525"/>
              </a:cxn>
              <a:cxn ang="0">
                <a:pos x="connsiteX8526" y="connsiteY8526"/>
              </a:cxn>
              <a:cxn ang="0">
                <a:pos x="connsiteX8527" y="connsiteY8527"/>
              </a:cxn>
              <a:cxn ang="0">
                <a:pos x="connsiteX8528" y="connsiteY8528"/>
              </a:cxn>
              <a:cxn ang="0">
                <a:pos x="connsiteX8529" y="connsiteY8529"/>
              </a:cxn>
              <a:cxn ang="0">
                <a:pos x="connsiteX8530" y="connsiteY8530"/>
              </a:cxn>
              <a:cxn ang="0">
                <a:pos x="connsiteX8531" y="connsiteY8531"/>
              </a:cxn>
              <a:cxn ang="0">
                <a:pos x="connsiteX8532" y="connsiteY8532"/>
              </a:cxn>
              <a:cxn ang="0">
                <a:pos x="connsiteX8533" y="connsiteY8533"/>
              </a:cxn>
              <a:cxn ang="0">
                <a:pos x="connsiteX8534" y="connsiteY8534"/>
              </a:cxn>
              <a:cxn ang="0">
                <a:pos x="connsiteX8535" y="connsiteY8535"/>
              </a:cxn>
              <a:cxn ang="0">
                <a:pos x="connsiteX8536" y="connsiteY8536"/>
              </a:cxn>
              <a:cxn ang="0">
                <a:pos x="connsiteX8537" y="connsiteY8537"/>
              </a:cxn>
              <a:cxn ang="0">
                <a:pos x="connsiteX8538" y="connsiteY8538"/>
              </a:cxn>
              <a:cxn ang="0">
                <a:pos x="connsiteX8539" y="connsiteY8539"/>
              </a:cxn>
              <a:cxn ang="0">
                <a:pos x="connsiteX8540" y="connsiteY8540"/>
              </a:cxn>
              <a:cxn ang="0">
                <a:pos x="connsiteX8541" y="connsiteY8541"/>
              </a:cxn>
              <a:cxn ang="0">
                <a:pos x="connsiteX8542" y="connsiteY8542"/>
              </a:cxn>
              <a:cxn ang="0">
                <a:pos x="connsiteX8543" y="connsiteY8543"/>
              </a:cxn>
              <a:cxn ang="0">
                <a:pos x="connsiteX8544" y="connsiteY8544"/>
              </a:cxn>
              <a:cxn ang="0">
                <a:pos x="connsiteX8545" y="connsiteY8545"/>
              </a:cxn>
              <a:cxn ang="0">
                <a:pos x="connsiteX8546" y="connsiteY8546"/>
              </a:cxn>
              <a:cxn ang="0">
                <a:pos x="connsiteX8547" y="connsiteY8547"/>
              </a:cxn>
              <a:cxn ang="0">
                <a:pos x="connsiteX8548" y="connsiteY8548"/>
              </a:cxn>
              <a:cxn ang="0">
                <a:pos x="connsiteX8549" y="connsiteY8549"/>
              </a:cxn>
              <a:cxn ang="0">
                <a:pos x="connsiteX8550" y="connsiteY8550"/>
              </a:cxn>
              <a:cxn ang="0">
                <a:pos x="connsiteX8551" y="connsiteY8551"/>
              </a:cxn>
              <a:cxn ang="0">
                <a:pos x="connsiteX8552" y="connsiteY8552"/>
              </a:cxn>
              <a:cxn ang="0">
                <a:pos x="connsiteX8553" y="connsiteY8553"/>
              </a:cxn>
              <a:cxn ang="0">
                <a:pos x="connsiteX8554" y="connsiteY8554"/>
              </a:cxn>
              <a:cxn ang="0">
                <a:pos x="connsiteX8555" y="connsiteY8555"/>
              </a:cxn>
              <a:cxn ang="0">
                <a:pos x="connsiteX8556" y="connsiteY8556"/>
              </a:cxn>
              <a:cxn ang="0">
                <a:pos x="connsiteX8557" y="connsiteY8557"/>
              </a:cxn>
              <a:cxn ang="0">
                <a:pos x="connsiteX8558" y="connsiteY8558"/>
              </a:cxn>
              <a:cxn ang="0">
                <a:pos x="connsiteX8559" y="connsiteY8559"/>
              </a:cxn>
              <a:cxn ang="0">
                <a:pos x="connsiteX8560" y="connsiteY8560"/>
              </a:cxn>
              <a:cxn ang="0">
                <a:pos x="connsiteX8561" y="connsiteY8561"/>
              </a:cxn>
              <a:cxn ang="0">
                <a:pos x="connsiteX8562" y="connsiteY8562"/>
              </a:cxn>
              <a:cxn ang="0">
                <a:pos x="connsiteX8563" y="connsiteY8563"/>
              </a:cxn>
              <a:cxn ang="0">
                <a:pos x="connsiteX8564" y="connsiteY8564"/>
              </a:cxn>
              <a:cxn ang="0">
                <a:pos x="connsiteX8565" y="connsiteY8565"/>
              </a:cxn>
              <a:cxn ang="0">
                <a:pos x="connsiteX8566" y="connsiteY8566"/>
              </a:cxn>
              <a:cxn ang="0">
                <a:pos x="connsiteX8567" y="connsiteY8567"/>
              </a:cxn>
              <a:cxn ang="0">
                <a:pos x="connsiteX8568" y="connsiteY8568"/>
              </a:cxn>
              <a:cxn ang="0">
                <a:pos x="connsiteX8569" y="connsiteY8569"/>
              </a:cxn>
              <a:cxn ang="0">
                <a:pos x="connsiteX8570" y="connsiteY8570"/>
              </a:cxn>
              <a:cxn ang="0">
                <a:pos x="connsiteX8571" y="connsiteY8571"/>
              </a:cxn>
              <a:cxn ang="0">
                <a:pos x="connsiteX8572" y="connsiteY8572"/>
              </a:cxn>
              <a:cxn ang="0">
                <a:pos x="connsiteX8573" y="connsiteY8573"/>
              </a:cxn>
              <a:cxn ang="0">
                <a:pos x="connsiteX8574" y="connsiteY8574"/>
              </a:cxn>
              <a:cxn ang="0">
                <a:pos x="connsiteX8575" y="connsiteY8575"/>
              </a:cxn>
              <a:cxn ang="0">
                <a:pos x="connsiteX8576" y="connsiteY8576"/>
              </a:cxn>
              <a:cxn ang="0">
                <a:pos x="connsiteX8577" y="connsiteY8577"/>
              </a:cxn>
              <a:cxn ang="0">
                <a:pos x="connsiteX8578" y="connsiteY8578"/>
              </a:cxn>
              <a:cxn ang="0">
                <a:pos x="connsiteX8579" y="connsiteY8579"/>
              </a:cxn>
              <a:cxn ang="0">
                <a:pos x="connsiteX8580" y="connsiteY8580"/>
              </a:cxn>
              <a:cxn ang="0">
                <a:pos x="connsiteX8581" y="connsiteY8581"/>
              </a:cxn>
              <a:cxn ang="0">
                <a:pos x="connsiteX8582" y="connsiteY8582"/>
              </a:cxn>
              <a:cxn ang="0">
                <a:pos x="connsiteX8583" y="connsiteY8583"/>
              </a:cxn>
              <a:cxn ang="0">
                <a:pos x="connsiteX8584" y="connsiteY8584"/>
              </a:cxn>
              <a:cxn ang="0">
                <a:pos x="connsiteX8585" y="connsiteY8585"/>
              </a:cxn>
              <a:cxn ang="0">
                <a:pos x="connsiteX8586" y="connsiteY8586"/>
              </a:cxn>
              <a:cxn ang="0">
                <a:pos x="connsiteX8587" y="connsiteY8587"/>
              </a:cxn>
              <a:cxn ang="0">
                <a:pos x="connsiteX8588" y="connsiteY8588"/>
              </a:cxn>
              <a:cxn ang="0">
                <a:pos x="connsiteX8589" y="connsiteY8589"/>
              </a:cxn>
              <a:cxn ang="0">
                <a:pos x="connsiteX8590" y="connsiteY8590"/>
              </a:cxn>
              <a:cxn ang="0">
                <a:pos x="connsiteX8591" y="connsiteY8591"/>
              </a:cxn>
              <a:cxn ang="0">
                <a:pos x="connsiteX8592" y="connsiteY8592"/>
              </a:cxn>
              <a:cxn ang="0">
                <a:pos x="connsiteX8593" y="connsiteY8593"/>
              </a:cxn>
              <a:cxn ang="0">
                <a:pos x="connsiteX8594" y="connsiteY8594"/>
              </a:cxn>
              <a:cxn ang="0">
                <a:pos x="connsiteX8595" y="connsiteY8595"/>
              </a:cxn>
              <a:cxn ang="0">
                <a:pos x="connsiteX8596" y="connsiteY8596"/>
              </a:cxn>
              <a:cxn ang="0">
                <a:pos x="connsiteX8597" y="connsiteY8597"/>
              </a:cxn>
              <a:cxn ang="0">
                <a:pos x="connsiteX8598" y="connsiteY8598"/>
              </a:cxn>
              <a:cxn ang="0">
                <a:pos x="connsiteX8599" y="connsiteY8599"/>
              </a:cxn>
              <a:cxn ang="0">
                <a:pos x="connsiteX8600" y="connsiteY8600"/>
              </a:cxn>
              <a:cxn ang="0">
                <a:pos x="connsiteX8601" y="connsiteY8601"/>
              </a:cxn>
              <a:cxn ang="0">
                <a:pos x="connsiteX8602" y="connsiteY8602"/>
              </a:cxn>
              <a:cxn ang="0">
                <a:pos x="connsiteX8603" y="connsiteY8603"/>
              </a:cxn>
              <a:cxn ang="0">
                <a:pos x="connsiteX8604" y="connsiteY8604"/>
              </a:cxn>
              <a:cxn ang="0">
                <a:pos x="connsiteX8605" y="connsiteY8605"/>
              </a:cxn>
              <a:cxn ang="0">
                <a:pos x="connsiteX8606" y="connsiteY8606"/>
              </a:cxn>
              <a:cxn ang="0">
                <a:pos x="connsiteX8607" y="connsiteY8607"/>
              </a:cxn>
              <a:cxn ang="0">
                <a:pos x="connsiteX8608" y="connsiteY8608"/>
              </a:cxn>
              <a:cxn ang="0">
                <a:pos x="connsiteX8609" y="connsiteY8609"/>
              </a:cxn>
              <a:cxn ang="0">
                <a:pos x="connsiteX8610" y="connsiteY8610"/>
              </a:cxn>
              <a:cxn ang="0">
                <a:pos x="connsiteX8611" y="connsiteY8611"/>
              </a:cxn>
              <a:cxn ang="0">
                <a:pos x="connsiteX8612" y="connsiteY8612"/>
              </a:cxn>
              <a:cxn ang="0">
                <a:pos x="connsiteX8613" y="connsiteY8613"/>
              </a:cxn>
              <a:cxn ang="0">
                <a:pos x="connsiteX8614" y="connsiteY8614"/>
              </a:cxn>
              <a:cxn ang="0">
                <a:pos x="connsiteX8615" y="connsiteY8615"/>
              </a:cxn>
              <a:cxn ang="0">
                <a:pos x="connsiteX8616" y="connsiteY8616"/>
              </a:cxn>
              <a:cxn ang="0">
                <a:pos x="connsiteX8617" y="connsiteY8617"/>
              </a:cxn>
              <a:cxn ang="0">
                <a:pos x="connsiteX8618" y="connsiteY8618"/>
              </a:cxn>
              <a:cxn ang="0">
                <a:pos x="connsiteX8619" y="connsiteY8619"/>
              </a:cxn>
              <a:cxn ang="0">
                <a:pos x="connsiteX8620" y="connsiteY8620"/>
              </a:cxn>
              <a:cxn ang="0">
                <a:pos x="connsiteX8621" y="connsiteY8621"/>
              </a:cxn>
              <a:cxn ang="0">
                <a:pos x="connsiteX8622" y="connsiteY8622"/>
              </a:cxn>
              <a:cxn ang="0">
                <a:pos x="connsiteX8623" y="connsiteY8623"/>
              </a:cxn>
              <a:cxn ang="0">
                <a:pos x="connsiteX8624" y="connsiteY8624"/>
              </a:cxn>
              <a:cxn ang="0">
                <a:pos x="connsiteX8625" y="connsiteY8625"/>
              </a:cxn>
              <a:cxn ang="0">
                <a:pos x="connsiteX8626" y="connsiteY8626"/>
              </a:cxn>
              <a:cxn ang="0">
                <a:pos x="connsiteX8627" y="connsiteY8627"/>
              </a:cxn>
              <a:cxn ang="0">
                <a:pos x="connsiteX8628" y="connsiteY8628"/>
              </a:cxn>
              <a:cxn ang="0">
                <a:pos x="connsiteX8629" y="connsiteY8629"/>
              </a:cxn>
              <a:cxn ang="0">
                <a:pos x="connsiteX8630" y="connsiteY8630"/>
              </a:cxn>
              <a:cxn ang="0">
                <a:pos x="connsiteX8631" y="connsiteY8631"/>
              </a:cxn>
              <a:cxn ang="0">
                <a:pos x="connsiteX8632" y="connsiteY8632"/>
              </a:cxn>
              <a:cxn ang="0">
                <a:pos x="connsiteX8633" y="connsiteY8633"/>
              </a:cxn>
              <a:cxn ang="0">
                <a:pos x="connsiteX8634" y="connsiteY8634"/>
              </a:cxn>
              <a:cxn ang="0">
                <a:pos x="connsiteX8635" y="connsiteY8635"/>
              </a:cxn>
              <a:cxn ang="0">
                <a:pos x="connsiteX8636" y="connsiteY8636"/>
              </a:cxn>
              <a:cxn ang="0">
                <a:pos x="connsiteX8637" y="connsiteY8637"/>
              </a:cxn>
              <a:cxn ang="0">
                <a:pos x="connsiteX8638" y="connsiteY8638"/>
              </a:cxn>
              <a:cxn ang="0">
                <a:pos x="connsiteX8639" y="connsiteY8639"/>
              </a:cxn>
              <a:cxn ang="0">
                <a:pos x="connsiteX8640" y="connsiteY8640"/>
              </a:cxn>
              <a:cxn ang="0">
                <a:pos x="connsiteX8641" y="connsiteY8641"/>
              </a:cxn>
              <a:cxn ang="0">
                <a:pos x="connsiteX8642" y="connsiteY8642"/>
              </a:cxn>
              <a:cxn ang="0">
                <a:pos x="connsiteX8643" y="connsiteY8643"/>
              </a:cxn>
              <a:cxn ang="0">
                <a:pos x="connsiteX8644" y="connsiteY8644"/>
              </a:cxn>
              <a:cxn ang="0">
                <a:pos x="connsiteX8645" y="connsiteY8645"/>
              </a:cxn>
              <a:cxn ang="0">
                <a:pos x="connsiteX8646" y="connsiteY8646"/>
              </a:cxn>
              <a:cxn ang="0">
                <a:pos x="connsiteX8647" y="connsiteY8647"/>
              </a:cxn>
              <a:cxn ang="0">
                <a:pos x="connsiteX8648" y="connsiteY8648"/>
              </a:cxn>
              <a:cxn ang="0">
                <a:pos x="connsiteX8649" y="connsiteY8649"/>
              </a:cxn>
              <a:cxn ang="0">
                <a:pos x="connsiteX8650" y="connsiteY8650"/>
              </a:cxn>
              <a:cxn ang="0">
                <a:pos x="connsiteX8651" y="connsiteY8651"/>
              </a:cxn>
              <a:cxn ang="0">
                <a:pos x="connsiteX8652" y="connsiteY8652"/>
              </a:cxn>
              <a:cxn ang="0">
                <a:pos x="connsiteX8653" y="connsiteY8653"/>
              </a:cxn>
              <a:cxn ang="0">
                <a:pos x="connsiteX8654" y="connsiteY8654"/>
              </a:cxn>
              <a:cxn ang="0">
                <a:pos x="connsiteX8655" y="connsiteY8655"/>
              </a:cxn>
              <a:cxn ang="0">
                <a:pos x="connsiteX8656" y="connsiteY8656"/>
              </a:cxn>
              <a:cxn ang="0">
                <a:pos x="connsiteX8657" y="connsiteY8657"/>
              </a:cxn>
              <a:cxn ang="0">
                <a:pos x="connsiteX8658" y="connsiteY8658"/>
              </a:cxn>
              <a:cxn ang="0">
                <a:pos x="connsiteX8659" y="connsiteY8659"/>
              </a:cxn>
              <a:cxn ang="0">
                <a:pos x="connsiteX8660" y="connsiteY8660"/>
              </a:cxn>
              <a:cxn ang="0">
                <a:pos x="connsiteX8661" y="connsiteY8661"/>
              </a:cxn>
              <a:cxn ang="0">
                <a:pos x="connsiteX8662" y="connsiteY8662"/>
              </a:cxn>
              <a:cxn ang="0">
                <a:pos x="connsiteX8663" y="connsiteY8663"/>
              </a:cxn>
              <a:cxn ang="0">
                <a:pos x="connsiteX8664" y="connsiteY8664"/>
              </a:cxn>
              <a:cxn ang="0">
                <a:pos x="connsiteX8665" y="connsiteY8665"/>
              </a:cxn>
              <a:cxn ang="0">
                <a:pos x="connsiteX8666" y="connsiteY8666"/>
              </a:cxn>
              <a:cxn ang="0">
                <a:pos x="connsiteX8667" y="connsiteY8667"/>
              </a:cxn>
              <a:cxn ang="0">
                <a:pos x="connsiteX8668" y="connsiteY8668"/>
              </a:cxn>
              <a:cxn ang="0">
                <a:pos x="connsiteX8669" y="connsiteY8669"/>
              </a:cxn>
              <a:cxn ang="0">
                <a:pos x="connsiteX8670" y="connsiteY8670"/>
              </a:cxn>
              <a:cxn ang="0">
                <a:pos x="connsiteX8671" y="connsiteY8671"/>
              </a:cxn>
              <a:cxn ang="0">
                <a:pos x="connsiteX8672" y="connsiteY8672"/>
              </a:cxn>
              <a:cxn ang="0">
                <a:pos x="connsiteX8673" y="connsiteY8673"/>
              </a:cxn>
              <a:cxn ang="0">
                <a:pos x="connsiteX8674" y="connsiteY8674"/>
              </a:cxn>
              <a:cxn ang="0">
                <a:pos x="connsiteX8675" y="connsiteY8675"/>
              </a:cxn>
              <a:cxn ang="0">
                <a:pos x="connsiteX8676" y="connsiteY8676"/>
              </a:cxn>
              <a:cxn ang="0">
                <a:pos x="connsiteX8677" y="connsiteY8677"/>
              </a:cxn>
              <a:cxn ang="0">
                <a:pos x="connsiteX8678" y="connsiteY8678"/>
              </a:cxn>
              <a:cxn ang="0">
                <a:pos x="connsiteX8679" y="connsiteY8679"/>
              </a:cxn>
              <a:cxn ang="0">
                <a:pos x="connsiteX8680" y="connsiteY8680"/>
              </a:cxn>
              <a:cxn ang="0">
                <a:pos x="connsiteX8681" y="connsiteY8681"/>
              </a:cxn>
              <a:cxn ang="0">
                <a:pos x="connsiteX8682" y="connsiteY8682"/>
              </a:cxn>
              <a:cxn ang="0">
                <a:pos x="connsiteX8683" y="connsiteY8683"/>
              </a:cxn>
              <a:cxn ang="0">
                <a:pos x="connsiteX8684" y="connsiteY8684"/>
              </a:cxn>
              <a:cxn ang="0">
                <a:pos x="connsiteX8685" y="connsiteY8685"/>
              </a:cxn>
              <a:cxn ang="0">
                <a:pos x="connsiteX8686" y="connsiteY8686"/>
              </a:cxn>
              <a:cxn ang="0">
                <a:pos x="connsiteX8687" y="connsiteY8687"/>
              </a:cxn>
              <a:cxn ang="0">
                <a:pos x="connsiteX8688" y="connsiteY8688"/>
              </a:cxn>
              <a:cxn ang="0">
                <a:pos x="connsiteX8689" y="connsiteY8689"/>
              </a:cxn>
              <a:cxn ang="0">
                <a:pos x="connsiteX8690" y="connsiteY8690"/>
              </a:cxn>
              <a:cxn ang="0">
                <a:pos x="connsiteX8691" y="connsiteY8691"/>
              </a:cxn>
              <a:cxn ang="0">
                <a:pos x="connsiteX8692" y="connsiteY8692"/>
              </a:cxn>
              <a:cxn ang="0">
                <a:pos x="connsiteX8693" y="connsiteY8693"/>
              </a:cxn>
              <a:cxn ang="0">
                <a:pos x="connsiteX8694" y="connsiteY8694"/>
              </a:cxn>
              <a:cxn ang="0">
                <a:pos x="connsiteX8695" y="connsiteY8695"/>
              </a:cxn>
              <a:cxn ang="0">
                <a:pos x="connsiteX8696" y="connsiteY8696"/>
              </a:cxn>
              <a:cxn ang="0">
                <a:pos x="connsiteX8697" y="connsiteY8697"/>
              </a:cxn>
              <a:cxn ang="0">
                <a:pos x="connsiteX8698" y="connsiteY8698"/>
              </a:cxn>
              <a:cxn ang="0">
                <a:pos x="connsiteX8699" y="connsiteY8699"/>
              </a:cxn>
              <a:cxn ang="0">
                <a:pos x="connsiteX8700" y="connsiteY8700"/>
              </a:cxn>
              <a:cxn ang="0">
                <a:pos x="connsiteX8701" y="connsiteY8701"/>
              </a:cxn>
              <a:cxn ang="0">
                <a:pos x="connsiteX8702" y="connsiteY8702"/>
              </a:cxn>
              <a:cxn ang="0">
                <a:pos x="connsiteX8703" y="connsiteY8703"/>
              </a:cxn>
              <a:cxn ang="0">
                <a:pos x="connsiteX8704" y="connsiteY8704"/>
              </a:cxn>
              <a:cxn ang="0">
                <a:pos x="connsiteX8705" y="connsiteY8705"/>
              </a:cxn>
              <a:cxn ang="0">
                <a:pos x="connsiteX8706" y="connsiteY8706"/>
              </a:cxn>
              <a:cxn ang="0">
                <a:pos x="connsiteX8707" y="connsiteY8707"/>
              </a:cxn>
              <a:cxn ang="0">
                <a:pos x="connsiteX8708" y="connsiteY8708"/>
              </a:cxn>
              <a:cxn ang="0">
                <a:pos x="connsiteX8709" y="connsiteY8709"/>
              </a:cxn>
              <a:cxn ang="0">
                <a:pos x="connsiteX8710" y="connsiteY8710"/>
              </a:cxn>
              <a:cxn ang="0">
                <a:pos x="connsiteX8711" y="connsiteY8711"/>
              </a:cxn>
              <a:cxn ang="0">
                <a:pos x="connsiteX8712" y="connsiteY8712"/>
              </a:cxn>
              <a:cxn ang="0">
                <a:pos x="connsiteX8713" y="connsiteY8713"/>
              </a:cxn>
              <a:cxn ang="0">
                <a:pos x="connsiteX8714" y="connsiteY8714"/>
              </a:cxn>
              <a:cxn ang="0">
                <a:pos x="connsiteX8715" y="connsiteY8715"/>
              </a:cxn>
              <a:cxn ang="0">
                <a:pos x="connsiteX8716" y="connsiteY8716"/>
              </a:cxn>
              <a:cxn ang="0">
                <a:pos x="connsiteX8717" y="connsiteY8717"/>
              </a:cxn>
              <a:cxn ang="0">
                <a:pos x="connsiteX8718" y="connsiteY8718"/>
              </a:cxn>
              <a:cxn ang="0">
                <a:pos x="connsiteX8719" y="connsiteY8719"/>
              </a:cxn>
              <a:cxn ang="0">
                <a:pos x="connsiteX8720" y="connsiteY8720"/>
              </a:cxn>
              <a:cxn ang="0">
                <a:pos x="connsiteX8721" y="connsiteY8721"/>
              </a:cxn>
              <a:cxn ang="0">
                <a:pos x="connsiteX8722" y="connsiteY8722"/>
              </a:cxn>
              <a:cxn ang="0">
                <a:pos x="connsiteX8723" y="connsiteY8723"/>
              </a:cxn>
              <a:cxn ang="0">
                <a:pos x="connsiteX8724" y="connsiteY8724"/>
              </a:cxn>
              <a:cxn ang="0">
                <a:pos x="connsiteX8725" y="connsiteY8725"/>
              </a:cxn>
              <a:cxn ang="0">
                <a:pos x="connsiteX8726" y="connsiteY8726"/>
              </a:cxn>
              <a:cxn ang="0">
                <a:pos x="connsiteX8727" y="connsiteY8727"/>
              </a:cxn>
              <a:cxn ang="0">
                <a:pos x="connsiteX8728" y="connsiteY8728"/>
              </a:cxn>
              <a:cxn ang="0">
                <a:pos x="connsiteX8729" y="connsiteY8729"/>
              </a:cxn>
              <a:cxn ang="0">
                <a:pos x="connsiteX8730" y="connsiteY8730"/>
              </a:cxn>
              <a:cxn ang="0">
                <a:pos x="connsiteX8731" y="connsiteY8731"/>
              </a:cxn>
              <a:cxn ang="0">
                <a:pos x="connsiteX8732" y="connsiteY8732"/>
              </a:cxn>
              <a:cxn ang="0">
                <a:pos x="connsiteX8733" y="connsiteY8733"/>
              </a:cxn>
              <a:cxn ang="0">
                <a:pos x="connsiteX8734" y="connsiteY8734"/>
              </a:cxn>
              <a:cxn ang="0">
                <a:pos x="connsiteX8735" y="connsiteY8735"/>
              </a:cxn>
              <a:cxn ang="0">
                <a:pos x="connsiteX8736" y="connsiteY8736"/>
              </a:cxn>
              <a:cxn ang="0">
                <a:pos x="connsiteX8737" y="connsiteY8737"/>
              </a:cxn>
              <a:cxn ang="0">
                <a:pos x="connsiteX8738" y="connsiteY8738"/>
              </a:cxn>
              <a:cxn ang="0">
                <a:pos x="connsiteX8739" y="connsiteY8739"/>
              </a:cxn>
              <a:cxn ang="0">
                <a:pos x="connsiteX8740" y="connsiteY8740"/>
              </a:cxn>
              <a:cxn ang="0">
                <a:pos x="connsiteX8741" y="connsiteY8741"/>
              </a:cxn>
              <a:cxn ang="0">
                <a:pos x="connsiteX8742" y="connsiteY8742"/>
              </a:cxn>
              <a:cxn ang="0">
                <a:pos x="connsiteX8743" y="connsiteY8743"/>
              </a:cxn>
              <a:cxn ang="0">
                <a:pos x="connsiteX8744" y="connsiteY8744"/>
              </a:cxn>
              <a:cxn ang="0">
                <a:pos x="connsiteX8745" y="connsiteY8745"/>
              </a:cxn>
              <a:cxn ang="0">
                <a:pos x="connsiteX8746" y="connsiteY8746"/>
              </a:cxn>
              <a:cxn ang="0">
                <a:pos x="connsiteX8747" y="connsiteY8747"/>
              </a:cxn>
              <a:cxn ang="0">
                <a:pos x="connsiteX8748" y="connsiteY8748"/>
              </a:cxn>
              <a:cxn ang="0">
                <a:pos x="connsiteX8749" y="connsiteY8749"/>
              </a:cxn>
              <a:cxn ang="0">
                <a:pos x="connsiteX8750" y="connsiteY8750"/>
              </a:cxn>
              <a:cxn ang="0">
                <a:pos x="connsiteX8751" y="connsiteY8751"/>
              </a:cxn>
              <a:cxn ang="0">
                <a:pos x="connsiteX8752" y="connsiteY8752"/>
              </a:cxn>
              <a:cxn ang="0">
                <a:pos x="connsiteX8753" y="connsiteY8753"/>
              </a:cxn>
              <a:cxn ang="0">
                <a:pos x="connsiteX8754" y="connsiteY8754"/>
              </a:cxn>
              <a:cxn ang="0">
                <a:pos x="connsiteX8755" y="connsiteY8755"/>
              </a:cxn>
              <a:cxn ang="0">
                <a:pos x="connsiteX8756" y="connsiteY8756"/>
              </a:cxn>
              <a:cxn ang="0">
                <a:pos x="connsiteX8757" y="connsiteY8757"/>
              </a:cxn>
              <a:cxn ang="0">
                <a:pos x="connsiteX8758" y="connsiteY8758"/>
              </a:cxn>
              <a:cxn ang="0">
                <a:pos x="connsiteX8759" y="connsiteY8759"/>
              </a:cxn>
              <a:cxn ang="0">
                <a:pos x="connsiteX8760" y="connsiteY8760"/>
              </a:cxn>
              <a:cxn ang="0">
                <a:pos x="connsiteX8761" y="connsiteY8761"/>
              </a:cxn>
              <a:cxn ang="0">
                <a:pos x="connsiteX8762" y="connsiteY8762"/>
              </a:cxn>
              <a:cxn ang="0">
                <a:pos x="connsiteX8763" y="connsiteY8763"/>
              </a:cxn>
              <a:cxn ang="0">
                <a:pos x="connsiteX8764" y="connsiteY8764"/>
              </a:cxn>
              <a:cxn ang="0">
                <a:pos x="connsiteX8765" y="connsiteY8765"/>
              </a:cxn>
              <a:cxn ang="0">
                <a:pos x="connsiteX8766" y="connsiteY8766"/>
              </a:cxn>
              <a:cxn ang="0">
                <a:pos x="connsiteX8767" y="connsiteY8767"/>
              </a:cxn>
              <a:cxn ang="0">
                <a:pos x="connsiteX8768" y="connsiteY8768"/>
              </a:cxn>
              <a:cxn ang="0">
                <a:pos x="connsiteX8769" y="connsiteY8769"/>
              </a:cxn>
              <a:cxn ang="0">
                <a:pos x="connsiteX8770" y="connsiteY8770"/>
              </a:cxn>
              <a:cxn ang="0">
                <a:pos x="connsiteX8771" y="connsiteY8771"/>
              </a:cxn>
              <a:cxn ang="0">
                <a:pos x="connsiteX8772" y="connsiteY8772"/>
              </a:cxn>
              <a:cxn ang="0">
                <a:pos x="connsiteX8773" y="connsiteY8773"/>
              </a:cxn>
              <a:cxn ang="0">
                <a:pos x="connsiteX8774" y="connsiteY8774"/>
              </a:cxn>
              <a:cxn ang="0">
                <a:pos x="connsiteX8775" y="connsiteY8775"/>
              </a:cxn>
              <a:cxn ang="0">
                <a:pos x="connsiteX8776" y="connsiteY8776"/>
              </a:cxn>
              <a:cxn ang="0">
                <a:pos x="connsiteX8777" y="connsiteY8777"/>
              </a:cxn>
              <a:cxn ang="0">
                <a:pos x="connsiteX8778" y="connsiteY8778"/>
              </a:cxn>
              <a:cxn ang="0">
                <a:pos x="connsiteX8779" y="connsiteY8779"/>
              </a:cxn>
              <a:cxn ang="0">
                <a:pos x="connsiteX8780" y="connsiteY8780"/>
              </a:cxn>
              <a:cxn ang="0">
                <a:pos x="connsiteX8781" y="connsiteY8781"/>
              </a:cxn>
              <a:cxn ang="0">
                <a:pos x="connsiteX8782" y="connsiteY8782"/>
              </a:cxn>
              <a:cxn ang="0">
                <a:pos x="connsiteX8783" y="connsiteY8783"/>
              </a:cxn>
              <a:cxn ang="0">
                <a:pos x="connsiteX8784" y="connsiteY8784"/>
              </a:cxn>
              <a:cxn ang="0">
                <a:pos x="connsiteX8785" y="connsiteY8785"/>
              </a:cxn>
              <a:cxn ang="0">
                <a:pos x="connsiteX8786" y="connsiteY8786"/>
              </a:cxn>
              <a:cxn ang="0">
                <a:pos x="connsiteX8787" y="connsiteY8787"/>
              </a:cxn>
              <a:cxn ang="0">
                <a:pos x="connsiteX8788" y="connsiteY8788"/>
              </a:cxn>
              <a:cxn ang="0">
                <a:pos x="connsiteX8789" y="connsiteY8789"/>
              </a:cxn>
              <a:cxn ang="0">
                <a:pos x="connsiteX8790" y="connsiteY8790"/>
              </a:cxn>
              <a:cxn ang="0">
                <a:pos x="connsiteX8791" y="connsiteY8791"/>
              </a:cxn>
              <a:cxn ang="0">
                <a:pos x="connsiteX8792" y="connsiteY8792"/>
              </a:cxn>
              <a:cxn ang="0">
                <a:pos x="connsiteX8793" y="connsiteY8793"/>
              </a:cxn>
              <a:cxn ang="0">
                <a:pos x="connsiteX8794" y="connsiteY8794"/>
              </a:cxn>
              <a:cxn ang="0">
                <a:pos x="connsiteX8795" y="connsiteY8795"/>
              </a:cxn>
              <a:cxn ang="0">
                <a:pos x="connsiteX8796" y="connsiteY8796"/>
              </a:cxn>
              <a:cxn ang="0">
                <a:pos x="connsiteX8797" y="connsiteY8797"/>
              </a:cxn>
              <a:cxn ang="0">
                <a:pos x="connsiteX8798" y="connsiteY8798"/>
              </a:cxn>
              <a:cxn ang="0">
                <a:pos x="connsiteX8799" y="connsiteY8799"/>
              </a:cxn>
              <a:cxn ang="0">
                <a:pos x="connsiteX8800" y="connsiteY8800"/>
              </a:cxn>
              <a:cxn ang="0">
                <a:pos x="connsiteX8801" y="connsiteY8801"/>
              </a:cxn>
              <a:cxn ang="0">
                <a:pos x="connsiteX8802" y="connsiteY8802"/>
              </a:cxn>
              <a:cxn ang="0">
                <a:pos x="connsiteX8803" y="connsiteY8803"/>
              </a:cxn>
              <a:cxn ang="0">
                <a:pos x="connsiteX8804" y="connsiteY8804"/>
              </a:cxn>
              <a:cxn ang="0">
                <a:pos x="connsiteX8805" y="connsiteY8805"/>
              </a:cxn>
              <a:cxn ang="0">
                <a:pos x="connsiteX8806" y="connsiteY8806"/>
              </a:cxn>
              <a:cxn ang="0">
                <a:pos x="connsiteX8807" y="connsiteY8807"/>
              </a:cxn>
              <a:cxn ang="0">
                <a:pos x="connsiteX8808" y="connsiteY8808"/>
              </a:cxn>
              <a:cxn ang="0">
                <a:pos x="connsiteX8809" y="connsiteY8809"/>
              </a:cxn>
              <a:cxn ang="0">
                <a:pos x="connsiteX8810" y="connsiteY8810"/>
              </a:cxn>
              <a:cxn ang="0">
                <a:pos x="connsiteX8811" y="connsiteY8811"/>
              </a:cxn>
              <a:cxn ang="0">
                <a:pos x="connsiteX8812" y="connsiteY8812"/>
              </a:cxn>
              <a:cxn ang="0">
                <a:pos x="connsiteX8813" y="connsiteY8813"/>
              </a:cxn>
              <a:cxn ang="0">
                <a:pos x="connsiteX8814" y="connsiteY8814"/>
              </a:cxn>
              <a:cxn ang="0">
                <a:pos x="connsiteX8815" y="connsiteY8815"/>
              </a:cxn>
              <a:cxn ang="0">
                <a:pos x="connsiteX8816" y="connsiteY8816"/>
              </a:cxn>
              <a:cxn ang="0">
                <a:pos x="connsiteX8817" y="connsiteY8817"/>
              </a:cxn>
              <a:cxn ang="0">
                <a:pos x="connsiteX8818" y="connsiteY8818"/>
              </a:cxn>
              <a:cxn ang="0">
                <a:pos x="connsiteX8819" y="connsiteY8819"/>
              </a:cxn>
              <a:cxn ang="0">
                <a:pos x="connsiteX8820" y="connsiteY8820"/>
              </a:cxn>
              <a:cxn ang="0">
                <a:pos x="connsiteX8821" y="connsiteY8821"/>
              </a:cxn>
              <a:cxn ang="0">
                <a:pos x="connsiteX8822" y="connsiteY8822"/>
              </a:cxn>
              <a:cxn ang="0">
                <a:pos x="connsiteX8823" y="connsiteY8823"/>
              </a:cxn>
              <a:cxn ang="0">
                <a:pos x="connsiteX8824" y="connsiteY8824"/>
              </a:cxn>
              <a:cxn ang="0">
                <a:pos x="connsiteX8825" y="connsiteY8825"/>
              </a:cxn>
              <a:cxn ang="0">
                <a:pos x="connsiteX8826" y="connsiteY8826"/>
              </a:cxn>
              <a:cxn ang="0">
                <a:pos x="connsiteX8827" y="connsiteY8827"/>
              </a:cxn>
              <a:cxn ang="0">
                <a:pos x="connsiteX8828" y="connsiteY8828"/>
              </a:cxn>
              <a:cxn ang="0">
                <a:pos x="connsiteX8829" y="connsiteY8829"/>
              </a:cxn>
              <a:cxn ang="0">
                <a:pos x="connsiteX8830" y="connsiteY8830"/>
              </a:cxn>
              <a:cxn ang="0">
                <a:pos x="connsiteX8831" y="connsiteY8831"/>
              </a:cxn>
              <a:cxn ang="0">
                <a:pos x="connsiteX8832" y="connsiteY8832"/>
              </a:cxn>
              <a:cxn ang="0">
                <a:pos x="connsiteX8833" y="connsiteY8833"/>
              </a:cxn>
              <a:cxn ang="0">
                <a:pos x="connsiteX8834" y="connsiteY8834"/>
              </a:cxn>
              <a:cxn ang="0">
                <a:pos x="connsiteX8835" y="connsiteY8835"/>
              </a:cxn>
              <a:cxn ang="0">
                <a:pos x="connsiteX8836" y="connsiteY8836"/>
              </a:cxn>
              <a:cxn ang="0">
                <a:pos x="connsiteX8837" y="connsiteY8837"/>
              </a:cxn>
              <a:cxn ang="0">
                <a:pos x="connsiteX8838" y="connsiteY8838"/>
              </a:cxn>
              <a:cxn ang="0">
                <a:pos x="connsiteX8839" y="connsiteY8839"/>
              </a:cxn>
              <a:cxn ang="0">
                <a:pos x="connsiteX8840" y="connsiteY8840"/>
              </a:cxn>
              <a:cxn ang="0">
                <a:pos x="connsiteX8841" y="connsiteY8841"/>
              </a:cxn>
              <a:cxn ang="0">
                <a:pos x="connsiteX8842" y="connsiteY8842"/>
              </a:cxn>
              <a:cxn ang="0">
                <a:pos x="connsiteX8843" y="connsiteY8843"/>
              </a:cxn>
              <a:cxn ang="0">
                <a:pos x="connsiteX8844" y="connsiteY8844"/>
              </a:cxn>
              <a:cxn ang="0">
                <a:pos x="connsiteX8845" y="connsiteY8845"/>
              </a:cxn>
              <a:cxn ang="0">
                <a:pos x="connsiteX8846" y="connsiteY8846"/>
              </a:cxn>
              <a:cxn ang="0">
                <a:pos x="connsiteX8847" y="connsiteY8847"/>
              </a:cxn>
              <a:cxn ang="0">
                <a:pos x="connsiteX8848" y="connsiteY8848"/>
              </a:cxn>
              <a:cxn ang="0">
                <a:pos x="connsiteX8849" y="connsiteY8849"/>
              </a:cxn>
              <a:cxn ang="0">
                <a:pos x="connsiteX8850" y="connsiteY8850"/>
              </a:cxn>
              <a:cxn ang="0">
                <a:pos x="connsiteX8851" y="connsiteY8851"/>
              </a:cxn>
              <a:cxn ang="0">
                <a:pos x="connsiteX8852" y="connsiteY8852"/>
              </a:cxn>
              <a:cxn ang="0">
                <a:pos x="connsiteX8853" y="connsiteY8853"/>
              </a:cxn>
              <a:cxn ang="0">
                <a:pos x="connsiteX8854" y="connsiteY8854"/>
              </a:cxn>
              <a:cxn ang="0">
                <a:pos x="connsiteX8855" y="connsiteY8855"/>
              </a:cxn>
              <a:cxn ang="0">
                <a:pos x="connsiteX8856" y="connsiteY8856"/>
              </a:cxn>
              <a:cxn ang="0">
                <a:pos x="connsiteX8857" y="connsiteY8857"/>
              </a:cxn>
              <a:cxn ang="0">
                <a:pos x="connsiteX8858" y="connsiteY8858"/>
              </a:cxn>
              <a:cxn ang="0">
                <a:pos x="connsiteX8859" y="connsiteY8859"/>
              </a:cxn>
              <a:cxn ang="0">
                <a:pos x="connsiteX8860" y="connsiteY8860"/>
              </a:cxn>
              <a:cxn ang="0">
                <a:pos x="connsiteX8861" y="connsiteY8861"/>
              </a:cxn>
              <a:cxn ang="0">
                <a:pos x="connsiteX8862" y="connsiteY8862"/>
              </a:cxn>
              <a:cxn ang="0">
                <a:pos x="connsiteX8863" y="connsiteY8863"/>
              </a:cxn>
              <a:cxn ang="0">
                <a:pos x="connsiteX8864" y="connsiteY8864"/>
              </a:cxn>
              <a:cxn ang="0">
                <a:pos x="connsiteX8865" y="connsiteY8865"/>
              </a:cxn>
              <a:cxn ang="0">
                <a:pos x="connsiteX8866" y="connsiteY8866"/>
              </a:cxn>
              <a:cxn ang="0">
                <a:pos x="connsiteX8867" y="connsiteY8867"/>
              </a:cxn>
              <a:cxn ang="0">
                <a:pos x="connsiteX8868" y="connsiteY8868"/>
              </a:cxn>
              <a:cxn ang="0">
                <a:pos x="connsiteX8869" y="connsiteY8869"/>
              </a:cxn>
              <a:cxn ang="0">
                <a:pos x="connsiteX8870" y="connsiteY8870"/>
              </a:cxn>
              <a:cxn ang="0">
                <a:pos x="connsiteX8871" y="connsiteY8871"/>
              </a:cxn>
              <a:cxn ang="0">
                <a:pos x="connsiteX8872" y="connsiteY8872"/>
              </a:cxn>
              <a:cxn ang="0">
                <a:pos x="connsiteX8873" y="connsiteY8873"/>
              </a:cxn>
              <a:cxn ang="0">
                <a:pos x="connsiteX8874" y="connsiteY8874"/>
              </a:cxn>
              <a:cxn ang="0">
                <a:pos x="connsiteX8875" y="connsiteY8875"/>
              </a:cxn>
              <a:cxn ang="0">
                <a:pos x="connsiteX8876" y="connsiteY8876"/>
              </a:cxn>
              <a:cxn ang="0">
                <a:pos x="connsiteX8877" y="connsiteY8877"/>
              </a:cxn>
              <a:cxn ang="0">
                <a:pos x="connsiteX8878" y="connsiteY8878"/>
              </a:cxn>
              <a:cxn ang="0">
                <a:pos x="connsiteX8879" y="connsiteY8879"/>
              </a:cxn>
              <a:cxn ang="0">
                <a:pos x="connsiteX8880" y="connsiteY8880"/>
              </a:cxn>
              <a:cxn ang="0">
                <a:pos x="connsiteX8881" y="connsiteY8881"/>
              </a:cxn>
              <a:cxn ang="0">
                <a:pos x="connsiteX8882" y="connsiteY8882"/>
              </a:cxn>
              <a:cxn ang="0">
                <a:pos x="connsiteX8883" y="connsiteY8883"/>
              </a:cxn>
              <a:cxn ang="0">
                <a:pos x="connsiteX8884" y="connsiteY8884"/>
              </a:cxn>
              <a:cxn ang="0">
                <a:pos x="connsiteX8885" y="connsiteY8885"/>
              </a:cxn>
              <a:cxn ang="0">
                <a:pos x="connsiteX8886" y="connsiteY8886"/>
              </a:cxn>
              <a:cxn ang="0">
                <a:pos x="connsiteX8887" y="connsiteY8887"/>
              </a:cxn>
              <a:cxn ang="0">
                <a:pos x="connsiteX8888" y="connsiteY8888"/>
              </a:cxn>
              <a:cxn ang="0">
                <a:pos x="connsiteX8889" y="connsiteY8889"/>
              </a:cxn>
              <a:cxn ang="0">
                <a:pos x="connsiteX8890" y="connsiteY8890"/>
              </a:cxn>
              <a:cxn ang="0">
                <a:pos x="connsiteX8891" y="connsiteY8891"/>
              </a:cxn>
              <a:cxn ang="0">
                <a:pos x="connsiteX8892" y="connsiteY8892"/>
              </a:cxn>
              <a:cxn ang="0">
                <a:pos x="connsiteX8893" y="connsiteY8893"/>
              </a:cxn>
              <a:cxn ang="0">
                <a:pos x="connsiteX8894" y="connsiteY8894"/>
              </a:cxn>
              <a:cxn ang="0">
                <a:pos x="connsiteX8895" y="connsiteY8895"/>
              </a:cxn>
              <a:cxn ang="0">
                <a:pos x="connsiteX8896" y="connsiteY8896"/>
              </a:cxn>
              <a:cxn ang="0">
                <a:pos x="connsiteX8897" y="connsiteY8897"/>
              </a:cxn>
              <a:cxn ang="0">
                <a:pos x="connsiteX8898" y="connsiteY8898"/>
              </a:cxn>
              <a:cxn ang="0">
                <a:pos x="connsiteX8899" y="connsiteY8899"/>
              </a:cxn>
              <a:cxn ang="0">
                <a:pos x="connsiteX8900" y="connsiteY8900"/>
              </a:cxn>
              <a:cxn ang="0">
                <a:pos x="connsiteX8901" y="connsiteY8901"/>
              </a:cxn>
              <a:cxn ang="0">
                <a:pos x="connsiteX8902" y="connsiteY8902"/>
              </a:cxn>
              <a:cxn ang="0">
                <a:pos x="connsiteX8903" y="connsiteY8903"/>
              </a:cxn>
              <a:cxn ang="0">
                <a:pos x="connsiteX8904" y="connsiteY8904"/>
              </a:cxn>
              <a:cxn ang="0">
                <a:pos x="connsiteX8905" y="connsiteY8905"/>
              </a:cxn>
              <a:cxn ang="0">
                <a:pos x="connsiteX8906" y="connsiteY8906"/>
              </a:cxn>
              <a:cxn ang="0">
                <a:pos x="connsiteX8907" y="connsiteY8907"/>
              </a:cxn>
              <a:cxn ang="0">
                <a:pos x="connsiteX8908" y="connsiteY8908"/>
              </a:cxn>
              <a:cxn ang="0">
                <a:pos x="connsiteX8909" y="connsiteY8909"/>
              </a:cxn>
              <a:cxn ang="0">
                <a:pos x="connsiteX8910" y="connsiteY8910"/>
              </a:cxn>
              <a:cxn ang="0">
                <a:pos x="connsiteX8911" y="connsiteY8911"/>
              </a:cxn>
              <a:cxn ang="0">
                <a:pos x="connsiteX8912" y="connsiteY8912"/>
              </a:cxn>
              <a:cxn ang="0">
                <a:pos x="connsiteX8913" y="connsiteY8913"/>
              </a:cxn>
              <a:cxn ang="0">
                <a:pos x="connsiteX8914" y="connsiteY8914"/>
              </a:cxn>
              <a:cxn ang="0">
                <a:pos x="connsiteX8915" y="connsiteY8915"/>
              </a:cxn>
              <a:cxn ang="0">
                <a:pos x="connsiteX8916" y="connsiteY8916"/>
              </a:cxn>
              <a:cxn ang="0">
                <a:pos x="connsiteX8917" y="connsiteY8917"/>
              </a:cxn>
              <a:cxn ang="0">
                <a:pos x="connsiteX8918" y="connsiteY8918"/>
              </a:cxn>
              <a:cxn ang="0">
                <a:pos x="connsiteX8919" y="connsiteY8919"/>
              </a:cxn>
              <a:cxn ang="0">
                <a:pos x="connsiteX8920" y="connsiteY8920"/>
              </a:cxn>
              <a:cxn ang="0">
                <a:pos x="connsiteX8921" y="connsiteY8921"/>
              </a:cxn>
              <a:cxn ang="0">
                <a:pos x="connsiteX8922" y="connsiteY8922"/>
              </a:cxn>
              <a:cxn ang="0">
                <a:pos x="connsiteX8923" y="connsiteY8923"/>
              </a:cxn>
              <a:cxn ang="0">
                <a:pos x="connsiteX8924" y="connsiteY8924"/>
              </a:cxn>
              <a:cxn ang="0">
                <a:pos x="connsiteX8925" y="connsiteY8925"/>
              </a:cxn>
              <a:cxn ang="0">
                <a:pos x="connsiteX8926" y="connsiteY8926"/>
              </a:cxn>
              <a:cxn ang="0">
                <a:pos x="connsiteX8927" y="connsiteY8927"/>
              </a:cxn>
              <a:cxn ang="0">
                <a:pos x="connsiteX8928" y="connsiteY8928"/>
              </a:cxn>
              <a:cxn ang="0">
                <a:pos x="connsiteX8929" y="connsiteY8929"/>
              </a:cxn>
              <a:cxn ang="0">
                <a:pos x="connsiteX8930" y="connsiteY8930"/>
              </a:cxn>
              <a:cxn ang="0">
                <a:pos x="connsiteX8931" y="connsiteY8931"/>
              </a:cxn>
              <a:cxn ang="0">
                <a:pos x="connsiteX8932" y="connsiteY8932"/>
              </a:cxn>
              <a:cxn ang="0">
                <a:pos x="connsiteX8933" y="connsiteY8933"/>
              </a:cxn>
              <a:cxn ang="0">
                <a:pos x="connsiteX8934" y="connsiteY8934"/>
              </a:cxn>
              <a:cxn ang="0">
                <a:pos x="connsiteX8935" y="connsiteY8935"/>
              </a:cxn>
              <a:cxn ang="0">
                <a:pos x="connsiteX8936" y="connsiteY8936"/>
              </a:cxn>
              <a:cxn ang="0">
                <a:pos x="connsiteX8937" y="connsiteY8937"/>
              </a:cxn>
              <a:cxn ang="0">
                <a:pos x="connsiteX8938" y="connsiteY8938"/>
              </a:cxn>
              <a:cxn ang="0">
                <a:pos x="connsiteX8939" y="connsiteY8939"/>
              </a:cxn>
              <a:cxn ang="0">
                <a:pos x="connsiteX8940" y="connsiteY8940"/>
              </a:cxn>
              <a:cxn ang="0">
                <a:pos x="connsiteX8941" y="connsiteY8941"/>
              </a:cxn>
              <a:cxn ang="0">
                <a:pos x="connsiteX8942" y="connsiteY8942"/>
              </a:cxn>
              <a:cxn ang="0">
                <a:pos x="connsiteX8943" y="connsiteY8943"/>
              </a:cxn>
              <a:cxn ang="0">
                <a:pos x="connsiteX8944" y="connsiteY8944"/>
              </a:cxn>
              <a:cxn ang="0">
                <a:pos x="connsiteX8945" y="connsiteY8945"/>
              </a:cxn>
              <a:cxn ang="0">
                <a:pos x="connsiteX8946" y="connsiteY8946"/>
              </a:cxn>
              <a:cxn ang="0">
                <a:pos x="connsiteX8947" y="connsiteY8947"/>
              </a:cxn>
              <a:cxn ang="0">
                <a:pos x="connsiteX8948" y="connsiteY8948"/>
              </a:cxn>
              <a:cxn ang="0">
                <a:pos x="connsiteX8949" y="connsiteY8949"/>
              </a:cxn>
              <a:cxn ang="0">
                <a:pos x="connsiteX8950" y="connsiteY8950"/>
              </a:cxn>
              <a:cxn ang="0">
                <a:pos x="connsiteX8951" y="connsiteY8951"/>
              </a:cxn>
              <a:cxn ang="0">
                <a:pos x="connsiteX8952" y="connsiteY8952"/>
              </a:cxn>
              <a:cxn ang="0">
                <a:pos x="connsiteX8953" y="connsiteY8953"/>
              </a:cxn>
              <a:cxn ang="0">
                <a:pos x="connsiteX8954" y="connsiteY8954"/>
              </a:cxn>
              <a:cxn ang="0">
                <a:pos x="connsiteX8955" y="connsiteY8955"/>
              </a:cxn>
              <a:cxn ang="0">
                <a:pos x="connsiteX8956" y="connsiteY8956"/>
              </a:cxn>
              <a:cxn ang="0">
                <a:pos x="connsiteX8957" y="connsiteY8957"/>
              </a:cxn>
              <a:cxn ang="0">
                <a:pos x="connsiteX8958" y="connsiteY8958"/>
              </a:cxn>
              <a:cxn ang="0">
                <a:pos x="connsiteX8959" y="connsiteY8959"/>
              </a:cxn>
              <a:cxn ang="0">
                <a:pos x="connsiteX8960" y="connsiteY8960"/>
              </a:cxn>
              <a:cxn ang="0">
                <a:pos x="connsiteX8961" y="connsiteY8961"/>
              </a:cxn>
              <a:cxn ang="0">
                <a:pos x="connsiteX8962" y="connsiteY8962"/>
              </a:cxn>
              <a:cxn ang="0">
                <a:pos x="connsiteX8963" y="connsiteY8963"/>
              </a:cxn>
              <a:cxn ang="0">
                <a:pos x="connsiteX8964" y="connsiteY8964"/>
              </a:cxn>
              <a:cxn ang="0">
                <a:pos x="connsiteX8965" y="connsiteY8965"/>
              </a:cxn>
              <a:cxn ang="0">
                <a:pos x="connsiteX8966" y="connsiteY8966"/>
              </a:cxn>
              <a:cxn ang="0">
                <a:pos x="connsiteX8967" y="connsiteY8967"/>
              </a:cxn>
              <a:cxn ang="0">
                <a:pos x="connsiteX8968" y="connsiteY8968"/>
              </a:cxn>
              <a:cxn ang="0">
                <a:pos x="connsiteX8969" y="connsiteY8969"/>
              </a:cxn>
              <a:cxn ang="0">
                <a:pos x="connsiteX8970" y="connsiteY8970"/>
              </a:cxn>
              <a:cxn ang="0">
                <a:pos x="connsiteX8971" y="connsiteY8971"/>
              </a:cxn>
              <a:cxn ang="0">
                <a:pos x="connsiteX8972" y="connsiteY8972"/>
              </a:cxn>
              <a:cxn ang="0">
                <a:pos x="connsiteX8973" y="connsiteY8973"/>
              </a:cxn>
              <a:cxn ang="0">
                <a:pos x="connsiteX8974" y="connsiteY8974"/>
              </a:cxn>
              <a:cxn ang="0">
                <a:pos x="connsiteX8975" y="connsiteY8975"/>
              </a:cxn>
              <a:cxn ang="0">
                <a:pos x="connsiteX8976" y="connsiteY8976"/>
              </a:cxn>
              <a:cxn ang="0">
                <a:pos x="connsiteX8977" y="connsiteY8977"/>
              </a:cxn>
              <a:cxn ang="0">
                <a:pos x="connsiteX8978" y="connsiteY8978"/>
              </a:cxn>
              <a:cxn ang="0">
                <a:pos x="connsiteX8979" y="connsiteY8979"/>
              </a:cxn>
              <a:cxn ang="0">
                <a:pos x="connsiteX8980" y="connsiteY8980"/>
              </a:cxn>
              <a:cxn ang="0">
                <a:pos x="connsiteX8981" y="connsiteY8981"/>
              </a:cxn>
              <a:cxn ang="0">
                <a:pos x="connsiteX8982" y="connsiteY8982"/>
              </a:cxn>
              <a:cxn ang="0">
                <a:pos x="connsiteX8983" y="connsiteY8983"/>
              </a:cxn>
              <a:cxn ang="0">
                <a:pos x="connsiteX8984" y="connsiteY8984"/>
              </a:cxn>
              <a:cxn ang="0">
                <a:pos x="connsiteX8985" y="connsiteY8985"/>
              </a:cxn>
              <a:cxn ang="0">
                <a:pos x="connsiteX8986" y="connsiteY8986"/>
              </a:cxn>
              <a:cxn ang="0">
                <a:pos x="connsiteX8987" y="connsiteY8987"/>
              </a:cxn>
              <a:cxn ang="0">
                <a:pos x="connsiteX8988" y="connsiteY8988"/>
              </a:cxn>
              <a:cxn ang="0">
                <a:pos x="connsiteX8989" y="connsiteY8989"/>
              </a:cxn>
              <a:cxn ang="0">
                <a:pos x="connsiteX8990" y="connsiteY8990"/>
              </a:cxn>
              <a:cxn ang="0">
                <a:pos x="connsiteX8991" y="connsiteY8991"/>
              </a:cxn>
              <a:cxn ang="0">
                <a:pos x="connsiteX8992" y="connsiteY8992"/>
              </a:cxn>
              <a:cxn ang="0">
                <a:pos x="connsiteX8993" y="connsiteY8993"/>
              </a:cxn>
              <a:cxn ang="0">
                <a:pos x="connsiteX8994" y="connsiteY8994"/>
              </a:cxn>
              <a:cxn ang="0">
                <a:pos x="connsiteX8995" y="connsiteY8995"/>
              </a:cxn>
              <a:cxn ang="0">
                <a:pos x="connsiteX8996" y="connsiteY8996"/>
              </a:cxn>
              <a:cxn ang="0">
                <a:pos x="connsiteX8997" y="connsiteY8997"/>
              </a:cxn>
              <a:cxn ang="0">
                <a:pos x="connsiteX8998" y="connsiteY8998"/>
              </a:cxn>
              <a:cxn ang="0">
                <a:pos x="connsiteX8999" y="connsiteY8999"/>
              </a:cxn>
              <a:cxn ang="0">
                <a:pos x="connsiteX9000" y="connsiteY9000"/>
              </a:cxn>
              <a:cxn ang="0">
                <a:pos x="connsiteX9001" y="connsiteY9001"/>
              </a:cxn>
              <a:cxn ang="0">
                <a:pos x="connsiteX9002" y="connsiteY9002"/>
              </a:cxn>
              <a:cxn ang="0">
                <a:pos x="connsiteX9003" y="connsiteY9003"/>
              </a:cxn>
              <a:cxn ang="0">
                <a:pos x="connsiteX9004" y="connsiteY9004"/>
              </a:cxn>
              <a:cxn ang="0">
                <a:pos x="connsiteX9005" y="connsiteY9005"/>
              </a:cxn>
              <a:cxn ang="0">
                <a:pos x="connsiteX9006" y="connsiteY9006"/>
              </a:cxn>
              <a:cxn ang="0">
                <a:pos x="connsiteX9007" y="connsiteY9007"/>
              </a:cxn>
              <a:cxn ang="0">
                <a:pos x="connsiteX9008" y="connsiteY9008"/>
              </a:cxn>
              <a:cxn ang="0">
                <a:pos x="connsiteX9009" y="connsiteY9009"/>
              </a:cxn>
              <a:cxn ang="0">
                <a:pos x="connsiteX9010" y="connsiteY9010"/>
              </a:cxn>
              <a:cxn ang="0">
                <a:pos x="connsiteX9011" y="connsiteY9011"/>
              </a:cxn>
              <a:cxn ang="0">
                <a:pos x="connsiteX9012" y="connsiteY9012"/>
              </a:cxn>
              <a:cxn ang="0">
                <a:pos x="connsiteX9013" y="connsiteY9013"/>
              </a:cxn>
              <a:cxn ang="0">
                <a:pos x="connsiteX9014" y="connsiteY9014"/>
              </a:cxn>
              <a:cxn ang="0">
                <a:pos x="connsiteX9015" y="connsiteY9015"/>
              </a:cxn>
              <a:cxn ang="0">
                <a:pos x="connsiteX9016" y="connsiteY9016"/>
              </a:cxn>
              <a:cxn ang="0">
                <a:pos x="connsiteX9017" y="connsiteY9017"/>
              </a:cxn>
              <a:cxn ang="0">
                <a:pos x="connsiteX9018" y="connsiteY9018"/>
              </a:cxn>
              <a:cxn ang="0">
                <a:pos x="connsiteX9019" y="connsiteY9019"/>
              </a:cxn>
              <a:cxn ang="0">
                <a:pos x="connsiteX9020" y="connsiteY9020"/>
              </a:cxn>
              <a:cxn ang="0">
                <a:pos x="connsiteX9021" y="connsiteY9021"/>
              </a:cxn>
              <a:cxn ang="0">
                <a:pos x="connsiteX9022" y="connsiteY9022"/>
              </a:cxn>
              <a:cxn ang="0">
                <a:pos x="connsiteX9023" y="connsiteY9023"/>
              </a:cxn>
              <a:cxn ang="0">
                <a:pos x="connsiteX9024" y="connsiteY9024"/>
              </a:cxn>
              <a:cxn ang="0">
                <a:pos x="connsiteX9025" y="connsiteY9025"/>
              </a:cxn>
              <a:cxn ang="0">
                <a:pos x="connsiteX9026" y="connsiteY9026"/>
              </a:cxn>
              <a:cxn ang="0">
                <a:pos x="connsiteX9027" y="connsiteY9027"/>
              </a:cxn>
              <a:cxn ang="0">
                <a:pos x="connsiteX9028" y="connsiteY9028"/>
              </a:cxn>
              <a:cxn ang="0">
                <a:pos x="connsiteX9029" y="connsiteY9029"/>
              </a:cxn>
              <a:cxn ang="0">
                <a:pos x="connsiteX9030" y="connsiteY9030"/>
              </a:cxn>
              <a:cxn ang="0">
                <a:pos x="connsiteX9031" y="connsiteY9031"/>
              </a:cxn>
              <a:cxn ang="0">
                <a:pos x="connsiteX9032" y="connsiteY9032"/>
              </a:cxn>
              <a:cxn ang="0">
                <a:pos x="connsiteX9033" y="connsiteY9033"/>
              </a:cxn>
              <a:cxn ang="0">
                <a:pos x="connsiteX9034" y="connsiteY9034"/>
              </a:cxn>
              <a:cxn ang="0">
                <a:pos x="connsiteX9035" y="connsiteY9035"/>
              </a:cxn>
              <a:cxn ang="0">
                <a:pos x="connsiteX9036" y="connsiteY9036"/>
              </a:cxn>
              <a:cxn ang="0">
                <a:pos x="connsiteX9037" y="connsiteY9037"/>
              </a:cxn>
              <a:cxn ang="0">
                <a:pos x="connsiteX9038" y="connsiteY9038"/>
              </a:cxn>
              <a:cxn ang="0">
                <a:pos x="connsiteX9039" y="connsiteY9039"/>
              </a:cxn>
              <a:cxn ang="0">
                <a:pos x="connsiteX9040" y="connsiteY9040"/>
              </a:cxn>
              <a:cxn ang="0">
                <a:pos x="connsiteX9041" y="connsiteY9041"/>
              </a:cxn>
              <a:cxn ang="0">
                <a:pos x="connsiteX9042" y="connsiteY9042"/>
              </a:cxn>
              <a:cxn ang="0">
                <a:pos x="connsiteX9043" y="connsiteY9043"/>
              </a:cxn>
              <a:cxn ang="0">
                <a:pos x="connsiteX9044" y="connsiteY9044"/>
              </a:cxn>
              <a:cxn ang="0">
                <a:pos x="connsiteX9045" y="connsiteY9045"/>
              </a:cxn>
              <a:cxn ang="0">
                <a:pos x="connsiteX9046" y="connsiteY9046"/>
              </a:cxn>
              <a:cxn ang="0">
                <a:pos x="connsiteX9047" y="connsiteY9047"/>
              </a:cxn>
              <a:cxn ang="0">
                <a:pos x="connsiteX9048" y="connsiteY9048"/>
              </a:cxn>
              <a:cxn ang="0">
                <a:pos x="connsiteX9049" y="connsiteY9049"/>
              </a:cxn>
              <a:cxn ang="0">
                <a:pos x="connsiteX9050" y="connsiteY9050"/>
              </a:cxn>
              <a:cxn ang="0">
                <a:pos x="connsiteX9051" y="connsiteY9051"/>
              </a:cxn>
              <a:cxn ang="0">
                <a:pos x="connsiteX9052" y="connsiteY9052"/>
              </a:cxn>
              <a:cxn ang="0">
                <a:pos x="connsiteX9053" y="connsiteY9053"/>
              </a:cxn>
              <a:cxn ang="0">
                <a:pos x="connsiteX9054" y="connsiteY9054"/>
              </a:cxn>
              <a:cxn ang="0">
                <a:pos x="connsiteX9055" y="connsiteY9055"/>
              </a:cxn>
              <a:cxn ang="0">
                <a:pos x="connsiteX9056" y="connsiteY9056"/>
              </a:cxn>
              <a:cxn ang="0">
                <a:pos x="connsiteX9057" y="connsiteY9057"/>
              </a:cxn>
              <a:cxn ang="0">
                <a:pos x="connsiteX9058" y="connsiteY9058"/>
              </a:cxn>
              <a:cxn ang="0">
                <a:pos x="connsiteX9059" y="connsiteY9059"/>
              </a:cxn>
              <a:cxn ang="0">
                <a:pos x="connsiteX9060" y="connsiteY9060"/>
              </a:cxn>
              <a:cxn ang="0">
                <a:pos x="connsiteX9061" y="connsiteY9061"/>
              </a:cxn>
              <a:cxn ang="0">
                <a:pos x="connsiteX9062" y="connsiteY9062"/>
              </a:cxn>
              <a:cxn ang="0">
                <a:pos x="connsiteX9063" y="connsiteY9063"/>
              </a:cxn>
              <a:cxn ang="0">
                <a:pos x="connsiteX9064" y="connsiteY9064"/>
              </a:cxn>
              <a:cxn ang="0">
                <a:pos x="connsiteX9065" y="connsiteY9065"/>
              </a:cxn>
              <a:cxn ang="0">
                <a:pos x="connsiteX9066" y="connsiteY9066"/>
              </a:cxn>
              <a:cxn ang="0">
                <a:pos x="connsiteX9067" y="connsiteY9067"/>
              </a:cxn>
              <a:cxn ang="0">
                <a:pos x="connsiteX9068" y="connsiteY9068"/>
              </a:cxn>
              <a:cxn ang="0">
                <a:pos x="connsiteX9069" y="connsiteY9069"/>
              </a:cxn>
              <a:cxn ang="0">
                <a:pos x="connsiteX9070" y="connsiteY9070"/>
              </a:cxn>
              <a:cxn ang="0">
                <a:pos x="connsiteX9071" y="connsiteY9071"/>
              </a:cxn>
              <a:cxn ang="0">
                <a:pos x="connsiteX9072" y="connsiteY9072"/>
              </a:cxn>
              <a:cxn ang="0">
                <a:pos x="connsiteX9073" y="connsiteY9073"/>
              </a:cxn>
              <a:cxn ang="0">
                <a:pos x="connsiteX9074" y="connsiteY9074"/>
              </a:cxn>
              <a:cxn ang="0">
                <a:pos x="connsiteX9075" y="connsiteY9075"/>
              </a:cxn>
              <a:cxn ang="0">
                <a:pos x="connsiteX9076" y="connsiteY9076"/>
              </a:cxn>
              <a:cxn ang="0">
                <a:pos x="connsiteX9077" y="connsiteY9077"/>
              </a:cxn>
              <a:cxn ang="0">
                <a:pos x="connsiteX9078" y="connsiteY9078"/>
              </a:cxn>
              <a:cxn ang="0">
                <a:pos x="connsiteX9079" y="connsiteY9079"/>
              </a:cxn>
              <a:cxn ang="0">
                <a:pos x="connsiteX9080" y="connsiteY9080"/>
              </a:cxn>
              <a:cxn ang="0">
                <a:pos x="connsiteX9081" y="connsiteY9081"/>
              </a:cxn>
              <a:cxn ang="0">
                <a:pos x="connsiteX9082" y="connsiteY9082"/>
              </a:cxn>
              <a:cxn ang="0">
                <a:pos x="connsiteX9083" y="connsiteY9083"/>
              </a:cxn>
              <a:cxn ang="0">
                <a:pos x="connsiteX9084" y="connsiteY9084"/>
              </a:cxn>
              <a:cxn ang="0">
                <a:pos x="connsiteX9085" y="connsiteY9085"/>
              </a:cxn>
              <a:cxn ang="0">
                <a:pos x="connsiteX9086" y="connsiteY9086"/>
              </a:cxn>
              <a:cxn ang="0">
                <a:pos x="connsiteX9087" y="connsiteY9087"/>
              </a:cxn>
              <a:cxn ang="0">
                <a:pos x="connsiteX9088" y="connsiteY9088"/>
              </a:cxn>
              <a:cxn ang="0">
                <a:pos x="connsiteX9089" y="connsiteY9089"/>
              </a:cxn>
              <a:cxn ang="0">
                <a:pos x="connsiteX9090" y="connsiteY9090"/>
              </a:cxn>
              <a:cxn ang="0">
                <a:pos x="connsiteX9091" y="connsiteY9091"/>
              </a:cxn>
              <a:cxn ang="0">
                <a:pos x="connsiteX9092" y="connsiteY9092"/>
              </a:cxn>
              <a:cxn ang="0">
                <a:pos x="connsiteX9093" y="connsiteY9093"/>
              </a:cxn>
              <a:cxn ang="0">
                <a:pos x="connsiteX9094" y="connsiteY9094"/>
              </a:cxn>
              <a:cxn ang="0">
                <a:pos x="connsiteX9095" y="connsiteY9095"/>
              </a:cxn>
              <a:cxn ang="0">
                <a:pos x="connsiteX9096" y="connsiteY9096"/>
              </a:cxn>
              <a:cxn ang="0">
                <a:pos x="connsiteX9097" y="connsiteY9097"/>
              </a:cxn>
              <a:cxn ang="0">
                <a:pos x="connsiteX9098" y="connsiteY9098"/>
              </a:cxn>
              <a:cxn ang="0">
                <a:pos x="connsiteX9099" y="connsiteY9099"/>
              </a:cxn>
              <a:cxn ang="0">
                <a:pos x="connsiteX9100" y="connsiteY9100"/>
              </a:cxn>
              <a:cxn ang="0">
                <a:pos x="connsiteX9101" y="connsiteY9101"/>
              </a:cxn>
              <a:cxn ang="0">
                <a:pos x="connsiteX9102" y="connsiteY9102"/>
              </a:cxn>
              <a:cxn ang="0">
                <a:pos x="connsiteX9103" y="connsiteY9103"/>
              </a:cxn>
              <a:cxn ang="0">
                <a:pos x="connsiteX9104" y="connsiteY9104"/>
              </a:cxn>
              <a:cxn ang="0">
                <a:pos x="connsiteX9105" y="connsiteY9105"/>
              </a:cxn>
              <a:cxn ang="0">
                <a:pos x="connsiteX9106" y="connsiteY9106"/>
              </a:cxn>
              <a:cxn ang="0">
                <a:pos x="connsiteX9107" y="connsiteY9107"/>
              </a:cxn>
              <a:cxn ang="0">
                <a:pos x="connsiteX9108" y="connsiteY9108"/>
              </a:cxn>
              <a:cxn ang="0">
                <a:pos x="connsiteX9109" y="connsiteY9109"/>
              </a:cxn>
              <a:cxn ang="0">
                <a:pos x="connsiteX9110" y="connsiteY9110"/>
              </a:cxn>
              <a:cxn ang="0">
                <a:pos x="connsiteX9111" y="connsiteY9111"/>
              </a:cxn>
              <a:cxn ang="0">
                <a:pos x="connsiteX9112" y="connsiteY9112"/>
              </a:cxn>
              <a:cxn ang="0">
                <a:pos x="connsiteX9113" y="connsiteY9113"/>
              </a:cxn>
              <a:cxn ang="0">
                <a:pos x="connsiteX9114" y="connsiteY9114"/>
              </a:cxn>
              <a:cxn ang="0">
                <a:pos x="connsiteX9115" y="connsiteY9115"/>
              </a:cxn>
              <a:cxn ang="0">
                <a:pos x="connsiteX9116" y="connsiteY9116"/>
              </a:cxn>
              <a:cxn ang="0">
                <a:pos x="connsiteX9117" y="connsiteY9117"/>
              </a:cxn>
              <a:cxn ang="0">
                <a:pos x="connsiteX9118" y="connsiteY9118"/>
              </a:cxn>
              <a:cxn ang="0">
                <a:pos x="connsiteX9119" y="connsiteY9119"/>
              </a:cxn>
              <a:cxn ang="0">
                <a:pos x="connsiteX9120" y="connsiteY9120"/>
              </a:cxn>
              <a:cxn ang="0">
                <a:pos x="connsiteX9121" y="connsiteY9121"/>
              </a:cxn>
              <a:cxn ang="0">
                <a:pos x="connsiteX9122" y="connsiteY9122"/>
              </a:cxn>
              <a:cxn ang="0">
                <a:pos x="connsiteX9123" y="connsiteY9123"/>
              </a:cxn>
              <a:cxn ang="0">
                <a:pos x="connsiteX9124" y="connsiteY9124"/>
              </a:cxn>
              <a:cxn ang="0">
                <a:pos x="connsiteX9125" y="connsiteY9125"/>
              </a:cxn>
              <a:cxn ang="0">
                <a:pos x="connsiteX9126" y="connsiteY9126"/>
              </a:cxn>
              <a:cxn ang="0">
                <a:pos x="connsiteX9127" y="connsiteY9127"/>
              </a:cxn>
              <a:cxn ang="0">
                <a:pos x="connsiteX9128" y="connsiteY9128"/>
              </a:cxn>
              <a:cxn ang="0">
                <a:pos x="connsiteX9129" y="connsiteY9129"/>
              </a:cxn>
              <a:cxn ang="0">
                <a:pos x="connsiteX9130" y="connsiteY9130"/>
              </a:cxn>
              <a:cxn ang="0">
                <a:pos x="connsiteX9131" y="connsiteY9131"/>
              </a:cxn>
              <a:cxn ang="0">
                <a:pos x="connsiteX9132" y="connsiteY9132"/>
              </a:cxn>
              <a:cxn ang="0">
                <a:pos x="connsiteX9133" y="connsiteY9133"/>
              </a:cxn>
              <a:cxn ang="0">
                <a:pos x="connsiteX9134" y="connsiteY9134"/>
              </a:cxn>
              <a:cxn ang="0">
                <a:pos x="connsiteX9135" y="connsiteY9135"/>
              </a:cxn>
              <a:cxn ang="0">
                <a:pos x="connsiteX9136" y="connsiteY9136"/>
              </a:cxn>
              <a:cxn ang="0">
                <a:pos x="connsiteX9137" y="connsiteY9137"/>
              </a:cxn>
              <a:cxn ang="0">
                <a:pos x="connsiteX9138" y="connsiteY9138"/>
              </a:cxn>
              <a:cxn ang="0">
                <a:pos x="connsiteX9139" y="connsiteY9139"/>
              </a:cxn>
              <a:cxn ang="0">
                <a:pos x="connsiteX9140" y="connsiteY9140"/>
              </a:cxn>
              <a:cxn ang="0">
                <a:pos x="connsiteX9141" y="connsiteY9141"/>
              </a:cxn>
              <a:cxn ang="0">
                <a:pos x="connsiteX9142" y="connsiteY9142"/>
              </a:cxn>
              <a:cxn ang="0">
                <a:pos x="connsiteX9143" y="connsiteY9143"/>
              </a:cxn>
              <a:cxn ang="0">
                <a:pos x="connsiteX9144" y="connsiteY9144"/>
              </a:cxn>
              <a:cxn ang="0">
                <a:pos x="connsiteX9145" y="connsiteY9145"/>
              </a:cxn>
              <a:cxn ang="0">
                <a:pos x="connsiteX9146" y="connsiteY9146"/>
              </a:cxn>
              <a:cxn ang="0">
                <a:pos x="connsiteX9147" y="connsiteY9147"/>
              </a:cxn>
              <a:cxn ang="0">
                <a:pos x="connsiteX9148" y="connsiteY9148"/>
              </a:cxn>
              <a:cxn ang="0">
                <a:pos x="connsiteX9149" y="connsiteY9149"/>
              </a:cxn>
              <a:cxn ang="0">
                <a:pos x="connsiteX9150" y="connsiteY9150"/>
              </a:cxn>
              <a:cxn ang="0">
                <a:pos x="connsiteX9151" y="connsiteY9151"/>
              </a:cxn>
              <a:cxn ang="0">
                <a:pos x="connsiteX9152" y="connsiteY9152"/>
              </a:cxn>
              <a:cxn ang="0">
                <a:pos x="connsiteX9153" y="connsiteY9153"/>
              </a:cxn>
              <a:cxn ang="0">
                <a:pos x="connsiteX9154" y="connsiteY9154"/>
              </a:cxn>
              <a:cxn ang="0">
                <a:pos x="connsiteX9155" y="connsiteY9155"/>
              </a:cxn>
              <a:cxn ang="0">
                <a:pos x="connsiteX9156" y="connsiteY9156"/>
              </a:cxn>
              <a:cxn ang="0">
                <a:pos x="connsiteX9157" y="connsiteY9157"/>
              </a:cxn>
              <a:cxn ang="0">
                <a:pos x="connsiteX9158" y="connsiteY9158"/>
              </a:cxn>
              <a:cxn ang="0">
                <a:pos x="connsiteX9159" y="connsiteY9159"/>
              </a:cxn>
              <a:cxn ang="0">
                <a:pos x="connsiteX9160" y="connsiteY9160"/>
              </a:cxn>
              <a:cxn ang="0">
                <a:pos x="connsiteX9161" y="connsiteY9161"/>
              </a:cxn>
              <a:cxn ang="0">
                <a:pos x="connsiteX9162" y="connsiteY9162"/>
              </a:cxn>
              <a:cxn ang="0">
                <a:pos x="connsiteX9163" y="connsiteY9163"/>
              </a:cxn>
              <a:cxn ang="0">
                <a:pos x="connsiteX9164" y="connsiteY9164"/>
              </a:cxn>
              <a:cxn ang="0">
                <a:pos x="connsiteX9165" y="connsiteY9165"/>
              </a:cxn>
              <a:cxn ang="0">
                <a:pos x="connsiteX9166" y="connsiteY9166"/>
              </a:cxn>
              <a:cxn ang="0">
                <a:pos x="connsiteX9167" y="connsiteY9167"/>
              </a:cxn>
              <a:cxn ang="0">
                <a:pos x="connsiteX9168" y="connsiteY9168"/>
              </a:cxn>
              <a:cxn ang="0">
                <a:pos x="connsiteX9169" y="connsiteY9169"/>
              </a:cxn>
              <a:cxn ang="0">
                <a:pos x="connsiteX9170" y="connsiteY9170"/>
              </a:cxn>
              <a:cxn ang="0">
                <a:pos x="connsiteX9171" y="connsiteY9171"/>
              </a:cxn>
              <a:cxn ang="0">
                <a:pos x="connsiteX9172" y="connsiteY9172"/>
              </a:cxn>
              <a:cxn ang="0">
                <a:pos x="connsiteX9173" y="connsiteY9173"/>
              </a:cxn>
              <a:cxn ang="0">
                <a:pos x="connsiteX9174" y="connsiteY9174"/>
              </a:cxn>
              <a:cxn ang="0">
                <a:pos x="connsiteX9175" y="connsiteY9175"/>
              </a:cxn>
              <a:cxn ang="0">
                <a:pos x="connsiteX9176" y="connsiteY9176"/>
              </a:cxn>
              <a:cxn ang="0">
                <a:pos x="connsiteX9177" y="connsiteY9177"/>
              </a:cxn>
              <a:cxn ang="0">
                <a:pos x="connsiteX9178" y="connsiteY9178"/>
              </a:cxn>
              <a:cxn ang="0">
                <a:pos x="connsiteX9179" y="connsiteY9179"/>
              </a:cxn>
              <a:cxn ang="0">
                <a:pos x="connsiteX9180" y="connsiteY9180"/>
              </a:cxn>
              <a:cxn ang="0">
                <a:pos x="connsiteX9181" y="connsiteY9181"/>
              </a:cxn>
              <a:cxn ang="0">
                <a:pos x="connsiteX9182" y="connsiteY9182"/>
              </a:cxn>
              <a:cxn ang="0">
                <a:pos x="connsiteX9183" y="connsiteY9183"/>
              </a:cxn>
              <a:cxn ang="0">
                <a:pos x="connsiteX9184" y="connsiteY9184"/>
              </a:cxn>
              <a:cxn ang="0">
                <a:pos x="connsiteX9185" y="connsiteY9185"/>
              </a:cxn>
              <a:cxn ang="0">
                <a:pos x="connsiteX9186" y="connsiteY9186"/>
              </a:cxn>
              <a:cxn ang="0">
                <a:pos x="connsiteX9187" y="connsiteY9187"/>
              </a:cxn>
              <a:cxn ang="0">
                <a:pos x="connsiteX9188" y="connsiteY9188"/>
              </a:cxn>
              <a:cxn ang="0">
                <a:pos x="connsiteX9189" y="connsiteY9189"/>
              </a:cxn>
              <a:cxn ang="0">
                <a:pos x="connsiteX9190" y="connsiteY9190"/>
              </a:cxn>
              <a:cxn ang="0">
                <a:pos x="connsiteX9191" y="connsiteY9191"/>
              </a:cxn>
              <a:cxn ang="0">
                <a:pos x="connsiteX9192" y="connsiteY9192"/>
              </a:cxn>
              <a:cxn ang="0">
                <a:pos x="connsiteX9193" y="connsiteY9193"/>
              </a:cxn>
              <a:cxn ang="0">
                <a:pos x="connsiteX9194" y="connsiteY9194"/>
              </a:cxn>
              <a:cxn ang="0">
                <a:pos x="connsiteX9195" y="connsiteY9195"/>
              </a:cxn>
              <a:cxn ang="0">
                <a:pos x="connsiteX9196" y="connsiteY9196"/>
              </a:cxn>
              <a:cxn ang="0">
                <a:pos x="connsiteX9197" y="connsiteY9197"/>
              </a:cxn>
              <a:cxn ang="0">
                <a:pos x="connsiteX9198" y="connsiteY9198"/>
              </a:cxn>
              <a:cxn ang="0">
                <a:pos x="connsiteX9199" y="connsiteY9199"/>
              </a:cxn>
              <a:cxn ang="0">
                <a:pos x="connsiteX9200" y="connsiteY9200"/>
              </a:cxn>
              <a:cxn ang="0">
                <a:pos x="connsiteX9201" y="connsiteY9201"/>
              </a:cxn>
              <a:cxn ang="0">
                <a:pos x="connsiteX9202" y="connsiteY9202"/>
              </a:cxn>
              <a:cxn ang="0">
                <a:pos x="connsiteX9203" y="connsiteY9203"/>
              </a:cxn>
              <a:cxn ang="0">
                <a:pos x="connsiteX9204" y="connsiteY9204"/>
              </a:cxn>
              <a:cxn ang="0">
                <a:pos x="connsiteX9205" y="connsiteY9205"/>
              </a:cxn>
              <a:cxn ang="0">
                <a:pos x="connsiteX9206" y="connsiteY9206"/>
              </a:cxn>
              <a:cxn ang="0">
                <a:pos x="connsiteX9207" y="connsiteY9207"/>
              </a:cxn>
              <a:cxn ang="0">
                <a:pos x="connsiteX9208" y="connsiteY9208"/>
              </a:cxn>
              <a:cxn ang="0">
                <a:pos x="connsiteX9209" y="connsiteY9209"/>
              </a:cxn>
              <a:cxn ang="0">
                <a:pos x="connsiteX9210" y="connsiteY9210"/>
              </a:cxn>
              <a:cxn ang="0">
                <a:pos x="connsiteX9211" y="connsiteY9211"/>
              </a:cxn>
              <a:cxn ang="0">
                <a:pos x="connsiteX9212" y="connsiteY9212"/>
              </a:cxn>
              <a:cxn ang="0">
                <a:pos x="connsiteX9213" y="connsiteY9213"/>
              </a:cxn>
              <a:cxn ang="0">
                <a:pos x="connsiteX9214" y="connsiteY9214"/>
              </a:cxn>
              <a:cxn ang="0">
                <a:pos x="connsiteX9215" y="connsiteY9215"/>
              </a:cxn>
              <a:cxn ang="0">
                <a:pos x="connsiteX9216" y="connsiteY9216"/>
              </a:cxn>
              <a:cxn ang="0">
                <a:pos x="connsiteX9217" y="connsiteY9217"/>
              </a:cxn>
              <a:cxn ang="0">
                <a:pos x="connsiteX9218" y="connsiteY9218"/>
              </a:cxn>
              <a:cxn ang="0">
                <a:pos x="connsiteX9219" y="connsiteY9219"/>
              </a:cxn>
              <a:cxn ang="0">
                <a:pos x="connsiteX9220" y="connsiteY9220"/>
              </a:cxn>
              <a:cxn ang="0">
                <a:pos x="connsiteX9221" y="connsiteY9221"/>
              </a:cxn>
              <a:cxn ang="0">
                <a:pos x="connsiteX9222" y="connsiteY9222"/>
              </a:cxn>
              <a:cxn ang="0">
                <a:pos x="connsiteX9223" y="connsiteY9223"/>
              </a:cxn>
              <a:cxn ang="0">
                <a:pos x="connsiteX9224" y="connsiteY9224"/>
              </a:cxn>
              <a:cxn ang="0">
                <a:pos x="connsiteX9225" y="connsiteY9225"/>
              </a:cxn>
              <a:cxn ang="0">
                <a:pos x="connsiteX9226" y="connsiteY9226"/>
              </a:cxn>
              <a:cxn ang="0">
                <a:pos x="connsiteX9227" y="connsiteY9227"/>
              </a:cxn>
              <a:cxn ang="0">
                <a:pos x="connsiteX9228" y="connsiteY9228"/>
              </a:cxn>
              <a:cxn ang="0">
                <a:pos x="connsiteX9229" y="connsiteY9229"/>
              </a:cxn>
              <a:cxn ang="0">
                <a:pos x="connsiteX9230" y="connsiteY9230"/>
              </a:cxn>
              <a:cxn ang="0">
                <a:pos x="connsiteX9231" y="connsiteY9231"/>
              </a:cxn>
              <a:cxn ang="0">
                <a:pos x="connsiteX9232" y="connsiteY9232"/>
              </a:cxn>
              <a:cxn ang="0">
                <a:pos x="connsiteX9233" y="connsiteY9233"/>
              </a:cxn>
              <a:cxn ang="0">
                <a:pos x="connsiteX9234" y="connsiteY9234"/>
              </a:cxn>
              <a:cxn ang="0">
                <a:pos x="connsiteX9235" y="connsiteY9235"/>
              </a:cxn>
              <a:cxn ang="0">
                <a:pos x="connsiteX9236" y="connsiteY9236"/>
              </a:cxn>
              <a:cxn ang="0">
                <a:pos x="connsiteX9237" y="connsiteY9237"/>
              </a:cxn>
              <a:cxn ang="0">
                <a:pos x="connsiteX9238" y="connsiteY9238"/>
              </a:cxn>
              <a:cxn ang="0">
                <a:pos x="connsiteX9239" y="connsiteY9239"/>
              </a:cxn>
              <a:cxn ang="0">
                <a:pos x="connsiteX9240" y="connsiteY9240"/>
              </a:cxn>
              <a:cxn ang="0">
                <a:pos x="connsiteX9241" y="connsiteY9241"/>
              </a:cxn>
              <a:cxn ang="0">
                <a:pos x="connsiteX9242" y="connsiteY9242"/>
              </a:cxn>
              <a:cxn ang="0">
                <a:pos x="connsiteX9243" y="connsiteY9243"/>
              </a:cxn>
              <a:cxn ang="0">
                <a:pos x="connsiteX9244" y="connsiteY9244"/>
              </a:cxn>
              <a:cxn ang="0">
                <a:pos x="connsiteX9245" y="connsiteY9245"/>
              </a:cxn>
              <a:cxn ang="0">
                <a:pos x="connsiteX9246" y="connsiteY9246"/>
              </a:cxn>
              <a:cxn ang="0">
                <a:pos x="connsiteX9247" y="connsiteY9247"/>
              </a:cxn>
              <a:cxn ang="0">
                <a:pos x="connsiteX9248" y="connsiteY9248"/>
              </a:cxn>
              <a:cxn ang="0">
                <a:pos x="connsiteX9249" y="connsiteY9249"/>
              </a:cxn>
              <a:cxn ang="0">
                <a:pos x="connsiteX9250" y="connsiteY9250"/>
              </a:cxn>
              <a:cxn ang="0">
                <a:pos x="connsiteX9251" y="connsiteY9251"/>
              </a:cxn>
              <a:cxn ang="0">
                <a:pos x="connsiteX9252" y="connsiteY9252"/>
              </a:cxn>
              <a:cxn ang="0">
                <a:pos x="connsiteX9253" y="connsiteY9253"/>
              </a:cxn>
              <a:cxn ang="0">
                <a:pos x="connsiteX9254" y="connsiteY9254"/>
              </a:cxn>
              <a:cxn ang="0">
                <a:pos x="connsiteX9255" y="connsiteY9255"/>
              </a:cxn>
              <a:cxn ang="0">
                <a:pos x="connsiteX9256" y="connsiteY9256"/>
              </a:cxn>
              <a:cxn ang="0">
                <a:pos x="connsiteX9257" y="connsiteY9257"/>
              </a:cxn>
              <a:cxn ang="0">
                <a:pos x="connsiteX9258" y="connsiteY9258"/>
              </a:cxn>
              <a:cxn ang="0">
                <a:pos x="connsiteX9259" y="connsiteY9259"/>
              </a:cxn>
              <a:cxn ang="0">
                <a:pos x="connsiteX9260" y="connsiteY9260"/>
              </a:cxn>
              <a:cxn ang="0">
                <a:pos x="connsiteX9261" y="connsiteY9261"/>
              </a:cxn>
              <a:cxn ang="0">
                <a:pos x="connsiteX9262" y="connsiteY9262"/>
              </a:cxn>
              <a:cxn ang="0">
                <a:pos x="connsiteX9263" y="connsiteY9263"/>
              </a:cxn>
              <a:cxn ang="0">
                <a:pos x="connsiteX9264" y="connsiteY9264"/>
              </a:cxn>
              <a:cxn ang="0">
                <a:pos x="connsiteX9265" y="connsiteY9265"/>
              </a:cxn>
              <a:cxn ang="0">
                <a:pos x="connsiteX9266" y="connsiteY9266"/>
              </a:cxn>
              <a:cxn ang="0">
                <a:pos x="connsiteX9267" y="connsiteY9267"/>
              </a:cxn>
              <a:cxn ang="0">
                <a:pos x="connsiteX9268" y="connsiteY9268"/>
              </a:cxn>
              <a:cxn ang="0">
                <a:pos x="connsiteX9269" y="connsiteY9269"/>
              </a:cxn>
              <a:cxn ang="0">
                <a:pos x="connsiteX9270" y="connsiteY9270"/>
              </a:cxn>
              <a:cxn ang="0">
                <a:pos x="connsiteX9271" y="connsiteY9271"/>
              </a:cxn>
              <a:cxn ang="0">
                <a:pos x="connsiteX9272" y="connsiteY9272"/>
              </a:cxn>
              <a:cxn ang="0">
                <a:pos x="connsiteX9273" y="connsiteY9273"/>
              </a:cxn>
              <a:cxn ang="0">
                <a:pos x="connsiteX9274" y="connsiteY9274"/>
              </a:cxn>
              <a:cxn ang="0">
                <a:pos x="connsiteX9275" y="connsiteY9275"/>
              </a:cxn>
              <a:cxn ang="0">
                <a:pos x="connsiteX9276" y="connsiteY9276"/>
              </a:cxn>
              <a:cxn ang="0">
                <a:pos x="connsiteX9277" y="connsiteY9277"/>
              </a:cxn>
              <a:cxn ang="0">
                <a:pos x="connsiteX9278" y="connsiteY9278"/>
              </a:cxn>
              <a:cxn ang="0">
                <a:pos x="connsiteX9279" y="connsiteY9279"/>
              </a:cxn>
              <a:cxn ang="0">
                <a:pos x="connsiteX9280" y="connsiteY9280"/>
              </a:cxn>
              <a:cxn ang="0">
                <a:pos x="connsiteX9281" y="connsiteY9281"/>
              </a:cxn>
              <a:cxn ang="0">
                <a:pos x="connsiteX9282" y="connsiteY9282"/>
              </a:cxn>
              <a:cxn ang="0">
                <a:pos x="connsiteX9283" y="connsiteY9283"/>
              </a:cxn>
              <a:cxn ang="0">
                <a:pos x="connsiteX9284" y="connsiteY9284"/>
              </a:cxn>
              <a:cxn ang="0">
                <a:pos x="connsiteX9285" y="connsiteY9285"/>
              </a:cxn>
              <a:cxn ang="0">
                <a:pos x="connsiteX9286" y="connsiteY9286"/>
              </a:cxn>
              <a:cxn ang="0">
                <a:pos x="connsiteX9287" y="connsiteY9287"/>
              </a:cxn>
              <a:cxn ang="0">
                <a:pos x="connsiteX9288" y="connsiteY9288"/>
              </a:cxn>
              <a:cxn ang="0">
                <a:pos x="connsiteX9289" y="connsiteY9289"/>
              </a:cxn>
              <a:cxn ang="0">
                <a:pos x="connsiteX9290" y="connsiteY9290"/>
              </a:cxn>
              <a:cxn ang="0">
                <a:pos x="connsiteX9291" y="connsiteY9291"/>
              </a:cxn>
              <a:cxn ang="0">
                <a:pos x="connsiteX9292" y="connsiteY9292"/>
              </a:cxn>
              <a:cxn ang="0">
                <a:pos x="connsiteX9293" y="connsiteY9293"/>
              </a:cxn>
              <a:cxn ang="0">
                <a:pos x="connsiteX9294" y="connsiteY9294"/>
              </a:cxn>
              <a:cxn ang="0">
                <a:pos x="connsiteX9295" y="connsiteY9295"/>
              </a:cxn>
              <a:cxn ang="0">
                <a:pos x="connsiteX9296" y="connsiteY9296"/>
              </a:cxn>
              <a:cxn ang="0">
                <a:pos x="connsiteX9297" y="connsiteY9297"/>
              </a:cxn>
              <a:cxn ang="0">
                <a:pos x="connsiteX9298" y="connsiteY9298"/>
              </a:cxn>
              <a:cxn ang="0">
                <a:pos x="connsiteX9299" y="connsiteY9299"/>
              </a:cxn>
              <a:cxn ang="0">
                <a:pos x="connsiteX9300" y="connsiteY9300"/>
              </a:cxn>
              <a:cxn ang="0">
                <a:pos x="connsiteX9301" y="connsiteY9301"/>
              </a:cxn>
              <a:cxn ang="0">
                <a:pos x="connsiteX9302" y="connsiteY9302"/>
              </a:cxn>
              <a:cxn ang="0">
                <a:pos x="connsiteX9303" y="connsiteY9303"/>
              </a:cxn>
              <a:cxn ang="0">
                <a:pos x="connsiteX9304" y="connsiteY9304"/>
              </a:cxn>
              <a:cxn ang="0">
                <a:pos x="connsiteX9305" y="connsiteY9305"/>
              </a:cxn>
              <a:cxn ang="0">
                <a:pos x="connsiteX9306" y="connsiteY9306"/>
              </a:cxn>
              <a:cxn ang="0">
                <a:pos x="connsiteX9307" y="connsiteY9307"/>
              </a:cxn>
              <a:cxn ang="0">
                <a:pos x="connsiteX9308" y="connsiteY9308"/>
              </a:cxn>
              <a:cxn ang="0">
                <a:pos x="connsiteX9309" y="connsiteY9309"/>
              </a:cxn>
              <a:cxn ang="0">
                <a:pos x="connsiteX9310" y="connsiteY9310"/>
              </a:cxn>
              <a:cxn ang="0">
                <a:pos x="connsiteX9311" y="connsiteY9311"/>
              </a:cxn>
              <a:cxn ang="0">
                <a:pos x="connsiteX9312" y="connsiteY9312"/>
              </a:cxn>
              <a:cxn ang="0">
                <a:pos x="connsiteX9313" y="connsiteY9313"/>
              </a:cxn>
              <a:cxn ang="0">
                <a:pos x="connsiteX9314" y="connsiteY9314"/>
              </a:cxn>
              <a:cxn ang="0">
                <a:pos x="connsiteX9315" y="connsiteY9315"/>
              </a:cxn>
              <a:cxn ang="0">
                <a:pos x="connsiteX9316" y="connsiteY9316"/>
              </a:cxn>
              <a:cxn ang="0">
                <a:pos x="connsiteX9317" y="connsiteY9317"/>
              </a:cxn>
              <a:cxn ang="0">
                <a:pos x="connsiteX9318" y="connsiteY9318"/>
              </a:cxn>
              <a:cxn ang="0">
                <a:pos x="connsiteX9319" y="connsiteY9319"/>
              </a:cxn>
              <a:cxn ang="0">
                <a:pos x="connsiteX9320" y="connsiteY9320"/>
              </a:cxn>
              <a:cxn ang="0">
                <a:pos x="connsiteX9321" y="connsiteY9321"/>
              </a:cxn>
              <a:cxn ang="0">
                <a:pos x="connsiteX9322" y="connsiteY9322"/>
              </a:cxn>
              <a:cxn ang="0">
                <a:pos x="connsiteX9323" y="connsiteY9323"/>
              </a:cxn>
              <a:cxn ang="0">
                <a:pos x="connsiteX9324" y="connsiteY9324"/>
              </a:cxn>
              <a:cxn ang="0">
                <a:pos x="connsiteX9325" y="connsiteY9325"/>
              </a:cxn>
              <a:cxn ang="0">
                <a:pos x="connsiteX9326" y="connsiteY9326"/>
              </a:cxn>
              <a:cxn ang="0">
                <a:pos x="connsiteX9327" y="connsiteY9327"/>
              </a:cxn>
              <a:cxn ang="0">
                <a:pos x="connsiteX9328" y="connsiteY9328"/>
              </a:cxn>
              <a:cxn ang="0">
                <a:pos x="connsiteX9329" y="connsiteY9329"/>
              </a:cxn>
              <a:cxn ang="0">
                <a:pos x="connsiteX9330" y="connsiteY9330"/>
              </a:cxn>
              <a:cxn ang="0">
                <a:pos x="connsiteX9331" y="connsiteY9331"/>
              </a:cxn>
              <a:cxn ang="0">
                <a:pos x="connsiteX9332" y="connsiteY9332"/>
              </a:cxn>
              <a:cxn ang="0">
                <a:pos x="connsiteX9333" y="connsiteY9333"/>
              </a:cxn>
              <a:cxn ang="0">
                <a:pos x="connsiteX9334" y="connsiteY9334"/>
              </a:cxn>
              <a:cxn ang="0">
                <a:pos x="connsiteX9335" y="connsiteY9335"/>
              </a:cxn>
              <a:cxn ang="0">
                <a:pos x="connsiteX9336" y="connsiteY9336"/>
              </a:cxn>
              <a:cxn ang="0">
                <a:pos x="connsiteX9337" y="connsiteY9337"/>
              </a:cxn>
              <a:cxn ang="0">
                <a:pos x="connsiteX9338" y="connsiteY9338"/>
              </a:cxn>
              <a:cxn ang="0">
                <a:pos x="connsiteX9339" y="connsiteY9339"/>
              </a:cxn>
              <a:cxn ang="0">
                <a:pos x="connsiteX9340" y="connsiteY9340"/>
              </a:cxn>
              <a:cxn ang="0">
                <a:pos x="connsiteX9341" y="connsiteY9341"/>
              </a:cxn>
              <a:cxn ang="0">
                <a:pos x="connsiteX9342" y="connsiteY9342"/>
              </a:cxn>
              <a:cxn ang="0">
                <a:pos x="connsiteX9343" y="connsiteY9343"/>
              </a:cxn>
              <a:cxn ang="0">
                <a:pos x="connsiteX9344" y="connsiteY9344"/>
              </a:cxn>
              <a:cxn ang="0">
                <a:pos x="connsiteX9345" y="connsiteY9345"/>
              </a:cxn>
              <a:cxn ang="0">
                <a:pos x="connsiteX9346" y="connsiteY9346"/>
              </a:cxn>
              <a:cxn ang="0">
                <a:pos x="connsiteX9347" y="connsiteY9347"/>
              </a:cxn>
              <a:cxn ang="0">
                <a:pos x="connsiteX9348" y="connsiteY9348"/>
              </a:cxn>
              <a:cxn ang="0">
                <a:pos x="connsiteX9349" y="connsiteY9349"/>
              </a:cxn>
              <a:cxn ang="0">
                <a:pos x="connsiteX9350" y="connsiteY9350"/>
              </a:cxn>
              <a:cxn ang="0">
                <a:pos x="connsiteX9351" y="connsiteY9351"/>
              </a:cxn>
              <a:cxn ang="0">
                <a:pos x="connsiteX9352" y="connsiteY9352"/>
              </a:cxn>
              <a:cxn ang="0">
                <a:pos x="connsiteX9353" y="connsiteY9353"/>
              </a:cxn>
              <a:cxn ang="0">
                <a:pos x="connsiteX9354" y="connsiteY9354"/>
              </a:cxn>
              <a:cxn ang="0">
                <a:pos x="connsiteX9355" y="connsiteY9355"/>
              </a:cxn>
              <a:cxn ang="0">
                <a:pos x="connsiteX9356" y="connsiteY9356"/>
              </a:cxn>
              <a:cxn ang="0">
                <a:pos x="connsiteX9357" y="connsiteY9357"/>
              </a:cxn>
              <a:cxn ang="0">
                <a:pos x="connsiteX9358" y="connsiteY9358"/>
              </a:cxn>
              <a:cxn ang="0">
                <a:pos x="connsiteX9359" y="connsiteY9359"/>
              </a:cxn>
              <a:cxn ang="0">
                <a:pos x="connsiteX9360" y="connsiteY9360"/>
              </a:cxn>
              <a:cxn ang="0">
                <a:pos x="connsiteX9361" y="connsiteY9361"/>
              </a:cxn>
              <a:cxn ang="0">
                <a:pos x="connsiteX9362" y="connsiteY9362"/>
              </a:cxn>
              <a:cxn ang="0">
                <a:pos x="connsiteX9363" y="connsiteY9363"/>
              </a:cxn>
              <a:cxn ang="0">
                <a:pos x="connsiteX9364" y="connsiteY9364"/>
              </a:cxn>
              <a:cxn ang="0">
                <a:pos x="connsiteX9365" y="connsiteY9365"/>
              </a:cxn>
              <a:cxn ang="0">
                <a:pos x="connsiteX9366" y="connsiteY9366"/>
              </a:cxn>
              <a:cxn ang="0">
                <a:pos x="connsiteX9367" y="connsiteY9367"/>
              </a:cxn>
              <a:cxn ang="0">
                <a:pos x="connsiteX9368" y="connsiteY9368"/>
              </a:cxn>
              <a:cxn ang="0">
                <a:pos x="connsiteX9369" y="connsiteY9369"/>
              </a:cxn>
              <a:cxn ang="0">
                <a:pos x="connsiteX9370" y="connsiteY9370"/>
              </a:cxn>
              <a:cxn ang="0">
                <a:pos x="connsiteX9371" y="connsiteY9371"/>
              </a:cxn>
              <a:cxn ang="0">
                <a:pos x="connsiteX9372" y="connsiteY9372"/>
              </a:cxn>
              <a:cxn ang="0">
                <a:pos x="connsiteX9373" y="connsiteY9373"/>
              </a:cxn>
              <a:cxn ang="0">
                <a:pos x="connsiteX9374" y="connsiteY9374"/>
              </a:cxn>
              <a:cxn ang="0">
                <a:pos x="connsiteX9375" y="connsiteY9375"/>
              </a:cxn>
              <a:cxn ang="0">
                <a:pos x="connsiteX9376" y="connsiteY9376"/>
              </a:cxn>
              <a:cxn ang="0">
                <a:pos x="connsiteX9377" y="connsiteY9377"/>
              </a:cxn>
              <a:cxn ang="0">
                <a:pos x="connsiteX9378" y="connsiteY9378"/>
              </a:cxn>
              <a:cxn ang="0">
                <a:pos x="connsiteX9379" y="connsiteY9379"/>
              </a:cxn>
              <a:cxn ang="0">
                <a:pos x="connsiteX9380" y="connsiteY9380"/>
              </a:cxn>
              <a:cxn ang="0">
                <a:pos x="connsiteX9381" y="connsiteY9381"/>
              </a:cxn>
              <a:cxn ang="0">
                <a:pos x="connsiteX9382" y="connsiteY9382"/>
              </a:cxn>
              <a:cxn ang="0">
                <a:pos x="connsiteX9383" y="connsiteY9383"/>
              </a:cxn>
              <a:cxn ang="0">
                <a:pos x="connsiteX9384" y="connsiteY9384"/>
              </a:cxn>
              <a:cxn ang="0">
                <a:pos x="connsiteX9385" y="connsiteY9385"/>
              </a:cxn>
              <a:cxn ang="0">
                <a:pos x="connsiteX9386" y="connsiteY9386"/>
              </a:cxn>
              <a:cxn ang="0">
                <a:pos x="connsiteX9387" y="connsiteY9387"/>
              </a:cxn>
              <a:cxn ang="0">
                <a:pos x="connsiteX9388" y="connsiteY9388"/>
              </a:cxn>
              <a:cxn ang="0">
                <a:pos x="connsiteX9389" y="connsiteY9389"/>
              </a:cxn>
              <a:cxn ang="0">
                <a:pos x="connsiteX9390" y="connsiteY9390"/>
              </a:cxn>
              <a:cxn ang="0">
                <a:pos x="connsiteX9391" y="connsiteY9391"/>
              </a:cxn>
              <a:cxn ang="0">
                <a:pos x="connsiteX9392" y="connsiteY9392"/>
              </a:cxn>
              <a:cxn ang="0">
                <a:pos x="connsiteX9393" y="connsiteY9393"/>
              </a:cxn>
              <a:cxn ang="0">
                <a:pos x="connsiteX9394" y="connsiteY9394"/>
              </a:cxn>
              <a:cxn ang="0">
                <a:pos x="connsiteX9395" y="connsiteY9395"/>
              </a:cxn>
              <a:cxn ang="0">
                <a:pos x="connsiteX9396" y="connsiteY9396"/>
              </a:cxn>
              <a:cxn ang="0">
                <a:pos x="connsiteX9397" y="connsiteY9397"/>
              </a:cxn>
              <a:cxn ang="0">
                <a:pos x="connsiteX9398" y="connsiteY9398"/>
              </a:cxn>
              <a:cxn ang="0">
                <a:pos x="connsiteX9399" y="connsiteY9399"/>
              </a:cxn>
              <a:cxn ang="0">
                <a:pos x="connsiteX9400" y="connsiteY9400"/>
              </a:cxn>
              <a:cxn ang="0">
                <a:pos x="connsiteX9401" y="connsiteY9401"/>
              </a:cxn>
              <a:cxn ang="0">
                <a:pos x="connsiteX9402" y="connsiteY9402"/>
              </a:cxn>
              <a:cxn ang="0">
                <a:pos x="connsiteX9403" y="connsiteY9403"/>
              </a:cxn>
              <a:cxn ang="0">
                <a:pos x="connsiteX9404" y="connsiteY9404"/>
              </a:cxn>
              <a:cxn ang="0">
                <a:pos x="connsiteX9405" y="connsiteY9405"/>
              </a:cxn>
              <a:cxn ang="0">
                <a:pos x="connsiteX9406" y="connsiteY9406"/>
              </a:cxn>
              <a:cxn ang="0">
                <a:pos x="connsiteX9407" y="connsiteY9407"/>
              </a:cxn>
              <a:cxn ang="0">
                <a:pos x="connsiteX9408" y="connsiteY9408"/>
              </a:cxn>
              <a:cxn ang="0">
                <a:pos x="connsiteX9409" y="connsiteY9409"/>
              </a:cxn>
              <a:cxn ang="0">
                <a:pos x="connsiteX9410" y="connsiteY9410"/>
              </a:cxn>
              <a:cxn ang="0">
                <a:pos x="connsiteX9411" y="connsiteY9411"/>
              </a:cxn>
              <a:cxn ang="0">
                <a:pos x="connsiteX9412" y="connsiteY9412"/>
              </a:cxn>
              <a:cxn ang="0">
                <a:pos x="connsiteX9413" y="connsiteY9413"/>
              </a:cxn>
              <a:cxn ang="0">
                <a:pos x="connsiteX9414" y="connsiteY9414"/>
              </a:cxn>
              <a:cxn ang="0">
                <a:pos x="connsiteX9415" y="connsiteY9415"/>
              </a:cxn>
              <a:cxn ang="0">
                <a:pos x="connsiteX9416" y="connsiteY9416"/>
              </a:cxn>
              <a:cxn ang="0">
                <a:pos x="connsiteX9417" y="connsiteY9417"/>
              </a:cxn>
              <a:cxn ang="0">
                <a:pos x="connsiteX9418" y="connsiteY9418"/>
              </a:cxn>
              <a:cxn ang="0">
                <a:pos x="connsiteX9419" y="connsiteY9419"/>
              </a:cxn>
              <a:cxn ang="0">
                <a:pos x="connsiteX9420" y="connsiteY9420"/>
              </a:cxn>
              <a:cxn ang="0">
                <a:pos x="connsiteX9421" y="connsiteY9421"/>
              </a:cxn>
              <a:cxn ang="0">
                <a:pos x="connsiteX9422" y="connsiteY9422"/>
              </a:cxn>
              <a:cxn ang="0">
                <a:pos x="connsiteX9423" y="connsiteY9423"/>
              </a:cxn>
              <a:cxn ang="0">
                <a:pos x="connsiteX9424" y="connsiteY9424"/>
              </a:cxn>
              <a:cxn ang="0">
                <a:pos x="connsiteX9425" y="connsiteY9425"/>
              </a:cxn>
              <a:cxn ang="0">
                <a:pos x="connsiteX9426" y="connsiteY9426"/>
              </a:cxn>
              <a:cxn ang="0">
                <a:pos x="connsiteX9427" y="connsiteY9427"/>
              </a:cxn>
              <a:cxn ang="0">
                <a:pos x="connsiteX9428" y="connsiteY9428"/>
              </a:cxn>
              <a:cxn ang="0">
                <a:pos x="connsiteX9429" y="connsiteY9429"/>
              </a:cxn>
              <a:cxn ang="0">
                <a:pos x="connsiteX9430" y="connsiteY9430"/>
              </a:cxn>
              <a:cxn ang="0">
                <a:pos x="connsiteX9431" y="connsiteY9431"/>
              </a:cxn>
              <a:cxn ang="0">
                <a:pos x="connsiteX9432" y="connsiteY9432"/>
              </a:cxn>
              <a:cxn ang="0">
                <a:pos x="connsiteX9433" y="connsiteY9433"/>
              </a:cxn>
              <a:cxn ang="0">
                <a:pos x="connsiteX9434" y="connsiteY9434"/>
              </a:cxn>
              <a:cxn ang="0">
                <a:pos x="connsiteX9435" y="connsiteY9435"/>
              </a:cxn>
              <a:cxn ang="0">
                <a:pos x="connsiteX9436" y="connsiteY9436"/>
              </a:cxn>
              <a:cxn ang="0">
                <a:pos x="connsiteX9437" y="connsiteY9437"/>
              </a:cxn>
              <a:cxn ang="0">
                <a:pos x="connsiteX9438" y="connsiteY9438"/>
              </a:cxn>
              <a:cxn ang="0">
                <a:pos x="connsiteX9439" y="connsiteY9439"/>
              </a:cxn>
              <a:cxn ang="0">
                <a:pos x="connsiteX9440" y="connsiteY9440"/>
              </a:cxn>
              <a:cxn ang="0">
                <a:pos x="connsiteX9441" y="connsiteY9441"/>
              </a:cxn>
              <a:cxn ang="0">
                <a:pos x="connsiteX9442" y="connsiteY9442"/>
              </a:cxn>
              <a:cxn ang="0">
                <a:pos x="connsiteX9443" y="connsiteY9443"/>
              </a:cxn>
              <a:cxn ang="0">
                <a:pos x="connsiteX9444" y="connsiteY9444"/>
              </a:cxn>
              <a:cxn ang="0">
                <a:pos x="connsiteX9445" y="connsiteY9445"/>
              </a:cxn>
              <a:cxn ang="0">
                <a:pos x="connsiteX9446" y="connsiteY9446"/>
              </a:cxn>
              <a:cxn ang="0">
                <a:pos x="connsiteX9447" y="connsiteY9447"/>
              </a:cxn>
              <a:cxn ang="0">
                <a:pos x="connsiteX9448" y="connsiteY9448"/>
              </a:cxn>
              <a:cxn ang="0">
                <a:pos x="connsiteX9449" y="connsiteY9449"/>
              </a:cxn>
              <a:cxn ang="0">
                <a:pos x="connsiteX9450" y="connsiteY9450"/>
              </a:cxn>
              <a:cxn ang="0">
                <a:pos x="connsiteX9451" y="connsiteY9451"/>
              </a:cxn>
              <a:cxn ang="0">
                <a:pos x="connsiteX9452" y="connsiteY9452"/>
              </a:cxn>
              <a:cxn ang="0">
                <a:pos x="connsiteX9453" y="connsiteY9453"/>
              </a:cxn>
              <a:cxn ang="0">
                <a:pos x="connsiteX9454" y="connsiteY9454"/>
              </a:cxn>
              <a:cxn ang="0">
                <a:pos x="connsiteX9455" y="connsiteY9455"/>
              </a:cxn>
              <a:cxn ang="0">
                <a:pos x="connsiteX9456" y="connsiteY9456"/>
              </a:cxn>
              <a:cxn ang="0">
                <a:pos x="connsiteX9457" y="connsiteY9457"/>
              </a:cxn>
              <a:cxn ang="0">
                <a:pos x="connsiteX9458" y="connsiteY9458"/>
              </a:cxn>
              <a:cxn ang="0">
                <a:pos x="connsiteX9459" y="connsiteY9459"/>
              </a:cxn>
              <a:cxn ang="0">
                <a:pos x="connsiteX9460" y="connsiteY9460"/>
              </a:cxn>
              <a:cxn ang="0">
                <a:pos x="connsiteX9461" y="connsiteY9461"/>
              </a:cxn>
              <a:cxn ang="0">
                <a:pos x="connsiteX9462" y="connsiteY9462"/>
              </a:cxn>
              <a:cxn ang="0">
                <a:pos x="connsiteX9463" y="connsiteY9463"/>
              </a:cxn>
              <a:cxn ang="0">
                <a:pos x="connsiteX9464" y="connsiteY9464"/>
              </a:cxn>
              <a:cxn ang="0">
                <a:pos x="connsiteX9465" y="connsiteY9465"/>
              </a:cxn>
              <a:cxn ang="0">
                <a:pos x="connsiteX9466" y="connsiteY9466"/>
              </a:cxn>
              <a:cxn ang="0">
                <a:pos x="connsiteX9467" y="connsiteY9467"/>
              </a:cxn>
              <a:cxn ang="0">
                <a:pos x="connsiteX9468" y="connsiteY9468"/>
              </a:cxn>
              <a:cxn ang="0">
                <a:pos x="connsiteX9469" y="connsiteY9469"/>
              </a:cxn>
              <a:cxn ang="0">
                <a:pos x="connsiteX9470" y="connsiteY9470"/>
              </a:cxn>
              <a:cxn ang="0">
                <a:pos x="connsiteX9471" y="connsiteY9471"/>
              </a:cxn>
              <a:cxn ang="0">
                <a:pos x="connsiteX9472" y="connsiteY9472"/>
              </a:cxn>
              <a:cxn ang="0">
                <a:pos x="connsiteX9473" y="connsiteY9473"/>
              </a:cxn>
              <a:cxn ang="0">
                <a:pos x="connsiteX9474" y="connsiteY9474"/>
              </a:cxn>
              <a:cxn ang="0">
                <a:pos x="connsiteX9475" y="connsiteY9475"/>
              </a:cxn>
              <a:cxn ang="0">
                <a:pos x="connsiteX9476" y="connsiteY9476"/>
              </a:cxn>
              <a:cxn ang="0">
                <a:pos x="connsiteX9477" y="connsiteY9477"/>
              </a:cxn>
              <a:cxn ang="0">
                <a:pos x="connsiteX9478" y="connsiteY9478"/>
              </a:cxn>
              <a:cxn ang="0">
                <a:pos x="connsiteX9479" y="connsiteY9479"/>
              </a:cxn>
              <a:cxn ang="0">
                <a:pos x="connsiteX9480" y="connsiteY9480"/>
              </a:cxn>
              <a:cxn ang="0">
                <a:pos x="connsiteX9481" y="connsiteY9481"/>
              </a:cxn>
              <a:cxn ang="0">
                <a:pos x="connsiteX9482" y="connsiteY9482"/>
              </a:cxn>
              <a:cxn ang="0">
                <a:pos x="connsiteX9483" y="connsiteY9483"/>
              </a:cxn>
              <a:cxn ang="0">
                <a:pos x="connsiteX9484" y="connsiteY9484"/>
              </a:cxn>
              <a:cxn ang="0">
                <a:pos x="connsiteX9485" y="connsiteY9485"/>
              </a:cxn>
              <a:cxn ang="0">
                <a:pos x="connsiteX9486" y="connsiteY9486"/>
              </a:cxn>
              <a:cxn ang="0">
                <a:pos x="connsiteX9487" y="connsiteY9487"/>
              </a:cxn>
              <a:cxn ang="0">
                <a:pos x="connsiteX9488" y="connsiteY9488"/>
              </a:cxn>
              <a:cxn ang="0">
                <a:pos x="connsiteX9489" y="connsiteY9489"/>
              </a:cxn>
              <a:cxn ang="0">
                <a:pos x="connsiteX9490" y="connsiteY9490"/>
              </a:cxn>
              <a:cxn ang="0">
                <a:pos x="connsiteX9491" y="connsiteY9491"/>
              </a:cxn>
              <a:cxn ang="0">
                <a:pos x="connsiteX9492" y="connsiteY9492"/>
              </a:cxn>
              <a:cxn ang="0">
                <a:pos x="connsiteX9493" y="connsiteY9493"/>
              </a:cxn>
              <a:cxn ang="0">
                <a:pos x="connsiteX9494" y="connsiteY9494"/>
              </a:cxn>
              <a:cxn ang="0">
                <a:pos x="connsiteX9495" y="connsiteY9495"/>
              </a:cxn>
              <a:cxn ang="0">
                <a:pos x="connsiteX9496" y="connsiteY9496"/>
              </a:cxn>
              <a:cxn ang="0">
                <a:pos x="connsiteX9497" y="connsiteY9497"/>
              </a:cxn>
              <a:cxn ang="0">
                <a:pos x="connsiteX9498" y="connsiteY9498"/>
              </a:cxn>
              <a:cxn ang="0">
                <a:pos x="connsiteX9499" y="connsiteY9499"/>
              </a:cxn>
              <a:cxn ang="0">
                <a:pos x="connsiteX9500" y="connsiteY9500"/>
              </a:cxn>
              <a:cxn ang="0">
                <a:pos x="connsiteX9501" y="connsiteY9501"/>
              </a:cxn>
              <a:cxn ang="0">
                <a:pos x="connsiteX9502" y="connsiteY9502"/>
              </a:cxn>
              <a:cxn ang="0">
                <a:pos x="connsiteX9503" y="connsiteY9503"/>
              </a:cxn>
              <a:cxn ang="0">
                <a:pos x="connsiteX9504" y="connsiteY9504"/>
              </a:cxn>
              <a:cxn ang="0">
                <a:pos x="connsiteX9505" y="connsiteY9505"/>
              </a:cxn>
              <a:cxn ang="0">
                <a:pos x="connsiteX9506" y="connsiteY9506"/>
              </a:cxn>
              <a:cxn ang="0">
                <a:pos x="connsiteX9507" y="connsiteY9507"/>
              </a:cxn>
              <a:cxn ang="0">
                <a:pos x="connsiteX9508" y="connsiteY9508"/>
              </a:cxn>
              <a:cxn ang="0">
                <a:pos x="connsiteX9509" y="connsiteY9509"/>
              </a:cxn>
              <a:cxn ang="0">
                <a:pos x="connsiteX9510" y="connsiteY9510"/>
              </a:cxn>
              <a:cxn ang="0">
                <a:pos x="connsiteX9511" y="connsiteY9511"/>
              </a:cxn>
              <a:cxn ang="0">
                <a:pos x="connsiteX9512" y="connsiteY9512"/>
              </a:cxn>
              <a:cxn ang="0">
                <a:pos x="connsiteX9513" y="connsiteY9513"/>
              </a:cxn>
              <a:cxn ang="0">
                <a:pos x="connsiteX9514" y="connsiteY9514"/>
              </a:cxn>
              <a:cxn ang="0">
                <a:pos x="connsiteX9515" y="connsiteY9515"/>
              </a:cxn>
              <a:cxn ang="0">
                <a:pos x="connsiteX9516" y="connsiteY9516"/>
              </a:cxn>
              <a:cxn ang="0">
                <a:pos x="connsiteX9517" y="connsiteY9517"/>
              </a:cxn>
              <a:cxn ang="0">
                <a:pos x="connsiteX9518" y="connsiteY9518"/>
              </a:cxn>
              <a:cxn ang="0">
                <a:pos x="connsiteX9519" y="connsiteY9519"/>
              </a:cxn>
              <a:cxn ang="0">
                <a:pos x="connsiteX9520" y="connsiteY9520"/>
              </a:cxn>
              <a:cxn ang="0">
                <a:pos x="connsiteX9521" y="connsiteY9521"/>
              </a:cxn>
              <a:cxn ang="0">
                <a:pos x="connsiteX9522" y="connsiteY9522"/>
              </a:cxn>
              <a:cxn ang="0">
                <a:pos x="connsiteX9523" y="connsiteY9523"/>
              </a:cxn>
              <a:cxn ang="0">
                <a:pos x="connsiteX9524" y="connsiteY9524"/>
              </a:cxn>
              <a:cxn ang="0">
                <a:pos x="connsiteX9525" y="connsiteY9525"/>
              </a:cxn>
              <a:cxn ang="0">
                <a:pos x="connsiteX9526" y="connsiteY9526"/>
              </a:cxn>
              <a:cxn ang="0">
                <a:pos x="connsiteX9527" y="connsiteY9527"/>
              </a:cxn>
              <a:cxn ang="0">
                <a:pos x="connsiteX9528" y="connsiteY9528"/>
              </a:cxn>
              <a:cxn ang="0">
                <a:pos x="connsiteX9529" y="connsiteY9529"/>
              </a:cxn>
              <a:cxn ang="0">
                <a:pos x="connsiteX9530" y="connsiteY9530"/>
              </a:cxn>
              <a:cxn ang="0">
                <a:pos x="connsiteX9531" y="connsiteY9531"/>
              </a:cxn>
              <a:cxn ang="0">
                <a:pos x="connsiteX9532" y="connsiteY9532"/>
              </a:cxn>
              <a:cxn ang="0">
                <a:pos x="connsiteX9533" y="connsiteY9533"/>
              </a:cxn>
              <a:cxn ang="0">
                <a:pos x="connsiteX9534" y="connsiteY9534"/>
              </a:cxn>
              <a:cxn ang="0">
                <a:pos x="connsiteX9535" y="connsiteY9535"/>
              </a:cxn>
              <a:cxn ang="0">
                <a:pos x="connsiteX9536" y="connsiteY9536"/>
              </a:cxn>
              <a:cxn ang="0">
                <a:pos x="connsiteX9537" y="connsiteY9537"/>
              </a:cxn>
              <a:cxn ang="0">
                <a:pos x="connsiteX9538" y="connsiteY9538"/>
              </a:cxn>
              <a:cxn ang="0">
                <a:pos x="connsiteX9539" y="connsiteY9539"/>
              </a:cxn>
              <a:cxn ang="0">
                <a:pos x="connsiteX9540" y="connsiteY9540"/>
              </a:cxn>
              <a:cxn ang="0">
                <a:pos x="connsiteX9541" y="connsiteY9541"/>
              </a:cxn>
              <a:cxn ang="0">
                <a:pos x="connsiteX9542" y="connsiteY9542"/>
              </a:cxn>
              <a:cxn ang="0">
                <a:pos x="connsiteX9543" y="connsiteY9543"/>
              </a:cxn>
              <a:cxn ang="0">
                <a:pos x="connsiteX9544" y="connsiteY9544"/>
              </a:cxn>
              <a:cxn ang="0">
                <a:pos x="connsiteX9545" y="connsiteY9545"/>
              </a:cxn>
              <a:cxn ang="0">
                <a:pos x="connsiteX9546" y="connsiteY9546"/>
              </a:cxn>
              <a:cxn ang="0">
                <a:pos x="connsiteX9547" y="connsiteY9547"/>
              </a:cxn>
              <a:cxn ang="0">
                <a:pos x="connsiteX9548" y="connsiteY9548"/>
              </a:cxn>
              <a:cxn ang="0">
                <a:pos x="connsiteX9549" y="connsiteY9549"/>
              </a:cxn>
              <a:cxn ang="0">
                <a:pos x="connsiteX9550" y="connsiteY9550"/>
              </a:cxn>
              <a:cxn ang="0">
                <a:pos x="connsiteX9551" y="connsiteY9551"/>
              </a:cxn>
              <a:cxn ang="0">
                <a:pos x="connsiteX9552" y="connsiteY9552"/>
              </a:cxn>
              <a:cxn ang="0">
                <a:pos x="connsiteX9553" y="connsiteY9553"/>
              </a:cxn>
              <a:cxn ang="0">
                <a:pos x="connsiteX9554" y="connsiteY9554"/>
              </a:cxn>
              <a:cxn ang="0">
                <a:pos x="connsiteX9555" y="connsiteY9555"/>
              </a:cxn>
              <a:cxn ang="0">
                <a:pos x="connsiteX9556" y="connsiteY9556"/>
              </a:cxn>
              <a:cxn ang="0">
                <a:pos x="connsiteX9557" y="connsiteY9557"/>
              </a:cxn>
              <a:cxn ang="0">
                <a:pos x="connsiteX9558" y="connsiteY9558"/>
              </a:cxn>
              <a:cxn ang="0">
                <a:pos x="connsiteX9559" y="connsiteY9559"/>
              </a:cxn>
              <a:cxn ang="0">
                <a:pos x="connsiteX9560" y="connsiteY9560"/>
              </a:cxn>
              <a:cxn ang="0">
                <a:pos x="connsiteX9561" y="connsiteY9561"/>
              </a:cxn>
              <a:cxn ang="0">
                <a:pos x="connsiteX9562" y="connsiteY9562"/>
              </a:cxn>
              <a:cxn ang="0">
                <a:pos x="connsiteX9563" y="connsiteY9563"/>
              </a:cxn>
              <a:cxn ang="0">
                <a:pos x="connsiteX9564" y="connsiteY9564"/>
              </a:cxn>
              <a:cxn ang="0">
                <a:pos x="connsiteX9565" y="connsiteY9565"/>
              </a:cxn>
              <a:cxn ang="0">
                <a:pos x="connsiteX9566" y="connsiteY9566"/>
              </a:cxn>
              <a:cxn ang="0">
                <a:pos x="connsiteX9567" y="connsiteY9567"/>
              </a:cxn>
              <a:cxn ang="0">
                <a:pos x="connsiteX9568" y="connsiteY9568"/>
              </a:cxn>
              <a:cxn ang="0">
                <a:pos x="connsiteX9569" y="connsiteY9569"/>
              </a:cxn>
              <a:cxn ang="0">
                <a:pos x="connsiteX9570" y="connsiteY9570"/>
              </a:cxn>
              <a:cxn ang="0">
                <a:pos x="connsiteX9571" y="connsiteY9571"/>
              </a:cxn>
              <a:cxn ang="0">
                <a:pos x="connsiteX9572" y="connsiteY9572"/>
              </a:cxn>
              <a:cxn ang="0">
                <a:pos x="connsiteX9573" y="connsiteY9573"/>
              </a:cxn>
              <a:cxn ang="0">
                <a:pos x="connsiteX9574" y="connsiteY9574"/>
              </a:cxn>
              <a:cxn ang="0">
                <a:pos x="connsiteX9575" y="connsiteY9575"/>
              </a:cxn>
              <a:cxn ang="0">
                <a:pos x="connsiteX9576" y="connsiteY9576"/>
              </a:cxn>
              <a:cxn ang="0">
                <a:pos x="connsiteX9577" y="connsiteY9577"/>
              </a:cxn>
              <a:cxn ang="0">
                <a:pos x="connsiteX9578" y="connsiteY9578"/>
              </a:cxn>
              <a:cxn ang="0">
                <a:pos x="connsiteX9579" y="connsiteY9579"/>
              </a:cxn>
              <a:cxn ang="0">
                <a:pos x="connsiteX9580" y="connsiteY9580"/>
              </a:cxn>
              <a:cxn ang="0">
                <a:pos x="connsiteX9581" y="connsiteY9581"/>
              </a:cxn>
              <a:cxn ang="0">
                <a:pos x="connsiteX9582" y="connsiteY9582"/>
              </a:cxn>
              <a:cxn ang="0">
                <a:pos x="connsiteX9583" y="connsiteY9583"/>
              </a:cxn>
              <a:cxn ang="0">
                <a:pos x="connsiteX9584" y="connsiteY9584"/>
              </a:cxn>
              <a:cxn ang="0">
                <a:pos x="connsiteX9585" y="connsiteY9585"/>
              </a:cxn>
              <a:cxn ang="0">
                <a:pos x="connsiteX9586" y="connsiteY9586"/>
              </a:cxn>
              <a:cxn ang="0">
                <a:pos x="connsiteX9587" y="connsiteY9587"/>
              </a:cxn>
              <a:cxn ang="0">
                <a:pos x="connsiteX9588" y="connsiteY9588"/>
              </a:cxn>
              <a:cxn ang="0">
                <a:pos x="connsiteX9589" y="connsiteY9589"/>
              </a:cxn>
              <a:cxn ang="0">
                <a:pos x="connsiteX9590" y="connsiteY9590"/>
              </a:cxn>
              <a:cxn ang="0">
                <a:pos x="connsiteX9591" y="connsiteY9591"/>
              </a:cxn>
              <a:cxn ang="0">
                <a:pos x="connsiteX9592" y="connsiteY9592"/>
              </a:cxn>
              <a:cxn ang="0">
                <a:pos x="connsiteX9593" y="connsiteY9593"/>
              </a:cxn>
              <a:cxn ang="0">
                <a:pos x="connsiteX9594" y="connsiteY9594"/>
              </a:cxn>
              <a:cxn ang="0">
                <a:pos x="connsiteX9595" y="connsiteY9595"/>
              </a:cxn>
              <a:cxn ang="0">
                <a:pos x="connsiteX9596" y="connsiteY9596"/>
              </a:cxn>
              <a:cxn ang="0">
                <a:pos x="connsiteX9597" y="connsiteY9597"/>
              </a:cxn>
              <a:cxn ang="0">
                <a:pos x="connsiteX9598" y="connsiteY9598"/>
              </a:cxn>
              <a:cxn ang="0">
                <a:pos x="connsiteX9599" y="connsiteY9599"/>
              </a:cxn>
              <a:cxn ang="0">
                <a:pos x="connsiteX9600" y="connsiteY9600"/>
              </a:cxn>
              <a:cxn ang="0">
                <a:pos x="connsiteX9601" y="connsiteY9601"/>
              </a:cxn>
              <a:cxn ang="0">
                <a:pos x="connsiteX9602" y="connsiteY9602"/>
              </a:cxn>
              <a:cxn ang="0">
                <a:pos x="connsiteX9603" y="connsiteY9603"/>
              </a:cxn>
              <a:cxn ang="0">
                <a:pos x="connsiteX9604" y="connsiteY9604"/>
              </a:cxn>
              <a:cxn ang="0">
                <a:pos x="connsiteX9605" y="connsiteY9605"/>
              </a:cxn>
              <a:cxn ang="0">
                <a:pos x="connsiteX9606" y="connsiteY9606"/>
              </a:cxn>
              <a:cxn ang="0">
                <a:pos x="connsiteX9607" y="connsiteY9607"/>
              </a:cxn>
              <a:cxn ang="0">
                <a:pos x="connsiteX9608" y="connsiteY9608"/>
              </a:cxn>
              <a:cxn ang="0">
                <a:pos x="connsiteX9609" y="connsiteY9609"/>
              </a:cxn>
              <a:cxn ang="0">
                <a:pos x="connsiteX9610" y="connsiteY9610"/>
              </a:cxn>
              <a:cxn ang="0">
                <a:pos x="connsiteX9611" y="connsiteY9611"/>
              </a:cxn>
              <a:cxn ang="0">
                <a:pos x="connsiteX9612" y="connsiteY9612"/>
              </a:cxn>
              <a:cxn ang="0">
                <a:pos x="connsiteX9613" y="connsiteY9613"/>
              </a:cxn>
              <a:cxn ang="0">
                <a:pos x="connsiteX9614" y="connsiteY9614"/>
              </a:cxn>
              <a:cxn ang="0">
                <a:pos x="connsiteX9615" y="connsiteY9615"/>
              </a:cxn>
              <a:cxn ang="0">
                <a:pos x="connsiteX9616" y="connsiteY9616"/>
              </a:cxn>
              <a:cxn ang="0">
                <a:pos x="connsiteX9617" y="connsiteY9617"/>
              </a:cxn>
              <a:cxn ang="0">
                <a:pos x="connsiteX9618" y="connsiteY9618"/>
              </a:cxn>
              <a:cxn ang="0">
                <a:pos x="connsiteX9619" y="connsiteY9619"/>
              </a:cxn>
              <a:cxn ang="0">
                <a:pos x="connsiteX9620" y="connsiteY9620"/>
              </a:cxn>
              <a:cxn ang="0">
                <a:pos x="connsiteX9621" y="connsiteY9621"/>
              </a:cxn>
              <a:cxn ang="0">
                <a:pos x="connsiteX9622" y="connsiteY9622"/>
              </a:cxn>
              <a:cxn ang="0">
                <a:pos x="connsiteX9623" y="connsiteY9623"/>
              </a:cxn>
              <a:cxn ang="0">
                <a:pos x="connsiteX9624" y="connsiteY9624"/>
              </a:cxn>
              <a:cxn ang="0">
                <a:pos x="connsiteX9625" y="connsiteY9625"/>
              </a:cxn>
              <a:cxn ang="0">
                <a:pos x="connsiteX9626" y="connsiteY9626"/>
              </a:cxn>
              <a:cxn ang="0">
                <a:pos x="connsiteX9627" y="connsiteY9627"/>
              </a:cxn>
              <a:cxn ang="0">
                <a:pos x="connsiteX9628" y="connsiteY9628"/>
              </a:cxn>
              <a:cxn ang="0">
                <a:pos x="connsiteX9629" y="connsiteY9629"/>
              </a:cxn>
              <a:cxn ang="0">
                <a:pos x="connsiteX9630" y="connsiteY9630"/>
              </a:cxn>
              <a:cxn ang="0">
                <a:pos x="connsiteX9631" y="connsiteY9631"/>
              </a:cxn>
              <a:cxn ang="0">
                <a:pos x="connsiteX9632" y="connsiteY9632"/>
              </a:cxn>
              <a:cxn ang="0">
                <a:pos x="connsiteX9633" y="connsiteY9633"/>
              </a:cxn>
              <a:cxn ang="0">
                <a:pos x="connsiteX9634" y="connsiteY9634"/>
              </a:cxn>
              <a:cxn ang="0">
                <a:pos x="connsiteX9635" y="connsiteY9635"/>
              </a:cxn>
              <a:cxn ang="0">
                <a:pos x="connsiteX9636" y="connsiteY9636"/>
              </a:cxn>
              <a:cxn ang="0">
                <a:pos x="connsiteX9637" y="connsiteY9637"/>
              </a:cxn>
              <a:cxn ang="0">
                <a:pos x="connsiteX9638" y="connsiteY9638"/>
              </a:cxn>
              <a:cxn ang="0">
                <a:pos x="connsiteX9639" y="connsiteY9639"/>
              </a:cxn>
              <a:cxn ang="0">
                <a:pos x="connsiteX9640" y="connsiteY9640"/>
              </a:cxn>
              <a:cxn ang="0">
                <a:pos x="connsiteX9641" y="connsiteY9641"/>
              </a:cxn>
              <a:cxn ang="0">
                <a:pos x="connsiteX9642" y="connsiteY9642"/>
              </a:cxn>
              <a:cxn ang="0">
                <a:pos x="connsiteX9643" y="connsiteY9643"/>
              </a:cxn>
              <a:cxn ang="0">
                <a:pos x="connsiteX9644" y="connsiteY9644"/>
              </a:cxn>
              <a:cxn ang="0">
                <a:pos x="connsiteX9645" y="connsiteY9645"/>
              </a:cxn>
              <a:cxn ang="0">
                <a:pos x="connsiteX9646" y="connsiteY9646"/>
              </a:cxn>
              <a:cxn ang="0">
                <a:pos x="connsiteX9647" y="connsiteY9647"/>
              </a:cxn>
              <a:cxn ang="0">
                <a:pos x="connsiteX9648" y="connsiteY9648"/>
              </a:cxn>
              <a:cxn ang="0">
                <a:pos x="connsiteX9649" y="connsiteY9649"/>
              </a:cxn>
              <a:cxn ang="0">
                <a:pos x="connsiteX9650" y="connsiteY9650"/>
              </a:cxn>
              <a:cxn ang="0">
                <a:pos x="connsiteX9651" y="connsiteY9651"/>
              </a:cxn>
              <a:cxn ang="0">
                <a:pos x="connsiteX9652" y="connsiteY9652"/>
              </a:cxn>
              <a:cxn ang="0">
                <a:pos x="connsiteX9653" y="connsiteY9653"/>
              </a:cxn>
              <a:cxn ang="0">
                <a:pos x="connsiteX9654" y="connsiteY9654"/>
              </a:cxn>
              <a:cxn ang="0">
                <a:pos x="connsiteX9655" y="connsiteY9655"/>
              </a:cxn>
              <a:cxn ang="0">
                <a:pos x="connsiteX9656" y="connsiteY9656"/>
              </a:cxn>
              <a:cxn ang="0">
                <a:pos x="connsiteX9657" y="connsiteY9657"/>
              </a:cxn>
              <a:cxn ang="0">
                <a:pos x="connsiteX9658" y="connsiteY9658"/>
              </a:cxn>
              <a:cxn ang="0">
                <a:pos x="connsiteX9659" y="connsiteY9659"/>
              </a:cxn>
              <a:cxn ang="0">
                <a:pos x="connsiteX9660" y="connsiteY9660"/>
              </a:cxn>
              <a:cxn ang="0">
                <a:pos x="connsiteX9661" y="connsiteY9661"/>
              </a:cxn>
              <a:cxn ang="0">
                <a:pos x="connsiteX9662" y="connsiteY9662"/>
              </a:cxn>
              <a:cxn ang="0">
                <a:pos x="connsiteX9663" y="connsiteY9663"/>
              </a:cxn>
              <a:cxn ang="0">
                <a:pos x="connsiteX9664" y="connsiteY9664"/>
              </a:cxn>
              <a:cxn ang="0">
                <a:pos x="connsiteX9665" y="connsiteY9665"/>
              </a:cxn>
              <a:cxn ang="0">
                <a:pos x="connsiteX9666" y="connsiteY9666"/>
              </a:cxn>
              <a:cxn ang="0">
                <a:pos x="connsiteX9667" y="connsiteY9667"/>
              </a:cxn>
              <a:cxn ang="0">
                <a:pos x="connsiteX9668" y="connsiteY9668"/>
              </a:cxn>
              <a:cxn ang="0">
                <a:pos x="connsiteX9669" y="connsiteY9669"/>
              </a:cxn>
              <a:cxn ang="0">
                <a:pos x="connsiteX9670" y="connsiteY9670"/>
              </a:cxn>
              <a:cxn ang="0">
                <a:pos x="connsiteX9671" y="connsiteY9671"/>
              </a:cxn>
              <a:cxn ang="0">
                <a:pos x="connsiteX9672" y="connsiteY9672"/>
              </a:cxn>
              <a:cxn ang="0">
                <a:pos x="connsiteX9673" y="connsiteY9673"/>
              </a:cxn>
              <a:cxn ang="0">
                <a:pos x="connsiteX9674" y="connsiteY9674"/>
              </a:cxn>
              <a:cxn ang="0">
                <a:pos x="connsiteX9675" y="connsiteY9675"/>
              </a:cxn>
              <a:cxn ang="0">
                <a:pos x="connsiteX9676" y="connsiteY9676"/>
              </a:cxn>
              <a:cxn ang="0">
                <a:pos x="connsiteX9677" y="connsiteY9677"/>
              </a:cxn>
              <a:cxn ang="0">
                <a:pos x="connsiteX9678" y="connsiteY9678"/>
              </a:cxn>
              <a:cxn ang="0">
                <a:pos x="connsiteX9679" y="connsiteY9679"/>
              </a:cxn>
              <a:cxn ang="0">
                <a:pos x="connsiteX9680" y="connsiteY9680"/>
              </a:cxn>
              <a:cxn ang="0">
                <a:pos x="connsiteX9681" y="connsiteY9681"/>
              </a:cxn>
              <a:cxn ang="0">
                <a:pos x="connsiteX9682" y="connsiteY9682"/>
              </a:cxn>
              <a:cxn ang="0">
                <a:pos x="connsiteX9683" y="connsiteY9683"/>
              </a:cxn>
              <a:cxn ang="0">
                <a:pos x="connsiteX9684" y="connsiteY9684"/>
              </a:cxn>
              <a:cxn ang="0">
                <a:pos x="connsiteX9685" y="connsiteY9685"/>
              </a:cxn>
              <a:cxn ang="0">
                <a:pos x="connsiteX9686" y="connsiteY9686"/>
              </a:cxn>
              <a:cxn ang="0">
                <a:pos x="connsiteX9687" y="connsiteY9687"/>
              </a:cxn>
              <a:cxn ang="0">
                <a:pos x="connsiteX9688" y="connsiteY9688"/>
              </a:cxn>
              <a:cxn ang="0">
                <a:pos x="connsiteX9689" y="connsiteY9689"/>
              </a:cxn>
              <a:cxn ang="0">
                <a:pos x="connsiteX9690" y="connsiteY9690"/>
              </a:cxn>
              <a:cxn ang="0">
                <a:pos x="connsiteX9691" y="connsiteY9691"/>
              </a:cxn>
              <a:cxn ang="0">
                <a:pos x="connsiteX9692" y="connsiteY9692"/>
              </a:cxn>
              <a:cxn ang="0">
                <a:pos x="connsiteX9693" y="connsiteY9693"/>
              </a:cxn>
              <a:cxn ang="0">
                <a:pos x="connsiteX9694" y="connsiteY9694"/>
              </a:cxn>
              <a:cxn ang="0">
                <a:pos x="connsiteX9695" y="connsiteY9695"/>
              </a:cxn>
              <a:cxn ang="0">
                <a:pos x="connsiteX9696" y="connsiteY9696"/>
              </a:cxn>
              <a:cxn ang="0">
                <a:pos x="connsiteX9697" y="connsiteY9697"/>
              </a:cxn>
              <a:cxn ang="0">
                <a:pos x="connsiteX9698" y="connsiteY9698"/>
              </a:cxn>
              <a:cxn ang="0">
                <a:pos x="connsiteX9699" y="connsiteY9699"/>
              </a:cxn>
              <a:cxn ang="0">
                <a:pos x="connsiteX9700" y="connsiteY9700"/>
              </a:cxn>
              <a:cxn ang="0">
                <a:pos x="connsiteX9701" y="connsiteY9701"/>
              </a:cxn>
              <a:cxn ang="0">
                <a:pos x="connsiteX9702" y="connsiteY9702"/>
              </a:cxn>
              <a:cxn ang="0">
                <a:pos x="connsiteX9703" y="connsiteY9703"/>
              </a:cxn>
              <a:cxn ang="0">
                <a:pos x="connsiteX9704" y="connsiteY9704"/>
              </a:cxn>
              <a:cxn ang="0">
                <a:pos x="connsiteX9705" y="connsiteY9705"/>
              </a:cxn>
              <a:cxn ang="0">
                <a:pos x="connsiteX9706" y="connsiteY9706"/>
              </a:cxn>
              <a:cxn ang="0">
                <a:pos x="connsiteX9707" y="connsiteY9707"/>
              </a:cxn>
              <a:cxn ang="0">
                <a:pos x="connsiteX9708" y="connsiteY9708"/>
              </a:cxn>
              <a:cxn ang="0">
                <a:pos x="connsiteX9709" y="connsiteY9709"/>
              </a:cxn>
              <a:cxn ang="0">
                <a:pos x="connsiteX9710" y="connsiteY9710"/>
              </a:cxn>
              <a:cxn ang="0">
                <a:pos x="connsiteX9711" y="connsiteY9711"/>
              </a:cxn>
              <a:cxn ang="0">
                <a:pos x="connsiteX9712" y="connsiteY9712"/>
              </a:cxn>
              <a:cxn ang="0">
                <a:pos x="connsiteX9713" y="connsiteY9713"/>
              </a:cxn>
              <a:cxn ang="0">
                <a:pos x="connsiteX9714" y="connsiteY9714"/>
              </a:cxn>
              <a:cxn ang="0">
                <a:pos x="connsiteX9715" y="connsiteY9715"/>
              </a:cxn>
              <a:cxn ang="0">
                <a:pos x="connsiteX9716" y="connsiteY9716"/>
              </a:cxn>
              <a:cxn ang="0">
                <a:pos x="connsiteX9717" y="connsiteY9717"/>
              </a:cxn>
              <a:cxn ang="0">
                <a:pos x="connsiteX9718" y="connsiteY9718"/>
              </a:cxn>
              <a:cxn ang="0">
                <a:pos x="connsiteX9719" y="connsiteY9719"/>
              </a:cxn>
              <a:cxn ang="0">
                <a:pos x="connsiteX9720" y="connsiteY9720"/>
              </a:cxn>
              <a:cxn ang="0">
                <a:pos x="connsiteX9721" y="connsiteY9721"/>
              </a:cxn>
              <a:cxn ang="0">
                <a:pos x="connsiteX9722" y="connsiteY9722"/>
              </a:cxn>
              <a:cxn ang="0">
                <a:pos x="connsiteX9723" y="connsiteY9723"/>
              </a:cxn>
              <a:cxn ang="0">
                <a:pos x="connsiteX9724" y="connsiteY9724"/>
              </a:cxn>
              <a:cxn ang="0">
                <a:pos x="connsiteX9725" y="connsiteY9725"/>
              </a:cxn>
              <a:cxn ang="0">
                <a:pos x="connsiteX9726" y="connsiteY9726"/>
              </a:cxn>
              <a:cxn ang="0">
                <a:pos x="connsiteX9727" y="connsiteY9727"/>
              </a:cxn>
              <a:cxn ang="0">
                <a:pos x="connsiteX9728" y="connsiteY9728"/>
              </a:cxn>
              <a:cxn ang="0">
                <a:pos x="connsiteX9729" y="connsiteY9729"/>
              </a:cxn>
              <a:cxn ang="0">
                <a:pos x="connsiteX9730" y="connsiteY9730"/>
              </a:cxn>
              <a:cxn ang="0">
                <a:pos x="connsiteX9731" y="connsiteY9731"/>
              </a:cxn>
              <a:cxn ang="0">
                <a:pos x="connsiteX9732" y="connsiteY9732"/>
              </a:cxn>
              <a:cxn ang="0">
                <a:pos x="connsiteX9733" y="connsiteY9733"/>
              </a:cxn>
              <a:cxn ang="0">
                <a:pos x="connsiteX9734" y="connsiteY9734"/>
              </a:cxn>
              <a:cxn ang="0">
                <a:pos x="connsiteX9735" y="connsiteY9735"/>
              </a:cxn>
              <a:cxn ang="0">
                <a:pos x="connsiteX9736" y="connsiteY9736"/>
              </a:cxn>
              <a:cxn ang="0">
                <a:pos x="connsiteX9737" y="connsiteY9737"/>
              </a:cxn>
              <a:cxn ang="0">
                <a:pos x="connsiteX9738" y="connsiteY9738"/>
              </a:cxn>
              <a:cxn ang="0">
                <a:pos x="connsiteX9739" y="connsiteY9739"/>
              </a:cxn>
              <a:cxn ang="0">
                <a:pos x="connsiteX9740" y="connsiteY9740"/>
              </a:cxn>
              <a:cxn ang="0">
                <a:pos x="connsiteX9741" y="connsiteY9741"/>
              </a:cxn>
              <a:cxn ang="0">
                <a:pos x="connsiteX9742" y="connsiteY9742"/>
              </a:cxn>
              <a:cxn ang="0">
                <a:pos x="connsiteX9743" y="connsiteY9743"/>
              </a:cxn>
              <a:cxn ang="0">
                <a:pos x="connsiteX9744" y="connsiteY9744"/>
              </a:cxn>
              <a:cxn ang="0">
                <a:pos x="connsiteX9745" y="connsiteY9745"/>
              </a:cxn>
              <a:cxn ang="0">
                <a:pos x="connsiteX9746" y="connsiteY9746"/>
              </a:cxn>
              <a:cxn ang="0">
                <a:pos x="connsiteX9747" y="connsiteY9747"/>
              </a:cxn>
              <a:cxn ang="0">
                <a:pos x="connsiteX9748" y="connsiteY9748"/>
              </a:cxn>
              <a:cxn ang="0">
                <a:pos x="connsiteX9749" y="connsiteY9749"/>
              </a:cxn>
              <a:cxn ang="0">
                <a:pos x="connsiteX9750" y="connsiteY9750"/>
              </a:cxn>
              <a:cxn ang="0">
                <a:pos x="connsiteX9751" y="connsiteY9751"/>
              </a:cxn>
              <a:cxn ang="0">
                <a:pos x="connsiteX9752" y="connsiteY9752"/>
              </a:cxn>
              <a:cxn ang="0">
                <a:pos x="connsiteX9753" y="connsiteY9753"/>
              </a:cxn>
              <a:cxn ang="0">
                <a:pos x="connsiteX9754" y="connsiteY9754"/>
              </a:cxn>
              <a:cxn ang="0">
                <a:pos x="connsiteX9755" y="connsiteY9755"/>
              </a:cxn>
              <a:cxn ang="0">
                <a:pos x="connsiteX9756" y="connsiteY9756"/>
              </a:cxn>
              <a:cxn ang="0">
                <a:pos x="connsiteX9757" y="connsiteY9757"/>
              </a:cxn>
              <a:cxn ang="0">
                <a:pos x="connsiteX9758" y="connsiteY9758"/>
              </a:cxn>
              <a:cxn ang="0">
                <a:pos x="connsiteX9759" y="connsiteY9759"/>
              </a:cxn>
              <a:cxn ang="0">
                <a:pos x="connsiteX9760" y="connsiteY9760"/>
              </a:cxn>
              <a:cxn ang="0">
                <a:pos x="connsiteX9761" y="connsiteY9761"/>
              </a:cxn>
              <a:cxn ang="0">
                <a:pos x="connsiteX9762" y="connsiteY9762"/>
              </a:cxn>
              <a:cxn ang="0">
                <a:pos x="connsiteX9763" y="connsiteY9763"/>
              </a:cxn>
              <a:cxn ang="0">
                <a:pos x="connsiteX9764" y="connsiteY9764"/>
              </a:cxn>
              <a:cxn ang="0">
                <a:pos x="connsiteX9765" y="connsiteY9765"/>
              </a:cxn>
              <a:cxn ang="0">
                <a:pos x="connsiteX9766" y="connsiteY9766"/>
              </a:cxn>
              <a:cxn ang="0">
                <a:pos x="connsiteX9767" y="connsiteY9767"/>
              </a:cxn>
              <a:cxn ang="0">
                <a:pos x="connsiteX9768" y="connsiteY9768"/>
              </a:cxn>
              <a:cxn ang="0">
                <a:pos x="connsiteX9769" y="connsiteY9769"/>
              </a:cxn>
              <a:cxn ang="0">
                <a:pos x="connsiteX9770" y="connsiteY9770"/>
              </a:cxn>
              <a:cxn ang="0">
                <a:pos x="connsiteX9771" y="connsiteY9771"/>
              </a:cxn>
              <a:cxn ang="0">
                <a:pos x="connsiteX9772" y="connsiteY9772"/>
              </a:cxn>
              <a:cxn ang="0">
                <a:pos x="connsiteX9773" y="connsiteY9773"/>
              </a:cxn>
              <a:cxn ang="0">
                <a:pos x="connsiteX9774" y="connsiteY9774"/>
              </a:cxn>
              <a:cxn ang="0">
                <a:pos x="connsiteX9775" y="connsiteY9775"/>
              </a:cxn>
              <a:cxn ang="0">
                <a:pos x="connsiteX9776" y="connsiteY9776"/>
              </a:cxn>
              <a:cxn ang="0">
                <a:pos x="connsiteX9777" y="connsiteY9777"/>
              </a:cxn>
              <a:cxn ang="0">
                <a:pos x="connsiteX9778" y="connsiteY9778"/>
              </a:cxn>
              <a:cxn ang="0">
                <a:pos x="connsiteX9779" y="connsiteY9779"/>
              </a:cxn>
              <a:cxn ang="0">
                <a:pos x="connsiteX9780" y="connsiteY9780"/>
              </a:cxn>
              <a:cxn ang="0">
                <a:pos x="connsiteX9781" y="connsiteY9781"/>
              </a:cxn>
              <a:cxn ang="0">
                <a:pos x="connsiteX9782" y="connsiteY9782"/>
              </a:cxn>
              <a:cxn ang="0">
                <a:pos x="connsiteX9783" y="connsiteY9783"/>
              </a:cxn>
              <a:cxn ang="0">
                <a:pos x="connsiteX9784" y="connsiteY9784"/>
              </a:cxn>
              <a:cxn ang="0">
                <a:pos x="connsiteX9785" y="connsiteY9785"/>
              </a:cxn>
              <a:cxn ang="0">
                <a:pos x="connsiteX9786" y="connsiteY9786"/>
              </a:cxn>
              <a:cxn ang="0">
                <a:pos x="connsiteX9787" y="connsiteY9787"/>
              </a:cxn>
              <a:cxn ang="0">
                <a:pos x="connsiteX9788" y="connsiteY9788"/>
              </a:cxn>
              <a:cxn ang="0">
                <a:pos x="connsiteX9789" y="connsiteY9789"/>
              </a:cxn>
              <a:cxn ang="0">
                <a:pos x="connsiteX9790" y="connsiteY9790"/>
              </a:cxn>
              <a:cxn ang="0">
                <a:pos x="connsiteX9791" y="connsiteY9791"/>
              </a:cxn>
              <a:cxn ang="0">
                <a:pos x="connsiteX9792" y="connsiteY9792"/>
              </a:cxn>
              <a:cxn ang="0">
                <a:pos x="connsiteX9793" y="connsiteY9793"/>
              </a:cxn>
              <a:cxn ang="0">
                <a:pos x="connsiteX9794" y="connsiteY9794"/>
              </a:cxn>
              <a:cxn ang="0">
                <a:pos x="connsiteX9795" y="connsiteY9795"/>
              </a:cxn>
              <a:cxn ang="0">
                <a:pos x="connsiteX9796" y="connsiteY9796"/>
              </a:cxn>
              <a:cxn ang="0">
                <a:pos x="connsiteX9797" y="connsiteY9797"/>
              </a:cxn>
              <a:cxn ang="0">
                <a:pos x="connsiteX9798" y="connsiteY9798"/>
              </a:cxn>
              <a:cxn ang="0">
                <a:pos x="connsiteX9799" y="connsiteY9799"/>
              </a:cxn>
              <a:cxn ang="0">
                <a:pos x="connsiteX9800" y="connsiteY9800"/>
              </a:cxn>
              <a:cxn ang="0">
                <a:pos x="connsiteX9801" y="connsiteY9801"/>
              </a:cxn>
              <a:cxn ang="0">
                <a:pos x="connsiteX9802" y="connsiteY9802"/>
              </a:cxn>
              <a:cxn ang="0">
                <a:pos x="connsiteX9803" y="connsiteY9803"/>
              </a:cxn>
              <a:cxn ang="0">
                <a:pos x="connsiteX9804" y="connsiteY9804"/>
              </a:cxn>
              <a:cxn ang="0">
                <a:pos x="connsiteX9805" y="connsiteY9805"/>
              </a:cxn>
              <a:cxn ang="0">
                <a:pos x="connsiteX9806" y="connsiteY9806"/>
              </a:cxn>
              <a:cxn ang="0">
                <a:pos x="connsiteX9807" y="connsiteY9807"/>
              </a:cxn>
              <a:cxn ang="0">
                <a:pos x="connsiteX9808" y="connsiteY9808"/>
              </a:cxn>
              <a:cxn ang="0">
                <a:pos x="connsiteX9809" y="connsiteY9809"/>
              </a:cxn>
              <a:cxn ang="0">
                <a:pos x="connsiteX9810" y="connsiteY9810"/>
              </a:cxn>
              <a:cxn ang="0">
                <a:pos x="connsiteX9811" y="connsiteY9811"/>
              </a:cxn>
              <a:cxn ang="0">
                <a:pos x="connsiteX9812" y="connsiteY9812"/>
              </a:cxn>
              <a:cxn ang="0">
                <a:pos x="connsiteX9813" y="connsiteY9813"/>
              </a:cxn>
              <a:cxn ang="0">
                <a:pos x="connsiteX9814" y="connsiteY9814"/>
              </a:cxn>
              <a:cxn ang="0">
                <a:pos x="connsiteX9815" y="connsiteY9815"/>
              </a:cxn>
              <a:cxn ang="0">
                <a:pos x="connsiteX9816" y="connsiteY9816"/>
              </a:cxn>
              <a:cxn ang="0">
                <a:pos x="connsiteX9817" y="connsiteY9817"/>
              </a:cxn>
              <a:cxn ang="0">
                <a:pos x="connsiteX9818" y="connsiteY9818"/>
              </a:cxn>
              <a:cxn ang="0">
                <a:pos x="connsiteX9819" y="connsiteY9819"/>
              </a:cxn>
              <a:cxn ang="0">
                <a:pos x="connsiteX9820" y="connsiteY9820"/>
              </a:cxn>
              <a:cxn ang="0">
                <a:pos x="connsiteX9821" y="connsiteY9821"/>
              </a:cxn>
              <a:cxn ang="0">
                <a:pos x="connsiteX9822" y="connsiteY9822"/>
              </a:cxn>
              <a:cxn ang="0">
                <a:pos x="connsiteX9823" y="connsiteY9823"/>
              </a:cxn>
              <a:cxn ang="0">
                <a:pos x="connsiteX9824" y="connsiteY9824"/>
              </a:cxn>
              <a:cxn ang="0">
                <a:pos x="connsiteX9825" y="connsiteY9825"/>
              </a:cxn>
              <a:cxn ang="0">
                <a:pos x="connsiteX9826" y="connsiteY9826"/>
              </a:cxn>
              <a:cxn ang="0">
                <a:pos x="connsiteX9827" y="connsiteY9827"/>
              </a:cxn>
              <a:cxn ang="0">
                <a:pos x="connsiteX9828" y="connsiteY9828"/>
              </a:cxn>
              <a:cxn ang="0">
                <a:pos x="connsiteX9829" y="connsiteY9829"/>
              </a:cxn>
              <a:cxn ang="0">
                <a:pos x="connsiteX9830" y="connsiteY9830"/>
              </a:cxn>
              <a:cxn ang="0">
                <a:pos x="connsiteX9831" y="connsiteY9831"/>
              </a:cxn>
              <a:cxn ang="0">
                <a:pos x="connsiteX9832" y="connsiteY9832"/>
              </a:cxn>
              <a:cxn ang="0">
                <a:pos x="connsiteX9833" y="connsiteY9833"/>
              </a:cxn>
              <a:cxn ang="0">
                <a:pos x="connsiteX9834" y="connsiteY9834"/>
              </a:cxn>
              <a:cxn ang="0">
                <a:pos x="connsiteX9835" y="connsiteY9835"/>
              </a:cxn>
              <a:cxn ang="0">
                <a:pos x="connsiteX9836" y="connsiteY9836"/>
              </a:cxn>
              <a:cxn ang="0">
                <a:pos x="connsiteX9837" y="connsiteY9837"/>
              </a:cxn>
              <a:cxn ang="0">
                <a:pos x="connsiteX9838" y="connsiteY9838"/>
              </a:cxn>
              <a:cxn ang="0">
                <a:pos x="connsiteX9839" y="connsiteY9839"/>
              </a:cxn>
              <a:cxn ang="0">
                <a:pos x="connsiteX9840" y="connsiteY9840"/>
              </a:cxn>
              <a:cxn ang="0">
                <a:pos x="connsiteX9841" y="connsiteY9841"/>
              </a:cxn>
              <a:cxn ang="0">
                <a:pos x="connsiteX9842" y="connsiteY9842"/>
              </a:cxn>
              <a:cxn ang="0">
                <a:pos x="connsiteX9843" y="connsiteY9843"/>
              </a:cxn>
              <a:cxn ang="0">
                <a:pos x="connsiteX9844" y="connsiteY9844"/>
              </a:cxn>
              <a:cxn ang="0">
                <a:pos x="connsiteX9845" y="connsiteY9845"/>
              </a:cxn>
              <a:cxn ang="0">
                <a:pos x="connsiteX9846" y="connsiteY9846"/>
              </a:cxn>
              <a:cxn ang="0">
                <a:pos x="connsiteX9847" y="connsiteY9847"/>
              </a:cxn>
              <a:cxn ang="0">
                <a:pos x="connsiteX9848" y="connsiteY9848"/>
              </a:cxn>
              <a:cxn ang="0">
                <a:pos x="connsiteX9849" y="connsiteY9849"/>
              </a:cxn>
              <a:cxn ang="0">
                <a:pos x="connsiteX9850" y="connsiteY9850"/>
              </a:cxn>
              <a:cxn ang="0">
                <a:pos x="connsiteX9851" y="connsiteY9851"/>
              </a:cxn>
              <a:cxn ang="0">
                <a:pos x="connsiteX9852" y="connsiteY9852"/>
              </a:cxn>
              <a:cxn ang="0">
                <a:pos x="connsiteX9853" y="connsiteY9853"/>
              </a:cxn>
              <a:cxn ang="0">
                <a:pos x="connsiteX9854" y="connsiteY9854"/>
              </a:cxn>
              <a:cxn ang="0">
                <a:pos x="connsiteX9855" y="connsiteY9855"/>
              </a:cxn>
              <a:cxn ang="0">
                <a:pos x="connsiteX9856" y="connsiteY9856"/>
              </a:cxn>
              <a:cxn ang="0">
                <a:pos x="connsiteX9857" y="connsiteY9857"/>
              </a:cxn>
              <a:cxn ang="0">
                <a:pos x="connsiteX9858" y="connsiteY9858"/>
              </a:cxn>
              <a:cxn ang="0">
                <a:pos x="connsiteX9859" y="connsiteY9859"/>
              </a:cxn>
              <a:cxn ang="0">
                <a:pos x="connsiteX9860" y="connsiteY9860"/>
              </a:cxn>
              <a:cxn ang="0">
                <a:pos x="connsiteX9861" y="connsiteY9861"/>
              </a:cxn>
              <a:cxn ang="0">
                <a:pos x="connsiteX9862" y="connsiteY9862"/>
              </a:cxn>
              <a:cxn ang="0">
                <a:pos x="connsiteX9863" y="connsiteY9863"/>
              </a:cxn>
              <a:cxn ang="0">
                <a:pos x="connsiteX9864" y="connsiteY9864"/>
              </a:cxn>
              <a:cxn ang="0">
                <a:pos x="connsiteX9865" y="connsiteY9865"/>
              </a:cxn>
              <a:cxn ang="0">
                <a:pos x="connsiteX9866" y="connsiteY9866"/>
              </a:cxn>
              <a:cxn ang="0">
                <a:pos x="connsiteX9867" y="connsiteY9867"/>
              </a:cxn>
              <a:cxn ang="0">
                <a:pos x="connsiteX9868" y="connsiteY9868"/>
              </a:cxn>
              <a:cxn ang="0">
                <a:pos x="connsiteX9869" y="connsiteY9869"/>
              </a:cxn>
              <a:cxn ang="0">
                <a:pos x="connsiteX9870" y="connsiteY9870"/>
              </a:cxn>
              <a:cxn ang="0">
                <a:pos x="connsiteX9871" y="connsiteY9871"/>
              </a:cxn>
              <a:cxn ang="0">
                <a:pos x="connsiteX9872" y="connsiteY9872"/>
              </a:cxn>
              <a:cxn ang="0">
                <a:pos x="connsiteX9873" y="connsiteY9873"/>
              </a:cxn>
              <a:cxn ang="0">
                <a:pos x="connsiteX9874" y="connsiteY9874"/>
              </a:cxn>
              <a:cxn ang="0">
                <a:pos x="connsiteX9875" y="connsiteY9875"/>
              </a:cxn>
              <a:cxn ang="0">
                <a:pos x="connsiteX9876" y="connsiteY9876"/>
              </a:cxn>
              <a:cxn ang="0">
                <a:pos x="connsiteX9877" y="connsiteY9877"/>
              </a:cxn>
              <a:cxn ang="0">
                <a:pos x="connsiteX9878" y="connsiteY9878"/>
              </a:cxn>
              <a:cxn ang="0">
                <a:pos x="connsiteX9879" y="connsiteY9879"/>
              </a:cxn>
              <a:cxn ang="0">
                <a:pos x="connsiteX9880" y="connsiteY9880"/>
              </a:cxn>
              <a:cxn ang="0">
                <a:pos x="connsiteX9881" y="connsiteY9881"/>
              </a:cxn>
              <a:cxn ang="0">
                <a:pos x="connsiteX9882" y="connsiteY9882"/>
              </a:cxn>
              <a:cxn ang="0">
                <a:pos x="connsiteX9883" y="connsiteY9883"/>
              </a:cxn>
              <a:cxn ang="0">
                <a:pos x="connsiteX9884" y="connsiteY9884"/>
              </a:cxn>
              <a:cxn ang="0">
                <a:pos x="connsiteX9885" y="connsiteY9885"/>
              </a:cxn>
              <a:cxn ang="0">
                <a:pos x="connsiteX9886" y="connsiteY9886"/>
              </a:cxn>
              <a:cxn ang="0">
                <a:pos x="connsiteX9887" y="connsiteY9887"/>
              </a:cxn>
              <a:cxn ang="0">
                <a:pos x="connsiteX9888" y="connsiteY9888"/>
              </a:cxn>
              <a:cxn ang="0">
                <a:pos x="connsiteX9889" y="connsiteY9889"/>
              </a:cxn>
              <a:cxn ang="0">
                <a:pos x="connsiteX9890" y="connsiteY9890"/>
              </a:cxn>
              <a:cxn ang="0">
                <a:pos x="connsiteX9891" y="connsiteY9891"/>
              </a:cxn>
              <a:cxn ang="0">
                <a:pos x="connsiteX9892" y="connsiteY9892"/>
              </a:cxn>
              <a:cxn ang="0">
                <a:pos x="connsiteX9893" y="connsiteY9893"/>
              </a:cxn>
              <a:cxn ang="0">
                <a:pos x="connsiteX9894" y="connsiteY9894"/>
              </a:cxn>
              <a:cxn ang="0">
                <a:pos x="connsiteX9895" y="connsiteY9895"/>
              </a:cxn>
              <a:cxn ang="0">
                <a:pos x="connsiteX9896" y="connsiteY9896"/>
              </a:cxn>
              <a:cxn ang="0">
                <a:pos x="connsiteX9897" y="connsiteY9897"/>
              </a:cxn>
              <a:cxn ang="0">
                <a:pos x="connsiteX9898" y="connsiteY9898"/>
              </a:cxn>
              <a:cxn ang="0">
                <a:pos x="connsiteX9899" y="connsiteY9899"/>
              </a:cxn>
              <a:cxn ang="0">
                <a:pos x="connsiteX9900" y="connsiteY9900"/>
              </a:cxn>
              <a:cxn ang="0">
                <a:pos x="connsiteX9901" y="connsiteY9901"/>
              </a:cxn>
              <a:cxn ang="0">
                <a:pos x="connsiteX9902" y="connsiteY9902"/>
              </a:cxn>
              <a:cxn ang="0">
                <a:pos x="connsiteX9903" y="connsiteY9903"/>
              </a:cxn>
              <a:cxn ang="0">
                <a:pos x="connsiteX9904" y="connsiteY9904"/>
              </a:cxn>
              <a:cxn ang="0">
                <a:pos x="connsiteX9905" y="connsiteY9905"/>
              </a:cxn>
              <a:cxn ang="0">
                <a:pos x="connsiteX9906" y="connsiteY9906"/>
              </a:cxn>
              <a:cxn ang="0">
                <a:pos x="connsiteX9907" y="connsiteY9907"/>
              </a:cxn>
              <a:cxn ang="0">
                <a:pos x="connsiteX9908" y="connsiteY9908"/>
              </a:cxn>
              <a:cxn ang="0">
                <a:pos x="connsiteX9909" y="connsiteY9909"/>
              </a:cxn>
              <a:cxn ang="0">
                <a:pos x="connsiteX9910" y="connsiteY9910"/>
              </a:cxn>
              <a:cxn ang="0">
                <a:pos x="connsiteX9911" y="connsiteY9911"/>
              </a:cxn>
              <a:cxn ang="0">
                <a:pos x="connsiteX9912" y="connsiteY9912"/>
              </a:cxn>
              <a:cxn ang="0">
                <a:pos x="connsiteX9913" y="connsiteY9913"/>
              </a:cxn>
              <a:cxn ang="0">
                <a:pos x="connsiteX9914" y="connsiteY9914"/>
              </a:cxn>
              <a:cxn ang="0">
                <a:pos x="connsiteX9915" y="connsiteY9915"/>
              </a:cxn>
              <a:cxn ang="0">
                <a:pos x="connsiteX9916" y="connsiteY9916"/>
              </a:cxn>
              <a:cxn ang="0">
                <a:pos x="connsiteX9917" y="connsiteY9917"/>
              </a:cxn>
              <a:cxn ang="0">
                <a:pos x="connsiteX9918" y="connsiteY9918"/>
              </a:cxn>
              <a:cxn ang="0">
                <a:pos x="connsiteX9919" y="connsiteY9919"/>
              </a:cxn>
              <a:cxn ang="0">
                <a:pos x="connsiteX9920" y="connsiteY9920"/>
              </a:cxn>
              <a:cxn ang="0">
                <a:pos x="connsiteX9921" y="connsiteY9921"/>
              </a:cxn>
              <a:cxn ang="0">
                <a:pos x="connsiteX9922" y="connsiteY9922"/>
              </a:cxn>
              <a:cxn ang="0">
                <a:pos x="connsiteX9923" y="connsiteY9923"/>
              </a:cxn>
              <a:cxn ang="0">
                <a:pos x="connsiteX9924" y="connsiteY9924"/>
              </a:cxn>
              <a:cxn ang="0">
                <a:pos x="connsiteX9925" y="connsiteY9925"/>
              </a:cxn>
              <a:cxn ang="0">
                <a:pos x="connsiteX9926" y="connsiteY9926"/>
              </a:cxn>
              <a:cxn ang="0">
                <a:pos x="connsiteX9927" y="connsiteY9927"/>
              </a:cxn>
              <a:cxn ang="0">
                <a:pos x="connsiteX9928" y="connsiteY9928"/>
              </a:cxn>
              <a:cxn ang="0">
                <a:pos x="connsiteX9929" y="connsiteY9929"/>
              </a:cxn>
              <a:cxn ang="0">
                <a:pos x="connsiteX9930" y="connsiteY9930"/>
              </a:cxn>
              <a:cxn ang="0">
                <a:pos x="connsiteX9931" y="connsiteY9931"/>
              </a:cxn>
              <a:cxn ang="0">
                <a:pos x="connsiteX9932" y="connsiteY9932"/>
              </a:cxn>
              <a:cxn ang="0">
                <a:pos x="connsiteX9933" y="connsiteY9933"/>
              </a:cxn>
              <a:cxn ang="0">
                <a:pos x="connsiteX9934" y="connsiteY9934"/>
              </a:cxn>
              <a:cxn ang="0">
                <a:pos x="connsiteX9935" y="connsiteY9935"/>
              </a:cxn>
              <a:cxn ang="0">
                <a:pos x="connsiteX9936" y="connsiteY9936"/>
              </a:cxn>
              <a:cxn ang="0">
                <a:pos x="connsiteX9937" y="connsiteY9937"/>
              </a:cxn>
              <a:cxn ang="0">
                <a:pos x="connsiteX9938" y="connsiteY9938"/>
              </a:cxn>
              <a:cxn ang="0">
                <a:pos x="connsiteX9939" y="connsiteY9939"/>
              </a:cxn>
              <a:cxn ang="0">
                <a:pos x="connsiteX9940" y="connsiteY9940"/>
              </a:cxn>
              <a:cxn ang="0">
                <a:pos x="connsiteX9941" y="connsiteY9941"/>
              </a:cxn>
              <a:cxn ang="0">
                <a:pos x="connsiteX9942" y="connsiteY9942"/>
              </a:cxn>
              <a:cxn ang="0">
                <a:pos x="connsiteX9943" y="connsiteY9943"/>
              </a:cxn>
              <a:cxn ang="0">
                <a:pos x="connsiteX9944" y="connsiteY9944"/>
              </a:cxn>
              <a:cxn ang="0">
                <a:pos x="connsiteX9945" y="connsiteY9945"/>
              </a:cxn>
              <a:cxn ang="0">
                <a:pos x="connsiteX9946" y="connsiteY9946"/>
              </a:cxn>
              <a:cxn ang="0">
                <a:pos x="connsiteX9947" y="connsiteY9947"/>
              </a:cxn>
              <a:cxn ang="0">
                <a:pos x="connsiteX9948" y="connsiteY9948"/>
              </a:cxn>
              <a:cxn ang="0">
                <a:pos x="connsiteX9949" y="connsiteY9949"/>
              </a:cxn>
              <a:cxn ang="0">
                <a:pos x="connsiteX9950" y="connsiteY9950"/>
              </a:cxn>
              <a:cxn ang="0">
                <a:pos x="connsiteX9951" y="connsiteY9951"/>
              </a:cxn>
              <a:cxn ang="0">
                <a:pos x="connsiteX9952" y="connsiteY9952"/>
              </a:cxn>
              <a:cxn ang="0">
                <a:pos x="connsiteX9953" y="connsiteY9953"/>
              </a:cxn>
              <a:cxn ang="0">
                <a:pos x="connsiteX9954" y="connsiteY9954"/>
              </a:cxn>
              <a:cxn ang="0">
                <a:pos x="connsiteX9955" y="connsiteY9955"/>
              </a:cxn>
              <a:cxn ang="0">
                <a:pos x="connsiteX9956" y="connsiteY9956"/>
              </a:cxn>
              <a:cxn ang="0">
                <a:pos x="connsiteX9957" y="connsiteY9957"/>
              </a:cxn>
              <a:cxn ang="0">
                <a:pos x="connsiteX9958" y="connsiteY9958"/>
              </a:cxn>
              <a:cxn ang="0">
                <a:pos x="connsiteX9959" y="connsiteY9959"/>
              </a:cxn>
              <a:cxn ang="0">
                <a:pos x="connsiteX9960" y="connsiteY9960"/>
              </a:cxn>
              <a:cxn ang="0">
                <a:pos x="connsiteX9961" y="connsiteY9961"/>
              </a:cxn>
              <a:cxn ang="0">
                <a:pos x="connsiteX9962" y="connsiteY9962"/>
              </a:cxn>
              <a:cxn ang="0">
                <a:pos x="connsiteX9963" y="connsiteY9963"/>
              </a:cxn>
              <a:cxn ang="0">
                <a:pos x="connsiteX9964" y="connsiteY9964"/>
              </a:cxn>
              <a:cxn ang="0">
                <a:pos x="connsiteX9965" y="connsiteY9965"/>
              </a:cxn>
              <a:cxn ang="0">
                <a:pos x="connsiteX9966" y="connsiteY9966"/>
              </a:cxn>
              <a:cxn ang="0">
                <a:pos x="connsiteX9967" y="connsiteY9967"/>
              </a:cxn>
              <a:cxn ang="0">
                <a:pos x="connsiteX9968" y="connsiteY9968"/>
              </a:cxn>
              <a:cxn ang="0">
                <a:pos x="connsiteX9969" y="connsiteY9969"/>
              </a:cxn>
              <a:cxn ang="0">
                <a:pos x="connsiteX9970" y="connsiteY9970"/>
              </a:cxn>
              <a:cxn ang="0">
                <a:pos x="connsiteX9971" y="connsiteY9971"/>
              </a:cxn>
              <a:cxn ang="0">
                <a:pos x="connsiteX9972" y="connsiteY9972"/>
              </a:cxn>
              <a:cxn ang="0">
                <a:pos x="connsiteX9973" y="connsiteY9973"/>
              </a:cxn>
              <a:cxn ang="0">
                <a:pos x="connsiteX9974" y="connsiteY9974"/>
              </a:cxn>
              <a:cxn ang="0">
                <a:pos x="connsiteX9975" y="connsiteY9975"/>
              </a:cxn>
              <a:cxn ang="0">
                <a:pos x="connsiteX9976" y="connsiteY9976"/>
              </a:cxn>
              <a:cxn ang="0">
                <a:pos x="connsiteX9977" y="connsiteY9977"/>
              </a:cxn>
              <a:cxn ang="0">
                <a:pos x="connsiteX9978" y="connsiteY9978"/>
              </a:cxn>
              <a:cxn ang="0">
                <a:pos x="connsiteX9979" y="connsiteY9979"/>
              </a:cxn>
              <a:cxn ang="0">
                <a:pos x="connsiteX9980" y="connsiteY9980"/>
              </a:cxn>
              <a:cxn ang="0">
                <a:pos x="connsiteX9981" y="connsiteY9981"/>
              </a:cxn>
              <a:cxn ang="0">
                <a:pos x="connsiteX9982" y="connsiteY9982"/>
              </a:cxn>
              <a:cxn ang="0">
                <a:pos x="connsiteX9983" y="connsiteY9983"/>
              </a:cxn>
              <a:cxn ang="0">
                <a:pos x="connsiteX9984" y="connsiteY9984"/>
              </a:cxn>
              <a:cxn ang="0">
                <a:pos x="connsiteX9985" y="connsiteY9985"/>
              </a:cxn>
              <a:cxn ang="0">
                <a:pos x="connsiteX9986" y="connsiteY9986"/>
              </a:cxn>
              <a:cxn ang="0">
                <a:pos x="connsiteX9987" y="connsiteY9987"/>
              </a:cxn>
              <a:cxn ang="0">
                <a:pos x="connsiteX9988" y="connsiteY9988"/>
              </a:cxn>
              <a:cxn ang="0">
                <a:pos x="connsiteX9989" y="connsiteY9989"/>
              </a:cxn>
              <a:cxn ang="0">
                <a:pos x="connsiteX9990" y="connsiteY9990"/>
              </a:cxn>
              <a:cxn ang="0">
                <a:pos x="connsiteX9991" y="connsiteY9991"/>
              </a:cxn>
              <a:cxn ang="0">
                <a:pos x="connsiteX9992" y="connsiteY9992"/>
              </a:cxn>
              <a:cxn ang="0">
                <a:pos x="connsiteX9993" y="connsiteY9993"/>
              </a:cxn>
              <a:cxn ang="0">
                <a:pos x="connsiteX9994" y="connsiteY9994"/>
              </a:cxn>
              <a:cxn ang="0">
                <a:pos x="connsiteX9995" y="connsiteY9995"/>
              </a:cxn>
              <a:cxn ang="0">
                <a:pos x="connsiteX9996" y="connsiteY9996"/>
              </a:cxn>
              <a:cxn ang="0">
                <a:pos x="connsiteX9997" y="connsiteY9997"/>
              </a:cxn>
              <a:cxn ang="0">
                <a:pos x="connsiteX9998" y="connsiteY9998"/>
              </a:cxn>
              <a:cxn ang="0">
                <a:pos x="connsiteX9999" y="connsiteY9999"/>
              </a:cxn>
              <a:cxn ang="0">
                <a:pos x="connsiteX10000" y="connsiteY10000"/>
              </a:cxn>
              <a:cxn ang="0">
                <a:pos x="connsiteX10001" y="connsiteY10001"/>
              </a:cxn>
              <a:cxn ang="0">
                <a:pos x="connsiteX10002" y="connsiteY10002"/>
              </a:cxn>
              <a:cxn ang="0">
                <a:pos x="connsiteX10003" y="connsiteY10003"/>
              </a:cxn>
              <a:cxn ang="0">
                <a:pos x="connsiteX10004" y="connsiteY10004"/>
              </a:cxn>
              <a:cxn ang="0">
                <a:pos x="connsiteX10005" y="connsiteY10005"/>
              </a:cxn>
              <a:cxn ang="0">
                <a:pos x="connsiteX10006" y="connsiteY10006"/>
              </a:cxn>
              <a:cxn ang="0">
                <a:pos x="connsiteX10007" y="connsiteY10007"/>
              </a:cxn>
              <a:cxn ang="0">
                <a:pos x="connsiteX10008" y="connsiteY10008"/>
              </a:cxn>
              <a:cxn ang="0">
                <a:pos x="connsiteX10009" y="connsiteY10009"/>
              </a:cxn>
              <a:cxn ang="0">
                <a:pos x="connsiteX10010" y="connsiteY10010"/>
              </a:cxn>
              <a:cxn ang="0">
                <a:pos x="connsiteX10011" y="connsiteY10011"/>
              </a:cxn>
              <a:cxn ang="0">
                <a:pos x="connsiteX10012" y="connsiteY10012"/>
              </a:cxn>
              <a:cxn ang="0">
                <a:pos x="connsiteX10013" y="connsiteY10013"/>
              </a:cxn>
              <a:cxn ang="0">
                <a:pos x="connsiteX10014" y="connsiteY10014"/>
              </a:cxn>
              <a:cxn ang="0">
                <a:pos x="connsiteX10015" y="connsiteY10015"/>
              </a:cxn>
              <a:cxn ang="0">
                <a:pos x="connsiteX10016" y="connsiteY10016"/>
              </a:cxn>
              <a:cxn ang="0">
                <a:pos x="connsiteX10017" y="connsiteY10017"/>
              </a:cxn>
              <a:cxn ang="0">
                <a:pos x="connsiteX10018" y="connsiteY10018"/>
              </a:cxn>
              <a:cxn ang="0">
                <a:pos x="connsiteX10019" y="connsiteY10019"/>
              </a:cxn>
              <a:cxn ang="0">
                <a:pos x="connsiteX10020" y="connsiteY10020"/>
              </a:cxn>
              <a:cxn ang="0">
                <a:pos x="connsiteX10021" y="connsiteY10021"/>
              </a:cxn>
              <a:cxn ang="0">
                <a:pos x="connsiteX10022" y="connsiteY10022"/>
              </a:cxn>
              <a:cxn ang="0">
                <a:pos x="connsiteX10023" y="connsiteY10023"/>
              </a:cxn>
              <a:cxn ang="0">
                <a:pos x="connsiteX10024" y="connsiteY10024"/>
              </a:cxn>
              <a:cxn ang="0">
                <a:pos x="connsiteX10025" y="connsiteY10025"/>
              </a:cxn>
              <a:cxn ang="0">
                <a:pos x="connsiteX10026" y="connsiteY10026"/>
              </a:cxn>
              <a:cxn ang="0">
                <a:pos x="connsiteX10027" y="connsiteY10027"/>
              </a:cxn>
              <a:cxn ang="0">
                <a:pos x="connsiteX10028" y="connsiteY10028"/>
              </a:cxn>
              <a:cxn ang="0">
                <a:pos x="connsiteX10029" y="connsiteY10029"/>
              </a:cxn>
              <a:cxn ang="0">
                <a:pos x="connsiteX10030" y="connsiteY10030"/>
              </a:cxn>
              <a:cxn ang="0">
                <a:pos x="connsiteX10031" y="connsiteY10031"/>
              </a:cxn>
              <a:cxn ang="0">
                <a:pos x="connsiteX10032" y="connsiteY10032"/>
              </a:cxn>
              <a:cxn ang="0">
                <a:pos x="connsiteX10033" y="connsiteY10033"/>
              </a:cxn>
              <a:cxn ang="0">
                <a:pos x="connsiteX10034" y="connsiteY10034"/>
              </a:cxn>
              <a:cxn ang="0">
                <a:pos x="connsiteX10035" y="connsiteY10035"/>
              </a:cxn>
              <a:cxn ang="0">
                <a:pos x="connsiteX10036" y="connsiteY10036"/>
              </a:cxn>
              <a:cxn ang="0">
                <a:pos x="connsiteX10037" y="connsiteY10037"/>
              </a:cxn>
              <a:cxn ang="0">
                <a:pos x="connsiteX10038" y="connsiteY10038"/>
              </a:cxn>
              <a:cxn ang="0">
                <a:pos x="connsiteX10039" y="connsiteY10039"/>
              </a:cxn>
              <a:cxn ang="0">
                <a:pos x="connsiteX10040" y="connsiteY10040"/>
              </a:cxn>
              <a:cxn ang="0">
                <a:pos x="connsiteX10041" y="connsiteY10041"/>
              </a:cxn>
              <a:cxn ang="0">
                <a:pos x="connsiteX10042" y="connsiteY10042"/>
              </a:cxn>
              <a:cxn ang="0">
                <a:pos x="connsiteX10043" y="connsiteY10043"/>
              </a:cxn>
              <a:cxn ang="0">
                <a:pos x="connsiteX10044" y="connsiteY10044"/>
              </a:cxn>
              <a:cxn ang="0">
                <a:pos x="connsiteX10045" y="connsiteY10045"/>
              </a:cxn>
              <a:cxn ang="0">
                <a:pos x="connsiteX10046" y="connsiteY10046"/>
              </a:cxn>
              <a:cxn ang="0">
                <a:pos x="connsiteX10047" y="connsiteY10047"/>
              </a:cxn>
              <a:cxn ang="0">
                <a:pos x="connsiteX10048" y="connsiteY10048"/>
              </a:cxn>
              <a:cxn ang="0">
                <a:pos x="connsiteX10049" y="connsiteY10049"/>
              </a:cxn>
              <a:cxn ang="0">
                <a:pos x="connsiteX10050" y="connsiteY10050"/>
              </a:cxn>
              <a:cxn ang="0">
                <a:pos x="connsiteX10051" y="connsiteY10051"/>
              </a:cxn>
              <a:cxn ang="0">
                <a:pos x="connsiteX10052" y="connsiteY10052"/>
              </a:cxn>
              <a:cxn ang="0">
                <a:pos x="connsiteX10053" y="connsiteY10053"/>
              </a:cxn>
              <a:cxn ang="0">
                <a:pos x="connsiteX10054" y="connsiteY10054"/>
              </a:cxn>
              <a:cxn ang="0">
                <a:pos x="connsiteX10055" y="connsiteY10055"/>
              </a:cxn>
              <a:cxn ang="0">
                <a:pos x="connsiteX10056" y="connsiteY10056"/>
              </a:cxn>
              <a:cxn ang="0">
                <a:pos x="connsiteX10057" y="connsiteY10057"/>
              </a:cxn>
              <a:cxn ang="0">
                <a:pos x="connsiteX10058" y="connsiteY10058"/>
              </a:cxn>
              <a:cxn ang="0">
                <a:pos x="connsiteX10059" y="connsiteY10059"/>
              </a:cxn>
              <a:cxn ang="0">
                <a:pos x="connsiteX10060" y="connsiteY10060"/>
              </a:cxn>
              <a:cxn ang="0">
                <a:pos x="connsiteX10061" y="connsiteY10061"/>
              </a:cxn>
              <a:cxn ang="0">
                <a:pos x="connsiteX10062" y="connsiteY10062"/>
              </a:cxn>
              <a:cxn ang="0">
                <a:pos x="connsiteX10063" y="connsiteY10063"/>
              </a:cxn>
              <a:cxn ang="0">
                <a:pos x="connsiteX10064" y="connsiteY10064"/>
              </a:cxn>
              <a:cxn ang="0">
                <a:pos x="connsiteX10065" y="connsiteY10065"/>
              </a:cxn>
              <a:cxn ang="0">
                <a:pos x="connsiteX10066" y="connsiteY10066"/>
              </a:cxn>
              <a:cxn ang="0">
                <a:pos x="connsiteX10067" y="connsiteY10067"/>
              </a:cxn>
              <a:cxn ang="0">
                <a:pos x="connsiteX10068" y="connsiteY10068"/>
              </a:cxn>
              <a:cxn ang="0">
                <a:pos x="connsiteX10069" y="connsiteY10069"/>
              </a:cxn>
              <a:cxn ang="0">
                <a:pos x="connsiteX10070" y="connsiteY10070"/>
              </a:cxn>
              <a:cxn ang="0">
                <a:pos x="connsiteX10071" y="connsiteY10071"/>
              </a:cxn>
              <a:cxn ang="0">
                <a:pos x="connsiteX10072" y="connsiteY10072"/>
              </a:cxn>
              <a:cxn ang="0">
                <a:pos x="connsiteX10073" y="connsiteY10073"/>
              </a:cxn>
              <a:cxn ang="0">
                <a:pos x="connsiteX10074" y="connsiteY10074"/>
              </a:cxn>
              <a:cxn ang="0">
                <a:pos x="connsiteX10075" y="connsiteY10075"/>
              </a:cxn>
              <a:cxn ang="0">
                <a:pos x="connsiteX10076" y="connsiteY10076"/>
              </a:cxn>
              <a:cxn ang="0">
                <a:pos x="connsiteX10077" y="connsiteY10077"/>
              </a:cxn>
              <a:cxn ang="0">
                <a:pos x="connsiteX10078" y="connsiteY10078"/>
              </a:cxn>
              <a:cxn ang="0">
                <a:pos x="connsiteX10079" y="connsiteY10079"/>
              </a:cxn>
              <a:cxn ang="0">
                <a:pos x="connsiteX10080" y="connsiteY10080"/>
              </a:cxn>
              <a:cxn ang="0">
                <a:pos x="connsiteX10081" y="connsiteY10081"/>
              </a:cxn>
              <a:cxn ang="0">
                <a:pos x="connsiteX10082" y="connsiteY10082"/>
              </a:cxn>
              <a:cxn ang="0">
                <a:pos x="connsiteX10083" y="connsiteY10083"/>
              </a:cxn>
              <a:cxn ang="0">
                <a:pos x="connsiteX10084" y="connsiteY10084"/>
              </a:cxn>
              <a:cxn ang="0">
                <a:pos x="connsiteX10085" y="connsiteY10085"/>
              </a:cxn>
              <a:cxn ang="0">
                <a:pos x="connsiteX10086" y="connsiteY10086"/>
              </a:cxn>
              <a:cxn ang="0">
                <a:pos x="connsiteX10087" y="connsiteY10087"/>
              </a:cxn>
              <a:cxn ang="0">
                <a:pos x="connsiteX10088" y="connsiteY10088"/>
              </a:cxn>
              <a:cxn ang="0">
                <a:pos x="connsiteX10089" y="connsiteY10089"/>
              </a:cxn>
              <a:cxn ang="0">
                <a:pos x="connsiteX10090" y="connsiteY10090"/>
              </a:cxn>
              <a:cxn ang="0">
                <a:pos x="connsiteX10091" y="connsiteY10091"/>
              </a:cxn>
              <a:cxn ang="0">
                <a:pos x="connsiteX10092" y="connsiteY10092"/>
              </a:cxn>
              <a:cxn ang="0">
                <a:pos x="connsiteX10093" y="connsiteY10093"/>
              </a:cxn>
              <a:cxn ang="0">
                <a:pos x="connsiteX10094" y="connsiteY10094"/>
              </a:cxn>
              <a:cxn ang="0">
                <a:pos x="connsiteX10095" y="connsiteY10095"/>
              </a:cxn>
              <a:cxn ang="0">
                <a:pos x="connsiteX10096" y="connsiteY10096"/>
              </a:cxn>
              <a:cxn ang="0">
                <a:pos x="connsiteX10097" y="connsiteY10097"/>
              </a:cxn>
              <a:cxn ang="0">
                <a:pos x="connsiteX10098" y="connsiteY10098"/>
              </a:cxn>
              <a:cxn ang="0">
                <a:pos x="connsiteX10099" y="connsiteY10099"/>
              </a:cxn>
              <a:cxn ang="0">
                <a:pos x="connsiteX10100" y="connsiteY10100"/>
              </a:cxn>
              <a:cxn ang="0">
                <a:pos x="connsiteX10101" y="connsiteY10101"/>
              </a:cxn>
              <a:cxn ang="0">
                <a:pos x="connsiteX10102" y="connsiteY10102"/>
              </a:cxn>
              <a:cxn ang="0">
                <a:pos x="connsiteX10103" y="connsiteY10103"/>
              </a:cxn>
              <a:cxn ang="0">
                <a:pos x="connsiteX10104" y="connsiteY10104"/>
              </a:cxn>
              <a:cxn ang="0">
                <a:pos x="connsiteX10105" y="connsiteY10105"/>
              </a:cxn>
              <a:cxn ang="0">
                <a:pos x="connsiteX10106" y="connsiteY10106"/>
              </a:cxn>
              <a:cxn ang="0">
                <a:pos x="connsiteX10107" y="connsiteY10107"/>
              </a:cxn>
              <a:cxn ang="0">
                <a:pos x="connsiteX10108" y="connsiteY10108"/>
              </a:cxn>
              <a:cxn ang="0">
                <a:pos x="connsiteX10109" y="connsiteY10109"/>
              </a:cxn>
              <a:cxn ang="0">
                <a:pos x="connsiteX10110" y="connsiteY10110"/>
              </a:cxn>
              <a:cxn ang="0">
                <a:pos x="connsiteX10111" y="connsiteY10111"/>
              </a:cxn>
              <a:cxn ang="0">
                <a:pos x="connsiteX10112" y="connsiteY10112"/>
              </a:cxn>
              <a:cxn ang="0">
                <a:pos x="connsiteX10113" y="connsiteY10113"/>
              </a:cxn>
              <a:cxn ang="0">
                <a:pos x="connsiteX10114" y="connsiteY10114"/>
              </a:cxn>
              <a:cxn ang="0">
                <a:pos x="connsiteX10115" y="connsiteY10115"/>
              </a:cxn>
              <a:cxn ang="0">
                <a:pos x="connsiteX10116" y="connsiteY10116"/>
              </a:cxn>
              <a:cxn ang="0">
                <a:pos x="connsiteX10117" y="connsiteY10117"/>
              </a:cxn>
              <a:cxn ang="0">
                <a:pos x="connsiteX10118" y="connsiteY10118"/>
              </a:cxn>
              <a:cxn ang="0">
                <a:pos x="connsiteX10119" y="connsiteY10119"/>
              </a:cxn>
              <a:cxn ang="0">
                <a:pos x="connsiteX10120" y="connsiteY10120"/>
              </a:cxn>
              <a:cxn ang="0">
                <a:pos x="connsiteX10121" y="connsiteY10121"/>
              </a:cxn>
              <a:cxn ang="0">
                <a:pos x="connsiteX10122" y="connsiteY10122"/>
              </a:cxn>
              <a:cxn ang="0">
                <a:pos x="connsiteX10123" y="connsiteY10123"/>
              </a:cxn>
              <a:cxn ang="0">
                <a:pos x="connsiteX10124" y="connsiteY10124"/>
              </a:cxn>
              <a:cxn ang="0">
                <a:pos x="connsiteX10125" y="connsiteY10125"/>
              </a:cxn>
              <a:cxn ang="0">
                <a:pos x="connsiteX10126" y="connsiteY10126"/>
              </a:cxn>
              <a:cxn ang="0">
                <a:pos x="connsiteX10127" y="connsiteY10127"/>
              </a:cxn>
              <a:cxn ang="0">
                <a:pos x="connsiteX10128" y="connsiteY10128"/>
              </a:cxn>
              <a:cxn ang="0">
                <a:pos x="connsiteX10129" y="connsiteY10129"/>
              </a:cxn>
              <a:cxn ang="0">
                <a:pos x="connsiteX10130" y="connsiteY10130"/>
              </a:cxn>
              <a:cxn ang="0">
                <a:pos x="connsiteX10131" y="connsiteY10131"/>
              </a:cxn>
              <a:cxn ang="0">
                <a:pos x="connsiteX10132" y="connsiteY10132"/>
              </a:cxn>
              <a:cxn ang="0">
                <a:pos x="connsiteX10133" y="connsiteY10133"/>
              </a:cxn>
              <a:cxn ang="0">
                <a:pos x="connsiteX10134" y="connsiteY10134"/>
              </a:cxn>
              <a:cxn ang="0">
                <a:pos x="connsiteX10135" y="connsiteY10135"/>
              </a:cxn>
              <a:cxn ang="0">
                <a:pos x="connsiteX10136" y="connsiteY10136"/>
              </a:cxn>
              <a:cxn ang="0">
                <a:pos x="connsiteX10137" y="connsiteY10137"/>
              </a:cxn>
              <a:cxn ang="0">
                <a:pos x="connsiteX10138" y="connsiteY10138"/>
              </a:cxn>
              <a:cxn ang="0">
                <a:pos x="connsiteX10139" y="connsiteY10139"/>
              </a:cxn>
              <a:cxn ang="0">
                <a:pos x="connsiteX10140" y="connsiteY10140"/>
              </a:cxn>
              <a:cxn ang="0">
                <a:pos x="connsiteX10141" y="connsiteY10141"/>
              </a:cxn>
              <a:cxn ang="0">
                <a:pos x="connsiteX10142" y="connsiteY10142"/>
              </a:cxn>
              <a:cxn ang="0">
                <a:pos x="connsiteX10143" y="connsiteY10143"/>
              </a:cxn>
              <a:cxn ang="0">
                <a:pos x="connsiteX10144" y="connsiteY10144"/>
              </a:cxn>
              <a:cxn ang="0">
                <a:pos x="connsiteX10145" y="connsiteY10145"/>
              </a:cxn>
              <a:cxn ang="0">
                <a:pos x="connsiteX10146" y="connsiteY10146"/>
              </a:cxn>
              <a:cxn ang="0">
                <a:pos x="connsiteX10147" y="connsiteY10147"/>
              </a:cxn>
              <a:cxn ang="0">
                <a:pos x="connsiteX10148" y="connsiteY10148"/>
              </a:cxn>
              <a:cxn ang="0">
                <a:pos x="connsiteX10149" y="connsiteY10149"/>
              </a:cxn>
              <a:cxn ang="0">
                <a:pos x="connsiteX10150" y="connsiteY10150"/>
              </a:cxn>
              <a:cxn ang="0">
                <a:pos x="connsiteX10151" y="connsiteY10151"/>
              </a:cxn>
              <a:cxn ang="0">
                <a:pos x="connsiteX10152" y="connsiteY10152"/>
              </a:cxn>
              <a:cxn ang="0">
                <a:pos x="connsiteX10153" y="connsiteY10153"/>
              </a:cxn>
              <a:cxn ang="0">
                <a:pos x="connsiteX10154" y="connsiteY10154"/>
              </a:cxn>
              <a:cxn ang="0">
                <a:pos x="connsiteX10155" y="connsiteY10155"/>
              </a:cxn>
              <a:cxn ang="0">
                <a:pos x="connsiteX10156" y="connsiteY10156"/>
              </a:cxn>
              <a:cxn ang="0">
                <a:pos x="connsiteX10157" y="connsiteY10157"/>
              </a:cxn>
              <a:cxn ang="0">
                <a:pos x="connsiteX10158" y="connsiteY10158"/>
              </a:cxn>
              <a:cxn ang="0">
                <a:pos x="connsiteX10159" y="connsiteY10159"/>
              </a:cxn>
              <a:cxn ang="0">
                <a:pos x="connsiteX10160" y="connsiteY10160"/>
              </a:cxn>
              <a:cxn ang="0">
                <a:pos x="connsiteX10161" y="connsiteY10161"/>
              </a:cxn>
              <a:cxn ang="0">
                <a:pos x="connsiteX10162" y="connsiteY10162"/>
              </a:cxn>
              <a:cxn ang="0">
                <a:pos x="connsiteX10163" y="connsiteY10163"/>
              </a:cxn>
              <a:cxn ang="0">
                <a:pos x="connsiteX10164" y="connsiteY10164"/>
              </a:cxn>
              <a:cxn ang="0">
                <a:pos x="connsiteX10165" y="connsiteY10165"/>
              </a:cxn>
              <a:cxn ang="0">
                <a:pos x="connsiteX10166" y="connsiteY10166"/>
              </a:cxn>
              <a:cxn ang="0">
                <a:pos x="connsiteX10167" y="connsiteY10167"/>
              </a:cxn>
              <a:cxn ang="0">
                <a:pos x="connsiteX10168" y="connsiteY10168"/>
              </a:cxn>
              <a:cxn ang="0">
                <a:pos x="connsiteX10169" y="connsiteY10169"/>
              </a:cxn>
              <a:cxn ang="0">
                <a:pos x="connsiteX10170" y="connsiteY10170"/>
              </a:cxn>
              <a:cxn ang="0">
                <a:pos x="connsiteX10171" y="connsiteY10171"/>
              </a:cxn>
              <a:cxn ang="0">
                <a:pos x="connsiteX10172" y="connsiteY10172"/>
              </a:cxn>
              <a:cxn ang="0">
                <a:pos x="connsiteX10173" y="connsiteY10173"/>
              </a:cxn>
              <a:cxn ang="0">
                <a:pos x="connsiteX10174" y="connsiteY10174"/>
              </a:cxn>
              <a:cxn ang="0">
                <a:pos x="connsiteX10175" y="connsiteY10175"/>
              </a:cxn>
              <a:cxn ang="0">
                <a:pos x="connsiteX10176" y="connsiteY10176"/>
              </a:cxn>
              <a:cxn ang="0">
                <a:pos x="connsiteX10177" y="connsiteY10177"/>
              </a:cxn>
              <a:cxn ang="0">
                <a:pos x="connsiteX10178" y="connsiteY10178"/>
              </a:cxn>
              <a:cxn ang="0">
                <a:pos x="connsiteX10179" y="connsiteY10179"/>
              </a:cxn>
              <a:cxn ang="0">
                <a:pos x="connsiteX10180" y="connsiteY10180"/>
              </a:cxn>
              <a:cxn ang="0">
                <a:pos x="connsiteX10181" y="connsiteY10181"/>
              </a:cxn>
              <a:cxn ang="0">
                <a:pos x="connsiteX10182" y="connsiteY10182"/>
              </a:cxn>
              <a:cxn ang="0">
                <a:pos x="connsiteX10183" y="connsiteY10183"/>
              </a:cxn>
              <a:cxn ang="0">
                <a:pos x="connsiteX10184" y="connsiteY10184"/>
              </a:cxn>
              <a:cxn ang="0">
                <a:pos x="connsiteX10185" y="connsiteY10185"/>
              </a:cxn>
              <a:cxn ang="0">
                <a:pos x="connsiteX10186" y="connsiteY10186"/>
              </a:cxn>
              <a:cxn ang="0">
                <a:pos x="connsiteX10187" y="connsiteY10187"/>
              </a:cxn>
              <a:cxn ang="0">
                <a:pos x="connsiteX10188" y="connsiteY10188"/>
              </a:cxn>
              <a:cxn ang="0">
                <a:pos x="connsiteX10189" y="connsiteY10189"/>
              </a:cxn>
              <a:cxn ang="0">
                <a:pos x="connsiteX10190" y="connsiteY10190"/>
              </a:cxn>
              <a:cxn ang="0">
                <a:pos x="connsiteX10191" y="connsiteY10191"/>
              </a:cxn>
              <a:cxn ang="0">
                <a:pos x="connsiteX10192" y="connsiteY10192"/>
              </a:cxn>
              <a:cxn ang="0">
                <a:pos x="connsiteX10193" y="connsiteY10193"/>
              </a:cxn>
              <a:cxn ang="0">
                <a:pos x="connsiteX10194" y="connsiteY10194"/>
              </a:cxn>
              <a:cxn ang="0">
                <a:pos x="connsiteX10195" y="connsiteY10195"/>
              </a:cxn>
              <a:cxn ang="0">
                <a:pos x="connsiteX10196" y="connsiteY10196"/>
              </a:cxn>
              <a:cxn ang="0">
                <a:pos x="connsiteX10197" y="connsiteY10197"/>
              </a:cxn>
              <a:cxn ang="0">
                <a:pos x="connsiteX10198" y="connsiteY10198"/>
              </a:cxn>
              <a:cxn ang="0">
                <a:pos x="connsiteX10199" y="connsiteY10199"/>
              </a:cxn>
              <a:cxn ang="0">
                <a:pos x="connsiteX10200" y="connsiteY10200"/>
              </a:cxn>
              <a:cxn ang="0">
                <a:pos x="connsiteX10201" y="connsiteY10201"/>
              </a:cxn>
              <a:cxn ang="0">
                <a:pos x="connsiteX10202" y="connsiteY10202"/>
              </a:cxn>
              <a:cxn ang="0">
                <a:pos x="connsiteX10203" y="connsiteY10203"/>
              </a:cxn>
              <a:cxn ang="0">
                <a:pos x="connsiteX10204" y="connsiteY10204"/>
              </a:cxn>
              <a:cxn ang="0">
                <a:pos x="connsiteX10205" y="connsiteY10205"/>
              </a:cxn>
              <a:cxn ang="0">
                <a:pos x="connsiteX10206" y="connsiteY10206"/>
              </a:cxn>
              <a:cxn ang="0">
                <a:pos x="connsiteX10207" y="connsiteY10207"/>
              </a:cxn>
              <a:cxn ang="0">
                <a:pos x="connsiteX10208" y="connsiteY10208"/>
              </a:cxn>
              <a:cxn ang="0">
                <a:pos x="connsiteX10209" y="connsiteY10209"/>
              </a:cxn>
              <a:cxn ang="0">
                <a:pos x="connsiteX10210" y="connsiteY10210"/>
              </a:cxn>
              <a:cxn ang="0">
                <a:pos x="connsiteX10211" y="connsiteY10211"/>
              </a:cxn>
              <a:cxn ang="0">
                <a:pos x="connsiteX10212" y="connsiteY10212"/>
              </a:cxn>
              <a:cxn ang="0">
                <a:pos x="connsiteX10213" y="connsiteY10213"/>
              </a:cxn>
              <a:cxn ang="0">
                <a:pos x="connsiteX10214" y="connsiteY10214"/>
              </a:cxn>
              <a:cxn ang="0">
                <a:pos x="connsiteX10215" y="connsiteY10215"/>
              </a:cxn>
              <a:cxn ang="0">
                <a:pos x="connsiteX10216" y="connsiteY10216"/>
              </a:cxn>
              <a:cxn ang="0">
                <a:pos x="connsiteX10217" y="connsiteY10217"/>
              </a:cxn>
              <a:cxn ang="0">
                <a:pos x="connsiteX10218" y="connsiteY10218"/>
              </a:cxn>
              <a:cxn ang="0">
                <a:pos x="connsiteX10219" y="connsiteY10219"/>
              </a:cxn>
              <a:cxn ang="0">
                <a:pos x="connsiteX10220" y="connsiteY10220"/>
              </a:cxn>
              <a:cxn ang="0">
                <a:pos x="connsiteX10221" y="connsiteY10221"/>
              </a:cxn>
              <a:cxn ang="0">
                <a:pos x="connsiteX10222" y="connsiteY10222"/>
              </a:cxn>
              <a:cxn ang="0">
                <a:pos x="connsiteX10223" y="connsiteY10223"/>
              </a:cxn>
              <a:cxn ang="0">
                <a:pos x="connsiteX10224" y="connsiteY10224"/>
              </a:cxn>
              <a:cxn ang="0">
                <a:pos x="connsiteX10225" y="connsiteY10225"/>
              </a:cxn>
              <a:cxn ang="0">
                <a:pos x="connsiteX10226" y="connsiteY10226"/>
              </a:cxn>
              <a:cxn ang="0">
                <a:pos x="connsiteX10227" y="connsiteY10227"/>
              </a:cxn>
              <a:cxn ang="0">
                <a:pos x="connsiteX10228" y="connsiteY10228"/>
              </a:cxn>
              <a:cxn ang="0">
                <a:pos x="connsiteX10229" y="connsiteY10229"/>
              </a:cxn>
              <a:cxn ang="0">
                <a:pos x="connsiteX10230" y="connsiteY10230"/>
              </a:cxn>
              <a:cxn ang="0">
                <a:pos x="connsiteX10231" y="connsiteY10231"/>
              </a:cxn>
              <a:cxn ang="0">
                <a:pos x="connsiteX10232" y="connsiteY10232"/>
              </a:cxn>
              <a:cxn ang="0">
                <a:pos x="connsiteX10233" y="connsiteY10233"/>
              </a:cxn>
              <a:cxn ang="0">
                <a:pos x="connsiteX10234" y="connsiteY10234"/>
              </a:cxn>
              <a:cxn ang="0">
                <a:pos x="connsiteX10235" y="connsiteY10235"/>
              </a:cxn>
              <a:cxn ang="0">
                <a:pos x="connsiteX10236" y="connsiteY10236"/>
              </a:cxn>
              <a:cxn ang="0">
                <a:pos x="connsiteX10237" y="connsiteY10237"/>
              </a:cxn>
              <a:cxn ang="0">
                <a:pos x="connsiteX10238" y="connsiteY10238"/>
              </a:cxn>
              <a:cxn ang="0">
                <a:pos x="connsiteX10239" y="connsiteY10239"/>
              </a:cxn>
              <a:cxn ang="0">
                <a:pos x="connsiteX10240" y="connsiteY10240"/>
              </a:cxn>
              <a:cxn ang="0">
                <a:pos x="connsiteX10241" y="connsiteY10241"/>
              </a:cxn>
              <a:cxn ang="0">
                <a:pos x="connsiteX10242" y="connsiteY10242"/>
              </a:cxn>
              <a:cxn ang="0">
                <a:pos x="connsiteX10243" y="connsiteY10243"/>
              </a:cxn>
              <a:cxn ang="0">
                <a:pos x="connsiteX10244" y="connsiteY10244"/>
              </a:cxn>
              <a:cxn ang="0">
                <a:pos x="connsiteX10245" y="connsiteY10245"/>
              </a:cxn>
              <a:cxn ang="0">
                <a:pos x="connsiteX10246" y="connsiteY10246"/>
              </a:cxn>
              <a:cxn ang="0">
                <a:pos x="connsiteX10247" y="connsiteY10247"/>
              </a:cxn>
              <a:cxn ang="0">
                <a:pos x="connsiteX10248" y="connsiteY10248"/>
              </a:cxn>
              <a:cxn ang="0">
                <a:pos x="connsiteX10249" y="connsiteY10249"/>
              </a:cxn>
              <a:cxn ang="0">
                <a:pos x="connsiteX10250" y="connsiteY10250"/>
              </a:cxn>
              <a:cxn ang="0">
                <a:pos x="connsiteX10251" y="connsiteY10251"/>
              </a:cxn>
              <a:cxn ang="0">
                <a:pos x="connsiteX10252" y="connsiteY10252"/>
              </a:cxn>
              <a:cxn ang="0">
                <a:pos x="connsiteX10253" y="connsiteY10253"/>
              </a:cxn>
              <a:cxn ang="0">
                <a:pos x="connsiteX10254" y="connsiteY10254"/>
              </a:cxn>
              <a:cxn ang="0">
                <a:pos x="connsiteX10255" y="connsiteY10255"/>
              </a:cxn>
              <a:cxn ang="0">
                <a:pos x="connsiteX10256" y="connsiteY10256"/>
              </a:cxn>
              <a:cxn ang="0">
                <a:pos x="connsiteX10257" y="connsiteY10257"/>
              </a:cxn>
              <a:cxn ang="0">
                <a:pos x="connsiteX10258" y="connsiteY10258"/>
              </a:cxn>
              <a:cxn ang="0">
                <a:pos x="connsiteX10259" y="connsiteY10259"/>
              </a:cxn>
              <a:cxn ang="0">
                <a:pos x="connsiteX10260" y="connsiteY10260"/>
              </a:cxn>
              <a:cxn ang="0">
                <a:pos x="connsiteX10261" y="connsiteY10261"/>
              </a:cxn>
              <a:cxn ang="0">
                <a:pos x="connsiteX10262" y="connsiteY10262"/>
              </a:cxn>
              <a:cxn ang="0">
                <a:pos x="connsiteX10263" y="connsiteY10263"/>
              </a:cxn>
              <a:cxn ang="0">
                <a:pos x="connsiteX10264" y="connsiteY10264"/>
              </a:cxn>
              <a:cxn ang="0">
                <a:pos x="connsiteX10265" y="connsiteY10265"/>
              </a:cxn>
              <a:cxn ang="0">
                <a:pos x="connsiteX10266" y="connsiteY10266"/>
              </a:cxn>
              <a:cxn ang="0">
                <a:pos x="connsiteX10267" y="connsiteY10267"/>
              </a:cxn>
              <a:cxn ang="0">
                <a:pos x="connsiteX10268" y="connsiteY10268"/>
              </a:cxn>
              <a:cxn ang="0">
                <a:pos x="connsiteX10269" y="connsiteY10269"/>
              </a:cxn>
              <a:cxn ang="0">
                <a:pos x="connsiteX10270" y="connsiteY10270"/>
              </a:cxn>
              <a:cxn ang="0">
                <a:pos x="connsiteX10271" y="connsiteY10271"/>
              </a:cxn>
              <a:cxn ang="0">
                <a:pos x="connsiteX10272" y="connsiteY10272"/>
              </a:cxn>
              <a:cxn ang="0">
                <a:pos x="connsiteX10273" y="connsiteY10273"/>
              </a:cxn>
              <a:cxn ang="0">
                <a:pos x="connsiteX10274" y="connsiteY10274"/>
              </a:cxn>
              <a:cxn ang="0">
                <a:pos x="connsiteX10275" y="connsiteY10275"/>
              </a:cxn>
              <a:cxn ang="0">
                <a:pos x="connsiteX10276" y="connsiteY10276"/>
              </a:cxn>
              <a:cxn ang="0">
                <a:pos x="connsiteX10277" y="connsiteY10277"/>
              </a:cxn>
              <a:cxn ang="0">
                <a:pos x="connsiteX10278" y="connsiteY10278"/>
              </a:cxn>
              <a:cxn ang="0">
                <a:pos x="connsiteX10279" y="connsiteY10279"/>
              </a:cxn>
              <a:cxn ang="0">
                <a:pos x="connsiteX10280" y="connsiteY10280"/>
              </a:cxn>
              <a:cxn ang="0">
                <a:pos x="connsiteX10281" y="connsiteY10281"/>
              </a:cxn>
              <a:cxn ang="0">
                <a:pos x="connsiteX10282" y="connsiteY10282"/>
              </a:cxn>
              <a:cxn ang="0">
                <a:pos x="connsiteX10283" y="connsiteY10283"/>
              </a:cxn>
              <a:cxn ang="0">
                <a:pos x="connsiteX10284" y="connsiteY10284"/>
              </a:cxn>
              <a:cxn ang="0">
                <a:pos x="connsiteX10285" y="connsiteY10285"/>
              </a:cxn>
              <a:cxn ang="0">
                <a:pos x="connsiteX10286" y="connsiteY10286"/>
              </a:cxn>
              <a:cxn ang="0">
                <a:pos x="connsiteX10287" y="connsiteY10287"/>
              </a:cxn>
              <a:cxn ang="0">
                <a:pos x="connsiteX10288" y="connsiteY10288"/>
              </a:cxn>
              <a:cxn ang="0">
                <a:pos x="connsiteX10289" y="connsiteY10289"/>
              </a:cxn>
              <a:cxn ang="0">
                <a:pos x="connsiteX10290" y="connsiteY10290"/>
              </a:cxn>
              <a:cxn ang="0">
                <a:pos x="connsiteX10291" y="connsiteY10291"/>
              </a:cxn>
              <a:cxn ang="0">
                <a:pos x="connsiteX10292" y="connsiteY10292"/>
              </a:cxn>
              <a:cxn ang="0">
                <a:pos x="connsiteX10293" y="connsiteY10293"/>
              </a:cxn>
              <a:cxn ang="0">
                <a:pos x="connsiteX10294" y="connsiteY10294"/>
              </a:cxn>
              <a:cxn ang="0">
                <a:pos x="connsiteX10295" y="connsiteY10295"/>
              </a:cxn>
              <a:cxn ang="0">
                <a:pos x="connsiteX10296" y="connsiteY10296"/>
              </a:cxn>
              <a:cxn ang="0">
                <a:pos x="connsiteX10297" y="connsiteY10297"/>
              </a:cxn>
              <a:cxn ang="0">
                <a:pos x="connsiteX10298" y="connsiteY10298"/>
              </a:cxn>
              <a:cxn ang="0">
                <a:pos x="connsiteX10299" y="connsiteY10299"/>
              </a:cxn>
              <a:cxn ang="0">
                <a:pos x="connsiteX10300" y="connsiteY10300"/>
              </a:cxn>
              <a:cxn ang="0">
                <a:pos x="connsiteX10301" y="connsiteY10301"/>
              </a:cxn>
              <a:cxn ang="0">
                <a:pos x="connsiteX10302" y="connsiteY10302"/>
              </a:cxn>
              <a:cxn ang="0">
                <a:pos x="connsiteX10303" y="connsiteY10303"/>
              </a:cxn>
              <a:cxn ang="0">
                <a:pos x="connsiteX10304" y="connsiteY10304"/>
              </a:cxn>
              <a:cxn ang="0">
                <a:pos x="connsiteX10305" y="connsiteY10305"/>
              </a:cxn>
              <a:cxn ang="0">
                <a:pos x="connsiteX10306" y="connsiteY10306"/>
              </a:cxn>
              <a:cxn ang="0">
                <a:pos x="connsiteX10307" y="connsiteY10307"/>
              </a:cxn>
              <a:cxn ang="0">
                <a:pos x="connsiteX10308" y="connsiteY10308"/>
              </a:cxn>
              <a:cxn ang="0">
                <a:pos x="connsiteX10309" y="connsiteY10309"/>
              </a:cxn>
              <a:cxn ang="0">
                <a:pos x="connsiteX10310" y="connsiteY10310"/>
              </a:cxn>
              <a:cxn ang="0">
                <a:pos x="connsiteX10311" y="connsiteY10311"/>
              </a:cxn>
              <a:cxn ang="0">
                <a:pos x="connsiteX10312" y="connsiteY10312"/>
              </a:cxn>
              <a:cxn ang="0">
                <a:pos x="connsiteX10313" y="connsiteY10313"/>
              </a:cxn>
              <a:cxn ang="0">
                <a:pos x="connsiteX10314" y="connsiteY10314"/>
              </a:cxn>
              <a:cxn ang="0">
                <a:pos x="connsiteX10315" y="connsiteY10315"/>
              </a:cxn>
              <a:cxn ang="0">
                <a:pos x="connsiteX10316" y="connsiteY10316"/>
              </a:cxn>
              <a:cxn ang="0">
                <a:pos x="connsiteX10317" y="connsiteY10317"/>
              </a:cxn>
              <a:cxn ang="0">
                <a:pos x="connsiteX10318" y="connsiteY10318"/>
              </a:cxn>
              <a:cxn ang="0">
                <a:pos x="connsiteX10319" y="connsiteY10319"/>
              </a:cxn>
              <a:cxn ang="0">
                <a:pos x="connsiteX10320" y="connsiteY10320"/>
              </a:cxn>
              <a:cxn ang="0">
                <a:pos x="connsiteX10321" y="connsiteY10321"/>
              </a:cxn>
              <a:cxn ang="0">
                <a:pos x="connsiteX10322" y="connsiteY10322"/>
              </a:cxn>
              <a:cxn ang="0">
                <a:pos x="connsiteX10323" y="connsiteY10323"/>
              </a:cxn>
              <a:cxn ang="0">
                <a:pos x="connsiteX10324" y="connsiteY10324"/>
              </a:cxn>
              <a:cxn ang="0">
                <a:pos x="connsiteX10325" y="connsiteY10325"/>
              </a:cxn>
              <a:cxn ang="0">
                <a:pos x="connsiteX10326" y="connsiteY10326"/>
              </a:cxn>
              <a:cxn ang="0">
                <a:pos x="connsiteX10327" y="connsiteY10327"/>
              </a:cxn>
              <a:cxn ang="0">
                <a:pos x="connsiteX10328" y="connsiteY10328"/>
              </a:cxn>
              <a:cxn ang="0">
                <a:pos x="connsiteX10329" y="connsiteY10329"/>
              </a:cxn>
              <a:cxn ang="0">
                <a:pos x="connsiteX10330" y="connsiteY10330"/>
              </a:cxn>
              <a:cxn ang="0">
                <a:pos x="connsiteX10331" y="connsiteY10331"/>
              </a:cxn>
              <a:cxn ang="0">
                <a:pos x="connsiteX10332" y="connsiteY10332"/>
              </a:cxn>
              <a:cxn ang="0">
                <a:pos x="connsiteX10333" y="connsiteY10333"/>
              </a:cxn>
              <a:cxn ang="0">
                <a:pos x="connsiteX10334" y="connsiteY10334"/>
              </a:cxn>
              <a:cxn ang="0">
                <a:pos x="connsiteX10335" y="connsiteY10335"/>
              </a:cxn>
              <a:cxn ang="0">
                <a:pos x="connsiteX10336" y="connsiteY10336"/>
              </a:cxn>
              <a:cxn ang="0">
                <a:pos x="connsiteX10337" y="connsiteY10337"/>
              </a:cxn>
              <a:cxn ang="0">
                <a:pos x="connsiteX10338" y="connsiteY10338"/>
              </a:cxn>
              <a:cxn ang="0">
                <a:pos x="connsiteX10339" y="connsiteY10339"/>
              </a:cxn>
              <a:cxn ang="0">
                <a:pos x="connsiteX10340" y="connsiteY10340"/>
              </a:cxn>
              <a:cxn ang="0">
                <a:pos x="connsiteX10341" y="connsiteY10341"/>
              </a:cxn>
              <a:cxn ang="0">
                <a:pos x="connsiteX10342" y="connsiteY10342"/>
              </a:cxn>
              <a:cxn ang="0">
                <a:pos x="connsiteX10343" y="connsiteY10343"/>
              </a:cxn>
              <a:cxn ang="0">
                <a:pos x="connsiteX10344" y="connsiteY10344"/>
              </a:cxn>
              <a:cxn ang="0">
                <a:pos x="connsiteX10345" y="connsiteY10345"/>
              </a:cxn>
              <a:cxn ang="0">
                <a:pos x="connsiteX10346" y="connsiteY10346"/>
              </a:cxn>
              <a:cxn ang="0">
                <a:pos x="connsiteX10347" y="connsiteY10347"/>
              </a:cxn>
              <a:cxn ang="0">
                <a:pos x="connsiteX10348" y="connsiteY10348"/>
              </a:cxn>
              <a:cxn ang="0">
                <a:pos x="connsiteX10349" y="connsiteY10349"/>
              </a:cxn>
              <a:cxn ang="0">
                <a:pos x="connsiteX10350" y="connsiteY10350"/>
              </a:cxn>
              <a:cxn ang="0">
                <a:pos x="connsiteX10351" y="connsiteY10351"/>
              </a:cxn>
              <a:cxn ang="0">
                <a:pos x="connsiteX10352" y="connsiteY10352"/>
              </a:cxn>
              <a:cxn ang="0">
                <a:pos x="connsiteX10353" y="connsiteY10353"/>
              </a:cxn>
              <a:cxn ang="0">
                <a:pos x="connsiteX10354" y="connsiteY10354"/>
              </a:cxn>
              <a:cxn ang="0">
                <a:pos x="connsiteX10355" y="connsiteY10355"/>
              </a:cxn>
              <a:cxn ang="0">
                <a:pos x="connsiteX10356" y="connsiteY10356"/>
              </a:cxn>
              <a:cxn ang="0">
                <a:pos x="connsiteX10357" y="connsiteY10357"/>
              </a:cxn>
              <a:cxn ang="0">
                <a:pos x="connsiteX10358" y="connsiteY10358"/>
              </a:cxn>
              <a:cxn ang="0">
                <a:pos x="connsiteX10359" y="connsiteY10359"/>
              </a:cxn>
              <a:cxn ang="0">
                <a:pos x="connsiteX10360" y="connsiteY10360"/>
              </a:cxn>
              <a:cxn ang="0">
                <a:pos x="connsiteX10361" y="connsiteY10361"/>
              </a:cxn>
              <a:cxn ang="0">
                <a:pos x="connsiteX10362" y="connsiteY10362"/>
              </a:cxn>
              <a:cxn ang="0">
                <a:pos x="connsiteX10363" y="connsiteY10363"/>
              </a:cxn>
              <a:cxn ang="0">
                <a:pos x="connsiteX10364" y="connsiteY10364"/>
              </a:cxn>
              <a:cxn ang="0">
                <a:pos x="connsiteX10365" y="connsiteY10365"/>
              </a:cxn>
              <a:cxn ang="0">
                <a:pos x="connsiteX10366" y="connsiteY10366"/>
              </a:cxn>
              <a:cxn ang="0">
                <a:pos x="connsiteX10367" y="connsiteY10367"/>
              </a:cxn>
              <a:cxn ang="0">
                <a:pos x="connsiteX10368" y="connsiteY10368"/>
              </a:cxn>
              <a:cxn ang="0">
                <a:pos x="connsiteX10369" y="connsiteY10369"/>
              </a:cxn>
              <a:cxn ang="0">
                <a:pos x="connsiteX10370" y="connsiteY10370"/>
              </a:cxn>
              <a:cxn ang="0">
                <a:pos x="connsiteX10371" y="connsiteY10371"/>
              </a:cxn>
              <a:cxn ang="0">
                <a:pos x="connsiteX10372" y="connsiteY10372"/>
              </a:cxn>
              <a:cxn ang="0">
                <a:pos x="connsiteX10373" y="connsiteY10373"/>
              </a:cxn>
              <a:cxn ang="0">
                <a:pos x="connsiteX10374" y="connsiteY10374"/>
              </a:cxn>
              <a:cxn ang="0">
                <a:pos x="connsiteX10375" y="connsiteY10375"/>
              </a:cxn>
              <a:cxn ang="0">
                <a:pos x="connsiteX10376" y="connsiteY10376"/>
              </a:cxn>
              <a:cxn ang="0">
                <a:pos x="connsiteX10377" y="connsiteY10377"/>
              </a:cxn>
              <a:cxn ang="0">
                <a:pos x="connsiteX10378" y="connsiteY10378"/>
              </a:cxn>
              <a:cxn ang="0">
                <a:pos x="connsiteX10379" y="connsiteY10379"/>
              </a:cxn>
              <a:cxn ang="0">
                <a:pos x="connsiteX10380" y="connsiteY10380"/>
              </a:cxn>
              <a:cxn ang="0">
                <a:pos x="connsiteX10381" y="connsiteY10381"/>
              </a:cxn>
              <a:cxn ang="0">
                <a:pos x="connsiteX10382" y="connsiteY10382"/>
              </a:cxn>
              <a:cxn ang="0">
                <a:pos x="connsiteX10383" y="connsiteY10383"/>
              </a:cxn>
              <a:cxn ang="0">
                <a:pos x="connsiteX10384" y="connsiteY10384"/>
              </a:cxn>
              <a:cxn ang="0">
                <a:pos x="connsiteX10385" y="connsiteY10385"/>
              </a:cxn>
              <a:cxn ang="0">
                <a:pos x="connsiteX10386" y="connsiteY10386"/>
              </a:cxn>
              <a:cxn ang="0">
                <a:pos x="connsiteX10387" y="connsiteY10387"/>
              </a:cxn>
              <a:cxn ang="0">
                <a:pos x="connsiteX10388" y="connsiteY10388"/>
              </a:cxn>
              <a:cxn ang="0">
                <a:pos x="connsiteX10389" y="connsiteY10389"/>
              </a:cxn>
              <a:cxn ang="0">
                <a:pos x="connsiteX10390" y="connsiteY10390"/>
              </a:cxn>
              <a:cxn ang="0">
                <a:pos x="connsiteX10391" y="connsiteY10391"/>
              </a:cxn>
              <a:cxn ang="0">
                <a:pos x="connsiteX10392" y="connsiteY10392"/>
              </a:cxn>
              <a:cxn ang="0">
                <a:pos x="connsiteX10393" y="connsiteY10393"/>
              </a:cxn>
              <a:cxn ang="0">
                <a:pos x="connsiteX10394" y="connsiteY10394"/>
              </a:cxn>
              <a:cxn ang="0">
                <a:pos x="connsiteX10395" y="connsiteY10395"/>
              </a:cxn>
              <a:cxn ang="0">
                <a:pos x="connsiteX10396" y="connsiteY10396"/>
              </a:cxn>
              <a:cxn ang="0">
                <a:pos x="connsiteX10397" y="connsiteY10397"/>
              </a:cxn>
              <a:cxn ang="0">
                <a:pos x="connsiteX10398" y="connsiteY10398"/>
              </a:cxn>
              <a:cxn ang="0">
                <a:pos x="connsiteX10399" y="connsiteY10399"/>
              </a:cxn>
              <a:cxn ang="0">
                <a:pos x="connsiteX10400" y="connsiteY10400"/>
              </a:cxn>
              <a:cxn ang="0">
                <a:pos x="connsiteX10401" y="connsiteY10401"/>
              </a:cxn>
              <a:cxn ang="0">
                <a:pos x="connsiteX10402" y="connsiteY10402"/>
              </a:cxn>
              <a:cxn ang="0">
                <a:pos x="connsiteX10403" y="connsiteY10403"/>
              </a:cxn>
              <a:cxn ang="0">
                <a:pos x="connsiteX10404" y="connsiteY10404"/>
              </a:cxn>
              <a:cxn ang="0">
                <a:pos x="connsiteX10405" y="connsiteY10405"/>
              </a:cxn>
              <a:cxn ang="0">
                <a:pos x="connsiteX10406" y="connsiteY10406"/>
              </a:cxn>
              <a:cxn ang="0">
                <a:pos x="connsiteX10407" y="connsiteY10407"/>
              </a:cxn>
              <a:cxn ang="0">
                <a:pos x="connsiteX10408" y="connsiteY10408"/>
              </a:cxn>
              <a:cxn ang="0">
                <a:pos x="connsiteX10409" y="connsiteY10409"/>
              </a:cxn>
              <a:cxn ang="0">
                <a:pos x="connsiteX10410" y="connsiteY10410"/>
              </a:cxn>
              <a:cxn ang="0">
                <a:pos x="connsiteX10411" y="connsiteY10411"/>
              </a:cxn>
              <a:cxn ang="0">
                <a:pos x="connsiteX10412" y="connsiteY10412"/>
              </a:cxn>
              <a:cxn ang="0">
                <a:pos x="connsiteX10413" y="connsiteY10413"/>
              </a:cxn>
              <a:cxn ang="0">
                <a:pos x="connsiteX10414" y="connsiteY10414"/>
              </a:cxn>
              <a:cxn ang="0">
                <a:pos x="connsiteX10415" y="connsiteY10415"/>
              </a:cxn>
              <a:cxn ang="0">
                <a:pos x="connsiteX10416" y="connsiteY10416"/>
              </a:cxn>
              <a:cxn ang="0">
                <a:pos x="connsiteX10417" y="connsiteY10417"/>
              </a:cxn>
              <a:cxn ang="0">
                <a:pos x="connsiteX10418" y="connsiteY10418"/>
              </a:cxn>
              <a:cxn ang="0">
                <a:pos x="connsiteX10419" y="connsiteY10419"/>
              </a:cxn>
              <a:cxn ang="0">
                <a:pos x="connsiteX10420" y="connsiteY10420"/>
              </a:cxn>
              <a:cxn ang="0">
                <a:pos x="connsiteX10421" y="connsiteY10421"/>
              </a:cxn>
              <a:cxn ang="0">
                <a:pos x="connsiteX10422" y="connsiteY10422"/>
              </a:cxn>
              <a:cxn ang="0">
                <a:pos x="connsiteX10423" y="connsiteY10423"/>
              </a:cxn>
              <a:cxn ang="0">
                <a:pos x="connsiteX10424" y="connsiteY10424"/>
              </a:cxn>
              <a:cxn ang="0">
                <a:pos x="connsiteX10425" y="connsiteY10425"/>
              </a:cxn>
              <a:cxn ang="0">
                <a:pos x="connsiteX10426" y="connsiteY10426"/>
              </a:cxn>
              <a:cxn ang="0">
                <a:pos x="connsiteX10427" y="connsiteY10427"/>
              </a:cxn>
              <a:cxn ang="0">
                <a:pos x="connsiteX10428" y="connsiteY10428"/>
              </a:cxn>
              <a:cxn ang="0">
                <a:pos x="connsiteX10429" y="connsiteY10429"/>
              </a:cxn>
              <a:cxn ang="0">
                <a:pos x="connsiteX10430" y="connsiteY10430"/>
              </a:cxn>
              <a:cxn ang="0">
                <a:pos x="connsiteX10431" y="connsiteY10431"/>
              </a:cxn>
              <a:cxn ang="0">
                <a:pos x="connsiteX10432" y="connsiteY10432"/>
              </a:cxn>
              <a:cxn ang="0">
                <a:pos x="connsiteX10433" y="connsiteY10433"/>
              </a:cxn>
              <a:cxn ang="0">
                <a:pos x="connsiteX10434" y="connsiteY10434"/>
              </a:cxn>
              <a:cxn ang="0">
                <a:pos x="connsiteX10435" y="connsiteY10435"/>
              </a:cxn>
              <a:cxn ang="0">
                <a:pos x="connsiteX10436" y="connsiteY10436"/>
              </a:cxn>
              <a:cxn ang="0">
                <a:pos x="connsiteX10437" y="connsiteY10437"/>
              </a:cxn>
              <a:cxn ang="0">
                <a:pos x="connsiteX10438" y="connsiteY10438"/>
              </a:cxn>
              <a:cxn ang="0">
                <a:pos x="connsiteX10439" y="connsiteY10439"/>
              </a:cxn>
              <a:cxn ang="0">
                <a:pos x="connsiteX10440" y="connsiteY10440"/>
              </a:cxn>
              <a:cxn ang="0">
                <a:pos x="connsiteX10441" y="connsiteY10441"/>
              </a:cxn>
              <a:cxn ang="0">
                <a:pos x="connsiteX10442" y="connsiteY10442"/>
              </a:cxn>
              <a:cxn ang="0">
                <a:pos x="connsiteX10443" y="connsiteY10443"/>
              </a:cxn>
              <a:cxn ang="0">
                <a:pos x="connsiteX10444" y="connsiteY10444"/>
              </a:cxn>
              <a:cxn ang="0">
                <a:pos x="connsiteX10445" y="connsiteY10445"/>
              </a:cxn>
              <a:cxn ang="0">
                <a:pos x="connsiteX10446" y="connsiteY10446"/>
              </a:cxn>
              <a:cxn ang="0">
                <a:pos x="connsiteX10447" y="connsiteY10447"/>
              </a:cxn>
              <a:cxn ang="0">
                <a:pos x="connsiteX10448" y="connsiteY10448"/>
              </a:cxn>
              <a:cxn ang="0">
                <a:pos x="connsiteX10449" y="connsiteY10449"/>
              </a:cxn>
              <a:cxn ang="0">
                <a:pos x="connsiteX10450" y="connsiteY10450"/>
              </a:cxn>
              <a:cxn ang="0">
                <a:pos x="connsiteX10451" y="connsiteY10451"/>
              </a:cxn>
              <a:cxn ang="0">
                <a:pos x="connsiteX10452" y="connsiteY10452"/>
              </a:cxn>
              <a:cxn ang="0">
                <a:pos x="connsiteX10453" y="connsiteY10453"/>
              </a:cxn>
              <a:cxn ang="0">
                <a:pos x="connsiteX10454" y="connsiteY10454"/>
              </a:cxn>
              <a:cxn ang="0">
                <a:pos x="connsiteX10455" y="connsiteY10455"/>
              </a:cxn>
              <a:cxn ang="0">
                <a:pos x="connsiteX10456" y="connsiteY10456"/>
              </a:cxn>
              <a:cxn ang="0">
                <a:pos x="connsiteX10457" y="connsiteY10457"/>
              </a:cxn>
              <a:cxn ang="0">
                <a:pos x="connsiteX10458" y="connsiteY10458"/>
              </a:cxn>
              <a:cxn ang="0">
                <a:pos x="connsiteX10459" y="connsiteY10459"/>
              </a:cxn>
              <a:cxn ang="0">
                <a:pos x="connsiteX10460" y="connsiteY10460"/>
              </a:cxn>
              <a:cxn ang="0">
                <a:pos x="connsiteX10461" y="connsiteY10461"/>
              </a:cxn>
              <a:cxn ang="0">
                <a:pos x="connsiteX10462" y="connsiteY10462"/>
              </a:cxn>
              <a:cxn ang="0">
                <a:pos x="connsiteX10463" y="connsiteY10463"/>
              </a:cxn>
              <a:cxn ang="0">
                <a:pos x="connsiteX10464" y="connsiteY10464"/>
              </a:cxn>
              <a:cxn ang="0">
                <a:pos x="connsiteX10465" y="connsiteY10465"/>
              </a:cxn>
              <a:cxn ang="0">
                <a:pos x="connsiteX10466" y="connsiteY10466"/>
              </a:cxn>
              <a:cxn ang="0">
                <a:pos x="connsiteX10467" y="connsiteY10467"/>
              </a:cxn>
              <a:cxn ang="0">
                <a:pos x="connsiteX10468" y="connsiteY10468"/>
              </a:cxn>
              <a:cxn ang="0">
                <a:pos x="connsiteX10469" y="connsiteY10469"/>
              </a:cxn>
              <a:cxn ang="0">
                <a:pos x="connsiteX10470" y="connsiteY10470"/>
              </a:cxn>
              <a:cxn ang="0">
                <a:pos x="connsiteX10471" y="connsiteY10471"/>
              </a:cxn>
              <a:cxn ang="0">
                <a:pos x="connsiteX10472" y="connsiteY10472"/>
              </a:cxn>
              <a:cxn ang="0">
                <a:pos x="connsiteX10473" y="connsiteY10473"/>
              </a:cxn>
              <a:cxn ang="0">
                <a:pos x="connsiteX10474" y="connsiteY10474"/>
              </a:cxn>
              <a:cxn ang="0">
                <a:pos x="connsiteX10475" y="connsiteY10475"/>
              </a:cxn>
              <a:cxn ang="0">
                <a:pos x="connsiteX10476" y="connsiteY10476"/>
              </a:cxn>
              <a:cxn ang="0">
                <a:pos x="connsiteX10477" y="connsiteY10477"/>
              </a:cxn>
              <a:cxn ang="0">
                <a:pos x="connsiteX10478" y="connsiteY10478"/>
              </a:cxn>
              <a:cxn ang="0">
                <a:pos x="connsiteX10479" y="connsiteY10479"/>
              </a:cxn>
              <a:cxn ang="0">
                <a:pos x="connsiteX10480" y="connsiteY10480"/>
              </a:cxn>
              <a:cxn ang="0">
                <a:pos x="connsiteX10481" y="connsiteY10481"/>
              </a:cxn>
              <a:cxn ang="0">
                <a:pos x="connsiteX10482" y="connsiteY10482"/>
              </a:cxn>
              <a:cxn ang="0">
                <a:pos x="connsiteX10483" y="connsiteY10483"/>
              </a:cxn>
              <a:cxn ang="0">
                <a:pos x="connsiteX10484" y="connsiteY10484"/>
              </a:cxn>
              <a:cxn ang="0">
                <a:pos x="connsiteX10485" y="connsiteY10485"/>
              </a:cxn>
              <a:cxn ang="0">
                <a:pos x="connsiteX10486" y="connsiteY10486"/>
              </a:cxn>
              <a:cxn ang="0">
                <a:pos x="connsiteX10487" y="connsiteY10487"/>
              </a:cxn>
              <a:cxn ang="0">
                <a:pos x="connsiteX10488" y="connsiteY10488"/>
              </a:cxn>
              <a:cxn ang="0">
                <a:pos x="connsiteX10489" y="connsiteY10489"/>
              </a:cxn>
              <a:cxn ang="0">
                <a:pos x="connsiteX10490" y="connsiteY10490"/>
              </a:cxn>
              <a:cxn ang="0">
                <a:pos x="connsiteX10491" y="connsiteY10491"/>
              </a:cxn>
              <a:cxn ang="0">
                <a:pos x="connsiteX10492" y="connsiteY10492"/>
              </a:cxn>
              <a:cxn ang="0">
                <a:pos x="connsiteX10493" y="connsiteY10493"/>
              </a:cxn>
              <a:cxn ang="0">
                <a:pos x="connsiteX10494" y="connsiteY10494"/>
              </a:cxn>
              <a:cxn ang="0">
                <a:pos x="connsiteX10495" y="connsiteY10495"/>
              </a:cxn>
              <a:cxn ang="0">
                <a:pos x="connsiteX10496" y="connsiteY10496"/>
              </a:cxn>
              <a:cxn ang="0">
                <a:pos x="connsiteX10497" y="connsiteY10497"/>
              </a:cxn>
              <a:cxn ang="0">
                <a:pos x="connsiteX10498" y="connsiteY10498"/>
              </a:cxn>
              <a:cxn ang="0">
                <a:pos x="connsiteX10499" y="connsiteY10499"/>
              </a:cxn>
              <a:cxn ang="0">
                <a:pos x="connsiteX10500" y="connsiteY10500"/>
              </a:cxn>
              <a:cxn ang="0">
                <a:pos x="connsiteX10501" y="connsiteY10501"/>
              </a:cxn>
              <a:cxn ang="0">
                <a:pos x="connsiteX10502" y="connsiteY10502"/>
              </a:cxn>
              <a:cxn ang="0">
                <a:pos x="connsiteX10503" y="connsiteY10503"/>
              </a:cxn>
              <a:cxn ang="0">
                <a:pos x="connsiteX10504" y="connsiteY10504"/>
              </a:cxn>
              <a:cxn ang="0">
                <a:pos x="connsiteX10505" y="connsiteY10505"/>
              </a:cxn>
              <a:cxn ang="0">
                <a:pos x="connsiteX10506" y="connsiteY10506"/>
              </a:cxn>
              <a:cxn ang="0">
                <a:pos x="connsiteX10507" y="connsiteY10507"/>
              </a:cxn>
              <a:cxn ang="0">
                <a:pos x="connsiteX10508" y="connsiteY10508"/>
              </a:cxn>
              <a:cxn ang="0">
                <a:pos x="connsiteX10509" y="connsiteY10509"/>
              </a:cxn>
              <a:cxn ang="0">
                <a:pos x="connsiteX10510" y="connsiteY10510"/>
              </a:cxn>
              <a:cxn ang="0">
                <a:pos x="connsiteX10511" y="connsiteY10511"/>
              </a:cxn>
              <a:cxn ang="0">
                <a:pos x="connsiteX10512" y="connsiteY10512"/>
              </a:cxn>
              <a:cxn ang="0">
                <a:pos x="connsiteX10513" y="connsiteY10513"/>
              </a:cxn>
              <a:cxn ang="0">
                <a:pos x="connsiteX10514" y="connsiteY10514"/>
              </a:cxn>
              <a:cxn ang="0">
                <a:pos x="connsiteX10515" y="connsiteY10515"/>
              </a:cxn>
              <a:cxn ang="0">
                <a:pos x="connsiteX10516" y="connsiteY10516"/>
              </a:cxn>
              <a:cxn ang="0">
                <a:pos x="connsiteX10517" y="connsiteY10517"/>
              </a:cxn>
              <a:cxn ang="0">
                <a:pos x="connsiteX10518" y="connsiteY10518"/>
              </a:cxn>
              <a:cxn ang="0">
                <a:pos x="connsiteX10519" y="connsiteY10519"/>
              </a:cxn>
              <a:cxn ang="0">
                <a:pos x="connsiteX10520" y="connsiteY10520"/>
              </a:cxn>
              <a:cxn ang="0">
                <a:pos x="connsiteX10521" y="connsiteY10521"/>
              </a:cxn>
              <a:cxn ang="0">
                <a:pos x="connsiteX10522" y="connsiteY10522"/>
              </a:cxn>
              <a:cxn ang="0">
                <a:pos x="connsiteX10523" y="connsiteY10523"/>
              </a:cxn>
              <a:cxn ang="0">
                <a:pos x="connsiteX10524" y="connsiteY10524"/>
              </a:cxn>
              <a:cxn ang="0">
                <a:pos x="connsiteX10525" y="connsiteY10525"/>
              </a:cxn>
              <a:cxn ang="0">
                <a:pos x="connsiteX10526" y="connsiteY10526"/>
              </a:cxn>
              <a:cxn ang="0">
                <a:pos x="connsiteX10527" y="connsiteY10527"/>
              </a:cxn>
              <a:cxn ang="0">
                <a:pos x="connsiteX10528" y="connsiteY10528"/>
              </a:cxn>
              <a:cxn ang="0">
                <a:pos x="connsiteX10529" y="connsiteY10529"/>
              </a:cxn>
              <a:cxn ang="0">
                <a:pos x="connsiteX10530" y="connsiteY10530"/>
              </a:cxn>
              <a:cxn ang="0">
                <a:pos x="connsiteX10531" y="connsiteY10531"/>
              </a:cxn>
              <a:cxn ang="0">
                <a:pos x="connsiteX10532" y="connsiteY10532"/>
              </a:cxn>
              <a:cxn ang="0">
                <a:pos x="connsiteX10533" y="connsiteY10533"/>
              </a:cxn>
              <a:cxn ang="0">
                <a:pos x="connsiteX10534" y="connsiteY10534"/>
              </a:cxn>
              <a:cxn ang="0">
                <a:pos x="connsiteX10535" y="connsiteY10535"/>
              </a:cxn>
              <a:cxn ang="0">
                <a:pos x="connsiteX10536" y="connsiteY10536"/>
              </a:cxn>
              <a:cxn ang="0">
                <a:pos x="connsiteX10537" y="connsiteY10537"/>
              </a:cxn>
              <a:cxn ang="0">
                <a:pos x="connsiteX10538" y="connsiteY10538"/>
              </a:cxn>
              <a:cxn ang="0">
                <a:pos x="connsiteX10539" y="connsiteY10539"/>
              </a:cxn>
              <a:cxn ang="0">
                <a:pos x="connsiteX10540" y="connsiteY10540"/>
              </a:cxn>
              <a:cxn ang="0">
                <a:pos x="connsiteX10541" y="connsiteY10541"/>
              </a:cxn>
              <a:cxn ang="0">
                <a:pos x="connsiteX10542" y="connsiteY10542"/>
              </a:cxn>
              <a:cxn ang="0">
                <a:pos x="connsiteX10543" y="connsiteY10543"/>
              </a:cxn>
              <a:cxn ang="0">
                <a:pos x="connsiteX10544" y="connsiteY10544"/>
              </a:cxn>
              <a:cxn ang="0">
                <a:pos x="connsiteX10545" y="connsiteY10545"/>
              </a:cxn>
              <a:cxn ang="0">
                <a:pos x="connsiteX10546" y="connsiteY10546"/>
              </a:cxn>
              <a:cxn ang="0">
                <a:pos x="connsiteX10547" y="connsiteY10547"/>
              </a:cxn>
              <a:cxn ang="0">
                <a:pos x="connsiteX10548" y="connsiteY10548"/>
              </a:cxn>
              <a:cxn ang="0">
                <a:pos x="connsiteX10549" y="connsiteY10549"/>
              </a:cxn>
              <a:cxn ang="0">
                <a:pos x="connsiteX10550" y="connsiteY10550"/>
              </a:cxn>
              <a:cxn ang="0">
                <a:pos x="connsiteX10551" y="connsiteY10551"/>
              </a:cxn>
              <a:cxn ang="0">
                <a:pos x="connsiteX10552" y="connsiteY10552"/>
              </a:cxn>
              <a:cxn ang="0">
                <a:pos x="connsiteX10553" y="connsiteY10553"/>
              </a:cxn>
              <a:cxn ang="0">
                <a:pos x="connsiteX10554" y="connsiteY10554"/>
              </a:cxn>
              <a:cxn ang="0">
                <a:pos x="connsiteX10555" y="connsiteY10555"/>
              </a:cxn>
              <a:cxn ang="0">
                <a:pos x="connsiteX10556" y="connsiteY10556"/>
              </a:cxn>
              <a:cxn ang="0">
                <a:pos x="connsiteX10557" y="connsiteY10557"/>
              </a:cxn>
              <a:cxn ang="0">
                <a:pos x="connsiteX10558" y="connsiteY10558"/>
              </a:cxn>
              <a:cxn ang="0">
                <a:pos x="connsiteX10559" y="connsiteY10559"/>
              </a:cxn>
              <a:cxn ang="0">
                <a:pos x="connsiteX10560" y="connsiteY10560"/>
              </a:cxn>
              <a:cxn ang="0">
                <a:pos x="connsiteX10561" y="connsiteY10561"/>
              </a:cxn>
              <a:cxn ang="0">
                <a:pos x="connsiteX10562" y="connsiteY10562"/>
              </a:cxn>
              <a:cxn ang="0">
                <a:pos x="connsiteX10563" y="connsiteY10563"/>
              </a:cxn>
              <a:cxn ang="0">
                <a:pos x="connsiteX10564" y="connsiteY10564"/>
              </a:cxn>
              <a:cxn ang="0">
                <a:pos x="connsiteX10565" y="connsiteY10565"/>
              </a:cxn>
              <a:cxn ang="0">
                <a:pos x="connsiteX10566" y="connsiteY10566"/>
              </a:cxn>
              <a:cxn ang="0">
                <a:pos x="connsiteX10567" y="connsiteY10567"/>
              </a:cxn>
              <a:cxn ang="0">
                <a:pos x="connsiteX10568" y="connsiteY10568"/>
              </a:cxn>
              <a:cxn ang="0">
                <a:pos x="connsiteX10569" y="connsiteY10569"/>
              </a:cxn>
              <a:cxn ang="0">
                <a:pos x="connsiteX10570" y="connsiteY10570"/>
              </a:cxn>
              <a:cxn ang="0">
                <a:pos x="connsiteX10571" y="connsiteY10571"/>
              </a:cxn>
              <a:cxn ang="0">
                <a:pos x="connsiteX10572" y="connsiteY10572"/>
              </a:cxn>
              <a:cxn ang="0">
                <a:pos x="connsiteX10573" y="connsiteY10573"/>
              </a:cxn>
              <a:cxn ang="0">
                <a:pos x="connsiteX10574" y="connsiteY10574"/>
              </a:cxn>
              <a:cxn ang="0">
                <a:pos x="connsiteX10575" y="connsiteY10575"/>
              </a:cxn>
              <a:cxn ang="0">
                <a:pos x="connsiteX10576" y="connsiteY10576"/>
              </a:cxn>
              <a:cxn ang="0">
                <a:pos x="connsiteX10577" y="connsiteY10577"/>
              </a:cxn>
              <a:cxn ang="0">
                <a:pos x="connsiteX10578" y="connsiteY10578"/>
              </a:cxn>
              <a:cxn ang="0">
                <a:pos x="connsiteX10579" y="connsiteY10579"/>
              </a:cxn>
              <a:cxn ang="0">
                <a:pos x="connsiteX10580" y="connsiteY10580"/>
              </a:cxn>
              <a:cxn ang="0">
                <a:pos x="connsiteX10581" y="connsiteY10581"/>
              </a:cxn>
              <a:cxn ang="0">
                <a:pos x="connsiteX10582" y="connsiteY10582"/>
              </a:cxn>
              <a:cxn ang="0">
                <a:pos x="connsiteX10583" y="connsiteY10583"/>
              </a:cxn>
              <a:cxn ang="0">
                <a:pos x="connsiteX10584" y="connsiteY10584"/>
              </a:cxn>
              <a:cxn ang="0">
                <a:pos x="connsiteX10585" y="connsiteY10585"/>
              </a:cxn>
              <a:cxn ang="0">
                <a:pos x="connsiteX10586" y="connsiteY10586"/>
              </a:cxn>
              <a:cxn ang="0">
                <a:pos x="connsiteX10587" y="connsiteY10587"/>
              </a:cxn>
              <a:cxn ang="0">
                <a:pos x="connsiteX10588" y="connsiteY10588"/>
              </a:cxn>
              <a:cxn ang="0">
                <a:pos x="connsiteX10589" y="connsiteY10589"/>
              </a:cxn>
              <a:cxn ang="0">
                <a:pos x="connsiteX10590" y="connsiteY10590"/>
              </a:cxn>
              <a:cxn ang="0">
                <a:pos x="connsiteX10591" y="connsiteY10591"/>
              </a:cxn>
              <a:cxn ang="0">
                <a:pos x="connsiteX10592" y="connsiteY10592"/>
              </a:cxn>
              <a:cxn ang="0">
                <a:pos x="connsiteX10593" y="connsiteY10593"/>
              </a:cxn>
              <a:cxn ang="0">
                <a:pos x="connsiteX10594" y="connsiteY10594"/>
              </a:cxn>
              <a:cxn ang="0">
                <a:pos x="connsiteX10595" y="connsiteY10595"/>
              </a:cxn>
              <a:cxn ang="0">
                <a:pos x="connsiteX10596" y="connsiteY10596"/>
              </a:cxn>
              <a:cxn ang="0">
                <a:pos x="connsiteX10597" y="connsiteY10597"/>
              </a:cxn>
              <a:cxn ang="0">
                <a:pos x="connsiteX10598" y="connsiteY10598"/>
              </a:cxn>
              <a:cxn ang="0">
                <a:pos x="connsiteX10599" y="connsiteY10599"/>
              </a:cxn>
              <a:cxn ang="0">
                <a:pos x="connsiteX10600" y="connsiteY10600"/>
              </a:cxn>
              <a:cxn ang="0">
                <a:pos x="connsiteX10601" y="connsiteY10601"/>
              </a:cxn>
              <a:cxn ang="0">
                <a:pos x="connsiteX10602" y="connsiteY10602"/>
              </a:cxn>
              <a:cxn ang="0">
                <a:pos x="connsiteX10603" y="connsiteY10603"/>
              </a:cxn>
              <a:cxn ang="0">
                <a:pos x="connsiteX10604" y="connsiteY10604"/>
              </a:cxn>
              <a:cxn ang="0">
                <a:pos x="connsiteX10605" y="connsiteY10605"/>
              </a:cxn>
              <a:cxn ang="0">
                <a:pos x="connsiteX10606" y="connsiteY10606"/>
              </a:cxn>
              <a:cxn ang="0">
                <a:pos x="connsiteX10607" y="connsiteY10607"/>
              </a:cxn>
              <a:cxn ang="0">
                <a:pos x="connsiteX10608" y="connsiteY10608"/>
              </a:cxn>
              <a:cxn ang="0">
                <a:pos x="connsiteX10609" y="connsiteY10609"/>
              </a:cxn>
              <a:cxn ang="0">
                <a:pos x="connsiteX10610" y="connsiteY10610"/>
              </a:cxn>
              <a:cxn ang="0">
                <a:pos x="connsiteX10611" y="connsiteY10611"/>
              </a:cxn>
              <a:cxn ang="0">
                <a:pos x="connsiteX10612" y="connsiteY10612"/>
              </a:cxn>
              <a:cxn ang="0">
                <a:pos x="connsiteX10613" y="connsiteY10613"/>
              </a:cxn>
              <a:cxn ang="0">
                <a:pos x="connsiteX10614" y="connsiteY10614"/>
              </a:cxn>
              <a:cxn ang="0">
                <a:pos x="connsiteX10615" y="connsiteY10615"/>
              </a:cxn>
              <a:cxn ang="0">
                <a:pos x="connsiteX10616" y="connsiteY10616"/>
              </a:cxn>
              <a:cxn ang="0">
                <a:pos x="connsiteX10617" y="connsiteY10617"/>
              </a:cxn>
              <a:cxn ang="0">
                <a:pos x="connsiteX10618" y="connsiteY10618"/>
              </a:cxn>
              <a:cxn ang="0">
                <a:pos x="connsiteX10619" y="connsiteY10619"/>
              </a:cxn>
              <a:cxn ang="0">
                <a:pos x="connsiteX10620" y="connsiteY10620"/>
              </a:cxn>
              <a:cxn ang="0">
                <a:pos x="connsiteX10621" y="connsiteY10621"/>
              </a:cxn>
              <a:cxn ang="0">
                <a:pos x="connsiteX10622" y="connsiteY10622"/>
              </a:cxn>
              <a:cxn ang="0">
                <a:pos x="connsiteX10623" y="connsiteY10623"/>
              </a:cxn>
              <a:cxn ang="0">
                <a:pos x="connsiteX10624" y="connsiteY10624"/>
              </a:cxn>
              <a:cxn ang="0">
                <a:pos x="connsiteX10625" y="connsiteY10625"/>
              </a:cxn>
              <a:cxn ang="0">
                <a:pos x="connsiteX10626" y="connsiteY10626"/>
              </a:cxn>
              <a:cxn ang="0">
                <a:pos x="connsiteX10627" y="connsiteY10627"/>
              </a:cxn>
              <a:cxn ang="0">
                <a:pos x="connsiteX10628" y="connsiteY10628"/>
              </a:cxn>
              <a:cxn ang="0">
                <a:pos x="connsiteX10629" y="connsiteY10629"/>
              </a:cxn>
              <a:cxn ang="0">
                <a:pos x="connsiteX10630" y="connsiteY10630"/>
              </a:cxn>
              <a:cxn ang="0">
                <a:pos x="connsiteX10631" y="connsiteY10631"/>
              </a:cxn>
              <a:cxn ang="0">
                <a:pos x="connsiteX10632" y="connsiteY10632"/>
              </a:cxn>
              <a:cxn ang="0">
                <a:pos x="connsiteX10633" y="connsiteY10633"/>
              </a:cxn>
              <a:cxn ang="0">
                <a:pos x="connsiteX10634" y="connsiteY10634"/>
              </a:cxn>
              <a:cxn ang="0">
                <a:pos x="connsiteX10635" y="connsiteY10635"/>
              </a:cxn>
              <a:cxn ang="0">
                <a:pos x="connsiteX10636" y="connsiteY10636"/>
              </a:cxn>
              <a:cxn ang="0">
                <a:pos x="connsiteX10637" y="connsiteY10637"/>
              </a:cxn>
              <a:cxn ang="0">
                <a:pos x="connsiteX10638" y="connsiteY10638"/>
              </a:cxn>
              <a:cxn ang="0">
                <a:pos x="connsiteX10639" y="connsiteY10639"/>
              </a:cxn>
              <a:cxn ang="0">
                <a:pos x="connsiteX10640" y="connsiteY10640"/>
              </a:cxn>
              <a:cxn ang="0">
                <a:pos x="connsiteX10641" y="connsiteY10641"/>
              </a:cxn>
              <a:cxn ang="0">
                <a:pos x="connsiteX10642" y="connsiteY10642"/>
              </a:cxn>
              <a:cxn ang="0">
                <a:pos x="connsiteX10643" y="connsiteY10643"/>
              </a:cxn>
              <a:cxn ang="0">
                <a:pos x="connsiteX10644" y="connsiteY10644"/>
              </a:cxn>
              <a:cxn ang="0">
                <a:pos x="connsiteX10645" y="connsiteY10645"/>
              </a:cxn>
              <a:cxn ang="0">
                <a:pos x="connsiteX10646" y="connsiteY10646"/>
              </a:cxn>
              <a:cxn ang="0">
                <a:pos x="connsiteX10647" y="connsiteY10647"/>
              </a:cxn>
              <a:cxn ang="0">
                <a:pos x="connsiteX10648" y="connsiteY10648"/>
              </a:cxn>
              <a:cxn ang="0">
                <a:pos x="connsiteX10649" y="connsiteY10649"/>
              </a:cxn>
              <a:cxn ang="0">
                <a:pos x="connsiteX10650" y="connsiteY10650"/>
              </a:cxn>
              <a:cxn ang="0">
                <a:pos x="connsiteX10651" y="connsiteY10651"/>
              </a:cxn>
              <a:cxn ang="0">
                <a:pos x="connsiteX10652" y="connsiteY10652"/>
              </a:cxn>
              <a:cxn ang="0">
                <a:pos x="connsiteX10653" y="connsiteY10653"/>
              </a:cxn>
              <a:cxn ang="0">
                <a:pos x="connsiteX10654" y="connsiteY10654"/>
              </a:cxn>
              <a:cxn ang="0">
                <a:pos x="connsiteX10655" y="connsiteY10655"/>
              </a:cxn>
              <a:cxn ang="0">
                <a:pos x="connsiteX10656" y="connsiteY10656"/>
              </a:cxn>
              <a:cxn ang="0">
                <a:pos x="connsiteX10657" y="connsiteY10657"/>
              </a:cxn>
              <a:cxn ang="0">
                <a:pos x="connsiteX10658" y="connsiteY10658"/>
              </a:cxn>
              <a:cxn ang="0">
                <a:pos x="connsiteX10659" y="connsiteY10659"/>
              </a:cxn>
              <a:cxn ang="0">
                <a:pos x="connsiteX10660" y="connsiteY10660"/>
              </a:cxn>
              <a:cxn ang="0">
                <a:pos x="connsiteX10661" y="connsiteY10661"/>
              </a:cxn>
              <a:cxn ang="0">
                <a:pos x="connsiteX10662" y="connsiteY10662"/>
              </a:cxn>
              <a:cxn ang="0">
                <a:pos x="connsiteX10663" y="connsiteY10663"/>
              </a:cxn>
              <a:cxn ang="0">
                <a:pos x="connsiteX10664" y="connsiteY10664"/>
              </a:cxn>
              <a:cxn ang="0">
                <a:pos x="connsiteX10665" y="connsiteY10665"/>
              </a:cxn>
              <a:cxn ang="0">
                <a:pos x="connsiteX10666" y="connsiteY10666"/>
              </a:cxn>
              <a:cxn ang="0">
                <a:pos x="connsiteX10667" y="connsiteY10667"/>
              </a:cxn>
              <a:cxn ang="0">
                <a:pos x="connsiteX10668" y="connsiteY10668"/>
              </a:cxn>
              <a:cxn ang="0">
                <a:pos x="connsiteX10669" y="connsiteY10669"/>
              </a:cxn>
              <a:cxn ang="0">
                <a:pos x="connsiteX10670" y="connsiteY10670"/>
              </a:cxn>
              <a:cxn ang="0">
                <a:pos x="connsiteX10671" y="connsiteY10671"/>
              </a:cxn>
              <a:cxn ang="0">
                <a:pos x="connsiteX10672" y="connsiteY10672"/>
              </a:cxn>
              <a:cxn ang="0">
                <a:pos x="connsiteX10673" y="connsiteY10673"/>
              </a:cxn>
              <a:cxn ang="0">
                <a:pos x="connsiteX10674" y="connsiteY10674"/>
              </a:cxn>
              <a:cxn ang="0">
                <a:pos x="connsiteX10675" y="connsiteY10675"/>
              </a:cxn>
              <a:cxn ang="0">
                <a:pos x="connsiteX10676" y="connsiteY10676"/>
              </a:cxn>
              <a:cxn ang="0">
                <a:pos x="connsiteX10677" y="connsiteY10677"/>
              </a:cxn>
              <a:cxn ang="0">
                <a:pos x="connsiteX10678" y="connsiteY10678"/>
              </a:cxn>
              <a:cxn ang="0">
                <a:pos x="connsiteX10679" y="connsiteY10679"/>
              </a:cxn>
              <a:cxn ang="0">
                <a:pos x="connsiteX10680" y="connsiteY10680"/>
              </a:cxn>
              <a:cxn ang="0">
                <a:pos x="connsiteX10681" y="connsiteY10681"/>
              </a:cxn>
              <a:cxn ang="0">
                <a:pos x="connsiteX10682" y="connsiteY10682"/>
              </a:cxn>
              <a:cxn ang="0">
                <a:pos x="connsiteX10683" y="connsiteY10683"/>
              </a:cxn>
              <a:cxn ang="0">
                <a:pos x="connsiteX10684" y="connsiteY10684"/>
              </a:cxn>
              <a:cxn ang="0">
                <a:pos x="connsiteX10685" y="connsiteY10685"/>
              </a:cxn>
              <a:cxn ang="0">
                <a:pos x="connsiteX10686" y="connsiteY10686"/>
              </a:cxn>
              <a:cxn ang="0">
                <a:pos x="connsiteX10687" y="connsiteY10687"/>
              </a:cxn>
              <a:cxn ang="0">
                <a:pos x="connsiteX10688" y="connsiteY10688"/>
              </a:cxn>
              <a:cxn ang="0">
                <a:pos x="connsiteX10689" y="connsiteY10689"/>
              </a:cxn>
              <a:cxn ang="0">
                <a:pos x="connsiteX10690" y="connsiteY10690"/>
              </a:cxn>
              <a:cxn ang="0">
                <a:pos x="connsiteX10691" y="connsiteY10691"/>
              </a:cxn>
              <a:cxn ang="0">
                <a:pos x="connsiteX10692" y="connsiteY10692"/>
              </a:cxn>
              <a:cxn ang="0">
                <a:pos x="connsiteX10693" y="connsiteY10693"/>
              </a:cxn>
              <a:cxn ang="0">
                <a:pos x="connsiteX10694" y="connsiteY10694"/>
              </a:cxn>
              <a:cxn ang="0">
                <a:pos x="connsiteX10695" y="connsiteY10695"/>
              </a:cxn>
              <a:cxn ang="0">
                <a:pos x="connsiteX10696" y="connsiteY10696"/>
              </a:cxn>
              <a:cxn ang="0">
                <a:pos x="connsiteX10697" y="connsiteY10697"/>
              </a:cxn>
              <a:cxn ang="0">
                <a:pos x="connsiteX10698" y="connsiteY10698"/>
              </a:cxn>
              <a:cxn ang="0">
                <a:pos x="connsiteX10699" y="connsiteY10699"/>
              </a:cxn>
              <a:cxn ang="0">
                <a:pos x="connsiteX10700" y="connsiteY10700"/>
              </a:cxn>
              <a:cxn ang="0">
                <a:pos x="connsiteX10701" y="connsiteY10701"/>
              </a:cxn>
              <a:cxn ang="0">
                <a:pos x="connsiteX10702" y="connsiteY10702"/>
              </a:cxn>
              <a:cxn ang="0">
                <a:pos x="connsiteX10703" y="connsiteY10703"/>
              </a:cxn>
              <a:cxn ang="0">
                <a:pos x="connsiteX10704" y="connsiteY10704"/>
              </a:cxn>
              <a:cxn ang="0">
                <a:pos x="connsiteX10705" y="connsiteY10705"/>
              </a:cxn>
              <a:cxn ang="0">
                <a:pos x="connsiteX10706" y="connsiteY10706"/>
              </a:cxn>
              <a:cxn ang="0">
                <a:pos x="connsiteX10707" y="connsiteY10707"/>
              </a:cxn>
              <a:cxn ang="0">
                <a:pos x="connsiteX10708" y="connsiteY10708"/>
              </a:cxn>
              <a:cxn ang="0">
                <a:pos x="connsiteX10709" y="connsiteY10709"/>
              </a:cxn>
              <a:cxn ang="0">
                <a:pos x="connsiteX10710" y="connsiteY10710"/>
              </a:cxn>
              <a:cxn ang="0">
                <a:pos x="connsiteX10711" y="connsiteY10711"/>
              </a:cxn>
              <a:cxn ang="0">
                <a:pos x="connsiteX10712" y="connsiteY10712"/>
              </a:cxn>
              <a:cxn ang="0">
                <a:pos x="connsiteX10713" y="connsiteY10713"/>
              </a:cxn>
              <a:cxn ang="0">
                <a:pos x="connsiteX10714" y="connsiteY10714"/>
              </a:cxn>
              <a:cxn ang="0">
                <a:pos x="connsiteX10715" y="connsiteY10715"/>
              </a:cxn>
              <a:cxn ang="0">
                <a:pos x="connsiteX10716" y="connsiteY10716"/>
              </a:cxn>
              <a:cxn ang="0">
                <a:pos x="connsiteX10717" y="connsiteY10717"/>
              </a:cxn>
              <a:cxn ang="0">
                <a:pos x="connsiteX10718" y="connsiteY10718"/>
              </a:cxn>
              <a:cxn ang="0">
                <a:pos x="connsiteX10719" y="connsiteY10719"/>
              </a:cxn>
              <a:cxn ang="0">
                <a:pos x="connsiteX10720" y="connsiteY10720"/>
              </a:cxn>
              <a:cxn ang="0">
                <a:pos x="connsiteX10721" y="connsiteY10721"/>
              </a:cxn>
              <a:cxn ang="0">
                <a:pos x="connsiteX10722" y="connsiteY10722"/>
              </a:cxn>
              <a:cxn ang="0">
                <a:pos x="connsiteX10723" y="connsiteY10723"/>
              </a:cxn>
              <a:cxn ang="0">
                <a:pos x="connsiteX10724" y="connsiteY10724"/>
              </a:cxn>
              <a:cxn ang="0">
                <a:pos x="connsiteX10725" y="connsiteY10725"/>
              </a:cxn>
              <a:cxn ang="0">
                <a:pos x="connsiteX10726" y="connsiteY10726"/>
              </a:cxn>
              <a:cxn ang="0">
                <a:pos x="connsiteX10727" y="connsiteY10727"/>
              </a:cxn>
              <a:cxn ang="0">
                <a:pos x="connsiteX10728" y="connsiteY10728"/>
              </a:cxn>
              <a:cxn ang="0">
                <a:pos x="connsiteX10729" y="connsiteY10729"/>
              </a:cxn>
              <a:cxn ang="0">
                <a:pos x="connsiteX10730" y="connsiteY10730"/>
              </a:cxn>
              <a:cxn ang="0">
                <a:pos x="connsiteX10731" y="connsiteY10731"/>
              </a:cxn>
              <a:cxn ang="0">
                <a:pos x="connsiteX10732" y="connsiteY10732"/>
              </a:cxn>
              <a:cxn ang="0">
                <a:pos x="connsiteX10733" y="connsiteY10733"/>
              </a:cxn>
              <a:cxn ang="0">
                <a:pos x="connsiteX10734" y="connsiteY10734"/>
              </a:cxn>
              <a:cxn ang="0">
                <a:pos x="connsiteX10735" y="connsiteY10735"/>
              </a:cxn>
              <a:cxn ang="0">
                <a:pos x="connsiteX10736" y="connsiteY10736"/>
              </a:cxn>
              <a:cxn ang="0">
                <a:pos x="connsiteX10737" y="connsiteY10737"/>
              </a:cxn>
              <a:cxn ang="0">
                <a:pos x="connsiteX10738" y="connsiteY10738"/>
              </a:cxn>
              <a:cxn ang="0">
                <a:pos x="connsiteX10739" y="connsiteY10739"/>
              </a:cxn>
              <a:cxn ang="0">
                <a:pos x="connsiteX10740" y="connsiteY10740"/>
              </a:cxn>
              <a:cxn ang="0">
                <a:pos x="connsiteX10741" y="connsiteY10741"/>
              </a:cxn>
              <a:cxn ang="0">
                <a:pos x="connsiteX10742" y="connsiteY10742"/>
              </a:cxn>
              <a:cxn ang="0">
                <a:pos x="connsiteX10743" y="connsiteY10743"/>
              </a:cxn>
              <a:cxn ang="0">
                <a:pos x="connsiteX10744" y="connsiteY10744"/>
              </a:cxn>
              <a:cxn ang="0">
                <a:pos x="connsiteX10745" y="connsiteY10745"/>
              </a:cxn>
              <a:cxn ang="0">
                <a:pos x="connsiteX10746" y="connsiteY10746"/>
              </a:cxn>
              <a:cxn ang="0">
                <a:pos x="connsiteX10747" y="connsiteY10747"/>
              </a:cxn>
              <a:cxn ang="0">
                <a:pos x="connsiteX10748" y="connsiteY10748"/>
              </a:cxn>
              <a:cxn ang="0">
                <a:pos x="connsiteX10749" y="connsiteY10749"/>
              </a:cxn>
              <a:cxn ang="0">
                <a:pos x="connsiteX10750" y="connsiteY10750"/>
              </a:cxn>
              <a:cxn ang="0">
                <a:pos x="connsiteX10751" y="connsiteY10751"/>
              </a:cxn>
              <a:cxn ang="0">
                <a:pos x="connsiteX10752" y="connsiteY10752"/>
              </a:cxn>
              <a:cxn ang="0">
                <a:pos x="connsiteX10753" y="connsiteY10753"/>
              </a:cxn>
              <a:cxn ang="0">
                <a:pos x="connsiteX10754" y="connsiteY10754"/>
              </a:cxn>
              <a:cxn ang="0">
                <a:pos x="connsiteX10755" y="connsiteY10755"/>
              </a:cxn>
              <a:cxn ang="0">
                <a:pos x="connsiteX10756" y="connsiteY10756"/>
              </a:cxn>
              <a:cxn ang="0">
                <a:pos x="connsiteX10757" y="connsiteY10757"/>
              </a:cxn>
              <a:cxn ang="0">
                <a:pos x="connsiteX10758" y="connsiteY10758"/>
              </a:cxn>
              <a:cxn ang="0">
                <a:pos x="connsiteX10759" y="connsiteY10759"/>
              </a:cxn>
              <a:cxn ang="0">
                <a:pos x="connsiteX10760" y="connsiteY10760"/>
              </a:cxn>
              <a:cxn ang="0">
                <a:pos x="connsiteX10761" y="connsiteY10761"/>
              </a:cxn>
              <a:cxn ang="0">
                <a:pos x="connsiteX10762" y="connsiteY10762"/>
              </a:cxn>
              <a:cxn ang="0">
                <a:pos x="connsiteX10763" y="connsiteY10763"/>
              </a:cxn>
              <a:cxn ang="0">
                <a:pos x="connsiteX10764" y="connsiteY10764"/>
              </a:cxn>
              <a:cxn ang="0">
                <a:pos x="connsiteX10765" y="connsiteY10765"/>
              </a:cxn>
              <a:cxn ang="0">
                <a:pos x="connsiteX10766" y="connsiteY10766"/>
              </a:cxn>
              <a:cxn ang="0">
                <a:pos x="connsiteX10767" y="connsiteY10767"/>
              </a:cxn>
              <a:cxn ang="0">
                <a:pos x="connsiteX10768" y="connsiteY10768"/>
              </a:cxn>
              <a:cxn ang="0">
                <a:pos x="connsiteX10769" y="connsiteY10769"/>
              </a:cxn>
              <a:cxn ang="0">
                <a:pos x="connsiteX10770" y="connsiteY10770"/>
              </a:cxn>
              <a:cxn ang="0">
                <a:pos x="connsiteX10771" y="connsiteY10771"/>
              </a:cxn>
              <a:cxn ang="0">
                <a:pos x="connsiteX10772" y="connsiteY10772"/>
              </a:cxn>
              <a:cxn ang="0">
                <a:pos x="connsiteX10773" y="connsiteY10773"/>
              </a:cxn>
              <a:cxn ang="0">
                <a:pos x="connsiteX10774" y="connsiteY10774"/>
              </a:cxn>
              <a:cxn ang="0">
                <a:pos x="connsiteX10775" y="connsiteY10775"/>
              </a:cxn>
              <a:cxn ang="0">
                <a:pos x="connsiteX10776" y="connsiteY10776"/>
              </a:cxn>
              <a:cxn ang="0">
                <a:pos x="connsiteX10777" y="connsiteY10777"/>
              </a:cxn>
              <a:cxn ang="0">
                <a:pos x="connsiteX10778" y="connsiteY10778"/>
              </a:cxn>
              <a:cxn ang="0">
                <a:pos x="connsiteX10779" y="connsiteY10779"/>
              </a:cxn>
              <a:cxn ang="0">
                <a:pos x="connsiteX10780" y="connsiteY10780"/>
              </a:cxn>
              <a:cxn ang="0">
                <a:pos x="connsiteX10781" y="connsiteY10781"/>
              </a:cxn>
              <a:cxn ang="0">
                <a:pos x="connsiteX10782" y="connsiteY10782"/>
              </a:cxn>
              <a:cxn ang="0">
                <a:pos x="connsiteX10783" y="connsiteY10783"/>
              </a:cxn>
              <a:cxn ang="0">
                <a:pos x="connsiteX10784" y="connsiteY10784"/>
              </a:cxn>
              <a:cxn ang="0">
                <a:pos x="connsiteX10785" y="connsiteY10785"/>
              </a:cxn>
              <a:cxn ang="0">
                <a:pos x="connsiteX10786" y="connsiteY10786"/>
              </a:cxn>
              <a:cxn ang="0">
                <a:pos x="connsiteX10787" y="connsiteY10787"/>
              </a:cxn>
              <a:cxn ang="0">
                <a:pos x="connsiteX10788" y="connsiteY10788"/>
              </a:cxn>
              <a:cxn ang="0">
                <a:pos x="connsiteX10789" y="connsiteY10789"/>
              </a:cxn>
              <a:cxn ang="0">
                <a:pos x="connsiteX10790" y="connsiteY10790"/>
              </a:cxn>
              <a:cxn ang="0">
                <a:pos x="connsiteX10791" y="connsiteY10791"/>
              </a:cxn>
              <a:cxn ang="0">
                <a:pos x="connsiteX10792" y="connsiteY10792"/>
              </a:cxn>
              <a:cxn ang="0">
                <a:pos x="connsiteX10793" y="connsiteY10793"/>
              </a:cxn>
              <a:cxn ang="0">
                <a:pos x="connsiteX10794" y="connsiteY10794"/>
              </a:cxn>
              <a:cxn ang="0">
                <a:pos x="connsiteX10795" y="connsiteY10795"/>
              </a:cxn>
              <a:cxn ang="0">
                <a:pos x="connsiteX10796" y="connsiteY10796"/>
              </a:cxn>
              <a:cxn ang="0">
                <a:pos x="connsiteX10797" y="connsiteY10797"/>
              </a:cxn>
              <a:cxn ang="0">
                <a:pos x="connsiteX10798" y="connsiteY10798"/>
              </a:cxn>
              <a:cxn ang="0">
                <a:pos x="connsiteX10799" y="connsiteY10799"/>
              </a:cxn>
              <a:cxn ang="0">
                <a:pos x="connsiteX10800" y="connsiteY10800"/>
              </a:cxn>
              <a:cxn ang="0">
                <a:pos x="connsiteX10801" y="connsiteY10801"/>
              </a:cxn>
              <a:cxn ang="0">
                <a:pos x="connsiteX10802" y="connsiteY10802"/>
              </a:cxn>
              <a:cxn ang="0">
                <a:pos x="connsiteX10803" y="connsiteY10803"/>
              </a:cxn>
              <a:cxn ang="0">
                <a:pos x="connsiteX10804" y="connsiteY10804"/>
              </a:cxn>
              <a:cxn ang="0">
                <a:pos x="connsiteX10805" y="connsiteY10805"/>
              </a:cxn>
              <a:cxn ang="0">
                <a:pos x="connsiteX10806" y="connsiteY10806"/>
              </a:cxn>
              <a:cxn ang="0">
                <a:pos x="connsiteX10807" y="connsiteY10807"/>
              </a:cxn>
              <a:cxn ang="0">
                <a:pos x="connsiteX10808" y="connsiteY10808"/>
              </a:cxn>
              <a:cxn ang="0">
                <a:pos x="connsiteX10809" y="connsiteY10809"/>
              </a:cxn>
              <a:cxn ang="0">
                <a:pos x="connsiteX10810" y="connsiteY10810"/>
              </a:cxn>
              <a:cxn ang="0">
                <a:pos x="connsiteX10811" y="connsiteY10811"/>
              </a:cxn>
              <a:cxn ang="0">
                <a:pos x="connsiteX10812" y="connsiteY10812"/>
              </a:cxn>
              <a:cxn ang="0">
                <a:pos x="connsiteX10813" y="connsiteY10813"/>
              </a:cxn>
              <a:cxn ang="0">
                <a:pos x="connsiteX10814" y="connsiteY10814"/>
              </a:cxn>
              <a:cxn ang="0">
                <a:pos x="connsiteX10815" y="connsiteY10815"/>
              </a:cxn>
              <a:cxn ang="0">
                <a:pos x="connsiteX10816" y="connsiteY10816"/>
              </a:cxn>
              <a:cxn ang="0">
                <a:pos x="connsiteX10817" y="connsiteY10817"/>
              </a:cxn>
              <a:cxn ang="0">
                <a:pos x="connsiteX10818" y="connsiteY10818"/>
              </a:cxn>
              <a:cxn ang="0">
                <a:pos x="connsiteX10819" y="connsiteY10819"/>
              </a:cxn>
              <a:cxn ang="0">
                <a:pos x="connsiteX10820" y="connsiteY10820"/>
              </a:cxn>
              <a:cxn ang="0">
                <a:pos x="connsiteX10821" y="connsiteY10821"/>
              </a:cxn>
              <a:cxn ang="0">
                <a:pos x="connsiteX10822" y="connsiteY10822"/>
              </a:cxn>
              <a:cxn ang="0">
                <a:pos x="connsiteX10823" y="connsiteY10823"/>
              </a:cxn>
              <a:cxn ang="0">
                <a:pos x="connsiteX10824" y="connsiteY10824"/>
              </a:cxn>
              <a:cxn ang="0">
                <a:pos x="connsiteX10825" y="connsiteY10825"/>
              </a:cxn>
              <a:cxn ang="0">
                <a:pos x="connsiteX10826" y="connsiteY10826"/>
              </a:cxn>
              <a:cxn ang="0">
                <a:pos x="connsiteX10827" y="connsiteY10827"/>
              </a:cxn>
              <a:cxn ang="0">
                <a:pos x="connsiteX10828" y="connsiteY10828"/>
              </a:cxn>
              <a:cxn ang="0">
                <a:pos x="connsiteX10829" y="connsiteY10829"/>
              </a:cxn>
              <a:cxn ang="0">
                <a:pos x="connsiteX10830" y="connsiteY10830"/>
              </a:cxn>
              <a:cxn ang="0">
                <a:pos x="connsiteX10831" y="connsiteY10831"/>
              </a:cxn>
              <a:cxn ang="0">
                <a:pos x="connsiteX10832" y="connsiteY10832"/>
              </a:cxn>
              <a:cxn ang="0">
                <a:pos x="connsiteX10833" y="connsiteY10833"/>
              </a:cxn>
              <a:cxn ang="0">
                <a:pos x="connsiteX10834" y="connsiteY10834"/>
              </a:cxn>
              <a:cxn ang="0">
                <a:pos x="connsiteX10835" y="connsiteY10835"/>
              </a:cxn>
              <a:cxn ang="0">
                <a:pos x="connsiteX10836" y="connsiteY10836"/>
              </a:cxn>
              <a:cxn ang="0">
                <a:pos x="connsiteX10837" y="connsiteY10837"/>
              </a:cxn>
              <a:cxn ang="0">
                <a:pos x="connsiteX10838" y="connsiteY10838"/>
              </a:cxn>
              <a:cxn ang="0">
                <a:pos x="connsiteX10839" y="connsiteY10839"/>
              </a:cxn>
              <a:cxn ang="0">
                <a:pos x="connsiteX10840" y="connsiteY10840"/>
              </a:cxn>
              <a:cxn ang="0">
                <a:pos x="connsiteX10841" y="connsiteY10841"/>
              </a:cxn>
              <a:cxn ang="0">
                <a:pos x="connsiteX10842" y="connsiteY10842"/>
              </a:cxn>
              <a:cxn ang="0">
                <a:pos x="connsiteX10843" y="connsiteY10843"/>
              </a:cxn>
              <a:cxn ang="0">
                <a:pos x="connsiteX10844" y="connsiteY10844"/>
              </a:cxn>
              <a:cxn ang="0">
                <a:pos x="connsiteX10845" y="connsiteY10845"/>
              </a:cxn>
              <a:cxn ang="0">
                <a:pos x="connsiteX10846" y="connsiteY10846"/>
              </a:cxn>
              <a:cxn ang="0">
                <a:pos x="connsiteX10847" y="connsiteY10847"/>
              </a:cxn>
              <a:cxn ang="0">
                <a:pos x="connsiteX10848" y="connsiteY10848"/>
              </a:cxn>
              <a:cxn ang="0">
                <a:pos x="connsiteX10849" y="connsiteY10849"/>
              </a:cxn>
              <a:cxn ang="0">
                <a:pos x="connsiteX10850" y="connsiteY10850"/>
              </a:cxn>
              <a:cxn ang="0">
                <a:pos x="connsiteX10851" y="connsiteY10851"/>
              </a:cxn>
              <a:cxn ang="0">
                <a:pos x="connsiteX10852" y="connsiteY10852"/>
              </a:cxn>
              <a:cxn ang="0">
                <a:pos x="connsiteX10853" y="connsiteY10853"/>
              </a:cxn>
              <a:cxn ang="0">
                <a:pos x="connsiteX10854" y="connsiteY10854"/>
              </a:cxn>
              <a:cxn ang="0">
                <a:pos x="connsiteX10855" y="connsiteY10855"/>
              </a:cxn>
              <a:cxn ang="0">
                <a:pos x="connsiteX10856" y="connsiteY10856"/>
              </a:cxn>
              <a:cxn ang="0">
                <a:pos x="connsiteX10857" y="connsiteY10857"/>
              </a:cxn>
              <a:cxn ang="0">
                <a:pos x="connsiteX10858" y="connsiteY10858"/>
              </a:cxn>
              <a:cxn ang="0">
                <a:pos x="connsiteX10859" y="connsiteY10859"/>
              </a:cxn>
              <a:cxn ang="0">
                <a:pos x="connsiteX10860" y="connsiteY10860"/>
              </a:cxn>
              <a:cxn ang="0">
                <a:pos x="connsiteX10861" y="connsiteY10861"/>
              </a:cxn>
              <a:cxn ang="0">
                <a:pos x="connsiteX10862" y="connsiteY10862"/>
              </a:cxn>
              <a:cxn ang="0">
                <a:pos x="connsiteX10863" y="connsiteY10863"/>
              </a:cxn>
              <a:cxn ang="0">
                <a:pos x="connsiteX10864" y="connsiteY10864"/>
              </a:cxn>
              <a:cxn ang="0">
                <a:pos x="connsiteX10865" y="connsiteY10865"/>
              </a:cxn>
              <a:cxn ang="0">
                <a:pos x="connsiteX10866" y="connsiteY10866"/>
              </a:cxn>
              <a:cxn ang="0">
                <a:pos x="connsiteX10867" y="connsiteY10867"/>
              </a:cxn>
              <a:cxn ang="0">
                <a:pos x="connsiteX10868" y="connsiteY10868"/>
              </a:cxn>
              <a:cxn ang="0">
                <a:pos x="connsiteX10869" y="connsiteY10869"/>
              </a:cxn>
              <a:cxn ang="0">
                <a:pos x="connsiteX10870" y="connsiteY10870"/>
              </a:cxn>
              <a:cxn ang="0">
                <a:pos x="connsiteX10871" y="connsiteY10871"/>
              </a:cxn>
              <a:cxn ang="0">
                <a:pos x="connsiteX10872" y="connsiteY10872"/>
              </a:cxn>
              <a:cxn ang="0">
                <a:pos x="connsiteX10873" y="connsiteY10873"/>
              </a:cxn>
              <a:cxn ang="0">
                <a:pos x="connsiteX10874" y="connsiteY10874"/>
              </a:cxn>
              <a:cxn ang="0">
                <a:pos x="connsiteX10875" y="connsiteY10875"/>
              </a:cxn>
              <a:cxn ang="0">
                <a:pos x="connsiteX10876" y="connsiteY10876"/>
              </a:cxn>
              <a:cxn ang="0">
                <a:pos x="connsiteX10877" y="connsiteY10877"/>
              </a:cxn>
              <a:cxn ang="0">
                <a:pos x="connsiteX10878" y="connsiteY10878"/>
              </a:cxn>
              <a:cxn ang="0">
                <a:pos x="connsiteX10879" y="connsiteY10879"/>
              </a:cxn>
              <a:cxn ang="0">
                <a:pos x="connsiteX10880" y="connsiteY10880"/>
              </a:cxn>
              <a:cxn ang="0">
                <a:pos x="connsiteX10881" y="connsiteY10881"/>
              </a:cxn>
              <a:cxn ang="0">
                <a:pos x="connsiteX10882" y="connsiteY10882"/>
              </a:cxn>
              <a:cxn ang="0">
                <a:pos x="connsiteX10883" y="connsiteY10883"/>
              </a:cxn>
              <a:cxn ang="0">
                <a:pos x="connsiteX10884" y="connsiteY10884"/>
              </a:cxn>
              <a:cxn ang="0">
                <a:pos x="connsiteX10885" y="connsiteY10885"/>
              </a:cxn>
              <a:cxn ang="0">
                <a:pos x="connsiteX10886" y="connsiteY10886"/>
              </a:cxn>
              <a:cxn ang="0">
                <a:pos x="connsiteX10887" y="connsiteY10887"/>
              </a:cxn>
              <a:cxn ang="0">
                <a:pos x="connsiteX10888" y="connsiteY10888"/>
              </a:cxn>
              <a:cxn ang="0">
                <a:pos x="connsiteX10889" y="connsiteY10889"/>
              </a:cxn>
              <a:cxn ang="0">
                <a:pos x="connsiteX10890" y="connsiteY10890"/>
              </a:cxn>
              <a:cxn ang="0">
                <a:pos x="connsiteX10891" y="connsiteY10891"/>
              </a:cxn>
              <a:cxn ang="0">
                <a:pos x="connsiteX10892" y="connsiteY10892"/>
              </a:cxn>
              <a:cxn ang="0">
                <a:pos x="connsiteX10893" y="connsiteY10893"/>
              </a:cxn>
              <a:cxn ang="0">
                <a:pos x="connsiteX10894" y="connsiteY10894"/>
              </a:cxn>
              <a:cxn ang="0">
                <a:pos x="connsiteX10895" y="connsiteY10895"/>
              </a:cxn>
              <a:cxn ang="0">
                <a:pos x="connsiteX10896" y="connsiteY10896"/>
              </a:cxn>
              <a:cxn ang="0">
                <a:pos x="connsiteX10897" y="connsiteY10897"/>
              </a:cxn>
              <a:cxn ang="0">
                <a:pos x="connsiteX10898" y="connsiteY10898"/>
              </a:cxn>
              <a:cxn ang="0">
                <a:pos x="connsiteX10899" y="connsiteY10899"/>
              </a:cxn>
              <a:cxn ang="0">
                <a:pos x="connsiteX10900" y="connsiteY10900"/>
              </a:cxn>
              <a:cxn ang="0">
                <a:pos x="connsiteX10901" y="connsiteY10901"/>
              </a:cxn>
              <a:cxn ang="0">
                <a:pos x="connsiteX10902" y="connsiteY10902"/>
              </a:cxn>
              <a:cxn ang="0">
                <a:pos x="connsiteX10903" y="connsiteY10903"/>
              </a:cxn>
              <a:cxn ang="0">
                <a:pos x="connsiteX10904" y="connsiteY10904"/>
              </a:cxn>
              <a:cxn ang="0">
                <a:pos x="connsiteX10905" y="connsiteY10905"/>
              </a:cxn>
              <a:cxn ang="0">
                <a:pos x="connsiteX10906" y="connsiteY10906"/>
              </a:cxn>
              <a:cxn ang="0">
                <a:pos x="connsiteX10907" y="connsiteY10907"/>
              </a:cxn>
              <a:cxn ang="0">
                <a:pos x="connsiteX10908" y="connsiteY10908"/>
              </a:cxn>
              <a:cxn ang="0">
                <a:pos x="connsiteX10909" y="connsiteY10909"/>
              </a:cxn>
              <a:cxn ang="0">
                <a:pos x="connsiteX10910" y="connsiteY10910"/>
              </a:cxn>
              <a:cxn ang="0">
                <a:pos x="connsiteX10911" y="connsiteY10911"/>
              </a:cxn>
              <a:cxn ang="0">
                <a:pos x="connsiteX10912" y="connsiteY10912"/>
              </a:cxn>
              <a:cxn ang="0">
                <a:pos x="connsiteX10913" y="connsiteY10913"/>
              </a:cxn>
              <a:cxn ang="0">
                <a:pos x="connsiteX10914" y="connsiteY10914"/>
              </a:cxn>
              <a:cxn ang="0">
                <a:pos x="connsiteX10915" y="connsiteY10915"/>
              </a:cxn>
              <a:cxn ang="0">
                <a:pos x="connsiteX10916" y="connsiteY10916"/>
              </a:cxn>
              <a:cxn ang="0">
                <a:pos x="connsiteX10917" y="connsiteY10917"/>
              </a:cxn>
              <a:cxn ang="0">
                <a:pos x="connsiteX10918" y="connsiteY10918"/>
              </a:cxn>
              <a:cxn ang="0">
                <a:pos x="connsiteX10919" y="connsiteY10919"/>
              </a:cxn>
              <a:cxn ang="0">
                <a:pos x="connsiteX10920" y="connsiteY10920"/>
              </a:cxn>
              <a:cxn ang="0">
                <a:pos x="connsiteX10921" y="connsiteY10921"/>
              </a:cxn>
              <a:cxn ang="0">
                <a:pos x="connsiteX10922" y="connsiteY10922"/>
              </a:cxn>
              <a:cxn ang="0">
                <a:pos x="connsiteX10923" y="connsiteY10923"/>
              </a:cxn>
              <a:cxn ang="0">
                <a:pos x="connsiteX10924" y="connsiteY10924"/>
              </a:cxn>
              <a:cxn ang="0">
                <a:pos x="connsiteX10925" y="connsiteY10925"/>
              </a:cxn>
              <a:cxn ang="0">
                <a:pos x="connsiteX10926" y="connsiteY10926"/>
              </a:cxn>
              <a:cxn ang="0">
                <a:pos x="connsiteX10927" y="connsiteY10927"/>
              </a:cxn>
              <a:cxn ang="0">
                <a:pos x="connsiteX10928" y="connsiteY10928"/>
              </a:cxn>
              <a:cxn ang="0">
                <a:pos x="connsiteX10929" y="connsiteY10929"/>
              </a:cxn>
              <a:cxn ang="0">
                <a:pos x="connsiteX10930" y="connsiteY10930"/>
              </a:cxn>
              <a:cxn ang="0">
                <a:pos x="connsiteX10931" y="connsiteY10931"/>
              </a:cxn>
              <a:cxn ang="0">
                <a:pos x="connsiteX10932" y="connsiteY10932"/>
              </a:cxn>
              <a:cxn ang="0">
                <a:pos x="connsiteX10933" y="connsiteY10933"/>
              </a:cxn>
              <a:cxn ang="0">
                <a:pos x="connsiteX10934" y="connsiteY10934"/>
              </a:cxn>
              <a:cxn ang="0">
                <a:pos x="connsiteX10935" y="connsiteY10935"/>
              </a:cxn>
              <a:cxn ang="0">
                <a:pos x="connsiteX10936" y="connsiteY10936"/>
              </a:cxn>
              <a:cxn ang="0">
                <a:pos x="connsiteX10937" y="connsiteY10937"/>
              </a:cxn>
              <a:cxn ang="0">
                <a:pos x="connsiteX10938" y="connsiteY10938"/>
              </a:cxn>
              <a:cxn ang="0">
                <a:pos x="connsiteX10939" y="connsiteY10939"/>
              </a:cxn>
              <a:cxn ang="0">
                <a:pos x="connsiteX10940" y="connsiteY10940"/>
              </a:cxn>
              <a:cxn ang="0">
                <a:pos x="connsiteX10941" y="connsiteY10941"/>
              </a:cxn>
              <a:cxn ang="0">
                <a:pos x="connsiteX10942" y="connsiteY10942"/>
              </a:cxn>
              <a:cxn ang="0">
                <a:pos x="connsiteX10943" y="connsiteY10943"/>
              </a:cxn>
              <a:cxn ang="0">
                <a:pos x="connsiteX10944" y="connsiteY10944"/>
              </a:cxn>
              <a:cxn ang="0">
                <a:pos x="connsiteX10945" y="connsiteY10945"/>
              </a:cxn>
              <a:cxn ang="0">
                <a:pos x="connsiteX10946" y="connsiteY10946"/>
              </a:cxn>
              <a:cxn ang="0">
                <a:pos x="connsiteX10947" y="connsiteY10947"/>
              </a:cxn>
              <a:cxn ang="0">
                <a:pos x="connsiteX10948" y="connsiteY10948"/>
              </a:cxn>
              <a:cxn ang="0">
                <a:pos x="connsiteX10949" y="connsiteY10949"/>
              </a:cxn>
              <a:cxn ang="0">
                <a:pos x="connsiteX10950" y="connsiteY10950"/>
              </a:cxn>
              <a:cxn ang="0">
                <a:pos x="connsiteX10951" y="connsiteY10951"/>
              </a:cxn>
              <a:cxn ang="0">
                <a:pos x="connsiteX10952" y="connsiteY10952"/>
              </a:cxn>
              <a:cxn ang="0">
                <a:pos x="connsiteX10953" y="connsiteY10953"/>
              </a:cxn>
              <a:cxn ang="0">
                <a:pos x="connsiteX10954" y="connsiteY10954"/>
              </a:cxn>
              <a:cxn ang="0">
                <a:pos x="connsiteX10955" y="connsiteY10955"/>
              </a:cxn>
              <a:cxn ang="0">
                <a:pos x="connsiteX10956" y="connsiteY10956"/>
              </a:cxn>
              <a:cxn ang="0">
                <a:pos x="connsiteX10957" y="connsiteY10957"/>
              </a:cxn>
              <a:cxn ang="0">
                <a:pos x="connsiteX10958" y="connsiteY10958"/>
              </a:cxn>
              <a:cxn ang="0">
                <a:pos x="connsiteX10959" y="connsiteY10959"/>
              </a:cxn>
              <a:cxn ang="0">
                <a:pos x="connsiteX10960" y="connsiteY10960"/>
              </a:cxn>
              <a:cxn ang="0">
                <a:pos x="connsiteX10961" y="connsiteY10961"/>
              </a:cxn>
              <a:cxn ang="0">
                <a:pos x="connsiteX10962" y="connsiteY10962"/>
              </a:cxn>
              <a:cxn ang="0">
                <a:pos x="connsiteX10963" y="connsiteY10963"/>
              </a:cxn>
              <a:cxn ang="0">
                <a:pos x="connsiteX10964" y="connsiteY10964"/>
              </a:cxn>
              <a:cxn ang="0">
                <a:pos x="connsiteX10965" y="connsiteY10965"/>
              </a:cxn>
              <a:cxn ang="0">
                <a:pos x="connsiteX10966" y="connsiteY10966"/>
              </a:cxn>
              <a:cxn ang="0">
                <a:pos x="connsiteX10967" y="connsiteY10967"/>
              </a:cxn>
              <a:cxn ang="0">
                <a:pos x="connsiteX10968" y="connsiteY10968"/>
              </a:cxn>
              <a:cxn ang="0">
                <a:pos x="connsiteX10969" y="connsiteY10969"/>
              </a:cxn>
              <a:cxn ang="0">
                <a:pos x="connsiteX10970" y="connsiteY10970"/>
              </a:cxn>
              <a:cxn ang="0">
                <a:pos x="connsiteX10971" y="connsiteY10971"/>
              </a:cxn>
              <a:cxn ang="0">
                <a:pos x="connsiteX10972" y="connsiteY10972"/>
              </a:cxn>
              <a:cxn ang="0">
                <a:pos x="connsiteX10973" y="connsiteY10973"/>
              </a:cxn>
              <a:cxn ang="0">
                <a:pos x="connsiteX10974" y="connsiteY10974"/>
              </a:cxn>
              <a:cxn ang="0">
                <a:pos x="connsiteX10975" y="connsiteY10975"/>
              </a:cxn>
              <a:cxn ang="0">
                <a:pos x="connsiteX10976" y="connsiteY10976"/>
              </a:cxn>
              <a:cxn ang="0">
                <a:pos x="connsiteX10977" y="connsiteY10977"/>
              </a:cxn>
              <a:cxn ang="0">
                <a:pos x="connsiteX10978" y="connsiteY10978"/>
              </a:cxn>
              <a:cxn ang="0">
                <a:pos x="connsiteX10979" y="connsiteY10979"/>
              </a:cxn>
              <a:cxn ang="0">
                <a:pos x="connsiteX10980" y="connsiteY10980"/>
              </a:cxn>
              <a:cxn ang="0">
                <a:pos x="connsiteX10981" y="connsiteY10981"/>
              </a:cxn>
              <a:cxn ang="0">
                <a:pos x="connsiteX10982" y="connsiteY10982"/>
              </a:cxn>
              <a:cxn ang="0">
                <a:pos x="connsiteX10983" y="connsiteY10983"/>
              </a:cxn>
              <a:cxn ang="0">
                <a:pos x="connsiteX10984" y="connsiteY10984"/>
              </a:cxn>
              <a:cxn ang="0">
                <a:pos x="connsiteX10985" y="connsiteY10985"/>
              </a:cxn>
              <a:cxn ang="0">
                <a:pos x="connsiteX10986" y="connsiteY10986"/>
              </a:cxn>
              <a:cxn ang="0">
                <a:pos x="connsiteX10987" y="connsiteY10987"/>
              </a:cxn>
              <a:cxn ang="0">
                <a:pos x="connsiteX10988" y="connsiteY10988"/>
              </a:cxn>
              <a:cxn ang="0">
                <a:pos x="connsiteX10989" y="connsiteY10989"/>
              </a:cxn>
              <a:cxn ang="0">
                <a:pos x="connsiteX10990" y="connsiteY10990"/>
              </a:cxn>
              <a:cxn ang="0">
                <a:pos x="connsiteX10991" y="connsiteY10991"/>
              </a:cxn>
              <a:cxn ang="0">
                <a:pos x="connsiteX10992" y="connsiteY10992"/>
              </a:cxn>
              <a:cxn ang="0">
                <a:pos x="connsiteX10993" y="connsiteY10993"/>
              </a:cxn>
              <a:cxn ang="0">
                <a:pos x="connsiteX10994" y="connsiteY10994"/>
              </a:cxn>
              <a:cxn ang="0">
                <a:pos x="connsiteX10995" y="connsiteY10995"/>
              </a:cxn>
              <a:cxn ang="0">
                <a:pos x="connsiteX10996" y="connsiteY10996"/>
              </a:cxn>
              <a:cxn ang="0">
                <a:pos x="connsiteX10997" y="connsiteY10997"/>
              </a:cxn>
              <a:cxn ang="0">
                <a:pos x="connsiteX10998" y="connsiteY10998"/>
              </a:cxn>
              <a:cxn ang="0">
                <a:pos x="connsiteX10999" y="connsiteY10999"/>
              </a:cxn>
              <a:cxn ang="0">
                <a:pos x="connsiteX11000" y="connsiteY11000"/>
              </a:cxn>
              <a:cxn ang="0">
                <a:pos x="connsiteX11001" y="connsiteY11001"/>
              </a:cxn>
              <a:cxn ang="0">
                <a:pos x="connsiteX11002" y="connsiteY11002"/>
              </a:cxn>
              <a:cxn ang="0">
                <a:pos x="connsiteX11003" y="connsiteY11003"/>
              </a:cxn>
              <a:cxn ang="0">
                <a:pos x="connsiteX11004" y="connsiteY11004"/>
              </a:cxn>
              <a:cxn ang="0">
                <a:pos x="connsiteX11005" y="connsiteY11005"/>
              </a:cxn>
              <a:cxn ang="0">
                <a:pos x="connsiteX11006" y="connsiteY11006"/>
              </a:cxn>
              <a:cxn ang="0">
                <a:pos x="connsiteX11007" y="connsiteY11007"/>
              </a:cxn>
              <a:cxn ang="0">
                <a:pos x="connsiteX11008" y="connsiteY11008"/>
              </a:cxn>
              <a:cxn ang="0">
                <a:pos x="connsiteX11009" y="connsiteY11009"/>
              </a:cxn>
              <a:cxn ang="0">
                <a:pos x="connsiteX11010" y="connsiteY11010"/>
              </a:cxn>
              <a:cxn ang="0">
                <a:pos x="connsiteX11011" y="connsiteY11011"/>
              </a:cxn>
              <a:cxn ang="0">
                <a:pos x="connsiteX11012" y="connsiteY11012"/>
              </a:cxn>
              <a:cxn ang="0">
                <a:pos x="connsiteX11013" y="connsiteY11013"/>
              </a:cxn>
              <a:cxn ang="0">
                <a:pos x="connsiteX11014" y="connsiteY11014"/>
              </a:cxn>
              <a:cxn ang="0">
                <a:pos x="connsiteX11015" y="connsiteY11015"/>
              </a:cxn>
              <a:cxn ang="0">
                <a:pos x="connsiteX11016" y="connsiteY11016"/>
              </a:cxn>
              <a:cxn ang="0">
                <a:pos x="connsiteX11017" y="connsiteY11017"/>
              </a:cxn>
              <a:cxn ang="0">
                <a:pos x="connsiteX11018" y="connsiteY11018"/>
              </a:cxn>
              <a:cxn ang="0">
                <a:pos x="connsiteX11019" y="connsiteY11019"/>
              </a:cxn>
              <a:cxn ang="0">
                <a:pos x="connsiteX11020" y="connsiteY11020"/>
              </a:cxn>
              <a:cxn ang="0">
                <a:pos x="connsiteX11021" y="connsiteY11021"/>
              </a:cxn>
              <a:cxn ang="0">
                <a:pos x="connsiteX11022" y="connsiteY11022"/>
              </a:cxn>
              <a:cxn ang="0">
                <a:pos x="connsiteX11023" y="connsiteY11023"/>
              </a:cxn>
              <a:cxn ang="0">
                <a:pos x="connsiteX11024" y="connsiteY11024"/>
              </a:cxn>
              <a:cxn ang="0">
                <a:pos x="connsiteX11025" y="connsiteY11025"/>
              </a:cxn>
              <a:cxn ang="0">
                <a:pos x="connsiteX11026" y="connsiteY11026"/>
              </a:cxn>
              <a:cxn ang="0">
                <a:pos x="connsiteX11027" y="connsiteY11027"/>
              </a:cxn>
              <a:cxn ang="0">
                <a:pos x="connsiteX11028" y="connsiteY11028"/>
              </a:cxn>
              <a:cxn ang="0">
                <a:pos x="connsiteX11029" y="connsiteY11029"/>
              </a:cxn>
              <a:cxn ang="0">
                <a:pos x="connsiteX11030" y="connsiteY11030"/>
              </a:cxn>
              <a:cxn ang="0">
                <a:pos x="connsiteX11031" y="connsiteY11031"/>
              </a:cxn>
              <a:cxn ang="0">
                <a:pos x="connsiteX11032" y="connsiteY11032"/>
              </a:cxn>
              <a:cxn ang="0">
                <a:pos x="connsiteX11033" y="connsiteY11033"/>
              </a:cxn>
              <a:cxn ang="0">
                <a:pos x="connsiteX11034" y="connsiteY11034"/>
              </a:cxn>
              <a:cxn ang="0">
                <a:pos x="connsiteX11035" y="connsiteY11035"/>
              </a:cxn>
              <a:cxn ang="0">
                <a:pos x="connsiteX11036" y="connsiteY11036"/>
              </a:cxn>
              <a:cxn ang="0">
                <a:pos x="connsiteX11037" y="connsiteY11037"/>
              </a:cxn>
              <a:cxn ang="0">
                <a:pos x="connsiteX11038" y="connsiteY11038"/>
              </a:cxn>
              <a:cxn ang="0">
                <a:pos x="connsiteX11039" y="connsiteY11039"/>
              </a:cxn>
              <a:cxn ang="0">
                <a:pos x="connsiteX11040" y="connsiteY11040"/>
              </a:cxn>
              <a:cxn ang="0">
                <a:pos x="connsiteX11041" y="connsiteY11041"/>
              </a:cxn>
              <a:cxn ang="0">
                <a:pos x="connsiteX11042" y="connsiteY11042"/>
              </a:cxn>
              <a:cxn ang="0">
                <a:pos x="connsiteX11043" y="connsiteY11043"/>
              </a:cxn>
              <a:cxn ang="0">
                <a:pos x="connsiteX11044" y="connsiteY11044"/>
              </a:cxn>
              <a:cxn ang="0">
                <a:pos x="connsiteX11045" y="connsiteY11045"/>
              </a:cxn>
              <a:cxn ang="0">
                <a:pos x="connsiteX11046" y="connsiteY11046"/>
              </a:cxn>
              <a:cxn ang="0">
                <a:pos x="connsiteX11047" y="connsiteY11047"/>
              </a:cxn>
              <a:cxn ang="0">
                <a:pos x="connsiteX11048" y="connsiteY11048"/>
              </a:cxn>
              <a:cxn ang="0">
                <a:pos x="connsiteX11049" y="connsiteY11049"/>
              </a:cxn>
              <a:cxn ang="0">
                <a:pos x="connsiteX11050" y="connsiteY11050"/>
              </a:cxn>
              <a:cxn ang="0">
                <a:pos x="connsiteX11051" y="connsiteY11051"/>
              </a:cxn>
              <a:cxn ang="0">
                <a:pos x="connsiteX11052" y="connsiteY11052"/>
              </a:cxn>
              <a:cxn ang="0">
                <a:pos x="connsiteX11053" y="connsiteY11053"/>
              </a:cxn>
              <a:cxn ang="0">
                <a:pos x="connsiteX11054" y="connsiteY11054"/>
              </a:cxn>
              <a:cxn ang="0">
                <a:pos x="connsiteX11055" y="connsiteY11055"/>
              </a:cxn>
              <a:cxn ang="0">
                <a:pos x="connsiteX11056" y="connsiteY11056"/>
              </a:cxn>
              <a:cxn ang="0">
                <a:pos x="connsiteX11057" y="connsiteY11057"/>
              </a:cxn>
              <a:cxn ang="0">
                <a:pos x="connsiteX11058" y="connsiteY11058"/>
              </a:cxn>
              <a:cxn ang="0">
                <a:pos x="connsiteX11059" y="connsiteY11059"/>
              </a:cxn>
              <a:cxn ang="0">
                <a:pos x="connsiteX11060" y="connsiteY11060"/>
              </a:cxn>
              <a:cxn ang="0">
                <a:pos x="connsiteX11061" y="connsiteY11061"/>
              </a:cxn>
              <a:cxn ang="0">
                <a:pos x="connsiteX11062" y="connsiteY11062"/>
              </a:cxn>
              <a:cxn ang="0">
                <a:pos x="connsiteX11063" y="connsiteY11063"/>
              </a:cxn>
              <a:cxn ang="0">
                <a:pos x="connsiteX11064" y="connsiteY11064"/>
              </a:cxn>
              <a:cxn ang="0">
                <a:pos x="connsiteX11065" y="connsiteY11065"/>
              </a:cxn>
              <a:cxn ang="0">
                <a:pos x="connsiteX11066" y="connsiteY11066"/>
              </a:cxn>
              <a:cxn ang="0">
                <a:pos x="connsiteX11067" y="connsiteY11067"/>
              </a:cxn>
              <a:cxn ang="0">
                <a:pos x="connsiteX11068" y="connsiteY11068"/>
              </a:cxn>
              <a:cxn ang="0">
                <a:pos x="connsiteX11069" y="connsiteY11069"/>
              </a:cxn>
              <a:cxn ang="0">
                <a:pos x="connsiteX11070" y="connsiteY11070"/>
              </a:cxn>
              <a:cxn ang="0">
                <a:pos x="connsiteX11071" y="connsiteY11071"/>
              </a:cxn>
              <a:cxn ang="0">
                <a:pos x="connsiteX11072" y="connsiteY11072"/>
              </a:cxn>
              <a:cxn ang="0">
                <a:pos x="connsiteX11073" y="connsiteY11073"/>
              </a:cxn>
              <a:cxn ang="0">
                <a:pos x="connsiteX11074" y="connsiteY11074"/>
              </a:cxn>
              <a:cxn ang="0">
                <a:pos x="connsiteX11075" y="connsiteY11075"/>
              </a:cxn>
              <a:cxn ang="0">
                <a:pos x="connsiteX11076" y="connsiteY11076"/>
              </a:cxn>
              <a:cxn ang="0">
                <a:pos x="connsiteX11077" y="connsiteY11077"/>
              </a:cxn>
              <a:cxn ang="0">
                <a:pos x="connsiteX11078" y="connsiteY11078"/>
              </a:cxn>
              <a:cxn ang="0">
                <a:pos x="connsiteX11079" y="connsiteY11079"/>
              </a:cxn>
              <a:cxn ang="0">
                <a:pos x="connsiteX11080" y="connsiteY11080"/>
              </a:cxn>
              <a:cxn ang="0">
                <a:pos x="connsiteX11081" y="connsiteY11081"/>
              </a:cxn>
              <a:cxn ang="0">
                <a:pos x="connsiteX11082" y="connsiteY11082"/>
              </a:cxn>
              <a:cxn ang="0">
                <a:pos x="connsiteX11083" y="connsiteY11083"/>
              </a:cxn>
              <a:cxn ang="0">
                <a:pos x="connsiteX11084" y="connsiteY11084"/>
              </a:cxn>
              <a:cxn ang="0">
                <a:pos x="connsiteX11085" y="connsiteY11085"/>
              </a:cxn>
              <a:cxn ang="0">
                <a:pos x="connsiteX11086" y="connsiteY11086"/>
              </a:cxn>
              <a:cxn ang="0">
                <a:pos x="connsiteX11087" y="connsiteY11087"/>
              </a:cxn>
              <a:cxn ang="0">
                <a:pos x="connsiteX11088" y="connsiteY11088"/>
              </a:cxn>
              <a:cxn ang="0">
                <a:pos x="connsiteX11089" y="connsiteY11089"/>
              </a:cxn>
              <a:cxn ang="0">
                <a:pos x="connsiteX11090" y="connsiteY11090"/>
              </a:cxn>
              <a:cxn ang="0">
                <a:pos x="connsiteX11091" y="connsiteY11091"/>
              </a:cxn>
              <a:cxn ang="0">
                <a:pos x="connsiteX11092" y="connsiteY11092"/>
              </a:cxn>
              <a:cxn ang="0">
                <a:pos x="connsiteX11093" y="connsiteY11093"/>
              </a:cxn>
              <a:cxn ang="0">
                <a:pos x="connsiteX11094" y="connsiteY11094"/>
              </a:cxn>
              <a:cxn ang="0">
                <a:pos x="connsiteX11095" y="connsiteY11095"/>
              </a:cxn>
              <a:cxn ang="0">
                <a:pos x="connsiteX11096" y="connsiteY11096"/>
              </a:cxn>
              <a:cxn ang="0">
                <a:pos x="connsiteX11097" y="connsiteY11097"/>
              </a:cxn>
              <a:cxn ang="0">
                <a:pos x="connsiteX11098" y="connsiteY11098"/>
              </a:cxn>
              <a:cxn ang="0">
                <a:pos x="connsiteX11099" y="connsiteY11099"/>
              </a:cxn>
              <a:cxn ang="0">
                <a:pos x="connsiteX11100" y="connsiteY11100"/>
              </a:cxn>
              <a:cxn ang="0">
                <a:pos x="connsiteX11101" y="connsiteY11101"/>
              </a:cxn>
              <a:cxn ang="0">
                <a:pos x="connsiteX11102" y="connsiteY11102"/>
              </a:cxn>
              <a:cxn ang="0">
                <a:pos x="connsiteX11103" y="connsiteY11103"/>
              </a:cxn>
              <a:cxn ang="0">
                <a:pos x="connsiteX11104" y="connsiteY11104"/>
              </a:cxn>
              <a:cxn ang="0">
                <a:pos x="connsiteX11105" y="connsiteY11105"/>
              </a:cxn>
              <a:cxn ang="0">
                <a:pos x="connsiteX11106" y="connsiteY11106"/>
              </a:cxn>
              <a:cxn ang="0">
                <a:pos x="connsiteX11107" y="connsiteY11107"/>
              </a:cxn>
              <a:cxn ang="0">
                <a:pos x="connsiteX11108" y="connsiteY11108"/>
              </a:cxn>
              <a:cxn ang="0">
                <a:pos x="connsiteX11109" y="connsiteY11109"/>
              </a:cxn>
              <a:cxn ang="0">
                <a:pos x="connsiteX11110" y="connsiteY11110"/>
              </a:cxn>
              <a:cxn ang="0">
                <a:pos x="connsiteX11111" y="connsiteY11111"/>
              </a:cxn>
              <a:cxn ang="0">
                <a:pos x="connsiteX11112" y="connsiteY11112"/>
              </a:cxn>
              <a:cxn ang="0">
                <a:pos x="connsiteX11113" y="connsiteY11113"/>
              </a:cxn>
              <a:cxn ang="0">
                <a:pos x="connsiteX11114" y="connsiteY11114"/>
              </a:cxn>
              <a:cxn ang="0">
                <a:pos x="connsiteX11115" y="connsiteY11115"/>
              </a:cxn>
              <a:cxn ang="0">
                <a:pos x="connsiteX11116" y="connsiteY11116"/>
              </a:cxn>
              <a:cxn ang="0">
                <a:pos x="connsiteX11117" y="connsiteY11117"/>
              </a:cxn>
              <a:cxn ang="0">
                <a:pos x="connsiteX11118" y="connsiteY11118"/>
              </a:cxn>
              <a:cxn ang="0">
                <a:pos x="connsiteX11119" y="connsiteY11119"/>
              </a:cxn>
              <a:cxn ang="0">
                <a:pos x="connsiteX11120" y="connsiteY11120"/>
              </a:cxn>
              <a:cxn ang="0">
                <a:pos x="connsiteX11121" y="connsiteY11121"/>
              </a:cxn>
              <a:cxn ang="0">
                <a:pos x="connsiteX11122" y="connsiteY11122"/>
              </a:cxn>
              <a:cxn ang="0">
                <a:pos x="connsiteX11123" y="connsiteY11123"/>
              </a:cxn>
              <a:cxn ang="0">
                <a:pos x="connsiteX11124" y="connsiteY11124"/>
              </a:cxn>
              <a:cxn ang="0">
                <a:pos x="connsiteX11125" y="connsiteY11125"/>
              </a:cxn>
              <a:cxn ang="0">
                <a:pos x="connsiteX11126" y="connsiteY11126"/>
              </a:cxn>
              <a:cxn ang="0">
                <a:pos x="connsiteX11127" y="connsiteY11127"/>
              </a:cxn>
              <a:cxn ang="0">
                <a:pos x="connsiteX11128" y="connsiteY11128"/>
              </a:cxn>
              <a:cxn ang="0">
                <a:pos x="connsiteX11129" y="connsiteY11129"/>
              </a:cxn>
              <a:cxn ang="0">
                <a:pos x="connsiteX11130" y="connsiteY11130"/>
              </a:cxn>
              <a:cxn ang="0">
                <a:pos x="connsiteX11131" y="connsiteY11131"/>
              </a:cxn>
              <a:cxn ang="0">
                <a:pos x="connsiteX11132" y="connsiteY11132"/>
              </a:cxn>
              <a:cxn ang="0">
                <a:pos x="connsiteX11133" y="connsiteY11133"/>
              </a:cxn>
              <a:cxn ang="0">
                <a:pos x="connsiteX11134" y="connsiteY11134"/>
              </a:cxn>
              <a:cxn ang="0">
                <a:pos x="connsiteX11135" y="connsiteY11135"/>
              </a:cxn>
              <a:cxn ang="0">
                <a:pos x="connsiteX11136" y="connsiteY11136"/>
              </a:cxn>
              <a:cxn ang="0">
                <a:pos x="connsiteX11137" y="connsiteY11137"/>
              </a:cxn>
              <a:cxn ang="0">
                <a:pos x="connsiteX11138" y="connsiteY11138"/>
              </a:cxn>
              <a:cxn ang="0">
                <a:pos x="connsiteX11139" y="connsiteY11139"/>
              </a:cxn>
              <a:cxn ang="0">
                <a:pos x="connsiteX11140" y="connsiteY11140"/>
              </a:cxn>
              <a:cxn ang="0">
                <a:pos x="connsiteX11141" y="connsiteY11141"/>
              </a:cxn>
              <a:cxn ang="0">
                <a:pos x="connsiteX11142" y="connsiteY11142"/>
              </a:cxn>
              <a:cxn ang="0">
                <a:pos x="connsiteX11143" y="connsiteY11143"/>
              </a:cxn>
              <a:cxn ang="0">
                <a:pos x="connsiteX11144" y="connsiteY11144"/>
              </a:cxn>
              <a:cxn ang="0">
                <a:pos x="connsiteX11145" y="connsiteY11145"/>
              </a:cxn>
              <a:cxn ang="0">
                <a:pos x="connsiteX11146" y="connsiteY11146"/>
              </a:cxn>
              <a:cxn ang="0">
                <a:pos x="connsiteX11147" y="connsiteY11147"/>
              </a:cxn>
              <a:cxn ang="0">
                <a:pos x="connsiteX11148" y="connsiteY11148"/>
              </a:cxn>
              <a:cxn ang="0">
                <a:pos x="connsiteX11149" y="connsiteY11149"/>
              </a:cxn>
              <a:cxn ang="0">
                <a:pos x="connsiteX11150" y="connsiteY11150"/>
              </a:cxn>
              <a:cxn ang="0">
                <a:pos x="connsiteX11151" y="connsiteY11151"/>
              </a:cxn>
              <a:cxn ang="0">
                <a:pos x="connsiteX11152" y="connsiteY11152"/>
              </a:cxn>
              <a:cxn ang="0">
                <a:pos x="connsiteX11153" y="connsiteY11153"/>
              </a:cxn>
              <a:cxn ang="0">
                <a:pos x="connsiteX11154" y="connsiteY11154"/>
              </a:cxn>
              <a:cxn ang="0">
                <a:pos x="connsiteX11155" y="connsiteY11155"/>
              </a:cxn>
              <a:cxn ang="0">
                <a:pos x="connsiteX11156" y="connsiteY11156"/>
              </a:cxn>
              <a:cxn ang="0">
                <a:pos x="connsiteX11157" y="connsiteY11157"/>
              </a:cxn>
              <a:cxn ang="0">
                <a:pos x="connsiteX11158" y="connsiteY11158"/>
              </a:cxn>
              <a:cxn ang="0">
                <a:pos x="connsiteX11159" y="connsiteY11159"/>
              </a:cxn>
              <a:cxn ang="0">
                <a:pos x="connsiteX11160" y="connsiteY11160"/>
              </a:cxn>
              <a:cxn ang="0">
                <a:pos x="connsiteX11161" y="connsiteY11161"/>
              </a:cxn>
              <a:cxn ang="0">
                <a:pos x="connsiteX11162" y="connsiteY11162"/>
              </a:cxn>
              <a:cxn ang="0">
                <a:pos x="connsiteX11163" y="connsiteY11163"/>
              </a:cxn>
              <a:cxn ang="0">
                <a:pos x="connsiteX11164" y="connsiteY11164"/>
              </a:cxn>
              <a:cxn ang="0">
                <a:pos x="connsiteX11165" y="connsiteY11165"/>
              </a:cxn>
              <a:cxn ang="0">
                <a:pos x="connsiteX11166" y="connsiteY11166"/>
              </a:cxn>
              <a:cxn ang="0">
                <a:pos x="connsiteX11167" y="connsiteY11167"/>
              </a:cxn>
              <a:cxn ang="0">
                <a:pos x="connsiteX11168" y="connsiteY11168"/>
              </a:cxn>
              <a:cxn ang="0">
                <a:pos x="connsiteX11169" y="connsiteY11169"/>
              </a:cxn>
              <a:cxn ang="0">
                <a:pos x="connsiteX11170" y="connsiteY11170"/>
              </a:cxn>
              <a:cxn ang="0">
                <a:pos x="connsiteX11171" y="connsiteY11171"/>
              </a:cxn>
              <a:cxn ang="0">
                <a:pos x="connsiteX11172" y="connsiteY11172"/>
              </a:cxn>
              <a:cxn ang="0">
                <a:pos x="connsiteX11173" y="connsiteY11173"/>
              </a:cxn>
              <a:cxn ang="0">
                <a:pos x="connsiteX11174" y="connsiteY11174"/>
              </a:cxn>
              <a:cxn ang="0">
                <a:pos x="connsiteX11175" y="connsiteY11175"/>
              </a:cxn>
              <a:cxn ang="0">
                <a:pos x="connsiteX11176" y="connsiteY11176"/>
              </a:cxn>
              <a:cxn ang="0">
                <a:pos x="connsiteX11177" y="connsiteY11177"/>
              </a:cxn>
              <a:cxn ang="0">
                <a:pos x="connsiteX11178" y="connsiteY11178"/>
              </a:cxn>
              <a:cxn ang="0">
                <a:pos x="connsiteX11179" y="connsiteY11179"/>
              </a:cxn>
              <a:cxn ang="0">
                <a:pos x="connsiteX11180" y="connsiteY11180"/>
              </a:cxn>
              <a:cxn ang="0">
                <a:pos x="connsiteX11181" y="connsiteY11181"/>
              </a:cxn>
              <a:cxn ang="0">
                <a:pos x="connsiteX11182" y="connsiteY11182"/>
              </a:cxn>
              <a:cxn ang="0">
                <a:pos x="connsiteX11183" y="connsiteY11183"/>
              </a:cxn>
              <a:cxn ang="0">
                <a:pos x="connsiteX11184" y="connsiteY11184"/>
              </a:cxn>
              <a:cxn ang="0">
                <a:pos x="connsiteX11185" y="connsiteY11185"/>
              </a:cxn>
              <a:cxn ang="0">
                <a:pos x="connsiteX11186" y="connsiteY11186"/>
              </a:cxn>
              <a:cxn ang="0">
                <a:pos x="connsiteX11187" y="connsiteY11187"/>
              </a:cxn>
              <a:cxn ang="0">
                <a:pos x="connsiteX11188" y="connsiteY11188"/>
              </a:cxn>
              <a:cxn ang="0">
                <a:pos x="connsiteX11189" y="connsiteY11189"/>
              </a:cxn>
              <a:cxn ang="0">
                <a:pos x="connsiteX11190" y="connsiteY11190"/>
              </a:cxn>
              <a:cxn ang="0">
                <a:pos x="connsiteX11191" y="connsiteY11191"/>
              </a:cxn>
              <a:cxn ang="0">
                <a:pos x="connsiteX11192" y="connsiteY11192"/>
              </a:cxn>
              <a:cxn ang="0">
                <a:pos x="connsiteX11193" y="connsiteY11193"/>
              </a:cxn>
              <a:cxn ang="0">
                <a:pos x="connsiteX11194" y="connsiteY11194"/>
              </a:cxn>
              <a:cxn ang="0">
                <a:pos x="connsiteX11195" y="connsiteY11195"/>
              </a:cxn>
              <a:cxn ang="0">
                <a:pos x="connsiteX11196" y="connsiteY11196"/>
              </a:cxn>
              <a:cxn ang="0">
                <a:pos x="connsiteX11197" y="connsiteY11197"/>
              </a:cxn>
              <a:cxn ang="0">
                <a:pos x="connsiteX11198" y="connsiteY11198"/>
              </a:cxn>
              <a:cxn ang="0">
                <a:pos x="connsiteX11199" y="connsiteY11199"/>
              </a:cxn>
              <a:cxn ang="0">
                <a:pos x="connsiteX11200" y="connsiteY11200"/>
              </a:cxn>
              <a:cxn ang="0">
                <a:pos x="connsiteX11201" y="connsiteY11201"/>
              </a:cxn>
              <a:cxn ang="0">
                <a:pos x="connsiteX11202" y="connsiteY11202"/>
              </a:cxn>
              <a:cxn ang="0">
                <a:pos x="connsiteX11203" y="connsiteY11203"/>
              </a:cxn>
              <a:cxn ang="0">
                <a:pos x="connsiteX11204" y="connsiteY11204"/>
              </a:cxn>
              <a:cxn ang="0">
                <a:pos x="connsiteX11205" y="connsiteY11205"/>
              </a:cxn>
              <a:cxn ang="0">
                <a:pos x="connsiteX11206" y="connsiteY11206"/>
              </a:cxn>
              <a:cxn ang="0">
                <a:pos x="connsiteX11207" y="connsiteY11207"/>
              </a:cxn>
              <a:cxn ang="0">
                <a:pos x="connsiteX11208" y="connsiteY11208"/>
              </a:cxn>
              <a:cxn ang="0">
                <a:pos x="connsiteX11209" y="connsiteY11209"/>
              </a:cxn>
              <a:cxn ang="0">
                <a:pos x="connsiteX11210" y="connsiteY11210"/>
              </a:cxn>
              <a:cxn ang="0">
                <a:pos x="connsiteX11211" y="connsiteY11211"/>
              </a:cxn>
              <a:cxn ang="0">
                <a:pos x="connsiteX11212" y="connsiteY11212"/>
              </a:cxn>
              <a:cxn ang="0">
                <a:pos x="connsiteX11213" y="connsiteY11213"/>
              </a:cxn>
              <a:cxn ang="0">
                <a:pos x="connsiteX11214" y="connsiteY11214"/>
              </a:cxn>
              <a:cxn ang="0">
                <a:pos x="connsiteX11215" y="connsiteY11215"/>
              </a:cxn>
              <a:cxn ang="0">
                <a:pos x="connsiteX11216" y="connsiteY11216"/>
              </a:cxn>
              <a:cxn ang="0">
                <a:pos x="connsiteX11217" y="connsiteY11217"/>
              </a:cxn>
              <a:cxn ang="0">
                <a:pos x="connsiteX11218" y="connsiteY11218"/>
              </a:cxn>
              <a:cxn ang="0">
                <a:pos x="connsiteX11219" y="connsiteY11219"/>
              </a:cxn>
              <a:cxn ang="0">
                <a:pos x="connsiteX11220" y="connsiteY11220"/>
              </a:cxn>
              <a:cxn ang="0">
                <a:pos x="connsiteX11221" y="connsiteY11221"/>
              </a:cxn>
              <a:cxn ang="0">
                <a:pos x="connsiteX11222" y="connsiteY11222"/>
              </a:cxn>
              <a:cxn ang="0">
                <a:pos x="connsiteX11223" y="connsiteY11223"/>
              </a:cxn>
              <a:cxn ang="0">
                <a:pos x="connsiteX11224" y="connsiteY11224"/>
              </a:cxn>
              <a:cxn ang="0">
                <a:pos x="connsiteX11225" y="connsiteY11225"/>
              </a:cxn>
              <a:cxn ang="0">
                <a:pos x="connsiteX11226" y="connsiteY11226"/>
              </a:cxn>
              <a:cxn ang="0">
                <a:pos x="connsiteX11227" y="connsiteY11227"/>
              </a:cxn>
              <a:cxn ang="0">
                <a:pos x="connsiteX11228" y="connsiteY11228"/>
              </a:cxn>
              <a:cxn ang="0">
                <a:pos x="connsiteX11229" y="connsiteY11229"/>
              </a:cxn>
              <a:cxn ang="0">
                <a:pos x="connsiteX11230" y="connsiteY11230"/>
              </a:cxn>
              <a:cxn ang="0">
                <a:pos x="connsiteX11231" y="connsiteY11231"/>
              </a:cxn>
              <a:cxn ang="0">
                <a:pos x="connsiteX11232" y="connsiteY11232"/>
              </a:cxn>
              <a:cxn ang="0">
                <a:pos x="connsiteX11233" y="connsiteY11233"/>
              </a:cxn>
              <a:cxn ang="0">
                <a:pos x="connsiteX11234" y="connsiteY11234"/>
              </a:cxn>
              <a:cxn ang="0">
                <a:pos x="connsiteX11235" y="connsiteY11235"/>
              </a:cxn>
              <a:cxn ang="0">
                <a:pos x="connsiteX11236" y="connsiteY11236"/>
              </a:cxn>
              <a:cxn ang="0">
                <a:pos x="connsiteX11237" y="connsiteY11237"/>
              </a:cxn>
              <a:cxn ang="0">
                <a:pos x="connsiteX11238" y="connsiteY11238"/>
              </a:cxn>
              <a:cxn ang="0">
                <a:pos x="connsiteX11239" y="connsiteY11239"/>
              </a:cxn>
              <a:cxn ang="0">
                <a:pos x="connsiteX11240" y="connsiteY11240"/>
              </a:cxn>
              <a:cxn ang="0">
                <a:pos x="connsiteX11241" y="connsiteY11241"/>
              </a:cxn>
              <a:cxn ang="0">
                <a:pos x="connsiteX11242" y="connsiteY11242"/>
              </a:cxn>
              <a:cxn ang="0">
                <a:pos x="connsiteX11243" y="connsiteY11243"/>
              </a:cxn>
              <a:cxn ang="0">
                <a:pos x="connsiteX11244" y="connsiteY11244"/>
              </a:cxn>
              <a:cxn ang="0">
                <a:pos x="connsiteX11245" y="connsiteY11245"/>
              </a:cxn>
              <a:cxn ang="0">
                <a:pos x="connsiteX11246" y="connsiteY11246"/>
              </a:cxn>
              <a:cxn ang="0">
                <a:pos x="connsiteX11247" y="connsiteY11247"/>
              </a:cxn>
              <a:cxn ang="0">
                <a:pos x="connsiteX11248" y="connsiteY11248"/>
              </a:cxn>
              <a:cxn ang="0">
                <a:pos x="connsiteX11249" y="connsiteY11249"/>
              </a:cxn>
              <a:cxn ang="0">
                <a:pos x="connsiteX11250" y="connsiteY11250"/>
              </a:cxn>
              <a:cxn ang="0">
                <a:pos x="connsiteX11251" y="connsiteY11251"/>
              </a:cxn>
              <a:cxn ang="0">
                <a:pos x="connsiteX11252" y="connsiteY11252"/>
              </a:cxn>
              <a:cxn ang="0">
                <a:pos x="connsiteX11253" y="connsiteY11253"/>
              </a:cxn>
              <a:cxn ang="0">
                <a:pos x="connsiteX11254" y="connsiteY11254"/>
              </a:cxn>
              <a:cxn ang="0">
                <a:pos x="connsiteX11255" y="connsiteY11255"/>
              </a:cxn>
              <a:cxn ang="0">
                <a:pos x="connsiteX11256" y="connsiteY11256"/>
              </a:cxn>
              <a:cxn ang="0">
                <a:pos x="connsiteX11257" y="connsiteY11257"/>
              </a:cxn>
              <a:cxn ang="0">
                <a:pos x="connsiteX11258" y="connsiteY11258"/>
              </a:cxn>
              <a:cxn ang="0">
                <a:pos x="connsiteX11259" y="connsiteY11259"/>
              </a:cxn>
              <a:cxn ang="0">
                <a:pos x="connsiteX11260" y="connsiteY11260"/>
              </a:cxn>
              <a:cxn ang="0">
                <a:pos x="connsiteX11261" y="connsiteY11261"/>
              </a:cxn>
              <a:cxn ang="0">
                <a:pos x="connsiteX11262" y="connsiteY11262"/>
              </a:cxn>
              <a:cxn ang="0">
                <a:pos x="connsiteX11263" y="connsiteY11263"/>
              </a:cxn>
              <a:cxn ang="0">
                <a:pos x="connsiteX11264" y="connsiteY11264"/>
              </a:cxn>
              <a:cxn ang="0">
                <a:pos x="connsiteX11265" y="connsiteY11265"/>
              </a:cxn>
              <a:cxn ang="0">
                <a:pos x="connsiteX11266" y="connsiteY11266"/>
              </a:cxn>
              <a:cxn ang="0">
                <a:pos x="connsiteX11267" y="connsiteY11267"/>
              </a:cxn>
              <a:cxn ang="0">
                <a:pos x="connsiteX11268" y="connsiteY11268"/>
              </a:cxn>
              <a:cxn ang="0">
                <a:pos x="connsiteX11269" y="connsiteY11269"/>
              </a:cxn>
              <a:cxn ang="0">
                <a:pos x="connsiteX11270" y="connsiteY11270"/>
              </a:cxn>
              <a:cxn ang="0">
                <a:pos x="connsiteX11271" y="connsiteY11271"/>
              </a:cxn>
              <a:cxn ang="0">
                <a:pos x="connsiteX11272" y="connsiteY11272"/>
              </a:cxn>
              <a:cxn ang="0">
                <a:pos x="connsiteX11273" y="connsiteY11273"/>
              </a:cxn>
              <a:cxn ang="0">
                <a:pos x="connsiteX11274" y="connsiteY11274"/>
              </a:cxn>
              <a:cxn ang="0">
                <a:pos x="connsiteX11275" y="connsiteY11275"/>
              </a:cxn>
              <a:cxn ang="0">
                <a:pos x="connsiteX11276" y="connsiteY11276"/>
              </a:cxn>
              <a:cxn ang="0">
                <a:pos x="connsiteX11277" y="connsiteY11277"/>
              </a:cxn>
              <a:cxn ang="0">
                <a:pos x="connsiteX11278" y="connsiteY11278"/>
              </a:cxn>
              <a:cxn ang="0">
                <a:pos x="connsiteX11279" y="connsiteY11279"/>
              </a:cxn>
              <a:cxn ang="0">
                <a:pos x="connsiteX11280" y="connsiteY11280"/>
              </a:cxn>
              <a:cxn ang="0">
                <a:pos x="connsiteX11281" y="connsiteY11281"/>
              </a:cxn>
              <a:cxn ang="0">
                <a:pos x="connsiteX11282" y="connsiteY11282"/>
              </a:cxn>
              <a:cxn ang="0">
                <a:pos x="connsiteX11283" y="connsiteY11283"/>
              </a:cxn>
              <a:cxn ang="0">
                <a:pos x="connsiteX11284" y="connsiteY11284"/>
              </a:cxn>
              <a:cxn ang="0">
                <a:pos x="connsiteX11285" y="connsiteY11285"/>
              </a:cxn>
              <a:cxn ang="0">
                <a:pos x="connsiteX11286" y="connsiteY11286"/>
              </a:cxn>
              <a:cxn ang="0">
                <a:pos x="connsiteX11287" y="connsiteY11287"/>
              </a:cxn>
              <a:cxn ang="0">
                <a:pos x="connsiteX11288" y="connsiteY11288"/>
              </a:cxn>
              <a:cxn ang="0">
                <a:pos x="connsiteX11289" y="connsiteY11289"/>
              </a:cxn>
              <a:cxn ang="0">
                <a:pos x="connsiteX11290" y="connsiteY11290"/>
              </a:cxn>
              <a:cxn ang="0">
                <a:pos x="connsiteX11291" y="connsiteY11291"/>
              </a:cxn>
              <a:cxn ang="0">
                <a:pos x="connsiteX11292" y="connsiteY11292"/>
              </a:cxn>
              <a:cxn ang="0">
                <a:pos x="connsiteX11293" y="connsiteY11293"/>
              </a:cxn>
              <a:cxn ang="0">
                <a:pos x="connsiteX11294" y="connsiteY11294"/>
              </a:cxn>
              <a:cxn ang="0">
                <a:pos x="connsiteX11295" y="connsiteY11295"/>
              </a:cxn>
              <a:cxn ang="0">
                <a:pos x="connsiteX11296" y="connsiteY11296"/>
              </a:cxn>
              <a:cxn ang="0">
                <a:pos x="connsiteX11297" y="connsiteY11297"/>
              </a:cxn>
              <a:cxn ang="0">
                <a:pos x="connsiteX11298" y="connsiteY11298"/>
              </a:cxn>
              <a:cxn ang="0">
                <a:pos x="connsiteX11299" y="connsiteY11299"/>
              </a:cxn>
              <a:cxn ang="0">
                <a:pos x="connsiteX11300" y="connsiteY11300"/>
              </a:cxn>
              <a:cxn ang="0">
                <a:pos x="connsiteX11301" y="connsiteY11301"/>
              </a:cxn>
              <a:cxn ang="0">
                <a:pos x="connsiteX11302" y="connsiteY11302"/>
              </a:cxn>
              <a:cxn ang="0">
                <a:pos x="connsiteX11303" y="connsiteY11303"/>
              </a:cxn>
              <a:cxn ang="0">
                <a:pos x="connsiteX11304" y="connsiteY11304"/>
              </a:cxn>
              <a:cxn ang="0">
                <a:pos x="connsiteX11305" y="connsiteY11305"/>
              </a:cxn>
              <a:cxn ang="0">
                <a:pos x="connsiteX11306" y="connsiteY11306"/>
              </a:cxn>
              <a:cxn ang="0">
                <a:pos x="connsiteX11307" y="connsiteY11307"/>
              </a:cxn>
              <a:cxn ang="0">
                <a:pos x="connsiteX11308" y="connsiteY11308"/>
              </a:cxn>
              <a:cxn ang="0">
                <a:pos x="connsiteX11309" y="connsiteY11309"/>
              </a:cxn>
              <a:cxn ang="0">
                <a:pos x="connsiteX11310" y="connsiteY11310"/>
              </a:cxn>
              <a:cxn ang="0">
                <a:pos x="connsiteX11311" y="connsiteY11311"/>
              </a:cxn>
              <a:cxn ang="0">
                <a:pos x="connsiteX11312" y="connsiteY11312"/>
              </a:cxn>
              <a:cxn ang="0">
                <a:pos x="connsiteX11313" y="connsiteY11313"/>
              </a:cxn>
              <a:cxn ang="0">
                <a:pos x="connsiteX11314" y="connsiteY11314"/>
              </a:cxn>
              <a:cxn ang="0">
                <a:pos x="connsiteX11315" y="connsiteY11315"/>
              </a:cxn>
              <a:cxn ang="0">
                <a:pos x="connsiteX11316" y="connsiteY11316"/>
              </a:cxn>
              <a:cxn ang="0">
                <a:pos x="connsiteX11317" y="connsiteY11317"/>
              </a:cxn>
              <a:cxn ang="0">
                <a:pos x="connsiteX11318" y="connsiteY11318"/>
              </a:cxn>
              <a:cxn ang="0">
                <a:pos x="connsiteX11319" y="connsiteY11319"/>
              </a:cxn>
              <a:cxn ang="0">
                <a:pos x="connsiteX11320" y="connsiteY11320"/>
              </a:cxn>
              <a:cxn ang="0">
                <a:pos x="connsiteX11321" y="connsiteY11321"/>
              </a:cxn>
              <a:cxn ang="0">
                <a:pos x="connsiteX11322" y="connsiteY11322"/>
              </a:cxn>
              <a:cxn ang="0">
                <a:pos x="connsiteX11323" y="connsiteY11323"/>
              </a:cxn>
              <a:cxn ang="0">
                <a:pos x="connsiteX11324" y="connsiteY11324"/>
              </a:cxn>
              <a:cxn ang="0">
                <a:pos x="connsiteX11325" y="connsiteY11325"/>
              </a:cxn>
              <a:cxn ang="0">
                <a:pos x="connsiteX11326" y="connsiteY11326"/>
              </a:cxn>
              <a:cxn ang="0">
                <a:pos x="connsiteX11327" y="connsiteY11327"/>
              </a:cxn>
              <a:cxn ang="0">
                <a:pos x="connsiteX11328" y="connsiteY11328"/>
              </a:cxn>
              <a:cxn ang="0">
                <a:pos x="connsiteX11329" y="connsiteY11329"/>
              </a:cxn>
              <a:cxn ang="0">
                <a:pos x="connsiteX11330" y="connsiteY11330"/>
              </a:cxn>
              <a:cxn ang="0">
                <a:pos x="connsiteX11331" y="connsiteY11331"/>
              </a:cxn>
              <a:cxn ang="0">
                <a:pos x="connsiteX11332" y="connsiteY11332"/>
              </a:cxn>
              <a:cxn ang="0">
                <a:pos x="connsiteX11333" y="connsiteY11333"/>
              </a:cxn>
              <a:cxn ang="0">
                <a:pos x="connsiteX11334" y="connsiteY11334"/>
              </a:cxn>
              <a:cxn ang="0">
                <a:pos x="connsiteX11335" y="connsiteY11335"/>
              </a:cxn>
              <a:cxn ang="0">
                <a:pos x="connsiteX11336" y="connsiteY11336"/>
              </a:cxn>
              <a:cxn ang="0">
                <a:pos x="connsiteX11337" y="connsiteY11337"/>
              </a:cxn>
              <a:cxn ang="0">
                <a:pos x="connsiteX11338" y="connsiteY11338"/>
              </a:cxn>
              <a:cxn ang="0">
                <a:pos x="connsiteX11339" y="connsiteY11339"/>
              </a:cxn>
              <a:cxn ang="0">
                <a:pos x="connsiteX11340" y="connsiteY11340"/>
              </a:cxn>
              <a:cxn ang="0">
                <a:pos x="connsiteX11341" y="connsiteY11341"/>
              </a:cxn>
              <a:cxn ang="0">
                <a:pos x="connsiteX11342" y="connsiteY11342"/>
              </a:cxn>
              <a:cxn ang="0">
                <a:pos x="connsiteX11343" y="connsiteY11343"/>
              </a:cxn>
              <a:cxn ang="0">
                <a:pos x="connsiteX11344" y="connsiteY11344"/>
              </a:cxn>
              <a:cxn ang="0">
                <a:pos x="connsiteX11345" y="connsiteY11345"/>
              </a:cxn>
              <a:cxn ang="0">
                <a:pos x="connsiteX11346" y="connsiteY11346"/>
              </a:cxn>
              <a:cxn ang="0">
                <a:pos x="connsiteX11347" y="connsiteY11347"/>
              </a:cxn>
              <a:cxn ang="0">
                <a:pos x="connsiteX11348" y="connsiteY11348"/>
              </a:cxn>
              <a:cxn ang="0">
                <a:pos x="connsiteX11349" y="connsiteY11349"/>
              </a:cxn>
              <a:cxn ang="0">
                <a:pos x="connsiteX11350" y="connsiteY11350"/>
              </a:cxn>
              <a:cxn ang="0">
                <a:pos x="connsiteX11351" y="connsiteY11351"/>
              </a:cxn>
              <a:cxn ang="0">
                <a:pos x="connsiteX11352" y="connsiteY11352"/>
              </a:cxn>
              <a:cxn ang="0">
                <a:pos x="connsiteX11353" y="connsiteY11353"/>
              </a:cxn>
              <a:cxn ang="0">
                <a:pos x="connsiteX11354" y="connsiteY11354"/>
              </a:cxn>
              <a:cxn ang="0">
                <a:pos x="connsiteX11355" y="connsiteY11355"/>
              </a:cxn>
              <a:cxn ang="0">
                <a:pos x="connsiteX11356" y="connsiteY11356"/>
              </a:cxn>
              <a:cxn ang="0">
                <a:pos x="connsiteX11357" y="connsiteY11357"/>
              </a:cxn>
              <a:cxn ang="0">
                <a:pos x="connsiteX11358" y="connsiteY11358"/>
              </a:cxn>
              <a:cxn ang="0">
                <a:pos x="connsiteX11359" y="connsiteY11359"/>
              </a:cxn>
              <a:cxn ang="0">
                <a:pos x="connsiteX11360" y="connsiteY11360"/>
              </a:cxn>
              <a:cxn ang="0">
                <a:pos x="connsiteX11361" y="connsiteY11361"/>
              </a:cxn>
              <a:cxn ang="0">
                <a:pos x="connsiteX11362" y="connsiteY11362"/>
              </a:cxn>
              <a:cxn ang="0">
                <a:pos x="connsiteX11363" y="connsiteY11363"/>
              </a:cxn>
              <a:cxn ang="0">
                <a:pos x="connsiteX11364" y="connsiteY11364"/>
              </a:cxn>
              <a:cxn ang="0">
                <a:pos x="connsiteX11365" y="connsiteY11365"/>
              </a:cxn>
              <a:cxn ang="0">
                <a:pos x="connsiteX11366" y="connsiteY11366"/>
              </a:cxn>
              <a:cxn ang="0">
                <a:pos x="connsiteX11367" y="connsiteY11367"/>
              </a:cxn>
              <a:cxn ang="0">
                <a:pos x="connsiteX11368" y="connsiteY11368"/>
              </a:cxn>
              <a:cxn ang="0">
                <a:pos x="connsiteX11369" y="connsiteY11369"/>
              </a:cxn>
              <a:cxn ang="0">
                <a:pos x="connsiteX11370" y="connsiteY11370"/>
              </a:cxn>
              <a:cxn ang="0">
                <a:pos x="connsiteX11371" y="connsiteY11371"/>
              </a:cxn>
              <a:cxn ang="0">
                <a:pos x="connsiteX11372" y="connsiteY11372"/>
              </a:cxn>
              <a:cxn ang="0">
                <a:pos x="connsiteX11373" y="connsiteY11373"/>
              </a:cxn>
              <a:cxn ang="0">
                <a:pos x="connsiteX11374" y="connsiteY11374"/>
              </a:cxn>
              <a:cxn ang="0">
                <a:pos x="connsiteX11375" y="connsiteY11375"/>
              </a:cxn>
              <a:cxn ang="0">
                <a:pos x="connsiteX11376" y="connsiteY11376"/>
              </a:cxn>
              <a:cxn ang="0">
                <a:pos x="connsiteX11377" y="connsiteY11377"/>
              </a:cxn>
              <a:cxn ang="0">
                <a:pos x="connsiteX11378" y="connsiteY11378"/>
              </a:cxn>
              <a:cxn ang="0">
                <a:pos x="connsiteX11379" y="connsiteY11379"/>
              </a:cxn>
              <a:cxn ang="0">
                <a:pos x="connsiteX11380" y="connsiteY11380"/>
              </a:cxn>
              <a:cxn ang="0">
                <a:pos x="connsiteX11381" y="connsiteY11381"/>
              </a:cxn>
              <a:cxn ang="0">
                <a:pos x="connsiteX11382" y="connsiteY11382"/>
              </a:cxn>
              <a:cxn ang="0">
                <a:pos x="connsiteX11383" y="connsiteY11383"/>
              </a:cxn>
              <a:cxn ang="0">
                <a:pos x="connsiteX11384" y="connsiteY11384"/>
              </a:cxn>
              <a:cxn ang="0">
                <a:pos x="connsiteX11385" y="connsiteY11385"/>
              </a:cxn>
              <a:cxn ang="0">
                <a:pos x="connsiteX11386" y="connsiteY11386"/>
              </a:cxn>
              <a:cxn ang="0">
                <a:pos x="connsiteX11387" y="connsiteY11387"/>
              </a:cxn>
              <a:cxn ang="0">
                <a:pos x="connsiteX11388" y="connsiteY11388"/>
              </a:cxn>
              <a:cxn ang="0">
                <a:pos x="connsiteX11389" y="connsiteY11389"/>
              </a:cxn>
              <a:cxn ang="0">
                <a:pos x="connsiteX11390" y="connsiteY11390"/>
              </a:cxn>
              <a:cxn ang="0">
                <a:pos x="connsiteX11391" y="connsiteY11391"/>
              </a:cxn>
              <a:cxn ang="0">
                <a:pos x="connsiteX11392" y="connsiteY11392"/>
              </a:cxn>
              <a:cxn ang="0">
                <a:pos x="connsiteX11393" y="connsiteY11393"/>
              </a:cxn>
              <a:cxn ang="0">
                <a:pos x="connsiteX11394" y="connsiteY11394"/>
              </a:cxn>
              <a:cxn ang="0">
                <a:pos x="connsiteX11395" y="connsiteY11395"/>
              </a:cxn>
              <a:cxn ang="0">
                <a:pos x="connsiteX11396" y="connsiteY11396"/>
              </a:cxn>
              <a:cxn ang="0">
                <a:pos x="connsiteX11397" y="connsiteY11397"/>
              </a:cxn>
              <a:cxn ang="0">
                <a:pos x="connsiteX11398" y="connsiteY11398"/>
              </a:cxn>
              <a:cxn ang="0">
                <a:pos x="connsiteX11399" y="connsiteY11399"/>
              </a:cxn>
              <a:cxn ang="0">
                <a:pos x="connsiteX11400" y="connsiteY11400"/>
              </a:cxn>
              <a:cxn ang="0">
                <a:pos x="connsiteX11401" y="connsiteY11401"/>
              </a:cxn>
              <a:cxn ang="0">
                <a:pos x="connsiteX11402" y="connsiteY11402"/>
              </a:cxn>
              <a:cxn ang="0">
                <a:pos x="connsiteX11403" y="connsiteY11403"/>
              </a:cxn>
              <a:cxn ang="0">
                <a:pos x="connsiteX11404" y="connsiteY11404"/>
              </a:cxn>
              <a:cxn ang="0">
                <a:pos x="connsiteX11405" y="connsiteY11405"/>
              </a:cxn>
              <a:cxn ang="0">
                <a:pos x="connsiteX11406" y="connsiteY11406"/>
              </a:cxn>
              <a:cxn ang="0">
                <a:pos x="connsiteX11407" y="connsiteY11407"/>
              </a:cxn>
              <a:cxn ang="0">
                <a:pos x="connsiteX11408" y="connsiteY11408"/>
              </a:cxn>
              <a:cxn ang="0">
                <a:pos x="connsiteX11409" y="connsiteY11409"/>
              </a:cxn>
              <a:cxn ang="0">
                <a:pos x="connsiteX11410" y="connsiteY11410"/>
              </a:cxn>
              <a:cxn ang="0">
                <a:pos x="connsiteX11411" y="connsiteY11411"/>
              </a:cxn>
              <a:cxn ang="0">
                <a:pos x="connsiteX11412" y="connsiteY11412"/>
              </a:cxn>
              <a:cxn ang="0">
                <a:pos x="connsiteX11413" y="connsiteY11413"/>
              </a:cxn>
              <a:cxn ang="0">
                <a:pos x="connsiteX11414" y="connsiteY11414"/>
              </a:cxn>
              <a:cxn ang="0">
                <a:pos x="connsiteX11415" y="connsiteY11415"/>
              </a:cxn>
              <a:cxn ang="0">
                <a:pos x="connsiteX11416" y="connsiteY11416"/>
              </a:cxn>
              <a:cxn ang="0">
                <a:pos x="connsiteX11417" y="connsiteY11417"/>
              </a:cxn>
              <a:cxn ang="0">
                <a:pos x="connsiteX11418" y="connsiteY11418"/>
              </a:cxn>
              <a:cxn ang="0">
                <a:pos x="connsiteX11419" y="connsiteY11419"/>
              </a:cxn>
              <a:cxn ang="0">
                <a:pos x="connsiteX11420" y="connsiteY11420"/>
              </a:cxn>
              <a:cxn ang="0">
                <a:pos x="connsiteX11421" y="connsiteY11421"/>
              </a:cxn>
              <a:cxn ang="0">
                <a:pos x="connsiteX11422" y="connsiteY11422"/>
              </a:cxn>
              <a:cxn ang="0">
                <a:pos x="connsiteX11423" y="connsiteY11423"/>
              </a:cxn>
              <a:cxn ang="0">
                <a:pos x="connsiteX11424" y="connsiteY11424"/>
              </a:cxn>
              <a:cxn ang="0">
                <a:pos x="connsiteX11425" y="connsiteY11425"/>
              </a:cxn>
              <a:cxn ang="0">
                <a:pos x="connsiteX11426" y="connsiteY11426"/>
              </a:cxn>
              <a:cxn ang="0">
                <a:pos x="connsiteX11427" y="connsiteY11427"/>
              </a:cxn>
              <a:cxn ang="0">
                <a:pos x="connsiteX11428" y="connsiteY11428"/>
              </a:cxn>
              <a:cxn ang="0">
                <a:pos x="connsiteX11429" y="connsiteY11429"/>
              </a:cxn>
              <a:cxn ang="0">
                <a:pos x="connsiteX11430" y="connsiteY11430"/>
              </a:cxn>
              <a:cxn ang="0">
                <a:pos x="connsiteX11431" y="connsiteY11431"/>
              </a:cxn>
              <a:cxn ang="0">
                <a:pos x="connsiteX11432" y="connsiteY11432"/>
              </a:cxn>
              <a:cxn ang="0">
                <a:pos x="connsiteX11433" y="connsiteY11433"/>
              </a:cxn>
              <a:cxn ang="0">
                <a:pos x="connsiteX11434" y="connsiteY11434"/>
              </a:cxn>
              <a:cxn ang="0">
                <a:pos x="connsiteX11435" y="connsiteY11435"/>
              </a:cxn>
              <a:cxn ang="0">
                <a:pos x="connsiteX11436" y="connsiteY11436"/>
              </a:cxn>
              <a:cxn ang="0">
                <a:pos x="connsiteX11437" y="connsiteY11437"/>
              </a:cxn>
              <a:cxn ang="0">
                <a:pos x="connsiteX11438" y="connsiteY11438"/>
              </a:cxn>
              <a:cxn ang="0">
                <a:pos x="connsiteX11439" y="connsiteY11439"/>
              </a:cxn>
              <a:cxn ang="0">
                <a:pos x="connsiteX11440" y="connsiteY11440"/>
              </a:cxn>
              <a:cxn ang="0">
                <a:pos x="connsiteX11441" y="connsiteY11441"/>
              </a:cxn>
              <a:cxn ang="0">
                <a:pos x="connsiteX11442" y="connsiteY11442"/>
              </a:cxn>
              <a:cxn ang="0">
                <a:pos x="connsiteX11443" y="connsiteY11443"/>
              </a:cxn>
              <a:cxn ang="0">
                <a:pos x="connsiteX11444" y="connsiteY11444"/>
              </a:cxn>
              <a:cxn ang="0">
                <a:pos x="connsiteX11445" y="connsiteY11445"/>
              </a:cxn>
              <a:cxn ang="0">
                <a:pos x="connsiteX11446" y="connsiteY11446"/>
              </a:cxn>
              <a:cxn ang="0">
                <a:pos x="connsiteX11447" y="connsiteY11447"/>
              </a:cxn>
              <a:cxn ang="0">
                <a:pos x="connsiteX11448" y="connsiteY11448"/>
              </a:cxn>
              <a:cxn ang="0">
                <a:pos x="connsiteX11449" y="connsiteY11449"/>
              </a:cxn>
              <a:cxn ang="0">
                <a:pos x="connsiteX11450" y="connsiteY11450"/>
              </a:cxn>
              <a:cxn ang="0">
                <a:pos x="connsiteX11451" y="connsiteY11451"/>
              </a:cxn>
              <a:cxn ang="0">
                <a:pos x="connsiteX11452" y="connsiteY11452"/>
              </a:cxn>
              <a:cxn ang="0">
                <a:pos x="connsiteX11453" y="connsiteY11453"/>
              </a:cxn>
              <a:cxn ang="0">
                <a:pos x="connsiteX11454" y="connsiteY11454"/>
              </a:cxn>
              <a:cxn ang="0">
                <a:pos x="connsiteX11455" y="connsiteY11455"/>
              </a:cxn>
              <a:cxn ang="0">
                <a:pos x="connsiteX11456" y="connsiteY11456"/>
              </a:cxn>
              <a:cxn ang="0">
                <a:pos x="connsiteX11457" y="connsiteY11457"/>
              </a:cxn>
              <a:cxn ang="0">
                <a:pos x="connsiteX11458" y="connsiteY11458"/>
              </a:cxn>
              <a:cxn ang="0">
                <a:pos x="connsiteX11459" y="connsiteY11459"/>
              </a:cxn>
              <a:cxn ang="0">
                <a:pos x="connsiteX11460" y="connsiteY11460"/>
              </a:cxn>
              <a:cxn ang="0">
                <a:pos x="connsiteX11461" y="connsiteY11461"/>
              </a:cxn>
              <a:cxn ang="0">
                <a:pos x="connsiteX11462" y="connsiteY11462"/>
              </a:cxn>
              <a:cxn ang="0">
                <a:pos x="connsiteX11463" y="connsiteY11463"/>
              </a:cxn>
              <a:cxn ang="0">
                <a:pos x="connsiteX11464" y="connsiteY11464"/>
              </a:cxn>
              <a:cxn ang="0">
                <a:pos x="connsiteX11465" y="connsiteY11465"/>
              </a:cxn>
              <a:cxn ang="0">
                <a:pos x="connsiteX11466" y="connsiteY11466"/>
              </a:cxn>
              <a:cxn ang="0">
                <a:pos x="connsiteX11467" y="connsiteY11467"/>
              </a:cxn>
              <a:cxn ang="0">
                <a:pos x="connsiteX11468" y="connsiteY11468"/>
              </a:cxn>
              <a:cxn ang="0">
                <a:pos x="connsiteX11469" y="connsiteY11469"/>
              </a:cxn>
              <a:cxn ang="0">
                <a:pos x="connsiteX11470" y="connsiteY11470"/>
              </a:cxn>
              <a:cxn ang="0">
                <a:pos x="connsiteX11471" y="connsiteY11471"/>
              </a:cxn>
              <a:cxn ang="0">
                <a:pos x="connsiteX11472" y="connsiteY11472"/>
              </a:cxn>
              <a:cxn ang="0">
                <a:pos x="connsiteX11473" y="connsiteY11473"/>
              </a:cxn>
              <a:cxn ang="0">
                <a:pos x="connsiteX11474" y="connsiteY11474"/>
              </a:cxn>
              <a:cxn ang="0">
                <a:pos x="connsiteX11475" y="connsiteY11475"/>
              </a:cxn>
              <a:cxn ang="0">
                <a:pos x="connsiteX11476" y="connsiteY11476"/>
              </a:cxn>
              <a:cxn ang="0">
                <a:pos x="connsiteX11477" y="connsiteY11477"/>
              </a:cxn>
              <a:cxn ang="0">
                <a:pos x="connsiteX11478" y="connsiteY11478"/>
              </a:cxn>
              <a:cxn ang="0">
                <a:pos x="connsiteX11479" y="connsiteY11479"/>
              </a:cxn>
              <a:cxn ang="0">
                <a:pos x="connsiteX11480" y="connsiteY11480"/>
              </a:cxn>
              <a:cxn ang="0">
                <a:pos x="connsiteX11481" y="connsiteY11481"/>
              </a:cxn>
              <a:cxn ang="0">
                <a:pos x="connsiteX11482" y="connsiteY11482"/>
              </a:cxn>
              <a:cxn ang="0">
                <a:pos x="connsiteX11483" y="connsiteY11483"/>
              </a:cxn>
              <a:cxn ang="0">
                <a:pos x="connsiteX11484" y="connsiteY11484"/>
              </a:cxn>
              <a:cxn ang="0">
                <a:pos x="connsiteX11485" y="connsiteY11485"/>
              </a:cxn>
              <a:cxn ang="0">
                <a:pos x="connsiteX11486" y="connsiteY11486"/>
              </a:cxn>
              <a:cxn ang="0">
                <a:pos x="connsiteX11487" y="connsiteY11487"/>
              </a:cxn>
              <a:cxn ang="0">
                <a:pos x="connsiteX11488" y="connsiteY11488"/>
              </a:cxn>
              <a:cxn ang="0">
                <a:pos x="connsiteX11489" y="connsiteY11489"/>
              </a:cxn>
              <a:cxn ang="0">
                <a:pos x="connsiteX11490" y="connsiteY11490"/>
              </a:cxn>
              <a:cxn ang="0">
                <a:pos x="connsiteX11491" y="connsiteY11491"/>
              </a:cxn>
              <a:cxn ang="0">
                <a:pos x="connsiteX11492" y="connsiteY11492"/>
              </a:cxn>
              <a:cxn ang="0">
                <a:pos x="connsiteX11493" y="connsiteY11493"/>
              </a:cxn>
              <a:cxn ang="0">
                <a:pos x="connsiteX11494" y="connsiteY11494"/>
              </a:cxn>
              <a:cxn ang="0">
                <a:pos x="connsiteX11495" y="connsiteY11495"/>
              </a:cxn>
              <a:cxn ang="0">
                <a:pos x="connsiteX11496" y="connsiteY11496"/>
              </a:cxn>
              <a:cxn ang="0">
                <a:pos x="connsiteX11497" y="connsiteY11497"/>
              </a:cxn>
              <a:cxn ang="0">
                <a:pos x="connsiteX11498" y="connsiteY11498"/>
              </a:cxn>
              <a:cxn ang="0">
                <a:pos x="connsiteX11499" y="connsiteY11499"/>
              </a:cxn>
              <a:cxn ang="0">
                <a:pos x="connsiteX11500" y="connsiteY11500"/>
              </a:cxn>
              <a:cxn ang="0">
                <a:pos x="connsiteX11501" y="connsiteY11501"/>
              </a:cxn>
              <a:cxn ang="0">
                <a:pos x="connsiteX11502" y="connsiteY11502"/>
              </a:cxn>
              <a:cxn ang="0">
                <a:pos x="connsiteX11503" y="connsiteY11503"/>
              </a:cxn>
              <a:cxn ang="0">
                <a:pos x="connsiteX11504" y="connsiteY11504"/>
              </a:cxn>
              <a:cxn ang="0">
                <a:pos x="connsiteX11505" y="connsiteY11505"/>
              </a:cxn>
              <a:cxn ang="0">
                <a:pos x="connsiteX11506" y="connsiteY11506"/>
              </a:cxn>
              <a:cxn ang="0">
                <a:pos x="connsiteX11507" y="connsiteY11507"/>
              </a:cxn>
              <a:cxn ang="0">
                <a:pos x="connsiteX11508" y="connsiteY11508"/>
              </a:cxn>
              <a:cxn ang="0">
                <a:pos x="connsiteX11509" y="connsiteY11509"/>
              </a:cxn>
              <a:cxn ang="0">
                <a:pos x="connsiteX11510" y="connsiteY11510"/>
              </a:cxn>
              <a:cxn ang="0">
                <a:pos x="connsiteX11511" y="connsiteY11511"/>
              </a:cxn>
              <a:cxn ang="0">
                <a:pos x="connsiteX11512" y="connsiteY11512"/>
              </a:cxn>
              <a:cxn ang="0">
                <a:pos x="connsiteX11513" y="connsiteY11513"/>
              </a:cxn>
              <a:cxn ang="0">
                <a:pos x="connsiteX11514" y="connsiteY11514"/>
              </a:cxn>
              <a:cxn ang="0">
                <a:pos x="connsiteX11515" y="connsiteY11515"/>
              </a:cxn>
              <a:cxn ang="0">
                <a:pos x="connsiteX11516" y="connsiteY11516"/>
              </a:cxn>
              <a:cxn ang="0">
                <a:pos x="connsiteX11517" y="connsiteY11517"/>
              </a:cxn>
              <a:cxn ang="0">
                <a:pos x="connsiteX11518" y="connsiteY11518"/>
              </a:cxn>
              <a:cxn ang="0">
                <a:pos x="connsiteX11519" y="connsiteY11519"/>
              </a:cxn>
              <a:cxn ang="0">
                <a:pos x="connsiteX11520" y="connsiteY11520"/>
              </a:cxn>
              <a:cxn ang="0">
                <a:pos x="connsiteX11521" y="connsiteY11521"/>
              </a:cxn>
              <a:cxn ang="0">
                <a:pos x="connsiteX11522" y="connsiteY11522"/>
              </a:cxn>
              <a:cxn ang="0">
                <a:pos x="connsiteX11523" y="connsiteY11523"/>
              </a:cxn>
              <a:cxn ang="0">
                <a:pos x="connsiteX11524" y="connsiteY11524"/>
              </a:cxn>
              <a:cxn ang="0">
                <a:pos x="connsiteX11525" y="connsiteY11525"/>
              </a:cxn>
              <a:cxn ang="0">
                <a:pos x="connsiteX11526" y="connsiteY11526"/>
              </a:cxn>
              <a:cxn ang="0">
                <a:pos x="connsiteX11527" y="connsiteY11527"/>
              </a:cxn>
              <a:cxn ang="0">
                <a:pos x="connsiteX11528" y="connsiteY11528"/>
              </a:cxn>
              <a:cxn ang="0">
                <a:pos x="connsiteX11529" y="connsiteY11529"/>
              </a:cxn>
              <a:cxn ang="0">
                <a:pos x="connsiteX11530" y="connsiteY11530"/>
              </a:cxn>
              <a:cxn ang="0">
                <a:pos x="connsiteX11531" y="connsiteY11531"/>
              </a:cxn>
              <a:cxn ang="0">
                <a:pos x="connsiteX11532" y="connsiteY11532"/>
              </a:cxn>
              <a:cxn ang="0">
                <a:pos x="connsiteX11533" y="connsiteY11533"/>
              </a:cxn>
              <a:cxn ang="0">
                <a:pos x="connsiteX11534" y="connsiteY11534"/>
              </a:cxn>
              <a:cxn ang="0">
                <a:pos x="connsiteX11535" y="connsiteY11535"/>
              </a:cxn>
              <a:cxn ang="0">
                <a:pos x="connsiteX11536" y="connsiteY11536"/>
              </a:cxn>
              <a:cxn ang="0">
                <a:pos x="connsiteX11537" y="connsiteY11537"/>
              </a:cxn>
              <a:cxn ang="0">
                <a:pos x="connsiteX11538" y="connsiteY11538"/>
              </a:cxn>
              <a:cxn ang="0">
                <a:pos x="connsiteX11539" y="connsiteY11539"/>
              </a:cxn>
              <a:cxn ang="0">
                <a:pos x="connsiteX11540" y="connsiteY11540"/>
              </a:cxn>
              <a:cxn ang="0">
                <a:pos x="connsiteX11541" y="connsiteY11541"/>
              </a:cxn>
              <a:cxn ang="0">
                <a:pos x="connsiteX11542" y="connsiteY11542"/>
              </a:cxn>
              <a:cxn ang="0">
                <a:pos x="connsiteX11543" y="connsiteY11543"/>
              </a:cxn>
              <a:cxn ang="0">
                <a:pos x="connsiteX11544" y="connsiteY11544"/>
              </a:cxn>
              <a:cxn ang="0">
                <a:pos x="connsiteX11545" y="connsiteY11545"/>
              </a:cxn>
              <a:cxn ang="0">
                <a:pos x="connsiteX11546" y="connsiteY11546"/>
              </a:cxn>
              <a:cxn ang="0">
                <a:pos x="connsiteX11547" y="connsiteY11547"/>
              </a:cxn>
              <a:cxn ang="0">
                <a:pos x="connsiteX11548" y="connsiteY11548"/>
              </a:cxn>
              <a:cxn ang="0">
                <a:pos x="connsiteX11549" y="connsiteY11549"/>
              </a:cxn>
              <a:cxn ang="0">
                <a:pos x="connsiteX11550" y="connsiteY11550"/>
              </a:cxn>
              <a:cxn ang="0">
                <a:pos x="connsiteX11551" y="connsiteY11551"/>
              </a:cxn>
              <a:cxn ang="0">
                <a:pos x="connsiteX11552" y="connsiteY11552"/>
              </a:cxn>
              <a:cxn ang="0">
                <a:pos x="connsiteX11553" y="connsiteY11553"/>
              </a:cxn>
              <a:cxn ang="0">
                <a:pos x="connsiteX11554" y="connsiteY11554"/>
              </a:cxn>
              <a:cxn ang="0">
                <a:pos x="connsiteX11555" y="connsiteY11555"/>
              </a:cxn>
              <a:cxn ang="0">
                <a:pos x="connsiteX11556" y="connsiteY11556"/>
              </a:cxn>
              <a:cxn ang="0">
                <a:pos x="connsiteX11557" y="connsiteY11557"/>
              </a:cxn>
              <a:cxn ang="0">
                <a:pos x="connsiteX11558" y="connsiteY11558"/>
              </a:cxn>
              <a:cxn ang="0">
                <a:pos x="connsiteX11559" y="connsiteY11559"/>
              </a:cxn>
              <a:cxn ang="0">
                <a:pos x="connsiteX11560" y="connsiteY11560"/>
              </a:cxn>
              <a:cxn ang="0">
                <a:pos x="connsiteX11561" y="connsiteY11561"/>
              </a:cxn>
              <a:cxn ang="0">
                <a:pos x="connsiteX11562" y="connsiteY11562"/>
              </a:cxn>
              <a:cxn ang="0">
                <a:pos x="connsiteX11563" y="connsiteY11563"/>
              </a:cxn>
              <a:cxn ang="0">
                <a:pos x="connsiteX11564" y="connsiteY11564"/>
              </a:cxn>
              <a:cxn ang="0">
                <a:pos x="connsiteX11565" y="connsiteY11565"/>
              </a:cxn>
              <a:cxn ang="0">
                <a:pos x="connsiteX11566" y="connsiteY11566"/>
              </a:cxn>
              <a:cxn ang="0">
                <a:pos x="connsiteX11567" y="connsiteY11567"/>
              </a:cxn>
              <a:cxn ang="0">
                <a:pos x="connsiteX11568" y="connsiteY11568"/>
              </a:cxn>
              <a:cxn ang="0">
                <a:pos x="connsiteX11569" y="connsiteY11569"/>
              </a:cxn>
              <a:cxn ang="0">
                <a:pos x="connsiteX11570" y="connsiteY11570"/>
              </a:cxn>
              <a:cxn ang="0">
                <a:pos x="connsiteX11571" y="connsiteY11571"/>
              </a:cxn>
              <a:cxn ang="0">
                <a:pos x="connsiteX11572" y="connsiteY11572"/>
              </a:cxn>
              <a:cxn ang="0">
                <a:pos x="connsiteX11573" y="connsiteY11573"/>
              </a:cxn>
              <a:cxn ang="0">
                <a:pos x="connsiteX11574" y="connsiteY11574"/>
              </a:cxn>
              <a:cxn ang="0">
                <a:pos x="connsiteX11575" y="connsiteY11575"/>
              </a:cxn>
              <a:cxn ang="0">
                <a:pos x="connsiteX11576" y="connsiteY11576"/>
              </a:cxn>
              <a:cxn ang="0">
                <a:pos x="connsiteX11577" y="connsiteY11577"/>
              </a:cxn>
              <a:cxn ang="0">
                <a:pos x="connsiteX11578" y="connsiteY11578"/>
              </a:cxn>
              <a:cxn ang="0">
                <a:pos x="connsiteX11579" y="connsiteY11579"/>
              </a:cxn>
              <a:cxn ang="0">
                <a:pos x="connsiteX11580" y="connsiteY11580"/>
              </a:cxn>
              <a:cxn ang="0">
                <a:pos x="connsiteX11581" y="connsiteY11581"/>
              </a:cxn>
              <a:cxn ang="0">
                <a:pos x="connsiteX11582" y="connsiteY11582"/>
              </a:cxn>
              <a:cxn ang="0">
                <a:pos x="connsiteX11583" y="connsiteY11583"/>
              </a:cxn>
              <a:cxn ang="0">
                <a:pos x="connsiteX11584" y="connsiteY11584"/>
              </a:cxn>
              <a:cxn ang="0">
                <a:pos x="connsiteX11585" y="connsiteY11585"/>
              </a:cxn>
              <a:cxn ang="0">
                <a:pos x="connsiteX11586" y="connsiteY11586"/>
              </a:cxn>
              <a:cxn ang="0">
                <a:pos x="connsiteX11587" y="connsiteY11587"/>
              </a:cxn>
              <a:cxn ang="0">
                <a:pos x="connsiteX11588" y="connsiteY11588"/>
              </a:cxn>
              <a:cxn ang="0">
                <a:pos x="connsiteX11589" y="connsiteY11589"/>
              </a:cxn>
              <a:cxn ang="0">
                <a:pos x="connsiteX11590" y="connsiteY11590"/>
              </a:cxn>
              <a:cxn ang="0">
                <a:pos x="connsiteX11591" y="connsiteY11591"/>
              </a:cxn>
              <a:cxn ang="0">
                <a:pos x="connsiteX11592" y="connsiteY11592"/>
              </a:cxn>
              <a:cxn ang="0">
                <a:pos x="connsiteX11593" y="connsiteY11593"/>
              </a:cxn>
              <a:cxn ang="0">
                <a:pos x="connsiteX11594" y="connsiteY11594"/>
              </a:cxn>
              <a:cxn ang="0">
                <a:pos x="connsiteX11595" y="connsiteY11595"/>
              </a:cxn>
              <a:cxn ang="0">
                <a:pos x="connsiteX11596" y="connsiteY11596"/>
              </a:cxn>
              <a:cxn ang="0">
                <a:pos x="connsiteX11597" y="connsiteY11597"/>
              </a:cxn>
              <a:cxn ang="0">
                <a:pos x="connsiteX11598" y="connsiteY11598"/>
              </a:cxn>
              <a:cxn ang="0">
                <a:pos x="connsiteX11599" y="connsiteY11599"/>
              </a:cxn>
              <a:cxn ang="0">
                <a:pos x="connsiteX11600" y="connsiteY11600"/>
              </a:cxn>
              <a:cxn ang="0">
                <a:pos x="connsiteX11601" y="connsiteY11601"/>
              </a:cxn>
              <a:cxn ang="0">
                <a:pos x="connsiteX11602" y="connsiteY11602"/>
              </a:cxn>
              <a:cxn ang="0">
                <a:pos x="connsiteX11603" y="connsiteY11603"/>
              </a:cxn>
              <a:cxn ang="0">
                <a:pos x="connsiteX11604" y="connsiteY11604"/>
              </a:cxn>
              <a:cxn ang="0">
                <a:pos x="connsiteX11605" y="connsiteY11605"/>
              </a:cxn>
              <a:cxn ang="0">
                <a:pos x="connsiteX11606" y="connsiteY11606"/>
              </a:cxn>
              <a:cxn ang="0">
                <a:pos x="connsiteX11607" y="connsiteY11607"/>
              </a:cxn>
              <a:cxn ang="0">
                <a:pos x="connsiteX11608" y="connsiteY11608"/>
              </a:cxn>
              <a:cxn ang="0">
                <a:pos x="connsiteX11609" y="connsiteY11609"/>
              </a:cxn>
              <a:cxn ang="0">
                <a:pos x="connsiteX11610" y="connsiteY11610"/>
              </a:cxn>
              <a:cxn ang="0">
                <a:pos x="connsiteX11611" y="connsiteY11611"/>
              </a:cxn>
              <a:cxn ang="0">
                <a:pos x="connsiteX11612" y="connsiteY11612"/>
              </a:cxn>
              <a:cxn ang="0">
                <a:pos x="connsiteX11613" y="connsiteY11613"/>
              </a:cxn>
              <a:cxn ang="0">
                <a:pos x="connsiteX11614" y="connsiteY11614"/>
              </a:cxn>
              <a:cxn ang="0">
                <a:pos x="connsiteX11615" y="connsiteY11615"/>
              </a:cxn>
              <a:cxn ang="0">
                <a:pos x="connsiteX11616" y="connsiteY11616"/>
              </a:cxn>
              <a:cxn ang="0">
                <a:pos x="connsiteX11617" y="connsiteY11617"/>
              </a:cxn>
              <a:cxn ang="0">
                <a:pos x="connsiteX11618" y="connsiteY11618"/>
              </a:cxn>
              <a:cxn ang="0">
                <a:pos x="connsiteX11619" y="connsiteY11619"/>
              </a:cxn>
              <a:cxn ang="0">
                <a:pos x="connsiteX11620" y="connsiteY11620"/>
              </a:cxn>
              <a:cxn ang="0">
                <a:pos x="connsiteX11621" y="connsiteY11621"/>
              </a:cxn>
              <a:cxn ang="0">
                <a:pos x="connsiteX11622" y="connsiteY11622"/>
              </a:cxn>
              <a:cxn ang="0">
                <a:pos x="connsiteX11623" y="connsiteY11623"/>
              </a:cxn>
              <a:cxn ang="0">
                <a:pos x="connsiteX11624" y="connsiteY11624"/>
              </a:cxn>
              <a:cxn ang="0">
                <a:pos x="connsiteX11625" y="connsiteY11625"/>
              </a:cxn>
              <a:cxn ang="0">
                <a:pos x="connsiteX11626" y="connsiteY11626"/>
              </a:cxn>
              <a:cxn ang="0">
                <a:pos x="connsiteX11627" y="connsiteY11627"/>
              </a:cxn>
              <a:cxn ang="0">
                <a:pos x="connsiteX11628" y="connsiteY11628"/>
              </a:cxn>
              <a:cxn ang="0">
                <a:pos x="connsiteX11629" y="connsiteY11629"/>
              </a:cxn>
              <a:cxn ang="0">
                <a:pos x="connsiteX11630" y="connsiteY11630"/>
              </a:cxn>
              <a:cxn ang="0">
                <a:pos x="connsiteX11631" y="connsiteY11631"/>
              </a:cxn>
              <a:cxn ang="0">
                <a:pos x="connsiteX11632" y="connsiteY11632"/>
              </a:cxn>
              <a:cxn ang="0">
                <a:pos x="connsiteX11633" y="connsiteY11633"/>
              </a:cxn>
              <a:cxn ang="0">
                <a:pos x="connsiteX11634" y="connsiteY11634"/>
              </a:cxn>
              <a:cxn ang="0">
                <a:pos x="connsiteX11635" y="connsiteY11635"/>
              </a:cxn>
              <a:cxn ang="0">
                <a:pos x="connsiteX11636" y="connsiteY11636"/>
              </a:cxn>
              <a:cxn ang="0">
                <a:pos x="connsiteX11637" y="connsiteY11637"/>
              </a:cxn>
              <a:cxn ang="0">
                <a:pos x="connsiteX11638" y="connsiteY11638"/>
              </a:cxn>
              <a:cxn ang="0">
                <a:pos x="connsiteX11639" y="connsiteY11639"/>
              </a:cxn>
              <a:cxn ang="0">
                <a:pos x="connsiteX11640" y="connsiteY11640"/>
              </a:cxn>
              <a:cxn ang="0">
                <a:pos x="connsiteX11641" y="connsiteY11641"/>
              </a:cxn>
              <a:cxn ang="0">
                <a:pos x="connsiteX11642" y="connsiteY11642"/>
              </a:cxn>
              <a:cxn ang="0">
                <a:pos x="connsiteX11643" y="connsiteY11643"/>
              </a:cxn>
              <a:cxn ang="0">
                <a:pos x="connsiteX11644" y="connsiteY11644"/>
              </a:cxn>
              <a:cxn ang="0">
                <a:pos x="connsiteX11645" y="connsiteY11645"/>
              </a:cxn>
              <a:cxn ang="0">
                <a:pos x="connsiteX11646" y="connsiteY11646"/>
              </a:cxn>
              <a:cxn ang="0">
                <a:pos x="connsiteX11647" y="connsiteY11647"/>
              </a:cxn>
              <a:cxn ang="0">
                <a:pos x="connsiteX11648" y="connsiteY11648"/>
              </a:cxn>
              <a:cxn ang="0">
                <a:pos x="connsiteX11649" y="connsiteY11649"/>
              </a:cxn>
              <a:cxn ang="0">
                <a:pos x="connsiteX11650" y="connsiteY11650"/>
              </a:cxn>
              <a:cxn ang="0">
                <a:pos x="connsiteX11651" y="connsiteY11651"/>
              </a:cxn>
              <a:cxn ang="0">
                <a:pos x="connsiteX11652" y="connsiteY11652"/>
              </a:cxn>
              <a:cxn ang="0">
                <a:pos x="connsiteX11653" y="connsiteY11653"/>
              </a:cxn>
              <a:cxn ang="0">
                <a:pos x="connsiteX11654" y="connsiteY11654"/>
              </a:cxn>
              <a:cxn ang="0">
                <a:pos x="connsiteX11655" y="connsiteY11655"/>
              </a:cxn>
              <a:cxn ang="0">
                <a:pos x="connsiteX11656" y="connsiteY11656"/>
              </a:cxn>
              <a:cxn ang="0">
                <a:pos x="connsiteX11657" y="connsiteY11657"/>
              </a:cxn>
              <a:cxn ang="0">
                <a:pos x="connsiteX11658" y="connsiteY11658"/>
              </a:cxn>
              <a:cxn ang="0">
                <a:pos x="connsiteX11659" y="connsiteY11659"/>
              </a:cxn>
              <a:cxn ang="0">
                <a:pos x="connsiteX11660" y="connsiteY11660"/>
              </a:cxn>
              <a:cxn ang="0">
                <a:pos x="connsiteX11661" y="connsiteY11661"/>
              </a:cxn>
              <a:cxn ang="0">
                <a:pos x="connsiteX11662" y="connsiteY11662"/>
              </a:cxn>
              <a:cxn ang="0">
                <a:pos x="connsiteX11663" y="connsiteY11663"/>
              </a:cxn>
              <a:cxn ang="0">
                <a:pos x="connsiteX11664" y="connsiteY11664"/>
              </a:cxn>
              <a:cxn ang="0">
                <a:pos x="connsiteX11665" y="connsiteY11665"/>
              </a:cxn>
              <a:cxn ang="0">
                <a:pos x="connsiteX11666" y="connsiteY11666"/>
              </a:cxn>
              <a:cxn ang="0">
                <a:pos x="connsiteX11667" y="connsiteY11667"/>
              </a:cxn>
              <a:cxn ang="0">
                <a:pos x="connsiteX11668" y="connsiteY11668"/>
              </a:cxn>
              <a:cxn ang="0">
                <a:pos x="connsiteX11669" y="connsiteY11669"/>
              </a:cxn>
              <a:cxn ang="0">
                <a:pos x="connsiteX11670" y="connsiteY11670"/>
              </a:cxn>
              <a:cxn ang="0">
                <a:pos x="connsiteX11671" y="connsiteY11671"/>
              </a:cxn>
              <a:cxn ang="0">
                <a:pos x="connsiteX11672" y="connsiteY11672"/>
              </a:cxn>
              <a:cxn ang="0">
                <a:pos x="connsiteX11673" y="connsiteY11673"/>
              </a:cxn>
              <a:cxn ang="0">
                <a:pos x="connsiteX11674" y="connsiteY11674"/>
              </a:cxn>
              <a:cxn ang="0">
                <a:pos x="connsiteX11675" y="connsiteY11675"/>
              </a:cxn>
              <a:cxn ang="0">
                <a:pos x="connsiteX11676" y="connsiteY11676"/>
              </a:cxn>
              <a:cxn ang="0">
                <a:pos x="connsiteX11677" y="connsiteY11677"/>
              </a:cxn>
              <a:cxn ang="0">
                <a:pos x="connsiteX11678" y="connsiteY11678"/>
              </a:cxn>
              <a:cxn ang="0">
                <a:pos x="connsiteX11679" y="connsiteY11679"/>
              </a:cxn>
              <a:cxn ang="0">
                <a:pos x="connsiteX11680" y="connsiteY11680"/>
              </a:cxn>
              <a:cxn ang="0">
                <a:pos x="connsiteX11681" y="connsiteY11681"/>
              </a:cxn>
              <a:cxn ang="0">
                <a:pos x="connsiteX11682" y="connsiteY11682"/>
              </a:cxn>
              <a:cxn ang="0">
                <a:pos x="connsiteX11683" y="connsiteY11683"/>
              </a:cxn>
              <a:cxn ang="0">
                <a:pos x="connsiteX11684" y="connsiteY11684"/>
              </a:cxn>
              <a:cxn ang="0">
                <a:pos x="connsiteX11685" y="connsiteY11685"/>
              </a:cxn>
              <a:cxn ang="0">
                <a:pos x="connsiteX11686" y="connsiteY11686"/>
              </a:cxn>
              <a:cxn ang="0">
                <a:pos x="connsiteX11687" y="connsiteY11687"/>
              </a:cxn>
              <a:cxn ang="0">
                <a:pos x="connsiteX11688" y="connsiteY11688"/>
              </a:cxn>
              <a:cxn ang="0">
                <a:pos x="connsiteX11689" y="connsiteY11689"/>
              </a:cxn>
              <a:cxn ang="0">
                <a:pos x="connsiteX11690" y="connsiteY11690"/>
              </a:cxn>
              <a:cxn ang="0">
                <a:pos x="connsiteX11691" y="connsiteY11691"/>
              </a:cxn>
              <a:cxn ang="0">
                <a:pos x="connsiteX11692" y="connsiteY11692"/>
              </a:cxn>
              <a:cxn ang="0">
                <a:pos x="connsiteX11693" y="connsiteY11693"/>
              </a:cxn>
              <a:cxn ang="0">
                <a:pos x="connsiteX11694" y="connsiteY11694"/>
              </a:cxn>
              <a:cxn ang="0">
                <a:pos x="connsiteX11695" y="connsiteY11695"/>
              </a:cxn>
              <a:cxn ang="0">
                <a:pos x="connsiteX11696" y="connsiteY11696"/>
              </a:cxn>
              <a:cxn ang="0">
                <a:pos x="connsiteX11697" y="connsiteY11697"/>
              </a:cxn>
              <a:cxn ang="0">
                <a:pos x="connsiteX11698" y="connsiteY11698"/>
              </a:cxn>
              <a:cxn ang="0">
                <a:pos x="connsiteX11699" y="connsiteY11699"/>
              </a:cxn>
              <a:cxn ang="0">
                <a:pos x="connsiteX11700" y="connsiteY11700"/>
              </a:cxn>
              <a:cxn ang="0">
                <a:pos x="connsiteX11701" y="connsiteY11701"/>
              </a:cxn>
              <a:cxn ang="0">
                <a:pos x="connsiteX11702" y="connsiteY11702"/>
              </a:cxn>
              <a:cxn ang="0">
                <a:pos x="connsiteX11703" y="connsiteY11703"/>
              </a:cxn>
              <a:cxn ang="0">
                <a:pos x="connsiteX11704" y="connsiteY11704"/>
              </a:cxn>
              <a:cxn ang="0">
                <a:pos x="connsiteX11705" y="connsiteY11705"/>
              </a:cxn>
              <a:cxn ang="0">
                <a:pos x="connsiteX11706" y="connsiteY11706"/>
              </a:cxn>
              <a:cxn ang="0">
                <a:pos x="connsiteX11707" y="connsiteY11707"/>
              </a:cxn>
              <a:cxn ang="0">
                <a:pos x="connsiteX11708" y="connsiteY11708"/>
              </a:cxn>
              <a:cxn ang="0">
                <a:pos x="connsiteX11709" y="connsiteY11709"/>
              </a:cxn>
              <a:cxn ang="0">
                <a:pos x="connsiteX11710" y="connsiteY11710"/>
              </a:cxn>
              <a:cxn ang="0">
                <a:pos x="connsiteX11711" y="connsiteY11711"/>
              </a:cxn>
              <a:cxn ang="0">
                <a:pos x="connsiteX11712" y="connsiteY11712"/>
              </a:cxn>
              <a:cxn ang="0">
                <a:pos x="connsiteX11713" y="connsiteY11713"/>
              </a:cxn>
              <a:cxn ang="0">
                <a:pos x="connsiteX11714" y="connsiteY11714"/>
              </a:cxn>
              <a:cxn ang="0">
                <a:pos x="connsiteX11715" y="connsiteY11715"/>
              </a:cxn>
              <a:cxn ang="0">
                <a:pos x="connsiteX11716" y="connsiteY11716"/>
              </a:cxn>
              <a:cxn ang="0">
                <a:pos x="connsiteX11717" y="connsiteY11717"/>
              </a:cxn>
              <a:cxn ang="0">
                <a:pos x="connsiteX11718" y="connsiteY11718"/>
              </a:cxn>
              <a:cxn ang="0">
                <a:pos x="connsiteX11719" y="connsiteY11719"/>
              </a:cxn>
              <a:cxn ang="0">
                <a:pos x="connsiteX11720" y="connsiteY11720"/>
              </a:cxn>
              <a:cxn ang="0">
                <a:pos x="connsiteX11721" y="connsiteY11721"/>
              </a:cxn>
              <a:cxn ang="0">
                <a:pos x="connsiteX11722" y="connsiteY11722"/>
              </a:cxn>
              <a:cxn ang="0">
                <a:pos x="connsiteX11723" y="connsiteY11723"/>
              </a:cxn>
              <a:cxn ang="0">
                <a:pos x="connsiteX11724" y="connsiteY11724"/>
              </a:cxn>
              <a:cxn ang="0">
                <a:pos x="connsiteX11725" y="connsiteY11725"/>
              </a:cxn>
              <a:cxn ang="0">
                <a:pos x="connsiteX11726" y="connsiteY11726"/>
              </a:cxn>
              <a:cxn ang="0">
                <a:pos x="connsiteX11727" y="connsiteY11727"/>
              </a:cxn>
              <a:cxn ang="0">
                <a:pos x="connsiteX11728" y="connsiteY11728"/>
              </a:cxn>
              <a:cxn ang="0">
                <a:pos x="connsiteX11729" y="connsiteY11729"/>
              </a:cxn>
              <a:cxn ang="0">
                <a:pos x="connsiteX11730" y="connsiteY11730"/>
              </a:cxn>
              <a:cxn ang="0">
                <a:pos x="connsiteX11731" y="connsiteY11731"/>
              </a:cxn>
              <a:cxn ang="0">
                <a:pos x="connsiteX11732" y="connsiteY11732"/>
              </a:cxn>
              <a:cxn ang="0">
                <a:pos x="connsiteX11733" y="connsiteY11733"/>
              </a:cxn>
              <a:cxn ang="0">
                <a:pos x="connsiteX11734" y="connsiteY11734"/>
              </a:cxn>
              <a:cxn ang="0">
                <a:pos x="connsiteX11735" y="connsiteY11735"/>
              </a:cxn>
              <a:cxn ang="0">
                <a:pos x="connsiteX11736" y="connsiteY11736"/>
              </a:cxn>
              <a:cxn ang="0">
                <a:pos x="connsiteX11737" y="connsiteY11737"/>
              </a:cxn>
              <a:cxn ang="0">
                <a:pos x="connsiteX11738" y="connsiteY11738"/>
              </a:cxn>
              <a:cxn ang="0">
                <a:pos x="connsiteX11739" y="connsiteY11739"/>
              </a:cxn>
              <a:cxn ang="0">
                <a:pos x="connsiteX11740" y="connsiteY11740"/>
              </a:cxn>
              <a:cxn ang="0">
                <a:pos x="connsiteX11741" y="connsiteY11741"/>
              </a:cxn>
              <a:cxn ang="0">
                <a:pos x="connsiteX11742" y="connsiteY11742"/>
              </a:cxn>
              <a:cxn ang="0">
                <a:pos x="connsiteX11743" y="connsiteY11743"/>
              </a:cxn>
              <a:cxn ang="0">
                <a:pos x="connsiteX11744" y="connsiteY11744"/>
              </a:cxn>
              <a:cxn ang="0">
                <a:pos x="connsiteX11745" y="connsiteY11745"/>
              </a:cxn>
              <a:cxn ang="0">
                <a:pos x="connsiteX11746" y="connsiteY11746"/>
              </a:cxn>
              <a:cxn ang="0">
                <a:pos x="connsiteX11747" y="connsiteY11747"/>
              </a:cxn>
              <a:cxn ang="0">
                <a:pos x="connsiteX11748" y="connsiteY11748"/>
              </a:cxn>
              <a:cxn ang="0">
                <a:pos x="connsiteX11749" y="connsiteY11749"/>
              </a:cxn>
              <a:cxn ang="0">
                <a:pos x="connsiteX11750" y="connsiteY11750"/>
              </a:cxn>
              <a:cxn ang="0">
                <a:pos x="connsiteX11751" y="connsiteY11751"/>
              </a:cxn>
              <a:cxn ang="0">
                <a:pos x="connsiteX11752" y="connsiteY11752"/>
              </a:cxn>
              <a:cxn ang="0">
                <a:pos x="connsiteX11753" y="connsiteY11753"/>
              </a:cxn>
              <a:cxn ang="0">
                <a:pos x="connsiteX11754" y="connsiteY11754"/>
              </a:cxn>
              <a:cxn ang="0">
                <a:pos x="connsiteX11755" y="connsiteY11755"/>
              </a:cxn>
              <a:cxn ang="0">
                <a:pos x="connsiteX11756" y="connsiteY11756"/>
              </a:cxn>
              <a:cxn ang="0">
                <a:pos x="connsiteX11757" y="connsiteY11757"/>
              </a:cxn>
              <a:cxn ang="0">
                <a:pos x="connsiteX11758" y="connsiteY11758"/>
              </a:cxn>
              <a:cxn ang="0">
                <a:pos x="connsiteX11759" y="connsiteY11759"/>
              </a:cxn>
              <a:cxn ang="0">
                <a:pos x="connsiteX11760" y="connsiteY11760"/>
              </a:cxn>
              <a:cxn ang="0">
                <a:pos x="connsiteX11761" y="connsiteY11761"/>
              </a:cxn>
              <a:cxn ang="0">
                <a:pos x="connsiteX11762" y="connsiteY11762"/>
              </a:cxn>
              <a:cxn ang="0">
                <a:pos x="connsiteX11763" y="connsiteY11763"/>
              </a:cxn>
              <a:cxn ang="0">
                <a:pos x="connsiteX11764" y="connsiteY11764"/>
              </a:cxn>
              <a:cxn ang="0">
                <a:pos x="connsiteX11765" y="connsiteY11765"/>
              </a:cxn>
              <a:cxn ang="0">
                <a:pos x="connsiteX11766" y="connsiteY11766"/>
              </a:cxn>
              <a:cxn ang="0">
                <a:pos x="connsiteX11767" y="connsiteY11767"/>
              </a:cxn>
              <a:cxn ang="0">
                <a:pos x="connsiteX11768" y="connsiteY11768"/>
              </a:cxn>
              <a:cxn ang="0">
                <a:pos x="connsiteX11769" y="connsiteY11769"/>
              </a:cxn>
              <a:cxn ang="0">
                <a:pos x="connsiteX11770" y="connsiteY11770"/>
              </a:cxn>
              <a:cxn ang="0">
                <a:pos x="connsiteX11771" y="connsiteY11771"/>
              </a:cxn>
              <a:cxn ang="0">
                <a:pos x="connsiteX11772" y="connsiteY11772"/>
              </a:cxn>
              <a:cxn ang="0">
                <a:pos x="connsiteX11773" y="connsiteY11773"/>
              </a:cxn>
              <a:cxn ang="0">
                <a:pos x="connsiteX11774" y="connsiteY11774"/>
              </a:cxn>
              <a:cxn ang="0">
                <a:pos x="connsiteX11775" y="connsiteY11775"/>
              </a:cxn>
              <a:cxn ang="0">
                <a:pos x="connsiteX11776" y="connsiteY11776"/>
              </a:cxn>
              <a:cxn ang="0">
                <a:pos x="connsiteX11777" y="connsiteY11777"/>
              </a:cxn>
              <a:cxn ang="0">
                <a:pos x="connsiteX11778" y="connsiteY11778"/>
              </a:cxn>
              <a:cxn ang="0">
                <a:pos x="connsiteX11779" y="connsiteY11779"/>
              </a:cxn>
              <a:cxn ang="0">
                <a:pos x="connsiteX11780" y="connsiteY11780"/>
              </a:cxn>
              <a:cxn ang="0">
                <a:pos x="connsiteX11781" y="connsiteY11781"/>
              </a:cxn>
              <a:cxn ang="0">
                <a:pos x="connsiteX11782" y="connsiteY11782"/>
              </a:cxn>
              <a:cxn ang="0">
                <a:pos x="connsiteX11783" y="connsiteY11783"/>
              </a:cxn>
              <a:cxn ang="0">
                <a:pos x="connsiteX11784" y="connsiteY11784"/>
              </a:cxn>
              <a:cxn ang="0">
                <a:pos x="connsiteX11785" y="connsiteY11785"/>
              </a:cxn>
              <a:cxn ang="0">
                <a:pos x="connsiteX11786" y="connsiteY11786"/>
              </a:cxn>
              <a:cxn ang="0">
                <a:pos x="connsiteX11787" y="connsiteY11787"/>
              </a:cxn>
              <a:cxn ang="0">
                <a:pos x="connsiteX11788" y="connsiteY11788"/>
              </a:cxn>
              <a:cxn ang="0">
                <a:pos x="connsiteX11789" y="connsiteY11789"/>
              </a:cxn>
              <a:cxn ang="0">
                <a:pos x="connsiteX11790" y="connsiteY11790"/>
              </a:cxn>
              <a:cxn ang="0">
                <a:pos x="connsiteX11791" y="connsiteY11791"/>
              </a:cxn>
              <a:cxn ang="0">
                <a:pos x="connsiteX11792" y="connsiteY11792"/>
              </a:cxn>
              <a:cxn ang="0">
                <a:pos x="connsiteX11793" y="connsiteY11793"/>
              </a:cxn>
              <a:cxn ang="0">
                <a:pos x="connsiteX11794" y="connsiteY11794"/>
              </a:cxn>
              <a:cxn ang="0">
                <a:pos x="connsiteX11795" y="connsiteY11795"/>
              </a:cxn>
              <a:cxn ang="0">
                <a:pos x="connsiteX11796" y="connsiteY11796"/>
              </a:cxn>
              <a:cxn ang="0">
                <a:pos x="connsiteX11797" y="connsiteY11797"/>
              </a:cxn>
              <a:cxn ang="0">
                <a:pos x="connsiteX11798" y="connsiteY11798"/>
              </a:cxn>
              <a:cxn ang="0">
                <a:pos x="connsiteX11799" y="connsiteY11799"/>
              </a:cxn>
              <a:cxn ang="0">
                <a:pos x="connsiteX11800" y="connsiteY11800"/>
              </a:cxn>
              <a:cxn ang="0">
                <a:pos x="connsiteX11801" y="connsiteY11801"/>
              </a:cxn>
              <a:cxn ang="0">
                <a:pos x="connsiteX11802" y="connsiteY11802"/>
              </a:cxn>
              <a:cxn ang="0">
                <a:pos x="connsiteX11803" y="connsiteY11803"/>
              </a:cxn>
              <a:cxn ang="0">
                <a:pos x="connsiteX11804" y="connsiteY11804"/>
              </a:cxn>
              <a:cxn ang="0">
                <a:pos x="connsiteX11805" y="connsiteY11805"/>
              </a:cxn>
              <a:cxn ang="0">
                <a:pos x="connsiteX11806" y="connsiteY11806"/>
              </a:cxn>
              <a:cxn ang="0">
                <a:pos x="connsiteX11807" y="connsiteY11807"/>
              </a:cxn>
              <a:cxn ang="0">
                <a:pos x="connsiteX11808" y="connsiteY11808"/>
              </a:cxn>
              <a:cxn ang="0">
                <a:pos x="connsiteX11809" y="connsiteY11809"/>
              </a:cxn>
              <a:cxn ang="0">
                <a:pos x="connsiteX11810" y="connsiteY11810"/>
              </a:cxn>
              <a:cxn ang="0">
                <a:pos x="connsiteX11811" y="connsiteY11811"/>
              </a:cxn>
              <a:cxn ang="0">
                <a:pos x="connsiteX11812" y="connsiteY11812"/>
              </a:cxn>
              <a:cxn ang="0">
                <a:pos x="connsiteX11813" y="connsiteY11813"/>
              </a:cxn>
              <a:cxn ang="0">
                <a:pos x="connsiteX11814" y="connsiteY11814"/>
              </a:cxn>
              <a:cxn ang="0">
                <a:pos x="connsiteX11815" y="connsiteY11815"/>
              </a:cxn>
              <a:cxn ang="0">
                <a:pos x="connsiteX11816" y="connsiteY11816"/>
              </a:cxn>
              <a:cxn ang="0">
                <a:pos x="connsiteX11817" y="connsiteY11817"/>
              </a:cxn>
              <a:cxn ang="0">
                <a:pos x="connsiteX11818" y="connsiteY11818"/>
              </a:cxn>
              <a:cxn ang="0">
                <a:pos x="connsiteX11819" y="connsiteY11819"/>
              </a:cxn>
              <a:cxn ang="0">
                <a:pos x="connsiteX11820" y="connsiteY11820"/>
              </a:cxn>
              <a:cxn ang="0">
                <a:pos x="connsiteX11821" y="connsiteY11821"/>
              </a:cxn>
              <a:cxn ang="0">
                <a:pos x="connsiteX11822" y="connsiteY11822"/>
              </a:cxn>
              <a:cxn ang="0">
                <a:pos x="connsiteX11823" y="connsiteY11823"/>
              </a:cxn>
              <a:cxn ang="0">
                <a:pos x="connsiteX11824" y="connsiteY11824"/>
              </a:cxn>
              <a:cxn ang="0">
                <a:pos x="connsiteX11825" y="connsiteY11825"/>
              </a:cxn>
              <a:cxn ang="0">
                <a:pos x="connsiteX11826" y="connsiteY11826"/>
              </a:cxn>
              <a:cxn ang="0">
                <a:pos x="connsiteX11827" y="connsiteY11827"/>
              </a:cxn>
              <a:cxn ang="0">
                <a:pos x="connsiteX11828" y="connsiteY11828"/>
              </a:cxn>
              <a:cxn ang="0">
                <a:pos x="connsiteX11829" y="connsiteY11829"/>
              </a:cxn>
              <a:cxn ang="0">
                <a:pos x="connsiteX11830" y="connsiteY11830"/>
              </a:cxn>
              <a:cxn ang="0">
                <a:pos x="connsiteX11831" y="connsiteY11831"/>
              </a:cxn>
              <a:cxn ang="0">
                <a:pos x="connsiteX11832" y="connsiteY11832"/>
              </a:cxn>
              <a:cxn ang="0">
                <a:pos x="connsiteX11833" y="connsiteY11833"/>
              </a:cxn>
              <a:cxn ang="0">
                <a:pos x="connsiteX11834" y="connsiteY11834"/>
              </a:cxn>
              <a:cxn ang="0">
                <a:pos x="connsiteX11835" y="connsiteY11835"/>
              </a:cxn>
              <a:cxn ang="0">
                <a:pos x="connsiteX11836" y="connsiteY11836"/>
              </a:cxn>
              <a:cxn ang="0">
                <a:pos x="connsiteX11837" y="connsiteY11837"/>
              </a:cxn>
              <a:cxn ang="0">
                <a:pos x="connsiteX11838" y="connsiteY11838"/>
              </a:cxn>
              <a:cxn ang="0">
                <a:pos x="connsiteX11839" y="connsiteY11839"/>
              </a:cxn>
              <a:cxn ang="0">
                <a:pos x="connsiteX11840" y="connsiteY11840"/>
              </a:cxn>
              <a:cxn ang="0">
                <a:pos x="connsiteX11841" y="connsiteY11841"/>
              </a:cxn>
              <a:cxn ang="0">
                <a:pos x="connsiteX11842" y="connsiteY11842"/>
              </a:cxn>
              <a:cxn ang="0">
                <a:pos x="connsiteX11843" y="connsiteY11843"/>
              </a:cxn>
              <a:cxn ang="0">
                <a:pos x="connsiteX11844" y="connsiteY11844"/>
              </a:cxn>
              <a:cxn ang="0">
                <a:pos x="connsiteX11845" y="connsiteY11845"/>
              </a:cxn>
              <a:cxn ang="0">
                <a:pos x="connsiteX11846" y="connsiteY11846"/>
              </a:cxn>
              <a:cxn ang="0">
                <a:pos x="connsiteX11847" y="connsiteY11847"/>
              </a:cxn>
              <a:cxn ang="0">
                <a:pos x="connsiteX11848" y="connsiteY11848"/>
              </a:cxn>
              <a:cxn ang="0">
                <a:pos x="connsiteX11849" y="connsiteY11849"/>
              </a:cxn>
              <a:cxn ang="0">
                <a:pos x="connsiteX11850" y="connsiteY11850"/>
              </a:cxn>
              <a:cxn ang="0">
                <a:pos x="connsiteX11851" y="connsiteY11851"/>
              </a:cxn>
              <a:cxn ang="0">
                <a:pos x="connsiteX11852" y="connsiteY11852"/>
              </a:cxn>
              <a:cxn ang="0">
                <a:pos x="connsiteX11853" y="connsiteY11853"/>
              </a:cxn>
              <a:cxn ang="0">
                <a:pos x="connsiteX11854" y="connsiteY11854"/>
              </a:cxn>
              <a:cxn ang="0">
                <a:pos x="connsiteX11855" y="connsiteY11855"/>
              </a:cxn>
              <a:cxn ang="0">
                <a:pos x="connsiteX11856" y="connsiteY11856"/>
              </a:cxn>
              <a:cxn ang="0">
                <a:pos x="connsiteX11857" y="connsiteY11857"/>
              </a:cxn>
              <a:cxn ang="0">
                <a:pos x="connsiteX11858" y="connsiteY11858"/>
              </a:cxn>
              <a:cxn ang="0">
                <a:pos x="connsiteX11859" y="connsiteY11859"/>
              </a:cxn>
              <a:cxn ang="0">
                <a:pos x="connsiteX11860" y="connsiteY11860"/>
              </a:cxn>
              <a:cxn ang="0">
                <a:pos x="connsiteX11861" y="connsiteY11861"/>
              </a:cxn>
              <a:cxn ang="0">
                <a:pos x="connsiteX11862" y="connsiteY11862"/>
              </a:cxn>
              <a:cxn ang="0">
                <a:pos x="connsiteX11863" y="connsiteY11863"/>
              </a:cxn>
              <a:cxn ang="0">
                <a:pos x="connsiteX11864" y="connsiteY11864"/>
              </a:cxn>
              <a:cxn ang="0">
                <a:pos x="connsiteX11865" y="connsiteY11865"/>
              </a:cxn>
              <a:cxn ang="0">
                <a:pos x="connsiteX11866" y="connsiteY11866"/>
              </a:cxn>
              <a:cxn ang="0">
                <a:pos x="connsiteX11867" y="connsiteY11867"/>
              </a:cxn>
              <a:cxn ang="0">
                <a:pos x="connsiteX11868" y="connsiteY11868"/>
              </a:cxn>
              <a:cxn ang="0">
                <a:pos x="connsiteX11869" y="connsiteY11869"/>
              </a:cxn>
              <a:cxn ang="0">
                <a:pos x="connsiteX11870" y="connsiteY11870"/>
              </a:cxn>
              <a:cxn ang="0">
                <a:pos x="connsiteX11871" y="connsiteY11871"/>
              </a:cxn>
              <a:cxn ang="0">
                <a:pos x="connsiteX11872" y="connsiteY11872"/>
              </a:cxn>
              <a:cxn ang="0">
                <a:pos x="connsiteX11873" y="connsiteY11873"/>
              </a:cxn>
              <a:cxn ang="0">
                <a:pos x="connsiteX11874" y="connsiteY11874"/>
              </a:cxn>
              <a:cxn ang="0">
                <a:pos x="connsiteX11875" y="connsiteY11875"/>
              </a:cxn>
              <a:cxn ang="0">
                <a:pos x="connsiteX11876" y="connsiteY11876"/>
              </a:cxn>
              <a:cxn ang="0">
                <a:pos x="connsiteX11877" y="connsiteY11877"/>
              </a:cxn>
              <a:cxn ang="0">
                <a:pos x="connsiteX11878" y="connsiteY11878"/>
              </a:cxn>
              <a:cxn ang="0">
                <a:pos x="connsiteX11879" y="connsiteY11879"/>
              </a:cxn>
              <a:cxn ang="0">
                <a:pos x="connsiteX11880" y="connsiteY11880"/>
              </a:cxn>
              <a:cxn ang="0">
                <a:pos x="connsiteX11881" y="connsiteY11881"/>
              </a:cxn>
              <a:cxn ang="0">
                <a:pos x="connsiteX11882" y="connsiteY11882"/>
              </a:cxn>
              <a:cxn ang="0">
                <a:pos x="connsiteX11883" y="connsiteY11883"/>
              </a:cxn>
              <a:cxn ang="0">
                <a:pos x="connsiteX11884" y="connsiteY11884"/>
              </a:cxn>
              <a:cxn ang="0">
                <a:pos x="connsiteX11885" y="connsiteY11885"/>
              </a:cxn>
              <a:cxn ang="0">
                <a:pos x="connsiteX11886" y="connsiteY11886"/>
              </a:cxn>
              <a:cxn ang="0">
                <a:pos x="connsiteX11887" y="connsiteY11887"/>
              </a:cxn>
              <a:cxn ang="0">
                <a:pos x="connsiteX11888" y="connsiteY11888"/>
              </a:cxn>
              <a:cxn ang="0">
                <a:pos x="connsiteX11889" y="connsiteY11889"/>
              </a:cxn>
              <a:cxn ang="0">
                <a:pos x="connsiteX11890" y="connsiteY11890"/>
              </a:cxn>
              <a:cxn ang="0">
                <a:pos x="connsiteX11891" y="connsiteY11891"/>
              </a:cxn>
              <a:cxn ang="0">
                <a:pos x="connsiteX11892" y="connsiteY11892"/>
              </a:cxn>
              <a:cxn ang="0">
                <a:pos x="connsiteX11893" y="connsiteY11893"/>
              </a:cxn>
              <a:cxn ang="0">
                <a:pos x="connsiteX11894" y="connsiteY11894"/>
              </a:cxn>
              <a:cxn ang="0">
                <a:pos x="connsiteX11895" y="connsiteY11895"/>
              </a:cxn>
              <a:cxn ang="0">
                <a:pos x="connsiteX11896" y="connsiteY11896"/>
              </a:cxn>
              <a:cxn ang="0">
                <a:pos x="connsiteX11897" y="connsiteY11897"/>
              </a:cxn>
              <a:cxn ang="0">
                <a:pos x="connsiteX11898" y="connsiteY11898"/>
              </a:cxn>
              <a:cxn ang="0">
                <a:pos x="connsiteX11899" y="connsiteY11899"/>
              </a:cxn>
              <a:cxn ang="0">
                <a:pos x="connsiteX11900" y="connsiteY11900"/>
              </a:cxn>
              <a:cxn ang="0">
                <a:pos x="connsiteX11901" y="connsiteY11901"/>
              </a:cxn>
              <a:cxn ang="0">
                <a:pos x="connsiteX11902" y="connsiteY11902"/>
              </a:cxn>
              <a:cxn ang="0">
                <a:pos x="connsiteX11903" y="connsiteY11903"/>
              </a:cxn>
              <a:cxn ang="0">
                <a:pos x="connsiteX11904" y="connsiteY11904"/>
              </a:cxn>
              <a:cxn ang="0">
                <a:pos x="connsiteX11905" y="connsiteY11905"/>
              </a:cxn>
              <a:cxn ang="0">
                <a:pos x="connsiteX11906" y="connsiteY11906"/>
              </a:cxn>
              <a:cxn ang="0">
                <a:pos x="connsiteX11907" y="connsiteY11907"/>
              </a:cxn>
              <a:cxn ang="0">
                <a:pos x="connsiteX11908" y="connsiteY11908"/>
              </a:cxn>
              <a:cxn ang="0">
                <a:pos x="connsiteX11909" y="connsiteY11909"/>
              </a:cxn>
              <a:cxn ang="0">
                <a:pos x="connsiteX11910" y="connsiteY11910"/>
              </a:cxn>
              <a:cxn ang="0">
                <a:pos x="connsiteX11911" y="connsiteY11911"/>
              </a:cxn>
              <a:cxn ang="0">
                <a:pos x="connsiteX11912" y="connsiteY11912"/>
              </a:cxn>
              <a:cxn ang="0">
                <a:pos x="connsiteX11913" y="connsiteY11913"/>
              </a:cxn>
              <a:cxn ang="0">
                <a:pos x="connsiteX11914" y="connsiteY11914"/>
              </a:cxn>
              <a:cxn ang="0">
                <a:pos x="connsiteX11915" y="connsiteY11915"/>
              </a:cxn>
              <a:cxn ang="0">
                <a:pos x="connsiteX11916" y="connsiteY11916"/>
              </a:cxn>
              <a:cxn ang="0">
                <a:pos x="connsiteX11917" y="connsiteY11917"/>
              </a:cxn>
              <a:cxn ang="0">
                <a:pos x="connsiteX11918" y="connsiteY11918"/>
              </a:cxn>
              <a:cxn ang="0">
                <a:pos x="connsiteX11919" y="connsiteY11919"/>
              </a:cxn>
              <a:cxn ang="0">
                <a:pos x="connsiteX11920" y="connsiteY11920"/>
              </a:cxn>
              <a:cxn ang="0">
                <a:pos x="connsiteX11921" y="connsiteY11921"/>
              </a:cxn>
              <a:cxn ang="0">
                <a:pos x="connsiteX11922" y="connsiteY11922"/>
              </a:cxn>
              <a:cxn ang="0">
                <a:pos x="connsiteX11923" y="connsiteY11923"/>
              </a:cxn>
              <a:cxn ang="0">
                <a:pos x="connsiteX11924" y="connsiteY11924"/>
              </a:cxn>
              <a:cxn ang="0">
                <a:pos x="connsiteX11925" y="connsiteY11925"/>
              </a:cxn>
              <a:cxn ang="0">
                <a:pos x="connsiteX11926" y="connsiteY11926"/>
              </a:cxn>
              <a:cxn ang="0">
                <a:pos x="connsiteX11927" y="connsiteY11927"/>
              </a:cxn>
              <a:cxn ang="0">
                <a:pos x="connsiteX11928" y="connsiteY11928"/>
              </a:cxn>
              <a:cxn ang="0">
                <a:pos x="connsiteX11929" y="connsiteY11929"/>
              </a:cxn>
              <a:cxn ang="0">
                <a:pos x="connsiteX11930" y="connsiteY11930"/>
              </a:cxn>
              <a:cxn ang="0">
                <a:pos x="connsiteX11931" y="connsiteY11931"/>
              </a:cxn>
              <a:cxn ang="0">
                <a:pos x="connsiteX11932" y="connsiteY11932"/>
              </a:cxn>
              <a:cxn ang="0">
                <a:pos x="connsiteX11933" y="connsiteY11933"/>
              </a:cxn>
              <a:cxn ang="0">
                <a:pos x="connsiteX11934" y="connsiteY11934"/>
              </a:cxn>
              <a:cxn ang="0">
                <a:pos x="connsiteX11935" y="connsiteY11935"/>
              </a:cxn>
              <a:cxn ang="0">
                <a:pos x="connsiteX11936" y="connsiteY11936"/>
              </a:cxn>
              <a:cxn ang="0">
                <a:pos x="connsiteX11937" y="connsiteY11937"/>
              </a:cxn>
              <a:cxn ang="0">
                <a:pos x="connsiteX11938" y="connsiteY11938"/>
              </a:cxn>
              <a:cxn ang="0">
                <a:pos x="connsiteX11939" y="connsiteY11939"/>
              </a:cxn>
              <a:cxn ang="0">
                <a:pos x="connsiteX11940" y="connsiteY11940"/>
              </a:cxn>
              <a:cxn ang="0">
                <a:pos x="connsiteX11941" y="connsiteY11941"/>
              </a:cxn>
              <a:cxn ang="0">
                <a:pos x="connsiteX11942" y="connsiteY11942"/>
              </a:cxn>
              <a:cxn ang="0">
                <a:pos x="connsiteX11943" y="connsiteY11943"/>
              </a:cxn>
              <a:cxn ang="0">
                <a:pos x="connsiteX11944" y="connsiteY11944"/>
              </a:cxn>
              <a:cxn ang="0">
                <a:pos x="connsiteX11945" y="connsiteY11945"/>
              </a:cxn>
              <a:cxn ang="0">
                <a:pos x="connsiteX11946" y="connsiteY11946"/>
              </a:cxn>
              <a:cxn ang="0">
                <a:pos x="connsiteX11947" y="connsiteY11947"/>
              </a:cxn>
              <a:cxn ang="0">
                <a:pos x="connsiteX11948" y="connsiteY11948"/>
              </a:cxn>
              <a:cxn ang="0">
                <a:pos x="connsiteX11949" y="connsiteY11949"/>
              </a:cxn>
              <a:cxn ang="0">
                <a:pos x="connsiteX11950" y="connsiteY11950"/>
              </a:cxn>
              <a:cxn ang="0">
                <a:pos x="connsiteX11951" y="connsiteY11951"/>
              </a:cxn>
              <a:cxn ang="0">
                <a:pos x="connsiteX11952" y="connsiteY11952"/>
              </a:cxn>
              <a:cxn ang="0">
                <a:pos x="connsiteX11953" y="connsiteY11953"/>
              </a:cxn>
              <a:cxn ang="0">
                <a:pos x="connsiteX11954" y="connsiteY11954"/>
              </a:cxn>
              <a:cxn ang="0">
                <a:pos x="connsiteX11955" y="connsiteY11955"/>
              </a:cxn>
              <a:cxn ang="0">
                <a:pos x="connsiteX11956" y="connsiteY11956"/>
              </a:cxn>
              <a:cxn ang="0">
                <a:pos x="connsiteX11957" y="connsiteY11957"/>
              </a:cxn>
              <a:cxn ang="0">
                <a:pos x="connsiteX11958" y="connsiteY11958"/>
              </a:cxn>
              <a:cxn ang="0">
                <a:pos x="connsiteX11959" y="connsiteY11959"/>
              </a:cxn>
              <a:cxn ang="0">
                <a:pos x="connsiteX11960" y="connsiteY11960"/>
              </a:cxn>
              <a:cxn ang="0">
                <a:pos x="connsiteX11961" y="connsiteY11961"/>
              </a:cxn>
              <a:cxn ang="0">
                <a:pos x="connsiteX11962" y="connsiteY11962"/>
              </a:cxn>
              <a:cxn ang="0">
                <a:pos x="connsiteX11963" y="connsiteY11963"/>
              </a:cxn>
              <a:cxn ang="0">
                <a:pos x="connsiteX11964" y="connsiteY11964"/>
              </a:cxn>
              <a:cxn ang="0">
                <a:pos x="connsiteX11965" y="connsiteY11965"/>
              </a:cxn>
              <a:cxn ang="0">
                <a:pos x="connsiteX11966" y="connsiteY11966"/>
              </a:cxn>
              <a:cxn ang="0">
                <a:pos x="connsiteX11967" y="connsiteY11967"/>
              </a:cxn>
              <a:cxn ang="0">
                <a:pos x="connsiteX11968" y="connsiteY11968"/>
              </a:cxn>
              <a:cxn ang="0">
                <a:pos x="connsiteX11969" y="connsiteY11969"/>
              </a:cxn>
              <a:cxn ang="0">
                <a:pos x="connsiteX11970" y="connsiteY11970"/>
              </a:cxn>
              <a:cxn ang="0">
                <a:pos x="connsiteX11971" y="connsiteY11971"/>
              </a:cxn>
              <a:cxn ang="0">
                <a:pos x="connsiteX11972" y="connsiteY11972"/>
              </a:cxn>
              <a:cxn ang="0">
                <a:pos x="connsiteX11973" y="connsiteY11973"/>
              </a:cxn>
              <a:cxn ang="0">
                <a:pos x="connsiteX11974" y="connsiteY11974"/>
              </a:cxn>
              <a:cxn ang="0">
                <a:pos x="connsiteX11975" y="connsiteY11975"/>
              </a:cxn>
              <a:cxn ang="0">
                <a:pos x="connsiteX11976" y="connsiteY11976"/>
              </a:cxn>
              <a:cxn ang="0">
                <a:pos x="connsiteX11977" y="connsiteY11977"/>
              </a:cxn>
              <a:cxn ang="0">
                <a:pos x="connsiteX11978" y="connsiteY11978"/>
              </a:cxn>
              <a:cxn ang="0">
                <a:pos x="connsiteX11979" y="connsiteY11979"/>
              </a:cxn>
              <a:cxn ang="0">
                <a:pos x="connsiteX11980" y="connsiteY11980"/>
              </a:cxn>
              <a:cxn ang="0">
                <a:pos x="connsiteX11981" y="connsiteY11981"/>
              </a:cxn>
              <a:cxn ang="0">
                <a:pos x="connsiteX11982" y="connsiteY11982"/>
              </a:cxn>
              <a:cxn ang="0">
                <a:pos x="connsiteX11983" y="connsiteY11983"/>
              </a:cxn>
              <a:cxn ang="0">
                <a:pos x="connsiteX11984" y="connsiteY11984"/>
              </a:cxn>
              <a:cxn ang="0">
                <a:pos x="connsiteX11985" y="connsiteY11985"/>
              </a:cxn>
              <a:cxn ang="0">
                <a:pos x="connsiteX11986" y="connsiteY11986"/>
              </a:cxn>
              <a:cxn ang="0">
                <a:pos x="connsiteX11987" y="connsiteY11987"/>
              </a:cxn>
              <a:cxn ang="0">
                <a:pos x="connsiteX11988" y="connsiteY11988"/>
              </a:cxn>
              <a:cxn ang="0">
                <a:pos x="connsiteX11989" y="connsiteY11989"/>
              </a:cxn>
              <a:cxn ang="0">
                <a:pos x="connsiteX11990" y="connsiteY11990"/>
              </a:cxn>
              <a:cxn ang="0">
                <a:pos x="connsiteX11991" y="connsiteY11991"/>
              </a:cxn>
              <a:cxn ang="0">
                <a:pos x="connsiteX11992" y="connsiteY11992"/>
              </a:cxn>
              <a:cxn ang="0">
                <a:pos x="connsiteX11993" y="connsiteY11993"/>
              </a:cxn>
              <a:cxn ang="0">
                <a:pos x="connsiteX11994" y="connsiteY11994"/>
              </a:cxn>
              <a:cxn ang="0">
                <a:pos x="connsiteX11995" y="connsiteY11995"/>
              </a:cxn>
              <a:cxn ang="0">
                <a:pos x="connsiteX11996" y="connsiteY11996"/>
              </a:cxn>
              <a:cxn ang="0">
                <a:pos x="connsiteX11997" y="connsiteY11997"/>
              </a:cxn>
              <a:cxn ang="0">
                <a:pos x="connsiteX11998" y="connsiteY11998"/>
              </a:cxn>
              <a:cxn ang="0">
                <a:pos x="connsiteX11999" y="connsiteY11999"/>
              </a:cxn>
              <a:cxn ang="0">
                <a:pos x="connsiteX12000" y="connsiteY12000"/>
              </a:cxn>
              <a:cxn ang="0">
                <a:pos x="connsiteX12001" y="connsiteY12001"/>
              </a:cxn>
              <a:cxn ang="0">
                <a:pos x="connsiteX12002" y="connsiteY12002"/>
              </a:cxn>
              <a:cxn ang="0">
                <a:pos x="connsiteX12003" y="connsiteY12003"/>
              </a:cxn>
              <a:cxn ang="0">
                <a:pos x="connsiteX12004" y="connsiteY12004"/>
              </a:cxn>
              <a:cxn ang="0">
                <a:pos x="connsiteX12005" y="connsiteY12005"/>
              </a:cxn>
              <a:cxn ang="0">
                <a:pos x="connsiteX12006" y="connsiteY12006"/>
              </a:cxn>
              <a:cxn ang="0">
                <a:pos x="connsiteX12007" y="connsiteY12007"/>
              </a:cxn>
              <a:cxn ang="0">
                <a:pos x="connsiteX12008" y="connsiteY12008"/>
              </a:cxn>
              <a:cxn ang="0">
                <a:pos x="connsiteX12009" y="connsiteY12009"/>
              </a:cxn>
              <a:cxn ang="0">
                <a:pos x="connsiteX12010" y="connsiteY12010"/>
              </a:cxn>
              <a:cxn ang="0">
                <a:pos x="connsiteX12011" y="connsiteY12011"/>
              </a:cxn>
              <a:cxn ang="0">
                <a:pos x="connsiteX12012" y="connsiteY12012"/>
              </a:cxn>
              <a:cxn ang="0">
                <a:pos x="connsiteX12013" y="connsiteY12013"/>
              </a:cxn>
              <a:cxn ang="0">
                <a:pos x="connsiteX12014" y="connsiteY12014"/>
              </a:cxn>
              <a:cxn ang="0">
                <a:pos x="connsiteX12015" y="connsiteY12015"/>
              </a:cxn>
              <a:cxn ang="0">
                <a:pos x="connsiteX12016" y="connsiteY12016"/>
              </a:cxn>
              <a:cxn ang="0">
                <a:pos x="connsiteX12017" y="connsiteY12017"/>
              </a:cxn>
              <a:cxn ang="0">
                <a:pos x="connsiteX12018" y="connsiteY12018"/>
              </a:cxn>
              <a:cxn ang="0">
                <a:pos x="connsiteX12019" y="connsiteY12019"/>
              </a:cxn>
              <a:cxn ang="0">
                <a:pos x="connsiteX12020" y="connsiteY12020"/>
              </a:cxn>
              <a:cxn ang="0">
                <a:pos x="connsiteX12021" y="connsiteY12021"/>
              </a:cxn>
              <a:cxn ang="0">
                <a:pos x="connsiteX12022" y="connsiteY12022"/>
              </a:cxn>
              <a:cxn ang="0">
                <a:pos x="connsiteX12023" y="connsiteY12023"/>
              </a:cxn>
              <a:cxn ang="0">
                <a:pos x="connsiteX12024" y="connsiteY12024"/>
              </a:cxn>
              <a:cxn ang="0">
                <a:pos x="connsiteX12025" y="connsiteY12025"/>
              </a:cxn>
              <a:cxn ang="0">
                <a:pos x="connsiteX12026" y="connsiteY12026"/>
              </a:cxn>
              <a:cxn ang="0">
                <a:pos x="connsiteX12027" y="connsiteY12027"/>
              </a:cxn>
              <a:cxn ang="0">
                <a:pos x="connsiteX12028" y="connsiteY12028"/>
              </a:cxn>
              <a:cxn ang="0">
                <a:pos x="connsiteX12029" y="connsiteY12029"/>
              </a:cxn>
              <a:cxn ang="0">
                <a:pos x="connsiteX12030" y="connsiteY12030"/>
              </a:cxn>
              <a:cxn ang="0">
                <a:pos x="connsiteX12031" y="connsiteY12031"/>
              </a:cxn>
              <a:cxn ang="0">
                <a:pos x="connsiteX12032" y="connsiteY12032"/>
              </a:cxn>
              <a:cxn ang="0">
                <a:pos x="connsiteX12033" y="connsiteY12033"/>
              </a:cxn>
              <a:cxn ang="0">
                <a:pos x="connsiteX12034" y="connsiteY12034"/>
              </a:cxn>
              <a:cxn ang="0">
                <a:pos x="connsiteX12035" y="connsiteY12035"/>
              </a:cxn>
              <a:cxn ang="0">
                <a:pos x="connsiteX12036" y="connsiteY12036"/>
              </a:cxn>
              <a:cxn ang="0">
                <a:pos x="connsiteX12037" y="connsiteY12037"/>
              </a:cxn>
              <a:cxn ang="0">
                <a:pos x="connsiteX12038" y="connsiteY12038"/>
              </a:cxn>
              <a:cxn ang="0">
                <a:pos x="connsiteX12039" y="connsiteY12039"/>
              </a:cxn>
              <a:cxn ang="0">
                <a:pos x="connsiteX12040" y="connsiteY12040"/>
              </a:cxn>
              <a:cxn ang="0">
                <a:pos x="connsiteX12041" y="connsiteY12041"/>
              </a:cxn>
              <a:cxn ang="0">
                <a:pos x="connsiteX12042" y="connsiteY12042"/>
              </a:cxn>
              <a:cxn ang="0">
                <a:pos x="connsiteX12043" y="connsiteY12043"/>
              </a:cxn>
              <a:cxn ang="0">
                <a:pos x="connsiteX12044" y="connsiteY12044"/>
              </a:cxn>
              <a:cxn ang="0">
                <a:pos x="connsiteX12045" y="connsiteY12045"/>
              </a:cxn>
              <a:cxn ang="0">
                <a:pos x="connsiteX12046" y="connsiteY12046"/>
              </a:cxn>
              <a:cxn ang="0">
                <a:pos x="connsiteX12047" y="connsiteY12047"/>
              </a:cxn>
              <a:cxn ang="0">
                <a:pos x="connsiteX12048" y="connsiteY12048"/>
              </a:cxn>
              <a:cxn ang="0">
                <a:pos x="connsiteX12049" y="connsiteY12049"/>
              </a:cxn>
              <a:cxn ang="0">
                <a:pos x="connsiteX12050" y="connsiteY12050"/>
              </a:cxn>
              <a:cxn ang="0">
                <a:pos x="connsiteX12051" y="connsiteY12051"/>
              </a:cxn>
              <a:cxn ang="0">
                <a:pos x="connsiteX12052" y="connsiteY12052"/>
              </a:cxn>
              <a:cxn ang="0">
                <a:pos x="connsiteX12053" y="connsiteY12053"/>
              </a:cxn>
              <a:cxn ang="0">
                <a:pos x="connsiteX12054" y="connsiteY12054"/>
              </a:cxn>
              <a:cxn ang="0">
                <a:pos x="connsiteX12055" y="connsiteY12055"/>
              </a:cxn>
              <a:cxn ang="0">
                <a:pos x="connsiteX12056" y="connsiteY12056"/>
              </a:cxn>
              <a:cxn ang="0">
                <a:pos x="connsiteX12057" y="connsiteY12057"/>
              </a:cxn>
              <a:cxn ang="0">
                <a:pos x="connsiteX12058" y="connsiteY12058"/>
              </a:cxn>
              <a:cxn ang="0">
                <a:pos x="connsiteX12059" y="connsiteY12059"/>
              </a:cxn>
              <a:cxn ang="0">
                <a:pos x="connsiteX12060" y="connsiteY12060"/>
              </a:cxn>
              <a:cxn ang="0">
                <a:pos x="connsiteX12061" y="connsiteY12061"/>
              </a:cxn>
              <a:cxn ang="0">
                <a:pos x="connsiteX12062" y="connsiteY12062"/>
              </a:cxn>
              <a:cxn ang="0">
                <a:pos x="connsiteX12063" y="connsiteY12063"/>
              </a:cxn>
              <a:cxn ang="0">
                <a:pos x="connsiteX12064" y="connsiteY12064"/>
              </a:cxn>
              <a:cxn ang="0">
                <a:pos x="connsiteX12065" y="connsiteY12065"/>
              </a:cxn>
              <a:cxn ang="0">
                <a:pos x="connsiteX12066" y="connsiteY12066"/>
              </a:cxn>
              <a:cxn ang="0">
                <a:pos x="connsiteX12067" y="connsiteY12067"/>
              </a:cxn>
              <a:cxn ang="0">
                <a:pos x="connsiteX12068" y="connsiteY12068"/>
              </a:cxn>
              <a:cxn ang="0">
                <a:pos x="connsiteX12069" y="connsiteY12069"/>
              </a:cxn>
              <a:cxn ang="0">
                <a:pos x="connsiteX12070" y="connsiteY12070"/>
              </a:cxn>
              <a:cxn ang="0">
                <a:pos x="connsiteX12071" y="connsiteY12071"/>
              </a:cxn>
              <a:cxn ang="0">
                <a:pos x="connsiteX12072" y="connsiteY12072"/>
              </a:cxn>
              <a:cxn ang="0">
                <a:pos x="connsiteX12073" y="connsiteY12073"/>
              </a:cxn>
              <a:cxn ang="0">
                <a:pos x="connsiteX12074" y="connsiteY12074"/>
              </a:cxn>
              <a:cxn ang="0">
                <a:pos x="connsiteX12075" y="connsiteY12075"/>
              </a:cxn>
              <a:cxn ang="0">
                <a:pos x="connsiteX12076" y="connsiteY12076"/>
              </a:cxn>
              <a:cxn ang="0">
                <a:pos x="connsiteX12077" y="connsiteY12077"/>
              </a:cxn>
              <a:cxn ang="0">
                <a:pos x="connsiteX12078" y="connsiteY12078"/>
              </a:cxn>
              <a:cxn ang="0">
                <a:pos x="connsiteX12079" y="connsiteY12079"/>
              </a:cxn>
              <a:cxn ang="0">
                <a:pos x="connsiteX12080" y="connsiteY12080"/>
              </a:cxn>
              <a:cxn ang="0">
                <a:pos x="connsiteX12081" y="connsiteY12081"/>
              </a:cxn>
              <a:cxn ang="0">
                <a:pos x="connsiteX12082" y="connsiteY12082"/>
              </a:cxn>
              <a:cxn ang="0">
                <a:pos x="connsiteX12083" y="connsiteY12083"/>
              </a:cxn>
              <a:cxn ang="0">
                <a:pos x="connsiteX12084" y="connsiteY12084"/>
              </a:cxn>
              <a:cxn ang="0">
                <a:pos x="connsiteX12085" y="connsiteY12085"/>
              </a:cxn>
              <a:cxn ang="0">
                <a:pos x="connsiteX12086" y="connsiteY12086"/>
              </a:cxn>
              <a:cxn ang="0">
                <a:pos x="connsiteX12087" y="connsiteY12087"/>
              </a:cxn>
              <a:cxn ang="0">
                <a:pos x="connsiteX12088" y="connsiteY12088"/>
              </a:cxn>
              <a:cxn ang="0">
                <a:pos x="connsiteX12089" y="connsiteY12089"/>
              </a:cxn>
              <a:cxn ang="0">
                <a:pos x="connsiteX12090" y="connsiteY12090"/>
              </a:cxn>
              <a:cxn ang="0">
                <a:pos x="connsiteX12091" y="connsiteY12091"/>
              </a:cxn>
              <a:cxn ang="0">
                <a:pos x="connsiteX12092" y="connsiteY12092"/>
              </a:cxn>
              <a:cxn ang="0">
                <a:pos x="connsiteX12093" y="connsiteY12093"/>
              </a:cxn>
              <a:cxn ang="0">
                <a:pos x="connsiteX12094" y="connsiteY12094"/>
              </a:cxn>
              <a:cxn ang="0">
                <a:pos x="connsiteX12095" y="connsiteY12095"/>
              </a:cxn>
              <a:cxn ang="0">
                <a:pos x="connsiteX12096" y="connsiteY12096"/>
              </a:cxn>
              <a:cxn ang="0">
                <a:pos x="connsiteX12097" y="connsiteY12097"/>
              </a:cxn>
              <a:cxn ang="0">
                <a:pos x="connsiteX12098" y="connsiteY12098"/>
              </a:cxn>
              <a:cxn ang="0">
                <a:pos x="connsiteX12099" y="connsiteY12099"/>
              </a:cxn>
              <a:cxn ang="0">
                <a:pos x="connsiteX12100" y="connsiteY12100"/>
              </a:cxn>
              <a:cxn ang="0">
                <a:pos x="connsiteX12101" y="connsiteY12101"/>
              </a:cxn>
              <a:cxn ang="0">
                <a:pos x="connsiteX12102" y="connsiteY12102"/>
              </a:cxn>
              <a:cxn ang="0">
                <a:pos x="connsiteX12103" y="connsiteY12103"/>
              </a:cxn>
              <a:cxn ang="0">
                <a:pos x="connsiteX12104" y="connsiteY12104"/>
              </a:cxn>
              <a:cxn ang="0">
                <a:pos x="connsiteX12105" y="connsiteY12105"/>
              </a:cxn>
              <a:cxn ang="0">
                <a:pos x="connsiteX12106" y="connsiteY12106"/>
              </a:cxn>
              <a:cxn ang="0">
                <a:pos x="connsiteX12107" y="connsiteY12107"/>
              </a:cxn>
              <a:cxn ang="0">
                <a:pos x="connsiteX12108" y="connsiteY12108"/>
              </a:cxn>
              <a:cxn ang="0">
                <a:pos x="connsiteX12109" y="connsiteY12109"/>
              </a:cxn>
              <a:cxn ang="0">
                <a:pos x="connsiteX12110" y="connsiteY12110"/>
              </a:cxn>
              <a:cxn ang="0">
                <a:pos x="connsiteX12111" y="connsiteY12111"/>
              </a:cxn>
              <a:cxn ang="0">
                <a:pos x="connsiteX12112" y="connsiteY12112"/>
              </a:cxn>
              <a:cxn ang="0">
                <a:pos x="connsiteX12113" y="connsiteY12113"/>
              </a:cxn>
              <a:cxn ang="0">
                <a:pos x="connsiteX12114" y="connsiteY12114"/>
              </a:cxn>
              <a:cxn ang="0">
                <a:pos x="connsiteX12115" y="connsiteY12115"/>
              </a:cxn>
              <a:cxn ang="0">
                <a:pos x="connsiteX12116" y="connsiteY12116"/>
              </a:cxn>
              <a:cxn ang="0">
                <a:pos x="connsiteX12117" y="connsiteY12117"/>
              </a:cxn>
              <a:cxn ang="0">
                <a:pos x="connsiteX12118" y="connsiteY12118"/>
              </a:cxn>
              <a:cxn ang="0">
                <a:pos x="connsiteX12119" y="connsiteY12119"/>
              </a:cxn>
              <a:cxn ang="0">
                <a:pos x="connsiteX12120" y="connsiteY12120"/>
              </a:cxn>
              <a:cxn ang="0">
                <a:pos x="connsiteX12121" y="connsiteY12121"/>
              </a:cxn>
              <a:cxn ang="0">
                <a:pos x="connsiteX12122" y="connsiteY12122"/>
              </a:cxn>
              <a:cxn ang="0">
                <a:pos x="connsiteX12123" y="connsiteY12123"/>
              </a:cxn>
              <a:cxn ang="0">
                <a:pos x="connsiteX12124" y="connsiteY12124"/>
              </a:cxn>
              <a:cxn ang="0">
                <a:pos x="connsiteX12125" y="connsiteY12125"/>
              </a:cxn>
              <a:cxn ang="0">
                <a:pos x="connsiteX12126" y="connsiteY12126"/>
              </a:cxn>
              <a:cxn ang="0">
                <a:pos x="connsiteX12127" y="connsiteY12127"/>
              </a:cxn>
              <a:cxn ang="0">
                <a:pos x="connsiteX12128" y="connsiteY12128"/>
              </a:cxn>
              <a:cxn ang="0">
                <a:pos x="connsiteX12129" y="connsiteY12129"/>
              </a:cxn>
              <a:cxn ang="0">
                <a:pos x="connsiteX12130" y="connsiteY12130"/>
              </a:cxn>
              <a:cxn ang="0">
                <a:pos x="connsiteX12131" y="connsiteY12131"/>
              </a:cxn>
              <a:cxn ang="0">
                <a:pos x="connsiteX12132" y="connsiteY12132"/>
              </a:cxn>
              <a:cxn ang="0">
                <a:pos x="connsiteX12133" y="connsiteY12133"/>
              </a:cxn>
              <a:cxn ang="0">
                <a:pos x="connsiteX12134" y="connsiteY12134"/>
              </a:cxn>
              <a:cxn ang="0">
                <a:pos x="connsiteX12135" y="connsiteY12135"/>
              </a:cxn>
              <a:cxn ang="0">
                <a:pos x="connsiteX12136" y="connsiteY12136"/>
              </a:cxn>
              <a:cxn ang="0">
                <a:pos x="connsiteX12137" y="connsiteY12137"/>
              </a:cxn>
              <a:cxn ang="0">
                <a:pos x="connsiteX12138" y="connsiteY12138"/>
              </a:cxn>
              <a:cxn ang="0">
                <a:pos x="connsiteX12139" y="connsiteY12139"/>
              </a:cxn>
              <a:cxn ang="0">
                <a:pos x="connsiteX12140" y="connsiteY12140"/>
              </a:cxn>
              <a:cxn ang="0">
                <a:pos x="connsiteX12141" y="connsiteY12141"/>
              </a:cxn>
              <a:cxn ang="0">
                <a:pos x="connsiteX12142" y="connsiteY12142"/>
              </a:cxn>
              <a:cxn ang="0">
                <a:pos x="connsiteX12143" y="connsiteY12143"/>
              </a:cxn>
              <a:cxn ang="0">
                <a:pos x="connsiteX12144" y="connsiteY12144"/>
              </a:cxn>
              <a:cxn ang="0">
                <a:pos x="connsiteX12145" y="connsiteY12145"/>
              </a:cxn>
              <a:cxn ang="0">
                <a:pos x="connsiteX12146" y="connsiteY12146"/>
              </a:cxn>
              <a:cxn ang="0">
                <a:pos x="connsiteX12147" y="connsiteY12147"/>
              </a:cxn>
              <a:cxn ang="0">
                <a:pos x="connsiteX12148" y="connsiteY12148"/>
              </a:cxn>
              <a:cxn ang="0">
                <a:pos x="connsiteX12149" y="connsiteY12149"/>
              </a:cxn>
              <a:cxn ang="0">
                <a:pos x="connsiteX12150" y="connsiteY12150"/>
              </a:cxn>
              <a:cxn ang="0">
                <a:pos x="connsiteX12151" y="connsiteY12151"/>
              </a:cxn>
              <a:cxn ang="0">
                <a:pos x="connsiteX12152" y="connsiteY12152"/>
              </a:cxn>
              <a:cxn ang="0">
                <a:pos x="connsiteX12153" y="connsiteY12153"/>
              </a:cxn>
              <a:cxn ang="0">
                <a:pos x="connsiteX12154" y="connsiteY12154"/>
              </a:cxn>
              <a:cxn ang="0">
                <a:pos x="connsiteX12155" y="connsiteY12155"/>
              </a:cxn>
              <a:cxn ang="0">
                <a:pos x="connsiteX12156" y="connsiteY12156"/>
              </a:cxn>
              <a:cxn ang="0">
                <a:pos x="connsiteX12157" y="connsiteY12157"/>
              </a:cxn>
              <a:cxn ang="0">
                <a:pos x="connsiteX12158" y="connsiteY12158"/>
              </a:cxn>
              <a:cxn ang="0">
                <a:pos x="connsiteX12159" y="connsiteY12159"/>
              </a:cxn>
              <a:cxn ang="0">
                <a:pos x="connsiteX12160" y="connsiteY12160"/>
              </a:cxn>
              <a:cxn ang="0">
                <a:pos x="connsiteX12161" y="connsiteY12161"/>
              </a:cxn>
              <a:cxn ang="0">
                <a:pos x="connsiteX12162" y="connsiteY12162"/>
              </a:cxn>
              <a:cxn ang="0">
                <a:pos x="connsiteX12163" y="connsiteY12163"/>
              </a:cxn>
              <a:cxn ang="0">
                <a:pos x="connsiteX12164" y="connsiteY12164"/>
              </a:cxn>
              <a:cxn ang="0">
                <a:pos x="connsiteX12165" y="connsiteY12165"/>
              </a:cxn>
              <a:cxn ang="0">
                <a:pos x="connsiteX12166" y="connsiteY12166"/>
              </a:cxn>
              <a:cxn ang="0">
                <a:pos x="connsiteX12167" y="connsiteY12167"/>
              </a:cxn>
              <a:cxn ang="0">
                <a:pos x="connsiteX12168" y="connsiteY12168"/>
              </a:cxn>
              <a:cxn ang="0">
                <a:pos x="connsiteX12169" y="connsiteY12169"/>
              </a:cxn>
              <a:cxn ang="0">
                <a:pos x="connsiteX12170" y="connsiteY12170"/>
              </a:cxn>
              <a:cxn ang="0">
                <a:pos x="connsiteX12171" y="connsiteY12171"/>
              </a:cxn>
              <a:cxn ang="0">
                <a:pos x="connsiteX12172" y="connsiteY12172"/>
              </a:cxn>
              <a:cxn ang="0">
                <a:pos x="connsiteX12173" y="connsiteY12173"/>
              </a:cxn>
              <a:cxn ang="0">
                <a:pos x="connsiteX12174" y="connsiteY12174"/>
              </a:cxn>
              <a:cxn ang="0">
                <a:pos x="connsiteX12175" y="connsiteY12175"/>
              </a:cxn>
              <a:cxn ang="0">
                <a:pos x="connsiteX12176" y="connsiteY12176"/>
              </a:cxn>
              <a:cxn ang="0">
                <a:pos x="connsiteX12177" y="connsiteY12177"/>
              </a:cxn>
              <a:cxn ang="0">
                <a:pos x="connsiteX12178" y="connsiteY12178"/>
              </a:cxn>
              <a:cxn ang="0">
                <a:pos x="connsiteX12179" y="connsiteY12179"/>
              </a:cxn>
              <a:cxn ang="0">
                <a:pos x="connsiteX12180" y="connsiteY12180"/>
              </a:cxn>
              <a:cxn ang="0">
                <a:pos x="connsiteX12181" y="connsiteY12181"/>
              </a:cxn>
              <a:cxn ang="0">
                <a:pos x="connsiteX12182" y="connsiteY12182"/>
              </a:cxn>
              <a:cxn ang="0">
                <a:pos x="connsiteX12183" y="connsiteY12183"/>
              </a:cxn>
              <a:cxn ang="0">
                <a:pos x="connsiteX12184" y="connsiteY12184"/>
              </a:cxn>
              <a:cxn ang="0">
                <a:pos x="connsiteX12185" y="connsiteY12185"/>
              </a:cxn>
              <a:cxn ang="0">
                <a:pos x="connsiteX12186" y="connsiteY12186"/>
              </a:cxn>
              <a:cxn ang="0">
                <a:pos x="connsiteX12187" y="connsiteY12187"/>
              </a:cxn>
              <a:cxn ang="0">
                <a:pos x="connsiteX12188" y="connsiteY12188"/>
              </a:cxn>
              <a:cxn ang="0">
                <a:pos x="connsiteX12189" y="connsiteY12189"/>
              </a:cxn>
              <a:cxn ang="0">
                <a:pos x="connsiteX12190" y="connsiteY12190"/>
              </a:cxn>
              <a:cxn ang="0">
                <a:pos x="connsiteX12191" y="connsiteY12191"/>
              </a:cxn>
              <a:cxn ang="0">
                <a:pos x="connsiteX12192" y="connsiteY12192"/>
              </a:cxn>
              <a:cxn ang="0">
                <a:pos x="connsiteX12193" y="connsiteY12193"/>
              </a:cxn>
              <a:cxn ang="0">
                <a:pos x="connsiteX12194" y="connsiteY12194"/>
              </a:cxn>
              <a:cxn ang="0">
                <a:pos x="connsiteX12195" y="connsiteY12195"/>
              </a:cxn>
              <a:cxn ang="0">
                <a:pos x="connsiteX12196" y="connsiteY12196"/>
              </a:cxn>
              <a:cxn ang="0">
                <a:pos x="connsiteX12197" y="connsiteY12197"/>
              </a:cxn>
              <a:cxn ang="0">
                <a:pos x="connsiteX12198" y="connsiteY12198"/>
              </a:cxn>
              <a:cxn ang="0">
                <a:pos x="connsiteX12199" y="connsiteY12199"/>
              </a:cxn>
              <a:cxn ang="0">
                <a:pos x="connsiteX12200" y="connsiteY12200"/>
              </a:cxn>
              <a:cxn ang="0">
                <a:pos x="connsiteX12201" y="connsiteY12201"/>
              </a:cxn>
              <a:cxn ang="0">
                <a:pos x="connsiteX12202" y="connsiteY12202"/>
              </a:cxn>
              <a:cxn ang="0">
                <a:pos x="connsiteX12203" y="connsiteY12203"/>
              </a:cxn>
              <a:cxn ang="0">
                <a:pos x="connsiteX12204" y="connsiteY12204"/>
              </a:cxn>
              <a:cxn ang="0">
                <a:pos x="connsiteX12205" y="connsiteY12205"/>
              </a:cxn>
              <a:cxn ang="0">
                <a:pos x="connsiteX12206" y="connsiteY12206"/>
              </a:cxn>
              <a:cxn ang="0">
                <a:pos x="connsiteX12207" y="connsiteY12207"/>
              </a:cxn>
              <a:cxn ang="0">
                <a:pos x="connsiteX12208" y="connsiteY12208"/>
              </a:cxn>
              <a:cxn ang="0">
                <a:pos x="connsiteX12209" y="connsiteY12209"/>
              </a:cxn>
              <a:cxn ang="0">
                <a:pos x="connsiteX12210" y="connsiteY12210"/>
              </a:cxn>
              <a:cxn ang="0">
                <a:pos x="connsiteX12211" y="connsiteY12211"/>
              </a:cxn>
              <a:cxn ang="0">
                <a:pos x="connsiteX12212" y="connsiteY12212"/>
              </a:cxn>
              <a:cxn ang="0">
                <a:pos x="connsiteX12213" y="connsiteY12213"/>
              </a:cxn>
              <a:cxn ang="0">
                <a:pos x="connsiteX12214" y="connsiteY12214"/>
              </a:cxn>
              <a:cxn ang="0">
                <a:pos x="connsiteX12215" y="connsiteY12215"/>
              </a:cxn>
              <a:cxn ang="0">
                <a:pos x="connsiteX12216" y="connsiteY12216"/>
              </a:cxn>
              <a:cxn ang="0">
                <a:pos x="connsiteX12217" y="connsiteY12217"/>
              </a:cxn>
              <a:cxn ang="0">
                <a:pos x="connsiteX12218" y="connsiteY12218"/>
              </a:cxn>
              <a:cxn ang="0">
                <a:pos x="connsiteX12219" y="connsiteY12219"/>
              </a:cxn>
              <a:cxn ang="0">
                <a:pos x="connsiteX12220" y="connsiteY12220"/>
              </a:cxn>
              <a:cxn ang="0">
                <a:pos x="connsiteX12221" y="connsiteY12221"/>
              </a:cxn>
              <a:cxn ang="0">
                <a:pos x="connsiteX12222" y="connsiteY12222"/>
              </a:cxn>
              <a:cxn ang="0">
                <a:pos x="connsiteX12223" y="connsiteY12223"/>
              </a:cxn>
              <a:cxn ang="0">
                <a:pos x="connsiteX12224" y="connsiteY12224"/>
              </a:cxn>
              <a:cxn ang="0">
                <a:pos x="connsiteX12225" y="connsiteY12225"/>
              </a:cxn>
              <a:cxn ang="0">
                <a:pos x="connsiteX12226" y="connsiteY12226"/>
              </a:cxn>
              <a:cxn ang="0">
                <a:pos x="connsiteX12227" y="connsiteY12227"/>
              </a:cxn>
              <a:cxn ang="0">
                <a:pos x="connsiteX12228" y="connsiteY12228"/>
              </a:cxn>
              <a:cxn ang="0">
                <a:pos x="connsiteX12229" y="connsiteY12229"/>
              </a:cxn>
              <a:cxn ang="0">
                <a:pos x="connsiteX12230" y="connsiteY12230"/>
              </a:cxn>
              <a:cxn ang="0">
                <a:pos x="connsiteX12231" y="connsiteY12231"/>
              </a:cxn>
              <a:cxn ang="0">
                <a:pos x="connsiteX12232" y="connsiteY12232"/>
              </a:cxn>
              <a:cxn ang="0">
                <a:pos x="connsiteX12233" y="connsiteY12233"/>
              </a:cxn>
              <a:cxn ang="0">
                <a:pos x="connsiteX12234" y="connsiteY12234"/>
              </a:cxn>
              <a:cxn ang="0">
                <a:pos x="connsiteX12235" y="connsiteY12235"/>
              </a:cxn>
              <a:cxn ang="0">
                <a:pos x="connsiteX12236" y="connsiteY12236"/>
              </a:cxn>
              <a:cxn ang="0">
                <a:pos x="connsiteX12237" y="connsiteY12237"/>
              </a:cxn>
              <a:cxn ang="0">
                <a:pos x="connsiteX12238" y="connsiteY12238"/>
              </a:cxn>
              <a:cxn ang="0">
                <a:pos x="connsiteX12239" y="connsiteY12239"/>
              </a:cxn>
              <a:cxn ang="0">
                <a:pos x="connsiteX12240" y="connsiteY12240"/>
              </a:cxn>
              <a:cxn ang="0">
                <a:pos x="connsiteX12241" y="connsiteY12241"/>
              </a:cxn>
              <a:cxn ang="0">
                <a:pos x="connsiteX12242" y="connsiteY12242"/>
              </a:cxn>
              <a:cxn ang="0">
                <a:pos x="connsiteX12243" y="connsiteY12243"/>
              </a:cxn>
              <a:cxn ang="0">
                <a:pos x="connsiteX12244" y="connsiteY12244"/>
              </a:cxn>
              <a:cxn ang="0">
                <a:pos x="connsiteX12245" y="connsiteY12245"/>
              </a:cxn>
              <a:cxn ang="0">
                <a:pos x="connsiteX12246" y="connsiteY12246"/>
              </a:cxn>
              <a:cxn ang="0">
                <a:pos x="connsiteX12247" y="connsiteY12247"/>
              </a:cxn>
              <a:cxn ang="0">
                <a:pos x="connsiteX12248" y="connsiteY12248"/>
              </a:cxn>
              <a:cxn ang="0">
                <a:pos x="connsiteX12249" y="connsiteY12249"/>
              </a:cxn>
              <a:cxn ang="0">
                <a:pos x="connsiteX12250" y="connsiteY12250"/>
              </a:cxn>
              <a:cxn ang="0">
                <a:pos x="connsiteX12251" y="connsiteY12251"/>
              </a:cxn>
              <a:cxn ang="0">
                <a:pos x="connsiteX12252" y="connsiteY12252"/>
              </a:cxn>
              <a:cxn ang="0">
                <a:pos x="connsiteX12253" y="connsiteY12253"/>
              </a:cxn>
              <a:cxn ang="0">
                <a:pos x="connsiteX12254" y="connsiteY12254"/>
              </a:cxn>
              <a:cxn ang="0">
                <a:pos x="connsiteX12255" y="connsiteY12255"/>
              </a:cxn>
              <a:cxn ang="0">
                <a:pos x="connsiteX12256" y="connsiteY12256"/>
              </a:cxn>
              <a:cxn ang="0">
                <a:pos x="connsiteX12257" y="connsiteY12257"/>
              </a:cxn>
              <a:cxn ang="0">
                <a:pos x="connsiteX12258" y="connsiteY12258"/>
              </a:cxn>
              <a:cxn ang="0">
                <a:pos x="connsiteX12259" y="connsiteY12259"/>
              </a:cxn>
              <a:cxn ang="0">
                <a:pos x="connsiteX12260" y="connsiteY12260"/>
              </a:cxn>
              <a:cxn ang="0">
                <a:pos x="connsiteX12261" y="connsiteY12261"/>
              </a:cxn>
              <a:cxn ang="0">
                <a:pos x="connsiteX12262" y="connsiteY12262"/>
              </a:cxn>
              <a:cxn ang="0">
                <a:pos x="connsiteX12263" y="connsiteY12263"/>
              </a:cxn>
              <a:cxn ang="0">
                <a:pos x="connsiteX12264" y="connsiteY12264"/>
              </a:cxn>
              <a:cxn ang="0">
                <a:pos x="connsiteX12265" y="connsiteY12265"/>
              </a:cxn>
              <a:cxn ang="0">
                <a:pos x="connsiteX12266" y="connsiteY12266"/>
              </a:cxn>
              <a:cxn ang="0">
                <a:pos x="connsiteX12267" y="connsiteY12267"/>
              </a:cxn>
              <a:cxn ang="0">
                <a:pos x="connsiteX12268" y="connsiteY12268"/>
              </a:cxn>
              <a:cxn ang="0">
                <a:pos x="connsiteX12269" y="connsiteY12269"/>
              </a:cxn>
              <a:cxn ang="0">
                <a:pos x="connsiteX12270" y="connsiteY12270"/>
              </a:cxn>
              <a:cxn ang="0">
                <a:pos x="connsiteX12271" y="connsiteY12271"/>
              </a:cxn>
              <a:cxn ang="0">
                <a:pos x="connsiteX12272" y="connsiteY12272"/>
              </a:cxn>
              <a:cxn ang="0">
                <a:pos x="connsiteX12273" y="connsiteY12273"/>
              </a:cxn>
              <a:cxn ang="0">
                <a:pos x="connsiteX12274" y="connsiteY12274"/>
              </a:cxn>
              <a:cxn ang="0">
                <a:pos x="connsiteX12275" y="connsiteY12275"/>
              </a:cxn>
              <a:cxn ang="0">
                <a:pos x="connsiteX12276" y="connsiteY12276"/>
              </a:cxn>
              <a:cxn ang="0">
                <a:pos x="connsiteX12277" y="connsiteY12277"/>
              </a:cxn>
              <a:cxn ang="0">
                <a:pos x="connsiteX12278" y="connsiteY12278"/>
              </a:cxn>
              <a:cxn ang="0">
                <a:pos x="connsiteX12279" y="connsiteY12279"/>
              </a:cxn>
              <a:cxn ang="0">
                <a:pos x="connsiteX12280" y="connsiteY12280"/>
              </a:cxn>
              <a:cxn ang="0">
                <a:pos x="connsiteX12281" y="connsiteY12281"/>
              </a:cxn>
              <a:cxn ang="0">
                <a:pos x="connsiteX12282" y="connsiteY12282"/>
              </a:cxn>
              <a:cxn ang="0">
                <a:pos x="connsiteX12283" y="connsiteY12283"/>
              </a:cxn>
              <a:cxn ang="0">
                <a:pos x="connsiteX12284" y="connsiteY12284"/>
              </a:cxn>
              <a:cxn ang="0">
                <a:pos x="connsiteX12285" y="connsiteY12285"/>
              </a:cxn>
              <a:cxn ang="0">
                <a:pos x="connsiteX12286" y="connsiteY12286"/>
              </a:cxn>
              <a:cxn ang="0">
                <a:pos x="connsiteX12287" y="connsiteY12287"/>
              </a:cxn>
              <a:cxn ang="0">
                <a:pos x="connsiteX12288" y="connsiteY12288"/>
              </a:cxn>
              <a:cxn ang="0">
                <a:pos x="connsiteX12289" y="connsiteY12289"/>
              </a:cxn>
              <a:cxn ang="0">
                <a:pos x="connsiteX12290" y="connsiteY12290"/>
              </a:cxn>
              <a:cxn ang="0">
                <a:pos x="connsiteX12291" y="connsiteY12291"/>
              </a:cxn>
              <a:cxn ang="0">
                <a:pos x="connsiteX12292" y="connsiteY12292"/>
              </a:cxn>
              <a:cxn ang="0">
                <a:pos x="connsiteX12293" y="connsiteY12293"/>
              </a:cxn>
              <a:cxn ang="0">
                <a:pos x="connsiteX12294" y="connsiteY12294"/>
              </a:cxn>
              <a:cxn ang="0">
                <a:pos x="connsiteX12295" y="connsiteY12295"/>
              </a:cxn>
              <a:cxn ang="0">
                <a:pos x="connsiteX12296" y="connsiteY12296"/>
              </a:cxn>
              <a:cxn ang="0">
                <a:pos x="connsiteX12297" y="connsiteY12297"/>
              </a:cxn>
              <a:cxn ang="0">
                <a:pos x="connsiteX12298" y="connsiteY12298"/>
              </a:cxn>
              <a:cxn ang="0">
                <a:pos x="connsiteX12299" y="connsiteY12299"/>
              </a:cxn>
              <a:cxn ang="0">
                <a:pos x="connsiteX12300" y="connsiteY12300"/>
              </a:cxn>
              <a:cxn ang="0">
                <a:pos x="connsiteX12301" y="connsiteY12301"/>
              </a:cxn>
              <a:cxn ang="0">
                <a:pos x="connsiteX12302" y="connsiteY12302"/>
              </a:cxn>
              <a:cxn ang="0">
                <a:pos x="connsiteX12303" y="connsiteY12303"/>
              </a:cxn>
              <a:cxn ang="0">
                <a:pos x="connsiteX12304" y="connsiteY12304"/>
              </a:cxn>
              <a:cxn ang="0">
                <a:pos x="connsiteX12305" y="connsiteY12305"/>
              </a:cxn>
              <a:cxn ang="0">
                <a:pos x="connsiteX12306" y="connsiteY12306"/>
              </a:cxn>
              <a:cxn ang="0">
                <a:pos x="connsiteX12307" y="connsiteY12307"/>
              </a:cxn>
              <a:cxn ang="0">
                <a:pos x="connsiteX12308" y="connsiteY12308"/>
              </a:cxn>
              <a:cxn ang="0">
                <a:pos x="connsiteX12309" y="connsiteY12309"/>
              </a:cxn>
              <a:cxn ang="0">
                <a:pos x="connsiteX12310" y="connsiteY12310"/>
              </a:cxn>
              <a:cxn ang="0">
                <a:pos x="connsiteX12311" y="connsiteY12311"/>
              </a:cxn>
              <a:cxn ang="0">
                <a:pos x="connsiteX12312" y="connsiteY12312"/>
              </a:cxn>
              <a:cxn ang="0">
                <a:pos x="connsiteX12313" y="connsiteY12313"/>
              </a:cxn>
              <a:cxn ang="0">
                <a:pos x="connsiteX12314" y="connsiteY12314"/>
              </a:cxn>
              <a:cxn ang="0">
                <a:pos x="connsiteX12315" y="connsiteY12315"/>
              </a:cxn>
              <a:cxn ang="0">
                <a:pos x="connsiteX12316" y="connsiteY12316"/>
              </a:cxn>
              <a:cxn ang="0">
                <a:pos x="connsiteX12317" y="connsiteY12317"/>
              </a:cxn>
              <a:cxn ang="0">
                <a:pos x="connsiteX12318" y="connsiteY12318"/>
              </a:cxn>
              <a:cxn ang="0">
                <a:pos x="connsiteX12319" y="connsiteY12319"/>
              </a:cxn>
              <a:cxn ang="0">
                <a:pos x="connsiteX12320" y="connsiteY12320"/>
              </a:cxn>
              <a:cxn ang="0">
                <a:pos x="connsiteX12321" y="connsiteY12321"/>
              </a:cxn>
              <a:cxn ang="0">
                <a:pos x="connsiteX12322" y="connsiteY12322"/>
              </a:cxn>
              <a:cxn ang="0">
                <a:pos x="connsiteX12323" y="connsiteY12323"/>
              </a:cxn>
              <a:cxn ang="0">
                <a:pos x="connsiteX12324" y="connsiteY12324"/>
              </a:cxn>
              <a:cxn ang="0">
                <a:pos x="connsiteX12325" y="connsiteY12325"/>
              </a:cxn>
              <a:cxn ang="0">
                <a:pos x="connsiteX12326" y="connsiteY12326"/>
              </a:cxn>
              <a:cxn ang="0">
                <a:pos x="connsiteX12327" y="connsiteY12327"/>
              </a:cxn>
              <a:cxn ang="0">
                <a:pos x="connsiteX12328" y="connsiteY12328"/>
              </a:cxn>
              <a:cxn ang="0">
                <a:pos x="connsiteX12329" y="connsiteY12329"/>
              </a:cxn>
              <a:cxn ang="0">
                <a:pos x="connsiteX12330" y="connsiteY12330"/>
              </a:cxn>
              <a:cxn ang="0">
                <a:pos x="connsiteX12331" y="connsiteY12331"/>
              </a:cxn>
              <a:cxn ang="0">
                <a:pos x="connsiteX12332" y="connsiteY12332"/>
              </a:cxn>
              <a:cxn ang="0">
                <a:pos x="connsiteX12333" y="connsiteY12333"/>
              </a:cxn>
              <a:cxn ang="0">
                <a:pos x="connsiteX12334" y="connsiteY12334"/>
              </a:cxn>
              <a:cxn ang="0">
                <a:pos x="connsiteX12335" y="connsiteY12335"/>
              </a:cxn>
              <a:cxn ang="0">
                <a:pos x="connsiteX12336" y="connsiteY12336"/>
              </a:cxn>
              <a:cxn ang="0">
                <a:pos x="connsiteX12337" y="connsiteY12337"/>
              </a:cxn>
              <a:cxn ang="0">
                <a:pos x="connsiteX12338" y="connsiteY12338"/>
              </a:cxn>
              <a:cxn ang="0">
                <a:pos x="connsiteX12339" y="connsiteY12339"/>
              </a:cxn>
              <a:cxn ang="0">
                <a:pos x="connsiteX12340" y="connsiteY12340"/>
              </a:cxn>
              <a:cxn ang="0">
                <a:pos x="connsiteX12341" y="connsiteY12341"/>
              </a:cxn>
              <a:cxn ang="0">
                <a:pos x="connsiteX12342" y="connsiteY12342"/>
              </a:cxn>
              <a:cxn ang="0">
                <a:pos x="connsiteX12343" y="connsiteY12343"/>
              </a:cxn>
              <a:cxn ang="0">
                <a:pos x="connsiteX12344" y="connsiteY12344"/>
              </a:cxn>
              <a:cxn ang="0">
                <a:pos x="connsiteX12345" y="connsiteY12345"/>
              </a:cxn>
              <a:cxn ang="0">
                <a:pos x="connsiteX12346" y="connsiteY12346"/>
              </a:cxn>
              <a:cxn ang="0">
                <a:pos x="connsiteX12347" y="connsiteY12347"/>
              </a:cxn>
              <a:cxn ang="0">
                <a:pos x="connsiteX12348" y="connsiteY12348"/>
              </a:cxn>
              <a:cxn ang="0">
                <a:pos x="connsiteX12349" y="connsiteY12349"/>
              </a:cxn>
              <a:cxn ang="0">
                <a:pos x="connsiteX12350" y="connsiteY12350"/>
              </a:cxn>
              <a:cxn ang="0">
                <a:pos x="connsiteX12351" y="connsiteY12351"/>
              </a:cxn>
              <a:cxn ang="0">
                <a:pos x="connsiteX12352" y="connsiteY12352"/>
              </a:cxn>
              <a:cxn ang="0">
                <a:pos x="connsiteX12353" y="connsiteY12353"/>
              </a:cxn>
              <a:cxn ang="0">
                <a:pos x="connsiteX12354" y="connsiteY12354"/>
              </a:cxn>
              <a:cxn ang="0">
                <a:pos x="connsiteX12355" y="connsiteY12355"/>
              </a:cxn>
              <a:cxn ang="0">
                <a:pos x="connsiteX12356" y="connsiteY12356"/>
              </a:cxn>
              <a:cxn ang="0">
                <a:pos x="connsiteX12357" y="connsiteY12357"/>
              </a:cxn>
              <a:cxn ang="0">
                <a:pos x="connsiteX12358" y="connsiteY12358"/>
              </a:cxn>
              <a:cxn ang="0">
                <a:pos x="connsiteX12359" y="connsiteY12359"/>
              </a:cxn>
              <a:cxn ang="0">
                <a:pos x="connsiteX12360" y="connsiteY12360"/>
              </a:cxn>
              <a:cxn ang="0">
                <a:pos x="connsiteX12361" y="connsiteY12361"/>
              </a:cxn>
              <a:cxn ang="0">
                <a:pos x="connsiteX12362" y="connsiteY12362"/>
              </a:cxn>
              <a:cxn ang="0">
                <a:pos x="connsiteX12363" y="connsiteY12363"/>
              </a:cxn>
              <a:cxn ang="0">
                <a:pos x="connsiteX12364" y="connsiteY12364"/>
              </a:cxn>
              <a:cxn ang="0">
                <a:pos x="connsiteX12365" y="connsiteY12365"/>
              </a:cxn>
              <a:cxn ang="0">
                <a:pos x="connsiteX12366" y="connsiteY12366"/>
              </a:cxn>
              <a:cxn ang="0">
                <a:pos x="connsiteX12367" y="connsiteY12367"/>
              </a:cxn>
              <a:cxn ang="0">
                <a:pos x="connsiteX12368" y="connsiteY12368"/>
              </a:cxn>
              <a:cxn ang="0">
                <a:pos x="connsiteX12369" y="connsiteY12369"/>
              </a:cxn>
              <a:cxn ang="0">
                <a:pos x="connsiteX12370" y="connsiteY12370"/>
              </a:cxn>
              <a:cxn ang="0">
                <a:pos x="connsiteX12371" y="connsiteY12371"/>
              </a:cxn>
              <a:cxn ang="0">
                <a:pos x="connsiteX12372" y="connsiteY12372"/>
              </a:cxn>
              <a:cxn ang="0">
                <a:pos x="connsiteX12373" y="connsiteY12373"/>
              </a:cxn>
              <a:cxn ang="0">
                <a:pos x="connsiteX12374" y="connsiteY12374"/>
              </a:cxn>
              <a:cxn ang="0">
                <a:pos x="connsiteX12375" y="connsiteY12375"/>
              </a:cxn>
              <a:cxn ang="0">
                <a:pos x="connsiteX12376" y="connsiteY12376"/>
              </a:cxn>
              <a:cxn ang="0">
                <a:pos x="connsiteX12377" y="connsiteY12377"/>
              </a:cxn>
              <a:cxn ang="0">
                <a:pos x="connsiteX12378" y="connsiteY12378"/>
              </a:cxn>
              <a:cxn ang="0">
                <a:pos x="connsiteX12379" y="connsiteY12379"/>
              </a:cxn>
              <a:cxn ang="0">
                <a:pos x="connsiteX12380" y="connsiteY12380"/>
              </a:cxn>
              <a:cxn ang="0">
                <a:pos x="connsiteX12381" y="connsiteY12381"/>
              </a:cxn>
              <a:cxn ang="0">
                <a:pos x="connsiteX12382" y="connsiteY12382"/>
              </a:cxn>
              <a:cxn ang="0">
                <a:pos x="connsiteX12383" y="connsiteY12383"/>
              </a:cxn>
              <a:cxn ang="0">
                <a:pos x="connsiteX12384" y="connsiteY12384"/>
              </a:cxn>
              <a:cxn ang="0">
                <a:pos x="connsiteX12385" y="connsiteY12385"/>
              </a:cxn>
              <a:cxn ang="0">
                <a:pos x="connsiteX12386" y="connsiteY12386"/>
              </a:cxn>
              <a:cxn ang="0">
                <a:pos x="connsiteX12387" y="connsiteY12387"/>
              </a:cxn>
              <a:cxn ang="0">
                <a:pos x="connsiteX12388" y="connsiteY12388"/>
              </a:cxn>
              <a:cxn ang="0">
                <a:pos x="connsiteX12389" y="connsiteY12389"/>
              </a:cxn>
              <a:cxn ang="0">
                <a:pos x="connsiteX12390" y="connsiteY12390"/>
              </a:cxn>
              <a:cxn ang="0">
                <a:pos x="connsiteX12391" y="connsiteY12391"/>
              </a:cxn>
              <a:cxn ang="0">
                <a:pos x="connsiteX12392" y="connsiteY12392"/>
              </a:cxn>
              <a:cxn ang="0">
                <a:pos x="connsiteX12393" y="connsiteY12393"/>
              </a:cxn>
              <a:cxn ang="0">
                <a:pos x="connsiteX12394" y="connsiteY12394"/>
              </a:cxn>
              <a:cxn ang="0">
                <a:pos x="connsiteX12395" y="connsiteY12395"/>
              </a:cxn>
              <a:cxn ang="0">
                <a:pos x="connsiteX12396" y="connsiteY12396"/>
              </a:cxn>
              <a:cxn ang="0">
                <a:pos x="connsiteX12397" y="connsiteY12397"/>
              </a:cxn>
              <a:cxn ang="0">
                <a:pos x="connsiteX12398" y="connsiteY12398"/>
              </a:cxn>
              <a:cxn ang="0">
                <a:pos x="connsiteX12399" y="connsiteY12399"/>
              </a:cxn>
              <a:cxn ang="0">
                <a:pos x="connsiteX12400" y="connsiteY12400"/>
              </a:cxn>
              <a:cxn ang="0">
                <a:pos x="connsiteX12401" y="connsiteY12401"/>
              </a:cxn>
              <a:cxn ang="0">
                <a:pos x="connsiteX12402" y="connsiteY12402"/>
              </a:cxn>
              <a:cxn ang="0">
                <a:pos x="connsiteX12403" y="connsiteY12403"/>
              </a:cxn>
              <a:cxn ang="0">
                <a:pos x="connsiteX12404" y="connsiteY12404"/>
              </a:cxn>
              <a:cxn ang="0">
                <a:pos x="connsiteX12405" y="connsiteY12405"/>
              </a:cxn>
              <a:cxn ang="0">
                <a:pos x="connsiteX12406" y="connsiteY12406"/>
              </a:cxn>
              <a:cxn ang="0">
                <a:pos x="connsiteX12407" y="connsiteY12407"/>
              </a:cxn>
              <a:cxn ang="0">
                <a:pos x="connsiteX12408" y="connsiteY12408"/>
              </a:cxn>
              <a:cxn ang="0">
                <a:pos x="connsiteX12409" y="connsiteY12409"/>
              </a:cxn>
              <a:cxn ang="0">
                <a:pos x="connsiteX12410" y="connsiteY12410"/>
              </a:cxn>
              <a:cxn ang="0">
                <a:pos x="connsiteX12411" y="connsiteY12411"/>
              </a:cxn>
              <a:cxn ang="0">
                <a:pos x="connsiteX12412" y="connsiteY12412"/>
              </a:cxn>
              <a:cxn ang="0">
                <a:pos x="connsiteX12413" y="connsiteY12413"/>
              </a:cxn>
              <a:cxn ang="0">
                <a:pos x="connsiteX12414" y="connsiteY12414"/>
              </a:cxn>
              <a:cxn ang="0">
                <a:pos x="connsiteX12415" y="connsiteY12415"/>
              </a:cxn>
              <a:cxn ang="0">
                <a:pos x="connsiteX12416" y="connsiteY12416"/>
              </a:cxn>
              <a:cxn ang="0">
                <a:pos x="connsiteX12417" y="connsiteY12417"/>
              </a:cxn>
              <a:cxn ang="0">
                <a:pos x="connsiteX12418" y="connsiteY12418"/>
              </a:cxn>
              <a:cxn ang="0">
                <a:pos x="connsiteX12419" y="connsiteY12419"/>
              </a:cxn>
              <a:cxn ang="0">
                <a:pos x="connsiteX12420" y="connsiteY12420"/>
              </a:cxn>
              <a:cxn ang="0">
                <a:pos x="connsiteX12421" y="connsiteY12421"/>
              </a:cxn>
              <a:cxn ang="0">
                <a:pos x="connsiteX12422" y="connsiteY12422"/>
              </a:cxn>
              <a:cxn ang="0">
                <a:pos x="connsiteX12423" y="connsiteY12423"/>
              </a:cxn>
              <a:cxn ang="0">
                <a:pos x="connsiteX12424" y="connsiteY12424"/>
              </a:cxn>
              <a:cxn ang="0">
                <a:pos x="connsiteX12425" y="connsiteY12425"/>
              </a:cxn>
              <a:cxn ang="0">
                <a:pos x="connsiteX12426" y="connsiteY12426"/>
              </a:cxn>
              <a:cxn ang="0">
                <a:pos x="connsiteX12427" y="connsiteY12427"/>
              </a:cxn>
              <a:cxn ang="0">
                <a:pos x="connsiteX12428" y="connsiteY12428"/>
              </a:cxn>
              <a:cxn ang="0">
                <a:pos x="connsiteX12429" y="connsiteY12429"/>
              </a:cxn>
              <a:cxn ang="0">
                <a:pos x="connsiteX12430" y="connsiteY12430"/>
              </a:cxn>
              <a:cxn ang="0">
                <a:pos x="connsiteX12431" y="connsiteY12431"/>
              </a:cxn>
              <a:cxn ang="0">
                <a:pos x="connsiteX12432" y="connsiteY12432"/>
              </a:cxn>
              <a:cxn ang="0">
                <a:pos x="connsiteX12433" y="connsiteY12433"/>
              </a:cxn>
              <a:cxn ang="0">
                <a:pos x="connsiteX12434" y="connsiteY12434"/>
              </a:cxn>
              <a:cxn ang="0">
                <a:pos x="connsiteX12435" y="connsiteY12435"/>
              </a:cxn>
              <a:cxn ang="0">
                <a:pos x="connsiteX12436" y="connsiteY12436"/>
              </a:cxn>
              <a:cxn ang="0">
                <a:pos x="connsiteX12437" y="connsiteY12437"/>
              </a:cxn>
              <a:cxn ang="0">
                <a:pos x="connsiteX12438" y="connsiteY12438"/>
              </a:cxn>
              <a:cxn ang="0">
                <a:pos x="connsiteX12439" y="connsiteY12439"/>
              </a:cxn>
              <a:cxn ang="0">
                <a:pos x="connsiteX12440" y="connsiteY12440"/>
              </a:cxn>
              <a:cxn ang="0">
                <a:pos x="connsiteX12441" y="connsiteY12441"/>
              </a:cxn>
              <a:cxn ang="0">
                <a:pos x="connsiteX12442" y="connsiteY12442"/>
              </a:cxn>
              <a:cxn ang="0">
                <a:pos x="connsiteX12443" y="connsiteY12443"/>
              </a:cxn>
              <a:cxn ang="0">
                <a:pos x="connsiteX12444" y="connsiteY12444"/>
              </a:cxn>
              <a:cxn ang="0">
                <a:pos x="connsiteX12445" y="connsiteY12445"/>
              </a:cxn>
              <a:cxn ang="0">
                <a:pos x="connsiteX12446" y="connsiteY12446"/>
              </a:cxn>
              <a:cxn ang="0">
                <a:pos x="connsiteX12447" y="connsiteY12447"/>
              </a:cxn>
              <a:cxn ang="0">
                <a:pos x="connsiteX12448" y="connsiteY12448"/>
              </a:cxn>
              <a:cxn ang="0">
                <a:pos x="connsiteX12449" y="connsiteY12449"/>
              </a:cxn>
              <a:cxn ang="0">
                <a:pos x="connsiteX12450" y="connsiteY12450"/>
              </a:cxn>
              <a:cxn ang="0">
                <a:pos x="connsiteX12451" y="connsiteY12451"/>
              </a:cxn>
              <a:cxn ang="0">
                <a:pos x="connsiteX12452" y="connsiteY12452"/>
              </a:cxn>
              <a:cxn ang="0">
                <a:pos x="connsiteX12453" y="connsiteY12453"/>
              </a:cxn>
              <a:cxn ang="0">
                <a:pos x="connsiteX12454" y="connsiteY12454"/>
              </a:cxn>
              <a:cxn ang="0">
                <a:pos x="connsiteX12455" y="connsiteY12455"/>
              </a:cxn>
              <a:cxn ang="0">
                <a:pos x="connsiteX12456" y="connsiteY12456"/>
              </a:cxn>
              <a:cxn ang="0">
                <a:pos x="connsiteX12457" y="connsiteY12457"/>
              </a:cxn>
              <a:cxn ang="0">
                <a:pos x="connsiteX12458" y="connsiteY12458"/>
              </a:cxn>
              <a:cxn ang="0">
                <a:pos x="connsiteX12459" y="connsiteY12459"/>
              </a:cxn>
              <a:cxn ang="0">
                <a:pos x="connsiteX12460" y="connsiteY12460"/>
              </a:cxn>
              <a:cxn ang="0">
                <a:pos x="connsiteX12461" y="connsiteY12461"/>
              </a:cxn>
              <a:cxn ang="0">
                <a:pos x="connsiteX12462" y="connsiteY12462"/>
              </a:cxn>
              <a:cxn ang="0">
                <a:pos x="connsiteX12463" y="connsiteY12463"/>
              </a:cxn>
              <a:cxn ang="0">
                <a:pos x="connsiteX12464" y="connsiteY12464"/>
              </a:cxn>
              <a:cxn ang="0">
                <a:pos x="connsiteX12465" y="connsiteY12465"/>
              </a:cxn>
              <a:cxn ang="0">
                <a:pos x="connsiteX12466" y="connsiteY12466"/>
              </a:cxn>
              <a:cxn ang="0">
                <a:pos x="connsiteX12467" y="connsiteY12467"/>
              </a:cxn>
              <a:cxn ang="0">
                <a:pos x="connsiteX12468" y="connsiteY12468"/>
              </a:cxn>
              <a:cxn ang="0">
                <a:pos x="connsiteX12469" y="connsiteY12469"/>
              </a:cxn>
              <a:cxn ang="0">
                <a:pos x="connsiteX12470" y="connsiteY12470"/>
              </a:cxn>
              <a:cxn ang="0">
                <a:pos x="connsiteX12471" y="connsiteY12471"/>
              </a:cxn>
              <a:cxn ang="0">
                <a:pos x="connsiteX12472" y="connsiteY12472"/>
              </a:cxn>
              <a:cxn ang="0">
                <a:pos x="connsiteX12473" y="connsiteY12473"/>
              </a:cxn>
              <a:cxn ang="0">
                <a:pos x="connsiteX12474" y="connsiteY12474"/>
              </a:cxn>
              <a:cxn ang="0">
                <a:pos x="connsiteX12475" y="connsiteY12475"/>
              </a:cxn>
              <a:cxn ang="0">
                <a:pos x="connsiteX12476" y="connsiteY12476"/>
              </a:cxn>
              <a:cxn ang="0">
                <a:pos x="connsiteX12477" y="connsiteY12477"/>
              </a:cxn>
              <a:cxn ang="0">
                <a:pos x="connsiteX12478" y="connsiteY12478"/>
              </a:cxn>
              <a:cxn ang="0">
                <a:pos x="connsiteX12479" y="connsiteY12479"/>
              </a:cxn>
              <a:cxn ang="0">
                <a:pos x="connsiteX12480" y="connsiteY12480"/>
              </a:cxn>
              <a:cxn ang="0">
                <a:pos x="connsiteX12481" y="connsiteY12481"/>
              </a:cxn>
              <a:cxn ang="0">
                <a:pos x="connsiteX12482" y="connsiteY12482"/>
              </a:cxn>
              <a:cxn ang="0">
                <a:pos x="connsiteX12483" y="connsiteY12483"/>
              </a:cxn>
              <a:cxn ang="0">
                <a:pos x="connsiteX12484" y="connsiteY12484"/>
              </a:cxn>
              <a:cxn ang="0">
                <a:pos x="connsiteX12485" y="connsiteY12485"/>
              </a:cxn>
              <a:cxn ang="0">
                <a:pos x="connsiteX12486" y="connsiteY12486"/>
              </a:cxn>
              <a:cxn ang="0">
                <a:pos x="connsiteX12487" y="connsiteY12487"/>
              </a:cxn>
              <a:cxn ang="0">
                <a:pos x="connsiteX12488" y="connsiteY12488"/>
              </a:cxn>
              <a:cxn ang="0">
                <a:pos x="connsiteX12489" y="connsiteY12489"/>
              </a:cxn>
              <a:cxn ang="0">
                <a:pos x="connsiteX12490" y="connsiteY12490"/>
              </a:cxn>
              <a:cxn ang="0">
                <a:pos x="connsiteX12491" y="connsiteY12491"/>
              </a:cxn>
              <a:cxn ang="0">
                <a:pos x="connsiteX12492" y="connsiteY12492"/>
              </a:cxn>
              <a:cxn ang="0">
                <a:pos x="connsiteX12493" y="connsiteY12493"/>
              </a:cxn>
              <a:cxn ang="0">
                <a:pos x="connsiteX12494" y="connsiteY12494"/>
              </a:cxn>
              <a:cxn ang="0">
                <a:pos x="connsiteX12495" y="connsiteY12495"/>
              </a:cxn>
              <a:cxn ang="0">
                <a:pos x="connsiteX12496" y="connsiteY12496"/>
              </a:cxn>
              <a:cxn ang="0">
                <a:pos x="connsiteX12497" y="connsiteY12497"/>
              </a:cxn>
              <a:cxn ang="0">
                <a:pos x="connsiteX12498" y="connsiteY12498"/>
              </a:cxn>
              <a:cxn ang="0">
                <a:pos x="connsiteX12499" y="connsiteY12499"/>
              </a:cxn>
              <a:cxn ang="0">
                <a:pos x="connsiteX12500" y="connsiteY12500"/>
              </a:cxn>
              <a:cxn ang="0">
                <a:pos x="connsiteX12501" y="connsiteY12501"/>
              </a:cxn>
              <a:cxn ang="0">
                <a:pos x="connsiteX12502" y="connsiteY12502"/>
              </a:cxn>
              <a:cxn ang="0">
                <a:pos x="connsiteX12503" y="connsiteY12503"/>
              </a:cxn>
              <a:cxn ang="0">
                <a:pos x="connsiteX12504" y="connsiteY12504"/>
              </a:cxn>
              <a:cxn ang="0">
                <a:pos x="connsiteX12505" y="connsiteY12505"/>
              </a:cxn>
              <a:cxn ang="0">
                <a:pos x="connsiteX12506" y="connsiteY12506"/>
              </a:cxn>
              <a:cxn ang="0">
                <a:pos x="connsiteX12507" y="connsiteY12507"/>
              </a:cxn>
              <a:cxn ang="0">
                <a:pos x="connsiteX12508" y="connsiteY12508"/>
              </a:cxn>
              <a:cxn ang="0">
                <a:pos x="connsiteX12509" y="connsiteY12509"/>
              </a:cxn>
              <a:cxn ang="0">
                <a:pos x="connsiteX12510" y="connsiteY12510"/>
              </a:cxn>
              <a:cxn ang="0">
                <a:pos x="connsiteX12511" y="connsiteY12511"/>
              </a:cxn>
              <a:cxn ang="0">
                <a:pos x="connsiteX12512" y="connsiteY12512"/>
              </a:cxn>
              <a:cxn ang="0">
                <a:pos x="connsiteX12513" y="connsiteY12513"/>
              </a:cxn>
              <a:cxn ang="0">
                <a:pos x="connsiteX12514" y="connsiteY12514"/>
              </a:cxn>
              <a:cxn ang="0">
                <a:pos x="connsiteX12515" y="connsiteY12515"/>
              </a:cxn>
              <a:cxn ang="0">
                <a:pos x="connsiteX12516" y="connsiteY12516"/>
              </a:cxn>
              <a:cxn ang="0">
                <a:pos x="connsiteX12517" y="connsiteY12517"/>
              </a:cxn>
              <a:cxn ang="0">
                <a:pos x="connsiteX12518" y="connsiteY12518"/>
              </a:cxn>
              <a:cxn ang="0">
                <a:pos x="connsiteX12519" y="connsiteY12519"/>
              </a:cxn>
              <a:cxn ang="0">
                <a:pos x="connsiteX12520" y="connsiteY12520"/>
              </a:cxn>
              <a:cxn ang="0">
                <a:pos x="connsiteX12521" y="connsiteY12521"/>
              </a:cxn>
              <a:cxn ang="0">
                <a:pos x="connsiteX12522" y="connsiteY12522"/>
              </a:cxn>
              <a:cxn ang="0">
                <a:pos x="connsiteX12523" y="connsiteY12523"/>
              </a:cxn>
              <a:cxn ang="0">
                <a:pos x="connsiteX12524" y="connsiteY12524"/>
              </a:cxn>
              <a:cxn ang="0">
                <a:pos x="connsiteX12525" y="connsiteY12525"/>
              </a:cxn>
              <a:cxn ang="0">
                <a:pos x="connsiteX12526" y="connsiteY12526"/>
              </a:cxn>
              <a:cxn ang="0">
                <a:pos x="connsiteX12527" y="connsiteY12527"/>
              </a:cxn>
              <a:cxn ang="0">
                <a:pos x="connsiteX12528" y="connsiteY12528"/>
              </a:cxn>
              <a:cxn ang="0">
                <a:pos x="connsiteX12529" y="connsiteY12529"/>
              </a:cxn>
              <a:cxn ang="0">
                <a:pos x="connsiteX12530" y="connsiteY12530"/>
              </a:cxn>
              <a:cxn ang="0">
                <a:pos x="connsiteX12531" y="connsiteY12531"/>
              </a:cxn>
              <a:cxn ang="0">
                <a:pos x="connsiteX12532" y="connsiteY12532"/>
              </a:cxn>
              <a:cxn ang="0">
                <a:pos x="connsiteX12533" y="connsiteY12533"/>
              </a:cxn>
              <a:cxn ang="0">
                <a:pos x="connsiteX12534" y="connsiteY12534"/>
              </a:cxn>
              <a:cxn ang="0">
                <a:pos x="connsiteX12535" y="connsiteY12535"/>
              </a:cxn>
              <a:cxn ang="0">
                <a:pos x="connsiteX12536" y="connsiteY12536"/>
              </a:cxn>
              <a:cxn ang="0">
                <a:pos x="connsiteX12537" y="connsiteY12537"/>
              </a:cxn>
              <a:cxn ang="0">
                <a:pos x="connsiteX12538" y="connsiteY12538"/>
              </a:cxn>
              <a:cxn ang="0">
                <a:pos x="connsiteX12539" y="connsiteY12539"/>
              </a:cxn>
              <a:cxn ang="0">
                <a:pos x="connsiteX12540" y="connsiteY12540"/>
              </a:cxn>
              <a:cxn ang="0">
                <a:pos x="connsiteX12541" y="connsiteY12541"/>
              </a:cxn>
              <a:cxn ang="0">
                <a:pos x="connsiteX12542" y="connsiteY12542"/>
              </a:cxn>
              <a:cxn ang="0">
                <a:pos x="connsiteX12543" y="connsiteY12543"/>
              </a:cxn>
              <a:cxn ang="0">
                <a:pos x="connsiteX12544" y="connsiteY12544"/>
              </a:cxn>
              <a:cxn ang="0">
                <a:pos x="connsiteX12545" y="connsiteY12545"/>
              </a:cxn>
              <a:cxn ang="0">
                <a:pos x="connsiteX12546" y="connsiteY12546"/>
              </a:cxn>
              <a:cxn ang="0">
                <a:pos x="connsiteX12547" y="connsiteY12547"/>
              </a:cxn>
              <a:cxn ang="0">
                <a:pos x="connsiteX12548" y="connsiteY12548"/>
              </a:cxn>
              <a:cxn ang="0">
                <a:pos x="connsiteX12549" y="connsiteY12549"/>
              </a:cxn>
              <a:cxn ang="0">
                <a:pos x="connsiteX12550" y="connsiteY12550"/>
              </a:cxn>
              <a:cxn ang="0">
                <a:pos x="connsiteX12551" y="connsiteY12551"/>
              </a:cxn>
              <a:cxn ang="0">
                <a:pos x="connsiteX12552" y="connsiteY12552"/>
              </a:cxn>
              <a:cxn ang="0">
                <a:pos x="connsiteX12553" y="connsiteY12553"/>
              </a:cxn>
              <a:cxn ang="0">
                <a:pos x="connsiteX12554" y="connsiteY12554"/>
              </a:cxn>
              <a:cxn ang="0">
                <a:pos x="connsiteX12555" y="connsiteY12555"/>
              </a:cxn>
              <a:cxn ang="0">
                <a:pos x="connsiteX12556" y="connsiteY12556"/>
              </a:cxn>
              <a:cxn ang="0">
                <a:pos x="connsiteX12557" y="connsiteY12557"/>
              </a:cxn>
              <a:cxn ang="0">
                <a:pos x="connsiteX12558" y="connsiteY12558"/>
              </a:cxn>
              <a:cxn ang="0">
                <a:pos x="connsiteX12559" y="connsiteY12559"/>
              </a:cxn>
              <a:cxn ang="0">
                <a:pos x="connsiteX12560" y="connsiteY12560"/>
              </a:cxn>
              <a:cxn ang="0">
                <a:pos x="connsiteX12561" y="connsiteY12561"/>
              </a:cxn>
              <a:cxn ang="0">
                <a:pos x="connsiteX12562" y="connsiteY12562"/>
              </a:cxn>
              <a:cxn ang="0">
                <a:pos x="connsiteX12563" y="connsiteY12563"/>
              </a:cxn>
              <a:cxn ang="0">
                <a:pos x="connsiteX12564" y="connsiteY12564"/>
              </a:cxn>
              <a:cxn ang="0">
                <a:pos x="connsiteX12565" y="connsiteY12565"/>
              </a:cxn>
              <a:cxn ang="0">
                <a:pos x="connsiteX12566" y="connsiteY12566"/>
              </a:cxn>
              <a:cxn ang="0">
                <a:pos x="connsiteX12567" y="connsiteY12567"/>
              </a:cxn>
              <a:cxn ang="0">
                <a:pos x="connsiteX12568" y="connsiteY12568"/>
              </a:cxn>
              <a:cxn ang="0">
                <a:pos x="connsiteX12569" y="connsiteY12569"/>
              </a:cxn>
              <a:cxn ang="0">
                <a:pos x="connsiteX12570" y="connsiteY12570"/>
              </a:cxn>
              <a:cxn ang="0">
                <a:pos x="connsiteX12571" y="connsiteY12571"/>
              </a:cxn>
              <a:cxn ang="0">
                <a:pos x="connsiteX12572" y="connsiteY12572"/>
              </a:cxn>
              <a:cxn ang="0">
                <a:pos x="connsiteX12573" y="connsiteY12573"/>
              </a:cxn>
              <a:cxn ang="0">
                <a:pos x="connsiteX12574" y="connsiteY12574"/>
              </a:cxn>
              <a:cxn ang="0">
                <a:pos x="connsiteX12575" y="connsiteY12575"/>
              </a:cxn>
              <a:cxn ang="0">
                <a:pos x="connsiteX12576" y="connsiteY12576"/>
              </a:cxn>
              <a:cxn ang="0">
                <a:pos x="connsiteX12577" y="connsiteY12577"/>
              </a:cxn>
              <a:cxn ang="0">
                <a:pos x="connsiteX12578" y="connsiteY12578"/>
              </a:cxn>
              <a:cxn ang="0">
                <a:pos x="connsiteX12579" y="connsiteY12579"/>
              </a:cxn>
              <a:cxn ang="0">
                <a:pos x="connsiteX12580" y="connsiteY12580"/>
              </a:cxn>
              <a:cxn ang="0">
                <a:pos x="connsiteX12581" y="connsiteY12581"/>
              </a:cxn>
              <a:cxn ang="0">
                <a:pos x="connsiteX12582" y="connsiteY12582"/>
              </a:cxn>
              <a:cxn ang="0">
                <a:pos x="connsiteX12583" y="connsiteY12583"/>
              </a:cxn>
              <a:cxn ang="0">
                <a:pos x="connsiteX12584" y="connsiteY12584"/>
              </a:cxn>
              <a:cxn ang="0">
                <a:pos x="connsiteX12585" y="connsiteY12585"/>
              </a:cxn>
              <a:cxn ang="0">
                <a:pos x="connsiteX12586" y="connsiteY12586"/>
              </a:cxn>
              <a:cxn ang="0">
                <a:pos x="connsiteX12587" y="connsiteY12587"/>
              </a:cxn>
              <a:cxn ang="0">
                <a:pos x="connsiteX12588" y="connsiteY12588"/>
              </a:cxn>
              <a:cxn ang="0">
                <a:pos x="connsiteX12589" y="connsiteY12589"/>
              </a:cxn>
              <a:cxn ang="0">
                <a:pos x="connsiteX12590" y="connsiteY12590"/>
              </a:cxn>
              <a:cxn ang="0">
                <a:pos x="connsiteX12591" y="connsiteY12591"/>
              </a:cxn>
              <a:cxn ang="0">
                <a:pos x="connsiteX12592" y="connsiteY12592"/>
              </a:cxn>
              <a:cxn ang="0">
                <a:pos x="connsiteX12593" y="connsiteY12593"/>
              </a:cxn>
              <a:cxn ang="0">
                <a:pos x="connsiteX12594" y="connsiteY12594"/>
              </a:cxn>
              <a:cxn ang="0">
                <a:pos x="connsiteX12595" y="connsiteY12595"/>
              </a:cxn>
              <a:cxn ang="0">
                <a:pos x="connsiteX12596" y="connsiteY12596"/>
              </a:cxn>
              <a:cxn ang="0">
                <a:pos x="connsiteX12597" y="connsiteY12597"/>
              </a:cxn>
              <a:cxn ang="0">
                <a:pos x="connsiteX12598" y="connsiteY12598"/>
              </a:cxn>
              <a:cxn ang="0">
                <a:pos x="connsiteX12599" y="connsiteY12599"/>
              </a:cxn>
              <a:cxn ang="0">
                <a:pos x="connsiteX12600" y="connsiteY12600"/>
              </a:cxn>
              <a:cxn ang="0">
                <a:pos x="connsiteX12601" y="connsiteY12601"/>
              </a:cxn>
              <a:cxn ang="0">
                <a:pos x="connsiteX12602" y="connsiteY12602"/>
              </a:cxn>
              <a:cxn ang="0">
                <a:pos x="connsiteX12603" y="connsiteY12603"/>
              </a:cxn>
              <a:cxn ang="0">
                <a:pos x="connsiteX12604" y="connsiteY12604"/>
              </a:cxn>
              <a:cxn ang="0">
                <a:pos x="connsiteX12605" y="connsiteY12605"/>
              </a:cxn>
              <a:cxn ang="0">
                <a:pos x="connsiteX12606" y="connsiteY12606"/>
              </a:cxn>
              <a:cxn ang="0">
                <a:pos x="connsiteX12607" y="connsiteY12607"/>
              </a:cxn>
              <a:cxn ang="0">
                <a:pos x="connsiteX12608" y="connsiteY12608"/>
              </a:cxn>
              <a:cxn ang="0">
                <a:pos x="connsiteX12609" y="connsiteY12609"/>
              </a:cxn>
              <a:cxn ang="0">
                <a:pos x="connsiteX12610" y="connsiteY12610"/>
              </a:cxn>
              <a:cxn ang="0">
                <a:pos x="connsiteX12611" y="connsiteY12611"/>
              </a:cxn>
              <a:cxn ang="0">
                <a:pos x="connsiteX12612" y="connsiteY12612"/>
              </a:cxn>
              <a:cxn ang="0">
                <a:pos x="connsiteX12613" y="connsiteY12613"/>
              </a:cxn>
              <a:cxn ang="0">
                <a:pos x="connsiteX12614" y="connsiteY12614"/>
              </a:cxn>
              <a:cxn ang="0">
                <a:pos x="connsiteX12615" y="connsiteY12615"/>
              </a:cxn>
              <a:cxn ang="0">
                <a:pos x="connsiteX12616" y="connsiteY12616"/>
              </a:cxn>
              <a:cxn ang="0">
                <a:pos x="connsiteX12617" y="connsiteY12617"/>
              </a:cxn>
              <a:cxn ang="0">
                <a:pos x="connsiteX12618" y="connsiteY12618"/>
              </a:cxn>
              <a:cxn ang="0">
                <a:pos x="connsiteX12619" y="connsiteY12619"/>
              </a:cxn>
              <a:cxn ang="0">
                <a:pos x="connsiteX12620" y="connsiteY12620"/>
              </a:cxn>
              <a:cxn ang="0">
                <a:pos x="connsiteX12621" y="connsiteY12621"/>
              </a:cxn>
              <a:cxn ang="0">
                <a:pos x="connsiteX12622" y="connsiteY12622"/>
              </a:cxn>
              <a:cxn ang="0">
                <a:pos x="connsiteX12623" y="connsiteY12623"/>
              </a:cxn>
              <a:cxn ang="0">
                <a:pos x="connsiteX12624" y="connsiteY12624"/>
              </a:cxn>
              <a:cxn ang="0">
                <a:pos x="connsiteX12625" y="connsiteY12625"/>
              </a:cxn>
              <a:cxn ang="0">
                <a:pos x="connsiteX12626" y="connsiteY12626"/>
              </a:cxn>
              <a:cxn ang="0">
                <a:pos x="connsiteX12627" y="connsiteY12627"/>
              </a:cxn>
              <a:cxn ang="0">
                <a:pos x="connsiteX12628" y="connsiteY12628"/>
              </a:cxn>
              <a:cxn ang="0">
                <a:pos x="connsiteX12629" y="connsiteY12629"/>
              </a:cxn>
              <a:cxn ang="0">
                <a:pos x="connsiteX12630" y="connsiteY12630"/>
              </a:cxn>
              <a:cxn ang="0">
                <a:pos x="connsiteX12631" y="connsiteY12631"/>
              </a:cxn>
              <a:cxn ang="0">
                <a:pos x="connsiteX12632" y="connsiteY12632"/>
              </a:cxn>
              <a:cxn ang="0">
                <a:pos x="connsiteX12633" y="connsiteY12633"/>
              </a:cxn>
              <a:cxn ang="0">
                <a:pos x="connsiteX12634" y="connsiteY12634"/>
              </a:cxn>
              <a:cxn ang="0">
                <a:pos x="connsiteX12635" y="connsiteY12635"/>
              </a:cxn>
              <a:cxn ang="0">
                <a:pos x="connsiteX12636" y="connsiteY12636"/>
              </a:cxn>
              <a:cxn ang="0">
                <a:pos x="connsiteX12637" y="connsiteY12637"/>
              </a:cxn>
              <a:cxn ang="0">
                <a:pos x="connsiteX12638" y="connsiteY12638"/>
              </a:cxn>
              <a:cxn ang="0">
                <a:pos x="connsiteX12639" y="connsiteY12639"/>
              </a:cxn>
              <a:cxn ang="0">
                <a:pos x="connsiteX12640" y="connsiteY12640"/>
              </a:cxn>
              <a:cxn ang="0">
                <a:pos x="connsiteX12641" y="connsiteY12641"/>
              </a:cxn>
              <a:cxn ang="0">
                <a:pos x="connsiteX12642" y="connsiteY12642"/>
              </a:cxn>
              <a:cxn ang="0">
                <a:pos x="connsiteX12643" y="connsiteY12643"/>
              </a:cxn>
              <a:cxn ang="0">
                <a:pos x="connsiteX12644" y="connsiteY12644"/>
              </a:cxn>
              <a:cxn ang="0">
                <a:pos x="connsiteX12645" y="connsiteY12645"/>
              </a:cxn>
              <a:cxn ang="0">
                <a:pos x="connsiteX12646" y="connsiteY12646"/>
              </a:cxn>
              <a:cxn ang="0">
                <a:pos x="connsiteX12647" y="connsiteY12647"/>
              </a:cxn>
              <a:cxn ang="0">
                <a:pos x="connsiteX12648" y="connsiteY12648"/>
              </a:cxn>
              <a:cxn ang="0">
                <a:pos x="connsiteX12649" y="connsiteY12649"/>
              </a:cxn>
              <a:cxn ang="0">
                <a:pos x="connsiteX12650" y="connsiteY12650"/>
              </a:cxn>
              <a:cxn ang="0">
                <a:pos x="connsiteX12651" y="connsiteY12651"/>
              </a:cxn>
              <a:cxn ang="0">
                <a:pos x="connsiteX12652" y="connsiteY12652"/>
              </a:cxn>
              <a:cxn ang="0">
                <a:pos x="connsiteX12653" y="connsiteY12653"/>
              </a:cxn>
              <a:cxn ang="0">
                <a:pos x="connsiteX12654" y="connsiteY12654"/>
              </a:cxn>
              <a:cxn ang="0">
                <a:pos x="connsiteX12655" y="connsiteY12655"/>
              </a:cxn>
              <a:cxn ang="0">
                <a:pos x="connsiteX12656" y="connsiteY12656"/>
              </a:cxn>
              <a:cxn ang="0">
                <a:pos x="connsiteX12657" y="connsiteY12657"/>
              </a:cxn>
              <a:cxn ang="0">
                <a:pos x="connsiteX12658" y="connsiteY12658"/>
              </a:cxn>
              <a:cxn ang="0">
                <a:pos x="connsiteX12659" y="connsiteY12659"/>
              </a:cxn>
              <a:cxn ang="0">
                <a:pos x="connsiteX12660" y="connsiteY12660"/>
              </a:cxn>
              <a:cxn ang="0">
                <a:pos x="connsiteX12661" y="connsiteY12661"/>
              </a:cxn>
              <a:cxn ang="0">
                <a:pos x="connsiteX12662" y="connsiteY12662"/>
              </a:cxn>
              <a:cxn ang="0">
                <a:pos x="connsiteX12663" y="connsiteY12663"/>
              </a:cxn>
              <a:cxn ang="0">
                <a:pos x="connsiteX12664" y="connsiteY12664"/>
              </a:cxn>
              <a:cxn ang="0">
                <a:pos x="connsiteX12665" y="connsiteY12665"/>
              </a:cxn>
              <a:cxn ang="0">
                <a:pos x="connsiteX12666" y="connsiteY12666"/>
              </a:cxn>
              <a:cxn ang="0">
                <a:pos x="connsiteX12667" y="connsiteY12667"/>
              </a:cxn>
              <a:cxn ang="0">
                <a:pos x="connsiteX12668" y="connsiteY12668"/>
              </a:cxn>
              <a:cxn ang="0">
                <a:pos x="connsiteX12669" y="connsiteY12669"/>
              </a:cxn>
              <a:cxn ang="0">
                <a:pos x="connsiteX12670" y="connsiteY12670"/>
              </a:cxn>
              <a:cxn ang="0">
                <a:pos x="connsiteX12671" y="connsiteY12671"/>
              </a:cxn>
              <a:cxn ang="0">
                <a:pos x="connsiteX12672" y="connsiteY12672"/>
              </a:cxn>
              <a:cxn ang="0">
                <a:pos x="connsiteX12673" y="connsiteY12673"/>
              </a:cxn>
              <a:cxn ang="0">
                <a:pos x="connsiteX12674" y="connsiteY12674"/>
              </a:cxn>
              <a:cxn ang="0">
                <a:pos x="connsiteX12675" y="connsiteY12675"/>
              </a:cxn>
              <a:cxn ang="0">
                <a:pos x="connsiteX12676" y="connsiteY12676"/>
              </a:cxn>
              <a:cxn ang="0">
                <a:pos x="connsiteX12677" y="connsiteY12677"/>
              </a:cxn>
              <a:cxn ang="0">
                <a:pos x="connsiteX12678" y="connsiteY12678"/>
              </a:cxn>
              <a:cxn ang="0">
                <a:pos x="connsiteX12679" y="connsiteY12679"/>
              </a:cxn>
              <a:cxn ang="0">
                <a:pos x="connsiteX12680" y="connsiteY12680"/>
              </a:cxn>
              <a:cxn ang="0">
                <a:pos x="connsiteX12681" y="connsiteY12681"/>
              </a:cxn>
              <a:cxn ang="0">
                <a:pos x="connsiteX12682" y="connsiteY12682"/>
              </a:cxn>
              <a:cxn ang="0">
                <a:pos x="connsiteX12683" y="connsiteY12683"/>
              </a:cxn>
              <a:cxn ang="0">
                <a:pos x="connsiteX12684" y="connsiteY12684"/>
              </a:cxn>
              <a:cxn ang="0">
                <a:pos x="connsiteX12685" y="connsiteY12685"/>
              </a:cxn>
              <a:cxn ang="0">
                <a:pos x="connsiteX12686" y="connsiteY12686"/>
              </a:cxn>
              <a:cxn ang="0">
                <a:pos x="connsiteX12687" y="connsiteY12687"/>
              </a:cxn>
              <a:cxn ang="0">
                <a:pos x="connsiteX12688" y="connsiteY12688"/>
              </a:cxn>
              <a:cxn ang="0">
                <a:pos x="connsiteX12689" y="connsiteY12689"/>
              </a:cxn>
              <a:cxn ang="0">
                <a:pos x="connsiteX12690" y="connsiteY12690"/>
              </a:cxn>
              <a:cxn ang="0">
                <a:pos x="connsiteX12691" y="connsiteY12691"/>
              </a:cxn>
              <a:cxn ang="0">
                <a:pos x="connsiteX12692" y="connsiteY12692"/>
              </a:cxn>
              <a:cxn ang="0">
                <a:pos x="connsiteX12693" y="connsiteY12693"/>
              </a:cxn>
              <a:cxn ang="0">
                <a:pos x="connsiteX12694" y="connsiteY12694"/>
              </a:cxn>
              <a:cxn ang="0">
                <a:pos x="connsiteX12695" y="connsiteY12695"/>
              </a:cxn>
              <a:cxn ang="0">
                <a:pos x="connsiteX12696" y="connsiteY12696"/>
              </a:cxn>
              <a:cxn ang="0">
                <a:pos x="connsiteX12697" y="connsiteY12697"/>
              </a:cxn>
              <a:cxn ang="0">
                <a:pos x="connsiteX12698" y="connsiteY12698"/>
              </a:cxn>
              <a:cxn ang="0">
                <a:pos x="connsiteX12699" y="connsiteY12699"/>
              </a:cxn>
              <a:cxn ang="0">
                <a:pos x="connsiteX12700" y="connsiteY12700"/>
              </a:cxn>
              <a:cxn ang="0">
                <a:pos x="connsiteX12701" y="connsiteY12701"/>
              </a:cxn>
              <a:cxn ang="0">
                <a:pos x="connsiteX12702" y="connsiteY12702"/>
              </a:cxn>
              <a:cxn ang="0">
                <a:pos x="connsiteX12703" y="connsiteY12703"/>
              </a:cxn>
              <a:cxn ang="0">
                <a:pos x="connsiteX12704" y="connsiteY12704"/>
              </a:cxn>
              <a:cxn ang="0">
                <a:pos x="connsiteX12705" y="connsiteY12705"/>
              </a:cxn>
              <a:cxn ang="0">
                <a:pos x="connsiteX12706" y="connsiteY12706"/>
              </a:cxn>
              <a:cxn ang="0">
                <a:pos x="connsiteX12707" y="connsiteY12707"/>
              </a:cxn>
              <a:cxn ang="0">
                <a:pos x="connsiteX12708" y="connsiteY12708"/>
              </a:cxn>
              <a:cxn ang="0">
                <a:pos x="connsiteX12709" y="connsiteY12709"/>
              </a:cxn>
              <a:cxn ang="0">
                <a:pos x="connsiteX12710" y="connsiteY12710"/>
              </a:cxn>
              <a:cxn ang="0">
                <a:pos x="connsiteX12711" y="connsiteY12711"/>
              </a:cxn>
              <a:cxn ang="0">
                <a:pos x="connsiteX12712" y="connsiteY12712"/>
              </a:cxn>
              <a:cxn ang="0">
                <a:pos x="connsiteX12713" y="connsiteY12713"/>
              </a:cxn>
              <a:cxn ang="0">
                <a:pos x="connsiteX12714" y="connsiteY12714"/>
              </a:cxn>
              <a:cxn ang="0">
                <a:pos x="connsiteX12715" y="connsiteY12715"/>
              </a:cxn>
              <a:cxn ang="0">
                <a:pos x="connsiteX12716" y="connsiteY12716"/>
              </a:cxn>
              <a:cxn ang="0">
                <a:pos x="connsiteX12717" y="connsiteY12717"/>
              </a:cxn>
              <a:cxn ang="0">
                <a:pos x="connsiteX12718" y="connsiteY12718"/>
              </a:cxn>
              <a:cxn ang="0">
                <a:pos x="connsiteX12719" y="connsiteY12719"/>
              </a:cxn>
              <a:cxn ang="0">
                <a:pos x="connsiteX12720" y="connsiteY12720"/>
              </a:cxn>
              <a:cxn ang="0">
                <a:pos x="connsiteX12721" y="connsiteY12721"/>
              </a:cxn>
              <a:cxn ang="0">
                <a:pos x="connsiteX12722" y="connsiteY12722"/>
              </a:cxn>
              <a:cxn ang="0">
                <a:pos x="connsiteX12723" y="connsiteY12723"/>
              </a:cxn>
              <a:cxn ang="0">
                <a:pos x="connsiteX12724" y="connsiteY12724"/>
              </a:cxn>
              <a:cxn ang="0">
                <a:pos x="connsiteX12725" y="connsiteY12725"/>
              </a:cxn>
              <a:cxn ang="0">
                <a:pos x="connsiteX12726" y="connsiteY12726"/>
              </a:cxn>
              <a:cxn ang="0">
                <a:pos x="connsiteX12727" y="connsiteY12727"/>
              </a:cxn>
              <a:cxn ang="0">
                <a:pos x="connsiteX12728" y="connsiteY12728"/>
              </a:cxn>
              <a:cxn ang="0">
                <a:pos x="connsiteX12729" y="connsiteY12729"/>
              </a:cxn>
              <a:cxn ang="0">
                <a:pos x="connsiteX12730" y="connsiteY12730"/>
              </a:cxn>
              <a:cxn ang="0">
                <a:pos x="connsiteX12731" y="connsiteY12731"/>
              </a:cxn>
              <a:cxn ang="0">
                <a:pos x="connsiteX12732" y="connsiteY12732"/>
              </a:cxn>
              <a:cxn ang="0">
                <a:pos x="connsiteX12733" y="connsiteY12733"/>
              </a:cxn>
              <a:cxn ang="0">
                <a:pos x="connsiteX12734" y="connsiteY12734"/>
              </a:cxn>
              <a:cxn ang="0">
                <a:pos x="connsiteX12735" y="connsiteY12735"/>
              </a:cxn>
              <a:cxn ang="0">
                <a:pos x="connsiteX12736" y="connsiteY12736"/>
              </a:cxn>
              <a:cxn ang="0">
                <a:pos x="connsiteX12737" y="connsiteY12737"/>
              </a:cxn>
              <a:cxn ang="0">
                <a:pos x="connsiteX12738" y="connsiteY12738"/>
              </a:cxn>
              <a:cxn ang="0">
                <a:pos x="connsiteX12739" y="connsiteY12739"/>
              </a:cxn>
              <a:cxn ang="0">
                <a:pos x="connsiteX12740" y="connsiteY12740"/>
              </a:cxn>
              <a:cxn ang="0">
                <a:pos x="connsiteX12741" y="connsiteY12741"/>
              </a:cxn>
              <a:cxn ang="0">
                <a:pos x="connsiteX12742" y="connsiteY12742"/>
              </a:cxn>
              <a:cxn ang="0">
                <a:pos x="connsiteX12743" y="connsiteY12743"/>
              </a:cxn>
              <a:cxn ang="0">
                <a:pos x="connsiteX12744" y="connsiteY12744"/>
              </a:cxn>
              <a:cxn ang="0">
                <a:pos x="connsiteX12745" y="connsiteY12745"/>
              </a:cxn>
              <a:cxn ang="0">
                <a:pos x="connsiteX12746" y="connsiteY12746"/>
              </a:cxn>
              <a:cxn ang="0">
                <a:pos x="connsiteX12747" y="connsiteY12747"/>
              </a:cxn>
              <a:cxn ang="0">
                <a:pos x="connsiteX12748" y="connsiteY12748"/>
              </a:cxn>
              <a:cxn ang="0">
                <a:pos x="connsiteX12749" y="connsiteY12749"/>
              </a:cxn>
              <a:cxn ang="0">
                <a:pos x="connsiteX12750" y="connsiteY12750"/>
              </a:cxn>
              <a:cxn ang="0">
                <a:pos x="connsiteX12751" y="connsiteY12751"/>
              </a:cxn>
              <a:cxn ang="0">
                <a:pos x="connsiteX12752" y="connsiteY12752"/>
              </a:cxn>
              <a:cxn ang="0">
                <a:pos x="connsiteX12753" y="connsiteY12753"/>
              </a:cxn>
              <a:cxn ang="0">
                <a:pos x="connsiteX12754" y="connsiteY12754"/>
              </a:cxn>
              <a:cxn ang="0">
                <a:pos x="connsiteX12755" y="connsiteY12755"/>
              </a:cxn>
              <a:cxn ang="0">
                <a:pos x="connsiteX12756" y="connsiteY12756"/>
              </a:cxn>
              <a:cxn ang="0">
                <a:pos x="connsiteX12757" y="connsiteY12757"/>
              </a:cxn>
              <a:cxn ang="0">
                <a:pos x="connsiteX12758" y="connsiteY12758"/>
              </a:cxn>
              <a:cxn ang="0">
                <a:pos x="connsiteX12759" y="connsiteY12759"/>
              </a:cxn>
              <a:cxn ang="0">
                <a:pos x="connsiteX12760" y="connsiteY12760"/>
              </a:cxn>
              <a:cxn ang="0">
                <a:pos x="connsiteX12761" y="connsiteY12761"/>
              </a:cxn>
              <a:cxn ang="0">
                <a:pos x="connsiteX12762" y="connsiteY12762"/>
              </a:cxn>
              <a:cxn ang="0">
                <a:pos x="connsiteX12763" y="connsiteY12763"/>
              </a:cxn>
              <a:cxn ang="0">
                <a:pos x="connsiteX12764" y="connsiteY12764"/>
              </a:cxn>
              <a:cxn ang="0">
                <a:pos x="connsiteX12765" y="connsiteY12765"/>
              </a:cxn>
              <a:cxn ang="0">
                <a:pos x="connsiteX12766" y="connsiteY12766"/>
              </a:cxn>
              <a:cxn ang="0">
                <a:pos x="connsiteX12767" y="connsiteY12767"/>
              </a:cxn>
              <a:cxn ang="0">
                <a:pos x="connsiteX12768" y="connsiteY12768"/>
              </a:cxn>
              <a:cxn ang="0">
                <a:pos x="connsiteX12769" y="connsiteY12769"/>
              </a:cxn>
              <a:cxn ang="0">
                <a:pos x="connsiteX12770" y="connsiteY12770"/>
              </a:cxn>
              <a:cxn ang="0">
                <a:pos x="connsiteX12771" y="connsiteY12771"/>
              </a:cxn>
              <a:cxn ang="0">
                <a:pos x="connsiteX12772" y="connsiteY12772"/>
              </a:cxn>
              <a:cxn ang="0">
                <a:pos x="connsiteX12773" y="connsiteY12773"/>
              </a:cxn>
              <a:cxn ang="0">
                <a:pos x="connsiteX12774" y="connsiteY12774"/>
              </a:cxn>
              <a:cxn ang="0">
                <a:pos x="connsiteX12775" y="connsiteY12775"/>
              </a:cxn>
              <a:cxn ang="0">
                <a:pos x="connsiteX12776" y="connsiteY12776"/>
              </a:cxn>
              <a:cxn ang="0">
                <a:pos x="connsiteX12777" y="connsiteY12777"/>
              </a:cxn>
              <a:cxn ang="0">
                <a:pos x="connsiteX12778" y="connsiteY12778"/>
              </a:cxn>
              <a:cxn ang="0">
                <a:pos x="connsiteX12779" y="connsiteY12779"/>
              </a:cxn>
              <a:cxn ang="0">
                <a:pos x="connsiteX12780" y="connsiteY12780"/>
              </a:cxn>
              <a:cxn ang="0">
                <a:pos x="connsiteX12781" y="connsiteY12781"/>
              </a:cxn>
              <a:cxn ang="0">
                <a:pos x="connsiteX12782" y="connsiteY12782"/>
              </a:cxn>
              <a:cxn ang="0">
                <a:pos x="connsiteX12783" y="connsiteY12783"/>
              </a:cxn>
              <a:cxn ang="0">
                <a:pos x="connsiteX12784" y="connsiteY12784"/>
              </a:cxn>
              <a:cxn ang="0">
                <a:pos x="connsiteX12785" y="connsiteY12785"/>
              </a:cxn>
              <a:cxn ang="0">
                <a:pos x="connsiteX12786" y="connsiteY12786"/>
              </a:cxn>
              <a:cxn ang="0">
                <a:pos x="connsiteX12787" y="connsiteY12787"/>
              </a:cxn>
              <a:cxn ang="0">
                <a:pos x="connsiteX12788" y="connsiteY12788"/>
              </a:cxn>
              <a:cxn ang="0">
                <a:pos x="connsiteX12789" y="connsiteY12789"/>
              </a:cxn>
              <a:cxn ang="0">
                <a:pos x="connsiteX12790" y="connsiteY12790"/>
              </a:cxn>
              <a:cxn ang="0">
                <a:pos x="connsiteX12791" y="connsiteY12791"/>
              </a:cxn>
              <a:cxn ang="0">
                <a:pos x="connsiteX12792" y="connsiteY12792"/>
              </a:cxn>
              <a:cxn ang="0">
                <a:pos x="connsiteX12793" y="connsiteY12793"/>
              </a:cxn>
              <a:cxn ang="0">
                <a:pos x="connsiteX12794" y="connsiteY12794"/>
              </a:cxn>
              <a:cxn ang="0">
                <a:pos x="connsiteX12795" y="connsiteY12795"/>
              </a:cxn>
              <a:cxn ang="0">
                <a:pos x="connsiteX12796" y="connsiteY12796"/>
              </a:cxn>
              <a:cxn ang="0">
                <a:pos x="connsiteX12797" y="connsiteY12797"/>
              </a:cxn>
              <a:cxn ang="0">
                <a:pos x="connsiteX12798" y="connsiteY12798"/>
              </a:cxn>
              <a:cxn ang="0">
                <a:pos x="connsiteX12799" y="connsiteY12799"/>
              </a:cxn>
              <a:cxn ang="0">
                <a:pos x="connsiteX12800" y="connsiteY12800"/>
              </a:cxn>
              <a:cxn ang="0">
                <a:pos x="connsiteX12801" y="connsiteY12801"/>
              </a:cxn>
              <a:cxn ang="0">
                <a:pos x="connsiteX12802" y="connsiteY12802"/>
              </a:cxn>
              <a:cxn ang="0">
                <a:pos x="connsiteX12803" y="connsiteY12803"/>
              </a:cxn>
              <a:cxn ang="0">
                <a:pos x="connsiteX12804" y="connsiteY12804"/>
              </a:cxn>
              <a:cxn ang="0">
                <a:pos x="connsiteX12805" y="connsiteY12805"/>
              </a:cxn>
              <a:cxn ang="0">
                <a:pos x="connsiteX12806" y="connsiteY12806"/>
              </a:cxn>
              <a:cxn ang="0">
                <a:pos x="connsiteX12807" y="connsiteY12807"/>
              </a:cxn>
              <a:cxn ang="0">
                <a:pos x="connsiteX12808" y="connsiteY12808"/>
              </a:cxn>
              <a:cxn ang="0">
                <a:pos x="connsiteX12809" y="connsiteY12809"/>
              </a:cxn>
              <a:cxn ang="0">
                <a:pos x="connsiteX12810" y="connsiteY12810"/>
              </a:cxn>
              <a:cxn ang="0">
                <a:pos x="connsiteX12811" y="connsiteY12811"/>
              </a:cxn>
              <a:cxn ang="0">
                <a:pos x="connsiteX12812" y="connsiteY12812"/>
              </a:cxn>
              <a:cxn ang="0">
                <a:pos x="connsiteX12813" y="connsiteY12813"/>
              </a:cxn>
              <a:cxn ang="0">
                <a:pos x="connsiteX12814" y="connsiteY12814"/>
              </a:cxn>
              <a:cxn ang="0">
                <a:pos x="connsiteX12815" y="connsiteY12815"/>
              </a:cxn>
              <a:cxn ang="0">
                <a:pos x="connsiteX12816" y="connsiteY12816"/>
              </a:cxn>
              <a:cxn ang="0">
                <a:pos x="connsiteX12817" y="connsiteY12817"/>
              </a:cxn>
              <a:cxn ang="0">
                <a:pos x="connsiteX12818" y="connsiteY12818"/>
              </a:cxn>
              <a:cxn ang="0">
                <a:pos x="connsiteX12819" y="connsiteY12819"/>
              </a:cxn>
              <a:cxn ang="0">
                <a:pos x="connsiteX12820" y="connsiteY12820"/>
              </a:cxn>
              <a:cxn ang="0">
                <a:pos x="connsiteX12821" y="connsiteY12821"/>
              </a:cxn>
              <a:cxn ang="0">
                <a:pos x="connsiteX12822" y="connsiteY12822"/>
              </a:cxn>
              <a:cxn ang="0">
                <a:pos x="connsiteX12823" y="connsiteY12823"/>
              </a:cxn>
              <a:cxn ang="0">
                <a:pos x="connsiteX12824" y="connsiteY12824"/>
              </a:cxn>
              <a:cxn ang="0">
                <a:pos x="connsiteX12825" y="connsiteY12825"/>
              </a:cxn>
              <a:cxn ang="0">
                <a:pos x="connsiteX12826" y="connsiteY12826"/>
              </a:cxn>
              <a:cxn ang="0">
                <a:pos x="connsiteX12827" y="connsiteY12827"/>
              </a:cxn>
              <a:cxn ang="0">
                <a:pos x="connsiteX12828" y="connsiteY12828"/>
              </a:cxn>
              <a:cxn ang="0">
                <a:pos x="connsiteX12829" y="connsiteY12829"/>
              </a:cxn>
              <a:cxn ang="0">
                <a:pos x="connsiteX12830" y="connsiteY12830"/>
              </a:cxn>
              <a:cxn ang="0">
                <a:pos x="connsiteX12831" y="connsiteY12831"/>
              </a:cxn>
              <a:cxn ang="0">
                <a:pos x="connsiteX12832" y="connsiteY12832"/>
              </a:cxn>
              <a:cxn ang="0">
                <a:pos x="connsiteX12833" y="connsiteY12833"/>
              </a:cxn>
              <a:cxn ang="0">
                <a:pos x="connsiteX12834" y="connsiteY12834"/>
              </a:cxn>
              <a:cxn ang="0">
                <a:pos x="connsiteX12835" y="connsiteY12835"/>
              </a:cxn>
              <a:cxn ang="0">
                <a:pos x="connsiteX12836" y="connsiteY12836"/>
              </a:cxn>
              <a:cxn ang="0">
                <a:pos x="connsiteX12837" y="connsiteY12837"/>
              </a:cxn>
              <a:cxn ang="0">
                <a:pos x="connsiteX12838" y="connsiteY12838"/>
              </a:cxn>
              <a:cxn ang="0">
                <a:pos x="connsiteX12839" y="connsiteY12839"/>
              </a:cxn>
              <a:cxn ang="0">
                <a:pos x="connsiteX12840" y="connsiteY12840"/>
              </a:cxn>
              <a:cxn ang="0">
                <a:pos x="connsiteX12841" y="connsiteY12841"/>
              </a:cxn>
              <a:cxn ang="0">
                <a:pos x="connsiteX12842" y="connsiteY12842"/>
              </a:cxn>
              <a:cxn ang="0">
                <a:pos x="connsiteX12843" y="connsiteY12843"/>
              </a:cxn>
              <a:cxn ang="0">
                <a:pos x="connsiteX12844" y="connsiteY12844"/>
              </a:cxn>
              <a:cxn ang="0">
                <a:pos x="connsiteX12845" y="connsiteY12845"/>
              </a:cxn>
              <a:cxn ang="0">
                <a:pos x="connsiteX12846" y="connsiteY12846"/>
              </a:cxn>
              <a:cxn ang="0">
                <a:pos x="connsiteX12847" y="connsiteY12847"/>
              </a:cxn>
              <a:cxn ang="0">
                <a:pos x="connsiteX12848" y="connsiteY12848"/>
              </a:cxn>
              <a:cxn ang="0">
                <a:pos x="connsiteX12849" y="connsiteY12849"/>
              </a:cxn>
              <a:cxn ang="0">
                <a:pos x="connsiteX12850" y="connsiteY12850"/>
              </a:cxn>
              <a:cxn ang="0">
                <a:pos x="connsiteX12851" y="connsiteY12851"/>
              </a:cxn>
              <a:cxn ang="0">
                <a:pos x="connsiteX12852" y="connsiteY12852"/>
              </a:cxn>
              <a:cxn ang="0">
                <a:pos x="connsiteX12853" y="connsiteY12853"/>
              </a:cxn>
              <a:cxn ang="0">
                <a:pos x="connsiteX12854" y="connsiteY12854"/>
              </a:cxn>
              <a:cxn ang="0">
                <a:pos x="connsiteX12855" y="connsiteY12855"/>
              </a:cxn>
              <a:cxn ang="0">
                <a:pos x="connsiteX12856" y="connsiteY12856"/>
              </a:cxn>
              <a:cxn ang="0">
                <a:pos x="connsiteX12857" y="connsiteY12857"/>
              </a:cxn>
              <a:cxn ang="0">
                <a:pos x="connsiteX12858" y="connsiteY12858"/>
              </a:cxn>
              <a:cxn ang="0">
                <a:pos x="connsiteX12859" y="connsiteY12859"/>
              </a:cxn>
              <a:cxn ang="0">
                <a:pos x="connsiteX12860" y="connsiteY12860"/>
              </a:cxn>
              <a:cxn ang="0">
                <a:pos x="connsiteX12861" y="connsiteY12861"/>
              </a:cxn>
              <a:cxn ang="0">
                <a:pos x="connsiteX12862" y="connsiteY12862"/>
              </a:cxn>
              <a:cxn ang="0">
                <a:pos x="connsiteX12863" y="connsiteY12863"/>
              </a:cxn>
              <a:cxn ang="0">
                <a:pos x="connsiteX12864" y="connsiteY12864"/>
              </a:cxn>
              <a:cxn ang="0">
                <a:pos x="connsiteX12865" y="connsiteY12865"/>
              </a:cxn>
              <a:cxn ang="0">
                <a:pos x="connsiteX12866" y="connsiteY12866"/>
              </a:cxn>
              <a:cxn ang="0">
                <a:pos x="connsiteX12867" y="connsiteY12867"/>
              </a:cxn>
              <a:cxn ang="0">
                <a:pos x="connsiteX12868" y="connsiteY12868"/>
              </a:cxn>
              <a:cxn ang="0">
                <a:pos x="connsiteX12869" y="connsiteY12869"/>
              </a:cxn>
              <a:cxn ang="0">
                <a:pos x="connsiteX12870" y="connsiteY12870"/>
              </a:cxn>
              <a:cxn ang="0">
                <a:pos x="connsiteX12871" y="connsiteY12871"/>
              </a:cxn>
              <a:cxn ang="0">
                <a:pos x="connsiteX12872" y="connsiteY12872"/>
              </a:cxn>
              <a:cxn ang="0">
                <a:pos x="connsiteX12873" y="connsiteY12873"/>
              </a:cxn>
              <a:cxn ang="0">
                <a:pos x="connsiteX12874" y="connsiteY12874"/>
              </a:cxn>
              <a:cxn ang="0">
                <a:pos x="connsiteX12875" y="connsiteY12875"/>
              </a:cxn>
              <a:cxn ang="0">
                <a:pos x="connsiteX12876" y="connsiteY12876"/>
              </a:cxn>
              <a:cxn ang="0">
                <a:pos x="connsiteX12877" y="connsiteY12877"/>
              </a:cxn>
              <a:cxn ang="0">
                <a:pos x="connsiteX12878" y="connsiteY12878"/>
              </a:cxn>
              <a:cxn ang="0">
                <a:pos x="connsiteX12879" y="connsiteY12879"/>
              </a:cxn>
              <a:cxn ang="0">
                <a:pos x="connsiteX12880" y="connsiteY12880"/>
              </a:cxn>
              <a:cxn ang="0">
                <a:pos x="connsiteX12881" y="connsiteY12881"/>
              </a:cxn>
              <a:cxn ang="0">
                <a:pos x="connsiteX12882" y="connsiteY12882"/>
              </a:cxn>
              <a:cxn ang="0">
                <a:pos x="connsiteX12883" y="connsiteY12883"/>
              </a:cxn>
              <a:cxn ang="0">
                <a:pos x="connsiteX12884" y="connsiteY12884"/>
              </a:cxn>
              <a:cxn ang="0">
                <a:pos x="connsiteX12885" y="connsiteY12885"/>
              </a:cxn>
              <a:cxn ang="0">
                <a:pos x="connsiteX12886" y="connsiteY12886"/>
              </a:cxn>
              <a:cxn ang="0">
                <a:pos x="connsiteX12887" y="connsiteY12887"/>
              </a:cxn>
              <a:cxn ang="0">
                <a:pos x="connsiteX12888" y="connsiteY12888"/>
              </a:cxn>
              <a:cxn ang="0">
                <a:pos x="connsiteX12889" y="connsiteY12889"/>
              </a:cxn>
              <a:cxn ang="0">
                <a:pos x="connsiteX12890" y="connsiteY12890"/>
              </a:cxn>
              <a:cxn ang="0">
                <a:pos x="connsiteX12891" y="connsiteY12891"/>
              </a:cxn>
              <a:cxn ang="0">
                <a:pos x="connsiteX12892" y="connsiteY12892"/>
              </a:cxn>
              <a:cxn ang="0">
                <a:pos x="connsiteX12893" y="connsiteY12893"/>
              </a:cxn>
              <a:cxn ang="0">
                <a:pos x="connsiteX12894" y="connsiteY12894"/>
              </a:cxn>
              <a:cxn ang="0">
                <a:pos x="connsiteX12895" y="connsiteY12895"/>
              </a:cxn>
              <a:cxn ang="0">
                <a:pos x="connsiteX12896" y="connsiteY12896"/>
              </a:cxn>
              <a:cxn ang="0">
                <a:pos x="connsiteX12897" y="connsiteY12897"/>
              </a:cxn>
              <a:cxn ang="0">
                <a:pos x="connsiteX12898" y="connsiteY12898"/>
              </a:cxn>
              <a:cxn ang="0">
                <a:pos x="connsiteX12899" y="connsiteY12899"/>
              </a:cxn>
              <a:cxn ang="0">
                <a:pos x="connsiteX12900" y="connsiteY12900"/>
              </a:cxn>
              <a:cxn ang="0">
                <a:pos x="connsiteX12901" y="connsiteY12901"/>
              </a:cxn>
              <a:cxn ang="0">
                <a:pos x="connsiteX12902" y="connsiteY12902"/>
              </a:cxn>
              <a:cxn ang="0">
                <a:pos x="connsiteX12903" y="connsiteY12903"/>
              </a:cxn>
              <a:cxn ang="0">
                <a:pos x="connsiteX12904" y="connsiteY12904"/>
              </a:cxn>
              <a:cxn ang="0">
                <a:pos x="connsiteX12905" y="connsiteY12905"/>
              </a:cxn>
              <a:cxn ang="0">
                <a:pos x="connsiteX12906" y="connsiteY12906"/>
              </a:cxn>
              <a:cxn ang="0">
                <a:pos x="connsiteX12907" y="connsiteY12907"/>
              </a:cxn>
              <a:cxn ang="0">
                <a:pos x="connsiteX12908" y="connsiteY12908"/>
              </a:cxn>
              <a:cxn ang="0">
                <a:pos x="connsiteX12909" y="connsiteY12909"/>
              </a:cxn>
              <a:cxn ang="0">
                <a:pos x="connsiteX12910" y="connsiteY12910"/>
              </a:cxn>
              <a:cxn ang="0">
                <a:pos x="connsiteX12911" y="connsiteY12911"/>
              </a:cxn>
              <a:cxn ang="0">
                <a:pos x="connsiteX12912" y="connsiteY12912"/>
              </a:cxn>
              <a:cxn ang="0">
                <a:pos x="connsiteX12913" y="connsiteY12913"/>
              </a:cxn>
              <a:cxn ang="0">
                <a:pos x="connsiteX12914" y="connsiteY12914"/>
              </a:cxn>
              <a:cxn ang="0">
                <a:pos x="connsiteX12915" y="connsiteY12915"/>
              </a:cxn>
              <a:cxn ang="0">
                <a:pos x="connsiteX12916" y="connsiteY12916"/>
              </a:cxn>
              <a:cxn ang="0">
                <a:pos x="connsiteX12917" y="connsiteY12917"/>
              </a:cxn>
              <a:cxn ang="0">
                <a:pos x="connsiteX12918" y="connsiteY12918"/>
              </a:cxn>
              <a:cxn ang="0">
                <a:pos x="connsiteX12919" y="connsiteY12919"/>
              </a:cxn>
              <a:cxn ang="0">
                <a:pos x="connsiteX12920" y="connsiteY12920"/>
              </a:cxn>
              <a:cxn ang="0">
                <a:pos x="connsiteX12921" y="connsiteY12921"/>
              </a:cxn>
              <a:cxn ang="0">
                <a:pos x="connsiteX12922" y="connsiteY12922"/>
              </a:cxn>
              <a:cxn ang="0">
                <a:pos x="connsiteX12923" y="connsiteY12923"/>
              </a:cxn>
              <a:cxn ang="0">
                <a:pos x="connsiteX12924" y="connsiteY12924"/>
              </a:cxn>
              <a:cxn ang="0">
                <a:pos x="connsiteX12925" y="connsiteY12925"/>
              </a:cxn>
              <a:cxn ang="0">
                <a:pos x="connsiteX12926" y="connsiteY12926"/>
              </a:cxn>
              <a:cxn ang="0">
                <a:pos x="connsiteX12927" y="connsiteY12927"/>
              </a:cxn>
              <a:cxn ang="0">
                <a:pos x="connsiteX12928" y="connsiteY12928"/>
              </a:cxn>
              <a:cxn ang="0">
                <a:pos x="connsiteX12929" y="connsiteY12929"/>
              </a:cxn>
              <a:cxn ang="0">
                <a:pos x="connsiteX12930" y="connsiteY12930"/>
              </a:cxn>
              <a:cxn ang="0">
                <a:pos x="connsiteX12931" y="connsiteY12931"/>
              </a:cxn>
              <a:cxn ang="0">
                <a:pos x="connsiteX12932" y="connsiteY12932"/>
              </a:cxn>
              <a:cxn ang="0">
                <a:pos x="connsiteX12933" y="connsiteY12933"/>
              </a:cxn>
              <a:cxn ang="0">
                <a:pos x="connsiteX12934" y="connsiteY12934"/>
              </a:cxn>
              <a:cxn ang="0">
                <a:pos x="connsiteX12935" y="connsiteY12935"/>
              </a:cxn>
              <a:cxn ang="0">
                <a:pos x="connsiteX12936" y="connsiteY12936"/>
              </a:cxn>
              <a:cxn ang="0">
                <a:pos x="connsiteX12937" y="connsiteY12937"/>
              </a:cxn>
              <a:cxn ang="0">
                <a:pos x="connsiteX12938" y="connsiteY12938"/>
              </a:cxn>
              <a:cxn ang="0">
                <a:pos x="connsiteX12939" y="connsiteY12939"/>
              </a:cxn>
              <a:cxn ang="0">
                <a:pos x="connsiteX12940" y="connsiteY12940"/>
              </a:cxn>
              <a:cxn ang="0">
                <a:pos x="connsiteX12941" y="connsiteY12941"/>
              </a:cxn>
              <a:cxn ang="0">
                <a:pos x="connsiteX12942" y="connsiteY12942"/>
              </a:cxn>
              <a:cxn ang="0">
                <a:pos x="connsiteX12943" y="connsiteY12943"/>
              </a:cxn>
              <a:cxn ang="0">
                <a:pos x="connsiteX12944" y="connsiteY12944"/>
              </a:cxn>
              <a:cxn ang="0">
                <a:pos x="connsiteX12945" y="connsiteY12945"/>
              </a:cxn>
              <a:cxn ang="0">
                <a:pos x="connsiteX12946" y="connsiteY12946"/>
              </a:cxn>
              <a:cxn ang="0">
                <a:pos x="connsiteX12947" y="connsiteY12947"/>
              </a:cxn>
              <a:cxn ang="0">
                <a:pos x="connsiteX12948" y="connsiteY12948"/>
              </a:cxn>
              <a:cxn ang="0">
                <a:pos x="connsiteX12949" y="connsiteY12949"/>
              </a:cxn>
              <a:cxn ang="0">
                <a:pos x="connsiteX12950" y="connsiteY12950"/>
              </a:cxn>
              <a:cxn ang="0">
                <a:pos x="connsiteX12951" y="connsiteY12951"/>
              </a:cxn>
              <a:cxn ang="0">
                <a:pos x="connsiteX12952" y="connsiteY12952"/>
              </a:cxn>
              <a:cxn ang="0">
                <a:pos x="connsiteX12953" y="connsiteY12953"/>
              </a:cxn>
              <a:cxn ang="0">
                <a:pos x="connsiteX12954" y="connsiteY12954"/>
              </a:cxn>
              <a:cxn ang="0">
                <a:pos x="connsiteX12955" y="connsiteY12955"/>
              </a:cxn>
              <a:cxn ang="0">
                <a:pos x="connsiteX12956" y="connsiteY12956"/>
              </a:cxn>
              <a:cxn ang="0">
                <a:pos x="connsiteX12957" y="connsiteY12957"/>
              </a:cxn>
              <a:cxn ang="0">
                <a:pos x="connsiteX12958" y="connsiteY12958"/>
              </a:cxn>
              <a:cxn ang="0">
                <a:pos x="connsiteX12959" y="connsiteY12959"/>
              </a:cxn>
              <a:cxn ang="0">
                <a:pos x="connsiteX12960" y="connsiteY12960"/>
              </a:cxn>
              <a:cxn ang="0">
                <a:pos x="connsiteX12961" y="connsiteY12961"/>
              </a:cxn>
              <a:cxn ang="0">
                <a:pos x="connsiteX12962" y="connsiteY12962"/>
              </a:cxn>
              <a:cxn ang="0">
                <a:pos x="connsiteX12963" y="connsiteY12963"/>
              </a:cxn>
              <a:cxn ang="0">
                <a:pos x="connsiteX12964" y="connsiteY12964"/>
              </a:cxn>
              <a:cxn ang="0">
                <a:pos x="connsiteX12965" y="connsiteY12965"/>
              </a:cxn>
              <a:cxn ang="0">
                <a:pos x="connsiteX12966" y="connsiteY12966"/>
              </a:cxn>
              <a:cxn ang="0">
                <a:pos x="connsiteX12967" y="connsiteY12967"/>
              </a:cxn>
              <a:cxn ang="0">
                <a:pos x="connsiteX12968" y="connsiteY12968"/>
              </a:cxn>
              <a:cxn ang="0">
                <a:pos x="connsiteX12969" y="connsiteY12969"/>
              </a:cxn>
              <a:cxn ang="0">
                <a:pos x="connsiteX12970" y="connsiteY12970"/>
              </a:cxn>
              <a:cxn ang="0">
                <a:pos x="connsiteX12971" y="connsiteY12971"/>
              </a:cxn>
              <a:cxn ang="0">
                <a:pos x="connsiteX12972" y="connsiteY12972"/>
              </a:cxn>
              <a:cxn ang="0">
                <a:pos x="connsiteX12973" y="connsiteY12973"/>
              </a:cxn>
              <a:cxn ang="0">
                <a:pos x="connsiteX12974" y="connsiteY12974"/>
              </a:cxn>
              <a:cxn ang="0">
                <a:pos x="connsiteX12975" y="connsiteY12975"/>
              </a:cxn>
              <a:cxn ang="0">
                <a:pos x="connsiteX12976" y="connsiteY12976"/>
              </a:cxn>
              <a:cxn ang="0">
                <a:pos x="connsiteX12977" y="connsiteY12977"/>
              </a:cxn>
              <a:cxn ang="0">
                <a:pos x="connsiteX12978" y="connsiteY12978"/>
              </a:cxn>
              <a:cxn ang="0">
                <a:pos x="connsiteX12979" y="connsiteY12979"/>
              </a:cxn>
              <a:cxn ang="0">
                <a:pos x="connsiteX12980" y="connsiteY12980"/>
              </a:cxn>
              <a:cxn ang="0">
                <a:pos x="connsiteX12981" y="connsiteY12981"/>
              </a:cxn>
              <a:cxn ang="0">
                <a:pos x="connsiteX12982" y="connsiteY12982"/>
              </a:cxn>
              <a:cxn ang="0">
                <a:pos x="connsiteX12983" y="connsiteY12983"/>
              </a:cxn>
              <a:cxn ang="0">
                <a:pos x="connsiteX12984" y="connsiteY12984"/>
              </a:cxn>
              <a:cxn ang="0">
                <a:pos x="connsiteX12985" y="connsiteY12985"/>
              </a:cxn>
              <a:cxn ang="0">
                <a:pos x="connsiteX12986" y="connsiteY12986"/>
              </a:cxn>
              <a:cxn ang="0">
                <a:pos x="connsiteX12987" y="connsiteY12987"/>
              </a:cxn>
              <a:cxn ang="0">
                <a:pos x="connsiteX12988" y="connsiteY12988"/>
              </a:cxn>
              <a:cxn ang="0">
                <a:pos x="connsiteX12989" y="connsiteY12989"/>
              </a:cxn>
              <a:cxn ang="0">
                <a:pos x="connsiteX12990" y="connsiteY12990"/>
              </a:cxn>
              <a:cxn ang="0">
                <a:pos x="connsiteX12991" y="connsiteY12991"/>
              </a:cxn>
              <a:cxn ang="0">
                <a:pos x="connsiteX12992" y="connsiteY12992"/>
              </a:cxn>
              <a:cxn ang="0">
                <a:pos x="connsiteX12993" y="connsiteY12993"/>
              </a:cxn>
              <a:cxn ang="0">
                <a:pos x="connsiteX12994" y="connsiteY12994"/>
              </a:cxn>
              <a:cxn ang="0">
                <a:pos x="connsiteX12995" y="connsiteY12995"/>
              </a:cxn>
              <a:cxn ang="0">
                <a:pos x="connsiteX12996" y="connsiteY12996"/>
              </a:cxn>
              <a:cxn ang="0">
                <a:pos x="connsiteX12997" y="connsiteY12997"/>
              </a:cxn>
              <a:cxn ang="0">
                <a:pos x="connsiteX12998" y="connsiteY12998"/>
              </a:cxn>
              <a:cxn ang="0">
                <a:pos x="connsiteX12999" y="connsiteY12999"/>
              </a:cxn>
              <a:cxn ang="0">
                <a:pos x="connsiteX13000" y="connsiteY13000"/>
              </a:cxn>
              <a:cxn ang="0">
                <a:pos x="connsiteX13001" y="connsiteY13001"/>
              </a:cxn>
              <a:cxn ang="0">
                <a:pos x="connsiteX13002" y="connsiteY13002"/>
              </a:cxn>
              <a:cxn ang="0">
                <a:pos x="connsiteX13003" y="connsiteY13003"/>
              </a:cxn>
              <a:cxn ang="0">
                <a:pos x="connsiteX13004" y="connsiteY13004"/>
              </a:cxn>
              <a:cxn ang="0">
                <a:pos x="connsiteX13005" y="connsiteY13005"/>
              </a:cxn>
              <a:cxn ang="0">
                <a:pos x="connsiteX13006" y="connsiteY13006"/>
              </a:cxn>
              <a:cxn ang="0">
                <a:pos x="connsiteX13007" y="connsiteY13007"/>
              </a:cxn>
              <a:cxn ang="0">
                <a:pos x="connsiteX13008" y="connsiteY13008"/>
              </a:cxn>
              <a:cxn ang="0">
                <a:pos x="connsiteX13009" y="connsiteY13009"/>
              </a:cxn>
              <a:cxn ang="0">
                <a:pos x="connsiteX13010" y="connsiteY13010"/>
              </a:cxn>
              <a:cxn ang="0">
                <a:pos x="connsiteX13011" y="connsiteY13011"/>
              </a:cxn>
              <a:cxn ang="0">
                <a:pos x="connsiteX13012" y="connsiteY13012"/>
              </a:cxn>
              <a:cxn ang="0">
                <a:pos x="connsiteX13013" y="connsiteY13013"/>
              </a:cxn>
              <a:cxn ang="0">
                <a:pos x="connsiteX13014" y="connsiteY13014"/>
              </a:cxn>
              <a:cxn ang="0">
                <a:pos x="connsiteX13015" y="connsiteY13015"/>
              </a:cxn>
              <a:cxn ang="0">
                <a:pos x="connsiteX13016" y="connsiteY13016"/>
              </a:cxn>
              <a:cxn ang="0">
                <a:pos x="connsiteX13017" y="connsiteY13017"/>
              </a:cxn>
              <a:cxn ang="0">
                <a:pos x="connsiteX13018" y="connsiteY13018"/>
              </a:cxn>
              <a:cxn ang="0">
                <a:pos x="connsiteX13019" y="connsiteY13019"/>
              </a:cxn>
              <a:cxn ang="0">
                <a:pos x="connsiteX13020" y="connsiteY13020"/>
              </a:cxn>
              <a:cxn ang="0">
                <a:pos x="connsiteX13021" y="connsiteY13021"/>
              </a:cxn>
              <a:cxn ang="0">
                <a:pos x="connsiteX13022" y="connsiteY13022"/>
              </a:cxn>
              <a:cxn ang="0">
                <a:pos x="connsiteX13023" y="connsiteY13023"/>
              </a:cxn>
              <a:cxn ang="0">
                <a:pos x="connsiteX13024" y="connsiteY13024"/>
              </a:cxn>
              <a:cxn ang="0">
                <a:pos x="connsiteX13025" y="connsiteY13025"/>
              </a:cxn>
              <a:cxn ang="0">
                <a:pos x="connsiteX13026" y="connsiteY13026"/>
              </a:cxn>
              <a:cxn ang="0">
                <a:pos x="connsiteX13027" y="connsiteY13027"/>
              </a:cxn>
              <a:cxn ang="0">
                <a:pos x="connsiteX13028" y="connsiteY13028"/>
              </a:cxn>
              <a:cxn ang="0">
                <a:pos x="connsiteX13029" y="connsiteY13029"/>
              </a:cxn>
              <a:cxn ang="0">
                <a:pos x="connsiteX13030" y="connsiteY13030"/>
              </a:cxn>
              <a:cxn ang="0">
                <a:pos x="connsiteX13031" y="connsiteY13031"/>
              </a:cxn>
              <a:cxn ang="0">
                <a:pos x="connsiteX13032" y="connsiteY13032"/>
              </a:cxn>
              <a:cxn ang="0">
                <a:pos x="connsiteX13033" y="connsiteY13033"/>
              </a:cxn>
              <a:cxn ang="0">
                <a:pos x="connsiteX13034" y="connsiteY13034"/>
              </a:cxn>
              <a:cxn ang="0">
                <a:pos x="connsiteX13035" y="connsiteY13035"/>
              </a:cxn>
              <a:cxn ang="0">
                <a:pos x="connsiteX13036" y="connsiteY13036"/>
              </a:cxn>
              <a:cxn ang="0">
                <a:pos x="connsiteX13037" y="connsiteY13037"/>
              </a:cxn>
              <a:cxn ang="0">
                <a:pos x="connsiteX13038" y="connsiteY13038"/>
              </a:cxn>
              <a:cxn ang="0">
                <a:pos x="connsiteX13039" y="connsiteY13039"/>
              </a:cxn>
              <a:cxn ang="0">
                <a:pos x="connsiteX13040" y="connsiteY13040"/>
              </a:cxn>
              <a:cxn ang="0">
                <a:pos x="connsiteX13041" y="connsiteY13041"/>
              </a:cxn>
              <a:cxn ang="0">
                <a:pos x="connsiteX13042" y="connsiteY13042"/>
              </a:cxn>
              <a:cxn ang="0">
                <a:pos x="connsiteX13043" y="connsiteY13043"/>
              </a:cxn>
              <a:cxn ang="0">
                <a:pos x="connsiteX13044" y="connsiteY13044"/>
              </a:cxn>
              <a:cxn ang="0">
                <a:pos x="connsiteX13045" y="connsiteY13045"/>
              </a:cxn>
              <a:cxn ang="0">
                <a:pos x="connsiteX13046" y="connsiteY13046"/>
              </a:cxn>
              <a:cxn ang="0">
                <a:pos x="connsiteX13047" y="connsiteY13047"/>
              </a:cxn>
              <a:cxn ang="0">
                <a:pos x="connsiteX13048" y="connsiteY13048"/>
              </a:cxn>
              <a:cxn ang="0">
                <a:pos x="connsiteX13049" y="connsiteY13049"/>
              </a:cxn>
              <a:cxn ang="0">
                <a:pos x="connsiteX13050" y="connsiteY13050"/>
              </a:cxn>
              <a:cxn ang="0">
                <a:pos x="connsiteX13051" y="connsiteY13051"/>
              </a:cxn>
              <a:cxn ang="0">
                <a:pos x="connsiteX13052" y="connsiteY13052"/>
              </a:cxn>
              <a:cxn ang="0">
                <a:pos x="connsiteX13053" y="connsiteY13053"/>
              </a:cxn>
              <a:cxn ang="0">
                <a:pos x="connsiteX13054" y="connsiteY13054"/>
              </a:cxn>
              <a:cxn ang="0">
                <a:pos x="connsiteX13055" y="connsiteY13055"/>
              </a:cxn>
              <a:cxn ang="0">
                <a:pos x="connsiteX13056" y="connsiteY13056"/>
              </a:cxn>
              <a:cxn ang="0">
                <a:pos x="connsiteX13057" y="connsiteY13057"/>
              </a:cxn>
              <a:cxn ang="0">
                <a:pos x="connsiteX13058" y="connsiteY13058"/>
              </a:cxn>
              <a:cxn ang="0">
                <a:pos x="connsiteX13059" y="connsiteY13059"/>
              </a:cxn>
              <a:cxn ang="0">
                <a:pos x="connsiteX13060" y="connsiteY13060"/>
              </a:cxn>
              <a:cxn ang="0">
                <a:pos x="connsiteX13061" y="connsiteY13061"/>
              </a:cxn>
              <a:cxn ang="0">
                <a:pos x="connsiteX13062" y="connsiteY13062"/>
              </a:cxn>
              <a:cxn ang="0">
                <a:pos x="connsiteX13063" y="connsiteY13063"/>
              </a:cxn>
              <a:cxn ang="0">
                <a:pos x="connsiteX13064" y="connsiteY13064"/>
              </a:cxn>
              <a:cxn ang="0">
                <a:pos x="connsiteX13065" y="connsiteY13065"/>
              </a:cxn>
              <a:cxn ang="0">
                <a:pos x="connsiteX13066" y="connsiteY13066"/>
              </a:cxn>
              <a:cxn ang="0">
                <a:pos x="connsiteX13067" y="connsiteY13067"/>
              </a:cxn>
              <a:cxn ang="0">
                <a:pos x="connsiteX13068" y="connsiteY13068"/>
              </a:cxn>
              <a:cxn ang="0">
                <a:pos x="connsiteX13069" y="connsiteY13069"/>
              </a:cxn>
              <a:cxn ang="0">
                <a:pos x="connsiteX13070" y="connsiteY13070"/>
              </a:cxn>
              <a:cxn ang="0">
                <a:pos x="connsiteX13071" y="connsiteY13071"/>
              </a:cxn>
              <a:cxn ang="0">
                <a:pos x="connsiteX13072" y="connsiteY13072"/>
              </a:cxn>
              <a:cxn ang="0">
                <a:pos x="connsiteX13073" y="connsiteY13073"/>
              </a:cxn>
              <a:cxn ang="0">
                <a:pos x="connsiteX13074" y="connsiteY13074"/>
              </a:cxn>
              <a:cxn ang="0">
                <a:pos x="connsiteX13075" y="connsiteY13075"/>
              </a:cxn>
              <a:cxn ang="0">
                <a:pos x="connsiteX13076" y="connsiteY13076"/>
              </a:cxn>
              <a:cxn ang="0">
                <a:pos x="connsiteX13077" y="connsiteY13077"/>
              </a:cxn>
              <a:cxn ang="0">
                <a:pos x="connsiteX13078" y="connsiteY13078"/>
              </a:cxn>
              <a:cxn ang="0">
                <a:pos x="connsiteX13079" y="connsiteY13079"/>
              </a:cxn>
              <a:cxn ang="0">
                <a:pos x="connsiteX13080" y="connsiteY13080"/>
              </a:cxn>
              <a:cxn ang="0">
                <a:pos x="connsiteX13081" y="connsiteY13081"/>
              </a:cxn>
              <a:cxn ang="0">
                <a:pos x="connsiteX13082" y="connsiteY13082"/>
              </a:cxn>
              <a:cxn ang="0">
                <a:pos x="connsiteX13083" y="connsiteY13083"/>
              </a:cxn>
              <a:cxn ang="0">
                <a:pos x="connsiteX13084" y="connsiteY13084"/>
              </a:cxn>
              <a:cxn ang="0">
                <a:pos x="connsiteX13085" y="connsiteY13085"/>
              </a:cxn>
              <a:cxn ang="0">
                <a:pos x="connsiteX13086" y="connsiteY13086"/>
              </a:cxn>
              <a:cxn ang="0">
                <a:pos x="connsiteX13087" y="connsiteY13087"/>
              </a:cxn>
              <a:cxn ang="0">
                <a:pos x="connsiteX13088" y="connsiteY13088"/>
              </a:cxn>
              <a:cxn ang="0">
                <a:pos x="connsiteX13089" y="connsiteY13089"/>
              </a:cxn>
              <a:cxn ang="0">
                <a:pos x="connsiteX13090" y="connsiteY13090"/>
              </a:cxn>
              <a:cxn ang="0">
                <a:pos x="connsiteX13091" y="connsiteY13091"/>
              </a:cxn>
              <a:cxn ang="0">
                <a:pos x="connsiteX13092" y="connsiteY13092"/>
              </a:cxn>
              <a:cxn ang="0">
                <a:pos x="connsiteX13093" y="connsiteY13093"/>
              </a:cxn>
              <a:cxn ang="0">
                <a:pos x="connsiteX13094" y="connsiteY13094"/>
              </a:cxn>
              <a:cxn ang="0">
                <a:pos x="connsiteX13095" y="connsiteY13095"/>
              </a:cxn>
              <a:cxn ang="0">
                <a:pos x="connsiteX13096" y="connsiteY13096"/>
              </a:cxn>
              <a:cxn ang="0">
                <a:pos x="connsiteX13097" y="connsiteY13097"/>
              </a:cxn>
              <a:cxn ang="0">
                <a:pos x="connsiteX13098" y="connsiteY13098"/>
              </a:cxn>
              <a:cxn ang="0">
                <a:pos x="connsiteX13099" y="connsiteY13099"/>
              </a:cxn>
              <a:cxn ang="0">
                <a:pos x="connsiteX13100" y="connsiteY13100"/>
              </a:cxn>
              <a:cxn ang="0">
                <a:pos x="connsiteX13101" y="connsiteY13101"/>
              </a:cxn>
              <a:cxn ang="0">
                <a:pos x="connsiteX13102" y="connsiteY13102"/>
              </a:cxn>
              <a:cxn ang="0">
                <a:pos x="connsiteX13103" y="connsiteY13103"/>
              </a:cxn>
              <a:cxn ang="0">
                <a:pos x="connsiteX13104" y="connsiteY13104"/>
              </a:cxn>
              <a:cxn ang="0">
                <a:pos x="connsiteX13105" y="connsiteY13105"/>
              </a:cxn>
              <a:cxn ang="0">
                <a:pos x="connsiteX13106" y="connsiteY13106"/>
              </a:cxn>
              <a:cxn ang="0">
                <a:pos x="connsiteX13107" y="connsiteY13107"/>
              </a:cxn>
              <a:cxn ang="0">
                <a:pos x="connsiteX13108" y="connsiteY13108"/>
              </a:cxn>
              <a:cxn ang="0">
                <a:pos x="connsiteX13109" y="connsiteY13109"/>
              </a:cxn>
              <a:cxn ang="0">
                <a:pos x="connsiteX13110" y="connsiteY13110"/>
              </a:cxn>
              <a:cxn ang="0">
                <a:pos x="connsiteX13111" y="connsiteY13111"/>
              </a:cxn>
              <a:cxn ang="0">
                <a:pos x="connsiteX13112" y="connsiteY13112"/>
              </a:cxn>
              <a:cxn ang="0">
                <a:pos x="connsiteX13113" y="connsiteY13113"/>
              </a:cxn>
              <a:cxn ang="0">
                <a:pos x="connsiteX13114" y="connsiteY13114"/>
              </a:cxn>
              <a:cxn ang="0">
                <a:pos x="connsiteX13115" y="connsiteY13115"/>
              </a:cxn>
              <a:cxn ang="0">
                <a:pos x="connsiteX13116" y="connsiteY13116"/>
              </a:cxn>
              <a:cxn ang="0">
                <a:pos x="connsiteX13117" y="connsiteY13117"/>
              </a:cxn>
              <a:cxn ang="0">
                <a:pos x="connsiteX13118" y="connsiteY13118"/>
              </a:cxn>
              <a:cxn ang="0">
                <a:pos x="connsiteX13119" y="connsiteY13119"/>
              </a:cxn>
              <a:cxn ang="0">
                <a:pos x="connsiteX13120" y="connsiteY13120"/>
              </a:cxn>
              <a:cxn ang="0">
                <a:pos x="connsiteX13121" y="connsiteY13121"/>
              </a:cxn>
              <a:cxn ang="0">
                <a:pos x="connsiteX13122" y="connsiteY13122"/>
              </a:cxn>
              <a:cxn ang="0">
                <a:pos x="connsiteX13123" y="connsiteY13123"/>
              </a:cxn>
              <a:cxn ang="0">
                <a:pos x="connsiteX13124" y="connsiteY13124"/>
              </a:cxn>
              <a:cxn ang="0">
                <a:pos x="connsiteX13125" y="connsiteY13125"/>
              </a:cxn>
              <a:cxn ang="0">
                <a:pos x="connsiteX13126" y="connsiteY13126"/>
              </a:cxn>
              <a:cxn ang="0">
                <a:pos x="connsiteX13127" y="connsiteY13127"/>
              </a:cxn>
              <a:cxn ang="0">
                <a:pos x="connsiteX13128" y="connsiteY13128"/>
              </a:cxn>
              <a:cxn ang="0">
                <a:pos x="connsiteX13129" y="connsiteY13129"/>
              </a:cxn>
              <a:cxn ang="0">
                <a:pos x="connsiteX13130" y="connsiteY13130"/>
              </a:cxn>
              <a:cxn ang="0">
                <a:pos x="connsiteX13131" y="connsiteY13131"/>
              </a:cxn>
              <a:cxn ang="0">
                <a:pos x="connsiteX13132" y="connsiteY13132"/>
              </a:cxn>
              <a:cxn ang="0">
                <a:pos x="connsiteX13133" y="connsiteY13133"/>
              </a:cxn>
              <a:cxn ang="0">
                <a:pos x="connsiteX13134" y="connsiteY13134"/>
              </a:cxn>
              <a:cxn ang="0">
                <a:pos x="connsiteX13135" y="connsiteY13135"/>
              </a:cxn>
              <a:cxn ang="0">
                <a:pos x="connsiteX13136" y="connsiteY13136"/>
              </a:cxn>
              <a:cxn ang="0">
                <a:pos x="connsiteX13137" y="connsiteY13137"/>
              </a:cxn>
              <a:cxn ang="0">
                <a:pos x="connsiteX13138" y="connsiteY13138"/>
              </a:cxn>
              <a:cxn ang="0">
                <a:pos x="connsiteX13139" y="connsiteY13139"/>
              </a:cxn>
              <a:cxn ang="0">
                <a:pos x="connsiteX13140" y="connsiteY13140"/>
              </a:cxn>
              <a:cxn ang="0">
                <a:pos x="connsiteX13141" y="connsiteY13141"/>
              </a:cxn>
              <a:cxn ang="0">
                <a:pos x="connsiteX13142" y="connsiteY13142"/>
              </a:cxn>
              <a:cxn ang="0">
                <a:pos x="connsiteX13143" y="connsiteY13143"/>
              </a:cxn>
              <a:cxn ang="0">
                <a:pos x="connsiteX13144" y="connsiteY13144"/>
              </a:cxn>
              <a:cxn ang="0">
                <a:pos x="connsiteX13145" y="connsiteY13145"/>
              </a:cxn>
              <a:cxn ang="0">
                <a:pos x="connsiteX13146" y="connsiteY13146"/>
              </a:cxn>
              <a:cxn ang="0">
                <a:pos x="connsiteX13147" y="connsiteY13147"/>
              </a:cxn>
              <a:cxn ang="0">
                <a:pos x="connsiteX13148" y="connsiteY13148"/>
              </a:cxn>
              <a:cxn ang="0">
                <a:pos x="connsiteX13149" y="connsiteY13149"/>
              </a:cxn>
              <a:cxn ang="0">
                <a:pos x="connsiteX13150" y="connsiteY13150"/>
              </a:cxn>
              <a:cxn ang="0">
                <a:pos x="connsiteX13151" y="connsiteY13151"/>
              </a:cxn>
              <a:cxn ang="0">
                <a:pos x="connsiteX13152" y="connsiteY13152"/>
              </a:cxn>
              <a:cxn ang="0">
                <a:pos x="connsiteX13153" y="connsiteY13153"/>
              </a:cxn>
              <a:cxn ang="0">
                <a:pos x="connsiteX13154" y="connsiteY13154"/>
              </a:cxn>
              <a:cxn ang="0">
                <a:pos x="connsiteX13155" y="connsiteY13155"/>
              </a:cxn>
              <a:cxn ang="0">
                <a:pos x="connsiteX13156" y="connsiteY13156"/>
              </a:cxn>
              <a:cxn ang="0">
                <a:pos x="connsiteX13157" y="connsiteY13157"/>
              </a:cxn>
              <a:cxn ang="0">
                <a:pos x="connsiteX13158" y="connsiteY13158"/>
              </a:cxn>
              <a:cxn ang="0">
                <a:pos x="connsiteX13159" y="connsiteY13159"/>
              </a:cxn>
              <a:cxn ang="0">
                <a:pos x="connsiteX13160" y="connsiteY13160"/>
              </a:cxn>
              <a:cxn ang="0">
                <a:pos x="connsiteX13161" y="connsiteY13161"/>
              </a:cxn>
              <a:cxn ang="0">
                <a:pos x="connsiteX13162" y="connsiteY13162"/>
              </a:cxn>
              <a:cxn ang="0">
                <a:pos x="connsiteX13163" y="connsiteY13163"/>
              </a:cxn>
              <a:cxn ang="0">
                <a:pos x="connsiteX13164" y="connsiteY13164"/>
              </a:cxn>
              <a:cxn ang="0">
                <a:pos x="connsiteX13165" y="connsiteY13165"/>
              </a:cxn>
              <a:cxn ang="0">
                <a:pos x="connsiteX13166" y="connsiteY13166"/>
              </a:cxn>
              <a:cxn ang="0">
                <a:pos x="connsiteX13167" y="connsiteY13167"/>
              </a:cxn>
              <a:cxn ang="0">
                <a:pos x="connsiteX13168" y="connsiteY13168"/>
              </a:cxn>
              <a:cxn ang="0">
                <a:pos x="connsiteX13169" y="connsiteY13169"/>
              </a:cxn>
              <a:cxn ang="0">
                <a:pos x="connsiteX13170" y="connsiteY13170"/>
              </a:cxn>
              <a:cxn ang="0">
                <a:pos x="connsiteX13171" y="connsiteY13171"/>
              </a:cxn>
              <a:cxn ang="0">
                <a:pos x="connsiteX13172" y="connsiteY13172"/>
              </a:cxn>
              <a:cxn ang="0">
                <a:pos x="connsiteX13173" y="connsiteY13173"/>
              </a:cxn>
              <a:cxn ang="0">
                <a:pos x="connsiteX13174" y="connsiteY13174"/>
              </a:cxn>
              <a:cxn ang="0">
                <a:pos x="connsiteX13175" y="connsiteY13175"/>
              </a:cxn>
              <a:cxn ang="0">
                <a:pos x="connsiteX13176" y="connsiteY13176"/>
              </a:cxn>
              <a:cxn ang="0">
                <a:pos x="connsiteX13177" y="connsiteY13177"/>
              </a:cxn>
              <a:cxn ang="0">
                <a:pos x="connsiteX13178" y="connsiteY13178"/>
              </a:cxn>
              <a:cxn ang="0">
                <a:pos x="connsiteX13179" y="connsiteY13179"/>
              </a:cxn>
              <a:cxn ang="0">
                <a:pos x="connsiteX13180" y="connsiteY13180"/>
              </a:cxn>
              <a:cxn ang="0">
                <a:pos x="connsiteX13181" y="connsiteY13181"/>
              </a:cxn>
              <a:cxn ang="0">
                <a:pos x="connsiteX13182" y="connsiteY13182"/>
              </a:cxn>
              <a:cxn ang="0">
                <a:pos x="connsiteX13183" y="connsiteY13183"/>
              </a:cxn>
              <a:cxn ang="0">
                <a:pos x="connsiteX13184" y="connsiteY13184"/>
              </a:cxn>
              <a:cxn ang="0">
                <a:pos x="connsiteX13185" y="connsiteY13185"/>
              </a:cxn>
              <a:cxn ang="0">
                <a:pos x="connsiteX13186" y="connsiteY13186"/>
              </a:cxn>
              <a:cxn ang="0">
                <a:pos x="connsiteX13187" y="connsiteY13187"/>
              </a:cxn>
              <a:cxn ang="0">
                <a:pos x="connsiteX13188" y="connsiteY13188"/>
              </a:cxn>
              <a:cxn ang="0">
                <a:pos x="connsiteX13189" y="connsiteY13189"/>
              </a:cxn>
              <a:cxn ang="0">
                <a:pos x="connsiteX13190" y="connsiteY13190"/>
              </a:cxn>
              <a:cxn ang="0">
                <a:pos x="connsiteX13191" y="connsiteY13191"/>
              </a:cxn>
              <a:cxn ang="0">
                <a:pos x="connsiteX13192" y="connsiteY13192"/>
              </a:cxn>
              <a:cxn ang="0">
                <a:pos x="connsiteX13193" y="connsiteY13193"/>
              </a:cxn>
              <a:cxn ang="0">
                <a:pos x="connsiteX13194" y="connsiteY13194"/>
              </a:cxn>
              <a:cxn ang="0">
                <a:pos x="connsiteX13195" y="connsiteY13195"/>
              </a:cxn>
              <a:cxn ang="0">
                <a:pos x="connsiteX13196" y="connsiteY13196"/>
              </a:cxn>
              <a:cxn ang="0">
                <a:pos x="connsiteX13197" y="connsiteY13197"/>
              </a:cxn>
              <a:cxn ang="0">
                <a:pos x="connsiteX13198" y="connsiteY13198"/>
              </a:cxn>
              <a:cxn ang="0">
                <a:pos x="connsiteX13199" y="connsiteY13199"/>
              </a:cxn>
              <a:cxn ang="0">
                <a:pos x="connsiteX13200" y="connsiteY13200"/>
              </a:cxn>
              <a:cxn ang="0">
                <a:pos x="connsiteX13201" y="connsiteY13201"/>
              </a:cxn>
              <a:cxn ang="0">
                <a:pos x="connsiteX13202" y="connsiteY13202"/>
              </a:cxn>
              <a:cxn ang="0">
                <a:pos x="connsiteX13203" y="connsiteY13203"/>
              </a:cxn>
              <a:cxn ang="0">
                <a:pos x="connsiteX13204" y="connsiteY13204"/>
              </a:cxn>
              <a:cxn ang="0">
                <a:pos x="connsiteX13205" y="connsiteY13205"/>
              </a:cxn>
              <a:cxn ang="0">
                <a:pos x="connsiteX13206" y="connsiteY13206"/>
              </a:cxn>
              <a:cxn ang="0">
                <a:pos x="connsiteX13207" y="connsiteY13207"/>
              </a:cxn>
              <a:cxn ang="0">
                <a:pos x="connsiteX13208" y="connsiteY13208"/>
              </a:cxn>
              <a:cxn ang="0">
                <a:pos x="connsiteX13209" y="connsiteY13209"/>
              </a:cxn>
              <a:cxn ang="0">
                <a:pos x="connsiteX13210" y="connsiteY13210"/>
              </a:cxn>
              <a:cxn ang="0">
                <a:pos x="connsiteX13211" y="connsiteY13211"/>
              </a:cxn>
              <a:cxn ang="0">
                <a:pos x="connsiteX13212" y="connsiteY13212"/>
              </a:cxn>
              <a:cxn ang="0">
                <a:pos x="connsiteX13213" y="connsiteY13213"/>
              </a:cxn>
              <a:cxn ang="0">
                <a:pos x="connsiteX13214" y="connsiteY13214"/>
              </a:cxn>
              <a:cxn ang="0">
                <a:pos x="connsiteX13215" y="connsiteY13215"/>
              </a:cxn>
              <a:cxn ang="0">
                <a:pos x="connsiteX13216" y="connsiteY13216"/>
              </a:cxn>
              <a:cxn ang="0">
                <a:pos x="connsiteX13217" y="connsiteY13217"/>
              </a:cxn>
              <a:cxn ang="0">
                <a:pos x="connsiteX13218" y="connsiteY13218"/>
              </a:cxn>
              <a:cxn ang="0">
                <a:pos x="connsiteX13219" y="connsiteY13219"/>
              </a:cxn>
              <a:cxn ang="0">
                <a:pos x="connsiteX13220" y="connsiteY13220"/>
              </a:cxn>
              <a:cxn ang="0">
                <a:pos x="connsiteX13221" y="connsiteY13221"/>
              </a:cxn>
              <a:cxn ang="0">
                <a:pos x="connsiteX13222" y="connsiteY13222"/>
              </a:cxn>
              <a:cxn ang="0">
                <a:pos x="connsiteX13223" y="connsiteY13223"/>
              </a:cxn>
              <a:cxn ang="0">
                <a:pos x="connsiteX13224" y="connsiteY13224"/>
              </a:cxn>
              <a:cxn ang="0">
                <a:pos x="connsiteX13225" y="connsiteY13225"/>
              </a:cxn>
              <a:cxn ang="0">
                <a:pos x="connsiteX13226" y="connsiteY13226"/>
              </a:cxn>
              <a:cxn ang="0">
                <a:pos x="connsiteX13227" y="connsiteY13227"/>
              </a:cxn>
              <a:cxn ang="0">
                <a:pos x="connsiteX13228" y="connsiteY13228"/>
              </a:cxn>
              <a:cxn ang="0">
                <a:pos x="connsiteX13229" y="connsiteY13229"/>
              </a:cxn>
              <a:cxn ang="0">
                <a:pos x="connsiteX13230" y="connsiteY13230"/>
              </a:cxn>
              <a:cxn ang="0">
                <a:pos x="connsiteX13231" y="connsiteY13231"/>
              </a:cxn>
              <a:cxn ang="0">
                <a:pos x="connsiteX13232" y="connsiteY13232"/>
              </a:cxn>
              <a:cxn ang="0">
                <a:pos x="connsiteX13233" y="connsiteY13233"/>
              </a:cxn>
              <a:cxn ang="0">
                <a:pos x="connsiteX13234" y="connsiteY13234"/>
              </a:cxn>
              <a:cxn ang="0">
                <a:pos x="connsiteX13235" y="connsiteY13235"/>
              </a:cxn>
              <a:cxn ang="0">
                <a:pos x="connsiteX13236" y="connsiteY13236"/>
              </a:cxn>
              <a:cxn ang="0">
                <a:pos x="connsiteX13237" y="connsiteY13237"/>
              </a:cxn>
              <a:cxn ang="0">
                <a:pos x="connsiteX13238" y="connsiteY13238"/>
              </a:cxn>
              <a:cxn ang="0">
                <a:pos x="connsiteX13239" y="connsiteY13239"/>
              </a:cxn>
              <a:cxn ang="0">
                <a:pos x="connsiteX13240" y="connsiteY13240"/>
              </a:cxn>
              <a:cxn ang="0">
                <a:pos x="connsiteX13241" y="connsiteY13241"/>
              </a:cxn>
              <a:cxn ang="0">
                <a:pos x="connsiteX13242" y="connsiteY13242"/>
              </a:cxn>
              <a:cxn ang="0">
                <a:pos x="connsiteX13243" y="connsiteY13243"/>
              </a:cxn>
              <a:cxn ang="0">
                <a:pos x="connsiteX13244" y="connsiteY13244"/>
              </a:cxn>
              <a:cxn ang="0">
                <a:pos x="connsiteX13245" y="connsiteY13245"/>
              </a:cxn>
              <a:cxn ang="0">
                <a:pos x="connsiteX13246" y="connsiteY13246"/>
              </a:cxn>
              <a:cxn ang="0">
                <a:pos x="connsiteX13247" y="connsiteY13247"/>
              </a:cxn>
              <a:cxn ang="0">
                <a:pos x="connsiteX13248" y="connsiteY13248"/>
              </a:cxn>
              <a:cxn ang="0">
                <a:pos x="connsiteX13249" y="connsiteY13249"/>
              </a:cxn>
              <a:cxn ang="0">
                <a:pos x="connsiteX13250" y="connsiteY13250"/>
              </a:cxn>
              <a:cxn ang="0">
                <a:pos x="connsiteX13251" y="connsiteY13251"/>
              </a:cxn>
              <a:cxn ang="0">
                <a:pos x="connsiteX13252" y="connsiteY13252"/>
              </a:cxn>
              <a:cxn ang="0">
                <a:pos x="connsiteX13253" y="connsiteY13253"/>
              </a:cxn>
              <a:cxn ang="0">
                <a:pos x="connsiteX13254" y="connsiteY13254"/>
              </a:cxn>
              <a:cxn ang="0">
                <a:pos x="connsiteX13255" y="connsiteY13255"/>
              </a:cxn>
              <a:cxn ang="0">
                <a:pos x="connsiteX13256" y="connsiteY13256"/>
              </a:cxn>
              <a:cxn ang="0">
                <a:pos x="connsiteX13257" y="connsiteY13257"/>
              </a:cxn>
              <a:cxn ang="0">
                <a:pos x="connsiteX13258" y="connsiteY13258"/>
              </a:cxn>
              <a:cxn ang="0">
                <a:pos x="connsiteX13259" y="connsiteY13259"/>
              </a:cxn>
              <a:cxn ang="0">
                <a:pos x="connsiteX13260" y="connsiteY13260"/>
              </a:cxn>
              <a:cxn ang="0">
                <a:pos x="connsiteX13261" y="connsiteY13261"/>
              </a:cxn>
              <a:cxn ang="0">
                <a:pos x="connsiteX13262" y="connsiteY13262"/>
              </a:cxn>
              <a:cxn ang="0">
                <a:pos x="connsiteX13263" y="connsiteY13263"/>
              </a:cxn>
              <a:cxn ang="0">
                <a:pos x="connsiteX13264" y="connsiteY13264"/>
              </a:cxn>
              <a:cxn ang="0">
                <a:pos x="connsiteX13265" y="connsiteY13265"/>
              </a:cxn>
              <a:cxn ang="0">
                <a:pos x="connsiteX13266" y="connsiteY13266"/>
              </a:cxn>
              <a:cxn ang="0">
                <a:pos x="connsiteX13267" y="connsiteY13267"/>
              </a:cxn>
              <a:cxn ang="0">
                <a:pos x="connsiteX13268" y="connsiteY13268"/>
              </a:cxn>
              <a:cxn ang="0">
                <a:pos x="connsiteX13269" y="connsiteY13269"/>
              </a:cxn>
              <a:cxn ang="0">
                <a:pos x="connsiteX13270" y="connsiteY13270"/>
              </a:cxn>
              <a:cxn ang="0">
                <a:pos x="connsiteX13271" y="connsiteY13271"/>
              </a:cxn>
              <a:cxn ang="0">
                <a:pos x="connsiteX13272" y="connsiteY13272"/>
              </a:cxn>
              <a:cxn ang="0">
                <a:pos x="connsiteX13273" y="connsiteY13273"/>
              </a:cxn>
              <a:cxn ang="0">
                <a:pos x="connsiteX13274" y="connsiteY13274"/>
              </a:cxn>
              <a:cxn ang="0">
                <a:pos x="connsiteX13275" y="connsiteY13275"/>
              </a:cxn>
              <a:cxn ang="0">
                <a:pos x="connsiteX13276" y="connsiteY13276"/>
              </a:cxn>
              <a:cxn ang="0">
                <a:pos x="connsiteX13277" y="connsiteY13277"/>
              </a:cxn>
              <a:cxn ang="0">
                <a:pos x="connsiteX13278" y="connsiteY13278"/>
              </a:cxn>
              <a:cxn ang="0">
                <a:pos x="connsiteX13279" y="connsiteY13279"/>
              </a:cxn>
              <a:cxn ang="0">
                <a:pos x="connsiteX13280" y="connsiteY13280"/>
              </a:cxn>
              <a:cxn ang="0">
                <a:pos x="connsiteX13281" y="connsiteY13281"/>
              </a:cxn>
              <a:cxn ang="0">
                <a:pos x="connsiteX13282" y="connsiteY13282"/>
              </a:cxn>
              <a:cxn ang="0">
                <a:pos x="connsiteX13283" y="connsiteY13283"/>
              </a:cxn>
              <a:cxn ang="0">
                <a:pos x="connsiteX13284" y="connsiteY13284"/>
              </a:cxn>
              <a:cxn ang="0">
                <a:pos x="connsiteX13285" y="connsiteY13285"/>
              </a:cxn>
              <a:cxn ang="0">
                <a:pos x="connsiteX13286" y="connsiteY13286"/>
              </a:cxn>
              <a:cxn ang="0">
                <a:pos x="connsiteX13287" y="connsiteY13287"/>
              </a:cxn>
              <a:cxn ang="0">
                <a:pos x="connsiteX13288" y="connsiteY13288"/>
              </a:cxn>
              <a:cxn ang="0">
                <a:pos x="connsiteX13289" y="connsiteY13289"/>
              </a:cxn>
              <a:cxn ang="0">
                <a:pos x="connsiteX13290" y="connsiteY13290"/>
              </a:cxn>
              <a:cxn ang="0">
                <a:pos x="connsiteX13291" y="connsiteY13291"/>
              </a:cxn>
              <a:cxn ang="0">
                <a:pos x="connsiteX13292" y="connsiteY13292"/>
              </a:cxn>
              <a:cxn ang="0">
                <a:pos x="connsiteX13293" y="connsiteY13293"/>
              </a:cxn>
              <a:cxn ang="0">
                <a:pos x="connsiteX13294" y="connsiteY13294"/>
              </a:cxn>
              <a:cxn ang="0">
                <a:pos x="connsiteX13295" y="connsiteY13295"/>
              </a:cxn>
              <a:cxn ang="0">
                <a:pos x="connsiteX13296" y="connsiteY13296"/>
              </a:cxn>
              <a:cxn ang="0">
                <a:pos x="connsiteX13297" y="connsiteY13297"/>
              </a:cxn>
              <a:cxn ang="0">
                <a:pos x="connsiteX13298" y="connsiteY13298"/>
              </a:cxn>
              <a:cxn ang="0">
                <a:pos x="connsiteX13299" y="connsiteY13299"/>
              </a:cxn>
              <a:cxn ang="0">
                <a:pos x="connsiteX13300" y="connsiteY13300"/>
              </a:cxn>
              <a:cxn ang="0">
                <a:pos x="connsiteX13301" y="connsiteY13301"/>
              </a:cxn>
              <a:cxn ang="0">
                <a:pos x="connsiteX13302" y="connsiteY13302"/>
              </a:cxn>
              <a:cxn ang="0">
                <a:pos x="connsiteX13303" y="connsiteY13303"/>
              </a:cxn>
              <a:cxn ang="0">
                <a:pos x="connsiteX13304" y="connsiteY13304"/>
              </a:cxn>
              <a:cxn ang="0">
                <a:pos x="connsiteX13305" y="connsiteY13305"/>
              </a:cxn>
              <a:cxn ang="0">
                <a:pos x="connsiteX13306" y="connsiteY13306"/>
              </a:cxn>
              <a:cxn ang="0">
                <a:pos x="connsiteX13307" y="connsiteY13307"/>
              </a:cxn>
              <a:cxn ang="0">
                <a:pos x="connsiteX13308" y="connsiteY13308"/>
              </a:cxn>
              <a:cxn ang="0">
                <a:pos x="connsiteX13309" y="connsiteY13309"/>
              </a:cxn>
              <a:cxn ang="0">
                <a:pos x="connsiteX13310" y="connsiteY13310"/>
              </a:cxn>
              <a:cxn ang="0">
                <a:pos x="connsiteX13311" y="connsiteY13311"/>
              </a:cxn>
              <a:cxn ang="0">
                <a:pos x="connsiteX13312" y="connsiteY13312"/>
              </a:cxn>
              <a:cxn ang="0">
                <a:pos x="connsiteX13313" y="connsiteY13313"/>
              </a:cxn>
              <a:cxn ang="0">
                <a:pos x="connsiteX13314" y="connsiteY13314"/>
              </a:cxn>
              <a:cxn ang="0">
                <a:pos x="connsiteX13315" y="connsiteY13315"/>
              </a:cxn>
              <a:cxn ang="0">
                <a:pos x="connsiteX13316" y="connsiteY13316"/>
              </a:cxn>
              <a:cxn ang="0">
                <a:pos x="connsiteX13317" y="connsiteY13317"/>
              </a:cxn>
              <a:cxn ang="0">
                <a:pos x="connsiteX13318" y="connsiteY13318"/>
              </a:cxn>
              <a:cxn ang="0">
                <a:pos x="connsiteX13319" y="connsiteY13319"/>
              </a:cxn>
              <a:cxn ang="0">
                <a:pos x="connsiteX13320" y="connsiteY13320"/>
              </a:cxn>
              <a:cxn ang="0">
                <a:pos x="connsiteX13321" y="connsiteY13321"/>
              </a:cxn>
              <a:cxn ang="0">
                <a:pos x="connsiteX13322" y="connsiteY13322"/>
              </a:cxn>
              <a:cxn ang="0">
                <a:pos x="connsiteX13323" y="connsiteY13323"/>
              </a:cxn>
              <a:cxn ang="0">
                <a:pos x="connsiteX13324" y="connsiteY13324"/>
              </a:cxn>
              <a:cxn ang="0">
                <a:pos x="connsiteX13325" y="connsiteY13325"/>
              </a:cxn>
              <a:cxn ang="0">
                <a:pos x="connsiteX13326" y="connsiteY13326"/>
              </a:cxn>
              <a:cxn ang="0">
                <a:pos x="connsiteX13327" y="connsiteY13327"/>
              </a:cxn>
              <a:cxn ang="0">
                <a:pos x="connsiteX13328" y="connsiteY13328"/>
              </a:cxn>
              <a:cxn ang="0">
                <a:pos x="connsiteX13329" y="connsiteY13329"/>
              </a:cxn>
              <a:cxn ang="0">
                <a:pos x="connsiteX13330" y="connsiteY13330"/>
              </a:cxn>
              <a:cxn ang="0">
                <a:pos x="connsiteX13331" y="connsiteY13331"/>
              </a:cxn>
              <a:cxn ang="0">
                <a:pos x="connsiteX13332" y="connsiteY13332"/>
              </a:cxn>
              <a:cxn ang="0">
                <a:pos x="connsiteX13333" y="connsiteY13333"/>
              </a:cxn>
              <a:cxn ang="0">
                <a:pos x="connsiteX13334" y="connsiteY13334"/>
              </a:cxn>
              <a:cxn ang="0">
                <a:pos x="connsiteX13335" y="connsiteY13335"/>
              </a:cxn>
              <a:cxn ang="0">
                <a:pos x="connsiteX13336" y="connsiteY13336"/>
              </a:cxn>
              <a:cxn ang="0">
                <a:pos x="connsiteX13337" y="connsiteY13337"/>
              </a:cxn>
              <a:cxn ang="0">
                <a:pos x="connsiteX13338" y="connsiteY13338"/>
              </a:cxn>
              <a:cxn ang="0">
                <a:pos x="connsiteX13339" y="connsiteY13339"/>
              </a:cxn>
              <a:cxn ang="0">
                <a:pos x="connsiteX13340" y="connsiteY13340"/>
              </a:cxn>
              <a:cxn ang="0">
                <a:pos x="connsiteX13341" y="connsiteY13341"/>
              </a:cxn>
              <a:cxn ang="0">
                <a:pos x="connsiteX13342" y="connsiteY13342"/>
              </a:cxn>
              <a:cxn ang="0">
                <a:pos x="connsiteX13343" y="connsiteY13343"/>
              </a:cxn>
              <a:cxn ang="0">
                <a:pos x="connsiteX13344" y="connsiteY13344"/>
              </a:cxn>
              <a:cxn ang="0">
                <a:pos x="connsiteX13345" y="connsiteY13345"/>
              </a:cxn>
              <a:cxn ang="0">
                <a:pos x="connsiteX13346" y="connsiteY13346"/>
              </a:cxn>
              <a:cxn ang="0">
                <a:pos x="connsiteX13347" y="connsiteY13347"/>
              </a:cxn>
              <a:cxn ang="0">
                <a:pos x="connsiteX13348" y="connsiteY13348"/>
              </a:cxn>
              <a:cxn ang="0">
                <a:pos x="connsiteX13349" y="connsiteY13349"/>
              </a:cxn>
              <a:cxn ang="0">
                <a:pos x="connsiteX13350" y="connsiteY13350"/>
              </a:cxn>
              <a:cxn ang="0">
                <a:pos x="connsiteX13351" y="connsiteY13351"/>
              </a:cxn>
              <a:cxn ang="0">
                <a:pos x="connsiteX13352" y="connsiteY13352"/>
              </a:cxn>
              <a:cxn ang="0">
                <a:pos x="connsiteX13353" y="connsiteY13353"/>
              </a:cxn>
              <a:cxn ang="0">
                <a:pos x="connsiteX13354" y="connsiteY13354"/>
              </a:cxn>
              <a:cxn ang="0">
                <a:pos x="connsiteX13355" y="connsiteY13355"/>
              </a:cxn>
              <a:cxn ang="0">
                <a:pos x="connsiteX13356" y="connsiteY13356"/>
              </a:cxn>
              <a:cxn ang="0">
                <a:pos x="connsiteX13357" y="connsiteY13357"/>
              </a:cxn>
              <a:cxn ang="0">
                <a:pos x="connsiteX13358" y="connsiteY13358"/>
              </a:cxn>
              <a:cxn ang="0">
                <a:pos x="connsiteX13359" y="connsiteY13359"/>
              </a:cxn>
              <a:cxn ang="0">
                <a:pos x="connsiteX13360" y="connsiteY13360"/>
              </a:cxn>
              <a:cxn ang="0">
                <a:pos x="connsiteX13361" y="connsiteY13361"/>
              </a:cxn>
              <a:cxn ang="0">
                <a:pos x="connsiteX13362" y="connsiteY13362"/>
              </a:cxn>
              <a:cxn ang="0">
                <a:pos x="connsiteX13363" y="connsiteY13363"/>
              </a:cxn>
              <a:cxn ang="0">
                <a:pos x="connsiteX13364" y="connsiteY13364"/>
              </a:cxn>
              <a:cxn ang="0">
                <a:pos x="connsiteX13365" y="connsiteY13365"/>
              </a:cxn>
              <a:cxn ang="0">
                <a:pos x="connsiteX13366" y="connsiteY13366"/>
              </a:cxn>
              <a:cxn ang="0">
                <a:pos x="connsiteX13367" y="connsiteY13367"/>
              </a:cxn>
              <a:cxn ang="0">
                <a:pos x="connsiteX13368" y="connsiteY13368"/>
              </a:cxn>
              <a:cxn ang="0">
                <a:pos x="connsiteX13369" y="connsiteY13369"/>
              </a:cxn>
              <a:cxn ang="0">
                <a:pos x="connsiteX13370" y="connsiteY13370"/>
              </a:cxn>
              <a:cxn ang="0">
                <a:pos x="connsiteX13371" y="connsiteY13371"/>
              </a:cxn>
              <a:cxn ang="0">
                <a:pos x="connsiteX13372" y="connsiteY13372"/>
              </a:cxn>
              <a:cxn ang="0">
                <a:pos x="connsiteX13373" y="connsiteY13373"/>
              </a:cxn>
              <a:cxn ang="0">
                <a:pos x="connsiteX13374" y="connsiteY13374"/>
              </a:cxn>
              <a:cxn ang="0">
                <a:pos x="connsiteX13375" y="connsiteY13375"/>
              </a:cxn>
              <a:cxn ang="0">
                <a:pos x="connsiteX13376" y="connsiteY13376"/>
              </a:cxn>
              <a:cxn ang="0">
                <a:pos x="connsiteX13377" y="connsiteY13377"/>
              </a:cxn>
              <a:cxn ang="0">
                <a:pos x="connsiteX13378" y="connsiteY13378"/>
              </a:cxn>
              <a:cxn ang="0">
                <a:pos x="connsiteX13379" y="connsiteY13379"/>
              </a:cxn>
              <a:cxn ang="0">
                <a:pos x="connsiteX13380" y="connsiteY13380"/>
              </a:cxn>
              <a:cxn ang="0">
                <a:pos x="connsiteX13381" y="connsiteY13381"/>
              </a:cxn>
              <a:cxn ang="0">
                <a:pos x="connsiteX13382" y="connsiteY13382"/>
              </a:cxn>
              <a:cxn ang="0">
                <a:pos x="connsiteX13383" y="connsiteY13383"/>
              </a:cxn>
              <a:cxn ang="0">
                <a:pos x="connsiteX13384" y="connsiteY13384"/>
              </a:cxn>
              <a:cxn ang="0">
                <a:pos x="connsiteX13385" y="connsiteY13385"/>
              </a:cxn>
              <a:cxn ang="0">
                <a:pos x="connsiteX13386" y="connsiteY13386"/>
              </a:cxn>
              <a:cxn ang="0">
                <a:pos x="connsiteX13387" y="connsiteY13387"/>
              </a:cxn>
              <a:cxn ang="0">
                <a:pos x="connsiteX13388" y="connsiteY13388"/>
              </a:cxn>
              <a:cxn ang="0">
                <a:pos x="connsiteX13389" y="connsiteY13389"/>
              </a:cxn>
              <a:cxn ang="0">
                <a:pos x="connsiteX13390" y="connsiteY13390"/>
              </a:cxn>
              <a:cxn ang="0">
                <a:pos x="connsiteX13391" y="connsiteY13391"/>
              </a:cxn>
              <a:cxn ang="0">
                <a:pos x="connsiteX13392" y="connsiteY13392"/>
              </a:cxn>
              <a:cxn ang="0">
                <a:pos x="connsiteX13393" y="connsiteY13393"/>
              </a:cxn>
              <a:cxn ang="0">
                <a:pos x="connsiteX13394" y="connsiteY13394"/>
              </a:cxn>
              <a:cxn ang="0">
                <a:pos x="connsiteX13395" y="connsiteY13395"/>
              </a:cxn>
              <a:cxn ang="0">
                <a:pos x="connsiteX13396" y="connsiteY13396"/>
              </a:cxn>
              <a:cxn ang="0">
                <a:pos x="connsiteX13397" y="connsiteY13397"/>
              </a:cxn>
              <a:cxn ang="0">
                <a:pos x="connsiteX13398" y="connsiteY13398"/>
              </a:cxn>
              <a:cxn ang="0">
                <a:pos x="connsiteX13399" y="connsiteY13399"/>
              </a:cxn>
              <a:cxn ang="0">
                <a:pos x="connsiteX13400" y="connsiteY13400"/>
              </a:cxn>
              <a:cxn ang="0">
                <a:pos x="connsiteX13401" y="connsiteY13401"/>
              </a:cxn>
              <a:cxn ang="0">
                <a:pos x="connsiteX13402" y="connsiteY13402"/>
              </a:cxn>
              <a:cxn ang="0">
                <a:pos x="connsiteX13403" y="connsiteY13403"/>
              </a:cxn>
              <a:cxn ang="0">
                <a:pos x="connsiteX13404" y="connsiteY13404"/>
              </a:cxn>
              <a:cxn ang="0">
                <a:pos x="connsiteX13405" y="connsiteY13405"/>
              </a:cxn>
              <a:cxn ang="0">
                <a:pos x="connsiteX13406" y="connsiteY13406"/>
              </a:cxn>
              <a:cxn ang="0">
                <a:pos x="connsiteX13407" y="connsiteY13407"/>
              </a:cxn>
              <a:cxn ang="0">
                <a:pos x="connsiteX13408" y="connsiteY13408"/>
              </a:cxn>
              <a:cxn ang="0">
                <a:pos x="connsiteX13409" y="connsiteY13409"/>
              </a:cxn>
              <a:cxn ang="0">
                <a:pos x="connsiteX13410" y="connsiteY13410"/>
              </a:cxn>
              <a:cxn ang="0">
                <a:pos x="connsiteX13411" y="connsiteY13411"/>
              </a:cxn>
              <a:cxn ang="0">
                <a:pos x="connsiteX13412" y="connsiteY13412"/>
              </a:cxn>
              <a:cxn ang="0">
                <a:pos x="connsiteX13413" y="connsiteY13413"/>
              </a:cxn>
              <a:cxn ang="0">
                <a:pos x="connsiteX13414" y="connsiteY13414"/>
              </a:cxn>
              <a:cxn ang="0">
                <a:pos x="connsiteX13415" y="connsiteY13415"/>
              </a:cxn>
              <a:cxn ang="0">
                <a:pos x="connsiteX13416" y="connsiteY13416"/>
              </a:cxn>
              <a:cxn ang="0">
                <a:pos x="connsiteX13417" y="connsiteY13417"/>
              </a:cxn>
              <a:cxn ang="0">
                <a:pos x="connsiteX13418" y="connsiteY13418"/>
              </a:cxn>
              <a:cxn ang="0">
                <a:pos x="connsiteX13419" y="connsiteY13419"/>
              </a:cxn>
              <a:cxn ang="0">
                <a:pos x="connsiteX13420" y="connsiteY13420"/>
              </a:cxn>
              <a:cxn ang="0">
                <a:pos x="connsiteX13421" y="connsiteY13421"/>
              </a:cxn>
              <a:cxn ang="0">
                <a:pos x="connsiteX13422" y="connsiteY13422"/>
              </a:cxn>
              <a:cxn ang="0">
                <a:pos x="connsiteX13423" y="connsiteY13423"/>
              </a:cxn>
              <a:cxn ang="0">
                <a:pos x="connsiteX13424" y="connsiteY13424"/>
              </a:cxn>
              <a:cxn ang="0">
                <a:pos x="connsiteX13425" y="connsiteY13425"/>
              </a:cxn>
              <a:cxn ang="0">
                <a:pos x="connsiteX13426" y="connsiteY13426"/>
              </a:cxn>
              <a:cxn ang="0">
                <a:pos x="connsiteX13427" y="connsiteY13427"/>
              </a:cxn>
              <a:cxn ang="0">
                <a:pos x="connsiteX13428" y="connsiteY13428"/>
              </a:cxn>
              <a:cxn ang="0">
                <a:pos x="connsiteX13429" y="connsiteY13429"/>
              </a:cxn>
              <a:cxn ang="0">
                <a:pos x="connsiteX13430" y="connsiteY13430"/>
              </a:cxn>
              <a:cxn ang="0">
                <a:pos x="connsiteX13431" y="connsiteY13431"/>
              </a:cxn>
              <a:cxn ang="0">
                <a:pos x="connsiteX13432" y="connsiteY13432"/>
              </a:cxn>
              <a:cxn ang="0">
                <a:pos x="connsiteX13433" y="connsiteY13433"/>
              </a:cxn>
              <a:cxn ang="0">
                <a:pos x="connsiteX13434" y="connsiteY13434"/>
              </a:cxn>
              <a:cxn ang="0">
                <a:pos x="connsiteX13435" y="connsiteY13435"/>
              </a:cxn>
              <a:cxn ang="0">
                <a:pos x="connsiteX13436" y="connsiteY13436"/>
              </a:cxn>
              <a:cxn ang="0">
                <a:pos x="connsiteX13437" y="connsiteY13437"/>
              </a:cxn>
              <a:cxn ang="0">
                <a:pos x="connsiteX13438" y="connsiteY13438"/>
              </a:cxn>
              <a:cxn ang="0">
                <a:pos x="connsiteX13439" y="connsiteY13439"/>
              </a:cxn>
              <a:cxn ang="0">
                <a:pos x="connsiteX13440" y="connsiteY13440"/>
              </a:cxn>
              <a:cxn ang="0">
                <a:pos x="connsiteX13441" y="connsiteY13441"/>
              </a:cxn>
              <a:cxn ang="0">
                <a:pos x="connsiteX13442" y="connsiteY13442"/>
              </a:cxn>
              <a:cxn ang="0">
                <a:pos x="connsiteX13443" y="connsiteY13443"/>
              </a:cxn>
              <a:cxn ang="0">
                <a:pos x="connsiteX13444" y="connsiteY13444"/>
              </a:cxn>
              <a:cxn ang="0">
                <a:pos x="connsiteX13445" y="connsiteY13445"/>
              </a:cxn>
              <a:cxn ang="0">
                <a:pos x="connsiteX13446" y="connsiteY13446"/>
              </a:cxn>
              <a:cxn ang="0">
                <a:pos x="connsiteX13447" y="connsiteY13447"/>
              </a:cxn>
              <a:cxn ang="0">
                <a:pos x="connsiteX13448" y="connsiteY13448"/>
              </a:cxn>
              <a:cxn ang="0">
                <a:pos x="connsiteX13449" y="connsiteY13449"/>
              </a:cxn>
              <a:cxn ang="0">
                <a:pos x="connsiteX13450" y="connsiteY13450"/>
              </a:cxn>
              <a:cxn ang="0">
                <a:pos x="connsiteX13451" y="connsiteY13451"/>
              </a:cxn>
              <a:cxn ang="0">
                <a:pos x="connsiteX13452" y="connsiteY13452"/>
              </a:cxn>
              <a:cxn ang="0">
                <a:pos x="connsiteX13453" y="connsiteY13453"/>
              </a:cxn>
              <a:cxn ang="0">
                <a:pos x="connsiteX13454" y="connsiteY13454"/>
              </a:cxn>
              <a:cxn ang="0">
                <a:pos x="connsiteX13455" y="connsiteY13455"/>
              </a:cxn>
              <a:cxn ang="0">
                <a:pos x="connsiteX13456" y="connsiteY13456"/>
              </a:cxn>
              <a:cxn ang="0">
                <a:pos x="connsiteX13457" y="connsiteY13457"/>
              </a:cxn>
              <a:cxn ang="0">
                <a:pos x="connsiteX13458" y="connsiteY13458"/>
              </a:cxn>
              <a:cxn ang="0">
                <a:pos x="connsiteX13459" y="connsiteY13459"/>
              </a:cxn>
              <a:cxn ang="0">
                <a:pos x="connsiteX13460" y="connsiteY13460"/>
              </a:cxn>
              <a:cxn ang="0">
                <a:pos x="connsiteX13461" y="connsiteY13461"/>
              </a:cxn>
              <a:cxn ang="0">
                <a:pos x="connsiteX13462" y="connsiteY13462"/>
              </a:cxn>
              <a:cxn ang="0">
                <a:pos x="connsiteX13463" y="connsiteY13463"/>
              </a:cxn>
              <a:cxn ang="0">
                <a:pos x="connsiteX13464" y="connsiteY13464"/>
              </a:cxn>
              <a:cxn ang="0">
                <a:pos x="connsiteX13465" y="connsiteY13465"/>
              </a:cxn>
              <a:cxn ang="0">
                <a:pos x="connsiteX13466" y="connsiteY13466"/>
              </a:cxn>
              <a:cxn ang="0">
                <a:pos x="connsiteX13467" y="connsiteY13467"/>
              </a:cxn>
              <a:cxn ang="0">
                <a:pos x="connsiteX13468" y="connsiteY13468"/>
              </a:cxn>
              <a:cxn ang="0">
                <a:pos x="connsiteX13469" y="connsiteY13469"/>
              </a:cxn>
              <a:cxn ang="0">
                <a:pos x="connsiteX13470" y="connsiteY13470"/>
              </a:cxn>
              <a:cxn ang="0">
                <a:pos x="connsiteX13471" y="connsiteY13471"/>
              </a:cxn>
              <a:cxn ang="0">
                <a:pos x="connsiteX13472" y="connsiteY13472"/>
              </a:cxn>
              <a:cxn ang="0">
                <a:pos x="connsiteX13473" y="connsiteY13473"/>
              </a:cxn>
              <a:cxn ang="0">
                <a:pos x="connsiteX13474" y="connsiteY13474"/>
              </a:cxn>
              <a:cxn ang="0">
                <a:pos x="connsiteX13475" y="connsiteY13475"/>
              </a:cxn>
              <a:cxn ang="0">
                <a:pos x="connsiteX13476" y="connsiteY13476"/>
              </a:cxn>
              <a:cxn ang="0">
                <a:pos x="connsiteX13477" y="connsiteY13477"/>
              </a:cxn>
              <a:cxn ang="0">
                <a:pos x="connsiteX13478" y="connsiteY13478"/>
              </a:cxn>
              <a:cxn ang="0">
                <a:pos x="connsiteX13479" y="connsiteY13479"/>
              </a:cxn>
              <a:cxn ang="0">
                <a:pos x="connsiteX13480" y="connsiteY13480"/>
              </a:cxn>
              <a:cxn ang="0">
                <a:pos x="connsiteX13481" y="connsiteY13481"/>
              </a:cxn>
              <a:cxn ang="0">
                <a:pos x="connsiteX13482" y="connsiteY13482"/>
              </a:cxn>
              <a:cxn ang="0">
                <a:pos x="connsiteX13483" y="connsiteY13483"/>
              </a:cxn>
              <a:cxn ang="0">
                <a:pos x="connsiteX13484" y="connsiteY13484"/>
              </a:cxn>
              <a:cxn ang="0">
                <a:pos x="connsiteX13485" y="connsiteY13485"/>
              </a:cxn>
              <a:cxn ang="0">
                <a:pos x="connsiteX13486" y="connsiteY13486"/>
              </a:cxn>
              <a:cxn ang="0">
                <a:pos x="connsiteX13487" y="connsiteY13487"/>
              </a:cxn>
              <a:cxn ang="0">
                <a:pos x="connsiteX13488" y="connsiteY13488"/>
              </a:cxn>
              <a:cxn ang="0">
                <a:pos x="connsiteX13489" y="connsiteY13489"/>
              </a:cxn>
              <a:cxn ang="0">
                <a:pos x="connsiteX13490" y="connsiteY13490"/>
              </a:cxn>
              <a:cxn ang="0">
                <a:pos x="connsiteX13491" y="connsiteY13491"/>
              </a:cxn>
              <a:cxn ang="0">
                <a:pos x="connsiteX13492" y="connsiteY13492"/>
              </a:cxn>
              <a:cxn ang="0">
                <a:pos x="connsiteX13493" y="connsiteY13493"/>
              </a:cxn>
              <a:cxn ang="0">
                <a:pos x="connsiteX13494" y="connsiteY13494"/>
              </a:cxn>
              <a:cxn ang="0">
                <a:pos x="connsiteX13495" y="connsiteY13495"/>
              </a:cxn>
              <a:cxn ang="0">
                <a:pos x="connsiteX13496" y="connsiteY13496"/>
              </a:cxn>
              <a:cxn ang="0">
                <a:pos x="connsiteX13497" y="connsiteY13497"/>
              </a:cxn>
              <a:cxn ang="0">
                <a:pos x="connsiteX13498" y="connsiteY13498"/>
              </a:cxn>
              <a:cxn ang="0">
                <a:pos x="connsiteX13499" y="connsiteY13499"/>
              </a:cxn>
              <a:cxn ang="0">
                <a:pos x="connsiteX13500" y="connsiteY13500"/>
              </a:cxn>
              <a:cxn ang="0">
                <a:pos x="connsiteX13501" y="connsiteY13501"/>
              </a:cxn>
              <a:cxn ang="0">
                <a:pos x="connsiteX13502" y="connsiteY13502"/>
              </a:cxn>
              <a:cxn ang="0">
                <a:pos x="connsiteX13503" y="connsiteY13503"/>
              </a:cxn>
              <a:cxn ang="0">
                <a:pos x="connsiteX13504" y="connsiteY13504"/>
              </a:cxn>
              <a:cxn ang="0">
                <a:pos x="connsiteX13505" y="connsiteY13505"/>
              </a:cxn>
              <a:cxn ang="0">
                <a:pos x="connsiteX13506" y="connsiteY13506"/>
              </a:cxn>
              <a:cxn ang="0">
                <a:pos x="connsiteX13507" y="connsiteY13507"/>
              </a:cxn>
              <a:cxn ang="0">
                <a:pos x="connsiteX13508" y="connsiteY13508"/>
              </a:cxn>
              <a:cxn ang="0">
                <a:pos x="connsiteX13509" y="connsiteY13509"/>
              </a:cxn>
              <a:cxn ang="0">
                <a:pos x="connsiteX13510" y="connsiteY13510"/>
              </a:cxn>
              <a:cxn ang="0">
                <a:pos x="connsiteX13511" y="connsiteY13511"/>
              </a:cxn>
              <a:cxn ang="0">
                <a:pos x="connsiteX13512" y="connsiteY13512"/>
              </a:cxn>
              <a:cxn ang="0">
                <a:pos x="connsiteX13513" y="connsiteY13513"/>
              </a:cxn>
              <a:cxn ang="0">
                <a:pos x="connsiteX13514" y="connsiteY13514"/>
              </a:cxn>
              <a:cxn ang="0">
                <a:pos x="connsiteX13515" y="connsiteY13515"/>
              </a:cxn>
              <a:cxn ang="0">
                <a:pos x="connsiteX13516" y="connsiteY13516"/>
              </a:cxn>
              <a:cxn ang="0">
                <a:pos x="connsiteX13517" y="connsiteY13517"/>
              </a:cxn>
              <a:cxn ang="0">
                <a:pos x="connsiteX13518" y="connsiteY13518"/>
              </a:cxn>
              <a:cxn ang="0">
                <a:pos x="connsiteX13519" y="connsiteY13519"/>
              </a:cxn>
              <a:cxn ang="0">
                <a:pos x="connsiteX13520" y="connsiteY13520"/>
              </a:cxn>
              <a:cxn ang="0">
                <a:pos x="connsiteX13521" y="connsiteY13521"/>
              </a:cxn>
              <a:cxn ang="0">
                <a:pos x="connsiteX13522" y="connsiteY13522"/>
              </a:cxn>
              <a:cxn ang="0">
                <a:pos x="connsiteX13523" y="connsiteY13523"/>
              </a:cxn>
              <a:cxn ang="0">
                <a:pos x="connsiteX13524" y="connsiteY13524"/>
              </a:cxn>
              <a:cxn ang="0">
                <a:pos x="connsiteX13525" y="connsiteY13525"/>
              </a:cxn>
              <a:cxn ang="0">
                <a:pos x="connsiteX13526" y="connsiteY13526"/>
              </a:cxn>
              <a:cxn ang="0">
                <a:pos x="connsiteX13527" y="connsiteY13527"/>
              </a:cxn>
              <a:cxn ang="0">
                <a:pos x="connsiteX13528" y="connsiteY13528"/>
              </a:cxn>
              <a:cxn ang="0">
                <a:pos x="connsiteX13529" y="connsiteY13529"/>
              </a:cxn>
              <a:cxn ang="0">
                <a:pos x="connsiteX13530" y="connsiteY13530"/>
              </a:cxn>
              <a:cxn ang="0">
                <a:pos x="connsiteX13531" y="connsiteY13531"/>
              </a:cxn>
              <a:cxn ang="0">
                <a:pos x="connsiteX13532" y="connsiteY13532"/>
              </a:cxn>
              <a:cxn ang="0">
                <a:pos x="connsiteX13533" y="connsiteY13533"/>
              </a:cxn>
              <a:cxn ang="0">
                <a:pos x="connsiteX13534" y="connsiteY13534"/>
              </a:cxn>
              <a:cxn ang="0">
                <a:pos x="connsiteX13535" y="connsiteY13535"/>
              </a:cxn>
              <a:cxn ang="0">
                <a:pos x="connsiteX13536" y="connsiteY13536"/>
              </a:cxn>
              <a:cxn ang="0">
                <a:pos x="connsiteX13537" y="connsiteY13537"/>
              </a:cxn>
              <a:cxn ang="0">
                <a:pos x="connsiteX13538" y="connsiteY13538"/>
              </a:cxn>
              <a:cxn ang="0">
                <a:pos x="connsiteX13539" y="connsiteY13539"/>
              </a:cxn>
              <a:cxn ang="0">
                <a:pos x="connsiteX13540" y="connsiteY13540"/>
              </a:cxn>
              <a:cxn ang="0">
                <a:pos x="connsiteX13541" y="connsiteY13541"/>
              </a:cxn>
              <a:cxn ang="0">
                <a:pos x="connsiteX13542" y="connsiteY13542"/>
              </a:cxn>
              <a:cxn ang="0">
                <a:pos x="connsiteX13543" y="connsiteY13543"/>
              </a:cxn>
              <a:cxn ang="0">
                <a:pos x="connsiteX13544" y="connsiteY13544"/>
              </a:cxn>
              <a:cxn ang="0">
                <a:pos x="connsiteX13545" y="connsiteY13545"/>
              </a:cxn>
              <a:cxn ang="0">
                <a:pos x="connsiteX13546" y="connsiteY13546"/>
              </a:cxn>
              <a:cxn ang="0">
                <a:pos x="connsiteX13547" y="connsiteY13547"/>
              </a:cxn>
              <a:cxn ang="0">
                <a:pos x="connsiteX13548" y="connsiteY13548"/>
              </a:cxn>
              <a:cxn ang="0">
                <a:pos x="connsiteX13549" y="connsiteY13549"/>
              </a:cxn>
              <a:cxn ang="0">
                <a:pos x="connsiteX13550" y="connsiteY13550"/>
              </a:cxn>
              <a:cxn ang="0">
                <a:pos x="connsiteX13551" y="connsiteY13551"/>
              </a:cxn>
              <a:cxn ang="0">
                <a:pos x="connsiteX13552" y="connsiteY13552"/>
              </a:cxn>
              <a:cxn ang="0">
                <a:pos x="connsiteX13553" y="connsiteY13553"/>
              </a:cxn>
              <a:cxn ang="0">
                <a:pos x="connsiteX13554" y="connsiteY13554"/>
              </a:cxn>
              <a:cxn ang="0">
                <a:pos x="connsiteX13555" y="connsiteY13555"/>
              </a:cxn>
              <a:cxn ang="0">
                <a:pos x="connsiteX13556" y="connsiteY13556"/>
              </a:cxn>
              <a:cxn ang="0">
                <a:pos x="connsiteX13557" y="connsiteY13557"/>
              </a:cxn>
              <a:cxn ang="0">
                <a:pos x="connsiteX13558" y="connsiteY13558"/>
              </a:cxn>
              <a:cxn ang="0">
                <a:pos x="connsiteX13559" y="connsiteY13559"/>
              </a:cxn>
              <a:cxn ang="0">
                <a:pos x="connsiteX13560" y="connsiteY13560"/>
              </a:cxn>
              <a:cxn ang="0">
                <a:pos x="connsiteX13561" y="connsiteY13561"/>
              </a:cxn>
              <a:cxn ang="0">
                <a:pos x="connsiteX13562" y="connsiteY13562"/>
              </a:cxn>
              <a:cxn ang="0">
                <a:pos x="connsiteX13563" y="connsiteY13563"/>
              </a:cxn>
              <a:cxn ang="0">
                <a:pos x="connsiteX13564" y="connsiteY13564"/>
              </a:cxn>
              <a:cxn ang="0">
                <a:pos x="connsiteX13565" y="connsiteY13565"/>
              </a:cxn>
              <a:cxn ang="0">
                <a:pos x="connsiteX13566" y="connsiteY13566"/>
              </a:cxn>
              <a:cxn ang="0">
                <a:pos x="connsiteX13567" y="connsiteY13567"/>
              </a:cxn>
              <a:cxn ang="0">
                <a:pos x="connsiteX13568" y="connsiteY13568"/>
              </a:cxn>
              <a:cxn ang="0">
                <a:pos x="connsiteX13569" y="connsiteY13569"/>
              </a:cxn>
              <a:cxn ang="0">
                <a:pos x="connsiteX13570" y="connsiteY13570"/>
              </a:cxn>
              <a:cxn ang="0">
                <a:pos x="connsiteX13571" y="connsiteY13571"/>
              </a:cxn>
              <a:cxn ang="0">
                <a:pos x="connsiteX13572" y="connsiteY13572"/>
              </a:cxn>
              <a:cxn ang="0">
                <a:pos x="connsiteX13573" y="connsiteY13573"/>
              </a:cxn>
              <a:cxn ang="0">
                <a:pos x="connsiteX13574" y="connsiteY13574"/>
              </a:cxn>
              <a:cxn ang="0">
                <a:pos x="connsiteX13575" y="connsiteY13575"/>
              </a:cxn>
              <a:cxn ang="0">
                <a:pos x="connsiteX13576" y="connsiteY13576"/>
              </a:cxn>
              <a:cxn ang="0">
                <a:pos x="connsiteX13577" y="connsiteY13577"/>
              </a:cxn>
              <a:cxn ang="0">
                <a:pos x="connsiteX13578" y="connsiteY13578"/>
              </a:cxn>
              <a:cxn ang="0">
                <a:pos x="connsiteX13579" y="connsiteY13579"/>
              </a:cxn>
              <a:cxn ang="0">
                <a:pos x="connsiteX13580" y="connsiteY13580"/>
              </a:cxn>
              <a:cxn ang="0">
                <a:pos x="connsiteX13581" y="connsiteY13581"/>
              </a:cxn>
              <a:cxn ang="0">
                <a:pos x="connsiteX13582" y="connsiteY13582"/>
              </a:cxn>
              <a:cxn ang="0">
                <a:pos x="connsiteX13583" y="connsiteY13583"/>
              </a:cxn>
              <a:cxn ang="0">
                <a:pos x="connsiteX13584" y="connsiteY13584"/>
              </a:cxn>
              <a:cxn ang="0">
                <a:pos x="connsiteX13585" y="connsiteY13585"/>
              </a:cxn>
              <a:cxn ang="0">
                <a:pos x="connsiteX13586" y="connsiteY13586"/>
              </a:cxn>
              <a:cxn ang="0">
                <a:pos x="connsiteX13587" y="connsiteY13587"/>
              </a:cxn>
              <a:cxn ang="0">
                <a:pos x="connsiteX13588" y="connsiteY13588"/>
              </a:cxn>
              <a:cxn ang="0">
                <a:pos x="connsiteX13589" y="connsiteY13589"/>
              </a:cxn>
              <a:cxn ang="0">
                <a:pos x="connsiteX13590" y="connsiteY13590"/>
              </a:cxn>
              <a:cxn ang="0">
                <a:pos x="connsiteX13591" y="connsiteY13591"/>
              </a:cxn>
              <a:cxn ang="0">
                <a:pos x="connsiteX13592" y="connsiteY13592"/>
              </a:cxn>
              <a:cxn ang="0">
                <a:pos x="connsiteX13593" y="connsiteY13593"/>
              </a:cxn>
              <a:cxn ang="0">
                <a:pos x="connsiteX13594" y="connsiteY13594"/>
              </a:cxn>
              <a:cxn ang="0">
                <a:pos x="connsiteX13595" y="connsiteY13595"/>
              </a:cxn>
              <a:cxn ang="0">
                <a:pos x="connsiteX13596" y="connsiteY13596"/>
              </a:cxn>
              <a:cxn ang="0">
                <a:pos x="connsiteX13597" y="connsiteY13597"/>
              </a:cxn>
              <a:cxn ang="0">
                <a:pos x="connsiteX13598" y="connsiteY13598"/>
              </a:cxn>
              <a:cxn ang="0">
                <a:pos x="connsiteX13599" y="connsiteY13599"/>
              </a:cxn>
              <a:cxn ang="0">
                <a:pos x="connsiteX13600" y="connsiteY13600"/>
              </a:cxn>
              <a:cxn ang="0">
                <a:pos x="connsiteX13601" y="connsiteY13601"/>
              </a:cxn>
              <a:cxn ang="0">
                <a:pos x="connsiteX13602" y="connsiteY13602"/>
              </a:cxn>
              <a:cxn ang="0">
                <a:pos x="connsiteX13603" y="connsiteY13603"/>
              </a:cxn>
              <a:cxn ang="0">
                <a:pos x="connsiteX13604" y="connsiteY13604"/>
              </a:cxn>
              <a:cxn ang="0">
                <a:pos x="connsiteX13605" y="connsiteY13605"/>
              </a:cxn>
              <a:cxn ang="0">
                <a:pos x="connsiteX13606" y="connsiteY13606"/>
              </a:cxn>
              <a:cxn ang="0">
                <a:pos x="connsiteX13607" y="connsiteY13607"/>
              </a:cxn>
              <a:cxn ang="0">
                <a:pos x="connsiteX13608" y="connsiteY13608"/>
              </a:cxn>
              <a:cxn ang="0">
                <a:pos x="connsiteX13609" y="connsiteY13609"/>
              </a:cxn>
              <a:cxn ang="0">
                <a:pos x="connsiteX13610" y="connsiteY13610"/>
              </a:cxn>
              <a:cxn ang="0">
                <a:pos x="connsiteX13611" y="connsiteY13611"/>
              </a:cxn>
              <a:cxn ang="0">
                <a:pos x="connsiteX13612" y="connsiteY13612"/>
              </a:cxn>
              <a:cxn ang="0">
                <a:pos x="connsiteX13613" y="connsiteY13613"/>
              </a:cxn>
              <a:cxn ang="0">
                <a:pos x="connsiteX13614" y="connsiteY13614"/>
              </a:cxn>
              <a:cxn ang="0">
                <a:pos x="connsiteX13615" y="connsiteY13615"/>
              </a:cxn>
              <a:cxn ang="0">
                <a:pos x="connsiteX13616" y="connsiteY13616"/>
              </a:cxn>
              <a:cxn ang="0">
                <a:pos x="connsiteX13617" y="connsiteY13617"/>
              </a:cxn>
              <a:cxn ang="0">
                <a:pos x="connsiteX13618" y="connsiteY13618"/>
              </a:cxn>
              <a:cxn ang="0">
                <a:pos x="connsiteX13619" y="connsiteY13619"/>
              </a:cxn>
              <a:cxn ang="0">
                <a:pos x="connsiteX13620" y="connsiteY13620"/>
              </a:cxn>
              <a:cxn ang="0">
                <a:pos x="connsiteX13621" y="connsiteY13621"/>
              </a:cxn>
              <a:cxn ang="0">
                <a:pos x="connsiteX13622" y="connsiteY13622"/>
              </a:cxn>
              <a:cxn ang="0">
                <a:pos x="connsiteX13623" y="connsiteY13623"/>
              </a:cxn>
              <a:cxn ang="0">
                <a:pos x="connsiteX13624" y="connsiteY13624"/>
              </a:cxn>
              <a:cxn ang="0">
                <a:pos x="connsiteX13625" y="connsiteY13625"/>
              </a:cxn>
              <a:cxn ang="0">
                <a:pos x="connsiteX13626" y="connsiteY13626"/>
              </a:cxn>
              <a:cxn ang="0">
                <a:pos x="connsiteX13627" y="connsiteY13627"/>
              </a:cxn>
              <a:cxn ang="0">
                <a:pos x="connsiteX13628" y="connsiteY13628"/>
              </a:cxn>
              <a:cxn ang="0">
                <a:pos x="connsiteX13629" y="connsiteY13629"/>
              </a:cxn>
              <a:cxn ang="0">
                <a:pos x="connsiteX13630" y="connsiteY13630"/>
              </a:cxn>
              <a:cxn ang="0">
                <a:pos x="connsiteX13631" y="connsiteY13631"/>
              </a:cxn>
              <a:cxn ang="0">
                <a:pos x="connsiteX13632" y="connsiteY13632"/>
              </a:cxn>
              <a:cxn ang="0">
                <a:pos x="connsiteX13633" y="connsiteY13633"/>
              </a:cxn>
              <a:cxn ang="0">
                <a:pos x="connsiteX13634" y="connsiteY13634"/>
              </a:cxn>
              <a:cxn ang="0">
                <a:pos x="connsiteX13635" y="connsiteY13635"/>
              </a:cxn>
              <a:cxn ang="0">
                <a:pos x="connsiteX13636" y="connsiteY13636"/>
              </a:cxn>
              <a:cxn ang="0">
                <a:pos x="connsiteX13637" y="connsiteY13637"/>
              </a:cxn>
              <a:cxn ang="0">
                <a:pos x="connsiteX13638" y="connsiteY13638"/>
              </a:cxn>
              <a:cxn ang="0">
                <a:pos x="connsiteX13639" y="connsiteY13639"/>
              </a:cxn>
              <a:cxn ang="0">
                <a:pos x="connsiteX13640" y="connsiteY13640"/>
              </a:cxn>
              <a:cxn ang="0">
                <a:pos x="connsiteX13641" y="connsiteY13641"/>
              </a:cxn>
              <a:cxn ang="0">
                <a:pos x="connsiteX13642" y="connsiteY13642"/>
              </a:cxn>
              <a:cxn ang="0">
                <a:pos x="connsiteX13643" y="connsiteY13643"/>
              </a:cxn>
              <a:cxn ang="0">
                <a:pos x="connsiteX13644" y="connsiteY13644"/>
              </a:cxn>
              <a:cxn ang="0">
                <a:pos x="connsiteX13645" y="connsiteY13645"/>
              </a:cxn>
              <a:cxn ang="0">
                <a:pos x="connsiteX13646" y="connsiteY13646"/>
              </a:cxn>
              <a:cxn ang="0">
                <a:pos x="connsiteX13647" y="connsiteY13647"/>
              </a:cxn>
              <a:cxn ang="0">
                <a:pos x="connsiteX13648" y="connsiteY13648"/>
              </a:cxn>
              <a:cxn ang="0">
                <a:pos x="connsiteX13649" y="connsiteY13649"/>
              </a:cxn>
              <a:cxn ang="0">
                <a:pos x="connsiteX13650" y="connsiteY13650"/>
              </a:cxn>
              <a:cxn ang="0">
                <a:pos x="connsiteX13651" y="connsiteY13651"/>
              </a:cxn>
              <a:cxn ang="0">
                <a:pos x="connsiteX13652" y="connsiteY13652"/>
              </a:cxn>
              <a:cxn ang="0">
                <a:pos x="connsiteX13653" y="connsiteY13653"/>
              </a:cxn>
              <a:cxn ang="0">
                <a:pos x="connsiteX13654" y="connsiteY13654"/>
              </a:cxn>
              <a:cxn ang="0">
                <a:pos x="connsiteX13655" y="connsiteY13655"/>
              </a:cxn>
              <a:cxn ang="0">
                <a:pos x="connsiteX13656" y="connsiteY13656"/>
              </a:cxn>
              <a:cxn ang="0">
                <a:pos x="connsiteX13657" y="connsiteY13657"/>
              </a:cxn>
              <a:cxn ang="0">
                <a:pos x="connsiteX13658" y="connsiteY13658"/>
              </a:cxn>
              <a:cxn ang="0">
                <a:pos x="connsiteX13659" y="connsiteY13659"/>
              </a:cxn>
              <a:cxn ang="0">
                <a:pos x="connsiteX13660" y="connsiteY13660"/>
              </a:cxn>
              <a:cxn ang="0">
                <a:pos x="connsiteX13661" y="connsiteY13661"/>
              </a:cxn>
              <a:cxn ang="0">
                <a:pos x="connsiteX13662" y="connsiteY13662"/>
              </a:cxn>
              <a:cxn ang="0">
                <a:pos x="connsiteX13663" y="connsiteY13663"/>
              </a:cxn>
              <a:cxn ang="0">
                <a:pos x="connsiteX13664" y="connsiteY13664"/>
              </a:cxn>
              <a:cxn ang="0">
                <a:pos x="connsiteX13665" y="connsiteY13665"/>
              </a:cxn>
              <a:cxn ang="0">
                <a:pos x="connsiteX13666" y="connsiteY13666"/>
              </a:cxn>
              <a:cxn ang="0">
                <a:pos x="connsiteX13667" y="connsiteY13667"/>
              </a:cxn>
              <a:cxn ang="0">
                <a:pos x="connsiteX13668" y="connsiteY13668"/>
              </a:cxn>
              <a:cxn ang="0">
                <a:pos x="connsiteX13669" y="connsiteY13669"/>
              </a:cxn>
              <a:cxn ang="0">
                <a:pos x="connsiteX13670" y="connsiteY13670"/>
              </a:cxn>
              <a:cxn ang="0">
                <a:pos x="connsiteX13671" y="connsiteY13671"/>
              </a:cxn>
              <a:cxn ang="0">
                <a:pos x="connsiteX13672" y="connsiteY13672"/>
              </a:cxn>
              <a:cxn ang="0">
                <a:pos x="connsiteX13673" y="connsiteY13673"/>
              </a:cxn>
              <a:cxn ang="0">
                <a:pos x="connsiteX13674" y="connsiteY13674"/>
              </a:cxn>
              <a:cxn ang="0">
                <a:pos x="connsiteX13675" y="connsiteY13675"/>
              </a:cxn>
              <a:cxn ang="0">
                <a:pos x="connsiteX13676" y="connsiteY13676"/>
              </a:cxn>
              <a:cxn ang="0">
                <a:pos x="connsiteX13677" y="connsiteY13677"/>
              </a:cxn>
              <a:cxn ang="0">
                <a:pos x="connsiteX13678" y="connsiteY13678"/>
              </a:cxn>
              <a:cxn ang="0">
                <a:pos x="connsiteX13679" y="connsiteY13679"/>
              </a:cxn>
              <a:cxn ang="0">
                <a:pos x="connsiteX13680" y="connsiteY13680"/>
              </a:cxn>
              <a:cxn ang="0">
                <a:pos x="connsiteX13681" y="connsiteY13681"/>
              </a:cxn>
              <a:cxn ang="0">
                <a:pos x="connsiteX13682" y="connsiteY13682"/>
              </a:cxn>
              <a:cxn ang="0">
                <a:pos x="connsiteX13683" y="connsiteY13683"/>
              </a:cxn>
              <a:cxn ang="0">
                <a:pos x="connsiteX13684" y="connsiteY13684"/>
              </a:cxn>
              <a:cxn ang="0">
                <a:pos x="connsiteX13685" y="connsiteY13685"/>
              </a:cxn>
              <a:cxn ang="0">
                <a:pos x="connsiteX13686" y="connsiteY13686"/>
              </a:cxn>
              <a:cxn ang="0">
                <a:pos x="connsiteX13687" y="connsiteY13687"/>
              </a:cxn>
              <a:cxn ang="0">
                <a:pos x="connsiteX13688" y="connsiteY13688"/>
              </a:cxn>
              <a:cxn ang="0">
                <a:pos x="connsiteX13689" y="connsiteY13689"/>
              </a:cxn>
              <a:cxn ang="0">
                <a:pos x="connsiteX13690" y="connsiteY13690"/>
              </a:cxn>
              <a:cxn ang="0">
                <a:pos x="connsiteX13691" y="connsiteY13691"/>
              </a:cxn>
              <a:cxn ang="0">
                <a:pos x="connsiteX13692" y="connsiteY13692"/>
              </a:cxn>
              <a:cxn ang="0">
                <a:pos x="connsiteX13693" y="connsiteY13693"/>
              </a:cxn>
              <a:cxn ang="0">
                <a:pos x="connsiteX13694" y="connsiteY13694"/>
              </a:cxn>
              <a:cxn ang="0">
                <a:pos x="connsiteX13695" y="connsiteY13695"/>
              </a:cxn>
              <a:cxn ang="0">
                <a:pos x="connsiteX13696" y="connsiteY13696"/>
              </a:cxn>
              <a:cxn ang="0">
                <a:pos x="connsiteX13697" y="connsiteY13697"/>
              </a:cxn>
              <a:cxn ang="0">
                <a:pos x="connsiteX13698" y="connsiteY13698"/>
              </a:cxn>
              <a:cxn ang="0">
                <a:pos x="connsiteX13699" y="connsiteY13699"/>
              </a:cxn>
              <a:cxn ang="0">
                <a:pos x="connsiteX13700" y="connsiteY13700"/>
              </a:cxn>
              <a:cxn ang="0">
                <a:pos x="connsiteX13701" y="connsiteY13701"/>
              </a:cxn>
              <a:cxn ang="0">
                <a:pos x="connsiteX13702" y="connsiteY13702"/>
              </a:cxn>
              <a:cxn ang="0">
                <a:pos x="connsiteX13703" y="connsiteY13703"/>
              </a:cxn>
              <a:cxn ang="0">
                <a:pos x="connsiteX13704" y="connsiteY13704"/>
              </a:cxn>
              <a:cxn ang="0">
                <a:pos x="connsiteX13705" y="connsiteY13705"/>
              </a:cxn>
              <a:cxn ang="0">
                <a:pos x="connsiteX13706" y="connsiteY13706"/>
              </a:cxn>
              <a:cxn ang="0">
                <a:pos x="connsiteX13707" y="connsiteY13707"/>
              </a:cxn>
              <a:cxn ang="0">
                <a:pos x="connsiteX13708" y="connsiteY13708"/>
              </a:cxn>
              <a:cxn ang="0">
                <a:pos x="connsiteX13709" y="connsiteY13709"/>
              </a:cxn>
              <a:cxn ang="0">
                <a:pos x="connsiteX13710" y="connsiteY13710"/>
              </a:cxn>
              <a:cxn ang="0">
                <a:pos x="connsiteX13711" y="connsiteY13711"/>
              </a:cxn>
              <a:cxn ang="0">
                <a:pos x="connsiteX13712" y="connsiteY13712"/>
              </a:cxn>
              <a:cxn ang="0">
                <a:pos x="connsiteX13713" y="connsiteY13713"/>
              </a:cxn>
              <a:cxn ang="0">
                <a:pos x="connsiteX13714" y="connsiteY13714"/>
              </a:cxn>
              <a:cxn ang="0">
                <a:pos x="connsiteX13715" y="connsiteY13715"/>
              </a:cxn>
              <a:cxn ang="0">
                <a:pos x="connsiteX13716" y="connsiteY13716"/>
              </a:cxn>
              <a:cxn ang="0">
                <a:pos x="connsiteX13717" y="connsiteY13717"/>
              </a:cxn>
              <a:cxn ang="0">
                <a:pos x="connsiteX13718" y="connsiteY13718"/>
              </a:cxn>
              <a:cxn ang="0">
                <a:pos x="connsiteX13719" y="connsiteY13719"/>
              </a:cxn>
              <a:cxn ang="0">
                <a:pos x="connsiteX13720" y="connsiteY13720"/>
              </a:cxn>
              <a:cxn ang="0">
                <a:pos x="connsiteX13721" y="connsiteY13721"/>
              </a:cxn>
              <a:cxn ang="0">
                <a:pos x="connsiteX13722" y="connsiteY13722"/>
              </a:cxn>
              <a:cxn ang="0">
                <a:pos x="connsiteX13723" y="connsiteY13723"/>
              </a:cxn>
              <a:cxn ang="0">
                <a:pos x="connsiteX13724" y="connsiteY13724"/>
              </a:cxn>
              <a:cxn ang="0">
                <a:pos x="connsiteX13725" y="connsiteY13725"/>
              </a:cxn>
              <a:cxn ang="0">
                <a:pos x="connsiteX13726" y="connsiteY13726"/>
              </a:cxn>
              <a:cxn ang="0">
                <a:pos x="connsiteX13727" y="connsiteY13727"/>
              </a:cxn>
              <a:cxn ang="0">
                <a:pos x="connsiteX13728" y="connsiteY13728"/>
              </a:cxn>
              <a:cxn ang="0">
                <a:pos x="connsiteX13729" y="connsiteY13729"/>
              </a:cxn>
              <a:cxn ang="0">
                <a:pos x="connsiteX13730" y="connsiteY13730"/>
              </a:cxn>
              <a:cxn ang="0">
                <a:pos x="connsiteX13731" y="connsiteY13731"/>
              </a:cxn>
              <a:cxn ang="0">
                <a:pos x="connsiteX13732" y="connsiteY13732"/>
              </a:cxn>
              <a:cxn ang="0">
                <a:pos x="connsiteX13733" y="connsiteY13733"/>
              </a:cxn>
              <a:cxn ang="0">
                <a:pos x="connsiteX13734" y="connsiteY13734"/>
              </a:cxn>
              <a:cxn ang="0">
                <a:pos x="connsiteX13735" y="connsiteY13735"/>
              </a:cxn>
              <a:cxn ang="0">
                <a:pos x="connsiteX13736" y="connsiteY13736"/>
              </a:cxn>
              <a:cxn ang="0">
                <a:pos x="connsiteX13737" y="connsiteY13737"/>
              </a:cxn>
              <a:cxn ang="0">
                <a:pos x="connsiteX13738" y="connsiteY13738"/>
              </a:cxn>
              <a:cxn ang="0">
                <a:pos x="connsiteX13739" y="connsiteY13739"/>
              </a:cxn>
              <a:cxn ang="0">
                <a:pos x="connsiteX13740" y="connsiteY13740"/>
              </a:cxn>
              <a:cxn ang="0">
                <a:pos x="connsiteX13741" y="connsiteY13741"/>
              </a:cxn>
              <a:cxn ang="0">
                <a:pos x="connsiteX13742" y="connsiteY13742"/>
              </a:cxn>
              <a:cxn ang="0">
                <a:pos x="connsiteX13743" y="connsiteY13743"/>
              </a:cxn>
              <a:cxn ang="0">
                <a:pos x="connsiteX13744" y="connsiteY13744"/>
              </a:cxn>
              <a:cxn ang="0">
                <a:pos x="connsiteX13745" y="connsiteY13745"/>
              </a:cxn>
              <a:cxn ang="0">
                <a:pos x="connsiteX13746" y="connsiteY13746"/>
              </a:cxn>
              <a:cxn ang="0">
                <a:pos x="connsiteX13747" y="connsiteY13747"/>
              </a:cxn>
              <a:cxn ang="0">
                <a:pos x="connsiteX13748" y="connsiteY13748"/>
              </a:cxn>
              <a:cxn ang="0">
                <a:pos x="connsiteX13749" y="connsiteY13749"/>
              </a:cxn>
              <a:cxn ang="0">
                <a:pos x="connsiteX13750" y="connsiteY13750"/>
              </a:cxn>
              <a:cxn ang="0">
                <a:pos x="connsiteX13751" y="connsiteY13751"/>
              </a:cxn>
              <a:cxn ang="0">
                <a:pos x="connsiteX13752" y="connsiteY13752"/>
              </a:cxn>
              <a:cxn ang="0">
                <a:pos x="connsiteX13753" y="connsiteY13753"/>
              </a:cxn>
              <a:cxn ang="0">
                <a:pos x="connsiteX13754" y="connsiteY13754"/>
              </a:cxn>
              <a:cxn ang="0">
                <a:pos x="connsiteX13755" y="connsiteY13755"/>
              </a:cxn>
              <a:cxn ang="0">
                <a:pos x="connsiteX13756" y="connsiteY13756"/>
              </a:cxn>
              <a:cxn ang="0">
                <a:pos x="connsiteX13757" y="connsiteY13757"/>
              </a:cxn>
              <a:cxn ang="0">
                <a:pos x="connsiteX13758" y="connsiteY13758"/>
              </a:cxn>
              <a:cxn ang="0">
                <a:pos x="connsiteX13759" y="connsiteY13759"/>
              </a:cxn>
              <a:cxn ang="0">
                <a:pos x="connsiteX13760" y="connsiteY13760"/>
              </a:cxn>
              <a:cxn ang="0">
                <a:pos x="connsiteX13761" y="connsiteY13761"/>
              </a:cxn>
              <a:cxn ang="0">
                <a:pos x="connsiteX13762" y="connsiteY13762"/>
              </a:cxn>
              <a:cxn ang="0">
                <a:pos x="connsiteX13763" y="connsiteY13763"/>
              </a:cxn>
              <a:cxn ang="0">
                <a:pos x="connsiteX13764" y="connsiteY13764"/>
              </a:cxn>
              <a:cxn ang="0">
                <a:pos x="connsiteX13765" y="connsiteY13765"/>
              </a:cxn>
              <a:cxn ang="0">
                <a:pos x="connsiteX13766" y="connsiteY13766"/>
              </a:cxn>
              <a:cxn ang="0">
                <a:pos x="connsiteX13767" y="connsiteY13767"/>
              </a:cxn>
              <a:cxn ang="0">
                <a:pos x="connsiteX13768" y="connsiteY13768"/>
              </a:cxn>
              <a:cxn ang="0">
                <a:pos x="connsiteX13769" y="connsiteY13769"/>
              </a:cxn>
              <a:cxn ang="0">
                <a:pos x="connsiteX13770" y="connsiteY13770"/>
              </a:cxn>
              <a:cxn ang="0">
                <a:pos x="connsiteX13771" y="connsiteY13771"/>
              </a:cxn>
              <a:cxn ang="0">
                <a:pos x="connsiteX13772" y="connsiteY13772"/>
              </a:cxn>
              <a:cxn ang="0">
                <a:pos x="connsiteX13773" y="connsiteY13773"/>
              </a:cxn>
              <a:cxn ang="0">
                <a:pos x="connsiteX13774" y="connsiteY13774"/>
              </a:cxn>
              <a:cxn ang="0">
                <a:pos x="connsiteX13775" y="connsiteY13775"/>
              </a:cxn>
              <a:cxn ang="0">
                <a:pos x="connsiteX13776" y="connsiteY13776"/>
              </a:cxn>
              <a:cxn ang="0">
                <a:pos x="connsiteX13777" y="connsiteY13777"/>
              </a:cxn>
              <a:cxn ang="0">
                <a:pos x="connsiteX13778" y="connsiteY13778"/>
              </a:cxn>
              <a:cxn ang="0">
                <a:pos x="connsiteX13779" y="connsiteY13779"/>
              </a:cxn>
              <a:cxn ang="0">
                <a:pos x="connsiteX13780" y="connsiteY13780"/>
              </a:cxn>
              <a:cxn ang="0">
                <a:pos x="connsiteX13781" y="connsiteY13781"/>
              </a:cxn>
              <a:cxn ang="0">
                <a:pos x="connsiteX13782" y="connsiteY13782"/>
              </a:cxn>
              <a:cxn ang="0">
                <a:pos x="connsiteX13783" y="connsiteY13783"/>
              </a:cxn>
              <a:cxn ang="0">
                <a:pos x="connsiteX13784" y="connsiteY13784"/>
              </a:cxn>
              <a:cxn ang="0">
                <a:pos x="connsiteX13785" y="connsiteY13785"/>
              </a:cxn>
              <a:cxn ang="0">
                <a:pos x="connsiteX13786" y="connsiteY13786"/>
              </a:cxn>
              <a:cxn ang="0">
                <a:pos x="connsiteX13787" y="connsiteY13787"/>
              </a:cxn>
              <a:cxn ang="0">
                <a:pos x="connsiteX13788" y="connsiteY13788"/>
              </a:cxn>
              <a:cxn ang="0">
                <a:pos x="connsiteX13789" y="connsiteY13789"/>
              </a:cxn>
              <a:cxn ang="0">
                <a:pos x="connsiteX13790" y="connsiteY13790"/>
              </a:cxn>
              <a:cxn ang="0">
                <a:pos x="connsiteX13791" y="connsiteY13791"/>
              </a:cxn>
              <a:cxn ang="0">
                <a:pos x="connsiteX13792" y="connsiteY13792"/>
              </a:cxn>
              <a:cxn ang="0">
                <a:pos x="connsiteX13793" y="connsiteY13793"/>
              </a:cxn>
              <a:cxn ang="0">
                <a:pos x="connsiteX13794" y="connsiteY13794"/>
              </a:cxn>
              <a:cxn ang="0">
                <a:pos x="connsiteX13795" y="connsiteY13795"/>
              </a:cxn>
              <a:cxn ang="0">
                <a:pos x="connsiteX13796" y="connsiteY13796"/>
              </a:cxn>
              <a:cxn ang="0">
                <a:pos x="connsiteX13797" y="connsiteY13797"/>
              </a:cxn>
              <a:cxn ang="0">
                <a:pos x="connsiteX13798" y="connsiteY13798"/>
              </a:cxn>
              <a:cxn ang="0">
                <a:pos x="connsiteX13799" y="connsiteY13799"/>
              </a:cxn>
              <a:cxn ang="0">
                <a:pos x="connsiteX13800" y="connsiteY13800"/>
              </a:cxn>
              <a:cxn ang="0">
                <a:pos x="connsiteX13801" y="connsiteY13801"/>
              </a:cxn>
              <a:cxn ang="0">
                <a:pos x="connsiteX13802" y="connsiteY13802"/>
              </a:cxn>
              <a:cxn ang="0">
                <a:pos x="connsiteX13803" y="connsiteY13803"/>
              </a:cxn>
              <a:cxn ang="0">
                <a:pos x="connsiteX13804" y="connsiteY13804"/>
              </a:cxn>
              <a:cxn ang="0">
                <a:pos x="connsiteX13805" y="connsiteY13805"/>
              </a:cxn>
              <a:cxn ang="0">
                <a:pos x="connsiteX13806" y="connsiteY13806"/>
              </a:cxn>
              <a:cxn ang="0">
                <a:pos x="connsiteX13807" y="connsiteY13807"/>
              </a:cxn>
              <a:cxn ang="0">
                <a:pos x="connsiteX13808" y="connsiteY13808"/>
              </a:cxn>
              <a:cxn ang="0">
                <a:pos x="connsiteX13809" y="connsiteY13809"/>
              </a:cxn>
              <a:cxn ang="0">
                <a:pos x="connsiteX13810" y="connsiteY13810"/>
              </a:cxn>
              <a:cxn ang="0">
                <a:pos x="connsiteX13811" y="connsiteY13811"/>
              </a:cxn>
              <a:cxn ang="0">
                <a:pos x="connsiteX13812" y="connsiteY13812"/>
              </a:cxn>
              <a:cxn ang="0">
                <a:pos x="connsiteX13813" y="connsiteY13813"/>
              </a:cxn>
              <a:cxn ang="0">
                <a:pos x="connsiteX13814" y="connsiteY13814"/>
              </a:cxn>
              <a:cxn ang="0">
                <a:pos x="connsiteX13815" y="connsiteY13815"/>
              </a:cxn>
              <a:cxn ang="0">
                <a:pos x="connsiteX13816" y="connsiteY13816"/>
              </a:cxn>
              <a:cxn ang="0">
                <a:pos x="connsiteX13817" y="connsiteY13817"/>
              </a:cxn>
              <a:cxn ang="0">
                <a:pos x="connsiteX13818" y="connsiteY13818"/>
              </a:cxn>
              <a:cxn ang="0">
                <a:pos x="connsiteX13819" y="connsiteY13819"/>
              </a:cxn>
              <a:cxn ang="0">
                <a:pos x="connsiteX13820" y="connsiteY13820"/>
              </a:cxn>
              <a:cxn ang="0">
                <a:pos x="connsiteX13821" y="connsiteY13821"/>
              </a:cxn>
              <a:cxn ang="0">
                <a:pos x="connsiteX13822" y="connsiteY13822"/>
              </a:cxn>
              <a:cxn ang="0">
                <a:pos x="connsiteX13823" y="connsiteY13823"/>
              </a:cxn>
              <a:cxn ang="0">
                <a:pos x="connsiteX13824" y="connsiteY13824"/>
              </a:cxn>
              <a:cxn ang="0">
                <a:pos x="connsiteX13825" y="connsiteY13825"/>
              </a:cxn>
              <a:cxn ang="0">
                <a:pos x="connsiteX13826" y="connsiteY13826"/>
              </a:cxn>
              <a:cxn ang="0">
                <a:pos x="connsiteX13827" y="connsiteY13827"/>
              </a:cxn>
              <a:cxn ang="0">
                <a:pos x="connsiteX13828" y="connsiteY13828"/>
              </a:cxn>
              <a:cxn ang="0">
                <a:pos x="connsiteX13829" y="connsiteY13829"/>
              </a:cxn>
              <a:cxn ang="0">
                <a:pos x="connsiteX13830" y="connsiteY13830"/>
              </a:cxn>
              <a:cxn ang="0">
                <a:pos x="connsiteX13831" y="connsiteY13831"/>
              </a:cxn>
              <a:cxn ang="0">
                <a:pos x="connsiteX13832" y="connsiteY13832"/>
              </a:cxn>
              <a:cxn ang="0">
                <a:pos x="connsiteX13833" y="connsiteY13833"/>
              </a:cxn>
              <a:cxn ang="0">
                <a:pos x="connsiteX13834" y="connsiteY13834"/>
              </a:cxn>
              <a:cxn ang="0">
                <a:pos x="connsiteX13835" y="connsiteY13835"/>
              </a:cxn>
              <a:cxn ang="0">
                <a:pos x="connsiteX13836" y="connsiteY13836"/>
              </a:cxn>
              <a:cxn ang="0">
                <a:pos x="connsiteX13837" y="connsiteY13837"/>
              </a:cxn>
              <a:cxn ang="0">
                <a:pos x="connsiteX13838" y="connsiteY13838"/>
              </a:cxn>
              <a:cxn ang="0">
                <a:pos x="connsiteX13839" y="connsiteY13839"/>
              </a:cxn>
              <a:cxn ang="0">
                <a:pos x="connsiteX13840" y="connsiteY13840"/>
              </a:cxn>
              <a:cxn ang="0">
                <a:pos x="connsiteX13841" y="connsiteY13841"/>
              </a:cxn>
              <a:cxn ang="0">
                <a:pos x="connsiteX13842" y="connsiteY13842"/>
              </a:cxn>
              <a:cxn ang="0">
                <a:pos x="connsiteX13843" y="connsiteY13843"/>
              </a:cxn>
              <a:cxn ang="0">
                <a:pos x="connsiteX13844" y="connsiteY13844"/>
              </a:cxn>
              <a:cxn ang="0">
                <a:pos x="connsiteX13845" y="connsiteY13845"/>
              </a:cxn>
              <a:cxn ang="0">
                <a:pos x="connsiteX13846" y="connsiteY13846"/>
              </a:cxn>
              <a:cxn ang="0">
                <a:pos x="connsiteX13847" y="connsiteY13847"/>
              </a:cxn>
              <a:cxn ang="0">
                <a:pos x="connsiteX13848" y="connsiteY13848"/>
              </a:cxn>
              <a:cxn ang="0">
                <a:pos x="connsiteX13849" y="connsiteY13849"/>
              </a:cxn>
              <a:cxn ang="0">
                <a:pos x="connsiteX13850" y="connsiteY13850"/>
              </a:cxn>
              <a:cxn ang="0">
                <a:pos x="connsiteX13851" y="connsiteY13851"/>
              </a:cxn>
              <a:cxn ang="0">
                <a:pos x="connsiteX13852" y="connsiteY13852"/>
              </a:cxn>
              <a:cxn ang="0">
                <a:pos x="connsiteX13853" y="connsiteY13853"/>
              </a:cxn>
              <a:cxn ang="0">
                <a:pos x="connsiteX13854" y="connsiteY13854"/>
              </a:cxn>
              <a:cxn ang="0">
                <a:pos x="connsiteX13855" y="connsiteY13855"/>
              </a:cxn>
              <a:cxn ang="0">
                <a:pos x="connsiteX13856" y="connsiteY13856"/>
              </a:cxn>
              <a:cxn ang="0">
                <a:pos x="connsiteX13857" y="connsiteY13857"/>
              </a:cxn>
              <a:cxn ang="0">
                <a:pos x="connsiteX13858" y="connsiteY13858"/>
              </a:cxn>
              <a:cxn ang="0">
                <a:pos x="connsiteX13859" y="connsiteY13859"/>
              </a:cxn>
              <a:cxn ang="0">
                <a:pos x="connsiteX13860" y="connsiteY13860"/>
              </a:cxn>
              <a:cxn ang="0">
                <a:pos x="connsiteX13861" y="connsiteY13861"/>
              </a:cxn>
              <a:cxn ang="0">
                <a:pos x="connsiteX13862" y="connsiteY13862"/>
              </a:cxn>
              <a:cxn ang="0">
                <a:pos x="connsiteX13863" y="connsiteY13863"/>
              </a:cxn>
              <a:cxn ang="0">
                <a:pos x="connsiteX13864" y="connsiteY13864"/>
              </a:cxn>
              <a:cxn ang="0">
                <a:pos x="connsiteX13865" y="connsiteY13865"/>
              </a:cxn>
              <a:cxn ang="0">
                <a:pos x="connsiteX13866" y="connsiteY13866"/>
              </a:cxn>
              <a:cxn ang="0">
                <a:pos x="connsiteX13867" y="connsiteY13867"/>
              </a:cxn>
              <a:cxn ang="0">
                <a:pos x="connsiteX13868" y="connsiteY13868"/>
              </a:cxn>
              <a:cxn ang="0">
                <a:pos x="connsiteX13869" y="connsiteY13869"/>
              </a:cxn>
              <a:cxn ang="0">
                <a:pos x="connsiteX13870" y="connsiteY13870"/>
              </a:cxn>
              <a:cxn ang="0">
                <a:pos x="connsiteX13871" y="connsiteY13871"/>
              </a:cxn>
              <a:cxn ang="0">
                <a:pos x="connsiteX13872" y="connsiteY13872"/>
              </a:cxn>
              <a:cxn ang="0">
                <a:pos x="connsiteX13873" y="connsiteY13873"/>
              </a:cxn>
              <a:cxn ang="0">
                <a:pos x="connsiteX13874" y="connsiteY13874"/>
              </a:cxn>
              <a:cxn ang="0">
                <a:pos x="connsiteX13875" y="connsiteY13875"/>
              </a:cxn>
              <a:cxn ang="0">
                <a:pos x="connsiteX13876" y="connsiteY13876"/>
              </a:cxn>
              <a:cxn ang="0">
                <a:pos x="connsiteX13877" y="connsiteY13877"/>
              </a:cxn>
              <a:cxn ang="0">
                <a:pos x="connsiteX13878" y="connsiteY13878"/>
              </a:cxn>
              <a:cxn ang="0">
                <a:pos x="connsiteX13879" y="connsiteY13879"/>
              </a:cxn>
              <a:cxn ang="0">
                <a:pos x="connsiteX13880" y="connsiteY13880"/>
              </a:cxn>
              <a:cxn ang="0">
                <a:pos x="connsiteX13881" y="connsiteY13881"/>
              </a:cxn>
              <a:cxn ang="0">
                <a:pos x="connsiteX13882" y="connsiteY13882"/>
              </a:cxn>
              <a:cxn ang="0">
                <a:pos x="connsiteX13883" y="connsiteY13883"/>
              </a:cxn>
              <a:cxn ang="0">
                <a:pos x="connsiteX13884" y="connsiteY13884"/>
              </a:cxn>
              <a:cxn ang="0">
                <a:pos x="connsiteX13885" y="connsiteY13885"/>
              </a:cxn>
              <a:cxn ang="0">
                <a:pos x="connsiteX13886" y="connsiteY13886"/>
              </a:cxn>
              <a:cxn ang="0">
                <a:pos x="connsiteX13887" y="connsiteY13887"/>
              </a:cxn>
              <a:cxn ang="0">
                <a:pos x="connsiteX13888" y="connsiteY13888"/>
              </a:cxn>
              <a:cxn ang="0">
                <a:pos x="connsiteX13889" y="connsiteY13889"/>
              </a:cxn>
              <a:cxn ang="0">
                <a:pos x="connsiteX13890" y="connsiteY13890"/>
              </a:cxn>
              <a:cxn ang="0">
                <a:pos x="connsiteX13891" y="connsiteY13891"/>
              </a:cxn>
              <a:cxn ang="0">
                <a:pos x="connsiteX13892" y="connsiteY13892"/>
              </a:cxn>
              <a:cxn ang="0">
                <a:pos x="connsiteX13893" y="connsiteY13893"/>
              </a:cxn>
              <a:cxn ang="0">
                <a:pos x="connsiteX13894" y="connsiteY13894"/>
              </a:cxn>
              <a:cxn ang="0">
                <a:pos x="connsiteX13895" y="connsiteY13895"/>
              </a:cxn>
              <a:cxn ang="0">
                <a:pos x="connsiteX13896" y="connsiteY13896"/>
              </a:cxn>
              <a:cxn ang="0">
                <a:pos x="connsiteX13897" y="connsiteY13897"/>
              </a:cxn>
              <a:cxn ang="0">
                <a:pos x="connsiteX13898" y="connsiteY13898"/>
              </a:cxn>
              <a:cxn ang="0">
                <a:pos x="connsiteX13899" y="connsiteY13899"/>
              </a:cxn>
              <a:cxn ang="0">
                <a:pos x="connsiteX13900" y="connsiteY13900"/>
              </a:cxn>
              <a:cxn ang="0">
                <a:pos x="connsiteX13901" y="connsiteY13901"/>
              </a:cxn>
              <a:cxn ang="0">
                <a:pos x="connsiteX13902" y="connsiteY13902"/>
              </a:cxn>
              <a:cxn ang="0">
                <a:pos x="connsiteX13903" y="connsiteY13903"/>
              </a:cxn>
              <a:cxn ang="0">
                <a:pos x="connsiteX13904" y="connsiteY13904"/>
              </a:cxn>
              <a:cxn ang="0">
                <a:pos x="connsiteX13905" y="connsiteY13905"/>
              </a:cxn>
              <a:cxn ang="0">
                <a:pos x="connsiteX13906" y="connsiteY13906"/>
              </a:cxn>
              <a:cxn ang="0">
                <a:pos x="connsiteX13907" y="connsiteY13907"/>
              </a:cxn>
              <a:cxn ang="0">
                <a:pos x="connsiteX13908" y="connsiteY13908"/>
              </a:cxn>
              <a:cxn ang="0">
                <a:pos x="connsiteX13909" y="connsiteY13909"/>
              </a:cxn>
              <a:cxn ang="0">
                <a:pos x="connsiteX13910" y="connsiteY13910"/>
              </a:cxn>
              <a:cxn ang="0">
                <a:pos x="connsiteX13911" y="connsiteY13911"/>
              </a:cxn>
              <a:cxn ang="0">
                <a:pos x="connsiteX13912" y="connsiteY13912"/>
              </a:cxn>
              <a:cxn ang="0">
                <a:pos x="connsiteX13913" y="connsiteY13913"/>
              </a:cxn>
              <a:cxn ang="0">
                <a:pos x="connsiteX13914" y="connsiteY13914"/>
              </a:cxn>
              <a:cxn ang="0">
                <a:pos x="connsiteX13915" y="connsiteY13915"/>
              </a:cxn>
              <a:cxn ang="0">
                <a:pos x="connsiteX13916" y="connsiteY13916"/>
              </a:cxn>
              <a:cxn ang="0">
                <a:pos x="connsiteX13917" y="connsiteY13917"/>
              </a:cxn>
              <a:cxn ang="0">
                <a:pos x="connsiteX13918" y="connsiteY13918"/>
              </a:cxn>
              <a:cxn ang="0">
                <a:pos x="connsiteX13919" y="connsiteY13919"/>
              </a:cxn>
              <a:cxn ang="0">
                <a:pos x="connsiteX13920" y="connsiteY13920"/>
              </a:cxn>
              <a:cxn ang="0">
                <a:pos x="connsiteX13921" y="connsiteY13921"/>
              </a:cxn>
              <a:cxn ang="0">
                <a:pos x="connsiteX13922" y="connsiteY13922"/>
              </a:cxn>
              <a:cxn ang="0">
                <a:pos x="connsiteX13923" y="connsiteY13923"/>
              </a:cxn>
              <a:cxn ang="0">
                <a:pos x="connsiteX13924" y="connsiteY13924"/>
              </a:cxn>
              <a:cxn ang="0">
                <a:pos x="connsiteX13925" y="connsiteY13925"/>
              </a:cxn>
              <a:cxn ang="0">
                <a:pos x="connsiteX13926" y="connsiteY13926"/>
              </a:cxn>
              <a:cxn ang="0">
                <a:pos x="connsiteX13927" y="connsiteY13927"/>
              </a:cxn>
              <a:cxn ang="0">
                <a:pos x="connsiteX13928" y="connsiteY13928"/>
              </a:cxn>
              <a:cxn ang="0">
                <a:pos x="connsiteX13929" y="connsiteY13929"/>
              </a:cxn>
              <a:cxn ang="0">
                <a:pos x="connsiteX13930" y="connsiteY13930"/>
              </a:cxn>
              <a:cxn ang="0">
                <a:pos x="connsiteX13931" y="connsiteY13931"/>
              </a:cxn>
              <a:cxn ang="0">
                <a:pos x="connsiteX13932" y="connsiteY13932"/>
              </a:cxn>
              <a:cxn ang="0">
                <a:pos x="connsiteX13933" y="connsiteY13933"/>
              </a:cxn>
              <a:cxn ang="0">
                <a:pos x="connsiteX13934" y="connsiteY13934"/>
              </a:cxn>
              <a:cxn ang="0">
                <a:pos x="connsiteX13935" y="connsiteY13935"/>
              </a:cxn>
              <a:cxn ang="0">
                <a:pos x="connsiteX13936" y="connsiteY13936"/>
              </a:cxn>
              <a:cxn ang="0">
                <a:pos x="connsiteX13937" y="connsiteY13937"/>
              </a:cxn>
              <a:cxn ang="0">
                <a:pos x="connsiteX13938" y="connsiteY13938"/>
              </a:cxn>
              <a:cxn ang="0">
                <a:pos x="connsiteX13939" y="connsiteY13939"/>
              </a:cxn>
              <a:cxn ang="0">
                <a:pos x="connsiteX13940" y="connsiteY13940"/>
              </a:cxn>
              <a:cxn ang="0">
                <a:pos x="connsiteX13941" y="connsiteY13941"/>
              </a:cxn>
              <a:cxn ang="0">
                <a:pos x="connsiteX13942" y="connsiteY13942"/>
              </a:cxn>
              <a:cxn ang="0">
                <a:pos x="connsiteX13943" y="connsiteY13943"/>
              </a:cxn>
              <a:cxn ang="0">
                <a:pos x="connsiteX13944" y="connsiteY13944"/>
              </a:cxn>
              <a:cxn ang="0">
                <a:pos x="connsiteX13945" y="connsiteY13945"/>
              </a:cxn>
              <a:cxn ang="0">
                <a:pos x="connsiteX13946" y="connsiteY13946"/>
              </a:cxn>
              <a:cxn ang="0">
                <a:pos x="connsiteX13947" y="connsiteY13947"/>
              </a:cxn>
              <a:cxn ang="0">
                <a:pos x="connsiteX13948" y="connsiteY13948"/>
              </a:cxn>
              <a:cxn ang="0">
                <a:pos x="connsiteX13949" y="connsiteY13949"/>
              </a:cxn>
              <a:cxn ang="0">
                <a:pos x="connsiteX13950" y="connsiteY13950"/>
              </a:cxn>
              <a:cxn ang="0">
                <a:pos x="connsiteX13951" y="connsiteY13951"/>
              </a:cxn>
              <a:cxn ang="0">
                <a:pos x="connsiteX13952" y="connsiteY13952"/>
              </a:cxn>
              <a:cxn ang="0">
                <a:pos x="connsiteX13953" y="connsiteY13953"/>
              </a:cxn>
              <a:cxn ang="0">
                <a:pos x="connsiteX13954" y="connsiteY13954"/>
              </a:cxn>
              <a:cxn ang="0">
                <a:pos x="connsiteX13955" y="connsiteY13955"/>
              </a:cxn>
              <a:cxn ang="0">
                <a:pos x="connsiteX13956" y="connsiteY13956"/>
              </a:cxn>
              <a:cxn ang="0">
                <a:pos x="connsiteX13957" y="connsiteY13957"/>
              </a:cxn>
              <a:cxn ang="0">
                <a:pos x="connsiteX13958" y="connsiteY13958"/>
              </a:cxn>
              <a:cxn ang="0">
                <a:pos x="connsiteX13959" y="connsiteY13959"/>
              </a:cxn>
              <a:cxn ang="0">
                <a:pos x="connsiteX13960" y="connsiteY13960"/>
              </a:cxn>
              <a:cxn ang="0">
                <a:pos x="connsiteX13961" y="connsiteY13961"/>
              </a:cxn>
              <a:cxn ang="0">
                <a:pos x="connsiteX13962" y="connsiteY13962"/>
              </a:cxn>
              <a:cxn ang="0">
                <a:pos x="connsiteX13963" y="connsiteY13963"/>
              </a:cxn>
              <a:cxn ang="0">
                <a:pos x="connsiteX13964" y="connsiteY13964"/>
              </a:cxn>
              <a:cxn ang="0">
                <a:pos x="connsiteX13965" y="connsiteY13965"/>
              </a:cxn>
              <a:cxn ang="0">
                <a:pos x="connsiteX13966" y="connsiteY13966"/>
              </a:cxn>
              <a:cxn ang="0">
                <a:pos x="connsiteX13967" y="connsiteY13967"/>
              </a:cxn>
              <a:cxn ang="0">
                <a:pos x="connsiteX13968" y="connsiteY13968"/>
              </a:cxn>
              <a:cxn ang="0">
                <a:pos x="connsiteX13969" y="connsiteY13969"/>
              </a:cxn>
              <a:cxn ang="0">
                <a:pos x="connsiteX13970" y="connsiteY13970"/>
              </a:cxn>
              <a:cxn ang="0">
                <a:pos x="connsiteX13971" y="connsiteY13971"/>
              </a:cxn>
              <a:cxn ang="0">
                <a:pos x="connsiteX13972" y="connsiteY13972"/>
              </a:cxn>
              <a:cxn ang="0">
                <a:pos x="connsiteX13973" y="connsiteY13973"/>
              </a:cxn>
              <a:cxn ang="0">
                <a:pos x="connsiteX13974" y="connsiteY13974"/>
              </a:cxn>
              <a:cxn ang="0">
                <a:pos x="connsiteX13975" y="connsiteY13975"/>
              </a:cxn>
              <a:cxn ang="0">
                <a:pos x="connsiteX13976" y="connsiteY13976"/>
              </a:cxn>
              <a:cxn ang="0">
                <a:pos x="connsiteX13977" y="connsiteY13977"/>
              </a:cxn>
              <a:cxn ang="0">
                <a:pos x="connsiteX13978" y="connsiteY13978"/>
              </a:cxn>
              <a:cxn ang="0">
                <a:pos x="connsiteX13979" y="connsiteY13979"/>
              </a:cxn>
              <a:cxn ang="0">
                <a:pos x="connsiteX13980" y="connsiteY13980"/>
              </a:cxn>
              <a:cxn ang="0">
                <a:pos x="connsiteX13981" y="connsiteY13981"/>
              </a:cxn>
              <a:cxn ang="0">
                <a:pos x="connsiteX13982" y="connsiteY13982"/>
              </a:cxn>
              <a:cxn ang="0">
                <a:pos x="connsiteX13983" y="connsiteY13983"/>
              </a:cxn>
              <a:cxn ang="0">
                <a:pos x="connsiteX13984" y="connsiteY13984"/>
              </a:cxn>
              <a:cxn ang="0">
                <a:pos x="connsiteX13985" y="connsiteY13985"/>
              </a:cxn>
              <a:cxn ang="0">
                <a:pos x="connsiteX13986" y="connsiteY13986"/>
              </a:cxn>
              <a:cxn ang="0">
                <a:pos x="connsiteX13987" y="connsiteY13987"/>
              </a:cxn>
              <a:cxn ang="0">
                <a:pos x="connsiteX13988" y="connsiteY13988"/>
              </a:cxn>
              <a:cxn ang="0">
                <a:pos x="connsiteX13989" y="connsiteY13989"/>
              </a:cxn>
              <a:cxn ang="0">
                <a:pos x="connsiteX13990" y="connsiteY13990"/>
              </a:cxn>
              <a:cxn ang="0">
                <a:pos x="connsiteX13991" y="connsiteY13991"/>
              </a:cxn>
              <a:cxn ang="0">
                <a:pos x="connsiteX13992" y="connsiteY13992"/>
              </a:cxn>
              <a:cxn ang="0">
                <a:pos x="connsiteX13993" y="connsiteY13993"/>
              </a:cxn>
              <a:cxn ang="0">
                <a:pos x="connsiteX13994" y="connsiteY13994"/>
              </a:cxn>
              <a:cxn ang="0">
                <a:pos x="connsiteX13995" y="connsiteY13995"/>
              </a:cxn>
              <a:cxn ang="0">
                <a:pos x="connsiteX13996" y="connsiteY13996"/>
              </a:cxn>
              <a:cxn ang="0">
                <a:pos x="connsiteX13997" y="connsiteY13997"/>
              </a:cxn>
              <a:cxn ang="0">
                <a:pos x="connsiteX13998" y="connsiteY13998"/>
              </a:cxn>
              <a:cxn ang="0">
                <a:pos x="connsiteX13999" y="connsiteY13999"/>
              </a:cxn>
              <a:cxn ang="0">
                <a:pos x="connsiteX14000" y="connsiteY14000"/>
              </a:cxn>
              <a:cxn ang="0">
                <a:pos x="connsiteX14001" y="connsiteY14001"/>
              </a:cxn>
              <a:cxn ang="0">
                <a:pos x="connsiteX14002" y="connsiteY14002"/>
              </a:cxn>
              <a:cxn ang="0">
                <a:pos x="connsiteX14003" y="connsiteY14003"/>
              </a:cxn>
              <a:cxn ang="0">
                <a:pos x="connsiteX14004" y="connsiteY14004"/>
              </a:cxn>
              <a:cxn ang="0">
                <a:pos x="connsiteX14005" y="connsiteY14005"/>
              </a:cxn>
              <a:cxn ang="0">
                <a:pos x="connsiteX14006" y="connsiteY14006"/>
              </a:cxn>
              <a:cxn ang="0">
                <a:pos x="connsiteX14007" y="connsiteY14007"/>
              </a:cxn>
              <a:cxn ang="0">
                <a:pos x="connsiteX14008" y="connsiteY14008"/>
              </a:cxn>
              <a:cxn ang="0">
                <a:pos x="connsiteX14009" y="connsiteY14009"/>
              </a:cxn>
              <a:cxn ang="0">
                <a:pos x="connsiteX14010" y="connsiteY14010"/>
              </a:cxn>
              <a:cxn ang="0">
                <a:pos x="connsiteX14011" y="connsiteY14011"/>
              </a:cxn>
              <a:cxn ang="0">
                <a:pos x="connsiteX14012" y="connsiteY14012"/>
              </a:cxn>
              <a:cxn ang="0">
                <a:pos x="connsiteX14013" y="connsiteY14013"/>
              </a:cxn>
              <a:cxn ang="0">
                <a:pos x="connsiteX14014" y="connsiteY14014"/>
              </a:cxn>
              <a:cxn ang="0">
                <a:pos x="connsiteX14015" y="connsiteY14015"/>
              </a:cxn>
              <a:cxn ang="0">
                <a:pos x="connsiteX14016" y="connsiteY14016"/>
              </a:cxn>
              <a:cxn ang="0">
                <a:pos x="connsiteX14017" y="connsiteY14017"/>
              </a:cxn>
              <a:cxn ang="0">
                <a:pos x="connsiteX14018" y="connsiteY14018"/>
              </a:cxn>
              <a:cxn ang="0">
                <a:pos x="connsiteX14019" y="connsiteY14019"/>
              </a:cxn>
              <a:cxn ang="0">
                <a:pos x="connsiteX14020" y="connsiteY14020"/>
              </a:cxn>
              <a:cxn ang="0">
                <a:pos x="connsiteX14021" y="connsiteY14021"/>
              </a:cxn>
              <a:cxn ang="0">
                <a:pos x="connsiteX14022" y="connsiteY14022"/>
              </a:cxn>
              <a:cxn ang="0">
                <a:pos x="connsiteX14023" y="connsiteY14023"/>
              </a:cxn>
              <a:cxn ang="0">
                <a:pos x="connsiteX14024" y="connsiteY14024"/>
              </a:cxn>
              <a:cxn ang="0">
                <a:pos x="connsiteX14025" y="connsiteY14025"/>
              </a:cxn>
              <a:cxn ang="0">
                <a:pos x="connsiteX14026" y="connsiteY14026"/>
              </a:cxn>
              <a:cxn ang="0">
                <a:pos x="connsiteX14027" y="connsiteY14027"/>
              </a:cxn>
              <a:cxn ang="0">
                <a:pos x="connsiteX14028" y="connsiteY14028"/>
              </a:cxn>
              <a:cxn ang="0">
                <a:pos x="connsiteX14029" y="connsiteY14029"/>
              </a:cxn>
              <a:cxn ang="0">
                <a:pos x="connsiteX14030" y="connsiteY14030"/>
              </a:cxn>
              <a:cxn ang="0">
                <a:pos x="connsiteX14031" y="connsiteY14031"/>
              </a:cxn>
              <a:cxn ang="0">
                <a:pos x="connsiteX14032" y="connsiteY14032"/>
              </a:cxn>
              <a:cxn ang="0">
                <a:pos x="connsiteX14033" y="connsiteY14033"/>
              </a:cxn>
              <a:cxn ang="0">
                <a:pos x="connsiteX14034" y="connsiteY14034"/>
              </a:cxn>
              <a:cxn ang="0">
                <a:pos x="connsiteX14035" y="connsiteY14035"/>
              </a:cxn>
              <a:cxn ang="0">
                <a:pos x="connsiteX14036" y="connsiteY14036"/>
              </a:cxn>
              <a:cxn ang="0">
                <a:pos x="connsiteX14037" y="connsiteY14037"/>
              </a:cxn>
              <a:cxn ang="0">
                <a:pos x="connsiteX14038" y="connsiteY14038"/>
              </a:cxn>
              <a:cxn ang="0">
                <a:pos x="connsiteX14039" y="connsiteY14039"/>
              </a:cxn>
              <a:cxn ang="0">
                <a:pos x="connsiteX14040" y="connsiteY14040"/>
              </a:cxn>
              <a:cxn ang="0">
                <a:pos x="connsiteX14041" y="connsiteY14041"/>
              </a:cxn>
              <a:cxn ang="0">
                <a:pos x="connsiteX14042" y="connsiteY14042"/>
              </a:cxn>
              <a:cxn ang="0">
                <a:pos x="connsiteX14043" y="connsiteY14043"/>
              </a:cxn>
              <a:cxn ang="0">
                <a:pos x="connsiteX14044" y="connsiteY14044"/>
              </a:cxn>
              <a:cxn ang="0">
                <a:pos x="connsiteX14045" y="connsiteY14045"/>
              </a:cxn>
              <a:cxn ang="0">
                <a:pos x="connsiteX14046" y="connsiteY14046"/>
              </a:cxn>
              <a:cxn ang="0">
                <a:pos x="connsiteX14047" y="connsiteY14047"/>
              </a:cxn>
              <a:cxn ang="0">
                <a:pos x="connsiteX14048" y="connsiteY14048"/>
              </a:cxn>
              <a:cxn ang="0">
                <a:pos x="connsiteX14049" y="connsiteY14049"/>
              </a:cxn>
              <a:cxn ang="0">
                <a:pos x="connsiteX14050" y="connsiteY14050"/>
              </a:cxn>
              <a:cxn ang="0">
                <a:pos x="connsiteX14051" y="connsiteY14051"/>
              </a:cxn>
              <a:cxn ang="0">
                <a:pos x="connsiteX14052" y="connsiteY14052"/>
              </a:cxn>
              <a:cxn ang="0">
                <a:pos x="connsiteX14053" y="connsiteY14053"/>
              </a:cxn>
              <a:cxn ang="0">
                <a:pos x="connsiteX14054" y="connsiteY14054"/>
              </a:cxn>
              <a:cxn ang="0">
                <a:pos x="connsiteX14055" y="connsiteY14055"/>
              </a:cxn>
              <a:cxn ang="0">
                <a:pos x="connsiteX14056" y="connsiteY14056"/>
              </a:cxn>
              <a:cxn ang="0">
                <a:pos x="connsiteX14057" y="connsiteY14057"/>
              </a:cxn>
              <a:cxn ang="0">
                <a:pos x="connsiteX14058" y="connsiteY14058"/>
              </a:cxn>
              <a:cxn ang="0">
                <a:pos x="connsiteX14059" y="connsiteY14059"/>
              </a:cxn>
              <a:cxn ang="0">
                <a:pos x="connsiteX14060" y="connsiteY14060"/>
              </a:cxn>
              <a:cxn ang="0">
                <a:pos x="connsiteX14061" y="connsiteY14061"/>
              </a:cxn>
              <a:cxn ang="0">
                <a:pos x="connsiteX14062" y="connsiteY14062"/>
              </a:cxn>
              <a:cxn ang="0">
                <a:pos x="connsiteX14063" y="connsiteY14063"/>
              </a:cxn>
              <a:cxn ang="0">
                <a:pos x="connsiteX14064" y="connsiteY14064"/>
              </a:cxn>
              <a:cxn ang="0">
                <a:pos x="connsiteX14065" y="connsiteY14065"/>
              </a:cxn>
              <a:cxn ang="0">
                <a:pos x="connsiteX14066" y="connsiteY14066"/>
              </a:cxn>
              <a:cxn ang="0">
                <a:pos x="connsiteX14067" y="connsiteY14067"/>
              </a:cxn>
              <a:cxn ang="0">
                <a:pos x="connsiteX14068" y="connsiteY14068"/>
              </a:cxn>
              <a:cxn ang="0">
                <a:pos x="connsiteX14069" y="connsiteY14069"/>
              </a:cxn>
              <a:cxn ang="0">
                <a:pos x="connsiteX14070" y="connsiteY14070"/>
              </a:cxn>
              <a:cxn ang="0">
                <a:pos x="connsiteX14071" y="connsiteY14071"/>
              </a:cxn>
              <a:cxn ang="0">
                <a:pos x="connsiteX14072" y="connsiteY14072"/>
              </a:cxn>
              <a:cxn ang="0">
                <a:pos x="connsiteX14073" y="connsiteY14073"/>
              </a:cxn>
              <a:cxn ang="0">
                <a:pos x="connsiteX14074" y="connsiteY14074"/>
              </a:cxn>
              <a:cxn ang="0">
                <a:pos x="connsiteX14075" y="connsiteY14075"/>
              </a:cxn>
              <a:cxn ang="0">
                <a:pos x="connsiteX14076" y="connsiteY14076"/>
              </a:cxn>
              <a:cxn ang="0">
                <a:pos x="connsiteX14077" y="connsiteY14077"/>
              </a:cxn>
              <a:cxn ang="0">
                <a:pos x="connsiteX14078" y="connsiteY14078"/>
              </a:cxn>
              <a:cxn ang="0">
                <a:pos x="connsiteX14079" y="connsiteY14079"/>
              </a:cxn>
              <a:cxn ang="0">
                <a:pos x="connsiteX14080" y="connsiteY14080"/>
              </a:cxn>
              <a:cxn ang="0">
                <a:pos x="connsiteX14081" y="connsiteY14081"/>
              </a:cxn>
              <a:cxn ang="0">
                <a:pos x="connsiteX14082" y="connsiteY14082"/>
              </a:cxn>
              <a:cxn ang="0">
                <a:pos x="connsiteX14083" y="connsiteY14083"/>
              </a:cxn>
              <a:cxn ang="0">
                <a:pos x="connsiteX14084" y="connsiteY14084"/>
              </a:cxn>
              <a:cxn ang="0">
                <a:pos x="connsiteX14085" y="connsiteY14085"/>
              </a:cxn>
              <a:cxn ang="0">
                <a:pos x="connsiteX14086" y="connsiteY14086"/>
              </a:cxn>
              <a:cxn ang="0">
                <a:pos x="connsiteX14087" y="connsiteY14087"/>
              </a:cxn>
              <a:cxn ang="0">
                <a:pos x="connsiteX14088" y="connsiteY14088"/>
              </a:cxn>
              <a:cxn ang="0">
                <a:pos x="connsiteX14089" y="connsiteY14089"/>
              </a:cxn>
              <a:cxn ang="0">
                <a:pos x="connsiteX14090" y="connsiteY14090"/>
              </a:cxn>
              <a:cxn ang="0">
                <a:pos x="connsiteX14091" y="connsiteY14091"/>
              </a:cxn>
              <a:cxn ang="0">
                <a:pos x="connsiteX14092" y="connsiteY14092"/>
              </a:cxn>
              <a:cxn ang="0">
                <a:pos x="connsiteX14093" y="connsiteY14093"/>
              </a:cxn>
              <a:cxn ang="0">
                <a:pos x="connsiteX14094" y="connsiteY14094"/>
              </a:cxn>
              <a:cxn ang="0">
                <a:pos x="connsiteX14095" y="connsiteY14095"/>
              </a:cxn>
              <a:cxn ang="0">
                <a:pos x="connsiteX14096" y="connsiteY14096"/>
              </a:cxn>
              <a:cxn ang="0">
                <a:pos x="connsiteX14097" y="connsiteY14097"/>
              </a:cxn>
              <a:cxn ang="0">
                <a:pos x="connsiteX14098" y="connsiteY14098"/>
              </a:cxn>
              <a:cxn ang="0">
                <a:pos x="connsiteX14099" y="connsiteY14099"/>
              </a:cxn>
              <a:cxn ang="0">
                <a:pos x="connsiteX14100" y="connsiteY14100"/>
              </a:cxn>
              <a:cxn ang="0">
                <a:pos x="connsiteX14101" y="connsiteY14101"/>
              </a:cxn>
              <a:cxn ang="0">
                <a:pos x="connsiteX14102" y="connsiteY14102"/>
              </a:cxn>
              <a:cxn ang="0">
                <a:pos x="connsiteX14103" y="connsiteY14103"/>
              </a:cxn>
              <a:cxn ang="0">
                <a:pos x="connsiteX14104" y="connsiteY14104"/>
              </a:cxn>
              <a:cxn ang="0">
                <a:pos x="connsiteX14105" y="connsiteY14105"/>
              </a:cxn>
              <a:cxn ang="0">
                <a:pos x="connsiteX14106" y="connsiteY14106"/>
              </a:cxn>
              <a:cxn ang="0">
                <a:pos x="connsiteX14107" y="connsiteY14107"/>
              </a:cxn>
              <a:cxn ang="0">
                <a:pos x="connsiteX14108" y="connsiteY14108"/>
              </a:cxn>
              <a:cxn ang="0">
                <a:pos x="connsiteX14109" y="connsiteY14109"/>
              </a:cxn>
              <a:cxn ang="0">
                <a:pos x="connsiteX14110" y="connsiteY14110"/>
              </a:cxn>
              <a:cxn ang="0">
                <a:pos x="connsiteX14111" y="connsiteY14111"/>
              </a:cxn>
              <a:cxn ang="0">
                <a:pos x="connsiteX14112" y="connsiteY14112"/>
              </a:cxn>
              <a:cxn ang="0">
                <a:pos x="connsiteX14113" y="connsiteY14113"/>
              </a:cxn>
              <a:cxn ang="0">
                <a:pos x="connsiteX14114" y="connsiteY14114"/>
              </a:cxn>
              <a:cxn ang="0">
                <a:pos x="connsiteX14115" y="connsiteY14115"/>
              </a:cxn>
              <a:cxn ang="0">
                <a:pos x="connsiteX14116" y="connsiteY14116"/>
              </a:cxn>
              <a:cxn ang="0">
                <a:pos x="connsiteX14117" y="connsiteY14117"/>
              </a:cxn>
              <a:cxn ang="0">
                <a:pos x="connsiteX14118" y="connsiteY14118"/>
              </a:cxn>
              <a:cxn ang="0">
                <a:pos x="connsiteX14119" y="connsiteY14119"/>
              </a:cxn>
              <a:cxn ang="0">
                <a:pos x="connsiteX14120" y="connsiteY14120"/>
              </a:cxn>
              <a:cxn ang="0">
                <a:pos x="connsiteX14121" y="connsiteY14121"/>
              </a:cxn>
              <a:cxn ang="0">
                <a:pos x="connsiteX14122" y="connsiteY14122"/>
              </a:cxn>
              <a:cxn ang="0">
                <a:pos x="connsiteX14123" y="connsiteY14123"/>
              </a:cxn>
              <a:cxn ang="0">
                <a:pos x="connsiteX14124" y="connsiteY14124"/>
              </a:cxn>
              <a:cxn ang="0">
                <a:pos x="connsiteX14125" y="connsiteY14125"/>
              </a:cxn>
              <a:cxn ang="0">
                <a:pos x="connsiteX14126" y="connsiteY14126"/>
              </a:cxn>
              <a:cxn ang="0">
                <a:pos x="connsiteX14127" y="connsiteY14127"/>
              </a:cxn>
              <a:cxn ang="0">
                <a:pos x="connsiteX14128" y="connsiteY14128"/>
              </a:cxn>
              <a:cxn ang="0">
                <a:pos x="connsiteX14129" y="connsiteY14129"/>
              </a:cxn>
              <a:cxn ang="0">
                <a:pos x="connsiteX14130" y="connsiteY14130"/>
              </a:cxn>
              <a:cxn ang="0">
                <a:pos x="connsiteX14131" y="connsiteY14131"/>
              </a:cxn>
              <a:cxn ang="0">
                <a:pos x="connsiteX14132" y="connsiteY14132"/>
              </a:cxn>
              <a:cxn ang="0">
                <a:pos x="connsiteX14133" y="connsiteY14133"/>
              </a:cxn>
              <a:cxn ang="0">
                <a:pos x="connsiteX14134" y="connsiteY14134"/>
              </a:cxn>
              <a:cxn ang="0">
                <a:pos x="connsiteX14135" y="connsiteY14135"/>
              </a:cxn>
              <a:cxn ang="0">
                <a:pos x="connsiteX14136" y="connsiteY14136"/>
              </a:cxn>
              <a:cxn ang="0">
                <a:pos x="connsiteX14137" y="connsiteY14137"/>
              </a:cxn>
              <a:cxn ang="0">
                <a:pos x="connsiteX14138" y="connsiteY14138"/>
              </a:cxn>
              <a:cxn ang="0">
                <a:pos x="connsiteX14139" y="connsiteY14139"/>
              </a:cxn>
              <a:cxn ang="0">
                <a:pos x="connsiteX14140" y="connsiteY14140"/>
              </a:cxn>
              <a:cxn ang="0">
                <a:pos x="connsiteX14141" y="connsiteY14141"/>
              </a:cxn>
              <a:cxn ang="0">
                <a:pos x="connsiteX14142" y="connsiteY14142"/>
              </a:cxn>
              <a:cxn ang="0">
                <a:pos x="connsiteX14143" y="connsiteY14143"/>
              </a:cxn>
              <a:cxn ang="0">
                <a:pos x="connsiteX14144" y="connsiteY14144"/>
              </a:cxn>
              <a:cxn ang="0">
                <a:pos x="connsiteX14145" y="connsiteY14145"/>
              </a:cxn>
              <a:cxn ang="0">
                <a:pos x="connsiteX14146" y="connsiteY14146"/>
              </a:cxn>
              <a:cxn ang="0">
                <a:pos x="connsiteX14147" y="connsiteY14147"/>
              </a:cxn>
              <a:cxn ang="0">
                <a:pos x="connsiteX14148" y="connsiteY14148"/>
              </a:cxn>
              <a:cxn ang="0">
                <a:pos x="connsiteX14149" y="connsiteY14149"/>
              </a:cxn>
              <a:cxn ang="0">
                <a:pos x="connsiteX14150" y="connsiteY14150"/>
              </a:cxn>
              <a:cxn ang="0">
                <a:pos x="connsiteX14151" y="connsiteY14151"/>
              </a:cxn>
              <a:cxn ang="0">
                <a:pos x="connsiteX14152" y="connsiteY14152"/>
              </a:cxn>
              <a:cxn ang="0">
                <a:pos x="connsiteX14153" y="connsiteY14153"/>
              </a:cxn>
              <a:cxn ang="0">
                <a:pos x="connsiteX14154" y="connsiteY14154"/>
              </a:cxn>
              <a:cxn ang="0">
                <a:pos x="connsiteX14155" y="connsiteY14155"/>
              </a:cxn>
              <a:cxn ang="0">
                <a:pos x="connsiteX14156" y="connsiteY14156"/>
              </a:cxn>
              <a:cxn ang="0">
                <a:pos x="connsiteX14157" y="connsiteY14157"/>
              </a:cxn>
              <a:cxn ang="0">
                <a:pos x="connsiteX14158" y="connsiteY14158"/>
              </a:cxn>
              <a:cxn ang="0">
                <a:pos x="connsiteX14159" y="connsiteY14159"/>
              </a:cxn>
              <a:cxn ang="0">
                <a:pos x="connsiteX14160" y="connsiteY14160"/>
              </a:cxn>
              <a:cxn ang="0">
                <a:pos x="connsiteX14161" y="connsiteY14161"/>
              </a:cxn>
              <a:cxn ang="0">
                <a:pos x="connsiteX14162" y="connsiteY14162"/>
              </a:cxn>
              <a:cxn ang="0">
                <a:pos x="connsiteX14163" y="connsiteY14163"/>
              </a:cxn>
              <a:cxn ang="0">
                <a:pos x="connsiteX14164" y="connsiteY14164"/>
              </a:cxn>
              <a:cxn ang="0">
                <a:pos x="connsiteX14165" y="connsiteY14165"/>
              </a:cxn>
              <a:cxn ang="0">
                <a:pos x="connsiteX14166" y="connsiteY14166"/>
              </a:cxn>
              <a:cxn ang="0">
                <a:pos x="connsiteX14167" y="connsiteY14167"/>
              </a:cxn>
              <a:cxn ang="0">
                <a:pos x="connsiteX14168" y="connsiteY14168"/>
              </a:cxn>
              <a:cxn ang="0">
                <a:pos x="connsiteX14169" y="connsiteY14169"/>
              </a:cxn>
              <a:cxn ang="0">
                <a:pos x="connsiteX14170" y="connsiteY14170"/>
              </a:cxn>
              <a:cxn ang="0">
                <a:pos x="connsiteX14171" y="connsiteY14171"/>
              </a:cxn>
              <a:cxn ang="0">
                <a:pos x="connsiteX14172" y="connsiteY14172"/>
              </a:cxn>
              <a:cxn ang="0">
                <a:pos x="connsiteX14173" y="connsiteY14173"/>
              </a:cxn>
              <a:cxn ang="0">
                <a:pos x="connsiteX14174" y="connsiteY14174"/>
              </a:cxn>
              <a:cxn ang="0">
                <a:pos x="connsiteX14175" y="connsiteY14175"/>
              </a:cxn>
              <a:cxn ang="0">
                <a:pos x="connsiteX14176" y="connsiteY14176"/>
              </a:cxn>
              <a:cxn ang="0">
                <a:pos x="connsiteX14177" y="connsiteY14177"/>
              </a:cxn>
              <a:cxn ang="0">
                <a:pos x="connsiteX14178" y="connsiteY14178"/>
              </a:cxn>
              <a:cxn ang="0">
                <a:pos x="connsiteX14179" y="connsiteY14179"/>
              </a:cxn>
              <a:cxn ang="0">
                <a:pos x="connsiteX14180" y="connsiteY14180"/>
              </a:cxn>
              <a:cxn ang="0">
                <a:pos x="connsiteX14181" y="connsiteY14181"/>
              </a:cxn>
              <a:cxn ang="0">
                <a:pos x="connsiteX14182" y="connsiteY14182"/>
              </a:cxn>
              <a:cxn ang="0">
                <a:pos x="connsiteX14183" y="connsiteY14183"/>
              </a:cxn>
              <a:cxn ang="0">
                <a:pos x="connsiteX14184" y="connsiteY14184"/>
              </a:cxn>
              <a:cxn ang="0">
                <a:pos x="connsiteX14185" y="connsiteY14185"/>
              </a:cxn>
              <a:cxn ang="0">
                <a:pos x="connsiteX14186" y="connsiteY14186"/>
              </a:cxn>
              <a:cxn ang="0">
                <a:pos x="connsiteX14187" y="connsiteY14187"/>
              </a:cxn>
              <a:cxn ang="0">
                <a:pos x="connsiteX14188" y="connsiteY14188"/>
              </a:cxn>
              <a:cxn ang="0">
                <a:pos x="connsiteX14189" y="connsiteY14189"/>
              </a:cxn>
              <a:cxn ang="0">
                <a:pos x="connsiteX14190" y="connsiteY14190"/>
              </a:cxn>
              <a:cxn ang="0">
                <a:pos x="connsiteX14191" y="connsiteY14191"/>
              </a:cxn>
              <a:cxn ang="0">
                <a:pos x="connsiteX14192" y="connsiteY14192"/>
              </a:cxn>
              <a:cxn ang="0">
                <a:pos x="connsiteX14193" y="connsiteY14193"/>
              </a:cxn>
              <a:cxn ang="0">
                <a:pos x="connsiteX14194" y="connsiteY14194"/>
              </a:cxn>
              <a:cxn ang="0">
                <a:pos x="connsiteX14195" y="connsiteY14195"/>
              </a:cxn>
              <a:cxn ang="0">
                <a:pos x="connsiteX14196" y="connsiteY14196"/>
              </a:cxn>
              <a:cxn ang="0">
                <a:pos x="connsiteX14197" y="connsiteY14197"/>
              </a:cxn>
              <a:cxn ang="0">
                <a:pos x="connsiteX14198" y="connsiteY14198"/>
              </a:cxn>
              <a:cxn ang="0">
                <a:pos x="connsiteX14199" y="connsiteY14199"/>
              </a:cxn>
              <a:cxn ang="0">
                <a:pos x="connsiteX14200" y="connsiteY14200"/>
              </a:cxn>
              <a:cxn ang="0">
                <a:pos x="connsiteX14201" y="connsiteY14201"/>
              </a:cxn>
              <a:cxn ang="0">
                <a:pos x="connsiteX14202" y="connsiteY14202"/>
              </a:cxn>
              <a:cxn ang="0">
                <a:pos x="connsiteX14203" y="connsiteY14203"/>
              </a:cxn>
              <a:cxn ang="0">
                <a:pos x="connsiteX14204" y="connsiteY14204"/>
              </a:cxn>
              <a:cxn ang="0">
                <a:pos x="connsiteX14205" y="connsiteY14205"/>
              </a:cxn>
              <a:cxn ang="0">
                <a:pos x="connsiteX14206" y="connsiteY14206"/>
              </a:cxn>
              <a:cxn ang="0">
                <a:pos x="connsiteX14207" y="connsiteY14207"/>
              </a:cxn>
              <a:cxn ang="0">
                <a:pos x="connsiteX14208" y="connsiteY14208"/>
              </a:cxn>
              <a:cxn ang="0">
                <a:pos x="connsiteX14209" y="connsiteY14209"/>
              </a:cxn>
              <a:cxn ang="0">
                <a:pos x="connsiteX14210" y="connsiteY14210"/>
              </a:cxn>
              <a:cxn ang="0">
                <a:pos x="connsiteX14211" y="connsiteY14211"/>
              </a:cxn>
              <a:cxn ang="0">
                <a:pos x="connsiteX14212" y="connsiteY14212"/>
              </a:cxn>
              <a:cxn ang="0">
                <a:pos x="connsiteX14213" y="connsiteY14213"/>
              </a:cxn>
              <a:cxn ang="0">
                <a:pos x="connsiteX14214" y="connsiteY14214"/>
              </a:cxn>
              <a:cxn ang="0">
                <a:pos x="connsiteX14215" y="connsiteY14215"/>
              </a:cxn>
              <a:cxn ang="0">
                <a:pos x="connsiteX14216" y="connsiteY14216"/>
              </a:cxn>
              <a:cxn ang="0">
                <a:pos x="connsiteX14217" y="connsiteY14217"/>
              </a:cxn>
              <a:cxn ang="0">
                <a:pos x="connsiteX14218" y="connsiteY14218"/>
              </a:cxn>
              <a:cxn ang="0">
                <a:pos x="connsiteX14219" y="connsiteY14219"/>
              </a:cxn>
              <a:cxn ang="0">
                <a:pos x="connsiteX14220" y="connsiteY14220"/>
              </a:cxn>
              <a:cxn ang="0">
                <a:pos x="connsiteX14221" y="connsiteY14221"/>
              </a:cxn>
              <a:cxn ang="0">
                <a:pos x="connsiteX14222" y="connsiteY14222"/>
              </a:cxn>
              <a:cxn ang="0">
                <a:pos x="connsiteX14223" y="connsiteY14223"/>
              </a:cxn>
              <a:cxn ang="0">
                <a:pos x="connsiteX14224" y="connsiteY14224"/>
              </a:cxn>
              <a:cxn ang="0">
                <a:pos x="connsiteX14225" y="connsiteY14225"/>
              </a:cxn>
              <a:cxn ang="0">
                <a:pos x="connsiteX14226" y="connsiteY14226"/>
              </a:cxn>
              <a:cxn ang="0">
                <a:pos x="connsiteX14227" y="connsiteY14227"/>
              </a:cxn>
              <a:cxn ang="0">
                <a:pos x="connsiteX14228" y="connsiteY14228"/>
              </a:cxn>
              <a:cxn ang="0">
                <a:pos x="connsiteX14229" y="connsiteY14229"/>
              </a:cxn>
              <a:cxn ang="0">
                <a:pos x="connsiteX14230" y="connsiteY14230"/>
              </a:cxn>
              <a:cxn ang="0">
                <a:pos x="connsiteX14231" y="connsiteY14231"/>
              </a:cxn>
              <a:cxn ang="0">
                <a:pos x="connsiteX14232" y="connsiteY14232"/>
              </a:cxn>
              <a:cxn ang="0">
                <a:pos x="connsiteX14233" y="connsiteY14233"/>
              </a:cxn>
              <a:cxn ang="0">
                <a:pos x="connsiteX14234" y="connsiteY14234"/>
              </a:cxn>
              <a:cxn ang="0">
                <a:pos x="connsiteX14235" y="connsiteY14235"/>
              </a:cxn>
              <a:cxn ang="0">
                <a:pos x="connsiteX14236" y="connsiteY14236"/>
              </a:cxn>
              <a:cxn ang="0">
                <a:pos x="connsiteX14237" y="connsiteY14237"/>
              </a:cxn>
              <a:cxn ang="0">
                <a:pos x="connsiteX14238" y="connsiteY14238"/>
              </a:cxn>
              <a:cxn ang="0">
                <a:pos x="connsiteX14239" y="connsiteY14239"/>
              </a:cxn>
              <a:cxn ang="0">
                <a:pos x="connsiteX14240" y="connsiteY14240"/>
              </a:cxn>
              <a:cxn ang="0">
                <a:pos x="connsiteX14241" y="connsiteY14241"/>
              </a:cxn>
              <a:cxn ang="0">
                <a:pos x="connsiteX14242" y="connsiteY14242"/>
              </a:cxn>
              <a:cxn ang="0">
                <a:pos x="connsiteX14243" y="connsiteY14243"/>
              </a:cxn>
              <a:cxn ang="0">
                <a:pos x="connsiteX14244" y="connsiteY14244"/>
              </a:cxn>
              <a:cxn ang="0">
                <a:pos x="connsiteX14245" y="connsiteY14245"/>
              </a:cxn>
              <a:cxn ang="0">
                <a:pos x="connsiteX14246" y="connsiteY14246"/>
              </a:cxn>
              <a:cxn ang="0">
                <a:pos x="connsiteX14247" y="connsiteY14247"/>
              </a:cxn>
              <a:cxn ang="0">
                <a:pos x="connsiteX14248" y="connsiteY14248"/>
              </a:cxn>
              <a:cxn ang="0">
                <a:pos x="connsiteX14249" y="connsiteY14249"/>
              </a:cxn>
              <a:cxn ang="0">
                <a:pos x="connsiteX14250" y="connsiteY14250"/>
              </a:cxn>
              <a:cxn ang="0">
                <a:pos x="connsiteX14251" y="connsiteY14251"/>
              </a:cxn>
              <a:cxn ang="0">
                <a:pos x="connsiteX14252" y="connsiteY14252"/>
              </a:cxn>
              <a:cxn ang="0">
                <a:pos x="connsiteX14253" y="connsiteY14253"/>
              </a:cxn>
              <a:cxn ang="0">
                <a:pos x="connsiteX14254" y="connsiteY14254"/>
              </a:cxn>
              <a:cxn ang="0">
                <a:pos x="connsiteX14255" y="connsiteY14255"/>
              </a:cxn>
              <a:cxn ang="0">
                <a:pos x="connsiteX14256" y="connsiteY14256"/>
              </a:cxn>
              <a:cxn ang="0">
                <a:pos x="connsiteX14257" y="connsiteY14257"/>
              </a:cxn>
              <a:cxn ang="0">
                <a:pos x="connsiteX14258" y="connsiteY14258"/>
              </a:cxn>
              <a:cxn ang="0">
                <a:pos x="connsiteX14259" y="connsiteY14259"/>
              </a:cxn>
              <a:cxn ang="0">
                <a:pos x="connsiteX14260" y="connsiteY14260"/>
              </a:cxn>
              <a:cxn ang="0">
                <a:pos x="connsiteX14261" y="connsiteY14261"/>
              </a:cxn>
              <a:cxn ang="0">
                <a:pos x="connsiteX14262" y="connsiteY14262"/>
              </a:cxn>
              <a:cxn ang="0">
                <a:pos x="connsiteX14263" y="connsiteY14263"/>
              </a:cxn>
              <a:cxn ang="0">
                <a:pos x="connsiteX14264" y="connsiteY14264"/>
              </a:cxn>
              <a:cxn ang="0">
                <a:pos x="connsiteX14265" y="connsiteY14265"/>
              </a:cxn>
              <a:cxn ang="0">
                <a:pos x="connsiteX14266" y="connsiteY14266"/>
              </a:cxn>
              <a:cxn ang="0">
                <a:pos x="connsiteX14267" y="connsiteY14267"/>
              </a:cxn>
              <a:cxn ang="0">
                <a:pos x="connsiteX14268" y="connsiteY14268"/>
              </a:cxn>
              <a:cxn ang="0">
                <a:pos x="connsiteX14269" y="connsiteY14269"/>
              </a:cxn>
              <a:cxn ang="0">
                <a:pos x="connsiteX14270" y="connsiteY14270"/>
              </a:cxn>
              <a:cxn ang="0">
                <a:pos x="connsiteX14271" y="connsiteY14271"/>
              </a:cxn>
              <a:cxn ang="0">
                <a:pos x="connsiteX14272" y="connsiteY14272"/>
              </a:cxn>
              <a:cxn ang="0">
                <a:pos x="connsiteX14273" y="connsiteY14273"/>
              </a:cxn>
              <a:cxn ang="0">
                <a:pos x="connsiteX14274" y="connsiteY14274"/>
              </a:cxn>
              <a:cxn ang="0">
                <a:pos x="connsiteX14275" y="connsiteY14275"/>
              </a:cxn>
              <a:cxn ang="0">
                <a:pos x="connsiteX14276" y="connsiteY14276"/>
              </a:cxn>
              <a:cxn ang="0">
                <a:pos x="connsiteX14277" y="connsiteY14277"/>
              </a:cxn>
              <a:cxn ang="0">
                <a:pos x="connsiteX14278" y="connsiteY14278"/>
              </a:cxn>
              <a:cxn ang="0">
                <a:pos x="connsiteX14279" y="connsiteY14279"/>
              </a:cxn>
              <a:cxn ang="0">
                <a:pos x="connsiteX14280" y="connsiteY14280"/>
              </a:cxn>
              <a:cxn ang="0">
                <a:pos x="connsiteX14281" y="connsiteY14281"/>
              </a:cxn>
              <a:cxn ang="0">
                <a:pos x="connsiteX14282" y="connsiteY14282"/>
              </a:cxn>
              <a:cxn ang="0">
                <a:pos x="connsiteX14283" y="connsiteY14283"/>
              </a:cxn>
              <a:cxn ang="0">
                <a:pos x="connsiteX14284" y="connsiteY14284"/>
              </a:cxn>
              <a:cxn ang="0">
                <a:pos x="connsiteX14285" y="connsiteY14285"/>
              </a:cxn>
              <a:cxn ang="0">
                <a:pos x="connsiteX14286" y="connsiteY14286"/>
              </a:cxn>
              <a:cxn ang="0">
                <a:pos x="connsiteX14287" y="connsiteY14287"/>
              </a:cxn>
              <a:cxn ang="0">
                <a:pos x="connsiteX14288" y="connsiteY14288"/>
              </a:cxn>
              <a:cxn ang="0">
                <a:pos x="connsiteX14289" y="connsiteY14289"/>
              </a:cxn>
              <a:cxn ang="0">
                <a:pos x="connsiteX14290" y="connsiteY14290"/>
              </a:cxn>
              <a:cxn ang="0">
                <a:pos x="connsiteX14291" y="connsiteY14291"/>
              </a:cxn>
              <a:cxn ang="0">
                <a:pos x="connsiteX14292" y="connsiteY14292"/>
              </a:cxn>
              <a:cxn ang="0">
                <a:pos x="connsiteX14293" y="connsiteY14293"/>
              </a:cxn>
              <a:cxn ang="0">
                <a:pos x="connsiteX14294" y="connsiteY14294"/>
              </a:cxn>
              <a:cxn ang="0">
                <a:pos x="connsiteX14295" y="connsiteY14295"/>
              </a:cxn>
              <a:cxn ang="0">
                <a:pos x="connsiteX14296" y="connsiteY14296"/>
              </a:cxn>
              <a:cxn ang="0">
                <a:pos x="connsiteX14297" y="connsiteY14297"/>
              </a:cxn>
              <a:cxn ang="0">
                <a:pos x="connsiteX14298" y="connsiteY14298"/>
              </a:cxn>
              <a:cxn ang="0">
                <a:pos x="connsiteX14299" y="connsiteY14299"/>
              </a:cxn>
              <a:cxn ang="0">
                <a:pos x="connsiteX14300" y="connsiteY14300"/>
              </a:cxn>
              <a:cxn ang="0">
                <a:pos x="connsiteX14301" y="connsiteY14301"/>
              </a:cxn>
              <a:cxn ang="0">
                <a:pos x="connsiteX14302" y="connsiteY14302"/>
              </a:cxn>
              <a:cxn ang="0">
                <a:pos x="connsiteX14303" y="connsiteY14303"/>
              </a:cxn>
              <a:cxn ang="0">
                <a:pos x="connsiteX14304" y="connsiteY14304"/>
              </a:cxn>
              <a:cxn ang="0">
                <a:pos x="connsiteX14305" y="connsiteY14305"/>
              </a:cxn>
              <a:cxn ang="0">
                <a:pos x="connsiteX14306" y="connsiteY14306"/>
              </a:cxn>
              <a:cxn ang="0">
                <a:pos x="connsiteX14307" y="connsiteY14307"/>
              </a:cxn>
              <a:cxn ang="0">
                <a:pos x="connsiteX14308" y="connsiteY14308"/>
              </a:cxn>
              <a:cxn ang="0">
                <a:pos x="connsiteX14309" y="connsiteY14309"/>
              </a:cxn>
              <a:cxn ang="0">
                <a:pos x="connsiteX14310" y="connsiteY14310"/>
              </a:cxn>
              <a:cxn ang="0">
                <a:pos x="connsiteX14311" y="connsiteY14311"/>
              </a:cxn>
              <a:cxn ang="0">
                <a:pos x="connsiteX14312" y="connsiteY14312"/>
              </a:cxn>
              <a:cxn ang="0">
                <a:pos x="connsiteX14313" y="connsiteY14313"/>
              </a:cxn>
              <a:cxn ang="0">
                <a:pos x="connsiteX14314" y="connsiteY14314"/>
              </a:cxn>
              <a:cxn ang="0">
                <a:pos x="connsiteX14315" y="connsiteY14315"/>
              </a:cxn>
              <a:cxn ang="0">
                <a:pos x="connsiteX14316" y="connsiteY14316"/>
              </a:cxn>
              <a:cxn ang="0">
                <a:pos x="connsiteX14317" y="connsiteY14317"/>
              </a:cxn>
              <a:cxn ang="0">
                <a:pos x="connsiteX14318" y="connsiteY14318"/>
              </a:cxn>
              <a:cxn ang="0">
                <a:pos x="connsiteX14319" y="connsiteY14319"/>
              </a:cxn>
              <a:cxn ang="0">
                <a:pos x="connsiteX14320" y="connsiteY14320"/>
              </a:cxn>
              <a:cxn ang="0">
                <a:pos x="connsiteX14321" y="connsiteY14321"/>
              </a:cxn>
              <a:cxn ang="0">
                <a:pos x="connsiteX14322" y="connsiteY14322"/>
              </a:cxn>
              <a:cxn ang="0">
                <a:pos x="connsiteX14323" y="connsiteY14323"/>
              </a:cxn>
              <a:cxn ang="0">
                <a:pos x="connsiteX14324" y="connsiteY14324"/>
              </a:cxn>
              <a:cxn ang="0">
                <a:pos x="connsiteX14325" y="connsiteY14325"/>
              </a:cxn>
              <a:cxn ang="0">
                <a:pos x="connsiteX14326" y="connsiteY14326"/>
              </a:cxn>
              <a:cxn ang="0">
                <a:pos x="connsiteX14327" y="connsiteY14327"/>
              </a:cxn>
              <a:cxn ang="0">
                <a:pos x="connsiteX14328" y="connsiteY14328"/>
              </a:cxn>
              <a:cxn ang="0">
                <a:pos x="connsiteX14329" y="connsiteY14329"/>
              </a:cxn>
              <a:cxn ang="0">
                <a:pos x="connsiteX14330" y="connsiteY14330"/>
              </a:cxn>
              <a:cxn ang="0">
                <a:pos x="connsiteX14331" y="connsiteY14331"/>
              </a:cxn>
              <a:cxn ang="0">
                <a:pos x="connsiteX14332" y="connsiteY14332"/>
              </a:cxn>
              <a:cxn ang="0">
                <a:pos x="connsiteX14333" y="connsiteY14333"/>
              </a:cxn>
              <a:cxn ang="0">
                <a:pos x="connsiteX14334" y="connsiteY14334"/>
              </a:cxn>
              <a:cxn ang="0">
                <a:pos x="connsiteX14335" y="connsiteY14335"/>
              </a:cxn>
              <a:cxn ang="0">
                <a:pos x="connsiteX14336" y="connsiteY14336"/>
              </a:cxn>
              <a:cxn ang="0">
                <a:pos x="connsiteX14337" y="connsiteY14337"/>
              </a:cxn>
              <a:cxn ang="0">
                <a:pos x="connsiteX14338" y="connsiteY14338"/>
              </a:cxn>
              <a:cxn ang="0">
                <a:pos x="connsiteX14339" y="connsiteY14339"/>
              </a:cxn>
              <a:cxn ang="0">
                <a:pos x="connsiteX14340" y="connsiteY14340"/>
              </a:cxn>
              <a:cxn ang="0">
                <a:pos x="connsiteX14341" y="connsiteY14341"/>
              </a:cxn>
              <a:cxn ang="0">
                <a:pos x="connsiteX14342" y="connsiteY14342"/>
              </a:cxn>
              <a:cxn ang="0">
                <a:pos x="connsiteX14343" y="connsiteY14343"/>
              </a:cxn>
              <a:cxn ang="0">
                <a:pos x="connsiteX14344" y="connsiteY14344"/>
              </a:cxn>
              <a:cxn ang="0">
                <a:pos x="connsiteX14345" y="connsiteY14345"/>
              </a:cxn>
              <a:cxn ang="0">
                <a:pos x="connsiteX14346" y="connsiteY14346"/>
              </a:cxn>
              <a:cxn ang="0">
                <a:pos x="connsiteX14347" y="connsiteY14347"/>
              </a:cxn>
              <a:cxn ang="0">
                <a:pos x="connsiteX14348" y="connsiteY14348"/>
              </a:cxn>
              <a:cxn ang="0">
                <a:pos x="connsiteX14349" y="connsiteY14349"/>
              </a:cxn>
              <a:cxn ang="0">
                <a:pos x="connsiteX14350" y="connsiteY14350"/>
              </a:cxn>
              <a:cxn ang="0">
                <a:pos x="connsiteX14351" y="connsiteY14351"/>
              </a:cxn>
              <a:cxn ang="0">
                <a:pos x="connsiteX14352" y="connsiteY14352"/>
              </a:cxn>
              <a:cxn ang="0">
                <a:pos x="connsiteX14353" y="connsiteY14353"/>
              </a:cxn>
              <a:cxn ang="0">
                <a:pos x="connsiteX14354" y="connsiteY14354"/>
              </a:cxn>
              <a:cxn ang="0">
                <a:pos x="connsiteX14355" y="connsiteY14355"/>
              </a:cxn>
              <a:cxn ang="0">
                <a:pos x="connsiteX14356" y="connsiteY14356"/>
              </a:cxn>
              <a:cxn ang="0">
                <a:pos x="connsiteX14357" y="connsiteY14357"/>
              </a:cxn>
              <a:cxn ang="0">
                <a:pos x="connsiteX14358" y="connsiteY14358"/>
              </a:cxn>
              <a:cxn ang="0">
                <a:pos x="connsiteX14359" y="connsiteY14359"/>
              </a:cxn>
              <a:cxn ang="0">
                <a:pos x="connsiteX14360" y="connsiteY14360"/>
              </a:cxn>
              <a:cxn ang="0">
                <a:pos x="connsiteX14361" y="connsiteY14361"/>
              </a:cxn>
              <a:cxn ang="0">
                <a:pos x="connsiteX14362" y="connsiteY14362"/>
              </a:cxn>
              <a:cxn ang="0">
                <a:pos x="connsiteX14363" y="connsiteY14363"/>
              </a:cxn>
              <a:cxn ang="0">
                <a:pos x="connsiteX14364" y="connsiteY14364"/>
              </a:cxn>
              <a:cxn ang="0">
                <a:pos x="connsiteX14365" y="connsiteY14365"/>
              </a:cxn>
              <a:cxn ang="0">
                <a:pos x="connsiteX14366" y="connsiteY14366"/>
              </a:cxn>
              <a:cxn ang="0">
                <a:pos x="connsiteX14367" y="connsiteY14367"/>
              </a:cxn>
              <a:cxn ang="0">
                <a:pos x="connsiteX14368" y="connsiteY14368"/>
              </a:cxn>
              <a:cxn ang="0">
                <a:pos x="connsiteX14369" y="connsiteY14369"/>
              </a:cxn>
              <a:cxn ang="0">
                <a:pos x="connsiteX14370" y="connsiteY14370"/>
              </a:cxn>
              <a:cxn ang="0">
                <a:pos x="connsiteX14371" y="connsiteY14371"/>
              </a:cxn>
              <a:cxn ang="0">
                <a:pos x="connsiteX14372" y="connsiteY14372"/>
              </a:cxn>
              <a:cxn ang="0">
                <a:pos x="connsiteX14373" y="connsiteY14373"/>
              </a:cxn>
              <a:cxn ang="0">
                <a:pos x="connsiteX14374" y="connsiteY14374"/>
              </a:cxn>
              <a:cxn ang="0">
                <a:pos x="connsiteX14375" y="connsiteY14375"/>
              </a:cxn>
              <a:cxn ang="0">
                <a:pos x="connsiteX14376" y="connsiteY14376"/>
              </a:cxn>
              <a:cxn ang="0">
                <a:pos x="connsiteX14377" y="connsiteY14377"/>
              </a:cxn>
              <a:cxn ang="0">
                <a:pos x="connsiteX14378" y="connsiteY14378"/>
              </a:cxn>
              <a:cxn ang="0">
                <a:pos x="connsiteX14379" y="connsiteY14379"/>
              </a:cxn>
              <a:cxn ang="0">
                <a:pos x="connsiteX14380" y="connsiteY14380"/>
              </a:cxn>
              <a:cxn ang="0">
                <a:pos x="connsiteX14381" y="connsiteY14381"/>
              </a:cxn>
              <a:cxn ang="0">
                <a:pos x="connsiteX14382" y="connsiteY14382"/>
              </a:cxn>
              <a:cxn ang="0">
                <a:pos x="connsiteX14383" y="connsiteY14383"/>
              </a:cxn>
              <a:cxn ang="0">
                <a:pos x="connsiteX14384" y="connsiteY14384"/>
              </a:cxn>
              <a:cxn ang="0">
                <a:pos x="connsiteX14385" y="connsiteY14385"/>
              </a:cxn>
              <a:cxn ang="0">
                <a:pos x="connsiteX14386" y="connsiteY14386"/>
              </a:cxn>
              <a:cxn ang="0">
                <a:pos x="connsiteX14387" y="connsiteY14387"/>
              </a:cxn>
              <a:cxn ang="0">
                <a:pos x="connsiteX14388" y="connsiteY14388"/>
              </a:cxn>
              <a:cxn ang="0">
                <a:pos x="connsiteX14389" y="connsiteY14389"/>
              </a:cxn>
              <a:cxn ang="0">
                <a:pos x="connsiteX14390" y="connsiteY14390"/>
              </a:cxn>
              <a:cxn ang="0">
                <a:pos x="connsiteX14391" y="connsiteY14391"/>
              </a:cxn>
              <a:cxn ang="0">
                <a:pos x="connsiteX14392" y="connsiteY14392"/>
              </a:cxn>
              <a:cxn ang="0">
                <a:pos x="connsiteX14393" y="connsiteY14393"/>
              </a:cxn>
              <a:cxn ang="0">
                <a:pos x="connsiteX14394" y="connsiteY14394"/>
              </a:cxn>
              <a:cxn ang="0">
                <a:pos x="connsiteX14395" y="connsiteY14395"/>
              </a:cxn>
              <a:cxn ang="0">
                <a:pos x="connsiteX14396" y="connsiteY14396"/>
              </a:cxn>
              <a:cxn ang="0">
                <a:pos x="connsiteX14397" y="connsiteY14397"/>
              </a:cxn>
              <a:cxn ang="0">
                <a:pos x="connsiteX14398" y="connsiteY14398"/>
              </a:cxn>
              <a:cxn ang="0">
                <a:pos x="connsiteX14399" y="connsiteY14399"/>
              </a:cxn>
              <a:cxn ang="0">
                <a:pos x="connsiteX14400" y="connsiteY14400"/>
              </a:cxn>
              <a:cxn ang="0">
                <a:pos x="connsiteX14401" y="connsiteY14401"/>
              </a:cxn>
              <a:cxn ang="0">
                <a:pos x="connsiteX14402" y="connsiteY14402"/>
              </a:cxn>
              <a:cxn ang="0">
                <a:pos x="connsiteX14403" y="connsiteY14403"/>
              </a:cxn>
              <a:cxn ang="0">
                <a:pos x="connsiteX14404" y="connsiteY14404"/>
              </a:cxn>
              <a:cxn ang="0">
                <a:pos x="connsiteX14405" y="connsiteY14405"/>
              </a:cxn>
              <a:cxn ang="0">
                <a:pos x="connsiteX14406" y="connsiteY14406"/>
              </a:cxn>
              <a:cxn ang="0">
                <a:pos x="connsiteX14407" y="connsiteY14407"/>
              </a:cxn>
              <a:cxn ang="0">
                <a:pos x="connsiteX14408" y="connsiteY14408"/>
              </a:cxn>
              <a:cxn ang="0">
                <a:pos x="connsiteX14409" y="connsiteY14409"/>
              </a:cxn>
              <a:cxn ang="0">
                <a:pos x="connsiteX14410" y="connsiteY14410"/>
              </a:cxn>
              <a:cxn ang="0">
                <a:pos x="connsiteX14411" y="connsiteY14411"/>
              </a:cxn>
              <a:cxn ang="0">
                <a:pos x="connsiteX14412" y="connsiteY14412"/>
              </a:cxn>
              <a:cxn ang="0">
                <a:pos x="connsiteX14413" y="connsiteY14413"/>
              </a:cxn>
              <a:cxn ang="0">
                <a:pos x="connsiteX14414" y="connsiteY14414"/>
              </a:cxn>
              <a:cxn ang="0">
                <a:pos x="connsiteX14415" y="connsiteY14415"/>
              </a:cxn>
              <a:cxn ang="0">
                <a:pos x="connsiteX14416" y="connsiteY14416"/>
              </a:cxn>
              <a:cxn ang="0">
                <a:pos x="connsiteX14417" y="connsiteY14417"/>
              </a:cxn>
              <a:cxn ang="0">
                <a:pos x="connsiteX14418" y="connsiteY14418"/>
              </a:cxn>
              <a:cxn ang="0">
                <a:pos x="connsiteX14419" y="connsiteY14419"/>
              </a:cxn>
              <a:cxn ang="0">
                <a:pos x="connsiteX14420" y="connsiteY14420"/>
              </a:cxn>
              <a:cxn ang="0">
                <a:pos x="connsiteX14421" y="connsiteY14421"/>
              </a:cxn>
              <a:cxn ang="0">
                <a:pos x="connsiteX14422" y="connsiteY14422"/>
              </a:cxn>
              <a:cxn ang="0">
                <a:pos x="connsiteX14423" y="connsiteY14423"/>
              </a:cxn>
              <a:cxn ang="0">
                <a:pos x="connsiteX14424" y="connsiteY14424"/>
              </a:cxn>
              <a:cxn ang="0">
                <a:pos x="connsiteX14425" y="connsiteY14425"/>
              </a:cxn>
              <a:cxn ang="0">
                <a:pos x="connsiteX14426" y="connsiteY14426"/>
              </a:cxn>
              <a:cxn ang="0">
                <a:pos x="connsiteX14427" y="connsiteY14427"/>
              </a:cxn>
              <a:cxn ang="0">
                <a:pos x="connsiteX14428" y="connsiteY14428"/>
              </a:cxn>
              <a:cxn ang="0">
                <a:pos x="connsiteX14429" y="connsiteY14429"/>
              </a:cxn>
              <a:cxn ang="0">
                <a:pos x="connsiteX14430" y="connsiteY14430"/>
              </a:cxn>
              <a:cxn ang="0">
                <a:pos x="connsiteX14431" y="connsiteY14431"/>
              </a:cxn>
              <a:cxn ang="0">
                <a:pos x="connsiteX14432" y="connsiteY14432"/>
              </a:cxn>
              <a:cxn ang="0">
                <a:pos x="connsiteX14433" y="connsiteY14433"/>
              </a:cxn>
              <a:cxn ang="0">
                <a:pos x="connsiteX14434" y="connsiteY14434"/>
              </a:cxn>
              <a:cxn ang="0">
                <a:pos x="connsiteX14435" y="connsiteY14435"/>
              </a:cxn>
              <a:cxn ang="0">
                <a:pos x="connsiteX14436" y="connsiteY14436"/>
              </a:cxn>
              <a:cxn ang="0">
                <a:pos x="connsiteX14437" y="connsiteY14437"/>
              </a:cxn>
              <a:cxn ang="0">
                <a:pos x="connsiteX14438" y="connsiteY14438"/>
              </a:cxn>
              <a:cxn ang="0">
                <a:pos x="connsiteX14439" y="connsiteY14439"/>
              </a:cxn>
              <a:cxn ang="0">
                <a:pos x="connsiteX14440" y="connsiteY14440"/>
              </a:cxn>
              <a:cxn ang="0">
                <a:pos x="connsiteX14441" y="connsiteY14441"/>
              </a:cxn>
              <a:cxn ang="0">
                <a:pos x="connsiteX14442" y="connsiteY14442"/>
              </a:cxn>
              <a:cxn ang="0">
                <a:pos x="connsiteX14443" y="connsiteY14443"/>
              </a:cxn>
              <a:cxn ang="0">
                <a:pos x="connsiteX14444" y="connsiteY14444"/>
              </a:cxn>
              <a:cxn ang="0">
                <a:pos x="connsiteX14445" y="connsiteY14445"/>
              </a:cxn>
              <a:cxn ang="0">
                <a:pos x="connsiteX14446" y="connsiteY14446"/>
              </a:cxn>
              <a:cxn ang="0">
                <a:pos x="connsiteX14447" y="connsiteY14447"/>
              </a:cxn>
              <a:cxn ang="0">
                <a:pos x="connsiteX14448" y="connsiteY14448"/>
              </a:cxn>
              <a:cxn ang="0">
                <a:pos x="connsiteX14449" y="connsiteY14449"/>
              </a:cxn>
              <a:cxn ang="0">
                <a:pos x="connsiteX14450" y="connsiteY14450"/>
              </a:cxn>
              <a:cxn ang="0">
                <a:pos x="connsiteX14451" y="connsiteY14451"/>
              </a:cxn>
              <a:cxn ang="0">
                <a:pos x="connsiteX14452" y="connsiteY14452"/>
              </a:cxn>
              <a:cxn ang="0">
                <a:pos x="connsiteX14453" y="connsiteY14453"/>
              </a:cxn>
              <a:cxn ang="0">
                <a:pos x="connsiteX14454" y="connsiteY14454"/>
              </a:cxn>
              <a:cxn ang="0">
                <a:pos x="connsiteX14455" y="connsiteY14455"/>
              </a:cxn>
              <a:cxn ang="0">
                <a:pos x="connsiteX14456" y="connsiteY14456"/>
              </a:cxn>
              <a:cxn ang="0">
                <a:pos x="connsiteX14457" y="connsiteY14457"/>
              </a:cxn>
              <a:cxn ang="0">
                <a:pos x="connsiteX14458" y="connsiteY14458"/>
              </a:cxn>
              <a:cxn ang="0">
                <a:pos x="connsiteX14459" y="connsiteY14459"/>
              </a:cxn>
              <a:cxn ang="0">
                <a:pos x="connsiteX14460" y="connsiteY14460"/>
              </a:cxn>
              <a:cxn ang="0">
                <a:pos x="connsiteX14461" y="connsiteY14461"/>
              </a:cxn>
              <a:cxn ang="0">
                <a:pos x="connsiteX14462" y="connsiteY14462"/>
              </a:cxn>
              <a:cxn ang="0">
                <a:pos x="connsiteX14463" y="connsiteY14463"/>
              </a:cxn>
              <a:cxn ang="0">
                <a:pos x="connsiteX14464" y="connsiteY14464"/>
              </a:cxn>
              <a:cxn ang="0">
                <a:pos x="connsiteX14465" y="connsiteY14465"/>
              </a:cxn>
              <a:cxn ang="0">
                <a:pos x="connsiteX14466" y="connsiteY14466"/>
              </a:cxn>
              <a:cxn ang="0">
                <a:pos x="connsiteX14467" y="connsiteY14467"/>
              </a:cxn>
              <a:cxn ang="0">
                <a:pos x="connsiteX14468" y="connsiteY14468"/>
              </a:cxn>
              <a:cxn ang="0">
                <a:pos x="connsiteX14469" y="connsiteY14469"/>
              </a:cxn>
              <a:cxn ang="0">
                <a:pos x="connsiteX14470" y="connsiteY14470"/>
              </a:cxn>
              <a:cxn ang="0">
                <a:pos x="connsiteX14471" y="connsiteY14471"/>
              </a:cxn>
              <a:cxn ang="0">
                <a:pos x="connsiteX14472" y="connsiteY14472"/>
              </a:cxn>
              <a:cxn ang="0">
                <a:pos x="connsiteX14473" y="connsiteY14473"/>
              </a:cxn>
              <a:cxn ang="0">
                <a:pos x="connsiteX14474" y="connsiteY14474"/>
              </a:cxn>
              <a:cxn ang="0">
                <a:pos x="connsiteX14475" y="connsiteY14475"/>
              </a:cxn>
              <a:cxn ang="0">
                <a:pos x="connsiteX14476" y="connsiteY14476"/>
              </a:cxn>
              <a:cxn ang="0">
                <a:pos x="connsiteX14477" y="connsiteY14477"/>
              </a:cxn>
              <a:cxn ang="0">
                <a:pos x="connsiteX14478" y="connsiteY14478"/>
              </a:cxn>
              <a:cxn ang="0">
                <a:pos x="connsiteX14479" y="connsiteY14479"/>
              </a:cxn>
              <a:cxn ang="0">
                <a:pos x="connsiteX14480" y="connsiteY14480"/>
              </a:cxn>
              <a:cxn ang="0">
                <a:pos x="connsiteX14481" y="connsiteY14481"/>
              </a:cxn>
              <a:cxn ang="0">
                <a:pos x="connsiteX14482" y="connsiteY14482"/>
              </a:cxn>
              <a:cxn ang="0">
                <a:pos x="connsiteX14483" y="connsiteY14483"/>
              </a:cxn>
              <a:cxn ang="0">
                <a:pos x="connsiteX14484" y="connsiteY14484"/>
              </a:cxn>
              <a:cxn ang="0">
                <a:pos x="connsiteX14485" y="connsiteY14485"/>
              </a:cxn>
              <a:cxn ang="0">
                <a:pos x="connsiteX14486" y="connsiteY14486"/>
              </a:cxn>
              <a:cxn ang="0">
                <a:pos x="connsiteX14487" y="connsiteY14487"/>
              </a:cxn>
              <a:cxn ang="0">
                <a:pos x="connsiteX14488" y="connsiteY14488"/>
              </a:cxn>
              <a:cxn ang="0">
                <a:pos x="connsiteX14489" y="connsiteY14489"/>
              </a:cxn>
              <a:cxn ang="0">
                <a:pos x="connsiteX14490" y="connsiteY14490"/>
              </a:cxn>
              <a:cxn ang="0">
                <a:pos x="connsiteX14491" y="connsiteY14491"/>
              </a:cxn>
              <a:cxn ang="0">
                <a:pos x="connsiteX14492" y="connsiteY14492"/>
              </a:cxn>
              <a:cxn ang="0">
                <a:pos x="connsiteX14493" y="connsiteY14493"/>
              </a:cxn>
              <a:cxn ang="0">
                <a:pos x="connsiteX14494" y="connsiteY14494"/>
              </a:cxn>
              <a:cxn ang="0">
                <a:pos x="connsiteX14495" y="connsiteY14495"/>
              </a:cxn>
              <a:cxn ang="0">
                <a:pos x="connsiteX14496" y="connsiteY14496"/>
              </a:cxn>
              <a:cxn ang="0">
                <a:pos x="connsiteX14497" y="connsiteY14497"/>
              </a:cxn>
              <a:cxn ang="0">
                <a:pos x="connsiteX14498" y="connsiteY14498"/>
              </a:cxn>
              <a:cxn ang="0">
                <a:pos x="connsiteX14499" y="connsiteY14499"/>
              </a:cxn>
              <a:cxn ang="0">
                <a:pos x="connsiteX14500" y="connsiteY14500"/>
              </a:cxn>
              <a:cxn ang="0">
                <a:pos x="connsiteX14501" y="connsiteY14501"/>
              </a:cxn>
              <a:cxn ang="0">
                <a:pos x="connsiteX14502" y="connsiteY14502"/>
              </a:cxn>
              <a:cxn ang="0">
                <a:pos x="connsiteX14503" y="connsiteY14503"/>
              </a:cxn>
              <a:cxn ang="0">
                <a:pos x="connsiteX14504" y="connsiteY14504"/>
              </a:cxn>
              <a:cxn ang="0">
                <a:pos x="connsiteX14505" y="connsiteY14505"/>
              </a:cxn>
              <a:cxn ang="0">
                <a:pos x="connsiteX14506" y="connsiteY14506"/>
              </a:cxn>
              <a:cxn ang="0">
                <a:pos x="connsiteX14507" y="connsiteY14507"/>
              </a:cxn>
              <a:cxn ang="0">
                <a:pos x="connsiteX14508" y="connsiteY14508"/>
              </a:cxn>
              <a:cxn ang="0">
                <a:pos x="connsiteX14509" y="connsiteY14509"/>
              </a:cxn>
              <a:cxn ang="0">
                <a:pos x="connsiteX14510" y="connsiteY14510"/>
              </a:cxn>
              <a:cxn ang="0">
                <a:pos x="connsiteX14511" y="connsiteY14511"/>
              </a:cxn>
              <a:cxn ang="0">
                <a:pos x="connsiteX14512" y="connsiteY14512"/>
              </a:cxn>
              <a:cxn ang="0">
                <a:pos x="connsiteX14513" y="connsiteY14513"/>
              </a:cxn>
              <a:cxn ang="0">
                <a:pos x="connsiteX14514" y="connsiteY14514"/>
              </a:cxn>
              <a:cxn ang="0">
                <a:pos x="connsiteX14515" y="connsiteY14515"/>
              </a:cxn>
              <a:cxn ang="0">
                <a:pos x="connsiteX14516" y="connsiteY14516"/>
              </a:cxn>
              <a:cxn ang="0">
                <a:pos x="connsiteX14517" y="connsiteY14517"/>
              </a:cxn>
              <a:cxn ang="0">
                <a:pos x="connsiteX14518" y="connsiteY14518"/>
              </a:cxn>
              <a:cxn ang="0">
                <a:pos x="connsiteX14519" y="connsiteY14519"/>
              </a:cxn>
              <a:cxn ang="0">
                <a:pos x="connsiteX14520" y="connsiteY14520"/>
              </a:cxn>
              <a:cxn ang="0">
                <a:pos x="connsiteX14521" y="connsiteY14521"/>
              </a:cxn>
              <a:cxn ang="0">
                <a:pos x="connsiteX14522" y="connsiteY14522"/>
              </a:cxn>
              <a:cxn ang="0">
                <a:pos x="connsiteX14523" y="connsiteY14523"/>
              </a:cxn>
              <a:cxn ang="0">
                <a:pos x="connsiteX14524" y="connsiteY14524"/>
              </a:cxn>
              <a:cxn ang="0">
                <a:pos x="connsiteX14525" y="connsiteY14525"/>
              </a:cxn>
              <a:cxn ang="0">
                <a:pos x="connsiteX14526" y="connsiteY14526"/>
              </a:cxn>
              <a:cxn ang="0">
                <a:pos x="connsiteX14527" y="connsiteY14527"/>
              </a:cxn>
              <a:cxn ang="0">
                <a:pos x="connsiteX14528" y="connsiteY14528"/>
              </a:cxn>
              <a:cxn ang="0">
                <a:pos x="connsiteX14529" y="connsiteY14529"/>
              </a:cxn>
              <a:cxn ang="0">
                <a:pos x="connsiteX14530" y="connsiteY14530"/>
              </a:cxn>
              <a:cxn ang="0">
                <a:pos x="connsiteX14531" y="connsiteY14531"/>
              </a:cxn>
              <a:cxn ang="0">
                <a:pos x="connsiteX14532" y="connsiteY14532"/>
              </a:cxn>
              <a:cxn ang="0">
                <a:pos x="connsiteX14533" y="connsiteY14533"/>
              </a:cxn>
              <a:cxn ang="0">
                <a:pos x="connsiteX14534" y="connsiteY14534"/>
              </a:cxn>
              <a:cxn ang="0">
                <a:pos x="connsiteX14535" y="connsiteY14535"/>
              </a:cxn>
              <a:cxn ang="0">
                <a:pos x="connsiteX14536" y="connsiteY14536"/>
              </a:cxn>
              <a:cxn ang="0">
                <a:pos x="connsiteX14537" y="connsiteY14537"/>
              </a:cxn>
              <a:cxn ang="0">
                <a:pos x="connsiteX14538" y="connsiteY14538"/>
              </a:cxn>
              <a:cxn ang="0">
                <a:pos x="connsiteX14539" y="connsiteY14539"/>
              </a:cxn>
              <a:cxn ang="0">
                <a:pos x="connsiteX14540" y="connsiteY14540"/>
              </a:cxn>
              <a:cxn ang="0">
                <a:pos x="connsiteX14541" y="connsiteY14541"/>
              </a:cxn>
              <a:cxn ang="0">
                <a:pos x="connsiteX14542" y="connsiteY14542"/>
              </a:cxn>
              <a:cxn ang="0">
                <a:pos x="connsiteX14543" y="connsiteY14543"/>
              </a:cxn>
              <a:cxn ang="0">
                <a:pos x="connsiteX14544" y="connsiteY14544"/>
              </a:cxn>
              <a:cxn ang="0">
                <a:pos x="connsiteX14545" y="connsiteY14545"/>
              </a:cxn>
              <a:cxn ang="0">
                <a:pos x="connsiteX14546" y="connsiteY14546"/>
              </a:cxn>
              <a:cxn ang="0">
                <a:pos x="connsiteX14547" y="connsiteY14547"/>
              </a:cxn>
              <a:cxn ang="0">
                <a:pos x="connsiteX14548" y="connsiteY14548"/>
              </a:cxn>
              <a:cxn ang="0">
                <a:pos x="connsiteX14549" y="connsiteY14549"/>
              </a:cxn>
              <a:cxn ang="0">
                <a:pos x="connsiteX14550" y="connsiteY14550"/>
              </a:cxn>
              <a:cxn ang="0">
                <a:pos x="connsiteX14551" y="connsiteY14551"/>
              </a:cxn>
              <a:cxn ang="0">
                <a:pos x="connsiteX14552" y="connsiteY14552"/>
              </a:cxn>
              <a:cxn ang="0">
                <a:pos x="connsiteX14553" y="connsiteY14553"/>
              </a:cxn>
              <a:cxn ang="0">
                <a:pos x="connsiteX14554" y="connsiteY14554"/>
              </a:cxn>
              <a:cxn ang="0">
                <a:pos x="connsiteX14555" y="connsiteY14555"/>
              </a:cxn>
              <a:cxn ang="0">
                <a:pos x="connsiteX14556" y="connsiteY14556"/>
              </a:cxn>
              <a:cxn ang="0">
                <a:pos x="connsiteX14557" y="connsiteY14557"/>
              </a:cxn>
              <a:cxn ang="0">
                <a:pos x="connsiteX14558" y="connsiteY14558"/>
              </a:cxn>
              <a:cxn ang="0">
                <a:pos x="connsiteX14559" y="connsiteY14559"/>
              </a:cxn>
              <a:cxn ang="0">
                <a:pos x="connsiteX14560" y="connsiteY14560"/>
              </a:cxn>
              <a:cxn ang="0">
                <a:pos x="connsiteX14561" y="connsiteY14561"/>
              </a:cxn>
              <a:cxn ang="0">
                <a:pos x="connsiteX14562" y="connsiteY14562"/>
              </a:cxn>
              <a:cxn ang="0">
                <a:pos x="connsiteX14563" y="connsiteY14563"/>
              </a:cxn>
              <a:cxn ang="0">
                <a:pos x="connsiteX14564" y="connsiteY14564"/>
              </a:cxn>
              <a:cxn ang="0">
                <a:pos x="connsiteX14565" y="connsiteY14565"/>
              </a:cxn>
              <a:cxn ang="0">
                <a:pos x="connsiteX14566" y="connsiteY14566"/>
              </a:cxn>
              <a:cxn ang="0">
                <a:pos x="connsiteX14567" y="connsiteY14567"/>
              </a:cxn>
              <a:cxn ang="0">
                <a:pos x="connsiteX14568" y="connsiteY14568"/>
              </a:cxn>
              <a:cxn ang="0">
                <a:pos x="connsiteX14569" y="connsiteY14569"/>
              </a:cxn>
              <a:cxn ang="0">
                <a:pos x="connsiteX14570" y="connsiteY14570"/>
              </a:cxn>
              <a:cxn ang="0">
                <a:pos x="connsiteX14571" y="connsiteY14571"/>
              </a:cxn>
              <a:cxn ang="0">
                <a:pos x="connsiteX14572" y="connsiteY14572"/>
              </a:cxn>
              <a:cxn ang="0">
                <a:pos x="connsiteX14573" y="connsiteY14573"/>
              </a:cxn>
              <a:cxn ang="0">
                <a:pos x="connsiteX14574" y="connsiteY14574"/>
              </a:cxn>
              <a:cxn ang="0">
                <a:pos x="connsiteX14575" y="connsiteY14575"/>
              </a:cxn>
              <a:cxn ang="0">
                <a:pos x="connsiteX14576" y="connsiteY14576"/>
              </a:cxn>
              <a:cxn ang="0">
                <a:pos x="connsiteX14577" y="connsiteY14577"/>
              </a:cxn>
              <a:cxn ang="0">
                <a:pos x="connsiteX14578" y="connsiteY14578"/>
              </a:cxn>
              <a:cxn ang="0">
                <a:pos x="connsiteX14579" y="connsiteY14579"/>
              </a:cxn>
              <a:cxn ang="0">
                <a:pos x="connsiteX14580" y="connsiteY14580"/>
              </a:cxn>
              <a:cxn ang="0">
                <a:pos x="connsiteX14581" y="connsiteY14581"/>
              </a:cxn>
              <a:cxn ang="0">
                <a:pos x="connsiteX14582" y="connsiteY14582"/>
              </a:cxn>
              <a:cxn ang="0">
                <a:pos x="connsiteX14583" y="connsiteY14583"/>
              </a:cxn>
              <a:cxn ang="0">
                <a:pos x="connsiteX14584" y="connsiteY14584"/>
              </a:cxn>
              <a:cxn ang="0">
                <a:pos x="connsiteX14585" y="connsiteY14585"/>
              </a:cxn>
              <a:cxn ang="0">
                <a:pos x="connsiteX14586" y="connsiteY14586"/>
              </a:cxn>
              <a:cxn ang="0">
                <a:pos x="connsiteX14587" y="connsiteY14587"/>
              </a:cxn>
              <a:cxn ang="0">
                <a:pos x="connsiteX14588" y="connsiteY14588"/>
              </a:cxn>
              <a:cxn ang="0">
                <a:pos x="connsiteX14589" y="connsiteY14589"/>
              </a:cxn>
              <a:cxn ang="0">
                <a:pos x="connsiteX14590" y="connsiteY14590"/>
              </a:cxn>
              <a:cxn ang="0">
                <a:pos x="connsiteX14591" y="connsiteY14591"/>
              </a:cxn>
              <a:cxn ang="0">
                <a:pos x="connsiteX14592" y="connsiteY14592"/>
              </a:cxn>
              <a:cxn ang="0">
                <a:pos x="connsiteX14593" y="connsiteY14593"/>
              </a:cxn>
              <a:cxn ang="0">
                <a:pos x="connsiteX14594" y="connsiteY14594"/>
              </a:cxn>
              <a:cxn ang="0">
                <a:pos x="connsiteX14595" y="connsiteY14595"/>
              </a:cxn>
              <a:cxn ang="0">
                <a:pos x="connsiteX14596" y="connsiteY14596"/>
              </a:cxn>
              <a:cxn ang="0">
                <a:pos x="connsiteX14597" y="connsiteY14597"/>
              </a:cxn>
              <a:cxn ang="0">
                <a:pos x="connsiteX14598" y="connsiteY14598"/>
              </a:cxn>
              <a:cxn ang="0">
                <a:pos x="connsiteX14599" y="connsiteY14599"/>
              </a:cxn>
              <a:cxn ang="0">
                <a:pos x="connsiteX14600" y="connsiteY14600"/>
              </a:cxn>
              <a:cxn ang="0">
                <a:pos x="connsiteX14601" y="connsiteY14601"/>
              </a:cxn>
              <a:cxn ang="0">
                <a:pos x="connsiteX14602" y="connsiteY14602"/>
              </a:cxn>
              <a:cxn ang="0">
                <a:pos x="connsiteX14603" y="connsiteY14603"/>
              </a:cxn>
              <a:cxn ang="0">
                <a:pos x="connsiteX14604" y="connsiteY14604"/>
              </a:cxn>
              <a:cxn ang="0">
                <a:pos x="connsiteX14605" y="connsiteY14605"/>
              </a:cxn>
              <a:cxn ang="0">
                <a:pos x="connsiteX14606" y="connsiteY14606"/>
              </a:cxn>
              <a:cxn ang="0">
                <a:pos x="connsiteX14607" y="connsiteY14607"/>
              </a:cxn>
              <a:cxn ang="0">
                <a:pos x="connsiteX14608" y="connsiteY14608"/>
              </a:cxn>
              <a:cxn ang="0">
                <a:pos x="connsiteX14609" y="connsiteY14609"/>
              </a:cxn>
              <a:cxn ang="0">
                <a:pos x="connsiteX14610" y="connsiteY14610"/>
              </a:cxn>
              <a:cxn ang="0">
                <a:pos x="connsiteX14611" y="connsiteY14611"/>
              </a:cxn>
              <a:cxn ang="0">
                <a:pos x="connsiteX14612" y="connsiteY14612"/>
              </a:cxn>
              <a:cxn ang="0">
                <a:pos x="connsiteX14613" y="connsiteY14613"/>
              </a:cxn>
              <a:cxn ang="0">
                <a:pos x="connsiteX14614" y="connsiteY14614"/>
              </a:cxn>
              <a:cxn ang="0">
                <a:pos x="connsiteX14615" y="connsiteY14615"/>
              </a:cxn>
              <a:cxn ang="0">
                <a:pos x="connsiteX14616" y="connsiteY14616"/>
              </a:cxn>
              <a:cxn ang="0">
                <a:pos x="connsiteX14617" y="connsiteY14617"/>
              </a:cxn>
              <a:cxn ang="0">
                <a:pos x="connsiteX14618" y="connsiteY14618"/>
              </a:cxn>
              <a:cxn ang="0">
                <a:pos x="connsiteX14619" y="connsiteY14619"/>
              </a:cxn>
              <a:cxn ang="0">
                <a:pos x="connsiteX14620" y="connsiteY14620"/>
              </a:cxn>
              <a:cxn ang="0">
                <a:pos x="connsiteX14621" y="connsiteY14621"/>
              </a:cxn>
              <a:cxn ang="0">
                <a:pos x="connsiteX14622" y="connsiteY14622"/>
              </a:cxn>
              <a:cxn ang="0">
                <a:pos x="connsiteX14623" y="connsiteY14623"/>
              </a:cxn>
              <a:cxn ang="0">
                <a:pos x="connsiteX14624" y="connsiteY14624"/>
              </a:cxn>
              <a:cxn ang="0">
                <a:pos x="connsiteX14625" y="connsiteY14625"/>
              </a:cxn>
              <a:cxn ang="0">
                <a:pos x="connsiteX14626" y="connsiteY14626"/>
              </a:cxn>
              <a:cxn ang="0">
                <a:pos x="connsiteX14627" y="connsiteY14627"/>
              </a:cxn>
              <a:cxn ang="0">
                <a:pos x="connsiteX14628" y="connsiteY14628"/>
              </a:cxn>
              <a:cxn ang="0">
                <a:pos x="connsiteX14629" y="connsiteY14629"/>
              </a:cxn>
              <a:cxn ang="0">
                <a:pos x="connsiteX14630" y="connsiteY14630"/>
              </a:cxn>
              <a:cxn ang="0">
                <a:pos x="connsiteX14631" y="connsiteY14631"/>
              </a:cxn>
              <a:cxn ang="0">
                <a:pos x="connsiteX14632" y="connsiteY14632"/>
              </a:cxn>
              <a:cxn ang="0">
                <a:pos x="connsiteX14633" y="connsiteY14633"/>
              </a:cxn>
              <a:cxn ang="0">
                <a:pos x="connsiteX14634" y="connsiteY14634"/>
              </a:cxn>
              <a:cxn ang="0">
                <a:pos x="connsiteX14635" y="connsiteY14635"/>
              </a:cxn>
              <a:cxn ang="0">
                <a:pos x="connsiteX14636" y="connsiteY14636"/>
              </a:cxn>
              <a:cxn ang="0">
                <a:pos x="connsiteX14637" y="connsiteY14637"/>
              </a:cxn>
              <a:cxn ang="0">
                <a:pos x="connsiteX14638" y="connsiteY14638"/>
              </a:cxn>
              <a:cxn ang="0">
                <a:pos x="connsiteX14639" y="connsiteY14639"/>
              </a:cxn>
              <a:cxn ang="0">
                <a:pos x="connsiteX14640" y="connsiteY14640"/>
              </a:cxn>
              <a:cxn ang="0">
                <a:pos x="connsiteX14641" y="connsiteY14641"/>
              </a:cxn>
              <a:cxn ang="0">
                <a:pos x="connsiteX14642" y="connsiteY14642"/>
              </a:cxn>
              <a:cxn ang="0">
                <a:pos x="connsiteX14643" y="connsiteY14643"/>
              </a:cxn>
              <a:cxn ang="0">
                <a:pos x="connsiteX14644" y="connsiteY14644"/>
              </a:cxn>
              <a:cxn ang="0">
                <a:pos x="connsiteX14645" y="connsiteY14645"/>
              </a:cxn>
              <a:cxn ang="0">
                <a:pos x="connsiteX14646" y="connsiteY14646"/>
              </a:cxn>
              <a:cxn ang="0">
                <a:pos x="connsiteX14647" y="connsiteY14647"/>
              </a:cxn>
              <a:cxn ang="0">
                <a:pos x="connsiteX14648" y="connsiteY14648"/>
              </a:cxn>
              <a:cxn ang="0">
                <a:pos x="connsiteX14649" y="connsiteY14649"/>
              </a:cxn>
              <a:cxn ang="0">
                <a:pos x="connsiteX14650" y="connsiteY14650"/>
              </a:cxn>
              <a:cxn ang="0">
                <a:pos x="connsiteX14651" y="connsiteY14651"/>
              </a:cxn>
              <a:cxn ang="0">
                <a:pos x="connsiteX14652" y="connsiteY14652"/>
              </a:cxn>
              <a:cxn ang="0">
                <a:pos x="connsiteX14653" y="connsiteY14653"/>
              </a:cxn>
              <a:cxn ang="0">
                <a:pos x="connsiteX14654" y="connsiteY14654"/>
              </a:cxn>
              <a:cxn ang="0">
                <a:pos x="connsiteX14655" y="connsiteY14655"/>
              </a:cxn>
              <a:cxn ang="0">
                <a:pos x="connsiteX14656" y="connsiteY14656"/>
              </a:cxn>
              <a:cxn ang="0">
                <a:pos x="connsiteX14657" y="connsiteY14657"/>
              </a:cxn>
              <a:cxn ang="0">
                <a:pos x="connsiteX14658" y="connsiteY14658"/>
              </a:cxn>
              <a:cxn ang="0">
                <a:pos x="connsiteX14659" y="connsiteY14659"/>
              </a:cxn>
              <a:cxn ang="0">
                <a:pos x="connsiteX14660" y="connsiteY14660"/>
              </a:cxn>
              <a:cxn ang="0">
                <a:pos x="connsiteX14661" y="connsiteY14661"/>
              </a:cxn>
              <a:cxn ang="0">
                <a:pos x="connsiteX14662" y="connsiteY14662"/>
              </a:cxn>
              <a:cxn ang="0">
                <a:pos x="connsiteX14663" y="connsiteY14663"/>
              </a:cxn>
              <a:cxn ang="0">
                <a:pos x="connsiteX14664" y="connsiteY14664"/>
              </a:cxn>
              <a:cxn ang="0">
                <a:pos x="connsiteX14665" y="connsiteY14665"/>
              </a:cxn>
              <a:cxn ang="0">
                <a:pos x="connsiteX14666" y="connsiteY14666"/>
              </a:cxn>
              <a:cxn ang="0">
                <a:pos x="connsiteX14667" y="connsiteY14667"/>
              </a:cxn>
              <a:cxn ang="0">
                <a:pos x="connsiteX14668" y="connsiteY14668"/>
              </a:cxn>
              <a:cxn ang="0">
                <a:pos x="connsiteX14669" y="connsiteY14669"/>
              </a:cxn>
              <a:cxn ang="0">
                <a:pos x="connsiteX14670" y="connsiteY14670"/>
              </a:cxn>
              <a:cxn ang="0">
                <a:pos x="connsiteX14671" y="connsiteY14671"/>
              </a:cxn>
              <a:cxn ang="0">
                <a:pos x="connsiteX14672" y="connsiteY14672"/>
              </a:cxn>
              <a:cxn ang="0">
                <a:pos x="connsiteX14673" y="connsiteY14673"/>
              </a:cxn>
              <a:cxn ang="0">
                <a:pos x="connsiteX14674" y="connsiteY14674"/>
              </a:cxn>
              <a:cxn ang="0">
                <a:pos x="connsiteX14675" y="connsiteY14675"/>
              </a:cxn>
              <a:cxn ang="0">
                <a:pos x="connsiteX14676" y="connsiteY14676"/>
              </a:cxn>
              <a:cxn ang="0">
                <a:pos x="connsiteX14677" y="connsiteY14677"/>
              </a:cxn>
              <a:cxn ang="0">
                <a:pos x="connsiteX14678" y="connsiteY14678"/>
              </a:cxn>
              <a:cxn ang="0">
                <a:pos x="connsiteX14679" y="connsiteY14679"/>
              </a:cxn>
              <a:cxn ang="0">
                <a:pos x="connsiteX14680" y="connsiteY14680"/>
              </a:cxn>
              <a:cxn ang="0">
                <a:pos x="connsiteX14681" y="connsiteY14681"/>
              </a:cxn>
              <a:cxn ang="0">
                <a:pos x="connsiteX14682" y="connsiteY14682"/>
              </a:cxn>
              <a:cxn ang="0">
                <a:pos x="connsiteX14683" y="connsiteY14683"/>
              </a:cxn>
              <a:cxn ang="0">
                <a:pos x="connsiteX14684" y="connsiteY14684"/>
              </a:cxn>
              <a:cxn ang="0">
                <a:pos x="connsiteX14685" y="connsiteY14685"/>
              </a:cxn>
              <a:cxn ang="0">
                <a:pos x="connsiteX14686" y="connsiteY14686"/>
              </a:cxn>
              <a:cxn ang="0">
                <a:pos x="connsiteX14687" y="connsiteY14687"/>
              </a:cxn>
              <a:cxn ang="0">
                <a:pos x="connsiteX14688" y="connsiteY14688"/>
              </a:cxn>
              <a:cxn ang="0">
                <a:pos x="connsiteX14689" y="connsiteY14689"/>
              </a:cxn>
              <a:cxn ang="0">
                <a:pos x="connsiteX14690" y="connsiteY14690"/>
              </a:cxn>
              <a:cxn ang="0">
                <a:pos x="connsiteX14691" y="connsiteY14691"/>
              </a:cxn>
              <a:cxn ang="0">
                <a:pos x="connsiteX14692" y="connsiteY14692"/>
              </a:cxn>
              <a:cxn ang="0">
                <a:pos x="connsiteX14693" y="connsiteY14693"/>
              </a:cxn>
              <a:cxn ang="0">
                <a:pos x="connsiteX14694" y="connsiteY14694"/>
              </a:cxn>
              <a:cxn ang="0">
                <a:pos x="connsiteX14695" y="connsiteY14695"/>
              </a:cxn>
              <a:cxn ang="0">
                <a:pos x="connsiteX14696" y="connsiteY14696"/>
              </a:cxn>
              <a:cxn ang="0">
                <a:pos x="connsiteX14697" y="connsiteY14697"/>
              </a:cxn>
              <a:cxn ang="0">
                <a:pos x="connsiteX14698" y="connsiteY14698"/>
              </a:cxn>
              <a:cxn ang="0">
                <a:pos x="connsiteX14699" y="connsiteY14699"/>
              </a:cxn>
              <a:cxn ang="0">
                <a:pos x="connsiteX14700" y="connsiteY14700"/>
              </a:cxn>
              <a:cxn ang="0">
                <a:pos x="connsiteX14701" y="connsiteY14701"/>
              </a:cxn>
              <a:cxn ang="0">
                <a:pos x="connsiteX14702" y="connsiteY14702"/>
              </a:cxn>
              <a:cxn ang="0">
                <a:pos x="connsiteX14703" y="connsiteY14703"/>
              </a:cxn>
              <a:cxn ang="0">
                <a:pos x="connsiteX14704" y="connsiteY14704"/>
              </a:cxn>
              <a:cxn ang="0">
                <a:pos x="connsiteX14705" y="connsiteY14705"/>
              </a:cxn>
              <a:cxn ang="0">
                <a:pos x="connsiteX14706" y="connsiteY14706"/>
              </a:cxn>
              <a:cxn ang="0">
                <a:pos x="connsiteX14707" y="connsiteY14707"/>
              </a:cxn>
              <a:cxn ang="0">
                <a:pos x="connsiteX14708" y="connsiteY14708"/>
              </a:cxn>
              <a:cxn ang="0">
                <a:pos x="connsiteX14709" y="connsiteY14709"/>
              </a:cxn>
              <a:cxn ang="0">
                <a:pos x="connsiteX14710" y="connsiteY14710"/>
              </a:cxn>
              <a:cxn ang="0">
                <a:pos x="connsiteX14711" y="connsiteY14711"/>
              </a:cxn>
              <a:cxn ang="0">
                <a:pos x="connsiteX14712" y="connsiteY14712"/>
              </a:cxn>
              <a:cxn ang="0">
                <a:pos x="connsiteX14713" y="connsiteY14713"/>
              </a:cxn>
              <a:cxn ang="0">
                <a:pos x="connsiteX14714" y="connsiteY14714"/>
              </a:cxn>
              <a:cxn ang="0">
                <a:pos x="connsiteX14715" y="connsiteY14715"/>
              </a:cxn>
              <a:cxn ang="0">
                <a:pos x="connsiteX14716" y="connsiteY14716"/>
              </a:cxn>
              <a:cxn ang="0">
                <a:pos x="connsiteX14717" y="connsiteY14717"/>
              </a:cxn>
              <a:cxn ang="0">
                <a:pos x="connsiteX14718" y="connsiteY14718"/>
              </a:cxn>
              <a:cxn ang="0">
                <a:pos x="connsiteX14719" y="connsiteY14719"/>
              </a:cxn>
              <a:cxn ang="0">
                <a:pos x="connsiteX14720" y="connsiteY14720"/>
              </a:cxn>
              <a:cxn ang="0">
                <a:pos x="connsiteX14721" y="connsiteY14721"/>
              </a:cxn>
              <a:cxn ang="0">
                <a:pos x="connsiteX14722" y="connsiteY14722"/>
              </a:cxn>
              <a:cxn ang="0">
                <a:pos x="connsiteX14723" y="connsiteY14723"/>
              </a:cxn>
              <a:cxn ang="0">
                <a:pos x="connsiteX14724" y="connsiteY14724"/>
              </a:cxn>
              <a:cxn ang="0">
                <a:pos x="connsiteX14725" y="connsiteY14725"/>
              </a:cxn>
              <a:cxn ang="0">
                <a:pos x="connsiteX14726" y="connsiteY14726"/>
              </a:cxn>
              <a:cxn ang="0">
                <a:pos x="connsiteX14727" y="connsiteY14727"/>
              </a:cxn>
              <a:cxn ang="0">
                <a:pos x="connsiteX14728" y="connsiteY14728"/>
              </a:cxn>
              <a:cxn ang="0">
                <a:pos x="connsiteX14729" y="connsiteY14729"/>
              </a:cxn>
              <a:cxn ang="0">
                <a:pos x="connsiteX14730" y="connsiteY14730"/>
              </a:cxn>
              <a:cxn ang="0">
                <a:pos x="connsiteX14731" y="connsiteY14731"/>
              </a:cxn>
              <a:cxn ang="0">
                <a:pos x="connsiteX14732" y="connsiteY14732"/>
              </a:cxn>
              <a:cxn ang="0">
                <a:pos x="connsiteX14733" y="connsiteY14733"/>
              </a:cxn>
              <a:cxn ang="0">
                <a:pos x="connsiteX14734" y="connsiteY14734"/>
              </a:cxn>
              <a:cxn ang="0">
                <a:pos x="connsiteX14735" y="connsiteY14735"/>
              </a:cxn>
              <a:cxn ang="0">
                <a:pos x="connsiteX14736" y="connsiteY14736"/>
              </a:cxn>
              <a:cxn ang="0">
                <a:pos x="connsiteX14737" y="connsiteY14737"/>
              </a:cxn>
              <a:cxn ang="0">
                <a:pos x="connsiteX14738" y="connsiteY14738"/>
              </a:cxn>
              <a:cxn ang="0">
                <a:pos x="connsiteX14739" y="connsiteY14739"/>
              </a:cxn>
              <a:cxn ang="0">
                <a:pos x="connsiteX14740" y="connsiteY14740"/>
              </a:cxn>
              <a:cxn ang="0">
                <a:pos x="connsiteX14741" y="connsiteY14741"/>
              </a:cxn>
              <a:cxn ang="0">
                <a:pos x="connsiteX14742" y="connsiteY14742"/>
              </a:cxn>
              <a:cxn ang="0">
                <a:pos x="connsiteX14743" y="connsiteY14743"/>
              </a:cxn>
              <a:cxn ang="0">
                <a:pos x="connsiteX14744" y="connsiteY14744"/>
              </a:cxn>
              <a:cxn ang="0">
                <a:pos x="connsiteX14745" y="connsiteY14745"/>
              </a:cxn>
              <a:cxn ang="0">
                <a:pos x="connsiteX14746" y="connsiteY14746"/>
              </a:cxn>
              <a:cxn ang="0">
                <a:pos x="connsiteX14747" y="connsiteY14747"/>
              </a:cxn>
              <a:cxn ang="0">
                <a:pos x="connsiteX14748" y="connsiteY14748"/>
              </a:cxn>
              <a:cxn ang="0">
                <a:pos x="connsiteX14749" y="connsiteY14749"/>
              </a:cxn>
              <a:cxn ang="0">
                <a:pos x="connsiteX14750" y="connsiteY14750"/>
              </a:cxn>
              <a:cxn ang="0">
                <a:pos x="connsiteX14751" y="connsiteY14751"/>
              </a:cxn>
              <a:cxn ang="0">
                <a:pos x="connsiteX14752" y="connsiteY14752"/>
              </a:cxn>
              <a:cxn ang="0">
                <a:pos x="connsiteX14753" y="connsiteY14753"/>
              </a:cxn>
              <a:cxn ang="0">
                <a:pos x="connsiteX14754" y="connsiteY14754"/>
              </a:cxn>
              <a:cxn ang="0">
                <a:pos x="connsiteX14755" y="connsiteY14755"/>
              </a:cxn>
              <a:cxn ang="0">
                <a:pos x="connsiteX14756" y="connsiteY14756"/>
              </a:cxn>
              <a:cxn ang="0">
                <a:pos x="connsiteX14757" y="connsiteY14757"/>
              </a:cxn>
              <a:cxn ang="0">
                <a:pos x="connsiteX14758" y="connsiteY14758"/>
              </a:cxn>
              <a:cxn ang="0">
                <a:pos x="connsiteX14759" y="connsiteY14759"/>
              </a:cxn>
              <a:cxn ang="0">
                <a:pos x="connsiteX14760" y="connsiteY14760"/>
              </a:cxn>
              <a:cxn ang="0">
                <a:pos x="connsiteX14761" y="connsiteY14761"/>
              </a:cxn>
              <a:cxn ang="0">
                <a:pos x="connsiteX14762" y="connsiteY14762"/>
              </a:cxn>
              <a:cxn ang="0">
                <a:pos x="connsiteX14763" y="connsiteY14763"/>
              </a:cxn>
              <a:cxn ang="0">
                <a:pos x="connsiteX14764" y="connsiteY14764"/>
              </a:cxn>
              <a:cxn ang="0">
                <a:pos x="connsiteX14765" y="connsiteY14765"/>
              </a:cxn>
              <a:cxn ang="0">
                <a:pos x="connsiteX14766" y="connsiteY14766"/>
              </a:cxn>
              <a:cxn ang="0">
                <a:pos x="connsiteX14767" y="connsiteY14767"/>
              </a:cxn>
              <a:cxn ang="0">
                <a:pos x="connsiteX14768" y="connsiteY14768"/>
              </a:cxn>
              <a:cxn ang="0">
                <a:pos x="connsiteX14769" y="connsiteY14769"/>
              </a:cxn>
              <a:cxn ang="0">
                <a:pos x="connsiteX14770" y="connsiteY14770"/>
              </a:cxn>
              <a:cxn ang="0">
                <a:pos x="connsiteX14771" y="connsiteY14771"/>
              </a:cxn>
              <a:cxn ang="0">
                <a:pos x="connsiteX14772" y="connsiteY14772"/>
              </a:cxn>
              <a:cxn ang="0">
                <a:pos x="connsiteX14773" y="connsiteY14773"/>
              </a:cxn>
              <a:cxn ang="0">
                <a:pos x="connsiteX14774" y="connsiteY14774"/>
              </a:cxn>
              <a:cxn ang="0">
                <a:pos x="connsiteX14775" y="connsiteY14775"/>
              </a:cxn>
              <a:cxn ang="0">
                <a:pos x="connsiteX14776" y="connsiteY14776"/>
              </a:cxn>
              <a:cxn ang="0">
                <a:pos x="connsiteX14777" y="connsiteY14777"/>
              </a:cxn>
              <a:cxn ang="0">
                <a:pos x="connsiteX14778" y="connsiteY14778"/>
              </a:cxn>
              <a:cxn ang="0">
                <a:pos x="connsiteX14779" y="connsiteY14779"/>
              </a:cxn>
              <a:cxn ang="0">
                <a:pos x="connsiteX14780" y="connsiteY14780"/>
              </a:cxn>
              <a:cxn ang="0">
                <a:pos x="connsiteX14781" y="connsiteY14781"/>
              </a:cxn>
              <a:cxn ang="0">
                <a:pos x="connsiteX14782" y="connsiteY14782"/>
              </a:cxn>
              <a:cxn ang="0">
                <a:pos x="connsiteX14783" y="connsiteY14783"/>
              </a:cxn>
              <a:cxn ang="0">
                <a:pos x="connsiteX14784" y="connsiteY14784"/>
              </a:cxn>
              <a:cxn ang="0">
                <a:pos x="connsiteX14785" y="connsiteY14785"/>
              </a:cxn>
              <a:cxn ang="0">
                <a:pos x="connsiteX14786" y="connsiteY14786"/>
              </a:cxn>
              <a:cxn ang="0">
                <a:pos x="connsiteX14787" y="connsiteY14787"/>
              </a:cxn>
              <a:cxn ang="0">
                <a:pos x="connsiteX14788" y="connsiteY14788"/>
              </a:cxn>
              <a:cxn ang="0">
                <a:pos x="connsiteX14789" y="connsiteY14789"/>
              </a:cxn>
              <a:cxn ang="0">
                <a:pos x="connsiteX14790" y="connsiteY14790"/>
              </a:cxn>
              <a:cxn ang="0">
                <a:pos x="connsiteX14791" y="connsiteY14791"/>
              </a:cxn>
              <a:cxn ang="0">
                <a:pos x="connsiteX14792" y="connsiteY14792"/>
              </a:cxn>
              <a:cxn ang="0">
                <a:pos x="connsiteX14793" y="connsiteY14793"/>
              </a:cxn>
              <a:cxn ang="0">
                <a:pos x="connsiteX14794" y="connsiteY14794"/>
              </a:cxn>
              <a:cxn ang="0">
                <a:pos x="connsiteX14795" y="connsiteY14795"/>
              </a:cxn>
              <a:cxn ang="0">
                <a:pos x="connsiteX14796" y="connsiteY14796"/>
              </a:cxn>
              <a:cxn ang="0">
                <a:pos x="connsiteX14797" y="connsiteY14797"/>
              </a:cxn>
              <a:cxn ang="0">
                <a:pos x="connsiteX14798" y="connsiteY14798"/>
              </a:cxn>
              <a:cxn ang="0">
                <a:pos x="connsiteX14799" y="connsiteY14799"/>
              </a:cxn>
              <a:cxn ang="0">
                <a:pos x="connsiteX14800" y="connsiteY14800"/>
              </a:cxn>
              <a:cxn ang="0">
                <a:pos x="connsiteX14801" y="connsiteY14801"/>
              </a:cxn>
              <a:cxn ang="0">
                <a:pos x="connsiteX14802" y="connsiteY14802"/>
              </a:cxn>
              <a:cxn ang="0">
                <a:pos x="connsiteX14803" y="connsiteY14803"/>
              </a:cxn>
              <a:cxn ang="0">
                <a:pos x="connsiteX14804" y="connsiteY14804"/>
              </a:cxn>
              <a:cxn ang="0">
                <a:pos x="connsiteX14805" y="connsiteY14805"/>
              </a:cxn>
              <a:cxn ang="0">
                <a:pos x="connsiteX14806" y="connsiteY14806"/>
              </a:cxn>
              <a:cxn ang="0">
                <a:pos x="connsiteX14807" y="connsiteY14807"/>
              </a:cxn>
              <a:cxn ang="0">
                <a:pos x="connsiteX14808" y="connsiteY14808"/>
              </a:cxn>
              <a:cxn ang="0">
                <a:pos x="connsiteX14809" y="connsiteY14809"/>
              </a:cxn>
              <a:cxn ang="0">
                <a:pos x="connsiteX14810" y="connsiteY14810"/>
              </a:cxn>
              <a:cxn ang="0">
                <a:pos x="connsiteX14811" y="connsiteY14811"/>
              </a:cxn>
              <a:cxn ang="0">
                <a:pos x="connsiteX14812" y="connsiteY14812"/>
              </a:cxn>
              <a:cxn ang="0">
                <a:pos x="connsiteX14813" y="connsiteY14813"/>
              </a:cxn>
              <a:cxn ang="0">
                <a:pos x="connsiteX14814" y="connsiteY14814"/>
              </a:cxn>
              <a:cxn ang="0">
                <a:pos x="connsiteX14815" y="connsiteY14815"/>
              </a:cxn>
              <a:cxn ang="0">
                <a:pos x="connsiteX14816" y="connsiteY14816"/>
              </a:cxn>
              <a:cxn ang="0">
                <a:pos x="connsiteX14817" y="connsiteY14817"/>
              </a:cxn>
              <a:cxn ang="0">
                <a:pos x="connsiteX14818" y="connsiteY14818"/>
              </a:cxn>
              <a:cxn ang="0">
                <a:pos x="connsiteX14819" y="connsiteY14819"/>
              </a:cxn>
              <a:cxn ang="0">
                <a:pos x="connsiteX14820" y="connsiteY14820"/>
              </a:cxn>
              <a:cxn ang="0">
                <a:pos x="connsiteX14821" y="connsiteY14821"/>
              </a:cxn>
              <a:cxn ang="0">
                <a:pos x="connsiteX14822" y="connsiteY14822"/>
              </a:cxn>
              <a:cxn ang="0">
                <a:pos x="connsiteX14823" y="connsiteY14823"/>
              </a:cxn>
              <a:cxn ang="0">
                <a:pos x="connsiteX14824" y="connsiteY14824"/>
              </a:cxn>
              <a:cxn ang="0">
                <a:pos x="connsiteX14825" y="connsiteY14825"/>
              </a:cxn>
              <a:cxn ang="0">
                <a:pos x="connsiteX14826" y="connsiteY14826"/>
              </a:cxn>
              <a:cxn ang="0">
                <a:pos x="connsiteX14827" y="connsiteY14827"/>
              </a:cxn>
              <a:cxn ang="0">
                <a:pos x="connsiteX14828" y="connsiteY14828"/>
              </a:cxn>
              <a:cxn ang="0">
                <a:pos x="connsiteX14829" y="connsiteY14829"/>
              </a:cxn>
              <a:cxn ang="0">
                <a:pos x="connsiteX14830" y="connsiteY14830"/>
              </a:cxn>
              <a:cxn ang="0">
                <a:pos x="connsiteX14831" y="connsiteY14831"/>
              </a:cxn>
              <a:cxn ang="0">
                <a:pos x="connsiteX14832" y="connsiteY14832"/>
              </a:cxn>
              <a:cxn ang="0">
                <a:pos x="connsiteX14833" y="connsiteY14833"/>
              </a:cxn>
              <a:cxn ang="0">
                <a:pos x="connsiteX14834" y="connsiteY14834"/>
              </a:cxn>
              <a:cxn ang="0">
                <a:pos x="connsiteX14835" y="connsiteY14835"/>
              </a:cxn>
              <a:cxn ang="0">
                <a:pos x="connsiteX14836" y="connsiteY14836"/>
              </a:cxn>
              <a:cxn ang="0">
                <a:pos x="connsiteX14837" y="connsiteY14837"/>
              </a:cxn>
              <a:cxn ang="0">
                <a:pos x="connsiteX14838" y="connsiteY14838"/>
              </a:cxn>
              <a:cxn ang="0">
                <a:pos x="connsiteX14839" y="connsiteY14839"/>
              </a:cxn>
              <a:cxn ang="0">
                <a:pos x="connsiteX14840" y="connsiteY14840"/>
              </a:cxn>
              <a:cxn ang="0">
                <a:pos x="connsiteX14841" y="connsiteY14841"/>
              </a:cxn>
              <a:cxn ang="0">
                <a:pos x="connsiteX14842" y="connsiteY14842"/>
              </a:cxn>
              <a:cxn ang="0">
                <a:pos x="connsiteX14843" y="connsiteY14843"/>
              </a:cxn>
              <a:cxn ang="0">
                <a:pos x="connsiteX14844" y="connsiteY14844"/>
              </a:cxn>
              <a:cxn ang="0">
                <a:pos x="connsiteX14845" y="connsiteY14845"/>
              </a:cxn>
              <a:cxn ang="0">
                <a:pos x="connsiteX14846" y="connsiteY14846"/>
              </a:cxn>
              <a:cxn ang="0">
                <a:pos x="connsiteX14847" y="connsiteY14847"/>
              </a:cxn>
              <a:cxn ang="0">
                <a:pos x="connsiteX14848" y="connsiteY14848"/>
              </a:cxn>
              <a:cxn ang="0">
                <a:pos x="connsiteX14849" y="connsiteY14849"/>
              </a:cxn>
              <a:cxn ang="0">
                <a:pos x="connsiteX14850" y="connsiteY14850"/>
              </a:cxn>
              <a:cxn ang="0">
                <a:pos x="connsiteX14851" y="connsiteY14851"/>
              </a:cxn>
              <a:cxn ang="0">
                <a:pos x="connsiteX14852" y="connsiteY14852"/>
              </a:cxn>
              <a:cxn ang="0">
                <a:pos x="connsiteX14853" y="connsiteY14853"/>
              </a:cxn>
              <a:cxn ang="0">
                <a:pos x="connsiteX14854" y="connsiteY14854"/>
              </a:cxn>
              <a:cxn ang="0">
                <a:pos x="connsiteX14855" y="connsiteY14855"/>
              </a:cxn>
              <a:cxn ang="0">
                <a:pos x="connsiteX14856" y="connsiteY14856"/>
              </a:cxn>
              <a:cxn ang="0">
                <a:pos x="connsiteX14857" y="connsiteY14857"/>
              </a:cxn>
              <a:cxn ang="0">
                <a:pos x="connsiteX14858" y="connsiteY14858"/>
              </a:cxn>
              <a:cxn ang="0">
                <a:pos x="connsiteX14859" y="connsiteY14859"/>
              </a:cxn>
              <a:cxn ang="0">
                <a:pos x="connsiteX14860" y="connsiteY14860"/>
              </a:cxn>
              <a:cxn ang="0">
                <a:pos x="connsiteX14861" y="connsiteY14861"/>
              </a:cxn>
              <a:cxn ang="0">
                <a:pos x="connsiteX14862" y="connsiteY14862"/>
              </a:cxn>
              <a:cxn ang="0">
                <a:pos x="connsiteX14863" y="connsiteY14863"/>
              </a:cxn>
              <a:cxn ang="0">
                <a:pos x="connsiteX14864" y="connsiteY14864"/>
              </a:cxn>
              <a:cxn ang="0">
                <a:pos x="connsiteX14865" y="connsiteY14865"/>
              </a:cxn>
              <a:cxn ang="0">
                <a:pos x="connsiteX14866" y="connsiteY14866"/>
              </a:cxn>
              <a:cxn ang="0">
                <a:pos x="connsiteX14867" y="connsiteY14867"/>
              </a:cxn>
              <a:cxn ang="0">
                <a:pos x="connsiteX14868" y="connsiteY14868"/>
              </a:cxn>
              <a:cxn ang="0">
                <a:pos x="connsiteX14869" y="connsiteY14869"/>
              </a:cxn>
              <a:cxn ang="0">
                <a:pos x="connsiteX14870" y="connsiteY14870"/>
              </a:cxn>
              <a:cxn ang="0">
                <a:pos x="connsiteX14871" y="connsiteY14871"/>
              </a:cxn>
              <a:cxn ang="0">
                <a:pos x="connsiteX14872" y="connsiteY14872"/>
              </a:cxn>
              <a:cxn ang="0">
                <a:pos x="connsiteX14873" y="connsiteY14873"/>
              </a:cxn>
              <a:cxn ang="0">
                <a:pos x="connsiteX14874" y="connsiteY14874"/>
              </a:cxn>
              <a:cxn ang="0">
                <a:pos x="connsiteX14875" y="connsiteY14875"/>
              </a:cxn>
              <a:cxn ang="0">
                <a:pos x="connsiteX14876" y="connsiteY14876"/>
              </a:cxn>
              <a:cxn ang="0">
                <a:pos x="connsiteX14877" y="connsiteY14877"/>
              </a:cxn>
              <a:cxn ang="0">
                <a:pos x="connsiteX14878" y="connsiteY14878"/>
              </a:cxn>
              <a:cxn ang="0">
                <a:pos x="connsiteX14879" y="connsiteY14879"/>
              </a:cxn>
              <a:cxn ang="0">
                <a:pos x="connsiteX14880" y="connsiteY14880"/>
              </a:cxn>
              <a:cxn ang="0">
                <a:pos x="connsiteX14881" y="connsiteY14881"/>
              </a:cxn>
              <a:cxn ang="0">
                <a:pos x="connsiteX14882" y="connsiteY14882"/>
              </a:cxn>
              <a:cxn ang="0">
                <a:pos x="connsiteX14883" y="connsiteY14883"/>
              </a:cxn>
              <a:cxn ang="0">
                <a:pos x="connsiteX14884" y="connsiteY14884"/>
              </a:cxn>
              <a:cxn ang="0">
                <a:pos x="connsiteX14885" y="connsiteY14885"/>
              </a:cxn>
              <a:cxn ang="0">
                <a:pos x="connsiteX14886" y="connsiteY14886"/>
              </a:cxn>
              <a:cxn ang="0">
                <a:pos x="connsiteX14887" y="connsiteY14887"/>
              </a:cxn>
              <a:cxn ang="0">
                <a:pos x="connsiteX14888" y="connsiteY14888"/>
              </a:cxn>
              <a:cxn ang="0">
                <a:pos x="connsiteX14889" y="connsiteY14889"/>
              </a:cxn>
              <a:cxn ang="0">
                <a:pos x="connsiteX14890" y="connsiteY14890"/>
              </a:cxn>
              <a:cxn ang="0">
                <a:pos x="connsiteX14891" y="connsiteY14891"/>
              </a:cxn>
              <a:cxn ang="0">
                <a:pos x="connsiteX14892" y="connsiteY14892"/>
              </a:cxn>
              <a:cxn ang="0">
                <a:pos x="connsiteX14893" y="connsiteY14893"/>
              </a:cxn>
              <a:cxn ang="0">
                <a:pos x="connsiteX14894" y="connsiteY14894"/>
              </a:cxn>
              <a:cxn ang="0">
                <a:pos x="connsiteX14895" y="connsiteY14895"/>
              </a:cxn>
              <a:cxn ang="0">
                <a:pos x="connsiteX14896" y="connsiteY14896"/>
              </a:cxn>
              <a:cxn ang="0">
                <a:pos x="connsiteX14897" y="connsiteY14897"/>
              </a:cxn>
              <a:cxn ang="0">
                <a:pos x="connsiteX14898" y="connsiteY14898"/>
              </a:cxn>
              <a:cxn ang="0">
                <a:pos x="connsiteX14899" y="connsiteY14899"/>
              </a:cxn>
              <a:cxn ang="0">
                <a:pos x="connsiteX14900" y="connsiteY14900"/>
              </a:cxn>
              <a:cxn ang="0">
                <a:pos x="connsiteX14901" y="connsiteY14901"/>
              </a:cxn>
              <a:cxn ang="0">
                <a:pos x="connsiteX14902" y="connsiteY14902"/>
              </a:cxn>
              <a:cxn ang="0">
                <a:pos x="connsiteX14903" y="connsiteY14903"/>
              </a:cxn>
              <a:cxn ang="0">
                <a:pos x="connsiteX14904" y="connsiteY14904"/>
              </a:cxn>
              <a:cxn ang="0">
                <a:pos x="connsiteX14905" y="connsiteY14905"/>
              </a:cxn>
              <a:cxn ang="0">
                <a:pos x="connsiteX14906" y="connsiteY14906"/>
              </a:cxn>
              <a:cxn ang="0">
                <a:pos x="connsiteX14907" y="connsiteY14907"/>
              </a:cxn>
              <a:cxn ang="0">
                <a:pos x="connsiteX14908" y="connsiteY14908"/>
              </a:cxn>
              <a:cxn ang="0">
                <a:pos x="connsiteX14909" y="connsiteY14909"/>
              </a:cxn>
              <a:cxn ang="0">
                <a:pos x="connsiteX14910" y="connsiteY14910"/>
              </a:cxn>
              <a:cxn ang="0">
                <a:pos x="connsiteX14911" y="connsiteY14911"/>
              </a:cxn>
              <a:cxn ang="0">
                <a:pos x="connsiteX14912" y="connsiteY14912"/>
              </a:cxn>
              <a:cxn ang="0">
                <a:pos x="connsiteX14913" y="connsiteY14913"/>
              </a:cxn>
              <a:cxn ang="0">
                <a:pos x="connsiteX14914" y="connsiteY14914"/>
              </a:cxn>
              <a:cxn ang="0">
                <a:pos x="connsiteX14915" y="connsiteY14915"/>
              </a:cxn>
              <a:cxn ang="0">
                <a:pos x="connsiteX14916" y="connsiteY14916"/>
              </a:cxn>
              <a:cxn ang="0">
                <a:pos x="connsiteX14917" y="connsiteY14917"/>
              </a:cxn>
              <a:cxn ang="0">
                <a:pos x="connsiteX14918" y="connsiteY14918"/>
              </a:cxn>
              <a:cxn ang="0">
                <a:pos x="connsiteX14919" y="connsiteY14919"/>
              </a:cxn>
              <a:cxn ang="0">
                <a:pos x="connsiteX14920" y="connsiteY14920"/>
              </a:cxn>
              <a:cxn ang="0">
                <a:pos x="connsiteX14921" y="connsiteY14921"/>
              </a:cxn>
              <a:cxn ang="0">
                <a:pos x="connsiteX14922" y="connsiteY14922"/>
              </a:cxn>
              <a:cxn ang="0">
                <a:pos x="connsiteX14923" y="connsiteY14923"/>
              </a:cxn>
              <a:cxn ang="0">
                <a:pos x="connsiteX14924" y="connsiteY14924"/>
              </a:cxn>
              <a:cxn ang="0">
                <a:pos x="connsiteX14925" y="connsiteY14925"/>
              </a:cxn>
              <a:cxn ang="0">
                <a:pos x="connsiteX14926" y="connsiteY14926"/>
              </a:cxn>
              <a:cxn ang="0">
                <a:pos x="connsiteX14927" y="connsiteY14927"/>
              </a:cxn>
              <a:cxn ang="0">
                <a:pos x="connsiteX14928" y="connsiteY14928"/>
              </a:cxn>
              <a:cxn ang="0">
                <a:pos x="connsiteX14929" y="connsiteY14929"/>
              </a:cxn>
              <a:cxn ang="0">
                <a:pos x="connsiteX14930" y="connsiteY14930"/>
              </a:cxn>
              <a:cxn ang="0">
                <a:pos x="connsiteX14931" y="connsiteY14931"/>
              </a:cxn>
              <a:cxn ang="0">
                <a:pos x="connsiteX14932" y="connsiteY14932"/>
              </a:cxn>
              <a:cxn ang="0">
                <a:pos x="connsiteX14933" y="connsiteY14933"/>
              </a:cxn>
              <a:cxn ang="0">
                <a:pos x="connsiteX14934" y="connsiteY14934"/>
              </a:cxn>
              <a:cxn ang="0">
                <a:pos x="connsiteX14935" y="connsiteY14935"/>
              </a:cxn>
              <a:cxn ang="0">
                <a:pos x="connsiteX14936" y="connsiteY14936"/>
              </a:cxn>
              <a:cxn ang="0">
                <a:pos x="connsiteX14937" y="connsiteY14937"/>
              </a:cxn>
              <a:cxn ang="0">
                <a:pos x="connsiteX14938" y="connsiteY14938"/>
              </a:cxn>
              <a:cxn ang="0">
                <a:pos x="connsiteX14939" y="connsiteY14939"/>
              </a:cxn>
              <a:cxn ang="0">
                <a:pos x="connsiteX14940" y="connsiteY14940"/>
              </a:cxn>
              <a:cxn ang="0">
                <a:pos x="connsiteX14941" y="connsiteY14941"/>
              </a:cxn>
              <a:cxn ang="0">
                <a:pos x="connsiteX14942" y="connsiteY14942"/>
              </a:cxn>
              <a:cxn ang="0">
                <a:pos x="connsiteX14943" y="connsiteY14943"/>
              </a:cxn>
              <a:cxn ang="0">
                <a:pos x="connsiteX14944" y="connsiteY14944"/>
              </a:cxn>
              <a:cxn ang="0">
                <a:pos x="connsiteX14945" y="connsiteY14945"/>
              </a:cxn>
              <a:cxn ang="0">
                <a:pos x="connsiteX14946" y="connsiteY14946"/>
              </a:cxn>
              <a:cxn ang="0">
                <a:pos x="connsiteX14947" y="connsiteY14947"/>
              </a:cxn>
              <a:cxn ang="0">
                <a:pos x="connsiteX14948" y="connsiteY14948"/>
              </a:cxn>
              <a:cxn ang="0">
                <a:pos x="connsiteX14949" y="connsiteY14949"/>
              </a:cxn>
              <a:cxn ang="0">
                <a:pos x="connsiteX14950" y="connsiteY14950"/>
              </a:cxn>
              <a:cxn ang="0">
                <a:pos x="connsiteX14951" y="connsiteY14951"/>
              </a:cxn>
              <a:cxn ang="0">
                <a:pos x="connsiteX14952" y="connsiteY14952"/>
              </a:cxn>
              <a:cxn ang="0">
                <a:pos x="connsiteX14953" y="connsiteY14953"/>
              </a:cxn>
              <a:cxn ang="0">
                <a:pos x="connsiteX14954" y="connsiteY14954"/>
              </a:cxn>
              <a:cxn ang="0">
                <a:pos x="connsiteX14955" y="connsiteY14955"/>
              </a:cxn>
              <a:cxn ang="0">
                <a:pos x="connsiteX14956" y="connsiteY14956"/>
              </a:cxn>
              <a:cxn ang="0">
                <a:pos x="connsiteX14957" y="connsiteY14957"/>
              </a:cxn>
              <a:cxn ang="0">
                <a:pos x="connsiteX14958" y="connsiteY14958"/>
              </a:cxn>
              <a:cxn ang="0">
                <a:pos x="connsiteX14959" y="connsiteY14959"/>
              </a:cxn>
              <a:cxn ang="0">
                <a:pos x="connsiteX14960" y="connsiteY14960"/>
              </a:cxn>
              <a:cxn ang="0">
                <a:pos x="connsiteX14961" y="connsiteY14961"/>
              </a:cxn>
              <a:cxn ang="0">
                <a:pos x="connsiteX14962" y="connsiteY14962"/>
              </a:cxn>
              <a:cxn ang="0">
                <a:pos x="connsiteX14963" y="connsiteY14963"/>
              </a:cxn>
              <a:cxn ang="0">
                <a:pos x="connsiteX14964" y="connsiteY14964"/>
              </a:cxn>
              <a:cxn ang="0">
                <a:pos x="connsiteX14965" y="connsiteY14965"/>
              </a:cxn>
              <a:cxn ang="0">
                <a:pos x="connsiteX14966" y="connsiteY14966"/>
              </a:cxn>
              <a:cxn ang="0">
                <a:pos x="connsiteX14967" y="connsiteY14967"/>
              </a:cxn>
              <a:cxn ang="0">
                <a:pos x="connsiteX14968" y="connsiteY14968"/>
              </a:cxn>
              <a:cxn ang="0">
                <a:pos x="connsiteX14969" y="connsiteY14969"/>
              </a:cxn>
              <a:cxn ang="0">
                <a:pos x="connsiteX14970" y="connsiteY14970"/>
              </a:cxn>
              <a:cxn ang="0">
                <a:pos x="connsiteX14971" y="connsiteY14971"/>
              </a:cxn>
              <a:cxn ang="0">
                <a:pos x="connsiteX14972" y="connsiteY14972"/>
              </a:cxn>
              <a:cxn ang="0">
                <a:pos x="connsiteX14973" y="connsiteY14973"/>
              </a:cxn>
              <a:cxn ang="0">
                <a:pos x="connsiteX14974" y="connsiteY14974"/>
              </a:cxn>
              <a:cxn ang="0">
                <a:pos x="connsiteX14975" y="connsiteY14975"/>
              </a:cxn>
              <a:cxn ang="0">
                <a:pos x="connsiteX14976" y="connsiteY14976"/>
              </a:cxn>
              <a:cxn ang="0">
                <a:pos x="connsiteX14977" y="connsiteY14977"/>
              </a:cxn>
              <a:cxn ang="0">
                <a:pos x="connsiteX14978" y="connsiteY14978"/>
              </a:cxn>
              <a:cxn ang="0">
                <a:pos x="connsiteX14979" y="connsiteY14979"/>
              </a:cxn>
              <a:cxn ang="0">
                <a:pos x="connsiteX14980" y="connsiteY14980"/>
              </a:cxn>
              <a:cxn ang="0">
                <a:pos x="connsiteX14981" y="connsiteY14981"/>
              </a:cxn>
              <a:cxn ang="0">
                <a:pos x="connsiteX14982" y="connsiteY14982"/>
              </a:cxn>
              <a:cxn ang="0">
                <a:pos x="connsiteX14983" y="connsiteY14983"/>
              </a:cxn>
              <a:cxn ang="0">
                <a:pos x="connsiteX14984" y="connsiteY14984"/>
              </a:cxn>
              <a:cxn ang="0">
                <a:pos x="connsiteX14985" y="connsiteY14985"/>
              </a:cxn>
              <a:cxn ang="0">
                <a:pos x="connsiteX14986" y="connsiteY14986"/>
              </a:cxn>
              <a:cxn ang="0">
                <a:pos x="connsiteX14987" y="connsiteY14987"/>
              </a:cxn>
              <a:cxn ang="0">
                <a:pos x="connsiteX14988" y="connsiteY14988"/>
              </a:cxn>
              <a:cxn ang="0">
                <a:pos x="connsiteX14989" y="connsiteY14989"/>
              </a:cxn>
              <a:cxn ang="0">
                <a:pos x="connsiteX14990" y="connsiteY14990"/>
              </a:cxn>
              <a:cxn ang="0">
                <a:pos x="connsiteX14991" y="connsiteY14991"/>
              </a:cxn>
              <a:cxn ang="0">
                <a:pos x="connsiteX14992" y="connsiteY14992"/>
              </a:cxn>
              <a:cxn ang="0">
                <a:pos x="connsiteX14993" y="connsiteY14993"/>
              </a:cxn>
              <a:cxn ang="0">
                <a:pos x="connsiteX14994" y="connsiteY14994"/>
              </a:cxn>
              <a:cxn ang="0">
                <a:pos x="connsiteX14995" y="connsiteY14995"/>
              </a:cxn>
              <a:cxn ang="0">
                <a:pos x="connsiteX14996" y="connsiteY14996"/>
              </a:cxn>
              <a:cxn ang="0">
                <a:pos x="connsiteX14997" y="connsiteY14997"/>
              </a:cxn>
              <a:cxn ang="0">
                <a:pos x="connsiteX14998" y="connsiteY14998"/>
              </a:cxn>
              <a:cxn ang="0">
                <a:pos x="connsiteX14999" y="connsiteY14999"/>
              </a:cxn>
              <a:cxn ang="0">
                <a:pos x="connsiteX15000" y="connsiteY15000"/>
              </a:cxn>
              <a:cxn ang="0">
                <a:pos x="connsiteX15001" y="connsiteY15001"/>
              </a:cxn>
              <a:cxn ang="0">
                <a:pos x="connsiteX15002" y="connsiteY15002"/>
              </a:cxn>
              <a:cxn ang="0">
                <a:pos x="connsiteX15003" y="connsiteY15003"/>
              </a:cxn>
              <a:cxn ang="0">
                <a:pos x="connsiteX15004" y="connsiteY15004"/>
              </a:cxn>
              <a:cxn ang="0">
                <a:pos x="connsiteX15005" y="connsiteY15005"/>
              </a:cxn>
              <a:cxn ang="0">
                <a:pos x="connsiteX15006" y="connsiteY15006"/>
              </a:cxn>
              <a:cxn ang="0">
                <a:pos x="connsiteX15007" y="connsiteY15007"/>
              </a:cxn>
              <a:cxn ang="0">
                <a:pos x="connsiteX15008" y="connsiteY15008"/>
              </a:cxn>
              <a:cxn ang="0">
                <a:pos x="connsiteX15009" y="connsiteY15009"/>
              </a:cxn>
              <a:cxn ang="0">
                <a:pos x="connsiteX15010" y="connsiteY15010"/>
              </a:cxn>
              <a:cxn ang="0">
                <a:pos x="connsiteX15011" y="connsiteY15011"/>
              </a:cxn>
              <a:cxn ang="0">
                <a:pos x="connsiteX15012" y="connsiteY15012"/>
              </a:cxn>
              <a:cxn ang="0">
                <a:pos x="connsiteX15013" y="connsiteY15013"/>
              </a:cxn>
              <a:cxn ang="0">
                <a:pos x="connsiteX15014" y="connsiteY15014"/>
              </a:cxn>
              <a:cxn ang="0">
                <a:pos x="connsiteX15015" y="connsiteY15015"/>
              </a:cxn>
              <a:cxn ang="0">
                <a:pos x="connsiteX15016" y="connsiteY15016"/>
              </a:cxn>
              <a:cxn ang="0">
                <a:pos x="connsiteX15017" y="connsiteY15017"/>
              </a:cxn>
              <a:cxn ang="0">
                <a:pos x="connsiteX15018" y="connsiteY15018"/>
              </a:cxn>
              <a:cxn ang="0">
                <a:pos x="connsiteX15019" y="connsiteY15019"/>
              </a:cxn>
              <a:cxn ang="0">
                <a:pos x="connsiteX15020" y="connsiteY15020"/>
              </a:cxn>
              <a:cxn ang="0">
                <a:pos x="connsiteX15021" y="connsiteY15021"/>
              </a:cxn>
              <a:cxn ang="0">
                <a:pos x="connsiteX15022" y="connsiteY15022"/>
              </a:cxn>
              <a:cxn ang="0">
                <a:pos x="connsiteX15023" y="connsiteY15023"/>
              </a:cxn>
              <a:cxn ang="0">
                <a:pos x="connsiteX15024" y="connsiteY15024"/>
              </a:cxn>
              <a:cxn ang="0">
                <a:pos x="connsiteX15025" y="connsiteY15025"/>
              </a:cxn>
              <a:cxn ang="0">
                <a:pos x="connsiteX15026" y="connsiteY15026"/>
              </a:cxn>
              <a:cxn ang="0">
                <a:pos x="connsiteX15027" y="connsiteY15027"/>
              </a:cxn>
              <a:cxn ang="0">
                <a:pos x="connsiteX15028" y="connsiteY15028"/>
              </a:cxn>
              <a:cxn ang="0">
                <a:pos x="connsiteX15029" y="connsiteY15029"/>
              </a:cxn>
              <a:cxn ang="0">
                <a:pos x="connsiteX15030" y="connsiteY15030"/>
              </a:cxn>
              <a:cxn ang="0">
                <a:pos x="connsiteX15031" y="connsiteY15031"/>
              </a:cxn>
              <a:cxn ang="0">
                <a:pos x="connsiteX15032" y="connsiteY15032"/>
              </a:cxn>
              <a:cxn ang="0">
                <a:pos x="connsiteX15033" y="connsiteY15033"/>
              </a:cxn>
              <a:cxn ang="0">
                <a:pos x="connsiteX15034" y="connsiteY15034"/>
              </a:cxn>
              <a:cxn ang="0">
                <a:pos x="connsiteX15035" y="connsiteY15035"/>
              </a:cxn>
              <a:cxn ang="0">
                <a:pos x="connsiteX15036" y="connsiteY15036"/>
              </a:cxn>
              <a:cxn ang="0">
                <a:pos x="connsiteX15037" y="connsiteY15037"/>
              </a:cxn>
              <a:cxn ang="0">
                <a:pos x="connsiteX15038" y="connsiteY15038"/>
              </a:cxn>
              <a:cxn ang="0">
                <a:pos x="connsiteX15039" y="connsiteY15039"/>
              </a:cxn>
              <a:cxn ang="0">
                <a:pos x="connsiteX15040" y="connsiteY15040"/>
              </a:cxn>
              <a:cxn ang="0">
                <a:pos x="connsiteX15041" y="connsiteY15041"/>
              </a:cxn>
              <a:cxn ang="0">
                <a:pos x="connsiteX15042" y="connsiteY15042"/>
              </a:cxn>
              <a:cxn ang="0">
                <a:pos x="connsiteX15043" y="connsiteY15043"/>
              </a:cxn>
              <a:cxn ang="0">
                <a:pos x="connsiteX15044" y="connsiteY15044"/>
              </a:cxn>
              <a:cxn ang="0">
                <a:pos x="connsiteX15045" y="connsiteY15045"/>
              </a:cxn>
              <a:cxn ang="0">
                <a:pos x="connsiteX15046" y="connsiteY15046"/>
              </a:cxn>
              <a:cxn ang="0">
                <a:pos x="connsiteX15047" y="connsiteY15047"/>
              </a:cxn>
              <a:cxn ang="0">
                <a:pos x="connsiteX15048" y="connsiteY15048"/>
              </a:cxn>
              <a:cxn ang="0">
                <a:pos x="connsiteX15049" y="connsiteY15049"/>
              </a:cxn>
              <a:cxn ang="0">
                <a:pos x="connsiteX15050" y="connsiteY15050"/>
              </a:cxn>
              <a:cxn ang="0">
                <a:pos x="connsiteX15051" y="connsiteY15051"/>
              </a:cxn>
              <a:cxn ang="0">
                <a:pos x="connsiteX15052" y="connsiteY15052"/>
              </a:cxn>
              <a:cxn ang="0">
                <a:pos x="connsiteX15053" y="connsiteY15053"/>
              </a:cxn>
              <a:cxn ang="0">
                <a:pos x="connsiteX15054" y="connsiteY15054"/>
              </a:cxn>
              <a:cxn ang="0">
                <a:pos x="connsiteX15055" y="connsiteY15055"/>
              </a:cxn>
              <a:cxn ang="0">
                <a:pos x="connsiteX15056" y="connsiteY15056"/>
              </a:cxn>
              <a:cxn ang="0">
                <a:pos x="connsiteX15057" y="connsiteY15057"/>
              </a:cxn>
              <a:cxn ang="0">
                <a:pos x="connsiteX15058" y="connsiteY15058"/>
              </a:cxn>
              <a:cxn ang="0">
                <a:pos x="connsiteX15059" y="connsiteY15059"/>
              </a:cxn>
              <a:cxn ang="0">
                <a:pos x="connsiteX15060" y="connsiteY15060"/>
              </a:cxn>
              <a:cxn ang="0">
                <a:pos x="connsiteX15061" y="connsiteY15061"/>
              </a:cxn>
              <a:cxn ang="0">
                <a:pos x="connsiteX15062" y="connsiteY15062"/>
              </a:cxn>
              <a:cxn ang="0">
                <a:pos x="connsiteX15063" y="connsiteY15063"/>
              </a:cxn>
              <a:cxn ang="0">
                <a:pos x="connsiteX15064" y="connsiteY15064"/>
              </a:cxn>
              <a:cxn ang="0">
                <a:pos x="connsiteX15065" y="connsiteY15065"/>
              </a:cxn>
              <a:cxn ang="0">
                <a:pos x="connsiteX15066" y="connsiteY15066"/>
              </a:cxn>
              <a:cxn ang="0">
                <a:pos x="connsiteX15067" y="connsiteY15067"/>
              </a:cxn>
              <a:cxn ang="0">
                <a:pos x="connsiteX15068" y="connsiteY15068"/>
              </a:cxn>
              <a:cxn ang="0">
                <a:pos x="connsiteX15069" y="connsiteY15069"/>
              </a:cxn>
              <a:cxn ang="0">
                <a:pos x="connsiteX15070" y="connsiteY15070"/>
              </a:cxn>
              <a:cxn ang="0">
                <a:pos x="connsiteX15071" y="connsiteY15071"/>
              </a:cxn>
              <a:cxn ang="0">
                <a:pos x="connsiteX15072" y="connsiteY15072"/>
              </a:cxn>
              <a:cxn ang="0">
                <a:pos x="connsiteX15073" y="connsiteY15073"/>
              </a:cxn>
              <a:cxn ang="0">
                <a:pos x="connsiteX15074" y="connsiteY15074"/>
              </a:cxn>
              <a:cxn ang="0">
                <a:pos x="connsiteX15075" y="connsiteY15075"/>
              </a:cxn>
              <a:cxn ang="0">
                <a:pos x="connsiteX15076" y="connsiteY15076"/>
              </a:cxn>
              <a:cxn ang="0">
                <a:pos x="connsiteX15077" y="connsiteY15077"/>
              </a:cxn>
              <a:cxn ang="0">
                <a:pos x="connsiteX15078" y="connsiteY15078"/>
              </a:cxn>
              <a:cxn ang="0">
                <a:pos x="connsiteX15079" y="connsiteY15079"/>
              </a:cxn>
              <a:cxn ang="0">
                <a:pos x="connsiteX15080" y="connsiteY15080"/>
              </a:cxn>
              <a:cxn ang="0">
                <a:pos x="connsiteX15081" y="connsiteY15081"/>
              </a:cxn>
              <a:cxn ang="0">
                <a:pos x="connsiteX15082" y="connsiteY15082"/>
              </a:cxn>
              <a:cxn ang="0">
                <a:pos x="connsiteX15083" y="connsiteY15083"/>
              </a:cxn>
              <a:cxn ang="0">
                <a:pos x="connsiteX15084" y="connsiteY15084"/>
              </a:cxn>
              <a:cxn ang="0">
                <a:pos x="connsiteX15085" y="connsiteY15085"/>
              </a:cxn>
              <a:cxn ang="0">
                <a:pos x="connsiteX15086" y="connsiteY15086"/>
              </a:cxn>
              <a:cxn ang="0">
                <a:pos x="connsiteX15087" y="connsiteY15087"/>
              </a:cxn>
              <a:cxn ang="0">
                <a:pos x="connsiteX15088" y="connsiteY15088"/>
              </a:cxn>
              <a:cxn ang="0">
                <a:pos x="connsiteX15089" y="connsiteY15089"/>
              </a:cxn>
              <a:cxn ang="0">
                <a:pos x="connsiteX15090" y="connsiteY15090"/>
              </a:cxn>
              <a:cxn ang="0">
                <a:pos x="connsiteX15091" y="connsiteY15091"/>
              </a:cxn>
              <a:cxn ang="0">
                <a:pos x="connsiteX15092" y="connsiteY15092"/>
              </a:cxn>
              <a:cxn ang="0">
                <a:pos x="connsiteX15093" y="connsiteY15093"/>
              </a:cxn>
              <a:cxn ang="0">
                <a:pos x="connsiteX15094" y="connsiteY15094"/>
              </a:cxn>
              <a:cxn ang="0">
                <a:pos x="connsiteX15095" y="connsiteY15095"/>
              </a:cxn>
              <a:cxn ang="0">
                <a:pos x="connsiteX15096" y="connsiteY15096"/>
              </a:cxn>
              <a:cxn ang="0">
                <a:pos x="connsiteX15097" y="connsiteY15097"/>
              </a:cxn>
              <a:cxn ang="0">
                <a:pos x="connsiteX15098" y="connsiteY15098"/>
              </a:cxn>
              <a:cxn ang="0">
                <a:pos x="connsiteX15099" y="connsiteY15099"/>
              </a:cxn>
              <a:cxn ang="0">
                <a:pos x="connsiteX15100" y="connsiteY15100"/>
              </a:cxn>
              <a:cxn ang="0">
                <a:pos x="connsiteX15101" y="connsiteY15101"/>
              </a:cxn>
              <a:cxn ang="0">
                <a:pos x="connsiteX15102" y="connsiteY15102"/>
              </a:cxn>
              <a:cxn ang="0">
                <a:pos x="connsiteX15103" y="connsiteY15103"/>
              </a:cxn>
              <a:cxn ang="0">
                <a:pos x="connsiteX15104" y="connsiteY15104"/>
              </a:cxn>
              <a:cxn ang="0">
                <a:pos x="connsiteX15105" y="connsiteY15105"/>
              </a:cxn>
              <a:cxn ang="0">
                <a:pos x="connsiteX15106" y="connsiteY15106"/>
              </a:cxn>
              <a:cxn ang="0">
                <a:pos x="connsiteX15107" y="connsiteY15107"/>
              </a:cxn>
              <a:cxn ang="0">
                <a:pos x="connsiteX15108" y="connsiteY15108"/>
              </a:cxn>
              <a:cxn ang="0">
                <a:pos x="connsiteX15109" y="connsiteY15109"/>
              </a:cxn>
              <a:cxn ang="0">
                <a:pos x="connsiteX15110" y="connsiteY15110"/>
              </a:cxn>
              <a:cxn ang="0">
                <a:pos x="connsiteX15111" y="connsiteY15111"/>
              </a:cxn>
              <a:cxn ang="0">
                <a:pos x="connsiteX15112" y="connsiteY15112"/>
              </a:cxn>
              <a:cxn ang="0">
                <a:pos x="connsiteX15113" y="connsiteY15113"/>
              </a:cxn>
              <a:cxn ang="0">
                <a:pos x="connsiteX15114" y="connsiteY15114"/>
              </a:cxn>
              <a:cxn ang="0">
                <a:pos x="connsiteX15115" y="connsiteY15115"/>
              </a:cxn>
              <a:cxn ang="0">
                <a:pos x="connsiteX15116" y="connsiteY15116"/>
              </a:cxn>
              <a:cxn ang="0">
                <a:pos x="connsiteX15117" y="connsiteY15117"/>
              </a:cxn>
              <a:cxn ang="0">
                <a:pos x="connsiteX15118" y="connsiteY15118"/>
              </a:cxn>
              <a:cxn ang="0">
                <a:pos x="connsiteX15119" y="connsiteY15119"/>
              </a:cxn>
              <a:cxn ang="0">
                <a:pos x="connsiteX15120" y="connsiteY15120"/>
              </a:cxn>
              <a:cxn ang="0">
                <a:pos x="connsiteX15121" y="connsiteY15121"/>
              </a:cxn>
              <a:cxn ang="0">
                <a:pos x="connsiteX15122" y="connsiteY15122"/>
              </a:cxn>
              <a:cxn ang="0">
                <a:pos x="connsiteX15123" y="connsiteY15123"/>
              </a:cxn>
              <a:cxn ang="0">
                <a:pos x="connsiteX15124" y="connsiteY15124"/>
              </a:cxn>
              <a:cxn ang="0">
                <a:pos x="connsiteX15125" y="connsiteY15125"/>
              </a:cxn>
              <a:cxn ang="0">
                <a:pos x="connsiteX15126" y="connsiteY15126"/>
              </a:cxn>
              <a:cxn ang="0">
                <a:pos x="connsiteX15127" y="connsiteY15127"/>
              </a:cxn>
              <a:cxn ang="0">
                <a:pos x="connsiteX15128" y="connsiteY15128"/>
              </a:cxn>
              <a:cxn ang="0">
                <a:pos x="connsiteX15129" y="connsiteY15129"/>
              </a:cxn>
              <a:cxn ang="0">
                <a:pos x="connsiteX15130" y="connsiteY15130"/>
              </a:cxn>
              <a:cxn ang="0">
                <a:pos x="connsiteX15131" y="connsiteY15131"/>
              </a:cxn>
              <a:cxn ang="0">
                <a:pos x="connsiteX15132" y="connsiteY15132"/>
              </a:cxn>
              <a:cxn ang="0">
                <a:pos x="connsiteX15133" y="connsiteY15133"/>
              </a:cxn>
              <a:cxn ang="0">
                <a:pos x="connsiteX15134" y="connsiteY15134"/>
              </a:cxn>
              <a:cxn ang="0">
                <a:pos x="connsiteX15135" y="connsiteY15135"/>
              </a:cxn>
              <a:cxn ang="0">
                <a:pos x="connsiteX15136" y="connsiteY15136"/>
              </a:cxn>
              <a:cxn ang="0">
                <a:pos x="connsiteX15137" y="connsiteY15137"/>
              </a:cxn>
              <a:cxn ang="0">
                <a:pos x="connsiteX15138" y="connsiteY15138"/>
              </a:cxn>
              <a:cxn ang="0">
                <a:pos x="connsiteX15139" y="connsiteY15139"/>
              </a:cxn>
              <a:cxn ang="0">
                <a:pos x="connsiteX15140" y="connsiteY15140"/>
              </a:cxn>
              <a:cxn ang="0">
                <a:pos x="connsiteX15141" y="connsiteY15141"/>
              </a:cxn>
              <a:cxn ang="0">
                <a:pos x="connsiteX15142" y="connsiteY15142"/>
              </a:cxn>
              <a:cxn ang="0">
                <a:pos x="connsiteX15143" y="connsiteY15143"/>
              </a:cxn>
              <a:cxn ang="0">
                <a:pos x="connsiteX15144" y="connsiteY15144"/>
              </a:cxn>
              <a:cxn ang="0">
                <a:pos x="connsiteX15145" y="connsiteY15145"/>
              </a:cxn>
              <a:cxn ang="0">
                <a:pos x="connsiteX15146" y="connsiteY15146"/>
              </a:cxn>
              <a:cxn ang="0">
                <a:pos x="connsiteX15147" y="connsiteY15147"/>
              </a:cxn>
              <a:cxn ang="0">
                <a:pos x="connsiteX15148" y="connsiteY15148"/>
              </a:cxn>
              <a:cxn ang="0">
                <a:pos x="connsiteX15149" y="connsiteY15149"/>
              </a:cxn>
              <a:cxn ang="0">
                <a:pos x="connsiteX15150" y="connsiteY15150"/>
              </a:cxn>
              <a:cxn ang="0">
                <a:pos x="connsiteX15151" y="connsiteY15151"/>
              </a:cxn>
              <a:cxn ang="0">
                <a:pos x="connsiteX15152" y="connsiteY15152"/>
              </a:cxn>
              <a:cxn ang="0">
                <a:pos x="connsiteX15153" y="connsiteY15153"/>
              </a:cxn>
              <a:cxn ang="0">
                <a:pos x="connsiteX15154" y="connsiteY15154"/>
              </a:cxn>
              <a:cxn ang="0">
                <a:pos x="connsiteX15155" y="connsiteY15155"/>
              </a:cxn>
              <a:cxn ang="0">
                <a:pos x="connsiteX15156" y="connsiteY15156"/>
              </a:cxn>
              <a:cxn ang="0">
                <a:pos x="connsiteX15157" y="connsiteY15157"/>
              </a:cxn>
              <a:cxn ang="0">
                <a:pos x="connsiteX15158" y="connsiteY15158"/>
              </a:cxn>
              <a:cxn ang="0">
                <a:pos x="connsiteX15159" y="connsiteY15159"/>
              </a:cxn>
              <a:cxn ang="0">
                <a:pos x="connsiteX15160" y="connsiteY15160"/>
              </a:cxn>
              <a:cxn ang="0">
                <a:pos x="connsiteX15161" y="connsiteY15161"/>
              </a:cxn>
              <a:cxn ang="0">
                <a:pos x="connsiteX15162" y="connsiteY15162"/>
              </a:cxn>
              <a:cxn ang="0">
                <a:pos x="connsiteX15163" y="connsiteY15163"/>
              </a:cxn>
              <a:cxn ang="0">
                <a:pos x="connsiteX15164" y="connsiteY15164"/>
              </a:cxn>
              <a:cxn ang="0">
                <a:pos x="connsiteX15165" y="connsiteY15165"/>
              </a:cxn>
              <a:cxn ang="0">
                <a:pos x="connsiteX15166" y="connsiteY15166"/>
              </a:cxn>
              <a:cxn ang="0">
                <a:pos x="connsiteX15167" y="connsiteY15167"/>
              </a:cxn>
              <a:cxn ang="0">
                <a:pos x="connsiteX15168" y="connsiteY15168"/>
              </a:cxn>
              <a:cxn ang="0">
                <a:pos x="connsiteX15169" y="connsiteY15169"/>
              </a:cxn>
              <a:cxn ang="0">
                <a:pos x="connsiteX15170" y="connsiteY15170"/>
              </a:cxn>
              <a:cxn ang="0">
                <a:pos x="connsiteX15171" y="connsiteY15171"/>
              </a:cxn>
              <a:cxn ang="0">
                <a:pos x="connsiteX15172" y="connsiteY15172"/>
              </a:cxn>
              <a:cxn ang="0">
                <a:pos x="connsiteX15173" y="connsiteY15173"/>
              </a:cxn>
              <a:cxn ang="0">
                <a:pos x="connsiteX15174" y="connsiteY15174"/>
              </a:cxn>
              <a:cxn ang="0">
                <a:pos x="connsiteX15175" y="connsiteY15175"/>
              </a:cxn>
              <a:cxn ang="0">
                <a:pos x="connsiteX15176" y="connsiteY15176"/>
              </a:cxn>
              <a:cxn ang="0">
                <a:pos x="connsiteX15177" y="connsiteY15177"/>
              </a:cxn>
              <a:cxn ang="0">
                <a:pos x="connsiteX15178" y="connsiteY15178"/>
              </a:cxn>
              <a:cxn ang="0">
                <a:pos x="connsiteX15179" y="connsiteY15179"/>
              </a:cxn>
              <a:cxn ang="0">
                <a:pos x="connsiteX15180" y="connsiteY15180"/>
              </a:cxn>
              <a:cxn ang="0">
                <a:pos x="connsiteX15181" y="connsiteY15181"/>
              </a:cxn>
              <a:cxn ang="0">
                <a:pos x="connsiteX15182" y="connsiteY15182"/>
              </a:cxn>
              <a:cxn ang="0">
                <a:pos x="connsiteX15183" y="connsiteY15183"/>
              </a:cxn>
              <a:cxn ang="0">
                <a:pos x="connsiteX15184" y="connsiteY15184"/>
              </a:cxn>
              <a:cxn ang="0">
                <a:pos x="connsiteX15185" y="connsiteY15185"/>
              </a:cxn>
              <a:cxn ang="0">
                <a:pos x="connsiteX15186" y="connsiteY15186"/>
              </a:cxn>
              <a:cxn ang="0">
                <a:pos x="connsiteX15187" y="connsiteY15187"/>
              </a:cxn>
              <a:cxn ang="0">
                <a:pos x="connsiteX15188" y="connsiteY15188"/>
              </a:cxn>
              <a:cxn ang="0">
                <a:pos x="connsiteX15189" y="connsiteY15189"/>
              </a:cxn>
              <a:cxn ang="0">
                <a:pos x="connsiteX15190" y="connsiteY15190"/>
              </a:cxn>
              <a:cxn ang="0">
                <a:pos x="connsiteX15191" y="connsiteY15191"/>
              </a:cxn>
              <a:cxn ang="0">
                <a:pos x="connsiteX15192" y="connsiteY15192"/>
              </a:cxn>
              <a:cxn ang="0">
                <a:pos x="connsiteX15193" y="connsiteY15193"/>
              </a:cxn>
              <a:cxn ang="0">
                <a:pos x="connsiteX15194" y="connsiteY15194"/>
              </a:cxn>
              <a:cxn ang="0">
                <a:pos x="connsiteX15195" y="connsiteY15195"/>
              </a:cxn>
              <a:cxn ang="0">
                <a:pos x="connsiteX15196" y="connsiteY15196"/>
              </a:cxn>
              <a:cxn ang="0">
                <a:pos x="connsiteX15197" y="connsiteY15197"/>
              </a:cxn>
              <a:cxn ang="0">
                <a:pos x="connsiteX15198" y="connsiteY15198"/>
              </a:cxn>
              <a:cxn ang="0">
                <a:pos x="connsiteX15199" y="connsiteY15199"/>
              </a:cxn>
              <a:cxn ang="0">
                <a:pos x="connsiteX15200" y="connsiteY15200"/>
              </a:cxn>
              <a:cxn ang="0">
                <a:pos x="connsiteX15201" y="connsiteY15201"/>
              </a:cxn>
              <a:cxn ang="0">
                <a:pos x="connsiteX15202" y="connsiteY15202"/>
              </a:cxn>
              <a:cxn ang="0">
                <a:pos x="connsiteX15203" y="connsiteY15203"/>
              </a:cxn>
              <a:cxn ang="0">
                <a:pos x="connsiteX15204" y="connsiteY15204"/>
              </a:cxn>
              <a:cxn ang="0">
                <a:pos x="connsiteX15205" y="connsiteY15205"/>
              </a:cxn>
              <a:cxn ang="0">
                <a:pos x="connsiteX15206" y="connsiteY15206"/>
              </a:cxn>
              <a:cxn ang="0">
                <a:pos x="connsiteX15207" y="connsiteY15207"/>
              </a:cxn>
              <a:cxn ang="0">
                <a:pos x="connsiteX15208" y="connsiteY15208"/>
              </a:cxn>
              <a:cxn ang="0">
                <a:pos x="connsiteX15209" y="connsiteY15209"/>
              </a:cxn>
              <a:cxn ang="0">
                <a:pos x="connsiteX15210" y="connsiteY15210"/>
              </a:cxn>
              <a:cxn ang="0">
                <a:pos x="connsiteX15211" y="connsiteY15211"/>
              </a:cxn>
              <a:cxn ang="0">
                <a:pos x="connsiteX15212" y="connsiteY15212"/>
              </a:cxn>
              <a:cxn ang="0">
                <a:pos x="connsiteX15213" y="connsiteY15213"/>
              </a:cxn>
              <a:cxn ang="0">
                <a:pos x="connsiteX15214" y="connsiteY15214"/>
              </a:cxn>
              <a:cxn ang="0">
                <a:pos x="connsiteX15215" y="connsiteY15215"/>
              </a:cxn>
              <a:cxn ang="0">
                <a:pos x="connsiteX15216" y="connsiteY15216"/>
              </a:cxn>
              <a:cxn ang="0">
                <a:pos x="connsiteX15217" y="connsiteY15217"/>
              </a:cxn>
              <a:cxn ang="0">
                <a:pos x="connsiteX15218" y="connsiteY15218"/>
              </a:cxn>
              <a:cxn ang="0">
                <a:pos x="connsiteX15219" y="connsiteY15219"/>
              </a:cxn>
              <a:cxn ang="0">
                <a:pos x="connsiteX15220" y="connsiteY15220"/>
              </a:cxn>
              <a:cxn ang="0">
                <a:pos x="connsiteX15221" y="connsiteY15221"/>
              </a:cxn>
              <a:cxn ang="0">
                <a:pos x="connsiteX15222" y="connsiteY15222"/>
              </a:cxn>
              <a:cxn ang="0">
                <a:pos x="connsiteX15223" y="connsiteY15223"/>
              </a:cxn>
              <a:cxn ang="0">
                <a:pos x="connsiteX15224" y="connsiteY15224"/>
              </a:cxn>
              <a:cxn ang="0">
                <a:pos x="connsiteX15225" y="connsiteY15225"/>
              </a:cxn>
              <a:cxn ang="0">
                <a:pos x="connsiteX15226" y="connsiteY15226"/>
              </a:cxn>
              <a:cxn ang="0">
                <a:pos x="connsiteX15227" y="connsiteY15227"/>
              </a:cxn>
              <a:cxn ang="0">
                <a:pos x="connsiteX15228" y="connsiteY15228"/>
              </a:cxn>
              <a:cxn ang="0">
                <a:pos x="connsiteX15229" y="connsiteY15229"/>
              </a:cxn>
              <a:cxn ang="0">
                <a:pos x="connsiteX15230" y="connsiteY15230"/>
              </a:cxn>
              <a:cxn ang="0">
                <a:pos x="connsiteX15231" y="connsiteY15231"/>
              </a:cxn>
              <a:cxn ang="0">
                <a:pos x="connsiteX15232" y="connsiteY15232"/>
              </a:cxn>
              <a:cxn ang="0">
                <a:pos x="connsiteX15233" y="connsiteY15233"/>
              </a:cxn>
              <a:cxn ang="0">
                <a:pos x="connsiteX15234" y="connsiteY15234"/>
              </a:cxn>
              <a:cxn ang="0">
                <a:pos x="connsiteX15235" y="connsiteY15235"/>
              </a:cxn>
              <a:cxn ang="0">
                <a:pos x="connsiteX15236" y="connsiteY15236"/>
              </a:cxn>
              <a:cxn ang="0">
                <a:pos x="connsiteX15237" y="connsiteY15237"/>
              </a:cxn>
              <a:cxn ang="0">
                <a:pos x="connsiteX15238" y="connsiteY15238"/>
              </a:cxn>
              <a:cxn ang="0">
                <a:pos x="connsiteX15239" y="connsiteY15239"/>
              </a:cxn>
              <a:cxn ang="0">
                <a:pos x="connsiteX15240" y="connsiteY15240"/>
              </a:cxn>
              <a:cxn ang="0">
                <a:pos x="connsiteX15241" y="connsiteY15241"/>
              </a:cxn>
              <a:cxn ang="0">
                <a:pos x="connsiteX15242" y="connsiteY15242"/>
              </a:cxn>
              <a:cxn ang="0">
                <a:pos x="connsiteX15243" y="connsiteY15243"/>
              </a:cxn>
              <a:cxn ang="0">
                <a:pos x="connsiteX15244" y="connsiteY15244"/>
              </a:cxn>
              <a:cxn ang="0">
                <a:pos x="connsiteX15245" y="connsiteY15245"/>
              </a:cxn>
              <a:cxn ang="0">
                <a:pos x="connsiteX15246" y="connsiteY15246"/>
              </a:cxn>
              <a:cxn ang="0">
                <a:pos x="connsiteX15247" y="connsiteY15247"/>
              </a:cxn>
              <a:cxn ang="0">
                <a:pos x="connsiteX15248" y="connsiteY15248"/>
              </a:cxn>
              <a:cxn ang="0">
                <a:pos x="connsiteX15249" y="connsiteY15249"/>
              </a:cxn>
              <a:cxn ang="0">
                <a:pos x="connsiteX15250" y="connsiteY15250"/>
              </a:cxn>
              <a:cxn ang="0">
                <a:pos x="connsiteX15251" y="connsiteY15251"/>
              </a:cxn>
              <a:cxn ang="0">
                <a:pos x="connsiteX15252" y="connsiteY15252"/>
              </a:cxn>
              <a:cxn ang="0">
                <a:pos x="connsiteX15253" y="connsiteY15253"/>
              </a:cxn>
              <a:cxn ang="0">
                <a:pos x="connsiteX15254" y="connsiteY15254"/>
              </a:cxn>
              <a:cxn ang="0">
                <a:pos x="connsiteX15255" y="connsiteY15255"/>
              </a:cxn>
              <a:cxn ang="0">
                <a:pos x="connsiteX15256" y="connsiteY15256"/>
              </a:cxn>
              <a:cxn ang="0">
                <a:pos x="connsiteX15257" y="connsiteY15257"/>
              </a:cxn>
              <a:cxn ang="0">
                <a:pos x="connsiteX15258" y="connsiteY15258"/>
              </a:cxn>
              <a:cxn ang="0">
                <a:pos x="connsiteX15259" y="connsiteY15259"/>
              </a:cxn>
              <a:cxn ang="0">
                <a:pos x="connsiteX15260" y="connsiteY15260"/>
              </a:cxn>
              <a:cxn ang="0">
                <a:pos x="connsiteX15261" y="connsiteY15261"/>
              </a:cxn>
              <a:cxn ang="0">
                <a:pos x="connsiteX15262" y="connsiteY15262"/>
              </a:cxn>
              <a:cxn ang="0">
                <a:pos x="connsiteX15263" y="connsiteY15263"/>
              </a:cxn>
              <a:cxn ang="0">
                <a:pos x="connsiteX15264" y="connsiteY15264"/>
              </a:cxn>
              <a:cxn ang="0">
                <a:pos x="connsiteX15265" y="connsiteY15265"/>
              </a:cxn>
              <a:cxn ang="0">
                <a:pos x="connsiteX15266" y="connsiteY15266"/>
              </a:cxn>
              <a:cxn ang="0">
                <a:pos x="connsiteX15267" y="connsiteY15267"/>
              </a:cxn>
              <a:cxn ang="0">
                <a:pos x="connsiteX15268" y="connsiteY15268"/>
              </a:cxn>
              <a:cxn ang="0">
                <a:pos x="connsiteX15269" y="connsiteY15269"/>
              </a:cxn>
              <a:cxn ang="0">
                <a:pos x="connsiteX15270" y="connsiteY15270"/>
              </a:cxn>
              <a:cxn ang="0">
                <a:pos x="connsiteX15271" y="connsiteY15271"/>
              </a:cxn>
              <a:cxn ang="0">
                <a:pos x="connsiteX15272" y="connsiteY15272"/>
              </a:cxn>
              <a:cxn ang="0">
                <a:pos x="connsiteX15273" y="connsiteY15273"/>
              </a:cxn>
              <a:cxn ang="0">
                <a:pos x="connsiteX15274" y="connsiteY15274"/>
              </a:cxn>
              <a:cxn ang="0">
                <a:pos x="connsiteX15275" y="connsiteY15275"/>
              </a:cxn>
              <a:cxn ang="0">
                <a:pos x="connsiteX15276" y="connsiteY15276"/>
              </a:cxn>
              <a:cxn ang="0">
                <a:pos x="connsiteX15277" y="connsiteY15277"/>
              </a:cxn>
              <a:cxn ang="0">
                <a:pos x="connsiteX15278" y="connsiteY15278"/>
              </a:cxn>
              <a:cxn ang="0">
                <a:pos x="connsiteX15279" y="connsiteY15279"/>
              </a:cxn>
              <a:cxn ang="0">
                <a:pos x="connsiteX15280" y="connsiteY15280"/>
              </a:cxn>
              <a:cxn ang="0">
                <a:pos x="connsiteX15281" y="connsiteY15281"/>
              </a:cxn>
              <a:cxn ang="0">
                <a:pos x="connsiteX15282" y="connsiteY15282"/>
              </a:cxn>
              <a:cxn ang="0">
                <a:pos x="connsiteX15283" y="connsiteY15283"/>
              </a:cxn>
              <a:cxn ang="0">
                <a:pos x="connsiteX15284" y="connsiteY15284"/>
              </a:cxn>
              <a:cxn ang="0">
                <a:pos x="connsiteX15285" y="connsiteY15285"/>
              </a:cxn>
              <a:cxn ang="0">
                <a:pos x="connsiteX15286" y="connsiteY15286"/>
              </a:cxn>
              <a:cxn ang="0">
                <a:pos x="connsiteX15287" y="connsiteY15287"/>
              </a:cxn>
              <a:cxn ang="0">
                <a:pos x="connsiteX15288" y="connsiteY15288"/>
              </a:cxn>
              <a:cxn ang="0">
                <a:pos x="connsiteX15289" y="connsiteY15289"/>
              </a:cxn>
              <a:cxn ang="0">
                <a:pos x="connsiteX15290" y="connsiteY15290"/>
              </a:cxn>
              <a:cxn ang="0">
                <a:pos x="connsiteX15291" y="connsiteY15291"/>
              </a:cxn>
              <a:cxn ang="0">
                <a:pos x="connsiteX15292" y="connsiteY15292"/>
              </a:cxn>
              <a:cxn ang="0">
                <a:pos x="connsiteX15293" y="connsiteY15293"/>
              </a:cxn>
              <a:cxn ang="0">
                <a:pos x="connsiteX15294" y="connsiteY15294"/>
              </a:cxn>
              <a:cxn ang="0">
                <a:pos x="connsiteX15295" y="connsiteY15295"/>
              </a:cxn>
              <a:cxn ang="0">
                <a:pos x="connsiteX15296" y="connsiteY15296"/>
              </a:cxn>
              <a:cxn ang="0">
                <a:pos x="connsiteX15297" y="connsiteY15297"/>
              </a:cxn>
              <a:cxn ang="0">
                <a:pos x="connsiteX15298" y="connsiteY15298"/>
              </a:cxn>
              <a:cxn ang="0">
                <a:pos x="connsiteX15299" y="connsiteY15299"/>
              </a:cxn>
              <a:cxn ang="0">
                <a:pos x="connsiteX15300" y="connsiteY15300"/>
              </a:cxn>
              <a:cxn ang="0">
                <a:pos x="connsiteX15301" y="connsiteY15301"/>
              </a:cxn>
              <a:cxn ang="0">
                <a:pos x="connsiteX15302" y="connsiteY15302"/>
              </a:cxn>
              <a:cxn ang="0">
                <a:pos x="connsiteX15303" y="connsiteY15303"/>
              </a:cxn>
              <a:cxn ang="0">
                <a:pos x="connsiteX15304" y="connsiteY15304"/>
              </a:cxn>
              <a:cxn ang="0">
                <a:pos x="connsiteX15305" y="connsiteY15305"/>
              </a:cxn>
              <a:cxn ang="0">
                <a:pos x="connsiteX15306" y="connsiteY15306"/>
              </a:cxn>
              <a:cxn ang="0">
                <a:pos x="connsiteX15307" y="connsiteY15307"/>
              </a:cxn>
              <a:cxn ang="0">
                <a:pos x="connsiteX15308" y="connsiteY15308"/>
              </a:cxn>
              <a:cxn ang="0">
                <a:pos x="connsiteX15309" y="connsiteY15309"/>
              </a:cxn>
              <a:cxn ang="0">
                <a:pos x="connsiteX15310" y="connsiteY15310"/>
              </a:cxn>
              <a:cxn ang="0">
                <a:pos x="connsiteX15311" y="connsiteY15311"/>
              </a:cxn>
              <a:cxn ang="0">
                <a:pos x="connsiteX15312" y="connsiteY15312"/>
              </a:cxn>
              <a:cxn ang="0">
                <a:pos x="connsiteX15313" y="connsiteY15313"/>
              </a:cxn>
              <a:cxn ang="0">
                <a:pos x="connsiteX15314" y="connsiteY15314"/>
              </a:cxn>
              <a:cxn ang="0">
                <a:pos x="connsiteX15315" y="connsiteY15315"/>
              </a:cxn>
              <a:cxn ang="0">
                <a:pos x="connsiteX15316" y="connsiteY15316"/>
              </a:cxn>
              <a:cxn ang="0">
                <a:pos x="connsiteX15317" y="connsiteY15317"/>
              </a:cxn>
              <a:cxn ang="0">
                <a:pos x="connsiteX15318" y="connsiteY15318"/>
              </a:cxn>
              <a:cxn ang="0">
                <a:pos x="connsiteX15319" y="connsiteY15319"/>
              </a:cxn>
              <a:cxn ang="0">
                <a:pos x="connsiteX15320" y="connsiteY15320"/>
              </a:cxn>
              <a:cxn ang="0">
                <a:pos x="connsiteX15321" y="connsiteY15321"/>
              </a:cxn>
              <a:cxn ang="0">
                <a:pos x="connsiteX15322" y="connsiteY15322"/>
              </a:cxn>
              <a:cxn ang="0">
                <a:pos x="connsiteX15323" y="connsiteY15323"/>
              </a:cxn>
              <a:cxn ang="0">
                <a:pos x="connsiteX15324" y="connsiteY15324"/>
              </a:cxn>
              <a:cxn ang="0">
                <a:pos x="connsiteX15325" y="connsiteY15325"/>
              </a:cxn>
              <a:cxn ang="0">
                <a:pos x="connsiteX15326" y="connsiteY15326"/>
              </a:cxn>
              <a:cxn ang="0">
                <a:pos x="connsiteX15327" y="connsiteY15327"/>
              </a:cxn>
              <a:cxn ang="0">
                <a:pos x="connsiteX15328" y="connsiteY15328"/>
              </a:cxn>
              <a:cxn ang="0">
                <a:pos x="connsiteX15329" y="connsiteY15329"/>
              </a:cxn>
              <a:cxn ang="0">
                <a:pos x="connsiteX15330" y="connsiteY15330"/>
              </a:cxn>
              <a:cxn ang="0">
                <a:pos x="connsiteX15331" y="connsiteY15331"/>
              </a:cxn>
              <a:cxn ang="0">
                <a:pos x="connsiteX15332" y="connsiteY15332"/>
              </a:cxn>
              <a:cxn ang="0">
                <a:pos x="connsiteX15333" y="connsiteY15333"/>
              </a:cxn>
              <a:cxn ang="0">
                <a:pos x="connsiteX15334" y="connsiteY15334"/>
              </a:cxn>
              <a:cxn ang="0">
                <a:pos x="connsiteX15335" y="connsiteY15335"/>
              </a:cxn>
              <a:cxn ang="0">
                <a:pos x="connsiteX15336" y="connsiteY15336"/>
              </a:cxn>
              <a:cxn ang="0">
                <a:pos x="connsiteX15337" y="connsiteY15337"/>
              </a:cxn>
              <a:cxn ang="0">
                <a:pos x="connsiteX15338" y="connsiteY15338"/>
              </a:cxn>
              <a:cxn ang="0">
                <a:pos x="connsiteX15339" y="connsiteY15339"/>
              </a:cxn>
              <a:cxn ang="0">
                <a:pos x="connsiteX15340" y="connsiteY15340"/>
              </a:cxn>
              <a:cxn ang="0">
                <a:pos x="connsiteX15341" y="connsiteY15341"/>
              </a:cxn>
              <a:cxn ang="0">
                <a:pos x="connsiteX15342" y="connsiteY15342"/>
              </a:cxn>
              <a:cxn ang="0">
                <a:pos x="connsiteX15343" y="connsiteY15343"/>
              </a:cxn>
              <a:cxn ang="0">
                <a:pos x="connsiteX15344" y="connsiteY15344"/>
              </a:cxn>
              <a:cxn ang="0">
                <a:pos x="connsiteX15345" y="connsiteY15345"/>
              </a:cxn>
              <a:cxn ang="0">
                <a:pos x="connsiteX15346" y="connsiteY15346"/>
              </a:cxn>
              <a:cxn ang="0">
                <a:pos x="connsiteX15347" y="connsiteY15347"/>
              </a:cxn>
              <a:cxn ang="0">
                <a:pos x="connsiteX15348" y="connsiteY15348"/>
              </a:cxn>
              <a:cxn ang="0">
                <a:pos x="connsiteX15349" y="connsiteY15349"/>
              </a:cxn>
              <a:cxn ang="0">
                <a:pos x="connsiteX15350" y="connsiteY15350"/>
              </a:cxn>
              <a:cxn ang="0">
                <a:pos x="connsiteX15351" y="connsiteY15351"/>
              </a:cxn>
              <a:cxn ang="0">
                <a:pos x="connsiteX15352" y="connsiteY15352"/>
              </a:cxn>
              <a:cxn ang="0">
                <a:pos x="connsiteX15353" y="connsiteY15353"/>
              </a:cxn>
              <a:cxn ang="0">
                <a:pos x="connsiteX15354" y="connsiteY15354"/>
              </a:cxn>
              <a:cxn ang="0">
                <a:pos x="connsiteX15355" y="connsiteY15355"/>
              </a:cxn>
              <a:cxn ang="0">
                <a:pos x="connsiteX15356" y="connsiteY15356"/>
              </a:cxn>
              <a:cxn ang="0">
                <a:pos x="connsiteX15357" y="connsiteY15357"/>
              </a:cxn>
              <a:cxn ang="0">
                <a:pos x="connsiteX15358" y="connsiteY15358"/>
              </a:cxn>
              <a:cxn ang="0">
                <a:pos x="connsiteX15359" y="connsiteY15359"/>
              </a:cxn>
              <a:cxn ang="0">
                <a:pos x="connsiteX15360" y="connsiteY15360"/>
              </a:cxn>
              <a:cxn ang="0">
                <a:pos x="connsiteX15361" y="connsiteY15361"/>
              </a:cxn>
              <a:cxn ang="0">
                <a:pos x="connsiteX15362" y="connsiteY15362"/>
              </a:cxn>
              <a:cxn ang="0">
                <a:pos x="connsiteX15363" y="connsiteY15363"/>
              </a:cxn>
              <a:cxn ang="0">
                <a:pos x="connsiteX15364" y="connsiteY15364"/>
              </a:cxn>
              <a:cxn ang="0">
                <a:pos x="connsiteX15365" y="connsiteY15365"/>
              </a:cxn>
              <a:cxn ang="0">
                <a:pos x="connsiteX15366" y="connsiteY15366"/>
              </a:cxn>
              <a:cxn ang="0">
                <a:pos x="connsiteX15367" y="connsiteY15367"/>
              </a:cxn>
              <a:cxn ang="0">
                <a:pos x="connsiteX15368" y="connsiteY15368"/>
              </a:cxn>
              <a:cxn ang="0">
                <a:pos x="connsiteX15369" y="connsiteY15369"/>
              </a:cxn>
              <a:cxn ang="0">
                <a:pos x="connsiteX15370" y="connsiteY15370"/>
              </a:cxn>
              <a:cxn ang="0">
                <a:pos x="connsiteX15371" y="connsiteY15371"/>
              </a:cxn>
              <a:cxn ang="0">
                <a:pos x="connsiteX15372" y="connsiteY15372"/>
              </a:cxn>
              <a:cxn ang="0">
                <a:pos x="connsiteX15373" y="connsiteY15373"/>
              </a:cxn>
              <a:cxn ang="0">
                <a:pos x="connsiteX15374" y="connsiteY15374"/>
              </a:cxn>
              <a:cxn ang="0">
                <a:pos x="connsiteX15375" y="connsiteY15375"/>
              </a:cxn>
              <a:cxn ang="0">
                <a:pos x="connsiteX15376" y="connsiteY15376"/>
              </a:cxn>
              <a:cxn ang="0">
                <a:pos x="connsiteX15377" y="connsiteY15377"/>
              </a:cxn>
              <a:cxn ang="0">
                <a:pos x="connsiteX15378" y="connsiteY15378"/>
              </a:cxn>
              <a:cxn ang="0">
                <a:pos x="connsiteX15379" y="connsiteY15379"/>
              </a:cxn>
              <a:cxn ang="0">
                <a:pos x="connsiteX15380" y="connsiteY15380"/>
              </a:cxn>
              <a:cxn ang="0">
                <a:pos x="connsiteX15381" y="connsiteY15381"/>
              </a:cxn>
              <a:cxn ang="0">
                <a:pos x="connsiteX15382" y="connsiteY15382"/>
              </a:cxn>
              <a:cxn ang="0">
                <a:pos x="connsiteX15383" y="connsiteY15383"/>
              </a:cxn>
              <a:cxn ang="0">
                <a:pos x="connsiteX15384" y="connsiteY15384"/>
              </a:cxn>
              <a:cxn ang="0">
                <a:pos x="connsiteX15385" y="connsiteY15385"/>
              </a:cxn>
              <a:cxn ang="0">
                <a:pos x="connsiteX15386" y="connsiteY15386"/>
              </a:cxn>
              <a:cxn ang="0">
                <a:pos x="connsiteX15387" y="connsiteY15387"/>
              </a:cxn>
              <a:cxn ang="0">
                <a:pos x="connsiteX15388" y="connsiteY15388"/>
              </a:cxn>
              <a:cxn ang="0">
                <a:pos x="connsiteX15389" y="connsiteY15389"/>
              </a:cxn>
              <a:cxn ang="0">
                <a:pos x="connsiteX15390" y="connsiteY15390"/>
              </a:cxn>
              <a:cxn ang="0">
                <a:pos x="connsiteX15391" y="connsiteY15391"/>
              </a:cxn>
              <a:cxn ang="0">
                <a:pos x="connsiteX15392" y="connsiteY15392"/>
              </a:cxn>
              <a:cxn ang="0">
                <a:pos x="connsiteX15393" y="connsiteY15393"/>
              </a:cxn>
              <a:cxn ang="0">
                <a:pos x="connsiteX15394" y="connsiteY15394"/>
              </a:cxn>
              <a:cxn ang="0">
                <a:pos x="connsiteX15395" y="connsiteY15395"/>
              </a:cxn>
              <a:cxn ang="0">
                <a:pos x="connsiteX15396" y="connsiteY15396"/>
              </a:cxn>
              <a:cxn ang="0">
                <a:pos x="connsiteX15397" y="connsiteY15397"/>
              </a:cxn>
              <a:cxn ang="0">
                <a:pos x="connsiteX15398" y="connsiteY15398"/>
              </a:cxn>
              <a:cxn ang="0">
                <a:pos x="connsiteX15399" y="connsiteY15399"/>
              </a:cxn>
              <a:cxn ang="0">
                <a:pos x="connsiteX15400" y="connsiteY15400"/>
              </a:cxn>
              <a:cxn ang="0">
                <a:pos x="connsiteX15401" y="connsiteY15401"/>
              </a:cxn>
              <a:cxn ang="0">
                <a:pos x="connsiteX15402" y="connsiteY15402"/>
              </a:cxn>
              <a:cxn ang="0">
                <a:pos x="connsiteX15403" y="connsiteY15403"/>
              </a:cxn>
              <a:cxn ang="0">
                <a:pos x="connsiteX15404" y="connsiteY15404"/>
              </a:cxn>
              <a:cxn ang="0">
                <a:pos x="connsiteX15405" y="connsiteY15405"/>
              </a:cxn>
              <a:cxn ang="0">
                <a:pos x="connsiteX15406" y="connsiteY15406"/>
              </a:cxn>
              <a:cxn ang="0">
                <a:pos x="connsiteX15407" y="connsiteY15407"/>
              </a:cxn>
              <a:cxn ang="0">
                <a:pos x="connsiteX15408" y="connsiteY15408"/>
              </a:cxn>
              <a:cxn ang="0">
                <a:pos x="connsiteX15409" y="connsiteY15409"/>
              </a:cxn>
              <a:cxn ang="0">
                <a:pos x="connsiteX15410" y="connsiteY15410"/>
              </a:cxn>
              <a:cxn ang="0">
                <a:pos x="connsiteX15411" y="connsiteY15411"/>
              </a:cxn>
              <a:cxn ang="0">
                <a:pos x="connsiteX15412" y="connsiteY15412"/>
              </a:cxn>
              <a:cxn ang="0">
                <a:pos x="connsiteX15413" y="connsiteY15413"/>
              </a:cxn>
              <a:cxn ang="0">
                <a:pos x="connsiteX15414" y="connsiteY15414"/>
              </a:cxn>
              <a:cxn ang="0">
                <a:pos x="connsiteX15415" y="connsiteY15415"/>
              </a:cxn>
              <a:cxn ang="0">
                <a:pos x="connsiteX15416" y="connsiteY15416"/>
              </a:cxn>
              <a:cxn ang="0">
                <a:pos x="connsiteX15417" y="connsiteY15417"/>
              </a:cxn>
              <a:cxn ang="0">
                <a:pos x="connsiteX15418" y="connsiteY15418"/>
              </a:cxn>
              <a:cxn ang="0">
                <a:pos x="connsiteX15419" y="connsiteY15419"/>
              </a:cxn>
              <a:cxn ang="0">
                <a:pos x="connsiteX15420" y="connsiteY15420"/>
              </a:cxn>
              <a:cxn ang="0">
                <a:pos x="connsiteX15421" y="connsiteY15421"/>
              </a:cxn>
              <a:cxn ang="0">
                <a:pos x="connsiteX15422" y="connsiteY15422"/>
              </a:cxn>
              <a:cxn ang="0">
                <a:pos x="connsiteX15423" y="connsiteY15423"/>
              </a:cxn>
              <a:cxn ang="0">
                <a:pos x="connsiteX15424" y="connsiteY15424"/>
              </a:cxn>
              <a:cxn ang="0">
                <a:pos x="connsiteX15425" y="connsiteY15425"/>
              </a:cxn>
              <a:cxn ang="0">
                <a:pos x="connsiteX15426" y="connsiteY15426"/>
              </a:cxn>
              <a:cxn ang="0">
                <a:pos x="connsiteX15427" y="connsiteY15427"/>
              </a:cxn>
              <a:cxn ang="0">
                <a:pos x="connsiteX15428" y="connsiteY15428"/>
              </a:cxn>
              <a:cxn ang="0">
                <a:pos x="connsiteX15429" y="connsiteY15429"/>
              </a:cxn>
              <a:cxn ang="0">
                <a:pos x="connsiteX15430" y="connsiteY15430"/>
              </a:cxn>
              <a:cxn ang="0">
                <a:pos x="connsiteX15431" y="connsiteY15431"/>
              </a:cxn>
              <a:cxn ang="0">
                <a:pos x="connsiteX15432" y="connsiteY15432"/>
              </a:cxn>
              <a:cxn ang="0">
                <a:pos x="connsiteX15433" y="connsiteY15433"/>
              </a:cxn>
              <a:cxn ang="0">
                <a:pos x="connsiteX15434" y="connsiteY15434"/>
              </a:cxn>
              <a:cxn ang="0">
                <a:pos x="connsiteX15435" y="connsiteY15435"/>
              </a:cxn>
              <a:cxn ang="0">
                <a:pos x="connsiteX15436" y="connsiteY15436"/>
              </a:cxn>
              <a:cxn ang="0">
                <a:pos x="connsiteX15437" y="connsiteY15437"/>
              </a:cxn>
              <a:cxn ang="0">
                <a:pos x="connsiteX15438" y="connsiteY15438"/>
              </a:cxn>
              <a:cxn ang="0">
                <a:pos x="connsiteX15439" y="connsiteY15439"/>
              </a:cxn>
              <a:cxn ang="0">
                <a:pos x="connsiteX15440" y="connsiteY15440"/>
              </a:cxn>
              <a:cxn ang="0">
                <a:pos x="connsiteX15441" y="connsiteY15441"/>
              </a:cxn>
              <a:cxn ang="0">
                <a:pos x="connsiteX15442" y="connsiteY15442"/>
              </a:cxn>
              <a:cxn ang="0">
                <a:pos x="connsiteX15443" y="connsiteY15443"/>
              </a:cxn>
              <a:cxn ang="0">
                <a:pos x="connsiteX15444" y="connsiteY15444"/>
              </a:cxn>
              <a:cxn ang="0">
                <a:pos x="connsiteX15445" y="connsiteY15445"/>
              </a:cxn>
              <a:cxn ang="0">
                <a:pos x="connsiteX15446" y="connsiteY15446"/>
              </a:cxn>
              <a:cxn ang="0">
                <a:pos x="connsiteX15447" y="connsiteY15447"/>
              </a:cxn>
              <a:cxn ang="0">
                <a:pos x="connsiteX15448" y="connsiteY15448"/>
              </a:cxn>
              <a:cxn ang="0">
                <a:pos x="connsiteX15449" y="connsiteY15449"/>
              </a:cxn>
              <a:cxn ang="0">
                <a:pos x="connsiteX15450" y="connsiteY15450"/>
              </a:cxn>
              <a:cxn ang="0">
                <a:pos x="connsiteX15451" y="connsiteY15451"/>
              </a:cxn>
              <a:cxn ang="0">
                <a:pos x="connsiteX15452" y="connsiteY15452"/>
              </a:cxn>
              <a:cxn ang="0">
                <a:pos x="connsiteX15453" y="connsiteY15453"/>
              </a:cxn>
              <a:cxn ang="0">
                <a:pos x="connsiteX15454" y="connsiteY15454"/>
              </a:cxn>
              <a:cxn ang="0">
                <a:pos x="connsiteX15455" y="connsiteY15455"/>
              </a:cxn>
              <a:cxn ang="0">
                <a:pos x="connsiteX15456" y="connsiteY15456"/>
              </a:cxn>
              <a:cxn ang="0">
                <a:pos x="connsiteX15457" y="connsiteY15457"/>
              </a:cxn>
              <a:cxn ang="0">
                <a:pos x="connsiteX15458" y="connsiteY15458"/>
              </a:cxn>
              <a:cxn ang="0">
                <a:pos x="connsiteX15459" y="connsiteY15459"/>
              </a:cxn>
              <a:cxn ang="0">
                <a:pos x="connsiteX15460" y="connsiteY15460"/>
              </a:cxn>
              <a:cxn ang="0">
                <a:pos x="connsiteX15461" y="connsiteY15461"/>
              </a:cxn>
              <a:cxn ang="0">
                <a:pos x="connsiteX15462" y="connsiteY15462"/>
              </a:cxn>
              <a:cxn ang="0">
                <a:pos x="connsiteX15463" y="connsiteY15463"/>
              </a:cxn>
              <a:cxn ang="0">
                <a:pos x="connsiteX15464" y="connsiteY15464"/>
              </a:cxn>
              <a:cxn ang="0">
                <a:pos x="connsiteX15465" y="connsiteY15465"/>
              </a:cxn>
              <a:cxn ang="0">
                <a:pos x="connsiteX15466" y="connsiteY15466"/>
              </a:cxn>
              <a:cxn ang="0">
                <a:pos x="connsiteX15467" y="connsiteY15467"/>
              </a:cxn>
              <a:cxn ang="0">
                <a:pos x="connsiteX15468" y="connsiteY15468"/>
              </a:cxn>
              <a:cxn ang="0">
                <a:pos x="connsiteX15469" y="connsiteY15469"/>
              </a:cxn>
              <a:cxn ang="0">
                <a:pos x="connsiteX15470" y="connsiteY15470"/>
              </a:cxn>
              <a:cxn ang="0">
                <a:pos x="connsiteX15471" y="connsiteY15471"/>
              </a:cxn>
              <a:cxn ang="0">
                <a:pos x="connsiteX15472" y="connsiteY15472"/>
              </a:cxn>
              <a:cxn ang="0">
                <a:pos x="connsiteX15473" y="connsiteY15473"/>
              </a:cxn>
              <a:cxn ang="0">
                <a:pos x="connsiteX15474" y="connsiteY15474"/>
              </a:cxn>
              <a:cxn ang="0">
                <a:pos x="connsiteX15475" y="connsiteY15475"/>
              </a:cxn>
              <a:cxn ang="0">
                <a:pos x="connsiteX15476" y="connsiteY15476"/>
              </a:cxn>
              <a:cxn ang="0">
                <a:pos x="connsiteX15477" y="connsiteY15477"/>
              </a:cxn>
              <a:cxn ang="0">
                <a:pos x="connsiteX15478" y="connsiteY15478"/>
              </a:cxn>
              <a:cxn ang="0">
                <a:pos x="connsiteX15479" y="connsiteY15479"/>
              </a:cxn>
              <a:cxn ang="0">
                <a:pos x="connsiteX15480" y="connsiteY15480"/>
              </a:cxn>
              <a:cxn ang="0">
                <a:pos x="connsiteX15481" y="connsiteY15481"/>
              </a:cxn>
              <a:cxn ang="0">
                <a:pos x="connsiteX15482" y="connsiteY15482"/>
              </a:cxn>
              <a:cxn ang="0">
                <a:pos x="connsiteX15483" y="connsiteY15483"/>
              </a:cxn>
              <a:cxn ang="0">
                <a:pos x="connsiteX15484" y="connsiteY15484"/>
              </a:cxn>
              <a:cxn ang="0">
                <a:pos x="connsiteX15485" y="connsiteY15485"/>
              </a:cxn>
              <a:cxn ang="0">
                <a:pos x="connsiteX15486" y="connsiteY15486"/>
              </a:cxn>
              <a:cxn ang="0">
                <a:pos x="connsiteX15487" y="connsiteY15487"/>
              </a:cxn>
              <a:cxn ang="0">
                <a:pos x="connsiteX15488" y="connsiteY15488"/>
              </a:cxn>
              <a:cxn ang="0">
                <a:pos x="connsiteX15489" y="connsiteY15489"/>
              </a:cxn>
              <a:cxn ang="0">
                <a:pos x="connsiteX15490" y="connsiteY15490"/>
              </a:cxn>
              <a:cxn ang="0">
                <a:pos x="connsiteX15491" y="connsiteY15491"/>
              </a:cxn>
              <a:cxn ang="0">
                <a:pos x="connsiteX15492" y="connsiteY15492"/>
              </a:cxn>
              <a:cxn ang="0">
                <a:pos x="connsiteX15493" y="connsiteY15493"/>
              </a:cxn>
              <a:cxn ang="0">
                <a:pos x="connsiteX15494" y="connsiteY15494"/>
              </a:cxn>
              <a:cxn ang="0">
                <a:pos x="connsiteX15495" y="connsiteY15495"/>
              </a:cxn>
              <a:cxn ang="0">
                <a:pos x="connsiteX15496" y="connsiteY15496"/>
              </a:cxn>
              <a:cxn ang="0">
                <a:pos x="connsiteX15497" y="connsiteY15497"/>
              </a:cxn>
              <a:cxn ang="0">
                <a:pos x="connsiteX15498" y="connsiteY15498"/>
              </a:cxn>
              <a:cxn ang="0">
                <a:pos x="connsiteX15499" y="connsiteY15499"/>
              </a:cxn>
              <a:cxn ang="0">
                <a:pos x="connsiteX15500" y="connsiteY15500"/>
              </a:cxn>
              <a:cxn ang="0">
                <a:pos x="connsiteX15501" y="connsiteY15501"/>
              </a:cxn>
              <a:cxn ang="0">
                <a:pos x="connsiteX15502" y="connsiteY15502"/>
              </a:cxn>
              <a:cxn ang="0">
                <a:pos x="connsiteX15503" y="connsiteY15503"/>
              </a:cxn>
              <a:cxn ang="0">
                <a:pos x="connsiteX15504" y="connsiteY15504"/>
              </a:cxn>
              <a:cxn ang="0">
                <a:pos x="connsiteX15505" y="connsiteY15505"/>
              </a:cxn>
              <a:cxn ang="0">
                <a:pos x="connsiteX15506" y="connsiteY15506"/>
              </a:cxn>
              <a:cxn ang="0">
                <a:pos x="connsiteX15507" y="connsiteY15507"/>
              </a:cxn>
              <a:cxn ang="0">
                <a:pos x="connsiteX15508" y="connsiteY15508"/>
              </a:cxn>
              <a:cxn ang="0">
                <a:pos x="connsiteX15509" y="connsiteY15509"/>
              </a:cxn>
              <a:cxn ang="0">
                <a:pos x="connsiteX15510" y="connsiteY15510"/>
              </a:cxn>
              <a:cxn ang="0">
                <a:pos x="connsiteX15511" y="connsiteY15511"/>
              </a:cxn>
              <a:cxn ang="0">
                <a:pos x="connsiteX15512" y="connsiteY15512"/>
              </a:cxn>
              <a:cxn ang="0">
                <a:pos x="connsiteX15513" y="connsiteY15513"/>
              </a:cxn>
              <a:cxn ang="0">
                <a:pos x="connsiteX15514" y="connsiteY15514"/>
              </a:cxn>
              <a:cxn ang="0">
                <a:pos x="connsiteX15515" y="connsiteY15515"/>
              </a:cxn>
              <a:cxn ang="0">
                <a:pos x="connsiteX15516" y="connsiteY15516"/>
              </a:cxn>
              <a:cxn ang="0">
                <a:pos x="connsiteX15517" y="connsiteY15517"/>
              </a:cxn>
              <a:cxn ang="0">
                <a:pos x="connsiteX15518" y="connsiteY15518"/>
              </a:cxn>
              <a:cxn ang="0">
                <a:pos x="connsiteX15519" y="connsiteY15519"/>
              </a:cxn>
              <a:cxn ang="0">
                <a:pos x="connsiteX15520" y="connsiteY15520"/>
              </a:cxn>
              <a:cxn ang="0">
                <a:pos x="connsiteX15521" y="connsiteY15521"/>
              </a:cxn>
              <a:cxn ang="0">
                <a:pos x="connsiteX15522" y="connsiteY15522"/>
              </a:cxn>
              <a:cxn ang="0">
                <a:pos x="connsiteX15523" y="connsiteY15523"/>
              </a:cxn>
              <a:cxn ang="0">
                <a:pos x="connsiteX15524" y="connsiteY15524"/>
              </a:cxn>
              <a:cxn ang="0">
                <a:pos x="connsiteX15525" y="connsiteY15525"/>
              </a:cxn>
              <a:cxn ang="0">
                <a:pos x="connsiteX15526" y="connsiteY15526"/>
              </a:cxn>
              <a:cxn ang="0">
                <a:pos x="connsiteX15527" y="connsiteY15527"/>
              </a:cxn>
              <a:cxn ang="0">
                <a:pos x="connsiteX15528" y="connsiteY15528"/>
              </a:cxn>
              <a:cxn ang="0">
                <a:pos x="connsiteX15529" y="connsiteY15529"/>
              </a:cxn>
              <a:cxn ang="0">
                <a:pos x="connsiteX15530" y="connsiteY15530"/>
              </a:cxn>
              <a:cxn ang="0">
                <a:pos x="connsiteX15531" y="connsiteY15531"/>
              </a:cxn>
              <a:cxn ang="0">
                <a:pos x="connsiteX15532" y="connsiteY15532"/>
              </a:cxn>
              <a:cxn ang="0">
                <a:pos x="connsiteX15533" y="connsiteY15533"/>
              </a:cxn>
              <a:cxn ang="0">
                <a:pos x="connsiteX15534" y="connsiteY15534"/>
              </a:cxn>
              <a:cxn ang="0">
                <a:pos x="connsiteX15535" y="connsiteY15535"/>
              </a:cxn>
              <a:cxn ang="0">
                <a:pos x="connsiteX15536" y="connsiteY15536"/>
              </a:cxn>
              <a:cxn ang="0">
                <a:pos x="connsiteX15537" y="connsiteY15537"/>
              </a:cxn>
              <a:cxn ang="0">
                <a:pos x="connsiteX15538" y="connsiteY15538"/>
              </a:cxn>
              <a:cxn ang="0">
                <a:pos x="connsiteX15539" y="connsiteY15539"/>
              </a:cxn>
              <a:cxn ang="0">
                <a:pos x="connsiteX15540" y="connsiteY15540"/>
              </a:cxn>
              <a:cxn ang="0">
                <a:pos x="connsiteX15541" y="connsiteY15541"/>
              </a:cxn>
              <a:cxn ang="0">
                <a:pos x="connsiteX15542" y="connsiteY15542"/>
              </a:cxn>
              <a:cxn ang="0">
                <a:pos x="connsiteX15543" y="connsiteY15543"/>
              </a:cxn>
              <a:cxn ang="0">
                <a:pos x="connsiteX15544" y="connsiteY15544"/>
              </a:cxn>
              <a:cxn ang="0">
                <a:pos x="connsiteX15545" y="connsiteY15545"/>
              </a:cxn>
              <a:cxn ang="0">
                <a:pos x="connsiteX15546" y="connsiteY15546"/>
              </a:cxn>
              <a:cxn ang="0">
                <a:pos x="connsiteX15547" y="connsiteY15547"/>
              </a:cxn>
              <a:cxn ang="0">
                <a:pos x="connsiteX15548" y="connsiteY15548"/>
              </a:cxn>
              <a:cxn ang="0">
                <a:pos x="connsiteX15549" y="connsiteY15549"/>
              </a:cxn>
              <a:cxn ang="0">
                <a:pos x="connsiteX15550" y="connsiteY15550"/>
              </a:cxn>
              <a:cxn ang="0">
                <a:pos x="connsiteX15551" y="connsiteY15551"/>
              </a:cxn>
              <a:cxn ang="0">
                <a:pos x="connsiteX15552" y="connsiteY15552"/>
              </a:cxn>
              <a:cxn ang="0">
                <a:pos x="connsiteX15553" y="connsiteY15553"/>
              </a:cxn>
              <a:cxn ang="0">
                <a:pos x="connsiteX15554" y="connsiteY15554"/>
              </a:cxn>
              <a:cxn ang="0">
                <a:pos x="connsiteX15555" y="connsiteY15555"/>
              </a:cxn>
              <a:cxn ang="0">
                <a:pos x="connsiteX15556" y="connsiteY15556"/>
              </a:cxn>
              <a:cxn ang="0">
                <a:pos x="connsiteX15557" y="connsiteY15557"/>
              </a:cxn>
              <a:cxn ang="0">
                <a:pos x="connsiteX15558" y="connsiteY15558"/>
              </a:cxn>
              <a:cxn ang="0">
                <a:pos x="connsiteX15559" y="connsiteY15559"/>
              </a:cxn>
              <a:cxn ang="0">
                <a:pos x="connsiteX15560" y="connsiteY15560"/>
              </a:cxn>
              <a:cxn ang="0">
                <a:pos x="connsiteX15561" y="connsiteY15561"/>
              </a:cxn>
              <a:cxn ang="0">
                <a:pos x="connsiteX15562" y="connsiteY15562"/>
              </a:cxn>
              <a:cxn ang="0">
                <a:pos x="connsiteX15563" y="connsiteY15563"/>
              </a:cxn>
              <a:cxn ang="0">
                <a:pos x="connsiteX15564" y="connsiteY15564"/>
              </a:cxn>
              <a:cxn ang="0">
                <a:pos x="connsiteX15565" y="connsiteY15565"/>
              </a:cxn>
              <a:cxn ang="0">
                <a:pos x="connsiteX15566" y="connsiteY15566"/>
              </a:cxn>
              <a:cxn ang="0">
                <a:pos x="connsiteX15567" y="connsiteY15567"/>
              </a:cxn>
              <a:cxn ang="0">
                <a:pos x="connsiteX15568" y="connsiteY15568"/>
              </a:cxn>
              <a:cxn ang="0">
                <a:pos x="connsiteX15569" y="connsiteY15569"/>
              </a:cxn>
              <a:cxn ang="0">
                <a:pos x="connsiteX15570" y="connsiteY15570"/>
              </a:cxn>
              <a:cxn ang="0">
                <a:pos x="connsiteX15571" y="connsiteY15571"/>
              </a:cxn>
              <a:cxn ang="0">
                <a:pos x="connsiteX15572" y="connsiteY15572"/>
              </a:cxn>
              <a:cxn ang="0">
                <a:pos x="connsiteX15573" y="connsiteY15573"/>
              </a:cxn>
              <a:cxn ang="0">
                <a:pos x="connsiteX15574" y="connsiteY15574"/>
              </a:cxn>
              <a:cxn ang="0">
                <a:pos x="connsiteX15575" y="connsiteY15575"/>
              </a:cxn>
              <a:cxn ang="0">
                <a:pos x="connsiteX15576" y="connsiteY15576"/>
              </a:cxn>
              <a:cxn ang="0">
                <a:pos x="connsiteX15577" y="connsiteY15577"/>
              </a:cxn>
              <a:cxn ang="0">
                <a:pos x="connsiteX15578" y="connsiteY15578"/>
              </a:cxn>
              <a:cxn ang="0">
                <a:pos x="connsiteX15579" y="connsiteY15579"/>
              </a:cxn>
              <a:cxn ang="0">
                <a:pos x="connsiteX15580" y="connsiteY15580"/>
              </a:cxn>
              <a:cxn ang="0">
                <a:pos x="connsiteX15581" y="connsiteY15581"/>
              </a:cxn>
              <a:cxn ang="0">
                <a:pos x="connsiteX15582" y="connsiteY15582"/>
              </a:cxn>
              <a:cxn ang="0">
                <a:pos x="connsiteX15583" y="connsiteY15583"/>
              </a:cxn>
              <a:cxn ang="0">
                <a:pos x="connsiteX15584" y="connsiteY15584"/>
              </a:cxn>
              <a:cxn ang="0">
                <a:pos x="connsiteX15585" y="connsiteY15585"/>
              </a:cxn>
              <a:cxn ang="0">
                <a:pos x="connsiteX15586" y="connsiteY15586"/>
              </a:cxn>
              <a:cxn ang="0">
                <a:pos x="connsiteX15587" y="connsiteY15587"/>
              </a:cxn>
              <a:cxn ang="0">
                <a:pos x="connsiteX15588" y="connsiteY15588"/>
              </a:cxn>
              <a:cxn ang="0">
                <a:pos x="connsiteX15589" y="connsiteY15589"/>
              </a:cxn>
              <a:cxn ang="0">
                <a:pos x="connsiteX15590" y="connsiteY15590"/>
              </a:cxn>
              <a:cxn ang="0">
                <a:pos x="connsiteX15591" y="connsiteY15591"/>
              </a:cxn>
              <a:cxn ang="0">
                <a:pos x="connsiteX15592" y="connsiteY15592"/>
              </a:cxn>
              <a:cxn ang="0">
                <a:pos x="connsiteX15593" y="connsiteY15593"/>
              </a:cxn>
              <a:cxn ang="0">
                <a:pos x="connsiteX15594" y="connsiteY15594"/>
              </a:cxn>
              <a:cxn ang="0">
                <a:pos x="connsiteX15595" y="connsiteY15595"/>
              </a:cxn>
              <a:cxn ang="0">
                <a:pos x="connsiteX15596" y="connsiteY15596"/>
              </a:cxn>
              <a:cxn ang="0">
                <a:pos x="connsiteX15597" y="connsiteY15597"/>
              </a:cxn>
              <a:cxn ang="0">
                <a:pos x="connsiteX15598" y="connsiteY15598"/>
              </a:cxn>
              <a:cxn ang="0">
                <a:pos x="connsiteX15599" y="connsiteY15599"/>
              </a:cxn>
              <a:cxn ang="0">
                <a:pos x="connsiteX15600" y="connsiteY15600"/>
              </a:cxn>
              <a:cxn ang="0">
                <a:pos x="connsiteX15601" y="connsiteY15601"/>
              </a:cxn>
              <a:cxn ang="0">
                <a:pos x="connsiteX15602" y="connsiteY15602"/>
              </a:cxn>
              <a:cxn ang="0">
                <a:pos x="connsiteX15603" y="connsiteY15603"/>
              </a:cxn>
              <a:cxn ang="0">
                <a:pos x="connsiteX15604" y="connsiteY15604"/>
              </a:cxn>
              <a:cxn ang="0">
                <a:pos x="connsiteX15605" y="connsiteY15605"/>
              </a:cxn>
              <a:cxn ang="0">
                <a:pos x="connsiteX15606" y="connsiteY15606"/>
              </a:cxn>
              <a:cxn ang="0">
                <a:pos x="connsiteX15607" y="connsiteY15607"/>
              </a:cxn>
              <a:cxn ang="0">
                <a:pos x="connsiteX15608" y="connsiteY15608"/>
              </a:cxn>
              <a:cxn ang="0">
                <a:pos x="connsiteX15609" y="connsiteY15609"/>
              </a:cxn>
              <a:cxn ang="0">
                <a:pos x="connsiteX15610" y="connsiteY15610"/>
              </a:cxn>
              <a:cxn ang="0">
                <a:pos x="connsiteX15611" y="connsiteY15611"/>
              </a:cxn>
              <a:cxn ang="0">
                <a:pos x="connsiteX15612" y="connsiteY15612"/>
              </a:cxn>
              <a:cxn ang="0">
                <a:pos x="connsiteX15613" y="connsiteY15613"/>
              </a:cxn>
              <a:cxn ang="0">
                <a:pos x="connsiteX15614" y="connsiteY15614"/>
              </a:cxn>
              <a:cxn ang="0">
                <a:pos x="connsiteX15615" y="connsiteY15615"/>
              </a:cxn>
              <a:cxn ang="0">
                <a:pos x="connsiteX15616" y="connsiteY15616"/>
              </a:cxn>
              <a:cxn ang="0">
                <a:pos x="connsiteX15617" y="connsiteY15617"/>
              </a:cxn>
              <a:cxn ang="0">
                <a:pos x="connsiteX15618" y="connsiteY15618"/>
              </a:cxn>
              <a:cxn ang="0">
                <a:pos x="connsiteX15619" y="connsiteY15619"/>
              </a:cxn>
              <a:cxn ang="0">
                <a:pos x="connsiteX15620" y="connsiteY15620"/>
              </a:cxn>
              <a:cxn ang="0">
                <a:pos x="connsiteX15621" y="connsiteY15621"/>
              </a:cxn>
              <a:cxn ang="0">
                <a:pos x="connsiteX15622" y="connsiteY15622"/>
              </a:cxn>
              <a:cxn ang="0">
                <a:pos x="connsiteX15623" y="connsiteY15623"/>
              </a:cxn>
              <a:cxn ang="0">
                <a:pos x="connsiteX15624" y="connsiteY15624"/>
              </a:cxn>
              <a:cxn ang="0">
                <a:pos x="connsiteX15625" y="connsiteY15625"/>
              </a:cxn>
              <a:cxn ang="0">
                <a:pos x="connsiteX15626" y="connsiteY15626"/>
              </a:cxn>
              <a:cxn ang="0">
                <a:pos x="connsiteX15627" y="connsiteY15627"/>
              </a:cxn>
              <a:cxn ang="0">
                <a:pos x="connsiteX15628" y="connsiteY15628"/>
              </a:cxn>
              <a:cxn ang="0">
                <a:pos x="connsiteX15629" y="connsiteY15629"/>
              </a:cxn>
              <a:cxn ang="0">
                <a:pos x="connsiteX15630" y="connsiteY15630"/>
              </a:cxn>
              <a:cxn ang="0">
                <a:pos x="connsiteX15631" y="connsiteY15631"/>
              </a:cxn>
              <a:cxn ang="0">
                <a:pos x="connsiteX15632" y="connsiteY15632"/>
              </a:cxn>
              <a:cxn ang="0">
                <a:pos x="connsiteX15633" y="connsiteY15633"/>
              </a:cxn>
              <a:cxn ang="0">
                <a:pos x="connsiteX15634" y="connsiteY15634"/>
              </a:cxn>
              <a:cxn ang="0">
                <a:pos x="connsiteX15635" y="connsiteY15635"/>
              </a:cxn>
              <a:cxn ang="0">
                <a:pos x="connsiteX15636" y="connsiteY15636"/>
              </a:cxn>
              <a:cxn ang="0">
                <a:pos x="connsiteX15637" y="connsiteY15637"/>
              </a:cxn>
              <a:cxn ang="0">
                <a:pos x="connsiteX15638" y="connsiteY15638"/>
              </a:cxn>
              <a:cxn ang="0">
                <a:pos x="connsiteX15639" y="connsiteY15639"/>
              </a:cxn>
              <a:cxn ang="0">
                <a:pos x="connsiteX15640" y="connsiteY15640"/>
              </a:cxn>
              <a:cxn ang="0">
                <a:pos x="connsiteX15641" y="connsiteY15641"/>
              </a:cxn>
              <a:cxn ang="0">
                <a:pos x="connsiteX15642" y="connsiteY15642"/>
              </a:cxn>
              <a:cxn ang="0">
                <a:pos x="connsiteX15643" y="connsiteY15643"/>
              </a:cxn>
              <a:cxn ang="0">
                <a:pos x="connsiteX15644" y="connsiteY15644"/>
              </a:cxn>
              <a:cxn ang="0">
                <a:pos x="connsiteX15645" y="connsiteY15645"/>
              </a:cxn>
              <a:cxn ang="0">
                <a:pos x="connsiteX15646" y="connsiteY15646"/>
              </a:cxn>
              <a:cxn ang="0">
                <a:pos x="connsiteX15647" y="connsiteY15647"/>
              </a:cxn>
              <a:cxn ang="0">
                <a:pos x="connsiteX15648" y="connsiteY15648"/>
              </a:cxn>
              <a:cxn ang="0">
                <a:pos x="connsiteX15649" y="connsiteY15649"/>
              </a:cxn>
              <a:cxn ang="0">
                <a:pos x="connsiteX15650" y="connsiteY15650"/>
              </a:cxn>
              <a:cxn ang="0">
                <a:pos x="connsiteX15651" y="connsiteY15651"/>
              </a:cxn>
              <a:cxn ang="0">
                <a:pos x="connsiteX15652" y="connsiteY15652"/>
              </a:cxn>
              <a:cxn ang="0">
                <a:pos x="connsiteX15653" y="connsiteY15653"/>
              </a:cxn>
              <a:cxn ang="0">
                <a:pos x="connsiteX15654" y="connsiteY15654"/>
              </a:cxn>
              <a:cxn ang="0">
                <a:pos x="connsiteX15655" y="connsiteY15655"/>
              </a:cxn>
              <a:cxn ang="0">
                <a:pos x="connsiteX15656" y="connsiteY15656"/>
              </a:cxn>
              <a:cxn ang="0">
                <a:pos x="connsiteX15657" y="connsiteY15657"/>
              </a:cxn>
              <a:cxn ang="0">
                <a:pos x="connsiteX15658" y="connsiteY15658"/>
              </a:cxn>
              <a:cxn ang="0">
                <a:pos x="connsiteX15659" y="connsiteY15659"/>
              </a:cxn>
              <a:cxn ang="0">
                <a:pos x="connsiteX15660" y="connsiteY15660"/>
              </a:cxn>
              <a:cxn ang="0">
                <a:pos x="connsiteX15661" y="connsiteY15661"/>
              </a:cxn>
              <a:cxn ang="0">
                <a:pos x="connsiteX15662" y="connsiteY15662"/>
              </a:cxn>
              <a:cxn ang="0">
                <a:pos x="connsiteX15663" y="connsiteY15663"/>
              </a:cxn>
              <a:cxn ang="0">
                <a:pos x="connsiteX15664" y="connsiteY15664"/>
              </a:cxn>
              <a:cxn ang="0">
                <a:pos x="connsiteX15665" y="connsiteY15665"/>
              </a:cxn>
              <a:cxn ang="0">
                <a:pos x="connsiteX15666" y="connsiteY15666"/>
              </a:cxn>
              <a:cxn ang="0">
                <a:pos x="connsiteX15667" y="connsiteY15667"/>
              </a:cxn>
              <a:cxn ang="0">
                <a:pos x="connsiteX15668" y="connsiteY15668"/>
              </a:cxn>
              <a:cxn ang="0">
                <a:pos x="connsiteX15669" y="connsiteY15669"/>
              </a:cxn>
              <a:cxn ang="0">
                <a:pos x="connsiteX15670" y="connsiteY15670"/>
              </a:cxn>
              <a:cxn ang="0">
                <a:pos x="connsiteX15671" y="connsiteY15671"/>
              </a:cxn>
              <a:cxn ang="0">
                <a:pos x="connsiteX15672" y="connsiteY15672"/>
              </a:cxn>
              <a:cxn ang="0">
                <a:pos x="connsiteX15673" y="connsiteY15673"/>
              </a:cxn>
              <a:cxn ang="0">
                <a:pos x="connsiteX15674" y="connsiteY15674"/>
              </a:cxn>
              <a:cxn ang="0">
                <a:pos x="connsiteX15675" y="connsiteY15675"/>
              </a:cxn>
              <a:cxn ang="0">
                <a:pos x="connsiteX15676" y="connsiteY15676"/>
              </a:cxn>
              <a:cxn ang="0">
                <a:pos x="connsiteX15677" y="connsiteY15677"/>
              </a:cxn>
              <a:cxn ang="0">
                <a:pos x="connsiteX15678" y="connsiteY15678"/>
              </a:cxn>
              <a:cxn ang="0">
                <a:pos x="connsiteX15679" y="connsiteY15679"/>
              </a:cxn>
              <a:cxn ang="0">
                <a:pos x="connsiteX15680" y="connsiteY15680"/>
              </a:cxn>
              <a:cxn ang="0">
                <a:pos x="connsiteX15681" y="connsiteY15681"/>
              </a:cxn>
              <a:cxn ang="0">
                <a:pos x="connsiteX15682" y="connsiteY15682"/>
              </a:cxn>
              <a:cxn ang="0">
                <a:pos x="connsiteX15683" y="connsiteY15683"/>
              </a:cxn>
              <a:cxn ang="0">
                <a:pos x="connsiteX15684" y="connsiteY15684"/>
              </a:cxn>
              <a:cxn ang="0">
                <a:pos x="connsiteX15685" y="connsiteY15685"/>
              </a:cxn>
              <a:cxn ang="0">
                <a:pos x="connsiteX15686" y="connsiteY15686"/>
              </a:cxn>
              <a:cxn ang="0">
                <a:pos x="connsiteX15687" y="connsiteY15687"/>
              </a:cxn>
              <a:cxn ang="0">
                <a:pos x="connsiteX15688" y="connsiteY15688"/>
              </a:cxn>
              <a:cxn ang="0">
                <a:pos x="connsiteX15689" y="connsiteY15689"/>
              </a:cxn>
              <a:cxn ang="0">
                <a:pos x="connsiteX15690" y="connsiteY15690"/>
              </a:cxn>
              <a:cxn ang="0">
                <a:pos x="connsiteX15691" y="connsiteY15691"/>
              </a:cxn>
              <a:cxn ang="0">
                <a:pos x="connsiteX15692" y="connsiteY15692"/>
              </a:cxn>
              <a:cxn ang="0">
                <a:pos x="connsiteX15693" y="connsiteY15693"/>
              </a:cxn>
              <a:cxn ang="0">
                <a:pos x="connsiteX15694" y="connsiteY15694"/>
              </a:cxn>
              <a:cxn ang="0">
                <a:pos x="connsiteX15695" y="connsiteY15695"/>
              </a:cxn>
              <a:cxn ang="0">
                <a:pos x="connsiteX15696" y="connsiteY15696"/>
              </a:cxn>
              <a:cxn ang="0">
                <a:pos x="connsiteX15697" y="connsiteY15697"/>
              </a:cxn>
              <a:cxn ang="0">
                <a:pos x="connsiteX15698" y="connsiteY15698"/>
              </a:cxn>
              <a:cxn ang="0">
                <a:pos x="connsiteX15699" y="connsiteY15699"/>
              </a:cxn>
              <a:cxn ang="0">
                <a:pos x="connsiteX15700" y="connsiteY15700"/>
              </a:cxn>
              <a:cxn ang="0">
                <a:pos x="connsiteX15701" y="connsiteY15701"/>
              </a:cxn>
              <a:cxn ang="0">
                <a:pos x="connsiteX15702" y="connsiteY15702"/>
              </a:cxn>
              <a:cxn ang="0">
                <a:pos x="connsiteX15703" y="connsiteY15703"/>
              </a:cxn>
              <a:cxn ang="0">
                <a:pos x="connsiteX15704" y="connsiteY15704"/>
              </a:cxn>
              <a:cxn ang="0">
                <a:pos x="connsiteX15705" y="connsiteY15705"/>
              </a:cxn>
              <a:cxn ang="0">
                <a:pos x="connsiteX15706" y="connsiteY15706"/>
              </a:cxn>
              <a:cxn ang="0">
                <a:pos x="connsiteX15707" y="connsiteY15707"/>
              </a:cxn>
              <a:cxn ang="0">
                <a:pos x="connsiteX15708" y="connsiteY15708"/>
              </a:cxn>
              <a:cxn ang="0">
                <a:pos x="connsiteX15709" y="connsiteY15709"/>
              </a:cxn>
              <a:cxn ang="0">
                <a:pos x="connsiteX15710" y="connsiteY15710"/>
              </a:cxn>
              <a:cxn ang="0">
                <a:pos x="connsiteX15711" y="connsiteY15711"/>
              </a:cxn>
              <a:cxn ang="0">
                <a:pos x="connsiteX15712" y="connsiteY15712"/>
              </a:cxn>
              <a:cxn ang="0">
                <a:pos x="connsiteX15713" y="connsiteY15713"/>
              </a:cxn>
              <a:cxn ang="0">
                <a:pos x="connsiteX15714" y="connsiteY15714"/>
              </a:cxn>
              <a:cxn ang="0">
                <a:pos x="connsiteX15715" y="connsiteY15715"/>
              </a:cxn>
              <a:cxn ang="0">
                <a:pos x="connsiteX15716" y="connsiteY15716"/>
              </a:cxn>
              <a:cxn ang="0">
                <a:pos x="connsiteX15717" y="connsiteY15717"/>
              </a:cxn>
              <a:cxn ang="0">
                <a:pos x="connsiteX15718" y="connsiteY15718"/>
              </a:cxn>
              <a:cxn ang="0">
                <a:pos x="connsiteX15719" y="connsiteY15719"/>
              </a:cxn>
              <a:cxn ang="0">
                <a:pos x="connsiteX15720" y="connsiteY15720"/>
              </a:cxn>
              <a:cxn ang="0">
                <a:pos x="connsiteX15721" y="connsiteY15721"/>
              </a:cxn>
              <a:cxn ang="0">
                <a:pos x="connsiteX15722" y="connsiteY15722"/>
              </a:cxn>
              <a:cxn ang="0">
                <a:pos x="connsiteX15723" y="connsiteY15723"/>
              </a:cxn>
              <a:cxn ang="0">
                <a:pos x="connsiteX15724" y="connsiteY15724"/>
              </a:cxn>
              <a:cxn ang="0">
                <a:pos x="connsiteX15725" y="connsiteY15725"/>
              </a:cxn>
              <a:cxn ang="0">
                <a:pos x="connsiteX15726" y="connsiteY15726"/>
              </a:cxn>
              <a:cxn ang="0">
                <a:pos x="connsiteX15727" y="connsiteY15727"/>
              </a:cxn>
              <a:cxn ang="0">
                <a:pos x="connsiteX15728" y="connsiteY15728"/>
              </a:cxn>
              <a:cxn ang="0">
                <a:pos x="connsiteX15729" y="connsiteY15729"/>
              </a:cxn>
              <a:cxn ang="0">
                <a:pos x="connsiteX15730" y="connsiteY15730"/>
              </a:cxn>
              <a:cxn ang="0">
                <a:pos x="connsiteX15731" y="connsiteY15731"/>
              </a:cxn>
              <a:cxn ang="0">
                <a:pos x="connsiteX15732" y="connsiteY15732"/>
              </a:cxn>
              <a:cxn ang="0">
                <a:pos x="connsiteX15733" y="connsiteY15733"/>
              </a:cxn>
              <a:cxn ang="0">
                <a:pos x="connsiteX15734" y="connsiteY15734"/>
              </a:cxn>
              <a:cxn ang="0">
                <a:pos x="connsiteX15735" y="connsiteY15735"/>
              </a:cxn>
              <a:cxn ang="0">
                <a:pos x="connsiteX15736" y="connsiteY15736"/>
              </a:cxn>
              <a:cxn ang="0">
                <a:pos x="connsiteX15737" y="connsiteY15737"/>
              </a:cxn>
              <a:cxn ang="0">
                <a:pos x="connsiteX15738" y="connsiteY15738"/>
              </a:cxn>
              <a:cxn ang="0">
                <a:pos x="connsiteX15739" y="connsiteY15739"/>
              </a:cxn>
              <a:cxn ang="0">
                <a:pos x="connsiteX15740" y="connsiteY15740"/>
              </a:cxn>
              <a:cxn ang="0">
                <a:pos x="connsiteX15741" y="connsiteY15741"/>
              </a:cxn>
              <a:cxn ang="0">
                <a:pos x="connsiteX15742" y="connsiteY15742"/>
              </a:cxn>
              <a:cxn ang="0">
                <a:pos x="connsiteX15743" y="connsiteY15743"/>
              </a:cxn>
              <a:cxn ang="0">
                <a:pos x="connsiteX15744" y="connsiteY15744"/>
              </a:cxn>
              <a:cxn ang="0">
                <a:pos x="connsiteX15745" y="connsiteY15745"/>
              </a:cxn>
              <a:cxn ang="0">
                <a:pos x="connsiteX15746" y="connsiteY15746"/>
              </a:cxn>
              <a:cxn ang="0">
                <a:pos x="connsiteX15747" y="connsiteY15747"/>
              </a:cxn>
              <a:cxn ang="0">
                <a:pos x="connsiteX15748" y="connsiteY15748"/>
              </a:cxn>
              <a:cxn ang="0">
                <a:pos x="connsiteX15749" y="connsiteY15749"/>
              </a:cxn>
              <a:cxn ang="0">
                <a:pos x="connsiteX15750" y="connsiteY15750"/>
              </a:cxn>
              <a:cxn ang="0">
                <a:pos x="connsiteX15751" y="connsiteY15751"/>
              </a:cxn>
              <a:cxn ang="0">
                <a:pos x="connsiteX15752" y="connsiteY15752"/>
              </a:cxn>
              <a:cxn ang="0">
                <a:pos x="connsiteX15753" y="connsiteY15753"/>
              </a:cxn>
              <a:cxn ang="0">
                <a:pos x="connsiteX15754" y="connsiteY15754"/>
              </a:cxn>
              <a:cxn ang="0">
                <a:pos x="connsiteX15755" y="connsiteY15755"/>
              </a:cxn>
              <a:cxn ang="0">
                <a:pos x="connsiteX15756" y="connsiteY15756"/>
              </a:cxn>
              <a:cxn ang="0">
                <a:pos x="connsiteX15757" y="connsiteY15757"/>
              </a:cxn>
              <a:cxn ang="0">
                <a:pos x="connsiteX15758" y="connsiteY15758"/>
              </a:cxn>
              <a:cxn ang="0">
                <a:pos x="connsiteX15759" y="connsiteY15759"/>
              </a:cxn>
              <a:cxn ang="0">
                <a:pos x="connsiteX15760" y="connsiteY15760"/>
              </a:cxn>
              <a:cxn ang="0">
                <a:pos x="connsiteX15761" y="connsiteY15761"/>
              </a:cxn>
              <a:cxn ang="0">
                <a:pos x="connsiteX15762" y="connsiteY15762"/>
              </a:cxn>
              <a:cxn ang="0">
                <a:pos x="connsiteX15763" y="connsiteY15763"/>
              </a:cxn>
              <a:cxn ang="0">
                <a:pos x="connsiteX15764" y="connsiteY15764"/>
              </a:cxn>
              <a:cxn ang="0">
                <a:pos x="connsiteX15765" y="connsiteY15765"/>
              </a:cxn>
              <a:cxn ang="0">
                <a:pos x="connsiteX15766" y="connsiteY15766"/>
              </a:cxn>
              <a:cxn ang="0">
                <a:pos x="connsiteX15767" y="connsiteY15767"/>
              </a:cxn>
              <a:cxn ang="0">
                <a:pos x="connsiteX15768" y="connsiteY15768"/>
              </a:cxn>
              <a:cxn ang="0">
                <a:pos x="connsiteX15769" y="connsiteY15769"/>
              </a:cxn>
              <a:cxn ang="0">
                <a:pos x="connsiteX15770" y="connsiteY15770"/>
              </a:cxn>
              <a:cxn ang="0">
                <a:pos x="connsiteX15771" y="connsiteY15771"/>
              </a:cxn>
              <a:cxn ang="0">
                <a:pos x="connsiteX15772" y="connsiteY15772"/>
              </a:cxn>
              <a:cxn ang="0">
                <a:pos x="connsiteX15773" y="connsiteY15773"/>
              </a:cxn>
              <a:cxn ang="0">
                <a:pos x="connsiteX15774" y="connsiteY15774"/>
              </a:cxn>
              <a:cxn ang="0">
                <a:pos x="connsiteX15775" y="connsiteY15775"/>
              </a:cxn>
              <a:cxn ang="0">
                <a:pos x="connsiteX15776" y="connsiteY15776"/>
              </a:cxn>
              <a:cxn ang="0">
                <a:pos x="connsiteX15777" y="connsiteY15777"/>
              </a:cxn>
              <a:cxn ang="0">
                <a:pos x="connsiteX15778" y="connsiteY15778"/>
              </a:cxn>
              <a:cxn ang="0">
                <a:pos x="connsiteX15779" y="connsiteY15779"/>
              </a:cxn>
              <a:cxn ang="0">
                <a:pos x="connsiteX15780" y="connsiteY15780"/>
              </a:cxn>
              <a:cxn ang="0">
                <a:pos x="connsiteX15781" y="connsiteY15781"/>
              </a:cxn>
              <a:cxn ang="0">
                <a:pos x="connsiteX15782" y="connsiteY15782"/>
              </a:cxn>
              <a:cxn ang="0">
                <a:pos x="connsiteX15783" y="connsiteY15783"/>
              </a:cxn>
              <a:cxn ang="0">
                <a:pos x="connsiteX15784" y="connsiteY15784"/>
              </a:cxn>
              <a:cxn ang="0">
                <a:pos x="connsiteX15785" y="connsiteY15785"/>
              </a:cxn>
              <a:cxn ang="0">
                <a:pos x="connsiteX15786" y="connsiteY15786"/>
              </a:cxn>
              <a:cxn ang="0">
                <a:pos x="connsiteX15787" y="connsiteY15787"/>
              </a:cxn>
              <a:cxn ang="0">
                <a:pos x="connsiteX15788" y="connsiteY15788"/>
              </a:cxn>
              <a:cxn ang="0">
                <a:pos x="connsiteX15789" y="connsiteY15789"/>
              </a:cxn>
              <a:cxn ang="0">
                <a:pos x="connsiteX15790" y="connsiteY15790"/>
              </a:cxn>
              <a:cxn ang="0">
                <a:pos x="connsiteX15791" y="connsiteY15791"/>
              </a:cxn>
              <a:cxn ang="0">
                <a:pos x="connsiteX15792" y="connsiteY15792"/>
              </a:cxn>
              <a:cxn ang="0">
                <a:pos x="connsiteX15793" y="connsiteY15793"/>
              </a:cxn>
              <a:cxn ang="0">
                <a:pos x="connsiteX15794" y="connsiteY15794"/>
              </a:cxn>
              <a:cxn ang="0">
                <a:pos x="connsiteX15795" y="connsiteY15795"/>
              </a:cxn>
              <a:cxn ang="0">
                <a:pos x="connsiteX15796" y="connsiteY15796"/>
              </a:cxn>
              <a:cxn ang="0">
                <a:pos x="connsiteX15797" y="connsiteY15797"/>
              </a:cxn>
              <a:cxn ang="0">
                <a:pos x="connsiteX15798" y="connsiteY15798"/>
              </a:cxn>
              <a:cxn ang="0">
                <a:pos x="connsiteX15799" y="connsiteY15799"/>
              </a:cxn>
              <a:cxn ang="0">
                <a:pos x="connsiteX15800" y="connsiteY15800"/>
              </a:cxn>
              <a:cxn ang="0">
                <a:pos x="connsiteX15801" y="connsiteY15801"/>
              </a:cxn>
              <a:cxn ang="0">
                <a:pos x="connsiteX15802" y="connsiteY15802"/>
              </a:cxn>
              <a:cxn ang="0">
                <a:pos x="connsiteX15803" y="connsiteY15803"/>
              </a:cxn>
              <a:cxn ang="0">
                <a:pos x="connsiteX15804" y="connsiteY15804"/>
              </a:cxn>
              <a:cxn ang="0">
                <a:pos x="connsiteX15805" y="connsiteY15805"/>
              </a:cxn>
              <a:cxn ang="0">
                <a:pos x="connsiteX15806" y="connsiteY15806"/>
              </a:cxn>
              <a:cxn ang="0">
                <a:pos x="connsiteX15807" y="connsiteY15807"/>
              </a:cxn>
              <a:cxn ang="0">
                <a:pos x="connsiteX15808" y="connsiteY15808"/>
              </a:cxn>
              <a:cxn ang="0">
                <a:pos x="connsiteX15809" y="connsiteY15809"/>
              </a:cxn>
              <a:cxn ang="0">
                <a:pos x="connsiteX15810" y="connsiteY15810"/>
              </a:cxn>
              <a:cxn ang="0">
                <a:pos x="connsiteX15811" y="connsiteY15811"/>
              </a:cxn>
              <a:cxn ang="0">
                <a:pos x="connsiteX15812" y="connsiteY15812"/>
              </a:cxn>
              <a:cxn ang="0">
                <a:pos x="connsiteX15813" y="connsiteY15813"/>
              </a:cxn>
              <a:cxn ang="0">
                <a:pos x="connsiteX15814" y="connsiteY15814"/>
              </a:cxn>
              <a:cxn ang="0">
                <a:pos x="connsiteX15815" y="connsiteY15815"/>
              </a:cxn>
              <a:cxn ang="0">
                <a:pos x="connsiteX15816" y="connsiteY15816"/>
              </a:cxn>
              <a:cxn ang="0">
                <a:pos x="connsiteX15817" y="connsiteY15817"/>
              </a:cxn>
              <a:cxn ang="0">
                <a:pos x="connsiteX15818" y="connsiteY15818"/>
              </a:cxn>
              <a:cxn ang="0">
                <a:pos x="connsiteX15819" y="connsiteY15819"/>
              </a:cxn>
              <a:cxn ang="0">
                <a:pos x="connsiteX15820" y="connsiteY15820"/>
              </a:cxn>
              <a:cxn ang="0">
                <a:pos x="connsiteX15821" y="connsiteY15821"/>
              </a:cxn>
              <a:cxn ang="0">
                <a:pos x="connsiteX15822" y="connsiteY15822"/>
              </a:cxn>
              <a:cxn ang="0">
                <a:pos x="connsiteX15823" y="connsiteY15823"/>
              </a:cxn>
              <a:cxn ang="0">
                <a:pos x="connsiteX15824" y="connsiteY15824"/>
              </a:cxn>
              <a:cxn ang="0">
                <a:pos x="connsiteX15825" y="connsiteY15825"/>
              </a:cxn>
              <a:cxn ang="0">
                <a:pos x="connsiteX15826" y="connsiteY15826"/>
              </a:cxn>
              <a:cxn ang="0">
                <a:pos x="connsiteX15827" y="connsiteY15827"/>
              </a:cxn>
              <a:cxn ang="0">
                <a:pos x="connsiteX15828" y="connsiteY15828"/>
              </a:cxn>
              <a:cxn ang="0">
                <a:pos x="connsiteX15829" y="connsiteY15829"/>
              </a:cxn>
              <a:cxn ang="0">
                <a:pos x="connsiteX15830" y="connsiteY15830"/>
              </a:cxn>
              <a:cxn ang="0">
                <a:pos x="connsiteX15831" y="connsiteY15831"/>
              </a:cxn>
              <a:cxn ang="0">
                <a:pos x="connsiteX15832" y="connsiteY15832"/>
              </a:cxn>
              <a:cxn ang="0">
                <a:pos x="connsiteX15833" y="connsiteY15833"/>
              </a:cxn>
              <a:cxn ang="0">
                <a:pos x="connsiteX15834" y="connsiteY15834"/>
              </a:cxn>
              <a:cxn ang="0">
                <a:pos x="connsiteX15835" y="connsiteY15835"/>
              </a:cxn>
              <a:cxn ang="0">
                <a:pos x="connsiteX15836" y="connsiteY15836"/>
              </a:cxn>
              <a:cxn ang="0">
                <a:pos x="connsiteX15837" y="connsiteY15837"/>
              </a:cxn>
              <a:cxn ang="0">
                <a:pos x="connsiteX15838" y="connsiteY15838"/>
              </a:cxn>
              <a:cxn ang="0">
                <a:pos x="connsiteX15839" y="connsiteY15839"/>
              </a:cxn>
              <a:cxn ang="0">
                <a:pos x="connsiteX15840" y="connsiteY15840"/>
              </a:cxn>
              <a:cxn ang="0">
                <a:pos x="connsiteX15841" y="connsiteY15841"/>
              </a:cxn>
              <a:cxn ang="0">
                <a:pos x="connsiteX15842" y="connsiteY15842"/>
              </a:cxn>
              <a:cxn ang="0">
                <a:pos x="connsiteX15843" y="connsiteY15843"/>
              </a:cxn>
              <a:cxn ang="0">
                <a:pos x="connsiteX15844" y="connsiteY15844"/>
              </a:cxn>
              <a:cxn ang="0">
                <a:pos x="connsiteX15845" y="connsiteY15845"/>
              </a:cxn>
              <a:cxn ang="0">
                <a:pos x="connsiteX15846" y="connsiteY15846"/>
              </a:cxn>
              <a:cxn ang="0">
                <a:pos x="connsiteX15847" y="connsiteY15847"/>
              </a:cxn>
              <a:cxn ang="0">
                <a:pos x="connsiteX15848" y="connsiteY15848"/>
              </a:cxn>
              <a:cxn ang="0">
                <a:pos x="connsiteX15849" y="connsiteY15849"/>
              </a:cxn>
              <a:cxn ang="0">
                <a:pos x="connsiteX15850" y="connsiteY15850"/>
              </a:cxn>
              <a:cxn ang="0">
                <a:pos x="connsiteX15851" y="connsiteY15851"/>
              </a:cxn>
              <a:cxn ang="0">
                <a:pos x="connsiteX15852" y="connsiteY15852"/>
              </a:cxn>
              <a:cxn ang="0">
                <a:pos x="connsiteX15853" y="connsiteY15853"/>
              </a:cxn>
              <a:cxn ang="0">
                <a:pos x="connsiteX15854" y="connsiteY15854"/>
              </a:cxn>
              <a:cxn ang="0">
                <a:pos x="connsiteX15855" y="connsiteY15855"/>
              </a:cxn>
              <a:cxn ang="0">
                <a:pos x="connsiteX15856" y="connsiteY15856"/>
              </a:cxn>
              <a:cxn ang="0">
                <a:pos x="connsiteX15857" y="connsiteY15857"/>
              </a:cxn>
              <a:cxn ang="0">
                <a:pos x="connsiteX15858" y="connsiteY15858"/>
              </a:cxn>
              <a:cxn ang="0">
                <a:pos x="connsiteX15859" y="connsiteY15859"/>
              </a:cxn>
              <a:cxn ang="0">
                <a:pos x="connsiteX15860" y="connsiteY15860"/>
              </a:cxn>
              <a:cxn ang="0">
                <a:pos x="connsiteX15861" y="connsiteY15861"/>
              </a:cxn>
              <a:cxn ang="0">
                <a:pos x="connsiteX15862" y="connsiteY15862"/>
              </a:cxn>
              <a:cxn ang="0">
                <a:pos x="connsiteX15863" y="connsiteY15863"/>
              </a:cxn>
              <a:cxn ang="0">
                <a:pos x="connsiteX15864" y="connsiteY15864"/>
              </a:cxn>
              <a:cxn ang="0">
                <a:pos x="connsiteX15865" y="connsiteY15865"/>
              </a:cxn>
              <a:cxn ang="0">
                <a:pos x="connsiteX15866" y="connsiteY15866"/>
              </a:cxn>
              <a:cxn ang="0">
                <a:pos x="connsiteX15867" y="connsiteY15867"/>
              </a:cxn>
              <a:cxn ang="0">
                <a:pos x="connsiteX15868" y="connsiteY15868"/>
              </a:cxn>
              <a:cxn ang="0">
                <a:pos x="connsiteX15869" y="connsiteY15869"/>
              </a:cxn>
              <a:cxn ang="0">
                <a:pos x="connsiteX15870" y="connsiteY15870"/>
              </a:cxn>
              <a:cxn ang="0">
                <a:pos x="connsiteX15871" y="connsiteY15871"/>
              </a:cxn>
              <a:cxn ang="0">
                <a:pos x="connsiteX15872" y="connsiteY15872"/>
              </a:cxn>
              <a:cxn ang="0">
                <a:pos x="connsiteX15873" y="connsiteY15873"/>
              </a:cxn>
              <a:cxn ang="0">
                <a:pos x="connsiteX15874" y="connsiteY15874"/>
              </a:cxn>
              <a:cxn ang="0">
                <a:pos x="connsiteX15875" y="connsiteY15875"/>
              </a:cxn>
              <a:cxn ang="0">
                <a:pos x="connsiteX15876" y="connsiteY15876"/>
              </a:cxn>
              <a:cxn ang="0">
                <a:pos x="connsiteX15877" y="connsiteY15877"/>
              </a:cxn>
              <a:cxn ang="0">
                <a:pos x="connsiteX15878" y="connsiteY15878"/>
              </a:cxn>
              <a:cxn ang="0">
                <a:pos x="connsiteX15879" y="connsiteY15879"/>
              </a:cxn>
              <a:cxn ang="0">
                <a:pos x="connsiteX15880" y="connsiteY15880"/>
              </a:cxn>
              <a:cxn ang="0">
                <a:pos x="connsiteX15881" y="connsiteY15881"/>
              </a:cxn>
              <a:cxn ang="0">
                <a:pos x="connsiteX15882" y="connsiteY15882"/>
              </a:cxn>
              <a:cxn ang="0">
                <a:pos x="connsiteX15883" y="connsiteY15883"/>
              </a:cxn>
              <a:cxn ang="0">
                <a:pos x="connsiteX15884" y="connsiteY15884"/>
              </a:cxn>
              <a:cxn ang="0">
                <a:pos x="connsiteX15885" y="connsiteY15885"/>
              </a:cxn>
              <a:cxn ang="0">
                <a:pos x="connsiteX15886" y="connsiteY15886"/>
              </a:cxn>
              <a:cxn ang="0">
                <a:pos x="connsiteX15887" y="connsiteY15887"/>
              </a:cxn>
              <a:cxn ang="0">
                <a:pos x="connsiteX15888" y="connsiteY15888"/>
              </a:cxn>
              <a:cxn ang="0">
                <a:pos x="connsiteX15889" y="connsiteY15889"/>
              </a:cxn>
              <a:cxn ang="0">
                <a:pos x="connsiteX15890" y="connsiteY15890"/>
              </a:cxn>
              <a:cxn ang="0">
                <a:pos x="connsiteX15891" y="connsiteY15891"/>
              </a:cxn>
              <a:cxn ang="0">
                <a:pos x="connsiteX15892" y="connsiteY15892"/>
              </a:cxn>
              <a:cxn ang="0">
                <a:pos x="connsiteX15893" y="connsiteY15893"/>
              </a:cxn>
              <a:cxn ang="0">
                <a:pos x="connsiteX15894" y="connsiteY15894"/>
              </a:cxn>
              <a:cxn ang="0">
                <a:pos x="connsiteX15895" y="connsiteY15895"/>
              </a:cxn>
              <a:cxn ang="0">
                <a:pos x="connsiteX15896" y="connsiteY15896"/>
              </a:cxn>
              <a:cxn ang="0">
                <a:pos x="connsiteX15897" y="connsiteY15897"/>
              </a:cxn>
              <a:cxn ang="0">
                <a:pos x="connsiteX15898" y="connsiteY15898"/>
              </a:cxn>
              <a:cxn ang="0">
                <a:pos x="connsiteX15899" y="connsiteY15899"/>
              </a:cxn>
              <a:cxn ang="0">
                <a:pos x="connsiteX15900" y="connsiteY15900"/>
              </a:cxn>
              <a:cxn ang="0">
                <a:pos x="connsiteX15901" y="connsiteY15901"/>
              </a:cxn>
              <a:cxn ang="0">
                <a:pos x="connsiteX15902" y="connsiteY15902"/>
              </a:cxn>
              <a:cxn ang="0">
                <a:pos x="connsiteX15903" y="connsiteY15903"/>
              </a:cxn>
              <a:cxn ang="0">
                <a:pos x="connsiteX15904" y="connsiteY15904"/>
              </a:cxn>
              <a:cxn ang="0">
                <a:pos x="connsiteX15905" y="connsiteY15905"/>
              </a:cxn>
              <a:cxn ang="0">
                <a:pos x="connsiteX15906" y="connsiteY15906"/>
              </a:cxn>
              <a:cxn ang="0">
                <a:pos x="connsiteX15907" y="connsiteY15907"/>
              </a:cxn>
              <a:cxn ang="0">
                <a:pos x="connsiteX15908" y="connsiteY15908"/>
              </a:cxn>
              <a:cxn ang="0">
                <a:pos x="connsiteX15909" y="connsiteY15909"/>
              </a:cxn>
              <a:cxn ang="0">
                <a:pos x="connsiteX15910" y="connsiteY15910"/>
              </a:cxn>
              <a:cxn ang="0">
                <a:pos x="connsiteX15911" y="connsiteY15911"/>
              </a:cxn>
              <a:cxn ang="0">
                <a:pos x="connsiteX15912" y="connsiteY15912"/>
              </a:cxn>
              <a:cxn ang="0">
                <a:pos x="connsiteX15913" y="connsiteY15913"/>
              </a:cxn>
              <a:cxn ang="0">
                <a:pos x="connsiteX15914" y="connsiteY15914"/>
              </a:cxn>
              <a:cxn ang="0">
                <a:pos x="connsiteX15915" y="connsiteY15915"/>
              </a:cxn>
              <a:cxn ang="0">
                <a:pos x="connsiteX15916" y="connsiteY15916"/>
              </a:cxn>
              <a:cxn ang="0">
                <a:pos x="connsiteX15917" y="connsiteY15917"/>
              </a:cxn>
              <a:cxn ang="0">
                <a:pos x="connsiteX15918" y="connsiteY15918"/>
              </a:cxn>
              <a:cxn ang="0">
                <a:pos x="connsiteX15919" y="connsiteY15919"/>
              </a:cxn>
              <a:cxn ang="0">
                <a:pos x="connsiteX15920" y="connsiteY15920"/>
              </a:cxn>
              <a:cxn ang="0">
                <a:pos x="connsiteX15921" y="connsiteY15921"/>
              </a:cxn>
              <a:cxn ang="0">
                <a:pos x="connsiteX15922" y="connsiteY15922"/>
              </a:cxn>
              <a:cxn ang="0">
                <a:pos x="connsiteX15923" y="connsiteY15923"/>
              </a:cxn>
              <a:cxn ang="0">
                <a:pos x="connsiteX15924" y="connsiteY15924"/>
              </a:cxn>
              <a:cxn ang="0">
                <a:pos x="connsiteX15925" y="connsiteY15925"/>
              </a:cxn>
              <a:cxn ang="0">
                <a:pos x="connsiteX15926" y="connsiteY15926"/>
              </a:cxn>
              <a:cxn ang="0">
                <a:pos x="connsiteX15927" y="connsiteY15927"/>
              </a:cxn>
              <a:cxn ang="0">
                <a:pos x="connsiteX15928" y="connsiteY15928"/>
              </a:cxn>
              <a:cxn ang="0">
                <a:pos x="connsiteX15929" y="connsiteY15929"/>
              </a:cxn>
              <a:cxn ang="0">
                <a:pos x="connsiteX15930" y="connsiteY15930"/>
              </a:cxn>
              <a:cxn ang="0">
                <a:pos x="connsiteX15931" y="connsiteY15931"/>
              </a:cxn>
              <a:cxn ang="0">
                <a:pos x="connsiteX15932" y="connsiteY15932"/>
              </a:cxn>
              <a:cxn ang="0">
                <a:pos x="connsiteX15933" y="connsiteY15933"/>
              </a:cxn>
              <a:cxn ang="0">
                <a:pos x="connsiteX15934" y="connsiteY15934"/>
              </a:cxn>
              <a:cxn ang="0">
                <a:pos x="connsiteX15935" y="connsiteY15935"/>
              </a:cxn>
              <a:cxn ang="0">
                <a:pos x="connsiteX15936" y="connsiteY15936"/>
              </a:cxn>
              <a:cxn ang="0">
                <a:pos x="connsiteX15937" y="connsiteY15937"/>
              </a:cxn>
              <a:cxn ang="0">
                <a:pos x="connsiteX15938" y="connsiteY15938"/>
              </a:cxn>
              <a:cxn ang="0">
                <a:pos x="connsiteX15939" y="connsiteY15939"/>
              </a:cxn>
              <a:cxn ang="0">
                <a:pos x="connsiteX15940" y="connsiteY15940"/>
              </a:cxn>
              <a:cxn ang="0">
                <a:pos x="connsiteX15941" y="connsiteY15941"/>
              </a:cxn>
              <a:cxn ang="0">
                <a:pos x="connsiteX15942" y="connsiteY15942"/>
              </a:cxn>
              <a:cxn ang="0">
                <a:pos x="connsiteX15943" y="connsiteY15943"/>
              </a:cxn>
              <a:cxn ang="0">
                <a:pos x="connsiteX15944" y="connsiteY15944"/>
              </a:cxn>
              <a:cxn ang="0">
                <a:pos x="connsiteX15945" y="connsiteY15945"/>
              </a:cxn>
              <a:cxn ang="0">
                <a:pos x="connsiteX15946" y="connsiteY15946"/>
              </a:cxn>
              <a:cxn ang="0">
                <a:pos x="connsiteX15947" y="connsiteY15947"/>
              </a:cxn>
              <a:cxn ang="0">
                <a:pos x="connsiteX15948" y="connsiteY15948"/>
              </a:cxn>
              <a:cxn ang="0">
                <a:pos x="connsiteX15949" y="connsiteY15949"/>
              </a:cxn>
              <a:cxn ang="0">
                <a:pos x="connsiteX15950" y="connsiteY15950"/>
              </a:cxn>
              <a:cxn ang="0">
                <a:pos x="connsiteX15951" y="connsiteY15951"/>
              </a:cxn>
              <a:cxn ang="0">
                <a:pos x="connsiteX15952" y="connsiteY15952"/>
              </a:cxn>
              <a:cxn ang="0">
                <a:pos x="connsiteX15953" y="connsiteY15953"/>
              </a:cxn>
              <a:cxn ang="0">
                <a:pos x="connsiteX15954" y="connsiteY15954"/>
              </a:cxn>
              <a:cxn ang="0">
                <a:pos x="connsiteX15955" y="connsiteY15955"/>
              </a:cxn>
              <a:cxn ang="0">
                <a:pos x="connsiteX15956" y="connsiteY15956"/>
              </a:cxn>
              <a:cxn ang="0">
                <a:pos x="connsiteX15957" y="connsiteY15957"/>
              </a:cxn>
              <a:cxn ang="0">
                <a:pos x="connsiteX15958" y="connsiteY15958"/>
              </a:cxn>
              <a:cxn ang="0">
                <a:pos x="connsiteX15959" y="connsiteY15959"/>
              </a:cxn>
              <a:cxn ang="0">
                <a:pos x="connsiteX15960" y="connsiteY15960"/>
              </a:cxn>
              <a:cxn ang="0">
                <a:pos x="connsiteX15961" y="connsiteY15961"/>
              </a:cxn>
              <a:cxn ang="0">
                <a:pos x="connsiteX15962" y="connsiteY15962"/>
              </a:cxn>
              <a:cxn ang="0">
                <a:pos x="connsiteX15963" y="connsiteY15963"/>
              </a:cxn>
              <a:cxn ang="0">
                <a:pos x="connsiteX15964" y="connsiteY15964"/>
              </a:cxn>
              <a:cxn ang="0">
                <a:pos x="connsiteX15965" y="connsiteY15965"/>
              </a:cxn>
              <a:cxn ang="0">
                <a:pos x="connsiteX15966" y="connsiteY15966"/>
              </a:cxn>
              <a:cxn ang="0">
                <a:pos x="connsiteX15967" y="connsiteY15967"/>
              </a:cxn>
              <a:cxn ang="0">
                <a:pos x="connsiteX15968" y="connsiteY15968"/>
              </a:cxn>
              <a:cxn ang="0">
                <a:pos x="connsiteX15969" y="connsiteY15969"/>
              </a:cxn>
              <a:cxn ang="0">
                <a:pos x="connsiteX15970" y="connsiteY15970"/>
              </a:cxn>
              <a:cxn ang="0">
                <a:pos x="connsiteX15971" y="connsiteY15971"/>
              </a:cxn>
              <a:cxn ang="0">
                <a:pos x="connsiteX15972" y="connsiteY15972"/>
              </a:cxn>
              <a:cxn ang="0">
                <a:pos x="connsiteX15973" y="connsiteY15973"/>
              </a:cxn>
              <a:cxn ang="0">
                <a:pos x="connsiteX15974" y="connsiteY15974"/>
              </a:cxn>
              <a:cxn ang="0">
                <a:pos x="connsiteX15975" y="connsiteY15975"/>
              </a:cxn>
              <a:cxn ang="0">
                <a:pos x="connsiteX15976" y="connsiteY15976"/>
              </a:cxn>
              <a:cxn ang="0">
                <a:pos x="connsiteX15977" y="connsiteY15977"/>
              </a:cxn>
              <a:cxn ang="0">
                <a:pos x="connsiteX15978" y="connsiteY15978"/>
              </a:cxn>
              <a:cxn ang="0">
                <a:pos x="connsiteX15979" y="connsiteY15979"/>
              </a:cxn>
              <a:cxn ang="0">
                <a:pos x="connsiteX15980" y="connsiteY15980"/>
              </a:cxn>
              <a:cxn ang="0">
                <a:pos x="connsiteX15981" y="connsiteY15981"/>
              </a:cxn>
              <a:cxn ang="0">
                <a:pos x="connsiteX15982" y="connsiteY15982"/>
              </a:cxn>
              <a:cxn ang="0">
                <a:pos x="connsiteX15983" y="connsiteY15983"/>
              </a:cxn>
              <a:cxn ang="0">
                <a:pos x="connsiteX15984" y="connsiteY15984"/>
              </a:cxn>
              <a:cxn ang="0">
                <a:pos x="connsiteX15985" y="connsiteY15985"/>
              </a:cxn>
              <a:cxn ang="0">
                <a:pos x="connsiteX15986" y="connsiteY15986"/>
              </a:cxn>
              <a:cxn ang="0">
                <a:pos x="connsiteX15987" y="connsiteY15987"/>
              </a:cxn>
              <a:cxn ang="0">
                <a:pos x="connsiteX15988" y="connsiteY15988"/>
              </a:cxn>
              <a:cxn ang="0">
                <a:pos x="connsiteX15989" y="connsiteY15989"/>
              </a:cxn>
              <a:cxn ang="0">
                <a:pos x="connsiteX15990" y="connsiteY15990"/>
              </a:cxn>
              <a:cxn ang="0">
                <a:pos x="connsiteX15991" y="connsiteY15991"/>
              </a:cxn>
              <a:cxn ang="0">
                <a:pos x="connsiteX15992" y="connsiteY15992"/>
              </a:cxn>
              <a:cxn ang="0">
                <a:pos x="connsiteX15993" y="connsiteY15993"/>
              </a:cxn>
              <a:cxn ang="0">
                <a:pos x="connsiteX15994" y="connsiteY15994"/>
              </a:cxn>
              <a:cxn ang="0">
                <a:pos x="connsiteX15995" y="connsiteY15995"/>
              </a:cxn>
              <a:cxn ang="0">
                <a:pos x="connsiteX15996" y="connsiteY15996"/>
              </a:cxn>
              <a:cxn ang="0">
                <a:pos x="connsiteX15997" y="connsiteY15997"/>
              </a:cxn>
              <a:cxn ang="0">
                <a:pos x="connsiteX15998" y="connsiteY15998"/>
              </a:cxn>
              <a:cxn ang="0">
                <a:pos x="connsiteX15999" y="connsiteY15999"/>
              </a:cxn>
              <a:cxn ang="0">
                <a:pos x="connsiteX16000" y="connsiteY16000"/>
              </a:cxn>
              <a:cxn ang="0">
                <a:pos x="connsiteX16001" y="connsiteY16001"/>
              </a:cxn>
              <a:cxn ang="0">
                <a:pos x="connsiteX16002" y="connsiteY16002"/>
              </a:cxn>
              <a:cxn ang="0">
                <a:pos x="connsiteX16003" y="connsiteY16003"/>
              </a:cxn>
              <a:cxn ang="0">
                <a:pos x="connsiteX16004" y="connsiteY16004"/>
              </a:cxn>
              <a:cxn ang="0">
                <a:pos x="connsiteX16005" y="connsiteY16005"/>
              </a:cxn>
              <a:cxn ang="0">
                <a:pos x="connsiteX16006" y="connsiteY16006"/>
              </a:cxn>
              <a:cxn ang="0">
                <a:pos x="connsiteX16007" y="connsiteY16007"/>
              </a:cxn>
              <a:cxn ang="0">
                <a:pos x="connsiteX16008" y="connsiteY16008"/>
              </a:cxn>
              <a:cxn ang="0">
                <a:pos x="connsiteX16009" y="connsiteY16009"/>
              </a:cxn>
              <a:cxn ang="0">
                <a:pos x="connsiteX16010" y="connsiteY16010"/>
              </a:cxn>
              <a:cxn ang="0">
                <a:pos x="connsiteX16011" y="connsiteY16011"/>
              </a:cxn>
              <a:cxn ang="0">
                <a:pos x="connsiteX16012" y="connsiteY16012"/>
              </a:cxn>
              <a:cxn ang="0">
                <a:pos x="connsiteX16013" y="connsiteY16013"/>
              </a:cxn>
              <a:cxn ang="0">
                <a:pos x="connsiteX16014" y="connsiteY16014"/>
              </a:cxn>
              <a:cxn ang="0">
                <a:pos x="connsiteX16015" y="connsiteY16015"/>
              </a:cxn>
              <a:cxn ang="0">
                <a:pos x="connsiteX16016" y="connsiteY16016"/>
              </a:cxn>
              <a:cxn ang="0">
                <a:pos x="connsiteX16017" y="connsiteY16017"/>
              </a:cxn>
              <a:cxn ang="0">
                <a:pos x="connsiteX16018" y="connsiteY16018"/>
              </a:cxn>
              <a:cxn ang="0">
                <a:pos x="connsiteX16019" y="connsiteY16019"/>
              </a:cxn>
              <a:cxn ang="0">
                <a:pos x="connsiteX16020" y="connsiteY16020"/>
              </a:cxn>
              <a:cxn ang="0">
                <a:pos x="connsiteX16021" y="connsiteY16021"/>
              </a:cxn>
              <a:cxn ang="0">
                <a:pos x="connsiteX16022" y="connsiteY16022"/>
              </a:cxn>
              <a:cxn ang="0">
                <a:pos x="connsiteX16023" y="connsiteY16023"/>
              </a:cxn>
              <a:cxn ang="0">
                <a:pos x="connsiteX16024" y="connsiteY16024"/>
              </a:cxn>
              <a:cxn ang="0">
                <a:pos x="connsiteX16025" y="connsiteY16025"/>
              </a:cxn>
              <a:cxn ang="0">
                <a:pos x="connsiteX16026" y="connsiteY16026"/>
              </a:cxn>
              <a:cxn ang="0">
                <a:pos x="connsiteX16027" y="connsiteY16027"/>
              </a:cxn>
              <a:cxn ang="0">
                <a:pos x="connsiteX16028" y="connsiteY16028"/>
              </a:cxn>
              <a:cxn ang="0">
                <a:pos x="connsiteX16029" y="connsiteY16029"/>
              </a:cxn>
              <a:cxn ang="0">
                <a:pos x="connsiteX16030" y="connsiteY16030"/>
              </a:cxn>
              <a:cxn ang="0">
                <a:pos x="connsiteX16031" y="connsiteY16031"/>
              </a:cxn>
              <a:cxn ang="0">
                <a:pos x="connsiteX16032" y="connsiteY16032"/>
              </a:cxn>
              <a:cxn ang="0">
                <a:pos x="connsiteX16033" y="connsiteY16033"/>
              </a:cxn>
              <a:cxn ang="0">
                <a:pos x="connsiteX16034" y="connsiteY16034"/>
              </a:cxn>
              <a:cxn ang="0">
                <a:pos x="connsiteX16035" y="connsiteY16035"/>
              </a:cxn>
              <a:cxn ang="0">
                <a:pos x="connsiteX16036" y="connsiteY16036"/>
              </a:cxn>
              <a:cxn ang="0">
                <a:pos x="connsiteX16037" y="connsiteY16037"/>
              </a:cxn>
              <a:cxn ang="0">
                <a:pos x="connsiteX16038" y="connsiteY16038"/>
              </a:cxn>
              <a:cxn ang="0">
                <a:pos x="connsiteX16039" y="connsiteY16039"/>
              </a:cxn>
              <a:cxn ang="0">
                <a:pos x="connsiteX16040" y="connsiteY16040"/>
              </a:cxn>
              <a:cxn ang="0">
                <a:pos x="connsiteX16041" y="connsiteY16041"/>
              </a:cxn>
              <a:cxn ang="0">
                <a:pos x="connsiteX16042" y="connsiteY16042"/>
              </a:cxn>
              <a:cxn ang="0">
                <a:pos x="connsiteX16043" y="connsiteY16043"/>
              </a:cxn>
              <a:cxn ang="0">
                <a:pos x="connsiteX16044" y="connsiteY16044"/>
              </a:cxn>
              <a:cxn ang="0">
                <a:pos x="connsiteX16045" y="connsiteY16045"/>
              </a:cxn>
              <a:cxn ang="0">
                <a:pos x="connsiteX16046" y="connsiteY16046"/>
              </a:cxn>
              <a:cxn ang="0">
                <a:pos x="connsiteX16047" y="connsiteY16047"/>
              </a:cxn>
              <a:cxn ang="0">
                <a:pos x="connsiteX16048" y="connsiteY16048"/>
              </a:cxn>
              <a:cxn ang="0">
                <a:pos x="connsiteX16049" y="connsiteY16049"/>
              </a:cxn>
              <a:cxn ang="0">
                <a:pos x="connsiteX16050" y="connsiteY16050"/>
              </a:cxn>
              <a:cxn ang="0">
                <a:pos x="connsiteX16051" y="connsiteY16051"/>
              </a:cxn>
              <a:cxn ang="0">
                <a:pos x="connsiteX16052" y="connsiteY16052"/>
              </a:cxn>
              <a:cxn ang="0">
                <a:pos x="connsiteX16053" y="connsiteY16053"/>
              </a:cxn>
              <a:cxn ang="0">
                <a:pos x="connsiteX16054" y="connsiteY16054"/>
              </a:cxn>
              <a:cxn ang="0">
                <a:pos x="connsiteX16055" y="connsiteY16055"/>
              </a:cxn>
              <a:cxn ang="0">
                <a:pos x="connsiteX16056" y="connsiteY16056"/>
              </a:cxn>
              <a:cxn ang="0">
                <a:pos x="connsiteX16057" y="connsiteY16057"/>
              </a:cxn>
              <a:cxn ang="0">
                <a:pos x="connsiteX16058" y="connsiteY16058"/>
              </a:cxn>
              <a:cxn ang="0">
                <a:pos x="connsiteX16059" y="connsiteY16059"/>
              </a:cxn>
              <a:cxn ang="0">
                <a:pos x="connsiteX16060" y="connsiteY16060"/>
              </a:cxn>
              <a:cxn ang="0">
                <a:pos x="connsiteX16061" y="connsiteY16061"/>
              </a:cxn>
              <a:cxn ang="0">
                <a:pos x="connsiteX16062" y="connsiteY16062"/>
              </a:cxn>
              <a:cxn ang="0">
                <a:pos x="connsiteX16063" y="connsiteY16063"/>
              </a:cxn>
              <a:cxn ang="0">
                <a:pos x="connsiteX16064" y="connsiteY16064"/>
              </a:cxn>
              <a:cxn ang="0">
                <a:pos x="connsiteX16065" y="connsiteY16065"/>
              </a:cxn>
              <a:cxn ang="0">
                <a:pos x="connsiteX16066" y="connsiteY16066"/>
              </a:cxn>
              <a:cxn ang="0">
                <a:pos x="connsiteX16067" y="connsiteY16067"/>
              </a:cxn>
              <a:cxn ang="0">
                <a:pos x="connsiteX16068" y="connsiteY16068"/>
              </a:cxn>
              <a:cxn ang="0">
                <a:pos x="connsiteX16069" y="connsiteY16069"/>
              </a:cxn>
              <a:cxn ang="0">
                <a:pos x="connsiteX16070" y="connsiteY16070"/>
              </a:cxn>
              <a:cxn ang="0">
                <a:pos x="connsiteX16071" y="connsiteY16071"/>
              </a:cxn>
              <a:cxn ang="0">
                <a:pos x="connsiteX16072" y="connsiteY16072"/>
              </a:cxn>
              <a:cxn ang="0">
                <a:pos x="connsiteX16073" y="connsiteY16073"/>
              </a:cxn>
              <a:cxn ang="0">
                <a:pos x="connsiteX16074" y="connsiteY16074"/>
              </a:cxn>
              <a:cxn ang="0">
                <a:pos x="connsiteX16075" y="connsiteY16075"/>
              </a:cxn>
              <a:cxn ang="0">
                <a:pos x="connsiteX16076" y="connsiteY16076"/>
              </a:cxn>
              <a:cxn ang="0">
                <a:pos x="connsiteX16077" y="connsiteY16077"/>
              </a:cxn>
              <a:cxn ang="0">
                <a:pos x="connsiteX16078" y="connsiteY16078"/>
              </a:cxn>
              <a:cxn ang="0">
                <a:pos x="connsiteX16079" y="connsiteY16079"/>
              </a:cxn>
              <a:cxn ang="0">
                <a:pos x="connsiteX16080" y="connsiteY16080"/>
              </a:cxn>
              <a:cxn ang="0">
                <a:pos x="connsiteX16081" y="connsiteY16081"/>
              </a:cxn>
              <a:cxn ang="0">
                <a:pos x="connsiteX16082" y="connsiteY16082"/>
              </a:cxn>
              <a:cxn ang="0">
                <a:pos x="connsiteX16083" y="connsiteY16083"/>
              </a:cxn>
              <a:cxn ang="0">
                <a:pos x="connsiteX16084" y="connsiteY16084"/>
              </a:cxn>
              <a:cxn ang="0">
                <a:pos x="connsiteX16085" y="connsiteY16085"/>
              </a:cxn>
              <a:cxn ang="0">
                <a:pos x="connsiteX16086" y="connsiteY16086"/>
              </a:cxn>
              <a:cxn ang="0">
                <a:pos x="connsiteX16087" y="connsiteY16087"/>
              </a:cxn>
              <a:cxn ang="0">
                <a:pos x="connsiteX16088" y="connsiteY16088"/>
              </a:cxn>
              <a:cxn ang="0">
                <a:pos x="connsiteX16089" y="connsiteY16089"/>
              </a:cxn>
              <a:cxn ang="0">
                <a:pos x="connsiteX16090" y="connsiteY16090"/>
              </a:cxn>
              <a:cxn ang="0">
                <a:pos x="connsiteX16091" y="connsiteY16091"/>
              </a:cxn>
              <a:cxn ang="0">
                <a:pos x="connsiteX16092" y="connsiteY16092"/>
              </a:cxn>
              <a:cxn ang="0">
                <a:pos x="connsiteX16093" y="connsiteY16093"/>
              </a:cxn>
              <a:cxn ang="0">
                <a:pos x="connsiteX16094" y="connsiteY16094"/>
              </a:cxn>
              <a:cxn ang="0">
                <a:pos x="connsiteX16095" y="connsiteY16095"/>
              </a:cxn>
              <a:cxn ang="0">
                <a:pos x="connsiteX16096" y="connsiteY16096"/>
              </a:cxn>
              <a:cxn ang="0">
                <a:pos x="connsiteX16097" y="connsiteY16097"/>
              </a:cxn>
              <a:cxn ang="0">
                <a:pos x="connsiteX16098" y="connsiteY16098"/>
              </a:cxn>
              <a:cxn ang="0">
                <a:pos x="connsiteX16099" y="connsiteY16099"/>
              </a:cxn>
              <a:cxn ang="0">
                <a:pos x="connsiteX16100" y="connsiteY16100"/>
              </a:cxn>
              <a:cxn ang="0">
                <a:pos x="connsiteX16101" y="connsiteY16101"/>
              </a:cxn>
              <a:cxn ang="0">
                <a:pos x="connsiteX16102" y="connsiteY16102"/>
              </a:cxn>
              <a:cxn ang="0">
                <a:pos x="connsiteX16103" y="connsiteY16103"/>
              </a:cxn>
              <a:cxn ang="0">
                <a:pos x="connsiteX16104" y="connsiteY16104"/>
              </a:cxn>
              <a:cxn ang="0">
                <a:pos x="connsiteX16105" y="connsiteY16105"/>
              </a:cxn>
              <a:cxn ang="0">
                <a:pos x="connsiteX16106" y="connsiteY16106"/>
              </a:cxn>
              <a:cxn ang="0">
                <a:pos x="connsiteX16107" y="connsiteY16107"/>
              </a:cxn>
              <a:cxn ang="0">
                <a:pos x="connsiteX16108" y="connsiteY16108"/>
              </a:cxn>
              <a:cxn ang="0">
                <a:pos x="connsiteX16109" y="connsiteY16109"/>
              </a:cxn>
              <a:cxn ang="0">
                <a:pos x="connsiteX16110" y="connsiteY16110"/>
              </a:cxn>
              <a:cxn ang="0">
                <a:pos x="connsiteX16111" y="connsiteY16111"/>
              </a:cxn>
              <a:cxn ang="0">
                <a:pos x="connsiteX16112" y="connsiteY16112"/>
              </a:cxn>
              <a:cxn ang="0">
                <a:pos x="connsiteX16113" y="connsiteY16113"/>
              </a:cxn>
              <a:cxn ang="0">
                <a:pos x="connsiteX16114" y="connsiteY16114"/>
              </a:cxn>
              <a:cxn ang="0">
                <a:pos x="connsiteX16115" y="connsiteY16115"/>
              </a:cxn>
              <a:cxn ang="0">
                <a:pos x="connsiteX16116" y="connsiteY16116"/>
              </a:cxn>
              <a:cxn ang="0">
                <a:pos x="connsiteX16117" y="connsiteY16117"/>
              </a:cxn>
              <a:cxn ang="0">
                <a:pos x="connsiteX16118" y="connsiteY16118"/>
              </a:cxn>
              <a:cxn ang="0">
                <a:pos x="connsiteX16119" y="connsiteY16119"/>
              </a:cxn>
              <a:cxn ang="0">
                <a:pos x="connsiteX16120" y="connsiteY16120"/>
              </a:cxn>
              <a:cxn ang="0">
                <a:pos x="connsiteX16121" y="connsiteY16121"/>
              </a:cxn>
              <a:cxn ang="0">
                <a:pos x="connsiteX16122" y="connsiteY16122"/>
              </a:cxn>
              <a:cxn ang="0">
                <a:pos x="connsiteX16123" y="connsiteY16123"/>
              </a:cxn>
              <a:cxn ang="0">
                <a:pos x="connsiteX16124" y="connsiteY16124"/>
              </a:cxn>
              <a:cxn ang="0">
                <a:pos x="connsiteX16125" y="connsiteY16125"/>
              </a:cxn>
              <a:cxn ang="0">
                <a:pos x="connsiteX16126" y="connsiteY16126"/>
              </a:cxn>
              <a:cxn ang="0">
                <a:pos x="connsiteX16127" y="connsiteY16127"/>
              </a:cxn>
              <a:cxn ang="0">
                <a:pos x="connsiteX16128" y="connsiteY16128"/>
              </a:cxn>
              <a:cxn ang="0">
                <a:pos x="connsiteX16129" y="connsiteY16129"/>
              </a:cxn>
              <a:cxn ang="0">
                <a:pos x="connsiteX16130" y="connsiteY16130"/>
              </a:cxn>
              <a:cxn ang="0">
                <a:pos x="connsiteX16131" y="connsiteY16131"/>
              </a:cxn>
              <a:cxn ang="0">
                <a:pos x="connsiteX16132" y="connsiteY16132"/>
              </a:cxn>
              <a:cxn ang="0">
                <a:pos x="connsiteX16133" y="connsiteY16133"/>
              </a:cxn>
              <a:cxn ang="0">
                <a:pos x="connsiteX16134" y="connsiteY16134"/>
              </a:cxn>
              <a:cxn ang="0">
                <a:pos x="connsiteX16135" y="connsiteY16135"/>
              </a:cxn>
              <a:cxn ang="0">
                <a:pos x="connsiteX16136" y="connsiteY16136"/>
              </a:cxn>
              <a:cxn ang="0">
                <a:pos x="connsiteX16137" y="connsiteY16137"/>
              </a:cxn>
              <a:cxn ang="0">
                <a:pos x="connsiteX16138" y="connsiteY16138"/>
              </a:cxn>
              <a:cxn ang="0">
                <a:pos x="connsiteX16139" y="connsiteY16139"/>
              </a:cxn>
              <a:cxn ang="0">
                <a:pos x="connsiteX16140" y="connsiteY16140"/>
              </a:cxn>
              <a:cxn ang="0">
                <a:pos x="connsiteX16141" y="connsiteY16141"/>
              </a:cxn>
              <a:cxn ang="0">
                <a:pos x="connsiteX16142" y="connsiteY16142"/>
              </a:cxn>
              <a:cxn ang="0">
                <a:pos x="connsiteX16143" y="connsiteY16143"/>
              </a:cxn>
              <a:cxn ang="0">
                <a:pos x="connsiteX16144" y="connsiteY16144"/>
              </a:cxn>
              <a:cxn ang="0">
                <a:pos x="connsiteX16145" y="connsiteY16145"/>
              </a:cxn>
              <a:cxn ang="0">
                <a:pos x="connsiteX16146" y="connsiteY16146"/>
              </a:cxn>
              <a:cxn ang="0">
                <a:pos x="connsiteX16147" y="connsiteY16147"/>
              </a:cxn>
              <a:cxn ang="0">
                <a:pos x="connsiteX16148" y="connsiteY16148"/>
              </a:cxn>
              <a:cxn ang="0">
                <a:pos x="connsiteX16149" y="connsiteY16149"/>
              </a:cxn>
              <a:cxn ang="0">
                <a:pos x="connsiteX16150" y="connsiteY16150"/>
              </a:cxn>
              <a:cxn ang="0">
                <a:pos x="connsiteX16151" y="connsiteY16151"/>
              </a:cxn>
              <a:cxn ang="0">
                <a:pos x="connsiteX16152" y="connsiteY16152"/>
              </a:cxn>
              <a:cxn ang="0">
                <a:pos x="connsiteX16153" y="connsiteY16153"/>
              </a:cxn>
              <a:cxn ang="0">
                <a:pos x="connsiteX16154" y="connsiteY16154"/>
              </a:cxn>
              <a:cxn ang="0">
                <a:pos x="connsiteX16155" y="connsiteY16155"/>
              </a:cxn>
              <a:cxn ang="0">
                <a:pos x="connsiteX16156" y="connsiteY16156"/>
              </a:cxn>
              <a:cxn ang="0">
                <a:pos x="connsiteX16157" y="connsiteY16157"/>
              </a:cxn>
              <a:cxn ang="0">
                <a:pos x="connsiteX16158" y="connsiteY16158"/>
              </a:cxn>
              <a:cxn ang="0">
                <a:pos x="connsiteX16159" y="connsiteY16159"/>
              </a:cxn>
              <a:cxn ang="0">
                <a:pos x="connsiteX16160" y="connsiteY16160"/>
              </a:cxn>
              <a:cxn ang="0">
                <a:pos x="connsiteX16161" y="connsiteY16161"/>
              </a:cxn>
              <a:cxn ang="0">
                <a:pos x="connsiteX16162" y="connsiteY16162"/>
              </a:cxn>
              <a:cxn ang="0">
                <a:pos x="connsiteX16163" y="connsiteY16163"/>
              </a:cxn>
              <a:cxn ang="0">
                <a:pos x="connsiteX16164" y="connsiteY16164"/>
              </a:cxn>
              <a:cxn ang="0">
                <a:pos x="connsiteX16165" y="connsiteY16165"/>
              </a:cxn>
              <a:cxn ang="0">
                <a:pos x="connsiteX16166" y="connsiteY16166"/>
              </a:cxn>
              <a:cxn ang="0">
                <a:pos x="connsiteX16167" y="connsiteY16167"/>
              </a:cxn>
              <a:cxn ang="0">
                <a:pos x="connsiteX16168" y="connsiteY16168"/>
              </a:cxn>
              <a:cxn ang="0">
                <a:pos x="connsiteX16169" y="connsiteY16169"/>
              </a:cxn>
              <a:cxn ang="0">
                <a:pos x="connsiteX16170" y="connsiteY16170"/>
              </a:cxn>
              <a:cxn ang="0">
                <a:pos x="connsiteX16171" y="connsiteY16171"/>
              </a:cxn>
              <a:cxn ang="0">
                <a:pos x="connsiteX16172" y="connsiteY16172"/>
              </a:cxn>
              <a:cxn ang="0">
                <a:pos x="connsiteX16173" y="connsiteY16173"/>
              </a:cxn>
              <a:cxn ang="0">
                <a:pos x="connsiteX16174" y="connsiteY16174"/>
              </a:cxn>
              <a:cxn ang="0">
                <a:pos x="connsiteX16175" y="connsiteY16175"/>
              </a:cxn>
              <a:cxn ang="0">
                <a:pos x="connsiteX16176" y="connsiteY16176"/>
              </a:cxn>
              <a:cxn ang="0">
                <a:pos x="connsiteX16177" y="connsiteY16177"/>
              </a:cxn>
              <a:cxn ang="0">
                <a:pos x="connsiteX16178" y="connsiteY16178"/>
              </a:cxn>
              <a:cxn ang="0">
                <a:pos x="connsiteX16179" y="connsiteY16179"/>
              </a:cxn>
              <a:cxn ang="0">
                <a:pos x="connsiteX16180" y="connsiteY16180"/>
              </a:cxn>
              <a:cxn ang="0">
                <a:pos x="connsiteX16181" y="connsiteY16181"/>
              </a:cxn>
              <a:cxn ang="0">
                <a:pos x="connsiteX16182" y="connsiteY16182"/>
              </a:cxn>
              <a:cxn ang="0">
                <a:pos x="connsiteX16183" y="connsiteY16183"/>
              </a:cxn>
            </a:cxnLst>
            <a:rect l="l" t="t" r="r" b="b"/>
            <a:pathLst>
              <a:path w="10962464" h="4944979">
                <a:moveTo>
                  <a:pt x="7249858" y="4863746"/>
                </a:moveTo>
                <a:lnTo>
                  <a:pt x="7242079" y="4881784"/>
                </a:lnTo>
                <a:lnTo>
                  <a:pt x="7232705" y="4937917"/>
                </a:lnTo>
                <a:lnTo>
                  <a:pt x="7241451" y="4936406"/>
                </a:lnTo>
                <a:lnTo>
                  <a:pt x="7242987" y="4930160"/>
                </a:lnTo>
                <a:lnTo>
                  <a:pt x="7244967" y="4928951"/>
                </a:lnTo>
                <a:lnTo>
                  <a:pt x="7244801" y="4925323"/>
                </a:lnTo>
                <a:cubicBezTo>
                  <a:pt x="7244649" y="4920485"/>
                  <a:pt x="7244499" y="4915647"/>
                  <a:pt x="7244499" y="4910810"/>
                </a:cubicBezTo>
                <a:cubicBezTo>
                  <a:pt x="7244649" y="4901739"/>
                  <a:pt x="7244649" y="4892669"/>
                  <a:pt x="7245708" y="4883598"/>
                </a:cubicBezTo>
                <a:close/>
                <a:moveTo>
                  <a:pt x="5911816" y="4836133"/>
                </a:moveTo>
                <a:lnTo>
                  <a:pt x="5912827" y="4842356"/>
                </a:lnTo>
                <a:lnTo>
                  <a:pt x="5915431" y="4836741"/>
                </a:lnTo>
                <a:close/>
                <a:moveTo>
                  <a:pt x="10800613" y="4808662"/>
                </a:moveTo>
                <a:lnTo>
                  <a:pt x="10803132" y="4863657"/>
                </a:lnTo>
                <a:lnTo>
                  <a:pt x="10812295" y="4865965"/>
                </a:lnTo>
                <a:lnTo>
                  <a:pt x="10809719" y="4823364"/>
                </a:lnTo>
                <a:close/>
                <a:moveTo>
                  <a:pt x="1096018" y="4804986"/>
                </a:moveTo>
                <a:cubicBezTo>
                  <a:pt x="1098738" y="4804986"/>
                  <a:pt x="1101308" y="4806045"/>
                  <a:pt x="1103727" y="4807254"/>
                </a:cubicBezTo>
                <a:cubicBezTo>
                  <a:pt x="1107050" y="4808765"/>
                  <a:pt x="1110223" y="4811335"/>
                  <a:pt x="1112642" y="4814057"/>
                </a:cubicBezTo>
                <a:cubicBezTo>
                  <a:pt x="1116576" y="4818290"/>
                  <a:pt x="1120054" y="4823278"/>
                  <a:pt x="1122319" y="4828570"/>
                </a:cubicBezTo>
                <a:cubicBezTo>
                  <a:pt x="1123830" y="4831895"/>
                  <a:pt x="1125195" y="4835523"/>
                  <a:pt x="1126550" y="4839001"/>
                </a:cubicBezTo>
                <a:cubicBezTo>
                  <a:pt x="1128818" y="4844746"/>
                  <a:pt x="1130786" y="4850641"/>
                  <a:pt x="1132903" y="4856537"/>
                </a:cubicBezTo>
                <a:cubicBezTo>
                  <a:pt x="1134867" y="4861375"/>
                  <a:pt x="1136682" y="4866363"/>
                  <a:pt x="1138495" y="4871353"/>
                </a:cubicBezTo>
                <a:cubicBezTo>
                  <a:pt x="1140157" y="4876342"/>
                  <a:pt x="1141668" y="4881330"/>
                  <a:pt x="1143183" y="4886320"/>
                </a:cubicBezTo>
                <a:cubicBezTo>
                  <a:pt x="1146059" y="4896297"/>
                  <a:pt x="1148473" y="4906577"/>
                  <a:pt x="1150741" y="4916706"/>
                </a:cubicBezTo>
                <a:lnTo>
                  <a:pt x="1156706" y="4944979"/>
                </a:lnTo>
                <a:lnTo>
                  <a:pt x="1131406" y="4944979"/>
                </a:lnTo>
                <a:lnTo>
                  <a:pt x="1131238" y="4944069"/>
                </a:lnTo>
                <a:cubicBezTo>
                  <a:pt x="1126253" y="4919577"/>
                  <a:pt x="1121108" y="4895087"/>
                  <a:pt x="1112345" y="4871655"/>
                </a:cubicBezTo>
                <a:cubicBezTo>
                  <a:pt x="1109169" y="4863340"/>
                  <a:pt x="1106298" y="4855026"/>
                  <a:pt x="1103120" y="4846711"/>
                </a:cubicBezTo>
                <a:cubicBezTo>
                  <a:pt x="1101308" y="4842175"/>
                  <a:pt x="1099341" y="4837640"/>
                  <a:pt x="1096770" y="4833558"/>
                </a:cubicBezTo>
                <a:cubicBezTo>
                  <a:pt x="1096469" y="4832954"/>
                  <a:pt x="1096018" y="4832501"/>
                  <a:pt x="1095561" y="4832047"/>
                </a:cubicBezTo>
                <a:cubicBezTo>
                  <a:pt x="1093147" y="4835826"/>
                  <a:pt x="1091023" y="4839756"/>
                  <a:pt x="1089060" y="4843687"/>
                </a:cubicBezTo>
                <a:cubicBezTo>
                  <a:pt x="1086189" y="4849130"/>
                  <a:pt x="1083616" y="4854723"/>
                  <a:pt x="1080899" y="4860165"/>
                </a:cubicBezTo>
                <a:cubicBezTo>
                  <a:pt x="1075604" y="4871050"/>
                  <a:pt x="1070163" y="4881784"/>
                  <a:pt x="1064868" y="4892669"/>
                </a:cubicBezTo>
                <a:cubicBezTo>
                  <a:pt x="1060340" y="4902798"/>
                  <a:pt x="1056104" y="4912925"/>
                  <a:pt x="1052627" y="4923358"/>
                </a:cubicBezTo>
                <a:cubicBezTo>
                  <a:pt x="1050663" y="4929102"/>
                  <a:pt x="1048697" y="4934695"/>
                  <a:pt x="1047184" y="4940440"/>
                </a:cubicBezTo>
                <a:lnTo>
                  <a:pt x="1045947" y="4944979"/>
                </a:lnTo>
                <a:lnTo>
                  <a:pt x="975368" y="4944979"/>
                </a:lnTo>
                <a:lnTo>
                  <a:pt x="983386" y="4930916"/>
                </a:lnTo>
                <a:cubicBezTo>
                  <a:pt x="985352" y="4928648"/>
                  <a:pt x="987468" y="4926532"/>
                  <a:pt x="990041" y="4925170"/>
                </a:cubicBezTo>
                <a:cubicBezTo>
                  <a:pt x="991552" y="4924264"/>
                  <a:pt x="993213" y="4923509"/>
                  <a:pt x="994875" y="4923055"/>
                </a:cubicBezTo>
                <a:cubicBezTo>
                  <a:pt x="995632" y="4922751"/>
                  <a:pt x="996237" y="4922601"/>
                  <a:pt x="996842" y="4922299"/>
                </a:cubicBezTo>
                <a:cubicBezTo>
                  <a:pt x="1001379" y="4921694"/>
                  <a:pt x="1006214" y="4921241"/>
                  <a:pt x="1010601" y="4923055"/>
                </a:cubicBezTo>
                <a:cubicBezTo>
                  <a:pt x="1014380" y="4924566"/>
                  <a:pt x="1017855" y="4926380"/>
                  <a:pt x="1021181" y="4928799"/>
                </a:cubicBezTo>
                <a:lnTo>
                  <a:pt x="1024042" y="4931703"/>
                </a:lnTo>
                <a:lnTo>
                  <a:pt x="1025718" y="4925927"/>
                </a:lnTo>
                <a:cubicBezTo>
                  <a:pt x="1028288" y="4917462"/>
                  <a:pt x="1031315" y="4909297"/>
                  <a:pt x="1034482" y="4900984"/>
                </a:cubicBezTo>
                <a:cubicBezTo>
                  <a:pt x="1039325" y="4888285"/>
                  <a:pt x="1045520" y="4876040"/>
                  <a:pt x="1051568" y="4863794"/>
                </a:cubicBezTo>
                <a:cubicBezTo>
                  <a:pt x="1056858" y="4853060"/>
                  <a:pt x="1062002" y="4842175"/>
                  <a:pt x="1067594" y="4831443"/>
                </a:cubicBezTo>
                <a:cubicBezTo>
                  <a:pt x="1070314" y="4826302"/>
                  <a:pt x="1072888" y="4820859"/>
                  <a:pt x="1076513" y="4816173"/>
                </a:cubicBezTo>
                <a:cubicBezTo>
                  <a:pt x="1078023" y="4814208"/>
                  <a:pt x="1079535" y="4812394"/>
                  <a:pt x="1081202" y="4810732"/>
                </a:cubicBezTo>
                <a:cubicBezTo>
                  <a:pt x="1083470" y="4808615"/>
                  <a:pt x="1086792" y="4806196"/>
                  <a:pt x="1090115" y="4805591"/>
                </a:cubicBezTo>
                <a:cubicBezTo>
                  <a:pt x="1092082" y="4805137"/>
                  <a:pt x="1094050" y="4804986"/>
                  <a:pt x="1096018" y="4804986"/>
                </a:cubicBezTo>
                <a:close/>
                <a:moveTo>
                  <a:pt x="4773071" y="4801358"/>
                </a:moveTo>
                <a:cubicBezTo>
                  <a:pt x="4772013" y="4811184"/>
                  <a:pt x="4771104" y="4821010"/>
                  <a:pt x="4770349" y="4830836"/>
                </a:cubicBezTo>
                <a:cubicBezTo>
                  <a:pt x="4769443" y="4844140"/>
                  <a:pt x="4768384" y="4857443"/>
                  <a:pt x="4769594" y="4870747"/>
                </a:cubicBezTo>
                <a:cubicBezTo>
                  <a:pt x="4771104" y="4883598"/>
                  <a:pt x="4773523" y="4896448"/>
                  <a:pt x="4777152" y="4908843"/>
                </a:cubicBezTo>
                <a:lnTo>
                  <a:pt x="4780852" y="4920434"/>
                </a:lnTo>
                <a:lnTo>
                  <a:pt x="4791060" y="4909902"/>
                </a:lnTo>
                <a:cubicBezTo>
                  <a:pt x="4792269" y="4909297"/>
                  <a:pt x="4793479" y="4908843"/>
                  <a:pt x="4794688" y="4908540"/>
                </a:cubicBezTo>
                <a:cubicBezTo>
                  <a:pt x="4797107" y="4907634"/>
                  <a:pt x="4799376" y="4907331"/>
                  <a:pt x="4801944" y="4907180"/>
                </a:cubicBezTo>
                <a:lnTo>
                  <a:pt x="4809958" y="4909883"/>
                </a:lnTo>
                <a:lnTo>
                  <a:pt x="4800433" y="4876340"/>
                </a:lnTo>
                <a:cubicBezTo>
                  <a:pt x="4795444" y="4861222"/>
                  <a:pt x="4790608" y="4845954"/>
                  <a:pt x="4785014" y="4831139"/>
                </a:cubicBezTo>
                <a:cubicBezTo>
                  <a:pt x="4781990" y="4823429"/>
                  <a:pt x="4778966" y="4815719"/>
                  <a:pt x="4775792" y="4808010"/>
                </a:cubicBezTo>
                <a:cubicBezTo>
                  <a:pt x="4774886" y="4805742"/>
                  <a:pt x="4773977" y="4803625"/>
                  <a:pt x="4773071" y="4801358"/>
                </a:cubicBezTo>
                <a:close/>
                <a:moveTo>
                  <a:pt x="4787128" y="4767796"/>
                </a:moveTo>
                <a:cubicBezTo>
                  <a:pt x="4787431" y="4768552"/>
                  <a:pt x="4787734" y="4769309"/>
                  <a:pt x="4788036" y="4770064"/>
                </a:cubicBezTo>
                <a:cubicBezTo>
                  <a:pt x="4787885" y="4769761"/>
                  <a:pt x="4787734" y="4769309"/>
                  <a:pt x="4787582" y="4768855"/>
                </a:cubicBezTo>
                <a:cubicBezTo>
                  <a:pt x="4787431" y="4768552"/>
                  <a:pt x="4787280" y="4768099"/>
                  <a:pt x="4787128" y="4767796"/>
                </a:cubicBezTo>
                <a:close/>
                <a:moveTo>
                  <a:pt x="7761847" y="4753694"/>
                </a:moveTo>
                <a:lnTo>
                  <a:pt x="7750938" y="4764773"/>
                </a:lnTo>
                <a:lnTo>
                  <a:pt x="7737013" y="4776389"/>
                </a:lnTo>
                <a:lnTo>
                  <a:pt x="7749125" y="4792135"/>
                </a:lnTo>
                <a:cubicBezTo>
                  <a:pt x="7755173" y="4799392"/>
                  <a:pt x="7761825" y="4806043"/>
                  <a:pt x="7768777" y="4812394"/>
                </a:cubicBezTo>
                <a:cubicBezTo>
                  <a:pt x="7776187" y="4818893"/>
                  <a:pt x="7784047" y="4824638"/>
                  <a:pt x="7792212" y="4830232"/>
                </a:cubicBezTo>
                <a:cubicBezTo>
                  <a:pt x="7800375" y="4835825"/>
                  <a:pt x="7808690" y="4841267"/>
                  <a:pt x="7817457" y="4845803"/>
                </a:cubicBezTo>
                <a:cubicBezTo>
                  <a:pt x="7823353" y="4848524"/>
                  <a:pt x="7829401" y="4850792"/>
                  <a:pt x="7835749" y="4852455"/>
                </a:cubicBezTo>
                <a:cubicBezTo>
                  <a:pt x="7829099" y="4837034"/>
                  <a:pt x="7820481" y="4822521"/>
                  <a:pt x="7811259" y="4808462"/>
                </a:cubicBezTo>
                <a:cubicBezTo>
                  <a:pt x="7808690" y="4804683"/>
                  <a:pt x="7806120" y="4800904"/>
                  <a:pt x="7803398" y="4797276"/>
                </a:cubicBezTo>
                <a:cubicBezTo>
                  <a:pt x="7799619" y="4792286"/>
                  <a:pt x="7795688" y="4787601"/>
                  <a:pt x="7791758" y="4782914"/>
                </a:cubicBezTo>
                <a:cubicBezTo>
                  <a:pt x="7784803" y="4774750"/>
                  <a:pt x="7777243" y="4767041"/>
                  <a:pt x="7769233" y="4759784"/>
                </a:cubicBezTo>
                <a:close/>
                <a:moveTo>
                  <a:pt x="1464553" y="4749209"/>
                </a:moveTo>
                <a:lnTo>
                  <a:pt x="1455962" y="4760994"/>
                </a:lnTo>
                <a:cubicBezTo>
                  <a:pt x="1447798" y="4770820"/>
                  <a:pt x="1438575" y="4780043"/>
                  <a:pt x="1428749" y="4788055"/>
                </a:cubicBezTo>
                <a:cubicBezTo>
                  <a:pt x="1424062" y="4791834"/>
                  <a:pt x="1419075" y="4795008"/>
                  <a:pt x="1413631" y="4797579"/>
                </a:cubicBezTo>
                <a:cubicBezTo>
                  <a:pt x="1411968" y="4798335"/>
                  <a:pt x="1410457" y="4799090"/>
                  <a:pt x="1408793" y="4799544"/>
                </a:cubicBezTo>
                <a:lnTo>
                  <a:pt x="1406514" y="4800134"/>
                </a:lnTo>
                <a:lnTo>
                  <a:pt x="1406527" y="4800149"/>
                </a:lnTo>
                <a:cubicBezTo>
                  <a:pt x="1409550" y="4804382"/>
                  <a:pt x="1412726" y="4808464"/>
                  <a:pt x="1415447" y="4812848"/>
                </a:cubicBezTo>
                <a:cubicBezTo>
                  <a:pt x="1418167" y="4817080"/>
                  <a:pt x="1420737" y="4821464"/>
                  <a:pt x="1423155" y="4825848"/>
                </a:cubicBezTo>
                <a:lnTo>
                  <a:pt x="1432263" y="4844919"/>
                </a:lnTo>
                <a:lnTo>
                  <a:pt x="1432983" y="4840966"/>
                </a:lnTo>
                <a:cubicBezTo>
                  <a:pt x="1435400" y="4830382"/>
                  <a:pt x="1438424" y="4820102"/>
                  <a:pt x="1442354" y="4809975"/>
                </a:cubicBezTo>
                <a:cubicBezTo>
                  <a:pt x="1445377" y="4801961"/>
                  <a:pt x="1449005" y="4794403"/>
                  <a:pt x="1452029" y="4786391"/>
                </a:cubicBezTo>
                <a:cubicBezTo>
                  <a:pt x="1452332" y="4785634"/>
                  <a:pt x="1452634" y="4784728"/>
                  <a:pt x="1452937" y="4783972"/>
                </a:cubicBezTo>
                <a:cubicBezTo>
                  <a:pt x="1453088" y="4783669"/>
                  <a:pt x="1453088" y="4783519"/>
                  <a:pt x="1453238" y="4783368"/>
                </a:cubicBezTo>
                <a:cubicBezTo>
                  <a:pt x="1453389" y="4782460"/>
                  <a:pt x="1453843" y="4781554"/>
                  <a:pt x="1454146" y="4780797"/>
                </a:cubicBezTo>
                <a:cubicBezTo>
                  <a:pt x="1454297" y="4780344"/>
                  <a:pt x="1454448" y="4779890"/>
                  <a:pt x="1454599" y="4779436"/>
                </a:cubicBezTo>
                <a:cubicBezTo>
                  <a:pt x="1454752" y="4778832"/>
                  <a:pt x="1455052" y="4778227"/>
                  <a:pt x="1455203" y="4777622"/>
                </a:cubicBezTo>
                <a:cubicBezTo>
                  <a:pt x="1456413" y="4774297"/>
                  <a:pt x="1457624" y="4770820"/>
                  <a:pt x="1458833" y="4767493"/>
                </a:cubicBezTo>
                <a:close/>
                <a:moveTo>
                  <a:pt x="4760522" y="4747993"/>
                </a:moveTo>
                <a:cubicBezTo>
                  <a:pt x="4760522" y="4748446"/>
                  <a:pt x="4760522" y="4748749"/>
                  <a:pt x="4760675" y="4749201"/>
                </a:cubicBezTo>
                <a:cubicBezTo>
                  <a:pt x="4760675" y="4749807"/>
                  <a:pt x="4760825" y="4750411"/>
                  <a:pt x="4760825" y="4751015"/>
                </a:cubicBezTo>
                <a:cubicBezTo>
                  <a:pt x="4760675" y="4749958"/>
                  <a:pt x="4760675" y="4749050"/>
                  <a:pt x="4760522" y="4747993"/>
                </a:cubicBezTo>
                <a:close/>
                <a:moveTo>
                  <a:pt x="1227533" y="4744213"/>
                </a:moveTo>
                <a:cubicBezTo>
                  <a:pt x="1227533" y="4745271"/>
                  <a:pt x="1227686" y="4746481"/>
                  <a:pt x="1227837" y="4747539"/>
                </a:cubicBezTo>
                <a:cubicBezTo>
                  <a:pt x="1228440" y="4750109"/>
                  <a:pt x="1229348" y="4752528"/>
                  <a:pt x="1230407" y="4755097"/>
                </a:cubicBezTo>
                <a:cubicBezTo>
                  <a:pt x="1234034" y="4762052"/>
                  <a:pt x="1238419" y="4768704"/>
                  <a:pt x="1242650" y="4775205"/>
                </a:cubicBezTo>
                <a:cubicBezTo>
                  <a:pt x="1246431" y="4780949"/>
                  <a:pt x="1250511" y="4786391"/>
                  <a:pt x="1254746" y="4791683"/>
                </a:cubicBezTo>
                <a:cubicBezTo>
                  <a:pt x="1263967" y="4802568"/>
                  <a:pt x="1273793" y="4812998"/>
                  <a:pt x="1284680" y="4822220"/>
                </a:cubicBezTo>
                <a:cubicBezTo>
                  <a:pt x="1296320" y="4832198"/>
                  <a:pt x="1308261" y="4841723"/>
                  <a:pt x="1320659" y="4850641"/>
                </a:cubicBezTo>
                <a:cubicBezTo>
                  <a:pt x="1333810" y="4859410"/>
                  <a:pt x="1347417" y="4867725"/>
                  <a:pt x="1362233" y="4873318"/>
                </a:cubicBezTo>
                <a:cubicBezTo>
                  <a:pt x="1371151" y="4876038"/>
                  <a:pt x="1380372" y="4878003"/>
                  <a:pt x="1389443" y="4880121"/>
                </a:cubicBezTo>
                <a:cubicBezTo>
                  <a:pt x="1398513" y="4882236"/>
                  <a:pt x="1407736" y="4884354"/>
                  <a:pt x="1417108" y="4885261"/>
                </a:cubicBezTo>
                <a:cubicBezTo>
                  <a:pt x="1417259" y="4885261"/>
                  <a:pt x="1417564" y="4885261"/>
                  <a:pt x="1417715" y="4885261"/>
                </a:cubicBezTo>
                <a:cubicBezTo>
                  <a:pt x="1417410" y="4881481"/>
                  <a:pt x="1416958" y="4877702"/>
                  <a:pt x="1416201" y="4873923"/>
                </a:cubicBezTo>
                <a:cubicBezTo>
                  <a:pt x="1414539" y="4866212"/>
                  <a:pt x="1412271" y="4858805"/>
                  <a:pt x="1409096" y="4851549"/>
                </a:cubicBezTo>
                <a:cubicBezTo>
                  <a:pt x="1404713" y="4842780"/>
                  <a:pt x="1399873" y="4834314"/>
                  <a:pt x="1394734" y="4826151"/>
                </a:cubicBezTo>
                <a:cubicBezTo>
                  <a:pt x="1390652" y="4819801"/>
                  <a:pt x="1386119" y="4813754"/>
                  <a:pt x="1381280" y="4808010"/>
                </a:cubicBezTo>
                <a:cubicBezTo>
                  <a:pt x="1373571" y="4799846"/>
                  <a:pt x="1365558" y="4791834"/>
                  <a:pt x="1356487" y="4785333"/>
                </a:cubicBezTo>
                <a:cubicBezTo>
                  <a:pt x="1348324" y="4779890"/>
                  <a:pt x="1339857" y="4774902"/>
                  <a:pt x="1331089" y="4770669"/>
                </a:cubicBezTo>
                <a:cubicBezTo>
                  <a:pt x="1326555" y="4768401"/>
                  <a:pt x="1322019" y="4766285"/>
                  <a:pt x="1317483" y="4764168"/>
                </a:cubicBezTo>
                <a:cubicBezTo>
                  <a:pt x="1314158" y="4762657"/>
                  <a:pt x="1310530" y="4761295"/>
                  <a:pt x="1307052" y="4760087"/>
                </a:cubicBezTo>
                <a:cubicBezTo>
                  <a:pt x="1294202" y="4756307"/>
                  <a:pt x="1281353" y="4753133"/>
                  <a:pt x="1268202" y="4750411"/>
                </a:cubicBezTo>
                <a:cubicBezTo>
                  <a:pt x="1261699" y="4749050"/>
                  <a:pt x="1255349" y="4747993"/>
                  <a:pt x="1248849" y="4746935"/>
                </a:cubicBezTo>
                <a:cubicBezTo>
                  <a:pt x="1242650" y="4745876"/>
                  <a:pt x="1236452" y="4744970"/>
                  <a:pt x="1230256" y="4744213"/>
                </a:cubicBezTo>
                <a:cubicBezTo>
                  <a:pt x="1229348" y="4744213"/>
                  <a:pt x="1228440" y="4744213"/>
                  <a:pt x="1227533" y="4744213"/>
                </a:cubicBezTo>
                <a:close/>
                <a:moveTo>
                  <a:pt x="7319620" y="4740224"/>
                </a:moveTo>
                <a:lnTo>
                  <a:pt x="7316941" y="4743867"/>
                </a:lnTo>
                <a:lnTo>
                  <a:pt x="7318598" y="4745767"/>
                </a:lnTo>
                <a:close/>
                <a:moveTo>
                  <a:pt x="7780473" y="4734731"/>
                </a:moveTo>
                <a:lnTo>
                  <a:pt x="7780267" y="4734990"/>
                </a:lnTo>
                <a:lnTo>
                  <a:pt x="7778771" y="4736510"/>
                </a:lnTo>
                <a:lnTo>
                  <a:pt x="7781940" y="4739288"/>
                </a:lnTo>
                <a:close/>
                <a:moveTo>
                  <a:pt x="4283107" y="4734688"/>
                </a:moveTo>
                <a:cubicBezTo>
                  <a:pt x="4276155" y="4734990"/>
                  <a:pt x="4269350" y="4736502"/>
                  <a:pt x="4262547" y="4738013"/>
                </a:cubicBezTo>
                <a:cubicBezTo>
                  <a:pt x="4256047" y="4739375"/>
                  <a:pt x="4249698" y="4740886"/>
                  <a:pt x="4243198" y="4742549"/>
                </a:cubicBezTo>
                <a:cubicBezTo>
                  <a:pt x="4225208" y="4747236"/>
                  <a:pt x="4207218" y="4752074"/>
                  <a:pt x="4189682" y="4758423"/>
                </a:cubicBezTo>
                <a:cubicBezTo>
                  <a:pt x="4171993" y="4764773"/>
                  <a:pt x="4154910" y="4772029"/>
                  <a:pt x="4138433" y="4780797"/>
                </a:cubicBezTo>
                <a:cubicBezTo>
                  <a:pt x="4129514" y="4785937"/>
                  <a:pt x="4121047" y="4791531"/>
                  <a:pt x="4112430" y="4797427"/>
                </a:cubicBezTo>
                <a:cubicBezTo>
                  <a:pt x="4103662" y="4803474"/>
                  <a:pt x="4094894" y="4809369"/>
                  <a:pt x="4086124" y="4815568"/>
                </a:cubicBezTo>
                <a:cubicBezTo>
                  <a:pt x="4067834" y="4828418"/>
                  <a:pt x="4050145" y="4842024"/>
                  <a:pt x="4032759" y="4856234"/>
                </a:cubicBezTo>
                <a:lnTo>
                  <a:pt x="4024621" y="4854959"/>
                </a:lnTo>
                <a:lnTo>
                  <a:pt x="4022328" y="4866817"/>
                </a:lnTo>
                <a:cubicBezTo>
                  <a:pt x="4021120" y="4872713"/>
                  <a:pt x="4019911" y="4878608"/>
                  <a:pt x="4018247" y="4884504"/>
                </a:cubicBezTo>
                <a:cubicBezTo>
                  <a:pt x="4016433" y="4891307"/>
                  <a:pt x="4014618" y="4898111"/>
                  <a:pt x="4012352" y="4904763"/>
                </a:cubicBezTo>
                <a:lnTo>
                  <a:pt x="4009178" y="4911851"/>
                </a:lnTo>
                <a:lnTo>
                  <a:pt x="4021120" y="4903856"/>
                </a:lnTo>
                <a:cubicBezTo>
                  <a:pt x="4033061" y="4896146"/>
                  <a:pt x="4045004" y="4888890"/>
                  <a:pt x="4057704" y="4882539"/>
                </a:cubicBezTo>
                <a:cubicBezTo>
                  <a:pt x="4068891" y="4876795"/>
                  <a:pt x="4080986" y="4873015"/>
                  <a:pt x="4093077" y="4869539"/>
                </a:cubicBezTo>
                <a:cubicBezTo>
                  <a:pt x="4105777" y="4865758"/>
                  <a:pt x="4118779" y="4862887"/>
                  <a:pt x="4131628" y="4860165"/>
                </a:cubicBezTo>
                <a:cubicBezTo>
                  <a:pt x="4143876" y="4857445"/>
                  <a:pt x="4156421" y="4855631"/>
                  <a:pt x="4168820" y="4854271"/>
                </a:cubicBezTo>
                <a:cubicBezTo>
                  <a:pt x="4175016" y="4853664"/>
                  <a:pt x="4181214" y="4853060"/>
                  <a:pt x="4187413" y="4852909"/>
                </a:cubicBezTo>
                <a:lnTo>
                  <a:pt x="4197493" y="4853182"/>
                </a:lnTo>
                <a:lnTo>
                  <a:pt x="4208124" y="4845046"/>
                </a:lnTo>
                <a:cubicBezTo>
                  <a:pt x="4214927" y="4839302"/>
                  <a:pt x="4221730" y="4833255"/>
                  <a:pt x="4228230" y="4827057"/>
                </a:cubicBezTo>
                <a:cubicBezTo>
                  <a:pt x="4242441" y="4813149"/>
                  <a:pt x="4256047" y="4798031"/>
                  <a:pt x="4267083" y="4781251"/>
                </a:cubicBezTo>
                <a:cubicBezTo>
                  <a:pt x="4270105" y="4775959"/>
                  <a:pt x="4272978" y="4770667"/>
                  <a:pt x="4275550" y="4765074"/>
                </a:cubicBezTo>
                <a:cubicBezTo>
                  <a:pt x="4278120" y="4759481"/>
                  <a:pt x="4280388" y="4753736"/>
                  <a:pt x="4282353" y="4747992"/>
                </a:cubicBezTo>
                <a:cubicBezTo>
                  <a:pt x="4283259" y="4744514"/>
                  <a:pt x="4284013" y="4741037"/>
                  <a:pt x="4284318" y="4737561"/>
                </a:cubicBezTo>
                <a:cubicBezTo>
                  <a:pt x="4284318" y="4736804"/>
                  <a:pt x="4284318" y="4736201"/>
                  <a:pt x="4284166" y="4735594"/>
                </a:cubicBezTo>
                <a:cubicBezTo>
                  <a:pt x="4284013" y="4735293"/>
                  <a:pt x="4284013" y="4734990"/>
                  <a:pt x="4283864" y="4734688"/>
                </a:cubicBezTo>
                <a:cubicBezTo>
                  <a:pt x="4283561" y="4734688"/>
                  <a:pt x="4283410" y="4734688"/>
                  <a:pt x="4283107" y="4734688"/>
                </a:cubicBezTo>
                <a:close/>
                <a:moveTo>
                  <a:pt x="6068802" y="4723351"/>
                </a:moveTo>
                <a:cubicBezTo>
                  <a:pt x="6066079" y="4724559"/>
                  <a:pt x="6063359" y="4725770"/>
                  <a:pt x="6060638" y="4727130"/>
                </a:cubicBezTo>
                <a:cubicBezTo>
                  <a:pt x="6055649" y="4729549"/>
                  <a:pt x="6050811" y="4732119"/>
                  <a:pt x="6045822" y="4735142"/>
                </a:cubicBezTo>
                <a:cubicBezTo>
                  <a:pt x="6034788" y="4741340"/>
                  <a:pt x="6024055" y="4747841"/>
                  <a:pt x="6013623" y="4755097"/>
                </a:cubicBezTo>
                <a:cubicBezTo>
                  <a:pt x="6003344" y="4762203"/>
                  <a:pt x="5993668" y="4770064"/>
                  <a:pt x="5984446" y="4778530"/>
                </a:cubicBezTo>
                <a:cubicBezTo>
                  <a:pt x="5979306" y="4783519"/>
                  <a:pt x="5974468" y="4788810"/>
                  <a:pt x="5970084" y="4794403"/>
                </a:cubicBezTo>
                <a:cubicBezTo>
                  <a:pt x="5965547" y="4800300"/>
                  <a:pt x="5961165" y="4806497"/>
                  <a:pt x="5957082" y="4812846"/>
                </a:cubicBezTo>
                <a:cubicBezTo>
                  <a:pt x="5956932" y="4813300"/>
                  <a:pt x="5956628" y="4813603"/>
                  <a:pt x="5956327" y="4814057"/>
                </a:cubicBezTo>
                <a:cubicBezTo>
                  <a:pt x="5956176" y="4814208"/>
                  <a:pt x="5956176" y="4814359"/>
                  <a:pt x="5956026" y="4814509"/>
                </a:cubicBezTo>
                <a:cubicBezTo>
                  <a:pt x="5955572" y="4815417"/>
                  <a:pt x="5955117" y="4816173"/>
                  <a:pt x="5954513" y="4816928"/>
                </a:cubicBezTo>
                <a:cubicBezTo>
                  <a:pt x="5948616" y="4826907"/>
                  <a:pt x="5943175" y="4837036"/>
                  <a:pt x="5937882" y="4847314"/>
                </a:cubicBezTo>
                <a:cubicBezTo>
                  <a:pt x="5934859" y="4853210"/>
                  <a:pt x="5931684" y="4858956"/>
                  <a:pt x="5929267" y="4865003"/>
                </a:cubicBezTo>
                <a:cubicBezTo>
                  <a:pt x="5926999" y="4870596"/>
                  <a:pt x="5924883" y="4876342"/>
                  <a:pt x="5922918" y="4882236"/>
                </a:cubicBezTo>
                <a:cubicBezTo>
                  <a:pt x="5921709" y="4886015"/>
                  <a:pt x="5920648" y="4889947"/>
                  <a:pt x="5919591" y="4893878"/>
                </a:cubicBezTo>
                <a:cubicBezTo>
                  <a:pt x="5921859" y="4893575"/>
                  <a:pt x="5924277" y="4893121"/>
                  <a:pt x="5926545" y="4892516"/>
                </a:cubicBezTo>
                <a:cubicBezTo>
                  <a:pt x="5933348" y="4890702"/>
                  <a:pt x="5940151" y="4888586"/>
                  <a:pt x="5946802" y="4886015"/>
                </a:cubicBezTo>
                <a:cubicBezTo>
                  <a:pt x="5953454" y="4883295"/>
                  <a:pt x="5959954" y="4880422"/>
                  <a:pt x="5966303" y="4877097"/>
                </a:cubicBezTo>
                <a:cubicBezTo>
                  <a:pt x="5971746" y="4873923"/>
                  <a:pt x="5976887" y="4870445"/>
                  <a:pt x="5981876" y="4866665"/>
                </a:cubicBezTo>
                <a:cubicBezTo>
                  <a:pt x="5987470" y="4862281"/>
                  <a:pt x="5992759" y="4857897"/>
                  <a:pt x="5997901" y="4853210"/>
                </a:cubicBezTo>
                <a:cubicBezTo>
                  <a:pt x="6002285" y="4848827"/>
                  <a:pt x="6006517" y="4844443"/>
                  <a:pt x="6010296" y="4839756"/>
                </a:cubicBezTo>
                <a:cubicBezTo>
                  <a:pt x="6014378" y="4834615"/>
                  <a:pt x="6018461" y="4829476"/>
                  <a:pt x="6022239" y="4824034"/>
                </a:cubicBezTo>
                <a:cubicBezTo>
                  <a:pt x="6029345" y="4813754"/>
                  <a:pt x="6036299" y="4803323"/>
                  <a:pt x="6042951" y="4792740"/>
                </a:cubicBezTo>
                <a:cubicBezTo>
                  <a:pt x="6047333" y="4785333"/>
                  <a:pt x="6051416" y="4778076"/>
                  <a:pt x="6055044" y="4770366"/>
                </a:cubicBezTo>
                <a:cubicBezTo>
                  <a:pt x="6058221" y="4763563"/>
                  <a:pt x="6060940" y="4756608"/>
                  <a:pt x="6063359" y="4749504"/>
                </a:cubicBezTo>
                <a:cubicBezTo>
                  <a:pt x="6065928" y="4741038"/>
                  <a:pt x="6068046" y="4732269"/>
                  <a:pt x="6068802" y="4723351"/>
                </a:cubicBezTo>
                <a:close/>
                <a:moveTo>
                  <a:pt x="8340015" y="4721413"/>
                </a:moveTo>
                <a:lnTo>
                  <a:pt x="8341415" y="4726925"/>
                </a:lnTo>
                <a:lnTo>
                  <a:pt x="8343373" y="4721475"/>
                </a:lnTo>
                <a:close/>
                <a:moveTo>
                  <a:pt x="7043889" y="4715036"/>
                </a:moveTo>
                <a:lnTo>
                  <a:pt x="7042369" y="4715128"/>
                </a:lnTo>
                <a:lnTo>
                  <a:pt x="7042830" y="4720478"/>
                </a:lnTo>
                <a:lnTo>
                  <a:pt x="7039573" y="4720759"/>
                </a:lnTo>
                <a:lnTo>
                  <a:pt x="7041924" y="4739678"/>
                </a:lnTo>
                <a:cubicBezTo>
                  <a:pt x="7043435" y="4748596"/>
                  <a:pt x="7045249" y="4757516"/>
                  <a:pt x="7047214" y="4766285"/>
                </a:cubicBezTo>
                <a:cubicBezTo>
                  <a:pt x="7050087" y="4778530"/>
                  <a:pt x="7053716" y="4790473"/>
                  <a:pt x="7057949" y="4802415"/>
                </a:cubicBezTo>
                <a:cubicBezTo>
                  <a:pt x="7060216" y="4808765"/>
                  <a:pt x="7062635" y="4815114"/>
                  <a:pt x="7065357" y="4821313"/>
                </a:cubicBezTo>
                <a:cubicBezTo>
                  <a:pt x="7068228" y="4827662"/>
                  <a:pt x="7071252" y="4834012"/>
                  <a:pt x="7074276" y="4840210"/>
                </a:cubicBezTo>
                <a:cubicBezTo>
                  <a:pt x="7076695" y="4844746"/>
                  <a:pt x="7079263" y="4849281"/>
                  <a:pt x="7081985" y="4853664"/>
                </a:cubicBezTo>
                <a:lnTo>
                  <a:pt x="7092013" y="4869280"/>
                </a:lnTo>
                <a:lnTo>
                  <a:pt x="7093626" y="4869841"/>
                </a:lnTo>
                <a:cubicBezTo>
                  <a:pt x="7105569" y="4873772"/>
                  <a:pt x="7117512" y="4878005"/>
                  <a:pt x="7128699" y="4883598"/>
                </a:cubicBezTo>
                <a:cubicBezTo>
                  <a:pt x="7134745" y="4886622"/>
                  <a:pt x="7140642" y="4889796"/>
                  <a:pt x="7146689" y="4892819"/>
                </a:cubicBezTo>
                <a:cubicBezTo>
                  <a:pt x="7152737" y="4895692"/>
                  <a:pt x="7158632" y="4898716"/>
                  <a:pt x="7164376" y="4902041"/>
                </a:cubicBezTo>
                <a:cubicBezTo>
                  <a:pt x="7170877" y="4905671"/>
                  <a:pt x="7176924" y="4909903"/>
                  <a:pt x="7182971" y="4914136"/>
                </a:cubicBezTo>
                <a:cubicBezTo>
                  <a:pt x="7188110" y="4917612"/>
                  <a:pt x="7193251" y="4921090"/>
                  <a:pt x="7197937" y="4925172"/>
                </a:cubicBezTo>
                <a:lnTo>
                  <a:pt x="7207599" y="4934833"/>
                </a:lnTo>
                <a:lnTo>
                  <a:pt x="7212601" y="4898565"/>
                </a:lnTo>
                <a:lnTo>
                  <a:pt x="7216859" y="4881328"/>
                </a:lnTo>
                <a:lnTo>
                  <a:pt x="7216381" y="4881179"/>
                </a:lnTo>
                <a:cubicBezTo>
                  <a:pt x="7213961" y="4879213"/>
                  <a:pt x="7213055" y="4876946"/>
                  <a:pt x="7212298" y="4874224"/>
                </a:cubicBezTo>
                <a:cubicBezTo>
                  <a:pt x="7212298" y="4874375"/>
                  <a:pt x="7212451" y="4874678"/>
                  <a:pt x="7212451" y="4874981"/>
                </a:cubicBezTo>
                <a:cubicBezTo>
                  <a:pt x="7211693" y="4872410"/>
                  <a:pt x="7210484" y="4869991"/>
                  <a:pt x="7209425" y="4867422"/>
                </a:cubicBezTo>
                <a:cubicBezTo>
                  <a:pt x="7208670" y="4865305"/>
                  <a:pt x="7207763" y="4863189"/>
                  <a:pt x="7206705" y="4861072"/>
                </a:cubicBezTo>
                <a:cubicBezTo>
                  <a:pt x="7203229" y="4854874"/>
                  <a:pt x="7199601" y="4848827"/>
                  <a:pt x="7195519" y="4842932"/>
                </a:cubicBezTo>
                <a:cubicBezTo>
                  <a:pt x="7190832" y="4836128"/>
                  <a:pt x="7185691" y="4829629"/>
                  <a:pt x="7180703" y="4823128"/>
                </a:cubicBezTo>
                <a:cubicBezTo>
                  <a:pt x="7170877" y="4810429"/>
                  <a:pt x="7160143" y="4798636"/>
                  <a:pt x="7149412" y="4786845"/>
                </a:cubicBezTo>
                <a:cubicBezTo>
                  <a:pt x="7139131" y="4775810"/>
                  <a:pt x="7128548" y="4765076"/>
                  <a:pt x="7117361" y="4754947"/>
                </a:cubicBezTo>
                <a:cubicBezTo>
                  <a:pt x="7106929" y="4745575"/>
                  <a:pt x="7095441" y="4737561"/>
                  <a:pt x="7083647" y="4730003"/>
                </a:cubicBezTo>
                <a:cubicBezTo>
                  <a:pt x="7079416" y="4727432"/>
                  <a:pt x="7075182" y="4724862"/>
                  <a:pt x="7070647" y="4722897"/>
                </a:cubicBezTo>
                <a:cubicBezTo>
                  <a:pt x="7065809" y="4720780"/>
                  <a:pt x="7060821" y="4718815"/>
                  <a:pt x="7055681" y="4717152"/>
                </a:cubicBezTo>
                <a:cubicBezTo>
                  <a:pt x="7051751" y="4716095"/>
                  <a:pt x="7047972" y="4715339"/>
                  <a:pt x="7043889" y="4715036"/>
                </a:cubicBezTo>
                <a:close/>
                <a:moveTo>
                  <a:pt x="1502675" y="4710046"/>
                </a:moveTo>
                <a:cubicBezTo>
                  <a:pt x="1501010" y="4715488"/>
                  <a:pt x="1499047" y="4720780"/>
                  <a:pt x="1497080" y="4726072"/>
                </a:cubicBezTo>
                <a:cubicBezTo>
                  <a:pt x="1494058" y="4734991"/>
                  <a:pt x="1491789" y="4744062"/>
                  <a:pt x="1489068" y="4752980"/>
                </a:cubicBezTo>
                <a:cubicBezTo>
                  <a:pt x="1487708" y="4757667"/>
                  <a:pt x="1486197" y="4762203"/>
                  <a:pt x="1484834" y="4766738"/>
                </a:cubicBezTo>
                <a:cubicBezTo>
                  <a:pt x="1483323" y="4771575"/>
                  <a:pt x="1481510" y="4776413"/>
                  <a:pt x="1479695" y="4781251"/>
                </a:cubicBezTo>
                <a:cubicBezTo>
                  <a:pt x="1478939" y="4783368"/>
                  <a:pt x="1478182" y="4785483"/>
                  <a:pt x="1477430" y="4787751"/>
                </a:cubicBezTo>
                <a:cubicBezTo>
                  <a:pt x="1477276" y="4788507"/>
                  <a:pt x="1476973" y="4789262"/>
                  <a:pt x="1476671" y="4790020"/>
                </a:cubicBezTo>
                <a:cubicBezTo>
                  <a:pt x="1475916" y="4792892"/>
                  <a:pt x="1474554" y="4795613"/>
                  <a:pt x="1473649" y="4798182"/>
                </a:cubicBezTo>
                <a:cubicBezTo>
                  <a:pt x="1470473" y="4806951"/>
                  <a:pt x="1466391" y="4815417"/>
                  <a:pt x="1463064" y="4824185"/>
                </a:cubicBezTo>
                <a:cubicBezTo>
                  <a:pt x="1460800" y="4830686"/>
                  <a:pt x="1458984" y="4837337"/>
                  <a:pt x="1457473" y="4844140"/>
                </a:cubicBezTo>
                <a:cubicBezTo>
                  <a:pt x="1455962" y="4850490"/>
                  <a:pt x="1454752" y="4856688"/>
                  <a:pt x="1453994" y="4863189"/>
                </a:cubicBezTo>
                <a:cubicBezTo>
                  <a:pt x="1453540" y="4869236"/>
                  <a:pt x="1453238" y="4875434"/>
                  <a:pt x="1453238" y="4881481"/>
                </a:cubicBezTo>
                <a:cubicBezTo>
                  <a:pt x="1453238" y="4886168"/>
                  <a:pt x="1453540" y="4890702"/>
                  <a:pt x="1453994" y="4895238"/>
                </a:cubicBezTo>
                <a:cubicBezTo>
                  <a:pt x="1457171" y="4894634"/>
                  <a:pt x="1460344" y="4893575"/>
                  <a:pt x="1463368" y="4892516"/>
                </a:cubicBezTo>
                <a:cubicBezTo>
                  <a:pt x="1469415" y="4889342"/>
                  <a:pt x="1474708" y="4884958"/>
                  <a:pt x="1479996" y="4880725"/>
                </a:cubicBezTo>
                <a:cubicBezTo>
                  <a:pt x="1484988" y="4876340"/>
                  <a:pt x="1489219" y="4871352"/>
                  <a:pt x="1493149" y="4866062"/>
                </a:cubicBezTo>
                <a:cubicBezTo>
                  <a:pt x="1497532" y="4859257"/>
                  <a:pt x="1500708" y="4851850"/>
                  <a:pt x="1503732" y="4844292"/>
                </a:cubicBezTo>
                <a:cubicBezTo>
                  <a:pt x="1506756" y="4837034"/>
                  <a:pt x="1509627" y="4829778"/>
                  <a:pt x="1512349" y="4822521"/>
                </a:cubicBezTo>
                <a:cubicBezTo>
                  <a:pt x="1513860" y="4818288"/>
                  <a:pt x="1515069" y="4813905"/>
                  <a:pt x="1516128" y="4809521"/>
                </a:cubicBezTo>
                <a:cubicBezTo>
                  <a:pt x="1517035" y="4805742"/>
                  <a:pt x="1517488" y="4801810"/>
                  <a:pt x="1517791" y="4798031"/>
                </a:cubicBezTo>
                <a:cubicBezTo>
                  <a:pt x="1518094" y="4793194"/>
                  <a:pt x="1518546" y="4788356"/>
                  <a:pt x="1518245" y="4783519"/>
                </a:cubicBezTo>
                <a:cubicBezTo>
                  <a:pt x="1517942" y="4778076"/>
                  <a:pt x="1517186" y="4772634"/>
                  <a:pt x="1516431" y="4767041"/>
                </a:cubicBezTo>
                <a:cubicBezTo>
                  <a:pt x="1514767" y="4757062"/>
                  <a:pt x="1512650" y="4746933"/>
                  <a:pt x="1510385" y="4737107"/>
                </a:cubicBezTo>
                <a:cubicBezTo>
                  <a:pt x="1508417" y="4727886"/>
                  <a:pt x="1506151" y="4718815"/>
                  <a:pt x="1502675" y="4710046"/>
                </a:cubicBezTo>
                <a:close/>
                <a:moveTo>
                  <a:pt x="7359393" y="4689638"/>
                </a:moveTo>
                <a:cubicBezTo>
                  <a:pt x="7358335" y="4690848"/>
                  <a:pt x="7357277" y="4692057"/>
                  <a:pt x="7356369" y="4693267"/>
                </a:cubicBezTo>
                <a:lnTo>
                  <a:pt x="7354120" y="4696006"/>
                </a:lnTo>
                <a:lnTo>
                  <a:pt x="7353043" y="4699615"/>
                </a:lnTo>
                <a:cubicBezTo>
                  <a:pt x="7350473" y="4710500"/>
                  <a:pt x="7348055" y="4721535"/>
                  <a:pt x="7345938" y="4732571"/>
                </a:cubicBezTo>
                <a:cubicBezTo>
                  <a:pt x="7343519" y="4744968"/>
                  <a:pt x="7341403" y="4757515"/>
                  <a:pt x="7339287" y="4770063"/>
                </a:cubicBezTo>
                <a:lnTo>
                  <a:pt x="7334460" y="4773881"/>
                </a:lnTo>
                <a:lnTo>
                  <a:pt x="7334903" y="4774751"/>
                </a:lnTo>
                <a:cubicBezTo>
                  <a:pt x="7338077" y="4780344"/>
                  <a:pt x="7341555" y="4785636"/>
                  <a:pt x="7344879" y="4791078"/>
                </a:cubicBezTo>
                <a:lnTo>
                  <a:pt x="7361819" y="4825543"/>
                </a:lnTo>
                <a:lnTo>
                  <a:pt x="7362416" y="4820859"/>
                </a:lnTo>
                <a:cubicBezTo>
                  <a:pt x="7363021" y="4812243"/>
                  <a:pt x="7363475" y="4803777"/>
                  <a:pt x="7363777" y="4795160"/>
                </a:cubicBezTo>
                <a:cubicBezTo>
                  <a:pt x="7364079" y="4787148"/>
                  <a:pt x="7364231" y="4779135"/>
                  <a:pt x="7363929" y="4771274"/>
                </a:cubicBezTo>
                <a:cubicBezTo>
                  <a:pt x="7363625" y="4762052"/>
                  <a:pt x="7363173" y="4752982"/>
                  <a:pt x="7362870" y="4743760"/>
                </a:cubicBezTo>
                <a:cubicBezTo>
                  <a:pt x="7362265" y="4725770"/>
                  <a:pt x="7363021" y="4707478"/>
                  <a:pt x="7359393" y="4689791"/>
                </a:cubicBezTo>
                <a:cubicBezTo>
                  <a:pt x="7359393" y="4689638"/>
                  <a:pt x="7359393" y="4689638"/>
                  <a:pt x="7359393" y="4689638"/>
                </a:cubicBezTo>
                <a:close/>
                <a:moveTo>
                  <a:pt x="483596" y="4673764"/>
                </a:moveTo>
                <a:cubicBezTo>
                  <a:pt x="483444" y="4673764"/>
                  <a:pt x="483142" y="4673764"/>
                  <a:pt x="482991" y="4673915"/>
                </a:cubicBezTo>
                <a:cubicBezTo>
                  <a:pt x="482083" y="4674218"/>
                  <a:pt x="481181" y="4674519"/>
                  <a:pt x="480271" y="4674973"/>
                </a:cubicBezTo>
                <a:cubicBezTo>
                  <a:pt x="474524" y="4678300"/>
                  <a:pt x="469083" y="4682533"/>
                  <a:pt x="464095" y="4686917"/>
                </a:cubicBezTo>
                <a:cubicBezTo>
                  <a:pt x="459406" y="4691451"/>
                  <a:pt x="455026" y="4696289"/>
                  <a:pt x="450488" y="4700976"/>
                </a:cubicBezTo>
                <a:cubicBezTo>
                  <a:pt x="445804" y="4705662"/>
                  <a:pt x="441116" y="4710349"/>
                  <a:pt x="436580" y="4715187"/>
                </a:cubicBezTo>
                <a:cubicBezTo>
                  <a:pt x="432047" y="4720025"/>
                  <a:pt x="427660" y="4725164"/>
                  <a:pt x="422972" y="4729851"/>
                </a:cubicBezTo>
                <a:cubicBezTo>
                  <a:pt x="417988" y="4734688"/>
                  <a:pt x="412693" y="4739223"/>
                  <a:pt x="407403" y="4743759"/>
                </a:cubicBezTo>
                <a:cubicBezTo>
                  <a:pt x="403929" y="4747084"/>
                  <a:pt x="400752" y="4750714"/>
                  <a:pt x="398031" y="4754643"/>
                </a:cubicBezTo>
                <a:cubicBezTo>
                  <a:pt x="394403" y="4760992"/>
                  <a:pt x="391833" y="4767796"/>
                  <a:pt x="389564" y="4774599"/>
                </a:cubicBezTo>
                <a:lnTo>
                  <a:pt x="389129" y="4776121"/>
                </a:lnTo>
                <a:lnTo>
                  <a:pt x="391833" y="4780646"/>
                </a:lnTo>
                <a:cubicBezTo>
                  <a:pt x="393194" y="4783519"/>
                  <a:pt x="394559" y="4786391"/>
                  <a:pt x="395614" y="4789262"/>
                </a:cubicBezTo>
                <a:cubicBezTo>
                  <a:pt x="398031" y="4795310"/>
                  <a:pt x="399999" y="4801358"/>
                  <a:pt x="401812" y="4807556"/>
                </a:cubicBezTo>
                <a:cubicBezTo>
                  <a:pt x="407254" y="4825848"/>
                  <a:pt x="410730" y="4844745"/>
                  <a:pt x="413907" y="4863643"/>
                </a:cubicBezTo>
                <a:cubicBezTo>
                  <a:pt x="415418" y="4873015"/>
                  <a:pt x="416477" y="4882539"/>
                  <a:pt x="416929" y="4891912"/>
                </a:cubicBezTo>
                <a:cubicBezTo>
                  <a:pt x="417386" y="4901133"/>
                  <a:pt x="416929" y="4910356"/>
                  <a:pt x="416326" y="4919577"/>
                </a:cubicBezTo>
                <a:cubicBezTo>
                  <a:pt x="416326" y="4918822"/>
                  <a:pt x="416477" y="4918217"/>
                  <a:pt x="416477" y="4917460"/>
                </a:cubicBezTo>
                <a:lnTo>
                  <a:pt x="415595" y="4935401"/>
                </a:lnTo>
                <a:lnTo>
                  <a:pt x="420708" y="4926380"/>
                </a:lnTo>
                <a:cubicBezTo>
                  <a:pt x="427660" y="4915193"/>
                  <a:pt x="434918" y="4903855"/>
                  <a:pt x="443235" y="4893575"/>
                </a:cubicBezTo>
                <a:cubicBezTo>
                  <a:pt x="447165" y="4888586"/>
                  <a:pt x="451702" y="4883900"/>
                  <a:pt x="456084" y="4879364"/>
                </a:cubicBezTo>
                <a:lnTo>
                  <a:pt x="467922" y="4868257"/>
                </a:lnTo>
                <a:lnTo>
                  <a:pt x="468175" y="4863036"/>
                </a:lnTo>
                <a:cubicBezTo>
                  <a:pt x="471197" y="4854723"/>
                  <a:pt x="474375" y="4846257"/>
                  <a:pt x="477095" y="4837790"/>
                </a:cubicBezTo>
                <a:cubicBezTo>
                  <a:pt x="479061" y="4831592"/>
                  <a:pt x="480573" y="4825243"/>
                  <a:pt x="481782" y="4818893"/>
                </a:cubicBezTo>
                <a:cubicBezTo>
                  <a:pt x="482991" y="4812392"/>
                  <a:pt x="483747" y="4805740"/>
                  <a:pt x="484502" y="4799089"/>
                </a:cubicBezTo>
                <a:lnTo>
                  <a:pt x="487275" y="4760467"/>
                </a:lnTo>
                <a:lnTo>
                  <a:pt x="487229" y="4762202"/>
                </a:lnTo>
                <a:cubicBezTo>
                  <a:pt x="487229" y="4761144"/>
                  <a:pt x="487375" y="4760086"/>
                  <a:pt x="487375" y="4759027"/>
                </a:cubicBezTo>
                <a:lnTo>
                  <a:pt x="487275" y="4760467"/>
                </a:lnTo>
                <a:lnTo>
                  <a:pt x="488434" y="4717907"/>
                </a:lnTo>
                <a:cubicBezTo>
                  <a:pt x="487982" y="4703999"/>
                  <a:pt x="486772" y="4689789"/>
                  <a:pt x="484203" y="4676032"/>
                </a:cubicBezTo>
                <a:cubicBezTo>
                  <a:pt x="484052" y="4675276"/>
                  <a:pt x="483901" y="4674519"/>
                  <a:pt x="483596" y="4673764"/>
                </a:cubicBezTo>
                <a:close/>
                <a:moveTo>
                  <a:pt x="8401904" y="4672858"/>
                </a:moveTo>
                <a:cubicBezTo>
                  <a:pt x="8401452" y="4673311"/>
                  <a:pt x="8400998" y="4673916"/>
                  <a:pt x="8400544" y="4674369"/>
                </a:cubicBezTo>
                <a:cubicBezTo>
                  <a:pt x="8400544" y="4674369"/>
                  <a:pt x="8400544" y="4674521"/>
                  <a:pt x="8400393" y="4674521"/>
                </a:cubicBezTo>
                <a:cubicBezTo>
                  <a:pt x="8400241" y="4674822"/>
                  <a:pt x="8399939" y="4675126"/>
                  <a:pt x="8399788" y="4675427"/>
                </a:cubicBezTo>
                <a:cubicBezTo>
                  <a:pt x="8393136" y="4683591"/>
                  <a:pt x="8387089" y="4692057"/>
                  <a:pt x="8381344" y="4700825"/>
                </a:cubicBezTo>
                <a:cubicBezTo>
                  <a:pt x="8378321" y="4705208"/>
                  <a:pt x="8375297" y="4709594"/>
                  <a:pt x="8372577" y="4714279"/>
                </a:cubicBezTo>
                <a:cubicBezTo>
                  <a:pt x="8369855" y="4718815"/>
                  <a:pt x="8367435" y="4723351"/>
                  <a:pt x="8365167" y="4728036"/>
                </a:cubicBezTo>
                <a:cubicBezTo>
                  <a:pt x="8362751" y="4733782"/>
                  <a:pt x="8360633" y="4739677"/>
                  <a:pt x="8358970" y="4745573"/>
                </a:cubicBezTo>
                <a:cubicBezTo>
                  <a:pt x="8357913" y="4749050"/>
                  <a:pt x="8357155" y="4752679"/>
                  <a:pt x="8356400" y="4756307"/>
                </a:cubicBezTo>
                <a:cubicBezTo>
                  <a:pt x="8356702" y="4757365"/>
                  <a:pt x="8356854" y="4758575"/>
                  <a:pt x="8356702" y="4759632"/>
                </a:cubicBezTo>
                <a:cubicBezTo>
                  <a:pt x="8356551" y="4761144"/>
                  <a:pt x="8356400" y="4762657"/>
                  <a:pt x="8356400" y="4764168"/>
                </a:cubicBezTo>
                <a:cubicBezTo>
                  <a:pt x="8358669" y="4781704"/>
                  <a:pt x="8364261" y="4798636"/>
                  <a:pt x="8367737" y="4815869"/>
                </a:cubicBezTo>
                <a:cubicBezTo>
                  <a:pt x="8369703" y="4825545"/>
                  <a:pt x="8371518" y="4835372"/>
                  <a:pt x="8373332" y="4845048"/>
                </a:cubicBezTo>
                <a:cubicBezTo>
                  <a:pt x="8374240" y="4849885"/>
                  <a:pt x="8374995" y="4854723"/>
                  <a:pt x="8376203" y="4859561"/>
                </a:cubicBezTo>
                <a:cubicBezTo>
                  <a:pt x="8377414" y="4864398"/>
                  <a:pt x="8378925" y="4869236"/>
                  <a:pt x="8380589" y="4874074"/>
                </a:cubicBezTo>
                <a:cubicBezTo>
                  <a:pt x="8381193" y="4875434"/>
                  <a:pt x="8381798" y="4876794"/>
                  <a:pt x="8382403" y="4878154"/>
                </a:cubicBezTo>
                <a:cubicBezTo>
                  <a:pt x="8384520" y="4873015"/>
                  <a:pt x="8386485" y="4867876"/>
                  <a:pt x="8388299" y="4862735"/>
                </a:cubicBezTo>
                <a:cubicBezTo>
                  <a:pt x="8390868" y="4855328"/>
                  <a:pt x="8392833" y="4847768"/>
                  <a:pt x="8394647" y="4840059"/>
                </a:cubicBezTo>
                <a:cubicBezTo>
                  <a:pt x="8398125" y="4825999"/>
                  <a:pt x="8400998" y="4811789"/>
                  <a:pt x="8403567" y="4797427"/>
                </a:cubicBezTo>
                <a:cubicBezTo>
                  <a:pt x="8405231" y="4786542"/>
                  <a:pt x="8405986" y="4775507"/>
                  <a:pt x="8407195" y="4764622"/>
                </a:cubicBezTo>
                <a:cubicBezTo>
                  <a:pt x="8408254" y="4753737"/>
                  <a:pt x="8408859" y="4743003"/>
                  <a:pt x="8408254" y="4732119"/>
                </a:cubicBezTo>
                <a:cubicBezTo>
                  <a:pt x="8407951" y="4726373"/>
                  <a:pt x="8407497" y="4720478"/>
                  <a:pt x="8406892" y="4714733"/>
                </a:cubicBezTo>
                <a:cubicBezTo>
                  <a:pt x="8406742" y="4713524"/>
                  <a:pt x="8406742" y="4712314"/>
                  <a:pt x="8406591" y="4711105"/>
                </a:cubicBezTo>
                <a:cubicBezTo>
                  <a:pt x="8406591" y="4710500"/>
                  <a:pt x="8406438" y="4709895"/>
                  <a:pt x="8406438" y="4709291"/>
                </a:cubicBezTo>
                <a:cubicBezTo>
                  <a:pt x="8406438" y="4709140"/>
                  <a:pt x="8406438" y="4708837"/>
                  <a:pt x="8406438" y="4708686"/>
                </a:cubicBezTo>
                <a:cubicBezTo>
                  <a:pt x="8406137" y="4705662"/>
                  <a:pt x="8405683" y="4702639"/>
                  <a:pt x="8405381" y="4699615"/>
                </a:cubicBezTo>
                <a:cubicBezTo>
                  <a:pt x="8404777" y="4694022"/>
                  <a:pt x="8404021" y="4688429"/>
                  <a:pt x="8403266" y="4682987"/>
                </a:cubicBezTo>
                <a:cubicBezTo>
                  <a:pt x="8402812" y="4679660"/>
                  <a:pt x="8402358" y="4676184"/>
                  <a:pt x="8401904" y="4672858"/>
                </a:cubicBezTo>
                <a:close/>
                <a:moveTo>
                  <a:pt x="6934437" y="4671648"/>
                </a:moveTo>
                <a:cubicBezTo>
                  <a:pt x="6934589" y="4682685"/>
                  <a:pt x="6937308" y="4693721"/>
                  <a:pt x="6939729" y="4704455"/>
                </a:cubicBezTo>
                <a:cubicBezTo>
                  <a:pt x="6941694" y="4712617"/>
                  <a:pt x="6943809" y="4720782"/>
                  <a:pt x="6945927" y="4728944"/>
                </a:cubicBezTo>
                <a:cubicBezTo>
                  <a:pt x="6947892" y="4736655"/>
                  <a:pt x="6949857" y="4744214"/>
                  <a:pt x="6952278" y="4751772"/>
                </a:cubicBezTo>
                <a:cubicBezTo>
                  <a:pt x="6957416" y="4767949"/>
                  <a:pt x="6963765" y="4783822"/>
                  <a:pt x="6971325" y="4798939"/>
                </a:cubicBezTo>
                <a:cubicBezTo>
                  <a:pt x="6974650" y="4805288"/>
                  <a:pt x="6978279" y="4811487"/>
                  <a:pt x="6982360" y="4817382"/>
                </a:cubicBezTo>
                <a:cubicBezTo>
                  <a:pt x="6986743" y="4823732"/>
                  <a:pt x="6991127" y="4830081"/>
                  <a:pt x="6996269" y="4835826"/>
                </a:cubicBezTo>
                <a:cubicBezTo>
                  <a:pt x="7000501" y="4840361"/>
                  <a:pt x="7004885" y="4844746"/>
                  <a:pt x="7009723" y="4848827"/>
                </a:cubicBezTo>
                <a:lnTo>
                  <a:pt x="7018721" y="4856282"/>
                </a:lnTo>
                <a:lnTo>
                  <a:pt x="7020305" y="4854421"/>
                </a:lnTo>
                <a:cubicBezTo>
                  <a:pt x="7023631" y="4852304"/>
                  <a:pt x="7027412" y="4850339"/>
                  <a:pt x="7031492" y="4850339"/>
                </a:cubicBezTo>
                <a:cubicBezTo>
                  <a:pt x="7034818" y="4850339"/>
                  <a:pt x="7037994" y="4850490"/>
                  <a:pt x="7040865" y="4851095"/>
                </a:cubicBezTo>
                <a:cubicBezTo>
                  <a:pt x="7041470" y="4851246"/>
                  <a:pt x="7042075" y="4851398"/>
                  <a:pt x="7042680" y="4851549"/>
                </a:cubicBezTo>
                <a:cubicBezTo>
                  <a:pt x="7044797" y="4852153"/>
                  <a:pt x="7047063" y="4852758"/>
                  <a:pt x="7049181" y="4853514"/>
                </a:cubicBezTo>
                <a:lnTo>
                  <a:pt x="7055083" y="4855556"/>
                </a:lnTo>
                <a:lnTo>
                  <a:pt x="7051146" y="4848977"/>
                </a:lnTo>
                <a:cubicBezTo>
                  <a:pt x="7045553" y="4837337"/>
                  <a:pt x="7040110" y="4825848"/>
                  <a:pt x="7035726" y="4813754"/>
                </a:cubicBezTo>
                <a:cubicBezTo>
                  <a:pt x="7031796" y="4802869"/>
                  <a:pt x="7028167" y="4791834"/>
                  <a:pt x="7025294" y="4780646"/>
                </a:cubicBezTo>
                <a:cubicBezTo>
                  <a:pt x="7022270" y="4768552"/>
                  <a:pt x="7019701" y="4756459"/>
                  <a:pt x="7017583" y="4744213"/>
                </a:cubicBezTo>
                <a:cubicBezTo>
                  <a:pt x="7016526" y="4738015"/>
                  <a:pt x="7015620" y="4731817"/>
                  <a:pt x="7014864" y="4725618"/>
                </a:cubicBezTo>
                <a:cubicBezTo>
                  <a:pt x="7014563" y="4722594"/>
                  <a:pt x="7014258" y="4719723"/>
                  <a:pt x="7014258" y="4716699"/>
                </a:cubicBezTo>
                <a:lnTo>
                  <a:pt x="7014322" y="4714268"/>
                </a:lnTo>
                <a:lnTo>
                  <a:pt x="6990071" y="4697198"/>
                </a:lnTo>
                <a:cubicBezTo>
                  <a:pt x="6990525" y="4697349"/>
                  <a:pt x="6990826" y="4697650"/>
                  <a:pt x="6991127" y="4697803"/>
                </a:cubicBezTo>
                <a:cubicBezTo>
                  <a:pt x="6983268" y="4692813"/>
                  <a:pt x="6975255" y="4687824"/>
                  <a:pt x="6966788" y="4683744"/>
                </a:cubicBezTo>
                <a:cubicBezTo>
                  <a:pt x="6957870" y="4679511"/>
                  <a:pt x="6948647" y="4675881"/>
                  <a:pt x="6939275" y="4672858"/>
                </a:cubicBezTo>
                <a:cubicBezTo>
                  <a:pt x="6937613" y="4672405"/>
                  <a:pt x="6936102" y="4671951"/>
                  <a:pt x="6934437" y="4671648"/>
                </a:cubicBezTo>
                <a:close/>
                <a:moveTo>
                  <a:pt x="7795489" y="4655535"/>
                </a:moveTo>
                <a:lnTo>
                  <a:pt x="7791757" y="4656077"/>
                </a:lnTo>
                <a:cubicBezTo>
                  <a:pt x="7779511" y="4658192"/>
                  <a:pt x="7767267" y="4661065"/>
                  <a:pt x="7755173" y="4664089"/>
                </a:cubicBezTo>
                <a:cubicBezTo>
                  <a:pt x="7743079" y="4667112"/>
                  <a:pt x="7730983" y="4669834"/>
                  <a:pt x="7718738" y="4672554"/>
                </a:cubicBezTo>
                <a:cubicBezTo>
                  <a:pt x="7694399" y="4677846"/>
                  <a:pt x="7670211" y="4684195"/>
                  <a:pt x="7646173" y="4691149"/>
                </a:cubicBezTo>
                <a:cubicBezTo>
                  <a:pt x="7625613" y="4697498"/>
                  <a:pt x="7605357" y="4704755"/>
                  <a:pt x="7585399" y="4712768"/>
                </a:cubicBezTo>
                <a:cubicBezTo>
                  <a:pt x="7575877" y="4716547"/>
                  <a:pt x="7566655" y="4720780"/>
                  <a:pt x="7557735" y="4725618"/>
                </a:cubicBezTo>
                <a:cubicBezTo>
                  <a:pt x="7549269" y="4730305"/>
                  <a:pt x="7540955" y="4735293"/>
                  <a:pt x="7532639" y="4740432"/>
                </a:cubicBezTo>
                <a:cubicBezTo>
                  <a:pt x="7523418" y="4746328"/>
                  <a:pt x="7514197" y="4752375"/>
                  <a:pt x="7505277" y="4758726"/>
                </a:cubicBezTo>
                <a:cubicBezTo>
                  <a:pt x="7495753" y="4765528"/>
                  <a:pt x="7486985" y="4772935"/>
                  <a:pt x="7478065" y="4780343"/>
                </a:cubicBezTo>
                <a:lnTo>
                  <a:pt x="7475471" y="4780074"/>
                </a:lnTo>
                <a:lnTo>
                  <a:pt x="7472926" y="4824486"/>
                </a:lnTo>
                <a:cubicBezTo>
                  <a:pt x="7471263" y="4836429"/>
                  <a:pt x="7469449" y="4848373"/>
                  <a:pt x="7466879" y="4860164"/>
                </a:cubicBezTo>
                <a:lnTo>
                  <a:pt x="7464339" y="4869580"/>
                </a:lnTo>
                <a:lnTo>
                  <a:pt x="7468844" y="4867271"/>
                </a:lnTo>
                <a:cubicBezTo>
                  <a:pt x="7479124" y="4863038"/>
                  <a:pt x="7489555" y="4859259"/>
                  <a:pt x="7499987" y="4855631"/>
                </a:cubicBezTo>
                <a:cubicBezTo>
                  <a:pt x="7525686" y="4846711"/>
                  <a:pt x="7551538" y="4838547"/>
                  <a:pt x="7578145" y="4832500"/>
                </a:cubicBezTo>
                <a:cubicBezTo>
                  <a:pt x="7590995" y="4829629"/>
                  <a:pt x="7603844" y="4826907"/>
                  <a:pt x="7616846" y="4824638"/>
                </a:cubicBezTo>
                <a:lnTo>
                  <a:pt x="7619244" y="4824281"/>
                </a:lnTo>
                <a:lnTo>
                  <a:pt x="7620020" y="4822218"/>
                </a:lnTo>
                <a:cubicBezTo>
                  <a:pt x="7628335" y="4818893"/>
                  <a:pt x="7636197" y="4814509"/>
                  <a:pt x="7643755" y="4809822"/>
                </a:cubicBezTo>
                <a:cubicBezTo>
                  <a:pt x="7649801" y="4806043"/>
                  <a:pt x="7655698" y="4802264"/>
                  <a:pt x="7661895" y="4798938"/>
                </a:cubicBezTo>
                <a:cubicBezTo>
                  <a:pt x="7666884" y="4796216"/>
                  <a:pt x="7671721" y="4793495"/>
                  <a:pt x="7676561" y="4790623"/>
                </a:cubicBezTo>
                <a:cubicBezTo>
                  <a:pt x="7690166" y="4782006"/>
                  <a:pt x="7703319" y="4772331"/>
                  <a:pt x="7715865" y="4762354"/>
                </a:cubicBezTo>
                <a:cubicBezTo>
                  <a:pt x="7729321" y="4751620"/>
                  <a:pt x="7741869" y="4739980"/>
                  <a:pt x="7753811" y="4727733"/>
                </a:cubicBezTo>
                <a:cubicBezTo>
                  <a:pt x="7758044" y="4723048"/>
                  <a:pt x="7762277" y="4718210"/>
                  <a:pt x="7766359" y="4713220"/>
                </a:cubicBezTo>
                <a:cubicBezTo>
                  <a:pt x="7770290" y="4708383"/>
                  <a:pt x="7773766" y="4703394"/>
                  <a:pt x="7777243" y="4698255"/>
                </a:cubicBezTo>
                <a:lnTo>
                  <a:pt x="7794355" y="4672772"/>
                </a:lnTo>
                <a:close/>
                <a:moveTo>
                  <a:pt x="5030676" y="4650787"/>
                </a:moveTo>
                <a:cubicBezTo>
                  <a:pt x="5025383" y="4653356"/>
                  <a:pt x="5020547" y="4656683"/>
                  <a:pt x="5015709" y="4659857"/>
                </a:cubicBezTo>
                <a:cubicBezTo>
                  <a:pt x="5011172" y="4662881"/>
                  <a:pt x="5006789" y="4666055"/>
                  <a:pt x="5002555" y="4669229"/>
                </a:cubicBezTo>
                <a:cubicBezTo>
                  <a:pt x="4998020" y="4672556"/>
                  <a:pt x="4993636" y="4676033"/>
                  <a:pt x="4989252" y="4679511"/>
                </a:cubicBezTo>
                <a:cubicBezTo>
                  <a:pt x="4984264" y="4683591"/>
                  <a:pt x="4979124" y="4687674"/>
                  <a:pt x="4974436" y="4692057"/>
                </a:cubicBezTo>
                <a:cubicBezTo>
                  <a:pt x="4965365" y="4700523"/>
                  <a:pt x="4957053" y="4709746"/>
                  <a:pt x="4949341" y="4719269"/>
                </a:cubicBezTo>
                <a:cubicBezTo>
                  <a:pt x="4940423" y="4731212"/>
                  <a:pt x="4933770" y="4744365"/>
                  <a:pt x="4927723" y="4757819"/>
                </a:cubicBezTo>
                <a:cubicBezTo>
                  <a:pt x="4925304" y="4763565"/>
                  <a:pt x="4923037" y="4769309"/>
                  <a:pt x="4920922" y="4775205"/>
                </a:cubicBezTo>
                <a:cubicBezTo>
                  <a:pt x="4919107" y="4780043"/>
                  <a:pt x="4917747" y="4785031"/>
                  <a:pt x="4915931" y="4789869"/>
                </a:cubicBezTo>
                <a:lnTo>
                  <a:pt x="4913975" y="4792299"/>
                </a:lnTo>
                <a:lnTo>
                  <a:pt x="4916385" y="4796216"/>
                </a:lnTo>
                <a:cubicBezTo>
                  <a:pt x="4922280" y="4806799"/>
                  <a:pt x="4927421" y="4817834"/>
                  <a:pt x="4931502" y="4829324"/>
                </a:cubicBezTo>
                <a:lnTo>
                  <a:pt x="4947258" y="4888310"/>
                </a:lnTo>
                <a:lnTo>
                  <a:pt x="4964308" y="4864700"/>
                </a:lnTo>
                <a:cubicBezTo>
                  <a:pt x="4972019" y="4856386"/>
                  <a:pt x="4981089" y="4849582"/>
                  <a:pt x="4989556" y="4842024"/>
                </a:cubicBezTo>
                <a:lnTo>
                  <a:pt x="5001266" y="4831159"/>
                </a:lnTo>
                <a:lnTo>
                  <a:pt x="4999684" y="4828268"/>
                </a:lnTo>
                <a:cubicBezTo>
                  <a:pt x="5003011" y="4816777"/>
                  <a:pt x="5006334" y="4805137"/>
                  <a:pt x="5008906" y="4793497"/>
                </a:cubicBezTo>
                <a:cubicBezTo>
                  <a:pt x="5011325" y="4782008"/>
                  <a:pt x="5013441" y="4770518"/>
                  <a:pt x="5015406" y="4759029"/>
                </a:cubicBezTo>
                <a:cubicBezTo>
                  <a:pt x="5017069" y="4748295"/>
                  <a:pt x="5018882" y="4737563"/>
                  <a:pt x="5020547" y="4726829"/>
                </a:cubicBezTo>
                <a:cubicBezTo>
                  <a:pt x="5021906" y="4717606"/>
                  <a:pt x="5023117" y="4708234"/>
                  <a:pt x="5024477" y="4699012"/>
                </a:cubicBezTo>
                <a:cubicBezTo>
                  <a:pt x="5025836" y="4690546"/>
                  <a:pt x="5027198" y="4682080"/>
                  <a:pt x="5028558" y="4673615"/>
                </a:cubicBezTo>
                <a:cubicBezTo>
                  <a:pt x="5029617" y="4666055"/>
                  <a:pt x="5030523" y="4658345"/>
                  <a:pt x="5030676" y="4650787"/>
                </a:cubicBezTo>
                <a:close/>
                <a:moveTo>
                  <a:pt x="4811398" y="4650553"/>
                </a:moveTo>
                <a:lnTo>
                  <a:pt x="4807539" y="4654415"/>
                </a:lnTo>
                <a:cubicBezTo>
                  <a:pt x="4803760" y="4659705"/>
                  <a:pt x="4800736" y="4665753"/>
                  <a:pt x="4798013" y="4671648"/>
                </a:cubicBezTo>
                <a:cubicBezTo>
                  <a:pt x="4792420" y="4685707"/>
                  <a:pt x="4786979" y="4699768"/>
                  <a:pt x="4784106" y="4714582"/>
                </a:cubicBezTo>
                <a:lnTo>
                  <a:pt x="4783353" y="4745892"/>
                </a:lnTo>
                <a:lnTo>
                  <a:pt x="4783350" y="4745876"/>
                </a:lnTo>
                <a:lnTo>
                  <a:pt x="4783353" y="4745905"/>
                </a:lnTo>
                <a:lnTo>
                  <a:pt x="4783350" y="4746027"/>
                </a:lnTo>
                <a:cubicBezTo>
                  <a:pt x="4783501" y="4746935"/>
                  <a:pt x="4783501" y="4747993"/>
                  <a:pt x="4783652" y="4748900"/>
                </a:cubicBezTo>
                <a:lnTo>
                  <a:pt x="4783353" y="4745905"/>
                </a:lnTo>
                <a:lnTo>
                  <a:pt x="4783353" y="4745892"/>
                </a:lnTo>
                <a:lnTo>
                  <a:pt x="4788187" y="4770366"/>
                </a:lnTo>
                <a:cubicBezTo>
                  <a:pt x="4788337" y="4770669"/>
                  <a:pt x="4788488" y="4771123"/>
                  <a:pt x="4788641" y="4771424"/>
                </a:cubicBezTo>
                <a:cubicBezTo>
                  <a:pt x="4789095" y="4773389"/>
                  <a:pt x="4789095" y="4775356"/>
                  <a:pt x="4788488" y="4777321"/>
                </a:cubicBezTo>
                <a:lnTo>
                  <a:pt x="4787666" y="4778344"/>
                </a:lnTo>
                <a:lnTo>
                  <a:pt x="4792874" y="4788658"/>
                </a:lnTo>
                <a:cubicBezTo>
                  <a:pt x="4797560" y="4799542"/>
                  <a:pt x="4801795" y="4810580"/>
                  <a:pt x="4806026" y="4821615"/>
                </a:cubicBezTo>
                <a:cubicBezTo>
                  <a:pt x="4810561" y="4833406"/>
                  <a:pt x="4814643" y="4845500"/>
                  <a:pt x="4818576" y="4857443"/>
                </a:cubicBezTo>
                <a:lnTo>
                  <a:pt x="4819242" y="4859499"/>
                </a:lnTo>
                <a:lnTo>
                  <a:pt x="4819178" y="4857594"/>
                </a:lnTo>
                <a:cubicBezTo>
                  <a:pt x="4819178" y="4846105"/>
                  <a:pt x="4820084" y="4834766"/>
                  <a:pt x="4820992" y="4823277"/>
                </a:cubicBezTo>
                <a:cubicBezTo>
                  <a:pt x="4821898" y="4810881"/>
                  <a:pt x="4823261" y="4798333"/>
                  <a:pt x="4824772" y="4785936"/>
                </a:cubicBezTo>
                <a:cubicBezTo>
                  <a:pt x="4826435" y="4773237"/>
                  <a:pt x="4828551" y="4760540"/>
                  <a:pt x="4831575" y="4747992"/>
                </a:cubicBezTo>
                <a:cubicBezTo>
                  <a:pt x="4832330" y="4744665"/>
                  <a:pt x="4833691" y="4741340"/>
                  <a:pt x="4835201" y="4738316"/>
                </a:cubicBezTo>
                <a:lnTo>
                  <a:pt x="4838465" y="4735507"/>
                </a:lnTo>
                <a:lnTo>
                  <a:pt x="4837472" y="4733025"/>
                </a:lnTo>
                <a:cubicBezTo>
                  <a:pt x="4836413" y="4730305"/>
                  <a:pt x="4835507" y="4727733"/>
                  <a:pt x="4834448" y="4725013"/>
                </a:cubicBezTo>
                <a:cubicBezTo>
                  <a:pt x="4832483" y="4719721"/>
                  <a:pt x="4830516" y="4714431"/>
                  <a:pt x="4828551" y="4709140"/>
                </a:cubicBezTo>
                <a:cubicBezTo>
                  <a:pt x="4824621" y="4698406"/>
                  <a:pt x="4820992" y="4687672"/>
                  <a:pt x="4817667" y="4676637"/>
                </a:cubicBezTo>
                <a:close/>
                <a:moveTo>
                  <a:pt x="3583009" y="4646100"/>
                </a:moveTo>
                <a:cubicBezTo>
                  <a:pt x="3580591" y="4646855"/>
                  <a:pt x="3578474" y="4647763"/>
                  <a:pt x="3576358" y="4648820"/>
                </a:cubicBezTo>
                <a:cubicBezTo>
                  <a:pt x="3571671" y="4651693"/>
                  <a:pt x="3567590" y="4655170"/>
                  <a:pt x="3563509" y="4658799"/>
                </a:cubicBezTo>
                <a:cubicBezTo>
                  <a:pt x="3556706" y="4665450"/>
                  <a:pt x="3550508" y="4672253"/>
                  <a:pt x="3544006" y="4679055"/>
                </a:cubicBezTo>
                <a:cubicBezTo>
                  <a:pt x="3539622" y="4683591"/>
                  <a:pt x="3535238" y="4688126"/>
                  <a:pt x="3530704" y="4692662"/>
                </a:cubicBezTo>
                <a:cubicBezTo>
                  <a:pt x="3526319" y="4696895"/>
                  <a:pt x="3521935" y="4700977"/>
                  <a:pt x="3517702" y="4705361"/>
                </a:cubicBezTo>
                <a:cubicBezTo>
                  <a:pt x="3509085" y="4714281"/>
                  <a:pt x="3500770" y="4723805"/>
                  <a:pt x="3492908" y="4733479"/>
                </a:cubicBezTo>
                <a:cubicBezTo>
                  <a:pt x="3485049" y="4743003"/>
                  <a:pt x="3477337" y="4752528"/>
                  <a:pt x="3470383" y="4762657"/>
                </a:cubicBezTo>
                <a:cubicBezTo>
                  <a:pt x="3463733" y="4772029"/>
                  <a:pt x="3457382" y="4781554"/>
                  <a:pt x="3451184" y="4791380"/>
                </a:cubicBezTo>
                <a:cubicBezTo>
                  <a:pt x="3446498" y="4799241"/>
                  <a:pt x="3442265" y="4807253"/>
                  <a:pt x="3438032" y="4815266"/>
                </a:cubicBezTo>
                <a:cubicBezTo>
                  <a:pt x="3435765" y="4819650"/>
                  <a:pt x="3433647" y="4824034"/>
                  <a:pt x="3431532" y="4828570"/>
                </a:cubicBezTo>
                <a:cubicBezTo>
                  <a:pt x="3429868" y="4832349"/>
                  <a:pt x="3428510" y="4836280"/>
                  <a:pt x="3427146" y="4840210"/>
                </a:cubicBezTo>
                <a:lnTo>
                  <a:pt x="3424213" y="4843013"/>
                </a:lnTo>
                <a:lnTo>
                  <a:pt x="3426997" y="4855478"/>
                </a:lnTo>
                <a:cubicBezTo>
                  <a:pt x="3428054" y="4861526"/>
                  <a:pt x="3429113" y="4867573"/>
                  <a:pt x="3430170" y="4873620"/>
                </a:cubicBezTo>
                <a:cubicBezTo>
                  <a:pt x="3431228" y="4879970"/>
                  <a:pt x="3432589" y="4886168"/>
                  <a:pt x="3433647" y="4892518"/>
                </a:cubicBezTo>
                <a:cubicBezTo>
                  <a:pt x="3435462" y="4904309"/>
                  <a:pt x="3436671" y="4916101"/>
                  <a:pt x="3437125" y="4928043"/>
                </a:cubicBezTo>
                <a:lnTo>
                  <a:pt x="3437395" y="4940772"/>
                </a:lnTo>
                <a:lnTo>
                  <a:pt x="3459803" y="4919276"/>
                </a:lnTo>
                <a:cubicBezTo>
                  <a:pt x="3469779" y="4910356"/>
                  <a:pt x="3480060" y="4901739"/>
                  <a:pt x="3490642" y="4893424"/>
                </a:cubicBezTo>
                <a:cubicBezTo>
                  <a:pt x="3500770" y="4885563"/>
                  <a:pt x="3511050" y="4878005"/>
                  <a:pt x="3521634" y="4870748"/>
                </a:cubicBezTo>
                <a:lnTo>
                  <a:pt x="3546818" y="4855636"/>
                </a:lnTo>
                <a:lnTo>
                  <a:pt x="3547181" y="4852304"/>
                </a:lnTo>
                <a:cubicBezTo>
                  <a:pt x="3550054" y="4846560"/>
                  <a:pt x="3552322" y="4840361"/>
                  <a:pt x="3554588" y="4834314"/>
                </a:cubicBezTo>
                <a:cubicBezTo>
                  <a:pt x="3557763" y="4825999"/>
                  <a:pt x="3560787" y="4817533"/>
                  <a:pt x="3563357" y="4808916"/>
                </a:cubicBezTo>
                <a:cubicBezTo>
                  <a:pt x="3565173" y="4802718"/>
                  <a:pt x="3566985" y="4796671"/>
                  <a:pt x="3568498" y="4790473"/>
                </a:cubicBezTo>
                <a:cubicBezTo>
                  <a:pt x="3570007" y="4784577"/>
                  <a:pt x="3570917" y="4778681"/>
                  <a:pt x="3571824" y="4772785"/>
                </a:cubicBezTo>
                <a:cubicBezTo>
                  <a:pt x="3573638" y="4761144"/>
                  <a:pt x="3576660" y="4749807"/>
                  <a:pt x="3579081" y="4738316"/>
                </a:cubicBezTo>
                <a:cubicBezTo>
                  <a:pt x="3584069" y="4715641"/>
                  <a:pt x="3587393" y="4692662"/>
                  <a:pt x="3588150" y="4669380"/>
                </a:cubicBezTo>
                <a:cubicBezTo>
                  <a:pt x="3587999" y="4663485"/>
                  <a:pt x="3587545" y="4657891"/>
                  <a:pt x="3586336" y="4652147"/>
                </a:cubicBezTo>
                <a:cubicBezTo>
                  <a:pt x="3585731" y="4650787"/>
                  <a:pt x="3585279" y="4649274"/>
                  <a:pt x="3584674" y="4647914"/>
                </a:cubicBezTo>
                <a:cubicBezTo>
                  <a:pt x="3584220" y="4647309"/>
                  <a:pt x="3583766" y="4646704"/>
                  <a:pt x="3583312" y="4646100"/>
                </a:cubicBezTo>
                <a:cubicBezTo>
                  <a:pt x="3583161" y="4646100"/>
                  <a:pt x="3583161" y="4646100"/>
                  <a:pt x="3583009" y="4646100"/>
                </a:cubicBezTo>
                <a:close/>
                <a:moveTo>
                  <a:pt x="3994634" y="4634537"/>
                </a:moveTo>
                <a:lnTo>
                  <a:pt x="3987340" y="4638913"/>
                </a:lnTo>
                <a:lnTo>
                  <a:pt x="3980454" y="4651542"/>
                </a:lnTo>
                <a:cubicBezTo>
                  <a:pt x="3976826" y="4658799"/>
                  <a:pt x="3973045" y="4666055"/>
                  <a:pt x="3969719" y="4673462"/>
                </a:cubicBezTo>
                <a:cubicBezTo>
                  <a:pt x="3963370" y="4687672"/>
                  <a:pt x="3957777" y="4702034"/>
                  <a:pt x="3953091" y="4716850"/>
                </a:cubicBezTo>
                <a:cubicBezTo>
                  <a:pt x="3950672" y="4725467"/>
                  <a:pt x="3948555" y="4734236"/>
                  <a:pt x="3946439" y="4743003"/>
                </a:cubicBezTo>
                <a:cubicBezTo>
                  <a:pt x="3945380" y="4747387"/>
                  <a:pt x="3944777" y="4751923"/>
                  <a:pt x="3944022" y="4756458"/>
                </a:cubicBezTo>
                <a:lnTo>
                  <a:pt x="3942719" y="4766553"/>
                </a:lnTo>
                <a:lnTo>
                  <a:pt x="3946589" y="4773542"/>
                </a:lnTo>
                <a:cubicBezTo>
                  <a:pt x="3949310" y="4779286"/>
                  <a:pt x="3951579" y="4785031"/>
                  <a:pt x="3953694" y="4790927"/>
                </a:cubicBezTo>
                <a:cubicBezTo>
                  <a:pt x="3957777" y="4803172"/>
                  <a:pt x="3961252" y="4815570"/>
                  <a:pt x="3964883" y="4827814"/>
                </a:cubicBezTo>
                <a:cubicBezTo>
                  <a:pt x="3968661" y="4840664"/>
                  <a:pt x="3972136" y="4853664"/>
                  <a:pt x="3973800" y="4866817"/>
                </a:cubicBezTo>
                <a:cubicBezTo>
                  <a:pt x="3975010" y="4875586"/>
                  <a:pt x="3975767" y="4884506"/>
                  <a:pt x="3976219" y="4892669"/>
                </a:cubicBezTo>
                <a:cubicBezTo>
                  <a:pt x="3976219" y="4897506"/>
                  <a:pt x="3976219" y="4902495"/>
                  <a:pt x="3975918" y="4907332"/>
                </a:cubicBezTo>
                <a:lnTo>
                  <a:pt x="3970146" y="4936076"/>
                </a:lnTo>
                <a:lnTo>
                  <a:pt x="3981059" y="4915647"/>
                </a:lnTo>
                <a:cubicBezTo>
                  <a:pt x="3985291" y="4907182"/>
                  <a:pt x="3988616" y="4898563"/>
                  <a:pt x="3991338" y="4889645"/>
                </a:cubicBezTo>
                <a:cubicBezTo>
                  <a:pt x="3993607" y="4881782"/>
                  <a:pt x="3995722" y="4873923"/>
                  <a:pt x="3997386" y="4865909"/>
                </a:cubicBezTo>
                <a:cubicBezTo>
                  <a:pt x="3999200" y="4857443"/>
                  <a:pt x="4000711" y="4848827"/>
                  <a:pt x="4002373" y="4840210"/>
                </a:cubicBezTo>
                <a:cubicBezTo>
                  <a:pt x="4005698" y="4823278"/>
                  <a:pt x="4008117" y="4806043"/>
                  <a:pt x="4008874" y="4788961"/>
                </a:cubicBezTo>
                <a:cubicBezTo>
                  <a:pt x="4008874" y="4784577"/>
                  <a:pt x="4008874" y="4780192"/>
                  <a:pt x="4008724" y="4775808"/>
                </a:cubicBezTo>
                <a:cubicBezTo>
                  <a:pt x="4008420" y="4763563"/>
                  <a:pt x="4008269" y="4751469"/>
                  <a:pt x="4007816" y="4739375"/>
                </a:cubicBezTo>
                <a:cubicBezTo>
                  <a:pt x="4007512" y="4726979"/>
                  <a:pt x="4006455" y="4714885"/>
                  <a:pt x="4005095" y="4702639"/>
                </a:cubicBezTo>
                <a:cubicBezTo>
                  <a:pt x="4003884" y="4690394"/>
                  <a:pt x="4002979" y="4678149"/>
                  <a:pt x="4001165" y="4666055"/>
                </a:cubicBezTo>
                <a:close/>
                <a:moveTo>
                  <a:pt x="7801247" y="4627303"/>
                </a:moveTo>
                <a:lnTo>
                  <a:pt x="7796540" y="4630316"/>
                </a:lnTo>
                <a:lnTo>
                  <a:pt x="7800601" y="4629833"/>
                </a:lnTo>
                <a:close/>
                <a:moveTo>
                  <a:pt x="9995454" y="4624329"/>
                </a:moveTo>
                <a:cubicBezTo>
                  <a:pt x="9993640" y="4624481"/>
                  <a:pt x="9991675" y="4624783"/>
                  <a:pt x="9989861" y="4625237"/>
                </a:cubicBezTo>
                <a:cubicBezTo>
                  <a:pt x="9983057" y="4627806"/>
                  <a:pt x="9976557" y="4631585"/>
                  <a:pt x="9970358" y="4635366"/>
                </a:cubicBezTo>
                <a:cubicBezTo>
                  <a:pt x="9965219" y="4638691"/>
                  <a:pt x="9960381" y="4642319"/>
                  <a:pt x="9955847" y="4646251"/>
                </a:cubicBezTo>
                <a:cubicBezTo>
                  <a:pt x="9951311" y="4650180"/>
                  <a:pt x="9947078" y="4654413"/>
                  <a:pt x="9942996" y="4658797"/>
                </a:cubicBezTo>
                <a:cubicBezTo>
                  <a:pt x="9938158" y="4664392"/>
                  <a:pt x="9933320" y="4670136"/>
                  <a:pt x="9928633" y="4675881"/>
                </a:cubicBezTo>
                <a:cubicBezTo>
                  <a:pt x="9924099" y="4681323"/>
                  <a:pt x="9920017" y="4686917"/>
                  <a:pt x="9916539" y="4693114"/>
                </a:cubicBezTo>
                <a:cubicBezTo>
                  <a:pt x="9920774" y="4692056"/>
                  <a:pt x="9925005" y="4690545"/>
                  <a:pt x="9929238" y="4689335"/>
                </a:cubicBezTo>
                <a:cubicBezTo>
                  <a:pt x="9934833" y="4687672"/>
                  <a:pt x="9940426" y="4686161"/>
                  <a:pt x="9946019" y="4684648"/>
                </a:cubicBezTo>
                <a:cubicBezTo>
                  <a:pt x="9955393" y="4682230"/>
                  <a:pt x="9964916" y="4679811"/>
                  <a:pt x="9974137" y="4676938"/>
                </a:cubicBezTo>
                <a:cubicBezTo>
                  <a:pt x="9980487" y="4674672"/>
                  <a:pt x="9986534" y="4671950"/>
                  <a:pt x="9992581" y="4668926"/>
                </a:cubicBezTo>
                <a:cubicBezTo>
                  <a:pt x="9997873" y="4666206"/>
                  <a:pt x="10003014" y="4662879"/>
                  <a:pt x="10008153" y="4659705"/>
                </a:cubicBezTo>
                <a:cubicBezTo>
                  <a:pt x="10015560" y="4654564"/>
                  <a:pt x="10022212" y="4648820"/>
                  <a:pt x="10028410" y="4642319"/>
                </a:cubicBezTo>
                <a:cubicBezTo>
                  <a:pt x="10031584" y="4638389"/>
                  <a:pt x="10034457" y="4634458"/>
                  <a:pt x="10037028" y="4630225"/>
                </a:cubicBezTo>
                <a:cubicBezTo>
                  <a:pt x="10036725" y="4630074"/>
                  <a:pt x="10036422" y="4630074"/>
                  <a:pt x="10036120" y="4629923"/>
                </a:cubicBezTo>
                <a:cubicBezTo>
                  <a:pt x="10032795" y="4629016"/>
                  <a:pt x="10029468" y="4628260"/>
                  <a:pt x="10026142" y="4627352"/>
                </a:cubicBezTo>
                <a:cubicBezTo>
                  <a:pt x="10016014" y="4625387"/>
                  <a:pt x="10005734" y="4624027"/>
                  <a:pt x="9995454" y="4624329"/>
                </a:cubicBezTo>
                <a:close/>
                <a:moveTo>
                  <a:pt x="1829674" y="4621458"/>
                </a:moveTo>
                <a:cubicBezTo>
                  <a:pt x="1829674" y="4621608"/>
                  <a:pt x="1829524" y="4621608"/>
                  <a:pt x="1829524" y="4621759"/>
                </a:cubicBezTo>
                <a:cubicBezTo>
                  <a:pt x="1829524" y="4621910"/>
                  <a:pt x="1829370" y="4622062"/>
                  <a:pt x="1829370" y="4622213"/>
                </a:cubicBezTo>
                <a:cubicBezTo>
                  <a:pt x="1829524" y="4621910"/>
                  <a:pt x="1829524" y="4621759"/>
                  <a:pt x="1829674" y="4621458"/>
                </a:cubicBezTo>
                <a:close/>
                <a:moveTo>
                  <a:pt x="348898" y="4608154"/>
                </a:moveTo>
                <a:cubicBezTo>
                  <a:pt x="346782" y="4609514"/>
                  <a:pt x="344817" y="4611178"/>
                  <a:pt x="342851" y="4612689"/>
                </a:cubicBezTo>
                <a:cubicBezTo>
                  <a:pt x="337559" y="4617829"/>
                  <a:pt x="332571" y="4623272"/>
                  <a:pt x="328339" y="4629319"/>
                </a:cubicBezTo>
                <a:cubicBezTo>
                  <a:pt x="323802" y="4635517"/>
                  <a:pt x="319420" y="4641865"/>
                  <a:pt x="315183" y="4648366"/>
                </a:cubicBezTo>
                <a:cubicBezTo>
                  <a:pt x="310351" y="4656378"/>
                  <a:pt x="305211" y="4664392"/>
                  <a:pt x="301281" y="4672707"/>
                </a:cubicBezTo>
                <a:cubicBezTo>
                  <a:pt x="297044" y="4681777"/>
                  <a:pt x="293114" y="4690999"/>
                  <a:pt x="289184" y="4700069"/>
                </a:cubicBezTo>
                <a:cubicBezTo>
                  <a:pt x="281775" y="4716849"/>
                  <a:pt x="274217" y="4733933"/>
                  <a:pt x="268475" y="4751318"/>
                </a:cubicBezTo>
                <a:cubicBezTo>
                  <a:pt x="264696" y="4764319"/>
                  <a:pt x="261669" y="4777622"/>
                  <a:pt x="259252" y="4790926"/>
                </a:cubicBezTo>
                <a:cubicBezTo>
                  <a:pt x="258192" y="4797274"/>
                  <a:pt x="256982" y="4803775"/>
                  <a:pt x="256078" y="4810276"/>
                </a:cubicBezTo>
                <a:lnTo>
                  <a:pt x="254016" y="4821423"/>
                </a:lnTo>
                <a:lnTo>
                  <a:pt x="281553" y="4850711"/>
                </a:lnTo>
                <a:lnTo>
                  <a:pt x="289486" y="4833255"/>
                </a:lnTo>
                <a:cubicBezTo>
                  <a:pt x="292211" y="4827511"/>
                  <a:pt x="295684" y="4822220"/>
                  <a:pt x="298861" y="4816777"/>
                </a:cubicBezTo>
                <a:cubicBezTo>
                  <a:pt x="306116" y="4804834"/>
                  <a:pt x="315039" y="4793949"/>
                  <a:pt x="324716" y="4783972"/>
                </a:cubicBezTo>
                <a:cubicBezTo>
                  <a:pt x="329249" y="4779286"/>
                  <a:pt x="334237" y="4774902"/>
                  <a:pt x="339527" y="4770971"/>
                </a:cubicBezTo>
                <a:lnTo>
                  <a:pt x="339543" y="4770961"/>
                </a:lnTo>
                <a:lnTo>
                  <a:pt x="338919" y="4770064"/>
                </a:lnTo>
                <a:cubicBezTo>
                  <a:pt x="342549" y="4752528"/>
                  <a:pt x="345877" y="4734839"/>
                  <a:pt x="349201" y="4717303"/>
                </a:cubicBezTo>
                <a:cubicBezTo>
                  <a:pt x="351923" y="4702488"/>
                  <a:pt x="354341" y="4687672"/>
                  <a:pt x="355399" y="4672707"/>
                </a:cubicBezTo>
                <a:cubicBezTo>
                  <a:pt x="356005" y="4655472"/>
                  <a:pt x="355705" y="4637935"/>
                  <a:pt x="352678" y="4620853"/>
                </a:cubicBezTo>
                <a:cubicBezTo>
                  <a:pt x="351618" y="4616620"/>
                  <a:pt x="350409" y="4612236"/>
                  <a:pt x="348898" y="4608154"/>
                </a:cubicBezTo>
                <a:close/>
                <a:moveTo>
                  <a:pt x="8955211" y="4605735"/>
                </a:moveTo>
                <a:cubicBezTo>
                  <a:pt x="8953244" y="4606945"/>
                  <a:pt x="8951430" y="4608154"/>
                  <a:pt x="8949617" y="4609514"/>
                </a:cubicBezTo>
                <a:cubicBezTo>
                  <a:pt x="8946442" y="4611632"/>
                  <a:pt x="8943267" y="4613747"/>
                  <a:pt x="8940093" y="4616015"/>
                </a:cubicBezTo>
                <a:cubicBezTo>
                  <a:pt x="8936917" y="4618585"/>
                  <a:pt x="8933743" y="4621154"/>
                  <a:pt x="8930568" y="4623726"/>
                </a:cubicBezTo>
                <a:cubicBezTo>
                  <a:pt x="8927091" y="4626446"/>
                  <a:pt x="8923463" y="4629016"/>
                  <a:pt x="8919835" y="4631587"/>
                </a:cubicBezTo>
                <a:cubicBezTo>
                  <a:pt x="8911519" y="4638086"/>
                  <a:pt x="8903508" y="4645041"/>
                  <a:pt x="8895948" y="4652298"/>
                </a:cubicBezTo>
                <a:cubicBezTo>
                  <a:pt x="8888390" y="4659554"/>
                  <a:pt x="8881738" y="4667717"/>
                  <a:pt x="8874632" y="4675427"/>
                </a:cubicBezTo>
                <a:cubicBezTo>
                  <a:pt x="8867225" y="4683439"/>
                  <a:pt x="8859515" y="4691302"/>
                  <a:pt x="8851957" y="4699465"/>
                </a:cubicBezTo>
                <a:cubicBezTo>
                  <a:pt x="8845153" y="4706721"/>
                  <a:pt x="8838199" y="4713827"/>
                  <a:pt x="8831698" y="4721385"/>
                </a:cubicBezTo>
                <a:cubicBezTo>
                  <a:pt x="8828826" y="4724862"/>
                  <a:pt x="8826105" y="4728490"/>
                  <a:pt x="8823233" y="4731968"/>
                </a:cubicBezTo>
                <a:cubicBezTo>
                  <a:pt x="8820058" y="4735898"/>
                  <a:pt x="8816884" y="4739829"/>
                  <a:pt x="8814011" y="4743910"/>
                </a:cubicBezTo>
                <a:cubicBezTo>
                  <a:pt x="8810988" y="4748295"/>
                  <a:pt x="8807964" y="4752679"/>
                  <a:pt x="8804790" y="4756912"/>
                </a:cubicBezTo>
                <a:cubicBezTo>
                  <a:pt x="8801614" y="4761295"/>
                  <a:pt x="8798289" y="4765679"/>
                  <a:pt x="8795115" y="4770215"/>
                </a:cubicBezTo>
                <a:cubicBezTo>
                  <a:pt x="8789369" y="4778378"/>
                  <a:pt x="8784230" y="4786693"/>
                  <a:pt x="8779392" y="4795462"/>
                </a:cubicBezTo>
                <a:cubicBezTo>
                  <a:pt x="8775310" y="4802718"/>
                  <a:pt x="8771379" y="4810126"/>
                  <a:pt x="8767750" y="4817684"/>
                </a:cubicBezTo>
                <a:cubicBezTo>
                  <a:pt x="8766392" y="4821010"/>
                  <a:pt x="8765030" y="4824488"/>
                  <a:pt x="8764124" y="4828116"/>
                </a:cubicBezTo>
                <a:lnTo>
                  <a:pt x="8762108" y="4835726"/>
                </a:lnTo>
                <a:lnTo>
                  <a:pt x="8764425" y="4844140"/>
                </a:lnTo>
                <a:cubicBezTo>
                  <a:pt x="8767600" y="4856535"/>
                  <a:pt x="8770171" y="4869084"/>
                  <a:pt x="8772740" y="4881632"/>
                </a:cubicBezTo>
                <a:lnTo>
                  <a:pt x="8777131" y="4917635"/>
                </a:lnTo>
                <a:lnTo>
                  <a:pt x="8790729" y="4899471"/>
                </a:lnTo>
                <a:cubicBezTo>
                  <a:pt x="8797684" y="4890097"/>
                  <a:pt x="8805242" y="4881179"/>
                  <a:pt x="8812802" y="4872109"/>
                </a:cubicBezTo>
                <a:cubicBezTo>
                  <a:pt x="8820511" y="4862735"/>
                  <a:pt x="8828524" y="4853514"/>
                  <a:pt x="8836536" y="4844292"/>
                </a:cubicBezTo>
                <a:cubicBezTo>
                  <a:pt x="8837595" y="4843081"/>
                  <a:pt x="8838501" y="4842024"/>
                  <a:pt x="8839560" y="4840815"/>
                </a:cubicBezTo>
                <a:cubicBezTo>
                  <a:pt x="8846967" y="4831744"/>
                  <a:pt x="8854225" y="4822824"/>
                  <a:pt x="8862237" y="4814208"/>
                </a:cubicBezTo>
                <a:cubicBezTo>
                  <a:pt x="8870400" y="4805288"/>
                  <a:pt x="8878564" y="4796521"/>
                  <a:pt x="8887331" y="4788055"/>
                </a:cubicBezTo>
                <a:cubicBezTo>
                  <a:pt x="8895496" y="4780041"/>
                  <a:pt x="8904112" y="4772634"/>
                  <a:pt x="8912578" y="4764923"/>
                </a:cubicBezTo>
                <a:lnTo>
                  <a:pt x="8923371" y="4754626"/>
                </a:lnTo>
                <a:lnTo>
                  <a:pt x="8937825" y="4713524"/>
                </a:lnTo>
                <a:cubicBezTo>
                  <a:pt x="8942058" y="4699314"/>
                  <a:pt x="8944931" y="4684801"/>
                  <a:pt x="8947349" y="4670136"/>
                </a:cubicBezTo>
                <a:cubicBezTo>
                  <a:pt x="8947349" y="4670288"/>
                  <a:pt x="8947349" y="4670288"/>
                  <a:pt x="8947349" y="4670439"/>
                </a:cubicBezTo>
                <a:cubicBezTo>
                  <a:pt x="8948406" y="4663787"/>
                  <a:pt x="8949465" y="4657286"/>
                  <a:pt x="8950524" y="4650634"/>
                </a:cubicBezTo>
                <a:cubicBezTo>
                  <a:pt x="8951582" y="4643076"/>
                  <a:pt x="8952639" y="4635366"/>
                  <a:pt x="8953547" y="4627806"/>
                </a:cubicBezTo>
                <a:cubicBezTo>
                  <a:pt x="8954454" y="4620550"/>
                  <a:pt x="8955663" y="4613143"/>
                  <a:pt x="8955211" y="4605886"/>
                </a:cubicBezTo>
                <a:cubicBezTo>
                  <a:pt x="8955211" y="4605886"/>
                  <a:pt x="8955211" y="4605886"/>
                  <a:pt x="8955211" y="4605735"/>
                </a:cubicBezTo>
                <a:close/>
                <a:moveTo>
                  <a:pt x="5099914" y="4590919"/>
                </a:moveTo>
                <a:cubicBezTo>
                  <a:pt x="5095076" y="4595001"/>
                  <a:pt x="5090541" y="4599385"/>
                  <a:pt x="5086306" y="4604072"/>
                </a:cubicBezTo>
                <a:cubicBezTo>
                  <a:pt x="5082527" y="4608154"/>
                  <a:pt x="5078900" y="4612235"/>
                  <a:pt x="5075422" y="4616620"/>
                </a:cubicBezTo>
                <a:cubicBezTo>
                  <a:pt x="5071339" y="4621910"/>
                  <a:pt x="5067560" y="4627202"/>
                  <a:pt x="5063632" y="4632644"/>
                </a:cubicBezTo>
                <a:lnTo>
                  <a:pt x="5053652" y="4646365"/>
                </a:lnTo>
                <a:lnTo>
                  <a:pt x="5053652" y="4653205"/>
                </a:lnTo>
                <a:cubicBezTo>
                  <a:pt x="5053502" y="4658949"/>
                  <a:pt x="5052897" y="4664544"/>
                  <a:pt x="5052142" y="4670288"/>
                </a:cubicBezTo>
                <a:cubicBezTo>
                  <a:pt x="5050478" y="4681928"/>
                  <a:pt x="5048513" y="4693418"/>
                  <a:pt x="5046699" y="4705059"/>
                </a:cubicBezTo>
                <a:cubicBezTo>
                  <a:pt x="5045642" y="4712768"/>
                  <a:pt x="5044583" y="4720478"/>
                  <a:pt x="5043525" y="4728189"/>
                </a:cubicBezTo>
                <a:cubicBezTo>
                  <a:pt x="5042317" y="4736352"/>
                  <a:pt x="5040954" y="4744365"/>
                  <a:pt x="5039594" y="4752528"/>
                </a:cubicBezTo>
                <a:lnTo>
                  <a:pt x="5037103" y="4768182"/>
                </a:lnTo>
                <a:lnTo>
                  <a:pt x="5047304" y="4755401"/>
                </a:lnTo>
                <a:cubicBezTo>
                  <a:pt x="5051083" y="4750864"/>
                  <a:pt x="5055015" y="4746632"/>
                  <a:pt x="5059095" y="4742399"/>
                </a:cubicBezTo>
                <a:cubicBezTo>
                  <a:pt x="5063026" y="4738316"/>
                  <a:pt x="5067259" y="4734688"/>
                  <a:pt x="5071492" y="4731060"/>
                </a:cubicBezTo>
                <a:lnTo>
                  <a:pt x="5079222" y="4726049"/>
                </a:lnTo>
                <a:lnTo>
                  <a:pt x="5077992" y="4723804"/>
                </a:lnTo>
                <a:cubicBezTo>
                  <a:pt x="5079655" y="4718814"/>
                  <a:pt x="5081319" y="4713674"/>
                  <a:pt x="5082983" y="4708686"/>
                </a:cubicBezTo>
                <a:cubicBezTo>
                  <a:pt x="5084797" y="4703545"/>
                  <a:pt x="5086610" y="4698406"/>
                  <a:pt x="5088120" y="4693114"/>
                </a:cubicBezTo>
                <a:cubicBezTo>
                  <a:pt x="5091448" y="4681625"/>
                  <a:pt x="5094168" y="4669834"/>
                  <a:pt x="5096133" y="4658041"/>
                </a:cubicBezTo>
                <a:cubicBezTo>
                  <a:pt x="5097495" y="4647912"/>
                  <a:pt x="5098855" y="4637632"/>
                  <a:pt x="5099914" y="4627505"/>
                </a:cubicBezTo>
                <a:cubicBezTo>
                  <a:pt x="5100367" y="4622515"/>
                  <a:pt x="5100670" y="4617375"/>
                  <a:pt x="5100820" y="4612235"/>
                </a:cubicBezTo>
                <a:cubicBezTo>
                  <a:pt x="5100971" y="4607549"/>
                  <a:pt x="5101122" y="4602863"/>
                  <a:pt x="5100820" y="4598176"/>
                </a:cubicBezTo>
                <a:cubicBezTo>
                  <a:pt x="5100517" y="4595757"/>
                  <a:pt x="5100214" y="4593338"/>
                  <a:pt x="5099914" y="4590919"/>
                </a:cubicBezTo>
                <a:close/>
                <a:moveTo>
                  <a:pt x="8217015" y="4589408"/>
                </a:moveTo>
                <a:cubicBezTo>
                  <a:pt x="8216259" y="4597723"/>
                  <a:pt x="8216713" y="4606340"/>
                  <a:pt x="8217469" y="4614655"/>
                </a:cubicBezTo>
                <a:cubicBezTo>
                  <a:pt x="8218377" y="4621759"/>
                  <a:pt x="8219737" y="4628563"/>
                  <a:pt x="8221551" y="4635517"/>
                </a:cubicBezTo>
                <a:cubicBezTo>
                  <a:pt x="8223667" y="4643227"/>
                  <a:pt x="8226085" y="4650785"/>
                  <a:pt x="8228958" y="4658345"/>
                </a:cubicBezTo>
                <a:cubicBezTo>
                  <a:pt x="8233342" y="4669380"/>
                  <a:pt x="8237878" y="4680265"/>
                  <a:pt x="8242715" y="4690999"/>
                </a:cubicBezTo>
                <a:cubicBezTo>
                  <a:pt x="8245285" y="4696743"/>
                  <a:pt x="8248158" y="4702187"/>
                  <a:pt x="8251181" y="4707627"/>
                </a:cubicBezTo>
                <a:cubicBezTo>
                  <a:pt x="8253902" y="4712768"/>
                  <a:pt x="8257078" y="4717455"/>
                  <a:pt x="8260403" y="4722293"/>
                </a:cubicBezTo>
                <a:cubicBezTo>
                  <a:pt x="8264485" y="4727432"/>
                  <a:pt x="8268565" y="4732573"/>
                  <a:pt x="8272951" y="4737561"/>
                </a:cubicBezTo>
                <a:cubicBezTo>
                  <a:pt x="8276883" y="4741945"/>
                  <a:pt x="8281113" y="4746027"/>
                  <a:pt x="8285497" y="4749957"/>
                </a:cubicBezTo>
                <a:cubicBezTo>
                  <a:pt x="8290789" y="4754039"/>
                  <a:pt x="8296231" y="4757969"/>
                  <a:pt x="8302127" y="4761598"/>
                </a:cubicBezTo>
                <a:cubicBezTo>
                  <a:pt x="8307873" y="4765227"/>
                  <a:pt x="8313769" y="4768250"/>
                  <a:pt x="8319967" y="4771121"/>
                </a:cubicBezTo>
                <a:cubicBezTo>
                  <a:pt x="8322083" y="4772029"/>
                  <a:pt x="8324200" y="4772935"/>
                  <a:pt x="8326315" y="4773692"/>
                </a:cubicBezTo>
                <a:cubicBezTo>
                  <a:pt x="8326014" y="4769912"/>
                  <a:pt x="8325711" y="4765982"/>
                  <a:pt x="8325257" y="4762202"/>
                </a:cubicBezTo>
                <a:cubicBezTo>
                  <a:pt x="8324501" y="4756458"/>
                  <a:pt x="8323443" y="4750714"/>
                  <a:pt x="8322385" y="4744968"/>
                </a:cubicBezTo>
                <a:cubicBezTo>
                  <a:pt x="8321177" y="4738921"/>
                  <a:pt x="8319210" y="4733025"/>
                  <a:pt x="8317549" y="4726978"/>
                </a:cubicBezTo>
                <a:cubicBezTo>
                  <a:pt x="8314525" y="4716547"/>
                  <a:pt x="8311198" y="4706116"/>
                  <a:pt x="8307267" y="4695836"/>
                </a:cubicBezTo>
                <a:cubicBezTo>
                  <a:pt x="8306815" y="4695081"/>
                  <a:pt x="8306511" y="4694173"/>
                  <a:pt x="8306361" y="4693267"/>
                </a:cubicBezTo>
                <a:cubicBezTo>
                  <a:pt x="8306361" y="4693114"/>
                  <a:pt x="8306209" y="4692964"/>
                  <a:pt x="8306209" y="4692813"/>
                </a:cubicBezTo>
                <a:cubicBezTo>
                  <a:pt x="8306059" y="4692359"/>
                  <a:pt x="8305907" y="4691905"/>
                  <a:pt x="8305756" y="4691453"/>
                </a:cubicBezTo>
                <a:cubicBezTo>
                  <a:pt x="8303035" y="4684801"/>
                  <a:pt x="8300163" y="4678451"/>
                  <a:pt x="8296836" y="4671951"/>
                </a:cubicBezTo>
                <a:cubicBezTo>
                  <a:pt x="8293813" y="4665903"/>
                  <a:pt x="8290033" y="4660310"/>
                  <a:pt x="8286255" y="4654716"/>
                </a:cubicBezTo>
                <a:cubicBezTo>
                  <a:pt x="8279149" y="4645192"/>
                  <a:pt x="8271439" y="4636272"/>
                  <a:pt x="8263123" y="4627806"/>
                </a:cubicBezTo>
                <a:cubicBezTo>
                  <a:pt x="8254657" y="4619340"/>
                  <a:pt x="8245739" y="4611328"/>
                  <a:pt x="8236669" y="4603618"/>
                </a:cubicBezTo>
                <a:cubicBezTo>
                  <a:pt x="8232133" y="4600747"/>
                  <a:pt x="8228051" y="4597571"/>
                  <a:pt x="8223970" y="4594397"/>
                </a:cubicBezTo>
                <a:cubicBezTo>
                  <a:pt x="8221702" y="4592733"/>
                  <a:pt x="8219433" y="4591072"/>
                  <a:pt x="8217015" y="4589408"/>
                </a:cubicBezTo>
                <a:close/>
                <a:moveTo>
                  <a:pt x="2177675" y="4589408"/>
                </a:moveTo>
                <a:cubicBezTo>
                  <a:pt x="2173745" y="4590013"/>
                  <a:pt x="2170117" y="4590768"/>
                  <a:pt x="2166336" y="4591675"/>
                </a:cubicBezTo>
                <a:cubicBezTo>
                  <a:pt x="2162103" y="4592733"/>
                  <a:pt x="2157871" y="4593641"/>
                  <a:pt x="2153638" y="4594851"/>
                </a:cubicBezTo>
                <a:cubicBezTo>
                  <a:pt x="2145626" y="4597119"/>
                  <a:pt x="2137614" y="4599839"/>
                  <a:pt x="2129753" y="4602712"/>
                </a:cubicBezTo>
                <a:cubicBezTo>
                  <a:pt x="2119926" y="4606491"/>
                  <a:pt x="2110250" y="4610422"/>
                  <a:pt x="2100727" y="4614957"/>
                </a:cubicBezTo>
                <a:cubicBezTo>
                  <a:pt x="2090901" y="4619643"/>
                  <a:pt x="2081376" y="4625086"/>
                  <a:pt x="2071852" y="4630377"/>
                </a:cubicBezTo>
                <a:cubicBezTo>
                  <a:pt x="2062787" y="4635517"/>
                  <a:pt x="2053866" y="4640657"/>
                  <a:pt x="2045100" y="4646251"/>
                </a:cubicBezTo>
                <a:cubicBezTo>
                  <a:pt x="2036783" y="4651693"/>
                  <a:pt x="2028472" y="4657286"/>
                  <a:pt x="2020304" y="4663030"/>
                </a:cubicBezTo>
                <a:cubicBezTo>
                  <a:pt x="2011991" y="4669079"/>
                  <a:pt x="2003826" y="4675276"/>
                  <a:pt x="1996268" y="4682230"/>
                </a:cubicBezTo>
                <a:cubicBezTo>
                  <a:pt x="1988407" y="4689335"/>
                  <a:pt x="1981300" y="4697046"/>
                  <a:pt x="1974045" y="4704755"/>
                </a:cubicBezTo>
                <a:cubicBezTo>
                  <a:pt x="1958775" y="4720931"/>
                  <a:pt x="1943962" y="4737410"/>
                  <a:pt x="1928844" y="4753736"/>
                </a:cubicBezTo>
                <a:lnTo>
                  <a:pt x="1924434" y="4753583"/>
                </a:lnTo>
                <a:lnTo>
                  <a:pt x="1924764" y="4779738"/>
                </a:lnTo>
                <a:cubicBezTo>
                  <a:pt x="1924311" y="4791984"/>
                  <a:pt x="1923253" y="4804229"/>
                  <a:pt x="1921435" y="4816323"/>
                </a:cubicBezTo>
                <a:lnTo>
                  <a:pt x="1919120" y="4830225"/>
                </a:lnTo>
                <a:lnTo>
                  <a:pt x="1934591" y="4819196"/>
                </a:lnTo>
                <a:cubicBezTo>
                  <a:pt x="1945322" y="4812092"/>
                  <a:pt x="1956661" y="4805742"/>
                  <a:pt x="1968150" y="4799846"/>
                </a:cubicBezTo>
                <a:cubicBezTo>
                  <a:pt x="1979941" y="4793799"/>
                  <a:pt x="1992188" y="4788659"/>
                  <a:pt x="2004434" y="4783519"/>
                </a:cubicBezTo>
                <a:cubicBezTo>
                  <a:pt x="2016525" y="4778530"/>
                  <a:pt x="2028924" y="4773542"/>
                  <a:pt x="2041621" y="4770064"/>
                </a:cubicBezTo>
                <a:lnTo>
                  <a:pt x="2053396" y="4767622"/>
                </a:lnTo>
                <a:lnTo>
                  <a:pt x="2056288" y="4764923"/>
                </a:lnTo>
                <a:cubicBezTo>
                  <a:pt x="2059610" y="4761749"/>
                  <a:pt x="2063089" y="4758573"/>
                  <a:pt x="2066266" y="4755399"/>
                </a:cubicBezTo>
                <a:cubicBezTo>
                  <a:pt x="2073363" y="4748295"/>
                  <a:pt x="2080468" y="4741189"/>
                  <a:pt x="2087574" y="4734084"/>
                </a:cubicBezTo>
                <a:cubicBezTo>
                  <a:pt x="2094376" y="4727130"/>
                  <a:pt x="2101181" y="4720175"/>
                  <a:pt x="2107680" y="4712919"/>
                </a:cubicBezTo>
                <a:cubicBezTo>
                  <a:pt x="2113879" y="4705813"/>
                  <a:pt x="2120077" y="4698557"/>
                  <a:pt x="2126275" y="4691300"/>
                </a:cubicBezTo>
                <a:cubicBezTo>
                  <a:pt x="2135496" y="4679963"/>
                  <a:pt x="2143510" y="4667717"/>
                  <a:pt x="2151219" y="4655321"/>
                </a:cubicBezTo>
                <a:cubicBezTo>
                  <a:pt x="2159383" y="4642319"/>
                  <a:pt x="2166640" y="4629016"/>
                  <a:pt x="2173442" y="4615260"/>
                </a:cubicBezTo>
                <a:cubicBezTo>
                  <a:pt x="2176769" y="4608003"/>
                  <a:pt x="2179792" y="4600444"/>
                  <a:pt x="2181454" y="4592583"/>
                </a:cubicBezTo>
                <a:cubicBezTo>
                  <a:pt x="2181454" y="4591524"/>
                  <a:pt x="2181606" y="4590467"/>
                  <a:pt x="2181606" y="4589408"/>
                </a:cubicBezTo>
                <a:cubicBezTo>
                  <a:pt x="2180397" y="4589408"/>
                  <a:pt x="2179035" y="4589408"/>
                  <a:pt x="2177675" y="4589408"/>
                </a:cubicBezTo>
                <a:close/>
                <a:moveTo>
                  <a:pt x="6177951" y="4585477"/>
                </a:moveTo>
                <a:cubicBezTo>
                  <a:pt x="6167218" y="4589105"/>
                  <a:pt x="6156786" y="4593641"/>
                  <a:pt x="6146505" y="4598176"/>
                </a:cubicBezTo>
                <a:cubicBezTo>
                  <a:pt x="6133656" y="4603618"/>
                  <a:pt x="6121412" y="4610270"/>
                  <a:pt x="6109166" y="4617074"/>
                </a:cubicBezTo>
                <a:cubicBezTo>
                  <a:pt x="6100852" y="4621910"/>
                  <a:pt x="6092536" y="4626748"/>
                  <a:pt x="6084827" y="4632342"/>
                </a:cubicBezTo>
                <a:cubicBezTo>
                  <a:pt x="6077569" y="4637632"/>
                  <a:pt x="6070767" y="4643378"/>
                  <a:pt x="6064267" y="4649576"/>
                </a:cubicBezTo>
                <a:cubicBezTo>
                  <a:pt x="6057466" y="4656378"/>
                  <a:pt x="6050962" y="4663333"/>
                  <a:pt x="6044464" y="4670439"/>
                </a:cubicBezTo>
                <a:cubicBezTo>
                  <a:pt x="6037661" y="4677846"/>
                  <a:pt x="6031310" y="4685556"/>
                  <a:pt x="6025564" y="4693870"/>
                </a:cubicBezTo>
                <a:cubicBezTo>
                  <a:pt x="6020276" y="4702639"/>
                  <a:pt x="6015588" y="4711709"/>
                  <a:pt x="6011505" y="4721083"/>
                </a:cubicBezTo>
                <a:lnTo>
                  <a:pt x="6007996" y="4729570"/>
                </a:lnTo>
                <a:lnTo>
                  <a:pt x="6023751" y="4719269"/>
                </a:lnTo>
                <a:cubicBezTo>
                  <a:pt x="6030251" y="4715488"/>
                  <a:pt x="6036903" y="4711709"/>
                  <a:pt x="6043554" y="4708234"/>
                </a:cubicBezTo>
                <a:cubicBezTo>
                  <a:pt x="6048695" y="4705361"/>
                  <a:pt x="6054138" y="4702639"/>
                  <a:pt x="6059581" y="4700371"/>
                </a:cubicBezTo>
                <a:cubicBezTo>
                  <a:pt x="6062905" y="4699011"/>
                  <a:pt x="6066383" y="4697952"/>
                  <a:pt x="6069858" y="4697197"/>
                </a:cubicBezTo>
                <a:lnTo>
                  <a:pt x="6081326" y="4698057"/>
                </a:lnTo>
                <a:lnTo>
                  <a:pt x="6101911" y="4684196"/>
                </a:lnTo>
                <a:cubicBezTo>
                  <a:pt x="6109469" y="4678451"/>
                  <a:pt x="6116877" y="4672858"/>
                  <a:pt x="6123679" y="4666507"/>
                </a:cubicBezTo>
                <a:cubicBezTo>
                  <a:pt x="6139252" y="4651088"/>
                  <a:pt x="6152554" y="4633702"/>
                  <a:pt x="6164345" y="4615260"/>
                </a:cubicBezTo>
                <a:cubicBezTo>
                  <a:pt x="6169940" y="4605735"/>
                  <a:pt x="6174475" y="4595908"/>
                  <a:pt x="6177951" y="4585477"/>
                </a:cubicBezTo>
                <a:close/>
                <a:moveTo>
                  <a:pt x="1852953" y="4582907"/>
                </a:moveTo>
                <a:cubicBezTo>
                  <a:pt x="1843578" y="4595001"/>
                  <a:pt x="1836174" y="4608456"/>
                  <a:pt x="1829524" y="4622364"/>
                </a:cubicBezTo>
                <a:cubicBezTo>
                  <a:pt x="1807753" y="4670439"/>
                  <a:pt x="1793241" y="4721535"/>
                  <a:pt x="1782353" y="4772935"/>
                </a:cubicBezTo>
                <a:lnTo>
                  <a:pt x="1781146" y="4774423"/>
                </a:lnTo>
                <a:lnTo>
                  <a:pt x="1789310" y="4790170"/>
                </a:lnTo>
                <a:cubicBezTo>
                  <a:pt x="1792484" y="4796822"/>
                  <a:pt x="1795205" y="4803625"/>
                  <a:pt x="1797777" y="4810427"/>
                </a:cubicBezTo>
                <a:cubicBezTo>
                  <a:pt x="1806846" y="4834314"/>
                  <a:pt x="1816068" y="4858350"/>
                  <a:pt x="1822567" y="4883143"/>
                </a:cubicBezTo>
                <a:lnTo>
                  <a:pt x="1827419" y="4907013"/>
                </a:lnTo>
                <a:lnTo>
                  <a:pt x="1841315" y="4893273"/>
                </a:lnTo>
                <a:cubicBezTo>
                  <a:pt x="1850690" y="4884354"/>
                  <a:pt x="1860513" y="4875888"/>
                  <a:pt x="1870491" y="4867725"/>
                </a:cubicBezTo>
                <a:lnTo>
                  <a:pt x="1892799" y="4849671"/>
                </a:lnTo>
                <a:lnTo>
                  <a:pt x="1891356" y="4844291"/>
                </a:lnTo>
                <a:cubicBezTo>
                  <a:pt x="1892259" y="4841116"/>
                  <a:pt x="1892713" y="4837942"/>
                  <a:pt x="1893318" y="4834768"/>
                </a:cubicBezTo>
                <a:cubicBezTo>
                  <a:pt x="1894076" y="4831441"/>
                  <a:pt x="1894678" y="4828114"/>
                  <a:pt x="1895286" y="4824789"/>
                </a:cubicBezTo>
                <a:cubicBezTo>
                  <a:pt x="1900272" y="4794554"/>
                  <a:pt x="1901485" y="4764017"/>
                  <a:pt x="1898909" y="4733630"/>
                </a:cubicBezTo>
                <a:cubicBezTo>
                  <a:pt x="1896947" y="4714431"/>
                  <a:pt x="1893619" y="4695382"/>
                  <a:pt x="1889996" y="4676333"/>
                </a:cubicBezTo>
                <a:cubicBezTo>
                  <a:pt x="1888178" y="4667112"/>
                  <a:pt x="1886212" y="4657740"/>
                  <a:pt x="1884098" y="4648517"/>
                </a:cubicBezTo>
                <a:cubicBezTo>
                  <a:pt x="1883039" y="4643529"/>
                  <a:pt x="1881830" y="4638691"/>
                  <a:pt x="1880470" y="4633702"/>
                </a:cubicBezTo>
                <a:cubicBezTo>
                  <a:pt x="1879259" y="4629319"/>
                  <a:pt x="1877749" y="4624933"/>
                  <a:pt x="1876238" y="4620701"/>
                </a:cubicBezTo>
                <a:cubicBezTo>
                  <a:pt x="1874572" y="4616468"/>
                  <a:pt x="1872910" y="4611933"/>
                  <a:pt x="1870791" y="4607851"/>
                </a:cubicBezTo>
                <a:cubicBezTo>
                  <a:pt x="1868372" y="4603164"/>
                  <a:pt x="1865652" y="4598630"/>
                  <a:pt x="1862781" y="4594094"/>
                </a:cubicBezTo>
                <a:cubicBezTo>
                  <a:pt x="1859910" y="4590164"/>
                  <a:pt x="1857035" y="4586535"/>
                  <a:pt x="1853405" y="4583209"/>
                </a:cubicBezTo>
                <a:cubicBezTo>
                  <a:pt x="1853256" y="4583058"/>
                  <a:pt x="1853104" y="4583058"/>
                  <a:pt x="1852953" y="4582907"/>
                </a:cubicBezTo>
                <a:close/>
                <a:moveTo>
                  <a:pt x="4425667" y="4577465"/>
                </a:moveTo>
                <a:cubicBezTo>
                  <a:pt x="4423400" y="4577768"/>
                  <a:pt x="4420981" y="4578070"/>
                  <a:pt x="4418713" y="4578373"/>
                </a:cubicBezTo>
                <a:cubicBezTo>
                  <a:pt x="4413270" y="4578977"/>
                  <a:pt x="4407676" y="4579884"/>
                  <a:pt x="4402083" y="4580792"/>
                </a:cubicBezTo>
                <a:cubicBezTo>
                  <a:pt x="4391350" y="4582606"/>
                  <a:pt x="4380615" y="4585025"/>
                  <a:pt x="4369883" y="4587443"/>
                </a:cubicBezTo>
                <a:cubicBezTo>
                  <a:pt x="4348870" y="4592735"/>
                  <a:pt x="4328006" y="4598780"/>
                  <a:pt x="4307751" y="4606340"/>
                </a:cubicBezTo>
                <a:cubicBezTo>
                  <a:pt x="4297317" y="4610119"/>
                  <a:pt x="4287340" y="4615109"/>
                  <a:pt x="4277362" y="4619947"/>
                </a:cubicBezTo>
                <a:cubicBezTo>
                  <a:pt x="4268293" y="4624481"/>
                  <a:pt x="4259223" y="4629168"/>
                  <a:pt x="4250302" y="4634006"/>
                </a:cubicBezTo>
                <a:cubicBezTo>
                  <a:pt x="4243198" y="4638088"/>
                  <a:pt x="4235941" y="4642018"/>
                  <a:pt x="4229288" y="4646704"/>
                </a:cubicBezTo>
                <a:cubicBezTo>
                  <a:pt x="4225358" y="4649274"/>
                  <a:pt x="4221579" y="4651996"/>
                  <a:pt x="4217800" y="4654867"/>
                </a:cubicBezTo>
                <a:cubicBezTo>
                  <a:pt x="4214322" y="4657589"/>
                  <a:pt x="4210997" y="4660462"/>
                  <a:pt x="4207670" y="4663333"/>
                </a:cubicBezTo>
                <a:cubicBezTo>
                  <a:pt x="4200264" y="4670589"/>
                  <a:pt x="4192553" y="4677998"/>
                  <a:pt x="4185297" y="4685556"/>
                </a:cubicBezTo>
                <a:cubicBezTo>
                  <a:pt x="4181217" y="4689789"/>
                  <a:pt x="4176983" y="4693871"/>
                  <a:pt x="4173202" y="4698255"/>
                </a:cubicBezTo>
                <a:cubicBezTo>
                  <a:pt x="4168063" y="4704302"/>
                  <a:pt x="4162772" y="4710198"/>
                  <a:pt x="4157633" y="4716246"/>
                </a:cubicBezTo>
                <a:lnTo>
                  <a:pt x="4157208" y="4716290"/>
                </a:lnTo>
                <a:lnTo>
                  <a:pt x="4152491" y="4739526"/>
                </a:lnTo>
                <a:lnTo>
                  <a:pt x="4150259" y="4747573"/>
                </a:lnTo>
                <a:lnTo>
                  <a:pt x="4177284" y="4736201"/>
                </a:lnTo>
                <a:cubicBezTo>
                  <a:pt x="4189529" y="4731665"/>
                  <a:pt x="4202078" y="4727886"/>
                  <a:pt x="4214625" y="4724408"/>
                </a:cubicBezTo>
                <a:cubicBezTo>
                  <a:pt x="4228081" y="4720628"/>
                  <a:pt x="4241687" y="4717152"/>
                  <a:pt x="4255291" y="4713977"/>
                </a:cubicBezTo>
                <a:cubicBezTo>
                  <a:pt x="4261490" y="4712465"/>
                  <a:pt x="4267688" y="4710954"/>
                  <a:pt x="4274037" y="4710197"/>
                </a:cubicBezTo>
                <a:cubicBezTo>
                  <a:pt x="4277969" y="4709745"/>
                  <a:pt x="4281595" y="4709592"/>
                  <a:pt x="4285526" y="4709745"/>
                </a:cubicBezTo>
                <a:lnTo>
                  <a:pt x="4294939" y="4711819"/>
                </a:lnTo>
                <a:lnTo>
                  <a:pt x="4295505" y="4711105"/>
                </a:lnTo>
                <a:cubicBezTo>
                  <a:pt x="4295957" y="4711105"/>
                  <a:pt x="4296261" y="4710954"/>
                  <a:pt x="4296713" y="4710954"/>
                </a:cubicBezTo>
                <a:cubicBezTo>
                  <a:pt x="4306086" y="4708234"/>
                  <a:pt x="4314856" y="4704302"/>
                  <a:pt x="4323473" y="4699768"/>
                </a:cubicBezTo>
                <a:cubicBezTo>
                  <a:pt x="4329368" y="4696441"/>
                  <a:pt x="4334962" y="4692813"/>
                  <a:pt x="4340405" y="4688731"/>
                </a:cubicBezTo>
                <a:cubicBezTo>
                  <a:pt x="4345693" y="4684952"/>
                  <a:pt x="4350531" y="4680265"/>
                  <a:pt x="4355218" y="4675881"/>
                </a:cubicBezTo>
                <a:cubicBezTo>
                  <a:pt x="4364441" y="4666961"/>
                  <a:pt x="4373058" y="4657891"/>
                  <a:pt x="4381523" y="4648366"/>
                </a:cubicBezTo>
                <a:cubicBezTo>
                  <a:pt x="4386212" y="4642925"/>
                  <a:pt x="4391199" y="4637634"/>
                  <a:pt x="4395432" y="4631888"/>
                </a:cubicBezTo>
                <a:cubicBezTo>
                  <a:pt x="4399211" y="4626598"/>
                  <a:pt x="4402840" y="4621307"/>
                  <a:pt x="4406318" y="4615864"/>
                </a:cubicBezTo>
                <a:cubicBezTo>
                  <a:pt x="4413724" y="4603620"/>
                  <a:pt x="4420678" y="4590921"/>
                  <a:pt x="4425667" y="4577465"/>
                </a:cubicBezTo>
                <a:close/>
                <a:moveTo>
                  <a:pt x="9910897" y="4576052"/>
                </a:moveTo>
                <a:lnTo>
                  <a:pt x="9905351" y="4578977"/>
                </a:lnTo>
                <a:cubicBezTo>
                  <a:pt x="9901876" y="4578977"/>
                  <a:pt x="9898247" y="4578825"/>
                  <a:pt x="9894770" y="4579128"/>
                </a:cubicBezTo>
                <a:cubicBezTo>
                  <a:pt x="9891142" y="4579430"/>
                  <a:pt x="9887664" y="4580035"/>
                  <a:pt x="9884187" y="4580338"/>
                </a:cubicBezTo>
                <a:cubicBezTo>
                  <a:pt x="9877686" y="4581093"/>
                  <a:pt x="9871186" y="4581849"/>
                  <a:pt x="9864836" y="4583210"/>
                </a:cubicBezTo>
                <a:cubicBezTo>
                  <a:pt x="9854255" y="4586082"/>
                  <a:pt x="9843975" y="4590919"/>
                  <a:pt x="9834147" y="4596060"/>
                </a:cubicBezTo>
                <a:cubicBezTo>
                  <a:pt x="9830217" y="4598176"/>
                  <a:pt x="9826135" y="4600596"/>
                  <a:pt x="9822205" y="4602712"/>
                </a:cubicBezTo>
                <a:cubicBezTo>
                  <a:pt x="9817822" y="4605131"/>
                  <a:pt x="9813285" y="4607399"/>
                  <a:pt x="9808902" y="4609817"/>
                </a:cubicBezTo>
                <a:cubicBezTo>
                  <a:pt x="9800133" y="4614957"/>
                  <a:pt x="9791667" y="4620702"/>
                  <a:pt x="9783201" y="4626598"/>
                </a:cubicBezTo>
                <a:cubicBezTo>
                  <a:pt x="9774886" y="4632342"/>
                  <a:pt x="9766269" y="4637785"/>
                  <a:pt x="9757653" y="4643227"/>
                </a:cubicBezTo>
                <a:cubicBezTo>
                  <a:pt x="9755385" y="4644587"/>
                  <a:pt x="9753117" y="4645949"/>
                  <a:pt x="9750850" y="4647460"/>
                </a:cubicBezTo>
                <a:cubicBezTo>
                  <a:pt x="9753872" y="4648215"/>
                  <a:pt x="9756745" y="4648971"/>
                  <a:pt x="9759768" y="4649576"/>
                </a:cubicBezTo>
                <a:cubicBezTo>
                  <a:pt x="9768234" y="4651239"/>
                  <a:pt x="9776852" y="4652147"/>
                  <a:pt x="9785469" y="4652599"/>
                </a:cubicBezTo>
                <a:cubicBezTo>
                  <a:pt x="9797866" y="4653053"/>
                  <a:pt x="9810262" y="4652751"/>
                  <a:pt x="9822659" y="4651390"/>
                </a:cubicBezTo>
                <a:cubicBezTo>
                  <a:pt x="9834753" y="4650030"/>
                  <a:pt x="9846695" y="4647611"/>
                  <a:pt x="9858488" y="4645041"/>
                </a:cubicBezTo>
                <a:cubicBezTo>
                  <a:pt x="9868768" y="4642622"/>
                  <a:pt x="9878744" y="4639448"/>
                  <a:pt x="9888572" y="4635517"/>
                </a:cubicBezTo>
                <a:cubicBezTo>
                  <a:pt x="9898397" y="4631434"/>
                  <a:pt x="9908375" y="4627354"/>
                  <a:pt x="9917899" y="4622516"/>
                </a:cubicBezTo>
                <a:cubicBezTo>
                  <a:pt x="9926365" y="4617829"/>
                  <a:pt x="9934982" y="4612992"/>
                  <a:pt x="9942994" y="4607549"/>
                </a:cubicBezTo>
                <a:lnTo>
                  <a:pt x="9949739" y="4602861"/>
                </a:lnTo>
                <a:lnTo>
                  <a:pt x="9916692" y="4582152"/>
                </a:lnTo>
                <a:close/>
                <a:moveTo>
                  <a:pt x="2755321" y="4566582"/>
                </a:moveTo>
                <a:cubicBezTo>
                  <a:pt x="2754716" y="4567639"/>
                  <a:pt x="2754111" y="4568850"/>
                  <a:pt x="2753507" y="4570058"/>
                </a:cubicBezTo>
                <a:cubicBezTo>
                  <a:pt x="2750634" y="4575954"/>
                  <a:pt x="2748366" y="4582001"/>
                  <a:pt x="2746401" y="4588351"/>
                </a:cubicBezTo>
                <a:cubicBezTo>
                  <a:pt x="2744738" y="4594246"/>
                  <a:pt x="2743377" y="4600142"/>
                  <a:pt x="2742017" y="4606038"/>
                </a:cubicBezTo>
                <a:cubicBezTo>
                  <a:pt x="2739900" y="4617377"/>
                  <a:pt x="2737935" y="4628714"/>
                  <a:pt x="2736575" y="4640205"/>
                </a:cubicBezTo>
                <a:cubicBezTo>
                  <a:pt x="2735213" y="4651996"/>
                  <a:pt x="2734610" y="4663789"/>
                  <a:pt x="2734005" y="4675580"/>
                </a:cubicBezTo>
                <a:cubicBezTo>
                  <a:pt x="2733248" y="4687523"/>
                  <a:pt x="2732342" y="4699314"/>
                  <a:pt x="2731434" y="4711257"/>
                </a:cubicBezTo>
                <a:lnTo>
                  <a:pt x="2729418" y="4745970"/>
                </a:lnTo>
                <a:lnTo>
                  <a:pt x="2735213" y="4749203"/>
                </a:lnTo>
                <a:cubicBezTo>
                  <a:pt x="2737935" y="4751168"/>
                  <a:pt x="2740505" y="4753436"/>
                  <a:pt x="2742771" y="4755854"/>
                </a:cubicBezTo>
                <a:cubicBezTo>
                  <a:pt x="2747307" y="4760540"/>
                  <a:pt x="2751086" y="4765831"/>
                  <a:pt x="2754865" y="4771123"/>
                </a:cubicBezTo>
                <a:cubicBezTo>
                  <a:pt x="2758947" y="4776867"/>
                  <a:pt x="2762425" y="4782915"/>
                  <a:pt x="2765902" y="4788810"/>
                </a:cubicBezTo>
                <a:cubicBezTo>
                  <a:pt x="2769378" y="4794706"/>
                  <a:pt x="2772705" y="4800603"/>
                  <a:pt x="2775879" y="4806650"/>
                </a:cubicBezTo>
                <a:cubicBezTo>
                  <a:pt x="2781625" y="4817836"/>
                  <a:pt x="2787521" y="4828871"/>
                  <a:pt x="2792811" y="4840210"/>
                </a:cubicBezTo>
                <a:lnTo>
                  <a:pt x="2800682" y="4862551"/>
                </a:lnTo>
                <a:lnTo>
                  <a:pt x="2824860" y="4820556"/>
                </a:lnTo>
                <a:lnTo>
                  <a:pt x="2844417" y="4794248"/>
                </a:lnTo>
                <a:lnTo>
                  <a:pt x="2839829" y="4787299"/>
                </a:lnTo>
                <a:cubicBezTo>
                  <a:pt x="2839222" y="4780344"/>
                  <a:pt x="2838619" y="4773391"/>
                  <a:pt x="2838015" y="4766436"/>
                </a:cubicBezTo>
                <a:cubicBezTo>
                  <a:pt x="2837257" y="4758727"/>
                  <a:pt x="2836502" y="4751017"/>
                  <a:pt x="2835142" y="4743306"/>
                </a:cubicBezTo>
                <a:cubicBezTo>
                  <a:pt x="2832420" y="4728340"/>
                  <a:pt x="2828792" y="4713525"/>
                  <a:pt x="2824257" y="4699012"/>
                </a:cubicBezTo>
                <a:cubicBezTo>
                  <a:pt x="2820780" y="4688278"/>
                  <a:pt x="2816850" y="4677695"/>
                  <a:pt x="2812465" y="4667264"/>
                </a:cubicBezTo>
                <a:cubicBezTo>
                  <a:pt x="2807930" y="4656531"/>
                  <a:pt x="2802789" y="4646100"/>
                  <a:pt x="2797347" y="4635820"/>
                </a:cubicBezTo>
                <a:cubicBezTo>
                  <a:pt x="2791754" y="4625691"/>
                  <a:pt x="2786311" y="4615563"/>
                  <a:pt x="2780264" y="4605584"/>
                </a:cubicBezTo>
                <a:cubicBezTo>
                  <a:pt x="2774368" y="4595909"/>
                  <a:pt x="2768473" y="4586234"/>
                  <a:pt x="2762577" y="4576709"/>
                </a:cubicBezTo>
                <a:cubicBezTo>
                  <a:pt x="2760309" y="4573234"/>
                  <a:pt x="2757890" y="4569756"/>
                  <a:pt x="2755321" y="4566582"/>
                </a:cubicBezTo>
                <a:close/>
                <a:moveTo>
                  <a:pt x="7876773" y="4565368"/>
                </a:moveTo>
                <a:lnTo>
                  <a:pt x="7869914" y="4573686"/>
                </a:lnTo>
                <a:cubicBezTo>
                  <a:pt x="7861147" y="4582756"/>
                  <a:pt x="7851471" y="4590919"/>
                  <a:pt x="7841493" y="4598630"/>
                </a:cubicBezTo>
                <a:lnTo>
                  <a:pt x="7834619" y="4603699"/>
                </a:lnTo>
                <a:lnTo>
                  <a:pt x="7824167" y="4636048"/>
                </a:lnTo>
                <a:lnTo>
                  <a:pt x="7826829" y="4639599"/>
                </a:lnTo>
                <a:cubicBezTo>
                  <a:pt x="7827585" y="4641413"/>
                  <a:pt x="7828493" y="4643529"/>
                  <a:pt x="7828643" y="4645493"/>
                </a:cubicBezTo>
                <a:cubicBezTo>
                  <a:pt x="7829097" y="4649726"/>
                  <a:pt x="7828947" y="4653658"/>
                  <a:pt x="7827888" y="4657740"/>
                </a:cubicBezTo>
                <a:cubicBezTo>
                  <a:pt x="7826829" y="4662274"/>
                  <a:pt x="7825319" y="4666658"/>
                  <a:pt x="7823503" y="4671042"/>
                </a:cubicBezTo>
                <a:lnTo>
                  <a:pt x="7816619" y="4682211"/>
                </a:lnTo>
                <a:lnTo>
                  <a:pt x="7815794" y="4689638"/>
                </a:lnTo>
                <a:cubicBezTo>
                  <a:pt x="7815189" y="4702337"/>
                  <a:pt x="7815189" y="4715187"/>
                  <a:pt x="7815945" y="4727886"/>
                </a:cubicBezTo>
                <a:cubicBezTo>
                  <a:pt x="7816399" y="4731968"/>
                  <a:pt x="7816853" y="4736201"/>
                  <a:pt x="7817307" y="4740283"/>
                </a:cubicBezTo>
                <a:cubicBezTo>
                  <a:pt x="7817761" y="4743911"/>
                  <a:pt x="7818516" y="4747539"/>
                  <a:pt x="7818968" y="4751168"/>
                </a:cubicBezTo>
                <a:cubicBezTo>
                  <a:pt x="7819271" y="4753888"/>
                  <a:pt x="7819725" y="4756459"/>
                  <a:pt x="7820179" y="4759180"/>
                </a:cubicBezTo>
                <a:cubicBezTo>
                  <a:pt x="7820631" y="4762052"/>
                  <a:pt x="7820935" y="4764925"/>
                  <a:pt x="7821539" y="4767796"/>
                </a:cubicBezTo>
                <a:cubicBezTo>
                  <a:pt x="7821539" y="4767796"/>
                  <a:pt x="7821389" y="4767645"/>
                  <a:pt x="7821389" y="4767495"/>
                </a:cubicBezTo>
                <a:cubicBezTo>
                  <a:pt x="7821991" y="4769761"/>
                  <a:pt x="7822144" y="4772029"/>
                  <a:pt x="7821236" y="4774600"/>
                </a:cubicBezTo>
                <a:lnTo>
                  <a:pt x="7820275" y="4775707"/>
                </a:lnTo>
                <a:lnTo>
                  <a:pt x="7820481" y="4776262"/>
                </a:lnTo>
                <a:lnTo>
                  <a:pt x="7820739" y="4780219"/>
                </a:lnTo>
                <a:lnTo>
                  <a:pt x="7830761" y="4794554"/>
                </a:lnTo>
                <a:lnTo>
                  <a:pt x="7832010" y="4796497"/>
                </a:lnTo>
                <a:lnTo>
                  <a:pt x="7841041" y="4777019"/>
                </a:lnTo>
                <a:cubicBezTo>
                  <a:pt x="7845575" y="4767041"/>
                  <a:pt x="7850415" y="4757215"/>
                  <a:pt x="7854193" y="4746935"/>
                </a:cubicBezTo>
                <a:cubicBezTo>
                  <a:pt x="7861751" y="4726224"/>
                  <a:pt x="7867345" y="4704907"/>
                  <a:pt x="7871730" y="4683290"/>
                </a:cubicBezTo>
                <a:cubicBezTo>
                  <a:pt x="7873241" y="4674521"/>
                  <a:pt x="7874753" y="4665753"/>
                  <a:pt x="7875811" y="4656984"/>
                </a:cubicBezTo>
                <a:cubicBezTo>
                  <a:pt x="7877021" y="4647763"/>
                  <a:pt x="7877777" y="4638389"/>
                  <a:pt x="7878231" y="4629017"/>
                </a:cubicBezTo>
                <a:cubicBezTo>
                  <a:pt x="7878835" y="4619493"/>
                  <a:pt x="7878835" y="4609817"/>
                  <a:pt x="7878835" y="4600293"/>
                </a:cubicBezTo>
                <a:cubicBezTo>
                  <a:pt x="7878835" y="4591375"/>
                  <a:pt x="7878533" y="4582455"/>
                  <a:pt x="7878079" y="4573535"/>
                </a:cubicBezTo>
                <a:close/>
                <a:moveTo>
                  <a:pt x="5905380" y="4564312"/>
                </a:moveTo>
                <a:cubicBezTo>
                  <a:pt x="5903415" y="4570964"/>
                  <a:pt x="5901299" y="4577465"/>
                  <a:pt x="5899184" y="4584117"/>
                </a:cubicBezTo>
                <a:cubicBezTo>
                  <a:pt x="5894496" y="4598780"/>
                  <a:pt x="5889809" y="4613293"/>
                  <a:pt x="5885276" y="4627806"/>
                </a:cubicBezTo>
                <a:cubicBezTo>
                  <a:pt x="5882554" y="4637028"/>
                  <a:pt x="5879833" y="4646251"/>
                  <a:pt x="5877868" y="4655773"/>
                </a:cubicBezTo>
                <a:cubicBezTo>
                  <a:pt x="5875902" y="4665147"/>
                  <a:pt x="5875600" y="4674822"/>
                  <a:pt x="5875146" y="4684345"/>
                </a:cubicBezTo>
                <a:cubicBezTo>
                  <a:pt x="5874995" y="4689789"/>
                  <a:pt x="5874844" y="4695382"/>
                  <a:pt x="5875449" y="4700825"/>
                </a:cubicBezTo>
                <a:cubicBezTo>
                  <a:pt x="5876054" y="4706569"/>
                  <a:pt x="5876809" y="4712162"/>
                  <a:pt x="5878019" y="4717907"/>
                </a:cubicBezTo>
                <a:cubicBezTo>
                  <a:pt x="5885576" y="4747236"/>
                  <a:pt x="5896614" y="4775808"/>
                  <a:pt x="5910522" y="4802717"/>
                </a:cubicBezTo>
                <a:cubicBezTo>
                  <a:pt x="5913393" y="4807858"/>
                  <a:pt x="5916266" y="4813149"/>
                  <a:pt x="5919591" y="4818138"/>
                </a:cubicBezTo>
                <a:cubicBezTo>
                  <a:pt x="5920499" y="4817533"/>
                  <a:pt x="5921255" y="4817079"/>
                  <a:pt x="5922161" y="4816777"/>
                </a:cubicBezTo>
                <a:cubicBezTo>
                  <a:pt x="5922312" y="4816625"/>
                  <a:pt x="5922464" y="4816474"/>
                  <a:pt x="5922615" y="4816323"/>
                </a:cubicBezTo>
                <a:cubicBezTo>
                  <a:pt x="5924883" y="4813905"/>
                  <a:pt x="5926999" y="4811183"/>
                  <a:pt x="5928813" y="4808311"/>
                </a:cubicBezTo>
                <a:cubicBezTo>
                  <a:pt x="5934708" y="4798333"/>
                  <a:pt x="5939546" y="4787902"/>
                  <a:pt x="5944385" y="4777472"/>
                </a:cubicBezTo>
                <a:cubicBezTo>
                  <a:pt x="5947256" y="4771424"/>
                  <a:pt x="5950129" y="4765377"/>
                  <a:pt x="5952397" y="4759027"/>
                </a:cubicBezTo>
                <a:cubicBezTo>
                  <a:pt x="5954211" y="4754039"/>
                  <a:pt x="5955875" y="4749049"/>
                  <a:pt x="5957386" y="4743910"/>
                </a:cubicBezTo>
                <a:cubicBezTo>
                  <a:pt x="5958445" y="4740432"/>
                  <a:pt x="5959351" y="4736956"/>
                  <a:pt x="5959956" y="4733328"/>
                </a:cubicBezTo>
                <a:cubicBezTo>
                  <a:pt x="5960560" y="4729698"/>
                  <a:pt x="5960862" y="4726222"/>
                  <a:pt x="5961316" y="4722594"/>
                </a:cubicBezTo>
                <a:cubicBezTo>
                  <a:pt x="5962072" y="4716093"/>
                  <a:pt x="5962373" y="4709592"/>
                  <a:pt x="5962676" y="4703093"/>
                </a:cubicBezTo>
                <a:cubicBezTo>
                  <a:pt x="5962676" y="4697650"/>
                  <a:pt x="5962676" y="4692208"/>
                  <a:pt x="5962224" y="4686766"/>
                </a:cubicBezTo>
                <a:cubicBezTo>
                  <a:pt x="5961772" y="4680869"/>
                  <a:pt x="5961013" y="4674973"/>
                  <a:pt x="5959805" y="4669228"/>
                </a:cubicBezTo>
                <a:cubicBezTo>
                  <a:pt x="5957386" y="4660157"/>
                  <a:pt x="5954663" y="4651390"/>
                  <a:pt x="5951338" y="4642622"/>
                </a:cubicBezTo>
                <a:cubicBezTo>
                  <a:pt x="5948164" y="4634307"/>
                  <a:pt x="5944232" y="4626295"/>
                  <a:pt x="5940151" y="4618585"/>
                </a:cubicBezTo>
                <a:cubicBezTo>
                  <a:pt x="5934104" y="4607851"/>
                  <a:pt x="5927604" y="4597420"/>
                  <a:pt x="5921102" y="4586988"/>
                </a:cubicBezTo>
                <a:cubicBezTo>
                  <a:pt x="5916266" y="4579128"/>
                  <a:pt x="5911124" y="4571569"/>
                  <a:pt x="5905380" y="4564312"/>
                </a:cubicBezTo>
                <a:close/>
                <a:moveTo>
                  <a:pt x="1067890" y="4555846"/>
                </a:moveTo>
                <a:cubicBezTo>
                  <a:pt x="1067890" y="4555846"/>
                  <a:pt x="1067890" y="4555846"/>
                  <a:pt x="1067890" y="4555999"/>
                </a:cubicBezTo>
                <a:cubicBezTo>
                  <a:pt x="1076055" y="4572023"/>
                  <a:pt x="1087996" y="4586082"/>
                  <a:pt x="1098732" y="4600444"/>
                </a:cubicBezTo>
                <a:cubicBezTo>
                  <a:pt x="1104173" y="4607851"/>
                  <a:pt x="1109464" y="4615260"/>
                  <a:pt x="1114907" y="4622667"/>
                </a:cubicBezTo>
                <a:cubicBezTo>
                  <a:pt x="1119592" y="4629016"/>
                  <a:pt x="1124733" y="4635215"/>
                  <a:pt x="1129872" y="4641262"/>
                </a:cubicBezTo>
                <a:cubicBezTo>
                  <a:pt x="1135468" y="4647763"/>
                  <a:pt x="1141060" y="4654262"/>
                  <a:pt x="1146958" y="4660613"/>
                </a:cubicBezTo>
                <a:cubicBezTo>
                  <a:pt x="1152700" y="4666810"/>
                  <a:pt x="1158747" y="4672554"/>
                  <a:pt x="1164946" y="4678300"/>
                </a:cubicBezTo>
                <a:cubicBezTo>
                  <a:pt x="1176888" y="4689335"/>
                  <a:pt x="1189436" y="4699615"/>
                  <a:pt x="1202741" y="4708837"/>
                </a:cubicBezTo>
                <a:cubicBezTo>
                  <a:pt x="1208182" y="4712314"/>
                  <a:pt x="1213775" y="4715488"/>
                  <a:pt x="1219822" y="4717756"/>
                </a:cubicBezTo>
                <a:lnTo>
                  <a:pt x="1221971" y="4720271"/>
                </a:lnTo>
                <a:lnTo>
                  <a:pt x="1235848" y="4720025"/>
                </a:lnTo>
                <a:cubicBezTo>
                  <a:pt x="1242499" y="4720629"/>
                  <a:pt x="1249000" y="4721839"/>
                  <a:pt x="1255503" y="4722897"/>
                </a:cubicBezTo>
                <a:cubicBezTo>
                  <a:pt x="1268202" y="4725015"/>
                  <a:pt x="1280901" y="4727584"/>
                  <a:pt x="1293445" y="4730608"/>
                </a:cubicBezTo>
                <a:cubicBezTo>
                  <a:pt x="1306749" y="4733782"/>
                  <a:pt x="1319902" y="4738015"/>
                  <a:pt x="1332450" y="4743760"/>
                </a:cubicBezTo>
                <a:lnTo>
                  <a:pt x="1340933" y="4748635"/>
                </a:lnTo>
                <a:lnTo>
                  <a:pt x="1336229" y="4720782"/>
                </a:lnTo>
                <a:lnTo>
                  <a:pt x="1336498" y="4682871"/>
                </a:lnTo>
                <a:lnTo>
                  <a:pt x="1334262" y="4682987"/>
                </a:lnTo>
                <a:cubicBezTo>
                  <a:pt x="1316424" y="4665752"/>
                  <a:pt x="1299191" y="4647763"/>
                  <a:pt x="1279083" y="4633098"/>
                </a:cubicBezTo>
                <a:cubicBezTo>
                  <a:pt x="1261547" y="4621912"/>
                  <a:pt x="1243106" y="4612387"/>
                  <a:pt x="1224206" y="4603770"/>
                </a:cubicBezTo>
                <a:cubicBezTo>
                  <a:pt x="1214683" y="4599385"/>
                  <a:pt x="1205160" y="4595152"/>
                  <a:pt x="1195483" y="4591222"/>
                </a:cubicBezTo>
                <a:cubicBezTo>
                  <a:pt x="1186109" y="4587443"/>
                  <a:pt x="1176587" y="4583966"/>
                  <a:pt x="1166911" y="4580488"/>
                </a:cubicBezTo>
                <a:cubicBezTo>
                  <a:pt x="1149222" y="4574594"/>
                  <a:pt x="1131081" y="4570208"/>
                  <a:pt x="1112791" y="4565825"/>
                </a:cubicBezTo>
                <a:lnTo>
                  <a:pt x="1110234" y="4565238"/>
                </a:lnTo>
                <a:lnTo>
                  <a:pt x="1104627" y="4567942"/>
                </a:lnTo>
                <a:cubicBezTo>
                  <a:pt x="1103568" y="4567942"/>
                  <a:pt x="1102509" y="4567790"/>
                  <a:pt x="1101452" y="4567790"/>
                </a:cubicBezTo>
                <a:cubicBezTo>
                  <a:pt x="1099184" y="4567336"/>
                  <a:pt x="1097218" y="4566279"/>
                  <a:pt x="1095556" y="4564766"/>
                </a:cubicBezTo>
                <a:lnTo>
                  <a:pt x="1091117" y="4560851"/>
                </a:lnTo>
                <a:lnTo>
                  <a:pt x="1085125" y="4559476"/>
                </a:lnTo>
                <a:cubicBezTo>
                  <a:pt x="1080891" y="4558568"/>
                  <a:pt x="1076658" y="4557660"/>
                  <a:pt x="1072426" y="4556754"/>
                </a:cubicBezTo>
                <a:cubicBezTo>
                  <a:pt x="1070916" y="4556453"/>
                  <a:pt x="1069401" y="4556149"/>
                  <a:pt x="1067890" y="4555846"/>
                </a:cubicBezTo>
                <a:close/>
                <a:moveTo>
                  <a:pt x="10326088" y="4552213"/>
                </a:moveTo>
                <a:lnTo>
                  <a:pt x="10328042" y="4554486"/>
                </a:lnTo>
                <a:cubicBezTo>
                  <a:pt x="10331519" y="4557964"/>
                  <a:pt x="10335146" y="4561439"/>
                  <a:pt x="10338927" y="4564766"/>
                </a:cubicBezTo>
                <a:cubicBezTo>
                  <a:pt x="10346032" y="4570359"/>
                  <a:pt x="10352986" y="4575802"/>
                  <a:pt x="10359788" y="4581698"/>
                </a:cubicBezTo>
                <a:cubicBezTo>
                  <a:pt x="10366592" y="4587594"/>
                  <a:pt x="10372790" y="4594094"/>
                  <a:pt x="10378534" y="4601048"/>
                </a:cubicBezTo>
                <a:cubicBezTo>
                  <a:pt x="10384884" y="4608456"/>
                  <a:pt x="10390477" y="4616469"/>
                  <a:pt x="10395164" y="4624935"/>
                </a:cubicBezTo>
                <a:cubicBezTo>
                  <a:pt x="10397280" y="4628714"/>
                  <a:pt x="10399397" y="4632342"/>
                  <a:pt x="10401665" y="4635971"/>
                </a:cubicBezTo>
                <a:cubicBezTo>
                  <a:pt x="10403025" y="4638086"/>
                  <a:pt x="10404385" y="4640203"/>
                  <a:pt x="10405746" y="4642319"/>
                </a:cubicBezTo>
                <a:cubicBezTo>
                  <a:pt x="10405746" y="4642319"/>
                  <a:pt x="10405896" y="4642472"/>
                  <a:pt x="10405896" y="4642472"/>
                </a:cubicBezTo>
                <a:cubicBezTo>
                  <a:pt x="10406955" y="4643227"/>
                  <a:pt x="10408014" y="4643982"/>
                  <a:pt x="10409072" y="4644587"/>
                </a:cubicBezTo>
                <a:cubicBezTo>
                  <a:pt x="10414213" y="4647761"/>
                  <a:pt x="10419654" y="4650331"/>
                  <a:pt x="10424795" y="4653507"/>
                </a:cubicBezTo>
                <a:cubicBezTo>
                  <a:pt x="10430388" y="4657135"/>
                  <a:pt x="10435830" y="4660613"/>
                  <a:pt x="10441122" y="4664693"/>
                </a:cubicBezTo>
                <a:cubicBezTo>
                  <a:pt x="10452006" y="4673159"/>
                  <a:pt x="10462437" y="4682380"/>
                  <a:pt x="10472868" y="4691451"/>
                </a:cubicBezTo>
                <a:cubicBezTo>
                  <a:pt x="10482543" y="4699917"/>
                  <a:pt x="10491765" y="4708837"/>
                  <a:pt x="10500988" y="4717907"/>
                </a:cubicBezTo>
                <a:cubicBezTo>
                  <a:pt x="10510209" y="4726827"/>
                  <a:pt x="10519279" y="4736048"/>
                  <a:pt x="10528199" y="4745270"/>
                </a:cubicBezTo>
                <a:cubicBezTo>
                  <a:pt x="10537571" y="4755097"/>
                  <a:pt x="10547096" y="4764773"/>
                  <a:pt x="10556317" y="4774750"/>
                </a:cubicBezTo>
                <a:lnTo>
                  <a:pt x="10573935" y="4794391"/>
                </a:lnTo>
                <a:lnTo>
                  <a:pt x="10598494" y="4803626"/>
                </a:lnTo>
                <a:lnTo>
                  <a:pt x="10599431" y="4803940"/>
                </a:lnTo>
                <a:lnTo>
                  <a:pt x="10598647" y="4803172"/>
                </a:lnTo>
                <a:cubicBezTo>
                  <a:pt x="10593809" y="4798789"/>
                  <a:pt x="10588821" y="4794252"/>
                  <a:pt x="10584134" y="4789567"/>
                </a:cubicBezTo>
                <a:cubicBezTo>
                  <a:pt x="10579447" y="4784880"/>
                  <a:pt x="10575063" y="4780043"/>
                  <a:pt x="10570679" y="4775053"/>
                </a:cubicBezTo>
                <a:cubicBezTo>
                  <a:pt x="10562515" y="4765831"/>
                  <a:pt x="10555108" y="4755702"/>
                  <a:pt x="10547096" y="4746330"/>
                </a:cubicBezTo>
                <a:cubicBezTo>
                  <a:pt x="10538932" y="4736956"/>
                  <a:pt x="10529558" y="4728643"/>
                  <a:pt x="10520790" y="4719874"/>
                </a:cubicBezTo>
                <a:cubicBezTo>
                  <a:pt x="10511720" y="4710652"/>
                  <a:pt x="10502952" y="4701128"/>
                  <a:pt x="10493729" y="4692210"/>
                </a:cubicBezTo>
                <a:cubicBezTo>
                  <a:pt x="10484811" y="4683591"/>
                  <a:pt x="10475590" y="4675276"/>
                  <a:pt x="10466670" y="4666660"/>
                </a:cubicBezTo>
                <a:cubicBezTo>
                  <a:pt x="10457600" y="4658043"/>
                  <a:pt x="10449284" y="4648972"/>
                  <a:pt x="10441272" y="4639448"/>
                </a:cubicBezTo>
                <a:lnTo>
                  <a:pt x="10405789" y="4594871"/>
                </a:lnTo>
                <a:lnTo>
                  <a:pt x="10397129" y="4596514"/>
                </a:lnTo>
                <a:cubicBezTo>
                  <a:pt x="10396675" y="4596665"/>
                  <a:pt x="10396223" y="4596665"/>
                  <a:pt x="10395769" y="4596665"/>
                </a:cubicBezTo>
                <a:cubicBezTo>
                  <a:pt x="10392745" y="4596817"/>
                  <a:pt x="10388663" y="4595758"/>
                  <a:pt x="10386698" y="4593340"/>
                </a:cubicBezTo>
                <a:cubicBezTo>
                  <a:pt x="10383070" y="4588954"/>
                  <a:pt x="10379442" y="4584571"/>
                  <a:pt x="10376115" y="4580036"/>
                </a:cubicBezTo>
                <a:lnTo>
                  <a:pt x="10361270" y="4555592"/>
                </a:lnTo>
                <a:lnTo>
                  <a:pt x="10357823" y="4556149"/>
                </a:lnTo>
                <a:close/>
                <a:moveTo>
                  <a:pt x="4840343" y="4549952"/>
                </a:moveTo>
                <a:cubicBezTo>
                  <a:pt x="4838832" y="4554940"/>
                  <a:pt x="4837623" y="4559928"/>
                  <a:pt x="4836413" y="4565069"/>
                </a:cubicBezTo>
                <a:cubicBezTo>
                  <a:pt x="4834749" y="4572477"/>
                  <a:pt x="4833088" y="4579884"/>
                  <a:pt x="4831878" y="4587442"/>
                </a:cubicBezTo>
                <a:cubicBezTo>
                  <a:pt x="4830970" y="4595152"/>
                  <a:pt x="4830365" y="4602863"/>
                  <a:pt x="4830215" y="4610573"/>
                </a:cubicBezTo>
                <a:cubicBezTo>
                  <a:pt x="4830064" y="4617526"/>
                  <a:pt x="4830516" y="4624329"/>
                  <a:pt x="4831121" y="4631284"/>
                </a:cubicBezTo>
                <a:cubicBezTo>
                  <a:pt x="4832483" y="4640203"/>
                  <a:pt x="4834145" y="4648971"/>
                  <a:pt x="4836262" y="4657740"/>
                </a:cubicBezTo>
                <a:cubicBezTo>
                  <a:pt x="4838529" y="4666357"/>
                  <a:pt x="4841251" y="4674822"/>
                  <a:pt x="4843972" y="4683138"/>
                </a:cubicBezTo>
                <a:cubicBezTo>
                  <a:pt x="4848960" y="4698406"/>
                  <a:pt x="4854554" y="4713373"/>
                  <a:pt x="4860148" y="4728338"/>
                </a:cubicBezTo>
                <a:cubicBezTo>
                  <a:pt x="4860451" y="4729246"/>
                  <a:pt x="4860905" y="4730152"/>
                  <a:pt x="4861357" y="4730909"/>
                </a:cubicBezTo>
                <a:lnTo>
                  <a:pt x="4861218" y="4731384"/>
                </a:lnTo>
                <a:lnTo>
                  <a:pt x="4875114" y="4738013"/>
                </a:lnTo>
                <a:cubicBezTo>
                  <a:pt x="4879194" y="4741491"/>
                  <a:pt x="4882522" y="4745724"/>
                  <a:pt x="4885847" y="4749957"/>
                </a:cubicBezTo>
                <a:lnTo>
                  <a:pt x="4895407" y="4762784"/>
                </a:lnTo>
                <a:lnTo>
                  <a:pt x="4896884" y="4746178"/>
                </a:lnTo>
                <a:cubicBezTo>
                  <a:pt x="4897187" y="4735293"/>
                  <a:pt x="4895674" y="4724257"/>
                  <a:pt x="4894615" y="4713524"/>
                </a:cubicBezTo>
                <a:cubicBezTo>
                  <a:pt x="4893558" y="4704302"/>
                  <a:pt x="4892347" y="4695232"/>
                  <a:pt x="4890836" y="4686010"/>
                </a:cubicBezTo>
                <a:cubicBezTo>
                  <a:pt x="4889173" y="4676333"/>
                  <a:pt x="4886906" y="4666810"/>
                  <a:pt x="4884487" y="4657286"/>
                </a:cubicBezTo>
                <a:cubicBezTo>
                  <a:pt x="4882070" y="4647611"/>
                  <a:pt x="4878893" y="4638086"/>
                  <a:pt x="4875719" y="4628562"/>
                </a:cubicBezTo>
                <a:cubicBezTo>
                  <a:pt x="4872997" y="4620096"/>
                  <a:pt x="4869975" y="4611782"/>
                  <a:pt x="4866798" y="4603467"/>
                </a:cubicBezTo>
                <a:cubicBezTo>
                  <a:pt x="4861661" y="4591072"/>
                  <a:pt x="4855613" y="4579279"/>
                  <a:pt x="4849566" y="4567336"/>
                </a:cubicBezTo>
                <a:cubicBezTo>
                  <a:pt x="4846542" y="4561439"/>
                  <a:pt x="4843518" y="4555696"/>
                  <a:pt x="4840343" y="4549952"/>
                </a:cubicBezTo>
                <a:close/>
                <a:moveTo>
                  <a:pt x="7007303" y="4530147"/>
                </a:moveTo>
                <a:cubicBezTo>
                  <a:pt x="7005489" y="4530298"/>
                  <a:pt x="7003828" y="4530450"/>
                  <a:pt x="7002164" y="4530752"/>
                </a:cubicBezTo>
                <a:cubicBezTo>
                  <a:pt x="7001861" y="4532566"/>
                  <a:pt x="7001710" y="4534531"/>
                  <a:pt x="7001560" y="4536347"/>
                </a:cubicBezTo>
                <a:cubicBezTo>
                  <a:pt x="7001560" y="4555092"/>
                  <a:pt x="7005037" y="4573535"/>
                  <a:pt x="7009118" y="4591827"/>
                </a:cubicBezTo>
                <a:cubicBezTo>
                  <a:pt x="7011991" y="4603015"/>
                  <a:pt x="7014864" y="4614201"/>
                  <a:pt x="7018342" y="4625086"/>
                </a:cubicBezTo>
                <a:cubicBezTo>
                  <a:pt x="7021816" y="4635518"/>
                  <a:pt x="7026049" y="4645798"/>
                  <a:pt x="7031038" y="4655624"/>
                </a:cubicBezTo>
                <a:cubicBezTo>
                  <a:pt x="7035424" y="4664241"/>
                  <a:pt x="7039959" y="4672707"/>
                  <a:pt x="7044341" y="4681323"/>
                </a:cubicBezTo>
                <a:lnTo>
                  <a:pt x="7049184" y="4690662"/>
                </a:lnTo>
                <a:lnTo>
                  <a:pt x="7050692" y="4690697"/>
                </a:lnTo>
                <a:cubicBezTo>
                  <a:pt x="7052356" y="4690848"/>
                  <a:pt x="7053867" y="4691149"/>
                  <a:pt x="7055378" y="4691453"/>
                </a:cubicBezTo>
                <a:cubicBezTo>
                  <a:pt x="7060367" y="4692511"/>
                  <a:pt x="7065204" y="4694173"/>
                  <a:pt x="7070043" y="4695836"/>
                </a:cubicBezTo>
                <a:cubicBezTo>
                  <a:pt x="7075789" y="4697954"/>
                  <a:pt x="7081531" y="4700222"/>
                  <a:pt x="7086974" y="4703244"/>
                </a:cubicBezTo>
                <a:cubicBezTo>
                  <a:pt x="7093325" y="4706721"/>
                  <a:pt x="7099371" y="4710652"/>
                  <a:pt x="7105416" y="4714733"/>
                </a:cubicBezTo>
                <a:cubicBezTo>
                  <a:pt x="7111012" y="4718514"/>
                  <a:pt x="7116604" y="4722443"/>
                  <a:pt x="7121896" y="4726526"/>
                </a:cubicBezTo>
                <a:cubicBezTo>
                  <a:pt x="7131873" y="4734236"/>
                  <a:pt x="7140945" y="4742702"/>
                  <a:pt x="7149864" y="4751620"/>
                </a:cubicBezTo>
                <a:lnTo>
                  <a:pt x="7155841" y="4758008"/>
                </a:lnTo>
                <a:lnTo>
                  <a:pt x="7159386" y="4733931"/>
                </a:lnTo>
                <a:cubicBezTo>
                  <a:pt x="7159689" y="4731665"/>
                  <a:pt x="7160143" y="4729397"/>
                  <a:pt x="7160595" y="4727129"/>
                </a:cubicBezTo>
                <a:cubicBezTo>
                  <a:pt x="7161049" y="4724710"/>
                  <a:pt x="7161503" y="4722291"/>
                  <a:pt x="7162107" y="4719872"/>
                </a:cubicBezTo>
                <a:cubicBezTo>
                  <a:pt x="7163922" y="4713524"/>
                  <a:pt x="7165736" y="4707326"/>
                  <a:pt x="7167701" y="4701126"/>
                </a:cubicBezTo>
                <a:lnTo>
                  <a:pt x="7175687" y="4683039"/>
                </a:lnTo>
                <a:lnTo>
                  <a:pt x="7175562" y="4682836"/>
                </a:lnTo>
                <a:cubicBezTo>
                  <a:pt x="7175562" y="4682987"/>
                  <a:pt x="7175562" y="4682987"/>
                  <a:pt x="7175562" y="4683138"/>
                </a:cubicBezTo>
                <a:cubicBezTo>
                  <a:pt x="7175411" y="4682836"/>
                  <a:pt x="7175411" y="4682685"/>
                  <a:pt x="7175261" y="4682382"/>
                </a:cubicBezTo>
                <a:cubicBezTo>
                  <a:pt x="7171783" y="4676033"/>
                  <a:pt x="7167853" y="4670137"/>
                  <a:pt x="7164225" y="4663938"/>
                </a:cubicBezTo>
                <a:cubicBezTo>
                  <a:pt x="7159689" y="4656229"/>
                  <a:pt x="7155005" y="4648519"/>
                  <a:pt x="7149864" y="4641111"/>
                </a:cubicBezTo>
                <a:cubicBezTo>
                  <a:pt x="7144572" y="4633552"/>
                  <a:pt x="7138829" y="4626295"/>
                  <a:pt x="7133083" y="4619039"/>
                </a:cubicBezTo>
                <a:cubicBezTo>
                  <a:pt x="7127339" y="4611935"/>
                  <a:pt x="7121593" y="4604829"/>
                  <a:pt x="7115698" y="4598026"/>
                </a:cubicBezTo>
                <a:cubicBezTo>
                  <a:pt x="7107534" y="4589408"/>
                  <a:pt x="7098766" y="4581396"/>
                  <a:pt x="7089998" y="4573535"/>
                </a:cubicBezTo>
                <a:cubicBezTo>
                  <a:pt x="7085160" y="4569151"/>
                  <a:pt x="7080171" y="4564918"/>
                  <a:pt x="7075182" y="4560836"/>
                </a:cubicBezTo>
                <a:cubicBezTo>
                  <a:pt x="7070951" y="4557359"/>
                  <a:pt x="7066263" y="4554335"/>
                  <a:pt x="7061576" y="4551161"/>
                </a:cubicBezTo>
                <a:cubicBezTo>
                  <a:pt x="7058402" y="4549196"/>
                  <a:pt x="7055378" y="4547382"/>
                  <a:pt x="7052205" y="4545719"/>
                </a:cubicBezTo>
                <a:cubicBezTo>
                  <a:pt x="7048727" y="4543754"/>
                  <a:pt x="7045098" y="4542090"/>
                  <a:pt x="7041470" y="4540276"/>
                </a:cubicBezTo>
                <a:cubicBezTo>
                  <a:pt x="7035424" y="4537253"/>
                  <a:pt x="7029073" y="4535137"/>
                  <a:pt x="7022724" y="4533020"/>
                </a:cubicBezTo>
                <a:cubicBezTo>
                  <a:pt x="7017583" y="4531810"/>
                  <a:pt x="7012596" y="4530601"/>
                  <a:pt x="7007303" y="4530147"/>
                </a:cubicBezTo>
                <a:close/>
                <a:moveTo>
                  <a:pt x="7421073" y="4529844"/>
                </a:moveTo>
                <a:cubicBezTo>
                  <a:pt x="7421073" y="4529995"/>
                  <a:pt x="7420921" y="4530298"/>
                  <a:pt x="7420771" y="4530449"/>
                </a:cubicBezTo>
                <a:cubicBezTo>
                  <a:pt x="7417444" y="4536647"/>
                  <a:pt x="7414119" y="4542846"/>
                  <a:pt x="7410641" y="4549044"/>
                </a:cubicBezTo>
                <a:cubicBezTo>
                  <a:pt x="7409129" y="4551613"/>
                  <a:pt x="7407769" y="4554334"/>
                  <a:pt x="7406409" y="4557056"/>
                </a:cubicBezTo>
                <a:cubicBezTo>
                  <a:pt x="7395675" y="4579733"/>
                  <a:pt x="7386453" y="4602863"/>
                  <a:pt x="7378291" y="4626597"/>
                </a:cubicBezTo>
                <a:lnTo>
                  <a:pt x="7366249" y="4659883"/>
                </a:lnTo>
                <a:lnTo>
                  <a:pt x="7368766" y="4660763"/>
                </a:lnTo>
                <a:cubicBezTo>
                  <a:pt x="7370580" y="4661822"/>
                  <a:pt x="7372243" y="4662730"/>
                  <a:pt x="7373755" y="4664241"/>
                </a:cubicBezTo>
                <a:cubicBezTo>
                  <a:pt x="7375418" y="4665904"/>
                  <a:pt x="7376778" y="4667568"/>
                  <a:pt x="7377987" y="4669683"/>
                </a:cubicBezTo>
                <a:cubicBezTo>
                  <a:pt x="7380255" y="4673615"/>
                  <a:pt x="7381919" y="4677848"/>
                  <a:pt x="7382976" y="4682231"/>
                </a:cubicBezTo>
                <a:cubicBezTo>
                  <a:pt x="7386907" y="4697650"/>
                  <a:pt x="7387058" y="4713827"/>
                  <a:pt x="7387361" y="4729549"/>
                </a:cubicBezTo>
                <a:cubicBezTo>
                  <a:pt x="7387663" y="4742551"/>
                  <a:pt x="7388267" y="4755702"/>
                  <a:pt x="7388721" y="4768704"/>
                </a:cubicBezTo>
                <a:cubicBezTo>
                  <a:pt x="7389173" y="4782309"/>
                  <a:pt x="7388571" y="4796067"/>
                  <a:pt x="7387965" y="4809673"/>
                </a:cubicBezTo>
                <a:cubicBezTo>
                  <a:pt x="7387361" y="4822523"/>
                  <a:pt x="7386150" y="4835222"/>
                  <a:pt x="7384185" y="4847920"/>
                </a:cubicBezTo>
                <a:lnTo>
                  <a:pt x="7379111" y="4873188"/>
                </a:lnTo>
                <a:lnTo>
                  <a:pt x="7388117" y="4902645"/>
                </a:lnTo>
                <a:lnTo>
                  <a:pt x="7390021" y="4916822"/>
                </a:lnTo>
                <a:lnTo>
                  <a:pt x="7434237" y="4885858"/>
                </a:lnTo>
                <a:lnTo>
                  <a:pt x="7434376" y="4885260"/>
                </a:lnTo>
                <a:cubicBezTo>
                  <a:pt x="7434376" y="4884957"/>
                  <a:pt x="7434527" y="4884504"/>
                  <a:pt x="7434679" y="4884201"/>
                </a:cubicBezTo>
                <a:lnTo>
                  <a:pt x="7434271" y="4885834"/>
                </a:lnTo>
                <a:lnTo>
                  <a:pt x="7434614" y="4885595"/>
                </a:lnTo>
                <a:lnTo>
                  <a:pt x="7441632" y="4860467"/>
                </a:lnTo>
                <a:cubicBezTo>
                  <a:pt x="7443901" y="4850792"/>
                  <a:pt x="7445413" y="4841116"/>
                  <a:pt x="7446924" y="4831441"/>
                </a:cubicBezTo>
                <a:cubicBezTo>
                  <a:pt x="7448587" y="4820707"/>
                  <a:pt x="7449947" y="4809822"/>
                  <a:pt x="7450855" y="4798938"/>
                </a:cubicBezTo>
                <a:cubicBezTo>
                  <a:pt x="7452669" y="4776714"/>
                  <a:pt x="7452971" y="4754493"/>
                  <a:pt x="7452669" y="4732117"/>
                </a:cubicBezTo>
                <a:cubicBezTo>
                  <a:pt x="7452366" y="4725013"/>
                  <a:pt x="7451912" y="4717756"/>
                  <a:pt x="7451459" y="4710651"/>
                </a:cubicBezTo>
                <a:cubicBezTo>
                  <a:pt x="7450855" y="4702940"/>
                  <a:pt x="7450703" y="4695079"/>
                  <a:pt x="7450249" y="4687370"/>
                </a:cubicBezTo>
                <a:cubicBezTo>
                  <a:pt x="7449493" y="4674822"/>
                  <a:pt x="7447983" y="4662274"/>
                  <a:pt x="7446470" y="4649877"/>
                </a:cubicBezTo>
                <a:cubicBezTo>
                  <a:pt x="7444959" y="4636726"/>
                  <a:pt x="7442841" y="4623875"/>
                  <a:pt x="7440423" y="4611025"/>
                </a:cubicBezTo>
                <a:cubicBezTo>
                  <a:pt x="7435737" y="4586232"/>
                  <a:pt x="7430445" y="4561590"/>
                  <a:pt x="7423793" y="4537251"/>
                </a:cubicBezTo>
                <a:cubicBezTo>
                  <a:pt x="7423037" y="4534682"/>
                  <a:pt x="7422131" y="4532263"/>
                  <a:pt x="7421073" y="4529844"/>
                </a:cubicBezTo>
                <a:close/>
                <a:moveTo>
                  <a:pt x="9750395" y="4525940"/>
                </a:moveTo>
                <a:lnTo>
                  <a:pt x="9748279" y="4528484"/>
                </a:lnTo>
                <a:cubicBezTo>
                  <a:pt x="9734371" y="4529542"/>
                  <a:pt x="9720464" y="4529995"/>
                  <a:pt x="9706705" y="4532414"/>
                </a:cubicBezTo>
                <a:cubicBezTo>
                  <a:pt x="9699147" y="4534380"/>
                  <a:pt x="9691891" y="4536799"/>
                  <a:pt x="9684483" y="4539519"/>
                </a:cubicBezTo>
                <a:cubicBezTo>
                  <a:pt x="9676168" y="4542543"/>
                  <a:pt x="9667702" y="4545416"/>
                  <a:pt x="9659690" y="4549044"/>
                </a:cubicBezTo>
                <a:cubicBezTo>
                  <a:pt x="9644270" y="4555846"/>
                  <a:pt x="9629152" y="4563557"/>
                  <a:pt x="9614187" y="4571267"/>
                </a:cubicBezTo>
                <a:cubicBezTo>
                  <a:pt x="9601940" y="4577766"/>
                  <a:pt x="9589999" y="4584267"/>
                  <a:pt x="9577904" y="4590919"/>
                </a:cubicBezTo>
                <a:cubicBezTo>
                  <a:pt x="9565053" y="4597874"/>
                  <a:pt x="9552204" y="4604526"/>
                  <a:pt x="9539203" y="4611025"/>
                </a:cubicBezTo>
                <a:cubicBezTo>
                  <a:pt x="9530737" y="4615561"/>
                  <a:pt x="9522422" y="4620701"/>
                  <a:pt x="9514258" y="4625689"/>
                </a:cubicBezTo>
                <a:cubicBezTo>
                  <a:pt x="9509573" y="4628562"/>
                  <a:pt x="9505037" y="4631434"/>
                  <a:pt x="9500351" y="4634156"/>
                </a:cubicBezTo>
                <a:cubicBezTo>
                  <a:pt x="9499594" y="4634609"/>
                  <a:pt x="9498686" y="4635063"/>
                  <a:pt x="9497780" y="4635667"/>
                </a:cubicBezTo>
                <a:cubicBezTo>
                  <a:pt x="9501862" y="4636574"/>
                  <a:pt x="9505945" y="4637331"/>
                  <a:pt x="9510025" y="4637935"/>
                </a:cubicBezTo>
                <a:cubicBezTo>
                  <a:pt x="9516980" y="4638842"/>
                  <a:pt x="9524086" y="4639750"/>
                  <a:pt x="9531190" y="4640505"/>
                </a:cubicBezTo>
                <a:cubicBezTo>
                  <a:pt x="9543890" y="4641865"/>
                  <a:pt x="9556587" y="4642168"/>
                  <a:pt x="9569288" y="4642622"/>
                </a:cubicBezTo>
                <a:cubicBezTo>
                  <a:pt x="9578055" y="4642924"/>
                  <a:pt x="9586823" y="4643075"/>
                  <a:pt x="9595592" y="4643227"/>
                </a:cubicBezTo>
                <a:cubicBezTo>
                  <a:pt x="9607989" y="4643378"/>
                  <a:pt x="9620385" y="4643378"/>
                  <a:pt x="9632782" y="4642018"/>
                </a:cubicBezTo>
                <a:cubicBezTo>
                  <a:pt x="9644270" y="4640807"/>
                  <a:pt x="9655608" y="4639446"/>
                  <a:pt x="9666947" y="4637632"/>
                </a:cubicBezTo>
                <a:cubicBezTo>
                  <a:pt x="9677982" y="4635818"/>
                  <a:pt x="9688867" y="4633399"/>
                  <a:pt x="9699752" y="4631284"/>
                </a:cubicBezTo>
                <a:cubicBezTo>
                  <a:pt x="9710184" y="4629319"/>
                  <a:pt x="9720615" y="4627352"/>
                  <a:pt x="9731046" y="4625237"/>
                </a:cubicBezTo>
                <a:lnTo>
                  <a:pt x="9736497" y="4626935"/>
                </a:lnTo>
                <a:lnTo>
                  <a:pt x="9761130" y="4610874"/>
                </a:lnTo>
                <a:cubicBezTo>
                  <a:pt x="9772015" y="4603770"/>
                  <a:pt x="9782446" y="4596060"/>
                  <a:pt x="9793632" y="4589559"/>
                </a:cubicBezTo>
                <a:cubicBezTo>
                  <a:pt x="9799076" y="4586535"/>
                  <a:pt x="9804669" y="4583663"/>
                  <a:pt x="9810111" y="4580639"/>
                </a:cubicBezTo>
                <a:cubicBezTo>
                  <a:pt x="9816460" y="4577163"/>
                  <a:pt x="9822659" y="4573686"/>
                  <a:pt x="9829008" y="4570512"/>
                </a:cubicBezTo>
                <a:lnTo>
                  <a:pt x="9830933" y="4569835"/>
                </a:lnTo>
                <a:lnTo>
                  <a:pt x="9827043" y="4568848"/>
                </a:lnTo>
                <a:cubicBezTo>
                  <a:pt x="9820996" y="4567034"/>
                  <a:pt x="9814798" y="4565220"/>
                  <a:pt x="9808902" y="4562801"/>
                </a:cubicBezTo>
                <a:cubicBezTo>
                  <a:pt x="9803459" y="4560533"/>
                  <a:pt x="9798017" y="4558416"/>
                  <a:pt x="9792878" y="4555696"/>
                </a:cubicBezTo>
                <a:cubicBezTo>
                  <a:pt x="9781236" y="4549345"/>
                  <a:pt x="9770351" y="4542089"/>
                  <a:pt x="9759770" y="4533926"/>
                </a:cubicBezTo>
                <a:close/>
                <a:moveTo>
                  <a:pt x="10010572" y="4518356"/>
                </a:moveTo>
                <a:cubicBezTo>
                  <a:pt x="10011629" y="4520926"/>
                  <a:pt x="10012838" y="4523345"/>
                  <a:pt x="10013897" y="4525916"/>
                </a:cubicBezTo>
                <a:cubicBezTo>
                  <a:pt x="10018584" y="4536648"/>
                  <a:pt x="10023269" y="4547231"/>
                  <a:pt x="10028862" y="4557359"/>
                </a:cubicBezTo>
                <a:cubicBezTo>
                  <a:pt x="10034003" y="4566733"/>
                  <a:pt x="10039294" y="4575954"/>
                  <a:pt x="10045341" y="4584723"/>
                </a:cubicBezTo>
                <a:cubicBezTo>
                  <a:pt x="10051238" y="4593038"/>
                  <a:pt x="10057586" y="4600898"/>
                  <a:pt x="10064087" y="4608759"/>
                </a:cubicBezTo>
                <a:cubicBezTo>
                  <a:pt x="10066506" y="4611330"/>
                  <a:pt x="10068925" y="4613596"/>
                  <a:pt x="10071645" y="4615714"/>
                </a:cubicBezTo>
                <a:cubicBezTo>
                  <a:pt x="10074518" y="4617982"/>
                  <a:pt x="10077391" y="4619947"/>
                  <a:pt x="10080414" y="4622062"/>
                </a:cubicBezTo>
                <a:cubicBezTo>
                  <a:pt x="10089939" y="4627808"/>
                  <a:pt x="10099613" y="4633099"/>
                  <a:pt x="10110045" y="4636878"/>
                </a:cubicBezTo>
                <a:cubicBezTo>
                  <a:pt x="10118511" y="4639448"/>
                  <a:pt x="10127278" y="4640808"/>
                  <a:pt x="10136198" y="4641262"/>
                </a:cubicBezTo>
                <a:cubicBezTo>
                  <a:pt x="10138315" y="4641413"/>
                  <a:pt x="10140431" y="4641262"/>
                  <a:pt x="10142548" y="4641262"/>
                </a:cubicBezTo>
                <a:cubicBezTo>
                  <a:pt x="10140129" y="4638692"/>
                  <a:pt x="10138012" y="4635820"/>
                  <a:pt x="10135744" y="4633099"/>
                </a:cubicBezTo>
                <a:cubicBezTo>
                  <a:pt x="10130756" y="4626900"/>
                  <a:pt x="10126069" y="4620551"/>
                  <a:pt x="10121534" y="4614050"/>
                </a:cubicBezTo>
                <a:cubicBezTo>
                  <a:pt x="10111859" y="4600445"/>
                  <a:pt x="10102033" y="4586839"/>
                  <a:pt x="10090997" y="4574291"/>
                </a:cubicBezTo>
                <a:cubicBezTo>
                  <a:pt x="10085101" y="4567942"/>
                  <a:pt x="10078751" y="4561895"/>
                  <a:pt x="10071948" y="4556453"/>
                </a:cubicBezTo>
                <a:cubicBezTo>
                  <a:pt x="10064541" y="4550707"/>
                  <a:pt x="10056982" y="4545114"/>
                  <a:pt x="10049120" y="4539822"/>
                </a:cubicBezTo>
                <a:cubicBezTo>
                  <a:pt x="10040353" y="4534382"/>
                  <a:pt x="10031282" y="4529090"/>
                  <a:pt x="10022210" y="4524252"/>
                </a:cubicBezTo>
                <a:cubicBezTo>
                  <a:pt x="10018431" y="4522286"/>
                  <a:pt x="10014501" y="4520321"/>
                  <a:pt x="10010572" y="4518356"/>
                </a:cubicBezTo>
                <a:close/>
                <a:moveTo>
                  <a:pt x="5537871" y="4515180"/>
                </a:moveTo>
                <a:cubicBezTo>
                  <a:pt x="5537721" y="4515180"/>
                  <a:pt x="5537721" y="4515331"/>
                  <a:pt x="5537570" y="4515331"/>
                </a:cubicBezTo>
                <a:cubicBezTo>
                  <a:pt x="5535603" y="4516691"/>
                  <a:pt x="5533789" y="4518204"/>
                  <a:pt x="5531976" y="4519715"/>
                </a:cubicBezTo>
                <a:cubicBezTo>
                  <a:pt x="5528195" y="4523646"/>
                  <a:pt x="5525021" y="4528030"/>
                  <a:pt x="5522149" y="4532566"/>
                </a:cubicBezTo>
                <a:cubicBezTo>
                  <a:pt x="5517462" y="4540578"/>
                  <a:pt x="5513078" y="4548893"/>
                  <a:pt x="5508543" y="4557056"/>
                </a:cubicBezTo>
                <a:cubicBezTo>
                  <a:pt x="5505520" y="4562649"/>
                  <a:pt x="5502343" y="4568244"/>
                  <a:pt x="5499170" y="4573686"/>
                </a:cubicBezTo>
                <a:cubicBezTo>
                  <a:pt x="5495996" y="4578825"/>
                  <a:pt x="5492821" y="4583966"/>
                  <a:pt x="5489797" y="4589257"/>
                </a:cubicBezTo>
                <a:cubicBezTo>
                  <a:pt x="5483750" y="4600142"/>
                  <a:pt x="5478158" y="4611328"/>
                  <a:pt x="5473017" y="4622818"/>
                </a:cubicBezTo>
                <a:cubicBezTo>
                  <a:pt x="5468026" y="4634004"/>
                  <a:pt x="5463039" y="4645192"/>
                  <a:pt x="5458805" y="4656681"/>
                </a:cubicBezTo>
                <a:cubicBezTo>
                  <a:pt x="5454876" y="4667415"/>
                  <a:pt x="5451094" y="4678300"/>
                  <a:pt x="5447619" y="4689335"/>
                </a:cubicBezTo>
                <a:cubicBezTo>
                  <a:pt x="5445049" y="4698103"/>
                  <a:pt x="5442933" y="4706872"/>
                  <a:pt x="5440968" y="4715792"/>
                </a:cubicBezTo>
                <a:cubicBezTo>
                  <a:pt x="5439909" y="4720780"/>
                  <a:pt x="5439003" y="4725618"/>
                  <a:pt x="5438095" y="4730455"/>
                </a:cubicBezTo>
                <a:cubicBezTo>
                  <a:pt x="5437339" y="4734537"/>
                  <a:pt x="5437036" y="4738770"/>
                  <a:pt x="5436735" y="4742851"/>
                </a:cubicBezTo>
                <a:lnTo>
                  <a:pt x="5434633" y="4746330"/>
                </a:lnTo>
                <a:lnTo>
                  <a:pt x="5440663" y="4757969"/>
                </a:lnTo>
                <a:cubicBezTo>
                  <a:pt x="5443235" y="4763411"/>
                  <a:pt x="5445806" y="4769006"/>
                  <a:pt x="5448374" y="4774599"/>
                </a:cubicBezTo>
                <a:cubicBezTo>
                  <a:pt x="5451247" y="4780343"/>
                  <a:pt x="5454118" y="4786088"/>
                  <a:pt x="5456688" y="4791983"/>
                </a:cubicBezTo>
                <a:cubicBezTo>
                  <a:pt x="5461528" y="4802868"/>
                  <a:pt x="5465609" y="4814055"/>
                  <a:pt x="5469237" y="4825394"/>
                </a:cubicBezTo>
                <a:lnTo>
                  <a:pt x="5472704" y="4837340"/>
                </a:lnTo>
                <a:lnTo>
                  <a:pt x="5488738" y="4811032"/>
                </a:lnTo>
                <a:cubicBezTo>
                  <a:pt x="5496297" y="4799996"/>
                  <a:pt x="5503855" y="4788961"/>
                  <a:pt x="5512019" y="4778227"/>
                </a:cubicBezTo>
                <a:cubicBezTo>
                  <a:pt x="5519730" y="4768098"/>
                  <a:pt x="5527892" y="4758121"/>
                  <a:pt x="5536207" y="4748446"/>
                </a:cubicBezTo>
                <a:lnTo>
                  <a:pt x="5556482" y="4727630"/>
                </a:lnTo>
                <a:lnTo>
                  <a:pt x="5555861" y="4723653"/>
                </a:lnTo>
                <a:cubicBezTo>
                  <a:pt x="5557222" y="4717303"/>
                  <a:pt x="5557825" y="4710651"/>
                  <a:pt x="5558431" y="4704302"/>
                </a:cubicBezTo>
                <a:cubicBezTo>
                  <a:pt x="5559338" y="4695382"/>
                  <a:pt x="5560095" y="4686463"/>
                  <a:pt x="5560397" y="4677543"/>
                </a:cubicBezTo>
                <a:cubicBezTo>
                  <a:pt x="5560547" y="4671194"/>
                  <a:pt x="5560700" y="4664846"/>
                  <a:pt x="5560700" y="4658495"/>
                </a:cubicBezTo>
                <a:cubicBezTo>
                  <a:pt x="5560547" y="4652599"/>
                  <a:pt x="5559944" y="4646552"/>
                  <a:pt x="5559338" y="4640656"/>
                </a:cubicBezTo>
                <a:cubicBezTo>
                  <a:pt x="5558130" y="4629016"/>
                  <a:pt x="5558130" y="4617225"/>
                  <a:pt x="5557525" y="4605583"/>
                </a:cubicBezTo>
                <a:cubicBezTo>
                  <a:pt x="5556466" y="4582453"/>
                  <a:pt x="5553897" y="4559324"/>
                  <a:pt x="5548605" y="4536647"/>
                </a:cubicBezTo>
                <a:cubicBezTo>
                  <a:pt x="5546941" y="4531053"/>
                  <a:pt x="5544976" y="4525611"/>
                  <a:pt x="5542406" y="4520472"/>
                </a:cubicBezTo>
                <a:cubicBezTo>
                  <a:pt x="5541500" y="4519110"/>
                  <a:pt x="5540592" y="4517902"/>
                  <a:pt x="5539684" y="4516691"/>
                </a:cubicBezTo>
                <a:cubicBezTo>
                  <a:pt x="5539081" y="4516087"/>
                  <a:pt x="5538476" y="4515634"/>
                  <a:pt x="5537871" y="4515180"/>
                </a:cubicBezTo>
                <a:close/>
                <a:moveTo>
                  <a:pt x="7310411" y="4514877"/>
                </a:moveTo>
                <a:cubicBezTo>
                  <a:pt x="7310109" y="4515030"/>
                  <a:pt x="7309957" y="4515331"/>
                  <a:pt x="7309656" y="4515482"/>
                </a:cubicBezTo>
                <a:cubicBezTo>
                  <a:pt x="7305272" y="4519866"/>
                  <a:pt x="7301644" y="4525006"/>
                  <a:pt x="7297865" y="4529844"/>
                </a:cubicBezTo>
                <a:lnTo>
                  <a:pt x="7289323" y="4541435"/>
                </a:lnTo>
                <a:lnTo>
                  <a:pt x="7288341" y="4542997"/>
                </a:lnTo>
                <a:lnTo>
                  <a:pt x="7288137" y="4543043"/>
                </a:lnTo>
                <a:lnTo>
                  <a:pt x="7287281" y="4544206"/>
                </a:lnTo>
                <a:lnTo>
                  <a:pt x="7267766" y="4571984"/>
                </a:lnTo>
                <a:lnTo>
                  <a:pt x="7267931" y="4571719"/>
                </a:lnTo>
                <a:cubicBezTo>
                  <a:pt x="7267477" y="4572324"/>
                  <a:pt x="7267023" y="4573081"/>
                  <a:pt x="7266571" y="4573686"/>
                </a:cubicBezTo>
                <a:lnTo>
                  <a:pt x="7267766" y="4571984"/>
                </a:lnTo>
                <a:lnTo>
                  <a:pt x="7263698" y="4578522"/>
                </a:lnTo>
                <a:cubicBezTo>
                  <a:pt x="7256895" y="4589861"/>
                  <a:pt x="7250698" y="4601502"/>
                  <a:pt x="7243893" y="4612839"/>
                </a:cubicBezTo>
                <a:cubicBezTo>
                  <a:pt x="7237242" y="4624027"/>
                  <a:pt x="7230741" y="4635366"/>
                  <a:pt x="7223939" y="4646401"/>
                </a:cubicBezTo>
                <a:cubicBezTo>
                  <a:pt x="7217136" y="4657588"/>
                  <a:pt x="7209729" y="4668472"/>
                  <a:pt x="7203531" y="4680112"/>
                </a:cubicBezTo>
                <a:cubicBezTo>
                  <a:pt x="7200355" y="4686159"/>
                  <a:pt x="7197482" y="4692208"/>
                  <a:pt x="7194762" y="4698557"/>
                </a:cubicBezTo>
                <a:cubicBezTo>
                  <a:pt x="7192494" y="4703848"/>
                  <a:pt x="7190831" y="4709441"/>
                  <a:pt x="7189017" y="4715035"/>
                </a:cubicBezTo>
                <a:cubicBezTo>
                  <a:pt x="7187807" y="4719117"/>
                  <a:pt x="7186599" y="4723199"/>
                  <a:pt x="7185842" y="4727432"/>
                </a:cubicBezTo>
                <a:cubicBezTo>
                  <a:pt x="7184783" y="4732420"/>
                  <a:pt x="7183877" y="4737258"/>
                  <a:pt x="7183121" y="4742095"/>
                </a:cubicBezTo>
                <a:cubicBezTo>
                  <a:pt x="7181155" y="4753736"/>
                  <a:pt x="7179644" y="4765225"/>
                  <a:pt x="7178131" y="4776865"/>
                </a:cubicBezTo>
                <a:lnTo>
                  <a:pt x="7175359" y="4778871"/>
                </a:lnTo>
                <a:lnTo>
                  <a:pt x="7178435" y="4782158"/>
                </a:lnTo>
                <a:cubicBezTo>
                  <a:pt x="7186599" y="4791229"/>
                  <a:pt x="7194611" y="4800149"/>
                  <a:pt x="7202019" y="4809824"/>
                </a:cubicBezTo>
                <a:cubicBezTo>
                  <a:pt x="7209425" y="4819349"/>
                  <a:pt x="7216835" y="4829022"/>
                  <a:pt x="7223032" y="4839455"/>
                </a:cubicBezTo>
                <a:lnTo>
                  <a:pt x="7227963" y="4848625"/>
                </a:lnTo>
                <a:lnTo>
                  <a:pt x="7244649" y="4813151"/>
                </a:lnTo>
                <a:cubicBezTo>
                  <a:pt x="7250545" y="4801509"/>
                  <a:pt x="7256593" y="4790020"/>
                  <a:pt x="7263244" y="4778833"/>
                </a:cubicBezTo>
                <a:cubicBezTo>
                  <a:pt x="7270199" y="4767192"/>
                  <a:pt x="7277153" y="4755401"/>
                  <a:pt x="7285013" y="4744365"/>
                </a:cubicBezTo>
                <a:cubicBezTo>
                  <a:pt x="7292423" y="4733933"/>
                  <a:pt x="7300282" y="4723653"/>
                  <a:pt x="7308145" y="4713525"/>
                </a:cubicBezTo>
                <a:lnTo>
                  <a:pt x="7322010" y="4696084"/>
                </a:lnTo>
                <a:lnTo>
                  <a:pt x="7324319" y="4683742"/>
                </a:lnTo>
                <a:cubicBezTo>
                  <a:pt x="7325378" y="4674067"/>
                  <a:pt x="7326286" y="4664542"/>
                  <a:pt x="7326587" y="4654867"/>
                </a:cubicBezTo>
                <a:cubicBezTo>
                  <a:pt x="7327192" y="4635213"/>
                  <a:pt x="7327192" y="4615712"/>
                  <a:pt x="7326286" y="4596211"/>
                </a:cubicBezTo>
                <a:cubicBezTo>
                  <a:pt x="7325832" y="4585931"/>
                  <a:pt x="7325529" y="4575651"/>
                  <a:pt x="7324319" y="4565522"/>
                </a:cubicBezTo>
                <a:cubicBezTo>
                  <a:pt x="7323261" y="4556451"/>
                  <a:pt x="7321901" y="4547380"/>
                  <a:pt x="7320087" y="4538310"/>
                </a:cubicBezTo>
                <a:cubicBezTo>
                  <a:pt x="7319181" y="4535136"/>
                  <a:pt x="7318423" y="4531961"/>
                  <a:pt x="7317214" y="4528936"/>
                </a:cubicBezTo>
                <a:cubicBezTo>
                  <a:pt x="7315853" y="4525460"/>
                  <a:pt x="7314341" y="4521832"/>
                  <a:pt x="7312679" y="4518355"/>
                </a:cubicBezTo>
                <a:cubicBezTo>
                  <a:pt x="7311924" y="4517145"/>
                  <a:pt x="7311169" y="4516087"/>
                  <a:pt x="7310411" y="4514877"/>
                </a:cubicBezTo>
                <a:close/>
                <a:moveTo>
                  <a:pt x="38836" y="4511401"/>
                </a:moveTo>
                <a:cubicBezTo>
                  <a:pt x="39141" y="4528333"/>
                  <a:pt x="41711" y="4545112"/>
                  <a:pt x="44733" y="4561592"/>
                </a:cubicBezTo>
                <a:cubicBezTo>
                  <a:pt x="48361" y="4581999"/>
                  <a:pt x="51840" y="4602559"/>
                  <a:pt x="55920" y="4622969"/>
                </a:cubicBezTo>
                <a:cubicBezTo>
                  <a:pt x="59092" y="4637481"/>
                  <a:pt x="62872" y="4651994"/>
                  <a:pt x="68167" y="4665903"/>
                </a:cubicBezTo>
                <a:cubicBezTo>
                  <a:pt x="70587" y="4672554"/>
                  <a:pt x="73457" y="4679055"/>
                  <a:pt x="76177" y="4685556"/>
                </a:cubicBezTo>
                <a:cubicBezTo>
                  <a:pt x="77538" y="4688731"/>
                  <a:pt x="78898" y="4691905"/>
                  <a:pt x="80258" y="4694928"/>
                </a:cubicBezTo>
                <a:lnTo>
                  <a:pt x="81496" y="4697898"/>
                </a:lnTo>
                <a:lnTo>
                  <a:pt x="82377" y="4698104"/>
                </a:lnTo>
                <a:cubicBezTo>
                  <a:pt x="84491" y="4698709"/>
                  <a:pt x="86610" y="4699465"/>
                  <a:pt x="88725" y="4700222"/>
                </a:cubicBezTo>
                <a:cubicBezTo>
                  <a:pt x="92054" y="4701431"/>
                  <a:pt x="95377" y="4702942"/>
                  <a:pt x="98704" y="4704302"/>
                </a:cubicBezTo>
                <a:cubicBezTo>
                  <a:pt x="110645" y="4709594"/>
                  <a:pt x="122133" y="4715942"/>
                  <a:pt x="133323" y="4722594"/>
                </a:cubicBezTo>
                <a:cubicBezTo>
                  <a:pt x="139070" y="4725921"/>
                  <a:pt x="144660" y="4729398"/>
                  <a:pt x="150257" y="4733026"/>
                </a:cubicBezTo>
                <a:cubicBezTo>
                  <a:pt x="156149" y="4736655"/>
                  <a:pt x="162198" y="4740434"/>
                  <a:pt x="167945" y="4744516"/>
                </a:cubicBezTo>
                <a:cubicBezTo>
                  <a:pt x="178225" y="4751923"/>
                  <a:pt x="188349" y="4759481"/>
                  <a:pt x="198025" y="4767495"/>
                </a:cubicBezTo>
                <a:cubicBezTo>
                  <a:pt x="207852" y="4775657"/>
                  <a:pt x="217074" y="4784276"/>
                  <a:pt x="225992" y="4793346"/>
                </a:cubicBezTo>
                <a:lnTo>
                  <a:pt x="232645" y="4799996"/>
                </a:lnTo>
                <a:lnTo>
                  <a:pt x="234005" y="4791681"/>
                </a:lnTo>
                <a:cubicBezTo>
                  <a:pt x="236121" y="4779587"/>
                  <a:pt x="238540" y="4767645"/>
                  <a:pt x="241717" y="4755702"/>
                </a:cubicBezTo>
                <a:lnTo>
                  <a:pt x="257643" y="4714168"/>
                </a:lnTo>
                <a:lnTo>
                  <a:pt x="248820" y="4712465"/>
                </a:lnTo>
                <a:cubicBezTo>
                  <a:pt x="239148" y="4695987"/>
                  <a:pt x="229772" y="4679206"/>
                  <a:pt x="218889" y="4663484"/>
                </a:cubicBezTo>
                <a:cubicBezTo>
                  <a:pt x="209212" y="4649425"/>
                  <a:pt x="198629" y="4635971"/>
                  <a:pt x="187595" y="4623119"/>
                </a:cubicBezTo>
                <a:cubicBezTo>
                  <a:pt x="171417" y="4605583"/>
                  <a:pt x="154338" y="4588804"/>
                  <a:pt x="135591" y="4573987"/>
                </a:cubicBezTo>
                <a:cubicBezTo>
                  <a:pt x="116994" y="4559324"/>
                  <a:pt x="97947" y="4545719"/>
                  <a:pt x="78142" y="4532868"/>
                </a:cubicBezTo>
                <a:cubicBezTo>
                  <a:pt x="70587" y="4528030"/>
                  <a:pt x="62722" y="4523343"/>
                  <a:pt x="54711" y="4519262"/>
                </a:cubicBezTo>
                <a:cubicBezTo>
                  <a:pt x="49421" y="4516540"/>
                  <a:pt x="44280" y="4513820"/>
                  <a:pt x="38836" y="4511401"/>
                </a:cubicBezTo>
                <a:close/>
                <a:moveTo>
                  <a:pt x="442327" y="4505959"/>
                </a:moveTo>
                <a:cubicBezTo>
                  <a:pt x="440510" y="4507319"/>
                  <a:pt x="438848" y="4508679"/>
                  <a:pt x="437186" y="4510192"/>
                </a:cubicBezTo>
                <a:cubicBezTo>
                  <a:pt x="430381" y="4516693"/>
                  <a:pt x="424487" y="4523949"/>
                  <a:pt x="418290" y="4530903"/>
                </a:cubicBezTo>
                <a:cubicBezTo>
                  <a:pt x="415112" y="4534380"/>
                  <a:pt x="411789" y="4537554"/>
                  <a:pt x="408762" y="4541032"/>
                </a:cubicBezTo>
                <a:cubicBezTo>
                  <a:pt x="405741" y="4544359"/>
                  <a:pt x="403021" y="4547834"/>
                  <a:pt x="400452" y="4551613"/>
                </a:cubicBezTo>
                <a:cubicBezTo>
                  <a:pt x="395461" y="4559778"/>
                  <a:pt x="391078" y="4568093"/>
                  <a:pt x="386693" y="4576559"/>
                </a:cubicBezTo>
                <a:cubicBezTo>
                  <a:pt x="382306" y="4585025"/>
                  <a:pt x="377774" y="4593490"/>
                  <a:pt x="374597" y="4602561"/>
                </a:cubicBezTo>
                <a:cubicBezTo>
                  <a:pt x="374597" y="4602863"/>
                  <a:pt x="374446" y="4603013"/>
                  <a:pt x="374446" y="4603316"/>
                </a:cubicBezTo>
                <a:lnTo>
                  <a:pt x="373646" y="4604526"/>
                </a:lnTo>
                <a:lnTo>
                  <a:pt x="374295" y="4606340"/>
                </a:lnTo>
                <a:cubicBezTo>
                  <a:pt x="376414" y="4612992"/>
                  <a:pt x="377623" y="4620096"/>
                  <a:pt x="378380" y="4626900"/>
                </a:cubicBezTo>
                <a:cubicBezTo>
                  <a:pt x="379736" y="4637935"/>
                  <a:pt x="380344" y="4649274"/>
                  <a:pt x="380193" y="4660460"/>
                </a:cubicBezTo>
                <a:cubicBezTo>
                  <a:pt x="380042" y="4673613"/>
                  <a:pt x="378984" y="4686613"/>
                  <a:pt x="377171" y="4699615"/>
                </a:cubicBezTo>
                <a:cubicBezTo>
                  <a:pt x="375505" y="4711256"/>
                  <a:pt x="373237" y="4722745"/>
                  <a:pt x="371124" y="4734385"/>
                </a:cubicBezTo>
                <a:lnTo>
                  <a:pt x="365885" y="4761064"/>
                </a:lnTo>
                <a:lnTo>
                  <a:pt x="368372" y="4760973"/>
                </a:lnTo>
                <a:lnTo>
                  <a:pt x="369910" y="4756307"/>
                </a:lnTo>
                <a:cubicBezTo>
                  <a:pt x="372178" y="4750260"/>
                  <a:pt x="375054" y="4744667"/>
                  <a:pt x="378682" y="4739223"/>
                </a:cubicBezTo>
                <a:cubicBezTo>
                  <a:pt x="381553" y="4734990"/>
                  <a:pt x="384875" y="4731060"/>
                  <a:pt x="388507" y="4727583"/>
                </a:cubicBezTo>
                <a:cubicBezTo>
                  <a:pt x="392290" y="4724105"/>
                  <a:pt x="396214" y="4720780"/>
                  <a:pt x="400147" y="4717303"/>
                </a:cubicBezTo>
                <a:cubicBezTo>
                  <a:pt x="403929" y="4713827"/>
                  <a:pt x="407705" y="4710198"/>
                  <a:pt x="411032" y="4706267"/>
                </a:cubicBezTo>
                <a:cubicBezTo>
                  <a:pt x="414660" y="4702336"/>
                  <a:pt x="418139" y="4698255"/>
                  <a:pt x="421918" y="4694476"/>
                </a:cubicBezTo>
                <a:cubicBezTo>
                  <a:pt x="425998" y="4690394"/>
                  <a:pt x="430079" y="4686312"/>
                  <a:pt x="434010" y="4682230"/>
                </a:cubicBezTo>
                <a:lnTo>
                  <a:pt x="435916" y="4680276"/>
                </a:lnTo>
                <a:lnTo>
                  <a:pt x="441875" y="4650634"/>
                </a:lnTo>
                <a:cubicBezTo>
                  <a:pt x="443383" y="4641564"/>
                  <a:pt x="443987" y="4632342"/>
                  <a:pt x="444441" y="4623121"/>
                </a:cubicBezTo>
                <a:cubicBezTo>
                  <a:pt x="444897" y="4613446"/>
                  <a:pt x="444897" y="4603921"/>
                  <a:pt x="444897" y="4594397"/>
                </a:cubicBezTo>
                <a:cubicBezTo>
                  <a:pt x="444897" y="4584267"/>
                  <a:pt x="445498" y="4574291"/>
                  <a:pt x="445955" y="4564161"/>
                </a:cubicBezTo>
                <a:cubicBezTo>
                  <a:pt x="446408" y="4554486"/>
                  <a:pt x="446408" y="4544660"/>
                  <a:pt x="446106" y="4534985"/>
                </a:cubicBezTo>
                <a:cubicBezTo>
                  <a:pt x="445955" y="4526065"/>
                  <a:pt x="444595" y="4516994"/>
                  <a:pt x="442929" y="4508227"/>
                </a:cubicBezTo>
                <a:cubicBezTo>
                  <a:pt x="442778" y="4507472"/>
                  <a:pt x="442476" y="4506714"/>
                  <a:pt x="442327" y="4505959"/>
                </a:cubicBezTo>
                <a:close/>
                <a:moveTo>
                  <a:pt x="9624921" y="4503692"/>
                </a:moveTo>
                <a:cubicBezTo>
                  <a:pt x="9615244" y="4503843"/>
                  <a:pt x="9605721" y="4504146"/>
                  <a:pt x="9596196" y="4505053"/>
                </a:cubicBezTo>
                <a:cubicBezTo>
                  <a:pt x="9583799" y="4506111"/>
                  <a:pt x="9571253" y="4507925"/>
                  <a:pt x="9558855" y="4509286"/>
                </a:cubicBezTo>
                <a:cubicBezTo>
                  <a:pt x="9546460" y="4510798"/>
                  <a:pt x="9534215" y="4512612"/>
                  <a:pt x="9521818" y="4514274"/>
                </a:cubicBezTo>
                <a:cubicBezTo>
                  <a:pt x="9509573" y="4515937"/>
                  <a:pt x="9497479" y="4517751"/>
                  <a:pt x="9485385" y="4520321"/>
                </a:cubicBezTo>
                <a:cubicBezTo>
                  <a:pt x="9480547" y="4521531"/>
                  <a:pt x="9475860" y="4522740"/>
                  <a:pt x="9471022" y="4523949"/>
                </a:cubicBezTo>
                <a:cubicBezTo>
                  <a:pt x="9458474" y="4527276"/>
                  <a:pt x="9445926" y="4530752"/>
                  <a:pt x="9433380" y="4534079"/>
                </a:cubicBezTo>
                <a:cubicBezTo>
                  <a:pt x="9427181" y="4535742"/>
                  <a:pt x="9421135" y="4537404"/>
                  <a:pt x="9415088" y="4539521"/>
                </a:cubicBezTo>
                <a:cubicBezTo>
                  <a:pt x="9409039" y="4541637"/>
                  <a:pt x="9403145" y="4543905"/>
                  <a:pt x="9397248" y="4546022"/>
                </a:cubicBezTo>
                <a:cubicBezTo>
                  <a:pt x="9385305" y="4550406"/>
                  <a:pt x="9373665" y="4555243"/>
                  <a:pt x="9361722" y="4559778"/>
                </a:cubicBezTo>
                <a:cubicBezTo>
                  <a:pt x="9355978" y="4562046"/>
                  <a:pt x="9350234" y="4564314"/>
                  <a:pt x="9344488" y="4566279"/>
                </a:cubicBezTo>
                <a:cubicBezTo>
                  <a:pt x="9339348" y="4568093"/>
                  <a:pt x="9334510" y="4570210"/>
                  <a:pt x="9329672" y="4572477"/>
                </a:cubicBezTo>
                <a:cubicBezTo>
                  <a:pt x="9326044" y="4574594"/>
                  <a:pt x="9322568" y="4577013"/>
                  <a:pt x="9319241" y="4579582"/>
                </a:cubicBezTo>
                <a:cubicBezTo>
                  <a:pt x="9322265" y="4581095"/>
                  <a:pt x="9325742" y="4582304"/>
                  <a:pt x="9329068" y="4583361"/>
                </a:cubicBezTo>
                <a:cubicBezTo>
                  <a:pt x="9337686" y="4586083"/>
                  <a:pt x="9346453" y="4588200"/>
                  <a:pt x="9355373" y="4589408"/>
                </a:cubicBezTo>
                <a:cubicBezTo>
                  <a:pt x="9364444" y="4590619"/>
                  <a:pt x="9373514" y="4591676"/>
                  <a:pt x="9382585" y="4592886"/>
                </a:cubicBezTo>
                <a:cubicBezTo>
                  <a:pt x="9401331" y="4595305"/>
                  <a:pt x="9420227" y="4596968"/>
                  <a:pt x="9439125" y="4598026"/>
                </a:cubicBezTo>
                <a:cubicBezTo>
                  <a:pt x="9451218" y="4598479"/>
                  <a:pt x="9463161" y="4598328"/>
                  <a:pt x="9475255" y="4598026"/>
                </a:cubicBezTo>
                <a:cubicBezTo>
                  <a:pt x="9481453" y="4597874"/>
                  <a:pt x="9487803" y="4597874"/>
                  <a:pt x="9494152" y="4597422"/>
                </a:cubicBezTo>
                <a:cubicBezTo>
                  <a:pt x="9500653" y="4596968"/>
                  <a:pt x="9507305" y="4596212"/>
                  <a:pt x="9513806" y="4595455"/>
                </a:cubicBezTo>
                <a:lnTo>
                  <a:pt x="9515482" y="4596849"/>
                </a:lnTo>
                <a:lnTo>
                  <a:pt x="9517283" y="4595757"/>
                </a:lnTo>
                <a:cubicBezTo>
                  <a:pt x="9528469" y="4589256"/>
                  <a:pt x="9540260" y="4583814"/>
                  <a:pt x="9551750" y="4577919"/>
                </a:cubicBezTo>
                <a:cubicBezTo>
                  <a:pt x="9566112" y="4570208"/>
                  <a:pt x="9580323" y="4562347"/>
                  <a:pt x="9594685" y="4554637"/>
                </a:cubicBezTo>
                <a:cubicBezTo>
                  <a:pt x="9606778" y="4548136"/>
                  <a:pt x="9619024" y="4542089"/>
                  <a:pt x="9631269" y="4535891"/>
                </a:cubicBezTo>
                <a:cubicBezTo>
                  <a:pt x="9642608" y="4530147"/>
                  <a:pt x="9654097" y="4525006"/>
                  <a:pt x="9665888" y="4520623"/>
                </a:cubicBezTo>
                <a:lnTo>
                  <a:pt x="9677824" y="4516915"/>
                </a:lnTo>
                <a:lnTo>
                  <a:pt x="9640591" y="4503978"/>
                </a:lnTo>
                <a:lnTo>
                  <a:pt x="9639281" y="4504902"/>
                </a:lnTo>
                <a:cubicBezTo>
                  <a:pt x="9636107" y="4504448"/>
                  <a:pt x="9633083" y="4503994"/>
                  <a:pt x="9629909" y="4503692"/>
                </a:cubicBezTo>
                <a:cubicBezTo>
                  <a:pt x="9628246" y="4503692"/>
                  <a:pt x="9626582" y="4503692"/>
                  <a:pt x="9624921" y="4503692"/>
                </a:cubicBezTo>
                <a:close/>
                <a:moveTo>
                  <a:pt x="5036119" y="4498855"/>
                </a:moveTo>
                <a:cubicBezTo>
                  <a:pt x="5033850" y="4500971"/>
                  <a:pt x="5031582" y="4503239"/>
                  <a:pt x="5029617" y="4505507"/>
                </a:cubicBezTo>
                <a:lnTo>
                  <a:pt x="5028537" y="4506748"/>
                </a:lnTo>
                <a:lnTo>
                  <a:pt x="5027045" y="4511098"/>
                </a:lnTo>
                <a:lnTo>
                  <a:pt x="5022656" y="4513501"/>
                </a:lnTo>
                <a:lnTo>
                  <a:pt x="5014349" y="4523043"/>
                </a:lnTo>
                <a:cubicBezTo>
                  <a:pt x="5005127" y="4533020"/>
                  <a:pt x="4995149" y="4542090"/>
                  <a:pt x="4986532" y="4552672"/>
                </a:cubicBezTo>
                <a:cubicBezTo>
                  <a:pt x="4980486" y="4560987"/>
                  <a:pt x="4975344" y="4569756"/>
                  <a:pt x="4970507" y="4578827"/>
                </a:cubicBezTo>
                <a:cubicBezTo>
                  <a:pt x="4965972" y="4587140"/>
                  <a:pt x="4961586" y="4595606"/>
                  <a:pt x="4957656" y="4604224"/>
                </a:cubicBezTo>
                <a:cubicBezTo>
                  <a:pt x="4951610" y="4618737"/>
                  <a:pt x="4946923" y="4633702"/>
                  <a:pt x="4942539" y="4648669"/>
                </a:cubicBezTo>
                <a:cubicBezTo>
                  <a:pt x="4940272" y="4656077"/>
                  <a:pt x="4938155" y="4663485"/>
                  <a:pt x="4936342" y="4670893"/>
                </a:cubicBezTo>
                <a:cubicBezTo>
                  <a:pt x="4934679" y="4677695"/>
                  <a:pt x="4933469" y="4684499"/>
                  <a:pt x="4932259" y="4691302"/>
                </a:cubicBezTo>
                <a:lnTo>
                  <a:pt x="4930496" y="4707845"/>
                </a:lnTo>
                <a:lnTo>
                  <a:pt x="4941178" y="4693267"/>
                </a:lnTo>
                <a:cubicBezTo>
                  <a:pt x="4949341" y="4684045"/>
                  <a:pt x="4957959" y="4675580"/>
                  <a:pt x="4967332" y="4667568"/>
                </a:cubicBezTo>
                <a:cubicBezTo>
                  <a:pt x="4976855" y="4659554"/>
                  <a:pt x="4986833" y="4651996"/>
                  <a:pt x="4996962" y="4644589"/>
                </a:cubicBezTo>
                <a:cubicBezTo>
                  <a:pt x="5001649" y="4641262"/>
                  <a:pt x="5006334" y="4637937"/>
                  <a:pt x="5011325" y="4634913"/>
                </a:cubicBezTo>
                <a:cubicBezTo>
                  <a:pt x="5014801" y="4632645"/>
                  <a:pt x="5018429" y="4630528"/>
                  <a:pt x="5022209" y="4628866"/>
                </a:cubicBezTo>
                <a:lnTo>
                  <a:pt x="5026547" y="4627173"/>
                </a:lnTo>
                <a:lnTo>
                  <a:pt x="5030222" y="4615864"/>
                </a:lnTo>
                <a:cubicBezTo>
                  <a:pt x="5032337" y="4608910"/>
                  <a:pt x="5034605" y="4602107"/>
                  <a:pt x="5035815" y="4595001"/>
                </a:cubicBezTo>
                <a:cubicBezTo>
                  <a:pt x="5037782" y="4581095"/>
                  <a:pt x="5039141" y="4567185"/>
                  <a:pt x="5039747" y="4553126"/>
                </a:cubicBezTo>
                <a:cubicBezTo>
                  <a:pt x="5040350" y="4540126"/>
                  <a:pt x="5039594" y="4527276"/>
                  <a:pt x="5038385" y="4514274"/>
                </a:cubicBezTo>
                <a:cubicBezTo>
                  <a:pt x="5037782" y="4509436"/>
                  <a:pt x="5037175" y="4504599"/>
                  <a:pt x="5036269" y="4499912"/>
                </a:cubicBezTo>
                <a:cubicBezTo>
                  <a:pt x="5036269" y="4499610"/>
                  <a:pt x="5036119" y="4499156"/>
                  <a:pt x="5036119" y="4498855"/>
                </a:cubicBezTo>
                <a:close/>
                <a:moveTo>
                  <a:pt x="1437970" y="4498552"/>
                </a:moveTo>
                <a:cubicBezTo>
                  <a:pt x="1436913" y="4499610"/>
                  <a:pt x="1436005" y="4500669"/>
                  <a:pt x="1435250" y="4501878"/>
                </a:cubicBezTo>
                <a:cubicBezTo>
                  <a:pt x="1432680" y="4505657"/>
                  <a:pt x="1430413" y="4509587"/>
                  <a:pt x="1427995" y="4513368"/>
                </a:cubicBezTo>
                <a:cubicBezTo>
                  <a:pt x="1425120" y="4518205"/>
                  <a:pt x="1422551" y="4523194"/>
                  <a:pt x="1419678" y="4528031"/>
                </a:cubicBezTo>
                <a:cubicBezTo>
                  <a:pt x="1413932" y="4537556"/>
                  <a:pt x="1407585" y="4546777"/>
                  <a:pt x="1401838" y="4556302"/>
                </a:cubicBezTo>
                <a:cubicBezTo>
                  <a:pt x="1399118" y="4560987"/>
                  <a:pt x="1396398" y="4565674"/>
                  <a:pt x="1393979" y="4570512"/>
                </a:cubicBezTo>
                <a:cubicBezTo>
                  <a:pt x="1391409" y="4575652"/>
                  <a:pt x="1388990" y="4581095"/>
                  <a:pt x="1386570" y="4586234"/>
                </a:cubicBezTo>
                <a:cubicBezTo>
                  <a:pt x="1384302" y="4591375"/>
                  <a:pt x="1381883" y="4596363"/>
                  <a:pt x="1379464" y="4601504"/>
                </a:cubicBezTo>
                <a:cubicBezTo>
                  <a:pt x="1377350" y="4606340"/>
                  <a:pt x="1375384" y="4611178"/>
                  <a:pt x="1373571" y="4616168"/>
                </a:cubicBezTo>
                <a:cubicBezTo>
                  <a:pt x="1371755" y="4621912"/>
                  <a:pt x="1369941" y="4627657"/>
                  <a:pt x="1368278" y="4633401"/>
                </a:cubicBezTo>
                <a:cubicBezTo>
                  <a:pt x="1366615" y="4639146"/>
                  <a:pt x="1364953" y="4645041"/>
                  <a:pt x="1364196" y="4650937"/>
                </a:cubicBezTo>
                <a:cubicBezTo>
                  <a:pt x="1362685" y="4662427"/>
                  <a:pt x="1361626" y="4673916"/>
                  <a:pt x="1360872" y="4685558"/>
                </a:cubicBezTo>
                <a:cubicBezTo>
                  <a:pt x="1360417" y="4695232"/>
                  <a:pt x="1359814" y="4705059"/>
                  <a:pt x="1360718" y="4714582"/>
                </a:cubicBezTo>
                <a:cubicBezTo>
                  <a:pt x="1361174" y="4720177"/>
                  <a:pt x="1361777" y="4725770"/>
                  <a:pt x="1362534" y="4731212"/>
                </a:cubicBezTo>
                <a:cubicBezTo>
                  <a:pt x="1363137" y="4735747"/>
                  <a:pt x="1363894" y="4740283"/>
                  <a:pt x="1364651" y="4744817"/>
                </a:cubicBezTo>
                <a:cubicBezTo>
                  <a:pt x="1365558" y="4749203"/>
                  <a:pt x="1366615" y="4753586"/>
                  <a:pt x="1367523" y="4757819"/>
                </a:cubicBezTo>
                <a:lnTo>
                  <a:pt x="1367061" y="4763644"/>
                </a:lnTo>
                <a:lnTo>
                  <a:pt x="1374024" y="4767645"/>
                </a:lnTo>
                <a:cubicBezTo>
                  <a:pt x="1377953" y="4770518"/>
                  <a:pt x="1381431" y="4773843"/>
                  <a:pt x="1385061" y="4777019"/>
                </a:cubicBezTo>
                <a:cubicBezTo>
                  <a:pt x="1387329" y="4779135"/>
                  <a:pt x="1389747" y="4781252"/>
                  <a:pt x="1391862" y="4783519"/>
                </a:cubicBezTo>
                <a:lnTo>
                  <a:pt x="1392973" y="4784777"/>
                </a:lnTo>
                <a:lnTo>
                  <a:pt x="1396850" y="4777019"/>
                </a:lnTo>
                <a:cubicBezTo>
                  <a:pt x="1398059" y="4776565"/>
                  <a:pt x="1399269" y="4776264"/>
                  <a:pt x="1400629" y="4775961"/>
                </a:cubicBezTo>
                <a:cubicBezTo>
                  <a:pt x="1401838" y="4775657"/>
                  <a:pt x="1403049" y="4775205"/>
                  <a:pt x="1404259" y="4774600"/>
                </a:cubicBezTo>
                <a:cubicBezTo>
                  <a:pt x="1408189" y="4772634"/>
                  <a:pt x="1411666" y="4770064"/>
                  <a:pt x="1415145" y="4767344"/>
                </a:cubicBezTo>
                <a:cubicBezTo>
                  <a:pt x="1429656" y="4754494"/>
                  <a:pt x="1442204" y="4739527"/>
                  <a:pt x="1453392" y="4723805"/>
                </a:cubicBezTo>
                <a:cubicBezTo>
                  <a:pt x="1456867" y="4718363"/>
                  <a:pt x="1460193" y="4712768"/>
                  <a:pt x="1463066" y="4707024"/>
                </a:cubicBezTo>
                <a:cubicBezTo>
                  <a:pt x="1466091" y="4700977"/>
                  <a:pt x="1468661" y="4694629"/>
                  <a:pt x="1471079" y="4688278"/>
                </a:cubicBezTo>
                <a:cubicBezTo>
                  <a:pt x="1473649" y="4680417"/>
                  <a:pt x="1475916" y="4672405"/>
                  <a:pt x="1477730" y="4664241"/>
                </a:cubicBezTo>
                <a:cubicBezTo>
                  <a:pt x="1479544" y="4656380"/>
                  <a:pt x="1480450" y="4648217"/>
                  <a:pt x="1481209" y="4640053"/>
                </a:cubicBezTo>
                <a:cubicBezTo>
                  <a:pt x="1481510" y="4634006"/>
                  <a:pt x="1481812" y="4628109"/>
                  <a:pt x="1481659" y="4622062"/>
                </a:cubicBezTo>
                <a:cubicBezTo>
                  <a:pt x="1481510" y="4615864"/>
                  <a:pt x="1481209" y="4609516"/>
                  <a:pt x="1480753" y="4603318"/>
                </a:cubicBezTo>
                <a:cubicBezTo>
                  <a:pt x="1479999" y="4591676"/>
                  <a:pt x="1478334" y="4580187"/>
                  <a:pt x="1476219" y="4568697"/>
                </a:cubicBezTo>
                <a:cubicBezTo>
                  <a:pt x="1474708" y="4561744"/>
                  <a:pt x="1472741" y="4554940"/>
                  <a:pt x="1470322" y="4548138"/>
                </a:cubicBezTo>
                <a:cubicBezTo>
                  <a:pt x="1468054" y="4541637"/>
                  <a:pt x="1465332" y="4535439"/>
                  <a:pt x="1462461" y="4529241"/>
                </a:cubicBezTo>
                <a:cubicBezTo>
                  <a:pt x="1458682" y="4521834"/>
                  <a:pt x="1454602" y="4514425"/>
                  <a:pt x="1449459" y="4507773"/>
                </a:cubicBezTo>
                <a:cubicBezTo>
                  <a:pt x="1446436" y="4504599"/>
                  <a:pt x="1443414" y="4501728"/>
                  <a:pt x="1439935" y="4499006"/>
                </a:cubicBezTo>
                <a:cubicBezTo>
                  <a:pt x="1439633" y="4498855"/>
                  <a:pt x="1439484" y="4498702"/>
                  <a:pt x="1439179" y="4498702"/>
                </a:cubicBezTo>
                <a:cubicBezTo>
                  <a:pt x="1438878" y="4498552"/>
                  <a:pt x="1438424" y="4498552"/>
                  <a:pt x="1438121" y="4498552"/>
                </a:cubicBezTo>
                <a:cubicBezTo>
                  <a:pt x="1438121" y="4498552"/>
                  <a:pt x="1438121" y="4498552"/>
                  <a:pt x="1437970" y="4498552"/>
                </a:cubicBezTo>
                <a:close/>
                <a:moveTo>
                  <a:pt x="10773181" y="4490708"/>
                </a:moveTo>
                <a:lnTo>
                  <a:pt x="10776279" y="4508679"/>
                </a:lnTo>
                <a:cubicBezTo>
                  <a:pt x="10777489" y="4517298"/>
                  <a:pt x="10778849" y="4525914"/>
                  <a:pt x="10779150" y="4534682"/>
                </a:cubicBezTo>
                <a:cubicBezTo>
                  <a:pt x="10779604" y="4546625"/>
                  <a:pt x="10780058" y="4558568"/>
                  <a:pt x="10780209" y="4570510"/>
                </a:cubicBezTo>
                <a:cubicBezTo>
                  <a:pt x="10780361" y="4582152"/>
                  <a:pt x="10780209" y="4593641"/>
                  <a:pt x="10780058" y="4605281"/>
                </a:cubicBezTo>
                <a:cubicBezTo>
                  <a:pt x="10779907" y="4618282"/>
                  <a:pt x="10780058" y="4631133"/>
                  <a:pt x="10777792" y="4643982"/>
                </a:cubicBezTo>
                <a:lnTo>
                  <a:pt x="10776835" y="4647701"/>
                </a:lnTo>
                <a:lnTo>
                  <a:pt x="10783988" y="4659402"/>
                </a:lnTo>
                <a:cubicBezTo>
                  <a:pt x="10793512" y="4673462"/>
                  <a:pt x="10803491" y="4687218"/>
                  <a:pt x="10812712" y="4701580"/>
                </a:cubicBezTo>
                <a:lnTo>
                  <a:pt x="10814468" y="4704478"/>
                </a:lnTo>
                <a:lnTo>
                  <a:pt x="10816794" y="4692662"/>
                </a:lnTo>
                <a:cubicBezTo>
                  <a:pt x="10818307" y="4686312"/>
                  <a:pt x="10820119" y="4679963"/>
                  <a:pt x="10821934" y="4673613"/>
                </a:cubicBezTo>
                <a:cubicBezTo>
                  <a:pt x="10823446" y="4667869"/>
                  <a:pt x="10825260" y="4662276"/>
                  <a:pt x="10827074" y="4656531"/>
                </a:cubicBezTo>
                <a:cubicBezTo>
                  <a:pt x="10828435" y="4652298"/>
                  <a:pt x="10829947" y="4647914"/>
                  <a:pt x="10831004" y="4643530"/>
                </a:cubicBezTo>
                <a:cubicBezTo>
                  <a:pt x="10830703" y="4643227"/>
                  <a:pt x="10830399" y="4642925"/>
                  <a:pt x="10830098" y="4642622"/>
                </a:cubicBezTo>
                <a:cubicBezTo>
                  <a:pt x="10829796" y="4642622"/>
                  <a:pt x="10829644" y="4642472"/>
                  <a:pt x="10829342" y="4642321"/>
                </a:cubicBezTo>
                <a:cubicBezTo>
                  <a:pt x="10827982" y="4641867"/>
                  <a:pt x="10826620" y="4641564"/>
                  <a:pt x="10825109" y="4641413"/>
                </a:cubicBezTo>
                <a:cubicBezTo>
                  <a:pt x="10823295" y="4641111"/>
                  <a:pt x="10821480" y="4640959"/>
                  <a:pt x="10819818" y="4640354"/>
                </a:cubicBezTo>
                <a:cubicBezTo>
                  <a:pt x="10817248" y="4639448"/>
                  <a:pt x="10814679" y="4638540"/>
                  <a:pt x="10812258" y="4637180"/>
                </a:cubicBezTo>
                <a:cubicBezTo>
                  <a:pt x="10811655" y="4636878"/>
                  <a:pt x="10811050" y="4636424"/>
                  <a:pt x="10810444" y="4636121"/>
                </a:cubicBezTo>
                <a:cubicBezTo>
                  <a:pt x="10804548" y="4634156"/>
                  <a:pt x="10800921" y="4627959"/>
                  <a:pt x="10802281" y="4621761"/>
                </a:cubicBezTo>
                <a:cubicBezTo>
                  <a:pt x="10803491" y="4616015"/>
                  <a:pt x="10808782" y="4611933"/>
                  <a:pt x="10814225" y="4612085"/>
                </a:cubicBezTo>
                <a:cubicBezTo>
                  <a:pt x="10815131" y="4612085"/>
                  <a:pt x="10815886" y="4612236"/>
                  <a:pt x="10816794" y="4612387"/>
                </a:cubicBezTo>
                <a:cubicBezTo>
                  <a:pt x="10819969" y="4613143"/>
                  <a:pt x="10822691" y="4614957"/>
                  <a:pt x="10825562" y="4616318"/>
                </a:cubicBezTo>
                <a:lnTo>
                  <a:pt x="10826282" y="4616460"/>
                </a:lnTo>
                <a:lnTo>
                  <a:pt x="10824959" y="4611027"/>
                </a:lnTo>
                <a:cubicBezTo>
                  <a:pt x="10822691" y="4603166"/>
                  <a:pt x="10819818" y="4595455"/>
                  <a:pt x="10817853" y="4587594"/>
                </a:cubicBezTo>
                <a:cubicBezTo>
                  <a:pt x="10816794" y="4583514"/>
                  <a:pt x="10816039" y="4579281"/>
                  <a:pt x="10815131" y="4575048"/>
                </a:cubicBezTo>
                <a:cubicBezTo>
                  <a:pt x="10814225" y="4571116"/>
                  <a:pt x="10813166" y="4567036"/>
                  <a:pt x="10812260" y="4562954"/>
                </a:cubicBezTo>
                <a:cubicBezTo>
                  <a:pt x="10811201" y="4558871"/>
                  <a:pt x="10810143" y="4554789"/>
                  <a:pt x="10809387" y="4550707"/>
                </a:cubicBezTo>
                <a:cubicBezTo>
                  <a:pt x="10808479" y="4546022"/>
                  <a:pt x="10807724" y="4541486"/>
                  <a:pt x="10806817" y="4536800"/>
                </a:cubicBezTo>
                <a:cubicBezTo>
                  <a:pt x="10805608" y="4530300"/>
                  <a:pt x="10804248" y="4523799"/>
                  <a:pt x="10802886" y="4517298"/>
                </a:cubicBezTo>
                <a:lnTo>
                  <a:pt x="10799528" y="4498352"/>
                </a:lnTo>
                <a:lnTo>
                  <a:pt x="10799258" y="4498399"/>
                </a:lnTo>
                <a:cubicBezTo>
                  <a:pt x="10796385" y="4497947"/>
                  <a:pt x="10793512" y="4497644"/>
                  <a:pt x="10790641" y="4497190"/>
                </a:cubicBezTo>
                <a:cubicBezTo>
                  <a:pt x="10786559" y="4496434"/>
                  <a:pt x="10782477" y="4495225"/>
                  <a:pt x="10778547" y="4493562"/>
                </a:cubicBezTo>
                <a:close/>
                <a:moveTo>
                  <a:pt x="8746737" y="4488423"/>
                </a:moveTo>
                <a:cubicBezTo>
                  <a:pt x="8746132" y="4488724"/>
                  <a:pt x="8745376" y="4489027"/>
                  <a:pt x="8744772" y="4489480"/>
                </a:cubicBezTo>
                <a:cubicBezTo>
                  <a:pt x="8743713" y="4490387"/>
                  <a:pt x="8742656" y="4491446"/>
                  <a:pt x="8741597" y="4492503"/>
                </a:cubicBezTo>
                <a:cubicBezTo>
                  <a:pt x="8738271" y="4496888"/>
                  <a:pt x="8735550" y="4501574"/>
                  <a:pt x="8732979" y="4506411"/>
                </a:cubicBezTo>
                <a:cubicBezTo>
                  <a:pt x="8724212" y="4526517"/>
                  <a:pt x="8717711" y="4547531"/>
                  <a:pt x="8712722" y="4568999"/>
                </a:cubicBezTo>
                <a:cubicBezTo>
                  <a:pt x="8710153" y="4579733"/>
                  <a:pt x="8708035" y="4590768"/>
                  <a:pt x="8705012" y="4601350"/>
                </a:cubicBezTo>
                <a:cubicBezTo>
                  <a:pt x="8703349" y="4606792"/>
                  <a:pt x="8701838" y="4612235"/>
                  <a:pt x="8700628" y="4617829"/>
                </a:cubicBezTo>
                <a:cubicBezTo>
                  <a:pt x="8699419" y="4623724"/>
                  <a:pt x="8698511" y="4629620"/>
                  <a:pt x="8697605" y="4635667"/>
                </a:cubicBezTo>
                <a:cubicBezTo>
                  <a:pt x="8696395" y="4643982"/>
                  <a:pt x="8695489" y="4652448"/>
                  <a:pt x="8694732" y="4660914"/>
                </a:cubicBezTo>
                <a:cubicBezTo>
                  <a:pt x="8694278" y="4666961"/>
                  <a:pt x="8693673" y="4673159"/>
                  <a:pt x="8693824" y="4679357"/>
                </a:cubicBezTo>
                <a:lnTo>
                  <a:pt x="8692619" y="4682730"/>
                </a:lnTo>
                <a:lnTo>
                  <a:pt x="8707735" y="4705510"/>
                </a:lnTo>
                <a:cubicBezTo>
                  <a:pt x="8713781" y="4715942"/>
                  <a:pt x="8719526" y="4726676"/>
                  <a:pt x="8724969" y="4737409"/>
                </a:cubicBezTo>
                <a:cubicBezTo>
                  <a:pt x="8730713" y="4748747"/>
                  <a:pt x="8735853" y="4760387"/>
                  <a:pt x="8740842" y="4772029"/>
                </a:cubicBezTo>
                <a:lnTo>
                  <a:pt x="8751031" y="4799014"/>
                </a:lnTo>
                <a:lnTo>
                  <a:pt x="8756715" y="4788810"/>
                </a:lnTo>
                <a:cubicBezTo>
                  <a:pt x="8762007" y="4778832"/>
                  <a:pt x="8767750" y="4769156"/>
                  <a:pt x="8774101" y="4759935"/>
                </a:cubicBezTo>
                <a:cubicBezTo>
                  <a:pt x="8777578" y="4754947"/>
                  <a:pt x="8781206" y="4750109"/>
                  <a:pt x="8784835" y="4745121"/>
                </a:cubicBezTo>
                <a:cubicBezTo>
                  <a:pt x="8788310" y="4740434"/>
                  <a:pt x="8791486" y="4735596"/>
                  <a:pt x="8794811" y="4730909"/>
                </a:cubicBezTo>
                <a:lnTo>
                  <a:pt x="8802465" y="4721023"/>
                </a:lnTo>
                <a:lnTo>
                  <a:pt x="8801160" y="4717606"/>
                </a:lnTo>
                <a:cubicBezTo>
                  <a:pt x="8801614" y="4713674"/>
                  <a:pt x="8802068" y="4709745"/>
                  <a:pt x="8802068" y="4705964"/>
                </a:cubicBezTo>
                <a:cubicBezTo>
                  <a:pt x="8802068" y="4701277"/>
                  <a:pt x="8802068" y="4696592"/>
                  <a:pt x="8801915" y="4691905"/>
                </a:cubicBezTo>
                <a:cubicBezTo>
                  <a:pt x="8801614" y="4683288"/>
                  <a:pt x="8801160" y="4674822"/>
                  <a:pt x="8800405" y="4666206"/>
                </a:cubicBezTo>
                <a:cubicBezTo>
                  <a:pt x="8799195" y="4655321"/>
                  <a:pt x="8797532" y="4644587"/>
                  <a:pt x="8795718" y="4633853"/>
                </a:cubicBezTo>
                <a:cubicBezTo>
                  <a:pt x="8793753" y="4622364"/>
                  <a:pt x="8791182" y="4611178"/>
                  <a:pt x="8788461" y="4599839"/>
                </a:cubicBezTo>
                <a:cubicBezTo>
                  <a:pt x="8785588" y="4588350"/>
                  <a:pt x="8782414" y="4576860"/>
                  <a:pt x="8778635" y="4565672"/>
                </a:cubicBezTo>
                <a:cubicBezTo>
                  <a:pt x="8776821" y="4560230"/>
                  <a:pt x="8774705" y="4554940"/>
                  <a:pt x="8772739" y="4549498"/>
                </a:cubicBezTo>
                <a:cubicBezTo>
                  <a:pt x="8770623" y="4543903"/>
                  <a:pt x="8768809" y="4538159"/>
                  <a:pt x="8766995" y="4532414"/>
                </a:cubicBezTo>
                <a:cubicBezTo>
                  <a:pt x="8764273" y="4523948"/>
                  <a:pt x="8761703" y="4515633"/>
                  <a:pt x="8758529" y="4507319"/>
                </a:cubicBezTo>
                <a:cubicBezTo>
                  <a:pt x="8756563" y="4502481"/>
                  <a:pt x="8754447" y="4497945"/>
                  <a:pt x="8751574" y="4493562"/>
                </a:cubicBezTo>
                <a:cubicBezTo>
                  <a:pt x="8750214" y="4491748"/>
                  <a:pt x="8748701" y="4490084"/>
                  <a:pt x="8747040" y="4488573"/>
                </a:cubicBezTo>
                <a:cubicBezTo>
                  <a:pt x="8746887" y="4488573"/>
                  <a:pt x="8746887" y="4488423"/>
                  <a:pt x="8746737" y="4488423"/>
                </a:cubicBezTo>
                <a:close/>
                <a:moveTo>
                  <a:pt x="8845267" y="4488229"/>
                </a:moveTo>
                <a:lnTo>
                  <a:pt x="8840466" y="4496133"/>
                </a:lnTo>
                <a:cubicBezTo>
                  <a:pt x="8834419" y="4506262"/>
                  <a:pt x="8828826" y="4516391"/>
                  <a:pt x="8823383" y="4526822"/>
                </a:cubicBezTo>
                <a:cubicBezTo>
                  <a:pt x="8819000" y="4535288"/>
                  <a:pt x="8814614" y="4543754"/>
                  <a:pt x="8810534" y="4552521"/>
                </a:cubicBezTo>
                <a:cubicBezTo>
                  <a:pt x="8808720" y="4556754"/>
                  <a:pt x="8807056" y="4561139"/>
                  <a:pt x="8806148" y="4565674"/>
                </a:cubicBezTo>
                <a:lnTo>
                  <a:pt x="8803995" y="4568282"/>
                </a:lnTo>
                <a:lnTo>
                  <a:pt x="8805847" y="4573987"/>
                </a:lnTo>
                <a:cubicBezTo>
                  <a:pt x="8809172" y="4585326"/>
                  <a:pt x="8811894" y="4596815"/>
                  <a:pt x="8814614" y="4608305"/>
                </a:cubicBezTo>
                <a:cubicBezTo>
                  <a:pt x="8817185" y="4619340"/>
                  <a:pt x="8819000" y="4630376"/>
                  <a:pt x="8820661" y="4641564"/>
                </a:cubicBezTo>
                <a:cubicBezTo>
                  <a:pt x="8822628" y="4654413"/>
                  <a:pt x="8824290" y="4667415"/>
                  <a:pt x="8824896" y="4680566"/>
                </a:cubicBezTo>
                <a:lnTo>
                  <a:pt x="8825397" y="4693795"/>
                </a:lnTo>
                <a:lnTo>
                  <a:pt x="8842583" y="4675427"/>
                </a:lnTo>
                <a:cubicBezTo>
                  <a:pt x="8851049" y="4666507"/>
                  <a:pt x="8859515" y="4657589"/>
                  <a:pt x="8867679" y="4648366"/>
                </a:cubicBezTo>
                <a:cubicBezTo>
                  <a:pt x="8871609" y="4643982"/>
                  <a:pt x="8875691" y="4639599"/>
                  <a:pt x="8879924" y="4635366"/>
                </a:cubicBezTo>
                <a:cubicBezTo>
                  <a:pt x="8884157" y="4631133"/>
                  <a:pt x="8888691" y="4627202"/>
                  <a:pt x="8893228" y="4623423"/>
                </a:cubicBezTo>
                <a:cubicBezTo>
                  <a:pt x="8898971" y="4618434"/>
                  <a:pt x="8905020" y="4613898"/>
                  <a:pt x="8911066" y="4609514"/>
                </a:cubicBezTo>
                <a:lnTo>
                  <a:pt x="8912575" y="4608314"/>
                </a:lnTo>
                <a:lnTo>
                  <a:pt x="8912577" y="4608305"/>
                </a:lnTo>
                <a:cubicBezTo>
                  <a:pt x="8913334" y="4606794"/>
                  <a:pt x="8914089" y="4605434"/>
                  <a:pt x="8914694" y="4603921"/>
                </a:cubicBezTo>
                <a:cubicBezTo>
                  <a:pt x="8914543" y="4604375"/>
                  <a:pt x="8914240" y="4604829"/>
                  <a:pt x="8914089" y="4605283"/>
                </a:cubicBezTo>
                <a:lnTo>
                  <a:pt x="8918495" y="4595587"/>
                </a:lnTo>
                <a:lnTo>
                  <a:pt x="8918322" y="4596060"/>
                </a:lnTo>
                <a:cubicBezTo>
                  <a:pt x="8918473" y="4595758"/>
                  <a:pt x="8918473" y="4595606"/>
                  <a:pt x="8918624" y="4595305"/>
                </a:cubicBezTo>
                <a:lnTo>
                  <a:pt x="8918495" y="4595587"/>
                </a:lnTo>
                <a:lnTo>
                  <a:pt x="8924520" y="4579128"/>
                </a:lnTo>
                <a:cubicBezTo>
                  <a:pt x="8926485" y="4572629"/>
                  <a:pt x="8928451" y="4566279"/>
                  <a:pt x="8930416" y="4559778"/>
                </a:cubicBezTo>
                <a:cubicBezTo>
                  <a:pt x="8933741" y="4548439"/>
                  <a:pt x="8936009" y="4536950"/>
                  <a:pt x="8937974" y="4525310"/>
                </a:cubicBezTo>
                <a:lnTo>
                  <a:pt x="8938425" y="4521454"/>
                </a:lnTo>
                <a:lnTo>
                  <a:pt x="8911519" y="4514123"/>
                </a:lnTo>
                <a:cubicBezTo>
                  <a:pt x="8905623" y="4512158"/>
                  <a:pt x="8899576" y="4510344"/>
                  <a:pt x="8893529" y="4508379"/>
                </a:cubicBezTo>
                <a:cubicBezTo>
                  <a:pt x="8888388" y="4506716"/>
                  <a:pt x="8883249" y="4504902"/>
                  <a:pt x="8878108" y="4503088"/>
                </a:cubicBezTo>
                <a:cubicBezTo>
                  <a:pt x="8866922" y="4499156"/>
                  <a:pt x="8855433" y="4495831"/>
                  <a:pt x="8845908" y="4488726"/>
                </a:cubicBezTo>
                <a:close/>
                <a:moveTo>
                  <a:pt x="3000680" y="4485853"/>
                </a:moveTo>
                <a:cubicBezTo>
                  <a:pt x="2991005" y="4492655"/>
                  <a:pt x="2982388" y="4500818"/>
                  <a:pt x="2973921" y="4508832"/>
                </a:cubicBezTo>
                <a:cubicBezTo>
                  <a:pt x="2964398" y="4517750"/>
                  <a:pt x="2955177" y="4526820"/>
                  <a:pt x="2946257" y="4536345"/>
                </a:cubicBezTo>
                <a:cubicBezTo>
                  <a:pt x="2942175" y="4541183"/>
                  <a:pt x="2937942" y="4546020"/>
                  <a:pt x="2934012" y="4550858"/>
                </a:cubicBezTo>
                <a:cubicBezTo>
                  <a:pt x="2925848" y="4560836"/>
                  <a:pt x="2917683" y="4571116"/>
                  <a:pt x="2909671" y="4581396"/>
                </a:cubicBezTo>
                <a:cubicBezTo>
                  <a:pt x="2905892" y="4586385"/>
                  <a:pt x="2901961" y="4591373"/>
                  <a:pt x="2898182" y="4596514"/>
                </a:cubicBezTo>
                <a:cubicBezTo>
                  <a:pt x="2894252" y="4601956"/>
                  <a:pt x="2890170" y="4607095"/>
                  <a:pt x="2886391" y="4612689"/>
                </a:cubicBezTo>
                <a:cubicBezTo>
                  <a:pt x="2871273" y="4635215"/>
                  <a:pt x="2858424" y="4659251"/>
                  <a:pt x="2845120" y="4682987"/>
                </a:cubicBezTo>
                <a:lnTo>
                  <a:pt x="2843725" y="4683907"/>
                </a:lnTo>
                <a:lnTo>
                  <a:pt x="2854946" y="4715339"/>
                </a:lnTo>
                <a:cubicBezTo>
                  <a:pt x="2857516" y="4726678"/>
                  <a:pt x="2860085" y="4738166"/>
                  <a:pt x="2861446" y="4749655"/>
                </a:cubicBezTo>
                <a:cubicBezTo>
                  <a:pt x="2862050" y="4755250"/>
                  <a:pt x="2862504" y="4760994"/>
                  <a:pt x="2862958" y="4766587"/>
                </a:cubicBezTo>
                <a:lnTo>
                  <a:pt x="2863163" y="4769028"/>
                </a:lnTo>
                <a:lnTo>
                  <a:pt x="2871272" y="4758121"/>
                </a:lnTo>
                <a:cubicBezTo>
                  <a:pt x="2880796" y="4747085"/>
                  <a:pt x="2890622" y="4736352"/>
                  <a:pt x="2900902" y="4726072"/>
                </a:cubicBezTo>
                <a:cubicBezTo>
                  <a:pt x="2910274" y="4716547"/>
                  <a:pt x="2920102" y="4707629"/>
                  <a:pt x="2930079" y="4698709"/>
                </a:cubicBezTo>
                <a:lnTo>
                  <a:pt x="2939635" y="4690646"/>
                </a:lnTo>
                <a:lnTo>
                  <a:pt x="2950337" y="4673764"/>
                </a:lnTo>
                <a:cubicBezTo>
                  <a:pt x="2951850" y="4670439"/>
                  <a:pt x="2953513" y="4667112"/>
                  <a:pt x="2955177" y="4663938"/>
                </a:cubicBezTo>
                <a:cubicBezTo>
                  <a:pt x="2956989" y="4660613"/>
                  <a:pt x="2958803" y="4657286"/>
                  <a:pt x="2960617" y="4654112"/>
                </a:cubicBezTo>
                <a:cubicBezTo>
                  <a:pt x="2964247" y="4647460"/>
                  <a:pt x="2967876" y="4640808"/>
                  <a:pt x="2971351" y="4634006"/>
                </a:cubicBezTo>
                <a:cubicBezTo>
                  <a:pt x="2976947" y="4622516"/>
                  <a:pt x="2982237" y="4610874"/>
                  <a:pt x="2986469" y="4598933"/>
                </a:cubicBezTo>
                <a:cubicBezTo>
                  <a:pt x="2988588" y="4593036"/>
                  <a:pt x="2990702" y="4586989"/>
                  <a:pt x="2992366" y="4580942"/>
                </a:cubicBezTo>
                <a:cubicBezTo>
                  <a:pt x="2994029" y="4574895"/>
                  <a:pt x="2995540" y="4568697"/>
                  <a:pt x="2996902" y="4562498"/>
                </a:cubicBezTo>
                <a:cubicBezTo>
                  <a:pt x="2999018" y="4551766"/>
                  <a:pt x="3000983" y="4540881"/>
                  <a:pt x="3002042" y="4529844"/>
                </a:cubicBezTo>
                <a:cubicBezTo>
                  <a:pt x="3003099" y="4519262"/>
                  <a:pt x="3003400" y="4508679"/>
                  <a:pt x="3003099" y="4497947"/>
                </a:cubicBezTo>
                <a:cubicBezTo>
                  <a:pt x="3002797" y="4494319"/>
                  <a:pt x="3002192" y="4490691"/>
                  <a:pt x="3001286" y="4487213"/>
                </a:cubicBezTo>
                <a:cubicBezTo>
                  <a:pt x="3000983" y="4486759"/>
                  <a:pt x="3000832" y="4486305"/>
                  <a:pt x="3000680" y="4485853"/>
                </a:cubicBezTo>
                <a:close/>
                <a:moveTo>
                  <a:pt x="4097918" y="4484037"/>
                </a:moveTo>
                <a:cubicBezTo>
                  <a:pt x="4097463" y="4484642"/>
                  <a:pt x="4097162" y="4485096"/>
                  <a:pt x="4096859" y="4485701"/>
                </a:cubicBezTo>
                <a:cubicBezTo>
                  <a:pt x="4094894" y="4489027"/>
                  <a:pt x="4092929" y="4492202"/>
                  <a:pt x="4091112" y="4495527"/>
                </a:cubicBezTo>
                <a:cubicBezTo>
                  <a:pt x="4084765" y="4507168"/>
                  <a:pt x="4078868" y="4518809"/>
                  <a:pt x="4072821" y="4530599"/>
                </a:cubicBezTo>
                <a:cubicBezTo>
                  <a:pt x="4066926" y="4541938"/>
                  <a:pt x="4060878" y="4553277"/>
                  <a:pt x="4056193" y="4565220"/>
                </a:cubicBezTo>
                <a:cubicBezTo>
                  <a:pt x="4045460" y="4591675"/>
                  <a:pt x="4035783" y="4618585"/>
                  <a:pt x="4027015" y="4645797"/>
                </a:cubicBezTo>
                <a:lnTo>
                  <a:pt x="4022385" y="4650222"/>
                </a:lnTo>
                <a:lnTo>
                  <a:pt x="4028075" y="4681474"/>
                </a:lnTo>
                <a:cubicBezTo>
                  <a:pt x="4029133" y="4693568"/>
                  <a:pt x="4030644" y="4705662"/>
                  <a:pt x="4031550" y="4717907"/>
                </a:cubicBezTo>
                <a:cubicBezTo>
                  <a:pt x="4032609" y="4730154"/>
                  <a:pt x="4032759" y="4742549"/>
                  <a:pt x="4033063" y="4754947"/>
                </a:cubicBezTo>
                <a:cubicBezTo>
                  <a:pt x="4033214" y="4760540"/>
                  <a:pt x="4033364" y="4766133"/>
                  <a:pt x="4033364" y="4772332"/>
                </a:cubicBezTo>
                <a:cubicBezTo>
                  <a:pt x="4033515" y="4779589"/>
                  <a:pt x="4033668" y="4786844"/>
                  <a:pt x="4033364" y="4794102"/>
                </a:cubicBezTo>
                <a:lnTo>
                  <a:pt x="4029640" y="4826934"/>
                </a:lnTo>
                <a:lnTo>
                  <a:pt x="4043342" y="4816022"/>
                </a:lnTo>
                <a:cubicBezTo>
                  <a:pt x="4053319" y="4808159"/>
                  <a:pt x="4063751" y="4800601"/>
                  <a:pt x="4074334" y="4793345"/>
                </a:cubicBezTo>
                <a:cubicBezTo>
                  <a:pt x="4084765" y="4786088"/>
                  <a:pt x="4095045" y="4778832"/>
                  <a:pt x="4105627" y="4771877"/>
                </a:cubicBezTo>
                <a:lnTo>
                  <a:pt x="4121018" y="4762998"/>
                </a:lnTo>
                <a:lnTo>
                  <a:pt x="4120141" y="4760691"/>
                </a:lnTo>
                <a:cubicBezTo>
                  <a:pt x="4121803" y="4756307"/>
                  <a:pt x="4123465" y="4752074"/>
                  <a:pt x="4124827" y="4747689"/>
                </a:cubicBezTo>
                <a:cubicBezTo>
                  <a:pt x="4128152" y="4735898"/>
                  <a:pt x="4131025" y="4724105"/>
                  <a:pt x="4133141" y="4712163"/>
                </a:cubicBezTo>
                <a:cubicBezTo>
                  <a:pt x="4135560" y="4697801"/>
                  <a:pt x="4137073" y="4683439"/>
                  <a:pt x="4137828" y="4668926"/>
                </a:cubicBezTo>
                <a:cubicBezTo>
                  <a:pt x="4137979" y="4651693"/>
                  <a:pt x="4136920" y="4634458"/>
                  <a:pt x="4135258" y="4617225"/>
                </a:cubicBezTo>
                <a:cubicBezTo>
                  <a:pt x="4133745" y="4600142"/>
                  <a:pt x="4130267" y="4583209"/>
                  <a:pt x="4126187" y="4566429"/>
                </a:cubicBezTo>
                <a:cubicBezTo>
                  <a:pt x="4123921" y="4558114"/>
                  <a:pt x="4121349" y="4549950"/>
                  <a:pt x="4118478" y="4541787"/>
                </a:cubicBezTo>
                <a:cubicBezTo>
                  <a:pt x="4115908" y="4534380"/>
                  <a:pt x="4113640" y="4526971"/>
                  <a:pt x="4111220" y="4519413"/>
                </a:cubicBezTo>
                <a:cubicBezTo>
                  <a:pt x="4108649" y="4511703"/>
                  <a:pt x="4105778" y="4504145"/>
                  <a:pt x="4102754" y="4496585"/>
                </a:cubicBezTo>
                <a:cubicBezTo>
                  <a:pt x="4101092" y="4492503"/>
                  <a:pt x="4099579" y="4488270"/>
                  <a:pt x="4097918" y="4484037"/>
                </a:cubicBezTo>
                <a:close/>
                <a:moveTo>
                  <a:pt x="2875203" y="4482679"/>
                </a:moveTo>
                <a:cubicBezTo>
                  <a:pt x="2875203" y="4482829"/>
                  <a:pt x="2875052" y="4482829"/>
                  <a:pt x="2875052" y="4482980"/>
                </a:cubicBezTo>
                <a:lnTo>
                  <a:pt x="2875138" y="4482785"/>
                </a:lnTo>
                <a:close/>
                <a:moveTo>
                  <a:pt x="2876262" y="4480258"/>
                </a:moveTo>
                <a:cubicBezTo>
                  <a:pt x="2875960" y="4480561"/>
                  <a:pt x="2875808" y="4481015"/>
                  <a:pt x="2875657" y="4481317"/>
                </a:cubicBezTo>
                <a:cubicBezTo>
                  <a:pt x="2875657" y="4481469"/>
                  <a:pt x="2875506" y="4481620"/>
                  <a:pt x="2875506" y="4481771"/>
                </a:cubicBezTo>
                <a:cubicBezTo>
                  <a:pt x="2875808" y="4481317"/>
                  <a:pt x="2875960" y="4480712"/>
                  <a:pt x="2876262" y="4480258"/>
                </a:cubicBezTo>
                <a:close/>
                <a:moveTo>
                  <a:pt x="6852349" y="4478747"/>
                </a:moveTo>
                <a:cubicBezTo>
                  <a:pt x="6851290" y="4478747"/>
                  <a:pt x="6850233" y="4478898"/>
                  <a:pt x="6849325" y="4479049"/>
                </a:cubicBezTo>
                <a:cubicBezTo>
                  <a:pt x="6849174" y="4479049"/>
                  <a:pt x="6848871" y="4479201"/>
                  <a:pt x="6848720" y="4479201"/>
                </a:cubicBezTo>
                <a:cubicBezTo>
                  <a:pt x="6848871" y="4479957"/>
                  <a:pt x="6849022" y="4480712"/>
                  <a:pt x="6849174" y="4481468"/>
                </a:cubicBezTo>
                <a:cubicBezTo>
                  <a:pt x="6852650" y="4495074"/>
                  <a:pt x="6857488" y="4508378"/>
                  <a:pt x="6862931" y="4521227"/>
                </a:cubicBezTo>
                <a:lnTo>
                  <a:pt x="6881905" y="4559613"/>
                </a:lnTo>
                <a:lnTo>
                  <a:pt x="6881072" y="4558114"/>
                </a:lnTo>
                <a:cubicBezTo>
                  <a:pt x="6881525" y="4559022"/>
                  <a:pt x="6882131" y="4559928"/>
                  <a:pt x="6882583" y="4560987"/>
                </a:cubicBezTo>
                <a:lnTo>
                  <a:pt x="6881905" y="4559613"/>
                </a:lnTo>
                <a:lnTo>
                  <a:pt x="6900572" y="4593187"/>
                </a:lnTo>
                <a:cubicBezTo>
                  <a:pt x="6904051" y="4598933"/>
                  <a:pt x="6907527" y="4604526"/>
                  <a:pt x="6911306" y="4609968"/>
                </a:cubicBezTo>
                <a:cubicBezTo>
                  <a:pt x="6915088" y="4615411"/>
                  <a:pt x="6919018" y="4620399"/>
                  <a:pt x="6923400" y="4625237"/>
                </a:cubicBezTo>
                <a:cubicBezTo>
                  <a:pt x="6929600" y="4631738"/>
                  <a:pt x="6935797" y="4638086"/>
                  <a:pt x="6942146" y="4644436"/>
                </a:cubicBezTo>
                <a:lnTo>
                  <a:pt x="6944450" y="4648804"/>
                </a:lnTo>
                <a:lnTo>
                  <a:pt x="6959835" y="4653810"/>
                </a:lnTo>
                <a:cubicBezTo>
                  <a:pt x="6965882" y="4656078"/>
                  <a:pt x="6971779" y="4658345"/>
                  <a:pt x="6977522" y="4661217"/>
                </a:cubicBezTo>
                <a:cubicBezTo>
                  <a:pt x="6989313" y="4667114"/>
                  <a:pt x="7000653" y="4674370"/>
                  <a:pt x="7011690" y="4681627"/>
                </a:cubicBezTo>
                <a:lnTo>
                  <a:pt x="7019556" y="4687286"/>
                </a:lnTo>
                <a:lnTo>
                  <a:pt x="7011690" y="4672253"/>
                </a:lnTo>
                <a:cubicBezTo>
                  <a:pt x="7012142" y="4673008"/>
                  <a:pt x="7012445" y="4673615"/>
                  <a:pt x="7012747" y="4674219"/>
                </a:cubicBezTo>
                <a:cubicBezTo>
                  <a:pt x="7008513" y="4666055"/>
                  <a:pt x="7004129" y="4658043"/>
                  <a:pt x="7000653" y="4649425"/>
                </a:cubicBezTo>
                <a:cubicBezTo>
                  <a:pt x="6997023" y="4640657"/>
                  <a:pt x="6994001" y="4631738"/>
                  <a:pt x="6991431" y="4622516"/>
                </a:cubicBezTo>
                <a:cubicBezTo>
                  <a:pt x="6986292" y="4604072"/>
                  <a:pt x="6981604" y="4585478"/>
                  <a:pt x="6978882" y="4566582"/>
                </a:cubicBezTo>
                <a:cubicBezTo>
                  <a:pt x="6977976" y="4560232"/>
                  <a:pt x="6977220" y="4553881"/>
                  <a:pt x="6976917" y="4547382"/>
                </a:cubicBezTo>
                <a:cubicBezTo>
                  <a:pt x="6976768" y="4544359"/>
                  <a:pt x="6976768" y="4541183"/>
                  <a:pt x="6976768" y="4538008"/>
                </a:cubicBezTo>
                <a:lnTo>
                  <a:pt x="6977403" y="4531647"/>
                </a:lnTo>
                <a:lnTo>
                  <a:pt x="6976917" y="4531053"/>
                </a:lnTo>
                <a:cubicBezTo>
                  <a:pt x="6971777" y="4525914"/>
                  <a:pt x="6966638" y="4520775"/>
                  <a:pt x="6960741" y="4516540"/>
                </a:cubicBezTo>
                <a:cubicBezTo>
                  <a:pt x="6956509" y="4514123"/>
                  <a:pt x="6952125" y="4512308"/>
                  <a:pt x="6947588" y="4510646"/>
                </a:cubicBezTo>
                <a:cubicBezTo>
                  <a:pt x="6940786" y="4508679"/>
                  <a:pt x="6934135" y="4506865"/>
                  <a:pt x="6927635" y="4504599"/>
                </a:cubicBezTo>
                <a:cubicBezTo>
                  <a:pt x="6921286" y="4502481"/>
                  <a:pt x="6915239" y="4499458"/>
                  <a:pt x="6909038" y="4497039"/>
                </a:cubicBezTo>
                <a:cubicBezTo>
                  <a:pt x="6902993" y="4494470"/>
                  <a:pt x="6896642" y="4492352"/>
                  <a:pt x="6890445" y="4489933"/>
                </a:cubicBezTo>
                <a:cubicBezTo>
                  <a:pt x="6884247" y="4487515"/>
                  <a:pt x="6878352" y="4484945"/>
                  <a:pt x="6872151" y="4482829"/>
                </a:cubicBezTo>
                <a:cubicBezTo>
                  <a:pt x="6865652" y="4481015"/>
                  <a:pt x="6859000" y="4479352"/>
                  <a:pt x="6852349" y="4478747"/>
                </a:cubicBezTo>
                <a:close/>
                <a:moveTo>
                  <a:pt x="8397066" y="4469978"/>
                </a:moveTo>
                <a:cubicBezTo>
                  <a:pt x="8390414" y="4475724"/>
                  <a:pt x="8384367" y="4481922"/>
                  <a:pt x="8378473" y="4488423"/>
                </a:cubicBezTo>
                <a:cubicBezTo>
                  <a:pt x="8370610" y="4497039"/>
                  <a:pt x="8362751" y="4505656"/>
                  <a:pt x="8355343" y="4514576"/>
                </a:cubicBezTo>
                <a:cubicBezTo>
                  <a:pt x="8349749" y="4520924"/>
                  <a:pt x="8344760" y="4527728"/>
                  <a:pt x="8340375" y="4534985"/>
                </a:cubicBezTo>
                <a:cubicBezTo>
                  <a:pt x="8335840" y="4542543"/>
                  <a:pt x="8331607" y="4550253"/>
                  <a:pt x="8327829" y="4558265"/>
                </a:cubicBezTo>
                <a:cubicBezTo>
                  <a:pt x="8325711" y="4563406"/>
                  <a:pt x="8323897" y="4568696"/>
                  <a:pt x="8322537" y="4574140"/>
                </a:cubicBezTo>
                <a:cubicBezTo>
                  <a:pt x="8321177" y="4579128"/>
                  <a:pt x="8320271" y="4584117"/>
                  <a:pt x="8319363" y="4589257"/>
                </a:cubicBezTo>
                <a:cubicBezTo>
                  <a:pt x="8318456" y="4595303"/>
                  <a:pt x="8317699" y="4601502"/>
                  <a:pt x="8317245" y="4607549"/>
                </a:cubicBezTo>
                <a:cubicBezTo>
                  <a:pt x="8316943" y="4610874"/>
                  <a:pt x="8316791" y="4614352"/>
                  <a:pt x="8316642" y="4617677"/>
                </a:cubicBezTo>
                <a:cubicBezTo>
                  <a:pt x="8316489" y="4621154"/>
                  <a:pt x="8316943" y="4624481"/>
                  <a:pt x="8317245" y="4627957"/>
                </a:cubicBezTo>
                <a:cubicBezTo>
                  <a:pt x="8317850" y="4632947"/>
                  <a:pt x="8318456" y="4637935"/>
                  <a:pt x="8319211" y="4642924"/>
                </a:cubicBezTo>
                <a:cubicBezTo>
                  <a:pt x="8320271" y="4649122"/>
                  <a:pt x="8321781" y="4655321"/>
                  <a:pt x="8323443" y="4661519"/>
                </a:cubicBezTo>
                <a:cubicBezTo>
                  <a:pt x="8326165" y="4671950"/>
                  <a:pt x="8328887" y="4682684"/>
                  <a:pt x="8332515" y="4692813"/>
                </a:cubicBezTo>
                <a:cubicBezTo>
                  <a:pt x="8333723" y="4695836"/>
                  <a:pt x="8335235" y="4698557"/>
                  <a:pt x="8336899" y="4701279"/>
                </a:cubicBezTo>
                <a:cubicBezTo>
                  <a:pt x="8337049" y="4701429"/>
                  <a:pt x="8337202" y="4701580"/>
                  <a:pt x="8337353" y="4701731"/>
                </a:cubicBezTo>
                <a:cubicBezTo>
                  <a:pt x="8338109" y="4702185"/>
                  <a:pt x="8338864" y="4702790"/>
                  <a:pt x="8339469" y="4703394"/>
                </a:cubicBezTo>
                <a:cubicBezTo>
                  <a:pt x="8343400" y="4699314"/>
                  <a:pt x="8347027" y="4694928"/>
                  <a:pt x="8350657" y="4690696"/>
                </a:cubicBezTo>
                <a:lnTo>
                  <a:pt x="8350939" y="4690237"/>
                </a:lnTo>
                <a:lnTo>
                  <a:pt x="8395706" y="4617526"/>
                </a:lnTo>
                <a:cubicBezTo>
                  <a:pt x="8397823" y="4612387"/>
                  <a:pt x="8399485" y="4607397"/>
                  <a:pt x="8400998" y="4602107"/>
                </a:cubicBezTo>
                <a:cubicBezTo>
                  <a:pt x="8402510" y="4597117"/>
                  <a:pt x="8403266" y="4591978"/>
                  <a:pt x="8404172" y="4586837"/>
                </a:cubicBezTo>
                <a:cubicBezTo>
                  <a:pt x="8405532" y="4577919"/>
                  <a:pt x="8406742" y="4568848"/>
                  <a:pt x="8406591" y="4559778"/>
                </a:cubicBezTo>
                <a:cubicBezTo>
                  <a:pt x="8406440" y="4550555"/>
                  <a:pt x="8405532" y="4541484"/>
                  <a:pt x="8404626" y="4532414"/>
                </a:cubicBezTo>
                <a:cubicBezTo>
                  <a:pt x="8402963" y="4518053"/>
                  <a:pt x="8401148" y="4503842"/>
                  <a:pt x="8399334" y="4489480"/>
                </a:cubicBezTo>
                <a:cubicBezTo>
                  <a:pt x="8398579" y="4482980"/>
                  <a:pt x="8397673" y="4476479"/>
                  <a:pt x="8397066" y="4469978"/>
                </a:cubicBezTo>
                <a:close/>
                <a:moveTo>
                  <a:pt x="9393922" y="4464839"/>
                </a:moveTo>
                <a:cubicBezTo>
                  <a:pt x="9380166" y="4464385"/>
                  <a:pt x="9366258" y="4464688"/>
                  <a:pt x="9352349" y="4464991"/>
                </a:cubicBezTo>
                <a:cubicBezTo>
                  <a:pt x="9326799" y="4465594"/>
                  <a:pt x="9301100" y="4466199"/>
                  <a:pt x="9275703" y="4469375"/>
                </a:cubicBezTo>
                <a:cubicBezTo>
                  <a:pt x="9263004" y="4470886"/>
                  <a:pt x="9250456" y="4473154"/>
                  <a:pt x="9237759" y="4475422"/>
                </a:cubicBezTo>
                <a:cubicBezTo>
                  <a:pt x="9226872" y="4477387"/>
                  <a:pt x="9216140" y="4479201"/>
                  <a:pt x="9205406" y="4481469"/>
                </a:cubicBezTo>
                <a:cubicBezTo>
                  <a:pt x="9193463" y="4484190"/>
                  <a:pt x="9181519" y="4486912"/>
                  <a:pt x="9169578" y="4489935"/>
                </a:cubicBezTo>
                <a:cubicBezTo>
                  <a:pt x="9162774" y="4491749"/>
                  <a:pt x="9156122" y="4493411"/>
                  <a:pt x="9149319" y="4495074"/>
                </a:cubicBezTo>
                <a:cubicBezTo>
                  <a:pt x="9143272" y="4496587"/>
                  <a:pt x="9137074" y="4497796"/>
                  <a:pt x="9131027" y="4499156"/>
                </a:cubicBezTo>
                <a:cubicBezTo>
                  <a:pt x="9121352" y="4501424"/>
                  <a:pt x="9111677" y="4504145"/>
                  <a:pt x="9102152" y="4507018"/>
                </a:cubicBezTo>
                <a:cubicBezTo>
                  <a:pt x="9091872" y="4510041"/>
                  <a:pt x="9081745" y="4513065"/>
                  <a:pt x="9071614" y="4516693"/>
                </a:cubicBezTo>
                <a:cubicBezTo>
                  <a:pt x="9061940" y="4520170"/>
                  <a:pt x="9052416" y="4524100"/>
                  <a:pt x="9042740" y="4527728"/>
                </a:cubicBezTo>
                <a:lnTo>
                  <a:pt x="9031711" y="4531847"/>
                </a:lnTo>
                <a:lnTo>
                  <a:pt x="9024901" y="4535439"/>
                </a:lnTo>
                <a:lnTo>
                  <a:pt x="9022552" y="4535269"/>
                </a:lnTo>
                <a:lnTo>
                  <a:pt x="9017646" y="4537102"/>
                </a:lnTo>
                <a:cubicBezTo>
                  <a:pt x="9022633" y="4539218"/>
                  <a:pt x="9027623" y="4541032"/>
                  <a:pt x="9032460" y="4542846"/>
                </a:cubicBezTo>
                <a:cubicBezTo>
                  <a:pt x="9042437" y="4546474"/>
                  <a:pt x="9052567" y="4549952"/>
                  <a:pt x="9062696" y="4553278"/>
                </a:cubicBezTo>
                <a:cubicBezTo>
                  <a:pt x="9080232" y="4558719"/>
                  <a:pt x="9098070" y="4562952"/>
                  <a:pt x="9115910" y="4567488"/>
                </a:cubicBezTo>
                <a:cubicBezTo>
                  <a:pt x="9124830" y="4569756"/>
                  <a:pt x="9133900" y="4572175"/>
                  <a:pt x="9143122" y="4573535"/>
                </a:cubicBezTo>
                <a:cubicBezTo>
                  <a:pt x="9147808" y="4574140"/>
                  <a:pt x="9152646" y="4575048"/>
                  <a:pt x="9157484" y="4575349"/>
                </a:cubicBezTo>
                <a:cubicBezTo>
                  <a:pt x="9161263" y="4575651"/>
                  <a:pt x="9165192" y="4575954"/>
                  <a:pt x="9169124" y="4576105"/>
                </a:cubicBezTo>
                <a:cubicBezTo>
                  <a:pt x="9179858" y="4576256"/>
                  <a:pt x="9190439" y="4576105"/>
                  <a:pt x="9201022" y="4575803"/>
                </a:cubicBezTo>
                <a:cubicBezTo>
                  <a:pt x="9211755" y="4575500"/>
                  <a:pt x="9222338" y="4575349"/>
                  <a:pt x="9232921" y="4574895"/>
                </a:cubicBezTo>
                <a:cubicBezTo>
                  <a:pt x="9243653" y="4574441"/>
                  <a:pt x="9254387" y="4573535"/>
                  <a:pt x="9264970" y="4571872"/>
                </a:cubicBezTo>
                <a:lnTo>
                  <a:pt x="9298145" y="4566180"/>
                </a:lnTo>
                <a:lnTo>
                  <a:pt x="9299891" y="4564011"/>
                </a:lnTo>
                <a:cubicBezTo>
                  <a:pt x="9302914" y="4561290"/>
                  <a:pt x="9305938" y="4558418"/>
                  <a:pt x="9309265" y="4556151"/>
                </a:cubicBezTo>
                <a:cubicBezTo>
                  <a:pt x="9311682" y="4554488"/>
                  <a:pt x="9314102" y="4552975"/>
                  <a:pt x="9316672" y="4551615"/>
                </a:cubicBezTo>
                <a:cubicBezTo>
                  <a:pt x="9322568" y="4548288"/>
                  <a:pt x="9329068" y="4545568"/>
                  <a:pt x="9335418" y="4543300"/>
                </a:cubicBezTo>
                <a:cubicBezTo>
                  <a:pt x="9341314" y="4541335"/>
                  <a:pt x="9347058" y="4538916"/>
                  <a:pt x="9352954" y="4536800"/>
                </a:cubicBezTo>
                <a:cubicBezTo>
                  <a:pt x="9364896" y="4532264"/>
                  <a:pt x="9376688" y="4527276"/>
                  <a:pt x="9388632" y="4523043"/>
                </a:cubicBezTo>
                <a:cubicBezTo>
                  <a:pt x="9394376" y="4520926"/>
                  <a:pt x="9400121" y="4518658"/>
                  <a:pt x="9405865" y="4516693"/>
                </a:cubicBezTo>
                <a:cubicBezTo>
                  <a:pt x="9412063" y="4514577"/>
                  <a:pt x="9418413" y="4512612"/>
                  <a:pt x="9424763" y="4510949"/>
                </a:cubicBezTo>
                <a:lnTo>
                  <a:pt x="9472883" y="4499202"/>
                </a:lnTo>
                <a:lnTo>
                  <a:pt x="9468453" y="4496434"/>
                </a:lnTo>
                <a:cubicBezTo>
                  <a:pt x="9460742" y="4490992"/>
                  <a:pt x="9453032" y="4485248"/>
                  <a:pt x="9445776" y="4479201"/>
                </a:cubicBezTo>
                <a:lnTo>
                  <a:pt x="9433102" y="4467966"/>
                </a:lnTo>
                <a:lnTo>
                  <a:pt x="9426879" y="4467863"/>
                </a:lnTo>
                <a:cubicBezTo>
                  <a:pt x="9421587" y="4466804"/>
                  <a:pt x="9415994" y="4466352"/>
                  <a:pt x="9410552" y="4465898"/>
                </a:cubicBezTo>
                <a:cubicBezTo>
                  <a:pt x="9404959" y="4465444"/>
                  <a:pt x="9399516" y="4465142"/>
                  <a:pt x="9393922" y="4464839"/>
                </a:cubicBezTo>
                <a:close/>
                <a:moveTo>
                  <a:pt x="3932805" y="4462879"/>
                </a:moveTo>
                <a:lnTo>
                  <a:pt x="3927241" y="4466199"/>
                </a:lnTo>
                <a:cubicBezTo>
                  <a:pt x="3921645" y="4469072"/>
                  <a:pt x="3915447" y="4470886"/>
                  <a:pt x="3909249" y="4471792"/>
                </a:cubicBezTo>
                <a:cubicBezTo>
                  <a:pt x="3903201" y="4472549"/>
                  <a:pt x="3896701" y="4473002"/>
                  <a:pt x="3890654" y="4471945"/>
                </a:cubicBezTo>
                <a:lnTo>
                  <a:pt x="3890101" y="4471662"/>
                </a:lnTo>
                <a:lnTo>
                  <a:pt x="3893527" y="4485248"/>
                </a:lnTo>
                <a:cubicBezTo>
                  <a:pt x="3896097" y="4496434"/>
                  <a:pt x="3898061" y="4507773"/>
                  <a:pt x="3898970" y="4519262"/>
                </a:cubicBezTo>
                <a:cubicBezTo>
                  <a:pt x="3899725" y="4530601"/>
                  <a:pt x="3900480" y="4541940"/>
                  <a:pt x="3901538" y="4553126"/>
                </a:cubicBezTo>
                <a:cubicBezTo>
                  <a:pt x="3902446" y="4563406"/>
                  <a:pt x="3905016" y="4573081"/>
                  <a:pt x="3908039" y="4582756"/>
                </a:cubicBezTo>
                <a:cubicBezTo>
                  <a:pt x="3909400" y="4586688"/>
                  <a:pt x="3910913" y="4590618"/>
                  <a:pt x="3912727" y="4594549"/>
                </a:cubicBezTo>
                <a:cubicBezTo>
                  <a:pt x="3914692" y="4598782"/>
                  <a:pt x="3917111" y="4602712"/>
                  <a:pt x="3919530" y="4606643"/>
                </a:cubicBezTo>
                <a:cubicBezTo>
                  <a:pt x="3923309" y="4612236"/>
                  <a:pt x="3927390" y="4617679"/>
                  <a:pt x="3931319" y="4623121"/>
                </a:cubicBezTo>
                <a:cubicBezTo>
                  <a:pt x="3936461" y="4630074"/>
                  <a:pt x="3941299" y="4637483"/>
                  <a:pt x="3945832" y="4644890"/>
                </a:cubicBezTo>
                <a:lnTo>
                  <a:pt x="3951241" y="4654372"/>
                </a:lnTo>
                <a:lnTo>
                  <a:pt x="3957927" y="4641111"/>
                </a:lnTo>
                <a:cubicBezTo>
                  <a:pt x="3960499" y="4635820"/>
                  <a:pt x="3963370" y="4630679"/>
                  <a:pt x="3966242" y="4625540"/>
                </a:cubicBezTo>
                <a:lnTo>
                  <a:pt x="3974929" y="4611589"/>
                </a:lnTo>
                <a:lnTo>
                  <a:pt x="3971383" y="4608608"/>
                </a:lnTo>
                <a:cubicBezTo>
                  <a:pt x="3968361" y="4606038"/>
                  <a:pt x="3965337" y="4603620"/>
                  <a:pt x="3962766" y="4600596"/>
                </a:cubicBezTo>
                <a:cubicBezTo>
                  <a:pt x="3958080" y="4595001"/>
                  <a:pt x="3954451" y="4588653"/>
                  <a:pt x="3951729" y="4582001"/>
                </a:cubicBezTo>
                <a:cubicBezTo>
                  <a:pt x="3946136" y="4567639"/>
                  <a:pt x="3942660" y="4552521"/>
                  <a:pt x="3939485" y="4537556"/>
                </a:cubicBezTo>
                <a:cubicBezTo>
                  <a:pt x="3936160" y="4522438"/>
                  <a:pt x="3933590" y="4506867"/>
                  <a:pt x="3932378" y="4491446"/>
                </a:cubicBezTo>
                <a:close/>
                <a:moveTo>
                  <a:pt x="7905744" y="4462268"/>
                </a:moveTo>
                <a:lnTo>
                  <a:pt x="7882894" y="4464942"/>
                </a:lnTo>
                <a:lnTo>
                  <a:pt x="7883067" y="4470281"/>
                </a:lnTo>
                <a:cubicBezTo>
                  <a:pt x="7883067" y="4470584"/>
                  <a:pt x="7883067" y="4470735"/>
                  <a:pt x="7883067" y="4470886"/>
                </a:cubicBezTo>
                <a:cubicBezTo>
                  <a:pt x="7882311" y="4470281"/>
                  <a:pt x="7881405" y="4469677"/>
                  <a:pt x="7880497" y="4469072"/>
                </a:cubicBezTo>
                <a:lnTo>
                  <a:pt x="7866019" y="4467226"/>
                </a:lnTo>
                <a:lnTo>
                  <a:pt x="7864115" y="4467493"/>
                </a:lnTo>
                <a:lnTo>
                  <a:pt x="7859031" y="4469526"/>
                </a:lnTo>
                <a:lnTo>
                  <a:pt x="7859129" y="4468188"/>
                </a:lnTo>
                <a:lnTo>
                  <a:pt x="7848448" y="4469677"/>
                </a:lnTo>
                <a:cubicBezTo>
                  <a:pt x="7827737" y="4472700"/>
                  <a:pt x="7806874" y="4475571"/>
                  <a:pt x="7786467" y="4481015"/>
                </a:cubicBezTo>
                <a:cubicBezTo>
                  <a:pt x="7776187" y="4484340"/>
                  <a:pt x="7765905" y="4487969"/>
                  <a:pt x="7755777" y="4491597"/>
                </a:cubicBezTo>
                <a:cubicBezTo>
                  <a:pt x="7745194" y="4495376"/>
                  <a:pt x="7734462" y="4499004"/>
                  <a:pt x="7724031" y="4503388"/>
                </a:cubicBezTo>
                <a:cubicBezTo>
                  <a:pt x="7713599" y="4507773"/>
                  <a:pt x="7703469" y="4512308"/>
                  <a:pt x="7693493" y="4517448"/>
                </a:cubicBezTo>
                <a:cubicBezTo>
                  <a:pt x="7683363" y="4522588"/>
                  <a:pt x="7673537" y="4528030"/>
                  <a:pt x="7663862" y="4533775"/>
                </a:cubicBezTo>
                <a:cubicBezTo>
                  <a:pt x="7658420" y="4537253"/>
                  <a:pt x="7652977" y="4540729"/>
                  <a:pt x="7647686" y="4544206"/>
                </a:cubicBezTo>
                <a:cubicBezTo>
                  <a:pt x="7642395" y="4547684"/>
                  <a:pt x="7637105" y="4551312"/>
                  <a:pt x="7632115" y="4555242"/>
                </a:cubicBezTo>
                <a:lnTo>
                  <a:pt x="7602361" y="4582464"/>
                </a:lnTo>
                <a:lnTo>
                  <a:pt x="7601123" y="4600293"/>
                </a:lnTo>
                <a:cubicBezTo>
                  <a:pt x="7600215" y="4612085"/>
                  <a:pt x="7598251" y="4623876"/>
                  <a:pt x="7596891" y="4635669"/>
                </a:cubicBezTo>
                <a:cubicBezTo>
                  <a:pt x="7595531" y="4647763"/>
                  <a:pt x="7593867" y="4659705"/>
                  <a:pt x="7591449" y="4671648"/>
                </a:cubicBezTo>
                <a:lnTo>
                  <a:pt x="7588405" y="4685231"/>
                </a:lnTo>
                <a:lnTo>
                  <a:pt x="7603997" y="4679206"/>
                </a:lnTo>
                <a:cubicBezTo>
                  <a:pt x="7629695" y="4669985"/>
                  <a:pt x="7656001" y="4662425"/>
                  <a:pt x="7682455" y="4655623"/>
                </a:cubicBezTo>
                <a:lnTo>
                  <a:pt x="7702914" y="4650914"/>
                </a:lnTo>
                <a:lnTo>
                  <a:pt x="7709064" y="4647157"/>
                </a:lnTo>
                <a:cubicBezTo>
                  <a:pt x="7711029" y="4647157"/>
                  <a:pt x="7713145" y="4647006"/>
                  <a:pt x="7715111" y="4646552"/>
                </a:cubicBezTo>
                <a:cubicBezTo>
                  <a:pt x="7719949" y="4644890"/>
                  <a:pt x="7724483" y="4642622"/>
                  <a:pt x="7729171" y="4640657"/>
                </a:cubicBezTo>
                <a:cubicBezTo>
                  <a:pt x="7735217" y="4637935"/>
                  <a:pt x="7741415" y="4635213"/>
                  <a:pt x="7747311" y="4631888"/>
                </a:cubicBezTo>
                <a:cubicBezTo>
                  <a:pt x="7753055" y="4628562"/>
                  <a:pt x="7758497" y="4625086"/>
                  <a:pt x="7764091" y="4621759"/>
                </a:cubicBezTo>
                <a:cubicBezTo>
                  <a:pt x="7768929" y="4618888"/>
                  <a:pt x="7773919" y="4616015"/>
                  <a:pt x="7778756" y="4612992"/>
                </a:cubicBezTo>
                <a:cubicBezTo>
                  <a:pt x="7791909" y="4604677"/>
                  <a:pt x="7804606" y="4595606"/>
                  <a:pt x="7817003" y="4586234"/>
                </a:cubicBezTo>
                <a:cubicBezTo>
                  <a:pt x="7830005" y="4576406"/>
                  <a:pt x="7842855" y="4566429"/>
                  <a:pt x="7854193" y="4554637"/>
                </a:cubicBezTo>
                <a:cubicBezTo>
                  <a:pt x="7860241" y="4547985"/>
                  <a:pt x="7866287" y="4541183"/>
                  <a:pt x="7871427" y="4533926"/>
                </a:cubicBezTo>
                <a:cubicBezTo>
                  <a:pt x="7876719" y="4526519"/>
                  <a:pt x="7881405" y="4518658"/>
                  <a:pt x="7885789" y="4510797"/>
                </a:cubicBezTo>
                <a:cubicBezTo>
                  <a:pt x="7889267" y="4503994"/>
                  <a:pt x="7892742" y="4497190"/>
                  <a:pt x="7895765" y="4490084"/>
                </a:cubicBezTo>
                <a:cubicBezTo>
                  <a:pt x="7899394" y="4481618"/>
                  <a:pt x="7903022" y="4473002"/>
                  <a:pt x="7905443" y="4464084"/>
                </a:cubicBezTo>
                <a:cubicBezTo>
                  <a:pt x="7905443" y="4463479"/>
                  <a:pt x="7905593" y="4462874"/>
                  <a:pt x="7905744" y="4462268"/>
                </a:cubicBezTo>
                <a:close/>
                <a:moveTo>
                  <a:pt x="9863327" y="4460909"/>
                </a:moveTo>
                <a:cubicBezTo>
                  <a:pt x="9864384" y="4463025"/>
                  <a:pt x="9865442" y="4464990"/>
                  <a:pt x="9866349" y="4467107"/>
                </a:cubicBezTo>
                <a:cubicBezTo>
                  <a:pt x="9869525" y="4473608"/>
                  <a:pt x="9872850" y="4480260"/>
                  <a:pt x="9876176" y="4486761"/>
                </a:cubicBezTo>
                <a:cubicBezTo>
                  <a:pt x="9879200" y="4492354"/>
                  <a:pt x="9882223" y="4497947"/>
                  <a:pt x="9885398" y="4503389"/>
                </a:cubicBezTo>
                <a:cubicBezTo>
                  <a:pt x="9888572" y="4508982"/>
                  <a:pt x="9891746" y="4514576"/>
                  <a:pt x="9895376" y="4520018"/>
                </a:cubicBezTo>
                <a:cubicBezTo>
                  <a:pt x="9899306" y="4525763"/>
                  <a:pt x="9903085" y="4531507"/>
                  <a:pt x="9907470" y="4536799"/>
                </a:cubicBezTo>
                <a:cubicBezTo>
                  <a:pt x="9911097" y="4541335"/>
                  <a:pt x="9915028" y="4545869"/>
                  <a:pt x="9918960" y="4550406"/>
                </a:cubicBezTo>
                <a:cubicBezTo>
                  <a:pt x="9922739" y="4554335"/>
                  <a:pt x="9926668" y="4558267"/>
                  <a:pt x="9930901" y="4561743"/>
                </a:cubicBezTo>
                <a:cubicBezTo>
                  <a:pt x="9935285" y="4565371"/>
                  <a:pt x="9939821" y="4568545"/>
                  <a:pt x="9944357" y="4571721"/>
                </a:cubicBezTo>
                <a:cubicBezTo>
                  <a:pt x="9949950" y="4575198"/>
                  <a:pt x="9955544" y="4578373"/>
                  <a:pt x="9961440" y="4581246"/>
                </a:cubicBezTo>
                <a:cubicBezTo>
                  <a:pt x="9967485" y="4584117"/>
                  <a:pt x="9973685" y="4586535"/>
                  <a:pt x="9980033" y="4588804"/>
                </a:cubicBezTo>
                <a:cubicBezTo>
                  <a:pt x="9990313" y="4591827"/>
                  <a:pt x="10000746" y="4594700"/>
                  <a:pt x="10011176" y="4596815"/>
                </a:cubicBezTo>
                <a:lnTo>
                  <a:pt x="10025083" y="4599244"/>
                </a:lnTo>
                <a:lnTo>
                  <a:pt x="10008001" y="4571419"/>
                </a:lnTo>
                <a:cubicBezTo>
                  <a:pt x="10001500" y="4559325"/>
                  <a:pt x="9996057" y="4546928"/>
                  <a:pt x="9990464" y="4534382"/>
                </a:cubicBezTo>
                <a:lnTo>
                  <a:pt x="9987172" y="4526909"/>
                </a:lnTo>
                <a:lnTo>
                  <a:pt x="9969150" y="4509890"/>
                </a:lnTo>
                <a:cubicBezTo>
                  <a:pt x="9962346" y="4503843"/>
                  <a:pt x="9955240" y="4497947"/>
                  <a:pt x="9947682" y="4492806"/>
                </a:cubicBezTo>
                <a:cubicBezTo>
                  <a:pt x="9934077" y="4484190"/>
                  <a:pt x="9919563" y="4476933"/>
                  <a:pt x="9904445" y="4471794"/>
                </a:cubicBezTo>
                <a:cubicBezTo>
                  <a:pt x="9896132" y="4469526"/>
                  <a:pt x="9887817" y="4467561"/>
                  <a:pt x="9879652" y="4465444"/>
                </a:cubicBezTo>
                <a:cubicBezTo>
                  <a:pt x="9875269" y="4464234"/>
                  <a:pt x="9870734" y="4463025"/>
                  <a:pt x="9866349" y="4461815"/>
                </a:cubicBezTo>
                <a:cubicBezTo>
                  <a:pt x="9865290" y="4461514"/>
                  <a:pt x="9864384" y="4461211"/>
                  <a:pt x="9863327" y="4460909"/>
                </a:cubicBezTo>
                <a:close/>
                <a:moveTo>
                  <a:pt x="2631507" y="4456526"/>
                </a:moveTo>
                <a:cubicBezTo>
                  <a:pt x="2630902" y="4458490"/>
                  <a:pt x="2630448" y="4460455"/>
                  <a:pt x="2629994" y="4462420"/>
                </a:cubicBezTo>
                <a:cubicBezTo>
                  <a:pt x="2627274" y="4477538"/>
                  <a:pt x="2626971" y="4492959"/>
                  <a:pt x="2626215" y="4508227"/>
                </a:cubicBezTo>
                <a:cubicBezTo>
                  <a:pt x="2625611" y="4522740"/>
                  <a:pt x="2625157" y="4537253"/>
                  <a:pt x="2625611" y="4551766"/>
                </a:cubicBezTo>
                <a:cubicBezTo>
                  <a:pt x="2626669" y="4568697"/>
                  <a:pt x="2629239" y="4585478"/>
                  <a:pt x="2631658" y="4602410"/>
                </a:cubicBezTo>
                <a:cubicBezTo>
                  <a:pt x="2633018" y="4611178"/>
                  <a:pt x="2634227" y="4620097"/>
                  <a:pt x="2635740" y="4628865"/>
                </a:cubicBezTo>
                <a:cubicBezTo>
                  <a:pt x="2637402" y="4638239"/>
                  <a:pt x="2639670" y="4647611"/>
                  <a:pt x="2641636" y="4656984"/>
                </a:cubicBezTo>
                <a:lnTo>
                  <a:pt x="2637178" y="4663401"/>
                </a:lnTo>
                <a:lnTo>
                  <a:pt x="2644961" y="4670136"/>
                </a:lnTo>
                <a:cubicBezTo>
                  <a:pt x="2654032" y="4678752"/>
                  <a:pt x="2661439" y="4688881"/>
                  <a:pt x="2668242" y="4699312"/>
                </a:cubicBezTo>
                <a:cubicBezTo>
                  <a:pt x="2675650" y="4710500"/>
                  <a:pt x="2682604" y="4722140"/>
                  <a:pt x="2689105" y="4733780"/>
                </a:cubicBezTo>
                <a:lnTo>
                  <a:pt x="2696231" y="4746222"/>
                </a:lnTo>
                <a:lnTo>
                  <a:pt x="2696966" y="4745422"/>
                </a:lnTo>
                <a:cubicBezTo>
                  <a:pt x="2699234" y="4743760"/>
                  <a:pt x="2701350" y="4742399"/>
                  <a:pt x="2703768" y="4741342"/>
                </a:cubicBezTo>
                <a:lnTo>
                  <a:pt x="2704862" y="4741061"/>
                </a:lnTo>
                <a:lnTo>
                  <a:pt x="2707246" y="4701582"/>
                </a:lnTo>
                <a:cubicBezTo>
                  <a:pt x="2708305" y="4688278"/>
                  <a:pt x="2709060" y="4675126"/>
                  <a:pt x="2709815" y="4661822"/>
                </a:cubicBezTo>
                <a:cubicBezTo>
                  <a:pt x="2710422" y="4648822"/>
                  <a:pt x="2711933" y="4635972"/>
                  <a:pt x="2713898" y="4623121"/>
                </a:cubicBezTo>
                <a:lnTo>
                  <a:pt x="2719897" y="4593579"/>
                </a:lnTo>
                <a:lnTo>
                  <a:pt x="2717375" y="4591827"/>
                </a:lnTo>
                <a:cubicBezTo>
                  <a:pt x="2716921" y="4589408"/>
                  <a:pt x="2716166" y="4586839"/>
                  <a:pt x="2715409" y="4584420"/>
                </a:cubicBezTo>
                <a:cubicBezTo>
                  <a:pt x="2710723" y="4570208"/>
                  <a:pt x="2704676" y="4556300"/>
                  <a:pt x="2698477" y="4542544"/>
                </a:cubicBezTo>
                <a:cubicBezTo>
                  <a:pt x="2694850" y="4534531"/>
                  <a:pt x="2691222" y="4526670"/>
                  <a:pt x="2686989" y="4519112"/>
                </a:cubicBezTo>
                <a:cubicBezTo>
                  <a:pt x="2683208" y="4512157"/>
                  <a:pt x="2679126" y="4505657"/>
                  <a:pt x="2674893" y="4499006"/>
                </a:cubicBezTo>
                <a:cubicBezTo>
                  <a:pt x="2671267" y="4493563"/>
                  <a:pt x="2667486" y="4488272"/>
                  <a:pt x="2663102" y="4483434"/>
                </a:cubicBezTo>
                <a:cubicBezTo>
                  <a:pt x="2659020" y="4478898"/>
                  <a:pt x="2654787" y="4474514"/>
                  <a:pt x="2650253" y="4470432"/>
                </a:cubicBezTo>
                <a:cubicBezTo>
                  <a:pt x="2644357" y="4465444"/>
                  <a:pt x="2638159" y="4460606"/>
                  <a:pt x="2631507" y="4456526"/>
                </a:cubicBezTo>
                <a:close/>
                <a:moveTo>
                  <a:pt x="3447859" y="4445641"/>
                </a:moveTo>
                <a:cubicBezTo>
                  <a:pt x="3447557" y="4445942"/>
                  <a:pt x="3447105" y="4446246"/>
                  <a:pt x="3446800" y="4446547"/>
                </a:cubicBezTo>
                <a:cubicBezTo>
                  <a:pt x="3444835" y="4448815"/>
                  <a:pt x="3443021" y="4451385"/>
                  <a:pt x="3441359" y="4453954"/>
                </a:cubicBezTo>
                <a:cubicBezTo>
                  <a:pt x="3441208" y="4454257"/>
                  <a:pt x="3441056" y="4454559"/>
                  <a:pt x="3440905" y="4454862"/>
                </a:cubicBezTo>
                <a:cubicBezTo>
                  <a:pt x="3437883" y="4460305"/>
                  <a:pt x="3435311" y="4465898"/>
                  <a:pt x="3432892" y="4471491"/>
                </a:cubicBezTo>
                <a:cubicBezTo>
                  <a:pt x="3430475" y="4477085"/>
                  <a:pt x="3428054" y="4482679"/>
                  <a:pt x="3425788" y="4488272"/>
                </a:cubicBezTo>
                <a:cubicBezTo>
                  <a:pt x="3421102" y="4499912"/>
                  <a:pt x="3416264" y="4511401"/>
                  <a:pt x="3411273" y="4522740"/>
                </a:cubicBezTo>
                <a:cubicBezTo>
                  <a:pt x="3406136" y="4534380"/>
                  <a:pt x="3401147" y="4546173"/>
                  <a:pt x="3396459" y="4558114"/>
                </a:cubicBezTo>
                <a:cubicBezTo>
                  <a:pt x="3391923" y="4569907"/>
                  <a:pt x="3387842" y="4581850"/>
                  <a:pt x="3384063" y="4593944"/>
                </a:cubicBezTo>
                <a:cubicBezTo>
                  <a:pt x="3380738" y="4605888"/>
                  <a:pt x="3377563" y="4617982"/>
                  <a:pt x="3375598" y="4630227"/>
                </a:cubicBezTo>
                <a:cubicBezTo>
                  <a:pt x="3374387" y="4637332"/>
                  <a:pt x="3373330" y="4644286"/>
                  <a:pt x="3372422" y="4651391"/>
                </a:cubicBezTo>
                <a:cubicBezTo>
                  <a:pt x="3371515" y="4657589"/>
                  <a:pt x="3371214" y="4663938"/>
                  <a:pt x="3370609" y="4670288"/>
                </a:cubicBezTo>
                <a:cubicBezTo>
                  <a:pt x="3370609" y="4670137"/>
                  <a:pt x="3370609" y="4669834"/>
                  <a:pt x="3370609" y="4669532"/>
                </a:cubicBezTo>
                <a:cubicBezTo>
                  <a:pt x="3370457" y="4673615"/>
                  <a:pt x="3370457" y="4677695"/>
                  <a:pt x="3370306" y="4681777"/>
                </a:cubicBezTo>
                <a:lnTo>
                  <a:pt x="3370306" y="4684650"/>
                </a:lnTo>
                <a:lnTo>
                  <a:pt x="3370201" y="4685004"/>
                </a:lnTo>
                <a:lnTo>
                  <a:pt x="3371061" y="4686766"/>
                </a:lnTo>
                <a:cubicBezTo>
                  <a:pt x="3374993" y="4693871"/>
                  <a:pt x="3378620" y="4700825"/>
                  <a:pt x="3381794" y="4708234"/>
                </a:cubicBezTo>
                <a:cubicBezTo>
                  <a:pt x="3384364" y="4713977"/>
                  <a:pt x="3386934" y="4719874"/>
                  <a:pt x="3389052" y="4725770"/>
                </a:cubicBezTo>
                <a:cubicBezTo>
                  <a:pt x="3391169" y="4731666"/>
                  <a:pt x="3393134" y="4737712"/>
                  <a:pt x="3394796" y="4743760"/>
                </a:cubicBezTo>
                <a:cubicBezTo>
                  <a:pt x="3398424" y="4756307"/>
                  <a:pt x="3402507" y="4768553"/>
                  <a:pt x="3406435" y="4780949"/>
                </a:cubicBezTo>
                <a:lnTo>
                  <a:pt x="3414582" y="4806578"/>
                </a:lnTo>
                <a:lnTo>
                  <a:pt x="3421100" y="4793949"/>
                </a:lnTo>
                <a:cubicBezTo>
                  <a:pt x="3427602" y="4781857"/>
                  <a:pt x="3435161" y="4770215"/>
                  <a:pt x="3442870" y="4758726"/>
                </a:cubicBezTo>
                <a:cubicBezTo>
                  <a:pt x="3449522" y="4748900"/>
                  <a:pt x="3456325" y="4739224"/>
                  <a:pt x="3463733" y="4729851"/>
                </a:cubicBezTo>
                <a:cubicBezTo>
                  <a:pt x="3471443" y="4720025"/>
                  <a:pt x="3479302" y="4710198"/>
                  <a:pt x="3487618" y="4700977"/>
                </a:cubicBezTo>
                <a:lnTo>
                  <a:pt x="3492388" y="4695932"/>
                </a:lnTo>
                <a:lnTo>
                  <a:pt x="3491398" y="4691907"/>
                </a:lnTo>
                <a:cubicBezTo>
                  <a:pt x="3492607" y="4687220"/>
                  <a:pt x="3493061" y="4682231"/>
                  <a:pt x="3493212" y="4677394"/>
                </a:cubicBezTo>
                <a:cubicBezTo>
                  <a:pt x="3493363" y="4667264"/>
                  <a:pt x="3492911" y="4657135"/>
                  <a:pt x="3492607" y="4647008"/>
                </a:cubicBezTo>
                <a:cubicBezTo>
                  <a:pt x="3492306" y="4634761"/>
                  <a:pt x="3491398" y="4622365"/>
                  <a:pt x="3490339" y="4610121"/>
                </a:cubicBezTo>
                <a:cubicBezTo>
                  <a:pt x="3489129" y="4596817"/>
                  <a:pt x="3488072" y="4583664"/>
                  <a:pt x="3486258" y="4570361"/>
                </a:cubicBezTo>
                <a:cubicBezTo>
                  <a:pt x="3485350" y="4564465"/>
                  <a:pt x="3484293" y="4558418"/>
                  <a:pt x="3483235" y="4552521"/>
                </a:cubicBezTo>
                <a:cubicBezTo>
                  <a:pt x="3482176" y="4546627"/>
                  <a:pt x="3481269" y="4540580"/>
                  <a:pt x="3480060" y="4534532"/>
                </a:cubicBezTo>
                <a:cubicBezTo>
                  <a:pt x="3477641" y="4522891"/>
                  <a:pt x="3474770" y="4511251"/>
                  <a:pt x="3471896" y="4499761"/>
                </a:cubicBezTo>
                <a:cubicBezTo>
                  <a:pt x="3469931" y="4492203"/>
                  <a:pt x="3467816" y="4484643"/>
                  <a:pt x="3465244" y="4477236"/>
                </a:cubicBezTo>
                <a:cubicBezTo>
                  <a:pt x="3462675" y="4469526"/>
                  <a:pt x="3459954" y="4461968"/>
                  <a:pt x="3456325" y="4454711"/>
                </a:cubicBezTo>
                <a:cubicBezTo>
                  <a:pt x="3454965" y="4452594"/>
                  <a:pt x="3453605" y="4450629"/>
                  <a:pt x="3451941" y="4448664"/>
                </a:cubicBezTo>
                <a:cubicBezTo>
                  <a:pt x="3450883" y="4447756"/>
                  <a:pt x="3449823" y="4446850"/>
                  <a:pt x="3448767" y="4446093"/>
                </a:cubicBezTo>
                <a:lnTo>
                  <a:pt x="3448463" y="4445942"/>
                </a:lnTo>
                <a:close/>
                <a:moveTo>
                  <a:pt x="8139765" y="4442465"/>
                </a:moveTo>
                <a:cubicBezTo>
                  <a:pt x="8141277" y="4452745"/>
                  <a:pt x="8143697" y="4462723"/>
                  <a:pt x="8147325" y="4472549"/>
                </a:cubicBezTo>
                <a:cubicBezTo>
                  <a:pt x="8155035" y="4491749"/>
                  <a:pt x="8164407" y="4510192"/>
                  <a:pt x="8176198" y="4527276"/>
                </a:cubicBezTo>
                <a:cubicBezTo>
                  <a:pt x="8181489" y="4534380"/>
                  <a:pt x="8187386" y="4540881"/>
                  <a:pt x="8193282" y="4547382"/>
                </a:cubicBezTo>
                <a:lnTo>
                  <a:pt x="8209799" y="4563760"/>
                </a:lnTo>
                <a:lnTo>
                  <a:pt x="8220643" y="4564917"/>
                </a:lnTo>
                <a:cubicBezTo>
                  <a:pt x="8223819" y="4566279"/>
                  <a:pt x="8226843" y="4567790"/>
                  <a:pt x="8229715" y="4569604"/>
                </a:cubicBezTo>
                <a:cubicBezTo>
                  <a:pt x="8234401" y="4572627"/>
                  <a:pt x="8238937" y="4576105"/>
                  <a:pt x="8243321" y="4579582"/>
                </a:cubicBezTo>
                <a:cubicBezTo>
                  <a:pt x="8248913" y="4583966"/>
                  <a:pt x="8254507" y="4588653"/>
                  <a:pt x="8259798" y="4593338"/>
                </a:cubicBezTo>
                <a:lnTo>
                  <a:pt x="8272507" y="4605523"/>
                </a:lnTo>
                <a:lnTo>
                  <a:pt x="8270835" y="4597573"/>
                </a:lnTo>
                <a:cubicBezTo>
                  <a:pt x="8268718" y="4588199"/>
                  <a:pt x="8265845" y="4578977"/>
                  <a:pt x="8262520" y="4569907"/>
                </a:cubicBezTo>
                <a:cubicBezTo>
                  <a:pt x="8258741" y="4561139"/>
                  <a:pt x="8254055" y="4552975"/>
                  <a:pt x="8249066" y="4544812"/>
                </a:cubicBezTo>
                <a:cubicBezTo>
                  <a:pt x="8244379" y="4537102"/>
                  <a:pt x="8239391" y="4529392"/>
                  <a:pt x="8234251" y="4521984"/>
                </a:cubicBezTo>
                <a:cubicBezTo>
                  <a:pt x="8229261" y="4515180"/>
                  <a:pt x="8223971" y="4508529"/>
                  <a:pt x="8218075" y="4502331"/>
                </a:cubicBezTo>
                <a:cubicBezTo>
                  <a:pt x="8211875" y="4495830"/>
                  <a:pt x="8204923" y="4489784"/>
                  <a:pt x="8198120" y="4483888"/>
                </a:cubicBezTo>
                <a:cubicBezTo>
                  <a:pt x="8187991" y="4475573"/>
                  <a:pt x="8177711" y="4467107"/>
                  <a:pt x="8166826" y="4459700"/>
                </a:cubicBezTo>
                <a:cubicBezTo>
                  <a:pt x="8158057" y="4453653"/>
                  <a:pt x="8149139" y="4447606"/>
                  <a:pt x="8139765" y="4442465"/>
                </a:cubicBezTo>
                <a:close/>
                <a:moveTo>
                  <a:pt x="8780313" y="4435634"/>
                </a:moveTo>
                <a:lnTo>
                  <a:pt x="8778786" y="4440649"/>
                </a:lnTo>
                <a:cubicBezTo>
                  <a:pt x="8776972" y="4448058"/>
                  <a:pt x="8775310" y="4455465"/>
                  <a:pt x="8773496" y="4462722"/>
                </a:cubicBezTo>
                <a:lnTo>
                  <a:pt x="8769507" y="4479641"/>
                </a:lnTo>
                <a:lnTo>
                  <a:pt x="8776367" y="4490084"/>
                </a:lnTo>
                <a:cubicBezTo>
                  <a:pt x="8779240" y="4495830"/>
                  <a:pt x="8781357" y="4502028"/>
                  <a:pt x="8783473" y="4508075"/>
                </a:cubicBezTo>
                <a:lnTo>
                  <a:pt x="8792639" y="4535696"/>
                </a:lnTo>
                <a:lnTo>
                  <a:pt x="8796626" y="4527427"/>
                </a:lnTo>
                <a:cubicBezTo>
                  <a:pt x="8800254" y="4520321"/>
                  <a:pt x="8804033" y="4513065"/>
                  <a:pt x="8807812" y="4505959"/>
                </a:cubicBezTo>
                <a:cubicBezTo>
                  <a:pt x="8813254" y="4495681"/>
                  <a:pt x="8819301" y="4485551"/>
                  <a:pt x="8825197" y="4475573"/>
                </a:cubicBezTo>
                <a:lnTo>
                  <a:pt x="8840659" y="4451139"/>
                </a:lnTo>
                <a:lnTo>
                  <a:pt x="8826710" y="4448815"/>
                </a:lnTo>
                <a:cubicBezTo>
                  <a:pt x="8813860" y="4446547"/>
                  <a:pt x="8801463" y="4442919"/>
                  <a:pt x="8789067" y="4439140"/>
                </a:cubicBezTo>
                <a:close/>
                <a:moveTo>
                  <a:pt x="5083889" y="4426439"/>
                </a:moveTo>
                <a:cubicBezTo>
                  <a:pt x="5081018" y="4429161"/>
                  <a:pt x="5078296" y="4432033"/>
                  <a:pt x="5075575" y="4434905"/>
                </a:cubicBezTo>
                <a:cubicBezTo>
                  <a:pt x="5072097" y="4438534"/>
                  <a:pt x="5068468" y="4442162"/>
                  <a:pt x="5065294" y="4446093"/>
                </a:cubicBezTo>
                <a:cubicBezTo>
                  <a:pt x="5061515" y="4451082"/>
                  <a:pt x="5057888" y="4456221"/>
                  <a:pt x="5054410" y="4461512"/>
                </a:cubicBezTo>
                <a:lnTo>
                  <a:pt x="5048538" y="4471816"/>
                </a:lnTo>
                <a:lnTo>
                  <a:pt x="5052142" y="4473003"/>
                </a:lnTo>
                <a:cubicBezTo>
                  <a:pt x="5055166" y="4476479"/>
                  <a:pt x="5056223" y="4480864"/>
                  <a:pt x="5057131" y="4485248"/>
                </a:cubicBezTo>
                <a:cubicBezTo>
                  <a:pt x="5057735" y="4488121"/>
                  <a:pt x="5058188" y="4490841"/>
                  <a:pt x="5058644" y="4493714"/>
                </a:cubicBezTo>
                <a:cubicBezTo>
                  <a:pt x="5060607" y="4505657"/>
                  <a:pt x="5061967" y="4517751"/>
                  <a:pt x="5062724" y="4529846"/>
                </a:cubicBezTo>
                <a:cubicBezTo>
                  <a:pt x="5063329" y="4541940"/>
                  <a:pt x="5063178" y="4554034"/>
                  <a:pt x="5062272" y="4566128"/>
                </a:cubicBezTo>
                <a:cubicBezTo>
                  <a:pt x="5061818" y="4572175"/>
                  <a:pt x="5061213" y="4578222"/>
                  <a:pt x="5060458" y="4584269"/>
                </a:cubicBezTo>
                <a:cubicBezTo>
                  <a:pt x="5060002" y="4588048"/>
                  <a:pt x="5059550" y="4591827"/>
                  <a:pt x="5058945" y="4595606"/>
                </a:cubicBezTo>
                <a:lnTo>
                  <a:pt x="5057695" y="4602518"/>
                </a:lnTo>
                <a:lnTo>
                  <a:pt x="5076027" y="4581093"/>
                </a:lnTo>
                <a:lnTo>
                  <a:pt x="5086927" y="4572308"/>
                </a:lnTo>
                <a:lnTo>
                  <a:pt x="5086913" y="4572173"/>
                </a:lnTo>
                <a:cubicBezTo>
                  <a:pt x="5088122" y="4566882"/>
                  <a:pt x="5089181" y="4561743"/>
                  <a:pt x="5090087" y="4556451"/>
                </a:cubicBezTo>
                <a:cubicBezTo>
                  <a:pt x="5091297" y="4547230"/>
                  <a:pt x="5092203" y="4538159"/>
                  <a:pt x="5093262" y="4528938"/>
                </a:cubicBezTo>
                <a:cubicBezTo>
                  <a:pt x="5093716" y="4524099"/>
                  <a:pt x="5094321" y="4519413"/>
                  <a:pt x="5094471" y="4514576"/>
                </a:cubicBezTo>
                <a:cubicBezTo>
                  <a:pt x="5094622" y="4510192"/>
                  <a:pt x="5094321" y="4505807"/>
                  <a:pt x="5093867" y="4501423"/>
                </a:cubicBezTo>
                <a:cubicBezTo>
                  <a:pt x="5093111" y="4495074"/>
                  <a:pt x="5092203" y="4488573"/>
                  <a:pt x="5091448" y="4482223"/>
                </a:cubicBezTo>
                <a:cubicBezTo>
                  <a:pt x="5090541" y="4474665"/>
                  <a:pt x="5089784" y="4466955"/>
                  <a:pt x="5088878" y="4459397"/>
                </a:cubicBezTo>
                <a:cubicBezTo>
                  <a:pt x="5088122" y="4452291"/>
                  <a:pt x="5087214" y="4445185"/>
                  <a:pt x="5086155" y="4438081"/>
                </a:cubicBezTo>
                <a:cubicBezTo>
                  <a:pt x="5085704" y="4434755"/>
                  <a:pt x="5084948" y="4431428"/>
                  <a:pt x="5084191" y="4428103"/>
                </a:cubicBezTo>
                <a:cubicBezTo>
                  <a:pt x="5084040" y="4427498"/>
                  <a:pt x="5083889" y="4427044"/>
                  <a:pt x="5083889" y="4426439"/>
                </a:cubicBezTo>
                <a:close/>
                <a:moveTo>
                  <a:pt x="10150001" y="4425819"/>
                </a:moveTo>
                <a:lnTo>
                  <a:pt x="10147687" y="4426893"/>
                </a:lnTo>
                <a:cubicBezTo>
                  <a:pt x="10143151" y="4427347"/>
                  <a:pt x="10138617" y="4426893"/>
                  <a:pt x="10134081" y="4426592"/>
                </a:cubicBezTo>
                <a:lnTo>
                  <a:pt x="10129405" y="4426360"/>
                </a:lnTo>
                <a:lnTo>
                  <a:pt x="10127734" y="4426439"/>
                </a:lnTo>
                <a:cubicBezTo>
                  <a:pt x="10123348" y="4426743"/>
                  <a:pt x="10119117" y="4427347"/>
                  <a:pt x="10114732" y="4427952"/>
                </a:cubicBezTo>
                <a:cubicBezTo>
                  <a:pt x="10111861" y="4428406"/>
                  <a:pt x="10108988" y="4429011"/>
                  <a:pt x="10106266" y="4430069"/>
                </a:cubicBezTo>
                <a:cubicBezTo>
                  <a:pt x="10106569" y="4430371"/>
                  <a:pt x="10106720" y="4430672"/>
                  <a:pt x="10107023" y="4430976"/>
                </a:cubicBezTo>
                <a:cubicBezTo>
                  <a:pt x="10113221" y="4437778"/>
                  <a:pt x="10120476" y="4443524"/>
                  <a:pt x="10127884" y="4448966"/>
                </a:cubicBezTo>
                <a:cubicBezTo>
                  <a:pt x="10135444" y="4454408"/>
                  <a:pt x="10143153" y="4459397"/>
                  <a:pt x="10151014" y="4464234"/>
                </a:cubicBezTo>
                <a:cubicBezTo>
                  <a:pt x="10159480" y="4469374"/>
                  <a:pt x="10167795" y="4474665"/>
                  <a:pt x="10176412" y="4479352"/>
                </a:cubicBezTo>
                <a:cubicBezTo>
                  <a:pt x="10184727" y="4483888"/>
                  <a:pt x="10193343" y="4488423"/>
                  <a:pt x="10202112" y="4492505"/>
                </a:cubicBezTo>
                <a:cubicBezTo>
                  <a:pt x="10210426" y="4496434"/>
                  <a:pt x="10218892" y="4499912"/>
                  <a:pt x="10227358" y="4503237"/>
                </a:cubicBezTo>
                <a:cubicBezTo>
                  <a:pt x="10248675" y="4511251"/>
                  <a:pt x="10270293" y="4518053"/>
                  <a:pt x="10292666" y="4522588"/>
                </a:cubicBezTo>
                <a:cubicBezTo>
                  <a:pt x="10303701" y="4524856"/>
                  <a:pt x="10314889" y="4525914"/>
                  <a:pt x="10326077" y="4527425"/>
                </a:cubicBezTo>
                <a:lnTo>
                  <a:pt x="10348037" y="4530169"/>
                </a:lnTo>
                <a:lnTo>
                  <a:pt x="10347091" y="4528182"/>
                </a:lnTo>
                <a:lnTo>
                  <a:pt x="10339790" y="4511149"/>
                </a:lnTo>
                <a:lnTo>
                  <a:pt x="10336508" y="4508832"/>
                </a:lnTo>
                <a:lnTo>
                  <a:pt x="10336393" y="4508684"/>
                </a:lnTo>
                <a:lnTo>
                  <a:pt x="10334543" y="4508982"/>
                </a:lnTo>
                <a:cubicBezTo>
                  <a:pt x="10331821" y="4508378"/>
                  <a:pt x="10329856" y="4507018"/>
                  <a:pt x="10328193" y="4505202"/>
                </a:cubicBezTo>
                <a:cubicBezTo>
                  <a:pt x="10328343" y="4505354"/>
                  <a:pt x="10328343" y="4505354"/>
                  <a:pt x="10328496" y="4505505"/>
                </a:cubicBezTo>
                <a:cubicBezTo>
                  <a:pt x="10326379" y="4503389"/>
                  <a:pt x="10323960" y="4501575"/>
                  <a:pt x="10321692" y="4499609"/>
                </a:cubicBezTo>
                <a:cubicBezTo>
                  <a:pt x="10319576" y="4497795"/>
                  <a:pt x="10317460" y="4495981"/>
                  <a:pt x="10315343" y="4494166"/>
                </a:cubicBezTo>
                <a:cubicBezTo>
                  <a:pt x="10312470" y="4491748"/>
                  <a:pt x="10309598" y="4489178"/>
                  <a:pt x="10306726" y="4486759"/>
                </a:cubicBezTo>
                <a:cubicBezTo>
                  <a:pt x="10303400" y="4484039"/>
                  <a:pt x="10300075" y="4481468"/>
                  <a:pt x="10296597" y="4478898"/>
                </a:cubicBezTo>
                <a:cubicBezTo>
                  <a:pt x="10286014" y="4471340"/>
                  <a:pt x="10274828" y="4464385"/>
                  <a:pt x="10263338" y="4457884"/>
                </a:cubicBezTo>
                <a:cubicBezTo>
                  <a:pt x="10250640" y="4450780"/>
                  <a:pt x="10237487" y="4444581"/>
                  <a:pt x="10223882" y="4439138"/>
                </a:cubicBezTo>
                <a:cubicBezTo>
                  <a:pt x="10207101" y="4432940"/>
                  <a:pt x="10189868" y="4428254"/>
                  <a:pt x="10172179" y="4426289"/>
                </a:cubicBezTo>
                <a:close/>
                <a:moveTo>
                  <a:pt x="6237969" y="4420997"/>
                </a:moveTo>
                <a:cubicBezTo>
                  <a:pt x="6237666" y="4420997"/>
                  <a:pt x="6237515" y="4421148"/>
                  <a:pt x="6237211" y="4421148"/>
                </a:cubicBezTo>
                <a:cubicBezTo>
                  <a:pt x="6230559" y="4423265"/>
                  <a:pt x="6224361" y="4426439"/>
                  <a:pt x="6218162" y="4429614"/>
                </a:cubicBezTo>
                <a:cubicBezTo>
                  <a:pt x="6212268" y="4432637"/>
                  <a:pt x="6206371" y="4435813"/>
                  <a:pt x="6200628" y="4438987"/>
                </a:cubicBezTo>
                <a:cubicBezTo>
                  <a:pt x="6184452" y="4448209"/>
                  <a:pt x="6168124" y="4457432"/>
                  <a:pt x="6152856" y="4468013"/>
                </a:cubicBezTo>
                <a:cubicBezTo>
                  <a:pt x="6137586" y="4478595"/>
                  <a:pt x="6122923" y="4490084"/>
                  <a:pt x="6109164" y="4502785"/>
                </a:cubicBezTo>
                <a:cubicBezTo>
                  <a:pt x="6101911" y="4510040"/>
                  <a:pt x="6095106" y="4517750"/>
                  <a:pt x="6088303" y="4525611"/>
                </a:cubicBezTo>
                <a:cubicBezTo>
                  <a:pt x="6081349" y="4533775"/>
                  <a:pt x="6074244" y="4541787"/>
                  <a:pt x="6067441" y="4549950"/>
                </a:cubicBezTo>
                <a:cubicBezTo>
                  <a:pt x="6053077" y="4567034"/>
                  <a:pt x="6039473" y="4584721"/>
                  <a:pt x="6026321" y="4602863"/>
                </a:cubicBezTo>
                <a:lnTo>
                  <a:pt x="6018751" y="4603651"/>
                </a:lnTo>
                <a:lnTo>
                  <a:pt x="6019669" y="4616015"/>
                </a:lnTo>
                <a:cubicBezTo>
                  <a:pt x="6020125" y="4622062"/>
                  <a:pt x="6020276" y="4628109"/>
                  <a:pt x="6020276" y="4634156"/>
                </a:cubicBezTo>
                <a:cubicBezTo>
                  <a:pt x="6020276" y="4641111"/>
                  <a:pt x="6020276" y="4648215"/>
                  <a:pt x="6019821" y="4655170"/>
                </a:cubicBezTo>
                <a:lnTo>
                  <a:pt x="6018655" y="4662216"/>
                </a:lnTo>
                <a:lnTo>
                  <a:pt x="6027531" y="4652145"/>
                </a:lnTo>
                <a:cubicBezTo>
                  <a:pt x="6037056" y="4641714"/>
                  <a:pt x="6046881" y="4631587"/>
                  <a:pt x="6057466" y="4622213"/>
                </a:cubicBezTo>
                <a:cubicBezTo>
                  <a:pt x="6066836" y="4613898"/>
                  <a:pt x="6077569" y="4607095"/>
                  <a:pt x="6088303" y="4600594"/>
                </a:cubicBezTo>
                <a:cubicBezTo>
                  <a:pt x="6099641" y="4593792"/>
                  <a:pt x="6111433" y="4587745"/>
                  <a:pt x="6123226" y="4581698"/>
                </a:cubicBezTo>
                <a:cubicBezTo>
                  <a:pt x="6134261" y="4576105"/>
                  <a:pt x="6145902" y="4570964"/>
                  <a:pt x="6157543" y="4566580"/>
                </a:cubicBezTo>
                <a:cubicBezTo>
                  <a:pt x="6163438" y="4564312"/>
                  <a:pt x="6169183" y="4562197"/>
                  <a:pt x="6175230" y="4560382"/>
                </a:cubicBezTo>
                <a:lnTo>
                  <a:pt x="6184576" y="4558175"/>
                </a:lnTo>
                <a:lnTo>
                  <a:pt x="6193068" y="4547079"/>
                </a:lnTo>
                <a:cubicBezTo>
                  <a:pt x="6198209" y="4539672"/>
                  <a:pt x="6203198" y="4532112"/>
                  <a:pt x="6207883" y="4524554"/>
                </a:cubicBezTo>
                <a:cubicBezTo>
                  <a:pt x="6218162" y="4507319"/>
                  <a:pt x="6227385" y="4489329"/>
                  <a:pt x="6233733" y="4470281"/>
                </a:cubicBezTo>
                <a:cubicBezTo>
                  <a:pt x="6235247" y="4464385"/>
                  <a:pt x="6236757" y="4458489"/>
                  <a:pt x="6237816" y="4452442"/>
                </a:cubicBezTo>
                <a:cubicBezTo>
                  <a:pt x="6238875" y="4446395"/>
                  <a:pt x="6239631" y="4440348"/>
                  <a:pt x="6240085" y="4434150"/>
                </a:cubicBezTo>
                <a:cubicBezTo>
                  <a:pt x="6240085" y="4430672"/>
                  <a:pt x="6239932" y="4427044"/>
                  <a:pt x="6239329" y="4423567"/>
                </a:cubicBezTo>
                <a:cubicBezTo>
                  <a:pt x="6239026" y="4422964"/>
                  <a:pt x="6238875" y="4422357"/>
                  <a:pt x="6238572" y="4421753"/>
                </a:cubicBezTo>
                <a:cubicBezTo>
                  <a:pt x="6238270" y="4421602"/>
                  <a:pt x="6238118" y="4421300"/>
                  <a:pt x="6237969" y="4420997"/>
                </a:cubicBezTo>
                <a:close/>
                <a:moveTo>
                  <a:pt x="4508470" y="4416134"/>
                </a:moveTo>
                <a:lnTo>
                  <a:pt x="4483568" y="4420394"/>
                </a:lnTo>
                <a:cubicBezTo>
                  <a:pt x="4466333" y="4424928"/>
                  <a:pt x="4448947" y="4430069"/>
                  <a:pt x="4432166" y="4436267"/>
                </a:cubicBezTo>
                <a:cubicBezTo>
                  <a:pt x="4415689" y="4442314"/>
                  <a:pt x="4399666" y="4450025"/>
                  <a:pt x="4384093" y="4458340"/>
                </a:cubicBezTo>
                <a:cubicBezTo>
                  <a:pt x="4374719" y="4463630"/>
                  <a:pt x="4365196" y="4468770"/>
                  <a:pt x="4356126" y="4474665"/>
                </a:cubicBezTo>
                <a:cubicBezTo>
                  <a:pt x="4346450" y="4480712"/>
                  <a:pt x="4336927" y="4486912"/>
                  <a:pt x="4327403" y="4493109"/>
                </a:cubicBezTo>
                <a:cubicBezTo>
                  <a:pt x="4317576" y="4499460"/>
                  <a:pt x="4308051" y="4506262"/>
                  <a:pt x="4298680" y="4513366"/>
                </a:cubicBezTo>
                <a:lnTo>
                  <a:pt x="4273366" y="4533245"/>
                </a:lnTo>
                <a:lnTo>
                  <a:pt x="4272827" y="4555999"/>
                </a:lnTo>
                <a:cubicBezTo>
                  <a:pt x="4272374" y="4562046"/>
                  <a:pt x="4271769" y="4568093"/>
                  <a:pt x="4271015" y="4574140"/>
                </a:cubicBezTo>
                <a:cubicBezTo>
                  <a:pt x="4270409" y="4579884"/>
                  <a:pt x="4269653" y="4585931"/>
                  <a:pt x="4268293" y="4591676"/>
                </a:cubicBezTo>
                <a:lnTo>
                  <a:pt x="4265963" y="4598260"/>
                </a:lnTo>
                <a:lnTo>
                  <a:pt x="4276155" y="4593036"/>
                </a:lnTo>
                <a:cubicBezTo>
                  <a:pt x="4299285" y="4581698"/>
                  <a:pt x="4324227" y="4574140"/>
                  <a:pt x="4349171" y="4567488"/>
                </a:cubicBezTo>
                <a:lnTo>
                  <a:pt x="4417047" y="4554356"/>
                </a:lnTo>
                <a:lnTo>
                  <a:pt x="4417049" y="4554335"/>
                </a:lnTo>
                <a:cubicBezTo>
                  <a:pt x="4420376" y="4552220"/>
                  <a:pt x="4423551" y="4549952"/>
                  <a:pt x="4427027" y="4547834"/>
                </a:cubicBezTo>
                <a:cubicBezTo>
                  <a:pt x="4430656" y="4545568"/>
                  <a:pt x="4434284" y="4543300"/>
                  <a:pt x="4437609" y="4540730"/>
                </a:cubicBezTo>
                <a:cubicBezTo>
                  <a:pt x="4444260" y="4535589"/>
                  <a:pt x="4450761" y="4530298"/>
                  <a:pt x="4456960" y="4524554"/>
                </a:cubicBezTo>
                <a:cubicBezTo>
                  <a:pt x="4471625" y="4510192"/>
                  <a:pt x="4484626" y="4494016"/>
                  <a:pt x="4495964" y="4476933"/>
                </a:cubicBezTo>
                <a:cubicBezTo>
                  <a:pt x="4503675" y="4464084"/>
                  <a:pt x="4510778" y="4450629"/>
                  <a:pt x="4515314" y="4436267"/>
                </a:cubicBezTo>
                <a:cubicBezTo>
                  <a:pt x="4515919" y="4434302"/>
                  <a:pt x="4516373" y="4432488"/>
                  <a:pt x="4516825" y="4430523"/>
                </a:cubicBezTo>
                <a:cubicBezTo>
                  <a:pt x="4517279" y="4428406"/>
                  <a:pt x="4517884" y="4426290"/>
                  <a:pt x="4518188" y="4424173"/>
                </a:cubicBezTo>
                <a:cubicBezTo>
                  <a:pt x="4518489" y="4421905"/>
                  <a:pt x="4518640" y="4419789"/>
                  <a:pt x="4518792" y="4417521"/>
                </a:cubicBezTo>
                <a:lnTo>
                  <a:pt x="4518663" y="4416245"/>
                </a:lnTo>
                <a:lnTo>
                  <a:pt x="4514559" y="4417823"/>
                </a:lnTo>
                <a:cubicBezTo>
                  <a:pt x="4513500" y="4417823"/>
                  <a:pt x="4512291" y="4417823"/>
                  <a:pt x="4511232" y="4417823"/>
                </a:cubicBezTo>
                <a:close/>
                <a:moveTo>
                  <a:pt x="2234668" y="4401496"/>
                </a:moveTo>
                <a:cubicBezTo>
                  <a:pt x="2232402" y="4402251"/>
                  <a:pt x="2230284" y="4403008"/>
                  <a:pt x="2228016" y="4403764"/>
                </a:cubicBezTo>
                <a:cubicBezTo>
                  <a:pt x="2219249" y="4407241"/>
                  <a:pt x="2210783" y="4411322"/>
                  <a:pt x="2202468" y="4415404"/>
                </a:cubicBezTo>
                <a:cubicBezTo>
                  <a:pt x="2192642" y="4420242"/>
                  <a:pt x="2182967" y="4425232"/>
                  <a:pt x="2173593" y="4430976"/>
                </a:cubicBezTo>
                <a:lnTo>
                  <a:pt x="2125304" y="4463899"/>
                </a:lnTo>
                <a:lnTo>
                  <a:pt x="2126275" y="4463176"/>
                </a:lnTo>
                <a:cubicBezTo>
                  <a:pt x="2125367" y="4463780"/>
                  <a:pt x="2124612" y="4464385"/>
                  <a:pt x="2123706" y="4464990"/>
                </a:cubicBezTo>
                <a:lnTo>
                  <a:pt x="2125304" y="4463899"/>
                </a:lnTo>
                <a:lnTo>
                  <a:pt x="2099517" y="4483131"/>
                </a:lnTo>
                <a:cubicBezTo>
                  <a:pt x="2094981" y="4486759"/>
                  <a:pt x="2090296" y="4490387"/>
                  <a:pt x="2085760" y="4494168"/>
                </a:cubicBezTo>
                <a:cubicBezTo>
                  <a:pt x="2081376" y="4497644"/>
                  <a:pt x="2076992" y="4500971"/>
                  <a:pt x="2072910" y="4504599"/>
                </a:cubicBezTo>
                <a:cubicBezTo>
                  <a:pt x="2068077" y="4508832"/>
                  <a:pt x="2063240" y="4513065"/>
                  <a:pt x="2058551" y="4517448"/>
                </a:cubicBezTo>
                <a:cubicBezTo>
                  <a:pt x="2054171" y="4521378"/>
                  <a:pt x="2050239" y="4525611"/>
                  <a:pt x="2046156" y="4529693"/>
                </a:cubicBezTo>
                <a:cubicBezTo>
                  <a:pt x="2044341" y="4531658"/>
                  <a:pt x="2042681" y="4533775"/>
                  <a:pt x="2040864" y="4535740"/>
                </a:cubicBezTo>
                <a:cubicBezTo>
                  <a:pt x="2038901" y="4538008"/>
                  <a:pt x="2036783" y="4540276"/>
                  <a:pt x="2034820" y="4542543"/>
                </a:cubicBezTo>
                <a:cubicBezTo>
                  <a:pt x="2031949" y="4546173"/>
                  <a:pt x="2028924" y="4549648"/>
                  <a:pt x="2025897" y="4553277"/>
                </a:cubicBezTo>
                <a:cubicBezTo>
                  <a:pt x="2016681" y="4564766"/>
                  <a:pt x="2007607" y="4576256"/>
                  <a:pt x="1998687" y="4587896"/>
                </a:cubicBezTo>
                <a:lnTo>
                  <a:pt x="1992421" y="4592410"/>
                </a:lnTo>
                <a:lnTo>
                  <a:pt x="1993246" y="4617225"/>
                </a:lnTo>
                <a:cubicBezTo>
                  <a:pt x="1992945" y="4624178"/>
                  <a:pt x="1992645" y="4630981"/>
                  <a:pt x="1991278" y="4637785"/>
                </a:cubicBezTo>
                <a:cubicBezTo>
                  <a:pt x="1990220" y="4643378"/>
                  <a:pt x="1988864" y="4648820"/>
                  <a:pt x="1987806" y="4654262"/>
                </a:cubicBezTo>
                <a:lnTo>
                  <a:pt x="1987110" y="4657588"/>
                </a:lnTo>
                <a:lnTo>
                  <a:pt x="1989767" y="4655321"/>
                </a:lnTo>
                <a:cubicBezTo>
                  <a:pt x="1995210" y="4650785"/>
                  <a:pt x="2000955" y="4646704"/>
                  <a:pt x="2006702" y="4642622"/>
                </a:cubicBezTo>
                <a:cubicBezTo>
                  <a:pt x="2011838" y="4638994"/>
                  <a:pt x="2016827" y="4635366"/>
                  <a:pt x="2022121" y="4631888"/>
                </a:cubicBezTo>
                <a:cubicBezTo>
                  <a:pt x="2033304" y="4624329"/>
                  <a:pt x="2044648" y="4617225"/>
                  <a:pt x="2056439" y="4610724"/>
                </a:cubicBezTo>
                <a:cubicBezTo>
                  <a:pt x="2067928" y="4604223"/>
                  <a:pt x="2079411" y="4597874"/>
                  <a:pt x="2091202" y="4592129"/>
                </a:cubicBezTo>
                <a:cubicBezTo>
                  <a:pt x="2097098" y="4589257"/>
                  <a:pt x="2103296" y="4586686"/>
                  <a:pt x="2109343" y="4584267"/>
                </a:cubicBezTo>
                <a:cubicBezTo>
                  <a:pt x="2116146" y="4581547"/>
                  <a:pt x="2122948" y="4578825"/>
                  <a:pt x="2129753" y="4576406"/>
                </a:cubicBezTo>
                <a:lnTo>
                  <a:pt x="2156406" y="4568953"/>
                </a:lnTo>
                <a:lnTo>
                  <a:pt x="2158475" y="4566883"/>
                </a:lnTo>
                <a:cubicBezTo>
                  <a:pt x="2165732" y="4558114"/>
                  <a:pt x="2172534" y="4548893"/>
                  <a:pt x="2178431" y="4539067"/>
                </a:cubicBezTo>
                <a:cubicBezTo>
                  <a:pt x="2185235" y="4527728"/>
                  <a:pt x="2191282" y="4515937"/>
                  <a:pt x="2197026" y="4503994"/>
                </a:cubicBezTo>
                <a:cubicBezTo>
                  <a:pt x="2204282" y="4487969"/>
                  <a:pt x="2210783" y="4471792"/>
                  <a:pt x="2216830" y="4455315"/>
                </a:cubicBezTo>
                <a:cubicBezTo>
                  <a:pt x="2220004" y="4446849"/>
                  <a:pt x="2223179" y="4438535"/>
                  <a:pt x="2226202" y="4430069"/>
                </a:cubicBezTo>
                <a:cubicBezTo>
                  <a:pt x="2229378" y="4421149"/>
                  <a:pt x="2232552" y="4412079"/>
                  <a:pt x="2234517" y="4402705"/>
                </a:cubicBezTo>
                <a:cubicBezTo>
                  <a:pt x="2234517" y="4402251"/>
                  <a:pt x="2234668" y="4401950"/>
                  <a:pt x="2234668" y="4401496"/>
                </a:cubicBezTo>
                <a:close/>
                <a:moveTo>
                  <a:pt x="1936102" y="4401345"/>
                </a:moveTo>
                <a:cubicBezTo>
                  <a:pt x="1935798" y="4401797"/>
                  <a:pt x="1935650" y="4402251"/>
                  <a:pt x="1935344" y="4402705"/>
                </a:cubicBezTo>
                <a:cubicBezTo>
                  <a:pt x="1933077" y="4407240"/>
                  <a:pt x="1930812" y="4411927"/>
                  <a:pt x="1928543" y="4416463"/>
                </a:cubicBezTo>
                <a:cubicBezTo>
                  <a:pt x="1919474" y="4436266"/>
                  <a:pt x="1910705" y="4456221"/>
                  <a:pt x="1902990" y="4476479"/>
                </a:cubicBezTo>
                <a:cubicBezTo>
                  <a:pt x="1898915" y="4487061"/>
                  <a:pt x="1896038" y="4498098"/>
                  <a:pt x="1893168" y="4509133"/>
                </a:cubicBezTo>
                <a:cubicBezTo>
                  <a:pt x="1890446" y="4519413"/>
                  <a:pt x="1888480" y="4529693"/>
                  <a:pt x="1886517" y="4540124"/>
                </a:cubicBezTo>
                <a:lnTo>
                  <a:pt x="1881108" y="4577686"/>
                </a:lnTo>
                <a:lnTo>
                  <a:pt x="1881979" y="4578825"/>
                </a:lnTo>
                <a:cubicBezTo>
                  <a:pt x="1883947" y="4581698"/>
                  <a:pt x="1885910" y="4584571"/>
                  <a:pt x="1887726" y="4587594"/>
                </a:cubicBezTo>
                <a:cubicBezTo>
                  <a:pt x="1891205" y="4593641"/>
                  <a:pt x="1894076" y="4599688"/>
                  <a:pt x="1896641" y="4606037"/>
                </a:cubicBezTo>
                <a:cubicBezTo>
                  <a:pt x="1899215" y="4612235"/>
                  <a:pt x="1901785" y="4618585"/>
                  <a:pt x="1903598" y="4625086"/>
                </a:cubicBezTo>
                <a:cubicBezTo>
                  <a:pt x="1907077" y="4637481"/>
                  <a:pt x="1909797" y="4650180"/>
                  <a:pt x="1912367" y="4662879"/>
                </a:cubicBezTo>
                <a:cubicBezTo>
                  <a:pt x="1915087" y="4675730"/>
                  <a:pt x="1917506" y="4688580"/>
                  <a:pt x="1919474" y="4701580"/>
                </a:cubicBezTo>
                <a:cubicBezTo>
                  <a:pt x="1920075" y="4704755"/>
                  <a:pt x="1920529" y="4707930"/>
                  <a:pt x="1920834" y="4711256"/>
                </a:cubicBezTo>
                <a:lnTo>
                  <a:pt x="1922243" y="4724399"/>
                </a:lnTo>
                <a:lnTo>
                  <a:pt x="1951672" y="4692510"/>
                </a:lnTo>
                <a:lnTo>
                  <a:pt x="1959475" y="4684317"/>
                </a:lnTo>
                <a:lnTo>
                  <a:pt x="1957569" y="4676486"/>
                </a:lnTo>
                <a:cubicBezTo>
                  <a:pt x="1958626" y="4673310"/>
                  <a:pt x="1959232" y="4669682"/>
                  <a:pt x="1959986" y="4666357"/>
                </a:cubicBezTo>
                <a:cubicBezTo>
                  <a:pt x="1960894" y="4662274"/>
                  <a:pt x="1961803" y="4658041"/>
                  <a:pt x="1962559" y="4653959"/>
                </a:cubicBezTo>
                <a:cubicBezTo>
                  <a:pt x="1963919" y="4646703"/>
                  <a:pt x="1965585" y="4639446"/>
                  <a:pt x="1967092" y="4632039"/>
                </a:cubicBezTo>
                <a:cubicBezTo>
                  <a:pt x="1968301" y="4623876"/>
                  <a:pt x="1968301" y="4615561"/>
                  <a:pt x="1968453" y="4607246"/>
                </a:cubicBezTo>
                <a:cubicBezTo>
                  <a:pt x="1968607" y="4598479"/>
                  <a:pt x="1968453" y="4589710"/>
                  <a:pt x="1968301" y="4580942"/>
                </a:cubicBezTo>
                <a:cubicBezTo>
                  <a:pt x="1967849" y="4563858"/>
                  <a:pt x="1966488" y="4546625"/>
                  <a:pt x="1964824" y="4529542"/>
                </a:cubicBezTo>
                <a:cubicBezTo>
                  <a:pt x="1963919" y="4520320"/>
                  <a:pt x="1963011" y="4510947"/>
                  <a:pt x="1961500" y="4501726"/>
                </a:cubicBezTo>
                <a:cubicBezTo>
                  <a:pt x="1959986" y="4492202"/>
                  <a:pt x="1958323" y="4482677"/>
                  <a:pt x="1956359" y="4473153"/>
                </a:cubicBezTo>
                <a:cubicBezTo>
                  <a:pt x="1954242" y="4463176"/>
                  <a:pt x="1952279" y="4453350"/>
                  <a:pt x="1950161" y="4443371"/>
                </a:cubicBezTo>
                <a:cubicBezTo>
                  <a:pt x="1948193" y="4433999"/>
                  <a:pt x="1945775" y="4424927"/>
                  <a:pt x="1942753" y="4416009"/>
                </a:cubicBezTo>
                <a:lnTo>
                  <a:pt x="1941383" y="4412987"/>
                </a:lnTo>
                <a:lnTo>
                  <a:pt x="1940640" y="4412380"/>
                </a:lnTo>
                <a:lnTo>
                  <a:pt x="1940116" y="4410195"/>
                </a:lnTo>
                <a:close/>
                <a:moveTo>
                  <a:pt x="5933015" y="4398863"/>
                </a:moveTo>
                <a:lnTo>
                  <a:pt x="5926659" y="4405375"/>
                </a:lnTo>
                <a:lnTo>
                  <a:pt x="5923370" y="4418731"/>
                </a:lnTo>
                <a:cubicBezTo>
                  <a:pt x="5921558" y="4426592"/>
                  <a:pt x="5919893" y="4434604"/>
                  <a:pt x="5918534" y="4442616"/>
                </a:cubicBezTo>
                <a:cubicBezTo>
                  <a:pt x="5915962" y="4458036"/>
                  <a:pt x="5914301" y="4473305"/>
                  <a:pt x="5913544" y="4488876"/>
                </a:cubicBezTo>
                <a:cubicBezTo>
                  <a:pt x="5913544" y="4497947"/>
                  <a:pt x="5913544" y="4506867"/>
                  <a:pt x="5913847" y="4515937"/>
                </a:cubicBezTo>
                <a:cubicBezTo>
                  <a:pt x="5913997" y="4520472"/>
                  <a:pt x="5914602" y="4525008"/>
                  <a:pt x="5915056" y="4529542"/>
                </a:cubicBezTo>
                <a:lnTo>
                  <a:pt x="5916325" y="4539388"/>
                </a:lnTo>
                <a:lnTo>
                  <a:pt x="5922161" y="4545566"/>
                </a:lnTo>
                <a:cubicBezTo>
                  <a:pt x="5926242" y="4550404"/>
                  <a:pt x="5930023" y="4555392"/>
                  <a:pt x="5933501" y="4560533"/>
                </a:cubicBezTo>
                <a:cubicBezTo>
                  <a:pt x="5940605" y="4571267"/>
                  <a:pt x="5947105" y="4582303"/>
                  <a:pt x="5953757" y="4593338"/>
                </a:cubicBezTo>
                <a:cubicBezTo>
                  <a:pt x="5960711" y="4604677"/>
                  <a:pt x="5967364" y="4616317"/>
                  <a:pt x="5972352" y="4628714"/>
                </a:cubicBezTo>
                <a:cubicBezTo>
                  <a:pt x="5975677" y="4636877"/>
                  <a:pt x="5978701" y="4645192"/>
                  <a:pt x="5981119" y="4654110"/>
                </a:cubicBezTo>
                <a:cubicBezTo>
                  <a:pt x="5982481" y="4658797"/>
                  <a:pt x="5983540" y="4663484"/>
                  <a:pt x="5984597" y="4668321"/>
                </a:cubicBezTo>
                <a:lnTo>
                  <a:pt x="5986377" y="4697717"/>
                </a:lnTo>
                <a:lnTo>
                  <a:pt x="5992004" y="4673462"/>
                </a:lnTo>
                <a:cubicBezTo>
                  <a:pt x="5993971" y="4664241"/>
                  <a:pt x="5995028" y="4655170"/>
                  <a:pt x="5995330" y="4645797"/>
                </a:cubicBezTo>
                <a:cubicBezTo>
                  <a:pt x="5995482" y="4637634"/>
                  <a:pt x="5995482" y="4629470"/>
                  <a:pt x="5995028" y="4621307"/>
                </a:cubicBezTo>
                <a:cubicBezTo>
                  <a:pt x="5994423" y="4612538"/>
                  <a:pt x="5993818" y="4603921"/>
                  <a:pt x="5993216" y="4595154"/>
                </a:cubicBezTo>
                <a:cubicBezTo>
                  <a:pt x="5992157" y="4578070"/>
                  <a:pt x="5990190" y="4560836"/>
                  <a:pt x="5986411" y="4544055"/>
                </a:cubicBezTo>
                <a:cubicBezTo>
                  <a:pt x="5985352" y="4539822"/>
                  <a:pt x="5984144" y="4535589"/>
                  <a:pt x="5982935" y="4531357"/>
                </a:cubicBezTo>
                <a:cubicBezTo>
                  <a:pt x="5979457" y="4519716"/>
                  <a:pt x="5976132" y="4508076"/>
                  <a:pt x="5972654" y="4496434"/>
                </a:cubicBezTo>
                <a:cubicBezTo>
                  <a:pt x="5969178" y="4484643"/>
                  <a:pt x="5964943" y="4473154"/>
                  <a:pt x="5960560" y="4461665"/>
                </a:cubicBezTo>
                <a:cubicBezTo>
                  <a:pt x="5956026" y="4450175"/>
                  <a:pt x="5952246" y="4438535"/>
                  <a:pt x="5947256" y="4427347"/>
                </a:cubicBezTo>
                <a:close/>
                <a:moveTo>
                  <a:pt x="9150983" y="4393787"/>
                </a:moveTo>
                <a:cubicBezTo>
                  <a:pt x="9142063" y="4393484"/>
                  <a:pt x="9133143" y="4393787"/>
                  <a:pt x="9124376" y="4394090"/>
                </a:cubicBezTo>
                <a:cubicBezTo>
                  <a:pt x="9113945" y="4394542"/>
                  <a:pt x="9103514" y="4395450"/>
                  <a:pt x="9093082" y="4396961"/>
                </a:cubicBezTo>
                <a:cubicBezTo>
                  <a:pt x="9087338" y="4397869"/>
                  <a:pt x="9081745" y="4398926"/>
                  <a:pt x="9075999" y="4399834"/>
                </a:cubicBezTo>
                <a:cubicBezTo>
                  <a:pt x="9070557" y="4400742"/>
                  <a:pt x="9064964" y="4401497"/>
                  <a:pt x="9059369" y="4402404"/>
                </a:cubicBezTo>
                <a:cubicBezTo>
                  <a:pt x="9054079" y="4403159"/>
                  <a:pt x="9048938" y="4404369"/>
                  <a:pt x="9043647" y="4405427"/>
                </a:cubicBezTo>
                <a:cubicBezTo>
                  <a:pt x="9038961" y="4406486"/>
                  <a:pt x="9034275" y="4407394"/>
                  <a:pt x="9029588" y="4408451"/>
                </a:cubicBezTo>
                <a:cubicBezTo>
                  <a:pt x="9019460" y="4411020"/>
                  <a:pt x="9009482" y="4414347"/>
                  <a:pt x="8999352" y="4417220"/>
                </a:cubicBezTo>
                <a:cubicBezTo>
                  <a:pt x="8988166" y="4420394"/>
                  <a:pt x="8977129" y="4424022"/>
                  <a:pt x="8965943" y="4427197"/>
                </a:cubicBezTo>
                <a:cubicBezTo>
                  <a:pt x="8955361" y="4430220"/>
                  <a:pt x="8944475" y="4432488"/>
                  <a:pt x="8934044" y="4436267"/>
                </a:cubicBezTo>
                <a:cubicBezTo>
                  <a:pt x="8923461" y="4440046"/>
                  <a:pt x="8913183" y="4444279"/>
                  <a:pt x="8903054" y="4449117"/>
                </a:cubicBezTo>
                <a:cubicBezTo>
                  <a:pt x="8898971" y="4451385"/>
                  <a:pt x="8894891" y="4453653"/>
                  <a:pt x="8890656" y="4455618"/>
                </a:cubicBezTo>
                <a:cubicBezTo>
                  <a:pt x="8886727" y="4457432"/>
                  <a:pt x="8882795" y="4459095"/>
                  <a:pt x="8878865" y="4460909"/>
                </a:cubicBezTo>
                <a:cubicBezTo>
                  <a:pt x="8875388" y="4462874"/>
                  <a:pt x="8871760" y="4464839"/>
                  <a:pt x="8868284" y="4466805"/>
                </a:cubicBezTo>
                <a:cubicBezTo>
                  <a:pt x="8866167" y="4467864"/>
                  <a:pt x="8864049" y="4469072"/>
                  <a:pt x="8862084" y="4470281"/>
                </a:cubicBezTo>
                <a:cubicBezTo>
                  <a:pt x="8862235" y="4470281"/>
                  <a:pt x="8862235" y="4470281"/>
                  <a:pt x="8862235" y="4470281"/>
                </a:cubicBezTo>
                <a:cubicBezTo>
                  <a:pt x="8869039" y="4474062"/>
                  <a:pt x="8876597" y="4476481"/>
                  <a:pt x="8883854" y="4479050"/>
                </a:cubicBezTo>
                <a:cubicBezTo>
                  <a:pt x="8891564" y="4481771"/>
                  <a:pt x="8899122" y="4484493"/>
                  <a:pt x="8906833" y="4487062"/>
                </a:cubicBezTo>
                <a:cubicBezTo>
                  <a:pt x="8913637" y="4489180"/>
                  <a:pt x="8920288" y="4491295"/>
                  <a:pt x="8927089" y="4493413"/>
                </a:cubicBezTo>
                <a:cubicBezTo>
                  <a:pt x="8926940" y="4493262"/>
                  <a:pt x="8926940" y="4493262"/>
                  <a:pt x="8926788" y="4493262"/>
                </a:cubicBezTo>
                <a:cubicBezTo>
                  <a:pt x="8941755" y="4497796"/>
                  <a:pt x="8956872" y="4502029"/>
                  <a:pt x="8972293" y="4504750"/>
                </a:cubicBezTo>
                <a:lnTo>
                  <a:pt x="9017352" y="4510530"/>
                </a:lnTo>
                <a:lnTo>
                  <a:pt x="9033065" y="4504900"/>
                </a:lnTo>
                <a:cubicBezTo>
                  <a:pt x="9044404" y="4500667"/>
                  <a:pt x="9055590" y="4495982"/>
                  <a:pt x="9066929" y="4492051"/>
                </a:cubicBezTo>
                <a:cubicBezTo>
                  <a:pt x="9079023" y="4487818"/>
                  <a:pt x="9091268" y="4484190"/>
                  <a:pt x="9103514" y="4480712"/>
                </a:cubicBezTo>
                <a:cubicBezTo>
                  <a:pt x="9115305" y="4477387"/>
                  <a:pt x="9127399" y="4474665"/>
                  <a:pt x="9139342" y="4471945"/>
                </a:cubicBezTo>
                <a:cubicBezTo>
                  <a:pt x="9140853" y="4471491"/>
                  <a:pt x="9142517" y="4471189"/>
                  <a:pt x="9144029" y="4470735"/>
                </a:cubicBezTo>
                <a:cubicBezTo>
                  <a:pt x="9156425" y="4467561"/>
                  <a:pt x="9168971" y="4464385"/>
                  <a:pt x="9181519" y="4461514"/>
                </a:cubicBezTo>
                <a:cubicBezTo>
                  <a:pt x="9193614" y="4458641"/>
                  <a:pt x="9205557" y="4455768"/>
                  <a:pt x="9217803" y="4453653"/>
                </a:cubicBezTo>
                <a:lnTo>
                  <a:pt x="9240200" y="4449690"/>
                </a:lnTo>
                <a:lnTo>
                  <a:pt x="9208882" y="4428858"/>
                </a:lnTo>
                <a:cubicBezTo>
                  <a:pt x="9198300" y="4420392"/>
                  <a:pt x="9187567" y="4412079"/>
                  <a:pt x="9177437" y="4403159"/>
                </a:cubicBezTo>
                <a:lnTo>
                  <a:pt x="9170687" y="4397009"/>
                </a:lnTo>
                <a:lnTo>
                  <a:pt x="9162472" y="4395298"/>
                </a:lnTo>
                <a:cubicBezTo>
                  <a:pt x="9158691" y="4394542"/>
                  <a:pt x="9154912" y="4394090"/>
                  <a:pt x="9150983" y="4393787"/>
                </a:cubicBezTo>
                <a:close/>
                <a:moveTo>
                  <a:pt x="4852016" y="4393285"/>
                </a:moveTo>
                <a:lnTo>
                  <a:pt x="4850019" y="4400136"/>
                </a:lnTo>
                <a:cubicBezTo>
                  <a:pt x="4848052" y="4407090"/>
                  <a:pt x="4846391" y="4414195"/>
                  <a:pt x="4845181" y="4421300"/>
                </a:cubicBezTo>
                <a:cubicBezTo>
                  <a:pt x="4842158" y="4441860"/>
                  <a:pt x="4840343" y="4462573"/>
                  <a:pt x="4842310" y="4483283"/>
                </a:cubicBezTo>
                <a:cubicBezTo>
                  <a:pt x="4843670" y="4495982"/>
                  <a:pt x="4845029" y="4508832"/>
                  <a:pt x="4849111" y="4521077"/>
                </a:cubicBezTo>
                <a:lnTo>
                  <a:pt x="4849122" y="4521165"/>
                </a:lnTo>
                <a:lnTo>
                  <a:pt x="4851834" y="4524705"/>
                </a:lnTo>
                <a:cubicBezTo>
                  <a:pt x="4852589" y="4525914"/>
                  <a:pt x="4853345" y="4527124"/>
                  <a:pt x="4854100" y="4528333"/>
                </a:cubicBezTo>
                <a:cubicBezTo>
                  <a:pt x="4856822" y="4533020"/>
                  <a:pt x="4859543" y="4537554"/>
                  <a:pt x="4862111" y="4542241"/>
                </a:cubicBezTo>
                <a:cubicBezTo>
                  <a:pt x="4868008" y="4552672"/>
                  <a:pt x="4873300" y="4563406"/>
                  <a:pt x="4878592" y="4574140"/>
                </a:cubicBezTo>
                <a:cubicBezTo>
                  <a:pt x="4881312" y="4579733"/>
                  <a:pt x="4884035" y="4585477"/>
                  <a:pt x="4886452" y="4591222"/>
                </a:cubicBezTo>
                <a:cubicBezTo>
                  <a:pt x="4889022" y="4597420"/>
                  <a:pt x="4891290" y="4603618"/>
                  <a:pt x="4893558" y="4609968"/>
                </a:cubicBezTo>
                <a:cubicBezTo>
                  <a:pt x="4897639" y="4621154"/>
                  <a:pt x="4901419" y="4632644"/>
                  <a:pt x="4904744" y="4644133"/>
                </a:cubicBezTo>
                <a:lnTo>
                  <a:pt x="4912142" y="4675437"/>
                </a:lnTo>
                <a:lnTo>
                  <a:pt x="4915177" y="4659705"/>
                </a:lnTo>
                <a:cubicBezTo>
                  <a:pt x="4918201" y="4648368"/>
                  <a:pt x="4921677" y="4637029"/>
                  <a:pt x="4925153" y="4625841"/>
                </a:cubicBezTo>
                <a:cubicBezTo>
                  <a:pt x="4928932" y="4613900"/>
                  <a:pt x="4933318" y="4602410"/>
                  <a:pt x="4938307" y="4590921"/>
                </a:cubicBezTo>
                <a:lnTo>
                  <a:pt x="4938723" y="4590084"/>
                </a:lnTo>
                <a:lnTo>
                  <a:pt x="4933921" y="4587140"/>
                </a:lnTo>
                <a:cubicBezTo>
                  <a:pt x="4930596" y="4571721"/>
                  <a:pt x="4926815" y="4556300"/>
                  <a:pt x="4923037" y="4541032"/>
                </a:cubicBezTo>
                <a:cubicBezTo>
                  <a:pt x="4919561" y="4527427"/>
                  <a:pt x="4915328" y="4513971"/>
                  <a:pt x="4910640" y="4500820"/>
                </a:cubicBezTo>
                <a:cubicBezTo>
                  <a:pt x="4908372" y="4495528"/>
                  <a:pt x="4906104" y="4490387"/>
                  <a:pt x="4903685" y="4485097"/>
                </a:cubicBezTo>
                <a:cubicBezTo>
                  <a:pt x="4901117" y="4479655"/>
                  <a:pt x="4898244" y="4474364"/>
                  <a:pt x="4895373" y="4469072"/>
                </a:cubicBezTo>
                <a:cubicBezTo>
                  <a:pt x="4889626" y="4458187"/>
                  <a:pt x="4883125" y="4447756"/>
                  <a:pt x="4877230" y="4437023"/>
                </a:cubicBezTo>
                <a:cubicBezTo>
                  <a:pt x="4871335" y="4426441"/>
                  <a:pt x="4865589" y="4415858"/>
                  <a:pt x="4859543" y="4405276"/>
                </a:cubicBezTo>
                <a:lnTo>
                  <a:pt x="4852713" y="4393846"/>
                </a:lnTo>
                <a:close/>
                <a:moveTo>
                  <a:pt x="10344369" y="4392728"/>
                </a:moveTo>
                <a:cubicBezTo>
                  <a:pt x="10344066" y="4401799"/>
                  <a:pt x="10344974" y="4411173"/>
                  <a:pt x="10345578" y="4420242"/>
                </a:cubicBezTo>
                <a:cubicBezTo>
                  <a:pt x="10346485" y="4432034"/>
                  <a:pt x="10348148" y="4443524"/>
                  <a:pt x="10349811" y="4455013"/>
                </a:cubicBezTo>
                <a:cubicBezTo>
                  <a:pt x="10351776" y="4465898"/>
                  <a:pt x="10354498" y="4476782"/>
                  <a:pt x="10357823" y="4487364"/>
                </a:cubicBezTo>
                <a:cubicBezTo>
                  <a:pt x="10359788" y="4493411"/>
                  <a:pt x="10361755" y="4499458"/>
                  <a:pt x="10364023" y="4505354"/>
                </a:cubicBezTo>
                <a:cubicBezTo>
                  <a:pt x="10365684" y="4509738"/>
                  <a:pt x="10367649" y="4514123"/>
                  <a:pt x="10369616" y="4518356"/>
                </a:cubicBezTo>
                <a:lnTo>
                  <a:pt x="10370133" y="4519285"/>
                </a:lnTo>
                <a:lnTo>
                  <a:pt x="10394861" y="4563709"/>
                </a:lnTo>
                <a:cubicBezTo>
                  <a:pt x="10396827" y="4557359"/>
                  <a:pt x="10398338" y="4550707"/>
                  <a:pt x="10399096" y="4544055"/>
                </a:cubicBezTo>
                <a:cubicBezTo>
                  <a:pt x="10399851" y="4533926"/>
                  <a:pt x="10399699" y="4523799"/>
                  <a:pt x="10399245" y="4513519"/>
                </a:cubicBezTo>
                <a:cubicBezTo>
                  <a:pt x="10398792" y="4503389"/>
                  <a:pt x="10397885" y="4493260"/>
                  <a:pt x="10396374" y="4483283"/>
                </a:cubicBezTo>
                <a:cubicBezTo>
                  <a:pt x="10394559" y="4473759"/>
                  <a:pt x="10392444" y="4464385"/>
                  <a:pt x="10389419" y="4455164"/>
                </a:cubicBezTo>
                <a:cubicBezTo>
                  <a:pt x="10386849" y="4447001"/>
                  <a:pt x="10383978" y="4439140"/>
                  <a:pt x="10380499" y="4431279"/>
                </a:cubicBezTo>
                <a:cubicBezTo>
                  <a:pt x="10377778" y="4425684"/>
                  <a:pt x="10374301" y="4420545"/>
                  <a:pt x="10370522" y="4415707"/>
                </a:cubicBezTo>
                <a:cubicBezTo>
                  <a:pt x="10364626" y="4408905"/>
                  <a:pt x="10358579" y="4402404"/>
                  <a:pt x="10351625" y="4396961"/>
                </a:cubicBezTo>
                <a:cubicBezTo>
                  <a:pt x="10349207" y="4395298"/>
                  <a:pt x="10346939" y="4393938"/>
                  <a:pt x="10344369" y="4392728"/>
                </a:cubicBezTo>
                <a:close/>
                <a:moveTo>
                  <a:pt x="997745" y="4388192"/>
                </a:moveTo>
                <a:cubicBezTo>
                  <a:pt x="997895" y="4389552"/>
                  <a:pt x="998046" y="4390914"/>
                  <a:pt x="998199" y="4392274"/>
                </a:cubicBezTo>
                <a:cubicBezTo>
                  <a:pt x="999105" y="4396053"/>
                  <a:pt x="1000165" y="4399834"/>
                  <a:pt x="1001224" y="4403462"/>
                </a:cubicBezTo>
                <a:cubicBezTo>
                  <a:pt x="1002128" y="4406637"/>
                  <a:pt x="1003489" y="4409660"/>
                  <a:pt x="1004852" y="4412684"/>
                </a:cubicBezTo>
                <a:cubicBezTo>
                  <a:pt x="1008932" y="4420846"/>
                  <a:pt x="1013618" y="4428858"/>
                  <a:pt x="1018455" y="4436569"/>
                </a:cubicBezTo>
                <a:cubicBezTo>
                  <a:pt x="1023898" y="4445187"/>
                  <a:pt x="1030096" y="4453500"/>
                  <a:pt x="1036143" y="4461815"/>
                </a:cubicBezTo>
                <a:cubicBezTo>
                  <a:pt x="1047632" y="4477689"/>
                  <a:pt x="1059878" y="4492957"/>
                  <a:pt x="1072426" y="4507924"/>
                </a:cubicBezTo>
                <a:cubicBezTo>
                  <a:pt x="1078775" y="4515331"/>
                  <a:pt x="1085276" y="4522286"/>
                  <a:pt x="1092229" y="4529089"/>
                </a:cubicBezTo>
                <a:lnTo>
                  <a:pt x="1102652" y="4538089"/>
                </a:lnTo>
                <a:lnTo>
                  <a:pt x="1122769" y="4542695"/>
                </a:lnTo>
                <a:cubicBezTo>
                  <a:pt x="1135314" y="4545719"/>
                  <a:pt x="1147711" y="4548893"/>
                  <a:pt x="1160107" y="4552370"/>
                </a:cubicBezTo>
                <a:cubicBezTo>
                  <a:pt x="1173109" y="4556149"/>
                  <a:pt x="1185959" y="4560987"/>
                  <a:pt x="1198507" y="4565825"/>
                </a:cubicBezTo>
                <a:cubicBezTo>
                  <a:pt x="1210601" y="4570512"/>
                  <a:pt x="1222544" y="4575651"/>
                  <a:pt x="1234337" y="4581093"/>
                </a:cubicBezTo>
                <a:cubicBezTo>
                  <a:pt x="1246278" y="4586535"/>
                  <a:pt x="1258069" y="4592281"/>
                  <a:pt x="1269559" y="4598630"/>
                </a:cubicBezTo>
                <a:lnTo>
                  <a:pt x="1270217" y="4599023"/>
                </a:lnTo>
                <a:lnTo>
                  <a:pt x="1268199" y="4588199"/>
                </a:lnTo>
                <a:cubicBezTo>
                  <a:pt x="1266535" y="4576103"/>
                  <a:pt x="1266384" y="4564011"/>
                  <a:pt x="1266234" y="4551917"/>
                </a:cubicBezTo>
                <a:cubicBezTo>
                  <a:pt x="1266081" y="4539821"/>
                  <a:pt x="1266686" y="4527728"/>
                  <a:pt x="1267445" y="4515633"/>
                </a:cubicBezTo>
                <a:lnTo>
                  <a:pt x="1267834" y="4510755"/>
                </a:lnTo>
                <a:lnTo>
                  <a:pt x="1264116" y="4510947"/>
                </a:lnTo>
                <a:cubicBezTo>
                  <a:pt x="1255651" y="4502785"/>
                  <a:pt x="1247337" y="4494773"/>
                  <a:pt x="1238568" y="4486910"/>
                </a:cubicBezTo>
                <a:cubicBezTo>
                  <a:pt x="1234940" y="4483585"/>
                  <a:pt x="1231161" y="4480411"/>
                  <a:pt x="1227382" y="4477084"/>
                </a:cubicBezTo>
                <a:cubicBezTo>
                  <a:pt x="1224206" y="4474364"/>
                  <a:pt x="1220730" y="4471945"/>
                  <a:pt x="1217253" y="4469374"/>
                </a:cubicBezTo>
                <a:cubicBezTo>
                  <a:pt x="1212415" y="4466199"/>
                  <a:pt x="1207579" y="4462874"/>
                  <a:pt x="1202436" y="4460001"/>
                </a:cubicBezTo>
                <a:cubicBezTo>
                  <a:pt x="1196391" y="4456675"/>
                  <a:pt x="1190344" y="4453804"/>
                  <a:pt x="1184145" y="4451082"/>
                </a:cubicBezTo>
                <a:cubicBezTo>
                  <a:pt x="1172201" y="4445790"/>
                  <a:pt x="1159502" y="4441860"/>
                  <a:pt x="1147258" y="4437477"/>
                </a:cubicBezTo>
                <a:cubicBezTo>
                  <a:pt x="1135013" y="4433091"/>
                  <a:pt x="1122920" y="4428254"/>
                  <a:pt x="1110824" y="4423568"/>
                </a:cubicBezTo>
                <a:cubicBezTo>
                  <a:pt x="1098427" y="4418881"/>
                  <a:pt x="1086335" y="4413741"/>
                  <a:pt x="1073937" y="4408903"/>
                </a:cubicBezTo>
                <a:lnTo>
                  <a:pt x="1067744" y="4406673"/>
                </a:lnTo>
                <a:lnTo>
                  <a:pt x="1068647" y="4406938"/>
                </a:lnTo>
                <a:cubicBezTo>
                  <a:pt x="1067890" y="4406787"/>
                  <a:pt x="1067137" y="4406484"/>
                  <a:pt x="1066378" y="4406183"/>
                </a:cubicBezTo>
                <a:lnTo>
                  <a:pt x="1067744" y="4406673"/>
                </a:lnTo>
                <a:lnTo>
                  <a:pt x="1034027" y="4396809"/>
                </a:lnTo>
                <a:lnTo>
                  <a:pt x="1033967" y="4396793"/>
                </a:lnTo>
                <a:lnTo>
                  <a:pt x="1032364" y="4397566"/>
                </a:lnTo>
                <a:cubicBezTo>
                  <a:pt x="1028886" y="4397717"/>
                  <a:pt x="1025863" y="4396507"/>
                  <a:pt x="1023293" y="4394392"/>
                </a:cubicBezTo>
                <a:lnTo>
                  <a:pt x="1022436" y="4393657"/>
                </a:lnTo>
                <a:lnTo>
                  <a:pt x="1016794" y="4392124"/>
                </a:lnTo>
                <a:cubicBezTo>
                  <a:pt x="1010897" y="4390611"/>
                  <a:pt x="1004852" y="4388949"/>
                  <a:pt x="998651" y="4388192"/>
                </a:cubicBezTo>
                <a:cubicBezTo>
                  <a:pt x="998349" y="4388192"/>
                  <a:pt x="998046" y="4388192"/>
                  <a:pt x="997745" y="4388192"/>
                </a:cubicBezTo>
                <a:close/>
                <a:moveTo>
                  <a:pt x="314883" y="4386984"/>
                </a:moveTo>
                <a:cubicBezTo>
                  <a:pt x="314126" y="4387286"/>
                  <a:pt x="313222" y="4387588"/>
                  <a:pt x="312463" y="4387891"/>
                </a:cubicBezTo>
                <a:cubicBezTo>
                  <a:pt x="309443" y="4389554"/>
                  <a:pt x="306722" y="4391519"/>
                  <a:pt x="304151" y="4393636"/>
                </a:cubicBezTo>
                <a:cubicBezTo>
                  <a:pt x="299313" y="4398474"/>
                  <a:pt x="295233" y="4404067"/>
                  <a:pt x="291300" y="4409660"/>
                </a:cubicBezTo>
                <a:cubicBezTo>
                  <a:pt x="280717" y="4426592"/>
                  <a:pt x="271648" y="4444128"/>
                  <a:pt x="262577" y="4461815"/>
                </a:cubicBezTo>
                <a:cubicBezTo>
                  <a:pt x="253358" y="4479957"/>
                  <a:pt x="245647" y="4498702"/>
                  <a:pt x="239449" y="4518053"/>
                </a:cubicBezTo>
                <a:cubicBezTo>
                  <a:pt x="234761" y="4533625"/>
                  <a:pt x="230831" y="4549498"/>
                  <a:pt x="227503" y="4565523"/>
                </a:cubicBezTo>
                <a:cubicBezTo>
                  <a:pt x="224330" y="4581095"/>
                  <a:pt x="221307" y="4596665"/>
                  <a:pt x="218283" y="4612236"/>
                </a:cubicBezTo>
                <a:lnTo>
                  <a:pt x="213153" y="4615799"/>
                </a:lnTo>
                <a:lnTo>
                  <a:pt x="219946" y="4623423"/>
                </a:lnTo>
                <a:cubicBezTo>
                  <a:pt x="228561" y="4634307"/>
                  <a:pt x="236880" y="4645343"/>
                  <a:pt x="244438" y="4656983"/>
                </a:cubicBezTo>
                <a:lnTo>
                  <a:pt x="265871" y="4692708"/>
                </a:lnTo>
                <a:lnTo>
                  <a:pt x="269832" y="4682380"/>
                </a:lnTo>
                <a:cubicBezTo>
                  <a:pt x="272405" y="4676486"/>
                  <a:pt x="274824" y="4670589"/>
                  <a:pt x="277544" y="4664693"/>
                </a:cubicBezTo>
                <a:cubicBezTo>
                  <a:pt x="280264" y="4658949"/>
                  <a:pt x="283442" y="4653356"/>
                  <a:pt x="286615" y="4647761"/>
                </a:cubicBezTo>
                <a:cubicBezTo>
                  <a:pt x="293719" y="4635667"/>
                  <a:pt x="301431" y="4624178"/>
                  <a:pt x="309592" y="4612841"/>
                </a:cubicBezTo>
                <a:cubicBezTo>
                  <a:pt x="313222" y="4607851"/>
                  <a:pt x="317302" y="4602863"/>
                  <a:pt x="321684" y="4598630"/>
                </a:cubicBezTo>
                <a:lnTo>
                  <a:pt x="325520" y="4595222"/>
                </a:lnTo>
                <a:lnTo>
                  <a:pt x="324862" y="4592130"/>
                </a:lnTo>
                <a:cubicBezTo>
                  <a:pt x="326371" y="4575652"/>
                  <a:pt x="327733" y="4559325"/>
                  <a:pt x="328641" y="4542846"/>
                </a:cubicBezTo>
                <a:cubicBezTo>
                  <a:pt x="329093" y="4531206"/>
                  <a:pt x="329549" y="4519566"/>
                  <a:pt x="329398" y="4508076"/>
                </a:cubicBezTo>
                <a:cubicBezTo>
                  <a:pt x="329242" y="4494923"/>
                  <a:pt x="328641" y="4481923"/>
                  <a:pt x="327431" y="4468921"/>
                </a:cubicBezTo>
                <a:cubicBezTo>
                  <a:pt x="326371" y="4456978"/>
                  <a:pt x="325162" y="4445036"/>
                  <a:pt x="323802" y="4433093"/>
                </a:cubicBezTo>
                <a:cubicBezTo>
                  <a:pt x="322442" y="4421453"/>
                  <a:pt x="321232" y="4409660"/>
                  <a:pt x="318964" y="4398171"/>
                </a:cubicBezTo>
                <a:cubicBezTo>
                  <a:pt x="318210" y="4394996"/>
                  <a:pt x="317453" y="4391820"/>
                  <a:pt x="316093" y="4388799"/>
                </a:cubicBezTo>
                <a:cubicBezTo>
                  <a:pt x="315791" y="4388194"/>
                  <a:pt x="315336" y="4387588"/>
                  <a:pt x="314883" y="4386984"/>
                </a:cubicBezTo>
                <a:close/>
                <a:moveTo>
                  <a:pt x="9666191" y="4381540"/>
                </a:moveTo>
                <a:cubicBezTo>
                  <a:pt x="9662260" y="4381540"/>
                  <a:pt x="9658179" y="4381691"/>
                  <a:pt x="9654248" y="4381994"/>
                </a:cubicBezTo>
                <a:cubicBezTo>
                  <a:pt x="9656667" y="4385924"/>
                  <a:pt x="9659389" y="4389856"/>
                  <a:pt x="9662111" y="4393785"/>
                </a:cubicBezTo>
                <a:cubicBezTo>
                  <a:pt x="9665890" y="4399378"/>
                  <a:pt x="9669669" y="4404821"/>
                  <a:pt x="9673448" y="4410263"/>
                </a:cubicBezTo>
                <a:cubicBezTo>
                  <a:pt x="9681309" y="4421451"/>
                  <a:pt x="9689323" y="4432637"/>
                  <a:pt x="9698241" y="4442917"/>
                </a:cubicBezTo>
                <a:cubicBezTo>
                  <a:pt x="9705196" y="4450174"/>
                  <a:pt x="9712451" y="4457279"/>
                  <a:pt x="9719558" y="4464536"/>
                </a:cubicBezTo>
                <a:cubicBezTo>
                  <a:pt x="9727267" y="4472246"/>
                  <a:pt x="9735279" y="4479804"/>
                  <a:pt x="9743443" y="4487061"/>
                </a:cubicBezTo>
                <a:cubicBezTo>
                  <a:pt x="9751606" y="4494319"/>
                  <a:pt x="9759770" y="4501574"/>
                  <a:pt x="9768236" y="4508529"/>
                </a:cubicBezTo>
                <a:cubicBezTo>
                  <a:pt x="9776097" y="4515030"/>
                  <a:pt x="9784109" y="4521077"/>
                  <a:pt x="9792575" y="4526820"/>
                </a:cubicBezTo>
                <a:cubicBezTo>
                  <a:pt x="9798169" y="4530147"/>
                  <a:pt x="9803763" y="4533321"/>
                  <a:pt x="9809657" y="4536042"/>
                </a:cubicBezTo>
                <a:cubicBezTo>
                  <a:pt x="9815403" y="4538764"/>
                  <a:pt x="9821299" y="4540879"/>
                  <a:pt x="9827194" y="4542997"/>
                </a:cubicBezTo>
                <a:cubicBezTo>
                  <a:pt x="9838382" y="4546474"/>
                  <a:pt x="9849720" y="4549799"/>
                  <a:pt x="9861210" y="4550707"/>
                </a:cubicBezTo>
                <a:lnTo>
                  <a:pt x="9885755" y="4548680"/>
                </a:lnTo>
                <a:lnTo>
                  <a:pt x="9866501" y="4519867"/>
                </a:lnTo>
                <a:cubicBezTo>
                  <a:pt x="9859546" y="4507622"/>
                  <a:pt x="9852744" y="4495225"/>
                  <a:pt x="9846544" y="4482526"/>
                </a:cubicBezTo>
                <a:cubicBezTo>
                  <a:pt x="9843975" y="4477236"/>
                  <a:pt x="9841405" y="4471945"/>
                  <a:pt x="9838986" y="4466653"/>
                </a:cubicBezTo>
                <a:cubicBezTo>
                  <a:pt x="9837172" y="4462571"/>
                  <a:pt x="9834753" y="4457621"/>
                  <a:pt x="9833771" y="4452745"/>
                </a:cubicBezTo>
                <a:lnTo>
                  <a:pt x="9835256" y="4446866"/>
                </a:lnTo>
                <a:lnTo>
                  <a:pt x="9827497" y="4440197"/>
                </a:lnTo>
                <a:cubicBezTo>
                  <a:pt x="9822961" y="4436719"/>
                  <a:pt x="9818577" y="4433242"/>
                  <a:pt x="9813890" y="4430068"/>
                </a:cubicBezTo>
                <a:cubicBezTo>
                  <a:pt x="9795146" y="4418277"/>
                  <a:pt x="9775038" y="4408601"/>
                  <a:pt x="9754024" y="4401647"/>
                </a:cubicBezTo>
                <a:cubicBezTo>
                  <a:pt x="9747373" y="4399682"/>
                  <a:pt x="9740570" y="4397717"/>
                  <a:pt x="9733918" y="4395599"/>
                </a:cubicBezTo>
                <a:cubicBezTo>
                  <a:pt x="9726360" y="4393331"/>
                  <a:pt x="9718952" y="4391216"/>
                  <a:pt x="9711393" y="4389402"/>
                </a:cubicBezTo>
                <a:cubicBezTo>
                  <a:pt x="9696427" y="4385924"/>
                  <a:pt x="9681309" y="4382750"/>
                  <a:pt x="9666191" y="4381540"/>
                </a:cubicBezTo>
                <a:close/>
                <a:moveTo>
                  <a:pt x="1331604" y="4378484"/>
                </a:moveTo>
                <a:lnTo>
                  <a:pt x="1330483" y="4379272"/>
                </a:lnTo>
                <a:cubicBezTo>
                  <a:pt x="1327460" y="4381993"/>
                  <a:pt x="1324890" y="4385018"/>
                  <a:pt x="1322622" y="4388192"/>
                </a:cubicBezTo>
                <a:cubicBezTo>
                  <a:pt x="1319749" y="4392727"/>
                  <a:pt x="1317029" y="4397263"/>
                  <a:pt x="1314459" y="4401950"/>
                </a:cubicBezTo>
                <a:cubicBezTo>
                  <a:pt x="1312191" y="4406333"/>
                  <a:pt x="1310379" y="4411020"/>
                  <a:pt x="1308714" y="4415706"/>
                </a:cubicBezTo>
                <a:cubicBezTo>
                  <a:pt x="1304330" y="4429009"/>
                  <a:pt x="1300250" y="4442463"/>
                  <a:pt x="1297981" y="4456221"/>
                </a:cubicBezTo>
                <a:cubicBezTo>
                  <a:pt x="1295561" y="4471037"/>
                  <a:pt x="1293898" y="4486002"/>
                  <a:pt x="1292841" y="4501120"/>
                </a:cubicBezTo>
                <a:cubicBezTo>
                  <a:pt x="1291782" y="4516994"/>
                  <a:pt x="1290723" y="4533018"/>
                  <a:pt x="1290876" y="4549044"/>
                </a:cubicBezTo>
                <a:cubicBezTo>
                  <a:pt x="1291027" y="4557357"/>
                  <a:pt x="1291027" y="4565522"/>
                  <a:pt x="1291631" y="4573837"/>
                </a:cubicBezTo>
                <a:cubicBezTo>
                  <a:pt x="1292084" y="4580941"/>
                  <a:pt x="1292991" y="4588046"/>
                  <a:pt x="1294201" y="4595001"/>
                </a:cubicBezTo>
                <a:cubicBezTo>
                  <a:pt x="1294655" y="4597269"/>
                  <a:pt x="1295412" y="4599536"/>
                  <a:pt x="1296015" y="4601653"/>
                </a:cubicBezTo>
                <a:cubicBezTo>
                  <a:pt x="1296772" y="4604223"/>
                  <a:pt x="1297375" y="4606943"/>
                  <a:pt x="1298434" y="4609514"/>
                </a:cubicBezTo>
                <a:cubicBezTo>
                  <a:pt x="1298283" y="4609211"/>
                  <a:pt x="1298132" y="4609060"/>
                  <a:pt x="1298132" y="4608757"/>
                </a:cubicBezTo>
                <a:cubicBezTo>
                  <a:pt x="1299342" y="4611328"/>
                  <a:pt x="1299948" y="4613747"/>
                  <a:pt x="1299342" y="4616771"/>
                </a:cubicBezTo>
                <a:lnTo>
                  <a:pt x="1298853" y="4617488"/>
                </a:lnTo>
                <a:lnTo>
                  <a:pt x="1312493" y="4627959"/>
                </a:lnTo>
                <a:lnTo>
                  <a:pt x="1339359" y="4653551"/>
                </a:lnTo>
                <a:lnTo>
                  <a:pt x="1340916" y="4639902"/>
                </a:lnTo>
                <a:cubicBezTo>
                  <a:pt x="1342125" y="4633855"/>
                  <a:pt x="1343939" y="4627808"/>
                  <a:pt x="1345755" y="4621912"/>
                </a:cubicBezTo>
                <a:cubicBezTo>
                  <a:pt x="1347869" y="4614806"/>
                  <a:pt x="1349986" y="4607702"/>
                  <a:pt x="1352706" y="4600898"/>
                </a:cubicBezTo>
                <a:cubicBezTo>
                  <a:pt x="1355125" y="4594700"/>
                  <a:pt x="1357998" y="4588653"/>
                  <a:pt x="1360718" y="4582606"/>
                </a:cubicBezTo>
                <a:cubicBezTo>
                  <a:pt x="1363593" y="4576559"/>
                  <a:pt x="1366313" y="4570361"/>
                  <a:pt x="1369184" y="4564163"/>
                </a:cubicBezTo>
                <a:cubicBezTo>
                  <a:pt x="1374476" y="4552824"/>
                  <a:pt x="1381129" y="4542090"/>
                  <a:pt x="1388083" y="4531509"/>
                </a:cubicBezTo>
                <a:lnTo>
                  <a:pt x="1389021" y="4530022"/>
                </a:lnTo>
                <a:lnTo>
                  <a:pt x="1387175" y="4511703"/>
                </a:lnTo>
                <a:cubicBezTo>
                  <a:pt x="1386570" y="4506564"/>
                  <a:pt x="1385814" y="4501574"/>
                  <a:pt x="1384756" y="4496434"/>
                </a:cubicBezTo>
                <a:cubicBezTo>
                  <a:pt x="1383243" y="4489630"/>
                  <a:pt x="1381732" y="4482828"/>
                  <a:pt x="1379920" y="4476025"/>
                </a:cubicBezTo>
                <a:cubicBezTo>
                  <a:pt x="1378255" y="4469374"/>
                  <a:pt x="1376138" y="4463025"/>
                  <a:pt x="1374022" y="4456524"/>
                </a:cubicBezTo>
                <a:cubicBezTo>
                  <a:pt x="1369941" y="4444581"/>
                  <a:pt x="1365255" y="4432940"/>
                  <a:pt x="1359963" y="4421451"/>
                </a:cubicBezTo>
                <a:cubicBezTo>
                  <a:pt x="1356033" y="4413287"/>
                  <a:pt x="1351799" y="4405275"/>
                  <a:pt x="1347415" y="4397263"/>
                </a:cubicBezTo>
                <a:lnTo>
                  <a:pt x="1337589" y="4381309"/>
                </a:lnTo>
                <a:lnTo>
                  <a:pt x="1334718" y="4383204"/>
                </a:lnTo>
                <a:close/>
                <a:moveTo>
                  <a:pt x="7545151" y="4364998"/>
                </a:moveTo>
                <a:lnTo>
                  <a:pt x="7544240" y="4366155"/>
                </a:lnTo>
                <a:lnTo>
                  <a:pt x="7530524" y="4392728"/>
                </a:lnTo>
                <a:cubicBezTo>
                  <a:pt x="7518733" y="4416009"/>
                  <a:pt x="7507545" y="4439441"/>
                  <a:pt x="7496811" y="4463176"/>
                </a:cubicBezTo>
                <a:cubicBezTo>
                  <a:pt x="7491369" y="4475119"/>
                  <a:pt x="7486229" y="4486912"/>
                  <a:pt x="7481543" y="4499156"/>
                </a:cubicBezTo>
                <a:cubicBezTo>
                  <a:pt x="7477159" y="4510797"/>
                  <a:pt x="7472321" y="4522286"/>
                  <a:pt x="7469145" y="4534380"/>
                </a:cubicBezTo>
                <a:cubicBezTo>
                  <a:pt x="7466576" y="4547231"/>
                  <a:pt x="7464309" y="4560232"/>
                  <a:pt x="7462192" y="4573232"/>
                </a:cubicBezTo>
                <a:lnTo>
                  <a:pt x="7458443" y="4576197"/>
                </a:lnTo>
                <a:lnTo>
                  <a:pt x="7462646" y="4594246"/>
                </a:lnTo>
                <a:cubicBezTo>
                  <a:pt x="7465065" y="4606792"/>
                  <a:pt x="7467333" y="4619491"/>
                  <a:pt x="7469298" y="4632190"/>
                </a:cubicBezTo>
                <a:cubicBezTo>
                  <a:pt x="7470204" y="4638540"/>
                  <a:pt x="7470811" y="4644889"/>
                  <a:pt x="7471566" y="4651239"/>
                </a:cubicBezTo>
                <a:cubicBezTo>
                  <a:pt x="7472321" y="4657437"/>
                  <a:pt x="7473077" y="4663787"/>
                  <a:pt x="7473681" y="4669985"/>
                </a:cubicBezTo>
                <a:cubicBezTo>
                  <a:pt x="7474891" y="4682531"/>
                  <a:pt x="7475194" y="4694928"/>
                  <a:pt x="7475949" y="4707477"/>
                </a:cubicBezTo>
                <a:cubicBezTo>
                  <a:pt x="7476856" y="4720931"/>
                  <a:pt x="7477310" y="4734537"/>
                  <a:pt x="7477310" y="4747992"/>
                </a:cubicBezTo>
                <a:lnTo>
                  <a:pt x="7477270" y="4748669"/>
                </a:lnTo>
                <a:lnTo>
                  <a:pt x="7481089" y="4745573"/>
                </a:lnTo>
                <a:cubicBezTo>
                  <a:pt x="7486683" y="4741491"/>
                  <a:pt x="7492277" y="4737409"/>
                  <a:pt x="7497870" y="4733479"/>
                </a:cubicBezTo>
                <a:cubicBezTo>
                  <a:pt x="7503011" y="4729700"/>
                  <a:pt x="7508603" y="4726373"/>
                  <a:pt x="7514046" y="4722896"/>
                </a:cubicBezTo>
                <a:cubicBezTo>
                  <a:pt x="7520093" y="4719117"/>
                  <a:pt x="7526140" y="4715338"/>
                  <a:pt x="7532187" y="4711709"/>
                </a:cubicBezTo>
                <a:lnTo>
                  <a:pt x="7560015" y="4697049"/>
                </a:lnTo>
                <a:lnTo>
                  <a:pt x="7559702" y="4695989"/>
                </a:lnTo>
                <a:cubicBezTo>
                  <a:pt x="7559851" y="4694173"/>
                  <a:pt x="7560609" y="4692057"/>
                  <a:pt x="7561667" y="4690394"/>
                </a:cubicBezTo>
                <a:cubicBezTo>
                  <a:pt x="7562119" y="4689185"/>
                  <a:pt x="7562423" y="4687975"/>
                  <a:pt x="7562724" y="4686766"/>
                </a:cubicBezTo>
                <a:lnTo>
                  <a:pt x="7563732" y="4683136"/>
                </a:lnTo>
                <a:lnTo>
                  <a:pt x="7564237" y="4681323"/>
                </a:lnTo>
                <a:cubicBezTo>
                  <a:pt x="7569376" y="4659554"/>
                  <a:pt x="7571644" y="4637332"/>
                  <a:pt x="7574667" y="4615109"/>
                </a:cubicBezTo>
                <a:cubicBezTo>
                  <a:pt x="7576331" y="4603467"/>
                  <a:pt x="7577086" y="4591827"/>
                  <a:pt x="7577993" y="4580187"/>
                </a:cubicBezTo>
                <a:cubicBezTo>
                  <a:pt x="7578749" y="4568396"/>
                  <a:pt x="7579505" y="4556603"/>
                  <a:pt x="7579354" y="4544660"/>
                </a:cubicBezTo>
                <a:cubicBezTo>
                  <a:pt x="7579203" y="4539822"/>
                  <a:pt x="7578901" y="4534834"/>
                  <a:pt x="7578599" y="4529846"/>
                </a:cubicBezTo>
                <a:cubicBezTo>
                  <a:pt x="7577691" y="4516996"/>
                  <a:pt x="7576785" y="4504296"/>
                  <a:pt x="7575121" y="4491597"/>
                </a:cubicBezTo>
                <a:cubicBezTo>
                  <a:pt x="7573609" y="4478747"/>
                  <a:pt x="7571039" y="4465898"/>
                  <a:pt x="7568469" y="4453199"/>
                </a:cubicBezTo>
                <a:cubicBezTo>
                  <a:pt x="7565900" y="4441105"/>
                  <a:pt x="7562573" y="4429161"/>
                  <a:pt x="7559399" y="4417067"/>
                </a:cubicBezTo>
                <a:cubicBezTo>
                  <a:pt x="7556223" y="4405276"/>
                  <a:pt x="7553503" y="4393182"/>
                  <a:pt x="7550025" y="4381390"/>
                </a:cubicBezTo>
                <a:close/>
                <a:moveTo>
                  <a:pt x="6943205" y="4362945"/>
                </a:moveTo>
                <a:cubicBezTo>
                  <a:pt x="6943508" y="4367481"/>
                  <a:pt x="6944113" y="4371714"/>
                  <a:pt x="6945019" y="4376098"/>
                </a:cubicBezTo>
                <a:cubicBezTo>
                  <a:pt x="6949405" y="4392878"/>
                  <a:pt x="6956509" y="4408903"/>
                  <a:pt x="6964369" y="4424324"/>
                </a:cubicBezTo>
                <a:cubicBezTo>
                  <a:pt x="6971626" y="4437475"/>
                  <a:pt x="6980093" y="4450023"/>
                  <a:pt x="6988708" y="4462268"/>
                </a:cubicBezTo>
                <a:cubicBezTo>
                  <a:pt x="6999141" y="4476932"/>
                  <a:pt x="7009572" y="4491446"/>
                  <a:pt x="7020155" y="4505959"/>
                </a:cubicBezTo>
                <a:lnTo>
                  <a:pt x="7019970" y="4507018"/>
                </a:lnTo>
                <a:lnTo>
                  <a:pt x="7020759" y="4507018"/>
                </a:lnTo>
                <a:cubicBezTo>
                  <a:pt x="7027108" y="4508378"/>
                  <a:pt x="7033458" y="4510344"/>
                  <a:pt x="7039656" y="4512611"/>
                </a:cubicBezTo>
                <a:cubicBezTo>
                  <a:pt x="7052506" y="4517599"/>
                  <a:pt x="7065355" y="4523646"/>
                  <a:pt x="7076846" y="4531509"/>
                </a:cubicBezTo>
                <a:cubicBezTo>
                  <a:pt x="7081985" y="4534985"/>
                  <a:pt x="7087277" y="4538613"/>
                  <a:pt x="7092266" y="4542544"/>
                </a:cubicBezTo>
                <a:lnTo>
                  <a:pt x="7106512" y="4554816"/>
                </a:lnTo>
                <a:lnTo>
                  <a:pt x="7119102" y="4516907"/>
                </a:lnTo>
                <a:lnTo>
                  <a:pt x="7112676" y="4507773"/>
                </a:lnTo>
                <a:cubicBezTo>
                  <a:pt x="7109047" y="4502331"/>
                  <a:pt x="7105416" y="4496888"/>
                  <a:pt x="7101637" y="4491597"/>
                </a:cubicBezTo>
                <a:cubicBezTo>
                  <a:pt x="7093930" y="4480409"/>
                  <a:pt x="7085612" y="4469677"/>
                  <a:pt x="7076695" y="4459395"/>
                </a:cubicBezTo>
                <a:cubicBezTo>
                  <a:pt x="7063995" y="4445790"/>
                  <a:pt x="7050087" y="4433696"/>
                  <a:pt x="7036330" y="4421451"/>
                </a:cubicBezTo>
                <a:cubicBezTo>
                  <a:pt x="7028772" y="4414799"/>
                  <a:pt x="7021515" y="4407995"/>
                  <a:pt x="7013805" y="4401647"/>
                </a:cubicBezTo>
                <a:cubicBezTo>
                  <a:pt x="7006548" y="4395599"/>
                  <a:pt x="6998536" y="4390459"/>
                  <a:pt x="6990826" y="4385320"/>
                </a:cubicBezTo>
                <a:cubicBezTo>
                  <a:pt x="6984174" y="4381237"/>
                  <a:pt x="6977522" y="4377308"/>
                  <a:pt x="6970871" y="4373527"/>
                </a:cubicBezTo>
                <a:cubicBezTo>
                  <a:pt x="6964369" y="4369900"/>
                  <a:pt x="6957568" y="4367028"/>
                  <a:pt x="6950612" y="4364609"/>
                </a:cubicBezTo>
                <a:cubicBezTo>
                  <a:pt x="6948195" y="4363853"/>
                  <a:pt x="6945774" y="4363399"/>
                  <a:pt x="6943205" y="4362945"/>
                </a:cubicBezTo>
                <a:close/>
                <a:moveTo>
                  <a:pt x="7470355" y="4357352"/>
                </a:moveTo>
                <a:cubicBezTo>
                  <a:pt x="7470355" y="4357655"/>
                  <a:pt x="7470355" y="4357957"/>
                  <a:pt x="7470355" y="4358260"/>
                </a:cubicBezTo>
                <a:cubicBezTo>
                  <a:pt x="7470961" y="4363552"/>
                  <a:pt x="7472169" y="4368540"/>
                  <a:pt x="7473681" y="4373529"/>
                </a:cubicBezTo>
                <a:cubicBezTo>
                  <a:pt x="7476101" y="4380030"/>
                  <a:pt x="7478670" y="4386531"/>
                  <a:pt x="7481845" y="4392578"/>
                </a:cubicBezTo>
                <a:cubicBezTo>
                  <a:pt x="7485322" y="4399077"/>
                  <a:pt x="7488950" y="4405578"/>
                  <a:pt x="7492880" y="4411776"/>
                </a:cubicBezTo>
                <a:lnTo>
                  <a:pt x="7493380" y="4412460"/>
                </a:lnTo>
                <a:lnTo>
                  <a:pt x="7501044" y="4396658"/>
                </a:lnTo>
                <a:lnTo>
                  <a:pt x="7514357" y="4370275"/>
                </a:lnTo>
                <a:lnTo>
                  <a:pt x="7499835" y="4365366"/>
                </a:lnTo>
                <a:cubicBezTo>
                  <a:pt x="7490159" y="4362342"/>
                  <a:pt x="7480484" y="4359470"/>
                  <a:pt x="7470658" y="4357352"/>
                </a:cubicBezTo>
                <a:cubicBezTo>
                  <a:pt x="7470507" y="4357352"/>
                  <a:pt x="7470507" y="4357352"/>
                  <a:pt x="7470355" y="4357352"/>
                </a:cubicBezTo>
                <a:close/>
                <a:moveTo>
                  <a:pt x="5356610" y="4356898"/>
                </a:moveTo>
                <a:cubicBezTo>
                  <a:pt x="5356309" y="4357202"/>
                  <a:pt x="5356005" y="4357655"/>
                  <a:pt x="5355702" y="4357957"/>
                </a:cubicBezTo>
                <a:cubicBezTo>
                  <a:pt x="5354191" y="4360679"/>
                  <a:pt x="5353132" y="4363550"/>
                  <a:pt x="5352226" y="4366574"/>
                </a:cubicBezTo>
                <a:cubicBezTo>
                  <a:pt x="5352074" y="4366877"/>
                  <a:pt x="5352074" y="4367180"/>
                  <a:pt x="5351923" y="4367481"/>
                </a:cubicBezTo>
                <a:cubicBezTo>
                  <a:pt x="5350412" y="4373378"/>
                  <a:pt x="5349353" y="4379425"/>
                  <a:pt x="5348447" y="4385472"/>
                </a:cubicBezTo>
                <a:cubicBezTo>
                  <a:pt x="5347539" y="4391519"/>
                  <a:pt x="5346633" y="4397415"/>
                  <a:pt x="5345877" y="4403461"/>
                </a:cubicBezTo>
                <a:cubicBezTo>
                  <a:pt x="5344213" y="4415858"/>
                  <a:pt x="5342552" y="4428254"/>
                  <a:pt x="5340585" y="4440500"/>
                </a:cubicBezTo>
                <a:cubicBezTo>
                  <a:pt x="5338620" y="4453046"/>
                  <a:pt x="5336805" y="4465745"/>
                  <a:pt x="5335295" y="4478444"/>
                </a:cubicBezTo>
                <a:cubicBezTo>
                  <a:pt x="5333782" y="4490992"/>
                  <a:pt x="5332876" y="4503540"/>
                  <a:pt x="5332422" y="4516239"/>
                </a:cubicBezTo>
                <a:cubicBezTo>
                  <a:pt x="5332271" y="4528787"/>
                  <a:pt x="5332271" y="4541183"/>
                  <a:pt x="5333480" y="4553580"/>
                </a:cubicBezTo>
                <a:cubicBezTo>
                  <a:pt x="5334236" y="4560533"/>
                  <a:pt x="5334991" y="4567639"/>
                  <a:pt x="5335899" y="4574745"/>
                </a:cubicBezTo>
                <a:lnTo>
                  <a:pt x="5338999" y="4593049"/>
                </a:lnTo>
                <a:lnTo>
                  <a:pt x="5338923" y="4592733"/>
                </a:lnTo>
                <a:cubicBezTo>
                  <a:pt x="5338923" y="4593036"/>
                  <a:pt x="5339074" y="4593338"/>
                  <a:pt x="5339074" y="4593490"/>
                </a:cubicBezTo>
                <a:lnTo>
                  <a:pt x="5338999" y="4593049"/>
                </a:lnTo>
                <a:lnTo>
                  <a:pt x="5341795" y="4604677"/>
                </a:lnTo>
                <a:cubicBezTo>
                  <a:pt x="5341644" y="4604072"/>
                  <a:pt x="5341493" y="4603316"/>
                  <a:pt x="5341342" y="4602561"/>
                </a:cubicBezTo>
                <a:cubicBezTo>
                  <a:pt x="5341795" y="4604223"/>
                  <a:pt x="5342249" y="4605886"/>
                  <a:pt x="5342703" y="4607549"/>
                </a:cubicBezTo>
                <a:lnTo>
                  <a:pt x="5342673" y="4608478"/>
                </a:lnTo>
                <a:lnTo>
                  <a:pt x="5343307" y="4609211"/>
                </a:lnTo>
                <a:cubicBezTo>
                  <a:pt x="5348899" y="4614957"/>
                  <a:pt x="5354191" y="4620853"/>
                  <a:pt x="5359182" y="4627202"/>
                </a:cubicBezTo>
                <a:cubicBezTo>
                  <a:pt x="5363112" y="4632190"/>
                  <a:pt x="5367042" y="4637180"/>
                  <a:pt x="5370669" y="4642319"/>
                </a:cubicBezTo>
                <a:cubicBezTo>
                  <a:pt x="5374146" y="4647458"/>
                  <a:pt x="5377624" y="4652750"/>
                  <a:pt x="5380799" y="4658192"/>
                </a:cubicBezTo>
                <a:cubicBezTo>
                  <a:pt x="5387602" y="4669380"/>
                  <a:pt x="5394706" y="4680265"/>
                  <a:pt x="5401662" y="4691149"/>
                </a:cubicBezTo>
                <a:lnTo>
                  <a:pt x="5416095" y="4713830"/>
                </a:lnTo>
                <a:lnTo>
                  <a:pt x="5419198" y="4699766"/>
                </a:lnTo>
                <a:cubicBezTo>
                  <a:pt x="5422524" y="4686312"/>
                  <a:pt x="5426755" y="4673159"/>
                  <a:pt x="5431292" y="4660159"/>
                </a:cubicBezTo>
                <a:cubicBezTo>
                  <a:pt x="5435222" y="4648820"/>
                  <a:pt x="5439304" y="4637632"/>
                  <a:pt x="5444141" y="4626748"/>
                </a:cubicBezTo>
                <a:cubicBezTo>
                  <a:pt x="5449129" y="4615260"/>
                  <a:pt x="5454120" y="4603769"/>
                  <a:pt x="5459864" y="4592733"/>
                </a:cubicBezTo>
                <a:lnTo>
                  <a:pt x="5463331" y="4586316"/>
                </a:lnTo>
                <a:lnTo>
                  <a:pt x="5462131" y="4584117"/>
                </a:lnTo>
                <a:cubicBezTo>
                  <a:pt x="5462131" y="4579128"/>
                  <a:pt x="5461223" y="4574441"/>
                  <a:pt x="5460166" y="4569604"/>
                </a:cubicBezTo>
                <a:cubicBezTo>
                  <a:pt x="5457596" y="4559778"/>
                  <a:pt x="5454572" y="4549952"/>
                  <a:pt x="5451701" y="4540276"/>
                </a:cubicBezTo>
                <a:cubicBezTo>
                  <a:pt x="5448072" y="4528484"/>
                  <a:pt x="5444141" y="4516844"/>
                  <a:pt x="5439909" y="4505203"/>
                </a:cubicBezTo>
                <a:cubicBezTo>
                  <a:pt x="5435372" y="4492655"/>
                  <a:pt x="5430838" y="4479957"/>
                  <a:pt x="5425698" y="4467712"/>
                </a:cubicBezTo>
                <a:cubicBezTo>
                  <a:pt x="5423279" y="4462119"/>
                  <a:pt x="5420709" y="4456675"/>
                  <a:pt x="5418140" y="4451234"/>
                </a:cubicBezTo>
                <a:cubicBezTo>
                  <a:pt x="5415570" y="4445639"/>
                  <a:pt x="5413149" y="4440046"/>
                  <a:pt x="5410428" y="4434604"/>
                </a:cubicBezTo>
                <a:cubicBezTo>
                  <a:pt x="5405138" y="4424021"/>
                  <a:pt x="5399394" y="4413590"/>
                  <a:pt x="5393647" y="4403159"/>
                </a:cubicBezTo>
                <a:cubicBezTo>
                  <a:pt x="5389717" y="4396357"/>
                  <a:pt x="5385788" y="4389552"/>
                  <a:pt x="5381402" y="4383053"/>
                </a:cubicBezTo>
                <a:cubicBezTo>
                  <a:pt x="5377019" y="4376249"/>
                  <a:pt x="5372332" y="4369599"/>
                  <a:pt x="5367042" y="4363550"/>
                </a:cubicBezTo>
                <a:cubicBezTo>
                  <a:pt x="5365228" y="4361736"/>
                  <a:pt x="5363413" y="4360074"/>
                  <a:pt x="5361298" y="4358714"/>
                </a:cubicBezTo>
                <a:cubicBezTo>
                  <a:pt x="5360088" y="4358108"/>
                  <a:pt x="5358728" y="4357503"/>
                  <a:pt x="5357516" y="4357051"/>
                </a:cubicBezTo>
                <a:cubicBezTo>
                  <a:pt x="5357215" y="4357051"/>
                  <a:pt x="5356914" y="4356898"/>
                  <a:pt x="5356610" y="4356898"/>
                </a:cubicBezTo>
                <a:close/>
                <a:moveTo>
                  <a:pt x="7242533" y="4349039"/>
                </a:moveTo>
                <a:cubicBezTo>
                  <a:pt x="7240870" y="4350248"/>
                  <a:pt x="7239207" y="4351458"/>
                  <a:pt x="7237695" y="4352818"/>
                </a:cubicBezTo>
                <a:cubicBezTo>
                  <a:pt x="7219705" y="4370959"/>
                  <a:pt x="7205647" y="4392578"/>
                  <a:pt x="7191889" y="4414044"/>
                </a:cubicBezTo>
                <a:cubicBezTo>
                  <a:pt x="7185237" y="4424928"/>
                  <a:pt x="7179039" y="4436116"/>
                  <a:pt x="7173445" y="4447455"/>
                </a:cubicBezTo>
                <a:cubicBezTo>
                  <a:pt x="7170271" y="4453804"/>
                  <a:pt x="7167247" y="4460154"/>
                  <a:pt x="7164374" y="4466502"/>
                </a:cubicBezTo>
                <a:cubicBezTo>
                  <a:pt x="7161654" y="4472399"/>
                  <a:pt x="7159386" y="4478293"/>
                  <a:pt x="7157121" y="4484342"/>
                </a:cubicBezTo>
                <a:cubicBezTo>
                  <a:pt x="7152433" y="4496587"/>
                  <a:pt x="7148200" y="4508832"/>
                  <a:pt x="7143665" y="4521077"/>
                </a:cubicBezTo>
                <a:cubicBezTo>
                  <a:pt x="7141246" y="4527728"/>
                  <a:pt x="7138827" y="4534380"/>
                  <a:pt x="7136408" y="4541184"/>
                </a:cubicBezTo>
                <a:cubicBezTo>
                  <a:pt x="7134443" y="4546928"/>
                  <a:pt x="7132779" y="4552521"/>
                  <a:pt x="7130965" y="4558267"/>
                </a:cubicBezTo>
                <a:cubicBezTo>
                  <a:pt x="7130513" y="4559778"/>
                  <a:pt x="7130210" y="4561139"/>
                  <a:pt x="7129755" y="4562500"/>
                </a:cubicBezTo>
                <a:cubicBezTo>
                  <a:pt x="7129454" y="4564768"/>
                  <a:pt x="7128546" y="4566733"/>
                  <a:pt x="7127035" y="4568547"/>
                </a:cubicBezTo>
                <a:cubicBezTo>
                  <a:pt x="7126129" y="4569151"/>
                  <a:pt x="7125372" y="4569907"/>
                  <a:pt x="7124616" y="4570662"/>
                </a:cubicBezTo>
                <a:lnTo>
                  <a:pt x="7123165" y="4571000"/>
                </a:lnTo>
                <a:lnTo>
                  <a:pt x="7136561" y="4584117"/>
                </a:lnTo>
                <a:cubicBezTo>
                  <a:pt x="7144875" y="4593794"/>
                  <a:pt x="7152887" y="4603770"/>
                  <a:pt x="7160747" y="4613900"/>
                </a:cubicBezTo>
                <a:cubicBezTo>
                  <a:pt x="7168609" y="4623726"/>
                  <a:pt x="7175562" y="4634156"/>
                  <a:pt x="7182063" y="4645041"/>
                </a:cubicBezTo>
                <a:lnTo>
                  <a:pt x="7189032" y="4656497"/>
                </a:lnTo>
                <a:lnTo>
                  <a:pt x="7203833" y="4632190"/>
                </a:lnTo>
                <a:cubicBezTo>
                  <a:pt x="7210785" y="4620550"/>
                  <a:pt x="7217590" y="4609060"/>
                  <a:pt x="7224393" y="4597420"/>
                </a:cubicBezTo>
                <a:cubicBezTo>
                  <a:pt x="7230741" y="4586385"/>
                  <a:pt x="7236788" y="4575197"/>
                  <a:pt x="7243592" y="4564312"/>
                </a:cubicBezTo>
                <a:cubicBezTo>
                  <a:pt x="7250999" y="4552520"/>
                  <a:pt x="7259011" y="4541183"/>
                  <a:pt x="7267174" y="4529995"/>
                </a:cubicBezTo>
                <a:lnTo>
                  <a:pt x="7269837" y="4526384"/>
                </a:lnTo>
                <a:lnTo>
                  <a:pt x="7272315" y="4513217"/>
                </a:lnTo>
                <a:cubicBezTo>
                  <a:pt x="7273071" y="4507622"/>
                  <a:pt x="7273373" y="4501878"/>
                  <a:pt x="7273524" y="4496133"/>
                </a:cubicBezTo>
                <a:cubicBezTo>
                  <a:pt x="7273675" y="4488121"/>
                  <a:pt x="7273675" y="4480109"/>
                  <a:pt x="7273373" y="4472095"/>
                </a:cubicBezTo>
                <a:cubicBezTo>
                  <a:pt x="7273223" y="4463933"/>
                  <a:pt x="7272164" y="4455921"/>
                  <a:pt x="7271105" y="4447907"/>
                </a:cubicBezTo>
                <a:cubicBezTo>
                  <a:pt x="7268837" y="4430825"/>
                  <a:pt x="7265513" y="4414044"/>
                  <a:pt x="7261884" y="4397264"/>
                </a:cubicBezTo>
                <a:cubicBezTo>
                  <a:pt x="7258557" y="4383507"/>
                  <a:pt x="7254929" y="4369599"/>
                  <a:pt x="7248882" y="4356749"/>
                </a:cubicBezTo>
                <a:cubicBezTo>
                  <a:pt x="7247825" y="4354935"/>
                  <a:pt x="7246767" y="4353272"/>
                  <a:pt x="7245557" y="4351608"/>
                </a:cubicBezTo>
                <a:cubicBezTo>
                  <a:pt x="7244649" y="4350702"/>
                  <a:pt x="7243591" y="4349794"/>
                  <a:pt x="7242533" y="4349039"/>
                </a:cubicBezTo>
                <a:close/>
                <a:moveTo>
                  <a:pt x="4203135" y="4345561"/>
                </a:moveTo>
                <a:cubicBezTo>
                  <a:pt x="4201927" y="4347072"/>
                  <a:pt x="4200868" y="4348736"/>
                  <a:pt x="4199809" y="4350399"/>
                </a:cubicBezTo>
                <a:cubicBezTo>
                  <a:pt x="4194971" y="4358260"/>
                  <a:pt x="4190437" y="4366272"/>
                  <a:pt x="4185902" y="4374284"/>
                </a:cubicBezTo>
                <a:cubicBezTo>
                  <a:pt x="4180913" y="4382901"/>
                  <a:pt x="4176075" y="4391519"/>
                  <a:pt x="4171691" y="4400437"/>
                </a:cubicBezTo>
                <a:cubicBezTo>
                  <a:pt x="4162469" y="4419185"/>
                  <a:pt x="4154910" y="4438535"/>
                  <a:pt x="4148409" y="4458338"/>
                </a:cubicBezTo>
                <a:cubicBezTo>
                  <a:pt x="4146142" y="4465745"/>
                  <a:pt x="4143876" y="4473305"/>
                  <a:pt x="4142212" y="4481015"/>
                </a:cubicBezTo>
                <a:cubicBezTo>
                  <a:pt x="4141153" y="4485702"/>
                  <a:pt x="4139793" y="4490387"/>
                  <a:pt x="4139038" y="4495074"/>
                </a:cubicBezTo>
                <a:cubicBezTo>
                  <a:pt x="4138129" y="4500820"/>
                  <a:pt x="4137223" y="4506413"/>
                  <a:pt x="4136315" y="4512157"/>
                </a:cubicBezTo>
                <a:lnTo>
                  <a:pt x="4134560" y="4513446"/>
                </a:lnTo>
                <a:lnTo>
                  <a:pt x="4136014" y="4517448"/>
                </a:lnTo>
                <a:cubicBezTo>
                  <a:pt x="4139793" y="4529390"/>
                  <a:pt x="4144481" y="4541183"/>
                  <a:pt x="4147655" y="4553277"/>
                </a:cubicBezTo>
                <a:cubicBezTo>
                  <a:pt x="4151282" y="4566731"/>
                  <a:pt x="4154305" y="4580338"/>
                  <a:pt x="4156724" y="4594094"/>
                </a:cubicBezTo>
                <a:cubicBezTo>
                  <a:pt x="4158842" y="4606491"/>
                  <a:pt x="4160050" y="4619190"/>
                  <a:pt x="4160807" y="4631738"/>
                </a:cubicBezTo>
                <a:cubicBezTo>
                  <a:pt x="4161261" y="4640051"/>
                  <a:pt x="4161713" y="4648366"/>
                  <a:pt x="4162318" y="4656378"/>
                </a:cubicBezTo>
                <a:cubicBezTo>
                  <a:pt x="4162318" y="4660460"/>
                  <a:pt x="4162318" y="4664392"/>
                  <a:pt x="4162318" y="4668472"/>
                </a:cubicBezTo>
                <a:lnTo>
                  <a:pt x="4161754" y="4674907"/>
                </a:lnTo>
                <a:lnTo>
                  <a:pt x="4170180" y="4665601"/>
                </a:lnTo>
                <a:cubicBezTo>
                  <a:pt x="4175924" y="4659857"/>
                  <a:pt x="4181667" y="4654262"/>
                  <a:pt x="4187413" y="4648669"/>
                </a:cubicBezTo>
                <a:cubicBezTo>
                  <a:pt x="4193006" y="4643227"/>
                  <a:pt x="4198903" y="4638088"/>
                  <a:pt x="4205100" y="4633401"/>
                </a:cubicBezTo>
                <a:lnTo>
                  <a:pt x="4236018" y="4614077"/>
                </a:lnTo>
                <a:lnTo>
                  <a:pt x="4235032" y="4611481"/>
                </a:lnTo>
                <a:cubicBezTo>
                  <a:pt x="4237755" y="4606037"/>
                  <a:pt x="4240325" y="4600293"/>
                  <a:pt x="4242139" y="4594397"/>
                </a:cubicBezTo>
                <a:cubicBezTo>
                  <a:pt x="4244406" y="4585629"/>
                  <a:pt x="4245768" y="4576860"/>
                  <a:pt x="4246825" y="4567942"/>
                </a:cubicBezTo>
                <a:cubicBezTo>
                  <a:pt x="4247884" y="4558871"/>
                  <a:pt x="4248639" y="4549952"/>
                  <a:pt x="4248942" y="4540881"/>
                </a:cubicBezTo>
                <a:cubicBezTo>
                  <a:pt x="4249093" y="4529996"/>
                  <a:pt x="4248490" y="4519262"/>
                  <a:pt x="4247884" y="4508529"/>
                </a:cubicBezTo>
                <a:cubicBezTo>
                  <a:pt x="4247128" y="4497039"/>
                  <a:pt x="4246071" y="4485399"/>
                  <a:pt x="4244106" y="4474060"/>
                </a:cubicBezTo>
                <a:cubicBezTo>
                  <a:pt x="4240325" y="4451837"/>
                  <a:pt x="4235032" y="4429917"/>
                  <a:pt x="4229590" y="4408148"/>
                </a:cubicBezTo>
                <a:cubicBezTo>
                  <a:pt x="4228382" y="4403462"/>
                  <a:pt x="4227022" y="4398775"/>
                  <a:pt x="4225509" y="4394089"/>
                </a:cubicBezTo>
                <a:cubicBezTo>
                  <a:pt x="4223846" y="4389251"/>
                  <a:pt x="4222033" y="4384413"/>
                  <a:pt x="4220219" y="4379726"/>
                </a:cubicBezTo>
                <a:cubicBezTo>
                  <a:pt x="4217044" y="4371110"/>
                  <a:pt x="4213566" y="4362644"/>
                  <a:pt x="4209335" y="4354481"/>
                </a:cubicBezTo>
                <a:cubicBezTo>
                  <a:pt x="4207521" y="4351458"/>
                  <a:pt x="4205705" y="4348585"/>
                  <a:pt x="4203438" y="4345863"/>
                </a:cubicBezTo>
                <a:cubicBezTo>
                  <a:pt x="4203286" y="4345712"/>
                  <a:pt x="4203286" y="4345712"/>
                  <a:pt x="4203135" y="4345561"/>
                </a:cubicBezTo>
                <a:close/>
                <a:moveTo>
                  <a:pt x="3553381" y="4342992"/>
                </a:moveTo>
                <a:cubicBezTo>
                  <a:pt x="3550659" y="4346318"/>
                  <a:pt x="3548089" y="4350097"/>
                  <a:pt x="3545672" y="4353726"/>
                </a:cubicBezTo>
                <a:cubicBezTo>
                  <a:pt x="3542194" y="4358865"/>
                  <a:pt x="3539020" y="4364006"/>
                  <a:pt x="3535692" y="4369145"/>
                </a:cubicBezTo>
                <a:cubicBezTo>
                  <a:pt x="3529193" y="4379274"/>
                  <a:pt x="3522540" y="4389403"/>
                  <a:pt x="3516040" y="4399531"/>
                </a:cubicBezTo>
                <a:cubicBezTo>
                  <a:pt x="3510294" y="4408905"/>
                  <a:pt x="3505002" y="4418580"/>
                  <a:pt x="3500317" y="4428558"/>
                </a:cubicBezTo>
                <a:cubicBezTo>
                  <a:pt x="3497899" y="4433999"/>
                  <a:pt x="3495328" y="4439291"/>
                  <a:pt x="3493061" y="4444884"/>
                </a:cubicBezTo>
                <a:cubicBezTo>
                  <a:pt x="3491699" y="4448210"/>
                  <a:pt x="3490492" y="4451385"/>
                  <a:pt x="3489129" y="4454561"/>
                </a:cubicBezTo>
                <a:cubicBezTo>
                  <a:pt x="3488225" y="4456676"/>
                  <a:pt x="3487619" y="4458944"/>
                  <a:pt x="3486863" y="4461212"/>
                </a:cubicBezTo>
                <a:cubicBezTo>
                  <a:pt x="3486863" y="4461212"/>
                  <a:pt x="3486863" y="4461363"/>
                  <a:pt x="3486863" y="4461363"/>
                </a:cubicBezTo>
                <a:lnTo>
                  <a:pt x="3486315" y="4462619"/>
                </a:lnTo>
                <a:lnTo>
                  <a:pt x="3486560" y="4463176"/>
                </a:lnTo>
                <a:cubicBezTo>
                  <a:pt x="3488677" y="4469224"/>
                  <a:pt x="3490642" y="4475422"/>
                  <a:pt x="3492456" y="4481620"/>
                </a:cubicBezTo>
                <a:cubicBezTo>
                  <a:pt x="3496085" y="4494773"/>
                  <a:pt x="3499410" y="4508227"/>
                  <a:pt x="3502434" y="4521531"/>
                </a:cubicBezTo>
                <a:cubicBezTo>
                  <a:pt x="3505307" y="4533928"/>
                  <a:pt x="3507423" y="4546474"/>
                  <a:pt x="3509538" y="4559022"/>
                </a:cubicBezTo>
                <a:cubicBezTo>
                  <a:pt x="3511807" y="4572024"/>
                  <a:pt x="3513017" y="4585025"/>
                  <a:pt x="3514226" y="4598026"/>
                </a:cubicBezTo>
                <a:cubicBezTo>
                  <a:pt x="3515285" y="4610271"/>
                  <a:pt x="3516342" y="4622667"/>
                  <a:pt x="3516946" y="4634913"/>
                </a:cubicBezTo>
                <a:cubicBezTo>
                  <a:pt x="3517250" y="4643530"/>
                  <a:pt x="3517551" y="4651996"/>
                  <a:pt x="3517855" y="4659705"/>
                </a:cubicBezTo>
                <a:cubicBezTo>
                  <a:pt x="3517855" y="4663031"/>
                  <a:pt x="3518005" y="4666358"/>
                  <a:pt x="3518005" y="4669683"/>
                </a:cubicBezTo>
                <a:lnTo>
                  <a:pt x="3517973" y="4670110"/>
                </a:lnTo>
                <a:lnTo>
                  <a:pt x="3538867" y="4648217"/>
                </a:lnTo>
                <a:cubicBezTo>
                  <a:pt x="3543705" y="4643378"/>
                  <a:pt x="3548543" y="4638389"/>
                  <a:pt x="3553833" y="4634156"/>
                </a:cubicBezTo>
                <a:lnTo>
                  <a:pt x="3565308" y="4627230"/>
                </a:lnTo>
                <a:lnTo>
                  <a:pt x="3569254" y="4608911"/>
                </a:lnTo>
                <a:cubicBezTo>
                  <a:pt x="3570764" y="4601050"/>
                  <a:pt x="3572428" y="4593340"/>
                  <a:pt x="3574092" y="4585478"/>
                </a:cubicBezTo>
                <a:cubicBezTo>
                  <a:pt x="3575754" y="4577013"/>
                  <a:pt x="3576965" y="4568697"/>
                  <a:pt x="3577719" y="4560232"/>
                </a:cubicBezTo>
                <a:cubicBezTo>
                  <a:pt x="3578476" y="4552370"/>
                  <a:pt x="3579231" y="4544509"/>
                  <a:pt x="3579535" y="4536497"/>
                </a:cubicBezTo>
                <a:cubicBezTo>
                  <a:pt x="3579535" y="4535288"/>
                  <a:pt x="3579535" y="4533928"/>
                  <a:pt x="3579535" y="4532718"/>
                </a:cubicBezTo>
                <a:cubicBezTo>
                  <a:pt x="3579384" y="4520170"/>
                  <a:pt x="3578778" y="4507472"/>
                  <a:pt x="3578022" y="4494923"/>
                </a:cubicBezTo>
                <a:cubicBezTo>
                  <a:pt x="3577266" y="4482679"/>
                  <a:pt x="3576662" y="4470584"/>
                  <a:pt x="3575603" y="4458340"/>
                </a:cubicBezTo>
                <a:cubicBezTo>
                  <a:pt x="3573487" y="4433547"/>
                  <a:pt x="3571219" y="4408451"/>
                  <a:pt x="3565324" y="4384262"/>
                </a:cubicBezTo>
                <a:cubicBezTo>
                  <a:pt x="3563206" y="4375646"/>
                  <a:pt x="3561241" y="4367029"/>
                  <a:pt x="3559124" y="4358411"/>
                </a:cubicBezTo>
                <a:cubicBezTo>
                  <a:pt x="3557916" y="4353726"/>
                  <a:pt x="3556556" y="4349039"/>
                  <a:pt x="3554438" y="4344655"/>
                </a:cubicBezTo>
                <a:cubicBezTo>
                  <a:pt x="3554137" y="4344050"/>
                  <a:pt x="3553682" y="4343446"/>
                  <a:pt x="3553381" y="4342992"/>
                </a:cubicBezTo>
                <a:close/>
                <a:moveTo>
                  <a:pt x="2761211" y="4338218"/>
                </a:moveTo>
                <a:lnTo>
                  <a:pt x="2760095" y="4338272"/>
                </a:lnTo>
                <a:lnTo>
                  <a:pt x="2752448" y="4364155"/>
                </a:lnTo>
                <a:cubicBezTo>
                  <a:pt x="2749728" y="4378214"/>
                  <a:pt x="2748064" y="4392425"/>
                  <a:pt x="2747309" y="4406635"/>
                </a:cubicBezTo>
                <a:cubicBezTo>
                  <a:pt x="2746552" y="4420696"/>
                  <a:pt x="2746855" y="4434755"/>
                  <a:pt x="2747460" y="4448814"/>
                </a:cubicBezTo>
                <a:cubicBezTo>
                  <a:pt x="2748517" y="4467105"/>
                  <a:pt x="2750331" y="4485248"/>
                  <a:pt x="2750634" y="4503540"/>
                </a:cubicBezTo>
                <a:lnTo>
                  <a:pt x="2750726" y="4537273"/>
                </a:lnTo>
                <a:lnTo>
                  <a:pt x="2763787" y="4540126"/>
                </a:lnTo>
                <a:cubicBezTo>
                  <a:pt x="2763787" y="4540126"/>
                  <a:pt x="2763937" y="4540276"/>
                  <a:pt x="2764693" y="4540276"/>
                </a:cubicBezTo>
                <a:cubicBezTo>
                  <a:pt x="2770135" y="4544359"/>
                  <a:pt x="2774519" y="4549347"/>
                  <a:pt x="2778450" y="4554789"/>
                </a:cubicBezTo>
                <a:cubicBezTo>
                  <a:pt x="2782683" y="4560686"/>
                  <a:pt x="2786462" y="4567036"/>
                  <a:pt x="2790243" y="4573234"/>
                </a:cubicBezTo>
                <a:cubicBezTo>
                  <a:pt x="2797045" y="4584723"/>
                  <a:pt x="2804151" y="4595909"/>
                  <a:pt x="2810650" y="4607399"/>
                </a:cubicBezTo>
                <a:cubicBezTo>
                  <a:pt x="2813674" y="4612841"/>
                  <a:pt x="2816698" y="4618586"/>
                  <a:pt x="2819721" y="4624180"/>
                </a:cubicBezTo>
                <a:cubicBezTo>
                  <a:pt x="2822745" y="4629622"/>
                  <a:pt x="2825768" y="4635215"/>
                  <a:pt x="2828338" y="4640808"/>
                </a:cubicBezTo>
                <a:lnTo>
                  <a:pt x="2833225" y="4654496"/>
                </a:lnTo>
                <a:lnTo>
                  <a:pt x="2860760" y="4608668"/>
                </a:lnTo>
                <a:lnTo>
                  <a:pt x="2860236" y="4608305"/>
                </a:lnTo>
                <a:cubicBezTo>
                  <a:pt x="2858271" y="4587896"/>
                  <a:pt x="2856306" y="4567336"/>
                  <a:pt x="2853132" y="4547079"/>
                </a:cubicBezTo>
                <a:cubicBezTo>
                  <a:pt x="2849655" y="4525157"/>
                  <a:pt x="2843305" y="4503842"/>
                  <a:pt x="2836653" y="4482677"/>
                </a:cubicBezTo>
                <a:cubicBezTo>
                  <a:pt x="2829699" y="4461512"/>
                  <a:pt x="2820780" y="4440952"/>
                  <a:pt x="2812163" y="4420545"/>
                </a:cubicBezTo>
                <a:cubicBezTo>
                  <a:pt x="2807627" y="4409962"/>
                  <a:pt x="2803243" y="4399228"/>
                  <a:pt x="2798255" y="4388948"/>
                </a:cubicBezTo>
                <a:lnTo>
                  <a:pt x="2784935" y="4364972"/>
                </a:lnTo>
                <a:lnTo>
                  <a:pt x="2784194" y="4364458"/>
                </a:lnTo>
                <a:lnTo>
                  <a:pt x="2784120" y="4363503"/>
                </a:lnTo>
                <a:lnTo>
                  <a:pt x="2783137" y="4361736"/>
                </a:lnTo>
                <a:cubicBezTo>
                  <a:pt x="2780566" y="4357957"/>
                  <a:pt x="2777846" y="4354178"/>
                  <a:pt x="2774822" y="4350851"/>
                </a:cubicBezTo>
                <a:cubicBezTo>
                  <a:pt x="2771799" y="4347526"/>
                  <a:pt x="2768775" y="4344503"/>
                  <a:pt x="2765601" y="4341479"/>
                </a:cubicBezTo>
                <a:close/>
                <a:moveTo>
                  <a:pt x="1329275" y="4325908"/>
                </a:moveTo>
                <a:cubicBezTo>
                  <a:pt x="1329426" y="4326663"/>
                  <a:pt x="1329577" y="4327268"/>
                  <a:pt x="1329728" y="4328025"/>
                </a:cubicBezTo>
                <a:lnTo>
                  <a:pt x="1329421" y="4326657"/>
                </a:lnTo>
                <a:close/>
                <a:moveTo>
                  <a:pt x="10692679" y="4319256"/>
                </a:moveTo>
                <a:cubicBezTo>
                  <a:pt x="10692830" y="4321373"/>
                  <a:pt x="10693131" y="4323338"/>
                  <a:pt x="10693435" y="4325303"/>
                </a:cubicBezTo>
                <a:cubicBezTo>
                  <a:pt x="10696155" y="4339060"/>
                  <a:pt x="10700389" y="4352213"/>
                  <a:pt x="10704924" y="4365364"/>
                </a:cubicBezTo>
                <a:cubicBezTo>
                  <a:pt x="10709458" y="4378820"/>
                  <a:pt x="10713844" y="4392124"/>
                  <a:pt x="10719588" y="4405124"/>
                </a:cubicBezTo>
                <a:cubicBezTo>
                  <a:pt x="10721705" y="4409206"/>
                  <a:pt x="10723821" y="4413136"/>
                  <a:pt x="10726089" y="4416917"/>
                </a:cubicBezTo>
                <a:cubicBezTo>
                  <a:pt x="10727752" y="4419788"/>
                  <a:pt x="10729868" y="4422510"/>
                  <a:pt x="10731985" y="4425079"/>
                </a:cubicBezTo>
                <a:cubicBezTo>
                  <a:pt x="10742719" y="4437023"/>
                  <a:pt x="10754208" y="4448512"/>
                  <a:pt x="10767209" y="4458036"/>
                </a:cubicBezTo>
                <a:cubicBezTo>
                  <a:pt x="10774314" y="4462874"/>
                  <a:pt x="10781420" y="4467863"/>
                  <a:pt x="10789432" y="4471340"/>
                </a:cubicBezTo>
                <a:cubicBezTo>
                  <a:pt x="10791244" y="4471945"/>
                  <a:pt x="10793060" y="4472549"/>
                  <a:pt x="10795025" y="4472851"/>
                </a:cubicBezTo>
                <a:cubicBezTo>
                  <a:pt x="10794420" y="4468770"/>
                  <a:pt x="10793966" y="4464537"/>
                  <a:pt x="10793362" y="4460305"/>
                </a:cubicBezTo>
                <a:cubicBezTo>
                  <a:pt x="10792001" y="4453653"/>
                  <a:pt x="10790187" y="4447152"/>
                  <a:pt x="10787919" y="4440802"/>
                </a:cubicBezTo>
                <a:cubicBezTo>
                  <a:pt x="10785954" y="4434755"/>
                  <a:pt x="10783234" y="4428858"/>
                  <a:pt x="10780512" y="4422964"/>
                </a:cubicBezTo>
                <a:cubicBezTo>
                  <a:pt x="10775674" y="4412834"/>
                  <a:pt x="10770232" y="4403159"/>
                  <a:pt x="10764336" y="4393635"/>
                </a:cubicBezTo>
                <a:cubicBezTo>
                  <a:pt x="10758743" y="4384867"/>
                  <a:pt x="10752999" y="4376249"/>
                  <a:pt x="10746498" y="4368237"/>
                </a:cubicBezTo>
                <a:cubicBezTo>
                  <a:pt x="10742416" y="4363399"/>
                  <a:pt x="10738333" y="4358714"/>
                  <a:pt x="10733799" y="4354178"/>
                </a:cubicBezTo>
                <a:cubicBezTo>
                  <a:pt x="10729112" y="4349340"/>
                  <a:pt x="10723973" y="4344804"/>
                  <a:pt x="10718832" y="4340421"/>
                </a:cubicBezTo>
                <a:cubicBezTo>
                  <a:pt x="10713844" y="4336037"/>
                  <a:pt x="10708703" y="4331501"/>
                  <a:pt x="10703411" y="4327571"/>
                </a:cubicBezTo>
                <a:cubicBezTo>
                  <a:pt x="10699783" y="4324849"/>
                  <a:pt x="10696307" y="4321978"/>
                  <a:pt x="10692679" y="4319256"/>
                </a:cubicBezTo>
                <a:close/>
                <a:moveTo>
                  <a:pt x="3551264" y="4316082"/>
                </a:moveTo>
                <a:cubicBezTo>
                  <a:pt x="3553229" y="4315931"/>
                  <a:pt x="3555196" y="4316082"/>
                  <a:pt x="3557159" y="4316234"/>
                </a:cubicBezTo>
                <a:cubicBezTo>
                  <a:pt x="3559881" y="4316535"/>
                  <a:pt x="3562300" y="4318048"/>
                  <a:pt x="3564568" y="4319408"/>
                </a:cubicBezTo>
                <a:cubicBezTo>
                  <a:pt x="3567741" y="4321373"/>
                  <a:pt x="3570463" y="4324246"/>
                  <a:pt x="3572579" y="4327269"/>
                </a:cubicBezTo>
                <a:cubicBezTo>
                  <a:pt x="3575906" y="4331956"/>
                  <a:pt x="3578778" y="4337246"/>
                  <a:pt x="3580441" y="4342841"/>
                </a:cubicBezTo>
                <a:cubicBezTo>
                  <a:pt x="3581649" y="4346469"/>
                  <a:pt x="3582557" y="4350097"/>
                  <a:pt x="3583463" y="4353726"/>
                </a:cubicBezTo>
                <a:cubicBezTo>
                  <a:pt x="3584978" y="4359773"/>
                  <a:pt x="3586336" y="4365820"/>
                  <a:pt x="3587698" y="4371867"/>
                </a:cubicBezTo>
                <a:cubicBezTo>
                  <a:pt x="3589058" y="4377006"/>
                  <a:pt x="3590268" y="4382147"/>
                  <a:pt x="3591475" y="4387286"/>
                </a:cubicBezTo>
                <a:cubicBezTo>
                  <a:pt x="3592536" y="4392427"/>
                  <a:pt x="3593442" y="4397566"/>
                  <a:pt x="3594349" y="4402707"/>
                </a:cubicBezTo>
                <a:cubicBezTo>
                  <a:pt x="3596163" y="4412987"/>
                  <a:pt x="3597372" y="4423267"/>
                  <a:pt x="3598431" y="4433697"/>
                </a:cubicBezTo>
                <a:cubicBezTo>
                  <a:pt x="3599337" y="4443977"/>
                  <a:pt x="3600396" y="4454107"/>
                  <a:pt x="3601152" y="4464387"/>
                </a:cubicBezTo>
                <a:cubicBezTo>
                  <a:pt x="3601909" y="4474667"/>
                  <a:pt x="3602361" y="4484796"/>
                  <a:pt x="3602966" y="4495074"/>
                </a:cubicBezTo>
                <a:cubicBezTo>
                  <a:pt x="3603569" y="4503994"/>
                  <a:pt x="3604025" y="4513065"/>
                  <a:pt x="3603874" y="4521834"/>
                </a:cubicBezTo>
                <a:cubicBezTo>
                  <a:pt x="3604025" y="4525008"/>
                  <a:pt x="3604025" y="4528335"/>
                  <a:pt x="3604025" y="4531660"/>
                </a:cubicBezTo>
                <a:cubicBezTo>
                  <a:pt x="3603874" y="4545114"/>
                  <a:pt x="3602815" y="4558570"/>
                  <a:pt x="3601303" y="4571872"/>
                </a:cubicBezTo>
                <a:cubicBezTo>
                  <a:pt x="3599942" y="4583815"/>
                  <a:pt x="3597071" y="4595455"/>
                  <a:pt x="3594652" y="4607248"/>
                </a:cubicBezTo>
                <a:cubicBezTo>
                  <a:pt x="3593593" y="4612690"/>
                  <a:pt x="3592536" y="4618283"/>
                  <a:pt x="3591324" y="4623726"/>
                </a:cubicBezTo>
                <a:lnTo>
                  <a:pt x="3591167" y="4624449"/>
                </a:lnTo>
                <a:lnTo>
                  <a:pt x="3603269" y="4631587"/>
                </a:lnTo>
                <a:cubicBezTo>
                  <a:pt x="3608710" y="4638994"/>
                  <a:pt x="3610977" y="4648368"/>
                  <a:pt x="3611885" y="4657438"/>
                </a:cubicBezTo>
                <a:cubicBezTo>
                  <a:pt x="3612188" y="4660310"/>
                  <a:pt x="3612339" y="4663335"/>
                  <a:pt x="3612791" y="4666206"/>
                </a:cubicBezTo>
                <a:cubicBezTo>
                  <a:pt x="3613096" y="4676789"/>
                  <a:pt x="3612035" y="4687523"/>
                  <a:pt x="3610977" y="4697954"/>
                </a:cubicBezTo>
                <a:cubicBezTo>
                  <a:pt x="3609769" y="4709594"/>
                  <a:pt x="3607804" y="4721234"/>
                  <a:pt x="3605534" y="4732723"/>
                </a:cubicBezTo>
                <a:cubicBezTo>
                  <a:pt x="3603269" y="4744364"/>
                  <a:pt x="3600396" y="4755854"/>
                  <a:pt x="3597977" y="4767495"/>
                </a:cubicBezTo>
                <a:cubicBezTo>
                  <a:pt x="3596617" y="4773542"/>
                  <a:pt x="3595859" y="4779740"/>
                  <a:pt x="3594803" y="4785787"/>
                </a:cubicBezTo>
                <a:cubicBezTo>
                  <a:pt x="3593744" y="4791683"/>
                  <a:pt x="3592231" y="4797427"/>
                  <a:pt x="3590571" y="4803172"/>
                </a:cubicBezTo>
                <a:cubicBezTo>
                  <a:pt x="3586941" y="4815871"/>
                  <a:pt x="3583161" y="4828418"/>
                  <a:pt x="3578627" y="4840815"/>
                </a:cubicBezTo>
                <a:lnTo>
                  <a:pt x="3577219" y="4844314"/>
                </a:lnTo>
                <a:lnTo>
                  <a:pt x="3578172" y="4844292"/>
                </a:lnTo>
                <a:cubicBezTo>
                  <a:pt x="3579684" y="4844594"/>
                  <a:pt x="3581196" y="4844897"/>
                  <a:pt x="3582709" y="4845502"/>
                </a:cubicBezTo>
                <a:cubicBezTo>
                  <a:pt x="3583615" y="4845956"/>
                  <a:pt x="3584522" y="4846560"/>
                  <a:pt x="3585428" y="4847165"/>
                </a:cubicBezTo>
                <a:cubicBezTo>
                  <a:pt x="3593289" y="4852153"/>
                  <a:pt x="3597523" y="4861375"/>
                  <a:pt x="3598732" y="4870295"/>
                </a:cubicBezTo>
                <a:cubicBezTo>
                  <a:pt x="3599036" y="4873318"/>
                  <a:pt x="3599337" y="4876191"/>
                  <a:pt x="3599488" y="4879214"/>
                </a:cubicBezTo>
                <a:cubicBezTo>
                  <a:pt x="3599641" y="4881784"/>
                  <a:pt x="3599641" y="4884354"/>
                  <a:pt x="3599488" y="4887226"/>
                </a:cubicBezTo>
                <a:cubicBezTo>
                  <a:pt x="3599641" y="4898262"/>
                  <a:pt x="3599036" y="4909297"/>
                  <a:pt x="3597222" y="4920182"/>
                </a:cubicBezTo>
                <a:cubicBezTo>
                  <a:pt x="3596163" y="4926381"/>
                  <a:pt x="3594650" y="4932428"/>
                  <a:pt x="3593139" y="4938626"/>
                </a:cubicBezTo>
                <a:lnTo>
                  <a:pt x="3591487" y="4944979"/>
                </a:lnTo>
                <a:lnTo>
                  <a:pt x="3566127" y="4944979"/>
                </a:lnTo>
                <a:lnTo>
                  <a:pt x="3571219" y="4924718"/>
                </a:lnTo>
                <a:cubicBezTo>
                  <a:pt x="3572278" y="4920031"/>
                  <a:pt x="3573334" y="4915193"/>
                  <a:pt x="3573941" y="4910356"/>
                </a:cubicBezTo>
                <a:cubicBezTo>
                  <a:pt x="3574544" y="4905669"/>
                  <a:pt x="3574998" y="4900984"/>
                  <a:pt x="3575148" y="4896146"/>
                </a:cubicBezTo>
                <a:cubicBezTo>
                  <a:pt x="3575148" y="4888133"/>
                  <a:pt x="3575148" y="4879819"/>
                  <a:pt x="3573638" y="4871958"/>
                </a:cubicBezTo>
                <a:cubicBezTo>
                  <a:pt x="3573485" y="4871352"/>
                  <a:pt x="3573334" y="4870748"/>
                  <a:pt x="3573033" y="4870144"/>
                </a:cubicBezTo>
                <a:cubicBezTo>
                  <a:pt x="3568045" y="4871958"/>
                  <a:pt x="3563206" y="4874074"/>
                  <a:pt x="3558521" y="4876492"/>
                </a:cubicBezTo>
                <a:cubicBezTo>
                  <a:pt x="3550659" y="4881028"/>
                  <a:pt x="3543251" y="4886017"/>
                  <a:pt x="3535843" y="4891158"/>
                </a:cubicBezTo>
                <a:cubicBezTo>
                  <a:pt x="3527376" y="4897203"/>
                  <a:pt x="3518911" y="4903250"/>
                  <a:pt x="3510596" y="4909450"/>
                </a:cubicBezTo>
                <a:lnTo>
                  <a:pt x="3468099" y="4944979"/>
                </a:lnTo>
                <a:lnTo>
                  <a:pt x="3412756" y="4944979"/>
                </a:lnTo>
                <a:lnTo>
                  <a:pt x="3412029" y="4923659"/>
                </a:lnTo>
                <a:cubicBezTo>
                  <a:pt x="3411273" y="4913229"/>
                  <a:pt x="3410064" y="4902798"/>
                  <a:pt x="3408400" y="4892518"/>
                </a:cubicBezTo>
                <a:cubicBezTo>
                  <a:pt x="3407494" y="4886772"/>
                  <a:pt x="3406285" y="4881179"/>
                  <a:pt x="3405227" y="4875434"/>
                </a:cubicBezTo>
                <a:cubicBezTo>
                  <a:pt x="3404169" y="4869841"/>
                  <a:pt x="3403263" y="4864398"/>
                  <a:pt x="3402354" y="4858805"/>
                </a:cubicBezTo>
                <a:cubicBezTo>
                  <a:pt x="3401448" y="4853664"/>
                  <a:pt x="3400239" y="4848374"/>
                  <a:pt x="3399029" y="4843234"/>
                </a:cubicBezTo>
                <a:cubicBezTo>
                  <a:pt x="3397820" y="4838547"/>
                  <a:pt x="3396761" y="4834012"/>
                  <a:pt x="3395702" y="4829325"/>
                </a:cubicBezTo>
                <a:cubicBezTo>
                  <a:pt x="3392982" y="4819196"/>
                  <a:pt x="3389504" y="4809219"/>
                  <a:pt x="3386331" y="4799241"/>
                </a:cubicBezTo>
                <a:cubicBezTo>
                  <a:pt x="3382853" y="4788205"/>
                  <a:pt x="3379074" y="4777170"/>
                  <a:pt x="3375596" y="4766134"/>
                </a:cubicBezTo>
                <a:cubicBezTo>
                  <a:pt x="3372271" y="4755551"/>
                  <a:pt x="3369701" y="4744817"/>
                  <a:pt x="3365771" y="4734387"/>
                </a:cubicBezTo>
                <a:cubicBezTo>
                  <a:pt x="3361839" y="4723956"/>
                  <a:pt x="3357304" y="4713676"/>
                  <a:pt x="3352315" y="4703697"/>
                </a:cubicBezTo>
                <a:cubicBezTo>
                  <a:pt x="3350047" y="4699617"/>
                  <a:pt x="3347781" y="4695686"/>
                  <a:pt x="3345663" y="4691453"/>
                </a:cubicBezTo>
                <a:cubicBezTo>
                  <a:pt x="3343698" y="4687523"/>
                  <a:pt x="3342035" y="4683591"/>
                  <a:pt x="3340069" y="4679812"/>
                </a:cubicBezTo>
                <a:cubicBezTo>
                  <a:pt x="3338104" y="4676335"/>
                  <a:pt x="3335989" y="4672858"/>
                  <a:pt x="3334022" y="4669382"/>
                </a:cubicBezTo>
                <a:cubicBezTo>
                  <a:pt x="3332812" y="4667415"/>
                  <a:pt x="3331603" y="4665300"/>
                  <a:pt x="3330395" y="4663335"/>
                </a:cubicBezTo>
                <a:cubicBezTo>
                  <a:pt x="3330395" y="4663485"/>
                  <a:pt x="3330395" y="4663485"/>
                  <a:pt x="3330395" y="4663485"/>
                </a:cubicBezTo>
                <a:cubicBezTo>
                  <a:pt x="3326765" y="4670439"/>
                  <a:pt x="3324499" y="4677848"/>
                  <a:pt x="3322081" y="4685255"/>
                </a:cubicBezTo>
                <a:cubicBezTo>
                  <a:pt x="3319509" y="4692965"/>
                  <a:pt x="3316940" y="4700674"/>
                  <a:pt x="3314521" y="4708384"/>
                </a:cubicBezTo>
                <a:cubicBezTo>
                  <a:pt x="3312556" y="4715187"/>
                  <a:pt x="3310591" y="4721991"/>
                  <a:pt x="3308626" y="4728794"/>
                </a:cubicBezTo>
                <a:cubicBezTo>
                  <a:pt x="3308776" y="4728643"/>
                  <a:pt x="3308776" y="4728643"/>
                  <a:pt x="3308776" y="4728490"/>
                </a:cubicBezTo>
                <a:cubicBezTo>
                  <a:pt x="3304392" y="4743457"/>
                  <a:pt x="3300462" y="4758726"/>
                  <a:pt x="3298194" y="4774146"/>
                </a:cubicBezTo>
                <a:lnTo>
                  <a:pt x="3293463" y="4819245"/>
                </a:lnTo>
                <a:lnTo>
                  <a:pt x="3299403" y="4834615"/>
                </a:lnTo>
                <a:cubicBezTo>
                  <a:pt x="3303940" y="4845803"/>
                  <a:pt x="3308776" y="4856839"/>
                  <a:pt x="3313010" y="4868177"/>
                </a:cubicBezTo>
                <a:cubicBezTo>
                  <a:pt x="3317545" y="4880121"/>
                  <a:pt x="3321324" y="4892365"/>
                  <a:pt x="3325103" y="4904460"/>
                </a:cubicBezTo>
                <a:cubicBezTo>
                  <a:pt x="3328732" y="4916251"/>
                  <a:pt x="3331756" y="4928194"/>
                  <a:pt x="3334629" y="4940137"/>
                </a:cubicBezTo>
                <a:cubicBezTo>
                  <a:pt x="3334930" y="4941650"/>
                  <a:pt x="3335384" y="4943311"/>
                  <a:pt x="3335838" y="4944824"/>
                </a:cubicBezTo>
                <a:lnTo>
                  <a:pt x="3335879" y="4944979"/>
                </a:lnTo>
                <a:lnTo>
                  <a:pt x="3310554" y="4944979"/>
                </a:lnTo>
                <a:lnTo>
                  <a:pt x="3307265" y="4931822"/>
                </a:lnTo>
                <a:cubicBezTo>
                  <a:pt x="3304847" y="4922147"/>
                  <a:pt x="3301823" y="4912622"/>
                  <a:pt x="3298799" y="4903099"/>
                </a:cubicBezTo>
                <a:cubicBezTo>
                  <a:pt x="3295474" y="4892819"/>
                  <a:pt x="3292148" y="4882690"/>
                  <a:pt x="3288367" y="4872713"/>
                </a:cubicBezTo>
                <a:cubicBezTo>
                  <a:pt x="3284739" y="4863036"/>
                  <a:pt x="3280658" y="4853514"/>
                  <a:pt x="3276728" y="4843989"/>
                </a:cubicBezTo>
                <a:lnTo>
                  <a:pt x="3273373" y="4835472"/>
                </a:lnTo>
                <a:lnTo>
                  <a:pt x="3268866" y="4827360"/>
                </a:lnTo>
                <a:lnTo>
                  <a:pt x="3269010" y="4824394"/>
                </a:lnTo>
                <a:lnTo>
                  <a:pt x="3266901" y="4819045"/>
                </a:lnTo>
                <a:cubicBezTo>
                  <a:pt x="3264934" y="4824034"/>
                  <a:pt x="3263120" y="4829022"/>
                  <a:pt x="3261460" y="4834011"/>
                </a:cubicBezTo>
                <a:cubicBezTo>
                  <a:pt x="3257982" y="4844140"/>
                  <a:pt x="3254808" y="4854269"/>
                  <a:pt x="3251633" y="4864398"/>
                </a:cubicBezTo>
                <a:cubicBezTo>
                  <a:pt x="3246494" y="4882085"/>
                  <a:pt x="3242564" y="4900076"/>
                  <a:pt x="3238481" y="4917914"/>
                </a:cubicBezTo>
                <a:lnTo>
                  <a:pt x="3233097" y="4944979"/>
                </a:lnTo>
                <a:lnTo>
                  <a:pt x="3209046" y="4944979"/>
                </a:lnTo>
                <a:lnTo>
                  <a:pt x="3209153" y="4937718"/>
                </a:lnTo>
                <a:cubicBezTo>
                  <a:pt x="3211268" y="4924869"/>
                  <a:pt x="3214443" y="4912018"/>
                  <a:pt x="3217467" y="4899168"/>
                </a:cubicBezTo>
                <a:cubicBezTo>
                  <a:pt x="3220641" y="4886015"/>
                  <a:pt x="3223665" y="4872864"/>
                  <a:pt x="3227444" y="4859862"/>
                </a:cubicBezTo>
                <a:cubicBezTo>
                  <a:pt x="3231374" y="4846711"/>
                  <a:pt x="3235457" y="4833860"/>
                  <a:pt x="3239992" y="4821010"/>
                </a:cubicBezTo>
                <a:cubicBezTo>
                  <a:pt x="3241959" y="4815417"/>
                  <a:pt x="3244073" y="4809672"/>
                  <a:pt x="3246494" y="4804229"/>
                </a:cubicBezTo>
                <a:cubicBezTo>
                  <a:pt x="3247703" y="4801509"/>
                  <a:pt x="3248911" y="4798938"/>
                  <a:pt x="3250424" y="4796368"/>
                </a:cubicBezTo>
                <a:cubicBezTo>
                  <a:pt x="3251330" y="4794705"/>
                  <a:pt x="3252389" y="4793194"/>
                  <a:pt x="3253598" y="4791681"/>
                </a:cubicBezTo>
                <a:cubicBezTo>
                  <a:pt x="3255412" y="4789566"/>
                  <a:pt x="3257528" y="4788356"/>
                  <a:pt x="3260098" y="4787448"/>
                </a:cubicBezTo>
                <a:lnTo>
                  <a:pt x="3271351" y="4788632"/>
                </a:lnTo>
                <a:lnTo>
                  <a:pt x="3274158" y="4767645"/>
                </a:lnTo>
                <a:cubicBezTo>
                  <a:pt x="3277180" y="4749354"/>
                  <a:pt x="3282321" y="4731363"/>
                  <a:pt x="3287612" y="4713525"/>
                </a:cubicBezTo>
                <a:cubicBezTo>
                  <a:pt x="3289424" y="4707477"/>
                  <a:pt x="3291088" y="4701431"/>
                  <a:pt x="3292902" y="4695384"/>
                </a:cubicBezTo>
                <a:cubicBezTo>
                  <a:pt x="3294415" y="4690243"/>
                  <a:pt x="3296229" y="4685104"/>
                  <a:pt x="3297890" y="4679963"/>
                </a:cubicBezTo>
                <a:cubicBezTo>
                  <a:pt x="3301521" y="4668775"/>
                  <a:pt x="3304696" y="4657135"/>
                  <a:pt x="3311499" y="4647460"/>
                </a:cubicBezTo>
                <a:cubicBezTo>
                  <a:pt x="3312405" y="4646403"/>
                  <a:pt x="3313161" y="4645192"/>
                  <a:pt x="3314066" y="4644135"/>
                </a:cubicBezTo>
                <a:cubicBezTo>
                  <a:pt x="3315730" y="4642170"/>
                  <a:pt x="3317544" y="4640053"/>
                  <a:pt x="3319813" y="4638692"/>
                </a:cubicBezTo>
                <a:cubicBezTo>
                  <a:pt x="3321474" y="4637634"/>
                  <a:pt x="3323138" y="4636575"/>
                  <a:pt x="3325103" y="4635971"/>
                </a:cubicBezTo>
                <a:cubicBezTo>
                  <a:pt x="3327221" y="4635366"/>
                  <a:pt x="3330697" y="4634610"/>
                  <a:pt x="3332965" y="4635215"/>
                </a:cubicBezTo>
                <a:cubicBezTo>
                  <a:pt x="3336744" y="4636424"/>
                  <a:pt x="3340674" y="4637483"/>
                  <a:pt x="3343547" y="4640507"/>
                </a:cubicBezTo>
                <a:lnTo>
                  <a:pt x="3348121" y="4646176"/>
                </a:lnTo>
                <a:lnTo>
                  <a:pt x="3350955" y="4626598"/>
                </a:lnTo>
                <a:cubicBezTo>
                  <a:pt x="3353071" y="4613749"/>
                  <a:pt x="3356398" y="4601201"/>
                  <a:pt x="3359876" y="4588805"/>
                </a:cubicBezTo>
                <a:cubicBezTo>
                  <a:pt x="3366979" y="4563255"/>
                  <a:pt x="3377109" y="4538764"/>
                  <a:pt x="3387691" y="4514577"/>
                </a:cubicBezTo>
                <a:cubicBezTo>
                  <a:pt x="3392982" y="4502785"/>
                  <a:pt x="3397971" y="4490994"/>
                  <a:pt x="3402807" y="4479050"/>
                </a:cubicBezTo>
                <a:cubicBezTo>
                  <a:pt x="3404926" y="4473608"/>
                  <a:pt x="3407193" y="4468316"/>
                  <a:pt x="3409612" y="4462874"/>
                </a:cubicBezTo>
                <a:cubicBezTo>
                  <a:pt x="3412181" y="4457130"/>
                  <a:pt x="3414600" y="4451385"/>
                  <a:pt x="3417624" y="4445942"/>
                </a:cubicBezTo>
                <a:cubicBezTo>
                  <a:pt x="3421253" y="4439441"/>
                  <a:pt x="3425183" y="4433093"/>
                  <a:pt x="3430776" y="4427952"/>
                </a:cubicBezTo>
                <a:cubicBezTo>
                  <a:pt x="3432892" y="4426138"/>
                  <a:pt x="3435311" y="4424173"/>
                  <a:pt x="3438034" y="4423114"/>
                </a:cubicBezTo>
                <a:cubicBezTo>
                  <a:pt x="3439543" y="4422359"/>
                  <a:pt x="3441208" y="4421905"/>
                  <a:pt x="3443021" y="4421603"/>
                </a:cubicBezTo>
                <a:cubicBezTo>
                  <a:pt x="3443627" y="4421453"/>
                  <a:pt x="3444383" y="4421300"/>
                  <a:pt x="3444986" y="4421149"/>
                </a:cubicBezTo>
                <a:cubicBezTo>
                  <a:pt x="3449522" y="4421149"/>
                  <a:pt x="3454360" y="4421300"/>
                  <a:pt x="3458594" y="4423568"/>
                </a:cubicBezTo>
                <a:cubicBezTo>
                  <a:pt x="3462222" y="4425533"/>
                  <a:pt x="3465395" y="4427650"/>
                  <a:pt x="3468419" y="4430523"/>
                </a:cubicBezTo>
                <a:lnTo>
                  <a:pt x="3470920" y="4433726"/>
                </a:lnTo>
                <a:lnTo>
                  <a:pt x="3473257" y="4428104"/>
                </a:lnTo>
                <a:cubicBezTo>
                  <a:pt x="3476885" y="4420092"/>
                  <a:pt x="3480815" y="4412230"/>
                  <a:pt x="3484898" y="4404369"/>
                </a:cubicBezTo>
                <a:cubicBezTo>
                  <a:pt x="3491247" y="4392276"/>
                  <a:pt x="3498805" y="4380785"/>
                  <a:pt x="3506213" y="4369448"/>
                </a:cubicBezTo>
                <a:cubicBezTo>
                  <a:pt x="3512715" y="4359319"/>
                  <a:pt x="3519215" y="4349190"/>
                  <a:pt x="3525866" y="4339213"/>
                </a:cubicBezTo>
                <a:cubicBezTo>
                  <a:pt x="3529040" y="4334223"/>
                  <a:pt x="3532367" y="4329234"/>
                  <a:pt x="3536448" y="4325001"/>
                </a:cubicBezTo>
                <a:cubicBezTo>
                  <a:pt x="3538111" y="4323338"/>
                  <a:pt x="3539926" y="4321524"/>
                  <a:pt x="3541740" y="4320164"/>
                </a:cubicBezTo>
                <a:cubicBezTo>
                  <a:pt x="3544310" y="4318199"/>
                  <a:pt x="3547936" y="4316234"/>
                  <a:pt x="3551264" y="4316082"/>
                </a:cubicBezTo>
                <a:close/>
                <a:moveTo>
                  <a:pt x="6815613" y="4309581"/>
                </a:moveTo>
                <a:cubicBezTo>
                  <a:pt x="6815764" y="4310336"/>
                  <a:pt x="6815915" y="4311092"/>
                  <a:pt x="6816067" y="4311849"/>
                </a:cubicBezTo>
                <a:cubicBezTo>
                  <a:pt x="6818183" y="4320465"/>
                  <a:pt x="6820753" y="4329082"/>
                  <a:pt x="6824381" y="4337397"/>
                </a:cubicBezTo>
                <a:cubicBezTo>
                  <a:pt x="6828311" y="4346317"/>
                  <a:pt x="6832394" y="4355237"/>
                  <a:pt x="6836778" y="4363853"/>
                </a:cubicBezTo>
                <a:cubicBezTo>
                  <a:pt x="6841465" y="4372773"/>
                  <a:pt x="6846151" y="4381691"/>
                  <a:pt x="6850382" y="4390762"/>
                </a:cubicBezTo>
                <a:cubicBezTo>
                  <a:pt x="6854465" y="4399378"/>
                  <a:pt x="6858547" y="4407997"/>
                  <a:pt x="6862931" y="4416613"/>
                </a:cubicBezTo>
                <a:cubicBezTo>
                  <a:pt x="6867165" y="4424778"/>
                  <a:pt x="6871699" y="4432940"/>
                  <a:pt x="6876839" y="4440498"/>
                </a:cubicBezTo>
                <a:lnTo>
                  <a:pt x="6894393" y="4464572"/>
                </a:lnTo>
                <a:lnTo>
                  <a:pt x="6897853" y="4465898"/>
                </a:lnTo>
                <a:cubicBezTo>
                  <a:pt x="6903143" y="4468013"/>
                  <a:pt x="6908435" y="4469978"/>
                  <a:pt x="6913876" y="4471945"/>
                </a:cubicBezTo>
                <a:cubicBezTo>
                  <a:pt x="6918867" y="4473910"/>
                  <a:pt x="6923703" y="4476025"/>
                  <a:pt x="6928692" y="4478143"/>
                </a:cubicBezTo>
                <a:cubicBezTo>
                  <a:pt x="6933380" y="4480258"/>
                  <a:pt x="6938216" y="4481922"/>
                  <a:pt x="6943205" y="4483585"/>
                </a:cubicBezTo>
                <a:cubicBezTo>
                  <a:pt x="6948193" y="4485096"/>
                  <a:pt x="6953184" y="4486305"/>
                  <a:pt x="6958173" y="4487969"/>
                </a:cubicBezTo>
                <a:cubicBezTo>
                  <a:pt x="6963009" y="4489481"/>
                  <a:pt x="6967544" y="4491748"/>
                  <a:pt x="6971930" y="4494319"/>
                </a:cubicBezTo>
                <a:cubicBezTo>
                  <a:pt x="6977522" y="4497644"/>
                  <a:pt x="6982360" y="4501575"/>
                  <a:pt x="6987047" y="4506110"/>
                </a:cubicBezTo>
                <a:lnTo>
                  <a:pt x="6990505" y="4509841"/>
                </a:lnTo>
                <a:lnTo>
                  <a:pt x="6991995" y="4509214"/>
                </a:lnTo>
                <a:lnTo>
                  <a:pt x="6976010" y="4487061"/>
                </a:lnTo>
                <a:cubicBezTo>
                  <a:pt x="6969207" y="4477385"/>
                  <a:pt x="6962405" y="4467863"/>
                  <a:pt x="6955905" y="4458035"/>
                </a:cubicBezTo>
                <a:cubicBezTo>
                  <a:pt x="6948798" y="4446999"/>
                  <a:pt x="6942449" y="4435661"/>
                  <a:pt x="6936705" y="4423719"/>
                </a:cubicBezTo>
                <a:cubicBezTo>
                  <a:pt x="6932019" y="4413741"/>
                  <a:pt x="6927635" y="4403158"/>
                  <a:pt x="6924308" y="4392576"/>
                </a:cubicBezTo>
                <a:cubicBezTo>
                  <a:pt x="6922192" y="4385924"/>
                  <a:pt x="6920378" y="4379122"/>
                  <a:pt x="6919470" y="4372167"/>
                </a:cubicBezTo>
                <a:lnTo>
                  <a:pt x="6919287" y="4369997"/>
                </a:lnTo>
                <a:lnTo>
                  <a:pt x="6918413" y="4369446"/>
                </a:lnTo>
                <a:cubicBezTo>
                  <a:pt x="6918261" y="4369143"/>
                  <a:pt x="6918110" y="4368992"/>
                  <a:pt x="6917959" y="4368842"/>
                </a:cubicBezTo>
                <a:cubicBezTo>
                  <a:pt x="6911306" y="4362039"/>
                  <a:pt x="6903597" y="4356294"/>
                  <a:pt x="6896039" y="4350397"/>
                </a:cubicBezTo>
                <a:cubicBezTo>
                  <a:pt x="6888631" y="4344503"/>
                  <a:pt x="6880920" y="4338757"/>
                  <a:pt x="6873060" y="4333467"/>
                </a:cubicBezTo>
                <a:cubicBezTo>
                  <a:pt x="6869130" y="4331199"/>
                  <a:pt x="6865047" y="4329234"/>
                  <a:pt x="6860965" y="4327420"/>
                </a:cubicBezTo>
                <a:cubicBezTo>
                  <a:pt x="6856733" y="4325454"/>
                  <a:pt x="6852349" y="4323943"/>
                  <a:pt x="6848116" y="4322129"/>
                </a:cubicBezTo>
                <a:cubicBezTo>
                  <a:pt x="6839346" y="4318500"/>
                  <a:pt x="6831034" y="4314418"/>
                  <a:pt x="6822113" y="4311244"/>
                </a:cubicBezTo>
                <a:cubicBezTo>
                  <a:pt x="6819997" y="4310639"/>
                  <a:pt x="6817729" y="4310035"/>
                  <a:pt x="6815613" y="4309581"/>
                </a:cubicBezTo>
                <a:close/>
                <a:moveTo>
                  <a:pt x="8850446" y="4307314"/>
                </a:moveTo>
                <a:cubicBezTo>
                  <a:pt x="8838049" y="4307465"/>
                  <a:pt x="8825804" y="4308070"/>
                  <a:pt x="8813406" y="4308825"/>
                </a:cubicBezTo>
                <a:cubicBezTo>
                  <a:pt x="8800103" y="4309733"/>
                  <a:pt x="8786799" y="4310639"/>
                  <a:pt x="8773496" y="4312152"/>
                </a:cubicBezTo>
                <a:cubicBezTo>
                  <a:pt x="8767449" y="4312756"/>
                  <a:pt x="8761554" y="4313815"/>
                  <a:pt x="8755506" y="4314721"/>
                </a:cubicBezTo>
                <a:cubicBezTo>
                  <a:pt x="8749459" y="4315629"/>
                  <a:pt x="8743413" y="4316535"/>
                  <a:pt x="8737364" y="4317594"/>
                </a:cubicBezTo>
                <a:cubicBezTo>
                  <a:pt x="8725724" y="4319710"/>
                  <a:pt x="8714084" y="4322432"/>
                  <a:pt x="8702444" y="4325001"/>
                </a:cubicBezTo>
                <a:cubicBezTo>
                  <a:pt x="8694884" y="4326815"/>
                  <a:pt x="8687174" y="4328780"/>
                  <a:pt x="8679767" y="4331201"/>
                </a:cubicBezTo>
                <a:cubicBezTo>
                  <a:pt x="8672056" y="4333620"/>
                  <a:pt x="8664347" y="4336189"/>
                  <a:pt x="8657091" y="4339665"/>
                </a:cubicBezTo>
                <a:cubicBezTo>
                  <a:pt x="8654823" y="4340874"/>
                  <a:pt x="8652858" y="4342387"/>
                  <a:pt x="8650893" y="4343898"/>
                </a:cubicBezTo>
                <a:cubicBezTo>
                  <a:pt x="8649985" y="4344957"/>
                  <a:pt x="8649079" y="4346015"/>
                  <a:pt x="8648322" y="4347074"/>
                </a:cubicBezTo>
                <a:cubicBezTo>
                  <a:pt x="8648171" y="4347375"/>
                  <a:pt x="8648020" y="4347679"/>
                  <a:pt x="8647868" y="4347980"/>
                </a:cubicBezTo>
                <a:cubicBezTo>
                  <a:pt x="8648020" y="4348283"/>
                  <a:pt x="8648322" y="4348737"/>
                  <a:pt x="8648625" y="4349039"/>
                </a:cubicBezTo>
                <a:cubicBezTo>
                  <a:pt x="8650893" y="4351156"/>
                  <a:pt x="8653310" y="4353121"/>
                  <a:pt x="8655880" y="4354783"/>
                </a:cubicBezTo>
                <a:cubicBezTo>
                  <a:pt x="8656183" y="4354935"/>
                  <a:pt x="8656486" y="4355086"/>
                  <a:pt x="8656788" y="4355237"/>
                </a:cubicBezTo>
                <a:cubicBezTo>
                  <a:pt x="8661929" y="4358411"/>
                  <a:pt x="8667522" y="4360982"/>
                  <a:pt x="8673115" y="4363552"/>
                </a:cubicBezTo>
                <a:cubicBezTo>
                  <a:pt x="8678708" y="4366121"/>
                  <a:pt x="8684152" y="4368540"/>
                  <a:pt x="8689745" y="4370959"/>
                </a:cubicBezTo>
                <a:cubicBezTo>
                  <a:pt x="8701233" y="4375797"/>
                  <a:pt x="8712571" y="4380937"/>
                  <a:pt x="8723910" y="4386227"/>
                </a:cubicBezTo>
                <a:cubicBezTo>
                  <a:pt x="8735550" y="4391671"/>
                  <a:pt x="8747192" y="4396810"/>
                  <a:pt x="8758983" y="4401799"/>
                </a:cubicBezTo>
                <a:cubicBezTo>
                  <a:pt x="8770623" y="4406637"/>
                  <a:pt x="8782567" y="4411022"/>
                  <a:pt x="8794510" y="4414952"/>
                </a:cubicBezTo>
                <a:cubicBezTo>
                  <a:pt x="8806453" y="4418580"/>
                  <a:pt x="8818395" y="4421907"/>
                  <a:pt x="8830641" y="4424173"/>
                </a:cubicBezTo>
                <a:cubicBezTo>
                  <a:pt x="8837595" y="4425533"/>
                  <a:pt x="8844550" y="4426744"/>
                  <a:pt x="8851654" y="4427801"/>
                </a:cubicBezTo>
                <a:cubicBezTo>
                  <a:pt x="8857853" y="4428860"/>
                  <a:pt x="8864202" y="4429314"/>
                  <a:pt x="8870552" y="4430069"/>
                </a:cubicBezTo>
                <a:cubicBezTo>
                  <a:pt x="8870400" y="4430069"/>
                  <a:pt x="8870098" y="4430069"/>
                  <a:pt x="8869795" y="4430069"/>
                </a:cubicBezTo>
                <a:cubicBezTo>
                  <a:pt x="8873877" y="4430220"/>
                  <a:pt x="8877959" y="4430371"/>
                  <a:pt x="8882041" y="4430523"/>
                </a:cubicBezTo>
                <a:cubicBezTo>
                  <a:pt x="8881286" y="4430371"/>
                  <a:pt x="8880529" y="4430371"/>
                  <a:pt x="8879773" y="4430371"/>
                </a:cubicBezTo>
                <a:cubicBezTo>
                  <a:pt x="8881587" y="4430523"/>
                  <a:pt x="8883251" y="4430523"/>
                  <a:pt x="8884912" y="4430523"/>
                </a:cubicBezTo>
                <a:lnTo>
                  <a:pt x="8885511" y="4430709"/>
                </a:lnTo>
                <a:lnTo>
                  <a:pt x="8886574" y="4430220"/>
                </a:lnTo>
                <a:cubicBezTo>
                  <a:pt x="8893681" y="4426441"/>
                  <a:pt x="8900786" y="4422964"/>
                  <a:pt x="8908193" y="4419940"/>
                </a:cubicBezTo>
                <a:cubicBezTo>
                  <a:pt x="8914089" y="4417521"/>
                  <a:pt x="8919835" y="4414952"/>
                  <a:pt x="8925882" y="4412987"/>
                </a:cubicBezTo>
                <a:cubicBezTo>
                  <a:pt x="8931927" y="4410869"/>
                  <a:pt x="8937976" y="4409208"/>
                  <a:pt x="8944023" y="4407544"/>
                </a:cubicBezTo>
                <a:cubicBezTo>
                  <a:pt x="8956722" y="4404218"/>
                  <a:pt x="8969117" y="4400439"/>
                  <a:pt x="8981514" y="4396660"/>
                </a:cubicBezTo>
                <a:lnTo>
                  <a:pt x="9007634" y="4388976"/>
                </a:lnTo>
                <a:lnTo>
                  <a:pt x="8994818" y="4381994"/>
                </a:lnTo>
                <a:cubicBezTo>
                  <a:pt x="8982875" y="4375192"/>
                  <a:pt x="8971385" y="4367481"/>
                  <a:pt x="8960047" y="4359470"/>
                </a:cubicBezTo>
                <a:cubicBezTo>
                  <a:pt x="8950371" y="4352667"/>
                  <a:pt x="8940847" y="4345561"/>
                  <a:pt x="8931626" y="4338003"/>
                </a:cubicBezTo>
                <a:cubicBezTo>
                  <a:pt x="8922101" y="4330142"/>
                  <a:pt x="8912426" y="4322129"/>
                  <a:pt x="8903357" y="4313512"/>
                </a:cubicBezTo>
                <a:lnTo>
                  <a:pt x="8898497" y="4308706"/>
                </a:lnTo>
                <a:lnTo>
                  <a:pt x="8895345" y="4309430"/>
                </a:lnTo>
                <a:cubicBezTo>
                  <a:pt x="8890507" y="4308070"/>
                  <a:pt x="8885670" y="4307617"/>
                  <a:pt x="8880830" y="4307314"/>
                </a:cubicBezTo>
                <a:cubicBezTo>
                  <a:pt x="8870703" y="4307011"/>
                  <a:pt x="8860573" y="4307163"/>
                  <a:pt x="8850446" y="4307314"/>
                </a:cubicBezTo>
                <a:close/>
                <a:moveTo>
                  <a:pt x="8403569" y="4306256"/>
                </a:moveTo>
                <a:cubicBezTo>
                  <a:pt x="8402812" y="4307163"/>
                  <a:pt x="8401905" y="4308220"/>
                  <a:pt x="8401148" y="4309128"/>
                </a:cubicBezTo>
                <a:cubicBezTo>
                  <a:pt x="8394346" y="4317443"/>
                  <a:pt x="8387694" y="4326060"/>
                  <a:pt x="8381647" y="4334980"/>
                </a:cubicBezTo>
                <a:cubicBezTo>
                  <a:pt x="8375147" y="4344653"/>
                  <a:pt x="8369553" y="4354632"/>
                  <a:pt x="8363355" y="4364610"/>
                </a:cubicBezTo>
                <a:cubicBezTo>
                  <a:pt x="8357308" y="4374436"/>
                  <a:pt x="8351412" y="4384413"/>
                  <a:pt x="8346120" y="4394846"/>
                </a:cubicBezTo>
                <a:cubicBezTo>
                  <a:pt x="8340831" y="4404973"/>
                  <a:pt x="8335689" y="4415253"/>
                  <a:pt x="8330551" y="4425533"/>
                </a:cubicBezTo>
                <a:cubicBezTo>
                  <a:pt x="8328736" y="4429314"/>
                  <a:pt x="8326771" y="4432940"/>
                  <a:pt x="8325108" y="4436721"/>
                </a:cubicBezTo>
                <a:cubicBezTo>
                  <a:pt x="8318757" y="4451688"/>
                  <a:pt x="8313920" y="4467409"/>
                  <a:pt x="8309839" y="4483131"/>
                </a:cubicBezTo>
                <a:cubicBezTo>
                  <a:pt x="8307723" y="4491144"/>
                  <a:pt x="8305605" y="4499156"/>
                  <a:pt x="8303640" y="4507168"/>
                </a:cubicBezTo>
                <a:lnTo>
                  <a:pt x="8299331" y="4528720"/>
                </a:lnTo>
                <a:lnTo>
                  <a:pt x="8299105" y="4529846"/>
                </a:lnTo>
                <a:cubicBezTo>
                  <a:pt x="8297745" y="4538613"/>
                  <a:pt x="8297139" y="4547382"/>
                  <a:pt x="8297291" y="4556149"/>
                </a:cubicBezTo>
                <a:lnTo>
                  <a:pt x="8298337" y="4580722"/>
                </a:lnTo>
                <a:lnTo>
                  <a:pt x="8305303" y="4552974"/>
                </a:lnTo>
                <a:cubicBezTo>
                  <a:pt x="8307117" y="4548741"/>
                  <a:pt x="8308931" y="4544508"/>
                  <a:pt x="8311047" y="4540275"/>
                </a:cubicBezTo>
                <a:cubicBezTo>
                  <a:pt x="8314374" y="4532566"/>
                  <a:pt x="8318605" y="4525310"/>
                  <a:pt x="8323141" y="4518355"/>
                </a:cubicBezTo>
                <a:cubicBezTo>
                  <a:pt x="8329944" y="4507773"/>
                  <a:pt x="8338109" y="4498098"/>
                  <a:pt x="8346574" y="4488724"/>
                </a:cubicBezTo>
                <a:cubicBezTo>
                  <a:pt x="8354737" y="4479653"/>
                  <a:pt x="8362598" y="4470432"/>
                  <a:pt x="8371217" y="4461815"/>
                </a:cubicBezTo>
                <a:cubicBezTo>
                  <a:pt x="8375447" y="4457583"/>
                  <a:pt x="8379682" y="4453651"/>
                  <a:pt x="8384367" y="4449872"/>
                </a:cubicBezTo>
                <a:lnTo>
                  <a:pt x="8390346" y="4445573"/>
                </a:lnTo>
                <a:lnTo>
                  <a:pt x="8393590" y="4435359"/>
                </a:lnTo>
                <a:cubicBezTo>
                  <a:pt x="8394800" y="4431279"/>
                  <a:pt x="8396160" y="4427046"/>
                  <a:pt x="8397066" y="4422964"/>
                </a:cubicBezTo>
                <a:cubicBezTo>
                  <a:pt x="8398880" y="4414648"/>
                  <a:pt x="8400545" y="4406183"/>
                  <a:pt x="8402056" y="4397869"/>
                </a:cubicBezTo>
                <a:cubicBezTo>
                  <a:pt x="8404021" y="4383355"/>
                  <a:pt x="8405080" y="4368691"/>
                  <a:pt x="8405532" y="4354027"/>
                </a:cubicBezTo>
                <a:cubicBezTo>
                  <a:pt x="8405684" y="4346317"/>
                  <a:pt x="8405383" y="4338608"/>
                  <a:pt x="8405231" y="4330898"/>
                </a:cubicBezTo>
                <a:cubicBezTo>
                  <a:pt x="8405080" y="4324397"/>
                  <a:pt x="8404777" y="4317745"/>
                  <a:pt x="8404174" y="4311244"/>
                </a:cubicBezTo>
                <a:cubicBezTo>
                  <a:pt x="8404021" y="4309582"/>
                  <a:pt x="8403718" y="4307919"/>
                  <a:pt x="8403569" y="4306256"/>
                </a:cubicBezTo>
                <a:close/>
                <a:moveTo>
                  <a:pt x="9501710" y="4306103"/>
                </a:moveTo>
                <a:cubicBezTo>
                  <a:pt x="9491582" y="4305802"/>
                  <a:pt x="9481150" y="4305952"/>
                  <a:pt x="9471173" y="4307917"/>
                </a:cubicBezTo>
                <a:cubicBezTo>
                  <a:pt x="9471022" y="4308068"/>
                  <a:pt x="9470872" y="4308068"/>
                  <a:pt x="9470719" y="4308068"/>
                </a:cubicBezTo>
                <a:cubicBezTo>
                  <a:pt x="9472383" y="4310790"/>
                  <a:pt x="9474046" y="4313360"/>
                  <a:pt x="9475709" y="4315929"/>
                </a:cubicBezTo>
                <a:cubicBezTo>
                  <a:pt x="9478884" y="4320616"/>
                  <a:pt x="9482058" y="4325303"/>
                  <a:pt x="9485385" y="4329687"/>
                </a:cubicBezTo>
                <a:cubicBezTo>
                  <a:pt x="9491884" y="4338303"/>
                  <a:pt x="9499140" y="4346618"/>
                  <a:pt x="9506397" y="4354783"/>
                </a:cubicBezTo>
                <a:cubicBezTo>
                  <a:pt x="9514712" y="4363853"/>
                  <a:pt x="9523178" y="4372771"/>
                  <a:pt x="9531493" y="4381842"/>
                </a:cubicBezTo>
                <a:cubicBezTo>
                  <a:pt x="9538900" y="4390006"/>
                  <a:pt x="9545855" y="4398623"/>
                  <a:pt x="9553262" y="4406938"/>
                </a:cubicBezTo>
                <a:cubicBezTo>
                  <a:pt x="9564902" y="4419183"/>
                  <a:pt x="9577451" y="4430522"/>
                  <a:pt x="9590300" y="4441557"/>
                </a:cubicBezTo>
                <a:cubicBezTo>
                  <a:pt x="9596801" y="4446999"/>
                  <a:pt x="9603150" y="4452593"/>
                  <a:pt x="9609954" y="4457583"/>
                </a:cubicBezTo>
                <a:cubicBezTo>
                  <a:pt x="9616453" y="4462420"/>
                  <a:pt x="9623105" y="4466955"/>
                  <a:pt x="9629757" y="4471491"/>
                </a:cubicBezTo>
                <a:cubicBezTo>
                  <a:pt x="9641700" y="4478898"/>
                  <a:pt x="9654700" y="4484642"/>
                  <a:pt x="9668004" y="4489027"/>
                </a:cubicBezTo>
                <a:cubicBezTo>
                  <a:pt x="9679192" y="4492352"/>
                  <a:pt x="9690681" y="4495527"/>
                  <a:pt x="9702321" y="4496284"/>
                </a:cubicBezTo>
                <a:lnTo>
                  <a:pt x="9716006" y="4495279"/>
                </a:lnTo>
                <a:lnTo>
                  <a:pt x="9702626" y="4482677"/>
                </a:lnTo>
                <a:cubicBezTo>
                  <a:pt x="9692949" y="4472700"/>
                  <a:pt x="9682671" y="4463176"/>
                  <a:pt x="9673902" y="4452291"/>
                </a:cubicBezTo>
                <a:cubicBezTo>
                  <a:pt x="9665739" y="4442011"/>
                  <a:pt x="9657876" y="4431429"/>
                  <a:pt x="9650469" y="4420545"/>
                </a:cubicBezTo>
                <a:cubicBezTo>
                  <a:pt x="9643363" y="4410263"/>
                  <a:pt x="9635956" y="4400136"/>
                  <a:pt x="9630211" y="4389099"/>
                </a:cubicBezTo>
                <a:cubicBezTo>
                  <a:pt x="9629003" y="4386832"/>
                  <a:pt x="9627793" y="4384413"/>
                  <a:pt x="9627038" y="4381994"/>
                </a:cubicBezTo>
                <a:cubicBezTo>
                  <a:pt x="9626735" y="4380785"/>
                  <a:pt x="9626432" y="4379425"/>
                  <a:pt x="9626130" y="4378063"/>
                </a:cubicBezTo>
                <a:cubicBezTo>
                  <a:pt x="9625827" y="4376400"/>
                  <a:pt x="9625979" y="4374738"/>
                  <a:pt x="9626130" y="4373075"/>
                </a:cubicBezTo>
                <a:lnTo>
                  <a:pt x="9626289" y="4372762"/>
                </a:lnTo>
                <a:lnTo>
                  <a:pt x="9624465" y="4370505"/>
                </a:lnTo>
                <a:cubicBezTo>
                  <a:pt x="9623105" y="4369143"/>
                  <a:pt x="9621896" y="4367632"/>
                  <a:pt x="9620535" y="4366120"/>
                </a:cubicBezTo>
                <a:cubicBezTo>
                  <a:pt x="9614338" y="4359468"/>
                  <a:pt x="9607837" y="4352969"/>
                  <a:pt x="9600580" y="4347223"/>
                </a:cubicBezTo>
                <a:cubicBezTo>
                  <a:pt x="9593474" y="4341630"/>
                  <a:pt x="9586370" y="4336037"/>
                  <a:pt x="9578811" y="4330896"/>
                </a:cubicBezTo>
                <a:cubicBezTo>
                  <a:pt x="9572311" y="4326966"/>
                  <a:pt x="9565660" y="4323489"/>
                  <a:pt x="9558705" y="4320767"/>
                </a:cubicBezTo>
                <a:cubicBezTo>
                  <a:pt x="9551599" y="4317896"/>
                  <a:pt x="9544343" y="4315174"/>
                  <a:pt x="9536935" y="4312604"/>
                </a:cubicBezTo>
                <a:cubicBezTo>
                  <a:pt x="9525446" y="4309127"/>
                  <a:pt x="9513653" y="4306859"/>
                  <a:pt x="9501710" y="4306103"/>
                </a:cubicBezTo>
                <a:close/>
                <a:moveTo>
                  <a:pt x="2987376" y="4305802"/>
                </a:moveTo>
                <a:cubicBezTo>
                  <a:pt x="2982840" y="4309430"/>
                  <a:pt x="2978608" y="4313512"/>
                  <a:pt x="2974679" y="4317745"/>
                </a:cubicBezTo>
                <a:cubicBezTo>
                  <a:pt x="2966967" y="4326663"/>
                  <a:pt x="2959711" y="4336188"/>
                  <a:pt x="2952455" y="4345561"/>
                </a:cubicBezTo>
                <a:cubicBezTo>
                  <a:pt x="2944744" y="4355538"/>
                  <a:pt x="2937337" y="4365971"/>
                  <a:pt x="2930987" y="4376855"/>
                </a:cubicBezTo>
                <a:lnTo>
                  <a:pt x="2917491" y="4400836"/>
                </a:lnTo>
                <a:lnTo>
                  <a:pt x="2916474" y="4407392"/>
                </a:lnTo>
                <a:lnTo>
                  <a:pt x="2912796" y="4409178"/>
                </a:lnTo>
                <a:lnTo>
                  <a:pt x="2911335" y="4411776"/>
                </a:lnTo>
                <a:cubicBezTo>
                  <a:pt x="2905137" y="4423114"/>
                  <a:pt x="2899391" y="4434755"/>
                  <a:pt x="2893495" y="4446396"/>
                </a:cubicBezTo>
                <a:cubicBezTo>
                  <a:pt x="2887751" y="4457886"/>
                  <a:pt x="2882007" y="4469223"/>
                  <a:pt x="2876262" y="4480561"/>
                </a:cubicBezTo>
                <a:cubicBezTo>
                  <a:pt x="2876262" y="4480411"/>
                  <a:pt x="2876262" y="4480258"/>
                  <a:pt x="2876413" y="4480107"/>
                </a:cubicBezTo>
                <a:lnTo>
                  <a:pt x="2876262" y="4480409"/>
                </a:lnTo>
                <a:lnTo>
                  <a:pt x="2875657" y="4481620"/>
                </a:lnTo>
                <a:lnTo>
                  <a:pt x="2875138" y="4482785"/>
                </a:lnTo>
                <a:lnTo>
                  <a:pt x="2874749" y="4483434"/>
                </a:lnTo>
                <a:cubicBezTo>
                  <a:pt x="2874902" y="4482980"/>
                  <a:pt x="2875203" y="4482526"/>
                  <a:pt x="2875355" y="4482072"/>
                </a:cubicBezTo>
                <a:cubicBezTo>
                  <a:pt x="2873843" y="4485399"/>
                  <a:pt x="2872180" y="4488573"/>
                  <a:pt x="2870516" y="4491900"/>
                </a:cubicBezTo>
                <a:cubicBezTo>
                  <a:pt x="2870064" y="4492957"/>
                  <a:pt x="2869459" y="4494016"/>
                  <a:pt x="2869005" y="4495074"/>
                </a:cubicBezTo>
                <a:lnTo>
                  <a:pt x="2866855" y="4498210"/>
                </a:lnTo>
                <a:lnTo>
                  <a:pt x="2875808" y="4533321"/>
                </a:lnTo>
                <a:lnTo>
                  <a:pt x="2881399" y="4578249"/>
                </a:lnTo>
                <a:lnTo>
                  <a:pt x="2892892" y="4563103"/>
                </a:lnTo>
                <a:cubicBezTo>
                  <a:pt x="2901055" y="4552672"/>
                  <a:pt x="2909217" y="4542392"/>
                  <a:pt x="2917683" y="4532263"/>
                </a:cubicBezTo>
                <a:cubicBezTo>
                  <a:pt x="2926906" y="4521227"/>
                  <a:pt x="2936732" y="4510646"/>
                  <a:pt x="2947012" y="4500517"/>
                </a:cubicBezTo>
                <a:lnTo>
                  <a:pt x="2949203" y="4498503"/>
                </a:lnTo>
                <a:lnTo>
                  <a:pt x="2952908" y="4489178"/>
                </a:lnTo>
                <a:cubicBezTo>
                  <a:pt x="2954269" y="4485399"/>
                  <a:pt x="2955629" y="4481469"/>
                  <a:pt x="2956989" y="4477538"/>
                </a:cubicBezTo>
                <a:cubicBezTo>
                  <a:pt x="2959560" y="4469980"/>
                  <a:pt x="2962281" y="4462420"/>
                  <a:pt x="2964850" y="4454862"/>
                </a:cubicBezTo>
                <a:cubicBezTo>
                  <a:pt x="2969993" y="4439895"/>
                  <a:pt x="2974074" y="4424627"/>
                  <a:pt x="2977550" y="4409206"/>
                </a:cubicBezTo>
                <a:cubicBezTo>
                  <a:pt x="2981026" y="4392274"/>
                  <a:pt x="2983447" y="4374889"/>
                  <a:pt x="2985412" y="4357655"/>
                </a:cubicBezTo>
                <a:cubicBezTo>
                  <a:pt x="2987376" y="4340421"/>
                  <a:pt x="2988132" y="4323036"/>
                  <a:pt x="2987376" y="4305802"/>
                </a:cubicBezTo>
                <a:close/>
                <a:moveTo>
                  <a:pt x="3929291" y="4303527"/>
                </a:moveTo>
                <a:lnTo>
                  <a:pt x="3919377" y="4314267"/>
                </a:lnTo>
                <a:cubicBezTo>
                  <a:pt x="3910157" y="4323036"/>
                  <a:pt x="3900026" y="4331199"/>
                  <a:pt x="3889293" y="4338002"/>
                </a:cubicBezTo>
                <a:cubicBezTo>
                  <a:pt x="3884154" y="4341328"/>
                  <a:pt x="3878862" y="4343747"/>
                  <a:pt x="3873117" y="4345712"/>
                </a:cubicBezTo>
                <a:cubicBezTo>
                  <a:pt x="3871454" y="4346317"/>
                  <a:pt x="3869790" y="4346771"/>
                  <a:pt x="3867976" y="4347072"/>
                </a:cubicBezTo>
                <a:lnTo>
                  <a:pt x="3866041" y="4347348"/>
                </a:lnTo>
                <a:lnTo>
                  <a:pt x="3866164" y="4347526"/>
                </a:lnTo>
                <a:cubicBezTo>
                  <a:pt x="3868733" y="4352062"/>
                  <a:pt x="3871303" y="4356446"/>
                  <a:pt x="3873572" y="4361133"/>
                </a:cubicBezTo>
                <a:cubicBezTo>
                  <a:pt x="3875840" y="4365667"/>
                  <a:pt x="3877805" y="4370354"/>
                  <a:pt x="3879770" y="4375041"/>
                </a:cubicBezTo>
                <a:lnTo>
                  <a:pt x="3886418" y="4394465"/>
                </a:lnTo>
                <a:lnTo>
                  <a:pt x="3887479" y="4391065"/>
                </a:lnTo>
                <a:cubicBezTo>
                  <a:pt x="3891108" y="4380785"/>
                  <a:pt x="3895341" y="4370959"/>
                  <a:pt x="3900330" y="4361282"/>
                </a:cubicBezTo>
                <a:cubicBezTo>
                  <a:pt x="3904260" y="4353724"/>
                  <a:pt x="3908795" y="4346618"/>
                  <a:pt x="3912574" y="4339060"/>
                </a:cubicBezTo>
                <a:cubicBezTo>
                  <a:pt x="3913028" y="4338305"/>
                  <a:pt x="3913331" y="4337548"/>
                  <a:pt x="3913633" y="4336792"/>
                </a:cubicBezTo>
                <a:cubicBezTo>
                  <a:pt x="3913786" y="4336642"/>
                  <a:pt x="3913786" y="4336338"/>
                  <a:pt x="3913936" y="4336188"/>
                </a:cubicBezTo>
                <a:cubicBezTo>
                  <a:pt x="3914238" y="4335280"/>
                  <a:pt x="3914692" y="4334524"/>
                  <a:pt x="3915146" y="4333769"/>
                </a:cubicBezTo>
                <a:cubicBezTo>
                  <a:pt x="3915296" y="4333315"/>
                  <a:pt x="3915600" y="4333013"/>
                  <a:pt x="3915750" y="4332559"/>
                </a:cubicBezTo>
                <a:cubicBezTo>
                  <a:pt x="3916052" y="4331955"/>
                  <a:pt x="3916355" y="4331350"/>
                  <a:pt x="3916657" y="4330745"/>
                </a:cubicBezTo>
                <a:cubicBezTo>
                  <a:pt x="3918320" y="4327571"/>
                  <a:pt x="3919833" y="4324244"/>
                  <a:pt x="3921495" y="4321070"/>
                </a:cubicBezTo>
                <a:close/>
                <a:moveTo>
                  <a:pt x="31577" y="4300359"/>
                </a:moveTo>
                <a:cubicBezTo>
                  <a:pt x="30673" y="4305046"/>
                  <a:pt x="30369" y="4309733"/>
                  <a:pt x="30066" y="4314418"/>
                </a:cubicBezTo>
                <a:cubicBezTo>
                  <a:pt x="29764" y="4329688"/>
                  <a:pt x="30975" y="4344806"/>
                  <a:pt x="33243" y="4359771"/>
                </a:cubicBezTo>
                <a:cubicBezTo>
                  <a:pt x="35356" y="4374133"/>
                  <a:pt x="37927" y="4388345"/>
                  <a:pt x="40649" y="4402554"/>
                </a:cubicBezTo>
                <a:cubicBezTo>
                  <a:pt x="44428" y="4420091"/>
                  <a:pt x="48964" y="4437778"/>
                  <a:pt x="55463" y="4454559"/>
                </a:cubicBezTo>
                <a:cubicBezTo>
                  <a:pt x="58487" y="4462573"/>
                  <a:pt x="62117" y="4470584"/>
                  <a:pt x="65442" y="4478446"/>
                </a:cubicBezTo>
                <a:cubicBezTo>
                  <a:pt x="68315" y="4485097"/>
                  <a:pt x="70884" y="4492051"/>
                  <a:pt x="73909" y="4498702"/>
                </a:cubicBezTo>
                <a:cubicBezTo>
                  <a:pt x="74211" y="4499307"/>
                  <a:pt x="74661" y="4499912"/>
                  <a:pt x="74968" y="4500517"/>
                </a:cubicBezTo>
                <a:lnTo>
                  <a:pt x="74652" y="4502150"/>
                </a:lnTo>
                <a:lnTo>
                  <a:pt x="102935" y="4519716"/>
                </a:lnTo>
                <a:cubicBezTo>
                  <a:pt x="113516" y="4526820"/>
                  <a:pt x="124098" y="4534077"/>
                  <a:pt x="134231" y="4541637"/>
                </a:cubicBezTo>
                <a:cubicBezTo>
                  <a:pt x="144511" y="4549345"/>
                  <a:pt x="154789" y="4557207"/>
                  <a:pt x="164616" y="4565672"/>
                </a:cubicBezTo>
                <a:cubicBezTo>
                  <a:pt x="173987" y="4573837"/>
                  <a:pt x="182909" y="4582606"/>
                  <a:pt x="191525" y="4591524"/>
                </a:cubicBezTo>
                <a:lnTo>
                  <a:pt x="196136" y="4596698"/>
                </a:lnTo>
                <a:lnTo>
                  <a:pt x="200896" y="4572477"/>
                </a:lnTo>
                <a:cubicBezTo>
                  <a:pt x="203165" y="4560382"/>
                  <a:pt x="205735" y="4548441"/>
                  <a:pt x="208759" y="4536497"/>
                </a:cubicBezTo>
                <a:lnTo>
                  <a:pt x="218895" y="4507722"/>
                </a:lnTo>
                <a:lnTo>
                  <a:pt x="211326" y="4506262"/>
                </a:lnTo>
                <a:cubicBezTo>
                  <a:pt x="205278" y="4495982"/>
                  <a:pt x="199686" y="4485550"/>
                  <a:pt x="193641" y="4475270"/>
                </a:cubicBezTo>
                <a:cubicBezTo>
                  <a:pt x="187595" y="4464991"/>
                  <a:pt x="181848" y="4454559"/>
                  <a:pt x="175198" y="4444733"/>
                </a:cubicBezTo>
                <a:cubicBezTo>
                  <a:pt x="168240" y="4434302"/>
                  <a:pt x="160837" y="4424324"/>
                  <a:pt x="153122" y="4414498"/>
                </a:cubicBezTo>
                <a:cubicBezTo>
                  <a:pt x="146171" y="4405578"/>
                  <a:pt x="138913" y="4397112"/>
                  <a:pt x="131505" y="4388646"/>
                </a:cubicBezTo>
                <a:cubicBezTo>
                  <a:pt x="117145" y="4372773"/>
                  <a:pt x="102027" y="4357806"/>
                  <a:pt x="86151" y="4343596"/>
                </a:cubicBezTo>
                <a:lnTo>
                  <a:pt x="76753" y="4336038"/>
                </a:lnTo>
                <a:lnTo>
                  <a:pt x="71941" y="4332861"/>
                </a:lnTo>
                <a:lnTo>
                  <a:pt x="71152" y="4331532"/>
                </a:lnTo>
                <a:lnTo>
                  <a:pt x="35207" y="4302627"/>
                </a:lnTo>
                <a:cubicBezTo>
                  <a:pt x="33999" y="4301872"/>
                  <a:pt x="32786" y="4301115"/>
                  <a:pt x="31577" y="4300359"/>
                </a:cubicBezTo>
                <a:close/>
                <a:moveTo>
                  <a:pt x="9720010" y="4294463"/>
                </a:moveTo>
                <a:lnTo>
                  <a:pt x="9720012" y="4294463"/>
                </a:lnTo>
                <a:lnTo>
                  <a:pt x="9720139" y="4294566"/>
                </a:lnTo>
                <a:close/>
                <a:moveTo>
                  <a:pt x="10013292" y="4293707"/>
                </a:moveTo>
                <a:cubicBezTo>
                  <a:pt x="10007396" y="4293858"/>
                  <a:pt x="10001349" y="4294161"/>
                  <a:pt x="9995452" y="4294917"/>
                </a:cubicBezTo>
                <a:cubicBezTo>
                  <a:pt x="9989709" y="4295672"/>
                  <a:pt x="9983963" y="4296580"/>
                  <a:pt x="9978219" y="4297637"/>
                </a:cubicBezTo>
                <a:cubicBezTo>
                  <a:pt x="9971869" y="4298696"/>
                  <a:pt x="9965520" y="4299604"/>
                  <a:pt x="9959170" y="4300207"/>
                </a:cubicBezTo>
                <a:cubicBezTo>
                  <a:pt x="9955542" y="4300510"/>
                  <a:pt x="9951763" y="4300661"/>
                  <a:pt x="9948135" y="4300964"/>
                </a:cubicBezTo>
                <a:cubicBezTo>
                  <a:pt x="9966881" y="4321221"/>
                  <a:pt x="9990010" y="4337246"/>
                  <a:pt x="10012233" y="4353573"/>
                </a:cubicBezTo>
                <a:cubicBezTo>
                  <a:pt x="10016768" y="4356748"/>
                  <a:pt x="10021153" y="4360074"/>
                  <a:pt x="10025840" y="4363098"/>
                </a:cubicBezTo>
                <a:cubicBezTo>
                  <a:pt x="10030979" y="4366423"/>
                  <a:pt x="10035968" y="4370051"/>
                  <a:pt x="10041410" y="4372924"/>
                </a:cubicBezTo>
                <a:cubicBezTo>
                  <a:pt x="10047003" y="4375947"/>
                  <a:pt x="10052749" y="4378820"/>
                  <a:pt x="10058494" y="4381540"/>
                </a:cubicBezTo>
                <a:cubicBezTo>
                  <a:pt x="10063179" y="4383658"/>
                  <a:pt x="10068017" y="4385623"/>
                  <a:pt x="10072855" y="4387588"/>
                </a:cubicBezTo>
                <a:cubicBezTo>
                  <a:pt x="10081019" y="4390460"/>
                  <a:pt x="10089183" y="4393484"/>
                  <a:pt x="10097346" y="4396204"/>
                </a:cubicBezTo>
                <a:lnTo>
                  <a:pt x="10102173" y="4399707"/>
                </a:lnTo>
                <a:lnTo>
                  <a:pt x="10121382" y="4401042"/>
                </a:lnTo>
                <a:lnTo>
                  <a:pt x="10131757" y="4401607"/>
                </a:lnTo>
                <a:lnTo>
                  <a:pt x="10148746" y="4400740"/>
                </a:lnTo>
                <a:cubicBezTo>
                  <a:pt x="10152073" y="4400740"/>
                  <a:pt x="10155247" y="4400740"/>
                  <a:pt x="10158421" y="4400740"/>
                </a:cubicBezTo>
                <a:cubicBezTo>
                  <a:pt x="10171877" y="4400891"/>
                  <a:pt x="10185181" y="4402404"/>
                  <a:pt x="10198181" y="4405427"/>
                </a:cubicBezTo>
                <a:cubicBezTo>
                  <a:pt x="10211637" y="4408601"/>
                  <a:pt x="10224788" y="4412684"/>
                  <a:pt x="10237638" y="4417823"/>
                </a:cubicBezTo>
                <a:lnTo>
                  <a:pt x="10285222" y="4443278"/>
                </a:lnTo>
                <a:lnTo>
                  <a:pt x="10277548" y="4431580"/>
                </a:lnTo>
                <a:cubicBezTo>
                  <a:pt x="10272409" y="4423114"/>
                  <a:pt x="10267722" y="4414347"/>
                  <a:pt x="10263792" y="4405126"/>
                </a:cubicBezTo>
                <a:lnTo>
                  <a:pt x="10254985" y="4381334"/>
                </a:lnTo>
                <a:lnTo>
                  <a:pt x="10247767" y="4376098"/>
                </a:lnTo>
                <a:cubicBezTo>
                  <a:pt x="10242323" y="4369900"/>
                  <a:pt x="10236428" y="4364458"/>
                  <a:pt x="10230078" y="4359166"/>
                </a:cubicBezTo>
                <a:cubicBezTo>
                  <a:pt x="10224334" y="4354329"/>
                  <a:pt x="10218287" y="4350096"/>
                  <a:pt x="10212240" y="4345712"/>
                </a:cubicBezTo>
                <a:cubicBezTo>
                  <a:pt x="10207099" y="4341933"/>
                  <a:pt x="10201960" y="4338305"/>
                  <a:pt x="10196365" y="4335129"/>
                </a:cubicBezTo>
                <a:cubicBezTo>
                  <a:pt x="10190772" y="4331955"/>
                  <a:pt x="10185179" y="4329082"/>
                  <a:pt x="10179586" y="4326058"/>
                </a:cubicBezTo>
                <a:cubicBezTo>
                  <a:pt x="10173993" y="4323187"/>
                  <a:pt x="10168551" y="4320164"/>
                  <a:pt x="10162956" y="4317291"/>
                </a:cubicBezTo>
                <a:cubicBezTo>
                  <a:pt x="10157363" y="4314569"/>
                  <a:pt x="10151770" y="4311999"/>
                  <a:pt x="10146024" y="4309731"/>
                </a:cubicBezTo>
                <a:cubicBezTo>
                  <a:pt x="10136198" y="4306256"/>
                  <a:pt x="10126372" y="4303080"/>
                  <a:pt x="10116243" y="4300510"/>
                </a:cubicBezTo>
                <a:cubicBezTo>
                  <a:pt x="10106417" y="4297940"/>
                  <a:pt x="10096438" y="4296277"/>
                  <a:pt x="10086311" y="4295068"/>
                </a:cubicBezTo>
                <a:cubicBezTo>
                  <a:pt x="10062121" y="4293103"/>
                  <a:pt x="10037631" y="4292800"/>
                  <a:pt x="10013292" y="4293707"/>
                </a:cubicBezTo>
                <a:close/>
                <a:moveTo>
                  <a:pt x="9718348" y="4293555"/>
                </a:moveTo>
                <a:cubicBezTo>
                  <a:pt x="9718650" y="4293707"/>
                  <a:pt x="9718952" y="4294009"/>
                  <a:pt x="9719255" y="4294160"/>
                </a:cubicBezTo>
                <a:cubicBezTo>
                  <a:pt x="9719405" y="4294312"/>
                  <a:pt x="9719709" y="4294463"/>
                  <a:pt x="9719859" y="4294614"/>
                </a:cubicBezTo>
                <a:cubicBezTo>
                  <a:pt x="9719255" y="4294312"/>
                  <a:pt x="9718802" y="4293858"/>
                  <a:pt x="9718348" y="4293555"/>
                </a:cubicBezTo>
                <a:close/>
                <a:moveTo>
                  <a:pt x="429322" y="4292197"/>
                </a:moveTo>
                <a:cubicBezTo>
                  <a:pt x="428268" y="4292197"/>
                  <a:pt x="427208" y="4292347"/>
                  <a:pt x="426149" y="4292498"/>
                </a:cubicBezTo>
                <a:cubicBezTo>
                  <a:pt x="424181" y="4293103"/>
                  <a:pt x="422219" y="4293860"/>
                  <a:pt x="420404" y="4294766"/>
                </a:cubicBezTo>
                <a:cubicBezTo>
                  <a:pt x="414811" y="4297790"/>
                  <a:pt x="409671" y="4301418"/>
                  <a:pt x="404832" y="4305500"/>
                </a:cubicBezTo>
                <a:cubicBezTo>
                  <a:pt x="399994" y="4310036"/>
                  <a:pt x="395461" y="4314872"/>
                  <a:pt x="391227" y="4319862"/>
                </a:cubicBezTo>
                <a:cubicBezTo>
                  <a:pt x="386542" y="4325455"/>
                  <a:pt x="382458" y="4331502"/>
                  <a:pt x="378376" y="4337549"/>
                </a:cubicBezTo>
                <a:cubicBezTo>
                  <a:pt x="372327" y="4347074"/>
                  <a:pt x="366587" y="4356749"/>
                  <a:pt x="360990" y="4366575"/>
                </a:cubicBezTo>
                <a:cubicBezTo>
                  <a:pt x="358119" y="4371714"/>
                  <a:pt x="355248" y="4376703"/>
                  <a:pt x="352377" y="4381844"/>
                </a:cubicBezTo>
                <a:cubicBezTo>
                  <a:pt x="349502" y="4386832"/>
                  <a:pt x="346479" y="4391670"/>
                  <a:pt x="344060" y="4396810"/>
                </a:cubicBezTo>
                <a:lnTo>
                  <a:pt x="343306" y="4397817"/>
                </a:lnTo>
                <a:lnTo>
                  <a:pt x="347839" y="4425232"/>
                </a:lnTo>
                <a:cubicBezTo>
                  <a:pt x="349350" y="4438535"/>
                  <a:pt x="350710" y="4451839"/>
                  <a:pt x="351923" y="4465142"/>
                </a:cubicBezTo>
                <a:cubicBezTo>
                  <a:pt x="353280" y="4478747"/>
                  <a:pt x="353737" y="4492505"/>
                  <a:pt x="354039" y="4506111"/>
                </a:cubicBezTo>
                <a:cubicBezTo>
                  <a:pt x="354188" y="4519415"/>
                  <a:pt x="353737" y="4532718"/>
                  <a:pt x="352980" y="4546022"/>
                </a:cubicBezTo>
                <a:lnTo>
                  <a:pt x="350424" y="4582915"/>
                </a:lnTo>
                <a:lnTo>
                  <a:pt x="353737" y="4582453"/>
                </a:lnTo>
                <a:lnTo>
                  <a:pt x="356810" y="4583450"/>
                </a:lnTo>
                <a:lnTo>
                  <a:pt x="365677" y="4563406"/>
                </a:lnTo>
                <a:cubicBezTo>
                  <a:pt x="368400" y="4557964"/>
                  <a:pt x="371273" y="4552672"/>
                  <a:pt x="374295" y="4547380"/>
                </a:cubicBezTo>
                <a:cubicBezTo>
                  <a:pt x="377623" y="4541486"/>
                  <a:pt x="381098" y="4535439"/>
                  <a:pt x="385483" y="4530298"/>
                </a:cubicBezTo>
                <a:cubicBezTo>
                  <a:pt x="389714" y="4525159"/>
                  <a:pt x="394252" y="4520472"/>
                  <a:pt x="398634" y="4515634"/>
                </a:cubicBezTo>
                <a:cubicBezTo>
                  <a:pt x="402715" y="4511251"/>
                  <a:pt x="406649" y="4506564"/>
                  <a:pt x="410579" y="4502028"/>
                </a:cubicBezTo>
                <a:lnTo>
                  <a:pt x="422219" y="4491033"/>
                </a:lnTo>
                <a:lnTo>
                  <a:pt x="420553" y="4489935"/>
                </a:lnTo>
                <a:cubicBezTo>
                  <a:pt x="418891" y="4487516"/>
                  <a:pt x="417832" y="4483737"/>
                  <a:pt x="418590" y="4480864"/>
                </a:cubicBezTo>
                <a:cubicBezTo>
                  <a:pt x="424032" y="4462119"/>
                  <a:pt x="428719" y="4443222"/>
                  <a:pt x="431741" y="4423871"/>
                </a:cubicBezTo>
                <a:cubicBezTo>
                  <a:pt x="434463" y="4406183"/>
                  <a:pt x="436580" y="4388345"/>
                  <a:pt x="437639" y="4370507"/>
                </a:cubicBezTo>
                <a:cubicBezTo>
                  <a:pt x="438089" y="4360074"/>
                  <a:pt x="438546" y="4349643"/>
                  <a:pt x="438546" y="4339213"/>
                </a:cubicBezTo>
                <a:cubicBezTo>
                  <a:pt x="438546" y="4333316"/>
                  <a:pt x="438240" y="4327420"/>
                  <a:pt x="437940" y="4321676"/>
                </a:cubicBezTo>
                <a:cubicBezTo>
                  <a:pt x="437639" y="4316535"/>
                  <a:pt x="437031" y="4311547"/>
                  <a:pt x="435977" y="4306559"/>
                </a:cubicBezTo>
                <a:cubicBezTo>
                  <a:pt x="435069" y="4302477"/>
                  <a:pt x="433860" y="4298545"/>
                  <a:pt x="432193" y="4294766"/>
                </a:cubicBezTo>
                <a:cubicBezTo>
                  <a:pt x="431891" y="4294161"/>
                  <a:pt x="431439" y="4293557"/>
                  <a:pt x="430988" y="4292952"/>
                </a:cubicBezTo>
                <a:cubicBezTo>
                  <a:pt x="430833" y="4292801"/>
                  <a:pt x="430533" y="4292650"/>
                  <a:pt x="430381" y="4292498"/>
                </a:cubicBezTo>
                <a:cubicBezTo>
                  <a:pt x="430381" y="4292498"/>
                  <a:pt x="430230" y="4292498"/>
                  <a:pt x="430230" y="4292347"/>
                </a:cubicBezTo>
                <a:cubicBezTo>
                  <a:pt x="429928" y="4292347"/>
                  <a:pt x="429628" y="4292197"/>
                  <a:pt x="429322" y="4292197"/>
                </a:cubicBezTo>
                <a:close/>
                <a:moveTo>
                  <a:pt x="5024023" y="4280856"/>
                </a:moveTo>
                <a:lnTo>
                  <a:pt x="5012985" y="4294073"/>
                </a:lnTo>
                <a:lnTo>
                  <a:pt x="5013137" y="4293858"/>
                </a:lnTo>
                <a:cubicBezTo>
                  <a:pt x="5012987" y="4294160"/>
                  <a:pt x="5012685" y="4294312"/>
                  <a:pt x="5012533" y="4294614"/>
                </a:cubicBezTo>
                <a:lnTo>
                  <a:pt x="5012985" y="4294073"/>
                </a:lnTo>
                <a:lnTo>
                  <a:pt x="4998173" y="4314871"/>
                </a:lnTo>
                <a:cubicBezTo>
                  <a:pt x="4992881" y="4322581"/>
                  <a:pt x="4987438" y="4330141"/>
                  <a:pt x="4982298" y="4337851"/>
                </a:cubicBezTo>
                <a:cubicBezTo>
                  <a:pt x="4977309" y="4345258"/>
                  <a:pt x="4972622" y="4352969"/>
                  <a:pt x="4968087" y="4360677"/>
                </a:cubicBezTo>
                <a:cubicBezTo>
                  <a:pt x="4965670" y="4364609"/>
                  <a:pt x="4963400" y="4368689"/>
                  <a:pt x="4961133" y="4372621"/>
                </a:cubicBezTo>
                <a:cubicBezTo>
                  <a:pt x="4959168" y="4376249"/>
                  <a:pt x="4957354" y="4379877"/>
                  <a:pt x="4955690" y="4383656"/>
                </a:cubicBezTo>
                <a:cubicBezTo>
                  <a:pt x="4950702" y="4396355"/>
                  <a:pt x="4946469" y="4409357"/>
                  <a:pt x="4942388" y="4422510"/>
                </a:cubicBezTo>
                <a:cubicBezTo>
                  <a:pt x="4938458" y="4435208"/>
                  <a:pt x="4935130" y="4448360"/>
                  <a:pt x="4933015" y="4461512"/>
                </a:cubicBezTo>
                <a:cubicBezTo>
                  <a:pt x="4932107" y="4467258"/>
                  <a:pt x="4931351" y="4473002"/>
                  <a:pt x="4930897" y="4478746"/>
                </a:cubicBezTo>
                <a:lnTo>
                  <a:pt x="4927275" y="4482185"/>
                </a:lnTo>
                <a:lnTo>
                  <a:pt x="4934074" y="4497796"/>
                </a:lnTo>
                <a:cubicBezTo>
                  <a:pt x="4937399" y="4506867"/>
                  <a:pt x="4940119" y="4516088"/>
                  <a:pt x="4942840" y="4525310"/>
                </a:cubicBezTo>
                <a:cubicBezTo>
                  <a:pt x="4945562" y="4534531"/>
                  <a:pt x="4947829" y="4543905"/>
                  <a:pt x="4950097" y="4553126"/>
                </a:cubicBezTo>
                <a:lnTo>
                  <a:pt x="4952452" y="4563477"/>
                </a:lnTo>
                <a:lnTo>
                  <a:pt x="4954029" y="4560533"/>
                </a:lnTo>
                <a:cubicBezTo>
                  <a:pt x="4956902" y="4555394"/>
                  <a:pt x="4959773" y="4550406"/>
                  <a:pt x="4963099" y="4545568"/>
                </a:cubicBezTo>
                <a:cubicBezTo>
                  <a:pt x="4966878" y="4540126"/>
                  <a:pt x="4970960" y="4534834"/>
                  <a:pt x="4975495" y="4529996"/>
                </a:cubicBezTo>
                <a:cubicBezTo>
                  <a:pt x="4983054" y="4521681"/>
                  <a:pt x="4991217" y="4513972"/>
                  <a:pt x="4998928" y="4505657"/>
                </a:cubicBezTo>
                <a:lnTo>
                  <a:pt x="5007768" y="4495966"/>
                </a:lnTo>
                <a:lnTo>
                  <a:pt x="5020244" y="4459395"/>
                </a:lnTo>
                <a:cubicBezTo>
                  <a:pt x="5022512" y="4452896"/>
                  <a:pt x="5024174" y="4446244"/>
                  <a:pt x="5025988" y="4439441"/>
                </a:cubicBezTo>
                <a:cubicBezTo>
                  <a:pt x="5027650" y="4433091"/>
                  <a:pt x="5028709" y="4426590"/>
                  <a:pt x="5029767" y="4420242"/>
                </a:cubicBezTo>
                <a:cubicBezTo>
                  <a:pt x="5030676" y="4412077"/>
                  <a:pt x="5031431" y="4403762"/>
                  <a:pt x="5031732" y="4395449"/>
                </a:cubicBezTo>
                <a:cubicBezTo>
                  <a:pt x="5032036" y="4386529"/>
                  <a:pt x="5032186" y="4377609"/>
                  <a:pt x="5032186" y="4368689"/>
                </a:cubicBezTo>
                <a:cubicBezTo>
                  <a:pt x="5032036" y="4352061"/>
                  <a:pt x="5032036" y="4335280"/>
                  <a:pt x="5030523" y="4318651"/>
                </a:cubicBezTo>
                <a:cubicBezTo>
                  <a:pt x="5029617" y="4310487"/>
                  <a:pt x="5028407" y="4302324"/>
                  <a:pt x="5026744" y="4294160"/>
                </a:cubicBezTo>
                <a:cubicBezTo>
                  <a:pt x="5025836" y="4289625"/>
                  <a:pt x="5024931" y="4285242"/>
                  <a:pt x="5024023" y="4280856"/>
                </a:cubicBezTo>
                <a:close/>
                <a:moveTo>
                  <a:pt x="8112099" y="4279044"/>
                </a:moveTo>
                <a:cubicBezTo>
                  <a:pt x="8111949" y="4279196"/>
                  <a:pt x="8111645" y="4279498"/>
                  <a:pt x="8111495" y="4279648"/>
                </a:cubicBezTo>
                <a:cubicBezTo>
                  <a:pt x="8111191" y="4280102"/>
                  <a:pt x="8110890" y="4280707"/>
                  <a:pt x="8110589" y="4281161"/>
                </a:cubicBezTo>
                <a:cubicBezTo>
                  <a:pt x="8109377" y="4284335"/>
                  <a:pt x="8108622" y="4287510"/>
                  <a:pt x="8108017" y="4290836"/>
                </a:cubicBezTo>
                <a:cubicBezTo>
                  <a:pt x="8107413" y="4296580"/>
                  <a:pt x="8106959" y="4302326"/>
                  <a:pt x="8106959" y="4308220"/>
                </a:cubicBezTo>
                <a:cubicBezTo>
                  <a:pt x="8106959" y="4313966"/>
                  <a:pt x="8107261" y="4319710"/>
                  <a:pt x="8107715" y="4325455"/>
                </a:cubicBezTo>
                <a:cubicBezTo>
                  <a:pt x="8110285" y="4344201"/>
                  <a:pt x="8115727" y="4362644"/>
                  <a:pt x="8122379" y="4380333"/>
                </a:cubicBezTo>
                <a:cubicBezTo>
                  <a:pt x="8125403" y="4388194"/>
                  <a:pt x="8128728" y="4396206"/>
                  <a:pt x="8132205" y="4403916"/>
                </a:cubicBezTo>
                <a:lnTo>
                  <a:pt x="8138340" y="4415952"/>
                </a:lnTo>
                <a:lnTo>
                  <a:pt x="8146417" y="4419486"/>
                </a:lnTo>
                <a:cubicBezTo>
                  <a:pt x="8151709" y="4422208"/>
                  <a:pt x="8156697" y="4425232"/>
                  <a:pt x="8161836" y="4428255"/>
                </a:cubicBezTo>
                <a:cubicBezTo>
                  <a:pt x="8171967" y="4434453"/>
                  <a:pt x="8181793" y="4441105"/>
                  <a:pt x="8191165" y="4448361"/>
                </a:cubicBezTo>
                <a:cubicBezTo>
                  <a:pt x="8201143" y="4455921"/>
                  <a:pt x="8210969" y="4463782"/>
                  <a:pt x="8220341" y="4472095"/>
                </a:cubicBezTo>
                <a:cubicBezTo>
                  <a:pt x="8229261" y="4479957"/>
                  <a:pt x="8238031" y="4488121"/>
                  <a:pt x="8245287" y="4497644"/>
                </a:cubicBezTo>
                <a:cubicBezTo>
                  <a:pt x="8253449" y="4508227"/>
                  <a:pt x="8260859" y="4519413"/>
                  <a:pt x="8267811" y="4530752"/>
                </a:cubicBezTo>
                <a:lnTo>
                  <a:pt x="8274591" y="4542224"/>
                </a:lnTo>
                <a:lnTo>
                  <a:pt x="8274767" y="4534229"/>
                </a:lnTo>
                <a:cubicBezTo>
                  <a:pt x="8275522" y="4527728"/>
                  <a:pt x="8276731" y="4521077"/>
                  <a:pt x="8277939" y="4514577"/>
                </a:cubicBezTo>
                <a:cubicBezTo>
                  <a:pt x="8278998" y="4508982"/>
                  <a:pt x="8280207" y="4503389"/>
                  <a:pt x="8281569" y="4497796"/>
                </a:cubicBezTo>
                <a:lnTo>
                  <a:pt x="8284355" y="4487132"/>
                </a:lnTo>
                <a:lnTo>
                  <a:pt x="8277184" y="4484947"/>
                </a:lnTo>
                <a:cubicBezTo>
                  <a:pt x="8268113" y="4465747"/>
                  <a:pt x="8258589" y="4447001"/>
                  <a:pt x="8248158" y="4428558"/>
                </a:cubicBezTo>
                <a:cubicBezTo>
                  <a:pt x="8243169" y="4419789"/>
                  <a:pt x="8238029" y="4411022"/>
                  <a:pt x="8233041" y="4402404"/>
                </a:cubicBezTo>
                <a:cubicBezTo>
                  <a:pt x="8228052" y="4393938"/>
                  <a:pt x="8223063" y="4385624"/>
                  <a:pt x="8217619" y="4377611"/>
                </a:cubicBezTo>
                <a:cubicBezTo>
                  <a:pt x="8207038" y="4363401"/>
                  <a:pt x="8195398" y="4350248"/>
                  <a:pt x="8183001" y="4337700"/>
                </a:cubicBezTo>
                <a:cubicBezTo>
                  <a:pt x="8170605" y="4325154"/>
                  <a:pt x="8157149" y="4313815"/>
                  <a:pt x="8143695" y="4302326"/>
                </a:cubicBezTo>
                <a:cubicBezTo>
                  <a:pt x="8138857" y="4298394"/>
                  <a:pt x="8134019" y="4294314"/>
                  <a:pt x="8129031" y="4290533"/>
                </a:cubicBezTo>
                <a:cubicBezTo>
                  <a:pt x="8123892" y="4286453"/>
                  <a:pt x="8118601" y="4282521"/>
                  <a:pt x="8112855" y="4279347"/>
                </a:cubicBezTo>
                <a:cubicBezTo>
                  <a:pt x="8112553" y="4279196"/>
                  <a:pt x="8112403" y="4279196"/>
                  <a:pt x="8112099" y="4279044"/>
                </a:cubicBezTo>
                <a:close/>
                <a:moveTo>
                  <a:pt x="1389141" y="4277380"/>
                </a:moveTo>
                <a:cubicBezTo>
                  <a:pt x="1388083" y="4278741"/>
                  <a:pt x="1387175" y="4280101"/>
                  <a:pt x="1386119" y="4281461"/>
                </a:cubicBezTo>
                <a:cubicBezTo>
                  <a:pt x="1380675" y="4289776"/>
                  <a:pt x="1375685" y="4298242"/>
                  <a:pt x="1371302" y="4307162"/>
                </a:cubicBezTo>
                <a:cubicBezTo>
                  <a:pt x="1367221" y="4315628"/>
                  <a:pt x="1364045" y="4324547"/>
                  <a:pt x="1361023" y="4333315"/>
                </a:cubicBezTo>
                <a:cubicBezTo>
                  <a:pt x="1361174" y="4333013"/>
                  <a:pt x="1361325" y="4332559"/>
                  <a:pt x="1361476" y="4332258"/>
                </a:cubicBezTo>
                <a:lnTo>
                  <a:pt x="1353267" y="4360276"/>
                </a:lnTo>
                <a:lnTo>
                  <a:pt x="1354975" y="4362341"/>
                </a:lnTo>
                <a:cubicBezTo>
                  <a:pt x="1356787" y="4364760"/>
                  <a:pt x="1358450" y="4367178"/>
                  <a:pt x="1359963" y="4369597"/>
                </a:cubicBezTo>
                <a:cubicBezTo>
                  <a:pt x="1363288" y="4374889"/>
                  <a:pt x="1366313" y="4380331"/>
                  <a:pt x="1369486" y="4385924"/>
                </a:cubicBezTo>
                <a:cubicBezTo>
                  <a:pt x="1375535" y="4396809"/>
                  <a:pt x="1380975" y="4407995"/>
                  <a:pt x="1386116" y="4419334"/>
                </a:cubicBezTo>
                <a:cubicBezTo>
                  <a:pt x="1390954" y="4429917"/>
                  <a:pt x="1394885" y="4440802"/>
                  <a:pt x="1398664" y="4451686"/>
                </a:cubicBezTo>
                <a:cubicBezTo>
                  <a:pt x="1402745" y="4463931"/>
                  <a:pt x="1405770" y="4476328"/>
                  <a:pt x="1408490" y="4488875"/>
                </a:cubicBezTo>
                <a:lnTo>
                  <a:pt x="1409450" y="4496058"/>
                </a:lnTo>
                <a:lnTo>
                  <a:pt x="1412572" y="4490994"/>
                </a:lnTo>
                <a:cubicBezTo>
                  <a:pt x="1413782" y="4489180"/>
                  <a:pt x="1415145" y="4487215"/>
                  <a:pt x="1416351" y="4485399"/>
                </a:cubicBezTo>
                <a:cubicBezTo>
                  <a:pt x="1416807" y="4484947"/>
                  <a:pt x="1417108" y="4484342"/>
                  <a:pt x="1417564" y="4483888"/>
                </a:cubicBezTo>
                <a:cubicBezTo>
                  <a:pt x="1419527" y="4481771"/>
                  <a:pt x="1421946" y="4479655"/>
                  <a:pt x="1424516" y="4477538"/>
                </a:cubicBezTo>
                <a:cubicBezTo>
                  <a:pt x="1427690" y="4474968"/>
                  <a:pt x="1431924" y="4474213"/>
                  <a:pt x="1435854" y="4473759"/>
                </a:cubicBezTo>
                <a:lnTo>
                  <a:pt x="1438186" y="4474219"/>
                </a:lnTo>
                <a:lnTo>
                  <a:pt x="1440543" y="4463025"/>
                </a:lnTo>
                <a:cubicBezTo>
                  <a:pt x="1441752" y="4456827"/>
                  <a:pt x="1442506" y="4450628"/>
                  <a:pt x="1442962" y="4444430"/>
                </a:cubicBezTo>
                <a:cubicBezTo>
                  <a:pt x="1443263" y="4436719"/>
                  <a:pt x="1442962" y="4429011"/>
                  <a:pt x="1442355" y="4421300"/>
                </a:cubicBezTo>
                <a:cubicBezTo>
                  <a:pt x="1441903" y="4414195"/>
                  <a:pt x="1440844" y="4407089"/>
                  <a:pt x="1439484" y="4399983"/>
                </a:cubicBezTo>
                <a:cubicBezTo>
                  <a:pt x="1436005" y="4383355"/>
                  <a:pt x="1431017" y="4367028"/>
                  <a:pt x="1425120" y="4351154"/>
                </a:cubicBezTo>
                <a:cubicBezTo>
                  <a:pt x="1422248" y="4343746"/>
                  <a:pt x="1419075" y="4336491"/>
                  <a:pt x="1415899" y="4329233"/>
                </a:cubicBezTo>
                <a:cubicBezTo>
                  <a:pt x="1412422" y="4321524"/>
                  <a:pt x="1409096" y="4313814"/>
                  <a:pt x="1405468" y="4306256"/>
                </a:cubicBezTo>
                <a:cubicBezTo>
                  <a:pt x="1400631" y="4296277"/>
                  <a:pt x="1395944" y="4286148"/>
                  <a:pt x="1389141" y="4277380"/>
                </a:cubicBezTo>
                <a:close/>
                <a:moveTo>
                  <a:pt x="3694730" y="4271333"/>
                </a:moveTo>
                <a:cubicBezTo>
                  <a:pt x="3694730" y="4272392"/>
                  <a:pt x="3694730" y="4273601"/>
                  <a:pt x="3694730" y="4274660"/>
                </a:cubicBezTo>
                <a:cubicBezTo>
                  <a:pt x="3695033" y="4277380"/>
                  <a:pt x="3695638" y="4279799"/>
                  <a:pt x="3696393" y="4282369"/>
                </a:cubicBezTo>
                <a:cubicBezTo>
                  <a:pt x="3699116" y="4289778"/>
                  <a:pt x="3702742" y="4296731"/>
                  <a:pt x="3706220" y="4303686"/>
                </a:cubicBezTo>
                <a:cubicBezTo>
                  <a:pt x="3709242" y="4309733"/>
                  <a:pt x="3712720" y="4315628"/>
                  <a:pt x="3716348" y="4321524"/>
                </a:cubicBezTo>
                <a:cubicBezTo>
                  <a:pt x="3724361" y="4333316"/>
                  <a:pt x="3732826" y="4344806"/>
                  <a:pt x="3742502" y="4355387"/>
                </a:cubicBezTo>
                <a:cubicBezTo>
                  <a:pt x="3752934" y="4366575"/>
                  <a:pt x="3763516" y="4377611"/>
                  <a:pt x="3775005" y="4387891"/>
                </a:cubicBezTo>
                <a:cubicBezTo>
                  <a:pt x="3787098" y="4398171"/>
                  <a:pt x="3799497" y="4407846"/>
                  <a:pt x="3813706" y="4415253"/>
                </a:cubicBezTo>
                <a:cubicBezTo>
                  <a:pt x="3822323" y="4419032"/>
                  <a:pt x="3831091" y="4422056"/>
                  <a:pt x="3840012" y="4425079"/>
                </a:cubicBezTo>
                <a:cubicBezTo>
                  <a:pt x="3848778" y="4428255"/>
                  <a:pt x="3857699" y="4431429"/>
                  <a:pt x="3866919" y="4433394"/>
                </a:cubicBezTo>
                <a:cubicBezTo>
                  <a:pt x="3867072" y="4433394"/>
                  <a:pt x="3867373" y="4433394"/>
                  <a:pt x="3867524" y="4433545"/>
                </a:cubicBezTo>
                <a:cubicBezTo>
                  <a:pt x="3867524" y="4429766"/>
                  <a:pt x="3867524" y="4425987"/>
                  <a:pt x="3867373" y="4422208"/>
                </a:cubicBezTo>
                <a:cubicBezTo>
                  <a:pt x="3866618" y="4414347"/>
                  <a:pt x="3865258" y="4406637"/>
                  <a:pt x="3862839" y="4399229"/>
                </a:cubicBezTo>
                <a:cubicBezTo>
                  <a:pt x="3859513" y="4390006"/>
                  <a:pt x="3855734" y="4381088"/>
                  <a:pt x="3851501" y="4372319"/>
                </a:cubicBezTo>
                <a:cubicBezTo>
                  <a:pt x="3848173" y="4365517"/>
                  <a:pt x="3844394" y="4359016"/>
                  <a:pt x="3840163" y="4352667"/>
                </a:cubicBezTo>
                <a:cubicBezTo>
                  <a:pt x="3833360" y="4343747"/>
                  <a:pt x="3826404" y="4334827"/>
                  <a:pt x="3818243" y="4327269"/>
                </a:cubicBezTo>
                <a:cubicBezTo>
                  <a:pt x="3810833" y="4320919"/>
                  <a:pt x="3802820" y="4315023"/>
                  <a:pt x="3794659" y="4309733"/>
                </a:cubicBezTo>
                <a:cubicBezTo>
                  <a:pt x="3790425" y="4307011"/>
                  <a:pt x="3786194" y="4304291"/>
                  <a:pt x="3781959" y="4301719"/>
                </a:cubicBezTo>
                <a:cubicBezTo>
                  <a:pt x="3778784" y="4299755"/>
                  <a:pt x="3775459" y="4298091"/>
                  <a:pt x="3772134" y="4296429"/>
                </a:cubicBezTo>
                <a:cubicBezTo>
                  <a:pt x="3759886" y="4291138"/>
                  <a:pt x="3747340" y="4286602"/>
                  <a:pt x="3734640" y="4282369"/>
                </a:cubicBezTo>
                <a:cubicBezTo>
                  <a:pt x="3728442" y="4280253"/>
                  <a:pt x="3722093" y="4278439"/>
                  <a:pt x="3715744" y="4276625"/>
                </a:cubicBezTo>
                <a:cubicBezTo>
                  <a:pt x="3709698" y="4274962"/>
                  <a:pt x="3703801" y="4273148"/>
                  <a:pt x="3697603" y="4271787"/>
                </a:cubicBezTo>
                <a:cubicBezTo>
                  <a:pt x="3696393" y="4271484"/>
                  <a:pt x="3695487" y="4271484"/>
                  <a:pt x="3694730" y="4271333"/>
                </a:cubicBezTo>
                <a:close/>
                <a:moveTo>
                  <a:pt x="3971988" y="4269216"/>
                </a:moveTo>
                <a:cubicBezTo>
                  <a:pt x="3969719" y="4274357"/>
                  <a:pt x="3967149" y="4279496"/>
                  <a:pt x="3964580" y="4284486"/>
                </a:cubicBezTo>
                <a:cubicBezTo>
                  <a:pt x="3960499" y="4292952"/>
                  <a:pt x="3957323" y="4301719"/>
                  <a:pt x="3953544" y="4310336"/>
                </a:cubicBezTo>
                <a:cubicBezTo>
                  <a:pt x="3951579" y="4314721"/>
                  <a:pt x="3949614" y="4319105"/>
                  <a:pt x="3947648" y="4323640"/>
                </a:cubicBezTo>
                <a:cubicBezTo>
                  <a:pt x="3945531" y="4328326"/>
                  <a:pt x="3943264" y="4332861"/>
                  <a:pt x="3940996" y="4337397"/>
                </a:cubicBezTo>
                <a:cubicBezTo>
                  <a:pt x="3939939" y="4339513"/>
                  <a:pt x="3938880" y="4341479"/>
                  <a:pt x="3937974" y="4343595"/>
                </a:cubicBezTo>
                <a:cubicBezTo>
                  <a:pt x="3937671" y="4344350"/>
                  <a:pt x="3937369" y="4345107"/>
                  <a:pt x="3936915" y="4345712"/>
                </a:cubicBezTo>
                <a:cubicBezTo>
                  <a:pt x="3935856" y="4348432"/>
                  <a:pt x="3934193" y="4351004"/>
                  <a:pt x="3932985" y="4353573"/>
                </a:cubicBezTo>
                <a:cubicBezTo>
                  <a:pt x="3928750" y="4361888"/>
                  <a:pt x="3923761" y="4369900"/>
                  <a:pt x="3919530" y="4378214"/>
                </a:cubicBezTo>
                <a:cubicBezTo>
                  <a:pt x="3916506" y="4384413"/>
                  <a:pt x="3913936" y="4390762"/>
                  <a:pt x="3911668" y="4397263"/>
                </a:cubicBezTo>
                <a:cubicBezTo>
                  <a:pt x="3909400" y="4403310"/>
                  <a:pt x="3907435" y="4409508"/>
                  <a:pt x="3906074" y="4415706"/>
                </a:cubicBezTo>
                <a:cubicBezTo>
                  <a:pt x="3904865" y="4421753"/>
                  <a:pt x="3903959" y="4427649"/>
                  <a:pt x="3903201" y="4433848"/>
                </a:cubicBezTo>
                <a:cubicBezTo>
                  <a:pt x="3902598" y="4438383"/>
                  <a:pt x="3902446" y="4443070"/>
                  <a:pt x="3902295" y="4447604"/>
                </a:cubicBezTo>
                <a:cubicBezTo>
                  <a:pt x="3905622" y="4447303"/>
                  <a:pt x="3908795" y="4446698"/>
                  <a:pt x="3911971" y="4445941"/>
                </a:cubicBezTo>
                <a:cubicBezTo>
                  <a:pt x="3918320" y="4443522"/>
                  <a:pt x="3924063" y="4439743"/>
                  <a:pt x="3929809" y="4436266"/>
                </a:cubicBezTo>
                <a:cubicBezTo>
                  <a:pt x="3935252" y="4432486"/>
                  <a:pt x="3940088" y="4428103"/>
                  <a:pt x="3944623" y="4423114"/>
                </a:cubicBezTo>
                <a:cubicBezTo>
                  <a:pt x="3949766" y="4416764"/>
                  <a:pt x="3953694" y="4409811"/>
                  <a:pt x="3957626" y="4402705"/>
                </a:cubicBezTo>
                <a:cubicBezTo>
                  <a:pt x="3961405" y="4395903"/>
                  <a:pt x="3965032" y="4388948"/>
                  <a:pt x="3968661" y="4381994"/>
                </a:cubicBezTo>
                <a:cubicBezTo>
                  <a:pt x="3970626" y="4377912"/>
                  <a:pt x="3972442" y="4373830"/>
                  <a:pt x="3973953" y="4369597"/>
                </a:cubicBezTo>
                <a:cubicBezTo>
                  <a:pt x="3975313" y="4365969"/>
                  <a:pt x="3976221" y="4362190"/>
                  <a:pt x="3976976" y="4358260"/>
                </a:cubicBezTo>
                <a:cubicBezTo>
                  <a:pt x="3977883" y="4353573"/>
                  <a:pt x="3978791" y="4348736"/>
                  <a:pt x="3979092" y="4343898"/>
                </a:cubicBezTo>
                <a:cubicBezTo>
                  <a:pt x="3979394" y="4338456"/>
                  <a:pt x="3979394" y="4332861"/>
                  <a:pt x="3979245" y="4327420"/>
                </a:cubicBezTo>
                <a:cubicBezTo>
                  <a:pt x="3978490" y="4317291"/>
                  <a:pt x="3977581" y="4307162"/>
                  <a:pt x="3976522" y="4297033"/>
                </a:cubicBezTo>
                <a:cubicBezTo>
                  <a:pt x="3975616" y="4287660"/>
                  <a:pt x="3974407" y="4278287"/>
                  <a:pt x="3971988" y="4269216"/>
                </a:cubicBezTo>
                <a:close/>
                <a:moveTo>
                  <a:pt x="9286284" y="4253948"/>
                </a:moveTo>
                <a:cubicBezTo>
                  <a:pt x="9284622" y="4254100"/>
                  <a:pt x="9283112" y="4254251"/>
                  <a:pt x="9281447" y="4254402"/>
                </a:cubicBezTo>
                <a:cubicBezTo>
                  <a:pt x="9281599" y="4254705"/>
                  <a:pt x="9281750" y="4255157"/>
                  <a:pt x="9281901" y="4255460"/>
                </a:cubicBezTo>
                <a:cubicBezTo>
                  <a:pt x="9285681" y="4262566"/>
                  <a:pt x="9289763" y="4269670"/>
                  <a:pt x="9293995" y="4276625"/>
                </a:cubicBezTo>
                <a:cubicBezTo>
                  <a:pt x="9300345" y="4287056"/>
                  <a:pt x="9307752" y="4296428"/>
                  <a:pt x="9315916" y="4305498"/>
                </a:cubicBezTo>
                <a:cubicBezTo>
                  <a:pt x="9320451" y="4310488"/>
                  <a:pt x="9324835" y="4315326"/>
                  <a:pt x="9329068" y="4320465"/>
                </a:cubicBezTo>
                <a:cubicBezTo>
                  <a:pt x="9332999" y="4325303"/>
                  <a:pt x="9336930" y="4330141"/>
                  <a:pt x="9340860" y="4334978"/>
                </a:cubicBezTo>
                <a:cubicBezTo>
                  <a:pt x="9348569" y="4344200"/>
                  <a:pt x="9356279" y="4353423"/>
                  <a:pt x="9364293" y="4362342"/>
                </a:cubicBezTo>
                <a:cubicBezTo>
                  <a:pt x="9372759" y="4371714"/>
                  <a:pt x="9381225" y="4380936"/>
                  <a:pt x="9389538" y="4390310"/>
                </a:cubicBezTo>
                <a:cubicBezTo>
                  <a:pt x="9397552" y="4399077"/>
                  <a:pt x="9406017" y="4407392"/>
                  <a:pt x="9414483" y="4415707"/>
                </a:cubicBezTo>
                <a:cubicBezTo>
                  <a:pt x="9423251" y="4424173"/>
                  <a:pt x="9431717" y="4433093"/>
                  <a:pt x="9440486" y="4441406"/>
                </a:cubicBezTo>
                <a:cubicBezTo>
                  <a:pt x="9444719" y="4445338"/>
                  <a:pt x="9448951" y="4449267"/>
                  <a:pt x="9453335" y="4453048"/>
                </a:cubicBezTo>
                <a:cubicBezTo>
                  <a:pt x="9457871" y="4456978"/>
                  <a:pt x="9462406" y="4461060"/>
                  <a:pt x="9467093" y="4464688"/>
                </a:cubicBezTo>
                <a:cubicBezTo>
                  <a:pt x="9476162" y="4471642"/>
                  <a:pt x="9485535" y="4478293"/>
                  <a:pt x="9495060" y="4484643"/>
                </a:cubicBezTo>
                <a:cubicBezTo>
                  <a:pt x="9498839" y="4487062"/>
                  <a:pt x="9502769" y="4489330"/>
                  <a:pt x="9506851" y="4491446"/>
                </a:cubicBezTo>
                <a:lnTo>
                  <a:pt x="9506854" y="4491456"/>
                </a:lnTo>
                <a:lnTo>
                  <a:pt x="9539053" y="4486912"/>
                </a:lnTo>
                <a:cubicBezTo>
                  <a:pt x="9551448" y="4485248"/>
                  <a:pt x="9563996" y="4483888"/>
                  <a:pt x="9576392" y="4482377"/>
                </a:cubicBezTo>
                <a:lnTo>
                  <a:pt x="9599009" y="4480261"/>
                </a:lnTo>
                <a:lnTo>
                  <a:pt x="9595742" y="4478143"/>
                </a:lnTo>
                <a:cubicBezTo>
                  <a:pt x="9585613" y="4470734"/>
                  <a:pt x="9576090" y="4462420"/>
                  <a:pt x="9566717" y="4454105"/>
                </a:cubicBezTo>
                <a:cubicBezTo>
                  <a:pt x="9556740" y="4445185"/>
                  <a:pt x="9546912" y="4436266"/>
                  <a:pt x="9537842" y="4426590"/>
                </a:cubicBezTo>
                <a:cubicBezTo>
                  <a:pt x="9529225" y="4417218"/>
                  <a:pt x="9521213" y="4407089"/>
                  <a:pt x="9512596" y="4397564"/>
                </a:cubicBezTo>
                <a:cubicBezTo>
                  <a:pt x="9499745" y="4383807"/>
                  <a:pt x="9486745" y="4370353"/>
                  <a:pt x="9474801" y="4355992"/>
                </a:cubicBezTo>
                <a:cubicBezTo>
                  <a:pt x="9467243" y="4346769"/>
                  <a:pt x="9460138" y="4337246"/>
                  <a:pt x="9453637" y="4327268"/>
                </a:cubicBezTo>
                <a:cubicBezTo>
                  <a:pt x="9450764" y="4322884"/>
                  <a:pt x="9447740" y="4318197"/>
                  <a:pt x="9445776" y="4313360"/>
                </a:cubicBezTo>
                <a:lnTo>
                  <a:pt x="9445514" y="4311549"/>
                </a:lnTo>
                <a:lnTo>
                  <a:pt x="9426728" y="4296731"/>
                </a:lnTo>
                <a:cubicBezTo>
                  <a:pt x="9418262" y="4291439"/>
                  <a:pt x="9409192" y="4287207"/>
                  <a:pt x="9399970" y="4283277"/>
                </a:cubicBezTo>
                <a:cubicBezTo>
                  <a:pt x="9389992" y="4279195"/>
                  <a:pt x="9380015" y="4275416"/>
                  <a:pt x="9369735" y="4271938"/>
                </a:cubicBezTo>
                <a:cubicBezTo>
                  <a:pt x="9357187" y="4268008"/>
                  <a:pt x="9344488" y="4264531"/>
                  <a:pt x="9331789" y="4260903"/>
                </a:cubicBezTo>
                <a:cubicBezTo>
                  <a:pt x="9325439" y="4259089"/>
                  <a:pt x="9318940" y="4257274"/>
                  <a:pt x="9312439" y="4256216"/>
                </a:cubicBezTo>
                <a:lnTo>
                  <a:pt x="9293052" y="4254060"/>
                </a:lnTo>
                <a:lnTo>
                  <a:pt x="9295356" y="4254100"/>
                </a:lnTo>
                <a:cubicBezTo>
                  <a:pt x="9294298" y="4254100"/>
                  <a:pt x="9293088" y="4253948"/>
                  <a:pt x="9292030" y="4253948"/>
                </a:cubicBezTo>
                <a:lnTo>
                  <a:pt x="9293052" y="4254060"/>
                </a:lnTo>
                <a:close/>
                <a:moveTo>
                  <a:pt x="7976344" y="4253343"/>
                </a:moveTo>
                <a:lnTo>
                  <a:pt x="7965651" y="4256143"/>
                </a:lnTo>
                <a:lnTo>
                  <a:pt x="7963191" y="4257879"/>
                </a:lnTo>
                <a:lnTo>
                  <a:pt x="7958455" y="4258027"/>
                </a:lnTo>
                <a:lnTo>
                  <a:pt x="7948637" y="4260596"/>
                </a:lnTo>
                <a:lnTo>
                  <a:pt x="7950643" y="4259995"/>
                </a:lnTo>
                <a:cubicBezTo>
                  <a:pt x="7949585" y="4260296"/>
                  <a:pt x="7948526" y="4260599"/>
                  <a:pt x="7947469" y="4260903"/>
                </a:cubicBezTo>
                <a:lnTo>
                  <a:pt x="7948637" y="4260596"/>
                </a:lnTo>
                <a:lnTo>
                  <a:pt x="7943085" y="4262263"/>
                </a:lnTo>
                <a:cubicBezTo>
                  <a:pt x="7918443" y="4269972"/>
                  <a:pt x="7894255" y="4279195"/>
                  <a:pt x="7870671" y="4289776"/>
                </a:cubicBezTo>
                <a:cubicBezTo>
                  <a:pt x="7859333" y="4294917"/>
                  <a:pt x="7848145" y="4300510"/>
                  <a:pt x="7837109" y="4306256"/>
                </a:cubicBezTo>
                <a:cubicBezTo>
                  <a:pt x="7826226" y="4311999"/>
                  <a:pt x="7815493" y="4317896"/>
                  <a:pt x="7804909" y="4324395"/>
                </a:cubicBezTo>
                <a:cubicBezTo>
                  <a:pt x="7798107" y="4328931"/>
                  <a:pt x="7791455" y="4333466"/>
                  <a:pt x="7784954" y="4338456"/>
                </a:cubicBezTo>
                <a:cubicBezTo>
                  <a:pt x="7778001" y="4343898"/>
                  <a:pt x="7771197" y="4349642"/>
                  <a:pt x="7764545" y="4355387"/>
                </a:cubicBezTo>
                <a:cubicBezTo>
                  <a:pt x="7752300" y="4365818"/>
                  <a:pt x="7740206" y="4376249"/>
                  <a:pt x="7729018" y="4387738"/>
                </a:cubicBezTo>
                <a:cubicBezTo>
                  <a:pt x="7725996" y="4391216"/>
                  <a:pt x="7722820" y="4394693"/>
                  <a:pt x="7719797" y="4398169"/>
                </a:cubicBezTo>
                <a:lnTo>
                  <a:pt x="7716321" y="4400294"/>
                </a:lnTo>
                <a:lnTo>
                  <a:pt x="7716321" y="4426138"/>
                </a:lnTo>
                <a:cubicBezTo>
                  <a:pt x="7715111" y="4437930"/>
                  <a:pt x="7713297" y="4449721"/>
                  <a:pt x="7710879" y="4461362"/>
                </a:cubicBezTo>
                <a:lnTo>
                  <a:pt x="7704607" y="4485799"/>
                </a:lnTo>
                <a:lnTo>
                  <a:pt x="7765755" y="4462117"/>
                </a:lnTo>
                <a:cubicBezTo>
                  <a:pt x="7772255" y="4459849"/>
                  <a:pt x="7778756" y="4457583"/>
                  <a:pt x="7785408" y="4455919"/>
                </a:cubicBezTo>
                <a:cubicBezTo>
                  <a:pt x="7792211" y="4454256"/>
                  <a:pt x="7799163" y="4452745"/>
                  <a:pt x="7805968" y="4451383"/>
                </a:cubicBezTo>
                <a:lnTo>
                  <a:pt x="7839807" y="4446074"/>
                </a:lnTo>
                <a:lnTo>
                  <a:pt x="7849657" y="4440651"/>
                </a:lnTo>
                <a:cubicBezTo>
                  <a:pt x="7861601" y="4433091"/>
                  <a:pt x="7872335" y="4423567"/>
                  <a:pt x="7882161" y="4413287"/>
                </a:cubicBezTo>
                <a:cubicBezTo>
                  <a:pt x="7894859" y="4399682"/>
                  <a:pt x="7906953" y="4385320"/>
                  <a:pt x="7918140" y="4370353"/>
                </a:cubicBezTo>
                <a:cubicBezTo>
                  <a:pt x="7929629" y="4355235"/>
                  <a:pt x="7939909" y="4339211"/>
                  <a:pt x="7949131" y="4322733"/>
                </a:cubicBezTo>
                <a:cubicBezTo>
                  <a:pt x="7954725" y="4312453"/>
                  <a:pt x="7960017" y="4301870"/>
                  <a:pt x="7964702" y="4290986"/>
                </a:cubicBezTo>
                <a:cubicBezTo>
                  <a:pt x="7969086" y="4280555"/>
                  <a:pt x="7972413" y="4269821"/>
                  <a:pt x="7975285" y="4258785"/>
                </a:cubicBezTo>
                <a:cubicBezTo>
                  <a:pt x="7975737" y="4256971"/>
                  <a:pt x="7976041" y="4255157"/>
                  <a:pt x="7976344" y="4253343"/>
                </a:cubicBezTo>
                <a:close/>
                <a:moveTo>
                  <a:pt x="10839168" y="4250924"/>
                </a:moveTo>
                <a:cubicBezTo>
                  <a:pt x="10839016" y="4251529"/>
                  <a:pt x="10838714" y="4252284"/>
                  <a:pt x="10838411" y="4252889"/>
                </a:cubicBezTo>
                <a:cubicBezTo>
                  <a:pt x="10836143" y="4258331"/>
                  <a:pt x="10833875" y="4263925"/>
                  <a:pt x="10831910" y="4269670"/>
                </a:cubicBezTo>
                <a:cubicBezTo>
                  <a:pt x="10829492" y="4276473"/>
                  <a:pt x="10827376" y="4283428"/>
                  <a:pt x="10825411" y="4290381"/>
                </a:cubicBezTo>
                <a:cubicBezTo>
                  <a:pt x="10823143" y="4298393"/>
                  <a:pt x="10820875" y="4306256"/>
                  <a:pt x="10818910" y="4314267"/>
                </a:cubicBezTo>
                <a:cubicBezTo>
                  <a:pt x="10815131" y="4330442"/>
                  <a:pt x="10811654" y="4346771"/>
                  <a:pt x="10810141" y="4363399"/>
                </a:cubicBezTo>
                <a:cubicBezTo>
                  <a:pt x="10809990" y="4365969"/>
                  <a:pt x="10809689" y="4368540"/>
                  <a:pt x="10809536" y="4371110"/>
                </a:cubicBezTo>
                <a:cubicBezTo>
                  <a:pt x="10808781" y="4382750"/>
                  <a:pt x="10808327" y="4394239"/>
                  <a:pt x="10807875" y="4405879"/>
                </a:cubicBezTo>
                <a:cubicBezTo>
                  <a:pt x="10809536" y="4404519"/>
                  <a:pt x="10811350" y="4403310"/>
                  <a:pt x="10813014" y="4401950"/>
                </a:cubicBezTo>
                <a:cubicBezTo>
                  <a:pt x="10815585" y="4399682"/>
                  <a:pt x="10817851" y="4397263"/>
                  <a:pt x="10819969" y="4394542"/>
                </a:cubicBezTo>
                <a:cubicBezTo>
                  <a:pt x="10821783" y="4392124"/>
                  <a:pt x="10823597" y="4389856"/>
                  <a:pt x="10825259" y="4387437"/>
                </a:cubicBezTo>
                <a:cubicBezTo>
                  <a:pt x="10832517" y="4376854"/>
                  <a:pt x="10838562" y="4365667"/>
                  <a:pt x="10843400" y="4353724"/>
                </a:cubicBezTo>
                <a:cubicBezTo>
                  <a:pt x="10845517" y="4347375"/>
                  <a:pt x="10847482" y="4341176"/>
                  <a:pt x="10848993" y="4334675"/>
                </a:cubicBezTo>
                <a:cubicBezTo>
                  <a:pt x="10850505" y="4328025"/>
                  <a:pt x="10851866" y="4321373"/>
                  <a:pt x="10852773" y="4314721"/>
                </a:cubicBezTo>
                <a:cubicBezTo>
                  <a:pt x="10853075" y="4306406"/>
                  <a:pt x="10852623" y="4298091"/>
                  <a:pt x="10851261" y="4289927"/>
                </a:cubicBezTo>
                <a:cubicBezTo>
                  <a:pt x="10849750" y="4282369"/>
                  <a:pt x="10847936" y="4275112"/>
                  <a:pt x="10845668" y="4267856"/>
                </a:cubicBezTo>
                <a:cubicBezTo>
                  <a:pt x="10843854" y="4262112"/>
                  <a:pt x="10841586" y="4256517"/>
                  <a:pt x="10839168" y="4250924"/>
                </a:cubicBezTo>
                <a:close/>
                <a:moveTo>
                  <a:pt x="5829245" y="4248653"/>
                </a:moveTo>
                <a:lnTo>
                  <a:pt x="5824802" y="4253192"/>
                </a:lnTo>
                <a:cubicBezTo>
                  <a:pt x="5820118" y="4257425"/>
                  <a:pt x="5814675" y="4260752"/>
                  <a:pt x="5808778" y="4263171"/>
                </a:cubicBezTo>
                <a:cubicBezTo>
                  <a:pt x="5803185" y="4265437"/>
                  <a:pt x="5796986" y="4267554"/>
                  <a:pt x="5790788" y="4268008"/>
                </a:cubicBezTo>
                <a:lnTo>
                  <a:pt x="5790137" y="4267869"/>
                </a:lnTo>
                <a:lnTo>
                  <a:pt x="5796986" y="4280102"/>
                </a:lnTo>
                <a:cubicBezTo>
                  <a:pt x="5802429" y="4290230"/>
                  <a:pt x="5807265" y="4300661"/>
                  <a:pt x="5811047" y="4311545"/>
                </a:cubicBezTo>
                <a:cubicBezTo>
                  <a:pt x="5814826" y="4322279"/>
                  <a:pt x="5818304" y="4333013"/>
                  <a:pt x="5822234" y="4343596"/>
                </a:cubicBezTo>
                <a:cubicBezTo>
                  <a:pt x="5825710" y="4353119"/>
                  <a:pt x="5830701" y="4361888"/>
                  <a:pt x="5836141" y="4370505"/>
                </a:cubicBezTo>
                <a:cubicBezTo>
                  <a:pt x="5838560" y="4373982"/>
                  <a:pt x="5840978" y="4377460"/>
                  <a:pt x="5843700" y="4380785"/>
                </a:cubicBezTo>
                <a:cubicBezTo>
                  <a:pt x="5846724" y="4384413"/>
                  <a:pt x="5849898" y="4387588"/>
                  <a:pt x="5853376" y="4390763"/>
                </a:cubicBezTo>
                <a:cubicBezTo>
                  <a:pt x="5858516" y="4395147"/>
                  <a:pt x="5863657" y="4399380"/>
                  <a:pt x="5868945" y="4403613"/>
                </a:cubicBezTo>
                <a:cubicBezTo>
                  <a:pt x="5875750" y="4409055"/>
                  <a:pt x="5882252" y="4414952"/>
                  <a:pt x="5888599" y="4420999"/>
                </a:cubicBezTo>
                <a:lnTo>
                  <a:pt x="5895970" y="4428504"/>
                </a:lnTo>
                <a:lnTo>
                  <a:pt x="5898880" y="4414498"/>
                </a:lnTo>
                <a:cubicBezTo>
                  <a:pt x="5900090" y="4408754"/>
                  <a:pt x="5901450" y="4403008"/>
                  <a:pt x="5902963" y="4397263"/>
                </a:cubicBezTo>
                <a:lnTo>
                  <a:pt x="5907895" y="4381394"/>
                </a:lnTo>
                <a:lnTo>
                  <a:pt x="5903717" y="4379425"/>
                </a:lnTo>
                <a:cubicBezTo>
                  <a:pt x="5900240" y="4377761"/>
                  <a:pt x="5896612" y="4376251"/>
                  <a:pt x="5893437" y="4373982"/>
                </a:cubicBezTo>
                <a:cubicBezTo>
                  <a:pt x="5887540" y="4369750"/>
                  <a:pt x="5882252" y="4364609"/>
                  <a:pt x="5878017" y="4358865"/>
                </a:cubicBezTo>
                <a:cubicBezTo>
                  <a:pt x="5868945" y="4346468"/>
                  <a:pt x="5861692" y="4332712"/>
                  <a:pt x="5854736" y="4319105"/>
                </a:cubicBezTo>
                <a:cubicBezTo>
                  <a:pt x="5847781" y="4305197"/>
                  <a:pt x="5841283" y="4290987"/>
                  <a:pt x="5836141" y="4276322"/>
                </a:cubicBezTo>
                <a:close/>
                <a:moveTo>
                  <a:pt x="2686234" y="4247296"/>
                </a:moveTo>
                <a:cubicBezTo>
                  <a:pt x="2683815" y="4254856"/>
                  <a:pt x="2682001" y="4262717"/>
                  <a:pt x="2680337" y="4270578"/>
                </a:cubicBezTo>
                <a:cubicBezTo>
                  <a:pt x="2672930" y="4307011"/>
                  <a:pt x="2669754" y="4344352"/>
                  <a:pt x="2670057" y="4381542"/>
                </a:cubicBezTo>
                <a:cubicBezTo>
                  <a:pt x="2670662" y="4392879"/>
                  <a:pt x="2671418" y="4404218"/>
                  <a:pt x="2672778" y="4415556"/>
                </a:cubicBezTo>
                <a:cubicBezTo>
                  <a:pt x="2673535" y="4422056"/>
                  <a:pt x="2674139" y="4428557"/>
                  <a:pt x="2675197" y="4435058"/>
                </a:cubicBezTo>
                <a:cubicBezTo>
                  <a:pt x="2676558" y="4443825"/>
                  <a:pt x="2677918" y="4452594"/>
                  <a:pt x="2679429" y="4461363"/>
                </a:cubicBezTo>
                <a:lnTo>
                  <a:pt x="2678090" y="4463290"/>
                </a:lnTo>
                <a:lnTo>
                  <a:pt x="2684267" y="4469827"/>
                </a:lnTo>
                <a:cubicBezTo>
                  <a:pt x="2688803" y="4475573"/>
                  <a:pt x="2692884" y="4481469"/>
                  <a:pt x="2696815" y="4487667"/>
                </a:cubicBezTo>
                <a:cubicBezTo>
                  <a:pt x="2703768" y="4498401"/>
                  <a:pt x="2710269" y="4509436"/>
                  <a:pt x="2715712" y="4520926"/>
                </a:cubicBezTo>
                <a:lnTo>
                  <a:pt x="2726060" y="4544152"/>
                </a:lnTo>
                <a:lnTo>
                  <a:pt x="2725690" y="4490387"/>
                </a:lnTo>
                <a:cubicBezTo>
                  <a:pt x="2725085" y="4481015"/>
                  <a:pt x="2724328" y="4471642"/>
                  <a:pt x="2723573" y="4462268"/>
                </a:cubicBezTo>
                <a:cubicBezTo>
                  <a:pt x="2721608" y="4435359"/>
                  <a:pt x="2721306" y="4408449"/>
                  <a:pt x="2724632" y="4381691"/>
                </a:cubicBezTo>
                <a:cubicBezTo>
                  <a:pt x="2726295" y="4368540"/>
                  <a:pt x="2728563" y="4355387"/>
                  <a:pt x="2732493" y="4342689"/>
                </a:cubicBezTo>
                <a:cubicBezTo>
                  <a:pt x="2734307" y="4336943"/>
                  <a:pt x="2735970" y="4331047"/>
                  <a:pt x="2738540" y="4325606"/>
                </a:cubicBezTo>
                <a:cubicBezTo>
                  <a:pt x="2739446" y="4323640"/>
                  <a:pt x="2740203" y="4321675"/>
                  <a:pt x="2741413" y="4319861"/>
                </a:cubicBezTo>
                <a:lnTo>
                  <a:pt x="2742958" y="4317946"/>
                </a:lnTo>
                <a:lnTo>
                  <a:pt x="2735970" y="4306860"/>
                </a:lnTo>
                <a:cubicBezTo>
                  <a:pt x="2729923" y="4297639"/>
                  <a:pt x="2723422" y="4288719"/>
                  <a:pt x="2716921" y="4279799"/>
                </a:cubicBezTo>
                <a:cubicBezTo>
                  <a:pt x="2709817" y="4270124"/>
                  <a:pt x="2702408" y="4260903"/>
                  <a:pt x="2693792" y="4252588"/>
                </a:cubicBezTo>
                <a:cubicBezTo>
                  <a:pt x="2691373" y="4250623"/>
                  <a:pt x="2688954" y="4248809"/>
                  <a:pt x="2686234" y="4247296"/>
                </a:cubicBezTo>
                <a:close/>
                <a:moveTo>
                  <a:pt x="2293475" y="4243969"/>
                </a:moveTo>
                <a:cubicBezTo>
                  <a:pt x="2285313" y="4247447"/>
                  <a:pt x="2277451" y="4251680"/>
                  <a:pt x="2269741" y="4256065"/>
                </a:cubicBezTo>
                <a:cubicBezTo>
                  <a:pt x="2260520" y="4261355"/>
                  <a:pt x="2251600" y="4267251"/>
                  <a:pt x="2242832" y="4273298"/>
                </a:cubicBezTo>
                <a:cubicBezTo>
                  <a:pt x="2236028" y="4278136"/>
                  <a:pt x="2229377" y="4283275"/>
                  <a:pt x="2222877" y="4288567"/>
                </a:cubicBezTo>
                <a:cubicBezTo>
                  <a:pt x="2213353" y="4296277"/>
                  <a:pt x="2203828" y="4304138"/>
                  <a:pt x="2194153" y="4311849"/>
                </a:cubicBezTo>
                <a:cubicBezTo>
                  <a:pt x="2183873" y="4320011"/>
                  <a:pt x="2173442" y="4328176"/>
                  <a:pt x="2164221" y="4337397"/>
                </a:cubicBezTo>
                <a:cubicBezTo>
                  <a:pt x="2154847" y="4346618"/>
                  <a:pt x="2146381" y="4356898"/>
                  <a:pt x="2137612" y="4366726"/>
                </a:cubicBezTo>
                <a:cubicBezTo>
                  <a:pt x="2129753" y="4375343"/>
                  <a:pt x="2122042" y="4384261"/>
                  <a:pt x="2114483" y="4393181"/>
                </a:cubicBezTo>
                <a:cubicBezTo>
                  <a:pt x="2111610" y="4396809"/>
                  <a:pt x="2108889" y="4400740"/>
                  <a:pt x="2106320" y="4404670"/>
                </a:cubicBezTo>
                <a:lnTo>
                  <a:pt x="2101281" y="4405784"/>
                </a:lnTo>
                <a:lnTo>
                  <a:pt x="2100877" y="4414345"/>
                </a:lnTo>
                <a:cubicBezTo>
                  <a:pt x="2100122" y="4426439"/>
                  <a:pt x="2098459" y="4438383"/>
                  <a:pt x="2096644" y="4450326"/>
                </a:cubicBezTo>
                <a:lnTo>
                  <a:pt x="2095811" y="4454922"/>
                </a:lnTo>
                <a:lnTo>
                  <a:pt x="2120379" y="4436872"/>
                </a:lnTo>
                <a:cubicBezTo>
                  <a:pt x="2130659" y="4429465"/>
                  <a:pt x="2141242" y="4422207"/>
                  <a:pt x="2151824" y="4415253"/>
                </a:cubicBezTo>
                <a:cubicBezTo>
                  <a:pt x="2162708" y="4408148"/>
                  <a:pt x="2173896" y="4401496"/>
                  <a:pt x="2185687" y="4395752"/>
                </a:cubicBezTo>
                <a:cubicBezTo>
                  <a:pt x="2198084" y="4389705"/>
                  <a:pt x="2210480" y="4383505"/>
                  <a:pt x="2223482" y="4378971"/>
                </a:cubicBezTo>
                <a:cubicBezTo>
                  <a:pt x="2226505" y="4377912"/>
                  <a:pt x="2229529" y="4377006"/>
                  <a:pt x="2232703" y="4376098"/>
                </a:cubicBezTo>
                <a:lnTo>
                  <a:pt x="2235259" y="4376098"/>
                </a:lnTo>
                <a:lnTo>
                  <a:pt x="2255984" y="4345409"/>
                </a:lnTo>
                <a:cubicBezTo>
                  <a:pt x="2263240" y="4333315"/>
                  <a:pt x="2269892" y="4320768"/>
                  <a:pt x="2275939" y="4308070"/>
                </a:cubicBezTo>
                <a:cubicBezTo>
                  <a:pt x="2283348" y="4291590"/>
                  <a:pt x="2289999" y="4274508"/>
                  <a:pt x="2294080" y="4256820"/>
                </a:cubicBezTo>
                <a:cubicBezTo>
                  <a:pt x="2294534" y="4253948"/>
                  <a:pt x="2294383" y="4250924"/>
                  <a:pt x="2294232" y="4247901"/>
                </a:cubicBezTo>
                <a:cubicBezTo>
                  <a:pt x="2294080" y="4246540"/>
                  <a:pt x="2293778" y="4245331"/>
                  <a:pt x="2293475" y="4243969"/>
                </a:cubicBezTo>
                <a:close/>
                <a:moveTo>
                  <a:pt x="6335326" y="4232783"/>
                </a:moveTo>
                <a:cubicBezTo>
                  <a:pt x="6333211" y="4233691"/>
                  <a:pt x="6330942" y="4234597"/>
                  <a:pt x="6328825" y="4235503"/>
                </a:cubicBezTo>
                <a:cubicBezTo>
                  <a:pt x="6323534" y="4237621"/>
                  <a:pt x="6318395" y="4239889"/>
                  <a:pt x="6313254" y="4242155"/>
                </a:cubicBezTo>
                <a:cubicBezTo>
                  <a:pt x="6303276" y="4246691"/>
                  <a:pt x="6293451" y="4251832"/>
                  <a:pt x="6283775" y="4256971"/>
                </a:cubicBezTo>
                <a:cubicBezTo>
                  <a:pt x="6264879" y="4267554"/>
                  <a:pt x="6246283" y="4278741"/>
                  <a:pt x="6228596" y="4291138"/>
                </a:cubicBezTo>
                <a:cubicBezTo>
                  <a:pt x="6219527" y="4297637"/>
                  <a:pt x="6211060" y="4304894"/>
                  <a:pt x="6202746" y="4312150"/>
                </a:cubicBezTo>
                <a:cubicBezTo>
                  <a:pt x="6195035" y="4318954"/>
                  <a:pt x="6187627" y="4325757"/>
                  <a:pt x="6180221" y="4332710"/>
                </a:cubicBezTo>
                <a:cubicBezTo>
                  <a:pt x="6174324" y="4338456"/>
                  <a:pt x="6168427" y="4344200"/>
                  <a:pt x="6163135" y="4350399"/>
                </a:cubicBezTo>
                <a:cubicBezTo>
                  <a:pt x="6160113" y="4354026"/>
                  <a:pt x="6157089" y="4357503"/>
                  <a:pt x="6154216" y="4361284"/>
                </a:cubicBezTo>
                <a:cubicBezTo>
                  <a:pt x="6151496" y="4364760"/>
                  <a:pt x="6149076" y="4368388"/>
                  <a:pt x="6146658" y="4372016"/>
                </a:cubicBezTo>
                <a:cubicBezTo>
                  <a:pt x="6141217" y="4381087"/>
                  <a:pt x="6135774" y="4390157"/>
                  <a:pt x="6130632" y="4399378"/>
                </a:cubicBezTo>
                <a:cubicBezTo>
                  <a:pt x="6127912" y="4404519"/>
                  <a:pt x="6124888" y="4409508"/>
                  <a:pt x="6122320" y="4414799"/>
                </a:cubicBezTo>
                <a:cubicBezTo>
                  <a:pt x="6118842" y="4421905"/>
                  <a:pt x="6115364" y="4429011"/>
                  <a:pt x="6111889" y="4436115"/>
                </a:cubicBezTo>
                <a:lnTo>
                  <a:pt x="6110814" y="4436519"/>
                </a:lnTo>
                <a:lnTo>
                  <a:pt x="6112190" y="4460606"/>
                </a:lnTo>
                <a:lnTo>
                  <a:pt x="6112128" y="4468189"/>
                </a:lnTo>
                <a:lnTo>
                  <a:pt x="6135470" y="4450174"/>
                </a:lnTo>
                <a:cubicBezTo>
                  <a:pt x="6146053" y="4442766"/>
                  <a:pt x="6157240" y="4435964"/>
                  <a:pt x="6168427" y="4429312"/>
                </a:cubicBezTo>
                <a:cubicBezTo>
                  <a:pt x="6180520" y="4422207"/>
                  <a:pt x="6192766" y="4415253"/>
                  <a:pt x="6205163" y="4408752"/>
                </a:cubicBezTo>
                <a:cubicBezTo>
                  <a:pt x="6210907" y="4405729"/>
                  <a:pt x="6216501" y="4402554"/>
                  <a:pt x="6222396" y="4400286"/>
                </a:cubicBezTo>
                <a:cubicBezTo>
                  <a:pt x="6225874" y="4398926"/>
                  <a:pt x="6229502" y="4397868"/>
                  <a:pt x="6233280" y="4396961"/>
                </a:cubicBezTo>
                <a:lnTo>
                  <a:pt x="6243264" y="4396533"/>
                </a:lnTo>
                <a:lnTo>
                  <a:pt x="6243864" y="4395146"/>
                </a:lnTo>
                <a:cubicBezTo>
                  <a:pt x="6244318" y="4394995"/>
                  <a:pt x="6244620" y="4394844"/>
                  <a:pt x="6245074" y="4394693"/>
                </a:cubicBezTo>
                <a:cubicBezTo>
                  <a:pt x="6253540" y="4389705"/>
                  <a:pt x="6260948" y="4383658"/>
                  <a:pt x="6268053" y="4377006"/>
                </a:cubicBezTo>
                <a:cubicBezTo>
                  <a:pt x="6272740" y="4372319"/>
                  <a:pt x="6277275" y="4367329"/>
                  <a:pt x="6281508" y="4362039"/>
                </a:cubicBezTo>
                <a:cubicBezTo>
                  <a:pt x="6285589" y="4357051"/>
                  <a:pt x="6289065" y="4351456"/>
                  <a:pt x="6292543" y="4345863"/>
                </a:cubicBezTo>
                <a:cubicBezTo>
                  <a:pt x="6299043" y="4334978"/>
                  <a:pt x="6305092" y="4323943"/>
                  <a:pt x="6310835" y="4312604"/>
                </a:cubicBezTo>
                <a:cubicBezTo>
                  <a:pt x="6314011" y="4306256"/>
                  <a:pt x="6317487" y="4299755"/>
                  <a:pt x="6320057" y="4293103"/>
                </a:cubicBezTo>
                <a:cubicBezTo>
                  <a:pt x="6322476" y="4287056"/>
                  <a:pt x="6324591" y="4281009"/>
                  <a:pt x="6326558" y="4274811"/>
                </a:cubicBezTo>
                <a:cubicBezTo>
                  <a:pt x="6330488" y="4261053"/>
                  <a:pt x="6333966" y="4246994"/>
                  <a:pt x="6335326" y="4232783"/>
                </a:cubicBezTo>
                <a:close/>
                <a:moveTo>
                  <a:pt x="9099430" y="4230818"/>
                </a:moveTo>
                <a:cubicBezTo>
                  <a:pt x="9091418" y="4230515"/>
                  <a:pt x="9083254" y="4230364"/>
                  <a:pt x="9075244" y="4231724"/>
                </a:cubicBezTo>
                <a:cubicBezTo>
                  <a:pt x="9074637" y="4231877"/>
                  <a:pt x="9074033" y="4232028"/>
                  <a:pt x="9073430" y="4232329"/>
                </a:cubicBezTo>
                <a:cubicBezTo>
                  <a:pt x="9075091" y="4237319"/>
                  <a:pt x="9077209" y="4242155"/>
                  <a:pt x="9079475" y="4246842"/>
                </a:cubicBezTo>
                <a:cubicBezTo>
                  <a:pt x="9083860" y="4254703"/>
                  <a:pt x="9088696" y="4262414"/>
                  <a:pt x="9093686" y="4269821"/>
                </a:cubicBezTo>
                <a:cubicBezTo>
                  <a:pt x="9099583" y="4278437"/>
                  <a:pt x="9105479" y="4287056"/>
                  <a:pt x="9111524" y="4295522"/>
                </a:cubicBezTo>
                <a:cubicBezTo>
                  <a:pt x="9123317" y="4311698"/>
                  <a:pt x="9136016" y="4327268"/>
                  <a:pt x="9149167" y="4342385"/>
                </a:cubicBezTo>
                <a:cubicBezTo>
                  <a:pt x="9155216" y="4348886"/>
                  <a:pt x="9161413" y="4355237"/>
                  <a:pt x="9167762" y="4361282"/>
                </a:cubicBezTo>
                <a:cubicBezTo>
                  <a:pt x="9174566" y="4367632"/>
                  <a:pt x="9181369" y="4373830"/>
                  <a:pt x="9188322" y="4379877"/>
                </a:cubicBezTo>
                <a:cubicBezTo>
                  <a:pt x="9196032" y="4386529"/>
                  <a:pt x="9203743" y="4393030"/>
                  <a:pt x="9211755" y="4399531"/>
                </a:cubicBezTo>
                <a:cubicBezTo>
                  <a:pt x="9221733" y="4407694"/>
                  <a:pt x="9231861" y="4415707"/>
                  <a:pt x="9242595" y="4422811"/>
                </a:cubicBezTo>
                <a:cubicBezTo>
                  <a:pt x="9252421" y="4428858"/>
                  <a:pt x="9263307" y="4433545"/>
                  <a:pt x="9273889" y="4438383"/>
                </a:cubicBezTo>
                <a:lnTo>
                  <a:pt x="9276107" y="4444584"/>
                </a:lnTo>
                <a:lnTo>
                  <a:pt x="9292634" y="4442616"/>
                </a:lnTo>
                <a:cubicBezTo>
                  <a:pt x="9305636" y="4441559"/>
                  <a:pt x="9318637" y="4441105"/>
                  <a:pt x="9331789" y="4440651"/>
                </a:cubicBezTo>
                <a:cubicBezTo>
                  <a:pt x="9343884" y="4440349"/>
                  <a:pt x="9356128" y="4440046"/>
                  <a:pt x="9368223" y="4439895"/>
                </a:cubicBezTo>
                <a:cubicBezTo>
                  <a:pt x="9370491" y="4439895"/>
                  <a:pt x="9372759" y="4439895"/>
                  <a:pt x="9375025" y="4439895"/>
                </a:cubicBezTo>
                <a:lnTo>
                  <a:pt x="9404635" y="4440624"/>
                </a:lnTo>
                <a:lnTo>
                  <a:pt x="9403749" y="4439745"/>
                </a:lnTo>
                <a:cubicBezTo>
                  <a:pt x="9394679" y="4430976"/>
                  <a:pt x="9385456" y="4422207"/>
                  <a:pt x="9376839" y="4412985"/>
                </a:cubicBezTo>
                <a:cubicBezTo>
                  <a:pt x="9367618" y="4403008"/>
                  <a:pt x="9358547" y="4392879"/>
                  <a:pt x="9349477" y="4382750"/>
                </a:cubicBezTo>
                <a:cubicBezTo>
                  <a:pt x="9341314" y="4373679"/>
                  <a:pt x="9333150" y="4364609"/>
                  <a:pt x="9325439" y="4355237"/>
                </a:cubicBezTo>
                <a:cubicBezTo>
                  <a:pt x="9317277" y="4345258"/>
                  <a:pt x="9309265" y="4334978"/>
                  <a:pt x="9300646" y="4325455"/>
                </a:cubicBezTo>
                <a:cubicBezTo>
                  <a:pt x="9296263" y="4320465"/>
                  <a:pt x="9291728" y="4315778"/>
                  <a:pt x="9287646" y="4310639"/>
                </a:cubicBezTo>
                <a:lnTo>
                  <a:pt x="9280361" y="4300724"/>
                </a:lnTo>
                <a:lnTo>
                  <a:pt x="9276760" y="4299604"/>
                </a:lnTo>
                <a:cubicBezTo>
                  <a:pt x="9275249" y="4298545"/>
                  <a:pt x="9273738" y="4297486"/>
                  <a:pt x="9272225" y="4296428"/>
                </a:cubicBezTo>
                <a:cubicBezTo>
                  <a:pt x="9264213" y="4291289"/>
                  <a:pt x="9255747" y="4286905"/>
                  <a:pt x="9247432" y="4282369"/>
                </a:cubicBezTo>
                <a:cubicBezTo>
                  <a:pt x="9238059" y="4277230"/>
                  <a:pt x="9228385" y="4272390"/>
                  <a:pt x="9218557" y="4267705"/>
                </a:cubicBezTo>
                <a:cubicBezTo>
                  <a:pt x="9208430" y="4262868"/>
                  <a:pt x="9197997" y="4258331"/>
                  <a:pt x="9187567" y="4254099"/>
                </a:cubicBezTo>
                <a:cubicBezTo>
                  <a:pt x="9177437" y="4250018"/>
                  <a:pt x="9167007" y="4246691"/>
                  <a:pt x="9156727" y="4243214"/>
                </a:cubicBezTo>
                <a:cubicBezTo>
                  <a:pt x="9147353" y="4240341"/>
                  <a:pt x="9137679" y="4237621"/>
                  <a:pt x="9128004" y="4235353"/>
                </a:cubicBezTo>
                <a:cubicBezTo>
                  <a:pt x="9123166" y="4234143"/>
                  <a:pt x="9118479" y="4233085"/>
                  <a:pt x="9113642" y="4232329"/>
                </a:cubicBezTo>
                <a:cubicBezTo>
                  <a:pt x="9108955" y="4231574"/>
                  <a:pt x="9104268" y="4231120"/>
                  <a:pt x="9099430" y="4230818"/>
                </a:cubicBezTo>
                <a:close/>
                <a:moveTo>
                  <a:pt x="5431443" y="4230517"/>
                </a:moveTo>
                <a:cubicBezTo>
                  <a:pt x="5429478" y="4234597"/>
                  <a:pt x="5428117" y="4238830"/>
                  <a:pt x="5426604" y="4242912"/>
                </a:cubicBezTo>
                <a:cubicBezTo>
                  <a:pt x="5424640" y="4248658"/>
                  <a:pt x="5422674" y="4254554"/>
                  <a:pt x="5420860" y="4260298"/>
                </a:cubicBezTo>
                <a:cubicBezTo>
                  <a:pt x="5417232" y="4271787"/>
                  <a:pt x="5413301" y="4283277"/>
                  <a:pt x="5409673" y="4294766"/>
                </a:cubicBezTo>
                <a:cubicBezTo>
                  <a:pt x="5406649" y="4305349"/>
                  <a:pt x="5403927" y="4315931"/>
                  <a:pt x="5401962" y="4326815"/>
                </a:cubicBezTo>
                <a:cubicBezTo>
                  <a:pt x="5400905" y="4332561"/>
                  <a:pt x="5399848" y="4338456"/>
                  <a:pt x="5399090" y="4344352"/>
                </a:cubicBezTo>
                <a:cubicBezTo>
                  <a:pt x="5398789" y="4347829"/>
                  <a:pt x="5398335" y="4351154"/>
                  <a:pt x="5397883" y="4354632"/>
                </a:cubicBezTo>
                <a:cubicBezTo>
                  <a:pt x="5397580" y="4357051"/>
                  <a:pt x="5397580" y="4359319"/>
                  <a:pt x="5397429" y="4361738"/>
                </a:cubicBezTo>
                <a:cubicBezTo>
                  <a:pt x="5397429" y="4361738"/>
                  <a:pt x="5397429" y="4361888"/>
                  <a:pt x="5397429" y="4361888"/>
                </a:cubicBezTo>
                <a:lnTo>
                  <a:pt x="5397276" y="4362796"/>
                </a:lnTo>
                <a:lnTo>
                  <a:pt x="5397883" y="4363550"/>
                </a:lnTo>
                <a:cubicBezTo>
                  <a:pt x="5401508" y="4368992"/>
                  <a:pt x="5404986" y="4374284"/>
                  <a:pt x="5408313" y="4379879"/>
                </a:cubicBezTo>
                <a:cubicBezTo>
                  <a:pt x="5415116" y="4391670"/>
                  <a:pt x="5421768" y="4403764"/>
                  <a:pt x="5428117" y="4415858"/>
                </a:cubicBezTo>
                <a:cubicBezTo>
                  <a:pt x="5434012" y="4427197"/>
                  <a:pt x="5439304" y="4438837"/>
                  <a:pt x="5444593" y="4450326"/>
                </a:cubicBezTo>
                <a:cubicBezTo>
                  <a:pt x="5450036" y="4462269"/>
                  <a:pt x="5454572" y="4474514"/>
                  <a:pt x="5459109" y="4486759"/>
                </a:cubicBezTo>
                <a:cubicBezTo>
                  <a:pt x="5463340" y="4498399"/>
                  <a:pt x="5467574" y="4509890"/>
                  <a:pt x="5471202" y="4521681"/>
                </a:cubicBezTo>
                <a:cubicBezTo>
                  <a:pt x="5473772" y="4529844"/>
                  <a:pt x="5476342" y="4538008"/>
                  <a:pt x="5479215" y="4546474"/>
                </a:cubicBezTo>
                <a:lnTo>
                  <a:pt x="5481529" y="4554573"/>
                </a:lnTo>
                <a:lnTo>
                  <a:pt x="5495845" y="4528635"/>
                </a:lnTo>
                <a:cubicBezTo>
                  <a:pt x="5499321" y="4522738"/>
                  <a:pt x="5502648" y="4516691"/>
                  <a:pt x="5506729" y="4511249"/>
                </a:cubicBezTo>
                <a:lnTo>
                  <a:pt x="5515864" y="4501807"/>
                </a:lnTo>
                <a:lnTo>
                  <a:pt x="5515045" y="4483585"/>
                </a:lnTo>
                <a:cubicBezTo>
                  <a:pt x="5514591" y="4475573"/>
                  <a:pt x="5514287" y="4467712"/>
                  <a:pt x="5513833" y="4459700"/>
                </a:cubicBezTo>
                <a:cubicBezTo>
                  <a:pt x="5513379" y="4451234"/>
                  <a:pt x="5512322" y="4442919"/>
                  <a:pt x="5510962" y="4434453"/>
                </a:cubicBezTo>
                <a:cubicBezTo>
                  <a:pt x="5509600" y="4426592"/>
                  <a:pt x="5508392" y="4418731"/>
                  <a:pt x="5506578" y="4411020"/>
                </a:cubicBezTo>
                <a:cubicBezTo>
                  <a:pt x="5506275" y="4409660"/>
                  <a:pt x="5505973" y="4408451"/>
                  <a:pt x="5505672" y="4407241"/>
                </a:cubicBezTo>
                <a:cubicBezTo>
                  <a:pt x="5502343" y="4395147"/>
                  <a:pt x="5498716" y="4383053"/>
                  <a:pt x="5494633" y="4371110"/>
                </a:cubicBezTo>
                <a:cubicBezTo>
                  <a:pt x="5490704" y="4359470"/>
                  <a:pt x="5486926" y="4347829"/>
                  <a:pt x="5482842" y="4336340"/>
                </a:cubicBezTo>
                <a:cubicBezTo>
                  <a:pt x="5474377" y="4312907"/>
                  <a:pt x="5465759" y="4289324"/>
                  <a:pt x="5453817" y="4267404"/>
                </a:cubicBezTo>
                <a:cubicBezTo>
                  <a:pt x="5449433" y="4259693"/>
                  <a:pt x="5445350" y="4251832"/>
                  <a:pt x="5441119" y="4243971"/>
                </a:cubicBezTo>
                <a:cubicBezTo>
                  <a:pt x="5438700" y="4239738"/>
                  <a:pt x="5436130" y="4235656"/>
                  <a:pt x="5432955" y="4231877"/>
                </a:cubicBezTo>
                <a:cubicBezTo>
                  <a:pt x="5432351" y="4231423"/>
                  <a:pt x="5431896" y="4230971"/>
                  <a:pt x="5431443" y="4230517"/>
                </a:cubicBezTo>
                <a:close/>
                <a:moveTo>
                  <a:pt x="4656816" y="4227945"/>
                </a:moveTo>
                <a:cubicBezTo>
                  <a:pt x="4652886" y="4228098"/>
                  <a:pt x="4649105" y="4228399"/>
                  <a:pt x="4645327" y="4228853"/>
                </a:cubicBezTo>
                <a:cubicBezTo>
                  <a:pt x="4640943" y="4229307"/>
                  <a:pt x="4636559" y="4229912"/>
                  <a:pt x="4632326" y="4230517"/>
                </a:cubicBezTo>
                <a:cubicBezTo>
                  <a:pt x="4624010" y="4231877"/>
                  <a:pt x="4615846" y="4233691"/>
                  <a:pt x="4607685" y="4235656"/>
                </a:cubicBezTo>
                <a:cubicBezTo>
                  <a:pt x="4597555" y="4238227"/>
                  <a:pt x="4587426" y="4240947"/>
                  <a:pt x="4577449" y="4244425"/>
                </a:cubicBezTo>
                <a:cubicBezTo>
                  <a:pt x="4567168" y="4247902"/>
                  <a:pt x="4557039" y="4252135"/>
                  <a:pt x="4546911" y="4256368"/>
                </a:cubicBezTo>
                <a:cubicBezTo>
                  <a:pt x="4537388" y="4260298"/>
                  <a:pt x="4527862" y="4264380"/>
                  <a:pt x="4518489" y="4268915"/>
                </a:cubicBezTo>
                <a:cubicBezTo>
                  <a:pt x="4509570" y="4273298"/>
                  <a:pt x="4500652" y="4277985"/>
                  <a:pt x="4491881" y="4282672"/>
                </a:cubicBezTo>
                <a:cubicBezTo>
                  <a:pt x="4483115" y="4287813"/>
                  <a:pt x="4474194" y="4292952"/>
                  <a:pt x="4465879" y="4298999"/>
                </a:cubicBezTo>
                <a:cubicBezTo>
                  <a:pt x="4457414" y="4305197"/>
                  <a:pt x="4449251" y="4311999"/>
                  <a:pt x="4441238" y="4318804"/>
                </a:cubicBezTo>
                <a:cubicBezTo>
                  <a:pt x="4424156" y="4333013"/>
                  <a:pt x="4407526" y="4347679"/>
                  <a:pt x="4390594" y="4362192"/>
                </a:cubicBezTo>
                <a:lnTo>
                  <a:pt x="4385055" y="4361323"/>
                </a:lnTo>
                <a:lnTo>
                  <a:pt x="4382280" y="4387738"/>
                </a:lnTo>
                <a:cubicBezTo>
                  <a:pt x="4380466" y="4399832"/>
                  <a:pt x="4378047" y="4411927"/>
                  <a:pt x="4374870" y="4423719"/>
                </a:cubicBezTo>
                <a:lnTo>
                  <a:pt x="4370783" y="4437762"/>
                </a:lnTo>
                <a:lnTo>
                  <a:pt x="4388326" y="4428104"/>
                </a:lnTo>
                <a:cubicBezTo>
                  <a:pt x="4399816" y="4422208"/>
                  <a:pt x="4411759" y="4417220"/>
                  <a:pt x="4423854" y="4412684"/>
                </a:cubicBezTo>
                <a:cubicBezTo>
                  <a:pt x="4436249" y="4407997"/>
                  <a:pt x="4449100" y="4404218"/>
                  <a:pt x="4461798" y="4400589"/>
                </a:cubicBezTo>
                <a:cubicBezTo>
                  <a:pt x="4474496" y="4396961"/>
                  <a:pt x="4487347" y="4393484"/>
                  <a:pt x="4500348" y="4391519"/>
                </a:cubicBezTo>
                <a:lnTo>
                  <a:pt x="4512765" y="4390430"/>
                </a:lnTo>
                <a:lnTo>
                  <a:pt x="4515919" y="4388041"/>
                </a:lnTo>
                <a:cubicBezTo>
                  <a:pt x="4519698" y="4385321"/>
                  <a:pt x="4523327" y="4382751"/>
                  <a:pt x="4526956" y="4379879"/>
                </a:cubicBezTo>
                <a:cubicBezTo>
                  <a:pt x="4534816" y="4373681"/>
                  <a:pt x="4542680" y="4367481"/>
                  <a:pt x="4550538" y="4361133"/>
                </a:cubicBezTo>
                <a:cubicBezTo>
                  <a:pt x="4558098" y="4355086"/>
                  <a:pt x="4565657" y="4349039"/>
                  <a:pt x="4572914" y="4342538"/>
                </a:cubicBezTo>
                <a:cubicBezTo>
                  <a:pt x="4580017" y="4336189"/>
                  <a:pt x="4586973" y="4329688"/>
                  <a:pt x="4593926" y="4323187"/>
                </a:cubicBezTo>
                <a:cubicBezTo>
                  <a:pt x="4604509" y="4313058"/>
                  <a:pt x="4613881" y="4301872"/>
                  <a:pt x="4622951" y="4290382"/>
                </a:cubicBezTo>
                <a:cubicBezTo>
                  <a:pt x="4632326" y="4278439"/>
                  <a:pt x="4641243" y="4266043"/>
                  <a:pt x="4649558" y="4253192"/>
                </a:cubicBezTo>
                <a:cubicBezTo>
                  <a:pt x="4653641" y="4246239"/>
                  <a:pt x="4657571" y="4239133"/>
                  <a:pt x="4660143" y="4231575"/>
                </a:cubicBezTo>
                <a:cubicBezTo>
                  <a:pt x="4660444" y="4230517"/>
                  <a:pt x="4660595" y="4229458"/>
                  <a:pt x="4660746" y="4228399"/>
                </a:cubicBezTo>
                <a:cubicBezTo>
                  <a:pt x="4659538" y="4228249"/>
                  <a:pt x="4658176" y="4228098"/>
                  <a:pt x="4656816" y="4227945"/>
                </a:cubicBezTo>
                <a:close/>
                <a:moveTo>
                  <a:pt x="5993969" y="4227341"/>
                </a:moveTo>
                <a:cubicBezTo>
                  <a:pt x="5993668" y="4227945"/>
                  <a:pt x="5993515" y="4228550"/>
                  <a:pt x="5993364" y="4229155"/>
                </a:cubicBezTo>
                <a:cubicBezTo>
                  <a:pt x="5992308" y="4232783"/>
                  <a:pt x="5991249" y="4236411"/>
                  <a:pt x="5990343" y="4240040"/>
                </a:cubicBezTo>
                <a:cubicBezTo>
                  <a:pt x="5987166" y="4252891"/>
                  <a:pt x="5984446" y="4265740"/>
                  <a:pt x="5981573" y="4278590"/>
                </a:cubicBezTo>
                <a:cubicBezTo>
                  <a:pt x="5978852" y="4290987"/>
                  <a:pt x="5975981" y="4303534"/>
                  <a:pt x="5974468" y="4316232"/>
                </a:cubicBezTo>
                <a:cubicBezTo>
                  <a:pt x="5970990" y="4344653"/>
                  <a:pt x="5968420" y="4373075"/>
                  <a:pt x="5966909" y="4401648"/>
                </a:cubicBezTo>
                <a:lnTo>
                  <a:pt x="5963826" y="4406752"/>
                </a:lnTo>
                <a:lnTo>
                  <a:pt x="5977341" y="4435512"/>
                </a:lnTo>
                <a:cubicBezTo>
                  <a:pt x="5981422" y="4447001"/>
                  <a:pt x="5985957" y="4458338"/>
                  <a:pt x="5990039" y="4469827"/>
                </a:cubicBezTo>
                <a:cubicBezTo>
                  <a:pt x="5994122" y="4481620"/>
                  <a:pt x="5997447" y="4493411"/>
                  <a:pt x="6000923" y="4505354"/>
                </a:cubicBezTo>
                <a:cubicBezTo>
                  <a:pt x="6002438" y="4510646"/>
                  <a:pt x="6004098" y="4515937"/>
                  <a:pt x="6005912" y="4521681"/>
                </a:cubicBezTo>
                <a:cubicBezTo>
                  <a:pt x="6008030" y="4528787"/>
                  <a:pt x="6009844" y="4535740"/>
                  <a:pt x="6011505" y="4542846"/>
                </a:cubicBezTo>
                <a:lnTo>
                  <a:pt x="6016254" y="4574994"/>
                </a:lnTo>
                <a:lnTo>
                  <a:pt x="6026321" y="4561439"/>
                </a:lnTo>
                <a:cubicBezTo>
                  <a:pt x="6034030" y="4551312"/>
                  <a:pt x="6042194" y="4541333"/>
                  <a:pt x="6050508" y="4531658"/>
                </a:cubicBezTo>
                <a:cubicBezTo>
                  <a:pt x="6058824" y="4522135"/>
                  <a:pt x="6066836" y="4512458"/>
                  <a:pt x="6075301" y="4502935"/>
                </a:cubicBezTo>
                <a:lnTo>
                  <a:pt x="6087405" y="4490956"/>
                </a:lnTo>
                <a:lnTo>
                  <a:pt x="6086338" y="4489481"/>
                </a:lnTo>
                <a:cubicBezTo>
                  <a:pt x="6086943" y="4484945"/>
                  <a:pt x="6087396" y="4480260"/>
                  <a:pt x="6087549" y="4475724"/>
                </a:cubicBezTo>
                <a:cubicBezTo>
                  <a:pt x="6087849" y="4463630"/>
                  <a:pt x="6087549" y="4451385"/>
                  <a:pt x="6086488" y="4439291"/>
                </a:cubicBezTo>
                <a:cubicBezTo>
                  <a:pt x="6085279" y="4424778"/>
                  <a:pt x="6083013" y="4410416"/>
                  <a:pt x="6079991" y="4396206"/>
                </a:cubicBezTo>
                <a:cubicBezTo>
                  <a:pt x="6075755" y="4379425"/>
                  <a:pt x="6070162" y="4362947"/>
                  <a:pt x="6064267" y="4346771"/>
                </a:cubicBezTo>
                <a:cubicBezTo>
                  <a:pt x="6058370" y="4330444"/>
                  <a:pt x="6050813" y="4315023"/>
                  <a:pt x="6042497" y="4299905"/>
                </a:cubicBezTo>
                <a:cubicBezTo>
                  <a:pt x="6038113" y="4292347"/>
                  <a:pt x="6033578" y="4285091"/>
                  <a:pt x="6028740" y="4277985"/>
                </a:cubicBezTo>
                <a:cubicBezTo>
                  <a:pt x="6024356" y="4271484"/>
                  <a:pt x="6020125" y="4264832"/>
                  <a:pt x="6015890" y="4258181"/>
                </a:cubicBezTo>
                <a:cubicBezTo>
                  <a:pt x="6011505" y="4251378"/>
                  <a:pt x="6006667" y="4244726"/>
                  <a:pt x="6001831" y="4238225"/>
                </a:cubicBezTo>
                <a:cubicBezTo>
                  <a:pt x="5999109" y="4234597"/>
                  <a:pt x="5996692" y="4230969"/>
                  <a:pt x="5993969" y="4227341"/>
                </a:cubicBezTo>
                <a:close/>
                <a:moveTo>
                  <a:pt x="10105963" y="4222806"/>
                </a:moveTo>
                <a:lnTo>
                  <a:pt x="10107204" y="4223682"/>
                </a:lnTo>
                <a:lnTo>
                  <a:pt x="10107196" y="4223649"/>
                </a:lnTo>
                <a:lnTo>
                  <a:pt x="10106869" y="4223411"/>
                </a:lnTo>
                <a:cubicBezTo>
                  <a:pt x="10106567" y="4223260"/>
                  <a:pt x="10106264" y="4222957"/>
                  <a:pt x="10105963" y="4222806"/>
                </a:cubicBezTo>
                <a:close/>
                <a:moveTo>
                  <a:pt x="8887936" y="4219329"/>
                </a:moveTo>
                <a:cubicBezTo>
                  <a:pt x="8887633" y="4220387"/>
                  <a:pt x="8887482" y="4221597"/>
                  <a:pt x="8887482" y="4222655"/>
                </a:cubicBezTo>
                <a:cubicBezTo>
                  <a:pt x="8886122" y="4222352"/>
                  <a:pt x="8884912" y="4222049"/>
                  <a:pt x="8883552" y="4221748"/>
                </a:cubicBezTo>
                <a:cubicBezTo>
                  <a:pt x="8884157" y="4221444"/>
                  <a:pt x="8884762" y="4220992"/>
                  <a:pt x="8885366" y="4220689"/>
                </a:cubicBezTo>
                <a:cubicBezTo>
                  <a:pt x="8886122" y="4220235"/>
                  <a:pt x="8887030" y="4219783"/>
                  <a:pt x="8887936" y="4219329"/>
                </a:cubicBezTo>
                <a:close/>
                <a:moveTo>
                  <a:pt x="4306994" y="4219329"/>
                </a:moveTo>
                <a:cubicBezTo>
                  <a:pt x="4306994" y="4219480"/>
                  <a:pt x="4306843" y="4219480"/>
                  <a:pt x="4306843" y="4219630"/>
                </a:cubicBezTo>
                <a:cubicBezTo>
                  <a:pt x="4306691" y="4219783"/>
                  <a:pt x="4306691" y="4219933"/>
                  <a:pt x="4306538" y="4219933"/>
                </a:cubicBezTo>
                <a:cubicBezTo>
                  <a:pt x="4306691" y="4219783"/>
                  <a:pt x="4306843" y="4219480"/>
                  <a:pt x="4306994" y="4219329"/>
                </a:cubicBezTo>
                <a:close/>
                <a:moveTo>
                  <a:pt x="8737063" y="4218270"/>
                </a:moveTo>
                <a:cubicBezTo>
                  <a:pt x="8724515" y="4218119"/>
                  <a:pt x="8711816" y="4218270"/>
                  <a:pt x="8699268" y="4218875"/>
                </a:cubicBezTo>
                <a:cubicBezTo>
                  <a:pt x="8687174" y="4219329"/>
                  <a:pt x="8674929" y="4219783"/>
                  <a:pt x="8662683" y="4220538"/>
                </a:cubicBezTo>
                <a:cubicBezTo>
                  <a:pt x="8637891" y="4222049"/>
                  <a:pt x="8612795" y="4223863"/>
                  <a:pt x="8588456" y="4229306"/>
                </a:cubicBezTo>
                <a:cubicBezTo>
                  <a:pt x="8579840" y="4231423"/>
                  <a:pt x="8571071" y="4233085"/>
                  <a:pt x="8562454" y="4235051"/>
                </a:cubicBezTo>
                <a:cubicBezTo>
                  <a:pt x="8557616" y="4236110"/>
                  <a:pt x="8553080" y="4237470"/>
                  <a:pt x="8548546" y="4239435"/>
                </a:cubicBezTo>
                <a:cubicBezTo>
                  <a:pt x="8547941" y="4239736"/>
                  <a:pt x="8547487" y="4240190"/>
                  <a:pt x="8546882" y="4240493"/>
                </a:cubicBezTo>
                <a:cubicBezTo>
                  <a:pt x="8550207" y="4243366"/>
                  <a:pt x="8553836" y="4245936"/>
                  <a:pt x="8557465" y="4248505"/>
                </a:cubicBezTo>
                <a:cubicBezTo>
                  <a:pt x="8562454" y="4251983"/>
                  <a:pt x="8567442" y="4255308"/>
                  <a:pt x="8572583" y="4258785"/>
                </a:cubicBezTo>
                <a:cubicBezTo>
                  <a:pt x="8582560" y="4265437"/>
                  <a:pt x="8592386" y="4272392"/>
                  <a:pt x="8602515" y="4279044"/>
                </a:cubicBezTo>
                <a:cubicBezTo>
                  <a:pt x="8611889" y="4284938"/>
                  <a:pt x="8621412" y="4290381"/>
                  <a:pt x="8631239" y="4295371"/>
                </a:cubicBezTo>
                <a:cubicBezTo>
                  <a:pt x="8636682" y="4298091"/>
                  <a:pt x="8641972" y="4300813"/>
                  <a:pt x="8647414" y="4303080"/>
                </a:cubicBezTo>
                <a:cubicBezTo>
                  <a:pt x="8650588" y="4304440"/>
                  <a:pt x="8653764" y="4305802"/>
                  <a:pt x="8656939" y="4307162"/>
                </a:cubicBezTo>
                <a:cubicBezTo>
                  <a:pt x="8659054" y="4308070"/>
                  <a:pt x="8661322" y="4308673"/>
                  <a:pt x="8663590" y="4309430"/>
                </a:cubicBezTo>
                <a:cubicBezTo>
                  <a:pt x="8663590" y="4309430"/>
                  <a:pt x="8663741" y="4309430"/>
                  <a:pt x="8663741" y="4309430"/>
                </a:cubicBezTo>
                <a:lnTo>
                  <a:pt x="8665262" y="4310131"/>
                </a:lnTo>
                <a:lnTo>
                  <a:pt x="8665858" y="4309884"/>
                </a:lnTo>
                <a:cubicBezTo>
                  <a:pt x="8672056" y="4307919"/>
                  <a:pt x="8678256" y="4305954"/>
                  <a:pt x="8684454" y="4304291"/>
                </a:cubicBezTo>
                <a:cubicBezTo>
                  <a:pt x="8697757" y="4300966"/>
                  <a:pt x="8711061" y="4297940"/>
                  <a:pt x="8724515" y="4295220"/>
                </a:cubicBezTo>
                <a:cubicBezTo>
                  <a:pt x="8737063" y="4292801"/>
                  <a:pt x="8749611" y="4290987"/>
                  <a:pt x="8762157" y="4289022"/>
                </a:cubicBezTo>
                <a:cubicBezTo>
                  <a:pt x="8775007" y="4287056"/>
                  <a:pt x="8788160" y="4286149"/>
                  <a:pt x="8801162" y="4285242"/>
                </a:cubicBezTo>
                <a:cubicBezTo>
                  <a:pt x="8813406" y="4284486"/>
                  <a:pt x="8825653" y="4283580"/>
                  <a:pt x="8838049" y="4283277"/>
                </a:cubicBezTo>
                <a:cubicBezTo>
                  <a:pt x="8846514" y="4282975"/>
                  <a:pt x="8855131" y="4282823"/>
                  <a:pt x="8863597" y="4282521"/>
                </a:cubicBezTo>
                <a:lnTo>
                  <a:pt x="8872971" y="4282521"/>
                </a:lnTo>
                <a:lnTo>
                  <a:pt x="8851654" y="4261206"/>
                </a:lnTo>
                <a:cubicBezTo>
                  <a:pt x="8846967" y="4256217"/>
                  <a:pt x="8842129" y="4251378"/>
                  <a:pt x="8838047" y="4245936"/>
                </a:cubicBezTo>
                <a:lnTo>
                  <a:pt x="8831590" y="4234808"/>
                </a:lnTo>
                <a:lnTo>
                  <a:pt x="8812953" y="4230364"/>
                </a:lnTo>
                <a:cubicBezTo>
                  <a:pt x="8805242" y="4228550"/>
                  <a:pt x="8797381" y="4226736"/>
                  <a:pt x="8789672" y="4224922"/>
                </a:cubicBezTo>
                <a:cubicBezTo>
                  <a:pt x="8781357" y="4222957"/>
                  <a:pt x="8773042" y="4221748"/>
                  <a:pt x="8764576" y="4220689"/>
                </a:cubicBezTo>
                <a:cubicBezTo>
                  <a:pt x="8756715" y="4219783"/>
                  <a:pt x="8748703" y="4218875"/>
                  <a:pt x="8740842" y="4218423"/>
                </a:cubicBezTo>
                <a:cubicBezTo>
                  <a:pt x="8739632" y="4218270"/>
                  <a:pt x="8738271" y="4218270"/>
                  <a:pt x="8737063" y="4218270"/>
                </a:cubicBezTo>
                <a:close/>
                <a:moveTo>
                  <a:pt x="953450" y="4216910"/>
                </a:moveTo>
                <a:cubicBezTo>
                  <a:pt x="951333" y="4216759"/>
                  <a:pt x="949370" y="4216759"/>
                  <a:pt x="947403" y="4217061"/>
                </a:cubicBezTo>
                <a:cubicBezTo>
                  <a:pt x="947102" y="4218423"/>
                  <a:pt x="946800" y="4219632"/>
                  <a:pt x="946646" y="4220992"/>
                </a:cubicBezTo>
                <a:cubicBezTo>
                  <a:pt x="946646" y="4223109"/>
                  <a:pt x="946951" y="4225074"/>
                  <a:pt x="947251" y="4227039"/>
                </a:cubicBezTo>
                <a:cubicBezTo>
                  <a:pt x="950579" y="4240797"/>
                  <a:pt x="956322" y="4253948"/>
                  <a:pt x="962219" y="4266799"/>
                </a:cubicBezTo>
                <a:cubicBezTo>
                  <a:pt x="969777" y="4282218"/>
                  <a:pt x="977789" y="4297486"/>
                  <a:pt x="986557" y="4312152"/>
                </a:cubicBezTo>
                <a:cubicBezTo>
                  <a:pt x="990790" y="4319105"/>
                  <a:pt x="995024" y="4326060"/>
                  <a:pt x="999860" y="4332559"/>
                </a:cubicBezTo>
                <a:cubicBezTo>
                  <a:pt x="1004698" y="4339060"/>
                  <a:pt x="1009536" y="4345258"/>
                  <a:pt x="1014676" y="4351458"/>
                </a:cubicBezTo>
                <a:cubicBezTo>
                  <a:pt x="1018455" y="4355841"/>
                  <a:pt x="1022084" y="4360225"/>
                  <a:pt x="1026317" y="4364156"/>
                </a:cubicBezTo>
                <a:lnTo>
                  <a:pt x="1035560" y="4372165"/>
                </a:lnTo>
                <a:lnTo>
                  <a:pt x="1040680" y="4373529"/>
                </a:lnTo>
                <a:cubicBezTo>
                  <a:pt x="1053982" y="4377308"/>
                  <a:pt x="1067438" y="4381087"/>
                  <a:pt x="1080589" y="4385623"/>
                </a:cubicBezTo>
                <a:cubicBezTo>
                  <a:pt x="1092685" y="4389856"/>
                  <a:pt x="1104323" y="4394996"/>
                  <a:pt x="1116267" y="4399531"/>
                </a:cubicBezTo>
                <a:cubicBezTo>
                  <a:pt x="1128815" y="4404369"/>
                  <a:pt x="1141361" y="4409206"/>
                  <a:pt x="1153909" y="4413893"/>
                </a:cubicBezTo>
                <a:lnTo>
                  <a:pt x="1181200" y="4423837"/>
                </a:lnTo>
                <a:lnTo>
                  <a:pt x="1179458" y="4410717"/>
                </a:lnTo>
                <a:cubicBezTo>
                  <a:pt x="1177796" y="4398169"/>
                  <a:pt x="1176737" y="4385623"/>
                  <a:pt x="1176737" y="4373075"/>
                </a:cubicBezTo>
                <a:cubicBezTo>
                  <a:pt x="1176587" y="4360225"/>
                  <a:pt x="1176587" y="4347526"/>
                  <a:pt x="1177193" y="4334675"/>
                </a:cubicBezTo>
                <a:lnTo>
                  <a:pt x="1179529" y="4315778"/>
                </a:lnTo>
                <a:lnTo>
                  <a:pt x="1177645" y="4316686"/>
                </a:lnTo>
                <a:cubicBezTo>
                  <a:pt x="1176587" y="4316686"/>
                  <a:pt x="1175528" y="4316535"/>
                  <a:pt x="1174469" y="4316535"/>
                </a:cubicBezTo>
                <a:cubicBezTo>
                  <a:pt x="1172201" y="4316082"/>
                  <a:pt x="1170236" y="4315023"/>
                  <a:pt x="1168575" y="4313512"/>
                </a:cubicBezTo>
                <a:cubicBezTo>
                  <a:pt x="1167365" y="4312756"/>
                  <a:pt x="1166156" y="4311849"/>
                  <a:pt x="1164946" y="4311093"/>
                </a:cubicBezTo>
                <a:cubicBezTo>
                  <a:pt x="1159956" y="4307766"/>
                  <a:pt x="1155119" y="4304441"/>
                  <a:pt x="1149980" y="4301267"/>
                </a:cubicBezTo>
                <a:cubicBezTo>
                  <a:pt x="1143932" y="4297486"/>
                  <a:pt x="1137887" y="4293707"/>
                  <a:pt x="1131686" y="4290079"/>
                </a:cubicBezTo>
                <a:cubicBezTo>
                  <a:pt x="1120501" y="4283428"/>
                  <a:pt x="1109464" y="4276322"/>
                  <a:pt x="1098276" y="4269822"/>
                </a:cubicBezTo>
                <a:cubicBezTo>
                  <a:pt x="1092685" y="4266496"/>
                  <a:pt x="1087243" y="4263321"/>
                  <a:pt x="1081495" y="4260298"/>
                </a:cubicBezTo>
                <a:cubicBezTo>
                  <a:pt x="1075298" y="4257124"/>
                  <a:pt x="1068949" y="4253948"/>
                  <a:pt x="1062599" y="4250926"/>
                </a:cubicBezTo>
                <a:cubicBezTo>
                  <a:pt x="1051109" y="4245482"/>
                  <a:pt x="1039320" y="4240644"/>
                  <a:pt x="1027375" y="4236261"/>
                </a:cubicBezTo>
                <a:cubicBezTo>
                  <a:pt x="1003338" y="4228098"/>
                  <a:pt x="978697" y="4219933"/>
                  <a:pt x="953450" y="4216910"/>
                </a:cubicBezTo>
                <a:close/>
                <a:moveTo>
                  <a:pt x="8874329" y="4212526"/>
                </a:moveTo>
                <a:cubicBezTo>
                  <a:pt x="8868585" y="4212526"/>
                  <a:pt x="8862840" y="4212980"/>
                  <a:pt x="8857096" y="4214039"/>
                </a:cubicBezTo>
                <a:cubicBezTo>
                  <a:pt x="8855583" y="4214491"/>
                  <a:pt x="8854072" y="4214945"/>
                  <a:pt x="8852711" y="4215550"/>
                </a:cubicBezTo>
                <a:cubicBezTo>
                  <a:pt x="8851955" y="4216004"/>
                  <a:pt x="8851351" y="4216458"/>
                  <a:pt x="8850746" y="4216910"/>
                </a:cubicBezTo>
                <a:cubicBezTo>
                  <a:pt x="8850746" y="4217062"/>
                  <a:pt x="8850746" y="4217062"/>
                  <a:pt x="8850746" y="4217213"/>
                </a:cubicBezTo>
                <a:cubicBezTo>
                  <a:pt x="8851351" y="4219481"/>
                  <a:pt x="8852258" y="4221748"/>
                  <a:pt x="8853317" y="4223865"/>
                </a:cubicBezTo>
                <a:cubicBezTo>
                  <a:pt x="8856037" y="4228552"/>
                  <a:pt x="8859362" y="4232785"/>
                  <a:pt x="8862991" y="4236865"/>
                </a:cubicBezTo>
                <a:cubicBezTo>
                  <a:pt x="8869341" y="4243820"/>
                  <a:pt x="8876143" y="4250169"/>
                  <a:pt x="8882795" y="4256820"/>
                </a:cubicBezTo>
                <a:cubicBezTo>
                  <a:pt x="8887180" y="4261357"/>
                  <a:pt x="8891715" y="4265740"/>
                  <a:pt x="8896099" y="4270427"/>
                </a:cubicBezTo>
                <a:cubicBezTo>
                  <a:pt x="8900181" y="4274811"/>
                  <a:pt x="8904263" y="4279498"/>
                  <a:pt x="8908496" y="4283731"/>
                </a:cubicBezTo>
                <a:cubicBezTo>
                  <a:pt x="8917416" y="4292498"/>
                  <a:pt x="8926637" y="4300964"/>
                  <a:pt x="8936162" y="4309128"/>
                </a:cubicBezTo>
                <a:cubicBezTo>
                  <a:pt x="8945534" y="4317140"/>
                  <a:pt x="8954907" y="4325001"/>
                  <a:pt x="8964884" y="4332258"/>
                </a:cubicBezTo>
                <a:cubicBezTo>
                  <a:pt x="8974106" y="4339060"/>
                  <a:pt x="8983479" y="4345712"/>
                  <a:pt x="8993155" y="4352062"/>
                </a:cubicBezTo>
                <a:cubicBezTo>
                  <a:pt x="9000863" y="4356749"/>
                  <a:pt x="9008725" y="4361284"/>
                  <a:pt x="9016738" y="4365667"/>
                </a:cubicBezTo>
                <a:cubicBezTo>
                  <a:pt x="9020971" y="4368086"/>
                  <a:pt x="9025355" y="4370354"/>
                  <a:pt x="9029891" y="4372472"/>
                </a:cubicBezTo>
                <a:cubicBezTo>
                  <a:pt x="9033670" y="4374286"/>
                  <a:pt x="9037449" y="4375646"/>
                  <a:pt x="9041379" y="4377158"/>
                </a:cubicBezTo>
                <a:lnTo>
                  <a:pt x="9044172" y="4380217"/>
                </a:lnTo>
                <a:lnTo>
                  <a:pt x="9056649" y="4377761"/>
                </a:lnTo>
                <a:cubicBezTo>
                  <a:pt x="9062696" y="4376855"/>
                  <a:pt x="9068743" y="4376100"/>
                  <a:pt x="9074790" y="4375041"/>
                </a:cubicBezTo>
                <a:cubicBezTo>
                  <a:pt x="9081138" y="4373982"/>
                  <a:pt x="9087489" y="4372773"/>
                  <a:pt x="9093837" y="4371867"/>
                </a:cubicBezTo>
                <a:cubicBezTo>
                  <a:pt x="9105630" y="4370354"/>
                  <a:pt x="9117421" y="4369448"/>
                  <a:pt x="9129364" y="4369145"/>
                </a:cubicBezTo>
                <a:lnTo>
                  <a:pt x="9141385" y="4369013"/>
                </a:lnTo>
                <a:lnTo>
                  <a:pt x="9120746" y="4346468"/>
                </a:lnTo>
                <a:cubicBezTo>
                  <a:pt x="9112131" y="4336188"/>
                  <a:pt x="9103665" y="4325757"/>
                  <a:pt x="9095651" y="4315023"/>
                </a:cubicBezTo>
                <a:cubicBezTo>
                  <a:pt x="9088093" y="4304743"/>
                  <a:pt x="9080837" y="4294312"/>
                  <a:pt x="9073731" y="4283578"/>
                </a:cubicBezTo>
                <a:lnTo>
                  <a:pt x="9058917" y="4257624"/>
                </a:lnTo>
                <a:lnTo>
                  <a:pt x="9056195" y="4257274"/>
                </a:lnTo>
                <a:cubicBezTo>
                  <a:pt x="9050451" y="4254251"/>
                  <a:pt x="9044402" y="4251832"/>
                  <a:pt x="9038357" y="4249413"/>
                </a:cubicBezTo>
                <a:cubicBezTo>
                  <a:pt x="9030040" y="4246088"/>
                  <a:pt x="9021576" y="4242912"/>
                  <a:pt x="9013110" y="4240192"/>
                </a:cubicBezTo>
                <a:cubicBezTo>
                  <a:pt x="9007063" y="4238227"/>
                  <a:pt x="9001016" y="4236261"/>
                  <a:pt x="8994818" y="4234599"/>
                </a:cubicBezTo>
                <a:cubicBezTo>
                  <a:pt x="8989072" y="4233086"/>
                  <a:pt x="8983176" y="4232028"/>
                  <a:pt x="8977280" y="4230971"/>
                </a:cubicBezTo>
                <a:cubicBezTo>
                  <a:pt x="8965791" y="4228853"/>
                  <a:pt x="8954452" y="4225679"/>
                  <a:pt x="8943115" y="4222957"/>
                </a:cubicBezTo>
                <a:cubicBezTo>
                  <a:pt x="8920438" y="4217667"/>
                  <a:pt x="8897460" y="4213736"/>
                  <a:pt x="8874329" y="4212526"/>
                </a:cubicBezTo>
                <a:close/>
                <a:moveTo>
                  <a:pt x="1248697" y="4209501"/>
                </a:moveTo>
                <a:cubicBezTo>
                  <a:pt x="1247186" y="4210409"/>
                  <a:pt x="1245675" y="4211315"/>
                  <a:pt x="1244315" y="4212223"/>
                </a:cubicBezTo>
                <a:cubicBezTo>
                  <a:pt x="1240533" y="4215851"/>
                  <a:pt x="1237208" y="4219933"/>
                  <a:pt x="1234186" y="4224166"/>
                </a:cubicBezTo>
                <a:cubicBezTo>
                  <a:pt x="1230558" y="4229760"/>
                  <a:pt x="1226929" y="4235353"/>
                  <a:pt x="1224055" y="4241400"/>
                </a:cubicBezTo>
                <a:cubicBezTo>
                  <a:pt x="1222392" y="4245028"/>
                  <a:pt x="1220579" y="4248656"/>
                  <a:pt x="1219068" y="4252284"/>
                </a:cubicBezTo>
                <a:cubicBezTo>
                  <a:pt x="1217554" y="4255611"/>
                  <a:pt x="1216345" y="4258936"/>
                  <a:pt x="1215135" y="4262263"/>
                </a:cubicBezTo>
                <a:cubicBezTo>
                  <a:pt x="1213474" y="4267554"/>
                  <a:pt x="1211659" y="4272844"/>
                  <a:pt x="1210450" y="4278437"/>
                </a:cubicBezTo>
                <a:cubicBezTo>
                  <a:pt x="1209090" y="4284788"/>
                  <a:pt x="1207880" y="4291136"/>
                  <a:pt x="1206822" y="4297637"/>
                </a:cubicBezTo>
                <a:cubicBezTo>
                  <a:pt x="1204855" y="4309277"/>
                  <a:pt x="1203043" y="4321070"/>
                  <a:pt x="1201984" y="4332861"/>
                </a:cubicBezTo>
                <a:cubicBezTo>
                  <a:pt x="1201532" y="4341932"/>
                  <a:pt x="1201381" y="4351002"/>
                  <a:pt x="1201532" y="4360073"/>
                </a:cubicBezTo>
                <a:cubicBezTo>
                  <a:pt x="1201532" y="4369296"/>
                  <a:pt x="1201532" y="4378517"/>
                  <a:pt x="1202135" y="4387738"/>
                </a:cubicBezTo>
                <a:cubicBezTo>
                  <a:pt x="1202590" y="4396658"/>
                  <a:pt x="1203951" y="4405729"/>
                  <a:pt x="1205160" y="4414496"/>
                </a:cubicBezTo>
                <a:cubicBezTo>
                  <a:pt x="1206065" y="4421602"/>
                  <a:pt x="1206822" y="4428707"/>
                  <a:pt x="1208031" y="4435661"/>
                </a:cubicBezTo>
                <a:cubicBezTo>
                  <a:pt x="1208031" y="4435964"/>
                  <a:pt x="1208182" y="4436115"/>
                  <a:pt x="1208333" y="4436418"/>
                </a:cubicBezTo>
                <a:cubicBezTo>
                  <a:pt x="1208333" y="4436418"/>
                  <a:pt x="1208333" y="4436266"/>
                  <a:pt x="1208182" y="4436266"/>
                </a:cubicBezTo>
                <a:lnTo>
                  <a:pt x="1208198" y="4436389"/>
                </a:lnTo>
                <a:lnTo>
                  <a:pt x="1224963" y="4445187"/>
                </a:lnTo>
                <a:cubicBezTo>
                  <a:pt x="1230407" y="4448815"/>
                  <a:pt x="1235697" y="4452594"/>
                  <a:pt x="1240987" y="4456373"/>
                </a:cubicBezTo>
                <a:cubicBezTo>
                  <a:pt x="1242952" y="4457886"/>
                  <a:pt x="1244767" y="4459547"/>
                  <a:pt x="1246734" y="4461060"/>
                </a:cubicBezTo>
                <a:cubicBezTo>
                  <a:pt x="1248546" y="4462571"/>
                  <a:pt x="1250208" y="4464084"/>
                  <a:pt x="1252022" y="4465594"/>
                </a:cubicBezTo>
                <a:lnTo>
                  <a:pt x="1270083" y="4482514"/>
                </a:lnTo>
                <a:lnTo>
                  <a:pt x="1270768" y="4473910"/>
                </a:lnTo>
                <a:cubicBezTo>
                  <a:pt x="1272282" y="4461512"/>
                  <a:pt x="1273944" y="4449115"/>
                  <a:pt x="1276966" y="4436870"/>
                </a:cubicBezTo>
                <a:cubicBezTo>
                  <a:pt x="1278629" y="4430371"/>
                  <a:pt x="1280443" y="4423870"/>
                  <a:pt x="1282562" y="4417520"/>
                </a:cubicBezTo>
                <a:cubicBezTo>
                  <a:pt x="1284676" y="4410566"/>
                  <a:pt x="1287095" y="4403762"/>
                  <a:pt x="1289817" y="4397110"/>
                </a:cubicBezTo>
                <a:cubicBezTo>
                  <a:pt x="1292236" y="4391367"/>
                  <a:pt x="1295261" y="4386075"/>
                  <a:pt x="1298585" y="4380785"/>
                </a:cubicBezTo>
                <a:cubicBezTo>
                  <a:pt x="1301308" y="4376552"/>
                  <a:pt x="1304029" y="4372167"/>
                  <a:pt x="1307354" y="4368237"/>
                </a:cubicBezTo>
                <a:cubicBezTo>
                  <a:pt x="1307960" y="4366875"/>
                  <a:pt x="1309015" y="4365667"/>
                  <a:pt x="1310074" y="4364609"/>
                </a:cubicBezTo>
                <a:lnTo>
                  <a:pt x="1311510" y="4363425"/>
                </a:lnTo>
                <a:lnTo>
                  <a:pt x="1309622" y="4353421"/>
                </a:lnTo>
                <a:cubicBezTo>
                  <a:pt x="1307809" y="4343898"/>
                  <a:pt x="1305841" y="4334524"/>
                  <a:pt x="1304029" y="4325000"/>
                </a:cubicBezTo>
                <a:cubicBezTo>
                  <a:pt x="1301911" y="4314267"/>
                  <a:pt x="1298889" y="4303534"/>
                  <a:pt x="1294956" y="4293254"/>
                </a:cubicBezTo>
                <a:cubicBezTo>
                  <a:pt x="1290876" y="4282520"/>
                  <a:pt x="1286191" y="4271938"/>
                  <a:pt x="1281353" y="4261506"/>
                </a:cubicBezTo>
                <a:cubicBezTo>
                  <a:pt x="1273187" y="4244726"/>
                  <a:pt x="1264420" y="4228096"/>
                  <a:pt x="1252629" y="4213432"/>
                </a:cubicBezTo>
                <a:cubicBezTo>
                  <a:pt x="1251418" y="4212072"/>
                  <a:pt x="1250057" y="4210711"/>
                  <a:pt x="1248697" y="4209501"/>
                </a:cubicBezTo>
                <a:close/>
                <a:moveTo>
                  <a:pt x="7658269" y="4209049"/>
                </a:moveTo>
                <a:cubicBezTo>
                  <a:pt x="7657665" y="4209804"/>
                  <a:pt x="7657211" y="4210560"/>
                  <a:pt x="7656605" y="4211317"/>
                </a:cubicBezTo>
                <a:cubicBezTo>
                  <a:pt x="7654490" y="4214340"/>
                  <a:pt x="7652222" y="4217212"/>
                  <a:pt x="7650105" y="4220237"/>
                </a:cubicBezTo>
                <a:cubicBezTo>
                  <a:pt x="7645570" y="4226434"/>
                  <a:pt x="7641035" y="4232783"/>
                  <a:pt x="7636651" y="4239284"/>
                </a:cubicBezTo>
                <a:cubicBezTo>
                  <a:pt x="7627732" y="4252286"/>
                  <a:pt x="7619267" y="4265589"/>
                  <a:pt x="7611556" y="4279345"/>
                </a:cubicBezTo>
                <a:cubicBezTo>
                  <a:pt x="7605055" y="4291592"/>
                  <a:pt x="7599008" y="4304138"/>
                  <a:pt x="7593415" y="4316837"/>
                </a:cubicBezTo>
                <a:cubicBezTo>
                  <a:pt x="7587973" y="4329536"/>
                  <a:pt x="7582529" y="4342385"/>
                  <a:pt x="7578902" y="4355689"/>
                </a:cubicBezTo>
                <a:lnTo>
                  <a:pt x="7574369" y="4377777"/>
                </a:lnTo>
                <a:lnTo>
                  <a:pt x="7577237" y="4387740"/>
                </a:lnTo>
                <a:cubicBezTo>
                  <a:pt x="7578901" y="4394239"/>
                  <a:pt x="7580563" y="4400891"/>
                  <a:pt x="7582227" y="4407543"/>
                </a:cubicBezTo>
                <a:cubicBezTo>
                  <a:pt x="7585401" y="4419789"/>
                  <a:pt x="7589029" y="4432034"/>
                  <a:pt x="7591750" y="4444431"/>
                </a:cubicBezTo>
                <a:cubicBezTo>
                  <a:pt x="7594472" y="4456827"/>
                  <a:pt x="7596891" y="4469224"/>
                  <a:pt x="7598705" y="4481771"/>
                </a:cubicBezTo>
                <a:cubicBezTo>
                  <a:pt x="7600519" y="4494470"/>
                  <a:pt x="7601729" y="4507321"/>
                  <a:pt x="7602635" y="4520170"/>
                </a:cubicBezTo>
                <a:lnTo>
                  <a:pt x="7603463" y="4548252"/>
                </a:lnTo>
                <a:lnTo>
                  <a:pt x="7620020" y="4533321"/>
                </a:lnTo>
                <a:cubicBezTo>
                  <a:pt x="7625615" y="4529239"/>
                  <a:pt x="7631661" y="4525310"/>
                  <a:pt x="7637557" y="4521531"/>
                </a:cubicBezTo>
                <a:cubicBezTo>
                  <a:pt x="7643603" y="4517599"/>
                  <a:pt x="7649651" y="4513669"/>
                  <a:pt x="7655850" y="4510040"/>
                </a:cubicBezTo>
                <a:lnTo>
                  <a:pt x="7679602" y="4497318"/>
                </a:lnTo>
                <a:lnTo>
                  <a:pt x="7677469" y="4492505"/>
                </a:lnTo>
                <a:cubicBezTo>
                  <a:pt x="7679131" y="4487364"/>
                  <a:pt x="7680643" y="4482225"/>
                  <a:pt x="7682003" y="4477084"/>
                </a:cubicBezTo>
                <a:cubicBezTo>
                  <a:pt x="7685783" y="4460908"/>
                  <a:pt x="7689109" y="4444582"/>
                  <a:pt x="7691074" y="4428103"/>
                </a:cubicBezTo>
                <a:cubicBezTo>
                  <a:pt x="7693041" y="4411776"/>
                  <a:pt x="7693645" y="4395449"/>
                  <a:pt x="7693342" y="4379122"/>
                </a:cubicBezTo>
                <a:cubicBezTo>
                  <a:pt x="7693189" y="4376703"/>
                  <a:pt x="7693189" y="4374284"/>
                  <a:pt x="7693041" y="4371865"/>
                </a:cubicBezTo>
                <a:cubicBezTo>
                  <a:pt x="7692434" y="4358714"/>
                  <a:pt x="7691074" y="4345712"/>
                  <a:pt x="7689260" y="4332712"/>
                </a:cubicBezTo>
                <a:cubicBezTo>
                  <a:pt x="7687445" y="4320315"/>
                  <a:pt x="7685631" y="4307917"/>
                  <a:pt x="7682759" y="4295825"/>
                </a:cubicBezTo>
                <a:cubicBezTo>
                  <a:pt x="7681248" y="4289776"/>
                  <a:pt x="7679433" y="4284032"/>
                  <a:pt x="7677923" y="4278136"/>
                </a:cubicBezTo>
                <a:cubicBezTo>
                  <a:pt x="7676561" y="4272241"/>
                  <a:pt x="7675351" y="4266345"/>
                  <a:pt x="7674142" y="4260298"/>
                </a:cubicBezTo>
                <a:cubicBezTo>
                  <a:pt x="7671875" y="4249110"/>
                  <a:pt x="7668851" y="4238075"/>
                  <a:pt x="7665677" y="4227039"/>
                </a:cubicBezTo>
                <a:lnTo>
                  <a:pt x="7659964" y="4213166"/>
                </a:lnTo>
                <a:lnTo>
                  <a:pt x="7659629" y="4212980"/>
                </a:lnTo>
                <a:lnTo>
                  <a:pt x="7658975" y="4210764"/>
                </a:lnTo>
                <a:close/>
                <a:moveTo>
                  <a:pt x="5428117" y="4203456"/>
                </a:moveTo>
                <a:cubicBezTo>
                  <a:pt x="5430838" y="4203154"/>
                  <a:pt x="5433560" y="4203910"/>
                  <a:pt x="5436130" y="4204665"/>
                </a:cubicBezTo>
                <a:cubicBezTo>
                  <a:pt x="5439757" y="4205724"/>
                  <a:pt x="5443084" y="4207689"/>
                  <a:pt x="5445955" y="4210107"/>
                </a:cubicBezTo>
                <a:cubicBezTo>
                  <a:pt x="5450492" y="4213736"/>
                  <a:pt x="5454574" y="4218119"/>
                  <a:pt x="5457596" y="4223109"/>
                </a:cubicBezTo>
                <a:cubicBezTo>
                  <a:pt x="5459714" y="4226284"/>
                  <a:pt x="5461528" y="4229609"/>
                  <a:pt x="5463341" y="4232935"/>
                </a:cubicBezTo>
                <a:cubicBezTo>
                  <a:pt x="5466366" y="4238378"/>
                  <a:pt x="5469237" y="4243971"/>
                  <a:pt x="5472109" y="4249413"/>
                </a:cubicBezTo>
                <a:cubicBezTo>
                  <a:pt x="5474678" y="4254100"/>
                  <a:pt x="5477250" y="4258635"/>
                  <a:pt x="5479669" y="4263321"/>
                </a:cubicBezTo>
                <a:cubicBezTo>
                  <a:pt x="5482088" y="4267858"/>
                  <a:pt x="5484355" y="4272695"/>
                  <a:pt x="5486470" y="4277380"/>
                </a:cubicBezTo>
                <a:cubicBezTo>
                  <a:pt x="5490854" y="4286754"/>
                  <a:pt x="5494786" y="4296580"/>
                  <a:pt x="5498415" y="4306256"/>
                </a:cubicBezTo>
                <a:cubicBezTo>
                  <a:pt x="5502042" y="4315780"/>
                  <a:pt x="5505672" y="4325455"/>
                  <a:pt x="5508995" y="4335131"/>
                </a:cubicBezTo>
                <a:cubicBezTo>
                  <a:pt x="5512322" y="4344806"/>
                  <a:pt x="5515497" y="4354632"/>
                  <a:pt x="5518671" y="4364307"/>
                </a:cubicBezTo>
                <a:cubicBezTo>
                  <a:pt x="5521545" y="4372924"/>
                  <a:pt x="5524267" y="4381540"/>
                  <a:pt x="5526533" y="4390460"/>
                </a:cubicBezTo>
                <a:cubicBezTo>
                  <a:pt x="5527439" y="4393636"/>
                  <a:pt x="5528348" y="4396810"/>
                  <a:pt x="5529103" y="4399985"/>
                </a:cubicBezTo>
                <a:cubicBezTo>
                  <a:pt x="5532428" y="4412987"/>
                  <a:pt x="5534847" y="4426290"/>
                  <a:pt x="5536813" y="4439592"/>
                </a:cubicBezTo>
                <a:cubicBezTo>
                  <a:pt x="5538476" y="4451535"/>
                  <a:pt x="5538627" y="4463630"/>
                  <a:pt x="5539384" y="4475573"/>
                </a:cubicBezTo>
                <a:cubicBezTo>
                  <a:pt x="5539836" y="4481166"/>
                  <a:pt x="5540140" y="4486761"/>
                  <a:pt x="5540441" y="4492354"/>
                </a:cubicBezTo>
                <a:lnTo>
                  <a:pt x="5540448" y="4492484"/>
                </a:lnTo>
                <a:lnTo>
                  <a:pt x="5553897" y="4496284"/>
                </a:lnTo>
                <a:cubicBezTo>
                  <a:pt x="5561152" y="4502028"/>
                  <a:pt x="5565687" y="4510493"/>
                  <a:pt x="5568863" y="4518959"/>
                </a:cubicBezTo>
                <a:cubicBezTo>
                  <a:pt x="5569920" y="4521681"/>
                  <a:pt x="5570828" y="4524554"/>
                  <a:pt x="5571885" y="4527124"/>
                </a:cubicBezTo>
                <a:cubicBezTo>
                  <a:pt x="5574908" y="4537251"/>
                  <a:pt x="5576572" y="4547834"/>
                  <a:pt x="5578236" y="4558265"/>
                </a:cubicBezTo>
                <a:cubicBezTo>
                  <a:pt x="5580201" y="4569755"/>
                  <a:pt x="5581258" y="4581547"/>
                  <a:pt x="5582015" y="4593187"/>
                </a:cubicBezTo>
                <a:cubicBezTo>
                  <a:pt x="5582771" y="4604978"/>
                  <a:pt x="5582771" y="4616922"/>
                  <a:pt x="5583528" y="4628714"/>
                </a:cubicBezTo>
                <a:cubicBezTo>
                  <a:pt x="5583828" y="4634912"/>
                  <a:pt x="5584736" y="4640959"/>
                  <a:pt x="5585188" y="4647157"/>
                </a:cubicBezTo>
                <a:cubicBezTo>
                  <a:pt x="5585642" y="4653053"/>
                  <a:pt x="5585642" y="4659100"/>
                  <a:pt x="5585491" y="4664996"/>
                </a:cubicBezTo>
                <a:cubicBezTo>
                  <a:pt x="5585188" y="4678148"/>
                  <a:pt x="5584736" y="4691300"/>
                  <a:pt x="5583528" y="4704453"/>
                </a:cubicBezTo>
                <a:lnTo>
                  <a:pt x="5583006" y="4708719"/>
                </a:lnTo>
                <a:lnTo>
                  <a:pt x="5584131" y="4708383"/>
                </a:lnTo>
                <a:cubicBezTo>
                  <a:pt x="5585642" y="4708232"/>
                  <a:pt x="5587306" y="4708232"/>
                  <a:pt x="5588816" y="4708383"/>
                </a:cubicBezTo>
                <a:cubicBezTo>
                  <a:pt x="5589724" y="4708686"/>
                  <a:pt x="5590781" y="4708987"/>
                  <a:pt x="5591840" y="4709291"/>
                </a:cubicBezTo>
                <a:cubicBezTo>
                  <a:pt x="5600610" y="4712163"/>
                  <a:pt x="5607110" y="4720025"/>
                  <a:pt x="5610586" y="4728338"/>
                </a:cubicBezTo>
                <a:cubicBezTo>
                  <a:pt x="5611645" y="4731060"/>
                  <a:pt x="5612703" y="4733782"/>
                  <a:pt x="5613610" y="4736653"/>
                </a:cubicBezTo>
                <a:cubicBezTo>
                  <a:pt x="5614516" y="4739072"/>
                  <a:pt x="5615273" y="4741491"/>
                  <a:pt x="5615574" y="4744213"/>
                </a:cubicBezTo>
                <a:cubicBezTo>
                  <a:pt x="5618751" y="4754794"/>
                  <a:pt x="5620867" y="4765679"/>
                  <a:pt x="5621926" y="4776714"/>
                </a:cubicBezTo>
                <a:cubicBezTo>
                  <a:pt x="5622529" y="4782914"/>
                  <a:pt x="5622681" y="4789262"/>
                  <a:pt x="5622834" y="4795613"/>
                </a:cubicBezTo>
                <a:cubicBezTo>
                  <a:pt x="5623135" y="4801961"/>
                  <a:pt x="5623135" y="4808462"/>
                  <a:pt x="5622982" y="4814811"/>
                </a:cubicBezTo>
                <a:cubicBezTo>
                  <a:pt x="5622378" y="4840208"/>
                  <a:pt x="5620262" y="4865758"/>
                  <a:pt x="5615727" y="4890853"/>
                </a:cubicBezTo>
                <a:cubicBezTo>
                  <a:pt x="5614668" y="4896749"/>
                  <a:pt x="5613760" y="4902645"/>
                  <a:pt x="5612551" y="4908540"/>
                </a:cubicBezTo>
                <a:lnTo>
                  <a:pt x="5610643" y="4917171"/>
                </a:lnTo>
                <a:lnTo>
                  <a:pt x="5618295" y="4912321"/>
                </a:lnTo>
                <a:cubicBezTo>
                  <a:pt x="5621017" y="4911716"/>
                  <a:pt x="5623284" y="4911262"/>
                  <a:pt x="5626157" y="4911716"/>
                </a:cubicBezTo>
                <a:cubicBezTo>
                  <a:pt x="5628877" y="4912170"/>
                  <a:pt x="5631297" y="4913379"/>
                  <a:pt x="5633565" y="4914890"/>
                </a:cubicBezTo>
                <a:cubicBezTo>
                  <a:pt x="5636739" y="4917158"/>
                  <a:pt x="5639309" y="4920182"/>
                  <a:pt x="5641276" y="4923509"/>
                </a:cubicBezTo>
                <a:cubicBezTo>
                  <a:pt x="5643390" y="4927288"/>
                  <a:pt x="5645206" y="4931067"/>
                  <a:pt x="5646566" y="4935149"/>
                </a:cubicBezTo>
                <a:cubicBezTo>
                  <a:pt x="5646717" y="4935753"/>
                  <a:pt x="5647020" y="4936358"/>
                  <a:pt x="5647173" y="4937114"/>
                </a:cubicBezTo>
                <a:cubicBezTo>
                  <a:pt x="5647774" y="4939382"/>
                  <a:pt x="5648230" y="4941650"/>
                  <a:pt x="5648833" y="4943916"/>
                </a:cubicBezTo>
                <a:lnTo>
                  <a:pt x="5649033" y="4944979"/>
                </a:lnTo>
                <a:lnTo>
                  <a:pt x="5623671" y="4944979"/>
                </a:lnTo>
                <a:lnTo>
                  <a:pt x="5623435" y="4944069"/>
                </a:lnTo>
                <a:cubicBezTo>
                  <a:pt x="5622982" y="4942556"/>
                  <a:pt x="5622378" y="4941045"/>
                  <a:pt x="5621775" y="4939532"/>
                </a:cubicBezTo>
                <a:cubicBezTo>
                  <a:pt x="5621470" y="4939834"/>
                  <a:pt x="5621168" y="4939986"/>
                  <a:pt x="5620867" y="4940288"/>
                </a:cubicBezTo>
                <a:lnTo>
                  <a:pt x="5616296" y="4944979"/>
                </a:lnTo>
                <a:lnTo>
                  <a:pt x="5578368" y="4944979"/>
                </a:lnTo>
                <a:lnTo>
                  <a:pt x="5578991" y="4943161"/>
                </a:lnTo>
                <a:cubicBezTo>
                  <a:pt x="5581712" y="4934090"/>
                  <a:pt x="5583526" y="4924716"/>
                  <a:pt x="5585642" y="4915495"/>
                </a:cubicBezTo>
                <a:cubicBezTo>
                  <a:pt x="5588061" y="4904912"/>
                  <a:pt x="5590026" y="4894330"/>
                  <a:pt x="5591840" y="4883596"/>
                </a:cubicBezTo>
                <a:cubicBezTo>
                  <a:pt x="5593654" y="4872561"/>
                  <a:pt x="5595167" y="4861222"/>
                  <a:pt x="5596377" y="4850036"/>
                </a:cubicBezTo>
                <a:cubicBezTo>
                  <a:pt x="5597586" y="4839151"/>
                  <a:pt x="5597888" y="4828267"/>
                  <a:pt x="5598342" y="4817382"/>
                </a:cubicBezTo>
                <a:cubicBezTo>
                  <a:pt x="5598492" y="4807554"/>
                  <a:pt x="5598492" y="4797578"/>
                  <a:pt x="5597888" y="4787599"/>
                </a:cubicBezTo>
                <a:cubicBezTo>
                  <a:pt x="5597737" y="4782761"/>
                  <a:pt x="5597433" y="4777924"/>
                  <a:pt x="5596829" y="4773086"/>
                </a:cubicBezTo>
                <a:cubicBezTo>
                  <a:pt x="5596073" y="4768401"/>
                  <a:pt x="5595318" y="4763714"/>
                  <a:pt x="5594259" y="4759027"/>
                </a:cubicBezTo>
                <a:cubicBezTo>
                  <a:pt x="5592294" y="4751318"/>
                  <a:pt x="5590177" y="4743305"/>
                  <a:pt x="5586700" y="4736048"/>
                </a:cubicBezTo>
                <a:cubicBezTo>
                  <a:pt x="5586399" y="4735444"/>
                  <a:pt x="5586094" y="4734990"/>
                  <a:pt x="5585642" y="4734385"/>
                </a:cubicBezTo>
                <a:cubicBezTo>
                  <a:pt x="5581258" y="4737409"/>
                  <a:pt x="5577177" y="4740735"/>
                  <a:pt x="5573245" y="4744213"/>
                </a:cubicBezTo>
                <a:cubicBezTo>
                  <a:pt x="5566896" y="4750561"/>
                  <a:pt x="5560850" y="4757213"/>
                  <a:pt x="5555104" y="4764168"/>
                </a:cubicBezTo>
                <a:cubicBezTo>
                  <a:pt x="5548301" y="4772180"/>
                  <a:pt x="5541649" y="4780192"/>
                  <a:pt x="5535301" y="4788356"/>
                </a:cubicBezTo>
                <a:cubicBezTo>
                  <a:pt x="5522903" y="4804229"/>
                  <a:pt x="5511565" y="4820707"/>
                  <a:pt x="5500683" y="4837488"/>
                </a:cubicBezTo>
                <a:cubicBezTo>
                  <a:pt x="5495996" y="4845046"/>
                  <a:pt x="5491610" y="4852606"/>
                  <a:pt x="5487529" y="4860467"/>
                </a:cubicBezTo>
                <a:cubicBezTo>
                  <a:pt x="5483296" y="4868630"/>
                  <a:pt x="5479215" y="4876945"/>
                  <a:pt x="5475285" y="4885260"/>
                </a:cubicBezTo>
                <a:cubicBezTo>
                  <a:pt x="5471050" y="4894481"/>
                  <a:pt x="5466818" y="4903855"/>
                  <a:pt x="5462888" y="4913227"/>
                </a:cubicBezTo>
                <a:lnTo>
                  <a:pt x="5450747" y="4944979"/>
                </a:lnTo>
                <a:lnTo>
                  <a:pt x="5425817" y="4944979"/>
                </a:lnTo>
                <a:lnTo>
                  <a:pt x="5434163" y="4918669"/>
                </a:lnTo>
                <a:cubicBezTo>
                  <a:pt x="5439154" y="4906121"/>
                  <a:pt x="5444293" y="4893575"/>
                  <a:pt x="5450036" y="4881328"/>
                </a:cubicBezTo>
                <a:lnTo>
                  <a:pt x="5453922" y="4873423"/>
                </a:lnTo>
                <a:lnTo>
                  <a:pt x="5453363" y="4865154"/>
                </a:lnTo>
                <a:cubicBezTo>
                  <a:pt x="5453212" y="4861373"/>
                  <a:pt x="5452607" y="4857443"/>
                  <a:pt x="5451701" y="4853664"/>
                </a:cubicBezTo>
                <a:cubicBezTo>
                  <a:pt x="5449433" y="4845198"/>
                  <a:pt x="5446712" y="4836580"/>
                  <a:pt x="5443990" y="4828267"/>
                </a:cubicBezTo>
                <a:cubicBezTo>
                  <a:pt x="5440663" y="4818288"/>
                  <a:pt x="5436885" y="4808462"/>
                  <a:pt x="5432501" y="4798938"/>
                </a:cubicBezTo>
                <a:cubicBezTo>
                  <a:pt x="5430233" y="4793799"/>
                  <a:pt x="5427511" y="4788658"/>
                  <a:pt x="5425094" y="4783366"/>
                </a:cubicBezTo>
                <a:cubicBezTo>
                  <a:pt x="5422825" y="4778378"/>
                  <a:pt x="5420559" y="4773239"/>
                  <a:pt x="5418140" y="4768098"/>
                </a:cubicBezTo>
                <a:cubicBezTo>
                  <a:pt x="5415871" y="4763260"/>
                  <a:pt x="5413452" y="4758573"/>
                  <a:pt x="5410883" y="4753888"/>
                </a:cubicBezTo>
                <a:cubicBezTo>
                  <a:pt x="5408614" y="4749655"/>
                  <a:pt x="5406348" y="4745422"/>
                  <a:pt x="5404080" y="4741189"/>
                </a:cubicBezTo>
                <a:cubicBezTo>
                  <a:pt x="5398789" y="4732117"/>
                  <a:pt x="5392892" y="4723500"/>
                  <a:pt x="5387299" y="4714581"/>
                </a:cubicBezTo>
                <a:cubicBezTo>
                  <a:pt x="5381100" y="4704755"/>
                  <a:pt x="5374600" y="4695079"/>
                  <a:pt x="5368402" y="4685253"/>
                </a:cubicBezTo>
                <a:cubicBezTo>
                  <a:pt x="5362507" y="4675879"/>
                  <a:pt x="5357215" y="4666206"/>
                  <a:pt x="5350715" y="4657135"/>
                </a:cubicBezTo>
                <a:cubicBezTo>
                  <a:pt x="5344213" y="4648065"/>
                  <a:pt x="5337260" y="4639145"/>
                  <a:pt x="5329852" y="4630830"/>
                </a:cubicBezTo>
                <a:cubicBezTo>
                  <a:pt x="5326525" y="4627505"/>
                  <a:pt x="5323200" y="4624178"/>
                  <a:pt x="5320178" y="4620701"/>
                </a:cubicBezTo>
                <a:cubicBezTo>
                  <a:pt x="5317457" y="4617375"/>
                  <a:pt x="5314735" y="4614049"/>
                  <a:pt x="5311862" y="4610874"/>
                </a:cubicBezTo>
                <a:cubicBezTo>
                  <a:pt x="5308990" y="4608002"/>
                  <a:pt x="5306118" y="4605131"/>
                  <a:pt x="5303246" y="4602258"/>
                </a:cubicBezTo>
                <a:cubicBezTo>
                  <a:pt x="5301582" y="4600594"/>
                  <a:pt x="5299919" y="4598931"/>
                  <a:pt x="5298104" y="4597269"/>
                </a:cubicBezTo>
                <a:cubicBezTo>
                  <a:pt x="5298104" y="4597420"/>
                  <a:pt x="5298104" y="4597420"/>
                  <a:pt x="5298104" y="4597420"/>
                </a:cubicBezTo>
                <a:cubicBezTo>
                  <a:pt x="5296290" y="4604978"/>
                  <a:pt x="5296139" y="4612839"/>
                  <a:pt x="5295688" y="4620550"/>
                </a:cubicBezTo>
                <a:cubicBezTo>
                  <a:pt x="5295081" y="4628714"/>
                  <a:pt x="5294629" y="4636726"/>
                  <a:pt x="5294325" y="4644889"/>
                </a:cubicBezTo>
                <a:lnTo>
                  <a:pt x="5293876" y="4665872"/>
                </a:lnTo>
                <a:lnTo>
                  <a:pt x="5293873" y="4665752"/>
                </a:lnTo>
                <a:cubicBezTo>
                  <a:pt x="5293873" y="4665903"/>
                  <a:pt x="5293873" y="4665903"/>
                  <a:pt x="5293873" y="4666053"/>
                </a:cubicBezTo>
                <a:lnTo>
                  <a:pt x="5293876" y="4665872"/>
                </a:lnTo>
                <a:lnTo>
                  <a:pt x="5295384" y="4712616"/>
                </a:lnTo>
                <a:lnTo>
                  <a:pt x="5302265" y="4756980"/>
                </a:lnTo>
                <a:lnTo>
                  <a:pt x="5312014" y="4770366"/>
                </a:lnTo>
                <a:cubicBezTo>
                  <a:pt x="5319270" y="4779890"/>
                  <a:pt x="5326830" y="4789415"/>
                  <a:pt x="5333784" y="4799241"/>
                </a:cubicBezTo>
                <a:cubicBezTo>
                  <a:pt x="5341190" y="4809673"/>
                  <a:pt x="5347993" y="4820558"/>
                  <a:pt x="5354798" y="4831290"/>
                </a:cubicBezTo>
                <a:cubicBezTo>
                  <a:pt x="5361298" y="4841721"/>
                  <a:pt x="5367193" y="4852455"/>
                  <a:pt x="5373090" y="4863340"/>
                </a:cubicBezTo>
                <a:cubicBezTo>
                  <a:pt x="5373845" y="4864701"/>
                  <a:pt x="5374753" y="4866212"/>
                  <a:pt x="5375509" y="4867573"/>
                </a:cubicBezTo>
                <a:cubicBezTo>
                  <a:pt x="5382008" y="4878760"/>
                  <a:pt x="5388510" y="4889947"/>
                  <a:pt x="5394709" y="4901134"/>
                </a:cubicBezTo>
                <a:cubicBezTo>
                  <a:pt x="5400756" y="4911868"/>
                  <a:pt x="5406802" y="4922601"/>
                  <a:pt x="5412242" y="4933789"/>
                </a:cubicBezTo>
                <a:lnTo>
                  <a:pt x="5417738" y="4944979"/>
                </a:lnTo>
                <a:lnTo>
                  <a:pt x="5390249" y="4944979"/>
                </a:lnTo>
                <a:lnTo>
                  <a:pt x="5382461" y="4929405"/>
                </a:lnTo>
                <a:cubicBezTo>
                  <a:pt x="5376415" y="4918671"/>
                  <a:pt x="5370520" y="4907786"/>
                  <a:pt x="5364320" y="4897203"/>
                </a:cubicBezTo>
                <a:cubicBezTo>
                  <a:pt x="5360844" y="4891307"/>
                  <a:pt x="5357368" y="4885261"/>
                  <a:pt x="5353890" y="4879214"/>
                </a:cubicBezTo>
                <a:cubicBezTo>
                  <a:pt x="5350866" y="4873770"/>
                  <a:pt x="5347993" y="4868177"/>
                  <a:pt x="5344971" y="4862735"/>
                </a:cubicBezTo>
                <a:cubicBezTo>
                  <a:pt x="5340133" y="4853967"/>
                  <a:pt x="5334840" y="4845502"/>
                  <a:pt x="5329400" y="4837187"/>
                </a:cubicBezTo>
                <a:cubicBezTo>
                  <a:pt x="5323505" y="4828267"/>
                  <a:pt x="5317758" y="4819196"/>
                  <a:pt x="5311560" y="4810580"/>
                </a:cubicBezTo>
                <a:cubicBezTo>
                  <a:pt x="5305513" y="4802114"/>
                  <a:pt x="5299013" y="4794102"/>
                  <a:pt x="5292814" y="4785787"/>
                </a:cubicBezTo>
                <a:lnTo>
                  <a:pt x="5287385" y="4778392"/>
                </a:lnTo>
                <a:lnTo>
                  <a:pt x="5286918" y="4778378"/>
                </a:lnTo>
                <a:cubicBezTo>
                  <a:pt x="5284197" y="4777168"/>
                  <a:pt x="5281324" y="4774599"/>
                  <a:pt x="5280418" y="4771575"/>
                </a:cubicBezTo>
                <a:lnTo>
                  <a:pt x="5279601" y="4767790"/>
                </a:lnTo>
                <a:lnTo>
                  <a:pt x="5276942" y="4764168"/>
                </a:lnTo>
                <a:cubicBezTo>
                  <a:pt x="5276337" y="4769309"/>
                  <a:pt x="5276036" y="4774599"/>
                  <a:pt x="5275582" y="4779890"/>
                </a:cubicBezTo>
                <a:cubicBezTo>
                  <a:pt x="5274826" y="4790473"/>
                  <a:pt x="5274370" y="4801207"/>
                  <a:pt x="5273918" y="4811789"/>
                </a:cubicBezTo>
                <a:cubicBezTo>
                  <a:pt x="5273615" y="4830081"/>
                  <a:pt x="5274370" y="4848525"/>
                  <a:pt x="5274977" y="4866817"/>
                </a:cubicBezTo>
                <a:cubicBezTo>
                  <a:pt x="5275128" y="4876038"/>
                  <a:pt x="5275429" y="4885412"/>
                  <a:pt x="5276638" y="4894634"/>
                </a:cubicBezTo>
                <a:cubicBezTo>
                  <a:pt x="5277243" y="4899471"/>
                  <a:pt x="5277697" y="4904309"/>
                  <a:pt x="5278756" y="4908996"/>
                </a:cubicBezTo>
                <a:cubicBezTo>
                  <a:pt x="5279510" y="4912925"/>
                  <a:pt x="5280420" y="4916704"/>
                  <a:pt x="5281324" y="4920485"/>
                </a:cubicBezTo>
                <a:lnTo>
                  <a:pt x="5288600" y="4944979"/>
                </a:lnTo>
                <a:lnTo>
                  <a:pt x="5264308" y="4944979"/>
                </a:lnTo>
                <a:lnTo>
                  <a:pt x="5251393" y="4893121"/>
                </a:lnTo>
                <a:cubicBezTo>
                  <a:pt x="5250184" y="4879970"/>
                  <a:pt x="5250031" y="4866817"/>
                  <a:pt x="5249579" y="4853664"/>
                </a:cubicBezTo>
                <a:cubicBezTo>
                  <a:pt x="5249275" y="4840210"/>
                  <a:pt x="5248823" y="4826756"/>
                  <a:pt x="5249125" y="4813149"/>
                </a:cubicBezTo>
                <a:cubicBezTo>
                  <a:pt x="5249428" y="4799544"/>
                  <a:pt x="5250184" y="4785937"/>
                  <a:pt x="5251242" y="4772483"/>
                </a:cubicBezTo>
                <a:cubicBezTo>
                  <a:pt x="5251694" y="4766587"/>
                  <a:pt x="5252148" y="4760540"/>
                  <a:pt x="5253207" y="4754643"/>
                </a:cubicBezTo>
                <a:cubicBezTo>
                  <a:pt x="5253659" y="4751622"/>
                  <a:pt x="5254266" y="4748900"/>
                  <a:pt x="5255022" y="4746027"/>
                </a:cubicBezTo>
                <a:cubicBezTo>
                  <a:pt x="5255474" y="4744062"/>
                  <a:pt x="5256081" y="4742248"/>
                  <a:pt x="5256836" y="4740584"/>
                </a:cubicBezTo>
                <a:cubicBezTo>
                  <a:pt x="5258046" y="4738015"/>
                  <a:pt x="5259709" y="4736352"/>
                  <a:pt x="5261974" y="4734841"/>
                </a:cubicBezTo>
                <a:lnTo>
                  <a:pt x="5272843" y="4733238"/>
                </a:lnTo>
                <a:lnTo>
                  <a:pt x="5270289" y="4712465"/>
                </a:lnTo>
                <a:cubicBezTo>
                  <a:pt x="5268475" y="4693870"/>
                  <a:pt x="5268776" y="4675275"/>
                  <a:pt x="5269383" y="4656681"/>
                </a:cubicBezTo>
                <a:cubicBezTo>
                  <a:pt x="5269532" y="4650331"/>
                  <a:pt x="5269532" y="4644133"/>
                  <a:pt x="5269835" y="4637785"/>
                </a:cubicBezTo>
                <a:cubicBezTo>
                  <a:pt x="5270137" y="4632341"/>
                  <a:pt x="5270440" y="4626900"/>
                  <a:pt x="5270741" y="4621456"/>
                </a:cubicBezTo>
                <a:cubicBezTo>
                  <a:pt x="5271348" y="4609665"/>
                  <a:pt x="5271497" y="4597722"/>
                  <a:pt x="5275579" y="4586535"/>
                </a:cubicBezTo>
                <a:cubicBezTo>
                  <a:pt x="5276184" y="4585174"/>
                  <a:pt x="5276638" y="4583814"/>
                  <a:pt x="5277243" y="4582604"/>
                </a:cubicBezTo>
                <a:cubicBezTo>
                  <a:pt x="5278453" y="4580336"/>
                  <a:pt x="5279662" y="4577616"/>
                  <a:pt x="5281477" y="4575802"/>
                </a:cubicBezTo>
                <a:cubicBezTo>
                  <a:pt x="5282837" y="4574289"/>
                  <a:pt x="5284197" y="4572929"/>
                  <a:pt x="5285859" y="4571870"/>
                </a:cubicBezTo>
                <a:cubicBezTo>
                  <a:pt x="5287824" y="4570662"/>
                  <a:pt x="5291000" y="4569150"/>
                  <a:pt x="5293266" y="4569150"/>
                </a:cubicBezTo>
                <a:cubicBezTo>
                  <a:pt x="5297349" y="4569150"/>
                  <a:pt x="5301432" y="4569301"/>
                  <a:pt x="5304908" y="4571418"/>
                </a:cubicBezTo>
                <a:lnTo>
                  <a:pt x="5311129" y="4575984"/>
                </a:lnTo>
                <a:lnTo>
                  <a:pt x="5308838" y="4556451"/>
                </a:lnTo>
                <a:cubicBezTo>
                  <a:pt x="5307628" y="4543451"/>
                  <a:pt x="5307628" y="4530601"/>
                  <a:pt x="5307779" y="4517599"/>
                </a:cubicBezTo>
                <a:cubicBezTo>
                  <a:pt x="5308084" y="4491143"/>
                  <a:pt x="5311560" y="4464688"/>
                  <a:pt x="5315641" y="4438686"/>
                </a:cubicBezTo>
                <a:cubicBezTo>
                  <a:pt x="5317608" y="4425987"/>
                  <a:pt x="5319573" y="4413288"/>
                  <a:pt x="5321084" y="4400437"/>
                </a:cubicBezTo>
                <a:cubicBezTo>
                  <a:pt x="5321839" y="4394693"/>
                  <a:pt x="5322595" y="4388797"/>
                  <a:pt x="5323501" y="4383053"/>
                </a:cubicBezTo>
                <a:cubicBezTo>
                  <a:pt x="5324409" y="4376854"/>
                  <a:pt x="5325166" y="4370656"/>
                  <a:pt x="5326830" y="4364609"/>
                </a:cubicBezTo>
                <a:cubicBezTo>
                  <a:pt x="5328793" y="4357352"/>
                  <a:pt x="5330911" y="4350247"/>
                  <a:pt x="5334991" y="4343898"/>
                </a:cubicBezTo>
                <a:cubicBezTo>
                  <a:pt x="5336504" y="4341479"/>
                  <a:pt x="5338469" y="4338910"/>
                  <a:pt x="5340738" y="4337246"/>
                </a:cubicBezTo>
                <a:cubicBezTo>
                  <a:pt x="5342098" y="4336188"/>
                  <a:pt x="5343458" y="4335281"/>
                  <a:pt x="5345120" y="4334526"/>
                </a:cubicBezTo>
                <a:cubicBezTo>
                  <a:pt x="5345725" y="4334223"/>
                  <a:pt x="5346331" y="4333920"/>
                  <a:pt x="5346934" y="4333618"/>
                </a:cubicBezTo>
                <a:cubicBezTo>
                  <a:pt x="5351318" y="4332409"/>
                  <a:pt x="5356005" y="4331350"/>
                  <a:pt x="5360693" y="4332409"/>
                </a:cubicBezTo>
                <a:cubicBezTo>
                  <a:pt x="5364774" y="4333467"/>
                  <a:pt x="5368402" y="4334677"/>
                  <a:pt x="5372031" y="4336642"/>
                </a:cubicBezTo>
                <a:lnTo>
                  <a:pt x="5374872" y="4338821"/>
                </a:lnTo>
                <a:lnTo>
                  <a:pt x="5375659" y="4333013"/>
                </a:lnTo>
                <a:cubicBezTo>
                  <a:pt x="5377019" y="4324246"/>
                  <a:pt x="5378834" y="4315629"/>
                  <a:pt x="5380801" y="4307011"/>
                </a:cubicBezTo>
                <a:cubicBezTo>
                  <a:pt x="5383823" y="4293707"/>
                  <a:pt x="5388207" y="4280707"/>
                  <a:pt x="5392438" y="4267858"/>
                </a:cubicBezTo>
                <a:cubicBezTo>
                  <a:pt x="5396219" y="4256367"/>
                  <a:pt x="5399848" y="4244879"/>
                  <a:pt x="5403778" y="4233540"/>
                </a:cubicBezTo>
                <a:cubicBezTo>
                  <a:pt x="5405741" y="4228098"/>
                  <a:pt x="5407557" y="4222352"/>
                  <a:pt x="5410428" y="4217213"/>
                </a:cubicBezTo>
                <a:cubicBezTo>
                  <a:pt x="5411487" y="4215096"/>
                  <a:pt x="5412697" y="4212980"/>
                  <a:pt x="5414207" y="4211166"/>
                </a:cubicBezTo>
                <a:cubicBezTo>
                  <a:pt x="5416325" y="4208747"/>
                  <a:pt x="5419198" y="4205874"/>
                  <a:pt x="5422373" y="4204816"/>
                </a:cubicBezTo>
                <a:cubicBezTo>
                  <a:pt x="5424338" y="4204211"/>
                  <a:pt x="5426152" y="4203759"/>
                  <a:pt x="5428117" y="4203456"/>
                </a:cubicBezTo>
                <a:close/>
                <a:moveTo>
                  <a:pt x="10608776" y="4190908"/>
                </a:moveTo>
                <a:lnTo>
                  <a:pt x="10613315" y="4200864"/>
                </a:lnTo>
                <a:lnTo>
                  <a:pt x="10612102" y="4198315"/>
                </a:lnTo>
                <a:cubicBezTo>
                  <a:pt x="10612556" y="4199221"/>
                  <a:pt x="10613009" y="4200280"/>
                  <a:pt x="10613463" y="4201188"/>
                </a:cubicBezTo>
                <a:lnTo>
                  <a:pt x="10613315" y="4200864"/>
                </a:lnTo>
                <a:lnTo>
                  <a:pt x="10619510" y="4213886"/>
                </a:lnTo>
                <a:cubicBezTo>
                  <a:pt x="10622079" y="4219176"/>
                  <a:pt x="10624195" y="4224317"/>
                  <a:pt x="10626615" y="4229609"/>
                </a:cubicBezTo>
                <a:cubicBezTo>
                  <a:pt x="10628882" y="4234143"/>
                  <a:pt x="10631301" y="4238527"/>
                  <a:pt x="10634326" y="4242458"/>
                </a:cubicBezTo>
                <a:cubicBezTo>
                  <a:pt x="10640524" y="4249110"/>
                  <a:pt x="10647175" y="4255157"/>
                  <a:pt x="10653675" y="4261506"/>
                </a:cubicBezTo>
                <a:cubicBezTo>
                  <a:pt x="10656698" y="4264529"/>
                  <a:pt x="10659571" y="4267553"/>
                  <a:pt x="10662444" y="4270576"/>
                </a:cubicBezTo>
                <a:cubicBezTo>
                  <a:pt x="10664561" y="4272844"/>
                  <a:pt x="10666677" y="4275263"/>
                  <a:pt x="10669246" y="4277228"/>
                </a:cubicBezTo>
                <a:cubicBezTo>
                  <a:pt x="10670305" y="4278136"/>
                  <a:pt x="10671362" y="4278891"/>
                  <a:pt x="10672573" y="4279799"/>
                </a:cubicBezTo>
                <a:cubicBezTo>
                  <a:pt x="10676806" y="4282670"/>
                  <a:pt x="10681039" y="4285543"/>
                  <a:pt x="10685272" y="4288416"/>
                </a:cubicBezTo>
                <a:lnTo>
                  <a:pt x="10686821" y="4290236"/>
                </a:lnTo>
                <a:lnTo>
                  <a:pt x="10687086" y="4290079"/>
                </a:lnTo>
                <a:cubicBezTo>
                  <a:pt x="10687387" y="4290079"/>
                  <a:pt x="10687689" y="4290079"/>
                  <a:pt x="10687992" y="4290079"/>
                </a:cubicBezTo>
                <a:cubicBezTo>
                  <a:pt x="10691166" y="4290230"/>
                  <a:pt x="10693284" y="4290835"/>
                  <a:pt x="10696155" y="4292044"/>
                </a:cubicBezTo>
                <a:cubicBezTo>
                  <a:pt x="10697214" y="4292498"/>
                  <a:pt x="10698272" y="4292952"/>
                  <a:pt x="10699482" y="4293557"/>
                </a:cubicBezTo>
                <a:cubicBezTo>
                  <a:pt x="10700691" y="4294161"/>
                  <a:pt x="10701750" y="4294917"/>
                  <a:pt x="10702959" y="4295672"/>
                </a:cubicBezTo>
                <a:cubicBezTo>
                  <a:pt x="10708401" y="4299301"/>
                  <a:pt x="10713239" y="4303534"/>
                  <a:pt x="10718529" y="4307465"/>
                </a:cubicBezTo>
                <a:cubicBezTo>
                  <a:pt x="10728053" y="4314569"/>
                  <a:pt x="10736973" y="4322430"/>
                  <a:pt x="10745742" y="4330293"/>
                </a:cubicBezTo>
                <a:cubicBezTo>
                  <a:pt x="10750277" y="4334374"/>
                  <a:pt x="10754510" y="4339060"/>
                  <a:pt x="10758592" y="4343596"/>
                </a:cubicBezTo>
                <a:cubicBezTo>
                  <a:pt x="10763126" y="4348736"/>
                  <a:pt x="10767512" y="4354027"/>
                  <a:pt x="10771743" y="4359470"/>
                </a:cubicBezTo>
                <a:lnTo>
                  <a:pt x="10772505" y="4360584"/>
                </a:lnTo>
                <a:lnTo>
                  <a:pt x="10772499" y="4360527"/>
                </a:lnTo>
                <a:cubicBezTo>
                  <a:pt x="10771138" y="4349037"/>
                  <a:pt x="10768870" y="4337699"/>
                  <a:pt x="10767812" y="4326209"/>
                </a:cubicBezTo>
                <a:cubicBezTo>
                  <a:pt x="10767209" y="4320315"/>
                  <a:pt x="10766604" y="4314267"/>
                  <a:pt x="10765696" y="4308371"/>
                </a:cubicBezTo>
                <a:lnTo>
                  <a:pt x="10764642" y="4301877"/>
                </a:lnTo>
                <a:lnTo>
                  <a:pt x="10754964" y="4283729"/>
                </a:lnTo>
                <a:cubicBezTo>
                  <a:pt x="10750126" y="4276473"/>
                  <a:pt x="10744985" y="4269216"/>
                  <a:pt x="10739543" y="4262414"/>
                </a:cubicBezTo>
                <a:cubicBezTo>
                  <a:pt x="10729112" y="4250320"/>
                  <a:pt x="10716715" y="4239586"/>
                  <a:pt x="10704018" y="4230061"/>
                </a:cubicBezTo>
                <a:cubicBezTo>
                  <a:pt x="10694945" y="4223712"/>
                  <a:pt x="10685724" y="4217513"/>
                  <a:pt x="10675747" y="4212979"/>
                </a:cubicBezTo>
                <a:cubicBezTo>
                  <a:pt x="10666524" y="4208896"/>
                  <a:pt x="10656851" y="4205268"/>
                  <a:pt x="10647326" y="4201792"/>
                </a:cubicBezTo>
                <a:cubicBezTo>
                  <a:pt x="10640978" y="4199524"/>
                  <a:pt x="10634627" y="4197559"/>
                  <a:pt x="10628277" y="4195745"/>
                </a:cubicBezTo>
                <a:cubicBezTo>
                  <a:pt x="10621929" y="4193929"/>
                  <a:pt x="10615428" y="4192115"/>
                  <a:pt x="10608776" y="4190908"/>
                </a:cubicBezTo>
                <a:close/>
                <a:moveTo>
                  <a:pt x="272706" y="4188641"/>
                </a:moveTo>
                <a:cubicBezTo>
                  <a:pt x="270134" y="4191815"/>
                  <a:pt x="267716" y="4195293"/>
                  <a:pt x="265448" y="4198769"/>
                </a:cubicBezTo>
                <a:cubicBezTo>
                  <a:pt x="259551" y="4208293"/>
                  <a:pt x="253657" y="4217969"/>
                  <a:pt x="247761" y="4227644"/>
                </a:cubicBezTo>
                <a:cubicBezTo>
                  <a:pt x="241713" y="4237622"/>
                  <a:pt x="236272" y="4247750"/>
                  <a:pt x="230677" y="4257879"/>
                </a:cubicBezTo>
                <a:cubicBezTo>
                  <a:pt x="225235" y="4268159"/>
                  <a:pt x="220094" y="4278590"/>
                  <a:pt x="215563" y="4289324"/>
                </a:cubicBezTo>
                <a:cubicBezTo>
                  <a:pt x="211176" y="4299755"/>
                  <a:pt x="207246" y="4310338"/>
                  <a:pt x="203767" y="4321072"/>
                </a:cubicBezTo>
                <a:cubicBezTo>
                  <a:pt x="199234" y="4335584"/>
                  <a:pt x="195606" y="4350399"/>
                  <a:pt x="192885" y="4365366"/>
                </a:cubicBezTo>
                <a:cubicBezTo>
                  <a:pt x="191522" y="4373076"/>
                  <a:pt x="190767" y="4380787"/>
                  <a:pt x="190011" y="4388495"/>
                </a:cubicBezTo>
                <a:cubicBezTo>
                  <a:pt x="189406" y="4395450"/>
                  <a:pt x="188802" y="4402404"/>
                  <a:pt x="188197" y="4409359"/>
                </a:cubicBezTo>
                <a:lnTo>
                  <a:pt x="183608" y="4416307"/>
                </a:lnTo>
                <a:lnTo>
                  <a:pt x="203165" y="4442616"/>
                </a:lnTo>
                <a:lnTo>
                  <a:pt x="227155" y="4484283"/>
                </a:lnTo>
                <a:lnTo>
                  <a:pt x="234912" y="4462269"/>
                </a:lnTo>
                <a:cubicBezTo>
                  <a:pt x="240201" y="4450931"/>
                  <a:pt x="246100" y="4439895"/>
                  <a:pt x="251843" y="4428709"/>
                </a:cubicBezTo>
                <a:cubicBezTo>
                  <a:pt x="255017" y="4422662"/>
                  <a:pt x="258346" y="4416766"/>
                  <a:pt x="261820" y="4410869"/>
                </a:cubicBezTo>
                <a:cubicBezTo>
                  <a:pt x="265297" y="4404973"/>
                  <a:pt x="268773" y="4398926"/>
                  <a:pt x="272857" y="4393182"/>
                </a:cubicBezTo>
                <a:cubicBezTo>
                  <a:pt x="276636" y="4387891"/>
                  <a:pt x="280415" y="4382599"/>
                  <a:pt x="284953" y="4377914"/>
                </a:cubicBezTo>
                <a:cubicBezTo>
                  <a:pt x="287216" y="4375495"/>
                  <a:pt x="289787" y="4373227"/>
                  <a:pt x="292513" y="4371262"/>
                </a:cubicBezTo>
                <a:lnTo>
                  <a:pt x="298603" y="4367899"/>
                </a:lnTo>
                <a:lnTo>
                  <a:pt x="296590" y="4333316"/>
                </a:lnTo>
                <a:cubicBezTo>
                  <a:pt x="295684" y="4321373"/>
                  <a:pt x="294776" y="4309582"/>
                  <a:pt x="294020" y="4297639"/>
                </a:cubicBezTo>
                <a:cubicBezTo>
                  <a:pt x="293416" y="4285848"/>
                  <a:pt x="292814" y="4274055"/>
                  <a:pt x="291452" y="4262264"/>
                </a:cubicBezTo>
                <a:cubicBezTo>
                  <a:pt x="290087" y="4250773"/>
                  <a:pt x="288126" y="4239436"/>
                  <a:pt x="286007" y="4228098"/>
                </a:cubicBezTo>
                <a:cubicBezTo>
                  <a:pt x="284647" y="4222202"/>
                  <a:pt x="283286" y="4216305"/>
                  <a:pt x="281625" y="4210411"/>
                </a:cubicBezTo>
                <a:cubicBezTo>
                  <a:pt x="279658" y="4204060"/>
                  <a:pt x="277389" y="4198013"/>
                  <a:pt x="274517" y="4192117"/>
                </a:cubicBezTo>
                <a:cubicBezTo>
                  <a:pt x="273916" y="4190909"/>
                  <a:pt x="273308" y="4189698"/>
                  <a:pt x="272706" y="4188641"/>
                </a:cubicBezTo>
                <a:close/>
                <a:moveTo>
                  <a:pt x="10259709" y="4185917"/>
                </a:moveTo>
                <a:cubicBezTo>
                  <a:pt x="10259709" y="4186070"/>
                  <a:pt x="10259709" y="4186070"/>
                  <a:pt x="10259709" y="4186221"/>
                </a:cubicBezTo>
                <a:lnTo>
                  <a:pt x="10259696" y="4186002"/>
                </a:lnTo>
                <a:close/>
                <a:moveTo>
                  <a:pt x="4334054" y="4183651"/>
                </a:moveTo>
                <a:cubicBezTo>
                  <a:pt x="4323320" y="4194687"/>
                  <a:pt x="4314400" y="4207235"/>
                  <a:pt x="4306238" y="4220235"/>
                </a:cubicBezTo>
                <a:lnTo>
                  <a:pt x="4305807" y="4221200"/>
                </a:lnTo>
                <a:lnTo>
                  <a:pt x="4241988" y="4364307"/>
                </a:lnTo>
                <a:lnTo>
                  <a:pt x="4241083" y="4365171"/>
                </a:lnTo>
                <a:lnTo>
                  <a:pt x="4247430" y="4381994"/>
                </a:lnTo>
                <a:cubicBezTo>
                  <a:pt x="4249849" y="4388949"/>
                  <a:pt x="4251663" y="4396053"/>
                  <a:pt x="4253477" y="4403159"/>
                </a:cubicBezTo>
                <a:cubicBezTo>
                  <a:pt x="4259675" y="4427952"/>
                  <a:pt x="4266175" y="4452896"/>
                  <a:pt x="4269653" y="4478293"/>
                </a:cubicBezTo>
                <a:lnTo>
                  <a:pt x="4271721" y="4502934"/>
                </a:lnTo>
                <a:lnTo>
                  <a:pt x="4287340" y="4490691"/>
                </a:lnTo>
                <a:cubicBezTo>
                  <a:pt x="4297621" y="4482980"/>
                  <a:pt x="4308354" y="4475724"/>
                  <a:pt x="4319240" y="4468770"/>
                </a:cubicBezTo>
                <a:lnTo>
                  <a:pt x="4342635" y="4453951"/>
                </a:lnTo>
                <a:lnTo>
                  <a:pt x="4341765" y="4447907"/>
                </a:lnTo>
                <a:cubicBezTo>
                  <a:pt x="4343125" y="4444884"/>
                  <a:pt x="4343880" y="4441708"/>
                  <a:pt x="4344939" y="4438684"/>
                </a:cubicBezTo>
                <a:cubicBezTo>
                  <a:pt x="4345996" y="4435510"/>
                  <a:pt x="4347055" y="4432185"/>
                  <a:pt x="4348114" y="4429011"/>
                </a:cubicBezTo>
                <a:cubicBezTo>
                  <a:pt x="4356579" y="4399682"/>
                  <a:pt x="4361266" y="4369446"/>
                  <a:pt x="4362323" y="4338908"/>
                </a:cubicBezTo>
                <a:cubicBezTo>
                  <a:pt x="4362474" y="4319557"/>
                  <a:pt x="4361417" y="4300359"/>
                  <a:pt x="4360056" y="4281009"/>
                </a:cubicBezTo>
                <a:cubicBezTo>
                  <a:pt x="4359452" y="4271484"/>
                  <a:pt x="4358393" y="4261960"/>
                  <a:pt x="4357487" y="4252588"/>
                </a:cubicBezTo>
                <a:cubicBezTo>
                  <a:pt x="4356882" y="4247447"/>
                  <a:pt x="4356275" y="4242308"/>
                  <a:pt x="4355519" y="4237319"/>
                </a:cubicBezTo>
                <a:cubicBezTo>
                  <a:pt x="4354764" y="4232783"/>
                  <a:pt x="4353858" y="4228399"/>
                  <a:pt x="4352801" y="4224016"/>
                </a:cubicBezTo>
                <a:cubicBezTo>
                  <a:pt x="4351740" y="4219480"/>
                  <a:pt x="4350531" y="4214943"/>
                  <a:pt x="4348869" y="4210560"/>
                </a:cubicBezTo>
                <a:cubicBezTo>
                  <a:pt x="4346904" y="4205571"/>
                  <a:pt x="4344786" y="4200734"/>
                  <a:pt x="4342520" y="4195896"/>
                </a:cubicBezTo>
                <a:cubicBezTo>
                  <a:pt x="4340101" y="4191663"/>
                  <a:pt x="4337531" y="4187581"/>
                  <a:pt x="4334355" y="4183953"/>
                </a:cubicBezTo>
                <a:cubicBezTo>
                  <a:pt x="4334355" y="4183953"/>
                  <a:pt x="4334204" y="4183802"/>
                  <a:pt x="4334054" y="4183651"/>
                </a:cubicBezTo>
                <a:close/>
                <a:moveTo>
                  <a:pt x="10260315" y="4183046"/>
                </a:moveTo>
                <a:lnTo>
                  <a:pt x="10259658" y="4185372"/>
                </a:lnTo>
                <a:lnTo>
                  <a:pt x="10259696" y="4186002"/>
                </a:lnTo>
                <a:lnTo>
                  <a:pt x="10258499" y="4193628"/>
                </a:lnTo>
                <a:lnTo>
                  <a:pt x="10257718" y="4194263"/>
                </a:lnTo>
                <a:lnTo>
                  <a:pt x="10257141" y="4198164"/>
                </a:lnTo>
                <a:cubicBezTo>
                  <a:pt x="10255628" y="4217667"/>
                  <a:pt x="10255779" y="4237018"/>
                  <a:pt x="10256534" y="4256519"/>
                </a:cubicBezTo>
                <a:cubicBezTo>
                  <a:pt x="10256988" y="4266648"/>
                  <a:pt x="10258348" y="4276776"/>
                  <a:pt x="10259256" y="4286905"/>
                </a:cubicBezTo>
                <a:cubicBezTo>
                  <a:pt x="10260013" y="4296580"/>
                  <a:pt x="10261070" y="4305954"/>
                  <a:pt x="10262583" y="4315477"/>
                </a:cubicBezTo>
                <a:cubicBezTo>
                  <a:pt x="10265454" y="4330142"/>
                  <a:pt x="10269235" y="4344504"/>
                  <a:pt x="10273618" y="4358714"/>
                </a:cubicBezTo>
                <a:cubicBezTo>
                  <a:pt x="10277851" y="4372472"/>
                  <a:pt x="10282689" y="4386077"/>
                  <a:pt x="10288282" y="4399229"/>
                </a:cubicBezTo>
                <a:cubicBezTo>
                  <a:pt x="10291910" y="4406789"/>
                  <a:pt x="10295992" y="4414196"/>
                  <a:pt x="10300529" y="4421453"/>
                </a:cubicBezTo>
                <a:cubicBezTo>
                  <a:pt x="10305214" y="4428860"/>
                  <a:pt x="10309750" y="4436267"/>
                  <a:pt x="10315191" y="4443222"/>
                </a:cubicBezTo>
                <a:lnTo>
                  <a:pt x="10325456" y="4455294"/>
                </a:lnTo>
                <a:lnTo>
                  <a:pt x="10321842" y="4432790"/>
                </a:lnTo>
                <a:cubicBezTo>
                  <a:pt x="10320482" y="4420696"/>
                  <a:pt x="10319576" y="4408601"/>
                  <a:pt x="10319576" y="4396507"/>
                </a:cubicBezTo>
                <a:cubicBezTo>
                  <a:pt x="10319576" y="4392578"/>
                  <a:pt x="10319576" y="4388797"/>
                  <a:pt x="10320028" y="4384867"/>
                </a:cubicBezTo>
                <a:lnTo>
                  <a:pt x="10320347" y="4383856"/>
                </a:lnTo>
                <a:lnTo>
                  <a:pt x="10320785" y="4364458"/>
                </a:lnTo>
                <a:cubicBezTo>
                  <a:pt x="10321087" y="4357203"/>
                  <a:pt x="10321239" y="4349945"/>
                  <a:pt x="10321087" y="4342689"/>
                </a:cubicBezTo>
                <a:cubicBezTo>
                  <a:pt x="10320936" y="4336038"/>
                  <a:pt x="10320635" y="4329234"/>
                  <a:pt x="10320181" y="4322432"/>
                </a:cubicBezTo>
                <a:cubicBezTo>
                  <a:pt x="10319878" y="4316989"/>
                  <a:pt x="10319273" y="4311547"/>
                  <a:pt x="10318517" y="4306105"/>
                </a:cubicBezTo>
                <a:cubicBezTo>
                  <a:pt x="10314738" y="4287056"/>
                  <a:pt x="10308993" y="4268462"/>
                  <a:pt x="10301284" y="4250623"/>
                </a:cubicBezTo>
                <a:cubicBezTo>
                  <a:pt x="10301132" y="4250169"/>
                  <a:pt x="10300830" y="4249566"/>
                  <a:pt x="10300679" y="4249112"/>
                </a:cubicBezTo>
                <a:cubicBezTo>
                  <a:pt x="10300529" y="4248961"/>
                  <a:pt x="10300529" y="4248658"/>
                  <a:pt x="10300376" y="4248507"/>
                </a:cubicBezTo>
                <a:cubicBezTo>
                  <a:pt x="10300376" y="4248658"/>
                  <a:pt x="10300529" y="4248658"/>
                  <a:pt x="10300529" y="4248809"/>
                </a:cubicBezTo>
                <a:cubicBezTo>
                  <a:pt x="10300529" y="4248658"/>
                  <a:pt x="10300376" y="4248507"/>
                  <a:pt x="10300376" y="4248355"/>
                </a:cubicBezTo>
                <a:cubicBezTo>
                  <a:pt x="10299922" y="4247599"/>
                  <a:pt x="10299470" y="4246693"/>
                  <a:pt x="10299167" y="4245936"/>
                </a:cubicBezTo>
                <a:cubicBezTo>
                  <a:pt x="10299470" y="4246540"/>
                  <a:pt x="10299772" y="4247298"/>
                  <a:pt x="10300073" y="4247902"/>
                </a:cubicBezTo>
                <a:cubicBezTo>
                  <a:pt x="10290096" y="4226133"/>
                  <a:pt x="10277701" y="4205270"/>
                  <a:pt x="10263037" y="4186222"/>
                </a:cubicBezTo>
                <a:cubicBezTo>
                  <a:pt x="10262129" y="4185164"/>
                  <a:pt x="10261221" y="4184105"/>
                  <a:pt x="10260315" y="4183046"/>
                </a:cubicBezTo>
                <a:close/>
                <a:moveTo>
                  <a:pt x="2054626" y="4181686"/>
                </a:moveTo>
                <a:cubicBezTo>
                  <a:pt x="2051750" y="4186070"/>
                  <a:pt x="2049030" y="4190454"/>
                  <a:pt x="2046460" y="4194990"/>
                </a:cubicBezTo>
                <a:cubicBezTo>
                  <a:pt x="2041321" y="4203908"/>
                  <a:pt x="2036180" y="4212828"/>
                  <a:pt x="2031192" y="4221898"/>
                </a:cubicBezTo>
                <a:cubicBezTo>
                  <a:pt x="2021366" y="4240190"/>
                  <a:pt x="2011687" y="4258635"/>
                  <a:pt x="2002618" y="4277380"/>
                </a:cubicBezTo>
                <a:cubicBezTo>
                  <a:pt x="1998385" y="4287056"/>
                  <a:pt x="1994305" y="4296882"/>
                  <a:pt x="1990978" y="4307011"/>
                </a:cubicBezTo>
                <a:cubicBezTo>
                  <a:pt x="1987198" y="4317896"/>
                  <a:pt x="1983720" y="4329082"/>
                  <a:pt x="1980246" y="4340119"/>
                </a:cubicBezTo>
                <a:cubicBezTo>
                  <a:pt x="1976768" y="4351305"/>
                  <a:pt x="1973747" y="4362644"/>
                  <a:pt x="1970720" y="4373982"/>
                </a:cubicBezTo>
                <a:lnTo>
                  <a:pt x="1964143" y="4406735"/>
                </a:lnTo>
                <a:lnTo>
                  <a:pt x="1970720" y="4423114"/>
                </a:lnTo>
                <a:cubicBezTo>
                  <a:pt x="1974048" y="4436266"/>
                  <a:pt x="1976618" y="4449569"/>
                  <a:pt x="1979338" y="4462722"/>
                </a:cubicBezTo>
                <a:cubicBezTo>
                  <a:pt x="1981912" y="4475270"/>
                  <a:pt x="1984176" y="4487665"/>
                  <a:pt x="1985988" y="4500364"/>
                </a:cubicBezTo>
                <a:cubicBezTo>
                  <a:pt x="1985988" y="4500515"/>
                  <a:pt x="1985988" y="4500667"/>
                  <a:pt x="1986596" y="4500667"/>
                </a:cubicBezTo>
                <a:cubicBezTo>
                  <a:pt x="1988407" y="4513820"/>
                  <a:pt x="1989618" y="4526971"/>
                  <a:pt x="1990677" y="4540275"/>
                </a:cubicBezTo>
                <a:lnTo>
                  <a:pt x="1991269" y="4558092"/>
                </a:lnTo>
                <a:lnTo>
                  <a:pt x="2027713" y="4513366"/>
                </a:lnTo>
                <a:cubicBezTo>
                  <a:pt x="2036482" y="4503540"/>
                  <a:pt x="2046310" y="4494773"/>
                  <a:pt x="2056132" y="4486154"/>
                </a:cubicBezTo>
                <a:lnTo>
                  <a:pt x="2065627" y="4478417"/>
                </a:lnTo>
                <a:lnTo>
                  <a:pt x="2067627" y="4469677"/>
                </a:lnTo>
                <a:cubicBezTo>
                  <a:pt x="2068379" y="4467258"/>
                  <a:pt x="2068987" y="4464688"/>
                  <a:pt x="2069438" y="4462117"/>
                </a:cubicBezTo>
                <a:cubicBezTo>
                  <a:pt x="2070042" y="4459246"/>
                  <a:pt x="2070642" y="4456373"/>
                  <a:pt x="2071096" y="4453500"/>
                </a:cubicBezTo>
                <a:cubicBezTo>
                  <a:pt x="2072759" y="4443070"/>
                  <a:pt x="2074423" y="4432639"/>
                  <a:pt x="2075329" y="4422207"/>
                </a:cubicBezTo>
                <a:cubicBezTo>
                  <a:pt x="2076388" y="4410112"/>
                  <a:pt x="2076842" y="4398171"/>
                  <a:pt x="2077294" y="4386077"/>
                </a:cubicBezTo>
                <a:cubicBezTo>
                  <a:pt x="2077748" y="4374889"/>
                  <a:pt x="2078202" y="4363550"/>
                  <a:pt x="2078505" y="4352213"/>
                </a:cubicBezTo>
                <a:cubicBezTo>
                  <a:pt x="2078656" y="4346014"/>
                  <a:pt x="2078656" y="4339665"/>
                  <a:pt x="2078505" y="4333315"/>
                </a:cubicBezTo>
                <a:cubicBezTo>
                  <a:pt x="2078353" y="4328780"/>
                  <a:pt x="2078049" y="4324397"/>
                  <a:pt x="2077597" y="4320011"/>
                </a:cubicBezTo>
                <a:cubicBezTo>
                  <a:pt x="2074724" y="4296428"/>
                  <a:pt x="2071550" y="4272844"/>
                  <a:pt x="2068228" y="4249413"/>
                </a:cubicBezTo>
                <a:cubicBezTo>
                  <a:pt x="2066417" y="4237167"/>
                  <a:pt x="2064755" y="4224922"/>
                  <a:pt x="2062181" y="4212677"/>
                </a:cubicBezTo>
                <a:cubicBezTo>
                  <a:pt x="2060970" y="4206630"/>
                  <a:pt x="2059610" y="4200734"/>
                  <a:pt x="2058101" y="4194687"/>
                </a:cubicBezTo>
                <a:cubicBezTo>
                  <a:pt x="2057042" y="4190303"/>
                  <a:pt x="2055986" y="4185919"/>
                  <a:pt x="2054626" y="4181686"/>
                </a:cubicBezTo>
                <a:close/>
                <a:moveTo>
                  <a:pt x="4916839" y="4169894"/>
                </a:moveTo>
                <a:lnTo>
                  <a:pt x="4907315" y="4180476"/>
                </a:lnTo>
                <a:lnTo>
                  <a:pt x="4909128" y="4178058"/>
                </a:lnTo>
                <a:cubicBezTo>
                  <a:pt x="4908523" y="4178964"/>
                  <a:pt x="4907920" y="4179720"/>
                  <a:pt x="4907315" y="4180477"/>
                </a:cubicBezTo>
                <a:lnTo>
                  <a:pt x="4907315" y="4180476"/>
                </a:lnTo>
                <a:lnTo>
                  <a:pt x="4900512" y="4189547"/>
                </a:lnTo>
                <a:cubicBezTo>
                  <a:pt x="4897639" y="4194082"/>
                  <a:pt x="4894919" y="4198618"/>
                  <a:pt x="4892347" y="4203305"/>
                </a:cubicBezTo>
                <a:cubicBezTo>
                  <a:pt x="4887661" y="4211468"/>
                  <a:pt x="4883579" y="4219933"/>
                  <a:pt x="4879649" y="4228399"/>
                </a:cubicBezTo>
                <a:cubicBezTo>
                  <a:pt x="4876474" y="4236411"/>
                  <a:pt x="4873603" y="4244423"/>
                  <a:pt x="4871335" y="4252588"/>
                </a:cubicBezTo>
                <a:cubicBezTo>
                  <a:pt x="4868763" y="4261357"/>
                  <a:pt x="4866346" y="4270124"/>
                  <a:pt x="4864683" y="4279044"/>
                </a:cubicBezTo>
                <a:cubicBezTo>
                  <a:pt x="4863019" y="4290230"/>
                  <a:pt x="4861661" y="4301418"/>
                  <a:pt x="4861205" y="4312756"/>
                </a:cubicBezTo>
                <a:cubicBezTo>
                  <a:pt x="4860752" y="4323943"/>
                  <a:pt x="4861054" y="4335281"/>
                  <a:pt x="4862111" y="4346317"/>
                </a:cubicBezTo>
                <a:lnTo>
                  <a:pt x="4867497" y="4374122"/>
                </a:lnTo>
                <a:lnTo>
                  <a:pt x="4868311" y="4375343"/>
                </a:lnTo>
                <a:cubicBezTo>
                  <a:pt x="4874509" y="4384867"/>
                  <a:pt x="4880103" y="4394844"/>
                  <a:pt x="4885695" y="4404672"/>
                </a:cubicBezTo>
                <a:cubicBezTo>
                  <a:pt x="4891744" y="4415406"/>
                  <a:pt x="4897488" y="4426290"/>
                  <a:pt x="4903685" y="4437023"/>
                </a:cubicBezTo>
                <a:lnTo>
                  <a:pt x="4911423" y="4450947"/>
                </a:lnTo>
                <a:lnTo>
                  <a:pt x="4912605" y="4444127"/>
                </a:lnTo>
                <a:cubicBezTo>
                  <a:pt x="4915025" y="4433091"/>
                  <a:pt x="4918048" y="4422207"/>
                  <a:pt x="4921376" y="4411473"/>
                </a:cubicBezTo>
                <a:cubicBezTo>
                  <a:pt x="4924852" y="4400286"/>
                  <a:pt x="4928480" y="4389251"/>
                  <a:pt x="4932711" y="4378366"/>
                </a:cubicBezTo>
                <a:cubicBezTo>
                  <a:pt x="4935130" y="4372167"/>
                  <a:pt x="4938004" y="4366120"/>
                  <a:pt x="4941178" y="4360376"/>
                </a:cubicBezTo>
                <a:cubicBezTo>
                  <a:pt x="4944050" y="4355235"/>
                  <a:pt x="4947075" y="4350247"/>
                  <a:pt x="4950097" y="4345258"/>
                </a:cubicBezTo>
                <a:lnTo>
                  <a:pt x="4952190" y="4341993"/>
                </a:lnTo>
                <a:lnTo>
                  <a:pt x="4951005" y="4341479"/>
                </a:lnTo>
                <a:cubicBezTo>
                  <a:pt x="4948737" y="4339060"/>
                  <a:pt x="4947829" y="4336340"/>
                  <a:pt x="4947678" y="4333164"/>
                </a:cubicBezTo>
                <a:cubicBezTo>
                  <a:pt x="4947226" y="4325455"/>
                  <a:pt x="4946770" y="4317896"/>
                  <a:pt x="4946016" y="4310185"/>
                </a:cubicBezTo>
                <a:cubicBezTo>
                  <a:pt x="4944504" y="4298545"/>
                  <a:pt x="4942840" y="4286905"/>
                  <a:pt x="4941026" y="4275416"/>
                </a:cubicBezTo>
                <a:cubicBezTo>
                  <a:pt x="4939213" y="4264228"/>
                  <a:pt x="4937700" y="4252891"/>
                  <a:pt x="4936039" y="4241703"/>
                </a:cubicBezTo>
                <a:cubicBezTo>
                  <a:pt x="4934224" y="4229760"/>
                  <a:pt x="4931956" y="4217969"/>
                  <a:pt x="4928932" y="4206328"/>
                </a:cubicBezTo>
                <a:cubicBezTo>
                  <a:pt x="4927269" y="4200129"/>
                  <a:pt x="4925607" y="4194082"/>
                  <a:pt x="4923642" y="4188035"/>
                </a:cubicBezTo>
                <a:cubicBezTo>
                  <a:pt x="4921677" y="4182291"/>
                  <a:pt x="4919561" y="4176545"/>
                  <a:pt x="4917293" y="4170801"/>
                </a:cubicBezTo>
                <a:cubicBezTo>
                  <a:pt x="4917594" y="4171708"/>
                  <a:pt x="4918048" y="4172766"/>
                  <a:pt x="4918350" y="4173673"/>
                </a:cubicBezTo>
                <a:cubicBezTo>
                  <a:pt x="4917898" y="4172465"/>
                  <a:pt x="4917444" y="4171103"/>
                  <a:pt x="4916839" y="4169894"/>
                </a:cubicBezTo>
                <a:close/>
                <a:moveTo>
                  <a:pt x="2823651" y="4168533"/>
                </a:moveTo>
                <a:cubicBezTo>
                  <a:pt x="2823500" y="4168686"/>
                  <a:pt x="2823500" y="4168837"/>
                  <a:pt x="2823500" y="4168987"/>
                </a:cubicBezTo>
                <a:cubicBezTo>
                  <a:pt x="2822443" y="4174279"/>
                  <a:pt x="2821384" y="4179721"/>
                  <a:pt x="2820477" y="4185164"/>
                </a:cubicBezTo>
                <a:cubicBezTo>
                  <a:pt x="2818210" y="4198013"/>
                  <a:pt x="2816396" y="4210863"/>
                  <a:pt x="2814429" y="4223712"/>
                </a:cubicBezTo>
                <a:cubicBezTo>
                  <a:pt x="2812465" y="4236714"/>
                  <a:pt x="2810650" y="4249716"/>
                  <a:pt x="2809441" y="4262868"/>
                </a:cubicBezTo>
                <a:cubicBezTo>
                  <a:pt x="2808232" y="4276171"/>
                  <a:pt x="2807778" y="4289627"/>
                  <a:pt x="2807022" y="4302930"/>
                </a:cubicBezTo>
                <a:cubicBezTo>
                  <a:pt x="2806721" y="4309279"/>
                  <a:pt x="2806568" y="4315780"/>
                  <a:pt x="2806418" y="4322129"/>
                </a:cubicBezTo>
                <a:cubicBezTo>
                  <a:pt x="2806267" y="4328025"/>
                  <a:pt x="2806568" y="4333921"/>
                  <a:pt x="2806721" y="4339968"/>
                </a:cubicBezTo>
                <a:lnTo>
                  <a:pt x="2808197" y="4356225"/>
                </a:lnTo>
                <a:lnTo>
                  <a:pt x="2823198" y="4383809"/>
                </a:lnTo>
                <a:cubicBezTo>
                  <a:pt x="2828641" y="4395750"/>
                  <a:pt x="2833629" y="4407997"/>
                  <a:pt x="2838770" y="4420091"/>
                </a:cubicBezTo>
                <a:cubicBezTo>
                  <a:pt x="2843758" y="4432185"/>
                  <a:pt x="2848899" y="4444430"/>
                  <a:pt x="2853585" y="4456675"/>
                </a:cubicBezTo>
                <a:lnTo>
                  <a:pt x="2856402" y="4465363"/>
                </a:lnTo>
                <a:lnTo>
                  <a:pt x="2889565" y="4400136"/>
                </a:lnTo>
                <a:lnTo>
                  <a:pt x="2893549" y="4392976"/>
                </a:lnTo>
                <a:lnTo>
                  <a:pt x="2895008" y="4375495"/>
                </a:lnTo>
                <a:cubicBezTo>
                  <a:pt x="2895008" y="4370354"/>
                  <a:pt x="2894855" y="4365366"/>
                  <a:pt x="2894855" y="4360225"/>
                </a:cubicBezTo>
                <a:cubicBezTo>
                  <a:pt x="2894855" y="4355992"/>
                  <a:pt x="2894855" y="4351759"/>
                  <a:pt x="2894704" y="4347526"/>
                </a:cubicBezTo>
                <a:cubicBezTo>
                  <a:pt x="2893344" y="4325305"/>
                  <a:pt x="2890321" y="4302930"/>
                  <a:pt x="2883820" y="4281613"/>
                </a:cubicBezTo>
                <a:cubicBezTo>
                  <a:pt x="2878076" y="4265136"/>
                  <a:pt x="2870818" y="4249413"/>
                  <a:pt x="2862352" y="4234145"/>
                </a:cubicBezTo>
                <a:cubicBezTo>
                  <a:pt x="2853886" y="4218876"/>
                  <a:pt x="2846479" y="4203154"/>
                  <a:pt x="2837257" y="4188338"/>
                </a:cubicBezTo>
                <a:cubicBezTo>
                  <a:pt x="2833931" y="4183349"/>
                  <a:pt x="2830455" y="4178209"/>
                  <a:pt x="2826977" y="4173220"/>
                </a:cubicBezTo>
                <a:cubicBezTo>
                  <a:pt x="2825919" y="4171557"/>
                  <a:pt x="2824862" y="4170046"/>
                  <a:pt x="2823651" y="4168533"/>
                </a:cubicBezTo>
                <a:close/>
                <a:moveTo>
                  <a:pt x="7388571" y="4159312"/>
                </a:moveTo>
                <a:cubicBezTo>
                  <a:pt x="7389175" y="4163696"/>
                  <a:pt x="7390234" y="4167929"/>
                  <a:pt x="7391291" y="4172162"/>
                </a:cubicBezTo>
                <a:cubicBezTo>
                  <a:pt x="7395373" y="4183651"/>
                  <a:pt x="7400968" y="4194536"/>
                  <a:pt x="7406107" y="4205571"/>
                </a:cubicBezTo>
                <a:cubicBezTo>
                  <a:pt x="7408677" y="4211014"/>
                  <a:pt x="7411095" y="4216456"/>
                  <a:pt x="7414119" y="4221748"/>
                </a:cubicBezTo>
                <a:cubicBezTo>
                  <a:pt x="7417293" y="4227190"/>
                  <a:pt x="7420469" y="4232481"/>
                  <a:pt x="7423794" y="4237771"/>
                </a:cubicBezTo>
                <a:cubicBezTo>
                  <a:pt x="7433168" y="4251378"/>
                  <a:pt x="7443297" y="4264682"/>
                  <a:pt x="7454333" y="4277077"/>
                </a:cubicBezTo>
                <a:cubicBezTo>
                  <a:pt x="7464763" y="4288719"/>
                  <a:pt x="7475648" y="4300056"/>
                  <a:pt x="7487137" y="4310639"/>
                </a:cubicBezTo>
                <a:cubicBezTo>
                  <a:pt x="7491219" y="4314267"/>
                  <a:pt x="7495453" y="4317593"/>
                  <a:pt x="7499685" y="4321070"/>
                </a:cubicBezTo>
                <a:cubicBezTo>
                  <a:pt x="7504977" y="4325303"/>
                  <a:pt x="7509965" y="4329839"/>
                  <a:pt x="7515105" y="4334374"/>
                </a:cubicBezTo>
                <a:lnTo>
                  <a:pt x="7528075" y="4344220"/>
                </a:lnTo>
                <a:lnTo>
                  <a:pt x="7528408" y="4343596"/>
                </a:lnTo>
                <a:cubicBezTo>
                  <a:pt x="7529769" y="4341178"/>
                  <a:pt x="7531279" y="4338608"/>
                  <a:pt x="7532792" y="4336188"/>
                </a:cubicBezTo>
                <a:cubicBezTo>
                  <a:pt x="7535665" y="4331653"/>
                  <a:pt x="7538688" y="4327117"/>
                  <a:pt x="7543827" y="4324851"/>
                </a:cubicBezTo>
                <a:cubicBezTo>
                  <a:pt x="7547607" y="4323187"/>
                  <a:pt x="7553051" y="4323187"/>
                  <a:pt x="7556223" y="4326060"/>
                </a:cubicBezTo>
                <a:lnTo>
                  <a:pt x="7560827" y="4331359"/>
                </a:lnTo>
                <a:lnTo>
                  <a:pt x="7561970" y="4327722"/>
                </a:lnTo>
                <a:cubicBezTo>
                  <a:pt x="7567563" y="4313814"/>
                  <a:pt x="7573459" y="4299905"/>
                  <a:pt x="7580111" y="4286451"/>
                </a:cubicBezTo>
                <a:lnTo>
                  <a:pt x="7597173" y="4257884"/>
                </a:lnTo>
                <a:lnTo>
                  <a:pt x="7587217" y="4251075"/>
                </a:lnTo>
                <a:cubicBezTo>
                  <a:pt x="7569528" y="4240190"/>
                  <a:pt x="7551387" y="4229910"/>
                  <a:pt x="7532792" y="4220386"/>
                </a:cubicBezTo>
                <a:cubicBezTo>
                  <a:pt x="7511023" y="4209653"/>
                  <a:pt x="7488951" y="4199675"/>
                  <a:pt x="7466425" y="4190604"/>
                </a:cubicBezTo>
                <a:cubicBezTo>
                  <a:pt x="7455239" y="4186070"/>
                  <a:pt x="7444053" y="4181534"/>
                  <a:pt x="7433017" y="4176545"/>
                </a:cubicBezTo>
                <a:cubicBezTo>
                  <a:pt x="7421980" y="4171557"/>
                  <a:pt x="7410641" y="4166870"/>
                  <a:pt x="7399303" y="4162788"/>
                </a:cubicBezTo>
                <a:cubicBezTo>
                  <a:pt x="7395676" y="4161579"/>
                  <a:pt x="7392199" y="4160369"/>
                  <a:pt x="7388571" y="4159312"/>
                </a:cubicBezTo>
                <a:close/>
                <a:moveTo>
                  <a:pt x="6884094" y="4147975"/>
                </a:moveTo>
                <a:cubicBezTo>
                  <a:pt x="6883188" y="4147975"/>
                  <a:pt x="6882431" y="4147975"/>
                  <a:pt x="6881525" y="4148126"/>
                </a:cubicBezTo>
                <a:cubicBezTo>
                  <a:pt x="6881374" y="4148731"/>
                  <a:pt x="6881223" y="4149486"/>
                  <a:pt x="6881223" y="4150241"/>
                </a:cubicBezTo>
                <a:cubicBezTo>
                  <a:pt x="6881374" y="4153416"/>
                  <a:pt x="6881979" y="4156742"/>
                  <a:pt x="6882583" y="4159917"/>
                </a:cubicBezTo>
                <a:cubicBezTo>
                  <a:pt x="6885456" y="4171406"/>
                  <a:pt x="6889083" y="4182594"/>
                  <a:pt x="6892862" y="4193780"/>
                </a:cubicBezTo>
                <a:cubicBezTo>
                  <a:pt x="6896642" y="4205119"/>
                  <a:pt x="6900572" y="4216458"/>
                  <a:pt x="6904654" y="4227795"/>
                </a:cubicBezTo>
                <a:cubicBezTo>
                  <a:pt x="6909038" y="4240192"/>
                  <a:pt x="6914029" y="4252286"/>
                  <a:pt x="6919319" y="4264229"/>
                </a:cubicBezTo>
                <a:cubicBezTo>
                  <a:pt x="6924005" y="4274811"/>
                  <a:pt x="6929297" y="4285242"/>
                  <a:pt x="6934587" y="4295522"/>
                </a:cubicBezTo>
                <a:cubicBezTo>
                  <a:pt x="6942298" y="4310036"/>
                  <a:pt x="6950311" y="4324397"/>
                  <a:pt x="6958625" y="4338608"/>
                </a:cubicBezTo>
                <a:lnTo>
                  <a:pt x="6959417" y="4342009"/>
                </a:lnTo>
                <a:lnTo>
                  <a:pt x="6964068" y="4343444"/>
                </a:lnTo>
                <a:cubicBezTo>
                  <a:pt x="6969812" y="4345409"/>
                  <a:pt x="6975709" y="4348282"/>
                  <a:pt x="6981000" y="4351305"/>
                </a:cubicBezTo>
                <a:cubicBezTo>
                  <a:pt x="6993245" y="4358108"/>
                  <a:pt x="7005037" y="4365364"/>
                  <a:pt x="7016526" y="4373376"/>
                </a:cubicBezTo>
                <a:cubicBezTo>
                  <a:pt x="7021816" y="4377004"/>
                  <a:pt x="7026956" y="4380785"/>
                  <a:pt x="7031946" y="4384866"/>
                </a:cubicBezTo>
                <a:cubicBezTo>
                  <a:pt x="7036935" y="4388948"/>
                  <a:pt x="7041621" y="4393331"/>
                  <a:pt x="7046459" y="4397564"/>
                </a:cubicBezTo>
                <a:lnTo>
                  <a:pt x="7054437" y="4405307"/>
                </a:lnTo>
                <a:lnTo>
                  <a:pt x="7058856" y="4363853"/>
                </a:lnTo>
                <a:cubicBezTo>
                  <a:pt x="7060670" y="4350248"/>
                  <a:pt x="7063541" y="4336642"/>
                  <a:pt x="7066868" y="4323187"/>
                </a:cubicBezTo>
                <a:lnTo>
                  <a:pt x="7069837" y="4313407"/>
                </a:lnTo>
                <a:lnTo>
                  <a:pt x="7063541" y="4312303"/>
                </a:lnTo>
                <a:cubicBezTo>
                  <a:pt x="7054170" y="4299453"/>
                  <a:pt x="7044946" y="4286603"/>
                  <a:pt x="7035573" y="4273752"/>
                </a:cubicBezTo>
                <a:cubicBezTo>
                  <a:pt x="7025899" y="4260601"/>
                  <a:pt x="7015770" y="4247902"/>
                  <a:pt x="7004885" y="4235656"/>
                </a:cubicBezTo>
                <a:cubicBezTo>
                  <a:pt x="6991127" y="4220841"/>
                  <a:pt x="6976161" y="4207084"/>
                  <a:pt x="6960287" y="4194385"/>
                </a:cubicBezTo>
                <a:cubicBezTo>
                  <a:pt x="6944717" y="4181989"/>
                  <a:pt x="6928993" y="4169895"/>
                  <a:pt x="6912365" y="4159011"/>
                </a:cubicBezTo>
                <a:cubicBezTo>
                  <a:pt x="6906469" y="4155533"/>
                  <a:pt x="6900572" y="4152206"/>
                  <a:pt x="6894074" y="4149788"/>
                </a:cubicBezTo>
                <a:cubicBezTo>
                  <a:pt x="6890746" y="4148881"/>
                  <a:pt x="6887421" y="4148277"/>
                  <a:pt x="6884094" y="4147975"/>
                </a:cubicBezTo>
                <a:close/>
                <a:moveTo>
                  <a:pt x="7184331" y="4145555"/>
                </a:moveTo>
                <a:cubicBezTo>
                  <a:pt x="7180552" y="4149938"/>
                  <a:pt x="7176924" y="4154625"/>
                  <a:pt x="7173295" y="4159312"/>
                </a:cubicBezTo>
                <a:cubicBezTo>
                  <a:pt x="7167703" y="4166418"/>
                  <a:pt x="7162561" y="4173976"/>
                  <a:pt x="7157724" y="4181535"/>
                </a:cubicBezTo>
                <a:cubicBezTo>
                  <a:pt x="7145176" y="4201491"/>
                  <a:pt x="7133537" y="4221900"/>
                  <a:pt x="7122802" y="4242912"/>
                </a:cubicBezTo>
                <a:cubicBezTo>
                  <a:pt x="7112069" y="4264229"/>
                  <a:pt x="7103602" y="4286603"/>
                  <a:pt x="7096196" y="4309279"/>
                </a:cubicBezTo>
                <a:cubicBezTo>
                  <a:pt x="7091509" y="4325606"/>
                  <a:pt x="7087579" y="4342235"/>
                  <a:pt x="7084706" y="4359016"/>
                </a:cubicBezTo>
                <a:cubicBezTo>
                  <a:pt x="7081531" y="4377761"/>
                  <a:pt x="7080020" y="4396961"/>
                  <a:pt x="7078206" y="4416009"/>
                </a:cubicBezTo>
                <a:lnTo>
                  <a:pt x="7070905" y="4421291"/>
                </a:lnTo>
                <a:lnTo>
                  <a:pt x="7102847" y="4452291"/>
                </a:lnTo>
                <a:cubicBezTo>
                  <a:pt x="7110708" y="4461814"/>
                  <a:pt x="7117964" y="4471642"/>
                  <a:pt x="7124920" y="4481771"/>
                </a:cubicBezTo>
                <a:lnTo>
                  <a:pt x="7129498" y="4488565"/>
                </a:lnTo>
                <a:lnTo>
                  <a:pt x="7132779" y="4479655"/>
                </a:lnTo>
                <a:cubicBezTo>
                  <a:pt x="7137164" y="4467712"/>
                  <a:pt x="7142002" y="4455921"/>
                  <a:pt x="7147443" y="4444431"/>
                </a:cubicBezTo>
                <a:cubicBezTo>
                  <a:pt x="7152885" y="4432940"/>
                  <a:pt x="7158935" y="4421905"/>
                  <a:pt x="7165131" y="4410869"/>
                </a:cubicBezTo>
                <a:cubicBezTo>
                  <a:pt x="7168609" y="4404822"/>
                  <a:pt x="7172539" y="4398926"/>
                  <a:pt x="7176317" y="4393031"/>
                </a:cubicBezTo>
                <a:cubicBezTo>
                  <a:pt x="7179945" y="4387437"/>
                  <a:pt x="7183574" y="4381994"/>
                  <a:pt x="7187355" y="4376552"/>
                </a:cubicBezTo>
                <a:cubicBezTo>
                  <a:pt x="7194762" y="4365820"/>
                  <a:pt x="7202472" y="4355237"/>
                  <a:pt x="7211089" y="4345411"/>
                </a:cubicBezTo>
                <a:cubicBezTo>
                  <a:pt x="7213355" y="4342689"/>
                  <a:pt x="7215775" y="4340119"/>
                  <a:pt x="7218345" y="4337549"/>
                </a:cubicBezTo>
                <a:cubicBezTo>
                  <a:pt x="7219857" y="4336037"/>
                  <a:pt x="7221519" y="4334526"/>
                  <a:pt x="7223183" y="4333013"/>
                </a:cubicBezTo>
                <a:lnTo>
                  <a:pt x="7223859" y="4332496"/>
                </a:lnTo>
                <a:lnTo>
                  <a:pt x="7223787" y="4329688"/>
                </a:lnTo>
                <a:cubicBezTo>
                  <a:pt x="7223637" y="4326211"/>
                  <a:pt x="7223637" y="4322884"/>
                  <a:pt x="7223485" y="4319408"/>
                </a:cubicBezTo>
                <a:cubicBezTo>
                  <a:pt x="7223335" y="4312303"/>
                  <a:pt x="7223032" y="4305349"/>
                  <a:pt x="7222578" y="4298244"/>
                </a:cubicBezTo>
                <a:cubicBezTo>
                  <a:pt x="7221521" y="4283277"/>
                  <a:pt x="7218799" y="4268613"/>
                  <a:pt x="7215625" y="4254100"/>
                </a:cubicBezTo>
                <a:cubicBezTo>
                  <a:pt x="7210787" y="4233842"/>
                  <a:pt x="7205345" y="4213736"/>
                  <a:pt x="7200053" y="4193629"/>
                </a:cubicBezTo>
                <a:cubicBezTo>
                  <a:pt x="7195821" y="4177302"/>
                  <a:pt x="7191133" y="4160975"/>
                  <a:pt x="7184331" y="4145555"/>
                </a:cubicBezTo>
                <a:close/>
                <a:moveTo>
                  <a:pt x="4915931" y="4142230"/>
                </a:moveTo>
                <a:cubicBezTo>
                  <a:pt x="4920164" y="4141322"/>
                  <a:pt x="4924701" y="4141625"/>
                  <a:pt x="4928177" y="4144345"/>
                </a:cubicBezTo>
                <a:cubicBezTo>
                  <a:pt x="4928932" y="4144950"/>
                  <a:pt x="4929688" y="4145555"/>
                  <a:pt x="4930596" y="4146159"/>
                </a:cubicBezTo>
                <a:cubicBezTo>
                  <a:pt x="4931502" y="4147369"/>
                  <a:pt x="4932410" y="4148578"/>
                  <a:pt x="4933316" y="4149788"/>
                </a:cubicBezTo>
                <a:cubicBezTo>
                  <a:pt x="4933921" y="4150543"/>
                  <a:pt x="4934375" y="4151752"/>
                  <a:pt x="4934829" y="4152660"/>
                </a:cubicBezTo>
                <a:cubicBezTo>
                  <a:pt x="4936039" y="4155079"/>
                  <a:pt x="4937096" y="4157800"/>
                  <a:pt x="4938004" y="4160369"/>
                </a:cubicBezTo>
                <a:cubicBezTo>
                  <a:pt x="4940573" y="4167021"/>
                  <a:pt x="4943145" y="4173825"/>
                  <a:pt x="4945562" y="4180628"/>
                </a:cubicBezTo>
                <a:cubicBezTo>
                  <a:pt x="4947527" y="4186070"/>
                  <a:pt x="4949191" y="4191815"/>
                  <a:pt x="4950702" y="4197409"/>
                </a:cubicBezTo>
                <a:cubicBezTo>
                  <a:pt x="4952215" y="4203305"/>
                  <a:pt x="4953876" y="4209049"/>
                  <a:pt x="4955086" y="4215096"/>
                </a:cubicBezTo>
                <a:cubicBezTo>
                  <a:pt x="4956448" y="4221898"/>
                  <a:pt x="4957655" y="4228550"/>
                  <a:pt x="4958564" y="4235505"/>
                </a:cubicBezTo>
                <a:cubicBezTo>
                  <a:pt x="4959470" y="4241401"/>
                  <a:pt x="4960227" y="4247296"/>
                  <a:pt x="4961133" y="4253192"/>
                </a:cubicBezTo>
                <a:cubicBezTo>
                  <a:pt x="4962948" y="4265891"/>
                  <a:pt x="4965064" y="4278439"/>
                  <a:pt x="4966878" y="4291138"/>
                </a:cubicBezTo>
                <a:lnTo>
                  <a:pt x="4969281" y="4315367"/>
                </a:lnTo>
                <a:lnTo>
                  <a:pt x="4978973" y="4301569"/>
                </a:lnTo>
                <a:cubicBezTo>
                  <a:pt x="4981995" y="4297183"/>
                  <a:pt x="4984868" y="4292800"/>
                  <a:pt x="4988043" y="4288567"/>
                </a:cubicBezTo>
                <a:cubicBezTo>
                  <a:pt x="4991822" y="4283275"/>
                  <a:pt x="4996055" y="4278287"/>
                  <a:pt x="5000138" y="4273148"/>
                </a:cubicBezTo>
                <a:cubicBezTo>
                  <a:pt x="5003614" y="4268915"/>
                  <a:pt x="5007090" y="4264832"/>
                  <a:pt x="5010869" y="4261052"/>
                </a:cubicBezTo>
                <a:cubicBezTo>
                  <a:pt x="5013290" y="4258785"/>
                  <a:pt x="5016010" y="4256668"/>
                  <a:pt x="5018882" y="4255006"/>
                </a:cubicBezTo>
                <a:cubicBezTo>
                  <a:pt x="5020698" y="4253797"/>
                  <a:pt x="5022814" y="4252889"/>
                  <a:pt x="5024931" y="4252284"/>
                </a:cubicBezTo>
                <a:cubicBezTo>
                  <a:pt x="5026744" y="4251981"/>
                  <a:pt x="5028407" y="4251680"/>
                  <a:pt x="5029918" y="4251680"/>
                </a:cubicBezTo>
                <a:cubicBezTo>
                  <a:pt x="5031732" y="4251680"/>
                  <a:pt x="5035060" y="4252586"/>
                  <a:pt x="5036420" y="4253645"/>
                </a:cubicBezTo>
                <a:cubicBezTo>
                  <a:pt x="5037479" y="4254400"/>
                  <a:pt x="5038535" y="4255308"/>
                  <a:pt x="5039594" y="4256063"/>
                </a:cubicBezTo>
                <a:cubicBezTo>
                  <a:pt x="5040503" y="4257122"/>
                  <a:pt x="5041258" y="4258331"/>
                  <a:pt x="5042012" y="4259541"/>
                </a:cubicBezTo>
                <a:cubicBezTo>
                  <a:pt x="5042769" y="4260599"/>
                  <a:pt x="5043372" y="4262866"/>
                  <a:pt x="5043826" y="4264378"/>
                </a:cubicBezTo>
                <a:cubicBezTo>
                  <a:pt x="5043978" y="4264983"/>
                  <a:pt x="5044282" y="4265739"/>
                  <a:pt x="5044431" y="4266343"/>
                </a:cubicBezTo>
                <a:cubicBezTo>
                  <a:pt x="5044734" y="4267553"/>
                  <a:pt x="5045037" y="4268915"/>
                  <a:pt x="5045339" y="4270124"/>
                </a:cubicBezTo>
                <a:cubicBezTo>
                  <a:pt x="5045943" y="4272995"/>
                  <a:pt x="5046699" y="4276019"/>
                  <a:pt x="5047304" y="4278891"/>
                </a:cubicBezTo>
                <a:cubicBezTo>
                  <a:pt x="5049873" y="4290684"/>
                  <a:pt x="5051991" y="4302475"/>
                  <a:pt x="5053351" y="4314569"/>
                </a:cubicBezTo>
                <a:cubicBezTo>
                  <a:pt x="5054711" y="4326814"/>
                  <a:pt x="5055015" y="4339059"/>
                  <a:pt x="5055166" y="4351456"/>
                </a:cubicBezTo>
                <a:cubicBezTo>
                  <a:pt x="5055316" y="4363853"/>
                  <a:pt x="5055467" y="4376400"/>
                  <a:pt x="5055316" y="4388797"/>
                </a:cubicBezTo>
                <a:lnTo>
                  <a:pt x="5052231" y="4425670"/>
                </a:lnTo>
                <a:lnTo>
                  <a:pt x="5063179" y="4414195"/>
                </a:lnTo>
                <a:cubicBezTo>
                  <a:pt x="5064993" y="4412230"/>
                  <a:pt x="5066958" y="4410416"/>
                  <a:pt x="5068923" y="4408601"/>
                </a:cubicBezTo>
                <a:cubicBezTo>
                  <a:pt x="5071191" y="4406635"/>
                  <a:pt x="5073610" y="4404821"/>
                  <a:pt x="5076180" y="4403007"/>
                </a:cubicBezTo>
                <a:cubicBezTo>
                  <a:pt x="5076634" y="4402705"/>
                  <a:pt x="5077239" y="4402554"/>
                  <a:pt x="5077691" y="4402251"/>
                </a:cubicBezTo>
                <a:cubicBezTo>
                  <a:pt x="5079204" y="4401647"/>
                  <a:pt x="5080715" y="4401042"/>
                  <a:pt x="5082226" y="4400437"/>
                </a:cubicBezTo>
                <a:cubicBezTo>
                  <a:pt x="5082376" y="4400437"/>
                  <a:pt x="5082529" y="4400286"/>
                  <a:pt x="5082680" y="4400286"/>
                </a:cubicBezTo>
                <a:cubicBezTo>
                  <a:pt x="5083435" y="4400286"/>
                  <a:pt x="5084494" y="4400136"/>
                  <a:pt x="5085704" y="4400136"/>
                </a:cubicBezTo>
                <a:cubicBezTo>
                  <a:pt x="5087669" y="4399682"/>
                  <a:pt x="5089633" y="4399682"/>
                  <a:pt x="5091600" y="4400286"/>
                </a:cubicBezTo>
                <a:cubicBezTo>
                  <a:pt x="5099008" y="4401496"/>
                  <a:pt x="5102635" y="4408298"/>
                  <a:pt x="5104600" y="4414799"/>
                </a:cubicBezTo>
                <a:cubicBezTo>
                  <a:pt x="5105357" y="4417369"/>
                  <a:pt x="5105960" y="4420091"/>
                  <a:pt x="5106565" y="4422811"/>
                </a:cubicBezTo>
                <a:cubicBezTo>
                  <a:pt x="5109135" y="4434301"/>
                  <a:pt x="5110497" y="4446244"/>
                  <a:pt x="5111706" y="4458035"/>
                </a:cubicBezTo>
                <a:cubicBezTo>
                  <a:pt x="5112763" y="4467863"/>
                  <a:pt x="5113822" y="4477538"/>
                  <a:pt x="5115184" y="4487364"/>
                </a:cubicBezTo>
                <a:cubicBezTo>
                  <a:pt x="5116544" y="4497644"/>
                  <a:pt x="5117601" y="4507924"/>
                  <a:pt x="5117450" y="4518204"/>
                </a:cubicBezTo>
                <a:cubicBezTo>
                  <a:pt x="5117300" y="4522286"/>
                  <a:pt x="5116695" y="4526519"/>
                  <a:pt x="5116241" y="4530752"/>
                </a:cubicBezTo>
                <a:cubicBezTo>
                  <a:pt x="5115636" y="4536042"/>
                  <a:pt x="5115031" y="4541484"/>
                  <a:pt x="5114427" y="4546776"/>
                </a:cubicBezTo>
                <a:cubicBezTo>
                  <a:pt x="5113822" y="4552067"/>
                  <a:pt x="5113217" y="4557359"/>
                  <a:pt x="5112311" y="4562649"/>
                </a:cubicBezTo>
                <a:lnTo>
                  <a:pt x="5111878" y="4564826"/>
                </a:lnTo>
                <a:lnTo>
                  <a:pt x="5114123" y="4565823"/>
                </a:lnTo>
                <a:cubicBezTo>
                  <a:pt x="5115182" y="4566580"/>
                  <a:pt x="5116088" y="4567336"/>
                  <a:pt x="5116996" y="4568091"/>
                </a:cubicBezTo>
                <a:cubicBezTo>
                  <a:pt x="5118660" y="4569604"/>
                  <a:pt x="5119717" y="4572023"/>
                  <a:pt x="5120321" y="4574138"/>
                </a:cubicBezTo>
                <a:cubicBezTo>
                  <a:pt x="5120625" y="4575348"/>
                  <a:pt x="5120927" y="4576406"/>
                  <a:pt x="5121230" y="4577616"/>
                </a:cubicBezTo>
                <a:cubicBezTo>
                  <a:pt x="5122286" y="4582755"/>
                  <a:pt x="5122741" y="4587896"/>
                  <a:pt x="5123345" y="4593036"/>
                </a:cubicBezTo>
                <a:cubicBezTo>
                  <a:pt x="5124101" y="4599084"/>
                  <a:pt x="5124252" y="4604978"/>
                  <a:pt x="5124101" y="4611025"/>
                </a:cubicBezTo>
                <a:cubicBezTo>
                  <a:pt x="5123798" y="4621004"/>
                  <a:pt x="5122893" y="4630981"/>
                  <a:pt x="5121682" y="4640959"/>
                </a:cubicBezTo>
                <a:cubicBezTo>
                  <a:pt x="5120321" y="4652296"/>
                  <a:pt x="5118961" y="4663635"/>
                  <a:pt x="5116542" y="4674822"/>
                </a:cubicBezTo>
                <a:cubicBezTo>
                  <a:pt x="5114276" y="4684952"/>
                  <a:pt x="5111855" y="4695079"/>
                  <a:pt x="5108833" y="4704907"/>
                </a:cubicBezTo>
                <a:lnTo>
                  <a:pt x="5105738" y="4713851"/>
                </a:lnTo>
                <a:lnTo>
                  <a:pt x="5105809" y="4713827"/>
                </a:lnTo>
                <a:cubicBezTo>
                  <a:pt x="5108530" y="4713373"/>
                  <a:pt x="5111403" y="4713070"/>
                  <a:pt x="5114123" y="4712919"/>
                </a:cubicBezTo>
                <a:cubicBezTo>
                  <a:pt x="5117752" y="4712768"/>
                  <a:pt x="5121380" y="4713524"/>
                  <a:pt x="5124858" y="4714279"/>
                </a:cubicBezTo>
                <a:cubicBezTo>
                  <a:pt x="5127275" y="4714885"/>
                  <a:pt x="5129695" y="4716547"/>
                  <a:pt x="5131509" y="4718060"/>
                </a:cubicBezTo>
                <a:cubicBezTo>
                  <a:pt x="5132869" y="4719269"/>
                  <a:pt x="5134382" y="4720932"/>
                  <a:pt x="5135290" y="4722594"/>
                </a:cubicBezTo>
                <a:cubicBezTo>
                  <a:pt x="5136650" y="4725165"/>
                  <a:pt x="5137707" y="4727886"/>
                  <a:pt x="5138463" y="4730606"/>
                </a:cubicBezTo>
                <a:cubicBezTo>
                  <a:pt x="5141788" y="4741794"/>
                  <a:pt x="5140733" y="4753737"/>
                  <a:pt x="5140126" y="4765227"/>
                </a:cubicBezTo>
                <a:cubicBezTo>
                  <a:pt x="5139521" y="4777321"/>
                  <a:pt x="5139069" y="4789415"/>
                  <a:pt x="5137556" y="4801509"/>
                </a:cubicBezTo>
                <a:cubicBezTo>
                  <a:pt x="5135893" y="4814963"/>
                  <a:pt x="5133777" y="4828267"/>
                  <a:pt x="5131509" y="4841721"/>
                </a:cubicBezTo>
                <a:cubicBezTo>
                  <a:pt x="5129544" y="4853815"/>
                  <a:pt x="5127730" y="4865758"/>
                  <a:pt x="5124404" y="4877549"/>
                </a:cubicBezTo>
                <a:cubicBezTo>
                  <a:pt x="5122893" y="4883144"/>
                  <a:pt x="5121079" y="4888586"/>
                  <a:pt x="5119265" y="4894029"/>
                </a:cubicBezTo>
                <a:cubicBezTo>
                  <a:pt x="5117300" y="4900227"/>
                  <a:pt x="5115182" y="4906424"/>
                  <a:pt x="5113066" y="4912775"/>
                </a:cubicBezTo>
                <a:cubicBezTo>
                  <a:pt x="5111252" y="4918217"/>
                  <a:pt x="5109287" y="4923507"/>
                  <a:pt x="5107471" y="4928951"/>
                </a:cubicBezTo>
                <a:lnTo>
                  <a:pt x="5101462" y="4944979"/>
                </a:lnTo>
                <a:lnTo>
                  <a:pt x="5075967" y="4944979"/>
                </a:lnTo>
                <a:lnTo>
                  <a:pt x="5079655" y="4937718"/>
                </a:lnTo>
                <a:cubicBezTo>
                  <a:pt x="5083435" y="4928648"/>
                  <a:pt x="5086459" y="4919426"/>
                  <a:pt x="5089633" y="4910203"/>
                </a:cubicBezTo>
                <a:cubicBezTo>
                  <a:pt x="5093262" y="4899622"/>
                  <a:pt x="5096737" y="4889039"/>
                  <a:pt x="5100065" y="4878306"/>
                </a:cubicBezTo>
                <a:cubicBezTo>
                  <a:pt x="5101578" y="4873469"/>
                  <a:pt x="5103087" y="4868631"/>
                  <a:pt x="5104298" y="4863643"/>
                </a:cubicBezTo>
                <a:cubicBezTo>
                  <a:pt x="5105657" y="4857897"/>
                  <a:pt x="5106565" y="4852001"/>
                  <a:pt x="5107623" y="4846106"/>
                </a:cubicBezTo>
                <a:cubicBezTo>
                  <a:pt x="5109287" y="4835977"/>
                  <a:pt x="5110949" y="4825999"/>
                  <a:pt x="5112612" y="4815871"/>
                </a:cubicBezTo>
                <a:cubicBezTo>
                  <a:pt x="5114276" y="4803775"/>
                  <a:pt x="5115636" y="4791681"/>
                  <a:pt x="5116241" y="4779589"/>
                </a:cubicBezTo>
                <a:cubicBezTo>
                  <a:pt x="5116542" y="4772937"/>
                  <a:pt x="5116996" y="4766285"/>
                  <a:pt x="5117300" y="4759784"/>
                </a:cubicBezTo>
                <a:cubicBezTo>
                  <a:pt x="5117450" y="4754643"/>
                  <a:pt x="5117903" y="4749504"/>
                  <a:pt x="5117601" y="4744364"/>
                </a:cubicBezTo>
                <a:cubicBezTo>
                  <a:pt x="5117149" y="4741794"/>
                  <a:pt x="5116695" y="4739224"/>
                  <a:pt x="5115937" y="4736655"/>
                </a:cubicBezTo>
                <a:cubicBezTo>
                  <a:pt x="5114881" y="4736655"/>
                  <a:pt x="5113669" y="4736655"/>
                  <a:pt x="5112612" y="4736655"/>
                </a:cubicBezTo>
                <a:cubicBezTo>
                  <a:pt x="5109438" y="4737107"/>
                  <a:pt x="5106263" y="4738015"/>
                  <a:pt x="5103087" y="4738921"/>
                </a:cubicBezTo>
                <a:cubicBezTo>
                  <a:pt x="5098251" y="4741038"/>
                  <a:pt x="5093716" y="4743305"/>
                  <a:pt x="5089330" y="4746328"/>
                </a:cubicBezTo>
                <a:cubicBezTo>
                  <a:pt x="5077540" y="4755702"/>
                  <a:pt x="5067259" y="4767041"/>
                  <a:pt x="5057886" y="4778681"/>
                </a:cubicBezTo>
                <a:cubicBezTo>
                  <a:pt x="5051688" y="4786844"/>
                  <a:pt x="5046094" y="4795763"/>
                  <a:pt x="5040804" y="4804683"/>
                </a:cubicBezTo>
                <a:lnTo>
                  <a:pt x="5035781" y="4813971"/>
                </a:lnTo>
                <a:lnTo>
                  <a:pt x="5040199" y="4814057"/>
                </a:lnTo>
                <a:cubicBezTo>
                  <a:pt x="5042466" y="4814963"/>
                  <a:pt x="5044734" y="4815719"/>
                  <a:pt x="5046398" y="4817533"/>
                </a:cubicBezTo>
                <a:cubicBezTo>
                  <a:pt x="5047456" y="4818742"/>
                  <a:pt x="5048513" y="4820104"/>
                  <a:pt x="5049269" y="4821615"/>
                </a:cubicBezTo>
                <a:cubicBezTo>
                  <a:pt x="5050177" y="4823429"/>
                  <a:pt x="5050631" y="4824942"/>
                  <a:pt x="5050932" y="4826907"/>
                </a:cubicBezTo>
                <a:cubicBezTo>
                  <a:pt x="5051537" y="4830382"/>
                  <a:pt x="5051688" y="4834011"/>
                  <a:pt x="5051991" y="4837488"/>
                </a:cubicBezTo>
                <a:cubicBezTo>
                  <a:pt x="5052443" y="4843234"/>
                  <a:pt x="5052292" y="4849128"/>
                  <a:pt x="5052292" y="4854874"/>
                </a:cubicBezTo>
                <a:cubicBezTo>
                  <a:pt x="5052292" y="4860921"/>
                  <a:pt x="5051991" y="4866968"/>
                  <a:pt x="5051537" y="4873015"/>
                </a:cubicBezTo>
                <a:cubicBezTo>
                  <a:pt x="5050932" y="4879817"/>
                  <a:pt x="5049572" y="4886622"/>
                  <a:pt x="5048362" y="4893273"/>
                </a:cubicBezTo>
                <a:cubicBezTo>
                  <a:pt x="5047153" y="4899622"/>
                  <a:pt x="5045642" y="4905820"/>
                  <a:pt x="5044282" y="4912170"/>
                </a:cubicBezTo>
                <a:cubicBezTo>
                  <a:pt x="5043072" y="4918066"/>
                  <a:pt x="5041861" y="4923961"/>
                  <a:pt x="5040804" y="4929857"/>
                </a:cubicBezTo>
                <a:lnTo>
                  <a:pt x="5037411" y="4944979"/>
                </a:lnTo>
                <a:lnTo>
                  <a:pt x="5012961" y="4944979"/>
                </a:lnTo>
                <a:lnTo>
                  <a:pt x="5017975" y="4925927"/>
                </a:lnTo>
                <a:cubicBezTo>
                  <a:pt x="5019639" y="4917612"/>
                  <a:pt x="5021152" y="4909297"/>
                  <a:pt x="5022965" y="4900982"/>
                </a:cubicBezTo>
                <a:cubicBezTo>
                  <a:pt x="5024626" y="4893121"/>
                  <a:pt x="5026290" y="4885412"/>
                  <a:pt x="5027802" y="4877549"/>
                </a:cubicBezTo>
                <a:cubicBezTo>
                  <a:pt x="5028709" y="4869841"/>
                  <a:pt x="5029163" y="4862130"/>
                  <a:pt x="5029163" y="4854269"/>
                </a:cubicBezTo>
                <a:cubicBezTo>
                  <a:pt x="5029163" y="4849281"/>
                  <a:pt x="5029163" y="4844140"/>
                  <a:pt x="5029012" y="4839151"/>
                </a:cubicBezTo>
                <a:cubicBezTo>
                  <a:pt x="5026896" y="4840210"/>
                  <a:pt x="5024931" y="4841570"/>
                  <a:pt x="5022965" y="4842780"/>
                </a:cubicBezTo>
                <a:cubicBezTo>
                  <a:pt x="5018733" y="4846257"/>
                  <a:pt x="5014650" y="4850036"/>
                  <a:pt x="5010720" y="4853815"/>
                </a:cubicBezTo>
                <a:cubicBezTo>
                  <a:pt x="5006487" y="4857746"/>
                  <a:pt x="5002254" y="4861526"/>
                  <a:pt x="4997869" y="4865154"/>
                </a:cubicBezTo>
                <a:cubicBezTo>
                  <a:pt x="4993636" y="4868631"/>
                  <a:pt x="4989556" y="4872259"/>
                  <a:pt x="4985473" y="4876038"/>
                </a:cubicBezTo>
                <a:cubicBezTo>
                  <a:pt x="4981995" y="4879364"/>
                  <a:pt x="4978822" y="4882993"/>
                  <a:pt x="4975648" y="4886772"/>
                </a:cubicBezTo>
                <a:cubicBezTo>
                  <a:pt x="4969146" y="4895389"/>
                  <a:pt x="4963400" y="4904460"/>
                  <a:pt x="4958262" y="4913833"/>
                </a:cubicBezTo>
                <a:cubicBezTo>
                  <a:pt x="4953121" y="4923055"/>
                  <a:pt x="4948586" y="4932730"/>
                  <a:pt x="4944353" y="4942405"/>
                </a:cubicBezTo>
                <a:lnTo>
                  <a:pt x="4943557" y="4944979"/>
                </a:lnTo>
                <a:lnTo>
                  <a:pt x="4919260" y="4944979"/>
                </a:lnTo>
                <a:lnTo>
                  <a:pt x="4927120" y="4924869"/>
                </a:lnTo>
                <a:lnTo>
                  <a:pt x="4929462" y="4920320"/>
                </a:lnTo>
                <a:lnTo>
                  <a:pt x="4928327" y="4919123"/>
                </a:lnTo>
                <a:cubicBezTo>
                  <a:pt x="4928175" y="4915495"/>
                  <a:pt x="4928175" y="4911716"/>
                  <a:pt x="4927722" y="4908088"/>
                </a:cubicBezTo>
                <a:cubicBezTo>
                  <a:pt x="4926967" y="4902493"/>
                  <a:pt x="4925908" y="4897051"/>
                  <a:pt x="4924850" y="4891608"/>
                </a:cubicBezTo>
                <a:cubicBezTo>
                  <a:pt x="4923489" y="4884957"/>
                  <a:pt x="4921978" y="4878456"/>
                  <a:pt x="4920164" y="4871956"/>
                </a:cubicBezTo>
                <a:cubicBezTo>
                  <a:pt x="4916686" y="4858954"/>
                  <a:pt x="4912756" y="4846256"/>
                  <a:pt x="4908372" y="4833557"/>
                </a:cubicBezTo>
                <a:cubicBezTo>
                  <a:pt x="4904290" y="4823429"/>
                  <a:pt x="4899453" y="4813601"/>
                  <a:pt x="4894010" y="4804079"/>
                </a:cubicBezTo>
                <a:cubicBezTo>
                  <a:pt x="4888114" y="4793646"/>
                  <a:pt x="4881614" y="4783366"/>
                  <a:pt x="4874660" y="4773691"/>
                </a:cubicBezTo>
                <a:cubicBezTo>
                  <a:pt x="4869368" y="4766585"/>
                  <a:pt x="4864076" y="4759481"/>
                  <a:pt x="4857425" y="4753736"/>
                </a:cubicBezTo>
                <a:cubicBezTo>
                  <a:pt x="4856519" y="4753131"/>
                  <a:pt x="4855460" y="4752375"/>
                  <a:pt x="4854552" y="4751771"/>
                </a:cubicBezTo>
                <a:cubicBezTo>
                  <a:pt x="4853345" y="4755550"/>
                  <a:pt x="4852587" y="4759481"/>
                  <a:pt x="4851831" y="4763411"/>
                </a:cubicBezTo>
                <a:cubicBezTo>
                  <a:pt x="4850925" y="4767796"/>
                  <a:pt x="4850168" y="4772180"/>
                  <a:pt x="4849565" y="4776564"/>
                </a:cubicBezTo>
                <a:cubicBezTo>
                  <a:pt x="4846389" y="4797578"/>
                  <a:pt x="4844424" y="4818742"/>
                  <a:pt x="4843066" y="4839907"/>
                </a:cubicBezTo>
                <a:cubicBezTo>
                  <a:pt x="4841703" y="4861373"/>
                  <a:pt x="4842459" y="4882992"/>
                  <a:pt x="4844576" y="4904458"/>
                </a:cubicBezTo>
                <a:lnTo>
                  <a:pt x="4852418" y="4944979"/>
                </a:lnTo>
                <a:lnTo>
                  <a:pt x="4814913" y="4944979"/>
                </a:lnTo>
                <a:lnTo>
                  <a:pt x="4802550" y="4931519"/>
                </a:lnTo>
                <a:cubicBezTo>
                  <a:pt x="4802096" y="4931217"/>
                  <a:pt x="4801642" y="4930914"/>
                  <a:pt x="4801190" y="4930613"/>
                </a:cubicBezTo>
                <a:cubicBezTo>
                  <a:pt x="4801037" y="4930763"/>
                  <a:pt x="4800736" y="4930914"/>
                  <a:pt x="4800585" y="4930914"/>
                </a:cubicBezTo>
                <a:cubicBezTo>
                  <a:pt x="4800131" y="4931368"/>
                  <a:pt x="4799828" y="4931671"/>
                  <a:pt x="4799376" y="4932124"/>
                </a:cubicBezTo>
                <a:cubicBezTo>
                  <a:pt x="4797560" y="4934846"/>
                  <a:pt x="4795898" y="4937566"/>
                  <a:pt x="4794538" y="4940589"/>
                </a:cubicBezTo>
                <a:lnTo>
                  <a:pt x="4793451" y="4944979"/>
                </a:lnTo>
                <a:lnTo>
                  <a:pt x="4764698" y="4944979"/>
                </a:lnTo>
                <a:lnTo>
                  <a:pt x="4762337" y="4938474"/>
                </a:lnTo>
                <a:cubicBezTo>
                  <a:pt x="4760524" y="4933335"/>
                  <a:pt x="4758859" y="4928194"/>
                  <a:pt x="4757197" y="4923055"/>
                </a:cubicBezTo>
                <a:cubicBezTo>
                  <a:pt x="4753721" y="4912321"/>
                  <a:pt x="4751149" y="4901436"/>
                  <a:pt x="4749184" y="4890401"/>
                </a:cubicBezTo>
                <a:cubicBezTo>
                  <a:pt x="4746916" y="4878306"/>
                  <a:pt x="4745708" y="4865909"/>
                  <a:pt x="4746010" y="4853664"/>
                </a:cubicBezTo>
                <a:cubicBezTo>
                  <a:pt x="4746313" y="4841721"/>
                  <a:pt x="4747069" y="4829627"/>
                  <a:pt x="4748278" y="4817836"/>
                </a:cubicBezTo>
                <a:cubicBezTo>
                  <a:pt x="4748883" y="4811940"/>
                  <a:pt x="4749488" y="4806043"/>
                  <a:pt x="4750092" y="4799996"/>
                </a:cubicBezTo>
                <a:cubicBezTo>
                  <a:pt x="4750999" y="4791984"/>
                  <a:pt x="4751603" y="4783519"/>
                  <a:pt x="4754627" y="4776111"/>
                </a:cubicBezTo>
                <a:cubicBezTo>
                  <a:pt x="4756291" y="4771878"/>
                  <a:pt x="4758859" y="4767796"/>
                  <a:pt x="4762941" y="4765528"/>
                </a:cubicBezTo>
                <a:lnTo>
                  <a:pt x="4763103" y="4765465"/>
                </a:lnTo>
                <a:lnTo>
                  <a:pt x="4762790" y="4764017"/>
                </a:lnTo>
                <a:cubicBezTo>
                  <a:pt x="4761731" y="4759029"/>
                  <a:pt x="4761127" y="4754039"/>
                  <a:pt x="4760675" y="4748900"/>
                </a:cubicBezTo>
                <a:cubicBezTo>
                  <a:pt x="4760219" y="4744062"/>
                  <a:pt x="4759766" y="4739224"/>
                  <a:pt x="4759616" y="4734387"/>
                </a:cubicBezTo>
                <a:cubicBezTo>
                  <a:pt x="4759465" y="4729549"/>
                  <a:pt x="4759766" y="4724561"/>
                  <a:pt x="4760219" y="4719723"/>
                </a:cubicBezTo>
                <a:cubicBezTo>
                  <a:pt x="4760976" y="4710198"/>
                  <a:pt x="4762941" y="4700674"/>
                  <a:pt x="4765963" y="4691603"/>
                </a:cubicBezTo>
                <a:cubicBezTo>
                  <a:pt x="4769139" y="4682231"/>
                  <a:pt x="4772617" y="4673008"/>
                  <a:pt x="4776244" y="4663787"/>
                </a:cubicBezTo>
                <a:cubicBezTo>
                  <a:pt x="4778512" y="4658043"/>
                  <a:pt x="4781384" y="4652601"/>
                  <a:pt x="4784409" y="4647309"/>
                </a:cubicBezTo>
                <a:cubicBezTo>
                  <a:pt x="4788942" y="4639145"/>
                  <a:pt x="4795747" y="4632796"/>
                  <a:pt x="4802400" y="4626446"/>
                </a:cubicBezTo>
                <a:cubicBezTo>
                  <a:pt x="4803760" y="4625086"/>
                  <a:pt x="4805421" y="4624180"/>
                  <a:pt x="4807236" y="4623726"/>
                </a:cubicBezTo>
                <a:lnTo>
                  <a:pt x="4808245" y="4624003"/>
                </a:lnTo>
                <a:lnTo>
                  <a:pt x="4807085" y="4602863"/>
                </a:lnTo>
                <a:cubicBezTo>
                  <a:pt x="4807840" y="4590164"/>
                  <a:pt x="4809805" y="4577465"/>
                  <a:pt x="4812526" y="4565069"/>
                </a:cubicBezTo>
                <a:cubicBezTo>
                  <a:pt x="4813888" y="4559173"/>
                  <a:pt x="4815098" y="4553126"/>
                  <a:pt x="4816759" y="4547230"/>
                </a:cubicBezTo>
                <a:cubicBezTo>
                  <a:pt x="4817667" y="4544206"/>
                  <a:pt x="4818576" y="4541183"/>
                  <a:pt x="4819482" y="4538159"/>
                </a:cubicBezTo>
                <a:cubicBezTo>
                  <a:pt x="4820691" y="4534531"/>
                  <a:pt x="4822355" y="4531053"/>
                  <a:pt x="4823864" y="4527576"/>
                </a:cubicBezTo>
                <a:lnTo>
                  <a:pt x="4826643" y="4523284"/>
                </a:lnTo>
                <a:lnTo>
                  <a:pt x="4820691" y="4497342"/>
                </a:lnTo>
                <a:cubicBezTo>
                  <a:pt x="4819934" y="4490691"/>
                  <a:pt x="4819027" y="4483888"/>
                  <a:pt x="4818576" y="4477084"/>
                </a:cubicBezTo>
                <a:cubicBezTo>
                  <a:pt x="4818120" y="4470886"/>
                  <a:pt x="4818272" y="4464688"/>
                  <a:pt x="4818423" y="4458340"/>
                </a:cubicBezTo>
                <a:cubicBezTo>
                  <a:pt x="4818877" y="4446093"/>
                  <a:pt x="4819934" y="4433999"/>
                  <a:pt x="4821750" y="4421905"/>
                </a:cubicBezTo>
                <a:cubicBezTo>
                  <a:pt x="4822656" y="4415406"/>
                  <a:pt x="4823713" y="4408905"/>
                  <a:pt x="4825377" y="4402554"/>
                </a:cubicBezTo>
                <a:cubicBezTo>
                  <a:pt x="4826888" y="4396658"/>
                  <a:pt x="4828702" y="4390763"/>
                  <a:pt x="4830365" y="4384867"/>
                </a:cubicBezTo>
                <a:cubicBezTo>
                  <a:pt x="4831274" y="4381994"/>
                  <a:pt x="4832180" y="4379122"/>
                  <a:pt x="4832935" y="4376251"/>
                </a:cubicBezTo>
                <a:lnTo>
                  <a:pt x="4841893" y="4363710"/>
                </a:lnTo>
                <a:lnTo>
                  <a:pt x="4839587" y="4353423"/>
                </a:lnTo>
                <a:cubicBezTo>
                  <a:pt x="4838227" y="4341781"/>
                  <a:pt x="4837623" y="4329990"/>
                  <a:pt x="4837773" y="4318350"/>
                </a:cubicBezTo>
                <a:cubicBezTo>
                  <a:pt x="4837926" y="4306406"/>
                  <a:pt x="4839286" y="4294463"/>
                  <a:pt x="4840797" y="4282672"/>
                </a:cubicBezTo>
                <a:cubicBezTo>
                  <a:pt x="4842310" y="4270124"/>
                  <a:pt x="4845483" y="4258030"/>
                  <a:pt x="4849111" y="4245936"/>
                </a:cubicBezTo>
                <a:cubicBezTo>
                  <a:pt x="4850925" y="4239889"/>
                  <a:pt x="4852890" y="4233842"/>
                  <a:pt x="4855008" y="4227945"/>
                </a:cubicBezTo>
                <a:cubicBezTo>
                  <a:pt x="4857427" y="4221294"/>
                  <a:pt x="4860451" y="4214945"/>
                  <a:pt x="4863475" y="4208595"/>
                </a:cubicBezTo>
                <a:cubicBezTo>
                  <a:pt x="4866195" y="4203002"/>
                  <a:pt x="4869067" y="4197559"/>
                  <a:pt x="4872090" y="4192117"/>
                </a:cubicBezTo>
                <a:cubicBezTo>
                  <a:pt x="4874811" y="4187128"/>
                  <a:pt x="4877533" y="4182138"/>
                  <a:pt x="4880859" y="4177453"/>
                </a:cubicBezTo>
                <a:cubicBezTo>
                  <a:pt x="4885092" y="4171406"/>
                  <a:pt x="4889626" y="4165661"/>
                  <a:pt x="4894314" y="4159917"/>
                </a:cubicBezTo>
                <a:cubicBezTo>
                  <a:pt x="4895978" y="4157952"/>
                  <a:pt x="4897639" y="4156136"/>
                  <a:pt x="4899453" y="4154324"/>
                </a:cubicBezTo>
                <a:cubicBezTo>
                  <a:pt x="4900813" y="4152962"/>
                  <a:pt x="4902176" y="4151602"/>
                  <a:pt x="4903536" y="4150392"/>
                </a:cubicBezTo>
                <a:cubicBezTo>
                  <a:pt x="4904744" y="4149183"/>
                  <a:pt x="4906104" y="4148277"/>
                  <a:pt x="4907617" y="4147218"/>
                </a:cubicBezTo>
                <a:cubicBezTo>
                  <a:pt x="4909883" y="4145555"/>
                  <a:pt x="4912302" y="4143741"/>
                  <a:pt x="4915025" y="4142985"/>
                </a:cubicBezTo>
                <a:cubicBezTo>
                  <a:pt x="4915479" y="4142230"/>
                  <a:pt x="4915629" y="4142230"/>
                  <a:pt x="4915931" y="4142230"/>
                </a:cubicBezTo>
                <a:close/>
                <a:moveTo>
                  <a:pt x="8373031" y="4141322"/>
                </a:moveTo>
                <a:cubicBezTo>
                  <a:pt x="8370007" y="4144194"/>
                  <a:pt x="8366983" y="4147218"/>
                  <a:pt x="8363809" y="4150091"/>
                </a:cubicBezTo>
                <a:cubicBezTo>
                  <a:pt x="8358215" y="4155382"/>
                  <a:pt x="8352621" y="4160672"/>
                  <a:pt x="8347329" y="4166267"/>
                </a:cubicBezTo>
                <a:cubicBezTo>
                  <a:pt x="8342189" y="4171709"/>
                  <a:pt x="8337202" y="4177152"/>
                  <a:pt x="8331909" y="4182442"/>
                </a:cubicBezTo>
                <a:cubicBezTo>
                  <a:pt x="8326165" y="4188187"/>
                  <a:pt x="8320572" y="4194234"/>
                  <a:pt x="8315281" y="4200432"/>
                </a:cubicBezTo>
                <a:cubicBezTo>
                  <a:pt x="8305001" y="4213131"/>
                  <a:pt x="8295174" y="4226133"/>
                  <a:pt x="8286859" y="4240192"/>
                </a:cubicBezTo>
                <a:cubicBezTo>
                  <a:pt x="8278545" y="4254251"/>
                  <a:pt x="8270532" y="4268613"/>
                  <a:pt x="8263579" y="4283428"/>
                </a:cubicBezTo>
                <a:cubicBezTo>
                  <a:pt x="8258287" y="4296126"/>
                  <a:pt x="8253751" y="4308977"/>
                  <a:pt x="8249972" y="4322281"/>
                </a:cubicBezTo>
                <a:cubicBezTo>
                  <a:pt x="8246798" y="4333316"/>
                  <a:pt x="8244530" y="4344655"/>
                  <a:pt x="8242565" y="4355992"/>
                </a:cubicBezTo>
                <a:cubicBezTo>
                  <a:pt x="8241960" y="4360377"/>
                  <a:pt x="8241657" y="4364610"/>
                  <a:pt x="8241203" y="4368994"/>
                </a:cubicBezTo>
                <a:lnTo>
                  <a:pt x="8239907" y="4370242"/>
                </a:lnTo>
                <a:lnTo>
                  <a:pt x="8249065" y="4383507"/>
                </a:lnTo>
                <a:cubicBezTo>
                  <a:pt x="8255262" y="4393787"/>
                  <a:pt x="8261159" y="4404218"/>
                  <a:pt x="8267055" y="4414498"/>
                </a:cubicBezTo>
                <a:cubicBezTo>
                  <a:pt x="8273101" y="4425081"/>
                  <a:pt x="8278998" y="4435662"/>
                  <a:pt x="8284441" y="4446396"/>
                </a:cubicBezTo>
                <a:lnTo>
                  <a:pt x="8291563" y="4460962"/>
                </a:lnTo>
                <a:lnTo>
                  <a:pt x="8301826" y="4431279"/>
                </a:lnTo>
                <a:cubicBezTo>
                  <a:pt x="8304547" y="4424928"/>
                  <a:pt x="8307571" y="4418731"/>
                  <a:pt x="8310595" y="4412684"/>
                </a:cubicBezTo>
                <a:cubicBezTo>
                  <a:pt x="8313315" y="4407997"/>
                  <a:pt x="8315734" y="4403310"/>
                  <a:pt x="8318002" y="4398625"/>
                </a:cubicBezTo>
                <a:cubicBezTo>
                  <a:pt x="8323292" y="4388192"/>
                  <a:pt x="8328584" y="4377761"/>
                  <a:pt x="8334329" y="4367481"/>
                </a:cubicBezTo>
                <a:cubicBezTo>
                  <a:pt x="8340075" y="4357505"/>
                  <a:pt x="8346273" y="4347679"/>
                  <a:pt x="8352167" y="4337700"/>
                </a:cubicBezTo>
                <a:lnTo>
                  <a:pt x="8369761" y="4313366"/>
                </a:lnTo>
                <a:lnTo>
                  <a:pt x="8367739" y="4308070"/>
                </a:lnTo>
                <a:cubicBezTo>
                  <a:pt x="8371367" y="4281312"/>
                  <a:pt x="8373937" y="4254402"/>
                  <a:pt x="8375600" y="4227342"/>
                </a:cubicBezTo>
                <a:cubicBezTo>
                  <a:pt x="8376355" y="4215248"/>
                  <a:pt x="8375903" y="4203154"/>
                  <a:pt x="8375449" y="4191060"/>
                </a:cubicBezTo>
                <a:cubicBezTo>
                  <a:pt x="8375146" y="4178663"/>
                  <a:pt x="8374692" y="4166115"/>
                  <a:pt x="8374089" y="4153719"/>
                </a:cubicBezTo>
                <a:cubicBezTo>
                  <a:pt x="8373937" y="4150091"/>
                  <a:pt x="8373635" y="4146613"/>
                  <a:pt x="8373181" y="4143136"/>
                </a:cubicBezTo>
                <a:cubicBezTo>
                  <a:pt x="8373181" y="4142531"/>
                  <a:pt x="8373031" y="4141926"/>
                  <a:pt x="8373031" y="4141322"/>
                </a:cubicBezTo>
                <a:close/>
                <a:moveTo>
                  <a:pt x="2817302" y="4135427"/>
                </a:moveTo>
                <a:cubicBezTo>
                  <a:pt x="2819721" y="4135124"/>
                  <a:pt x="2822443" y="4135124"/>
                  <a:pt x="2824709" y="4136182"/>
                </a:cubicBezTo>
                <a:cubicBezTo>
                  <a:pt x="2826977" y="4137089"/>
                  <a:pt x="2828942" y="4138147"/>
                  <a:pt x="2831060" y="4139962"/>
                </a:cubicBezTo>
                <a:cubicBezTo>
                  <a:pt x="2831060" y="4140112"/>
                  <a:pt x="2831210" y="4140112"/>
                  <a:pt x="2831361" y="4140265"/>
                </a:cubicBezTo>
                <a:cubicBezTo>
                  <a:pt x="2833175" y="4141625"/>
                  <a:pt x="2835142" y="4143439"/>
                  <a:pt x="2836653" y="4145253"/>
                </a:cubicBezTo>
                <a:cubicBezTo>
                  <a:pt x="2837561" y="4146312"/>
                  <a:pt x="2838467" y="4147369"/>
                  <a:pt x="2839375" y="4148427"/>
                </a:cubicBezTo>
                <a:cubicBezTo>
                  <a:pt x="2841189" y="4150695"/>
                  <a:pt x="2843154" y="4153114"/>
                  <a:pt x="2844816" y="4155533"/>
                </a:cubicBezTo>
                <a:cubicBezTo>
                  <a:pt x="2852678" y="4166719"/>
                  <a:pt x="2860387" y="4177907"/>
                  <a:pt x="2867039" y="4189850"/>
                </a:cubicBezTo>
                <a:cubicBezTo>
                  <a:pt x="2873237" y="4201188"/>
                  <a:pt x="2878982" y="4212828"/>
                  <a:pt x="2885180" y="4224166"/>
                </a:cubicBezTo>
                <a:cubicBezTo>
                  <a:pt x="2891227" y="4235203"/>
                  <a:pt x="2896669" y="4246540"/>
                  <a:pt x="2901507" y="4258181"/>
                </a:cubicBezTo>
                <a:cubicBezTo>
                  <a:pt x="2906497" y="4270427"/>
                  <a:pt x="2910578" y="4283277"/>
                  <a:pt x="2913149" y="4296279"/>
                </a:cubicBezTo>
                <a:cubicBezTo>
                  <a:pt x="2915415" y="4308220"/>
                  <a:pt x="2917229" y="4320164"/>
                  <a:pt x="2918288" y="4332258"/>
                </a:cubicBezTo>
                <a:lnTo>
                  <a:pt x="2919312" y="4349915"/>
                </a:lnTo>
                <a:lnTo>
                  <a:pt x="2927812" y="4336945"/>
                </a:lnTo>
                <a:cubicBezTo>
                  <a:pt x="2935220" y="4326815"/>
                  <a:pt x="2942779" y="4316989"/>
                  <a:pt x="2950944" y="4307465"/>
                </a:cubicBezTo>
                <a:cubicBezTo>
                  <a:pt x="2955478" y="4302173"/>
                  <a:pt x="2960165" y="4296731"/>
                  <a:pt x="2965306" y="4292044"/>
                </a:cubicBezTo>
                <a:cubicBezTo>
                  <a:pt x="2967572" y="4289776"/>
                  <a:pt x="2969841" y="4287660"/>
                  <a:pt x="2972410" y="4285846"/>
                </a:cubicBezTo>
                <a:cubicBezTo>
                  <a:pt x="2973620" y="4284940"/>
                  <a:pt x="2974829" y="4284032"/>
                  <a:pt x="2976039" y="4283277"/>
                </a:cubicBezTo>
                <a:cubicBezTo>
                  <a:pt x="2979667" y="4280858"/>
                  <a:pt x="2983748" y="4278439"/>
                  <a:pt x="2988283" y="4277834"/>
                </a:cubicBezTo>
                <a:cubicBezTo>
                  <a:pt x="2992366" y="4277230"/>
                  <a:pt x="2995994" y="4277380"/>
                  <a:pt x="2999924" y="4278439"/>
                </a:cubicBezTo>
                <a:cubicBezTo>
                  <a:pt x="3001134" y="4278741"/>
                  <a:pt x="3002494" y="4279496"/>
                  <a:pt x="3003705" y="4280555"/>
                </a:cubicBezTo>
                <a:cubicBezTo>
                  <a:pt x="3004611" y="4281310"/>
                  <a:pt x="3005518" y="4281917"/>
                  <a:pt x="3006122" y="4282672"/>
                </a:cubicBezTo>
                <a:cubicBezTo>
                  <a:pt x="3007332" y="4284032"/>
                  <a:pt x="3008087" y="4285543"/>
                  <a:pt x="3008993" y="4287056"/>
                </a:cubicBezTo>
                <a:cubicBezTo>
                  <a:pt x="3009600" y="4288568"/>
                  <a:pt x="3010052" y="4290079"/>
                  <a:pt x="3010507" y="4291592"/>
                </a:cubicBezTo>
                <a:cubicBezTo>
                  <a:pt x="3010657" y="4292195"/>
                  <a:pt x="3010808" y="4292952"/>
                  <a:pt x="3010960" y="4293557"/>
                </a:cubicBezTo>
                <a:cubicBezTo>
                  <a:pt x="3011111" y="4294312"/>
                  <a:pt x="3011262" y="4295068"/>
                  <a:pt x="3011415" y="4295825"/>
                </a:cubicBezTo>
                <a:cubicBezTo>
                  <a:pt x="3011565" y="4297336"/>
                  <a:pt x="3011716" y="4298696"/>
                  <a:pt x="3011866" y="4300208"/>
                </a:cubicBezTo>
                <a:cubicBezTo>
                  <a:pt x="3012472" y="4307011"/>
                  <a:pt x="3012622" y="4313814"/>
                  <a:pt x="3012472" y="4320465"/>
                </a:cubicBezTo>
                <a:cubicBezTo>
                  <a:pt x="3012321" y="4333618"/>
                  <a:pt x="3011866" y="4346620"/>
                  <a:pt x="3010356" y="4359620"/>
                </a:cubicBezTo>
                <a:cubicBezTo>
                  <a:pt x="3008993" y="4372168"/>
                  <a:pt x="3007181" y="4384716"/>
                  <a:pt x="3005214" y="4397112"/>
                </a:cubicBezTo>
                <a:cubicBezTo>
                  <a:pt x="3004157" y="4404067"/>
                  <a:pt x="3002646" y="4410869"/>
                  <a:pt x="3001134" y="4417672"/>
                </a:cubicBezTo>
                <a:cubicBezTo>
                  <a:pt x="2999773" y="4423870"/>
                  <a:pt x="2998262" y="4430220"/>
                  <a:pt x="2996599" y="4436418"/>
                </a:cubicBezTo>
                <a:lnTo>
                  <a:pt x="2987368" y="4465548"/>
                </a:lnTo>
                <a:lnTo>
                  <a:pt x="2992819" y="4461966"/>
                </a:lnTo>
                <a:cubicBezTo>
                  <a:pt x="2996749" y="4460001"/>
                  <a:pt x="3000680" y="4459246"/>
                  <a:pt x="3005064" y="4459397"/>
                </a:cubicBezTo>
                <a:cubicBezTo>
                  <a:pt x="3008542" y="4459547"/>
                  <a:pt x="3011866" y="4461211"/>
                  <a:pt x="3014286" y="4463025"/>
                </a:cubicBezTo>
                <a:cubicBezTo>
                  <a:pt x="3015194" y="4463780"/>
                  <a:pt x="3016100" y="4464537"/>
                  <a:pt x="3016855" y="4465293"/>
                </a:cubicBezTo>
                <a:cubicBezTo>
                  <a:pt x="3020032" y="4468467"/>
                  <a:pt x="3022451" y="4472397"/>
                  <a:pt x="3023811" y="4476630"/>
                </a:cubicBezTo>
                <a:cubicBezTo>
                  <a:pt x="3025019" y="4480411"/>
                  <a:pt x="3026230" y="4484190"/>
                  <a:pt x="3026833" y="4488119"/>
                </a:cubicBezTo>
                <a:cubicBezTo>
                  <a:pt x="3028043" y="4496284"/>
                  <a:pt x="3028195" y="4504750"/>
                  <a:pt x="3027892" y="4513065"/>
                </a:cubicBezTo>
                <a:cubicBezTo>
                  <a:pt x="3027589" y="4519564"/>
                  <a:pt x="3027289" y="4526065"/>
                  <a:pt x="3026532" y="4532566"/>
                </a:cubicBezTo>
                <a:cubicBezTo>
                  <a:pt x="3023508" y="4558870"/>
                  <a:pt x="3018067" y="4585175"/>
                  <a:pt x="3008692" y="4609968"/>
                </a:cubicBezTo>
                <a:cubicBezTo>
                  <a:pt x="3004007" y="4622516"/>
                  <a:pt x="2998564" y="4634761"/>
                  <a:pt x="2992366" y="4646704"/>
                </a:cubicBezTo>
                <a:lnTo>
                  <a:pt x="2987532" y="4655810"/>
                </a:lnTo>
                <a:lnTo>
                  <a:pt x="3006576" y="4652298"/>
                </a:lnTo>
                <a:cubicBezTo>
                  <a:pt x="3008238" y="4652902"/>
                  <a:pt x="3009751" y="4653658"/>
                  <a:pt x="3011413" y="4654415"/>
                </a:cubicBezTo>
                <a:cubicBezTo>
                  <a:pt x="3017761" y="4659102"/>
                  <a:pt x="3020030" y="4667869"/>
                  <a:pt x="3021239" y="4675580"/>
                </a:cubicBezTo>
                <a:cubicBezTo>
                  <a:pt x="3021693" y="4678603"/>
                  <a:pt x="3022145" y="4681777"/>
                  <a:pt x="3022298" y="4684801"/>
                </a:cubicBezTo>
                <a:cubicBezTo>
                  <a:pt x="3022599" y="4692057"/>
                  <a:pt x="3022901" y="4699314"/>
                  <a:pt x="3022750" y="4706570"/>
                </a:cubicBezTo>
                <a:cubicBezTo>
                  <a:pt x="3022449" y="4719572"/>
                  <a:pt x="3020634" y="4732422"/>
                  <a:pt x="3018667" y="4745271"/>
                </a:cubicBezTo>
                <a:cubicBezTo>
                  <a:pt x="3014587" y="4771274"/>
                  <a:pt x="3009600" y="4797276"/>
                  <a:pt x="3002190" y="4822523"/>
                </a:cubicBezTo>
                <a:cubicBezTo>
                  <a:pt x="3000376" y="4828721"/>
                  <a:pt x="2998411" y="4834918"/>
                  <a:pt x="2995992" y="4840966"/>
                </a:cubicBezTo>
                <a:cubicBezTo>
                  <a:pt x="2993573" y="4847013"/>
                  <a:pt x="2991005" y="4852758"/>
                  <a:pt x="2988584" y="4858653"/>
                </a:cubicBezTo>
                <a:lnTo>
                  <a:pt x="2986226" y="4864263"/>
                </a:lnTo>
                <a:lnTo>
                  <a:pt x="2992819" y="4861678"/>
                </a:lnTo>
                <a:cubicBezTo>
                  <a:pt x="2997656" y="4860318"/>
                  <a:pt x="3003400" y="4860770"/>
                  <a:pt x="3007483" y="4863643"/>
                </a:cubicBezTo>
                <a:cubicBezTo>
                  <a:pt x="3008238" y="4864247"/>
                  <a:pt x="3008993" y="4864852"/>
                  <a:pt x="3009600" y="4865608"/>
                </a:cubicBezTo>
                <a:cubicBezTo>
                  <a:pt x="3013681" y="4870445"/>
                  <a:pt x="3013831" y="4876946"/>
                  <a:pt x="3013831" y="4882993"/>
                </a:cubicBezTo>
                <a:cubicBezTo>
                  <a:pt x="3013831" y="4889040"/>
                  <a:pt x="3013681" y="4895238"/>
                  <a:pt x="3013227" y="4901438"/>
                </a:cubicBezTo>
                <a:cubicBezTo>
                  <a:pt x="3012775" y="4908089"/>
                  <a:pt x="3012321" y="4914741"/>
                  <a:pt x="3011262" y="4921393"/>
                </a:cubicBezTo>
                <a:cubicBezTo>
                  <a:pt x="3010203" y="4928043"/>
                  <a:pt x="3009148" y="4934695"/>
                  <a:pt x="3007937" y="4941347"/>
                </a:cubicBezTo>
                <a:lnTo>
                  <a:pt x="3007298" y="4944979"/>
                </a:lnTo>
                <a:lnTo>
                  <a:pt x="2982454" y="4944979"/>
                </a:lnTo>
                <a:lnTo>
                  <a:pt x="2983447" y="4939532"/>
                </a:lnTo>
                <a:cubicBezTo>
                  <a:pt x="2986469" y="4923055"/>
                  <a:pt x="2989040" y="4906275"/>
                  <a:pt x="2989341" y="4889342"/>
                </a:cubicBezTo>
                <a:cubicBezTo>
                  <a:pt x="2983899" y="4891761"/>
                  <a:pt x="2978759" y="4894483"/>
                  <a:pt x="2973469" y="4897205"/>
                </a:cubicBezTo>
                <a:cubicBezTo>
                  <a:pt x="2965456" y="4901285"/>
                  <a:pt x="2957594" y="4905972"/>
                  <a:pt x="2950036" y="4910810"/>
                </a:cubicBezTo>
                <a:lnTo>
                  <a:pt x="2902299" y="4944979"/>
                </a:lnTo>
                <a:lnTo>
                  <a:pt x="2861992" y="4944979"/>
                </a:lnTo>
                <a:lnTo>
                  <a:pt x="2863412" y="4943615"/>
                </a:lnTo>
                <a:cubicBezTo>
                  <a:pt x="2873238" y="4935149"/>
                  <a:pt x="2883518" y="4927288"/>
                  <a:pt x="2893798" y="4919577"/>
                </a:cubicBezTo>
                <a:cubicBezTo>
                  <a:pt x="2903927" y="4912019"/>
                  <a:pt x="2914509" y="4904763"/>
                  <a:pt x="2925092" y="4897657"/>
                </a:cubicBezTo>
                <a:lnTo>
                  <a:pt x="2953374" y="4880094"/>
                </a:lnTo>
                <a:lnTo>
                  <a:pt x="2953058" y="4878457"/>
                </a:lnTo>
                <a:cubicBezTo>
                  <a:pt x="2953361" y="4877853"/>
                  <a:pt x="2953813" y="4877248"/>
                  <a:pt x="2954116" y="4876643"/>
                </a:cubicBezTo>
                <a:cubicBezTo>
                  <a:pt x="2957140" y="4869991"/>
                  <a:pt x="2959709" y="4863038"/>
                  <a:pt x="2962582" y="4856386"/>
                </a:cubicBezTo>
                <a:cubicBezTo>
                  <a:pt x="2965908" y="4848525"/>
                  <a:pt x="2969537" y="4840513"/>
                  <a:pt x="2972559" y="4832500"/>
                </a:cubicBezTo>
                <a:cubicBezTo>
                  <a:pt x="2979060" y="4815719"/>
                  <a:pt x="2983597" y="4798031"/>
                  <a:pt x="2987375" y="4780495"/>
                </a:cubicBezTo>
                <a:cubicBezTo>
                  <a:pt x="2990097" y="4766285"/>
                  <a:pt x="2992665" y="4752074"/>
                  <a:pt x="2994784" y="4737712"/>
                </a:cubicBezTo>
                <a:cubicBezTo>
                  <a:pt x="2997051" y="4722746"/>
                  <a:pt x="2998260" y="4707629"/>
                  <a:pt x="2997957" y="4692359"/>
                </a:cubicBezTo>
                <a:cubicBezTo>
                  <a:pt x="2997655" y="4687674"/>
                  <a:pt x="2997354" y="4682987"/>
                  <a:pt x="2996446" y="4678300"/>
                </a:cubicBezTo>
                <a:cubicBezTo>
                  <a:pt x="2995236" y="4679055"/>
                  <a:pt x="2994027" y="4679812"/>
                  <a:pt x="2992818" y="4680568"/>
                </a:cubicBezTo>
                <a:lnTo>
                  <a:pt x="2956705" y="4709608"/>
                </a:lnTo>
                <a:lnTo>
                  <a:pt x="2956083" y="4710652"/>
                </a:lnTo>
                <a:lnTo>
                  <a:pt x="2952304" y="4713147"/>
                </a:lnTo>
                <a:lnTo>
                  <a:pt x="2941871" y="4721537"/>
                </a:lnTo>
                <a:cubicBezTo>
                  <a:pt x="2925997" y="4735747"/>
                  <a:pt x="2910879" y="4750714"/>
                  <a:pt x="2896519" y="4766587"/>
                </a:cubicBezTo>
                <a:cubicBezTo>
                  <a:pt x="2889110" y="4775053"/>
                  <a:pt x="2881853" y="4783519"/>
                  <a:pt x="2874900" y="4792438"/>
                </a:cubicBezTo>
                <a:cubicBezTo>
                  <a:pt x="2867190" y="4802264"/>
                  <a:pt x="2859782" y="4812243"/>
                  <a:pt x="2852827" y="4822674"/>
                </a:cubicBezTo>
                <a:cubicBezTo>
                  <a:pt x="2846176" y="4832500"/>
                  <a:pt x="2840432" y="4842932"/>
                  <a:pt x="2834385" y="4853210"/>
                </a:cubicBezTo>
                <a:cubicBezTo>
                  <a:pt x="2828338" y="4863490"/>
                  <a:pt x="2822745" y="4873923"/>
                  <a:pt x="2816698" y="4884203"/>
                </a:cubicBezTo>
                <a:lnTo>
                  <a:pt x="2808844" y="4885718"/>
                </a:lnTo>
                <a:lnTo>
                  <a:pt x="2818964" y="4914438"/>
                </a:lnTo>
                <a:lnTo>
                  <a:pt x="2825638" y="4944979"/>
                </a:lnTo>
                <a:lnTo>
                  <a:pt x="2800517" y="4944979"/>
                </a:lnTo>
                <a:lnTo>
                  <a:pt x="2800218" y="4943464"/>
                </a:lnTo>
                <a:cubicBezTo>
                  <a:pt x="2796893" y="4927440"/>
                  <a:pt x="2792962" y="4911565"/>
                  <a:pt x="2788276" y="4895994"/>
                </a:cubicBezTo>
                <a:cubicBezTo>
                  <a:pt x="2782077" y="4876643"/>
                  <a:pt x="2774368" y="4857899"/>
                  <a:pt x="2765145" y="4839756"/>
                </a:cubicBezTo>
                <a:cubicBezTo>
                  <a:pt x="2756075" y="4822069"/>
                  <a:pt x="2747004" y="4804532"/>
                  <a:pt x="2736423" y="4787601"/>
                </a:cubicBezTo>
                <a:cubicBezTo>
                  <a:pt x="2732491" y="4782008"/>
                  <a:pt x="2728411" y="4776414"/>
                  <a:pt x="2723573" y="4771577"/>
                </a:cubicBezTo>
                <a:cubicBezTo>
                  <a:pt x="2721003" y="4769460"/>
                  <a:pt x="2718281" y="4767495"/>
                  <a:pt x="2715258" y="4765831"/>
                </a:cubicBezTo>
                <a:cubicBezTo>
                  <a:pt x="2714502" y="4765530"/>
                  <a:pt x="2713595" y="4765227"/>
                  <a:pt x="2712839" y="4764925"/>
                </a:cubicBezTo>
                <a:cubicBezTo>
                  <a:pt x="2712385" y="4765530"/>
                  <a:pt x="2711933" y="4766134"/>
                  <a:pt x="2711630" y="4766739"/>
                </a:cubicBezTo>
                <a:cubicBezTo>
                  <a:pt x="2710269" y="4769763"/>
                  <a:pt x="2709512" y="4772937"/>
                  <a:pt x="2708757" y="4776111"/>
                </a:cubicBezTo>
                <a:cubicBezTo>
                  <a:pt x="2706489" y="4787601"/>
                  <a:pt x="2705279" y="4799393"/>
                  <a:pt x="2703919" y="4811033"/>
                </a:cubicBezTo>
                <a:cubicBezTo>
                  <a:pt x="2702559" y="4822977"/>
                  <a:pt x="2701350" y="4834920"/>
                  <a:pt x="2700291" y="4846862"/>
                </a:cubicBezTo>
                <a:cubicBezTo>
                  <a:pt x="2699082" y="4859864"/>
                  <a:pt x="2698477" y="4872864"/>
                  <a:pt x="2698326" y="4886017"/>
                </a:cubicBezTo>
                <a:cubicBezTo>
                  <a:pt x="2698175" y="4897506"/>
                  <a:pt x="2698628" y="4909146"/>
                  <a:pt x="2699082" y="4920788"/>
                </a:cubicBezTo>
                <a:lnTo>
                  <a:pt x="2700937" y="4944979"/>
                </a:lnTo>
                <a:lnTo>
                  <a:pt x="2676197" y="4944979"/>
                </a:lnTo>
                <a:lnTo>
                  <a:pt x="2674743" y="4923962"/>
                </a:lnTo>
                <a:cubicBezTo>
                  <a:pt x="2673987" y="4910659"/>
                  <a:pt x="2673533" y="4897355"/>
                  <a:pt x="2673684" y="4884052"/>
                </a:cubicBezTo>
                <a:cubicBezTo>
                  <a:pt x="2673987" y="4870445"/>
                  <a:pt x="2674439" y="4856688"/>
                  <a:pt x="2675801" y="4843083"/>
                </a:cubicBezTo>
                <a:cubicBezTo>
                  <a:pt x="2677011" y="4829779"/>
                  <a:pt x="2678371" y="4816476"/>
                  <a:pt x="2679883" y="4803172"/>
                </a:cubicBezTo>
                <a:lnTo>
                  <a:pt x="2684491" y="4775302"/>
                </a:lnTo>
                <a:lnTo>
                  <a:pt x="2683964" y="4774599"/>
                </a:lnTo>
                <a:cubicBezTo>
                  <a:pt x="2681545" y="4769458"/>
                  <a:pt x="2678522" y="4764620"/>
                  <a:pt x="2675650" y="4759632"/>
                </a:cubicBezTo>
                <a:cubicBezTo>
                  <a:pt x="2672778" y="4754493"/>
                  <a:pt x="2669905" y="4749503"/>
                  <a:pt x="2667032" y="4744364"/>
                </a:cubicBezTo>
                <a:cubicBezTo>
                  <a:pt x="2661439" y="4734537"/>
                  <a:pt x="2655695" y="4724862"/>
                  <a:pt x="2649648" y="4715338"/>
                </a:cubicBezTo>
                <a:cubicBezTo>
                  <a:pt x="2645566" y="4709291"/>
                  <a:pt x="2641484" y="4703244"/>
                  <a:pt x="2636797" y="4697650"/>
                </a:cubicBezTo>
                <a:cubicBezTo>
                  <a:pt x="2632564" y="4692660"/>
                  <a:pt x="2628030" y="4687823"/>
                  <a:pt x="2623192" y="4683288"/>
                </a:cubicBezTo>
                <a:cubicBezTo>
                  <a:pt x="2618354" y="4679206"/>
                  <a:pt x="2613213" y="4675578"/>
                  <a:pt x="2607620" y="4672554"/>
                </a:cubicBezTo>
                <a:cubicBezTo>
                  <a:pt x="2605806" y="4671648"/>
                  <a:pt x="2603841" y="4670891"/>
                  <a:pt x="2601876" y="4670286"/>
                </a:cubicBezTo>
                <a:cubicBezTo>
                  <a:pt x="2600818" y="4670136"/>
                  <a:pt x="2599759" y="4669985"/>
                  <a:pt x="2598701" y="4669985"/>
                </a:cubicBezTo>
                <a:cubicBezTo>
                  <a:pt x="2598399" y="4669985"/>
                  <a:pt x="2598096" y="4670136"/>
                  <a:pt x="2597794" y="4670136"/>
                </a:cubicBezTo>
                <a:cubicBezTo>
                  <a:pt x="2597794" y="4670286"/>
                  <a:pt x="2597643" y="4670286"/>
                  <a:pt x="2597643" y="4670286"/>
                </a:cubicBezTo>
                <a:cubicBezTo>
                  <a:pt x="2597491" y="4670439"/>
                  <a:pt x="2597190" y="4670589"/>
                  <a:pt x="2597039" y="4670740"/>
                </a:cubicBezTo>
                <a:cubicBezTo>
                  <a:pt x="2596585" y="4671345"/>
                  <a:pt x="2596131" y="4671950"/>
                  <a:pt x="2595828" y="4672554"/>
                </a:cubicBezTo>
                <a:cubicBezTo>
                  <a:pt x="2594166" y="4676333"/>
                  <a:pt x="2592957" y="4680265"/>
                  <a:pt x="2592049" y="4684347"/>
                </a:cubicBezTo>
                <a:cubicBezTo>
                  <a:pt x="2590992" y="4689335"/>
                  <a:pt x="2590387" y="4694324"/>
                  <a:pt x="2590084" y="4699465"/>
                </a:cubicBezTo>
                <a:cubicBezTo>
                  <a:pt x="2589781" y="4705208"/>
                  <a:pt x="2589479" y="4711105"/>
                  <a:pt x="2589479" y="4717001"/>
                </a:cubicBezTo>
                <a:cubicBezTo>
                  <a:pt x="2589479" y="4727432"/>
                  <a:pt x="2589933" y="4737863"/>
                  <a:pt x="2590387" y="4748293"/>
                </a:cubicBezTo>
                <a:cubicBezTo>
                  <a:pt x="2591444" y="4766133"/>
                  <a:pt x="2593561" y="4783971"/>
                  <a:pt x="2596282" y="4801660"/>
                </a:cubicBezTo>
                <a:cubicBezTo>
                  <a:pt x="2599305" y="4821010"/>
                  <a:pt x="2603992" y="4839907"/>
                  <a:pt x="2609434" y="4858653"/>
                </a:cubicBezTo>
                <a:cubicBezTo>
                  <a:pt x="2610190" y="4861526"/>
                  <a:pt x="2609131" y="4865305"/>
                  <a:pt x="2607470" y="4867723"/>
                </a:cubicBezTo>
                <a:lnTo>
                  <a:pt x="2605805" y="4868823"/>
                </a:lnTo>
                <a:lnTo>
                  <a:pt x="2617448" y="4879819"/>
                </a:lnTo>
                <a:cubicBezTo>
                  <a:pt x="2621378" y="4884354"/>
                  <a:pt x="2625309" y="4889040"/>
                  <a:pt x="2629391" y="4893424"/>
                </a:cubicBezTo>
                <a:cubicBezTo>
                  <a:pt x="2633775" y="4898262"/>
                  <a:pt x="2638311" y="4902949"/>
                  <a:pt x="2642544" y="4908088"/>
                </a:cubicBezTo>
                <a:cubicBezTo>
                  <a:pt x="2646928" y="4913229"/>
                  <a:pt x="2650404" y="4919276"/>
                  <a:pt x="2653730" y="4925172"/>
                </a:cubicBezTo>
                <a:cubicBezTo>
                  <a:pt x="2656754" y="4930462"/>
                  <a:pt x="2659627" y="4935753"/>
                  <a:pt x="2662347" y="4941196"/>
                </a:cubicBezTo>
                <a:lnTo>
                  <a:pt x="2664021" y="4944979"/>
                </a:lnTo>
                <a:lnTo>
                  <a:pt x="2636166" y="4944979"/>
                </a:lnTo>
                <a:lnTo>
                  <a:pt x="2627577" y="4929405"/>
                </a:lnTo>
                <a:cubicBezTo>
                  <a:pt x="2625006" y="4925624"/>
                  <a:pt x="2622286" y="4922148"/>
                  <a:pt x="2619262" y="4918822"/>
                </a:cubicBezTo>
                <a:cubicBezTo>
                  <a:pt x="2616239" y="4915344"/>
                  <a:pt x="2612912" y="4912170"/>
                  <a:pt x="2609738" y="4908692"/>
                </a:cubicBezTo>
                <a:cubicBezTo>
                  <a:pt x="2603540" y="4901739"/>
                  <a:pt x="2597643" y="4894483"/>
                  <a:pt x="2590841" y="4887982"/>
                </a:cubicBezTo>
                <a:cubicBezTo>
                  <a:pt x="2589178" y="4886469"/>
                  <a:pt x="2587514" y="4885109"/>
                  <a:pt x="2585700" y="4883749"/>
                </a:cubicBezTo>
                <a:cubicBezTo>
                  <a:pt x="2585399" y="4884504"/>
                  <a:pt x="2585248" y="4885261"/>
                  <a:pt x="2585095" y="4886017"/>
                </a:cubicBezTo>
                <a:cubicBezTo>
                  <a:pt x="2583434" y="4894784"/>
                  <a:pt x="2582074" y="4903855"/>
                  <a:pt x="2581921" y="4912775"/>
                </a:cubicBezTo>
                <a:cubicBezTo>
                  <a:pt x="2581620" y="4922450"/>
                  <a:pt x="2581620" y="4932276"/>
                  <a:pt x="2582074" y="4941951"/>
                </a:cubicBezTo>
                <a:lnTo>
                  <a:pt x="2582179" y="4944979"/>
                </a:lnTo>
                <a:lnTo>
                  <a:pt x="2557482" y="4944979"/>
                </a:lnTo>
                <a:lnTo>
                  <a:pt x="2557279" y="4940591"/>
                </a:lnTo>
                <a:cubicBezTo>
                  <a:pt x="2556977" y="4934544"/>
                  <a:pt x="2556977" y="4928648"/>
                  <a:pt x="2556977" y="4922601"/>
                </a:cubicBezTo>
                <a:cubicBezTo>
                  <a:pt x="2556827" y="4916101"/>
                  <a:pt x="2556827" y="4909600"/>
                  <a:pt x="2557431" y="4903250"/>
                </a:cubicBezTo>
                <a:cubicBezTo>
                  <a:pt x="2558036" y="4897052"/>
                  <a:pt x="2558792" y="4891005"/>
                  <a:pt x="2560001" y="4884958"/>
                </a:cubicBezTo>
                <a:cubicBezTo>
                  <a:pt x="2560756" y="4881028"/>
                  <a:pt x="2561512" y="4877097"/>
                  <a:pt x="2562723" y="4873318"/>
                </a:cubicBezTo>
                <a:cubicBezTo>
                  <a:pt x="2563931" y="4869387"/>
                  <a:pt x="2565293" y="4865457"/>
                  <a:pt x="2567711" y="4862130"/>
                </a:cubicBezTo>
                <a:cubicBezTo>
                  <a:pt x="2571036" y="4857596"/>
                  <a:pt x="2576025" y="4855328"/>
                  <a:pt x="2581620" y="4855328"/>
                </a:cubicBezTo>
                <a:lnTo>
                  <a:pt x="2583307" y="4855826"/>
                </a:lnTo>
                <a:lnTo>
                  <a:pt x="2571489" y="4803775"/>
                </a:lnTo>
                <a:cubicBezTo>
                  <a:pt x="2569524" y="4791077"/>
                  <a:pt x="2568011" y="4778227"/>
                  <a:pt x="2566804" y="4765377"/>
                </a:cubicBezTo>
                <a:cubicBezTo>
                  <a:pt x="2565593" y="4752225"/>
                  <a:pt x="2565442" y="4738921"/>
                  <a:pt x="2564989" y="4725618"/>
                </a:cubicBezTo>
                <a:cubicBezTo>
                  <a:pt x="2564837" y="4718966"/>
                  <a:pt x="2564837" y="4712314"/>
                  <a:pt x="2565140" y="4705662"/>
                </a:cubicBezTo>
                <a:cubicBezTo>
                  <a:pt x="2565442" y="4699615"/>
                  <a:pt x="2565593" y="4693568"/>
                  <a:pt x="2566500" y="4687521"/>
                </a:cubicBezTo>
                <a:cubicBezTo>
                  <a:pt x="2567408" y="4680869"/>
                  <a:pt x="2568768" y="4674218"/>
                  <a:pt x="2571036" y="4667868"/>
                </a:cubicBezTo>
                <a:cubicBezTo>
                  <a:pt x="2571641" y="4666206"/>
                  <a:pt x="2572397" y="4664693"/>
                  <a:pt x="2573152" y="4663030"/>
                </a:cubicBezTo>
                <a:cubicBezTo>
                  <a:pt x="2575420" y="4658345"/>
                  <a:pt x="2578293" y="4654262"/>
                  <a:pt x="2582374" y="4650785"/>
                </a:cubicBezTo>
                <a:cubicBezTo>
                  <a:pt x="2586456" y="4647460"/>
                  <a:pt x="2591595" y="4645797"/>
                  <a:pt x="2596736" y="4645343"/>
                </a:cubicBezTo>
                <a:cubicBezTo>
                  <a:pt x="2601119" y="4644889"/>
                  <a:pt x="2605655" y="4645343"/>
                  <a:pt x="2610039" y="4646703"/>
                </a:cubicBezTo>
                <a:lnTo>
                  <a:pt x="2614810" y="4649125"/>
                </a:lnTo>
                <a:lnTo>
                  <a:pt x="2611249" y="4631587"/>
                </a:lnTo>
                <a:cubicBezTo>
                  <a:pt x="2609738" y="4622364"/>
                  <a:pt x="2608377" y="4612992"/>
                  <a:pt x="2607016" y="4603770"/>
                </a:cubicBezTo>
                <a:cubicBezTo>
                  <a:pt x="2604295" y="4585025"/>
                  <a:pt x="2601573" y="4566429"/>
                  <a:pt x="2600969" y="4547533"/>
                </a:cubicBezTo>
                <a:cubicBezTo>
                  <a:pt x="2600516" y="4535288"/>
                  <a:pt x="2600969" y="4522891"/>
                  <a:pt x="2601423" y="4510646"/>
                </a:cubicBezTo>
                <a:cubicBezTo>
                  <a:pt x="2601876" y="4497342"/>
                  <a:pt x="2602481" y="4484039"/>
                  <a:pt x="2603841" y="4470735"/>
                </a:cubicBezTo>
                <a:cubicBezTo>
                  <a:pt x="2604446" y="4463933"/>
                  <a:pt x="2605806" y="4457129"/>
                  <a:pt x="2607470" y="4450629"/>
                </a:cubicBezTo>
                <a:cubicBezTo>
                  <a:pt x="2608528" y="4446396"/>
                  <a:pt x="2610039" y="4441559"/>
                  <a:pt x="2612610" y="4437930"/>
                </a:cubicBezTo>
                <a:cubicBezTo>
                  <a:pt x="2615482" y="4433999"/>
                  <a:pt x="2618808" y="4431126"/>
                  <a:pt x="2623646" y="4429917"/>
                </a:cubicBezTo>
                <a:cubicBezTo>
                  <a:pt x="2627576" y="4428860"/>
                  <a:pt x="2632262" y="4429312"/>
                  <a:pt x="2636041" y="4430825"/>
                </a:cubicBezTo>
                <a:lnTo>
                  <a:pt x="2650964" y="4439581"/>
                </a:lnTo>
                <a:lnTo>
                  <a:pt x="2650556" y="4436872"/>
                </a:lnTo>
                <a:cubicBezTo>
                  <a:pt x="2649043" y="4423267"/>
                  <a:pt x="2647229" y="4409660"/>
                  <a:pt x="2646474" y="4395903"/>
                </a:cubicBezTo>
                <a:cubicBezTo>
                  <a:pt x="2646020" y="4387891"/>
                  <a:pt x="2645566" y="4379879"/>
                  <a:pt x="2645566" y="4371867"/>
                </a:cubicBezTo>
                <a:cubicBezTo>
                  <a:pt x="2645415" y="4365667"/>
                  <a:pt x="2645566" y="4359319"/>
                  <a:pt x="2645869" y="4352969"/>
                </a:cubicBezTo>
                <a:cubicBezTo>
                  <a:pt x="2647229" y="4326815"/>
                  <a:pt x="2649497" y="4300813"/>
                  <a:pt x="2654486" y="4275114"/>
                </a:cubicBezTo>
                <a:cubicBezTo>
                  <a:pt x="2657055" y="4262263"/>
                  <a:pt x="2659474" y="4249262"/>
                  <a:pt x="2663707" y="4237018"/>
                </a:cubicBezTo>
                <a:cubicBezTo>
                  <a:pt x="2664917" y="4233540"/>
                  <a:pt x="2666126" y="4229912"/>
                  <a:pt x="2668545" y="4227039"/>
                </a:cubicBezTo>
                <a:cubicBezTo>
                  <a:pt x="2670359" y="4224923"/>
                  <a:pt x="2672325" y="4223109"/>
                  <a:pt x="2674895" y="4221900"/>
                </a:cubicBezTo>
                <a:cubicBezTo>
                  <a:pt x="2677314" y="4220841"/>
                  <a:pt x="2680187" y="4220387"/>
                  <a:pt x="2682756" y="4220387"/>
                </a:cubicBezTo>
                <a:cubicBezTo>
                  <a:pt x="2689105" y="4220538"/>
                  <a:pt x="2694699" y="4223109"/>
                  <a:pt x="2700142" y="4226133"/>
                </a:cubicBezTo>
                <a:cubicBezTo>
                  <a:pt x="2702257" y="4227342"/>
                  <a:pt x="2704222" y="4228552"/>
                  <a:pt x="2705886" y="4230667"/>
                </a:cubicBezTo>
                <a:cubicBezTo>
                  <a:pt x="2710573" y="4234145"/>
                  <a:pt x="2714806" y="4238378"/>
                  <a:pt x="2718888" y="4242761"/>
                </a:cubicBezTo>
                <a:cubicBezTo>
                  <a:pt x="2727655" y="4252135"/>
                  <a:pt x="2735213" y="4262717"/>
                  <a:pt x="2742622" y="4273148"/>
                </a:cubicBezTo>
                <a:cubicBezTo>
                  <a:pt x="2746098" y="4277985"/>
                  <a:pt x="2749424" y="4282823"/>
                  <a:pt x="2752750" y="4287660"/>
                </a:cubicBezTo>
                <a:cubicBezTo>
                  <a:pt x="2756530" y="4293255"/>
                  <a:pt x="2760158" y="4299150"/>
                  <a:pt x="2763787" y="4304895"/>
                </a:cubicBezTo>
                <a:lnTo>
                  <a:pt x="2770286" y="4314601"/>
                </a:lnTo>
                <a:lnTo>
                  <a:pt x="2771497" y="4315023"/>
                </a:lnTo>
                <a:cubicBezTo>
                  <a:pt x="2773159" y="4316082"/>
                  <a:pt x="2774822" y="4317291"/>
                  <a:pt x="2776485" y="4318500"/>
                </a:cubicBezTo>
                <a:cubicBezTo>
                  <a:pt x="2776938" y="4318954"/>
                  <a:pt x="2777392" y="4319256"/>
                  <a:pt x="2777846" y="4319407"/>
                </a:cubicBezTo>
                <a:lnTo>
                  <a:pt x="2781663" y="4323016"/>
                </a:lnTo>
                <a:lnTo>
                  <a:pt x="2781775" y="4313815"/>
                </a:lnTo>
                <a:cubicBezTo>
                  <a:pt x="2781928" y="4307011"/>
                  <a:pt x="2782531" y="4300208"/>
                  <a:pt x="2782834" y="4293406"/>
                </a:cubicBezTo>
                <a:cubicBezTo>
                  <a:pt x="2783288" y="4286603"/>
                  <a:pt x="2783590" y="4279799"/>
                  <a:pt x="2784043" y="4272997"/>
                </a:cubicBezTo>
                <a:cubicBezTo>
                  <a:pt x="2784799" y="4259996"/>
                  <a:pt x="2786311" y="4246844"/>
                  <a:pt x="2788126" y="4233842"/>
                </a:cubicBezTo>
                <a:cubicBezTo>
                  <a:pt x="2789789" y="4221597"/>
                  <a:pt x="2791754" y="4209503"/>
                  <a:pt x="2793719" y="4197258"/>
                </a:cubicBezTo>
                <a:cubicBezTo>
                  <a:pt x="2795683" y="4184105"/>
                  <a:pt x="2797649" y="4170801"/>
                  <a:pt x="2800824" y="4157952"/>
                </a:cubicBezTo>
                <a:cubicBezTo>
                  <a:pt x="2801580" y="4154928"/>
                  <a:pt x="2802335" y="4151754"/>
                  <a:pt x="2803394" y="4148731"/>
                </a:cubicBezTo>
                <a:cubicBezTo>
                  <a:pt x="2803999" y="4146916"/>
                  <a:pt x="2804754" y="4145102"/>
                  <a:pt x="2805662" y="4143439"/>
                </a:cubicBezTo>
                <a:cubicBezTo>
                  <a:pt x="2806721" y="4141472"/>
                  <a:pt x="2808232" y="4139962"/>
                  <a:pt x="2809744" y="4138451"/>
                </a:cubicBezTo>
                <a:cubicBezTo>
                  <a:pt x="2811709" y="4136484"/>
                  <a:pt x="2814733" y="4135729"/>
                  <a:pt x="2817302" y="4135427"/>
                </a:cubicBezTo>
                <a:close/>
                <a:moveTo>
                  <a:pt x="5552685" y="4124239"/>
                </a:moveTo>
                <a:cubicBezTo>
                  <a:pt x="5551628" y="4124390"/>
                  <a:pt x="5550720" y="4124390"/>
                  <a:pt x="5549964" y="4124541"/>
                </a:cubicBezTo>
                <a:cubicBezTo>
                  <a:pt x="5550266" y="4125599"/>
                  <a:pt x="5550417" y="4126658"/>
                  <a:pt x="5550720" y="4127867"/>
                </a:cubicBezTo>
                <a:cubicBezTo>
                  <a:pt x="5551779" y="4130286"/>
                  <a:pt x="5552988" y="4132705"/>
                  <a:pt x="5554348" y="4134971"/>
                </a:cubicBezTo>
                <a:cubicBezTo>
                  <a:pt x="5558883" y="4141322"/>
                  <a:pt x="5564174" y="4147218"/>
                  <a:pt x="5569313" y="4153114"/>
                </a:cubicBezTo>
                <a:cubicBezTo>
                  <a:pt x="5573850" y="4158253"/>
                  <a:pt x="5578688" y="4162940"/>
                  <a:pt x="5583677" y="4167778"/>
                </a:cubicBezTo>
                <a:cubicBezTo>
                  <a:pt x="5594410" y="4177150"/>
                  <a:pt x="5605446" y="4186070"/>
                  <a:pt x="5617539" y="4193780"/>
                </a:cubicBezTo>
                <a:cubicBezTo>
                  <a:pt x="5630541" y="4201943"/>
                  <a:pt x="5643543" y="4209804"/>
                  <a:pt x="5657149" y="4216759"/>
                </a:cubicBezTo>
                <a:cubicBezTo>
                  <a:pt x="5671358" y="4223562"/>
                  <a:pt x="5686023" y="4229760"/>
                  <a:pt x="5701443" y="4233237"/>
                </a:cubicBezTo>
                <a:cubicBezTo>
                  <a:pt x="5710666" y="4234597"/>
                  <a:pt x="5720038" y="4235354"/>
                  <a:pt x="5729409" y="4236110"/>
                </a:cubicBezTo>
                <a:cubicBezTo>
                  <a:pt x="5738784" y="4236865"/>
                  <a:pt x="5748155" y="4237621"/>
                  <a:pt x="5757530" y="4237168"/>
                </a:cubicBezTo>
                <a:cubicBezTo>
                  <a:pt x="5757680" y="4237168"/>
                  <a:pt x="5757984" y="4237168"/>
                  <a:pt x="5758134" y="4237168"/>
                </a:cubicBezTo>
                <a:cubicBezTo>
                  <a:pt x="5757226" y="4233540"/>
                  <a:pt x="5756168" y="4229760"/>
                  <a:pt x="5755111" y="4226131"/>
                </a:cubicBezTo>
                <a:cubicBezTo>
                  <a:pt x="5752390" y="4218724"/>
                  <a:pt x="5749063" y="4211771"/>
                  <a:pt x="5744832" y="4204967"/>
                </a:cubicBezTo>
                <a:cubicBezTo>
                  <a:pt x="5739236" y="4196955"/>
                  <a:pt x="5733341" y="4189244"/>
                  <a:pt x="5726992" y="4181837"/>
                </a:cubicBezTo>
                <a:cubicBezTo>
                  <a:pt x="5722003" y="4176091"/>
                  <a:pt x="5716711" y="4170801"/>
                  <a:pt x="5711118" y="4165813"/>
                </a:cubicBezTo>
                <a:cubicBezTo>
                  <a:pt x="5702349" y="4158858"/>
                  <a:pt x="5693280" y="4152056"/>
                  <a:pt x="5683302" y="4146915"/>
                </a:cubicBezTo>
                <a:cubicBezTo>
                  <a:pt x="5674534" y="4142682"/>
                  <a:pt x="5665312" y="4139054"/>
                  <a:pt x="5656090" y="4136030"/>
                </a:cubicBezTo>
                <a:cubicBezTo>
                  <a:pt x="5651252" y="4134519"/>
                  <a:pt x="5646566" y="4133007"/>
                  <a:pt x="5641730" y="4131496"/>
                </a:cubicBezTo>
                <a:cubicBezTo>
                  <a:pt x="5638099" y="4130437"/>
                  <a:pt x="5634471" y="4129682"/>
                  <a:pt x="5630842" y="4128924"/>
                </a:cubicBezTo>
                <a:cubicBezTo>
                  <a:pt x="5617539" y="4126960"/>
                  <a:pt x="5604388" y="4125750"/>
                  <a:pt x="5591083" y="4124995"/>
                </a:cubicBezTo>
                <a:cubicBezTo>
                  <a:pt x="5584585" y="4124692"/>
                  <a:pt x="5577932" y="4124390"/>
                  <a:pt x="5571431" y="4124239"/>
                </a:cubicBezTo>
                <a:cubicBezTo>
                  <a:pt x="5565234" y="4124087"/>
                  <a:pt x="5558883" y="4124087"/>
                  <a:pt x="5552685" y="4124239"/>
                </a:cubicBezTo>
                <a:close/>
                <a:moveTo>
                  <a:pt x="6746979" y="4108668"/>
                </a:moveTo>
                <a:cubicBezTo>
                  <a:pt x="6744861" y="4108668"/>
                  <a:pt x="6742897" y="4108820"/>
                  <a:pt x="6740779" y="4109122"/>
                </a:cubicBezTo>
                <a:cubicBezTo>
                  <a:pt x="6739873" y="4109423"/>
                  <a:pt x="6738814" y="4109726"/>
                  <a:pt x="6737907" y="4110180"/>
                </a:cubicBezTo>
                <a:cubicBezTo>
                  <a:pt x="6737606" y="4110331"/>
                  <a:pt x="6737454" y="4110482"/>
                  <a:pt x="6737152" y="4110634"/>
                </a:cubicBezTo>
                <a:cubicBezTo>
                  <a:pt x="6737152" y="4110634"/>
                  <a:pt x="6737001" y="4110785"/>
                  <a:pt x="6737001" y="4110785"/>
                </a:cubicBezTo>
                <a:cubicBezTo>
                  <a:pt x="6736851" y="4111086"/>
                  <a:pt x="6736851" y="4111237"/>
                  <a:pt x="6736700" y="4111540"/>
                </a:cubicBezTo>
                <a:cubicBezTo>
                  <a:pt x="6736547" y="4112296"/>
                  <a:pt x="6736397" y="4112901"/>
                  <a:pt x="6736397" y="4113656"/>
                </a:cubicBezTo>
                <a:cubicBezTo>
                  <a:pt x="6736547" y="4117738"/>
                  <a:pt x="6737001" y="4121820"/>
                  <a:pt x="6737907" y="4125903"/>
                </a:cubicBezTo>
                <a:cubicBezTo>
                  <a:pt x="6739119" y="4130891"/>
                  <a:pt x="6740478" y="4135729"/>
                  <a:pt x="6742444" y="4140415"/>
                </a:cubicBezTo>
                <a:cubicBezTo>
                  <a:pt x="6744558" y="4145858"/>
                  <a:pt x="6746826" y="4151300"/>
                  <a:pt x="6749245" y="4156590"/>
                </a:cubicBezTo>
                <a:cubicBezTo>
                  <a:pt x="6753479" y="4166115"/>
                  <a:pt x="6758317" y="4175488"/>
                  <a:pt x="6763155" y="4184710"/>
                </a:cubicBezTo>
                <a:cubicBezTo>
                  <a:pt x="6771469" y="4200432"/>
                  <a:pt x="6780842" y="4215853"/>
                  <a:pt x="6790819" y="4230667"/>
                </a:cubicBezTo>
                <a:cubicBezTo>
                  <a:pt x="6801705" y="4246994"/>
                  <a:pt x="6813799" y="4262263"/>
                  <a:pt x="6826647" y="4276928"/>
                </a:cubicBezTo>
                <a:cubicBezTo>
                  <a:pt x="6828765" y="4279195"/>
                  <a:pt x="6829219" y="4283126"/>
                  <a:pt x="6828765" y="4285997"/>
                </a:cubicBezTo>
                <a:lnTo>
                  <a:pt x="6827768" y="4287579"/>
                </a:lnTo>
                <a:lnTo>
                  <a:pt x="6842974" y="4292649"/>
                </a:lnTo>
                <a:cubicBezTo>
                  <a:pt x="6848417" y="4295218"/>
                  <a:pt x="6853860" y="4297790"/>
                  <a:pt x="6859454" y="4300056"/>
                </a:cubicBezTo>
                <a:cubicBezTo>
                  <a:pt x="6865499" y="4302475"/>
                  <a:pt x="6871699" y="4304894"/>
                  <a:pt x="6877595" y="4307766"/>
                </a:cubicBezTo>
                <a:cubicBezTo>
                  <a:pt x="6883793" y="4310790"/>
                  <a:pt x="6889386" y="4314721"/>
                  <a:pt x="6894980" y="4318651"/>
                </a:cubicBezTo>
                <a:cubicBezTo>
                  <a:pt x="6899818" y="4322129"/>
                  <a:pt x="6904654" y="4325908"/>
                  <a:pt x="6909492" y="4329536"/>
                </a:cubicBezTo>
                <a:lnTo>
                  <a:pt x="6925889" y="4343977"/>
                </a:lnTo>
                <a:lnTo>
                  <a:pt x="6928087" y="4341932"/>
                </a:lnTo>
                <a:lnTo>
                  <a:pt x="6931477" y="4340922"/>
                </a:lnTo>
                <a:lnTo>
                  <a:pt x="6913575" y="4308524"/>
                </a:lnTo>
                <a:cubicBezTo>
                  <a:pt x="6907377" y="4296731"/>
                  <a:pt x="6901329" y="4284789"/>
                  <a:pt x="6895888" y="4272695"/>
                </a:cubicBezTo>
                <a:cubicBezTo>
                  <a:pt x="6890445" y="4260147"/>
                  <a:pt x="6885153" y="4247448"/>
                  <a:pt x="6880618" y="4234599"/>
                </a:cubicBezTo>
                <a:cubicBezTo>
                  <a:pt x="6876234" y="4221900"/>
                  <a:pt x="6871850" y="4209352"/>
                  <a:pt x="6867617" y="4196653"/>
                </a:cubicBezTo>
                <a:lnTo>
                  <a:pt x="6860303" y="4170114"/>
                </a:lnTo>
                <a:lnTo>
                  <a:pt x="6859303" y="4169592"/>
                </a:lnTo>
                <a:cubicBezTo>
                  <a:pt x="6854919" y="4165964"/>
                  <a:pt x="6850080" y="4162790"/>
                  <a:pt x="6845395" y="4159463"/>
                </a:cubicBezTo>
                <a:cubicBezTo>
                  <a:pt x="6840708" y="4155987"/>
                  <a:pt x="6835870" y="4152660"/>
                  <a:pt x="6831184" y="4149183"/>
                </a:cubicBezTo>
                <a:cubicBezTo>
                  <a:pt x="6821962" y="4142683"/>
                  <a:pt x="6812740" y="4136182"/>
                  <a:pt x="6803216" y="4130135"/>
                </a:cubicBezTo>
                <a:cubicBezTo>
                  <a:pt x="6797018" y="4126355"/>
                  <a:pt x="6790819" y="4122576"/>
                  <a:pt x="6784167" y="4119402"/>
                </a:cubicBezTo>
                <a:cubicBezTo>
                  <a:pt x="6778120" y="4116529"/>
                  <a:pt x="6772074" y="4114110"/>
                  <a:pt x="6765725" y="4111994"/>
                </a:cubicBezTo>
                <a:cubicBezTo>
                  <a:pt x="6759527" y="4110331"/>
                  <a:pt x="6753328" y="4109122"/>
                  <a:pt x="6746979" y="4108668"/>
                </a:cubicBezTo>
                <a:close/>
                <a:moveTo>
                  <a:pt x="27345" y="4108063"/>
                </a:moveTo>
                <a:cubicBezTo>
                  <a:pt x="27194" y="4108515"/>
                  <a:pt x="27044" y="4108969"/>
                  <a:pt x="26744" y="4109423"/>
                </a:cubicBezTo>
                <a:cubicBezTo>
                  <a:pt x="25834" y="4112901"/>
                  <a:pt x="25230" y="4116529"/>
                  <a:pt x="24927" y="4120157"/>
                </a:cubicBezTo>
                <a:cubicBezTo>
                  <a:pt x="24625" y="4130889"/>
                  <a:pt x="24927" y="4141472"/>
                  <a:pt x="25985" y="4152054"/>
                </a:cubicBezTo>
                <a:cubicBezTo>
                  <a:pt x="27044" y="4163091"/>
                  <a:pt x="29009" y="4173976"/>
                  <a:pt x="31124" y="4184708"/>
                </a:cubicBezTo>
                <a:cubicBezTo>
                  <a:pt x="32485" y="4190908"/>
                  <a:pt x="33996" y="4197105"/>
                  <a:pt x="35662" y="4203153"/>
                </a:cubicBezTo>
                <a:cubicBezTo>
                  <a:pt x="37324" y="4209200"/>
                  <a:pt x="39443" y="4215247"/>
                  <a:pt x="41557" y="4221143"/>
                </a:cubicBezTo>
                <a:cubicBezTo>
                  <a:pt x="45791" y="4233085"/>
                  <a:pt x="51081" y="4244726"/>
                  <a:pt x="56673" y="4256216"/>
                </a:cubicBezTo>
                <a:cubicBezTo>
                  <a:pt x="60152" y="4263018"/>
                  <a:pt x="63780" y="4269670"/>
                  <a:pt x="67410" y="4276322"/>
                </a:cubicBezTo>
                <a:cubicBezTo>
                  <a:pt x="69221" y="4279496"/>
                  <a:pt x="71038" y="4282823"/>
                  <a:pt x="72851" y="4286148"/>
                </a:cubicBezTo>
                <a:cubicBezTo>
                  <a:pt x="74511" y="4289322"/>
                  <a:pt x="76177" y="4292649"/>
                  <a:pt x="77688" y="4295974"/>
                </a:cubicBezTo>
                <a:lnTo>
                  <a:pt x="88186" y="4312534"/>
                </a:lnTo>
                <a:lnTo>
                  <a:pt x="97947" y="4320768"/>
                </a:lnTo>
                <a:cubicBezTo>
                  <a:pt x="107925" y="4329688"/>
                  <a:pt x="117746" y="4338606"/>
                  <a:pt x="127123" y="4348131"/>
                </a:cubicBezTo>
                <a:cubicBezTo>
                  <a:pt x="137403" y="4358411"/>
                  <a:pt x="147231" y="4369145"/>
                  <a:pt x="156752" y="4380180"/>
                </a:cubicBezTo>
                <a:lnTo>
                  <a:pt x="164874" y="4391105"/>
                </a:lnTo>
                <a:lnTo>
                  <a:pt x="165069" y="4388799"/>
                </a:lnTo>
                <a:cubicBezTo>
                  <a:pt x="165520" y="4383053"/>
                  <a:pt x="165974" y="4377460"/>
                  <a:pt x="166580" y="4371867"/>
                </a:cubicBezTo>
                <a:cubicBezTo>
                  <a:pt x="167940" y="4360377"/>
                  <a:pt x="170510" y="4348888"/>
                  <a:pt x="173079" y="4337549"/>
                </a:cubicBezTo>
                <a:lnTo>
                  <a:pt x="184301" y="4306117"/>
                </a:lnTo>
                <a:lnTo>
                  <a:pt x="182907" y="4305197"/>
                </a:lnTo>
                <a:cubicBezTo>
                  <a:pt x="169603" y="4281461"/>
                  <a:pt x="156752" y="4257425"/>
                  <a:pt x="141633" y="4234899"/>
                </a:cubicBezTo>
                <a:cubicBezTo>
                  <a:pt x="137854" y="4229306"/>
                  <a:pt x="133773" y="4224166"/>
                  <a:pt x="129844" y="4218724"/>
                </a:cubicBezTo>
                <a:cubicBezTo>
                  <a:pt x="126065" y="4213583"/>
                  <a:pt x="122133" y="4208595"/>
                  <a:pt x="118354" y="4203606"/>
                </a:cubicBezTo>
                <a:cubicBezTo>
                  <a:pt x="110344" y="4193326"/>
                  <a:pt x="102178" y="4183045"/>
                  <a:pt x="94017" y="4173068"/>
                </a:cubicBezTo>
                <a:cubicBezTo>
                  <a:pt x="90085" y="4168230"/>
                  <a:pt x="85849" y="4163393"/>
                  <a:pt x="81769" y="4158555"/>
                </a:cubicBezTo>
                <a:cubicBezTo>
                  <a:pt x="72851" y="4149030"/>
                  <a:pt x="63629" y="4139960"/>
                  <a:pt x="54103" y="4131040"/>
                </a:cubicBezTo>
                <a:cubicBezTo>
                  <a:pt x="45640" y="4123028"/>
                  <a:pt x="37022" y="4114865"/>
                  <a:pt x="27345" y="4108063"/>
                </a:cubicBezTo>
                <a:close/>
                <a:moveTo>
                  <a:pt x="8083721" y="4107214"/>
                </a:moveTo>
                <a:lnTo>
                  <a:pt x="8061455" y="4148427"/>
                </a:lnTo>
                <a:lnTo>
                  <a:pt x="8059371" y="4151548"/>
                </a:lnTo>
                <a:lnTo>
                  <a:pt x="8063269" y="4165964"/>
                </a:lnTo>
                <a:cubicBezTo>
                  <a:pt x="8066747" y="4177452"/>
                  <a:pt x="8070375" y="4188941"/>
                  <a:pt x="8074607" y="4200129"/>
                </a:cubicBezTo>
                <a:cubicBezTo>
                  <a:pt x="8076874" y="4205873"/>
                  <a:pt x="8079142" y="4211618"/>
                  <a:pt x="8082015" y="4217061"/>
                </a:cubicBezTo>
                <a:cubicBezTo>
                  <a:pt x="8085039" y="4222654"/>
                  <a:pt x="8088363" y="4228096"/>
                  <a:pt x="8091991" y="4233388"/>
                </a:cubicBezTo>
                <a:lnTo>
                  <a:pt x="8109457" y="4252872"/>
                </a:lnTo>
                <a:lnTo>
                  <a:pt x="8110285" y="4253797"/>
                </a:lnTo>
                <a:cubicBezTo>
                  <a:pt x="8110737" y="4253948"/>
                  <a:pt x="8111041" y="4254249"/>
                  <a:pt x="8111344" y="4254402"/>
                </a:cubicBezTo>
                <a:lnTo>
                  <a:pt x="8111504" y="4255114"/>
                </a:lnTo>
                <a:lnTo>
                  <a:pt x="8120716" y="4257274"/>
                </a:lnTo>
                <a:cubicBezTo>
                  <a:pt x="8124041" y="4258787"/>
                  <a:pt x="8127217" y="4260450"/>
                  <a:pt x="8130241" y="4262415"/>
                </a:cubicBezTo>
                <a:cubicBezTo>
                  <a:pt x="8135379" y="4265589"/>
                  <a:pt x="8140067" y="4269519"/>
                  <a:pt x="8144753" y="4273300"/>
                </a:cubicBezTo>
                <a:cubicBezTo>
                  <a:pt x="8155184" y="4281463"/>
                  <a:pt x="8165313" y="4290081"/>
                  <a:pt x="8175291" y="4298697"/>
                </a:cubicBezTo>
                <a:cubicBezTo>
                  <a:pt x="8184664" y="4306860"/>
                  <a:pt x="8193735" y="4315175"/>
                  <a:pt x="8202351" y="4323943"/>
                </a:cubicBezTo>
                <a:lnTo>
                  <a:pt x="8220947" y="4344806"/>
                </a:lnTo>
                <a:lnTo>
                  <a:pt x="8222155" y="4337851"/>
                </a:lnTo>
                <a:lnTo>
                  <a:pt x="8227737" y="4315291"/>
                </a:lnTo>
                <a:lnTo>
                  <a:pt x="8227297" y="4315025"/>
                </a:lnTo>
                <a:cubicBezTo>
                  <a:pt x="8225331" y="4307768"/>
                  <a:pt x="8223215" y="4300512"/>
                  <a:pt x="8221249" y="4293255"/>
                </a:cubicBezTo>
                <a:cubicBezTo>
                  <a:pt x="8219737" y="4287964"/>
                  <a:pt x="8217923" y="4282823"/>
                  <a:pt x="8216109" y="4277533"/>
                </a:cubicBezTo>
                <a:cubicBezTo>
                  <a:pt x="8212935" y="4268159"/>
                  <a:pt x="8209457" y="4258787"/>
                  <a:pt x="8205981" y="4249413"/>
                </a:cubicBezTo>
                <a:cubicBezTo>
                  <a:pt x="8204317" y="4245483"/>
                  <a:pt x="8202655" y="4241703"/>
                  <a:pt x="8200840" y="4238076"/>
                </a:cubicBezTo>
                <a:cubicBezTo>
                  <a:pt x="8198723" y="4234145"/>
                  <a:pt x="8196607" y="4230366"/>
                  <a:pt x="8194339" y="4226434"/>
                </a:cubicBezTo>
                <a:cubicBezTo>
                  <a:pt x="8190409" y="4219783"/>
                  <a:pt x="8186026" y="4213434"/>
                  <a:pt x="8181489" y="4207084"/>
                </a:cubicBezTo>
                <a:cubicBezTo>
                  <a:pt x="8175746" y="4199375"/>
                  <a:pt x="8170001" y="4191665"/>
                  <a:pt x="8164104" y="4184105"/>
                </a:cubicBezTo>
                <a:cubicBezTo>
                  <a:pt x="8157605" y="4175791"/>
                  <a:pt x="8150953" y="4167627"/>
                  <a:pt x="8143697" y="4160068"/>
                </a:cubicBezTo>
                <a:cubicBezTo>
                  <a:pt x="8129485" y="4145404"/>
                  <a:pt x="8114066" y="4131799"/>
                  <a:pt x="8098343" y="4118646"/>
                </a:cubicBezTo>
                <a:close/>
                <a:moveTo>
                  <a:pt x="152972" y="4104889"/>
                </a:moveTo>
                <a:lnTo>
                  <a:pt x="153045" y="4105006"/>
                </a:lnTo>
                <a:lnTo>
                  <a:pt x="153124" y="4105190"/>
                </a:lnTo>
                <a:cubicBezTo>
                  <a:pt x="153124" y="4105039"/>
                  <a:pt x="152972" y="4105039"/>
                  <a:pt x="152972" y="4104889"/>
                </a:cubicBezTo>
                <a:close/>
                <a:moveTo>
                  <a:pt x="151762" y="4102470"/>
                </a:moveTo>
                <a:lnTo>
                  <a:pt x="151767" y="4102475"/>
                </a:lnTo>
                <a:lnTo>
                  <a:pt x="151915" y="4102771"/>
                </a:lnTo>
                <a:lnTo>
                  <a:pt x="151888" y="4102686"/>
                </a:lnTo>
                <a:lnTo>
                  <a:pt x="152367" y="4103524"/>
                </a:lnTo>
                <a:lnTo>
                  <a:pt x="152370" y="4103528"/>
                </a:lnTo>
                <a:lnTo>
                  <a:pt x="152521" y="4103981"/>
                </a:lnTo>
                <a:cubicBezTo>
                  <a:pt x="152216" y="4103527"/>
                  <a:pt x="152065" y="4102922"/>
                  <a:pt x="151762" y="4102470"/>
                </a:cubicBezTo>
                <a:close/>
                <a:moveTo>
                  <a:pt x="9771712" y="4102167"/>
                </a:moveTo>
                <a:cubicBezTo>
                  <a:pt x="9771862" y="4102470"/>
                  <a:pt x="9772015" y="4102621"/>
                  <a:pt x="9772166" y="4102771"/>
                </a:cubicBezTo>
                <a:cubicBezTo>
                  <a:pt x="9776700" y="4108214"/>
                  <a:pt x="9781085" y="4113808"/>
                  <a:pt x="9785620" y="4119249"/>
                </a:cubicBezTo>
                <a:cubicBezTo>
                  <a:pt x="9787586" y="4121670"/>
                  <a:pt x="9789551" y="4123938"/>
                  <a:pt x="9791516" y="4126204"/>
                </a:cubicBezTo>
                <a:cubicBezTo>
                  <a:pt x="9808448" y="4144648"/>
                  <a:pt x="9826589" y="4161882"/>
                  <a:pt x="9845486" y="4178359"/>
                </a:cubicBezTo>
                <a:cubicBezTo>
                  <a:pt x="9855010" y="4186524"/>
                  <a:pt x="9864382" y="4194990"/>
                  <a:pt x="9873605" y="4203606"/>
                </a:cubicBezTo>
                <a:cubicBezTo>
                  <a:pt x="9878443" y="4208143"/>
                  <a:pt x="9883279" y="4212828"/>
                  <a:pt x="9888420" y="4217061"/>
                </a:cubicBezTo>
                <a:cubicBezTo>
                  <a:pt x="9893410" y="4221294"/>
                  <a:pt x="9898549" y="4225376"/>
                  <a:pt x="9903688" y="4229306"/>
                </a:cubicBezTo>
                <a:cubicBezTo>
                  <a:pt x="9912911" y="4235807"/>
                  <a:pt x="9922283" y="4242157"/>
                  <a:pt x="9931655" y="4248355"/>
                </a:cubicBezTo>
                <a:cubicBezTo>
                  <a:pt x="9942238" y="4255308"/>
                  <a:pt x="9953123" y="4261961"/>
                  <a:pt x="9963857" y="4268613"/>
                </a:cubicBezTo>
                <a:lnTo>
                  <a:pt x="9965568" y="4274368"/>
                </a:lnTo>
                <a:lnTo>
                  <a:pt x="9967335" y="4274205"/>
                </a:lnTo>
                <a:cubicBezTo>
                  <a:pt x="9973683" y="4273298"/>
                  <a:pt x="9979881" y="4272089"/>
                  <a:pt x="9986231" y="4271030"/>
                </a:cubicBezTo>
                <a:cubicBezTo>
                  <a:pt x="9999233" y="4268915"/>
                  <a:pt x="10012537" y="4268461"/>
                  <a:pt x="10025840" y="4268159"/>
                </a:cubicBezTo>
                <a:cubicBezTo>
                  <a:pt x="10029165" y="4268159"/>
                  <a:pt x="10032643" y="4268007"/>
                  <a:pt x="10036120" y="4268611"/>
                </a:cubicBezTo>
                <a:cubicBezTo>
                  <a:pt x="10045341" y="4268611"/>
                  <a:pt x="10054412" y="4268764"/>
                  <a:pt x="10063633" y="4269216"/>
                </a:cubicBezTo>
                <a:cubicBezTo>
                  <a:pt x="10077542" y="4269821"/>
                  <a:pt x="10091601" y="4270275"/>
                  <a:pt x="10105358" y="4272997"/>
                </a:cubicBezTo>
                <a:lnTo>
                  <a:pt x="10119346" y="4276620"/>
                </a:lnTo>
                <a:lnTo>
                  <a:pt x="10107301" y="4224103"/>
                </a:lnTo>
                <a:lnTo>
                  <a:pt x="10085554" y="4207385"/>
                </a:lnTo>
                <a:cubicBezTo>
                  <a:pt x="10077542" y="4201792"/>
                  <a:pt x="10069227" y="4196653"/>
                  <a:pt x="10060761" y="4191663"/>
                </a:cubicBezTo>
                <a:cubicBezTo>
                  <a:pt x="10051238" y="4186070"/>
                  <a:pt x="10041864" y="4180778"/>
                  <a:pt x="10032038" y="4175790"/>
                </a:cubicBezTo>
                <a:cubicBezTo>
                  <a:pt x="10012083" y="4165813"/>
                  <a:pt x="9991673" y="4157044"/>
                  <a:pt x="9970810" y="4149032"/>
                </a:cubicBezTo>
                <a:cubicBezTo>
                  <a:pt x="9964159" y="4146613"/>
                  <a:pt x="9957356" y="4144345"/>
                  <a:pt x="9950554" y="4142077"/>
                </a:cubicBezTo>
                <a:cubicBezTo>
                  <a:pt x="9943146" y="4139508"/>
                  <a:pt x="9935890" y="4136938"/>
                  <a:pt x="9928483" y="4134367"/>
                </a:cubicBezTo>
                <a:cubicBezTo>
                  <a:pt x="9916690" y="4130286"/>
                  <a:pt x="9904445" y="4127112"/>
                  <a:pt x="9892351" y="4123785"/>
                </a:cubicBezTo>
                <a:cubicBezTo>
                  <a:pt x="9879651" y="4120308"/>
                  <a:pt x="9866953" y="4117437"/>
                  <a:pt x="9854102" y="4114865"/>
                </a:cubicBezTo>
                <a:cubicBezTo>
                  <a:pt x="9829460" y="4109726"/>
                  <a:pt x="9804669" y="4105343"/>
                  <a:pt x="9779573" y="4102470"/>
                </a:cubicBezTo>
                <a:cubicBezTo>
                  <a:pt x="9777003" y="4102319"/>
                  <a:pt x="9774281" y="4102167"/>
                  <a:pt x="9771712" y="4102167"/>
                </a:cubicBezTo>
                <a:close/>
                <a:moveTo>
                  <a:pt x="5785139" y="4095799"/>
                </a:moveTo>
                <a:lnTo>
                  <a:pt x="5778243" y="4108818"/>
                </a:lnTo>
                <a:cubicBezTo>
                  <a:pt x="5771590" y="4119703"/>
                  <a:pt x="5763879" y="4130134"/>
                  <a:pt x="5755262" y="4139508"/>
                </a:cubicBezTo>
                <a:cubicBezTo>
                  <a:pt x="5751181" y="4144042"/>
                  <a:pt x="5746646" y="4147670"/>
                  <a:pt x="5741657" y="4150997"/>
                </a:cubicBezTo>
                <a:cubicBezTo>
                  <a:pt x="5740145" y="4151903"/>
                  <a:pt x="5738633" y="4152811"/>
                  <a:pt x="5737123" y="4153567"/>
                </a:cubicBezTo>
                <a:lnTo>
                  <a:pt x="5734989" y="4154468"/>
                </a:lnTo>
                <a:lnTo>
                  <a:pt x="5745435" y="4165661"/>
                </a:lnTo>
                <a:cubicBezTo>
                  <a:pt x="5748760" y="4169440"/>
                  <a:pt x="5751936" y="4173522"/>
                  <a:pt x="5754960" y="4177453"/>
                </a:cubicBezTo>
                <a:lnTo>
                  <a:pt x="5766875" y="4195218"/>
                </a:lnTo>
                <a:lnTo>
                  <a:pt x="5767054" y="4190757"/>
                </a:lnTo>
                <a:cubicBezTo>
                  <a:pt x="5767809" y="4179872"/>
                  <a:pt x="5769472" y="4169289"/>
                  <a:pt x="5771892" y="4158707"/>
                </a:cubicBezTo>
                <a:cubicBezTo>
                  <a:pt x="5773706" y="4150392"/>
                  <a:pt x="5776275" y="4142380"/>
                  <a:pt x="5778090" y="4134065"/>
                </a:cubicBezTo>
                <a:cubicBezTo>
                  <a:pt x="5778240" y="4133159"/>
                  <a:pt x="5778393" y="4132402"/>
                  <a:pt x="5778544" y="4131496"/>
                </a:cubicBezTo>
                <a:cubicBezTo>
                  <a:pt x="5778544" y="4131192"/>
                  <a:pt x="5778695" y="4131042"/>
                  <a:pt x="5778695" y="4130740"/>
                </a:cubicBezTo>
                <a:cubicBezTo>
                  <a:pt x="5778845" y="4129832"/>
                  <a:pt x="5778996" y="4128926"/>
                  <a:pt x="5779299" y="4128018"/>
                </a:cubicBezTo>
                <a:cubicBezTo>
                  <a:pt x="5779450" y="4127564"/>
                  <a:pt x="5779450" y="4127112"/>
                  <a:pt x="5779601" y="4126658"/>
                </a:cubicBezTo>
                <a:cubicBezTo>
                  <a:pt x="5779751" y="4126053"/>
                  <a:pt x="5779904" y="4125449"/>
                  <a:pt x="5780055" y="4124693"/>
                </a:cubicBezTo>
                <a:cubicBezTo>
                  <a:pt x="5780810" y="4121216"/>
                  <a:pt x="5781566" y="4117587"/>
                  <a:pt x="5782173" y="4114110"/>
                </a:cubicBezTo>
                <a:close/>
                <a:moveTo>
                  <a:pt x="396518" y="4078432"/>
                </a:moveTo>
                <a:cubicBezTo>
                  <a:pt x="389865" y="4082515"/>
                  <a:pt x="383666" y="4087352"/>
                  <a:pt x="377774" y="4092341"/>
                </a:cubicBezTo>
                <a:cubicBezTo>
                  <a:pt x="373237" y="4096423"/>
                  <a:pt x="369005" y="4100806"/>
                  <a:pt x="364920" y="4105343"/>
                </a:cubicBezTo>
                <a:cubicBezTo>
                  <a:pt x="360538" y="4110180"/>
                  <a:pt x="356759" y="4115470"/>
                  <a:pt x="353129" y="4120913"/>
                </a:cubicBezTo>
                <a:cubicBezTo>
                  <a:pt x="348898" y="4127564"/>
                  <a:pt x="344816" y="4134065"/>
                  <a:pt x="341038" y="4141020"/>
                </a:cubicBezTo>
                <a:cubicBezTo>
                  <a:pt x="336953" y="4148578"/>
                  <a:pt x="333174" y="4156439"/>
                  <a:pt x="329549" y="4164451"/>
                </a:cubicBezTo>
                <a:cubicBezTo>
                  <a:pt x="323351" y="4178209"/>
                  <a:pt x="317302" y="4192117"/>
                  <a:pt x="312614" y="4206328"/>
                </a:cubicBezTo>
                <a:cubicBezTo>
                  <a:pt x="311861" y="4208747"/>
                  <a:pt x="311103" y="4211317"/>
                  <a:pt x="310652" y="4213736"/>
                </a:cubicBezTo>
                <a:lnTo>
                  <a:pt x="308103" y="4215507"/>
                </a:lnTo>
                <a:lnTo>
                  <a:pt x="314126" y="4245180"/>
                </a:lnTo>
                <a:cubicBezTo>
                  <a:pt x="316093" y="4258031"/>
                  <a:pt x="317604" y="4270881"/>
                  <a:pt x="318210" y="4283881"/>
                </a:cubicBezTo>
                <a:cubicBezTo>
                  <a:pt x="318964" y="4297185"/>
                  <a:pt x="319721" y="4310338"/>
                  <a:pt x="320780" y="4323641"/>
                </a:cubicBezTo>
                <a:lnTo>
                  <a:pt x="323164" y="4363158"/>
                </a:lnTo>
                <a:lnTo>
                  <a:pt x="324103" y="4363401"/>
                </a:lnTo>
                <a:cubicBezTo>
                  <a:pt x="326522" y="4364458"/>
                  <a:pt x="328641" y="4365820"/>
                  <a:pt x="330758" y="4367481"/>
                </a:cubicBezTo>
                <a:lnTo>
                  <a:pt x="331783" y="4368600"/>
                </a:lnTo>
                <a:lnTo>
                  <a:pt x="338919" y="4356144"/>
                </a:lnTo>
                <a:cubicBezTo>
                  <a:pt x="345420" y="4344503"/>
                  <a:pt x="352377" y="4332863"/>
                  <a:pt x="359779" y="4321676"/>
                </a:cubicBezTo>
                <a:cubicBezTo>
                  <a:pt x="366587" y="4311244"/>
                  <a:pt x="373994" y="4301115"/>
                  <a:pt x="383064" y="4292498"/>
                </a:cubicBezTo>
                <a:lnTo>
                  <a:pt x="391043" y="4285594"/>
                </a:lnTo>
                <a:lnTo>
                  <a:pt x="386388" y="4278893"/>
                </a:lnTo>
                <a:cubicBezTo>
                  <a:pt x="388354" y="4269519"/>
                  <a:pt x="390624" y="4260147"/>
                  <a:pt x="392284" y="4250773"/>
                </a:cubicBezTo>
                <a:cubicBezTo>
                  <a:pt x="393795" y="4242006"/>
                  <a:pt x="395004" y="4233086"/>
                  <a:pt x="396365" y="4224317"/>
                </a:cubicBezTo>
                <a:cubicBezTo>
                  <a:pt x="398785" y="4207385"/>
                  <a:pt x="401355" y="4190606"/>
                  <a:pt x="402413" y="4173674"/>
                </a:cubicBezTo>
                <a:cubicBezTo>
                  <a:pt x="402866" y="4159161"/>
                  <a:pt x="402413" y="4144648"/>
                  <a:pt x="401807" y="4130135"/>
                </a:cubicBezTo>
                <a:cubicBezTo>
                  <a:pt x="401053" y="4114865"/>
                  <a:pt x="400752" y="4099446"/>
                  <a:pt x="398031" y="4084329"/>
                </a:cubicBezTo>
                <a:cubicBezTo>
                  <a:pt x="397574" y="4082364"/>
                  <a:pt x="397123" y="4080397"/>
                  <a:pt x="396518" y="4078432"/>
                </a:cubicBezTo>
                <a:close/>
                <a:moveTo>
                  <a:pt x="1336835" y="4073747"/>
                </a:moveTo>
                <a:cubicBezTo>
                  <a:pt x="1336684" y="4073747"/>
                  <a:pt x="1336379" y="4073898"/>
                  <a:pt x="1336229" y="4073898"/>
                </a:cubicBezTo>
                <a:cubicBezTo>
                  <a:pt x="1335324" y="4074350"/>
                  <a:pt x="1334567" y="4074955"/>
                  <a:pt x="1333810" y="4075561"/>
                </a:cubicBezTo>
                <a:cubicBezTo>
                  <a:pt x="1328972" y="4080246"/>
                  <a:pt x="1324739" y="4085538"/>
                  <a:pt x="1320808" y="4090980"/>
                </a:cubicBezTo>
                <a:cubicBezTo>
                  <a:pt x="1317332" y="4096423"/>
                  <a:pt x="1314309" y="4102168"/>
                  <a:pt x="1310982" y="4107912"/>
                </a:cubicBezTo>
                <a:cubicBezTo>
                  <a:pt x="1307658" y="4113656"/>
                  <a:pt x="1304029" y="4119251"/>
                  <a:pt x="1300854" y="4124995"/>
                </a:cubicBezTo>
                <a:cubicBezTo>
                  <a:pt x="1297529" y="4130740"/>
                  <a:pt x="1294655" y="4136787"/>
                  <a:pt x="1291027" y="4142531"/>
                </a:cubicBezTo>
                <a:cubicBezTo>
                  <a:pt x="1287400" y="4148427"/>
                  <a:pt x="1283319" y="4154020"/>
                  <a:pt x="1279236" y="4159615"/>
                </a:cubicBezTo>
                <a:cubicBezTo>
                  <a:pt x="1276666" y="4163696"/>
                  <a:pt x="1274549" y="4167929"/>
                  <a:pt x="1272735" y="4172465"/>
                </a:cubicBezTo>
                <a:cubicBezTo>
                  <a:pt x="1270621" y="4179418"/>
                  <a:pt x="1269863" y="4186675"/>
                  <a:pt x="1269257" y="4193931"/>
                </a:cubicBezTo>
                <a:lnTo>
                  <a:pt x="1269257" y="4195229"/>
                </a:lnTo>
                <a:lnTo>
                  <a:pt x="1273036" y="4199070"/>
                </a:lnTo>
                <a:cubicBezTo>
                  <a:pt x="1275003" y="4201489"/>
                  <a:pt x="1276968" y="4203908"/>
                  <a:pt x="1278782" y="4206478"/>
                </a:cubicBezTo>
                <a:cubicBezTo>
                  <a:pt x="1282562" y="4211769"/>
                  <a:pt x="1285886" y="4217212"/>
                  <a:pt x="1289212" y="4222805"/>
                </a:cubicBezTo>
                <a:cubicBezTo>
                  <a:pt x="1298739" y="4239284"/>
                  <a:pt x="1306749" y="4256820"/>
                  <a:pt x="1314158" y="4274357"/>
                </a:cubicBezTo>
                <a:cubicBezTo>
                  <a:pt x="1317938" y="4283124"/>
                  <a:pt x="1321111" y="4292044"/>
                  <a:pt x="1323681" y="4301115"/>
                </a:cubicBezTo>
                <a:lnTo>
                  <a:pt x="1329421" y="4326657"/>
                </a:lnTo>
                <a:lnTo>
                  <a:pt x="1332489" y="4342360"/>
                </a:lnTo>
                <a:lnTo>
                  <a:pt x="1335019" y="4333466"/>
                </a:lnTo>
                <a:cubicBezTo>
                  <a:pt x="1339103" y="4320919"/>
                  <a:pt x="1343485" y="4308220"/>
                  <a:pt x="1349081" y="4296277"/>
                </a:cubicBezTo>
                <a:cubicBezTo>
                  <a:pt x="1351802" y="4290533"/>
                  <a:pt x="1354975" y="4284938"/>
                  <a:pt x="1358303" y="4279496"/>
                </a:cubicBezTo>
                <a:lnTo>
                  <a:pt x="1367518" y="4265485"/>
                </a:lnTo>
                <a:lnTo>
                  <a:pt x="1366615" y="4260903"/>
                </a:lnTo>
                <a:cubicBezTo>
                  <a:pt x="1367673" y="4251983"/>
                  <a:pt x="1368581" y="4243215"/>
                  <a:pt x="1369337" y="4234296"/>
                </a:cubicBezTo>
                <a:cubicBezTo>
                  <a:pt x="1369638" y="4227795"/>
                  <a:pt x="1369791" y="4221294"/>
                  <a:pt x="1369337" y="4214794"/>
                </a:cubicBezTo>
                <a:cubicBezTo>
                  <a:pt x="1369034" y="4208143"/>
                  <a:pt x="1368127" y="4201491"/>
                  <a:pt x="1367372" y="4194990"/>
                </a:cubicBezTo>
                <a:lnTo>
                  <a:pt x="1361007" y="4157093"/>
                </a:lnTo>
                <a:lnTo>
                  <a:pt x="1361325" y="4158557"/>
                </a:lnTo>
                <a:cubicBezTo>
                  <a:pt x="1361174" y="4157498"/>
                  <a:pt x="1360872" y="4156439"/>
                  <a:pt x="1360722" y="4155382"/>
                </a:cubicBezTo>
                <a:lnTo>
                  <a:pt x="1361007" y="4157093"/>
                </a:lnTo>
                <a:lnTo>
                  <a:pt x="1351953" y="4115319"/>
                </a:lnTo>
                <a:cubicBezTo>
                  <a:pt x="1348174" y="4101865"/>
                  <a:pt x="1343788" y="4088411"/>
                  <a:pt x="1337894" y="4075712"/>
                </a:cubicBezTo>
                <a:cubicBezTo>
                  <a:pt x="1337589" y="4074955"/>
                  <a:pt x="1337137" y="4074350"/>
                  <a:pt x="1336835" y="4073747"/>
                </a:cubicBezTo>
                <a:close/>
                <a:moveTo>
                  <a:pt x="6060186" y="4066187"/>
                </a:moveTo>
                <a:cubicBezTo>
                  <a:pt x="6059427" y="4067849"/>
                  <a:pt x="6058824" y="4069816"/>
                  <a:pt x="6058221" y="4071630"/>
                </a:cubicBezTo>
                <a:cubicBezTo>
                  <a:pt x="6055649" y="4080397"/>
                  <a:pt x="6053232" y="4089317"/>
                  <a:pt x="6050964" y="4098237"/>
                </a:cubicBezTo>
                <a:cubicBezTo>
                  <a:pt x="6048394" y="4107912"/>
                  <a:pt x="6045975" y="4117587"/>
                  <a:pt x="6044008" y="4127263"/>
                </a:cubicBezTo>
                <a:cubicBezTo>
                  <a:pt x="6039927" y="4147670"/>
                  <a:pt x="6037661" y="4168383"/>
                  <a:pt x="6036450" y="4189093"/>
                </a:cubicBezTo>
                <a:cubicBezTo>
                  <a:pt x="6036148" y="4196955"/>
                  <a:pt x="6035997" y="4204816"/>
                  <a:pt x="6036301" y="4212677"/>
                </a:cubicBezTo>
                <a:cubicBezTo>
                  <a:pt x="6036450" y="4217364"/>
                  <a:pt x="6036450" y="4222202"/>
                  <a:pt x="6036903" y="4227039"/>
                </a:cubicBezTo>
                <a:cubicBezTo>
                  <a:pt x="6037358" y="4232632"/>
                  <a:pt x="6037962" y="4238376"/>
                  <a:pt x="6038569" y="4244122"/>
                </a:cubicBezTo>
                <a:lnTo>
                  <a:pt x="6037153" y="4245864"/>
                </a:lnTo>
                <a:lnTo>
                  <a:pt x="6039626" y="4249413"/>
                </a:lnTo>
                <a:cubicBezTo>
                  <a:pt x="6046277" y="4260147"/>
                  <a:pt x="6053835" y="4270275"/>
                  <a:pt x="6060034" y="4281159"/>
                </a:cubicBezTo>
                <a:cubicBezTo>
                  <a:pt x="6066989" y="4293406"/>
                  <a:pt x="6073338" y="4305651"/>
                  <a:pt x="6079235" y="4318350"/>
                </a:cubicBezTo>
                <a:cubicBezTo>
                  <a:pt x="6084525" y="4329688"/>
                  <a:pt x="6088908" y="4341630"/>
                  <a:pt x="6092839" y="4353573"/>
                </a:cubicBezTo>
                <a:cubicBezTo>
                  <a:pt x="6095409" y="4361434"/>
                  <a:pt x="6097981" y="4369446"/>
                  <a:pt x="6100398" y="4377912"/>
                </a:cubicBezTo>
                <a:cubicBezTo>
                  <a:pt x="6101606" y="4381693"/>
                  <a:pt x="6102666" y="4385623"/>
                  <a:pt x="6103573" y="4389552"/>
                </a:cubicBezTo>
                <a:lnTo>
                  <a:pt x="6104682" y="4395966"/>
                </a:lnTo>
                <a:lnTo>
                  <a:pt x="6110980" y="4383809"/>
                </a:lnTo>
                <a:cubicBezTo>
                  <a:pt x="6115063" y="4376854"/>
                  <a:pt x="6119144" y="4370051"/>
                  <a:pt x="6123226" y="4363096"/>
                </a:cubicBezTo>
                <a:cubicBezTo>
                  <a:pt x="6127307" y="4356294"/>
                  <a:pt x="6131540" y="4349945"/>
                  <a:pt x="6136378" y="4343746"/>
                </a:cubicBezTo>
                <a:lnTo>
                  <a:pt x="6161085" y="4317320"/>
                </a:lnTo>
                <a:lnTo>
                  <a:pt x="6159205" y="4314721"/>
                </a:lnTo>
                <a:cubicBezTo>
                  <a:pt x="6160567" y="4308674"/>
                  <a:pt x="6161473" y="4302627"/>
                  <a:pt x="6161777" y="4296428"/>
                </a:cubicBezTo>
                <a:cubicBezTo>
                  <a:pt x="6161777" y="4287359"/>
                  <a:pt x="6160718" y="4278590"/>
                  <a:pt x="6159509" y="4269670"/>
                </a:cubicBezTo>
                <a:cubicBezTo>
                  <a:pt x="6158148" y="4260750"/>
                  <a:pt x="6156484" y="4251832"/>
                  <a:pt x="6154519" y="4243063"/>
                </a:cubicBezTo>
                <a:cubicBezTo>
                  <a:pt x="6151799" y="4232632"/>
                  <a:pt x="6148472" y="4222352"/>
                  <a:pt x="6145147" y="4212072"/>
                </a:cubicBezTo>
                <a:cubicBezTo>
                  <a:pt x="6141518" y="4201037"/>
                  <a:pt x="6137588" y="4190303"/>
                  <a:pt x="6132750" y="4179720"/>
                </a:cubicBezTo>
                <a:cubicBezTo>
                  <a:pt x="6123379" y="4159312"/>
                  <a:pt x="6112644" y="4139508"/>
                  <a:pt x="6101760" y="4119854"/>
                </a:cubicBezTo>
                <a:cubicBezTo>
                  <a:pt x="6099341" y="4115621"/>
                  <a:pt x="6096922" y="4111388"/>
                  <a:pt x="6094199" y="4107307"/>
                </a:cubicBezTo>
                <a:cubicBezTo>
                  <a:pt x="6091329" y="4103074"/>
                  <a:pt x="6088455" y="4098842"/>
                  <a:pt x="6085431" y="4094759"/>
                </a:cubicBezTo>
                <a:cubicBezTo>
                  <a:pt x="6079991" y="4087352"/>
                  <a:pt x="6074546" y="4079943"/>
                  <a:pt x="6068349" y="4073141"/>
                </a:cubicBezTo>
                <a:cubicBezTo>
                  <a:pt x="6065931" y="4070571"/>
                  <a:pt x="6063359" y="4068303"/>
                  <a:pt x="6060487" y="4066338"/>
                </a:cubicBezTo>
                <a:cubicBezTo>
                  <a:pt x="6060487" y="4066338"/>
                  <a:pt x="6060337" y="4066187"/>
                  <a:pt x="6060186" y="4066187"/>
                </a:cubicBezTo>
                <a:close/>
                <a:moveTo>
                  <a:pt x="3558066" y="4065734"/>
                </a:moveTo>
                <a:cubicBezTo>
                  <a:pt x="3558066" y="4065734"/>
                  <a:pt x="3558066" y="4065734"/>
                  <a:pt x="3558066" y="4065884"/>
                </a:cubicBezTo>
                <a:cubicBezTo>
                  <a:pt x="3564267" y="4082816"/>
                  <a:pt x="3574546" y="4098084"/>
                  <a:pt x="3583616" y="4113656"/>
                </a:cubicBezTo>
                <a:cubicBezTo>
                  <a:pt x="3588150" y="4121668"/>
                  <a:pt x="3592685" y="4129680"/>
                  <a:pt x="3597222" y="4137543"/>
                </a:cubicBezTo>
                <a:cubicBezTo>
                  <a:pt x="3601152" y="4144496"/>
                  <a:pt x="3605538" y="4151148"/>
                  <a:pt x="3609920" y="4157800"/>
                </a:cubicBezTo>
                <a:cubicBezTo>
                  <a:pt x="3614758" y="4164905"/>
                  <a:pt x="3619596" y="4172011"/>
                  <a:pt x="3624585" y="4178964"/>
                </a:cubicBezTo>
                <a:cubicBezTo>
                  <a:pt x="3629572" y="4185767"/>
                  <a:pt x="3634864" y="4192268"/>
                  <a:pt x="3640457" y="4198616"/>
                </a:cubicBezTo>
                <a:cubicBezTo>
                  <a:pt x="3651040" y="4210863"/>
                  <a:pt x="3662378" y="4222654"/>
                  <a:pt x="3674473" y="4233388"/>
                </a:cubicBezTo>
                <a:cubicBezTo>
                  <a:pt x="3679462" y="4237470"/>
                  <a:pt x="3684601" y="4241249"/>
                  <a:pt x="3690345" y="4244272"/>
                </a:cubicBezTo>
                <a:lnTo>
                  <a:pt x="3692087" y="4246860"/>
                </a:lnTo>
                <a:lnTo>
                  <a:pt x="3705768" y="4248204"/>
                </a:lnTo>
                <a:cubicBezTo>
                  <a:pt x="3712266" y="4249564"/>
                  <a:pt x="3718617" y="4251529"/>
                  <a:pt x="3724966" y="4253345"/>
                </a:cubicBezTo>
                <a:cubicBezTo>
                  <a:pt x="3737363" y="4256820"/>
                  <a:pt x="3749606" y="4260903"/>
                  <a:pt x="3761851" y="4265437"/>
                </a:cubicBezTo>
                <a:cubicBezTo>
                  <a:pt x="3774702" y="4270124"/>
                  <a:pt x="3787251" y="4275869"/>
                  <a:pt x="3799041" y="4282974"/>
                </a:cubicBezTo>
                <a:lnTo>
                  <a:pt x="3806472" y="4288479"/>
                </a:lnTo>
                <a:lnTo>
                  <a:pt x="3805088" y="4260903"/>
                </a:lnTo>
                <a:lnTo>
                  <a:pt x="3809829" y="4223097"/>
                </a:lnTo>
                <a:lnTo>
                  <a:pt x="3807809" y="4222957"/>
                </a:lnTo>
                <a:cubicBezTo>
                  <a:pt x="3792087" y="4203757"/>
                  <a:pt x="3776970" y="4183953"/>
                  <a:pt x="3758829" y="4167021"/>
                </a:cubicBezTo>
                <a:cubicBezTo>
                  <a:pt x="3742653" y="4153870"/>
                  <a:pt x="3725420" y="4142379"/>
                  <a:pt x="3707733" y="4131496"/>
                </a:cubicBezTo>
                <a:cubicBezTo>
                  <a:pt x="3698812" y="4126053"/>
                  <a:pt x="3689892" y="4120611"/>
                  <a:pt x="3680671" y="4115773"/>
                </a:cubicBezTo>
                <a:cubicBezTo>
                  <a:pt x="3671750" y="4110936"/>
                  <a:pt x="3662681" y="4106400"/>
                  <a:pt x="3653610" y="4101865"/>
                </a:cubicBezTo>
                <a:cubicBezTo>
                  <a:pt x="3636678" y="4093852"/>
                  <a:pt x="3619142" y="4087503"/>
                  <a:pt x="3601604" y="4081002"/>
                </a:cubicBezTo>
                <a:lnTo>
                  <a:pt x="3599664" y="4080310"/>
                </a:lnTo>
                <a:lnTo>
                  <a:pt x="3592836" y="4082665"/>
                </a:lnTo>
                <a:cubicBezTo>
                  <a:pt x="3591779" y="4082515"/>
                  <a:pt x="3590720" y="4082213"/>
                  <a:pt x="3589663" y="4082061"/>
                </a:cubicBezTo>
                <a:cubicBezTo>
                  <a:pt x="3587545" y="4081305"/>
                  <a:pt x="3585731" y="4080096"/>
                  <a:pt x="3584220" y="4078432"/>
                </a:cubicBezTo>
                <a:lnTo>
                  <a:pt x="3579421" y="4073106"/>
                </a:lnTo>
                <a:lnTo>
                  <a:pt x="3574847" y="4071477"/>
                </a:lnTo>
                <a:cubicBezTo>
                  <a:pt x="3570764" y="4070117"/>
                  <a:pt x="3566682" y="4068606"/>
                  <a:pt x="3562449" y="4067245"/>
                </a:cubicBezTo>
                <a:cubicBezTo>
                  <a:pt x="3560938" y="4066791"/>
                  <a:pt x="3559580" y="4066338"/>
                  <a:pt x="3558066" y="4065734"/>
                </a:cubicBezTo>
                <a:close/>
                <a:moveTo>
                  <a:pt x="6383004" y="4052743"/>
                </a:moveTo>
                <a:lnTo>
                  <a:pt x="6379320" y="4055454"/>
                </a:lnTo>
                <a:cubicBezTo>
                  <a:pt x="6378261" y="4055757"/>
                  <a:pt x="6377202" y="4055908"/>
                  <a:pt x="6376143" y="4056211"/>
                </a:cubicBezTo>
                <a:lnTo>
                  <a:pt x="6373601" y="4055447"/>
                </a:lnTo>
                <a:lnTo>
                  <a:pt x="6350442" y="4066035"/>
                </a:lnTo>
                <a:cubicBezTo>
                  <a:pt x="6334872" y="4074804"/>
                  <a:pt x="6319452" y="4084025"/>
                  <a:pt x="6304787" y="4094456"/>
                </a:cubicBezTo>
                <a:cubicBezTo>
                  <a:pt x="6290425" y="4104736"/>
                  <a:pt x="6276821" y="4116075"/>
                  <a:pt x="6263972" y="4128169"/>
                </a:cubicBezTo>
                <a:cubicBezTo>
                  <a:pt x="6256261" y="4135729"/>
                  <a:pt x="6248399" y="4143136"/>
                  <a:pt x="6241142" y="4151148"/>
                </a:cubicBezTo>
                <a:cubicBezTo>
                  <a:pt x="6233432" y="4159463"/>
                  <a:pt x="6225723" y="4167929"/>
                  <a:pt x="6218164" y="4176395"/>
                </a:cubicBezTo>
                <a:cubicBezTo>
                  <a:pt x="6210302" y="4185162"/>
                  <a:pt x="6202746" y="4194233"/>
                  <a:pt x="6195487" y="4203456"/>
                </a:cubicBezTo>
                <a:lnTo>
                  <a:pt x="6176145" y="4229099"/>
                </a:lnTo>
                <a:lnTo>
                  <a:pt x="6181581" y="4251378"/>
                </a:lnTo>
                <a:cubicBezTo>
                  <a:pt x="6182638" y="4257274"/>
                  <a:pt x="6183546" y="4263321"/>
                  <a:pt x="6184452" y="4269369"/>
                </a:cubicBezTo>
                <a:cubicBezTo>
                  <a:pt x="6185208" y="4275263"/>
                  <a:pt x="6186114" y="4281159"/>
                  <a:pt x="6186265" y="4287056"/>
                </a:cubicBezTo>
                <a:lnTo>
                  <a:pt x="6185649" y="4294619"/>
                </a:lnTo>
                <a:lnTo>
                  <a:pt x="6194731" y="4286451"/>
                </a:lnTo>
                <a:cubicBezTo>
                  <a:pt x="6214235" y="4269519"/>
                  <a:pt x="6236305" y="4255913"/>
                  <a:pt x="6258680" y="4243063"/>
                </a:cubicBezTo>
                <a:lnTo>
                  <a:pt x="6320287" y="4213290"/>
                </a:lnTo>
                <a:lnTo>
                  <a:pt x="6320207" y="4212526"/>
                </a:lnTo>
                <a:cubicBezTo>
                  <a:pt x="6322930" y="4209501"/>
                  <a:pt x="6325499" y="4206479"/>
                  <a:pt x="6328220" y="4203606"/>
                </a:cubicBezTo>
                <a:cubicBezTo>
                  <a:pt x="6331093" y="4200583"/>
                  <a:pt x="6333964" y="4197409"/>
                  <a:pt x="6336536" y="4194082"/>
                </a:cubicBezTo>
                <a:cubicBezTo>
                  <a:pt x="6341675" y="4187430"/>
                  <a:pt x="6346512" y="4180628"/>
                  <a:pt x="6351048" y="4173522"/>
                </a:cubicBezTo>
                <a:cubicBezTo>
                  <a:pt x="6361631" y="4155985"/>
                  <a:pt x="6370096" y="4137089"/>
                  <a:pt x="6376597" y="4117587"/>
                </a:cubicBezTo>
                <a:cubicBezTo>
                  <a:pt x="6380829" y="4103074"/>
                  <a:pt x="6384156" y="4088258"/>
                  <a:pt x="6384913" y="4073292"/>
                </a:cubicBezTo>
                <a:cubicBezTo>
                  <a:pt x="6384913" y="4071327"/>
                  <a:pt x="6384913" y="4069362"/>
                  <a:pt x="6384913" y="4067397"/>
                </a:cubicBezTo>
                <a:cubicBezTo>
                  <a:pt x="6384760" y="4065280"/>
                  <a:pt x="6384913" y="4063012"/>
                  <a:pt x="6384608" y="4060896"/>
                </a:cubicBezTo>
                <a:cubicBezTo>
                  <a:pt x="6384457" y="4058779"/>
                  <a:pt x="6384005" y="4056511"/>
                  <a:pt x="6383549" y="4054395"/>
                </a:cubicBezTo>
                <a:cubicBezTo>
                  <a:pt x="6383400" y="4053790"/>
                  <a:pt x="6383248" y="4053336"/>
                  <a:pt x="6383099" y="4052884"/>
                </a:cubicBezTo>
                <a:close/>
                <a:moveTo>
                  <a:pt x="5817395" y="4051524"/>
                </a:moveTo>
                <a:cubicBezTo>
                  <a:pt x="5816488" y="4057117"/>
                  <a:pt x="5815431" y="4062710"/>
                  <a:pt x="5814221" y="4068152"/>
                </a:cubicBezTo>
                <a:cubicBezTo>
                  <a:pt x="5812407" y="4077374"/>
                  <a:pt x="5811499" y="4086747"/>
                  <a:pt x="5810138" y="4095969"/>
                </a:cubicBezTo>
                <a:cubicBezTo>
                  <a:pt x="5809383" y="4100806"/>
                  <a:pt x="5808627" y="4105493"/>
                  <a:pt x="5807870" y="4110331"/>
                </a:cubicBezTo>
                <a:cubicBezTo>
                  <a:pt x="5807115" y="4115319"/>
                  <a:pt x="5805905" y="4120308"/>
                  <a:pt x="5804848" y="4125298"/>
                </a:cubicBezTo>
                <a:cubicBezTo>
                  <a:pt x="5804394" y="4127564"/>
                  <a:pt x="5803942" y="4129832"/>
                  <a:pt x="5803486" y="4131950"/>
                </a:cubicBezTo>
                <a:cubicBezTo>
                  <a:pt x="5803486" y="4132705"/>
                  <a:pt x="5803337" y="4133611"/>
                  <a:pt x="5803034" y="4134367"/>
                </a:cubicBezTo>
                <a:cubicBezTo>
                  <a:pt x="5802731" y="4137240"/>
                  <a:pt x="5801824" y="4140263"/>
                  <a:pt x="5801219" y="4142985"/>
                </a:cubicBezTo>
                <a:cubicBezTo>
                  <a:pt x="5799255" y="4152206"/>
                  <a:pt x="5796534" y="4161126"/>
                  <a:pt x="5794416" y="4170197"/>
                </a:cubicBezTo>
                <a:cubicBezTo>
                  <a:pt x="5793207" y="4176999"/>
                  <a:pt x="5792299" y="4183802"/>
                  <a:pt x="5791696" y="4190757"/>
                </a:cubicBezTo>
                <a:cubicBezTo>
                  <a:pt x="5791089" y="4197256"/>
                  <a:pt x="5790788" y="4203606"/>
                  <a:pt x="5790939" y="4210107"/>
                </a:cubicBezTo>
                <a:cubicBezTo>
                  <a:pt x="5791392" y="4216154"/>
                  <a:pt x="5791847" y="4222352"/>
                  <a:pt x="5792753" y="4228399"/>
                </a:cubicBezTo>
                <a:cubicBezTo>
                  <a:pt x="5793358" y="4232935"/>
                  <a:pt x="5794416" y="4237470"/>
                  <a:pt x="5795475" y="4241854"/>
                </a:cubicBezTo>
                <a:cubicBezTo>
                  <a:pt x="5798499" y="4240797"/>
                  <a:pt x="5801521" y="4239435"/>
                  <a:pt x="5804394" y="4237773"/>
                </a:cubicBezTo>
                <a:cubicBezTo>
                  <a:pt x="5809837" y="4233842"/>
                  <a:pt x="5814522" y="4228702"/>
                  <a:pt x="5819059" y="4223865"/>
                </a:cubicBezTo>
                <a:cubicBezTo>
                  <a:pt x="5823290" y="4218724"/>
                  <a:pt x="5826919" y="4213282"/>
                  <a:pt x="5829943" y="4207385"/>
                </a:cubicBezTo>
                <a:cubicBezTo>
                  <a:pt x="5833268" y="4199978"/>
                  <a:pt x="5835386" y="4192268"/>
                  <a:pt x="5837351" y="4184407"/>
                </a:cubicBezTo>
                <a:cubicBezTo>
                  <a:pt x="5839316" y="4176849"/>
                  <a:pt x="5840978" y="4169289"/>
                  <a:pt x="5842643" y="4161580"/>
                </a:cubicBezTo>
                <a:cubicBezTo>
                  <a:pt x="5843549" y="4157195"/>
                  <a:pt x="5844154" y="4152660"/>
                  <a:pt x="5844456" y="4148124"/>
                </a:cubicBezTo>
                <a:cubicBezTo>
                  <a:pt x="5844757" y="4144194"/>
                  <a:pt x="5844606" y="4140415"/>
                  <a:pt x="5844456" y="4136484"/>
                </a:cubicBezTo>
                <a:cubicBezTo>
                  <a:pt x="5844154" y="4131646"/>
                  <a:pt x="5843851" y="4126809"/>
                  <a:pt x="5842792" y="4122122"/>
                </a:cubicBezTo>
                <a:cubicBezTo>
                  <a:pt x="5841735" y="4116680"/>
                  <a:pt x="5840222" y="4111390"/>
                  <a:pt x="5838711" y="4106098"/>
                </a:cubicBezTo>
                <a:cubicBezTo>
                  <a:pt x="5835991" y="4096423"/>
                  <a:pt x="5832513" y="4086747"/>
                  <a:pt x="5828886" y="4077223"/>
                </a:cubicBezTo>
                <a:cubicBezTo>
                  <a:pt x="5825559" y="4068456"/>
                  <a:pt x="5822083" y="4059687"/>
                  <a:pt x="5817395" y="4051524"/>
                </a:cubicBezTo>
                <a:close/>
                <a:moveTo>
                  <a:pt x="3931925" y="4051524"/>
                </a:moveTo>
                <a:cubicBezTo>
                  <a:pt x="3930866" y="4052430"/>
                  <a:pt x="3929809" y="4053489"/>
                  <a:pt x="3928750" y="4054547"/>
                </a:cubicBezTo>
                <a:cubicBezTo>
                  <a:pt x="3925877" y="4058023"/>
                  <a:pt x="3923004" y="4061651"/>
                  <a:pt x="3920285" y="4065129"/>
                </a:cubicBezTo>
                <a:cubicBezTo>
                  <a:pt x="3916807" y="4069514"/>
                  <a:pt x="3913633" y="4074199"/>
                  <a:pt x="3910306" y="4078736"/>
                </a:cubicBezTo>
                <a:cubicBezTo>
                  <a:pt x="3903504" y="4087654"/>
                  <a:pt x="3896097" y="4095969"/>
                  <a:pt x="3889293" y="4104738"/>
                </a:cubicBezTo>
                <a:cubicBezTo>
                  <a:pt x="3885968" y="4108971"/>
                  <a:pt x="3882792" y="4113354"/>
                  <a:pt x="3879770" y="4117889"/>
                </a:cubicBezTo>
                <a:cubicBezTo>
                  <a:pt x="3876595" y="4122727"/>
                  <a:pt x="3873572" y="4127717"/>
                  <a:pt x="3870546" y="4132705"/>
                </a:cubicBezTo>
                <a:cubicBezTo>
                  <a:pt x="3867675" y="4137543"/>
                  <a:pt x="3864651" y="4142230"/>
                  <a:pt x="3861780" y="4147067"/>
                </a:cubicBezTo>
                <a:cubicBezTo>
                  <a:pt x="3859059" y="4151602"/>
                  <a:pt x="3856640" y="4156138"/>
                  <a:pt x="3854221" y="4160975"/>
                </a:cubicBezTo>
                <a:cubicBezTo>
                  <a:pt x="3851802" y="4166418"/>
                  <a:pt x="3849383" y="4171860"/>
                  <a:pt x="3846964" y="4177453"/>
                </a:cubicBezTo>
                <a:cubicBezTo>
                  <a:pt x="3844697" y="4183046"/>
                  <a:pt x="3842429" y="4188641"/>
                  <a:pt x="3840918" y="4194385"/>
                </a:cubicBezTo>
                <a:cubicBezTo>
                  <a:pt x="3838045" y="4205573"/>
                  <a:pt x="3835776" y="4216910"/>
                  <a:pt x="3833510" y="4228399"/>
                </a:cubicBezTo>
                <a:cubicBezTo>
                  <a:pt x="3831847" y="4237924"/>
                  <a:pt x="3830183" y="4247599"/>
                  <a:pt x="3829882" y="4257274"/>
                </a:cubicBezTo>
                <a:cubicBezTo>
                  <a:pt x="3829731" y="4262868"/>
                  <a:pt x="3829731" y="4268462"/>
                  <a:pt x="3829731" y="4274055"/>
                </a:cubicBezTo>
                <a:cubicBezTo>
                  <a:pt x="3829731" y="4278590"/>
                  <a:pt x="3830032" y="4283126"/>
                  <a:pt x="3830334" y="4287813"/>
                </a:cubicBezTo>
                <a:cubicBezTo>
                  <a:pt x="3830788" y="4292197"/>
                  <a:pt x="3831240" y="4296731"/>
                  <a:pt x="3831696" y="4301115"/>
                </a:cubicBezTo>
                <a:lnTo>
                  <a:pt x="3830669" y="4306414"/>
                </a:lnTo>
                <a:lnTo>
                  <a:pt x="3837593" y="4311547"/>
                </a:lnTo>
                <a:cubicBezTo>
                  <a:pt x="3841220" y="4314721"/>
                  <a:pt x="3844244" y="4318500"/>
                  <a:pt x="3847569" y="4322129"/>
                </a:cubicBezTo>
                <a:cubicBezTo>
                  <a:pt x="3849686" y="4324397"/>
                  <a:pt x="3851651" y="4326966"/>
                  <a:pt x="3853616" y="4329385"/>
                </a:cubicBezTo>
                <a:lnTo>
                  <a:pt x="3854205" y="4330236"/>
                </a:lnTo>
                <a:lnTo>
                  <a:pt x="3858756" y="4323338"/>
                </a:lnTo>
                <a:cubicBezTo>
                  <a:pt x="3859965" y="4323036"/>
                  <a:pt x="3861325" y="4322884"/>
                  <a:pt x="3862535" y="4322733"/>
                </a:cubicBezTo>
                <a:cubicBezTo>
                  <a:pt x="3863744" y="4322583"/>
                  <a:pt x="3865107" y="4322281"/>
                  <a:pt x="3866314" y="4321827"/>
                </a:cubicBezTo>
                <a:cubicBezTo>
                  <a:pt x="3870395" y="4320315"/>
                  <a:pt x="3874176" y="4318199"/>
                  <a:pt x="3877955" y="4315780"/>
                </a:cubicBezTo>
                <a:cubicBezTo>
                  <a:pt x="3893828" y="4304745"/>
                  <a:pt x="3908039" y="4291289"/>
                  <a:pt x="3921039" y="4276928"/>
                </a:cubicBezTo>
                <a:cubicBezTo>
                  <a:pt x="3925123" y="4271938"/>
                  <a:pt x="3929053" y="4266799"/>
                  <a:pt x="3932529" y="4261357"/>
                </a:cubicBezTo>
                <a:cubicBezTo>
                  <a:pt x="3936308" y="4255611"/>
                  <a:pt x="3939636" y="4249715"/>
                  <a:pt x="3942658" y="4243668"/>
                </a:cubicBezTo>
                <a:cubicBezTo>
                  <a:pt x="3946135" y="4236110"/>
                  <a:pt x="3949310" y="4228399"/>
                  <a:pt x="3952030" y="4220538"/>
                </a:cubicBezTo>
                <a:cubicBezTo>
                  <a:pt x="3954753" y="4212828"/>
                  <a:pt x="3956718" y="4204967"/>
                  <a:pt x="3958231" y="4196955"/>
                </a:cubicBezTo>
                <a:cubicBezTo>
                  <a:pt x="3959287" y="4191058"/>
                  <a:pt x="3960196" y="4185164"/>
                  <a:pt x="3960800" y="4179267"/>
                </a:cubicBezTo>
                <a:cubicBezTo>
                  <a:pt x="3961405" y="4173070"/>
                  <a:pt x="3961859" y="4166872"/>
                  <a:pt x="3962161" y="4160521"/>
                </a:cubicBezTo>
                <a:cubicBezTo>
                  <a:pt x="3962765" y="4148881"/>
                  <a:pt x="3962311" y="4137240"/>
                  <a:pt x="3961706" y="4125752"/>
                </a:cubicBezTo>
                <a:cubicBezTo>
                  <a:pt x="3960951" y="4118646"/>
                  <a:pt x="3959892" y="4111691"/>
                  <a:pt x="3958231" y="4104585"/>
                </a:cubicBezTo>
                <a:cubicBezTo>
                  <a:pt x="3956718" y="4097935"/>
                  <a:pt x="3954753" y="4091434"/>
                  <a:pt x="3952637" y="4084933"/>
                </a:cubicBezTo>
                <a:cubicBezTo>
                  <a:pt x="3949766" y="4077072"/>
                  <a:pt x="3946589" y="4069211"/>
                  <a:pt x="3942205" y="4062105"/>
                </a:cubicBezTo>
                <a:cubicBezTo>
                  <a:pt x="3939636" y="4058629"/>
                  <a:pt x="3936913" y="4055303"/>
                  <a:pt x="3933739" y="4052279"/>
                </a:cubicBezTo>
                <a:cubicBezTo>
                  <a:pt x="3933588" y="4052128"/>
                  <a:pt x="3933284" y="4051978"/>
                  <a:pt x="3933134" y="4051825"/>
                </a:cubicBezTo>
                <a:cubicBezTo>
                  <a:pt x="3932830" y="4051675"/>
                  <a:pt x="3932378" y="4051524"/>
                  <a:pt x="3932077" y="4051524"/>
                </a:cubicBezTo>
                <a:cubicBezTo>
                  <a:pt x="3932077" y="4051524"/>
                  <a:pt x="3932077" y="4051524"/>
                  <a:pt x="3931925" y="4051524"/>
                </a:cubicBezTo>
                <a:close/>
                <a:moveTo>
                  <a:pt x="4734065" y="4047894"/>
                </a:moveTo>
                <a:cubicBezTo>
                  <a:pt x="4731798" y="4048348"/>
                  <a:pt x="4729532" y="4048802"/>
                  <a:pt x="4727262" y="4049407"/>
                </a:cubicBezTo>
                <a:cubicBezTo>
                  <a:pt x="4718343" y="4051976"/>
                  <a:pt x="4709424" y="4055000"/>
                  <a:pt x="4700656" y="4058023"/>
                </a:cubicBezTo>
                <a:cubicBezTo>
                  <a:pt x="4690225" y="4061651"/>
                  <a:pt x="4680096" y="4065583"/>
                  <a:pt x="4670118" y="4070117"/>
                </a:cubicBezTo>
                <a:lnTo>
                  <a:pt x="4617796" y="4097459"/>
                </a:lnTo>
                <a:lnTo>
                  <a:pt x="4619322" y="4096574"/>
                </a:lnTo>
                <a:cubicBezTo>
                  <a:pt x="4618416" y="4097027"/>
                  <a:pt x="4617510" y="4097632"/>
                  <a:pt x="4616602" y="4098084"/>
                </a:cubicBezTo>
                <a:lnTo>
                  <a:pt x="4617796" y="4097459"/>
                </a:lnTo>
                <a:lnTo>
                  <a:pt x="4590448" y="4113354"/>
                </a:lnTo>
                <a:cubicBezTo>
                  <a:pt x="4585460" y="4116378"/>
                  <a:pt x="4580470" y="4119552"/>
                  <a:pt x="4575481" y="4122727"/>
                </a:cubicBezTo>
                <a:cubicBezTo>
                  <a:pt x="4570794" y="4125750"/>
                  <a:pt x="4566109" y="4128472"/>
                  <a:pt x="4561574" y="4131646"/>
                </a:cubicBezTo>
                <a:cubicBezTo>
                  <a:pt x="4556282" y="4135275"/>
                  <a:pt x="4550992" y="4139054"/>
                  <a:pt x="4545852" y="4142834"/>
                </a:cubicBezTo>
                <a:cubicBezTo>
                  <a:pt x="4541165" y="4146159"/>
                  <a:pt x="4536781" y="4149938"/>
                  <a:pt x="4532246" y="4153567"/>
                </a:cubicBezTo>
                <a:cubicBezTo>
                  <a:pt x="4530130" y="4155230"/>
                  <a:pt x="4528165" y="4157044"/>
                  <a:pt x="4526198" y="4158858"/>
                </a:cubicBezTo>
                <a:cubicBezTo>
                  <a:pt x="4523932" y="4160823"/>
                  <a:pt x="4521663" y="4162788"/>
                  <a:pt x="4519395" y="4164905"/>
                </a:cubicBezTo>
                <a:cubicBezTo>
                  <a:pt x="4516070" y="4168232"/>
                  <a:pt x="4512592" y="4171406"/>
                  <a:pt x="4509265" y="4174580"/>
                </a:cubicBezTo>
                <a:cubicBezTo>
                  <a:pt x="4498835" y="4185011"/>
                  <a:pt x="4488404" y="4195291"/>
                  <a:pt x="4478275" y="4205874"/>
                </a:cubicBezTo>
                <a:lnTo>
                  <a:pt x="4471725" y="4209512"/>
                </a:lnTo>
                <a:lnTo>
                  <a:pt x="4469660" y="4234446"/>
                </a:lnTo>
                <a:cubicBezTo>
                  <a:pt x="4468601" y="4241249"/>
                  <a:pt x="4467391" y="4247901"/>
                  <a:pt x="4465276" y="4254552"/>
                </a:cubicBezTo>
                <a:cubicBezTo>
                  <a:pt x="4463612" y="4259996"/>
                  <a:pt x="4461798" y="4265286"/>
                  <a:pt x="4459984" y="4270578"/>
                </a:cubicBezTo>
                <a:lnTo>
                  <a:pt x="4458924" y="4273786"/>
                </a:lnTo>
                <a:lnTo>
                  <a:pt x="4462555" y="4271333"/>
                </a:lnTo>
                <a:cubicBezTo>
                  <a:pt x="4468450" y="4267404"/>
                  <a:pt x="4474649" y="4263926"/>
                  <a:pt x="4480847" y="4260601"/>
                </a:cubicBezTo>
                <a:cubicBezTo>
                  <a:pt x="4486441" y="4257728"/>
                  <a:pt x="4491881" y="4254705"/>
                  <a:pt x="4497477" y="4251832"/>
                </a:cubicBezTo>
                <a:cubicBezTo>
                  <a:pt x="4509418" y="4245785"/>
                  <a:pt x="4521513" y="4240041"/>
                  <a:pt x="4533910" y="4234900"/>
                </a:cubicBezTo>
                <a:cubicBezTo>
                  <a:pt x="4546003" y="4229912"/>
                  <a:pt x="4558098" y="4224771"/>
                  <a:pt x="4570493" y="4220538"/>
                </a:cubicBezTo>
                <a:cubicBezTo>
                  <a:pt x="4576693" y="4218423"/>
                  <a:pt x="4583042" y="4216608"/>
                  <a:pt x="4589391" y="4214945"/>
                </a:cubicBezTo>
                <a:cubicBezTo>
                  <a:pt x="4596345" y="4212980"/>
                  <a:pt x="4603450" y="4211166"/>
                  <a:pt x="4610556" y="4209503"/>
                </a:cubicBezTo>
                <a:lnTo>
                  <a:pt x="4636799" y="4205273"/>
                </a:lnTo>
                <a:lnTo>
                  <a:pt x="4639430" y="4203153"/>
                </a:lnTo>
                <a:cubicBezTo>
                  <a:pt x="4647593" y="4195141"/>
                  <a:pt x="4655453" y="4186825"/>
                  <a:pt x="4662409" y="4177755"/>
                </a:cubicBezTo>
                <a:cubicBezTo>
                  <a:pt x="4670571" y="4167324"/>
                  <a:pt x="4677980" y="4156289"/>
                  <a:pt x="4684934" y="4145101"/>
                </a:cubicBezTo>
                <a:cubicBezTo>
                  <a:pt x="4693853" y="4130134"/>
                  <a:pt x="4702169" y="4114715"/>
                  <a:pt x="4710180" y="4099143"/>
                </a:cubicBezTo>
                <a:cubicBezTo>
                  <a:pt x="4714260" y="4091282"/>
                  <a:pt x="4718494" y="4083270"/>
                  <a:pt x="4722426" y="4075258"/>
                </a:cubicBezTo>
                <a:cubicBezTo>
                  <a:pt x="4726507" y="4066641"/>
                  <a:pt x="4730740" y="4058023"/>
                  <a:pt x="4733763" y="4048953"/>
                </a:cubicBezTo>
                <a:cubicBezTo>
                  <a:pt x="4733914" y="4048651"/>
                  <a:pt x="4733914" y="4048197"/>
                  <a:pt x="4734065" y="4047894"/>
                </a:cubicBezTo>
                <a:close/>
                <a:moveTo>
                  <a:pt x="1189892" y="4041545"/>
                </a:moveTo>
                <a:cubicBezTo>
                  <a:pt x="1188227" y="4043359"/>
                  <a:pt x="1186563" y="4045324"/>
                  <a:pt x="1185052" y="4047442"/>
                </a:cubicBezTo>
                <a:cubicBezTo>
                  <a:pt x="1181123" y="4053639"/>
                  <a:pt x="1177494" y="4060140"/>
                  <a:pt x="1174774" y="4066943"/>
                </a:cubicBezTo>
                <a:cubicBezTo>
                  <a:pt x="1171900" y="4074049"/>
                  <a:pt x="1169179" y="4081305"/>
                  <a:pt x="1166608" y="4088562"/>
                </a:cubicBezTo>
                <a:cubicBezTo>
                  <a:pt x="1163737" y="4097481"/>
                  <a:pt x="1160712" y="4106400"/>
                  <a:pt x="1158747" y="4115623"/>
                </a:cubicBezTo>
                <a:cubicBezTo>
                  <a:pt x="1156782" y="4125449"/>
                  <a:pt x="1155271" y="4135275"/>
                  <a:pt x="1153457" y="4145101"/>
                </a:cubicBezTo>
                <a:cubicBezTo>
                  <a:pt x="1150281" y="4163242"/>
                  <a:pt x="1146958" y="4181535"/>
                  <a:pt x="1145443" y="4199827"/>
                </a:cubicBezTo>
                <a:cubicBezTo>
                  <a:pt x="1144839" y="4213432"/>
                  <a:pt x="1144991" y="4226888"/>
                  <a:pt x="1145897" y="4240493"/>
                </a:cubicBezTo>
                <a:cubicBezTo>
                  <a:pt x="1146351" y="4246994"/>
                  <a:pt x="1146653" y="4253495"/>
                  <a:pt x="1147258" y="4259995"/>
                </a:cubicBezTo>
                <a:lnTo>
                  <a:pt x="1147904" y="4270651"/>
                </a:lnTo>
                <a:lnTo>
                  <a:pt x="1182389" y="4293225"/>
                </a:lnTo>
                <a:lnTo>
                  <a:pt x="1185959" y="4274658"/>
                </a:lnTo>
                <a:cubicBezTo>
                  <a:pt x="1187319" y="4268461"/>
                  <a:pt x="1189285" y="4262414"/>
                  <a:pt x="1191101" y="4256367"/>
                </a:cubicBezTo>
                <a:cubicBezTo>
                  <a:pt x="1195332" y="4243063"/>
                  <a:pt x="1201381" y="4230364"/>
                  <a:pt x="1208484" y="4218421"/>
                </a:cubicBezTo>
                <a:lnTo>
                  <a:pt x="1219816" y="4202253"/>
                </a:lnTo>
                <a:lnTo>
                  <a:pt x="1218613" y="4201188"/>
                </a:lnTo>
                <a:cubicBezTo>
                  <a:pt x="1217859" y="4183349"/>
                  <a:pt x="1217102" y="4165359"/>
                  <a:pt x="1216043" y="4147520"/>
                </a:cubicBezTo>
                <a:cubicBezTo>
                  <a:pt x="1215138" y="4132554"/>
                  <a:pt x="1213926" y="4117587"/>
                  <a:pt x="1211507" y="4102621"/>
                </a:cubicBezTo>
                <a:cubicBezTo>
                  <a:pt x="1208031" y="4085689"/>
                  <a:pt x="1203649" y="4068757"/>
                  <a:pt x="1196693" y="4052884"/>
                </a:cubicBezTo>
                <a:cubicBezTo>
                  <a:pt x="1194728" y="4048953"/>
                  <a:pt x="1192461" y="4045174"/>
                  <a:pt x="1189892" y="4041545"/>
                </a:cubicBezTo>
                <a:close/>
                <a:moveTo>
                  <a:pt x="10818608" y="4040184"/>
                </a:moveTo>
                <a:lnTo>
                  <a:pt x="10817647" y="4042548"/>
                </a:lnTo>
                <a:lnTo>
                  <a:pt x="10815283" y="4050314"/>
                </a:lnTo>
                <a:lnTo>
                  <a:pt x="10814079" y="4051319"/>
                </a:lnTo>
                <a:lnTo>
                  <a:pt x="10811350" y="4058023"/>
                </a:lnTo>
                <a:cubicBezTo>
                  <a:pt x="10804397" y="4077525"/>
                  <a:pt x="10798199" y="4097329"/>
                  <a:pt x="10793663" y="4117435"/>
                </a:cubicBezTo>
                <a:cubicBezTo>
                  <a:pt x="10789129" y="4137995"/>
                  <a:pt x="10784743" y="4158706"/>
                  <a:pt x="10782477" y="4179720"/>
                </a:cubicBezTo>
                <a:cubicBezTo>
                  <a:pt x="10781721" y="4191209"/>
                  <a:pt x="10781569" y="4202849"/>
                  <a:pt x="10781418" y="4214339"/>
                </a:cubicBezTo>
                <a:cubicBezTo>
                  <a:pt x="10781418" y="4226585"/>
                  <a:pt x="10782023" y="4238830"/>
                  <a:pt x="10783232" y="4251075"/>
                </a:cubicBezTo>
                <a:cubicBezTo>
                  <a:pt x="10784291" y="4263472"/>
                  <a:pt x="10785802" y="4275717"/>
                  <a:pt x="10787465" y="4287962"/>
                </a:cubicBezTo>
                <a:lnTo>
                  <a:pt x="10788800" y="4296341"/>
                </a:lnTo>
                <a:lnTo>
                  <a:pt x="10794525" y="4310396"/>
                </a:lnTo>
                <a:lnTo>
                  <a:pt x="10797291" y="4298393"/>
                </a:lnTo>
                <a:cubicBezTo>
                  <a:pt x="10800467" y="4286602"/>
                  <a:pt x="10803792" y="4274809"/>
                  <a:pt x="10807875" y="4263472"/>
                </a:cubicBezTo>
                <a:cubicBezTo>
                  <a:pt x="10810293" y="4256670"/>
                  <a:pt x="10813014" y="4250169"/>
                  <a:pt x="10815585" y="4243517"/>
                </a:cubicBezTo>
                <a:lnTo>
                  <a:pt x="10818002" y="4237891"/>
                </a:lnTo>
                <a:lnTo>
                  <a:pt x="10817399" y="4237167"/>
                </a:lnTo>
                <a:cubicBezTo>
                  <a:pt x="10816340" y="4233992"/>
                  <a:pt x="10816945" y="4230818"/>
                  <a:pt x="10818305" y="4227642"/>
                </a:cubicBezTo>
                <a:cubicBezTo>
                  <a:pt x="10818458" y="4227491"/>
                  <a:pt x="10818458" y="4227190"/>
                  <a:pt x="10818608" y="4227038"/>
                </a:cubicBezTo>
                <a:cubicBezTo>
                  <a:pt x="10820573" y="4221143"/>
                  <a:pt x="10821934" y="4214943"/>
                  <a:pt x="10823445" y="4208896"/>
                </a:cubicBezTo>
                <a:cubicBezTo>
                  <a:pt x="10825259" y="4201338"/>
                  <a:pt x="10826922" y="4193931"/>
                  <a:pt x="10828435" y="4186371"/>
                </a:cubicBezTo>
                <a:cubicBezTo>
                  <a:pt x="10830096" y="4178510"/>
                  <a:pt x="10831609" y="4170649"/>
                  <a:pt x="10833120" y="4162788"/>
                </a:cubicBezTo>
                <a:cubicBezTo>
                  <a:pt x="10834632" y="4155078"/>
                  <a:pt x="10835540" y="4147369"/>
                  <a:pt x="10836296" y="4139658"/>
                </a:cubicBezTo>
                <a:cubicBezTo>
                  <a:pt x="10836900" y="4131343"/>
                  <a:pt x="10837202" y="4123028"/>
                  <a:pt x="10836900" y="4114562"/>
                </a:cubicBezTo>
                <a:cubicBezTo>
                  <a:pt x="10836597" y="4106400"/>
                  <a:pt x="10835540" y="4098235"/>
                  <a:pt x="10834331" y="4090223"/>
                </a:cubicBezTo>
                <a:cubicBezTo>
                  <a:pt x="10832364" y="4081002"/>
                  <a:pt x="10829947" y="4071781"/>
                  <a:pt x="10826922" y="4062710"/>
                </a:cubicBezTo>
                <a:cubicBezTo>
                  <a:pt x="10824352" y="4055150"/>
                  <a:pt x="10821783" y="4047592"/>
                  <a:pt x="10818608" y="4040184"/>
                </a:cubicBezTo>
                <a:close/>
                <a:moveTo>
                  <a:pt x="8089121" y="4037614"/>
                </a:moveTo>
                <a:cubicBezTo>
                  <a:pt x="8066594" y="4047743"/>
                  <a:pt x="8044674" y="4059233"/>
                  <a:pt x="8022754" y="4070571"/>
                </a:cubicBezTo>
                <a:cubicBezTo>
                  <a:pt x="8000078" y="4082364"/>
                  <a:pt x="7977855" y="4094910"/>
                  <a:pt x="7955933" y="4108214"/>
                </a:cubicBezTo>
                <a:cubicBezTo>
                  <a:pt x="7934617" y="4121820"/>
                  <a:pt x="7914209" y="4136786"/>
                  <a:pt x="7893951" y="4152056"/>
                </a:cubicBezTo>
                <a:cubicBezTo>
                  <a:pt x="7873693" y="4167324"/>
                  <a:pt x="7855553" y="4185162"/>
                  <a:pt x="7837865" y="4203305"/>
                </a:cubicBezTo>
                <a:lnTo>
                  <a:pt x="7831135" y="4210811"/>
                </a:lnTo>
                <a:lnTo>
                  <a:pt x="7831516" y="4229004"/>
                </a:lnTo>
                <a:lnTo>
                  <a:pt x="7830693" y="4241466"/>
                </a:lnTo>
                <a:lnTo>
                  <a:pt x="7831667" y="4246540"/>
                </a:lnTo>
                <a:lnTo>
                  <a:pt x="7830331" y="4246948"/>
                </a:lnTo>
                <a:lnTo>
                  <a:pt x="7830307" y="4247296"/>
                </a:lnTo>
                <a:cubicBezTo>
                  <a:pt x="7829702" y="4253345"/>
                  <a:pt x="7829099" y="4259392"/>
                  <a:pt x="7828191" y="4265439"/>
                </a:cubicBezTo>
                <a:cubicBezTo>
                  <a:pt x="7827133" y="4272241"/>
                  <a:pt x="7825621" y="4279044"/>
                  <a:pt x="7823655" y="4285696"/>
                </a:cubicBezTo>
                <a:lnTo>
                  <a:pt x="7823412" y="4286438"/>
                </a:lnTo>
                <a:lnTo>
                  <a:pt x="7831365" y="4281461"/>
                </a:lnTo>
                <a:cubicBezTo>
                  <a:pt x="7842551" y="4275717"/>
                  <a:pt x="7853738" y="4270124"/>
                  <a:pt x="7865379" y="4265136"/>
                </a:cubicBezTo>
                <a:cubicBezTo>
                  <a:pt x="7877625" y="4259844"/>
                  <a:pt x="7889869" y="4255006"/>
                  <a:pt x="7902267" y="4250320"/>
                </a:cubicBezTo>
                <a:cubicBezTo>
                  <a:pt x="7914209" y="4245785"/>
                  <a:pt x="7926304" y="4241703"/>
                  <a:pt x="7938549" y="4237922"/>
                </a:cubicBezTo>
                <a:lnTo>
                  <a:pt x="7956290" y="4232601"/>
                </a:lnTo>
                <a:lnTo>
                  <a:pt x="7960620" y="4229155"/>
                </a:lnTo>
                <a:cubicBezTo>
                  <a:pt x="7964097" y="4226282"/>
                  <a:pt x="7967575" y="4223562"/>
                  <a:pt x="7970900" y="4220538"/>
                </a:cubicBezTo>
                <a:cubicBezTo>
                  <a:pt x="7978005" y="4214340"/>
                  <a:pt x="7984657" y="4207385"/>
                  <a:pt x="7991309" y="4200583"/>
                </a:cubicBezTo>
                <a:cubicBezTo>
                  <a:pt x="7997810" y="4193628"/>
                  <a:pt x="8004159" y="4186524"/>
                  <a:pt x="8010055" y="4178964"/>
                </a:cubicBezTo>
                <a:cubicBezTo>
                  <a:pt x="8016403" y="4170801"/>
                  <a:pt x="8022300" y="4162336"/>
                  <a:pt x="8028045" y="4153870"/>
                </a:cubicBezTo>
                <a:cubicBezTo>
                  <a:pt x="8033941" y="4145251"/>
                  <a:pt x="8039685" y="4136635"/>
                  <a:pt x="8044825" y="4127564"/>
                </a:cubicBezTo>
                <a:cubicBezTo>
                  <a:pt x="8049511" y="4119249"/>
                  <a:pt x="8054199" y="4110936"/>
                  <a:pt x="8058885" y="4102470"/>
                </a:cubicBezTo>
                <a:cubicBezTo>
                  <a:pt x="8064177" y="4092341"/>
                  <a:pt x="8069467" y="4082211"/>
                  <a:pt x="8074607" y="4071931"/>
                </a:cubicBezTo>
                <a:cubicBezTo>
                  <a:pt x="8080050" y="4061047"/>
                  <a:pt x="8085643" y="4050011"/>
                  <a:pt x="8088968" y="4038219"/>
                </a:cubicBezTo>
                <a:cubicBezTo>
                  <a:pt x="8089121" y="4037917"/>
                  <a:pt x="8089121" y="4037766"/>
                  <a:pt x="8089121" y="4037614"/>
                </a:cubicBezTo>
                <a:close/>
                <a:moveTo>
                  <a:pt x="866221" y="4020833"/>
                </a:moveTo>
                <a:cubicBezTo>
                  <a:pt x="870607" y="4037160"/>
                  <a:pt x="876954" y="4052882"/>
                  <a:pt x="883759" y="4068303"/>
                </a:cubicBezTo>
                <a:cubicBezTo>
                  <a:pt x="892072" y="4087351"/>
                  <a:pt x="900387" y="4106550"/>
                  <a:pt x="909156" y="4125296"/>
                </a:cubicBezTo>
                <a:cubicBezTo>
                  <a:pt x="915656" y="4138751"/>
                  <a:pt x="922763" y="4151752"/>
                  <a:pt x="931227" y="4164148"/>
                </a:cubicBezTo>
                <a:cubicBezTo>
                  <a:pt x="935157" y="4170044"/>
                  <a:pt x="939391" y="4175638"/>
                  <a:pt x="943623" y="4181383"/>
                </a:cubicBezTo>
                <a:cubicBezTo>
                  <a:pt x="945742" y="4184103"/>
                  <a:pt x="947705" y="4186825"/>
                  <a:pt x="949822" y="4189546"/>
                </a:cubicBezTo>
                <a:lnTo>
                  <a:pt x="951743" y="4192133"/>
                </a:lnTo>
                <a:lnTo>
                  <a:pt x="952543" y="4192117"/>
                </a:lnTo>
                <a:cubicBezTo>
                  <a:pt x="954811" y="4192268"/>
                  <a:pt x="957079" y="4192420"/>
                  <a:pt x="959194" y="4192571"/>
                </a:cubicBezTo>
                <a:cubicBezTo>
                  <a:pt x="962823" y="4193025"/>
                  <a:pt x="966300" y="4193629"/>
                  <a:pt x="969777" y="4194234"/>
                </a:cubicBezTo>
                <a:cubicBezTo>
                  <a:pt x="982627" y="4196501"/>
                  <a:pt x="995326" y="4199978"/>
                  <a:pt x="1007874" y="4203759"/>
                </a:cubicBezTo>
                <a:cubicBezTo>
                  <a:pt x="1014224" y="4205724"/>
                  <a:pt x="1020422" y="4207689"/>
                  <a:pt x="1026772" y="4209806"/>
                </a:cubicBezTo>
                <a:cubicBezTo>
                  <a:pt x="1033422" y="4211922"/>
                  <a:pt x="1040074" y="4214190"/>
                  <a:pt x="1046575" y="4216759"/>
                </a:cubicBezTo>
                <a:cubicBezTo>
                  <a:pt x="1058367" y="4221446"/>
                  <a:pt x="1070008" y="4226434"/>
                  <a:pt x="1081346" y="4232028"/>
                </a:cubicBezTo>
                <a:cubicBezTo>
                  <a:pt x="1092834" y="4237621"/>
                  <a:pt x="1103870" y="4243820"/>
                  <a:pt x="1114754" y="4250472"/>
                </a:cubicBezTo>
                <a:lnTo>
                  <a:pt x="1122023" y="4254894"/>
                </a:lnTo>
                <a:lnTo>
                  <a:pt x="1121409" y="4247296"/>
                </a:lnTo>
                <a:cubicBezTo>
                  <a:pt x="1120501" y="4235051"/>
                  <a:pt x="1120046" y="4222806"/>
                  <a:pt x="1120351" y="4210561"/>
                </a:cubicBezTo>
                <a:lnTo>
                  <a:pt x="1126061" y="4165996"/>
                </a:lnTo>
                <a:lnTo>
                  <a:pt x="1117930" y="4166416"/>
                </a:lnTo>
                <a:cubicBezTo>
                  <a:pt x="1104627" y="4152659"/>
                  <a:pt x="1091474" y="4138600"/>
                  <a:pt x="1077263" y="4125901"/>
                </a:cubicBezTo>
                <a:cubicBezTo>
                  <a:pt x="1064564" y="4114562"/>
                  <a:pt x="1051109" y="4103981"/>
                  <a:pt x="1037201" y="4094155"/>
                </a:cubicBezTo>
                <a:cubicBezTo>
                  <a:pt x="1017246" y="4081002"/>
                  <a:pt x="996837" y="4068757"/>
                  <a:pt x="975069" y="4058779"/>
                </a:cubicBezTo>
                <a:cubicBezTo>
                  <a:pt x="953601" y="4048953"/>
                  <a:pt x="931679" y="4040334"/>
                  <a:pt x="909458" y="4032475"/>
                </a:cubicBezTo>
                <a:cubicBezTo>
                  <a:pt x="900841" y="4029602"/>
                  <a:pt x="892374" y="4026880"/>
                  <a:pt x="883457" y="4024764"/>
                </a:cubicBezTo>
                <a:cubicBezTo>
                  <a:pt x="877710" y="4023404"/>
                  <a:pt x="871968" y="4021892"/>
                  <a:pt x="866221" y="4020833"/>
                </a:cubicBezTo>
                <a:close/>
                <a:moveTo>
                  <a:pt x="2193247" y="4017357"/>
                </a:moveTo>
                <a:cubicBezTo>
                  <a:pt x="2192945" y="4017962"/>
                  <a:pt x="2192491" y="4018717"/>
                  <a:pt x="2192037" y="4019322"/>
                </a:cubicBezTo>
                <a:cubicBezTo>
                  <a:pt x="2188712" y="4024463"/>
                  <a:pt x="2185385" y="4029754"/>
                  <a:pt x="2182060" y="4035044"/>
                </a:cubicBezTo>
                <a:cubicBezTo>
                  <a:pt x="2175559" y="4045174"/>
                  <a:pt x="2169211" y="4055454"/>
                  <a:pt x="2162860" y="4065884"/>
                </a:cubicBezTo>
                <a:cubicBezTo>
                  <a:pt x="2156663" y="4076014"/>
                  <a:pt x="2150463" y="4085992"/>
                  <a:pt x="2144870" y="4096423"/>
                </a:cubicBezTo>
                <a:cubicBezTo>
                  <a:pt x="2139428" y="4106552"/>
                  <a:pt x="2134439" y="4116680"/>
                  <a:pt x="2129451" y="4127112"/>
                </a:cubicBezTo>
                <a:cubicBezTo>
                  <a:pt x="2125823" y="4135275"/>
                  <a:pt x="2122195" y="4143439"/>
                  <a:pt x="2118868" y="4151752"/>
                </a:cubicBezTo>
                <a:cubicBezTo>
                  <a:pt x="2115694" y="4159766"/>
                  <a:pt x="2112670" y="4167778"/>
                  <a:pt x="2109797" y="4175941"/>
                </a:cubicBezTo>
                <a:cubicBezTo>
                  <a:pt x="2103296" y="4194234"/>
                  <a:pt x="2096644" y="4212223"/>
                  <a:pt x="2091204" y="4230818"/>
                </a:cubicBezTo>
                <a:lnTo>
                  <a:pt x="2089985" y="4231456"/>
                </a:lnTo>
                <a:lnTo>
                  <a:pt x="2092865" y="4246237"/>
                </a:lnTo>
                <a:cubicBezTo>
                  <a:pt x="2093319" y="4250018"/>
                  <a:pt x="2093924" y="4253797"/>
                  <a:pt x="2094378" y="4257576"/>
                </a:cubicBezTo>
                <a:cubicBezTo>
                  <a:pt x="2096192" y="4270578"/>
                  <a:pt x="2097856" y="4283729"/>
                  <a:pt x="2099668" y="4296882"/>
                </a:cubicBezTo>
                <a:cubicBezTo>
                  <a:pt x="2101635" y="4310639"/>
                  <a:pt x="2103146" y="4324397"/>
                  <a:pt x="2103599" y="4338305"/>
                </a:cubicBezTo>
                <a:lnTo>
                  <a:pt x="2102858" y="4368897"/>
                </a:lnTo>
                <a:lnTo>
                  <a:pt x="2108436" y="4362341"/>
                </a:lnTo>
                <a:cubicBezTo>
                  <a:pt x="2115692" y="4354026"/>
                  <a:pt x="2123252" y="4345863"/>
                  <a:pt x="2130508" y="4337548"/>
                </a:cubicBezTo>
                <a:cubicBezTo>
                  <a:pt x="2134287" y="4333315"/>
                  <a:pt x="2137915" y="4329082"/>
                  <a:pt x="2141694" y="4325001"/>
                </a:cubicBezTo>
                <a:lnTo>
                  <a:pt x="2148030" y="4318815"/>
                </a:lnTo>
                <a:lnTo>
                  <a:pt x="2147894" y="4315931"/>
                </a:lnTo>
                <a:cubicBezTo>
                  <a:pt x="2149557" y="4313058"/>
                  <a:pt x="2150917" y="4309884"/>
                  <a:pt x="2152430" y="4307011"/>
                </a:cubicBezTo>
                <a:cubicBezTo>
                  <a:pt x="2153790" y="4304441"/>
                  <a:pt x="2155150" y="4301872"/>
                  <a:pt x="2156359" y="4299150"/>
                </a:cubicBezTo>
                <a:cubicBezTo>
                  <a:pt x="2156663" y="4298244"/>
                  <a:pt x="2157115" y="4297336"/>
                  <a:pt x="2157569" y="4296429"/>
                </a:cubicBezTo>
                <a:cubicBezTo>
                  <a:pt x="2167395" y="4274508"/>
                  <a:pt x="2176315" y="4252286"/>
                  <a:pt x="2183724" y="4229458"/>
                </a:cubicBezTo>
                <a:cubicBezTo>
                  <a:pt x="2187653" y="4217515"/>
                  <a:pt x="2191131" y="4205421"/>
                  <a:pt x="2194154" y="4193176"/>
                </a:cubicBezTo>
                <a:cubicBezTo>
                  <a:pt x="2196875" y="4181837"/>
                  <a:pt x="2198992" y="4170197"/>
                  <a:pt x="2201108" y="4158707"/>
                </a:cubicBezTo>
                <a:cubicBezTo>
                  <a:pt x="2203225" y="4145555"/>
                  <a:pt x="2204888" y="4132251"/>
                  <a:pt x="2205341" y="4118948"/>
                </a:cubicBezTo>
                <a:cubicBezTo>
                  <a:pt x="2205795" y="4106552"/>
                  <a:pt x="2205039" y="4094305"/>
                  <a:pt x="2203981" y="4082061"/>
                </a:cubicBezTo>
                <a:cubicBezTo>
                  <a:pt x="2202620" y="4070117"/>
                  <a:pt x="2200655" y="4058176"/>
                  <a:pt x="2198689" y="4046232"/>
                </a:cubicBezTo>
                <a:cubicBezTo>
                  <a:pt x="2197027" y="4036557"/>
                  <a:pt x="2195665" y="4026882"/>
                  <a:pt x="2193247" y="4017357"/>
                </a:cubicBezTo>
                <a:close/>
                <a:moveTo>
                  <a:pt x="7765078" y="4013675"/>
                </a:moveTo>
                <a:lnTo>
                  <a:pt x="7764243" y="4014335"/>
                </a:lnTo>
                <a:lnTo>
                  <a:pt x="7764077" y="4014124"/>
                </a:lnTo>
                <a:lnTo>
                  <a:pt x="7756231" y="4024312"/>
                </a:lnTo>
                <a:cubicBezTo>
                  <a:pt x="7751091" y="4031265"/>
                  <a:pt x="7745951" y="4038068"/>
                  <a:pt x="7740811" y="4044872"/>
                </a:cubicBezTo>
                <a:cubicBezTo>
                  <a:pt x="7730683" y="4058176"/>
                  <a:pt x="7721763" y="4072084"/>
                  <a:pt x="7713297" y="4086446"/>
                </a:cubicBezTo>
                <a:cubicBezTo>
                  <a:pt x="7708005" y="4096272"/>
                  <a:pt x="7703469" y="4106249"/>
                  <a:pt x="7699389" y="4116681"/>
                </a:cubicBezTo>
                <a:cubicBezTo>
                  <a:pt x="7695307" y="4127263"/>
                  <a:pt x="7691375" y="4137846"/>
                  <a:pt x="7688505" y="4148881"/>
                </a:cubicBezTo>
                <a:cubicBezTo>
                  <a:pt x="7686389" y="4157649"/>
                  <a:pt x="7684573" y="4166569"/>
                  <a:pt x="7683365" y="4175488"/>
                </a:cubicBezTo>
                <a:lnTo>
                  <a:pt x="7681829" y="4201854"/>
                </a:lnTo>
                <a:lnTo>
                  <a:pt x="7683516" y="4203908"/>
                </a:lnTo>
                <a:cubicBezTo>
                  <a:pt x="7683968" y="4205119"/>
                  <a:pt x="7684573" y="4206176"/>
                  <a:pt x="7685179" y="4207689"/>
                </a:cubicBezTo>
                <a:cubicBezTo>
                  <a:pt x="7687144" y="4212526"/>
                  <a:pt x="7688655" y="4217515"/>
                  <a:pt x="7690167" y="4222655"/>
                </a:cubicBezTo>
                <a:cubicBezTo>
                  <a:pt x="7691679" y="4228096"/>
                  <a:pt x="7693342" y="4233540"/>
                  <a:pt x="7694702" y="4238981"/>
                </a:cubicBezTo>
                <a:cubicBezTo>
                  <a:pt x="7696365" y="4245482"/>
                  <a:pt x="7697877" y="4252134"/>
                  <a:pt x="7699238" y="4258635"/>
                </a:cubicBezTo>
                <a:cubicBezTo>
                  <a:pt x="7700447" y="4264077"/>
                  <a:pt x="7701506" y="4269670"/>
                  <a:pt x="7702867" y="4275112"/>
                </a:cubicBezTo>
                <a:cubicBezTo>
                  <a:pt x="7704377" y="4281159"/>
                  <a:pt x="7706343" y="4287207"/>
                  <a:pt x="7707704" y="4293254"/>
                </a:cubicBezTo>
                <a:cubicBezTo>
                  <a:pt x="7708913" y="4299451"/>
                  <a:pt x="7710121" y="4305651"/>
                  <a:pt x="7711180" y="4311999"/>
                </a:cubicBezTo>
                <a:cubicBezTo>
                  <a:pt x="7713147" y="4324547"/>
                  <a:pt x="7715262" y="4337246"/>
                  <a:pt x="7716321" y="4350096"/>
                </a:cubicBezTo>
                <a:lnTo>
                  <a:pt x="7716321" y="4366405"/>
                </a:lnTo>
                <a:lnTo>
                  <a:pt x="7733855" y="4349340"/>
                </a:lnTo>
                <a:cubicBezTo>
                  <a:pt x="7743683" y="4340724"/>
                  <a:pt x="7753359" y="4332105"/>
                  <a:pt x="7763487" y="4323943"/>
                </a:cubicBezTo>
                <a:lnTo>
                  <a:pt x="7791007" y="4306719"/>
                </a:lnTo>
                <a:lnTo>
                  <a:pt x="7791001" y="4306709"/>
                </a:lnTo>
                <a:cubicBezTo>
                  <a:pt x="7790547" y="4303686"/>
                  <a:pt x="7791153" y="4299907"/>
                  <a:pt x="7793269" y="4297488"/>
                </a:cubicBezTo>
                <a:cubicBezTo>
                  <a:pt x="7793420" y="4297336"/>
                  <a:pt x="7793420" y="4297336"/>
                  <a:pt x="7793420" y="4297336"/>
                </a:cubicBezTo>
                <a:cubicBezTo>
                  <a:pt x="7794629" y="4294465"/>
                  <a:pt x="7795688" y="4291289"/>
                  <a:pt x="7796747" y="4288416"/>
                </a:cubicBezTo>
                <a:cubicBezTo>
                  <a:pt x="7798561" y="4283277"/>
                  <a:pt x="7800224" y="4277985"/>
                  <a:pt x="7801584" y="4272695"/>
                </a:cubicBezTo>
                <a:cubicBezTo>
                  <a:pt x="7803700" y="4263625"/>
                  <a:pt x="7804607" y="4254402"/>
                  <a:pt x="7805514" y="4245030"/>
                </a:cubicBezTo>
                <a:cubicBezTo>
                  <a:pt x="7806422" y="4236261"/>
                  <a:pt x="7806875" y="4227644"/>
                  <a:pt x="7806875" y="4218876"/>
                </a:cubicBezTo>
                <a:cubicBezTo>
                  <a:pt x="7806723" y="4210863"/>
                  <a:pt x="7806119" y="4202851"/>
                  <a:pt x="7805363" y="4194839"/>
                </a:cubicBezTo>
                <a:cubicBezTo>
                  <a:pt x="7803095" y="4170197"/>
                  <a:pt x="7799165" y="4145705"/>
                  <a:pt x="7794327" y="4121366"/>
                </a:cubicBezTo>
                <a:cubicBezTo>
                  <a:pt x="7791758" y="4108215"/>
                  <a:pt x="7788885" y="4095213"/>
                  <a:pt x="7786467" y="4082061"/>
                </a:cubicBezTo>
                <a:cubicBezTo>
                  <a:pt x="7784349" y="4069967"/>
                  <a:pt x="7781931" y="4058025"/>
                  <a:pt x="7778605" y="4046081"/>
                </a:cubicBezTo>
                <a:close/>
                <a:moveTo>
                  <a:pt x="4438367" y="4013426"/>
                </a:moveTo>
                <a:cubicBezTo>
                  <a:pt x="4438065" y="4013880"/>
                  <a:pt x="4437762" y="4014334"/>
                  <a:pt x="4437459" y="4014788"/>
                </a:cubicBezTo>
                <a:cubicBezTo>
                  <a:pt x="4434587" y="4019020"/>
                  <a:pt x="4431865" y="4023404"/>
                  <a:pt x="4429144" y="4027637"/>
                </a:cubicBezTo>
                <a:cubicBezTo>
                  <a:pt x="4417807" y="4046081"/>
                  <a:pt x="4406770" y="4064827"/>
                  <a:pt x="4396792" y="4084178"/>
                </a:cubicBezTo>
                <a:cubicBezTo>
                  <a:pt x="4391502" y="4094305"/>
                  <a:pt x="4387420" y="4104889"/>
                  <a:pt x="4383337" y="4115470"/>
                </a:cubicBezTo>
                <a:cubicBezTo>
                  <a:pt x="4379558" y="4125298"/>
                  <a:pt x="4376385" y="4135425"/>
                  <a:pt x="4373209" y="4145555"/>
                </a:cubicBezTo>
                <a:lnTo>
                  <a:pt x="4363441" y="4182391"/>
                </a:lnTo>
                <a:lnTo>
                  <a:pt x="4363834" y="4183046"/>
                </a:lnTo>
                <a:cubicBezTo>
                  <a:pt x="4365499" y="4186070"/>
                  <a:pt x="4367161" y="4189244"/>
                  <a:pt x="4368521" y="4192418"/>
                </a:cubicBezTo>
                <a:cubicBezTo>
                  <a:pt x="4371242" y="4198769"/>
                  <a:pt x="4373510" y="4205117"/>
                  <a:pt x="4375324" y="4211769"/>
                </a:cubicBezTo>
                <a:cubicBezTo>
                  <a:pt x="4377139" y="4218119"/>
                  <a:pt x="4378953" y="4224771"/>
                  <a:pt x="4380012" y="4231423"/>
                </a:cubicBezTo>
                <a:cubicBezTo>
                  <a:pt x="4382127" y="4244122"/>
                  <a:pt x="4383337" y="4257122"/>
                  <a:pt x="4384394" y="4269972"/>
                </a:cubicBezTo>
                <a:cubicBezTo>
                  <a:pt x="4385605" y="4282974"/>
                  <a:pt x="4386511" y="4296126"/>
                  <a:pt x="4386965" y="4309277"/>
                </a:cubicBezTo>
                <a:cubicBezTo>
                  <a:pt x="4387116" y="4312453"/>
                  <a:pt x="4387116" y="4315778"/>
                  <a:pt x="4386359" y="4319105"/>
                </a:cubicBezTo>
                <a:lnTo>
                  <a:pt x="4386231" y="4333220"/>
                </a:lnTo>
                <a:lnTo>
                  <a:pt x="4420376" y="4303837"/>
                </a:lnTo>
                <a:lnTo>
                  <a:pt x="4428451" y="4297147"/>
                </a:lnTo>
                <a:lnTo>
                  <a:pt x="4427481" y="4289324"/>
                </a:lnTo>
                <a:cubicBezTo>
                  <a:pt x="4428994" y="4286149"/>
                  <a:pt x="4430050" y="4282672"/>
                  <a:pt x="4431109" y="4279498"/>
                </a:cubicBezTo>
                <a:cubicBezTo>
                  <a:pt x="4432472" y="4275566"/>
                  <a:pt x="4433679" y="4271637"/>
                  <a:pt x="4435042" y="4267554"/>
                </a:cubicBezTo>
                <a:cubicBezTo>
                  <a:pt x="4437310" y="4260449"/>
                  <a:pt x="4439880" y="4253343"/>
                  <a:pt x="4442146" y="4246239"/>
                </a:cubicBezTo>
                <a:cubicBezTo>
                  <a:pt x="4444262" y="4238225"/>
                  <a:pt x="4445321" y="4229912"/>
                  <a:pt x="4446379" y="4221748"/>
                </a:cubicBezTo>
                <a:cubicBezTo>
                  <a:pt x="4447589" y="4212980"/>
                  <a:pt x="4448495" y="4204362"/>
                  <a:pt x="4449251" y="4195594"/>
                </a:cubicBezTo>
                <a:cubicBezTo>
                  <a:pt x="4450914" y="4178359"/>
                  <a:pt x="4451368" y="4161277"/>
                  <a:pt x="4451820" y="4144044"/>
                </a:cubicBezTo>
                <a:cubicBezTo>
                  <a:pt x="4451973" y="4134821"/>
                  <a:pt x="4452274" y="4125449"/>
                  <a:pt x="4451820" y="4116075"/>
                </a:cubicBezTo>
                <a:cubicBezTo>
                  <a:pt x="4451368" y="4106400"/>
                  <a:pt x="4450763" y="4096877"/>
                  <a:pt x="4450008" y="4087201"/>
                </a:cubicBezTo>
                <a:cubicBezTo>
                  <a:pt x="4449100" y="4077072"/>
                  <a:pt x="4448194" y="4066943"/>
                  <a:pt x="4447286" y="4056814"/>
                </a:cubicBezTo>
                <a:cubicBezTo>
                  <a:pt x="4446530" y="4047442"/>
                  <a:pt x="4445168" y="4038068"/>
                  <a:pt x="4443203" y="4028847"/>
                </a:cubicBezTo>
                <a:lnTo>
                  <a:pt x="4442114" y="4025372"/>
                </a:lnTo>
                <a:lnTo>
                  <a:pt x="4441388" y="4024614"/>
                </a:lnTo>
                <a:lnTo>
                  <a:pt x="4441101" y="4022144"/>
                </a:lnTo>
                <a:close/>
                <a:moveTo>
                  <a:pt x="10507639" y="3983644"/>
                </a:moveTo>
                <a:cubicBezTo>
                  <a:pt x="10511872" y="4002390"/>
                  <a:pt x="10518675" y="4020531"/>
                  <a:pt x="10526687" y="4037917"/>
                </a:cubicBezTo>
                <a:cubicBezTo>
                  <a:pt x="10535454" y="4056058"/>
                  <a:pt x="10544979" y="4073746"/>
                  <a:pt x="10554806" y="4091282"/>
                </a:cubicBezTo>
                <a:cubicBezTo>
                  <a:pt x="10564178" y="4108063"/>
                  <a:pt x="10574762" y="4124087"/>
                  <a:pt x="10586856" y="4139054"/>
                </a:cubicBezTo>
                <a:cubicBezTo>
                  <a:pt x="10590785" y="4143590"/>
                  <a:pt x="10594715" y="4148124"/>
                  <a:pt x="10599101" y="4152357"/>
                </a:cubicBezTo>
                <a:cubicBezTo>
                  <a:pt x="10603938" y="4157044"/>
                  <a:pt x="10609077" y="4161579"/>
                  <a:pt x="10613915" y="4166115"/>
                </a:cubicBezTo>
                <a:lnTo>
                  <a:pt x="10613936" y="4166689"/>
                </a:lnTo>
                <a:lnTo>
                  <a:pt x="10621475" y="4167776"/>
                </a:lnTo>
                <a:cubicBezTo>
                  <a:pt x="10627371" y="4169138"/>
                  <a:pt x="10633267" y="4170952"/>
                  <a:pt x="10639011" y="4172614"/>
                </a:cubicBezTo>
                <a:cubicBezTo>
                  <a:pt x="10651258" y="4176242"/>
                  <a:pt x="10663199" y="4180929"/>
                  <a:pt x="10675143" y="4185616"/>
                </a:cubicBezTo>
                <a:cubicBezTo>
                  <a:pt x="10681340" y="4188035"/>
                  <a:pt x="10687387" y="4190604"/>
                  <a:pt x="10693284" y="4193628"/>
                </a:cubicBezTo>
                <a:cubicBezTo>
                  <a:pt x="10698726" y="4196348"/>
                  <a:pt x="10703865" y="4199675"/>
                  <a:pt x="10708855" y="4203153"/>
                </a:cubicBezTo>
                <a:lnTo>
                  <a:pt x="10719054" y="4211137"/>
                </a:lnTo>
                <a:lnTo>
                  <a:pt x="10702051" y="4172766"/>
                </a:lnTo>
                <a:cubicBezTo>
                  <a:pt x="10698423" y="4165056"/>
                  <a:pt x="10694795" y="4157346"/>
                  <a:pt x="10691166" y="4149637"/>
                </a:cubicBezTo>
                <a:cubicBezTo>
                  <a:pt x="10683910" y="4134065"/>
                  <a:pt x="10676352" y="4118644"/>
                  <a:pt x="10667886" y="4103830"/>
                </a:cubicBezTo>
                <a:cubicBezTo>
                  <a:pt x="10663653" y="4096724"/>
                  <a:pt x="10659268" y="4089468"/>
                  <a:pt x="10654583" y="4082515"/>
                </a:cubicBezTo>
                <a:cubicBezTo>
                  <a:pt x="10649743" y="4075560"/>
                  <a:pt x="10644604" y="4068908"/>
                  <a:pt x="10639313" y="4062256"/>
                </a:cubicBezTo>
                <a:cubicBezTo>
                  <a:pt x="10631602" y="4053035"/>
                  <a:pt x="10623439" y="4044266"/>
                  <a:pt x="10614823" y="4035952"/>
                </a:cubicBezTo>
                <a:cubicBezTo>
                  <a:pt x="10610287" y="4031416"/>
                  <a:pt x="10605449" y="4027183"/>
                  <a:pt x="10600611" y="4023101"/>
                </a:cubicBezTo>
                <a:cubicBezTo>
                  <a:pt x="10596531" y="4019776"/>
                  <a:pt x="10592449" y="4016752"/>
                  <a:pt x="10588216" y="4013729"/>
                </a:cubicBezTo>
                <a:cubicBezTo>
                  <a:pt x="10582320" y="4009647"/>
                  <a:pt x="10576122" y="4006169"/>
                  <a:pt x="10569621" y="4002995"/>
                </a:cubicBezTo>
                <a:cubicBezTo>
                  <a:pt x="10563423" y="3999971"/>
                  <a:pt x="10557073" y="3996797"/>
                  <a:pt x="10550572" y="3994228"/>
                </a:cubicBezTo>
                <a:cubicBezTo>
                  <a:pt x="10542863" y="3991658"/>
                  <a:pt x="10535002" y="3989541"/>
                  <a:pt x="10527141" y="3987727"/>
                </a:cubicBezTo>
                <a:cubicBezTo>
                  <a:pt x="10520792" y="3986214"/>
                  <a:pt x="10514291" y="3984703"/>
                  <a:pt x="10507639" y="3983644"/>
                </a:cubicBezTo>
                <a:close/>
                <a:moveTo>
                  <a:pt x="2196119" y="3982738"/>
                </a:moveTo>
                <a:cubicBezTo>
                  <a:pt x="2198689" y="3982889"/>
                  <a:pt x="2201260" y="3983192"/>
                  <a:pt x="2203527" y="3984703"/>
                </a:cubicBezTo>
                <a:cubicBezTo>
                  <a:pt x="2205190" y="3985913"/>
                  <a:pt x="2206853" y="3986971"/>
                  <a:pt x="2208063" y="3988634"/>
                </a:cubicBezTo>
                <a:cubicBezTo>
                  <a:pt x="2212597" y="3994529"/>
                  <a:pt x="2214714" y="4001786"/>
                  <a:pt x="2216679" y="4008891"/>
                </a:cubicBezTo>
                <a:cubicBezTo>
                  <a:pt x="2217435" y="4011915"/>
                  <a:pt x="2218192" y="4014938"/>
                  <a:pt x="2218797" y="4017962"/>
                </a:cubicBezTo>
                <a:cubicBezTo>
                  <a:pt x="2220006" y="4023858"/>
                  <a:pt x="2221063" y="4029754"/>
                  <a:pt x="2221971" y="4035801"/>
                </a:cubicBezTo>
                <a:cubicBezTo>
                  <a:pt x="2223633" y="4045929"/>
                  <a:pt x="2225296" y="4055908"/>
                  <a:pt x="2226959" y="4065734"/>
                </a:cubicBezTo>
                <a:cubicBezTo>
                  <a:pt x="2227413" y="4068908"/>
                  <a:pt x="2227866" y="4071933"/>
                  <a:pt x="2228169" y="4075107"/>
                </a:cubicBezTo>
                <a:cubicBezTo>
                  <a:pt x="2229681" y="4088562"/>
                  <a:pt x="2230891" y="4102319"/>
                  <a:pt x="2230437" y="4115773"/>
                </a:cubicBezTo>
                <a:cubicBezTo>
                  <a:pt x="2230134" y="4128774"/>
                  <a:pt x="2229077" y="4141776"/>
                  <a:pt x="2226959" y="4154625"/>
                </a:cubicBezTo>
                <a:cubicBezTo>
                  <a:pt x="2224691" y="4168079"/>
                  <a:pt x="2222272" y="4181535"/>
                  <a:pt x="2219249" y="4194839"/>
                </a:cubicBezTo>
                <a:cubicBezTo>
                  <a:pt x="2213807" y="4219178"/>
                  <a:pt x="2205945" y="4242912"/>
                  <a:pt x="2197178" y="4266194"/>
                </a:cubicBezTo>
                <a:lnTo>
                  <a:pt x="2190082" y="4283289"/>
                </a:lnTo>
                <a:lnTo>
                  <a:pt x="2210480" y="4266647"/>
                </a:lnTo>
                <a:cubicBezTo>
                  <a:pt x="2221214" y="4257878"/>
                  <a:pt x="2232703" y="4249866"/>
                  <a:pt x="2244193" y="4242308"/>
                </a:cubicBezTo>
                <a:cubicBezTo>
                  <a:pt x="2254473" y="4235656"/>
                  <a:pt x="2265357" y="4229456"/>
                  <a:pt x="2276393" y="4224166"/>
                </a:cubicBezTo>
                <a:cubicBezTo>
                  <a:pt x="2279115" y="4222957"/>
                  <a:pt x="2281835" y="4221597"/>
                  <a:pt x="2284708" y="4220538"/>
                </a:cubicBezTo>
                <a:cubicBezTo>
                  <a:pt x="2286824" y="4219783"/>
                  <a:pt x="2288941" y="4218724"/>
                  <a:pt x="2291056" y="4218270"/>
                </a:cubicBezTo>
                <a:cubicBezTo>
                  <a:pt x="2294988" y="4217515"/>
                  <a:pt x="2298767" y="4217515"/>
                  <a:pt x="2302546" y="4218875"/>
                </a:cubicBezTo>
                <a:cubicBezTo>
                  <a:pt x="2307383" y="4220689"/>
                  <a:pt x="2311466" y="4224016"/>
                  <a:pt x="2314035" y="4228399"/>
                </a:cubicBezTo>
                <a:cubicBezTo>
                  <a:pt x="2316002" y="4231724"/>
                  <a:pt x="2317663" y="4235503"/>
                  <a:pt x="2318268" y="4239284"/>
                </a:cubicBezTo>
                <a:cubicBezTo>
                  <a:pt x="2318421" y="4240040"/>
                  <a:pt x="2318571" y="4240947"/>
                  <a:pt x="2318421" y="4242004"/>
                </a:cubicBezTo>
                <a:cubicBezTo>
                  <a:pt x="2318873" y="4245936"/>
                  <a:pt x="2319327" y="4250169"/>
                  <a:pt x="2319176" y="4254099"/>
                </a:cubicBezTo>
                <a:cubicBezTo>
                  <a:pt x="2318873" y="4261960"/>
                  <a:pt x="2316454" y="4269821"/>
                  <a:pt x="2314188" y="4277380"/>
                </a:cubicBezTo>
                <a:cubicBezTo>
                  <a:pt x="2312372" y="4283275"/>
                  <a:pt x="2310407" y="4289171"/>
                  <a:pt x="2308139" y="4295068"/>
                </a:cubicBezTo>
                <a:cubicBezTo>
                  <a:pt x="2303303" y="4307463"/>
                  <a:pt x="2298011" y="4319557"/>
                  <a:pt x="2291964" y="4331350"/>
                </a:cubicBezTo>
                <a:cubicBezTo>
                  <a:pt x="2285917" y="4342990"/>
                  <a:pt x="2279567" y="4354480"/>
                  <a:pt x="2272614" y="4365667"/>
                </a:cubicBezTo>
                <a:lnTo>
                  <a:pt x="2257941" y="4386470"/>
                </a:lnTo>
                <a:lnTo>
                  <a:pt x="2258101" y="4386832"/>
                </a:lnTo>
                <a:cubicBezTo>
                  <a:pt x="2258252" y="4387437"/>
                  <a:pt x="2258554" y="4387891"/>
                  <a:pt x="2258706" y="4388495"/>
                </a:cubicBezTo>
                <a:cubicBezTo>
                  <a:pt x="2258856" y="4389402"/>
                  <a:pt x="2259007" y="4390310"/>
                  <a:pt x="2259159" y="4391367"/>
                </a:cubicBezTo>
                <a:cubicBezTo>
                  <a:pt x="2259613" y="4394390"/>
                  <a:pt x="2259613" y="4397717"/>
                  <a:pt x="2259310" y="4400740"/>
                </a:cubicBezTo>
                <a:cubicBezTo>
                  <a:pt x="2258706" y="4407089"/>
                  <a:pt x="2257345" y="4413288"/>
                  <a:pt x="2255531" y="4419486"/>
                </a:cubicBezTo>
                <a:cubicBezTo>
                  <a:pt x="2251903" y="4432185"/>
                  <a:pt x="2247065" y="4444582"/>
                  <a:pt x="2242378" y="4457129"/>
                </a:cubicBezTo>
                <a:cubicBezTo>
                  <a:pt x="2233005" y="4482677"/>
                  <a:pt x="2222877" y="4507924"/>
                  <a:pt x="2210480" y="4532263"/>
                </a:cubicBezTo>
                <a:cubicBezTo>
                  <a:pt x="2205038" y="4542997"/>
                  <a:pt x="2198990" y="4553428"/>
                  <a:pt x="2192037" y="4563255"/>
                </a:cubicBezTo>
                <a:lnTo>
                  <a:pt x="2190325" y="4565564"/>
                </a:lnTo>
                <a:lnTo>
                  <a:pt x="2191129" y="4565672"/>
                </a:lnTo>
                <a:cubicBezTo>
                  <a:pt x="2194456" y="4566883"/>
                  <a:pt x="2197026" y="4568244"/>
                  <a:pt x="2199595" y="4570510"/>
                </a:cubicBezTo>
                <a:cubicBezTo>
                  <a:pt x="2200955" y="4571569"/>
                  <a:pt x="2202014" y="4572778"/>
                  <a:pt x="2202770" y="4574291"/>
                </a:cubicBezTo>
                <a:cubicBezTo>
                  <a:pt x="2203073" y="4574895"/>
                  <a:pt x="2203527" y="4575349"/>
                  <a:pt x="2203828" y="4575954"/>
                </a:cubicBezTo>
                <a:cubicBezTo>
                  <a:pt x="2204585" y="4577616"/>
                  <a:pt x="2205341" y="4579430"/>
                  <a:pt x="2205795" y="4581244"/>
                </a:cubicBezTo>
                <a:cubicBezTo>
                  <a:pt x="2205945" y="4582152"/>
                  <a:pt x="2206096" y="4583058"/>
                  <a:pt x="2205945" y="4583814"/>
                </a:cubicBezTo>
                <a:cubicBezTo>
                  <a:pt x="2206096" y="4584872"/>
                  <a:pt x="2206096" y="4585931"/>
                  <a:pt x="2206247" y="4587140"/>
                </a:cubicBezTo>
                <a:cubicBezTo>
                  <a:pt x="2206701" y="4591373"/>
                  <a:pt x="2205945" y="4595606"/>
                  <a:pt x="2205038" y="4599839"/>
                </a:cubicBezTo>
                <a:cubicBezTo>
                  <a:pt x="2204282" y="4602863"/>
                  <a:pt x="2203527" y="4605886"/>
                  <a:pt x="2202468" y="4608759"/>
                </a:cubicBezTo>
                <a:cubicBezTo>
                  <a:pt x="2197933" y="4621608"/>
                  <a:pt x="2191734" y="4634006"/>
                  <a:pt x="2185235" y="4645947"/>
                </a:cubicBezTo>
                <a:cubicBezTo>
                  <a:pt x="2178734" y="4657891"/>
                  <a:pt x="2171779" y="4669380"/>
                  <a:pt x="2164372" y="4680566"/>
                </a:cubicBezTo>
                <a:cubicBezTo>
                  <a:pt x="2160894" y="4686010"/>
                  <a:pt x="2157266" y="4691603"/>
                  <a:pt x="2153336" y="4696743"/>
                </a:cubicBezTo>
                <a:cubicBezTo>
                  <a:pt x="2149103" y="4702336"/>
                  <a:pt x="2144567" y="4707780"/>
                  <a:pt x="2139882" y="4713220"/>
                </a:cubicBezTo>
                <a:cubicBezTo>
                  <a:pt x="2131567" y="4722897"/>
                  <a:pt x="2123402" y="4732571"/>
                  <a:pt x="2114483" y="4741794"/>
                </a:cubicBezTo>
                <a:cubicBezTo>
                  <a:pt x="2105866" y="4750714"/>
                  <a:pt x="2097098" y="4759632"/>
                  <a:pt x="2088329" y="4768401"/>
                </a:cubicBezTo>
                <a:lnTo>
                  <a:pt x="2080122" y="4776410"/>
                </a:lnTo>
                <a:lnTo>
                  <a:pt x="2083492" y="4778379"/>
                </a:lnTo>
                <a:cubicBezTo>
                  <a:pt x="2085306" y="4781554"/>
                  <a:pt x="2086668" y="4785182"/>
                  <a:pt x="2087120" y="4788810"/>
                </a:cubicBezTo>
                <a:cubicBezTo>
                  <a:pt x="2087120" y="4788961"/>
                  <a:pt x="2087272" y="4789264"/>
                  <a:pt x="2087120" y="4789869"/>
                </a:cubicBezTo>
                <a:cubicBezTo>
                  <a:pt x="2087725" y="4793648"/>
                  <a:pt x="2088028" y="4797730"/>
                  <a:pt x="2087725" y="4801509"/>
                </a:cubicBezTo>
                <a:cubicBezTo>
                  <a:pt x="2087120" y="4809219"/>
                  <a:pt x="2085760" y="4816777"/>
                  <a:pt x="2084247" y="4824337"/>
                </a:cubicBezTo>
                <a:cubicBezTo>
                  <a:pt x="2083039" y="4830081"/>
                  <a:pt x="2081225" y="4835676"/>
                  <a:pt x="2079259" y="4841269"/>
                </a:cubicBezTo>
                <a:cubicBezTo>
                  <a:pt x="2074875" y="4853817"/>
                  <a:pt x="2069438" y="4865911"/>
                  <a:pt x="2063240" y="4877702"/>
                </a:cubicBezTo>
                <a:cubicBezTo>
                  <a:pt x="2057347" y="4888737"/>
                  <a:pt x="2050239" y="4899320"/>
                  <a:pt x="2042983" y="4909600"/>
                </a:cubicBezTo>
                <a:cubicBezTo>
                  <a:pt x="2035725" y="4919730"/>
                  <a:pt x="2027713" y="4929252"/>
                  <a:pt x="2018950" y="4938021"/>
                </a:cubicBezTo>
                <a:lnTo>
                  <a:pt x="2012284" y="4944203"/>
                </a:lnTo>
                <a:lnTo>
                  <a:pt x="2012622" y="4944979"/>
                </a:lnTo>
                <a:lnTo>
                  <a:pt x="1966838" y="4944979"/>
                </a:lnTo>
                <a:lnTo>
                  <a:pt x="1977365" y="4941629"/>
                </a:lnTo>
                <a:lnTo>
                  <a:pt x="1977372" y="4941499"/>
                </a:lnTo>
                <a:cubicBezTo>
                  <a:pt x="1980397" y="4938928"/>
                  <a:pt x="1983419" y="4936207"/>
                  <a:pt x="1986596" y="4933789"/>
                </a:cubicBezTo>
                <a:cubicBezTo>
                  <a:pt x="1989923" y="4931219"/>
                  <a:pt x="1993246" y="4928497"/>
                  <a:pt x="1996268" y="4925624"/>
                </a:cubicBezTo>
                <a:cubicBezTo>
                  <a:pt x="2002315" y="4919730"/>
                  <a:pt x="2008212" y="4913683"/>
                  <a:pt x="2013654" y="4907332"/>
                </a:cubicBezTo>
                <a:cubicBezTo>
                  <a:pt x="2026656" y="4891308"/>
                  <a:pt x="2037691" y="4873770"/>
                  <a:pt x="2046911" y="4855478"/>
                </a:cubicBezTo>
                <a:cubicBezTo>
                  <a:pt x="2053110" y="4841723"/>
                  <a:pt x="2058551" y="4827511"/>
                  <a:pt x="2061427" y="4812848"/>
                </a:cubicBezTo>
                <a:cubicBezTo>
                  <a:pt x="2061729" y="4810881"/>
                  <a:pt x="2061880" y="4808916"/>
                  <a:pt x="2062181" y="4806951"/>
                </a:cubicBezTo>
                <a:cubicBezTo>
                  <a:pt x="2062330" y="4804683"/>
                  <a:pt x="2062633" y="4802568"/>
                  <a:pt x="2062787" y="4800450"/>
                </a:cubicBezTo>
                <a:cubicBezTo>
                  <a:pt x="2062787" y="4798182"/>
                  <a:pt x="2062787" y="4796067"/>
                  <a:pt x="2062633" y="4793799"/>
                </a:cubicBezTo>
                <a:lnTo>
                  <a:pt x="2062357" y="4792416"/>
                </a:lnTo>
                <a:lnTo>
                  <a:pt x="2058402" y="4794554"/>
                </a:lnTo>
                <a:cubicBezTo>
                  <a:pt x="2057347" y="4794705"/>
                  <a:pt x="2056132" y="4794705"/>
                  <a:pt x="2055075" y="4794856"/>
                </a:cubicBezTo>
                <a:lnTo>
                  <a:pt x="2052166" y="4793529"/>
                </a:lnTo>
                <a:lnTo>
                  <a:pt x="2028014" y="4800603"/>
                </a:lnTo>
                <a:cubicBezTo>
                  <a:pt x="2011235" y="4806951"/>
                  <a:pt x="1994759" y="4814057"/>
                  <a:pt x="1978733" y="4822220"/>
                </a:cubicBezTo>
                <a:cubicBezTo>
                  <a:pt x="1963011" y="4830232"/>
                  <a:pt x="1948043" y="4839605"/>
                  <a:pt x="1933528" y="4849735"/>
                </a:cubicBezTo>
                <a:cubicBezTo>
                  <a:pt x="1924764" y="4856083"/>
                  <a:pt x="1915995" y="4862433"/>
                  <a:pt x="1907678" y="4869236"/>
                </a:cubicBezTo>
                <a:cubicBezTo>
                  <a:pt x="1898909" y="4876492"/>
                  <a:pt x="1890146" y="4883749"/>
                  <a:pt x="1881373" y="4891005"/>
                </a:cubicBezTo>
                <a:cubicBezTo>
                  <a:pt x="1872305" y="4898413"/>
                  <a:pt x="1863536" y="4906274"/>
                  <a:pt x="1855066" y="4914438"/>
                </a:cubicBezTo>
                <a:lnTo>
                  <a:pt x="1832342" y="4937023"/>
                </a:lnTo>
                <a:lnTo>
                  <a:pt x="1833101" y="4944979"/>
                </a:lnTo>
                <a:lnTo>
                  <a:pt x="1808354" y="4944979"/>
                </a:lnTo>
                <a:lnTo>
                  <a:pt x="1803973" y="4916100"/>
                </a:lnTo>
                <a:cubicBezTo>
                  <a:pt x="1801855" y="4904610"/>
                  <a:pt x="1799588" y="4893272"/>
                  <a:pt x="1796263" y="4882236"/>
                </a:cubicBezTo>
                <a:cubicBezTo>
                  <a:pt x="1789915" y="4860618"/>
                  <a:pt x="1782203" y="4839453"/>
                  <a:pt x="1774192" y="4818439"/>
                </a:cubicBezTo>
                <a:cubicBezTo>
                  <a:pt x="1772531" y="4813905"/>
                  <a:pt x="1770718" y="4809218"/>
                  <a:pt x="1768598" y="4804834"/>
                </a:cubicBezTo>
                <a:cubicBezTo>
                  <a:pt x="1766482" y="4800298"/>
                  <a:pt x="1764214" y="4795763"/>
                  <a:pt x="1761793" y="4791227"/>
                </a:cubicBezTo>
                <a:cubicBezTo>
                  <a:pt x="1757562" y="4783215"/>
                  <a:pt x="1753177" y="4775053"/>
                  <a:pt x="1748036" y="4767493"/>
                </a:cubicBezTo>
                <a:cubicBezTo>
                  <a:pt x="1745920" y="4764620"/>
                  <a:pt x="1743805" y="4762051"/>
                  <a:pt x="1741235" y="4759632"/>
                </a:cubicBezTo>
                <a:cubicBezTo>
                  <a:pt x="1741084" y="4759481"/>
                  <a:pt x="1741084" y="4759481"/>
                  <a:pt x="1740932" y="4759330"/>
                </a:cubicBezTo>
                <a:cubicBezTo>
                  <a:pt x="1739872" y="4760992"/>
                  <a:pt x="1739118" y="4762655"/>
                  <a:pt x="1738213" y="4764470"/>
                </a:cubicBezTo>
                <a:cubicBezTo>
                  <a:pt x="1734280" y="4772935"/>
                  <a:pt x="1730806" y="4781401"/>
                  <a:pt x="1727173" y="4789867"/>
                </a:cubicBezTo>
                <a:cubicBezTo>
                  <a:pt x="1723243" y="4798938"/>
                  <a:pt x="1719467" y="4808159"/>
                  <a:pt x="1716141" y="4817533"/>
                </a:cubicBezTo>
                <a:cubicBezTo>
                  <a:pt x="1709184" y="4837185"/>
                  <a:pt x="1703894" y="4857293"/>
                  <a:pt x="1699812" y="4877700"/>
                </a:cubicBezTo>
                <a:cubicBezTo>
                  <a:pt x="1698453" y="4885411"/>
                  <a:pt x="1697244" y="4893121"/>
                  <a:pt x="1696335" y="4900982"/>
                </a:cubicBezTo>
                <a:cubicBezTo>
                  <a:pt x="1695731" y="4905820"/>
                  <a:pt x="1695125" y="4910507"/>
                  <a:pt x="1694827" y="4915344"/>
                </a:cubicBezTo>
                <a:cubicBezTo>
                  <a:pt x="1694524" y="4921088"/>
                  <a:pt x="1694220" y="4926834"/>
                  <a:pt x="1694071" y="4932578"/>
                </a:cubicBezTo>
                <a:lnTo>
                  <a:pt x="1692714" y="4933836"/>
                </a:lnTo>
                <a:lnTo>
                  <a:pt x="1694524" y="4937417"/>
                </a:lnTo>
                <a:lnTo>
                  <a:pt x="1697988" y="4944979"/>
                </a:lnTo>
                <a:lnTo>
                  <a:pt x="1670835" y="4944979"/>
                </a:lnTo>
                <a:lnTo>
                  <a:pt x="1669726" y="4942556"/>
                </a:lnTo>
                <a:cubicBezTo>
                  <a:pt x="1666404" y="4935149"/>
                  <a:pt x="1662620" y="4927892"/>
                  <a:pt x="1658690" y="4920787"/>
                </a:cubicBezTo>
                <a:cubicBezTo>
                  <a:pt x="1656576" y="4916857"/>
                  <a:pt x="1654610" y="4912775"/>
                  <a:pt x="1652496" y="4908845"/>
                </a:cubicBezTo>
                <a:cubicBezTo>
                  <a:pt x="1652342" y="4909450"/>
                  <a:pt x="1652040" y="4909902"/>
                  <a:pt x="1651739" y="4910507"/>
                </a:cubicBezTo>
                <a:cubicBezTo>
                  <a:pt x="1650072" y="4913984"/>
                  <a:pt x="1648563" y="4917462"/>
                  <a:pt x="1647204" y="4920937"/>
                </a:cubicBezTo>
                <a:lnTo>
                  <a:pt x="1638040" y="4944979"/>
                </a:lnTo>
                <a:lnTo>
                  <a:pt x="1611410" y="4944979"/>
                </a:lnTo>
                <a:lnTo>
                  <a:pt x="1617421" y="4928951"/>
                </a:lnTo>
                <a:cubicBezTo>
                  <a:pt x="1622259" y="4916252"/>
                  <a:pt x="1627398" y="4903553"/>
                  <a:pt x="1633594" y="4891459"/>
                </a:cubicBezTo>
                <a:cubicBezTo>
                  <a:pt x="1635712" y="4887226"/>
                  <a:pt x="1638132" y="4883144"/>
                  <a:pt x="1641611" y="4879819"/>
                </a:cubicBezTo>
                <a:cubicBezTo>
                  <a:pt x="1645390" y="4876342"/>
                  <a:pt x="1651285" y="4874981"/>
                  <a:pt x="1656121" y="4876492"/>
                </a:cubicBezTo>
                <a:cubicBezTo>
                  <a:pt x="1658841" y="4877248"/>
                  <a:pt x="1660957" y="4878911"/>
                  <a:pt x="1663077" y="4880725"/>
                </a:cubicBezTo>
                <a:cubicBezTo>
                  <a:pt x="1663982" y="4881633"/>
                  <a:pt x="1664890" y="4882389"/>
                  <a:pt x="1665645" y="4883447"/>
                </a:cubicBezTo>
                <a:lnTo>
                  <a:pt x="1672376" y="4894219"/>
                </a:lnTo>
                <a:lnTo>
                  <a:pt x="1674717" y="4878154"/>
                </a:lnTo>
                <a:cubicBezTo>
                  <a:pt x="1679252" y="4852152"/>
                  <a:pt x="1686056" y="4826451"/>
                  <a:pt x="1695581" y="4801810"/>
                </a:cubicBezTo>
                <a:cubicBezTo>
                  <a:pt x="1700263" y="4789867"/>
                  <a:pt x="1705254" y="4778076"/>
                  <a:pt x="1710394" y="4766284"/>
                </a:cubicBezTo>
                <a:cubicBezTo>
                  <a:pt x="1713114" y="4759935"/>
                  <a:pt x="1715837" y="4753434"/>
                  <a:pt x="1719163" y="4747387"/>
                </a:cubicBezTo>
                <a:cubicBezTo>
                  <a:pt x="1720824" y="4744364"/>
                  <a:pt x="1722789" y="4740886"/>
                  <a:pt x="1725511" y="4738770"/>
                </a:cubicBezTo>
                <a:cubicBezTo>
                  <a:pt x="1727324" y="4737258"/>
                  <a:pt x="1728990" y="4736048"/>
                  <a:pt x="1730955" y="4734990"/>
                </a:cubicBezTo>
                <a:cubicBezTo>
                  <a:pt x="1733375" y="4733630"/>
                  <a:pt x="1736096" y="4733176"/>
                  <a:pt x="1738816" y="4733025"/>
                </a:cubicBezTo>
                <a:cubicBezTo>
                  <a:pt x="1746374" y="4732571"/>
                  <a:pt x="1752726" y="4736804"/>
                  <a:pt x="1758167" y="4741491"/>
                </a:cubicBezTo>
                <a:lnTo>
                  <a:pt x="1763035" y="4747493"/>
                </a:lnTo>
                <a:lnTo>
                  <a:pt x="1772832" y="4707477"/>
                </a:lnTo>
                <a:cubicBezTo>
                  <a:pt x="1780087" y="4682684"/>
                  <a:pt x="1787645" y="4657891"/>
                  <a:pt x="1797623" y="4634006"/>
                </a:cubicBezTo>
                <a:cubicBezTo>
                  <a:pt x="1802913" y="4621154"/>
                  <a:pt x="1808207" y="4608456"/>
                  <a:pt x="1814857" y="4596362"/>
                </a:cubicBezTo>
                <a:cubicBezTo>
                  <a:pt x="1817879" y="4590768"/>
                  <a:pt x="1821053" y="4585175"/>
                  <a:pt x="1824535" y="4579884"/>
                </a:cubicBezTo>
                <a:cubicBezTo>
                  <a:pt x="1828314" y="4574291"/>
                  <a:pt x="1832093" y="4568696"/>
                  <a:pt x="1836778" y="4563707"/>
                </a:cubicBezTo>
                <a:cubicBezTo>
                  <a:pt x="1839800" y="4560382"/>
                  <a:pt x="1843578" y="4558265"/>
                  <a:pt x="1847965" y="4557056"/>
                </a:cubicBezTo>
                <a:lnTo>
                  <a:pt x="1859489" y="4559195"/>
                </a:lnTo>
                <a:lnTo>
                  <a:pt x="1869732" y="4500515"/>
                </a:lnTo>
                <a:cubicBezTo>
                  <a:pt x="1871551" y="4493863"/>
                  <a:pt x="1873061" y="4487213"/>
                  <a:pt x="1875178" y="4480712"/>
                </a:cubicBezTo>
                <a:cubicBezTo>
                  <a:pt x="1877143" y="4474362"/>
                  <a:pt x="1879409" y="4468164"/>
                  <a:pt x="1881830" y="4461966"/>
                </a:cubicBezTo>
                <a:cubicBezTo>
                  <a:pt x="1886366" y="4450326"/>
                  <a:pt x="1891356" y="4438837"/>
                  <a:pt x="1896492" y="4427347"/>
                </a:cubicBezTo>
                <a:cubicBezTo>
                  <a:pt x="1902237" y="4414648"/>
                  <a:pt x="1907984" y="4401950"/>
                  <a:pt x="1914333" y="4389552"/>
                </a:cubicBezTo>
                <a:cubicBezTo>
                  <a:pt x="1915541" y="4386983"/>
                  <a:pt x="1917052" y="4384261"/>
                  <a:pt x="1918414" y="4381691"/>
                </a:cubicBezTo>
                <a:cubicBezTo>
                  <a:pt x="1921134" y="4376854"/>
                  <a:pt x="1924007" y="4371411"/>
                  <a:pt x="1928995" y="4368689"/>
                </a:cubicBezTo>
                <a:cubicBezTo>
                  <a:pt x="1930205" y="4368086"/>
                  <a:pt x="1931570" y="4367632"/>
                  <a:pt x="1932925" y="4367178"/>
                </a:cubicBezTo>
                <a:cubicBezTo>
                  <a:pt x="1935196" y="4366724"/>
                  <a:pt x="1937463" y="4366877"/>
                  <a:pt x="1939580" y="4367481"/>
                </a:cubicBezTo>
                <a:cubicBezTo>
                  <a:pt x="1942148" y="4368086"/>
                  <a:pt x="1943811" y="4369446"/>
                  <a:pt x="1945775" y="4371110"/>
                </a:cubicBezTo>
                <a:lnTo>
                  <a:pt x="1945911" y="4371278"/>
                </a:lnTo>
                <a:lnTo>
                  <a:pt x="1946984" y="4366423"/>
                </a:lnTo>
                <a:cubicBezTo>
                  <a:pt x="1949857" y="4355538"/>
                  <a:pt x="1952731" y="4344653"/>
                  <a:pt x="1956055" y="4333769"/>
                </a:cubicBezTo>
                <a:cubicBezTo>
                  <a:pt x="1962709" y="4312453"/>
                  <a:pt x="1969360" y="4291289"/>
                  <a:pt x="1978435" y="4270879"/>
                </a:cubicBezTo>
                <a:cubicBezTo>
                  <a:pt x="1984176" y="4258030"/>
                  <a:pt x="1990677" y="4245482"/>
                  <a:pt x="1997176" y="4233085"/>
                </a:cubicBezTo>
                <a:cubicBezTo>
                  <a:pt x="2003074" y="4221597"/>
                  <a:pt x="2009270" y="4209955"/>
                  <a:pt x="2015622" y="4198616"/>
                </a:cubicBezTo>
                <a:cubicBezTo>
                  <a:pt x="2021666" y="4187884"/>
                  <a:pt x="2027713" y="4176999"/>
                  <a:pt x="2034669" y="4166719"/>
                </a:cubicBezTo>
                <a:cubicBezTo>
                  <a:pt x="2039961" y="4158858"/>
                  <a:pt x="2046156" y="4147823"/>
                  <a:pt x="2057042" y="4148729"/>
                </a:cubicBezTo>
                <a:cubicBezTo>
                  <a:pt x="2066717" y="4149637"/>
                  <a:pt x="2072306" y="4158555"/>
                  <a:pt x="2075632" y="4166719"/>
                </a:cubicBezTo>
                <a:cubicBezTo>
                  <a:pt x="2077446" y="4171406"/>
                  <a:pt x="2078806" y="4176244"/>
                  <a:pt x="2080167" y="4181081"/>
                </a:cubicBezTo>
                <a:lnTo>
                  <a:pt x="2080679" y="4183715"/>
                </a:lnTo>
                <a:lnTo>
                  <a:pt x="2092564" y="4150997"/>
                </a:lnTo>
                <a:cubicBezTo>
                  <a:pt x="2101484" y="4127564"/>
                  <a:pt x="2112368" y="4104738"/>
                  <a:pt x="2124310" y="4082665"/>
                </a:cubicBezTo>
                <a:cubicBezTo>
                  <a:pt x="2130508" y="4071176"/>
                  <a:pt x="2137463" y="4059990"/>
                  <a:pt x="2144265" y="4048802"/>
                </a:cubicBezTo>
                <a:cubicBezTo>
                  <a:pt x="2151070" y="4037766"/>
                  <a:pt x="2158023" y="4026731"/>
                  <a:pt x="2164976" y="4015694"/>
                </a:cubicBezTo>
                <a:cubicBezTo>
                  <a:pt x="2168454" y="4010251"/>
                  <a:pt x="2171931" y="4004658"/>
                  <a:pt x="2175559" y="3999367"/>
                </a:cubicBezTo>
                <a:cubicBezTo>
                  <a:pt x="2178129" y="3995739"/>
                  <a:pt x="2180699" y="3991809"/>
                  <a:pt x="2183724" y="3988634"/>
                </a:cubicBezTo>
                <a:cubicBezTo>
                  <a:pt x="2186898" y="3985308"/>
                  <a:pt x="2191282" y="3982587"/>
                  <a:pt x="2196119" y="3982738"/>
                </a:cubicBezTo>
                <a:close/>
                <a:moveTo>
                  <a:pt x="8339317" y="3980167"/>
                </a:moveTo>
                <a:cubicBezTo>
                  <a:pt x="8339165" y="3980167"/>
                  <a:pt x="8339015" y="3980167"/>
                  <a:pt x="8339015" y="3980319"/>
                </a:cubicBezTo>
                <a:cubicBezTo>
                  <a:pt x="8335991" y="3981680"/>
                  <a:pt x="8333269" y="3983343"/>
                  <a:pt x="8330398" y="3985308"/>
                </a:cubicBezTo>
                <a:cubicBezTo>
                  <a:pt x="8323443" y="3990447"/>
                  <a:pt x="8317095" y="3996494"/>
                  <a:pt x="8310897" y="4002390"/>
                </a:cubicBezTo>
                <a:cubicBezTo>
                  <a:pt x="8307417" y="4005717"/>
                  <a:pt x="8303941" y="4009042"/>
                  <a:pt x="8300615" y="4012520"/>
                </a:cubicBezTo>
                <a:cubicBezTo>
                  <a:pt x="8297441" y="4015845"/>
                  <a:pt x="8294417" y="4019322"/>
                  <a:pt x="8291393" y="4022950"/>
                </a:cubicBezTo>
                <a:cubicBezTo>
                  <a:pt x="8277789" y="4039428"/>
                  <a:pt x="8264485" y="4055908"/>
                  <a:pt x="8252240" y="4073292"/>
                </a:cubicBezTo>
                <a:cubicBezTo>
                  <a:pt x="8245890" y="4082211"/>
                  <a:pt x="8240295" y="4091585"/>
                  <a:pt x="8235005" y="4101260"/>
                </a:cubicBezTo>
                <a:cubicBezTo>
                  <a:pt x="8230015" y="4110179"/>
                  <a:pt x="8225330" y="4119249"/>
                  <a:pt x="8220947" y="4128472"/>
                </a:cubicBezTo>
                <a:cubicBezTo>
                  <a:pt x="8217469" y="4136332"/>
                  <a:pt x="8214445" y="4144194"/>
                  <a:pt x="8211725" y="4152357"/>
                </a:cubicBezTo>
                <a:cubicBezTo>
                  <a:pt x="8209003" y="4160369"/>
                  <a:pt x="8206584" y="4168381"/>
                  <a:pt x="8204921" y="4176849"/>
                </a:cubicBezTo>
                <a:cubicBezTo>
                  <a:pt x="8204165" y="4182592"/>
                  <a:pt x="8204015" y="4188489"/>
                  <a:pt x="8204165" y="4194233"/>
                </a:cubicBezTo>
                <a:lnTo>
                  <a:pt x="8202217" y="4196107"/>
                </a:lnTo>
                <a:lnTo>
                  <a:pt x="8220493" y="4224771"/>
                </a:lnTo>
                <a:cubicBezTo>
                  <a:pt x="8223971" y="4231423"/>
                  <a:pt x="8226843" y="4238076"/>
                  <a:pt x="8229412" y="4245030"/>
                </a:cubicBezTo>
                <a:cubicBezTo>
                  <a:pt x="8232134" y="4252135"/>
                  <a:pt x="8234703" y="4259392"/>
                  <a:pt x="8237275" y="4266497"/>
                </a:cubicBezTo>
                <a:lnTo>
                  <a:pt x="8240737" y="4278065"/>
                </a:lnTo>
                <a:lnTo>
                  <a:pt x="8242565" y="4273148"/>
                </a:lnTo>
                <a:cubicBezTo>
                  <a:pt x="8244228" y="4269672"/>
                  <a:pt x="8245890" y="4266194"/>
                  <a:pt x="8247553" y="4262868"/>
                </a:cubicBezTo>
                <a:cubicBezTo>
                  <a:pt x="8251483" y="4255310"/>
                  <a:pt x="8255263" y="4248355"/>
                  <a:pt x="8259043" y="4241401"/>
                </a:cubicBezTo>
                <a:cubicBezTo>
                  <a:pt x="8264787" y="4230971"/>
                  <a:pt x="8270986" y="4220691"/>
                  <a:pt x="8277789" y="4210864"/>
                </a:cubicBezTo>
                <a:cubicBezTo>
                  <a:pt x="8285348" y="4200131"/>
                  <a:pt x="8293511" y="4189698"/>
                  <a:pt x="8302127" y="4179721"/>
                </a:cubicBezTo>
                <a:cubicBezTo>
                  <a:pt x="8309838" y="4170651"/>
                  <a:pt x="8318605" y="4162486"/>
                  <a:pt x="8326619" y="4153870"/>
                </a:cubicBezTo>
                <a:lnTo>
                  <a:pt x="8329347" y="4151191"/>
                </a:lnTo>
                <a:lnTo>
                  <a:pt x="8328431" y="4149484"/>
                </a:lnTo>
                <a:cubicBezTo>
                  <a:pt x="8330095" y="4144345"/>
                  <a:pt x="8331455" y="4139054"/>
                  <a:pt x="8332967" y="4133762"/>
                </a:cubicBezTo>
                <a:cubicBezTo>
                  <a:pt x="8334177" y="4129378"/>
                  <a:pt x="8335083" y="4124844"/>
                  <a:pt x="8335991" y="4120459"/>
                </a:cubicBezTo>
                <a:cubicBezTo>
                  <a:pt x="8337653" y="4113202"/>
                  <a:pt x="8338864" y="4105946"/>
                  <a:pt x="8340073" y="4098538"/>
                </a:cubicBezTo>
                <a:cubicBezTo>
                  <a:pt x="8342643" y="4079037"/>
                  <a:pt x="8344003" y="4059383"/>
                  <a:pt x="8343701" y="4039731"/>
                </a:cubicBezTo>
                <a:cubicBezTo>
                  <a:pt x="8343549" y="4030358"/>
                  <a:pt x="8342946" y="4020985"/>
                  <a:pt x="8342339" y="4011612"/>
                </a:cubicBezTo>
                <a:cubicBezTo>
                  <a:pt x="8341735" y="4002995"/>
                  <a:pt x="8341132" y="3994228"/>
                  <a:pt x="8340224" y="3985609"/>
                </a:cubicBezTo>
                <a:cubicBezTo>
                  <a:pt x="8339921" y="3983795"/>
                  <a:pt x="8339770" y="3981981"/>
                  <a:pt x="8339317" y="3980167"/>
                </a:cubicBezTo>
                <a:close/>
                <a:moveTo>
                  <a:pt x="10160083" y="3974423"/>
                </a:moveTo>
                <a:cubicBezTo>
                  <a:pt x="10160083" y="3974574"/>
                  <a:pt x="10159932" y="3974574"/>
                  <a:pt x="10159932" y="3974725"/>
                </a:cubicBezTo>
                <a:cubicBezTo>
                  <a:pt x="10156304" y="3984400"/>
                  <a:pt x="10153734" y="3994529"/>
                  <a:pt x="10151012" y="4004506"/>
                </a:cubicBezTo>
                <a:cubicBezTo>
                  <a:pt x="10147989" y="4015845"/>
                  <a:pt x="10145269" y="4027183"/>
                  <a:pt x="10143001" y="4038673"/>
                </a:cubicBezTo>
                <a:cubicBezTo>
                  <a:pt x="10140431" y="4050917"/>
                  <a:pt x="10138163" y="4063315"/>
                  <a:pt x="10136047" y="4075710"/>
                </a:cubicBezTo>
                <a:cubicBezTo>
                  <a:pt x="10134233" y="4087049"/>
                  <a:pt x="10132721" y="4098538"/>
                  <a:pt x="10131511" y="4110028"/>
                </a:cubicBezTo>
                <a:cubicBezTo>
                  <a:pt x="10130756" y="4118948"/>
                  <a:pt x="10130151" y="4127866"/>
                  <a:pt x="10129546" y="4136786"/>
                </a:cubicBezTo>
                <a:cubicBezTo>
                  <a:pt x="10128942" y="4146461"/>
                  <a:pt x="10128186" y="4156136"/>
                  <a:pt x="10128034" y="4165811"/>
                </a:cubicBezTo>
                <a:cubicBezTo>
                  <a:pt x="10127732" y="4175790"/>
                  <a:pt x="10127581" y="4185917"/>
                  <a:pt x="10128186" y="4195896"/>
                </a:cubicBezTo>
                <a:cubicBezTo>
                  <a:pt x="10128791" y="4205421"/>
                  <a:pt x="10130302" y="4214793"/>
                  <a:pt x="10131813" y="4224166"/>
                </a:cubicBezTo>
                <a:cubicBezTo>
                  <a:pt x="10133325" y="4232481"/>
                  <a:pt x="10134838" y="4240795"/>
                  <a:pt x="10136953" y="4248959"/>
                </a:cubicBezTo>
                <a:cubicBezTo>
                  <a:pt x="10139372" y="4258331"/>
                  <a:pt x="10141943" y="4267554"/>
                  <a:pt x="10144815" y="4276776"/>
                </a:cubicBezTo>
                <a:lnTo>
                  <a:pt x="10141840" y="4282450"/>
                </a:lnTo>
                <a:lnTo>
                  <a:pt x="10142699" y="4282672"/>
                </a:lnTo>
                <a:cubicBezTo>
                  <a:pt x="10149803" y="4285242"/>
                  <a:pt x="10156758" y="4287660"/>
                  <a:pt x="10163561" y="4290533"/>
                </a:cubicBezTo>
                <a:cubicBezTo>
                  <a:pt x="10169306" y="4292952"/>
                  <a:pt x="10174899" y="4295823"/>
                  <a:pt x="10180341" y="4298696"/>
                </a:cubicBezTo>
                <a:cubicBezTo>
                  <a:pt x="10185633" y="4301569"/>
                  <a:pt x="10190925" y="4304440"/>
                  <a:pt x="10196215" y="4307162"/>
                </a:cubicBezTo>
                <a:cubicBezTo>
                  <a:pt x="10201808" y="4310035"/>
                  <a:pt x="10207553" y="4312907"/>
                  <a:pt x="10212845" y="4316383"/>
                </a:cubicBezTo>
                <a:cubicBezTo>
                  <a:pt x="10218739" y="4320164"/>
                  <a:pt x="10224334" y="4324246"/>
                  <a:pt x="10230078" y="4328477"/>
                </a:cubicBezTo>
                <a:lnTo>
                  <a:pt x="10241763" y="4337046"/>
                </a:lnTo>
                <a:lnTo>
                  <a:pt x="10235219" y="4297790"/>
                </a:lnTo>
                <a:cubicBezTo>
                  <a:pt x="10234463" y="4291441"/>
                  <a:pt x="10234009" y="4285242"/>
                  <a:pt x="10233405" y="4278893"/>
                </a:cubicBezTo>
                <a:cubicBezTo>
                  <a:pt x="10232802" y="4272241"/>
                  <a:pt x="10232195" y="4265589"/>
                  <a:pt x="10231743" y="4258938"/>
                </a:cubicBezTo>
                <a:cubicBezTo>
                  <a:pt x="10231289" y="4252588"/>
                  <a:pt x="10231289" y="4246239"/>
                  <a:pt x="10231138" y="4239889"/>
                </a:cubicBezTo>
                <a:cubicBezTo>
                  <a:pt x="10230986" y="4233540"/>
                  <a:pt x="10230986" y="4227039"/>
                  <a:pt x="10231138" y="4220691"/>
                </a:cubicBezTo>
                <a:cubicBezTo>
                  <a:pt x="10231289" y="4214340"/>
                  <a:pt x="10231592" y="4207992"/>
                  <a:pt x="10232045" y="4201794"/>
                </a:cubicBezTo>
                <a:cubicBezTo>
                  <a:pt x="10232498" y="4195293"/>
                  <a:pt x="10232951" y="4188338"/>
                  <a:pt x="10234765" y="4181989"/>
                </a:cubicBezTo>
                <a:lnTo>
                  <a:pt x="10234928" y="4181521"/>
                </a:lnTo>
                <a:lnTo>
                  <a:pt x="10234009" y="4171406"/>
                </a:lnTo>
                <a:cubicBezTo>
                  <a:pt x="10233706" y="4165811"/>
                  <a:pt x="10233556" y="4160369"/>
                  <a:pt x="10233102" y="4154776"/>
                </a:cubicBezTo>
                <a:cubicBezTo>
                  <a:pt x="10232195" y="4144345"/>
                  <a:pt x="10230532" y="4133913"/>
                  <a:pt x="10228869" y="4123633"/>
                </a:cubicBezTo>
                <a:cubicBezTo>
                  <a:pt x="10227205" y="4114865"/>
                  <a:pt x="10225242" y="4106249"/>
                  <a:pt x="10222671" y="4097783"/>
                </a:cubicBezTo>
                <a:cubicBezTo>
                  <a:pt x="10220252" y="4089468"/>
                  <a:pt x="10218135" y="4081153"/>
                  <a:pt x="10215414" y="4072990"/>
                </a:cubicBezTo>
                <a:cubicBezTo>
                  <a:pt x="10212542" y="4064221"/>
                  <a:pt x="10208913" y="4055908"/>
                  <a:pt x="10205285" y="4047440"/>
                </a:cubicBezTo>
                <a:cubicBezTo>
                  <a:pt x="10201960" y="4039579"/>
                  <a:pt x="10199087" y="4031567"/>
                  <a:pt x="10195762" y="4023857"/>
                </a:cubicBezTo>
                <a:cubicBezTo>
                  <a:pt x="10192436" y="4016903"/>
                  <a:pt x="10188657" y="4010402"/>
                  <a:pt x="10184876" y="4003751"/>
                </a:cubicBezTo>
                <a:cubicBezTo>
                  <a:pt x="10181248" y="3997553"/>
                  <a:pt x="10177016" y="3991807"/>
                  <a:pt x="10172631" y="3986214"/>
                </a:cubicBezTo>
                <a:cubicBezTo>
                  <a:pt x="10169003" y="3982133"/>
                  <a:pt x="10165224" y="3978353"/>
                  <a:pt x="10160991" y="3975028"/>
                </a:cubicBezTo>
                <a:cubicBezTo>
                  <a:pt x="10160689" y="3974725"/>
                  <a:pt x="10160386" y="3974574"/>
                  <a:pt x="10160083" y="3974423"/>
                </a:cubicBezTo>
                <a:close/>
                <a:moveTo>
                  <a:pt x="8115767" y="3974393"/>
                </a:moveTo>
                <a:lnTo>
                  <a:pt x="8105751" y="3993472"/>
                </a:lnTo>
                <a:lnTo>
                  <a:pt x="8096580" y="4008804"/>
                </a:lnTo>
                <a:lnTo>
                  <a:pt x="8100610" y="4008437"/>
                </a:lnTo>
                <a:cubicBezTo>
                  <a:pt x="8102725" y="4008287"/>
                  <a:pt x="8106354" y="4010251"/>
                  <a:pt x="8108017" y="4011461"/>
                </a:cubicBezTo>
                <a:cubicBezTo>
                  <a:pt x="8109831" y="4012670"/>
                  <a:pt x="8111191" y="4014334"/>
                  <a:pt x="8112099" y="4016299"/>
                </a:cubicBezTo>
                <a:cubicBezTo>
                  <a:pt x="8112401" y="4016752"/>
                  <a:pt x="8112704" y="4017056"/>
                  <a:pt x="8113309" y="4017508"/>
                </a:cubicBezTo>
                <a:cubicBezTo>
                  <a:pt x="8114367" y="4020682"/>
                  <a:pt x="8115123" y="4023404"/>
                  <a:pt x="8115273" y="4026729"/>
                </a:cubicBezTo>
                <a:cubicBezTo>
                  <a:pt x="8115273" y="4029148"/>
                  <a:pt x="8115425" y="4031567"/>
                  <a:pt x="8115123" y="4033986"/>
                </a:cubicBezTo>
                <a:cubicBezTo>
                  <a:pt x="8114517" y="4038522"/>
                  <a:pt x="8113761" y="4042906"/>
                  <a:pt x="8112401" y="4047291"/>
                </a:cubicBezTo>
                <a:cubicBezTo>
                  <a:pt x="8111191" y="4051524"/>
                  <a:pt x="8109530" y="4055755"/>
                  <a:pt x="8108017" y="4059837"/>
                </a:cubicBezTo>
                <a:cubicBezTo>
                  <a:pt x="8105901" y="4065884"/>
                  <a:pt x="8102878" y="4071479"/>
                  <a:pt x="8100005" y="4077072"/>
                </a:cubicBezTo>
                <a:lnTo>
                  <a:pt x="8094955" y="4086419"/>
                </a:lnTo>
                <a:lnTo>
                  <a:pt x="8124346" y="4109877"/>
                </a:lnTo>
                <a:cubicBezTo>
                  <a:pt x="8142939" y="4125752"/>
                  <a:pt x="8161233" y="4142230"/>
                  <a:pt x="8176351" y="4161429"/>
                </a:cubicBezTo>
                <a:lnTo>
                  <a:pt x="8183104" y="4170302"/>
                </a:lnTo>
                <a:lnTo>
                  <a:pt x="8183756" y="4163847"/>
                </a:lnTo>
                <a:cubicBezTo>
                  <a:pt x="8184965" y="4158404"/>
                  <a:pt x="8186779" y="4152962"/>
                  <a:pt x="8188594" y="4147670"/>
                </a:cubicBezTo>
                <a:cubicBezTo>
                  <a:pt x="8190408" y="4142228"/>
                  <a:pt x="8192373" y="4136786"/>
                  <a:pt x="8194339" y="4131343"/>
                </a:cubicBezTo>
                <a:lnTo>
                  <a:pt x="8203240" y="4111653"/>
                </a:lnTo>
                <a:lnTo>
                  <a:pt x="8189501" y="4084176"/>
                </a:lnTo>
                <a:cubicBezTo>
                  <a:pt x="8184363" y="4074350"/>
                  <a:pt x="8178919" y="4064675"/>
                  <a:pt x="8173175" y="4055150"/>
                </a:cubicBezTo>
                <a:cubicBezTo>
                  <a:pt x="8167581" y="4045929"/>
                  <a:pt x="8161987" y="4036708"/>
                  <a:pt x="8156243" y="4027637"/>
                </a:cubicBezTo>
                <a:cubicBezTo>
                  <a:pt x="8150801" y="4018868"/>
                  <a:pt x="8144904" y="4010555"/>
                  <a:pt x="8139009" y="4002240"/>
                </a:cubicBezTo>
                <a:close/>
                <a:moveTo>
                  <a:pt x="9257714" y="3970341"/>
                </a:moveTo>
                <a:cubicBezTo>
                  <a:pt x="9252272" y="3970190"/>
                  <a:pt x="9246829" y="3970341"/>
                  <a:pt x="9241235" y="3970795"/>
                </a:cubicBezTo>
                <a:cubicBezTo>
                  <a:pt x="9235641" y="3971249"/>
                  <a:pt x="9230048" y="3972155"/>
                  <a:pt x="9224455" y="3972760"/>
                </a:cubicBezTo>
                <a:cubicBezTo>
                  <a:pt x="9213418" y="3974120"/>
                  <a:pt x="9202535" y="3975783"/>
                  <a:pt x="9191347" y="3978051"/>
                </a:cubicBezTo>
                <a:cubicBezTo>
                  <a:pt x="9191044" y="3978202"/>
                  <a:pt x="9190592" y="3978353"/>
                  <a:pt x="9190288" y="3978353"/>
                </a:cubicBezTo>
                <a:cubicBezTo>
                  <a:pt x="9190288" y="3978353"/>
                  <a:pt x="9190138" y="3978353"/>
                  <a:pt x="9190138" y="3978353"/>
                </a:cubicBezTo>
                <a:cubicBezTo>
                  <a:pt x="9189533" y="3978504"/>
                  <a:pt x="9188776" y="3978656"/>
                  <a:pt x="9188173" y="3978807"/>
                </a:cubicBezTo>
                <a:cubicBezTo>
                  <a:pt x="9191196" y="3980772"/>
                  <a:pt x="9194220" y="3982889"/>
                  <a:pt x="9197093" y="3984854"/>
                </a:cubicBezTo>
                <a:cubicBezTo>
                  <a:pt x="9202079" y="3988181"/>
                  <a:pt x="9206919" y="3991355"/>
                  <a:pt x="9211907" y="3994680"/>
                </a:cubicBezTo>
                <a:cubicBezTo>
                  <a:pt x="9214627" y="3996494"/>
                  <a:pt x="9217197" y="3998157"/>
                  <a:pt x="9219921" y="3999971"/>
                </a:cubicBezTo>
                <a:cubicBezTo>
                  <a:pt x="9220222" y="3999971"/>
                  <a:pt x="9220373" y="4000122"/>
                  <a:pt x="9220524" y="4000273"/>
                </a:cubicBezTo>
                <a:cubicBezTo>
                  <a:pt x="9221128" y="4000727"/>
                  <a:pt x="9221582" y="4001030"/>
                  <a:pt x="9222187" y="4001332"/>
                </a:cubicBezTo>
                <a:cubicBezTo>
                  <a:pt x="9223246" y="4002087"/>
                  <a:pt x="9224455" y="4002844"/>
                  <a:pt x="9225514" y="4003449"/>
                </a:cubicBezTo>
                <a:cubicBezTo>
                  <a:pt x="9230804" y="4006623"/>
                  <a:pt x="9236095" y="4009950"/>
                  <a:pt x="9241387" y="4012972"/>
                </a:cubicBezTo>
                <a:cubicBezTo>
                  <a:pt x="9251364" y="4018567"/>
                  <a:pt x="9261794" y="4023253"/>
                  <a:pt x="9272528" y="4027334"/>
                </a:cubicBezTo>
                <a:cubicBezTo>
                  <a:pt x="9283413" y="4031567"/>
                  <a:pt x="9294147" y="4035952"/>
                  <a:pt x="9305182" y="4039580"/>
                </a:cubicBezTo>
                <a:cubicBezTo>
                  <a:pt x="9319848" y="4043964"/>
                  <a:pt x="9334662" y="4047894"/>
                  <a:pt x="9349629" y="4051371"/>
                </a:cubicBezTo>
                <a:cubicBezTo>
                  <a:pt x="9357641" y="4053186"/>
                  <a:pt x="9365804" y="4055000"/>
                  <a:pt x="9373968" y="4056058"/>
                </a:cubicBezTo>
                <a:cubicBezTo>
                  <a:pt x="9379712" y="4056814"/>
                  <a:pt x="9385608" y="4057418"/>
                  <a:pt x="9391354" y="4057872"/>
                </a:cubicBezTo>
                <a:cubicBezTo>
                  <a:pt x="9390446" y="4056511"/>
                  <a:pt x="9389387" y="4055303"/>
                  <a:pt x="9388330" y="4054092"/>
                </a:cubicBezTo>
                <a:cubicBezTo>
                  <a:pt x="9384550" y="4050313"/>
                  <a:pt x="9380771" y="4046685"/>
                  <a:pt x="9376690" y="4043207"/>
                </a:cubicBezTo>
                <a:cubicBezTo>
                  <a:pt x="9372759" y="4039882"/>
                  <a:pt x="9368526" y="4036859"/>
                  <a:pt x="9364293" y="4033684"/>
                </a:cubicBezTo>
                <a:cubicBezTo>
                  <a:pt x="9355979" y="4027334"/>
                  <a:pt x="9347512" y="4020985"/>
                  <a:pt x="9339349" y="4014484"/>
                </a:cubicBezTo>
                <a:cubicBezTo>
                  <a:pt x="9324685" y="4002995"/>
                  <a:pt x="9311382" y="3989692"/>
                  <a:pt x="9295961" y="3979261"/>
                </a:cubicBezTo>
                <a:cubicBezTo>
                  <a:pt x="9294599" y="3978504"/>
                  <a:pt x="9293241" y="3977901"/>
                  <a:pt x="9291577" y="3977296"/>
                </a:cubicBezTo>
                <a:cubicBezTo>
                  <a:pt x="9290519" y="3976993"/>
                  <a:pt x="9289460" y="3976388"/>
                  <a:pt x="9288554" y="3975482"/>
                </a:cubicBezTo>
                <a:cubicBezTo>
                  <a:pt x="9284775" y="3974423"/>
                  <a:pt x="9280994" y="3973364"/>
                  <a:pt x="9277215" y="3972760"/>
                </a:cubicBezTo>
                <a:cubicBezTo>
                  <a:pt x="9270714" y="3971550"/>
                  <a:pt x="9264215" y="3970795"/>
                  <a:pt x="9257714" y="3970341"/>
                </a:cubicBezTo>
                <a:close/>
                <a:moveTo>
                  <a:pt x="5365228" y="3960666"/>
                </a:moveTo>
                <a:cubicBezTo>
                  <a:pt x="5365228" y="3960666"/>
                  <a:pt x="5365228" y="3960666"/>
                  <a:pt x="5365228" y="3960816"/>
                </a:cubicBezTo>
                <a:cubicBezTo>
                  <a:pt x="5375659" y="3975633"/>
                  <a:pt x="5389416" y="3987727"/>
                  <a:pt x="5402115" y="4000425"/>
                </a:cubicBezTo>
                <a:cubicBezTo>
                  <a:pt x="5408614" y="4006925"/>
                  <a:pt x="5414965" y="4013577"/>
                  <a:pt x="5421316" y="4020078"/>
                </a:cubicBezTo>
                <a:cubicBezTo>
                  <a:pt x="5426908" y="4025672"/>
                  <a:pt x="5432805" y="4031113"/>
                  <a:pt x="5438700" y="4036405"/>
                </a:cubicBezTo>
                <a:cubicBezTo>
                  <a:pt x="5445200" y="4041998"/>
                  <a:pt x="5451701" y="4047592"/>
                  <a:pt x="5458352" y="4053035"/>
                </a:cubicBezTo>
                <a:cubicBezTo>
                  <a:pt x="5464853" y="4058325"/>
                  <a:pt x="5471656" y="4063162"/>
                  <a:pt x="5478610" y="4067849"/>
                </a:cubicBezTo>
                <a:cubicBezTo>
                  <a:pt x="5492066" y="4077071"/>
                  <a:pt x="5505973" y="4085386"/>
                  <a:pt x="5520488" y="4092793"/>
                </a:cubicBezTo>
                <a:cubicBezTo>
                  <a:pt x="5526383" y="4095515"/>
                  <a:pt x="5532278" y="4097783"/>
                  <a:pt x="5538627" y="4099143"/>
                </a:cubicBezTo>
                <a:lnTo>
                  <a:pt x="5541431" y="4101589"/>
                </a:lnTo>
                <a:lnTo>
                  <a:pt x="5554650" y="4099446"/>
                </a:lnTo>
                <a:cubicBezTo>
                  <a:pt x="5561303" y="4099143"/>
                  <a:pt x="5567955" y="4099446"/>
                  <a:pt x="5574454" y="4099446"/>
                </a:cubicBezTo>
                <a:cubicBezTo>
                  <a:pt x="5587456" y="4099748"/>
                  <a:pt x="5600307" y="4100503"/>
                  <a:pt x="5613155" y="4101714"/>
                </a:cubicBezTo>
                <a:cubicBezTo>
                  <a:pt x="5626913" y="4102922"/>
                  <a:pt x="5640368" y="4105343"/>
                  <a:pt x="5653520" y="4109122"/>
                </a:cubicBezTo>
                <a:lnTo>
                  <a:pt x="5662727" y="4112774"/>
                </a:lnTo>
                <a:lnTo>
                  <a:pt x="5654278" y="4086595"/>
                </a:lnTo>
                <a:lnTo>
                  <a:pt x="5649035" y="4048110"/>
                </a:lnTo>
                <a:lnTo>
                  <a:pt x="5647021" y="4048499"/>
                </a:lnTo>
                <a:cubicBezTo>
                  <a:pt x="5626913" y="4033986"/>
                  <a:pt x="5607260" y="4018567"/>
                  <a:pt x="5585341" y="4007077"/>
                </a:cubicBezTo>
                <a:cubicBezTo>
                  <a:pt x="5566444" y="3998459"/>
                  <a:pt x="5546790" y="3991807"/>
                  <a:pt x="5526835" y="3985913"/>
                </a:cubicBezTo>
                <a:cubicBezTo>
                  <a:pt x="5516859" y="3982889"/>
                  <a:pt x="5506879" y="3980016"/>
                  <a:pt x="5496599" y="3977597"/>
                </a:cubicBezTo>
                <a:cubicBezTo>
                  <a:pt x="5486774" y="3975179"/>
                  <a:pt x="5476796" y="3973214"/>
                  <a:pt x="5466818" y="3971096"/>
                </a:cubicBezTo>
                <a:cubicBezTo>
                  <a:pt x="5448374" y="3967771"/>
                  <a:pt x="5429781" y="3966108"/>
                  <a:pt x="5411186" y="3964294"/>
                </a:cubicBezTo>
                <a:lnTo>
                  <a:pt x="5410250" y="3964213"/>
                </a:lnTo>
                <a:lnTo>
                  <a:pt x="5403326" y="3968830"/>
                </a:lnTo>
                <a:cubicBezTo>
                  <a:pt x="5402265" y="3968982"/>
                  <a:pt x="5401208" y="3968982"/>
                  <a:pt x="5400149" y="3969133"/>
                </a:cubicBezTo>
                <a:cubicBezTo>
                  <a:pt x="5397883" y="3968982"/>
                  <a:pt x="5395765" y="3968225"/>
                  <a:pt x="5393951" y="3967016"/>
                </a:cubicBezTo>
                <a:lnTo>
                  <a:pt x="5386554" y="3962186"/>
                </a:lnTo>
                <a:lnTo>
                  <a:pt x="5382915" y="3961875"/>
                </a:lnTo>
                <a:cubicBezTo>
                  <a:pt x="5378531" y="3961572"/>
                  <a:pt x="5374299" y="3961270"/>
                  <a:pt x="5369913" y="3960967"/>
                </a:cubicBezTo>
                <a:cubicBezTo>
                  <a:pt x="5368402" y="3960816"/>
                  <a:pt x="5366891" y="3960816"/>
                  <a:pt x="5365228" y="3960666"/>
                </a:cubicBezTo>
                <a:close/>
                <a:moveTo>
                  <a:pt x="267005" y="3960285"/>
                </a:moveTo>
                <a:lnTo>
                  <a:pt x="262423" y="3963689"/>
                </a:lnTo>
                <a:cubicBezTo>
                  <a:pt x="259249" y="3966713"/>
                  <a:pt x="256229" y="3969736"/>
                  <a:pt x="253202" y="3973061"/>
                </a:cubicBezTo>
                <a:cubicBezTo>
                  <a:pt x="250180" y="3976388"/>
                  <a:pt x="247459" y="3980167"/>
                  <a:pt x="244890" y="3983946"/>
                </a:cubicBezTo>
                <a:lnTo>
                  <a:pt x="243893" y="3985740"/>
                </a:lnTo>
                <a:lnTo>
                  <a:pt x="243830" y="3986517"/>
                </a:lnTo>
                <a:lnTo>
                  <a:pt x="243228" y="3986936"/>
                </a:lnTo>
                <a:lnTo>
                  <a:pt x="229772" y="4011158"/>
                </a:lnTo>
                <a:cubicBezTo>
                  <a:pt x="224782" y="4021438"/>
                  <a:pt x="220397" y="4032172"/>
                  <a:pt x="215863" y="4042755"/>
                </a:cubicBezTo>
                <a:cubicBezTo>
                  <a:pt x="207246" y="4063162"/>
                  <a:pt x="198326" y="4083722"/>
                  <a:pt x="191374" y="4104887"/>
                </a:cubicBezTo>
                <a:cubicBezTo>
                  <a:pt x="184720" y="4126052"/>
                  <a:pt x="178369" y="4147369"/>
                  <a:pt x="174892" y="4169289"/>
                </a:cubicBezTo>
                <a:cubicBezTo>
                  <a:pt x="171719" y="4189546"/>
                  <a:pt x="169753" y="4210106"/>
                  <a:pt x="167789" y="4230515"/>
                </a:cubicBezTo>
                <a:lnTo>
                  <a:pt x="167264" y="4230878"/>
                </a:lnTo>
                <a:lnTo>
                  <a:pt x="194801" y="4276704"/>
                </a:lnTo>
                <a:lnTo>
                  <a:pt x="199686" y="4263020"/>
                </a:lnTo>
                <a:cubicBezTo>
                  <a:pt x="202256" y="4257427"/>
                  <a:pt x="205278" y="4251832"/>
                  <a:pt x="208305" y="4246390"/>
                </a:cubicBezTo>
                <a:cubicBezTo>
                  <a:pt x="211326" y="4240797"/>
                  <a:pt x="214350" y="4235051"/>
                  <a:pt x="217374" y="4229610"/>
                </a:cubicBezTo>
                <a:cubicBezTo>
                  <a:pt x="223875" y="4218119"/>
                  <a:pt x="230982" y="4206933"/>
                  <a:pt x="237783" y="4195444"/>
                </a:cubicBezTo>
                <a:cubicBezTo>
                  <a:pt x="241562" y="4189246"/>
                  <a:pt x="245341" y="4182896"/>
                  <a:pt x="249572" y="4176999"/>
                </a:cubicBezTo>
                <a:cubicBezTo>
                  <a:pt x="253508" y="4171559"/>
                  <a:pt x="257889" y="4166418"/>
                  <a:pt x="263330" y="4162488"/>
                </a:cubicBezTo>
                <a:cubicBezTo>
                  <a:pt x="264088" y="4162488"/>
                  <a:pt x="264088" y="4162336"/>
                  <a:pt x="264239" y="4162185"/>
                </a:cubicBezTo>
                <a:lnTo>
                  <a:pt x="277301" y="4159331"/>
                </a:lnTo>
                <a:lnTo>
                  <a:pt x="277390" y="4125750"/>
                </a:lnTo>
                <a:cubicBezTo>
                  <a:pt x="277695" y="4107458"/>
                  <a:pt x="279507" y="4089317"/>
                  <a:pt x="280566" y="4071025"/>
                </a:cubicBezTo>
                <a:cubicBezTo>
                  <a:pt x="281169" y="4056965"/>
                  <a:pt x="281475" y="4042906"/>
                  <a:pt x="280717" y="4028847"/>
                </a:cubicBezTo>
                <a:cubicBezTo>
                  <a:pt x="279960" y="4014635"/>
                  <a:pt x="278298" y="4000425"/>
                  <a:pt x="275577" y="3986365"/>
                </a:cubicBezTo>
                <a:lnTo>
                  <a:pt x="267885" y="3960328"/>
                </a:lnTo>
                <a:close/>
                <a:moveTo>
                  <a:pt x="7322505" y="3959004"/>
                </a:moveTo>
                <a:cubicBezTo>
                  <a:pt x="7322505" y="3959609"/>
                  <a:pt x="7322505" y="3960213"/>
                  <a:pt x="7322505" y="3960818"/>
                </a:cubicBezTo>
                <a:cubicBezTo>
                  <a:pt x="7323413" y="3969738"/>
                  <a:pt x="7325378" y="3978505"/>
                  <a:pt x="7327494" y="3987274"/>
                </a:cubicBezTo>
                <a:cubicBezTo>
                  <a:pt x="7329157" y="3994531"/>
                  <a:pt x="7331425" y="4001635"/>
                  <a:pt x="7333541" y="4008741"/>
                </a:cubicBezTo>
                <a:cubicBezTo>
                  <a:pt x="7336413" y="4017056"/>
                  <a:pt x="7339588" y="4025218"/>
                  <a:pt x="7343369" y="4033232"/>
                </a:cubicBezTo>
                <a:cubicBezTo>
                  <a:pt x="7347147" y="4041093"/>
                  <a:pt x="7351682" y="4048500"/>
                  <a:pt x="7356519" y="4055908"/>
                </a:cubicBezTo>
                <a:cubicBezTo>
                  <a:pt x="7365439" y="4069060"/>
                  <a:pt x="7376021" y="4080700"/>
                  <a:pt x="7386907" y="4092341"/>
                </a:cubicBezTo>
                <a:cubicBezTo>
                  <a:pt x="7397187" y="4103378"/>
                  <a:pt x="7407919" y="4114110"/>
                  <a:pt x="7419106" y="4124392"/>
                </a:cubicBezTo>
                <a:cubicBezTo>
                  <a:pt x="7423188" y="4128020"/>
                  <a:pt x="7427423" y="4131646"/>
                  <a:pt x="7431654" y="4135276"/>
                </a:cubicBezTo>
                <a:cubicBezTo>
                  <a:pt x="7436341" y="4139357"/>
                  <a:pt x="7441179" y="4143590"/>
                  <a:pt x="7446016" y="4147672"/>
                </a:cubicBezTo>
                <a:cubicBezTo>
                  <a:pt x="7451006" y="4151754"/>
                  <a:pt x="7456599" y="4155382"/>
                  <a:pt x="7462041" y="4159011"/>
                </a:cubicBezTo>
                <a:cubicBezTo>
                  <a:pt x="7466123" y="4161731"/>
                  <a:pt x="7470204" y="4164604"/>
                  <a:pt x="7474589" y="4167022"/>
                </a:cubicBezTo>
                <a:cubicBezTo>
                  <a:pt x="7476403" y="4167778"/>
                  <a:pt x="7478369" y="4168232"/>
                  <a:pt x="7480333" y="4168686"/>
                </a:cubicBezTo>
                <a:lnTo>
                  <a:pt x="7484271" y="4172111"/>
                </a:lnTo>
                <a:lnTo>
                  <a:pt x="7503465" y="4180174"/>
                </a:lnTo>
                <a:cubicBezTo>
                  <a:pt x="7527653" y="4191058"/>
                  <a:pt x="7551538" y="4202548"/>
                  <a:pt x="7574517" y="4215701"/>
                </a:cubicBezTo>
                <a:lnTo>
                  <a:pt x="7588601" y="4224189"/>
                </a:lnTo>
                <a:lnTo>
                  <a:pt x="7587971" y="4211166"/>
                </a:lnTo>
                <a:cubicBezTo>
                  <a:pt x="7587820" y="4199374"/>
                  <a:pt x="7588123" y="4187733"/>
                  <a:pt x="7588727" y="4175941"/>
                </a:cubicBezTo>
                <a:cubicBezTo>
                  <a:pt x="7589331" y="4164300"/>
                  <a:pt x="7589483" y="4152811"/>
                  <a:pt x="7590541" y="4141322"/>
                </a:cubicBezTo>
                <a:lnTo>
                  <a:pt x="7592337" y="4123976"/>
                </a:lnTo>
                <a:lnTo>
                  <a:pt x="7568469" y="4092945"/>
                </a:lnTo>
                <a:cubicBezTo>
                  <a:pt x="7564387" y="4088260"/>
                  <a:pt x="7560003" y="4084027"/>
                  <a:pt x="7555467" y="4079945"/>
                </a:cubicBezTo>
                <a:cubicBezTo>
                  <a:pt x="7550933" y="4075712"/>
                  <a:pt x="7546397" y="4071479"/>
                  <a:pt x="7541711" y="4067246"/>
                </a:cubicBezTo>
                <a:cubicBezTo>
                  <a:pt x="7533395" y="4060140"/>
                  <a:pt x="7524929" y="4053338"/>
                  <a:pt x="7516161" y="4046837"/>
                </a:cubicBezTo>
                <a:cubicBezTo>
                  <a:pt x="7507395" y="4040336"/>
                  <a:pt x="7498475" y="4034289"/>
                  <a:pt x="7489404" y="4028394"/>
                </a:cubicBezTo>
                <a:cubicBezTo>
                  <a:pt x="7480183" y="4022498"/>
                  <a:pt x="7470507" y="4017357"/>
                  <a:pt x="7460983" y="4011916"/>
                </a:cubicBezTo>
                <a:cubicBezTo>
                  <a:pt x="7451912" y="4006776"/>
                  <a:pt x="7442689" y="4001635"/>
                  <a:pt x="7433468" y="3996799"/>
                </a:cubicBezTo>
                <a:cubicBezTo>
                  <a:pt x="7414875" y="3988181"/>
                  <a:pt x="7395523" y="3982133"/>
                  <a:pt x="7376021" y="3975633"/>
                </a:cubicBezTo>
                <a:cubicBezTo>
                  <a:pt x="7366345" y="3972458"/>
                  <a:pt x="7356519" y="3969284"/>
                  <a:pt x="7346693" y="3966260"/>
                </a:cubicBezTo>
                <a:cubicBezTo>
                  <a:pt x="7338681" y="3963842"/>
                  <a:pt x="7330668" y="3961120"/>
                  <a:pt x="7322505" y="3959004"/>
                </a:cubicBezTo>
                <a:close/>
                <a:moveTo>
                  <a:pt x="7102242" y="3951141"/>
                </a:moveTo>
                <a:cubicBezTo>
                  <a:pt x="7101336" y="3952351"/>
                  <a:pt x="7100580" y="3953560"/>
                  <a:pt x="7099823" y="3954769"/>
                </a:cubicBezTo>
                <a:lnTo>
                  <a:pt x="7079965" y="3994901"/>
                </a:lnTo>
                <a:lnTo>
                  <a:pt x="7079717" y="3997250"/>
                </a:lnTo>
                <a:lnTo>
                  <a:pt x="7075443" y="4004036"/>
                </a:lnTo>
                <a:lnTo>
                  <a:pt x="7070798" y="4013426"/>
                </a:lnTo>
                <a:cubicBezTo>
                  <a:pt x="7062333" y="4032927"/>
                  <a:pt x="7054924" y="4052882"/>
                  <a:pt x="7048576" y="4073292"/>
                </a:cubicBezTo>
                <a:cubicBezTo>
                  <a:pt x="7045400" y="4084025"/>
                  <a:pt x="7042376" y="4094910"/>
                  <a:pt x="7039808" y="4105795"/>
                </a:cubicBezTo>
                <a:cubicBezTo>
                  <a:pt x="7037086" y="4117889"/>
                  <a:pt x="7034516" y="4129983"/>
                  <a:pt x="7032551" y="4142379"/>
                </a:cubicBezTo>
                <a:cubicBezTo>
                  <a:pt x="7030737" y="4154020"/>
                  <a:pt x="7029828" y="4165964"/>
                  <a:pt x="7028619" y="4177755"/>
                </a:cubicBezTo>
                <a:cubicBezTo>
                  <a:pt x="7027410" y="4189547"/>
                  <a:pt x="7026805" y="4201489"/>
                  <a:pt x="7025595" y="4213282"/>
                </a:cubicBezTo>
                <a:lnTo>
                  <a:pt x="7019267" y="4217861"/>
                </a:lnTo>
                <a:lnTo>
                  <a:pt x="7040411" y="4239587"/>
                </a:lnTo>
                <a:cubicBezTo>
                  <a:pt x="7048120" y="4249112"/>
                  <a:pt x="7055528" y="4258938"/>
                  <a:pt x="7062635" y="4268916"/>
                </a:cubicBezTo>
                <a:lnTo>
                  <a:pt x="7077236" y="4289046"/>
                </a:lnTo>
                <a:lnTo>
                  <a:pt x="7079263" y="4282370"/>
                </a:lnTo>
                <a:cubicBezTo>
                  <a:pt x="7083346" y="4270578"/>
                  <a:pt x="7087729" y="4258938"/>
                  <a:pt x="7092871" y="4247599"/>
                </a:cubicBezTo>
                <a:cubicBezTo>
                  <a:pt x="7098312" y="4235808"/>
                  <a:pt x="7104359" y="4224319"/>
                  <a:pt x="7110407" y="4212980"/>
                </a:cubicBezTo>
                <a:cubicBezTo>
                  <a:pt x="7116455" y="4201642"/>
                  <a:pt x="7122955" y="4190757"/>
                  <a:pt x="7129607" y="4179872"/>
                </a:cubicBezTo>
                <a:lnTo>
                  <a:pt x="7147801" y="4152324"/>
                </a:lnTo>
                <a:lnTo>
                  <a:pt x="7146840" y="4150997"/>
                </a:lnTo>
                <a:cubicBezTo>
                  <a:pt x="7146840" y="4150240"/>
                  <a:pt x="7146990" y="4149635"/>
                  <a:pt x="7146990" y="4148880"/>
                </a:cubicBezTo>
                <a:cubicBezTo>
                  <a:pt x="7146990" y="4141623"/>
                  <a:pt x="7146386" y="4134216"/>
                  <a:pt x="7146235" y="4126960"/>
                </a:cubicBezTo>
                <a:cubicBezTo>
                  <a:pt x="7146082" y="4118343"/>
                  <a:pt x="7145934" y="4109726"/>
                  <a:pt x="7145327" y="4101108"/>
                </a:cubicBezTo>
                <a:cubicBezTo>
                  <a:pt x="7143967" y="4083118"/>
                  <a:pt x="7140794" y="4065129"/>
                  <a:pt x="7136862" y="4047592"/>
                </a:cubicBezTo>
                <a:cubicBezTo>
                  <a:pt x="7133537" y="4033532"/>
                  <a:pt x="7129758" y="4019624"/>
                  <a:pt x="7125675" y="4005717"/>
                </a:cubicBezTo>
                <a:cubicBezTo>
                  <a:pt x="7121442" y="3991202"/>
                  <a:pt x="7116150" y="3976993"/>
                  <a:pt x="7109499" y="3963235"/>
                </a:cubicBezTo>
                <a:cubicBezTo>
                  <a:pt x="7107233" y="3959002"/>
                  <a:pt x="7104964" y="3954920"/>
                  <a:pt x="7102242" y="3951141"/>
                </a:cubicBezTo>
                <a:close/>
                <a:moveTo>
                  <a:pt x="6836474" y="3950538"/>
                </a:moveTo>
                <a:cubicBezTo>
                  <a:pt x="6836474" y="3951747"/>
                  <a:pt x="6836324" y="3953108"/>
                  <a:pt x="6836324" y="3954468"/>
                </a:cubicBezTo>
                <a:cubicBezTo>
                  <a:pt x="6836324" y="3961120"/>
                  <a:pt x="6836778" y="3967621"/>
                  <a:pt x="6837684" y="3974122"/>
                </a:cubicBezTo>
                <a:cubicBezTo>
                  <a:pt x="6838440" y="3980018"/>
                  <a:pt x="6839649" y="3986065"/>
                  <a:pt x="6841011" y="3991961"/>
                </a:cubicBezTo>
                <a:cubicBezTo>
                  <a:pt x="6843730" y="4003147"/>
                  <a:pt x="6846906" y="4014183"/>
                  <a:pt x="6850382" y="4025218"/>
                </a:cubicBezTo>
                <a:cubicBezTo>
                  <a:pt x="6854013" y="4036557"/>
                  <a:pt x="6858547" y="4047442"/>
                  <a:pt x="6862931" y="4058477"/>
                </a:cubicBezTo>
                <a:cubicBezTo>
                  <a:pt x="6867313" y="4069514"/>
                  <a:pt x="6871396" y="4080700"/>
                  <a:pt x="6875629" y="4091888"/>
                </a:cubicBezTo>
                <a:lnTo>
                  <a:pt x="6888421" y="4124228"/>
                </a:lnTo>
                <a:lnTo>
                  <a:pt x="6895130" y="4124844"/>
                </a:lnTo>
                <a:cubicBezTo>
                  <a:pt x="6898458" y="4125449"/>
                  <a:pt x="6901632" y="4126507"/>
                  <a:pt x="6904807" y="4127717"/>
                </a:cubicBezTo>
                <a:cubicBezTo>
                  <a:pt x="6910852" y="4129985"/>
                  <a:pt x="6916599" y="4133159"/>
                  <a:pt x="6922192" y="4136484"/>
                </a:cubicBezTo>
                <a:cubicBezTo>
                  <a:pt x="6928238" y="4139962"/>
                  <a:pt x="6933984" y="4144044"/>
                  <a:pt x="6939578" y="4147975"/>
                </a:cubicBezTo>
                <a:cubicBezTo>
                  <a:pt x="6945170" y="4151754"/>
                  <a:pt x="6950612" y="4155835"/>
                  <a:pt x="6956055" y="4159917"/>
                </a:cubicBezTo>
                <a:cubicBezTo>
                  <a:pt x="6966033" y="4167476"/>
                  <a:pt x="6976010" y="4175034"/>
                  <a:pt x="6985534" y="4183199"/>
                </a:cubicBezTo>
                <a:lnTo>
                  <a:pt x="7001939" y="4200056"/>
                </a:lnTo>
                <a:lnTo>
                  <a:pt x="7006245" y="4152054"/>
                </a:lnTo>
                <a:lnTo>
                  <a:pt x="7012822" y="4120486"/>
                </a:lnTo>
                <a:lnTo>
                  <a:pt x="7005339" y="4115773"/>
                </a:lnTo>
                <a:cubicBezTo>
                  <a:pt x="7002012" y="4109726"/>
                  <a:pt x="6998536" y="4103679"/>
                  <a:pt x="6995060" y="4097632"/>
                </a:cubicBezTo>
                <a:cubicBezTo>
                  <a:pt x="6991278" y="4090830"/>
                  <a:pt x="6987198" y="4084329"/>
                  <a:pt x="6982812" y="4077828"/>
                </a:cubicBezTo>
                <a:cubicBezTo>
                  <a:pt x="6974196" y="4065281"/>
                  <a:pt x="6964522" y="4053489"/>
                  <a:pt x="6954391" y="4042152"/>
                </a:cubicBezTo>
                <a:cubicBezTo>
                  <a:pt x="6946682" y="4033837"/>
                  <a:pt x="6938670" y="4025975"/>
                  <a:pt x="6930356" y="4018265"/>
                </a:cubicBezTo>
                <a:cubicBezTo>
                  <a:pt x="6921889" y="4010404"/>
                  <a:pt x="6912970" y="4002997"/>
                  <a:pt x="6903597" y="3996042"/>
                </a:cubicBezTo>
                <a:cubicBezTo>
                  <a:pt x="6894375" y="3989088"/>
                  <a:pt x="6885153" y="3982133"/>
                  <a:pt x="6875479" y="3975633"/>
                </a:cubicBezTo>
                <a:cubicBezTo>
                  <a:pt x="6866106" y="3969284"/>
                  <a:pt x="6856733" y="3962934"/>
                  <a:pt x="6847360" y="3956736"/>
                </a:cubicBezTo>
                <a:cubicBezTo>
                  <a:pt x="6843730" y="3954468"/>
                  <a:pt x="6840254" y="3952352"/>
                  <a:pt x="6836474" y="3950538"/>
                </a:cubicBezTo>
                <a:close/>
                <a:moveTo>
                  <a:pt x="9344607" y="3946516"/>
                </a:moveTo>
                <a:lnTo>
                  <a:pt x="9343884" y="3960061"/>
                </a:lnTo>
                <a:cubicBezTo>
                  <a:pt x="9343431" y="3962783"/>
                  <a:pt x="9342977" y="3965654"/>
                  <a:pt x="9342222" y="3968225"/>
                </a:cubicBezTo>
                <a:cubicBezTo>
                  <a:pt x="9341163" y="3971852"/>
                  <a:pt x="9340255" y="3975028"/>
                  <a:pt x="9337686" y="3977901"/>
                </a:cubicBezTo>
                <a:lnTo>
                  <a:pt x="9334667" y="3978510"/>
                </a:lnTo>
                <a:lnTo>
                  <a:pt x="9359304" y="3999065"/>
                </a:lnTo>
                <a:cubicBezTo>
                  <a:pt x="9368980" y="4006623"/>
                  <a:pt x="9379107" y="4013578"/>
                  <a:pt x="9388632" y="4021287"/>
                </a:cubicBezTo>
                <a:cubicBezTo>
                  <a:pt x="9393622" y="4025369"/>
                  <a:pt x="9398609" y="4029451"/>
                  <a:pt x="9402994" y="4034138"/>
                </a:cubicBezTo>
                <a:cubicBezTo>
                  <a:pt x="9407000" y="4038371"/>
                  <a:pt x="9411195" y="4042867"/>
                  <a:pt x="9414237" y="4047875"/>
                </a:cubicBezTo>
                <a:lnTo>
                  <a:pt x="9414459" y="4048735"/>
                </a:lnTo>
                <a:lnTo>
                  <a:pt x="9415239" y="4048953"/>
                </a:lnTo>
                <a:cubicBezTo>
                  <a:pt x="9417810" y="4050616"/>
                  <a:pt x="9420530" y="4053639"/>
                  <a:pt x="9420833" y="4056814"/>
                </a:cubicBezTo>
                <a:cubicBezTo>
                  <a:pt x="9421286" y="4061955"/>
                  <a:pt x="9421891" y="4067094"/>
                  <a:pt x="9422495" y="4072235"/>
                </a:cubicBezTo>
                <a:cubicBezTo>
                  <a:pt x="9422798" y="4074804"/>
                  <a:pt x="9423100" y="4077374"/>
                  <a:pt x="9423554" y="4079793"/>
                </a:cubicBezTo>
                <a:cubicBezTo>
                  <a:pt x="9424763" y="4080094"/>
                  <a:pt x="9426123" y="4080397"/>
                  <a:pt x="9427333" y="4080700"/>
                </a:cubicBezTo>
                <a:cubicBezTo>
                  <a:pt x="9429299" y="4081153"/>
                  <a:pt x="9431264" y="4081757"/>
                  <a:pt x="9433078" y="4082362"/>
                </a:cubicBezTo>
                <a:cubicBezTo>
                  <a:pt x="9437311" y="4083875"/>
                  <a:pt x="9441393" y="4085235"/>
                  <a:pt x="9445474" y="4086898"/>
                </a:cubicBezTo>
                <a:cubicBezTo>
                  <a:pt x="9450161" y="4088863"/>
                  <a:pt x="9454848" y="4090828"/>
                  <a:pt x="9459231" y="4093247"/>
                </a:cubicBezTo>
                <a:cubicBezTo>
                  <a:pt x="9462709" y="4095212"/>
                  <a:pt x="9466034" y="4097329"/>
                  <a:pt x="9469361" y="4099748"/>
                </a:cubicBezTo>
                <a:cubicBezTo>
                  <a:pt x="9477222" y="4105341"/>
                  <a:pt x="9484932" y="4111086"/>
                  <a:pt x="9492490" y="4117284"/>
                </a:cubicBezTo>
                <a:cubicBezTo>
                  <a:pt x="9499142" y="4122727"/>
                  <a:pt x="9505794" y="4128169"/>
                  <a:pt x="9512446" y="4133762"/>
                </a:cubicBezTo>
                <a:cubicBezTo>
                  <a:pt x="9521970" y="4141623"/>
                  <a:pt x="9531495" y="4149635"/>
                  <a:pt x="9540867" y="4157800"/>
                </a:cubicBezTo>
                <a:cubicBezTo>
                  <a:pt x="9550542" y="4166265"/>
                  <a:pt x="9560066" y="4175033"/>
                  <a:pt x="9569742" y="4183348"/>
                </a:cubicBezTo>
                <a:cubicBezTo>
                  <a:pt x="9580022" y="4192268"/>
                  <a:pt x="9590151" y="4201188"/>
                  <a:pt x="9600431" y="4210106"/>
                </a:cubicBezTo>
                <a:cubicBezTo>
                  <a:pt x="9609500" y="4218119"/>
                  <a:pt x="9618269" y="4226131"/>
                  <a:pt x="9627189" y="4234296"/>
                </a:cubicBezTo>
                <a:cubicBezTo>
                  <a:pt x="9636410" y="4242761"/>
                  <a:pt x="9645631" y="4250773"/>
                  <a:pt x="9654702" y="4259239"/>
                </a:cubicBezTo>
                <a:cubicBezTo>
                  <a:pt x="9659389" y="4263472"/>
                  <a:pt x="9663773" y="4267856"/>
                  <a:pt x="9668612" y="4271938"/>
                </a:cubicBezTo>
                <a:cubicBezTo>
                  <a:pt x="9673902" y="4276473"/>
                  <a:pt x="9679193" y="4280856"/>
                  <a:pt x="9684485" y="4285392"/>
                </a:cubicBezTo>
                <a:cubicBezTo>
                  <a:pt x="9693706" y="4293404"/>
                  <a:pt x="9702777" y="4301418"/>
                  <a:pt x="9712151" y="4309277"/>
                </a:cubicBezTo>
                <a:cubicBezTo>
                  <a:pt x="9721977" y="4317442"/>
                  <a:pt x="9731803" y="4325303"/>
                  <a:pt x="9741629" y="4333315"/>
                </a:cubicBezTo>
                <a:cubicBezTo>
                  <a:pt x="9745559" y="4336491"/>
                  <a:pt x="9749490" y="4339513"/>
                  <a:pt x="9753572" y="4342538"/>
                </a:cubicBezTo>
                <a:cubicBezTo>
                  <a:pt x="9772015" y="4356294"/>
                  <a:pt x="9789702" y="4371110"/>
                  <a:pt x="9806937" y="4386529"/>
                </a:cubicBezTo>
                <a:cubicBezTo>
                  <a:pt x="9811019" y="4390157"/>
                  <a:pt x="9815252" y="4393938"/>
                  <a:pt x="9819334" y="4397717"/>
                </a:cubicBezTo>
                <a:cubicBezTo>
                  <a:pt x="9823264" y="4401345"/>
                  <a:pt x="9827346" y="4404822"/>
                  <a:pt x="9831427" y="4408298"/>
                </a:cubicBezTo>
                <a:cubicBezTo>
                  <a:pt x="9839289" y="4415101"/>
                  <a:pt x="9847301" y="4421602"/>
                  <a:pt x="9855313" y="4428254"/>
                </a:cubicBezTo>
                <a:cubicBezTo>
                  <a:pt x="9857127" y="4429312"/>
                  <a:pt x="9858489" y="4430825"/>
                  <a:pt x="9859546" y="4432790"/>
                </a:cubicBezTo>
                <a:lnTo>
                  <a:pt x="9860281" y="4434718"/>
                </a:lnTo>
                <a:lnTo>
                  <a:pt x="9869525" y="4437173"/>
                </a:lnTo>
                <a:cubicBezTo>
                  <a:pt x="9875572" y="4438837"/>
                  <a:pt x="9881466" y="4440500"/>
                  <a:pt x="9887513" y="4442011"/>
                </a:cubicBezTo>
                <a:cubicBezTo>
                  <a:pt x="9893562" y="4443674"/>
                  <a:pt x="9899760" y="4445035"/>
                  <a:pt x="9905807" y="4446698"/>
                </a:cubicBezTo>
                <a:lnTo>
                  <a:pt x="9925165" y="4453480"/>
                </a:lnTo>
                <a:lnTo>
                  <a:pt x="9913365" y="4444731"/>
                </a:lnTo>
                <a:cubicBezTo>
                  <a:pt x="9907167" y="4440348"/>
                  <a:pt x="9900817" y="4436266"/>
                  <a:pt x="9894619" y="4431882"/>
                </a:cubicBezTo>
                <a:cubicBezTo>
                  <a:pt x="9881770" y="4422964"/>
                  <a:pt x="9869675" y="4413288"/>
                  <a:pt x="9857431" y="4403461"/>
                </a:cubicBezTo>
                <a:cubicBezTo>
                  <a:pt x="9858337" y="4404065"/>
                  <a:pt x="9859092" y="4404822"/>
                  <a:pt x="9860000" y="4405427"/>
                </a:cubicBezTo>
                <a:cubicBezTo>
                  <a:pt x="9848057" y="4396357"/>
                  <a:pt x="9835963" y="4387588"/>
                  <a:pt x="9824019" y="4378517"/>
                </a:cubicBezTo>
                <a:cubicBezTo>
                  <a:pt x="9817066" y="4373378"/>
                  <a:pt x="9810414" y="4368086"/>
                  <a:pt x="9803763" y="4362493"/>
                </a:cubicBezTo>
                <a:cubicBezTo>
                  <a:pt x="9798169" y="4357655"/>
                  <a:pt x="9792575" y="4352969"/>
                  <a:pt x="9786831" y="4348282"/>
                </a:cubicBezTo>
                <a:cubicBezTo>
                  <a:pt x="9783807" y="4345863"/>
                  <a:pt x="9780633" y="4343293"/>
                  <a:pt x="9777457" y="4340874"/>
                </a:cubicBezTo>
                <a:cubicBezTo>
                  <a:pt x="9776551" y="4340270"/>
                  <a:pt x="9775795" y="4339665"/>
                  <a:pt x="9775038" y="4338908"/>
                </a:cubicBezTo>
                <a:cubicBezTo>
                  <a:pt x="9773678" y="4337700"/>
                  <a:pt x="9772318" y="4336642"/>
                  <a:pt x="9770956" y="4335583"/>
                </a:cubicBezTo>
                <a:cubicBezTo>
                  <a:pt x="9770201" y="4334978"/>
                  <a:pt x="9769598" y="4334524"/>
                  <a:pt x="9768840" y="4333920"/>
                </a:cubicBezTo>
                <a:cubicBezTo>
                  <a:pt x="9762339" y="4328477"/>
                  <a:pt x="9755688" y="4323035"/>
                  <a:pt x="9749038" y="4317743"/>
                </a:cubicBezTo>
                <a:cubicBezTo>
                  <a:pt x="9749944" y="4318350"/>
                  <a:pt x="9750699" y="4319105"/>
                  <a:pt x="9751607" y="4319710"/>
                </a:cubicBezTo>
                <a:cubicBezTo>
                  <a:pt x="9742535" y="4312604"/>
                  <a:pt x="9733466" y="4305348"/>
                  <a:pt x="9724395" y="4298091"/>
                </a:cubicBezTo>
                <a:cubicBezTo>
                  <a:pt x="9725302" y="4298696"/>
                  <a:pt x="9726057" y="4299451"/>
                  <a:pt x="9726965" y="4300056"/>
                </a:cubicBezTo>
                <a:lnTo>
                  <a:pt x="9720139" y="4294566"/>
                </a:lnTo>
                <a:lnTo>
                  <a:pt x="9720766" y="4295068"/>
                </a:lnTo>
                <a:lnTo>
                  <a:pt x="9720012" y="4294463"/>
                </a:lnTo>
                <a:lnTo>
                  <a:pt x="9719255" y="4293858"/>
                </a:lnTo>
                <a:cubicBezTo>
                  <a:pt x="9718952" y="4293555"/>
                  <a:pt x="9718499" y="4293254"/>
                  <a:pt x="9718196" y="4292952"/>
                </a:cubicBezTo>
                <a:cubicBezTo>
                  <a:pt x="9718196" y="4292952"/>
                  <a:pt x="9718348" y="4293103"/>
                  <a:pt x="9718348" y="4293103"/>
                </a:cubicBezTo>
                <a:cubicBezTo>
                  <a:pt x="9717137" y="4292195"/>
                  <a:pt x="9715930" y="4291289"/>
                  <a:pt x="9714720" y="4290230"/>
                </a:cubicBezTo>
                <a:cubicBezTo>
                  <a:pt x="9706556" y="4283729"/>
                  <a:pt x="9698393" y="4277230"/>
                  <a:pt x="9690229" y="4270578"/>
                </a:cubicBezTo>
                <a:cubicBezTo>
                  <a:pt x="9669972" y="4254251"/>
                  <a:pt x="9650318" y="4237319"/>
                  <a:pt x="9630212" y="4220992"/>
                </a:cubicBezTo>
                <a:cubicBezTo>
                  <a:pt x="9624619" y="4216456"/>
                  <a:pt x="9619024" y="4211769"/>
                  <a:pt x="9613582" y="4206932"/>
                </a:cubicBezTo>
                <a:cubicBezTo>
                  <a:pt x="9609198" y="4203002"/>
                  <a:pt x="9604815" y="4198769"/>
                  <a:pt x="9600431" y="4194687"/>
                </a:cubicBezTo>
                <a:cubicBezTo>
                  <a:pt x="9590603" y="4185616"/>
                  <a:pt x="9580626" y="4176999"/>
                  <a:pt x="9571102" y="4167626"/>
                </a:cubicBezTo>
                <a:cubicBezTo>
                  <a:pt x="9562031" y="4158707"/>
                  <a:pt x="9552658" y="4149938"/>
                  <a:pt x="9544041" y="4140414"/>
                </a:cubicBezTo>
                <a:cubicBezTo>
                  <a:pt x="9535123" y="4130739"/>
                  <a:pt x="9526354" y="4120913"/>
                  <a:pt x="9517888" y="4110936"/>
                </a:cubicBezTo>
                <a:cubicBezTo>
                  <a:pt x="9509573" y="4101108"/>
                  <a:pt x="9501864" y="4090979"/>
                  <a:pt x="9494154" y="4080700"/>
                </a:cubicBezTo>
                <a:cubicBezTo>
                  <a:pt x="9486897" y="4071025"/>
                  <a:pt x="9479490" y="4061197"/>
                  <a:pt x="9470418" y="4053186"/>
                </a:cubicBezTo>
                <a:cubicBezTo>
                  <a:pt x="9469058" y="4052278"/>
                  <a:pt x="9467697" y="4051371"/>
                  <a:pt x="9466337" y="4050616"/>
                </a:cubicBezTo>
                <a:cubicBezTo>
                  <a:pt x="9465883" y="4050465"/>
                  <a:pt x="9465279" y="4050313"/>
                  <a:pt x="9464825" y="4050162"/>
                </a:cubicBezTo>
                <a:cubicBezTo>
                  <a:pt x="9463163" y="4050162"/>
                  <a:pt x="9461500" y="4050011"/>
                  <a:pt x="9459836" y="4050162"/>
                </a:cubicBezTo>
                <a:cubicBezTo>
                  <a:pt x="9457267" y="4050465"/>
                  <a:pt x="9454545" y="4050917"/>
                  <a:pt x="9451975" y="4051070"/>
                </a:cubicBezTo>
                <a:cubicBezTo>
                  <a:pt x="9446834" y="4051221"/>
                  <a:pt x="9442451" y="4049256"/>
                  <a:pt x="9438671" y="4045778"/>
                </a:cubicBezTo>
                <a:cubicBezTo>
                  <a:pt x="9434892" y="4042150"/>
                  <a:pt x="9431415" y="4038068"/>
                  <a:pt x="9427787" y="4034289"/>
                </a:cubicBezTo>
                <a:cubicBezTo>
                  <a:pt x="9419321" y="4025520"/>
                  <a:pt x="9411460" y="4016299"/>
                  <a:pt x="9402843" y="4007682"/>
                </a:cubicBezTo>
                <a:cubicBezTo>
                  <a:pt x="9394074" y="3998913"/>
                  <a:pt x="9385005" y="3990447"/>
                  <a:pt x="9375933" y="3981981"/>
                </a:cubicBezTo>
                <a:cubicBezTo>
                  <a:pt x="9371246" y="3977597"/>
                  <a:pt x="9366712" y="3973063"/>
                  <a:pt x="9362328" y="3968376"/>
                </a:cubicBezTo>
                <a:cubicBezTo>
                  <a:pt x="9358095" y="3963840"/>
                  <a:pt x="9353711" y="3959305"/>
                  <a:pt x="9349931" y="3954468"/>
                </a:cubicBezTo>
                <a:close/>
                <a:moveTo>
                  <a:pt x="9263715" y="3943299"/>
                </a:moveTo>
                <a:lnTo>
                  <a:pt x="9262040" y="3946819"/>
                </a:lnTo>
                <a:lnTo>
                  <a:pt x="9268724" y="3947637"/>
                </a:lnTo>
                <a:close/>
                <a:moveTo>
                  <a:pt x="40803" y="3928012"/>
                </a:moveTo>
                <a:cubicBezTo>
                  <a:pt x="40044" y="3945246"/>
                  <a:pt x="40803" y="3962631"/>
                  <a:pt x="42765" y="3979865"/>
                </a:cubicBezTo>
                <a:cubicBezTo>
                  <a:pt x="44733" y="3997099"/>
                  <a:pt x="47148" y="4014484"/>
                  <a:pt x="50626" y="4031416"/>
                </a:cubicBezTo>
                <a:cubicBezTo>
                  <a:pt x="54103" y="4046837"/>
                  <a:pt x="58185" y="4062105"/>
                  <a:pt x="63325" y="4077072"/>
                </a:cubicBezTo>
                <a:cubicBezTo>
                  <a:pt x="65894" y="4084630"/>
                  <a:pt x="68619" y="4092190"/>
                  <a:pt x="71189" y="4099748"/>
                </a:cubicBezTo>
                <a:cubicBezTo>
                  <a:pt x="72549" y="4103679"/>
                  <a:pt x="73909" y="4107609"/>
                  <a:pt x="75269" y="4111388"/>
                </a:cubicBezTo>
                <a:lnTo>
                  <a:pt x="79059" y="4120930"/>
                </a:lnTo>
                <a:lnTo>
                  <a:pt x="81013" y="4122727"/>
                </a:lnTo>
                <a:cubicBezTo>
                  <a:pt x="91297" y="4132856"/>
                  <a:pt x="101118" y="4143437"/>
                  <a:pt x="110344" y="4154473"/>
                </a:cubicBezTo>
                <a:cubicBezTo>
                  <a:pt x="118808" y="4164602"/>
                  <a:pt x="126973" y="4174882"/>
                  <a:pt x="135134" y="4185313"/>
                </a:cubicBezTo>
                <a:lnTo>
                  <a:pt x="146625" y="4200456"/>
                </a:lnTo>
                <a:lnTo>
                  <a:pt x="152219" y="4155531"/>
                </a:lnTo>
                <a:lnTo>
                  <a:pt x="161211" y="4120259"/>
                </a:lnTo>
                <a:lnTo>
                  <a:pt x="159171" y="4117284"/>
                </a:lnTo>
                <a:cubicBezTo>
                  <a:pt x="158719" y="4116226"/>
                  <a:pt x="158112" y="4115169"/>
                  <a:pt x="157660" y="4114110"/>
                </a:cubicBezTo>
                <a:cubicBezTo>
                  <a:pt x="155995" y="4110783"/>
                  <a:pt x="154333" y="4107609"/>
                  <a:pt x="152821" y="4104284"/>
                </a:cubicBezTo>
                <a:cubicBezTo>
                  <a:pt x="152972" y="4104736"/>
                  <a:pt x="153275" y="4105190"/>
                  <a:pt x="153426" y="4105644"/>
                </a:cubicBezTo>
                <a:lnTo>
                  <a:pt x="153045" y="4105006"/>
                </a:lnTo>
                <a:lnTo>
                  <a:pt x="152521" y="4103830"/>
                </a:lnTo>
                <a:lnTo>
                  <a:pt x="152370" y="4103528"/>
                </a:lnTo>
                <a:lnTo>
                  <a:pt x="152370" y="4103527"/>
                </a:lnTo>
                <a:lnTo>
                  <a:pt x="152367" y="4103524"/>
                </a:lnTo>
                <a:lnTo>
                  <a:pt x="151762" y="4102317"/>
                </a:lnTo>
                <a:lnTo>
                  <a:pt x="151888" y="4102686"/>
                </a:lnTo>
                <a:lnTo>
                  <a:pt x="151767" y="4102475"/>
                </a:lnTo>
                <a:lnTo>
                  <a:pt x="134683" y="4068606"/>
                </a:lnTo>
                <a:cubicBezTo>
                  <a:pt x="128785" y="4056965"/>
                  <a:pt x="123043" y="4045324"/>
                  <a:pt x="116843" y="4033986"/>
                </a:cubicBezTo>
                <a:lnTo>
                  <a:pt x="115323" y="4031283"/>
                </a:lnTo>
                <a:lnTo>
                  <a:pt x="111550" y="4029451"/>
                </a:lnTo>
                <a:lnTo>
                  <a:pt x="110507" y="4022730"/>
                </a:lnTo>
                <a:lnTo>
                  <a:pt x="97188" y="3999065"/>
                </a:lnTo>
                <a:cubicBezTo>
                  <a:pt x="90840" y="3988181"/>
                  <a:pt x="83431" y="3977748"/>
                  <a:pt x="75722" y="3967771"/>
                </a:cubicBezTo>
                <a:cubicBezTo>
                  <a:pt x="68468" y="3958398"/>
                  <a:pt x="61210" y="3948875"/>
                  <a:pt x="53502" y="3939955"/>
                </a:cubicBezTo>
                <a:cubicBezTo>
                  <a:pt x="49567" y="3935722"/>
                  <a:pt x="45334" y="3931640"/>
                  <a:pt x="40803" y="3928012"/>
                </a:cubicBezTo>
                <a:close/>
                <a:moveTo>
                  <a:pt x="9665739" y="3925291"/>
                </a:moveTo>
                <a:cubicBezTo>
                  <a:pt x="9672540" y="3933456"/>
                  <a:pt x="9679495" y="3941315"/>
                  <a:pt x="9686450" y="3949329"/>
                </a:cubicBezTo>
                <a:cubicBezTo>
                  <a:pt x="9703532" y="3968981"/>
                  <a:pt x="9721069" y="3988331"/>
                  <a:pt x="9739059" y="4007077"/>
                </a:cubicBezTo>
                <a:cubicBezTo>
                  <a:pt x="9748128" y="4016602"/>
                  <a:pt x="9757200" y="4025823"/>
                  <a:pt x="9766725" y="4034743"/>
                </a:cubicBezTo>
                <a:cubicBezTo>
                  <a:pt x="9775946" y="4043209"/>
                  <a:pt x="9784866" y="4051978"/>
                  <a:pt x="9794843" y="4059536"/>
                </a:cubicBezTo>
                <a:cubicBezTo>
                  <a:pt x="9805878" y="4066792"/>
                  <a:pt x="9816915" y="4073747"/>
                  <a:pt x="9828252" y="4080550"/>
                </a:cubicBezTo>
                <a:lnTo>
                  <a:pt x="9829652" y="4085257"/>
                </a:lnTo>
                <a:lnTo>
                  <a:pt x="9846846" y="4087957"/>
                </a:lnTo>
                <a:cubicBezTo>
                  <a:pt x="9859394" y="4090376"/>
                  <a:pt x="9871942" y="4093096"/>
                  <a:pt x="9884490" y="4095969"/>
                </a:cubicBezTo>
                <a:cubicBezTo>
                  <a:pt x="9890688" y="4097481"/>
                  <a:pt x="9896735" y="4099295"/>
                  <a:pt x="9902933" y="4100957"/>
                </a:cubicBezTo>
                <a:cubicBezTo>
                  <a:pt x="9908980" y="4102621"/>
                  <a:pt x="9915027" y="4104284"/>
                  <a:pt x="9921074" y="4106098"/>
                </a:cubicBezTo>
                <a:cubicBezTo>
                  <a:pt x="9933017" y="4109726"/>
                  <a:pt x="9944657" y="4114110"/>
                  <a:pt x="9956601" y="4118041"/>
                </a:cubicBezTo>
                <a:cubicBezTo>
                  <a:pt x="9969299" y="4122274"/>
                  <a:pt x="9981998" y="4126960"/>
                  <a:pt x="9994546" y="4131950"/>
                </a:cubicBezTo>
                <a:lnTo>
                  <a:pt x="9997133" y="4133175"/>
                </a:lnTo>
                <a:lnTo>
                  <a:pt x="9995605" y="4128171"/>
                </a:lnTo>
                <a:cubicBezTo>
                  <a:pt x="9993789" y="4121519"/>
                  <a:pt x="9992126" y="4114867"/>
                  <a:pt x="9990615" y="4108063"/>
                </a:cubicBezTo>
                <a:cubicBezTo>
                  <a:pt x="9989102" y="4101714"/>
                  <a:pt x="9988045" y="4095364"/>
                  <a:pt x="9986836" y="4089016"/>
                </a:cubicBezTo>
                <a:cubicBezTo>
                  <a:pt x="9985474" y="4082061"/>
                  <a:pt x="9984266" y="4075107"/>
                  <a:pt x="9983208" y="4068002"/>
                </a:cubicBezTo>
                <a:lnTo>
                  <a:pt x="9980059" y="4036263"/>
                </a:lnTo>
                <a:lnTo>
                  <a:pt x="9978372" y="4036103"/>
                </a:lnTo>
                <a:cubicBezTo>
                  <a:pt x="9976708" y="4035348"/>
                  <a:pt x="9975045" y="4033835"/>
                  <a:pt x="9973835" y="4032173"/>
                </a:cubicBezTo>
                <a:cubicBezTo>
                  <a:pt x="9972929" y="4031416"/>
                  <a:pt x="9971871" y="4030661"/>
                  <a:pt x="9970963" y="4029905"/>
                </a:cubicBezTo>
                <a:cubicBezTo>
                  <a:pt x="9969452" y="4028696"/>
                  <a:pt x="9967939" y="4027486"/>
                  <a:pt x="9966428" y="4026428"/>
                </a:cubicBezTo>
                <a:cubicBezTo>
                  <a:pt x="9948136" y="4013578"/>
                  <a:pt x="9928332" y="4002997"/>
                  <a:pt x="9908981" y="3991960"/>
                </a:cubicBezTo>
                <a:cubicBezTo>
                  <a:pt x="9898852" y="3986063"/>
                  <a:pt x="9888421" y="3980924"/>
                  <a:pt x="9877838" y="3975783"/>
                </a:cubicBezTo>
                <a:cubicBezTo>
                  <a:pt x="9867257" y="3970493"/>
                  <a:pt x="9856523" y="3965505"/>
                  <a:pt x="9845487" y="3961120"/>
                </a:cubicBezTo>
                <a:cubicBezTo>
                  <a:pt x="9840800" y="3959458"/>
                  <a:pt x="9836114" y="3957795"/>
                  <a:pt x="9831427" y="3956282"/>
                </a:cubicBezTo>
                <a:cubicBezTo>
                  <a:pt x="9819333" y="3952200"/>
                  <a:pt x="9807088" y="3948421"/>
                  <a:pt x="9794692" y="3945096"/>
                </a:cubicBezTo>
                <a:cubicBezTo>
                  <a:pt x="9782144" y="3941769"/>
                  <a:pt x="9769445" y="3939350"/>
                  <a:pt x="9756596" y="3936931"/>
                </a:cubicBezTo>
                <a:cubicBezTo>
                  <a:pt x="9744349" y="3934663"/>
                  <a:pt x="9732104" y="3933456"/>
                  <a:pt x="9719709" y="3931792"/>
                </a:cubicBezTo>
                <a:cubicBezTo>
                  <a:pt x="9707464" y="3930129"/>
                  <a:pt x="9695368" y="3928164"/>
                  <a:pt x="9683123" y="3926955"/>
                </a:cubicBezTo>
                <a:cubicBezTo>
                  <a:pt x="9677379" y="3926501"/>
                  <a:pt x="9671483" y="3926047"/>
                  <a:pt x="9665739" y="3925291"/>
                </a:cubicBezTo>
                <a:close/>
                <a:moveTo>
                  <a:pt x="7683213" y="3924837"/>
                </a:moveTo>
                <a:cubicBezTo>
                  <a:pt x="7680793" y="3929978"/>
                  <a:pt x="7678223" y="3935117"/>
                  <a:pt x="7675653" y="3940107"/>
                </a:cubicBezTo>
                <a:cubicBezTo>
                  <a:pt x="7670363" y="3950840"/>
                  <a:pt x="7665827" y="3961877"/>
                  <a:pt x="7660839" y="3972761"/>
                </a:cubicBezTo>
                <a:cubicBezTo>
                  <a:pt x="7655849" y="3983797"/>
                  <a:pt x="7650557" y="3994682"/>
                  <a:pt x="7646173" y="4005868"/>
                </a:cubicBezTo>
                <a:cubicBezTo>
                  <a:pt x="7641639" y="4017660"/>
                  <a:pt x="7637105" y="4029451"/>
                  <a:pt x="7633476" y="4041545"/>
                </a:cubicBezTo>
                <a:cubicBezTo>
                  <a:pt x="7629847" y="4053489"/>
                  <a:pt x="7626672" y="4065432"/>
                  <a:pt x="7623801" y="4077526"/>
                </a:cubicBezTo>
                <a:cubicBezTo>
                  <a:pt x="7622742" y="4082211"/>
                  <a:pt x="7621683" y="4086898"/>
                  <a:pt x="7620625" y="4091585"/>
                </a:cubicBezTo>
                <a:cubicBezTo>
                  <a:pt x="7618507" y="4102924"/>
                  <a:pt x="7617300" y="4114261"/>
                  <a:pt x="7616091" y="4125752"/>
                </a:cubicBezTo>
                <a:cubicBezTo>
                  <a:pt x="7614879" y="4137089"/>
                  <a:pt x="7613823" y="4148427"/>
                  <a:pt x="7613369" y="4159766"/>
                </a:cubicBezTo>
                <a:cubicBezTo>
                  <a:pt x="7612462" y="4181383"/>
                  <a:pt x="7610949" y="4203002"/>
                  <a:pt x="7612310" y="4224771"/>
                </a:cubicBezTo>
                <a:lnTo>
                  <a:pt x="7612462" y="4226142"/>
                </a:lnTo>
                <a:lnTo>
                  <a:pt x="7612915" y="4230213"/>
                </a:lnTo>
                <a:lnTo>
                  <a:pt x="7613011" y="4231367"/>
                </a:lnTo>
                <a:lnTo>
                  <a:pt x="7620022" y="4219630"/>
                </a:lnTo>
                <a:cubicBezTo>
                  <a:pt x="7623497" y="4214491"/>
                  <a:pt x="7627126" y="4209503"/>
                  <a:pt x="7630754" y="4204513"/>
                </a:cubicBezTo>
                <a:cubicBezTo>
                  <a:pt x="7634081" y="4200129"/>
                  <a:pt x="7637255" y="4195442"/>
                  <a:pt x="7640582" y="4191058"/>
                </a:cubicBezTo>
                <a:cubicBezTo>
                  <a:pt x="7642243" y="4188790"/>
                  <a:pt x="7644210" y="4186371"/>
                  <a:pt x="7646478" y="4184710"/>
                </a:cubicBezTo>
                <a:lnTo>
                  <a:pt x="7658207" y="4182383"/>
                </a:lnTo>
                <a:lnTo>
                  <a:pt x="7658873" y="4171406"/>
                </a:lnTo>
                <a:cubicBezTo>
                  <a:pt x="7660234" y="4160975"/>
                  <a:pt x="7662653" y="4150695"/>
                  <a:pt x="7665223" y="4140566"/>
                </a:cubicBezTo>
                <a:cubicBezTo>
                  <a:pt x="7667641" y="4131042"/>
                  <a:pt x="7670817" y="4121670"/>
                  <a:pt x="7674445" y="4112448"/>
                </a:cubicBezTo>
                <a:cubicBezTo>
                  <a:pt x="7678225" y="4102924"/>
                  <a:pt x="7682154" y="4093550"/>
                  <a:pt x="7686690" y="4084329"/>
                </a:cubicBezTo>
                <a:cubicBezTo>
                  <a:pt x="7692888" y="4072084"/>
                  <a:pt x="7700145" y="4060594"/>
                  <a:pt x="7707551" y="4049105"/>
                </a:cubicBezTo>
                <a:lnTo>
                  <a:pt x="7715597" y="4038177"/>
                </a:lnTo>
                <a:lnTo>
                  <a:pt x="7712994" y="4027032"/>
                </a:lnTo>
                <a:cubicBezTo>
                  <a:pt x="7706796" y="4002543"/>
                  <a:pt x="7699841" y="3978354"/>
                  <a:pt x="7692434" y="3954166"/>
                </a:cubicBezTo>
                <a:cubicBezTo>
                  <a:pt x="7689411" y="3944340"/>
                  <a:pt x="7686387" y="3934513"/>
                  <a:pt x="7683213" y="3924837"/>
                </a:cubicBezTo>
                <a:close/>
                <a:moveTo>
                  <a:pt x="3840257" y="3920438"/>
                </a:moveTo>
                <a:lnTo>
                  <a:pt x="3839405" y="3920908"/>
                </a:lnTo>
                <a:cubicBezTo>
                  <a:pt x="3836080" y="3923326"/>
                  <a:pt x="3833207" y="3925896"/>
                  <a:pt x="3830487" y="3928919"/>
                </a:cubicBezTo>
                <a:cubicBezTo>
                  <a:pt x="3827009" y="3933002"/>
                  <a:pt x="3823836" y="3937235"/>
                  <a:pt x="3820812" y="3941769"/>
                </a:cubicBezTo>
                <a:cubicBezTo>
                  <a:pt x="3817939" y="3945851"/>
                  <a:pt x="3815822" y="3950386"/>
                  <a:pt x="3813555" y="3954771"/>
                </a:cubicBezTo>
                <a:cubicBezTo>
                  <a:pt x="3807658" y="3967470"/>
                  <a:pt x="3801914" y="3980319"/>
                  <a:pt x="3798134" y="3993774"/>
                </a:cubicBezTo>
                <a:cubicBezTo>
                  <a:pt x="3793901" y="4008287"/>
                  <a:pt x="3790576" y="4022950"/>
                  <a:pt x="3787854" y="4037766"/>
                </a:cubicBezTo>
                <a:cubicBezTo>
                  <a:pt x="3784982" y="4053489"/>
                  <a:pt x="3781958" y="4069211"/>
                  <a:pt x="3780295" y="4085084"/>
                </a:cubicBezTo>
                <a:cubicBezTo>
                  <a:pt x="3779389" y="4093247"/>
                  <a:pt x="3778481" y="4101562"/>
                  <a:pt x="3778179" y="4109726"/>
                </a:cubicBezTo>
                <a:cubicBezTo>
                  <a:pt x="3777876" y="4116832"/>
                  <a:pt x="3777876" y="4123938"/>
                  <a:pt x="3778330" y="4131042"/>
                </a:cubicBezTo>
                <a:cubicBezTo>
                  <a:pt x="3778633" y="4133310"/>
                  <a:pt x="3778935" y="4135578"/>
                  <a:pt x="3779389" y="4137844"/>
                </a:cubicBezTo>
                <a:cubicBezTo>
                  <a:pt x="3779843" y="4140566"/>
                  <a:pt x="3780144" y="4143288"/>
                  <a:pt x="3780749" y="4145858"/>
                </a:cubicBezTo>
                <a:cubicBezTo>
                  <a:pt x="3780598" y="4145555"/>
                  <a:pt x="3780598" y="4145253"/>
                  <a:pt x="3780446" y="4145101"/>
                </a:cubicBezTo>
                <a:cubicBezTo>
                  <a:pt x="3781354" y="4147823"/>
                  <a:pt x="3781657" y="4150241"/>
                  <a:pt x="3780749" y="4153114"/>
                </a:cubicBezTo>
                <a:lnTo>
                  <a:pt x="3780259" y="4153671"/>
                </a:lnTo>
                <a:lnTo>
                  <a:pt x="3792691" y="4165811"/>
                </a:lnTo>
                <a:lnTo>
                  <a:pt x="3816125" y="4194058"/>
                </a:lnTo>
                <a:lnTo>
                  <a:pt x="3819147" y="4181081"/>
                </a:lnTo>
                <a:cubicBezTo>
                  <a:pt x="3820961" y="4175185"/>
                  <a:pt x="3823531" y="4169441"/>
                  <a:pt x="3826102" y="4163847"/>
                </a:cubicBezTo>
                <a:cubicBezTo>
                  <a:pt x="3829124" y="4157044"/>
                  <a:pt x="3831997" y="4150241"/>
                  <a:pt x="3835475" y="4143741"/>
                </a:cubicBezTo>
                <a:cubicBezTo>
                  <a:pt x="3838650" y="4137844"/>
                  <a:pt x="3842125" y="4132251"/>
                  <a:pt x="3845604" y="4126507"/>
                </a:cubicBezTo>
                <a:cubicBezTo>
                  <a:pt x="3849080" y="4120762"/>
                  <a:pt x="3852557" y="4115018"/>
                  <a:pt x="3856035" y="4109272"/>
                </a:cubicBezTo>
                <a:cubicBezTo>
                  <a:pt x="3862688" y="4098538"/>
                  <a:pt x="3870546" y="4088712"/>
                  <a:pt x="3878560" y="4079037"/>
                </a:cubicBezTo>
                <a:lnTo>
                  <a:pt x="3879937" y="4077334"/>
                </a:lnTo>
                <a:lnTo>
                  <a:pt x="3880224" y="4058779"/>
                </a:lnTo>
                <a:cubicBezTo>
                  <a:pt x="3880224" y="4053639"/>
                  <a:pt x="3879920" y="4048500"/>
                  <a:pt x="3879619" y="4043359"/>
                </a:cubicBezTo>
                <a:cubicBezTo>
                  <a:pt x="3878862" y="4036406"/>
                  <a:pt x="3878106" y="4029451"/>
                  <a:pt x="3877200" y="4022498"/>
                </a:cubicBezTo>
                <a:cubicBezTo>
                  <a:pt x="3876292" y="4015694"/>
                  <a:pt x="3875082" y="4009194"/>
                  <a:pt x="3873572" y="4002541"/>
                </a:cubicBezTo>
                <a:cubicBezTo>
                  <a:pt x="3870851" y="3990145"/>
                  <a:pt x="3867675" y="3978051"/>
                  <a:pt x="3863745" y="3966108"/>
                </a:cubicBezTo>
                <a:cubicBezTo>
                  <a:pt x="3860723" y="3957491"/>
                  <a:pt x="3857546" y="3949025"/>
                  <a:pt x="3854070" y="3940710"/>
                </a:cubicBezTo>
                <a:lnTo>
                  <a:pt x="3846135" y="3923556"/>
                </a:lnTo>
                <a:lnTo>
                  <a:pt x="3842730" y="3925291"/>
                </a:lnTo>
                <a:close/>
                <a:moveTo>
                  <a:pt x="1256558" y="3919698"/>
                </a:moveTo>
                <a:cubicBezTo>
                  <a:pt x="1255198" y="3921360"/>
                  <a:pt x="1253838" y="3923174"/>
                  <a:pt x="1252478" y="3924990"/>
                </a:cubicBezTo>
                <a:cubicBezTo>
                  <a:pt x="1247488" y="3933002"/>
                  <a:pt x="1243407" y="3941467"/>
                  <a:pt x="1239022" y="3949630"/>
                </a:cubicBezTo>
                <a:cubicBezTo>
                  <a:pt x="1236754" y="3953712"/>
                  <a:pt x="1234337" y="3957644"/>
                  <a:pt x="1232219" y="3961724"/>
                </a:cubicBezTo>
                <a:cubicBezTo>
                  <a:pt x="1230102" y="3965806"/>
                  <a:pt x="1228290" y="3969736"/>
                  <a:pt x="1226628" y="3973969"/>
                </a:cubicBezTo>
                <a:cubicBezTo>
                  <a:pt x="1223754" y="3983041"/>
                  <a:pt x="1221335" y="3992263"/>
                  <a:pt x="1219068" y="4001484"/>
                </a:cubicBezTo>
                <a:cubicBezTo>
                  <a:pt x="1216800" y="4010705"/>
                  <a:pt x="1214380" y="4020079"/>
                  <a:pt x="1213474" y="4029602"/>
                </a:cubicBezTo>
                <a:cubicBezTo>
                  <a:pt x="1213474" y="4029905"/>
                  <a:pt x="1213474" y="4030056"/>
                  <a:pt x="1213474" y="4030359"/>
                </a:cubicBezTo>
                <a:lnTo>
                  <a:pt x="1213020" y="4031661"/>
                </a:lnTo>
                <a:lnTo>
                  <a:pt x="1214380" y="4033684"/>
                </a:lnTo>
                <a:cubicBezTo>
                  <a:pt x="1218010" y="4039580"/>
                  <a:pt x="1220730" y="4046232"/>
                  <a:pt x="1223300" y="4052733"/>
                </a:cubicBezTo>
                <a:cubicBezTo>
                  <a:pt x="1227229" y="4063164"/>
                  <a:pt x="1230407" y="4074049"/>
                  <a:pt x="1232976" y="4084781"/>
                </a:cubicBezTo>
                <a:cubicBezTo>
                  <a:pt x="1235848" y="4097632"/>
                  <a:pt x="1237963" y="4110482"/>
                  <a:pt x="1239327" y="4123634"/>
                </a:cubicBezTo>
                <a:cubicBezTo>
                  <a:pt x="1240382" y="4135275"/>
                  <a:pt x="1240987" y="4147067"/>
                  <a:pt x="1241592" y="4158858"/>
                </a:cubicBezTo>
                <a:lnTo>
                  <a:pt x="1242804" y="4186110"/>
                </a:lnTo>
                <a:lnTo>
                  <a:pt x="1245464" y="4185378"/>
                </a:lnTo>
                <a:lnTo>
                  <a:pt x="1245826" y="4180931"/>
                </a:lnTo>
                <a:cubicBezTo>
                  <a:pt x="1246582" y="4174430"/>
                  <a:pt x="1248094" y="4168383"/>
                  <a:pt x="1250361" y="4162336"/>
                </a:cubicBezTo>
                <a:cubicBezTo>
                  <a:pt x="1252176" y="4157498"/>
                  <a:pt x="1254444" y="4152963"/>
                  <a:pt x="1257165" y="4148731"/>
                </a:cubicBezTo>
                <a:cubicBezTo>
                  <a:pt x="1260036" y="4144345"/>
                  <a:pt x="1263059" y="4140265"/>
                  <a:pt x="1266084" y="4136032"/>
                </a:cubicBezTo>
                <a:cubicBezTo>
                  <a:pt x="1268956" y="4131646"/>
                  <a:pt x="1271676" y="4127263"/>
                  <a:pt x="1274095" y="4122728"/>
                </a:cubicBezTo>
                <a:cubicBezTo>
                  <a:pt x="1276666" y="4118041"/>
                  <a:pt x="1279085" y="4113204"/>
                  <a:pt x="1281956" y="4108668"/>
                </a:cubicBezTo>
                <a:cubicBezTo>
                  <a:pt x="1284981" y="4103679"/>
                  <a:pt x="1287852" y="4098842"/>
                  <a:pt x="1290725" y="4093853"/>
                </a:cubicBezTo>
                <a:lnTo>
                  <a:pt x="1291695" y="4092201"/>
                </a:lnTo>
                <a:lnTo>
                  <a:pt x="1290422" y="4060594"/>
                </a:lnTo>
                <a:cubicBezTo>
                  <a:pt x="1289666" y="4051371"/>
                  <a:pt x="1288154" y="4042301"/>
                  <a:pt x="1286492" y="4033232"/>
                </a:cubicBezTo>
                <a:cubicBezTo>
                  <a:pt x="1284680" y="4023858"/>
                  <a:pt x="1282412" y="4014484"/>
                  <a:pt x="1280142" y="4005112"/>
                </a:cubicBezTo>
                <a:cubicBezTo>
                  <a:pt x="1277874" y="3995286"/>
                  <a:pt x="1275909" y="3985460"/>
                  <a:pt x="1273944" y="3975482"/>
                </a:cubicBezTo>
                <a:cubicBezTo>
                  <a:pt x="1271981" y="3965957"/>
                  <a:pt x="1269713" y="3956433"/>
                  <a:pt x="1267143" y="3947061"/>
                </a:cubicBezTo>
                <a:cubicBezTo>
                  <a:pt x="1264873" y="3938444"/>
                  <a:pt x="1261396" y="3929978"/>
                  <a:pt x="1257617" y="3921814"/>
                </a:cubicBezTo>
                <a:cubicBezTo>
                  <a:pt x="1257315" y="3921058"/>
                  <a:pt x="1256863" y="3920454"/>
                  <a:pt x="1256558" y="3919698"/>
                </a:cubicBezTo>
                <a:close/>
                <a:moveTo>
                  <a:pt x="6128516" y="3917430"/>
                </a:moveTo>
                <a:cubicBezTo>
                  <a:pt x="6128516" y="3917733"/>
                  <a:pt x="6128366" y="3917884"/>
                  <a:pt x="6128366" y="3918186"/>
                </a:cubicBezTo>
                <a:cubicBezTo>
                  <a:pt x="6128215" y="3918035"/>
                  <a:pt x="6128366" y="3917884"/>
                  <a:pt x="6128366" y="3917733"/>
                </a:cubicBezTo>
                <a:cubicBezTo>
                  <a:pt x="6128366" y="3917581"/>
                  <a:pt x="6128366" y="3917581"/>
                  <a:pt x="6128516" y="3917430"/>
                </a:cubicBezTo>
                <a:close/>
                <a:moveTo>
                  <a:pt x="6677891" y="3902312"/>
                </a:moveTo>
                <a:cubicBezTo>
                  <a:pt x="6678193" y="3904428"/>
                  <a:pt x="6678496" y="3906395"/>
                  <a:pt x="6678950" y="3908359"/>
                </a:cubicBezTo>
                <a:cubicBezTo>
                  <a:pt x="6682729" y="3923174"/>
                  <a:pt x="6688925" y="3937385"/>
                  <a:pt x="6694672" y="3951444"/>
                </a:cubicBezTo>
                <a:cubicBezTo>
                  <a:pt x="6700112" y="3964748"/>
                  <a:pt x="6705857" y="3978202"/>
                  <a:pt x="6712359" y="3991204"/>
                </a:cubicBezTo>
                <a:cubicBezTo>
                  <a:pt x="6720522" y="4006171"/>
                  <a:pt x="6729895" y="4020381"/>
                  <a:pt x="6739117" y="4034743"/>
                </a:cubicBezTo>
                <a:cubicBezTo>
                  <a:pt x="6743955" y="4042301"/>
                  <a:pt x="6748944" y="4049710"/>
                  <a:pt x="6753931" y="4057117"/>
                </a:cubicBezTo>
                <a:cubicBezTo>
                  <a:pt x="6759225" y="4065129"/>
                  <a:pt x="6765269" y="4072536"/>
                  <a:pt x="6771015" y="4080246"/>
                </a:cubicBezTo>
                <a:lnTo>
                  <a:pt x="6769698" y="4087751"/>
                </a:lnTo>
                <a:lnTo>
                  <a:pt x="6780239" y="4090830"/>
                </a:lnTo>
                <a:cubicBezTo>
                  <a:pt x="6792029" y="4094912"/>
                  <a:pt x="6802913" y="4100957"/>
                  <a:pt x="6813495" y="4107611"/>
                </a:cubicBezTo>
                <a:cubicBezTo>
                  <a:pt x="6824833" y="4114715"/>
                  <a:pt x="6836022" y="4122274"/>
                  <a:pt x="6846906" y="4130135"/>
                </a:cubicBezTo>
                <a:lnTo>
                  <a:pt x="6858433" y="4138335"/>
                </a:lnTo>
                <a:lnTo>
                  <a:pt x="6858849" y="4137089"/>
                </a:lnTo>
                <a:cubicBezTo>
                  <a:pt x="6860058" y="4134822"/>
                  <a:pt x="6861419" y="4132554"/>
                  <a:pt x="6863233" y="4130589"/>
                </a:cubicBezTo>
                <a:lnTo>
                  <a:pt x="6864034" y="4129931"/>
                </a:lnTo>
                <a:lnTo>
                  <a:pt x="6849626" y="4093248"/>
                </a:lnTo>
                <a:cubicBezTo>
                  <a:pt x="6844939" y="4080853"/>
                  <a:pt x="6840254" y="4068456"/>
                  <a:pt x="6835265" y="4056058"/>
                </a:cubicBezTo>
                <a:cubicBezTo>
                  <a:pt x="6830426" y="4043966"/>
                  <a:pt x="6826346" y="4031719"/>
                  <a:pt x="6822718" y="4019171"/>
                </a:cubicBezTo>
                <a:lnTo>
                  <a:pt x="6815800" y="3989803"/>
                </a:lnTo>
                <a:lnTo>
                  <a:pt x="6812587" y="3989239"/>
                </a:lnTo>
                <a:cubicBezTo>
                  <a:pt x="6810925" y="3987274"/>
                  <a:pt x="6809262" y="3985308"/>
                  <a:pt x="6807600" y="3983343"/>
                </a:cubicBezTo>
                <a:cubicBezTo>
                  <a:pt x="6797321" y="3972307"/>
                  <a:pt x="6785981" y="3962178"/>
                  <a:pt x="6774643" y="3952352"/>
                </a:cubicBezTo>
                <a:cubicBezTo>
                  <a:pt x="6767991" y="3946607"/>
                  <a:pt x="6761339" y="3941014"/>
                  <a:pt x="6754385" y="3935874"/>
                </a:cubicBezTo>
                <a:cubicBezTo>
                  <a:pt x="6748187" y="3931187"/>
                  <a:pt x="6741687" y="3926955"/>
                  <a:pt x="6735034" y="3922722"/>
                </a:cubicBezTo>
                <a:cubicBezTo>
                  <a:pt x="6729441" y="3919395"/>
                  <a:pt x="6723849" y="3916070"/>
                  <a:pt x="6717802" y="3913500"/>
                </a:cubicBezTo>
                <a:cubicBezTo>
                  <a:pt x="6712208" y="3911080"/>
                  <a:pt x="6706462" y="3908964"/>
                  <a:pt x="6700718" y="3907150"/>
                </a:cubicBezTo>
                <a:cubicBezTo>
                  <a:pt x="6693312" y="3905034"/>
                  <a:pt x="6685600" y="3903220"/>
                  <a:pt x="6677891" y="3902312"/>
                </a:cubicBezTo>
                <a:close/>
                <a:moveTo>
                  <a:pt x="4811469" y="3898079"/>
                </a:moveTo>
                <a:cubicBezTo>
                  <a:pt x="4803002" y="3900649"/>
                  <a:pt x="4794688" y="3903976"/>
                  <a:pt x="4786523" y="3907453"/>
                </a:cubicBezTo>
                <a:cubicBezTo>
                  <a:pt x="4776698" y="3911534"/>
                  <a:pt x="4767174" y="3916373"/>
                  <a:pt x="4757801" y="3921361"/>
                </a:cubicBezTo>
                <a:cubicBezTo>
                  <a:pt x="4750544" y="3925444"/>
                  <a:pt x="4743438" y="3929677"/>
                  <a:pt x="4736333" y="3934211"/>
                </a:cubicBezTo>
                <a:cubicBezTo>
                  <a:pt x="4725904" y="3940863"/>
                  <a:pt x="4715472" y="3947515"/>
                  <a:pt x="4705040" y="3954016"/>
                </a:cubicBezTo>
                <a:cubicBezTo>
                  <a:pt x="4694004" y="3960969"/>
                  <a:pt x="4682666" y="3967771"/>
                  <a:pt x="4672385" y="3975936"/>
                </a:cubicBezTo>
                <a:cubicBezTo>
                  <a:pt x="4662106" y="3984251"/>
                  <a:pt x="4652430" y="3993321"/>
                  <a:pt x="4642605" y="4002089"/>
                </a:cubicBezTo>
                <a:cubicBezTo>
                  <a:pt x="4633837" y="4009799"/>
                  <a:pt x="4625219" y="4017660"/>
                  <a:pt x="4616602" y="4025672"/>
                </a:cubicBezTo>
                <a:cubicBezTo>
                  <a:pt x="4613277" y="4029150"/>
                  <a:pt x="4610100" y="4032627"/>
                  <a:pt x="4607078" y="4036255"/>
                </a:cubicBezTo>
                <a:lnTo>
                  <a:pt x="4602016" y="4036782"/>
                </a:lnTo>
                <a:lnTo>
                  <a:pt x="4600577" y="4045628"/>
                </a:lnTo>
                <a:cubicBezTo>
                  <a:pt x="4598310" y="4057418"/>
                  <a:pt x="4595286" y="4069211"/>
                  <a:pt x="4592112" y="4080851"/>
                </a:cubicBezTo>
                <a:lnTo>
                  <a:pt x="4590996" y="4084564"/>
                </a:lnTo>
                <a:lnTo>
                  <a:pt x="4616752" y="4069816"/>
                </a:lnTo>
                <a:cubicBezTo>
                  <a:pt x="4627789" y="4063769"/>
                  <a:pt x="4639127" y="4057722"/>
                  <a:pt x="4650465" y="4051976"/>
                </a:cubicBezTo>
                <a:cubicBezTo>
                  <a:pt x="4662256" y="4046232"/>
                  <a:pt x="4674199" y="4040941"/>
                  <a:pt x="4686447" y="4036557"/>
                </a:cubicBezTo>
                <a:cubicBezTo>
                  <a:pt x="4699446" y="4031870"/>
                  <a:pt x="4712599" y="4027183"/>
                  <a:pt x="4726054" y="4024160"/>
                </a:cubicBezTo>
                <a:cubicBezTo>
                  <a:pt x="4729227" y="4023555"/>
                  <a:pt x="4732404" y="4022950"/>
                  <a:pt x="4735578" y="4022346"/>
                </a:cubicBezTo>
                <a:lnTo>
                  <a:pt x="4738449" y="4022682"/>
                </a:lnTo>
                <a:lnTo>
                  <a:pt x="4762487" y="3994682"/>
                </a:lnTo>
                <a:cubicBezTo>
                  <a:pt x="4771255" y="3983495"/>
                  <a:pt x="4779117" y="3971854"/>
                  <a:pt x="4786674" y="3959912"/>
                </a:cubicBezTo>
                <a:cubicBezTo>
                  <a:pt x="4795898" y="3944340"/>
                  <a:pt x="4804515" y="3928164"/>
                  <a:pt x="4810561" y="3911081"/>
                </a:cubicBezTo>
                <a:cubicBezTo>
                  <a:pt x="4811318" y="3908058"/>
                  <a:pt x="4811620" y="3905185"/>
                  <a:pt x="4811770" y="3902162"/>
                </a:cubicBezTo>
                <a:cubicBezTo>
                  <a:pt x="4811770" y="3900801"/>
                  <a:pt x="4811620" y="3899441"/>
                  <a:pt x="4811469" y="3898079"/>
                </a:cubicBezTo>
                <a:close/>
                <a:moveTo>
                  <a:pt x="3507574" y="3891882"/>
                </a:moveTo>
                <a:cubicBezTo>
                  <a:pt x="3507423" y="3893242"/>
                  <a:pt x="3507423" y="3894602"/>
                  <a:pt x="3507574" y="3896115"/>
                </a:cubicBezTo>
                <a:cubicBezTo>
                  <a:pt x="3508026" y="3899894"/>
                  <a:pt x="3508631" y="3903825"/>
                  <a:pt x="3509237" y="3907604"/>
                </a:cubicBezTo>
                <a:cubicBezTo>
                  <a:pt x="3509840" y="3910778"/>
                  <a:pt x="3510746" y="3913953"/>
                  <a:pt x="3511805" y="3917128"/>
                </a:cubicBezTo>
                <a:cubicBezTo>
                  <a:pt x="3514980" y="3925745"/>
                  <a:pt x="3518608" y="3934211"/>
                  <a:pt x="3522540" y="3942526"/>
                </a:cubicBezTo>
                <a:cubicBezTo>
                  <a:pt x="3526924" y="3951747"/>
                  <a:pt x="3532063" y="3960667"/>
                  <a:pt x="3537052" y="3969585"/>
                </a:cubicBezTo>
                <a:cubicBezTo>
                  <a:pt x="3546578" y="3986670"/>
                  <a:pt x="3557008" y="4003147"/>
                  <a:pt x="3567741" y="4019625"/>
                </a:cubicBezTo>
                <a:cubicBezTo>
                  <a:pt x="3573184" y="4027637"/>
                  <a:pt x="3578928" y="4035348"/>
                  <a:pt x="3584974" y="4042907"/>
                </a:cubicBezTo>
                <a:lnTo>
                  <a:pt x="3592892" y="4051494"/>
                </a:lnTo>
                <a:lnTo>
                  <a:pt x="3614153" y="4059082"/>
                </a:lnTo>
                <a:cubicBezTo>
                  <a:pt x="3626247" y="4063616"/>
                  <a:pt x="3638191" y="4068152"/>
                  <a:pt x="3650134" y="4072990"/>
                </a:cubicBezTo>
                <a:cubicBezTo>
                  <a:pt x="3662681" y="4078129"/>
                  <a:pt x="3674774" y="4084479"/>
                  <a:pt x="3686717" y="4090828"/>
                </a:cubicBezTo>
                <a:cubicBezTo>
                  <a:pt x="3698206" y="4096875"/>
                  <a:pt x="3709546" y="4103376"/>
                  <a:pt x="3720582" y="4110179"/>
                </a:cubicBezTo>
                <a:cubicBezTo>
                  <a:pt x="3731769" y="4116983"/>
                  <a:pt x="3742956" y="4123936"/>
                  <a:pt x="3753539" y="4131646"/>
                </a:cubicBezTo>
                <a:lnTo>
                  <a:pt x="3753963" y="4131973"/>
                </a:lnTo>
                <a:lnTo>
                  <a:pt x="3753235" y="4121065"/>
                </a:lnTo>
                <a:cubicBezTo>
                  <a:pt x="3752932" y="4108971"/>
                  <a:pt x="3754292" y="4096877"/>
                  <a:pt x="3755504" y="4084783"/>
                </a:cubicBezTo>
                <a:cubicBezTo>
                  <a:pt x="3756713" y="4072688"/>
                  <a:pt x="3758829" y="4060745"/>
                  <a:pt x="3760945" y="4048802"/>
                </a:cubicBezTo>
                <a:lnTo>
                  <a:pt x="3761782" y="4044523"/>
                </a:lnTo>
                <a:lnTo>
                  <a:pt x="3758071" y="4044267"/>
                </a:lnTo>
                <a:cubicBezTo>
                  <a:pt x="3750663" y="4035197"/>
                  <a:pt x="3743256" y="4026126"/>
                  <a:pt x="3735546" y="4017357"/>
                </a:cubicBezTo>
                <a:cubicBezTo>
                  <a:pt x="3732221" y="4013578"/>
                  <a:pt x="3728894" y="4009950"/>
                  <a:pt x="3725571" y="4006322"/>
                </a:cubicBezTo>
                <a:cubicBezTo>
                  <a:pt x="3722696" y="4003147"/>
                  <a:pt x="3719523" y="4000425"/>
                  <a:pt x="3716348" y="3997554"/>
                </a:cubicBezTo>
                <a:cubicBezTo>
                  <a:pt x="3711964" y="3993774"/>
                  <a:pt x="3707580" y="3989995"/>
                  <a:pt x="3702742" y="3986670"/>
                </a:cubicBezTo>
                <a:cubicBezTo>
                  <a:pt x="3697149" y="3982738"/>
                  <a:pt x="3691553" y="3979110"/>
                  <a:pt x="3685658" y="3975633"/>
                </a:cubicBezTo>
                <a:cubicBezTo>
                  <a:pt x="3674322" y="3968982"/>
                  <a:pt x="3662227" y="3963691"/>
                  <a:pt x="3650586" y="3957795"/>
                </a:cubicBezTo>
                <a:cubicBezTo>
                  <a:pt x="3638944" y="3952049"/>
                  <a:pt x="3627456" y="3945851"/>
                  <a:pt x="3615967" y="3939804"/>
                </a:cubicBezTo>
                <a:cubicBezTo>
                  <a:pt x="3604175" y="3933757"/>
                  <a:pt x="3592685" y="3927105"/>
                  <a:pt x="3581044" y="3921058"/>
                </a:cubicBezTo>
                <a:cubicBezTo>
                  <a:pt x="3578627" y="3919849"/>
                  <a:pt x="3576207" y="3918639"/>
                  <a:pt x="3573789" y="3917581"/>
                </a:cubicBezTo>
                <a:cubicBezTo>
                  <a:pt x="3574544" y="3917884"/>
                  <a:pt x="3575299" y="3918338"/>
                  <a:pt x="3575904" y="3918639"/>
                </a:cubicBezTo>
                <a:cubicBezTo>
                  <a:pt x="3565020" y="3913651"/>
                  <a:pt x="3553833" y="3909115"/>
                  <a:pt x="3542646" y="3904580"/>
                </a:cubicBezTo>
                <a:lnTo>
                  <a:pt x="3541475" y="3904112"/>
                </a:lnTo>
                <a:lnTo>
                  <a:pt x="3541436" y="3904125"/>
                </a:lnTo>
                <a:lnTo>
                  <a:pt x="3541128" y="3903973"/>
                </a:lnTo>
                <a:lnTo>
                  <a:pt x="3526018" y="3897929"/>
                </a:lnTo>
                <a:cubicBezTo>
                  <a:pt x="3520272" y="3895811"/>
                  <a:pt x="3514527" y="3893394"/>
                  <a:pt x="3508480" y="3892032"/>
                </a:cubicBezTo>
                <a:cubicBezTo>
                  <a:pt x="3508178" y="3892032"/>
                  <a:pt x="3507875" y="3892032"/>
                  <a:pt x="3507574" y="3891882"/>
                </a:cubicBezTo>
                <a:close/>
                <a:moveTo>
                  <a:pt x="6145751" y="3875555"/>
                </a:moveTo>
                <a:cubicBezTo>
                  <a:pt x="6138193" y="3889009"/>
                  <a:pt x="6132750" y="3903371"/>
                  <a:pt x="6128215" y="3918035"/>
                </a:cubicBezTo>
                <a:cubicBezTo>
                  <a:pt x="6113550" y="3968679"/>
                  <a:pt x="6106446" y="4021289"/>
                  <a:pt x="6102968" y="4073747"/>
                </a:cubicBezTo>
                <a:lnTo>
                  <a:pt x="6102089" y="4075204"/>
                </a:lnTo>
                <a:lnTo>
                  <a:pt x="6112644" y="4089922"/>
                </a:lnTo>
                <a:cubicBezTo>
                  <a:pt x="6116574" y="4096120"/>
                  <a:pt x="6120354" y="4102317"/>
                  <a:pt x="6123829" y="4108818"/>
                </a:cubicBezTo>
                <a:cubicBezTo>
                  <a:pt x="6136228" y="4131192"/>
                  <a:pt x="6148775" y="4153717"/>
                  <a:pt x="6158751" y="4177302"/>
                </a:cubicBezTo>
                <a:lnTo>
                  <a:pt x="6166948" y="4200329"/>
                </a:lnTo>
                <a:lnTo>
                  <a:pt x="6179009" y="4184407"/>
                </a:lnTo>
                <a:cubicBezTo>
                  <a:pt x="6187020" y="4174277"/>
                  <a:pt x="6195640" y="4164602"/>
                  <a:pt x="6204255" y="4155079"/>
                </a:cubicBezTo>
                <a:lnTo>
                  <a:pt x="6223411" y="4134335"/>
                </a:lnTo>
                <a:lnTo>
                  <a:pt x="6221036" y="4128775"/>
                </a:lnTo>
                <a:cubicBezTo>
                  <a:pt x="6221492" y="4125599"/>
                  <a:pt x="6221492" y="4122274"/>
                  <a:pt x="6221641" y="4119100"/>
                </a:cubicBezTo>
                <a:cubicBezTo>
                  <a:pt x="6221944" y="4115773"/>
                  <a:pt x="6222095" y="4112296"/>
                  <a:pt x="6222247" y="4108971"/>
                </a:cubicBezTo>
                <a:cubicBezTo>
                  <a:pt x="6222852" y="4078432"/>
                  <a:pt x="6219676" y="4048046"/>
                  <a:pt x="6212872" y="4018265"/>
                </a:cubicBezTo>
                <a:cubicBezTo>
                  <a:pt x="6208034" y="3999670"/>
                  <a:pt x="6202140" y="3981227"/>
                  <a:pt x="6195790" y="3962934"/>
                </a:cubicBezTo>
                <a:cubicBezTo>
                  <a:pt x="6192616" y="3953865"/>
                  <a:pt x="6189291" y="3945096"/>
                  <a:pt x="6185964" y="3936176"/>
                </a:cubicBezTo>
                <a:cubicBezTo>
                  <a:pt x="6184151" y="3931338"/>
                  <a:pt x="6182335" y="3926651"/>
                  <a:pt x="6180221" y="3921966"/>
                </a:cubicBezTo>
                <a:cubicBezTo>
                  <a:pt x="6178407" y="3917733"/>
                  <a:pt x="6176289" y="3913651"/>
                  <a:pt x="6174172" y="3909720"/>
                </a:cubicBezTo>
                <a:cubicBezTo>
                  <a:pt x="6171905" y="3905639"/>
                  <a:pt x="6169637" y="3901557"/>
                  <a:pt x="6166916" y="3897778"/>
                </a:cubicBezTo>
                <a:cubicBezTo>
                  <a:pt x="6163892" y="3893394"/>
                  <a:pt x="6160567" y="3889312"/>
                  <a:pt x="6157089" y="3885230"/>
                </a:cubicBezTo>
                <a:cubicBezTo>
                  <a:pt x="6153764" y="3881903"/>
                  <a:pt x="6150135" y="3878578"/>
                  <a:pt x="6146203" y="3875856"/>
                </a:cubicBezTo>
                <a:cubicBezTo>
                  <a:pt x="6146053" y="3875705"/>
                  <a:pt x="6145902" y="3875705"/>
                  <a:pt x="6145751" y="3875555"/>
                </a:cubicBezTo>
                <a:close/>
                <a:moveTo>
                  <a:pt x="341790" y="3869355"/>
                </a:moveTo>
                <a:cubicBezTo>
                  <a:pt x="339070" y="3870868"/>
                  <a:pt x="336651" y="3872682"/>
                  <a:pt x="334232" y="3874647"/>
                </a:cubicBezTo>
                <a:cubicBezTo>
                  <a:pt x="325614" y="3882962"/>
                  <a:pt x="318207" y="3892183"/>
                  <a:pt x="311103" y="3901859"/>
                </a:cubicBezTo>
                <a:cubicBezTo>
                  <a:pt x="304603" y="3910778"/>
                  <a:pt x="298101" y="3919698"/>
                  <a:pt x="292055" y="3928919"/>
                </a:cubicBezTo>
                <a:lnTo>
                  <a:pt x="285012" y="3940088"/>
                </a:lnTo>
                <a:lnTo>
                  <a:pt x="286615" y="3942071"/>
                </a:lnTo>
                <a:cubicBezTo>
                  <a:pt x="287821" y="3943885"/>
                  <a:pt x="288578" y="3945850"/>
                  <a:pt x="289486" y="3947816"/>
                </a:cubicBezTo>
                <a:cubicBezTo>
                  <a:pt x="292055" y="3953258"/>
                  <a:pt x="293717" y="3959153"/>
                  <a:pt x="295534" y="3964899"/>
                </a:cubicBezTo>
                <a:cubicBezTo>
                  <a:pt x="299464" y="3977597"/>
                  <a:pt x="301729" y="3990750"/>
                  <a:pt x="303394" y="4003901"/>
                </a:cubicBezTo>
                <a:cubicBezTo>
                  <a:pt x="306718" y="4030661"/>
                  <a:pt x="306416" y="4057569"/>
                  <a:pt x="304453" y="4084479"/>
                </a:cubicBezTo>
                <a:cubicBezTo>
                  <a:pt x="303696" y="4093852"/>
                  <a:pt x="302939" y="4103225"/>
                  <a:pt x="302335" y="4112597"/>
                </a:cubicBezTo>
                <a:lnTo>
                  <a:pt x="301967" y="4166054"/>
                </a:lnTo>
                <a:lnTo>
                  <a:pt x="312312" y="4142834"/>
                </a:lnTo>
                <a:cubicBezTo>
                  <a:pt x="317753" y="4131345"/>
                  <a:pt x="324254" y="4120308"/>
                  <a:pt x="331210" y="4109575"/>
                </a:cubicBezTo>
                <a:cubicBezTo>
                  <a:pt x="335140" y="4103376"/>
                  <a:pt x="339221" y="4097481"/>
                  <a:pt x="343759" y="4091736"/>
                </a:cubicBezTo>
                <a:lnTo>
                  <a:pt x="349874" y="4085263"/>
                </a:lnTo>
                <a:lnTo>
                  <a:pt x="348593" y="4083422"/>
                </a:lnTo>
                <a:cubicBezTo>
                  <a:pt x="350107" y="4074653"/>
                  <a:pt x="351467" y="4065884"/>
                  <a:pt x="352827" y="4057117"/>
                </a:cubicBezTo>
                <a:cubicBezTo>
                  <a:pt x="353884" y="4050616"/>
                  <a:pt x="354489" y="4044115"/>
                  <a:pt x="355245" y="4037616"/>
                </a:cubicBezTo>
                <a:cubicBezTo>
                  <a:pt x="356608" y="4026277"/>
                  <a:pt x="357362" y="4014938"/>
                  <a:pt x="357968" y="4003601"/>
                </a:cubicBezTo>
                <a:cubicBezTo>
                  <a:pt x="358270" y="3966411"/>
                  <a:pt x="355094" y="3929070"/>
                  <a:pt x="347688" y="3892637"/>
                </a:cubicBezTo>
                <a:cubicBezTo>
                  <a:pt x="346023" y="3884776"/>
                  <a:pt x="344211" y="3876915"/>
                  <a:pt x="341790" y="3869355"/>
                </a:cubicBezTo>
                <a:close/>
                <a:moveTo>
                  <a:pt x="8125403" y="3868903"/>
                </a:moveTo>
                <a:cubicBezTo>
                  <a:pt x="8122683" y="3870414"/>
                  <a:pt x="8120113" y="3871776"/>
                  <a:pt x="8117391" y="3873287"/>
                </a:cubicBezTo>
                <a:cubicBezTo>
                  <a:pt x="8111193" y="3876613"/>
                  <a:pt x="8105145" y="3880089"/>
                  <a:pt x="8099099" y="3883416"/>
                </a:cubicBezTo>
                <a:cubicBezTo>
                  <a:pt x="8088213" y="3889614"/>
                  <a:pt x="8077481" y="3896115"/>
                  <a:pt x="8066747" y="3902616"/>
                </a:cubicBezTo>
                <a:cubicBezTo>
                  <a:pt x="8066142" y="3903220"/>
                  <a:pt x="8065235" y="3903673"/>
                  <a:pt x="8064479" y="3904127"/>
                </a:cubicBezTo>
                <a:cubicBezTo>
                  <a:pt x="8063572" y="3904731"/>
                  <a:pt x="8062513" y="3905336"/>
                  <a:pt x="8061605" y="3905941"/>
                </a:cubicBezTo>
                <a:cubicBezTo>
                  <a:pt x="8061455" y="3905941"/>
                  <a:pt x="8061455" y="3906093"/>
                  <a:pt x="8061304" y="3906093"/>
                </a:cubicBezTo>
                <a:cubicBezTo>
                  <a:pt x="8060095" y="3906849"/>
                  <a:pt x="8059036" y="3907604"/>
                  <a:pt x="8057827" y="3908359"/>
                </a:cubicBezTo>
                <a:cubicBezTo>
                  <a:pt x="8052083" y="3911988"/>
                  <a:pt x="8046337" y="3915767"/>
                  <a:pt x="8040744" y="3919547"/>
                </a:cubicBezTo>
                <a:cubicBezTo>
                  <a:pt x="8030011" y="3926955"/>
                  <a:pt x="8019579" y="3934816"/>
                  <a:pt x="8008997" y="3942526"/>
                </a:cubicBezTo>
                <a:cubicBezTo>
                  <a:pt x="7998718" y="3950084"/>
                  <a:pt x="7988438" y="3957341"/>
                  <a:pt x="7978611" y="3965505"/>
                </a:cubicBezTo>
                <a:cubicBezTo>
                  <a:pt x="7973168" y="3970039"/>
                  <a:pt x="7967878" y="3974575"/>
                  <a:pt x="7962737" y="3979413"/>
                </a:cubicBezTo>
                <a:cubicBezTo>
                  <a:pt x="7958505" y="3983343"/>
                  <a:pt x="7954422" y="3987425"/>
                  <a:pt x="7950493" y="3991658"/>
                </a:cubicBezTo>
                <a:lnTo>
                  <a:pt x="7910809" y="4036951"/>
                </a:lnTo>
                <a:lnTo>
                  <a:pt x="7906651" y="4065583"/>
                </a:lnTo>
                <a:cubicBezTo>
                  <a:pt x="7903929" y="4078886"/>
                  <a:pt x="7899848" y="4091888"/>
                  <a:pt x="7895615" y="4104738"/>
                </a:cubicBezTo>
                <a:lnTo>
                  <a:pt x="7887589" y="4125796"/>
                </a:lnTo>
                <a:lnTo>
                  <a:pt x="7895161" y="4120157"/>
                </a:lnTo>
                <a:cubicBezTo>
                  <a:pt x="7904685" y="4113051"/>
                  <a:pt x="7914209" y="4106098"/>
                  <a:pt x="7924036" y="4099446"/>
                </a:cubicBezTo>
                <a:cubicBezTo>
                  <a:pt x="7935677" y="4091585"/>
                  <a:pt x="7947619" y="4084329"/>
                  <a:pt x="7959713" y="4077223"/>
                </a:cubicBezTo>
                <a:cubicBezTo>
                  <a:pt x="7970900" y="4070722"/>
                  <a:pt x="7982239" y="4064070"/>
                  <a:pt x="7993728" y="4057872"/>
                </a:cubicBezTo>
                <a:cubicBezTo>
                  <a:pt x="8005067" y="4051675"/>
                  <a:pt x="8016556" y="4045778"/>
                  <a:pt x="8027893" y="4039882"/>
                </a:cubicBezTo>
                <a:lnTo>
                  <a:pt x="8048185" y="4029780"/>
                </a:lnTo>
                <a:lnTo>
                  <a:pt x="8048455" y="4027185"/>
                </a:lnTo>
                <a:lnTo>
                  <a:pt x="8056784" y="4019116"/>
                </a:lnTo>
                <a:lnTo>
                  <a:pt x="8056617" y="4019324"/>
                </a:lnTo>
                <a:cubicBezTo>
                  <a:pt x="8057071" y="4018870"/>
                  <a:pt x="8057525" y="4018265"/>
                  <a:pt x="8058130" y="4017811"/>
                </a:cubicBezTo>
                <a:lnTo>
                  <a:pt x="8056784" y="4019116"/>
                </a:lnTo>
                <a:lnTo>
                  <a:pt x="8076271" y="3994682"/>
                </a:lnTo>
                <a:cubicBezTo>
                  <a:pt x="8082015" y="3985913"/>
                  <a:pt x="8087005" y="3976691"/>
                  <a:pt x="8092144" y="3967470"/>
                </a:cubicBezTo>
                <a:cubicBezTo>
                  <a:pt x="8105297" y="3942980"/>
                  <a:pt x="8115123" y="3917128"/>
                  <a:pt x="8122530" y="3890369"/>
                </a:cubicBezTo>
                <a:cubicBezTo>
                  <a:pt x="8123285" y="3887346"/>
                  <a:pt x="8123892" y="3884322"/>
                  <a:pt x="8124345" y="3881299"/>
                </a:cubicBezTo>
                <a:cubicBezTo>
                  <a:pt x="8124949" y="3877520"/>
                  <a:pt x="8125252" y="3873741"/>
                  <a:pt x="8125403" y="3869962"/>
                </a:cubicBezTo>
                <a:cubicBezTo>
                  <a:pt x="8125403" y="3869508"/>
                  <a:pt x="8125403" y="3869204"/>
                  <a:pt x="8125403" y="3868903"/>
                </a:cubicBezTo>
                <a:close/>
                <a:moveTo>
                  <a:pt x="8149355" y="3865559"/>
                </a:moveTo>
                <a:lnTo>
                  <a:pt x="8148835" y="3884171"/>
                </a:lnTo>
                <a:cubicBezTo>
                  <a:pt x="8147777" y="3891126"/>
                  <a:pt x="8145963" y="3898079"/>
                  <a:pt x="8143998" y="3904882"/>
                </a:cubicBezTo>
                <a:cubicBezTo>
                  <a:pt x="8142184" y="3911081"/>
                  <a:pt x="8140369" y="3917279"/>
                  <a:pt x="8138253" y="3923326"/>
                </a:cubicBezTo>
                <a:lnTo>
                  <a:pt x="8127057" y="3951505"/>
                </a:lnTo>
                <a:lnTo>
                  <a:pt x="8147475" y="3974877"/>
                </a:lnTo>
                <a:lnTo>
                  <a:pt x="8158106" y="3989665"/>
                </a:lnTo>
                <a:lnTo>
                  <a:pt x="8160325" y="3975936"/>
                </a:lnTo>
                <a:cubicBezTo>
                  <a:pt x="8162441" y="3964597"/>
                  <a:pt x="8165163" y="3953258"/>
                  <a:pt x="8168487" y="3942223"/>
                </a:cubicBezTo>
                <a:lnTo>
                  <a:pt x="8176541" y="3919244"/>
                </a:lnTo>
                <a:lnTo>
                  <a:pt x="8172570" y="3918035"/>
                </a:lnTo>
                <a:close/>
                <a:moveTo>
                  <a:pt x="10749218" y="3863157"/>
                </a:moveTo>
                <a:cubicBezTo>
                  <a:pt x="10748615" y="3864367"/>
                  <a:pt x="10748161" y="3865576"/>
                  <a:pt x="10747556" y="3866786"/>
                </a:cubicBezTo>
                <a:cubicBezTo>
                  <a:pt x="10746044" y="3870414"/>
                  <a:pt x="10744381" y="3874042"/>
                  <a:pt x="10742870" y="3877670"/>
                </a:cubicBezTo>
                <a:cubicBezTo>
                  <a:pt x="10739695" y="3885381"/>
                  <a:pt x="10736672" y="3893091"/>
                  <a:pt x="10733799" y="3900800"/>
                </a:cubicBezTo>
                <a:cubicBezTo>
                  <a:pt x="10727147" y="3919093"/>
                  <a:pt x="10720495" y="3937687"/>
                  <a:pt x="10715204" y="3956433"/>
                </a:cubicBezTo>
                <a:cubicBezTo>
                  <a:pt x="10712180" y="3967016"/>
                  <a:pt x="10709460" y="3977750"/>
                  <a:pt x="10707192" y="3988482"/>
                </a:cubicBezTo>
                <a:cubicBezTo>
                  <a:pt x="10705227" y="3997856"/>
                  <a:pt x="10703865" y="4007228"/>
                  <a:pt x="10702808" y="4016752"/>
                </a:cubicBezTo>
                <a:cubicBezTo>
                  <a:pt x="10701900" y="4029905"/>
                  <a:pt x="10701597" y="4042906"/>
                  <a:pt x="10702204" y="4056058"/>
                </a:cubicBezTo>
                <a:cubicBezTo>
                  <a:pt x="10702808" y="4069665"/>
                  <a:pt x="10704924" y="4083270"/>
                  <a:pt x="10707192" y="4096724"/>
                </a:cubicBezTo>
                <a:cubicBezTo>
                  <a:pt x="10708251" y="4102167"/>
                  <a:pt x="10709460" y="4107458"/>
                  <a:pt x="10710669" y="4112750"/>
                </a:cubicBezTo>
                <a:lnTo>
                  <a:pt x="10710868" y="4113442"/>
                </a:lnTo>
                <a:lnTo>
                  <a:pt x="10712936" y="4115922"/>
                </a:lnTo>
                <a:cubicBezTo>
                  <a:pt x="10713842" y="4118040"/>
                  <a:pt x="10714750" y="4120308"/>
                  <a:pt x="10715656" y="4122423"/>
                </a:cubicBezTo>
                <a:cubicBezTo>
                  <a:pt x="10720042" y="4131645"/>
                  <a:pt x="10724879" y="4140717"/>
                  <a:pt x="10729717" y="4149788"/>
                </a:cubicBezTo>
                <a:cubicBezTo>
                  <a:pt x="10734404" y="4158858"/>
                  <a:pt x="10739089" y="4168079"/>
                  <a:pt x="10744682" y="4176696"/>
                </a:cubicBezTo>
                <a:cubicBezTo>
                  <a:pt x="10747253" y="4180778"/>
                  <a:pt x="10749974" y="4184708"/>
                  <a:pt x="10752694" y="4188639"/>
                </a:cubicBezTo>
                <a:lnTo>
                  <a:pt x="10757316" y="4196775"/>
                </a:lnTo>
                <a:lnTo>
                  <a:pt x="10757835" y="4180929"/>
                </a:lnTo>
                <a:cubicBezTo>
                  <a:pt x="10758893" y="4167626"/>
                  <a:pt x="10761009" y="4154625"/>
                  <a:pt x="10763428" y="4141623"/>
                </a:cubicBezTo>
                <a:cubicBezTo>
                  <a:pt x="10768115" y="4117435"/>
                  <a:pt x="10773708" y="4093550"/>
                  <a:pt x="10781418" y="4070268"/>
                </a:cubicBezTo>
                <a:lnTo>
                  <a:pt x="10792839" y="4039490"/>
                </a:lnTo>
                <a:lnTo>
                  <a:pt x="10796084" y="4025672"/>
                </a:lnTo>
                <a:cubicBezTo>
                  <a:pt x="10797142" y="4020985"/>
                  <a:pt x="10797898" y="4016451"/>
                  <a:pt x="10798502" y="4011764"/>
                </a:cubicBezTo>
                <a:cubicBezTo>
                  <a:pt x="10799258" y="4002089"/>
                  <a:pt x="10799561" y="3992263"/>
                  <a:pt x="10799410" y="3982587"/>
                </a:cubicBezTo>
                <a:cubicBezTo>
                  <a:pt x="10799258" y="3972458"/>
                  <a:pt x="10798048" y="3962632"/>
                  <a:pt x="10796385" y="3952654"/>
                </a:cubicBezTo>
                <a:cubicBezTo>
                  <a:pt x="10794874" y="3945548"/>
                  <a:pt x="10793060" y="3938444"/>
                  <a:pt x="10790641" y="3931640"/>
                </a:cubicBezTo>
                <a:cubicBezTo>
                  <a:pt x="10788676" y="3925896"/>
                  <a:pt x="10786258" y="3920303"/>
                  <a:pt x="10783839" y="3914860"/>
                </a:cubicBezTo>
                <a:cubicBezTo>
                  <a:pt x="10779757" y="3906696"/>
                  <a:pt x="10775524" y="3898684"/>
                  <a:pt x="10770534" y="3890974"/>
                </a:cubicBezTo>
                <a:cubicBezTo>
                  <a:pt x="10765547" y="3883416"/>
                  <a:pt x="10760103" y="3876159"/>
                  <a:pt x="10754510" y="3869054"/>
                </a:cubicBezTo>
                <a:cubicBezTo>
                  <a:pt x="10752846" y="3866938"/>
                  <a:pt x="10751032" y="3864971"/>
                  <a:pt x="10749218" y="3863157"/>
                </a:cubicBezTo>
                <a:close/>
                <a:moveTo>
                  <a:pt x="9115004" y="3854692"/>
                </a:moveTo>
                <a:cubicBezTo>
                  <a:pt x="9105781" y="3854390"/>
                  <a:pt x="9096559" y="3854692"/>
                  <a:pt x="9087185" y="3855449"/>
                </a:cubicBezTo>
                <a:cubicBezTo>
                  <a:pt x="9078266" y="3856204"/>
                  <a:pt x="9069347" y="3857715"/>
                  <a:pt x="9060277" y="3859529"/>
                </a:cubicBezTo>
                <a:cubicBezTo>
                  <a:pt x="9048334" y="3862402"/>
                  <a:pt x="9036390" y="3865729"/>
                  <a:pt x="9024599" y="3869054"/>
                </a:cubicBezTo>
                <a:cubicBezTo>
                  <a:pt x="9015680" y="3871472"/>
                  <a:pt x="9006912" y="3874345"/>
                  <a:pt x="8998446" y="3877821"/>
                </a:cubicBezTo>
                <a:cubicBezTo>
                  <a:pt x="9004190" y="3881602"/>
                  <a:pt x="9009936" y="3885531"/>
                  <a:pt x="9015680" y="3889312"/>
                </a:cubicBezTo>
                <a:cubicBezTo>
                  <a:pt x="9028378" y="3897778"/>
                  <a:pt x="9040926" y="3906395"/>
                  <a:pt x="9053776" y="3914710"/>
                </a:cubicBezTo>
                <a:cubicBezTo>
                  <a:pt x="9061940" y="3919849"/>
                  <a:pt x="9070103" y="3924990"/>
                  <a:pt x="9078720" y="3929524"/>
                </a:cubicBezTo>
                <a:cubicBezTo>
                  <a:pt x="9087185" y="3934059"/>
                  <a:pt x="9096407" y="3937084"/>
                  <a:pt x="9105479" y="3940107"/>
                </a:cubicBezTo>
                <a:cubicBezTo>
                  <a:pt x="9110618" y="3941618"/>
                  <a:pt x="9115910" y="3943282"/>
                  <a:pt x="9121352" y="3944340"/>
                </a:cubicBezTo>
                <a:cubicBezTo>
                  <a:pt x="9127096" y="3945397"/>
                  <a:pt x="9132842" y="3946154"/>
                  <a:pt x="9138587" y="3946607"/>
                </a:cubicBezTo>
                <a:cubicBezTo>
                  <a:pt x="9168971" y="3947515"/>
                  <a:pt x="9199359" y="3944793"/>
                  <a:pt x="9229140" y="3938898"/>
                </a:cubicBezTo>
                <a:cubicBezTo>
                  <a:pt x="9235037" y="3937536"/>
                  <a:pt x="9240781" y="3936176"/>
                  <a:pt x="9246526" y="3934362"/>
                </a:cubicBezTo>
                <a:cubicBezTo>
                  <a:pt x="9246225" y="3933456"/>
                  <a:pt x="9246072" y="3932548"/>
                  <a:pt x="9245921" y="3931641"/>
                </a:cubicBezTo>
                <a:cubicBezTo>
                  <a:pt x="9245771" y="3931489"/>
                  <a:pt x="9245771" y="3931187"/>
                  <a:pt x="9245618" y="3931037"/>
                </a:cubicBezTo>
                <a:cubicBezTo>
                  <a:pt x="9243956" y="3928164"/>
                  <a:pt x="9241990" y="3925442"/>
                  <a:pt x="9239724" y="3922872"/>
                </a:cubicBezTo>
                <a:cubicBezTo>
                  <a:pt x="9231862" y="3914557"/>
                  <a:pt x="9223093" y="3906999"/>
                  <a:pt x="9214477" y="3899440"/>
                </a:cubicBezTo>
                <a:cubicBezTo>
                  <a:pt x="9209338" y="3894905"/>
                  <a:pt x="9204347" y="3890521"/>
                  <a:pt x="9198905" y="3886590"/>
                </a:cubicBezTo>
                <a:cubicBezTo>
                  <a:pt x="9194672" y="3883416"/>
                  <a:pt x="9190138" y="3880392"/>
                  <a:pt x="9185754" y="3877520"/>
                </a:cubicBezTo>
                <a:cubicBezTo>
                  <a:pt x="9182729" y="3875555"/>
                  <a:pt x="9179705" y="3873588"/>
                  <a:pt x="9176380" y="3872077"/>
                </a:cubicBezTo>
                <a:cubicBezTo>
                  <a:pt x="9173206" y="3870566"/>
                  <a:pt x="9169879" y="3869204"/>
                  <a:pt x="9166554" y="3867844"/>
                </a:cubicBezTo>
                <a:cubicBezTo>
                  <a:pt x="9160506" y="3865425"/>
                  <a:pt x="9154460" y="3863310"/>
                  <a:pt x="9148261" y="3861192"/>
                </a:cubicBezTo>
                <a:cubicBezTo>
                  <a:pt x="9143122" y="3859682"/>
                  <a:pt x="9137830" y="3858169"/>
                  <a:pt x="9132538" y="3857110"/>
                </a:cubicBezTo>
                <a:cubicBezTo>
                  <a:pt x="9126642" y="3856053"/>
                  <a:pt x="9120898" y="3855145"/>
                  <a:pt x="9115004" y="3854692"/>
                </a:cubicBezTo>
                <a:close/>
                <a:moveTo>
                  <a:pt x="5723364" y="3851819"/>
                </a:moveTo>
                <a:cubicBezTo>
                  <a:pt x="5722458" y="3853028"/>
                  <a:pt x="5721853" y="3854238"/>
                  <a:pt x="5721098" y="3855447"/>
                </a:cubicBezTo>
                <a:cubicBezTo>
                  <a:pt x="5719132" y="3859529"/>
                  <a:pt x="5717318" y="3863762"/>
                  <a:pt x="5715654" y="3867844"/>
                </a:cubicBezTo>
                <a:cubicBezTo>
                  <a:pt x="5713539" y="3872983"/>
                  <a:pt x="5711574" y="3878426"/>
                  <a:pt x="5709456" y="3883565"/>
                </a:cubicBezTo>
                <a:cubicBezTo>
                  <a:pt x="5705223" y="3893847"/>
                  <a:pt x="5700083" y="3903823"/>
                  <a:pt x="5695850" y="3914103"/>
                </a:cubicBezTo>
                <a:cubicBezTo>
                  <a:pt x="5693734" y="3919092"/>
                  <a:pt x="5691769" y="3924082"/>
                  <a:pt x="5689955" y="3929372"/>
                </a:cubicBezTo>
                <a:cubicBezTo>
                  <a:pt x="5688141" y="3934814"/>
                  <a:pt x="5686477" y="3940560"/>
                  <a:pt x="5684966" y="3946002"/>
                </a:cubicBezTo>
                <a:cubicBezTo>
                  <a:pt x="5683453" y="3951444"/>
                  <a:pt x="5681641" y="3956734"/>
                  <a:pt x="5680128" y="3962177"/>
                </a:cubicBezTo>
                <a:cubicBezTo>
                  <a:pt x="5678617" y="3967317"/>
                  <a:pt x="5677407" y="3972306"/>
                  <a:pt x="5676348" y="3977447"/>
                </a:cubicBezTo>
                <a:cubicBezTo>
                  <a:pt x="5675292" y="3983341"/>
                  <a:pt x="5674384" y="3989238"/>
                  <a:pt x="5673628" y="3995285"/>
                </a:cubicBezTo>
                <a:cubicBezTo>
                  <a:pt x="5672873" y="4001181"/>
                  <a:pt x="5671964" y="4007228"/>
                  <a:pt x="5672115" y="4013124"/>
                </a:cubicBezTo>
                <a:cubicBezTo>
                  <a:pt x="5672115" y="4024764"/>
                  <a:pt x="5672873" y="4036254"/>
                  <a:pt x="5673628" y="4047894"/>
                </a:cubicBezTo>
                <a:cubicBezTo>
                  <a:pt x="5674534" y="4057569"/>
                  <a:pt x="5675292" y="4067395"/>
                  <a:pt x="5677560" y="4076769"/>
                </a:cubicBezTo>
                <a:cubicBezTo>
                  <a:pt x="5678918" y="4082211"/>
                  <a:pt x="5680279" y="4087654"/>
                  <a:pt x="5681641" y="4092945"/>
                </a:cubicBezTo>
                <a:cubicBezTo>
                  <a:pt x="5682850" y="4097329"/>
                  <a:pt x="5684211" y="4101713"/>
                  <a:pt x="5685722" y="4106096"/>
                </a:cubicBezTo>
                <a:cubicBezTo>
                  <a:pt x="5687232" y="4110329"/>
                  <a:pt x="5688896" y="4114412"/>
                  <a:pt x="5690409" y="4118644"/>
                </a:cubicBezTo>
                <a:lnTo>
                  <a:pt x="5690740" y="4123882"/>
                </a:lnTo>
                <a:lnTo>
                  <a:pt x="5698118" y="4126809"/>
                </a:lnTo>
                <a:cubicBezTo>
                  <a:pt x="5702349" y="4129077"/>
                  <a:pt x="5706432" y="4131797"/>
                  <a:pt x="5710362" y="4134519"/>
                </a:cubicBezTo>
                <a:cubicBezTo>
                  <a:pt x="5712932" y="4136182"/>
                  <a:pt x="5715652" y="4138147"/>
                  <a:pt x="5718073" y="4139962"/>
                </a:cubicBezTo>
                <a:lnTo>
                  <a:pt x="5719427" y="4141119"/>
                </a:lnTo>
                <a:lnTo>
                  <a:pt x="5722156" y="4133007"/>
                </a:lnTo>
                <a:cubicBezTo>
                  <a:pt x="5723364" y="4132402"/>
                  <a:pt x="5724422" y="4131948"/>
                  <a:pt x="5725632" y="4131496"/>
                </a:cubicBezTo>
                <a:cubicBezTo>
                  <a:pt x="5726842" y="4131042"/>
                  <a:pt x="5727900" y="4130437"/>
                  <a:pt x="5729110" y="4129680"/>
                </a:cubicBezTo>
                <a:cubicBezTo>
                  <a:pt x="5732736" y="4127110"/>
                  <a:pt x="5735762" y="4124087"/>
                  <a:pt x="5738786" y="4120913"/>
                </a:cubicBezTo>
                <a:cubicBezTo>
                  <a:pt x="5751334" y="4106096"/>
                  <a:pt x="5761613" y="4089468"/>
                  <a:pt x="5770531" y="4072385"/>
                </a:cubicBezTo>
                <a:cubicBezTo>
                  <a:pt x="5773252" y="4066489"/>
                  <a:pt x="5775673" y="4060593"/>
                  <a:pt x="5777638" y="4054395"/>
                </a:cubicBezTo>
                <a:cubicBezTo>
                  <a:pt x="5779752" y="4047894"/>
                  <a:pt x="5781417" y="4041393"/>
                  <a:pt x="5782930" y="4034741"/>
                </a:cubicBezTo>
                <a:cubicBezTo>
                  <a:pt x="5784288" y="4026579"/>
                  <a:pt x="5785498" y="4018263"/>
                  <a:pt x="5786102" y="4009950"/>
                </a:cubicBezTo>
                <a:cubicBezTo>
                  <a:pt x="5786708" y="4001786"/>
                  <a:pt x="5786555" y="3993621"/>
                  <a:pt x="5786102" y="3985609"/>
                </a:cubicBezTo>
                <a:lnTo>
                  <a:pt x="5785872" y="3983652"/>
                </a:lnTo>
                <a:lnTo>
                  <a:pt x="5783987" y="3967771"/>
                </a:lnTo>
                <a:cubicBezTo>
                  <a:pt x="5782930" y="3961572"/>
                  <a:pt x="5781718" y="3955525"/>
                  <a:pt x="5780509" y="3949327"/>
                </a:cubicBezTo>
                <a:cubicBezTo>
                  <a:pt x="5778090" y="3937988"/>
                  <a:pt x="5774765" y="3926802"/>
                  <a:pt x="5771136" y="3915767"/>
                </a:cubicBezTo>
                <a:cubicBezTo>
                  <a:pt x="5768566" y="3909115"/>
                  <a:pt x="5765693" y="3902614"/>
                  <a:pt x="5762370" y="3896264"/>
                </a:cubicBezTo>
                <a:cubicBezTo>
                  <a:pt x="5759192" y="3890217"/>
                  <a:pt x="5755565" y="3884473"/>
                  <a:pt x="5751936" y="3878729"/>
                </a:cubicBezTo>
                <a:cubicBezTo>
                  <a:pt x="5747098" y="3871925"/>
                  <a:pt x="5742111" y="3865122"/>
                  <a:pt x="5736064" y="3859378"/>
                </a:cubicBezTo>
                <a:cubicBezTo>
                  <a:pt x="5732736" y="3856656"/>
                  <a:pt x="5729110" y="3854238"/>
                  <a:pt x="5725329" y="3852122"/>
                </a:cubicBezTo>
                <a:cubicBezTo>
                  <a:pt x="5725029" y="3851970"/>
                  <a:pt x="5724877" y="3851970"/>
                  <a:pt x="5724573" y="3851819"/>
                </a:cubicBezTo>
                <a:cubicBezTo>
                  <a:pt x="5724272" y="3851819"/>
                  <a:pt x="5723818" y="3851819"/>
                  <a:pt x="5723516" y="3851819"/>
                </a:cubicBezTo>
                <a:cubicBezTo>
                  <a:pt x="5723516" y="3851819"/>
                  <a:pt x="5723516" y="3851819"/>
                  <a:pt x="5723364" y="3851819"/>
                </a:cubicBezTo>
                <a:close/>
                <a:moveTo>
                  <a:pt x="6472293" y="3835039"/>
                </a:moveTo>
                <a:cubicBezTo>
                  <a:pt x="6470931" y="3835190"/>
                  <a:pt x="6469721" y="3835341"/>
                  <a:pt x="6468361" y="3835644"/>
                </a:cubicBezTo>
                <a:cubicBezTo>
                  <a:pt x="6464582" y="3836703"/>
                  <a:pt x="6461104" y="3838063"/>
                  <a:pt x="6457477" y="3839423"/>
                </a:cubicBezTo>
                <a:cubicBezTo>
                  <a:pt x="6453394" y="3841086"/>
                  <a:pt x="6449311" y="3842597"/>
                  <a:pt x="6445382" y="3844412"/>
                </a:cubicBezTo>
                <a:cubicBezTo>
                  <a:pt x="6437671" y="3847738"/>
                  <a:pt x="6430264" y="3851668"/>
                  <a:pt x="6422857" y="3855599"/>
                </a:cubicBezTo>
                <a:cubicBezTo>
                  <a:pt x="6413785" y="3860740"/>
                  <a:pt x="6404716" y="3866030"/>
                  <a:pt x="6395948" y="3871926"/>
                </a:cubicBezTo>
                <a:cubicBezTo>
                  <a:pt x="6386878" y="3878124"/>
                  <a:pt x="6378108" y="3884776"/>
                  <a:pt x="6369490" y="3891428"/>
                </a:cubicBezTo>
                <a:cubicBezTo>
                  <a:pt x="6361329" y="3897778"/>
                  <a:pt x="6353166" y="3904127"/>
                  <a:pt x="6345302" y="3910929"/>
                </a:cubicBezTo>
                <a:cubicBezTo>
                  <a:pt x="6337744" y="3917430"/>
                  <a:pt x="6330338" y="3924233"/>
                  <a:pt x="6323080" y="3931037"/>
                </a:cubicBezTo>
                <a:cubicBezTo>
                  <a:pt x="6315823" y="3938141"/>
                  <a:pt x="6308568" y="3945397"/>
                  <a:pt x="6302068" y="3953411"/>
                </a:cubicBezTo>
                <a:cubicBezTo>
                  <a:pt x="6295416" y="3961574"/>
                  <a:pt x="6289368" y="3970190"/>
                  <a:pt x="6283321" y="3978808"/>
                </a:cubicBezTo>
                <a:cubicBezTo>
                  <a:pt x="6270470" y="3997100"/>
                  <a:pt x="6258075" y="4015543"/>
                  <a:pt x="6245528" y="4033837"/>
                </a:cubicBezTo>
                <a:lnTo>
                  <a:pt x="6241189" y="4034289"/>
                </a:lnTo>
                <a:lnTo>
                  <a:pt x="6245225" y="4060140"/>
                </a:lnTo>
                <a:cubicBezTo>
                  <a:pt x="6246585" y="4072235"/>
                  <a:pt x="6247191" y="4084479"/>
                  <a:pt x="6247191" y="4096726"/>
                </a:cubicBezTo>
                <a:lnTo>
                  <a:pt x="6246778" y="4111190"/>
                </a:lnTo>
                <a:lnTo>
                  <a:pt x="6260643" y="4097934"/>
                </a:lnTo>
                <a:cubicBezTo>
                  <a:pt x="6270168" y="4089317"/>
                  <a:pt x="6280449" y="4081305"/>
                  <a:pt x="6291030" y="4073896"/>
                </a:cubicBezTo>
                <a:cubicBezTo>
                  <a:pt x="6301916" y="4066338"/>
                  <a:pt x="6313253" y="4059383"/>
                  <a:pt x="6324591" y="4052581"/>
                </a:cubicBezTo>
                <a:cubicBezTo>
                  <a:pt x="6335931" y="4045929"/>
                  <a:pt x="6347420" y="4039277"/>
                  <a:pt x="6359515" y="4033986"/>
                </a:cubicBezTo>
                <a:lnTo>
                  <a:pt x="6370237" y="4030162"/>
                </a:lnTo>
                <a:lnTo>
                  <a:pt x="6373270" y="4026428"/>
                </a:lnTo>
                <a:cubicBezTo>
                  <a:pt x="6376143" y="4022952"/>
                  <a:pt x="6379016" y="4019324"/>
                  <a:pt x="6381735" y="4015695"/>
                </a:cubicBezTo>
                <a:cubicBezTo>
                  <a:pt x="6387784" y="4007683"/>
                  <a:pt x="6393832" y="3999670"/>
                  <a:pt x="6399727" y="3991507"/>
                </a:cubicBezTo>
                <a:cubicBezTo>
                  <a:pt x="6405473" y="3983797"/>
                  <a:pt x="6411368" y="3975936"/>
                  <a:pt x="6416658" y="3967771"/>
                </a:cubicBezTo>
                <a:cubicBezTo>
                  <a:pt x="6421949" y="3959912"/>
                  <a:pt x="6427090" y="3951747"/>
                  <a:pt x="6432079" y="3943736"/>
                </a:cubicBezTo>
                <a:cubicBezTo>
                  <a:pt x="6439637" y="3931187"/>
                  <a:pt x="6445836" y="3918035"/>
                  <a:pt x="6451731" y="3904580"/>
                </a:cubicBezTo>
                <a:cubicBezTo>
                  <a:pt x="6457778" y="3890521"/>
                  <a:pt x="6463221" y="3876310"/>
                  <a:pt x="6467907" y="3861797"/>
                </a:cubicBezTo>
                <a:cubicBezTo>
                  <a:pt x="6470175" y="3854088"/>
                  <a:pt x="6471989" y="3846226"/>
                  <a:pt x="6472594" y="3838214"/>
                </a:cubicBezTo>
                <a:cubicBezTo>
                  <a:pt x="6472441" y="3837157"/>
                  <a:pt x="6472441" y="3836098"/>
                  <a:pt x="6472293" y="3835039"/>
                </a:cubicBezTo>
                <a:close/>
                <a:moveTo>
                  <a:pt x="10530013" y="3835038"/>
                </a:moveTo>
                <a:cubicBezTo>
                  <a:pt x="10526837" y="3835038"/>
                  <a:pt x="10523816" y="3835189"/>
                  <a:pt x="10520641" y="3835643"/>
                </a:cubicBezTo>
                <a:cubicBezTo>
                  <a:pt x="10519733" y="3835793"/>
                  <a:pt x="10518827" y="3836096"/>
                  <a:pt x="10517919" y="3836398"/>
                </a:cubicBezTo>
                <a:cubicBezTo>
                  <a:pt x="10517616" y="3836550"/>
                  <a:pt x="10517465" y="3836852"/>
                  <a:pt x="10517315" y="3837003"/>
                </a:cubicBezTo>
                <a:cubicBezTo>
                  <a:pt x="10516710" y="3838061"/>
                  <a:pt x="10516105" y="3839120"/>
                  <a:pt x="10515651" y="3840177"/>
                </a:cubicBezTo>
                <a:cubicBezTo>
                  <a:pt x="10515348" y="3841388"/>
                  <a:pt x="10515047" y="3842596"/>
                  <a:pt x="10514896" y="3843958"/>
                </a:cubicBezTo>
                <a:cubicBezTo>
                  <a:pt x="10514593" y="3847737"/>
                  <a:pt x="10514593" y="3851668"/>
                  <a:pt x="10514442" y="3855447"/>
                </a:cubicBezTo>
                <a:cubicBezTo>
                  <a:pt x="10514442" y="3860586"/>
                  <a:pt x="10514291" y="3865878"/>
                  <a:pt x="10514593" y="3871019"/>
                </a:cubicBezTo>
                <a:cubicBezTo>
                  <a:pt x="10515199" y="3880541"/>
                  <a:pt x="10516861" y="3890066"/>
                  <a:pt x="10518524" y="3899440"/>
                </a:cubicBezTo>
                <a:cubicBezTo>
                  <a:pt x="10519733" y="3905939"/>
                  <a:pt x="10521094" y="3912440"/>
                  <a:pt x="10523058" y="3918638"/>
                </a:cubicBezTo>
                <a:cubicBezTo>
                  <a:pt x="10524873" y="3924231"/>
                  <a:pt x="10527141" y="3929826"/>
                  <a:pt x="10529559" y="3935268"/>
                </a:cubicBezTo>
                <a:cubicBezTo>
                  <a:pt x="10533491" y="3943280"/>
                  <a:pt x="10537875" y="3950840"/>
                  <a:pt x="10543317" y="3957793"/>
                </a:cubicBezTo>
                <a:cubicBezTo>
                  <a:pt x="10546491" y="3961572"/>
                  <a:pt x="10549969" y="3965200"/>
                  <a:pt x="10553294" y="3968828"/>
                </a:cubicBezTo>
                <a:lnTo>
                  <a:pt x="10553748" y="3969806"/>
                </a:lnTo>
                <a:lnTo>
                  <a:pt x="10561609" y="3972004"/>
                </a:lnTo>
                <a:cubicBezTo>
                  <a:pt x="10567503" y="3974272"/>
                  <a:pt x="10572947" y="3976993"/>
                  <a:pt x="10578541" y="3979715"/>
                </a:cubicBezTo>
                <a:cubicBezTo>
                  <a:pt x="10584435" y="3982586"/>
                  <a:pt x="10590030" y="3985609"/>
                  <a:pt x="10595623" y="3988936"/>
                </a:cubicBezTo>
                <a:cubicBezTo>
                  <a:pt x="10599101" y="3990901"/>
                  <a:pt x="10602124" y="3993320"/>
                  <a:pt x="10605298" y="3995588"/>
                </a:cubicBezTo>
                <a:cubicBezTo>
                  <a:pt x="10607870" y="3997251"/>
                  <a:pt x="10610287" y="3999065"/>
                  <a:pt x="10612555" y="4000879"/>
                </a:cubicBezTo>
                <a:cubicBezTo>
                  <a:pt x="10617846" y="4005263"/>
                  <a:pt x="10623136" y="4009647"/>
                  <a:pt x="10628126" y="4014334"/>
                </a:cubicBezTo>
                <a:cubicBezTo>
                  <a:pt x="10637498" y="4023101"/>
                  <a:pt x="10646571" y="4032322"/>
                  <a:pt x="10654733" y="4042150"/>
                </a:cubicBezTo>
                <a:cubicBezTo>
                  <a:pt x="10659571" y="4047743"/>
                  <a:pt x="10664258" y="4053489"/>
                  <a:pt x="10668792" y="4059383"/>
                </a:cubicBezTo>
                <a:lnTo>
                  <a:pt x="10679391" y="4074760"/>
                </a:lnTo>
                <a:lnTo>
                  <a:pt x="10677107" y="4042906"/>
                </a:lnTo>
                <a:lnTo>
                  <a:pt x="10678344" y="4023937"/>
                </a:lnTo>
                <a:lnTo>
                  <a:pt x="10677712" y="4023706"/>
                </a:lnTo>
                <a:cubicBezTo>
                  <a:pt x="10675444" y="4021589"/>
                  <a:pt x="10673933" y="4018414"/>
                  <a:pt x="10673782" y="4015240"/>
                </a:cubicBezTo>
                <a:cubicBezTo>
                  <a:pt x="10673782" y="4013729"/>
                  <a:pt x="10673933" y="4011915"/>
                  <a:pt x="10674538" y="4010251"/>
                </a:cubicBezTo>
                <a:cubicBezTo>
                  <a:pt x="10674538" y="4009193"/>
                  <a:pt x="10674387" y="4007983"/>
                  <a:pt x="10674235" y="4006925"/>
                </a:cubicBezTo>
                <a:cubicBezTo>
                  <a:pt x="10674235" y="4007530"/>
                  <a:pt x="10674387" y="4008134"/>
                  <a:pt x="10674538" y="4008739"/>
                </a:cubicBezTo>
                <a:cubicBezTo>
                  <a:pt x="10674235" y="4006623"/>
                  <a:pt x="10673933" y="4004658"/>
                  <a:pt x="10673782" y="4002692"/>
                </a:cubicBezTo>
                <a:cubicBezTo>
                  <a:pt x="10673630" y="4001936"/>
                  <a:pt x="10673630" y="4001181"/>
                  <a:pt x="10673479" y="4000425"/>
                </a:cubicBezTo>
                <a:cubicBezTo>
                  <a:pt x="10672119" y="3993924"/>
                  <a:pt x="10670154" y="3987423"/>
                  <a:pt x="10668037" y="3981075"/>
                </a:cubicBezTo>
                <a:cubicBezTo>
                  <a:pt x="10665013" y="3972760"/>
                  <a:pt x="10661839" y="3964445"/>
                  <a:pt x="10658211" y="3956280"/>
                </a:cubicBezTo>
                <a:cubicBezTo>
                  <a:pt x="10653675" y="3946908"/>
                  <a:pt x="10648837" y="3937687"/>
                  <a:pt x="10643244" y="3928918"/>
                </a:cubicBezTo>
                <a:cubicBezTo>
                  <a:pt x="10637348" y="3919847"/>
                  <a:pt x="10631150" y="3911080"/>
                  <a:pt x="10624498" y="3902614"/>
                </a:cubicBezTo>
                <a:cubicBezTo>
                  <a:pt x="10612102" y="3887798"/>
                  <a:pt x="10598799" y="3873588"/>
                  <a:pt x="10583227" y="3862099"/>
                </a:cubicBezTo>
                <a:cubicBezTo>
                  <a:pt x="10575819" y="3857109"/>
                  <a:pt x="10568110" y="3852423"/>
                  <a:pt x="10560249" y="3848191"/>
                </a:cubicBezTo>
                <a:cubicBezTo>
                  <a:pt x="10552841" y="3844108"/>
                  <a:pt x="10545282" y="3840026"/>
                  <a:pt x="10537421" y="3836701"/>
                </a:cubicBezTo>
                <a:cubicBezTo>
                  <a:pt x="10535002" y="3835944"/>
                  <a:pt x="10532583" y="3835339"/>
                  <a:pt x="10530013" y="3835038"/>
                </a:cubicBezTo>
                <a:close/>
                <a:moveTo>
                  <a:pt x="1105079" y="3834887"/>
                </a:moveTo>
                <a:cubicBezTo>
                  <a:pt x="1104323" y="3835341"/>
                  <a:pt x="1103568" y="3835795"/>
                  <a:pt x="1102963" y="3836400"/>
                </a:cubicBezTo>
                <a:cubicBezTo>
                  <a:pt x="1100544" y="3838666"/>
                  <a:pt x="1098276" y="3841237"/>
                  <a:pt x="1096313" y="3843958"/>
                </a:cubicBezTo>
                <a:cubicBezTo>
                  <a:pt x="1092685" y="3849854"/>
                  <a:pt x="1090114" y="3856204"/>
                  <a:pt x="1087695" y="3862553"/>
                </a:cubicBezTo>
                <a:cubicBezTo>
                  <a:pt x="1081495" y="3881449"/>
                  <a:pt x="1076658" y="3900649"/>
                  <a:pt x="1072125" y="3920000"/>
                </a:cubicBezTo>
                <a:cubicBezTo>
                  <a:pt x="1067587" y="3939804"/>
                  <a:pt x="1064413" y="3959910"/>
                  <a:pt x="1062902" y="3980169"/>
                </a:cubicBezTo>
                <a:cubicBezTo>
                  <a:pt x="1061997" y="3996496"/>
                  <a:pt x="1061843" y="4012823"/>
                  <a:pt x="1062599" y="4028997"/>
                </a:cubicBezTo>
                <a:cubicBezTo>
                  <a:pt x="1063204" y="4044872"/>
                  <a:pt x="1063959" y="4060745"/>
                  <a:pt x="1064718" y="4076467"/>
                </a:cubicBezTo>
                <a:lnTo>
                  <a:pt x="1060658" y="4081053"/>
                </a:lnTo>
                <a:lnTo>
                  <a:pt x="1068947" y="4086746"/>
                </a:lnTo>
                <a:cubicBezTo>
                  <a:pt x="1079835" y="4095212"/>
                  <a:pt x="1090566" y="4104132"/>
                  <a:pt x="1100544" y="4113505"/>
                </a:cubicBezTo>
                <a:lnTo>
                  <a:pt x="1129083" y="4142422"/>
                </a:lnTo>
                <a:lnTo>
                  <a:pt x="1130326" y="4132705"/>
                </a:lnTo>
                <a:cubicBezTo>
                  <a:pt x="1131384" y="4126355"/>
                  <a:pt x="1132292" y="4120006"/>
                  <a:pt x="1133652" y="4113656"/>
                </a:cubicBezTo>
                <a:cubicBezTo>
                  <a:pt x="1135013" y="4107458"/>
                  <a:pt x="1136678" y="4101260"/>
                  <a:pt x="1138490" y="4095063"/>
                </a:cubicBezTo>
                <a:cubicBezTo>
                  <a:pt x="1142571" y="4081759"/>
                  <a:pt x="1147258" y="4068606"/>
                  <a:pt x="1152549" y="4055604"/>
                </a:cubicBezTo>
                <a:cubicBezTo>
                  <a:pt x="1154817" y="4049860"/>
                  <a:pt x="1157688" y="4044115"/>
                  <a:pt x="1161017" y="4038976"/>
                </a:cubicBezTo>
                <a:lnTo>
                  <a:pt x="1164272" y="4034225"/>
                </a:lnTo>
                <a:lnTo>
                  <a:pt x="1163285" y="4032173"/>
                </a:lnTo>
                <a:cubicBezTo>
                  <a:pt x="1160866" y="4015845"/>
                  <a:pt x="1158293" y="3999670"/>
                  <a:pt x="1155271" y="3983343"/>
                </a:cubicBezTo>
                <a:cubicBezTo>
                  <a:pt x="1153005" y="3972004"/>
                  <a:pt x="1150737" y="3960515"/>
                  <a:pt x="1147711" y="3949329"/>
                </a:cubicBezTo>
                <a:cubicBezTo>
                  <a:pt x="1144388" y="3936630"/>
                  <a:pt x="1140758" y="3924082"/>
                  <a:pt x="1136524" y="3911685"/>
                </a:cubicBezTo>
                <a:cubicBezTo>
                  <a:pt x="1132745" y="3900348"/>
                  <a:pt x="1128662" y="3889009"/>
                  <a:pt x="1124582" y="3877670"/>
                </a:cubicBezTo>
                <a:cubicBezTo>
                  <a:pt x="1120501" y="3866635"/>
                  <a:pt x="1116418" y="3855599"/>
                  <a:pt x="1111582" y="3844865"/>
                </a:cubicBezTo>
                <a:cubicBezTo>
                  <a:pt x="1110071" y="3841993"/>
                  <a:pt x="1108556" y="3839120"/>
                  <a:pt x="1106593" y="3836400"/>
                </a:cubicBezTo>
                <a:cubicBezTo>
                  <a:pt x="1106138" y="3835946"/>
                  <a:pt x="1105533" y="3835341"/>
                  <a:pt x="1105079" y="3834887"/>
                </a:cubicBezTo>
                <a:close/>
                <a:moveTo>
                  <a:pt x="8301977" y="3829786"/>
                </a:moveTo>
                <a:lnTo>
                  <a:pt x="8302127" y="3830503"/>
                </a:lnTo>
                <a:cubicBezTo>
                  <a:pt x="8301977" y="3830353"/>
                  <a:pt x="8301977" y="3830200"/>
                  <a:pt x="8301977" y="3830049"/>
                </a:cubicBezTo>
                <a:close/>
                <a:moveTo>
                  <a:pt x="10465008" y="3829294"/>
                </a:moveTo>
                <a:cubicBezTo>
                  <a:pt x="10453670" y="3828538"/>
                  <a:pt x="10442180" y="3829446"/>
                  <a:pt x="10430842" y="3831259"/>
                </a:cubicBezTo>
                <a:cubicBezTo>
                  <a:pt x="10429331" y="3831713"/>
                  <a:pt x="10427818" y="3832016"/>
                  <a:pt x="10426307" y="3832621"/>
                </a:cubicBezTo>
                <a:cubicBezTo>
                  <a:pt x="10425853" y="3832922"/>
                  <a:pt x="10425249" y="3833225"/>
                  <a:pt x="10424795" y="3833527"/>
                </a:cubicBezTo>
                <a:cubicBezTo>
                  <a:pt x="10424945" y="3834435"/>
                  <a:pt x="10425096" y="3835492"/>
                  <a:pt x="10425249" y="3836400"/>
                </a:cubicBezTo>
                <a:cubicBezTo>
                  <a:pt x="10426760" y="3844110"/>
                  <a:pt x="10428574" y="3851668"/>
                  <a:pt x="10431145" y="3859075"/>
                </a:cubicBezTo>
                <a:cubicBezTo>
                  <a:pt x="10433865" y="3867089"/>
                  <a:pt x="10437190" y="3874799"/>
                  <a:pt x="10440668" y="3882508"/>
                </a:cubicBezTo>
                <a:cubicBezTo>
                  <a:pt x="10445053" y="3891579"/>
                  <a:pt x="10449284" y="3900801"/>
                  <a:pt x="10454274" y="3909569"/>
                </a:cubicBezTo>
                <a:cubicBezTo>
                  <a:pt x="10459566" y="3918790"/>
                  <a:pt x="10465611" y="3927256"/>
                  <a:pt x="10472263" y="3935420"/>
                </a:cubicBezTo>
                <a:cubicBezTo>
                  <a:pt x="10475741" y="3939503"/>
                  <a:pt x="10479520" y="3943282"/>
                  <a:pt x="10483754" y="3946759"/>
                </a:cubicBezTo>
                <a:cubicBezTo>
                  <a:pt x="10488138" y="3950387"/>
                  <a:pt x="10492522" y="3954166"/>
                  <a:pt x="10496755" y="3958096"/>
                </a:cubicBezTo>
                <a:lnTo>
                  <a:pt x="10496815" y="3959834"/>
                </a:lnTo>
                <a:lnTo>
                  <a:pt x="10501138" y="3958096"/>
                </a:lnTo>
                <a:cubicBezTo>
                  <a:pt x="10501592" y="3958096"/>
                  <a:pt x="10502195" y="3958096"/>
                  <a:pt x="10502649" y="3958096"/>
                </a:cubicBezTo>
                <a:lnTo>
                  <a:pt x="10515277" y="3960045"/>
                </a:lnTo>
                <a:lnTo>
                  <a:pt x="10501138" y="3931640"/>
                </a:lnTo>
                <a:cubicBezTo>
                  <a:pt x="10496602" y="3919092"/>
                  <a:pt x="10494487" y="3905939"/>
                  <a:pt x="10492218" y="3892788"/>
                </a:cubicBezTo>
                <a:cubicBezTo>
                  <a:pt x="10491161" y="3886741"/>
                  <a:pt x="10490254" y="3880845"/>
                  <a:pt x="10489801" y="3874798"/>
                </a:cubicBezTo>
                <a:cubicBezTo>
                  <a:pt x="10489347" y="3868600"/>
                  <a:pt x="10489347" y="3862400"/>
                  <a:pt x="10489498" y="3856202"/>
                </a:cubicBezTo>
                <a:cubicBezTo>
                  <a:pt x="10489649" y="3853028"/>
                  <a:pt x="10489649" y="3849854"/>
                  <a:pt x="10489801" y="3846678"/>
                </a:cubicBezTo>
                <a:cubicBezTo>
                  <a:pt x="10489950" y="3843050"/>
                  <a:pt x="10490103" y="3839422"/>
                  <a:pt x="10490858" y="3835944"/>
                </a:cubicBezTo>
                <a:lnTo>
                  <a:pt x="10490923" y="3835806"/>
                </a:lnTo>
                <a:lnTo>
                  <a:pt x="10481788" y="3832922"/>
                </a:lnTo>
                <a:lnTo>
                  <a:pt x="10467086" y="3829743"/>
                </a:lnTo>
                <a:close/>
                <a:moveTo>
                  <a:pt x="7863415" y="3827480"/>
                </a:moveTo>
                <a:cubicBezTo>
                  <a:pt x="7860389" y="3831260"/>
                  <a:pt x="7857519" y="3835039"/>
                  <a:pt x="7854646" y="3838668"/>
                </a:cubicBezTo>
                <a:cubicBezTo>
                  <a:pt x="7848751" y="3846226"/>
                  <a:pt x="7843005" y="3853785"/>
                  <a:pt x="7837413" y="3861496"/>
                </a:cubicBezTo>
                <a:cubicBezTo>
                  <a:pt x="7831819" y="3869204"/>
                  <a:pt x="7826225" y="3876915"/>
                  <a:pt x="7820783" y="3884927"/>
                </a:cubicBezTo>
                <a:cubicBezTo>
                  <a:pt x="7815491" y="3892637"/>
                  <a:pt x="7810805" y="3900649"/>
                  <a:pt x="7806119" y="3908813"/>
                </a:cubicBezTo>
                <a:cubicBezTo>
                  <a:pt x="7801584" y="3916978"/>
                  <a:pt x="7797349" y="3925140"/>
                  <a:pt x="7794025" y="3933908"/>
                </a:cubicBezTo>
                <a:cubicBezTo>
                  <a:pt x="7790547" y="3942980"/>
                  <a:pt x="7787675" y="3952201"/>
                  <a:pt x="7785105" y="3961574"/>
                </a:cubicBezTo>
                <a:cubicBezTo>
                  <a:pt x="7784954" y="3962331"/>
                  <a:pt x="7784801" y="3962934"/>
                  <a:pt x="7784500" y="3963691"/>
                </a:cubicBezTo>
                <a:cubicBezTo>
                  <a:pt x="7784046" y="3965505"/>
                  <a:pt x="7783593" y="3967470"/>
                  <a:pt x="7783140" y="3969284"/>
                </a:cubicBezTo>
                <a:lnTo>
                  <a:pt x="7779821" y="3991344"/>
                </a:lnTo>
                <a:lnTo>
                  <a:pt x="7786617" y="4001030"/>
                </a:lnTo>
                <a:cubicBezTo>
                  <a:pt x="7789641" y="4006322"/>
                  <a:pt x="7792361" y="4011613"/>
                  <a:pt x="7794629" y="4017206"/>
                </a:cubicBezTo>
                <a:cubicBezTo>
                  <a:pt x="7794933" y="4017811"/>
                  <a:pt x="7795234" y="4018416"/>
                  <a:pt x="7794781" y="4018870"/>
                </a:cubicBezTo>
                <a:cubicBezTo>
                  <a:pt x="7799770" y="4031416"/>
                  <a:pt x="7803700" y="4044418"/>
                  <a:pt x="7806723" y="4057571"/>
                </a:cubicBezTo>
                <a:cubicBezTo>
                  <a:pt x="7809747" y="4070117"/>
                  <a:pt x="7811561" y="4083119"/>
                  <a:pt x="7814283" y="4095818"/>
                </a:cubicBezTo>
                <a:cubicBezTo>
                  <a:pt x="7819423" y="4120460"/>
                  <a:pt x="7824109" y="4145102"/>
                  <a:pt x="7827434" y="4170046"/>
                </a:cubicBezTo>
                <a:lnTo>
                  <a:pt x="7828234" y="4178286"/>
                </a:lnTo>
                <a:lnTo>
                  <a:pt x="7838168" y="4167929"/>
                </a:lnTo>
                <a:lnTo>
                  <a:pt x="7846072" y="4160731"/>
                </a:lnTo>
                <a:lnTo>
                  <a:pt x="7845425" y="4156592"/>
                </a:lnTo>
                <a:cubicBezTo>
                  <a:pt x="7846634" y="4154778"/>
                  <a:pt x="7847843" y="4152811"/>
                  <a:pt x="7848902" y="4150846"/>
                </a:cubicBezTo>
                <a:cubicBezTo>
                  <a:pt x="7851775" y="4145404"/>
                  <a:pt x="7854797" y="4139811"/>
                  <a:pt x="7857368" y="4134218"/>
                </a:cubicBezTo>
                <a:cubicBezTo>
                  <a:pt x="7860693" y="4126961"/>
                  <a:pt x="7863717" y="4119552"/>
                  <a:pt x="7866589" y="4111994"/>
                </a:cubicBezTo>
                <a:cubicBezTo>
                  <a:pt x="7869613" y="4104435"/>
                  <a:pt x="7872031" y="4096877"/>
                  <a:pt x="7874451" y="4089166"/>
                </a:cubicBezTo>
                <a:cubicBezTo>
                  <a:pt x="7876719" y="4081910"/>
                  <a:pt x="7878987" y="4074653"/>
                  <a:pt x="7880951" y="4067397"/>
                </a:cubicBezTo>
                <a:cubicBezTo>
                  <a:pt x="7884579" y="4050919"/>
                  <a:pt x="7886545" y="4034138"/>
                  <a:pt x="7888207" y="4017357"/>
                </a:cubicBezTo>
                <a:cubicBezTo>
                  <a:pt x="7889114" y="4008439"/>
                  <a:pt x="7890022" y="3999519"/>
                  <a:pt x="7890323" y="3990599"/>
                </a:cubicBezTo>
                <a:cubicBezTo>
                  <a:pt x="7890625" y="3982587"/>
                  <a:pt x="7890625" y="3974726"/>
                  <a:pt x="7890625" y="3966865"/>
                </a:cubicBezTo>
                <a:cubicBezTo>
                  <a:pt x="7890173" y="3956131"/>
                  <a:pt x="7889267" y="3945397"/>
                  <a:pt x="7888359" y="3934816"/>
                </a:cubicBezTo>
                <a:cubicBezTo>
                  <a:pt x="7887905" y="3929827"/>
                  <a:pt x="7887452" y="3924687"/>
                  <a:pt x="7886999" y="3919698"/>
                </a:cubicBezTo>
                <a:cubicBezTo>
                  <a:pt x="7886545" y="3914407"/>
                  <a:pt x="7886241" y="3908964"/>
                  <a:pt x="7885184" y="3903825"/>
                </a:cubicBezTo>
                <a:cubicBezTo>
                  <a:pt x="7883067" y="3892940"/>
                  <a:pt x="7880043" y="3882206"/>
                  <a:pt x="7876869" y="3871625"/>
                </a:cubicBezTo>
                <a:cubicBezTo>
                  <a:pt x="7874149" y="3862251"/>
                  <a:pt x="7871276" y="3852727"/>
                  <a:pt x="7868554" y="3843202"/>
                </a:cubicBezTo>
                <a:cubicBezTo>
                  <a:pt x="7867041" y="3837912"/>
                  <a:pt x="7865379" y="3832621"/>
                  <a:pt x="7863415" y="3827480"/>
                </a:cubicBezTo>
                <a:close/>
                <a:moveTo>
                  <a:pt x="3909247" y="3826423"/>
                </a:moveTo>
                <a:cubicBezTo>
                  <a:pt x="3908039" y="3827632"/>
                  <a:pt x="3906980" y="3828842"/>
                  <a:pt x="3905773" y="3830051"/>
                </a:cubicBezTo>
                <a:cubicBezTo>
                  <a:pt x="3899422" y="3837609"/>
                  <a:pt x="3893525" y="3845621"/>
                  <a:pt x="3888084" y="3853936"/>
                </a:cubicBezTo>
                <a:lnTo>
                  <a:pt x="3874806" y="3878680"/>
                </a:lnTo>
                <a:lnTo>
                  <a:pt x="3875233" y="3877670"/>
                </a:lnTo>
                <a:cubicBezTo>
                  <a:pt x="3875082" y="3877973"/>
                  <a:pt x="3874932" y="3878427"/>
                  <a:pt x="3874781" y="3878729"/>
                </a:cubicBezTo>
                <a:lnTo>
                  <a:pt x="3874806" y="3878680"/>
                </a:lnTo>
                <a:lnTo>
                  <a:pt x="3863927" y="3904358"/>
                </a:lnTo>
                <a:lnTo>
                  <a:pt x="3865408" y="3906545"/>
                </a:lnTo>
                <a:cubicBezTo>
                  <a:pt x="3866919" y="3909115"/>
                  <a:pt x="3868280" y="3911685"/>
                  <a:pt x="3869489" y="3914407"/>
                </a:cubicBezTo>
                <a:cubicBezTo>
                  <a:pt x="3872059" y="3920150"/>
                  <a:pt x="3874630" y="3925896"/>
                  <a:pt x="3877047" y="3931640"/>
                </a:cubicBezTo>
                <a:cubicBezTo>
                  <a:pt x="3881735" y="3943129"/>
                  <a:pt x="3885968" y="3954922"/>
                  <a:pt x="3889748" y="3966713"/>
                </a:cubicBezTo>
                <a:cubicBezTo>
                  <a:pt x="3893223" y="3977750"/>
                  <a:pt x="3895946" y="3989087"/>
                  <a:pt x="3898365" y="4000425"/>
                </a:cubicBezTo>
                <a:cubicBezTo>
                  <a:pt x="3901085" y="4012973"/>
                  <a:pt x="3902446" y="4025672"/>
                  <a:pt x="3903808" y="4038522"/>
                </a:cubicBezTo>
                <a:lnTo>
                  <a:pt x="3903947" y="4046258"/>
                </a:lnTo>
                <a:lnTo>
                  <a:pt x="3907435" y="4041849"/>
                </a:lnTo>
                <a:cubicBezTo>
                  <a:pt x="3908795" y="4040185"/>
                  <a:pt x="3910306" y="4038371"/>
                  <a:pt x="3911818" y="4036708"/>
                </a:cubicBezTo>
                <a:cubicBezTo>
                  <a:pt x="3912273" y="4036254"/>
                  <a:pt x="3912724" y="4035801"/>
                  <a:pt x="3913179" y="4035348"/>
                </a:cubicBezTo>
                <a:cubicBezTo>
                  <a:pt x="3915899" y="4032929"/>
                  <a:pt x="3918471" y="4031115"/>
                  <a:pt x="3921344" y="4029300"/>
                </a:cubicBezTo>
                <a:cubicBezTo>
                  <a:pt x="3924818" y="4027183"/>
                  <a:pt x="3929053" y="4026882"/>
                  <a:pt x="3933134" y="4026882"/>
                </a:cubicBezTo>
                <a:lnTo>
                  <a:pt x="3935136" y="4027528"/>
                </a:lnTo>
                <a:lnTo>
                  <a:pt x="3938727" y="4016752"/>
                </a:lnTo>
                <a:cubicBezTo>
                  <a:pt x="3940692" y="4010858"/>
                  <a:pt x="3942055" y="4004811"/>
                  <a:pt x="3943264" y="3998611"/>
                </a:cubicBezTo>
                <a:cubicBezTo>
                  <a:pt x="3944472" y="3991053"/>
                  <a:pt x="3944926" y="3983343"/>
                  <a:pt x="3945380" y="3975482"/>
                </a:cubicBezTo>
                <a:cubicBezTo>
                  <a:pt x="3945683" y="3968376"/>
                  <a:pt x="3945531" y="3961120"/>
                  <a:pt x="3945076" y="3954016"/>
                </a:cubicBezTo>
                <a:cubicBezTo>
                  <a:pt x="3943564" y="3937084"/>
                  <a:pt x="3940542" y="3920303"/>
                  <a:pt x="3936459" y="3903976"/>
                </a:cubicBezTo>
                <a:cubicBezTo>
                  <a:pt x="3934494" y="3896265"/>
                  <a:pt x="3932226" y="3888706"/>
                  <a:pt x="3929807" y="3881148"/>
                </a:cubicBezTo>
                <a:cubicBezTo>
                  <a:pt x="3927239" y="3873136"/>
                  <a:pt x="3924818" y="3865122"/>
                  <a:pt x="3922098" y="3857110"/>
                </a:cubicBezTo>
                <a:cubicBezTo>
                  <a:pt x="3918471" y="3846680"/>
                  <a:pt x="3914993" y="3835946"/>
                  <a:pt x="3909247" y="3826423"/>
                </a:cubicBezTo>
                <a:close/>
                <a:moveTo>
                  <a:pt x="809529" y="3817805"/>
                </a:moveTo>
                <a:cubicBezTo>
                  <a:pt x="809832" y="3822491"/>
                  <a:pt x="810588" y="3827177"/>
                  <a:pt x="811343" y="3831864"/>
                </a:cubicBezTo>
                <a:cubicBezTo>
                  <a:pt x="814670" y="3846830"/>
                  <a:pt x="819357" y="3861040"/>
                  <a:pt x="825101" y="3875251"/>
                </a:cubicBezTo>
                <a:cubicBezTo>
                  <a:pt x="830545" y="3888706"/>
                  <a:pt x="836288" y="3901859"/>
                  <a:pt x="842486" y="3915011"/>
                </a:cubicBezTo>
                <a:cubicBezTo>
                  <a:pt x="850347" y="3931186"/>
                  <a:pt x="858964" y="3947211"/>
                  <a:pt x="869093" y="3962026"/>
                </a:cubicBezTo>
                <a:cubicBezTo>
                  <a:pt x="873931" y="3969132"/>
                  <a:pt x="879373" y="3975934"/>
                  <a:pt x="884512" y="3982889"/>
                </a:cubicBezTo>
                <a:cubicBezTo>
                  <a:pt x="888898" y="3988785"/>
                  <a:pt x="892978" y="3994831"/>
                  <a:pt x="897516" y="4000576"/>
                </a:cubicBezTo>
                <a:cubicBezTo>
                  <a:pt x="897968" y="4001030"/>
                  <a:pt x="898575" y="4001635"/>
                  <a:pt x="899027" y="4002087"/>
                </a:cubicBezTo>
                <a:lnTo>
                  <a:pt x="899106" y="4003638"/>
                </a:lnTo>
                <a:lnTo>
                  <a:pt x="930472" y="4013880"/>
                </a:lnTo>
                <a:cubicBezTo>
                  <a:pt x="942413" y="4018263"/>
                  <a:pt x="954358" y="4022800"/>
                  <a:pt x="966149" y="4027788"/>
                </a:cubicBezTo>
                <a:cubicBezTo>
                  <a:pt x="977940" y="4032927"/>
                  <a:pt x="989885" y="4038068"/>
                  <a:pt x="1001374" y="4043964"/>
                </a:cubicBezTo>
                <a:cubicBezTo>
                  <a:pt x="1012408" y="4049557"/>
                  <a:pt x="1023142" y="4056058"/>
                  <a:pt x="1033724" y="4062558"/>
                </a:cubicBezTo>
                <a:lnTo>
                  <a:pt x="1039392" y="4066448"/>
                </a:lnTo>
                <a:lnTo>
                  <a:pt x="1038260" y="4041999"/>
                </a:lnTo>
                <a:cubicBezTo>
                  <a:pt x="1037655" y="4029754"/>
                  <a:pt x="1037201" y="4017508"/>
                  <a:pt x="1037352" y="4005112"/>
                </a:cubicBezTo>
                <a:lnTo>
                  <a:pt x="1040309" y="3975085"/>
                </a:lnTo>
                <a:lnTo>
                  <a:pt x="1032665" y="3975482"/>
                </a:lnTo>
                <a:cubicBezTo>
                  <a:pt x="1024352" y="3966864"/>
                  <a:pt x="1016492" y="3958096"/>
                  <a:pt x="1008175" y="3949478"/>
                </a:cubicBezTo>
                <a:cubicBezTo>
                  <a:pt x="999860" y="3941014"/>
                  <a:pt x="991848" y="3932245"/>
                  <a:pt x="983079" y="3924233"/>
                </a:cubicBezTo>
                <a:cubicBezTo>
                  <a:pt x="973858" y="3915767"/>
                  <a:pt x="964334" y="3907906"/>
                  <a:pt x="954509" y="3900044"/>
                </a:cubicBezTo>
                <a:cubicBezTo>
                  <a:pt x="945742" y="3893089"/>
                  <a:pt x="936517" y="3886589"/>
                  <a:pt x="927446" y="3880089"/>
                </a:cubicBezTo>
                <a:cubicBezTo>
                  <a:pt x="909759" y="3868146"/>
                  <a:pt x="891618" y="3857110"/>
                  <a:pt x="872721" y="3846981"/>
                </a:cubicBezTo>
                <a:lnTo>
                  <a:pt x="864860" y="3843281"/>
                </a:lnTo>
                <a:lnTo>
                  <a:pt x="864709" y="3843354"/>
                </a:lnTo>
                <a:cubicBezTo>
                  <a:pt x="861081" y="3843505"/>
                  <a:pt x="858361" y="3842145"/>
                  <a:pt x="855641" y="3840179"/>
                </a:cubicBezTo>
                <a:lnTo>
                  <a:pt x="853377" y="3837877"/>
                </a:lnTo>
                <a:lnTo>
                  <a:pt x="813611" y="3819165"/>
                </a:lnTo>
                <a:cubicBezTo>
                  <a:pt x="812251" y="3818711"/>
                  <a:pt x="810891" y="3818258"/>
                  <a:pt x="809529" y="3817805"/>
                </a:cubicBezTo>
                <a:close/>
                <a:moveTo>
                  <a:pt x="4581680" y="3808583"/>
                </a:moveTo>
                <a:cubicBezTo>
                  <a:pt x="4578355" y="3812515"/>
                  <a:pt x="4575180" y="3816747"/>
                  <a:pt x="4572004" y="3820828"/>
                </a:cubicBezTo>
                <a:cubicBezTo>
                  <a:pt x="4565807" y="3828992"/>
                  <a:pt x="4559609" y="3837306"/>
                  <a:pt x="4553712" y="3845772"/>
                </a:cubicBezTo>
                <a:cubicBezTo>
                  <a:pt x="4541619" y="3862856"/>
                  <a:pt x="4529978" y="3880089"/>
                  <a:pt x="4518790" y="3897626"/>
                </a:cubicBezTo>
                <a:cubicBezTo>
                  <a:pt x="4513348" y="3906847"/>
                  <a:pt x="4508210" y="3916070"/>
                  <a:pt x="4503673" y="3925745"/>
                </a:cubicBezTo>
                <a:cubicBezTo>
                  <a:pt x="4498684" y="3936327"/>
                  <a:pt x="4493846" y="3946910"/>
                  <a:pt x="4489159" y="3957491"/>
                </a:cubicBezTo>
                <a:cubicBezTo>
                  <a:pt x="4484474" y="3968225"/>
                  <a:pt x="4480089" y="3979110"/>
                  <a:pt x="4475856" y="3989995"/>
                </a:cubicBezTo>
                <a:lnTo>
                  <a:pt x="4465500" y="4021606"/>
                </a:lnTo>
                <a:lnTo>
                  <a:pt x="4470114" y="4038673"/>
                </a:lnTo>
                <a:cubicBezTo>
                  <a:pt x="4471928" y="4052128"/>
                  <a:pt x="4472834" y="4065583"/>
                  <a:pt x="4474044" y="4079037"/>
                </a:cubicBezTo>
                <a:cubicBezTo>
                  <a:pt x="4475103" y="4091736"/>
                  <a:pt x="4476011" y="4104435"/>
                  <a:pt x="4476312" y="4117133"/>
                </a:cubicBezTo>
                <a:cubicBezTo>
                  <a:pt x="4476312" y="4117284"/>
                  <a:pt x="4476312" y="4117437"/>
                  <a:pt x="4476463" y="4117889"/>
                </a:cubicBezTo>
                <a:cubicBezTo>
                  <a:pt x="4476766" y="4131192"/>
                  <a:pt x="4476463" y="4144496"/>
                  <a:pt x="4476011" y="4157800"/>
                </a:cubicBezTo>
                <a:lnTo>
                  <a:pt x="4474562" y="4175269"/>
                </a:lnTo>
                <a:lnTo>
                  <a:pt x="4515766" y="4135275"/>
                </a:lnTo>
                <a:cubicBezTo>
                  <a:pt x="4525443" y="4126507"/>
                  <a:pt x="4536326" y="4118948"/>
                  <a:pt x="4547062" y="4111540"/>
                </a:cubicBezTo>
                <a:lnTo>
                  <a:pt x="4558366" y="4104376"/>
                </a:lnTo>
                <a:lnTo>
                  <a:pt x="4561120" y="4096574"/>
                </a:lnTo>
                <a:cubicBezTo>
                  <a:pt x="4562179" y="4094155"/>
                  <a:pt x="4563087" y="4091585"/>
                  <a:pt x="4563842" y="4089166"/>
                </a:cubicBezTo>
                <a:cubicBezTo>
                  <a:pt x="4564748" y="4086294"/>
                  <a:pt x="4565506" y="4083573"/>
                  <a:pt x="4566412" y="4080700"/>
                </a:cubicBezTo>
                <a:cubicBezTo>
                  <a:pt x="4569284" y="4070571"/>
                  <a:pt x="4572157" y="4060442"/>
                  <a:pt x="4574272" y="4050164"/>
                </a:cubicBezTo>
                <a:cubicBezTo>
                  <a:pt x="4576691" y="4038371"/>
                  <a:pt x="4578505" y="4026428"/>
                  <a:pt x="4580473" y="4014484"/>
                </a:cubicBezTo>
                <a:cubicBezTo>
                  <a:pt x="4582134" y="4003298"/>
                  <a:pt x="4583948" y="3992112"/>
                  <a:pt x="4585610" y="3980924"/>
                </a:cubicBezTo>
                <a:cubicBezTo>
                  <a:pt x="4586518" y="3974575"/>
                  <a:pt x="4587274" y="3968376"/>
                  <a:pt x="4587879" y="3962027"/>
                </a:cubicBezTo>
                <a:cubicBezTo>
                  <a:pt x="4588332" y="3957644"/>
                  <a:pt x="4588332" y="3953108"/>
                  <a:pt x="4588483" y="3948724"/>
                </a:cubicBezTo>
                <a:cubicBezTo>
                  <a:pt x="4588483" y="3924990"/>
                  <a:pt x="4588031" y="3901254"/>
                  <a:pt x="4587426" y="3877520"/>
                </a:cubicBezTo>
                <a:cubicBezTo>
                  <a:pt x="4586972" y="3865122"/>
                  <a:pt x="4586669" y="3852727"/>
                  <a:pt x="4585610" y="3840331"/>
                </a:cubicBezTo>
                <a:cubicBezTo>
                  <a:pt x="4585007" y="3834132"/>
                  <a:pt x="4584402" y="3827934"/>
                  <a:pt x="4583647" y="3821887"/>
                </a:cubicBezTo>
                <a:cubicBezTo>
                  <a:pt x="4583042" y="3817351"/>
                  <a:pt x="4582438" y="3812967"/>
                  <a:pt x="4581680" y="3808583"/>
                </a:cubicBezTo>
                <a:close/>
                <a:moveTo>
                  <a:pt x="5273163" y="3805863"/>
                </a:moveTo>
                <a:cubicBezTo>
                  <a:pt x="5272859" y="3805863"/>
                  <a:pt x="5272556" y="3806014"/>
                  <a:pt x="5272254" y="3806014"/>
                </a:cubicBezTo>
                <a:cubicBezTo>
                  <a:pt x="5272556" y="3807374"/>
                  <a:pt x="5272859" y="3808736"/>
                  <a:pt x="5273311" y="3810096"/>
                </a:cubicBezTo>
                <a:cubicBezTo>
                  <a:pt x="5274673" y="3813724"/>
                  <a:pt x="5276337" y="3817201"/>
                  <a:pt x="5277848" y="3820677"/>
                </a:cubicBezTo>
                <a:cubicBezTo>
                  <a:pt x="5279208" y="3823701"/>
                  <a:pt x="5281021" y="3826423"/>
                  <a:pt x="5282686" y="3829294"/>
                </a:cubicBezTo>
                <a:cubicBezTo>
                  <a:pt x="5287977" y="3836854"/>
                  <a:pt x="5293721" y="3844110"/>
                  <a:pt x="5299618" y="3851063"/>
                </a:cubicBezTo>
                <a:cubicBezTo>
                  <a:pt x="5306268" y="3858924"/>
                  <a:pt x="5313525" y="3866181"/>
                  <a:pt x="5320630" y="3873590"/>
                </a:cubicBezTo>
                <a:cubicBezTo>
                  <a:pt x="5334236" y="3887649"/>
                  <a:pt x="5348447" y="3900952"/>
                  <a:pt x="5363112" y="3914105"/>
                </a:cubicBezTo>
                <a:cubicBezTo>
                  <a:pt x="5370367" y="3920454"/>
                  <a:pt x="5377928" y="3926501"/>
                  <a:pt x="5385637" y="3932246"/>
                </a:cubicBezTo>
                <a:lnTo>
                  <a:pt x="5394688" y="3938073"/>
                </a:lnTo>
                <a:lnTo>
                  <a:pt x="5417535" y="3939955"/>
                </a:lnTo>
                <a:cubicBezTo>
                  <a:pt x="5430383" y="3941164"/>
                  <a:pt x="5443084" y="3942525"/>
                  <a:pt x="5455935" y="3944188"/>
                </a:cubicBezTo>
                <a:cubicBezTo>
                  <a:pt x="5469388" y="3946002"/>
                  <a:pt x="5482691" y="3949025"/>
                  <a:pt x="5495845" y="3952049"/>
                </a:cubicBezTo>
                <a:cubicBezTo>
                  <a:pt x="5508543" y="3954920"/>
                  <a:pt x="5521090" y="3958398"/>
                  <a:pt x="5533487" y="3962026"/>
                </a:cubicBezTo>
                <a:lnTo>
                  <a:pt x="5570525" y="3974122"/>
                </a:lnTo>
                <a:lnTo>
                  <a:pt x="5567199" y="3964143"/>
                </a:lnTo>
                <a:cubicBezTo>
                  <a:pt x="5563722" y="3952503"/>
                  <a:pt x="5561909" y="3940409"/>
                  <a:pt x="5560095" y="3928466"/>
                </a:cubicBezTo>
                <a:cubicBezTo>
                  <a:pt x="5558130" y="3916524"/>
                  <a:pt x="5557071" y="3904430"/>
                  <a:pt x="5556163" y="3892336"/>
                </a:cubicBezTo>
                <a:lnTo>
                  <a:pt x="5555901" y="3888325"/>
                </a:lnTo>
                <a:lnTo>
                  <a:pt x="5553139" y="3888858"/>
                </a:lnTo>
                <a:cubicBezTo>
                  <a:pt x="5543615" y="3882056"/>
                  <a:pt x="5534092" y="3875253"/>
                  <a:pt x="5524416" y="3868752"/>
                </a:cubicBezTo>
                <a:cubicBezTo>
                  <a:pt x="5520335" y="3866030"/>
                  <a:pt x="5516102" y="3863310"/>
                  <a:pt x="5512021" y="3860740"/>
                </a:cubicBezTo>
                <a:cubicBezTo>
                  <a:pt x="5508392" y="3858472"/>
                  <a:pt x="5504613" y="3856507"/>
                  <a:pt x="5500834" y="3854541"/>
                </a:cubicBezTo>
                <a:cubicBezTo>
                  <a:pt x="5495542" y="3852122"/>
                  <a:pt x="5490402" y="3849402"/>
                  <a:pt x="5484959" y="3847437"/>
                </a:cubicBezTo>
                <a:cubicBezTo>
                  <a:pt x="5478610" y="3845018"/>
                  <a:pt x="5472109" y="3843051"/>
                  <a:pt x="5465609" y="3841237"/>
                </a:cubicBezTo>
                <a:cubicBezTo>
                  <a:pt x="5452908" y="3837760"/>
                  <a:pt x="5439909" y="3835644"/>
                  <a:pt x="5427059" y="3833074"/>
                </a:cubicBezTo>
                <a:cubicBezTo>
                  <a:pt x="5414360" y="3830505"/>
                  <a:pt x="5401662" y="3827480"/>
                  <a:pt x="5388962" y="3824609"/>
                </a:cubicBezTo>
                <a:cubicBezTo>
                  <a:pt x="5376113" y="3821736"/>
                  <a:pt x="5363263" y="3818258"/>
                  <a:pt x="5350412" y="3815387"/>
                </a:cubicBezTo>
                <a:lnTo>
                  <a:pt x="5344730" y="3814294"/>
                </a:lnTo>
                <a:lnTo>
                  <a:pt x="5344969" y="3814329"/>
                </a:lnTo>
                <a:cubicBezTo>
                  <a:pt x="5344063" y="3814176"/>
                  <a:pt x="5343307" y="3814025"/>
                  <a:pt x="5342552" y="3813875"/>
                </a:cubicBezTo>
                <a:lnTo>
                  <a:pt x="5344730" y="3814294"/>
                </a:lnTo>
                <a:lnTo>
                  <a:pt x="5309292" y="3809188"/>
                </a:lnTo>
                <a:lnTo>
                  <a:pt x="5307624" y="3808988"/>
                </a:lnTo>
                <a:lnTo>
                  <a:pt x="5307327" y="3809188"/>
                </a:lnTo>
                <a:lnTo>
                  <a:pt x="5304006" y="3808556"/>
                </a:lnTo>
                <a:lnTo>
                  <a:pt x="5291605" y="3807072"/>
                </a:lnTo>
                <a:cubicBezTo>
                  <a:pt x="5285559" y="3806467"/>
                  <a:pt x="5279208" y="3805710"/>
                  <a:pt x="5273163" y="3805863"/>
                </a:cubicBezTo>
                <a:close/>
                <a:moveTo>
                  <a:pt x="10031735" y="3795734"/>
                </a:moveTo>
                <a:cubicBezTo>
                  <a:pt x="10030676" y="3799362"/>
                  <a:pt x="10029770" y="3803141"/>
                  <a:pt x="10029014" y="3806920"/>
                </a:cubicBezTo>
                <a:cubicBezTo>
                  <a:pt x="10026443" y="3819166"/>
                  <a:pt x="10024478" y="3831562"/>
                  <a:pt x="10022817" y="3843958"/>
                </a:cubicBezTo>
                <a:cubicBezTo>
                  <a:pt x="10021153" y="3856355"/>
                  <a:pt x="10019188" y="3868600"/>
                  <a:pt x="10017071" y="3880845"/>
                </a:cubicBezTo>
                <a:cubicBezTo>
                  <a:pt x="10012838" y="3905487"/>
                  <a:pt x="10009664" y="3930280"/>
                  <a:pt x="10007093" y="3955073"/>
                </a:cubicBezTo>
                <a:cubicBezTo>
                  <a:pt x="10005279" y="3976540"/>
                  <a:pt x="10004523" y="3998007"/>
                  <a:pt x="10004372" y="4019474"/>
                </a:cubicBezTo>
                <a:cubicBezTo>
                  <a:pt x="10004220" y="4029602"/>
                  <a:pt x="10004826" y="4039731"/>
                  <a:pt x="10005885" y="4049860"/>
                </a:cubicBezTo>
                <a:cubicBezTo>
                  <a:pt x="10006942" y="4059536"/>
                  <a:pt x="10008454" y="4069211"/>
                  <a:pt x="10010116" y="4078736"/>
                </a:cubicBezTo>
                <a:cubicBezTo>
                  <a:pt x="10012083" y="4089468"/>
                  <a:pt x="10014198" y="4100202"/>
                  <a:pt x="10016768" y="4110936"/>
                </a:cubicBezTo>
                <a:cubicBezTo>
                  <a:pt x="10019490" y="4122122"/>
                  <a:pt x="10022967" y="4133159"/>
                  <a:pt x="10026596" y="4144194"/>
                </a:cubicBezTo>
                <a:lnTo>
                  <a:pt x="10025361" y="4146550"/>
                </a:lnTo>
                <a:lnTo>
                  <a:pt x="10063784" y="4164754"/>
                </a:lnTo>
                <a:cubicBezTo>
                  <a:pt x="10074215" y="4170801"/>
                  <a:pt x="10084646" y="4176999"/>
                  <a:pt x="10094624" y="4183802"/>
                </a:cubicBezTo>
                <a:lnTo>
                  <a:pt x="10103476" y="4190546"/>
                </a:lnTo>
                <a:lnTo>
                  <a:pt x="10102939" y="4184557"/>
                </a:lnTo>
                <a:cubicBezTo>
                  <a:pt x="10102939" y="4173371"/>
                  <a:pt x="10103242" y="4162334"/>
                  <a:pt x="10103845" y="4151299"/>
                </a:cubicBezTo>
                <a:cubicBezTo>
                  <a:pt x="10105358" y="4124087"/>
                  <a:pt x="10107474" y="4097026"/>
                  <a:pt x="10111859" y="4070117"/>
                </a:cubicBezTo>
                <a:cubicBezTo>
                  <a:pt x="10113975" y="4057117"/>
                  <a:pt x="10116394" y="4044115"/>
                  <a:pt x="10119115" y="4031265"/>
                </a:cubicBezTo>
                <a:lnTo>
                  <a:pt x="10119628" y="4029140"/>
                </a:lnTo>
                <a:lnTo>
                  <a:pt x="10118662" y="4028242"/>
                </a:lnTo>
                <a:cubicBezTo>
                  <a:pt x="10118812" y="4019322"/>
                  <a:pt x="10117603" y="4010404"/>
                  <a:pt x="10116092" y="4001635"/>
                </a:cubicBezTo>
                <a:cubicBezTo>
                  <a:pt x="10114881" y="3994682"/>
                  <a:pt x="10113522" y="3987727"/>
                  <a:pt x="10112765" y="3980773"/>
                </a:cubicBezTo>
                <a:cubicBezTo>
                  <a:pt x="10112010" y="3975179"/>
                  <a:pt x="10111405" y="3969736"/>
                  <a:pt x="10110497" y="3964143"/>
                </a:cubicBezTo>
                <a:cubicBezTo>
                  <a:pt x="10107626" y="3948270"/>
                  <a:pt x="10103544" y="3932548"/>
                  <a:pt x="10099008" y="3917127"/>
                </a:cubicBezTo>
                <a:cubicBezTo>
                  <a:pt x="10094170" y="3900800"/>
                  <a:pt x="10088125" y="3884625"/>
                  <a:pt x="10081170" y="3869054"/>
                </a:cubicBezTo>
                <a:cubicBezTo>
                  <a:pt x="10078297" y="3863308"/>
                  <a:pt x="10075424" y="3857564"/>
                  <a:pt x="10072401" y="3851971"/>
                </a:cubicBezTo>
                <a:cubicBezTo>
                  <a:pt x="10069377" y="3846529"/>
                  <a:pt x="10065901" y="3841388"/>
                  <a:pt x="10062575" y="3836249"/>
                </a:cubicBezTo>
                <a:cubicBezTo>
                  <a:pt x="10055621" y="3825818"/>
                  <a:pt x="10049120" y="3815084"/>
                  <a:pt x="10041410" y="3805106"/>
                </a:cubicBezTo>
                <a:cubicBezTo>
                  <a:pt x="10038387" y="3801781"/>
                  <a:pt x="10035212" y="3798605"/>
                  <a:pt x="10031735" y="3795734"/>
                </a:cubicBezTo>
                <a:close/>
                <a:moveTo>
                  <a:pt x="8988317" y="3794221"/>
                </a:moveTo>
                <a:cubicBezTo>
                  <a:pt x="8976223" y="3794221"/>
                  <a:pt x="8963976" y="3794221"/>
                  <a:pt x="8951882" y="3794373"/>
                </a:cubicBezTo>
                <a:cubicBezTo>
                  <a:pt x="8939637" y="3794524"/>
                  <a:pt x="8927393" y="3795280"/>
                  <a:pt x="8915148" y="3796338"/>
                </a:cubicBezTo>
                <a:cubicBezTo>
                  <a:pt x="8902901" y="3797397"/>
                  <a:pt x="8890656" y="3797849"/>
                  <a:pt x="8878562" y="3799513"/>
                </a:cubicBezTo>
                <a:cubicBezTo>
                  <a:pt x="8867376" y="3801025"/>
                  <a:pt x="8856037" y="3803141"/>
                  <a:pt x="8845002" y="3805710"/>
                </a:cubicBezTo>
                <a:cubicBezTo>
                  <a:pt x="8843642" y="3806014"/>
                  <a:pt x="8842431" y="3806315"/>
                  <a:pt x="8841071" y="3806618"/>
                </a:cubicBezTo>
                <a:cubicBezTo>
                  <a:pt x="8842583" y="3807677"/>
                  <a:pt x="8844094" y="3808583"/>
                  <a:pt x="8845607" y="3809642"/>
                </a:cubicBezTo>
                <a:cubicBezTo>
                  <a:pt x="8851501" y="3813421"/>
                  <a:pt x="8857701" y="3816747"/>
                  <a:pt x="8863746" y="3820073"/>
                </a:cubicBezTo>
                <a:cubicBezTo>
                  <a:pt x="8870853" y="3824002"/>
                  <a:pt x="8877958" y="3827934"/>
                  <a:pt x="8885366" y="3831411"/>
                </a:cubicBezTo>
                <a:cubicBezTo>
                  <a:pt x="8899425" y="3838063"/>
                  <a:pt x="8913788" y="3843959"/>
                  <a:pt x="8928451" y="3848948"/>
                </a:cubicBezTo>
                <a:cubicBezTo>
                  <a:pt x="8937068" y="3851517"/>
                  <a:pt x="8945685" y="3853936"/>
                  <a:pt x="8954452" y="3856204"/>
                </a:cubicBezTo>
                <a:cubicBezTo>
                  <a:pt x="8958686" y="3857413"/>
                  <a:pt x="8963373" y="3858018"/>
                  <a:pt x="8967757" y="3858924"/>
                </a:cubicBezTo>
                <a:lnTo>
                  <a:pt x="8978162" y="3860491"/>
                </a:lnTo>
                <a:lnTo>
                  <a:pt x="8985898" y="3856506"/>
                </a:lnTo>
                <a:cubicBezTo>
                  <a:pt x="8991642" y="3853936"/>
                  <a:pt x="8997538" y="3851668"/>
                  <a:pt x="9003435" y="3849703"/>
                </a:cubicBezTo>
                <a:cubicBezTo>
                  <a:pt x="9015680" y="3845773"/>
                  <a:pt x="9028077" y="3842597"/>
                  <a:pt x="9040472" y="3839272"/>
                </a:cubicBezTo>
                <a:cubicBezTo>
                  <a:pt x="9053322" y="3835795"/>
                  <a:pt x="9066324" y="3832621"/>
                  <a:pt x="9079627" y="3831260"/>
                </a:cubicBezTo>
                <a:cubicBezTo>
                  <a:pt x="9088396" y="3830353"/>
                  <a:pt x="9097164" y="3829748"/>
                  <a:pt x="9106538" y="3829597"/>
                </a:cubicBezTo>
                <a:cubicBezTo>
                  <a:pt x="9111374" y="3829597"/>
                  <a:pt x="9116364" y="3829899"/>
                  <a:pt x="9121201" y="3830202"/>
                </a:cubicBezTo>
                <a:lnTo>
                  <a:pt x="9147948" y="3836214"/>
                </a:lnTo>
                <a:lnTo>
                  <a:pt x="9127399" y="3824759"/>
                </a:lnTo>
                <a:cubicBezTo>
                  <a:pt x="9119084" y="3820526"/>
                  <a:pt x="9110618" y="3816898"/>
                  <a:pt x="9101698" y="3814025"/>
                </a:cubicBezTo>
                <a:cubicBezTo>
                  <a:pt x="9093837" y="3811607"/>
                  <a:pt x="9086127" y="3809339"/>
                  <a:pt x="9078117" y="3807525"/>
                </a:cubicBezTo>
                <a:cubicBezTo>
                  <a:pt x="9069651" y="3805560"/>
                  <a:pt x="9061032" y="3803746"/>
                  <a:pt x="9052567" y="3801931"/>
                </a:cubicBezTo>
                <a:cubicBezTo>
                  <a:pt x="9035786" y="3798303"/>
                  <a:pt x="9018552" y="3795430"/>
                  <a:pt x="9001470" y="3794373"/>
                </a:cubicBezTo>
                <a:cubicBezTo>
                  <a:pt x="8997084" y="3794221"/>
                  <a:pt x="8992701" y="3794221"/>
                  <a:pt x="8988317" y="3794221"/>
                </a:cubicBezTo>
                <a:close/>
                <a:moveTo>
                  <a:pt x="204375" y="3790593"/>
                </a:moveTo>
                <a:cubicBezTo>
                  <a:pt x="203165" y="3792105"/>
                  <a:pt x="202105" y="3793616"/>
                  <a:pt x="201047" y="3795280"/>
                </a:cubicBezTo>
                <a:cubicBezTo>
                  <a:pt x="197569" y="3800268"/>
                  <a:pt x="194092" y="3805409"/>
                  <a:pt x="190767" y="3810397"/>
                </a:cubicBezTo>
                <a:cubicBezTo>
                  <a:pt x="181547" y="3825213"/>
                  <a:pt x="174138" y="3840936"/>
                  <a:pt x="165670" y="3856204"/>
                </a:cubicBezTo>
                <a:cubicBezTo>
                  <a:pt x="157205" y="3871472"/>
                  <a:pt x="149951" y="3887195"/>
                  <a:pt x="144204" y="3903673"/>
                </a:cubicBezTo>
                <a:cubicBezTo>
                  <a:pt x="137703" y="3924990"/>
                  <a:pt x="134683" y="3947364"/>
                  <a:pt x="133323" y="3969585"/>
                </a:cubicBezTo>
                <a:cubicBezTo>
                  <a:pt x="133172" y="3973818"/>
                  <a:pt x="133172" y="3978051"/>
                  <a:pt x="133172" y="3982284"/>
                </a:cubicBezTo>
                <a:cubicBezTo>
                  <a:pt x="133172" y="3987425"/>
                  <a:pt x="133016" y="3992413"/>
                  <a:pt x="133016" y="3997554"/>
                </a:cubicBezTo>
                <a:lnTo>
                  <a:pt x="134489" y="4015211"/>
                </a:lnTo>
                <a:lnTo>
                  <a:pt x="138462" y="4022346"/>
                </a:lnTo>
                <a:lnTo>
                  <a:pt x="171625" y="4087571"/>
                </a:lnTo>
                <a:lnTo>
                  <a:pt x="174440" y="4078885"/>
                </a:lnTo>
                <a:cubicBezTo>
                  <a:pt x="179128" y="4066640"/>
                  <a:pt x="184267" y="4054395"/>
                  <a:pt x="189256" y="4042301"/>
                </a:cubicBezTo>
                <a:cubicBezTo>
                  <a:pt x="194396" y="4030207"/>
                  <a:pt x="199385" y="4017962"/>
                  <a:pt x="204826" y="4006019"/>
                </a:cubicBezTo>
                <a:lnTo>
                  <a:pt x="219808" y="3978469"/>
                </a:lnTo>
                <a:lnTo>
                  <a:pt x="221303" y="3962027"/>
                </a:lnTo>
                <a:cubicBezTo>
                  <a:pt x="221456" y="3955980"/>
                  <a:pt x="221757" y="3950084"/>
                  <a:pt x="221606" y="3944188"/>
                </a:cubicBezTo>
                <a:cubicBezTo>
                  <a:pt x="221606" y="3937839"/>
                  <a:pt x="221303" y="3931338"/>
                  <a:pt x="221003" y="3924990"/>
                </a:cubicBezTo>
                <a:cubicBezTo>
                  <a:pt x="220246" y="3911686"/>
                  <a:pt x="219794" y="3898230"/>
                  <a:pt x="218583" y="3884927"/>
                </a:cubicBezTo>
                <a:cubicBezTo>
                  <a:pt x="217374" y="3871776"/>
                  <a:pt x="215563" y="3858774"/>
                  <a:pt x="213595" y="3845772"/>
                </a:cubicBezTo>
                <a:cubicBezTo>
                  <a:pt x="211628" y="3832922"/>
                  <a:pt x="209816" y="3820073"/>
                  <a:pt x="207547" y="3807223"/>
                </a:cubicBezTo>
                <a:cubicBezTo>
                  <a:pt x="206639" y="3801781"/>
                  <a:pt x="205581" y="3796338"/>
                  <a:pt x="204526" y="3791047"/>
                </a:cubicBezTo>
                <a:cubicBezTo>
                  <a:pt x="204526" y="3790896"/>
                  <a:pt x="204526" y="3790745"/>
                  <a:pt x="204375" y="3790593"/>
                </a:cubicBezTo>
                <a:close/>
                <a:moveTo>
                  <a:pt x="8293207" y="3788023"/>
                </a:moveTo>
                <a:cubicBezTo>
                  <a:pt x="8293057" y="3788023"/>
                  <a:pt x="8292906" y="3788174"/>
                  <a:pt x="8292755" y="3788174"/>
                </a:cubicBezTo>
                <a:cubicBezTo>
                  <a:pt x="8288521" y="3789988"/>
                  <a:pt x="8284742" y="3792407"/>
                  <a:pt x="8280963" y="3794976"/>
                </a:cubicBezTo>
                <a:cubicBezTo>
                  <a:pt x="8277031" y="3798151"/>
                  <a:pt x="8273253" y="3801327"/>
                  <a:pt x="8269624" y="3804955"/>
                </a:cubicBezTo>
                <a:cubicBezTo>
                  <a:pt x="8266450" y="3807978"/>
                  <a:pt x="8263577" y="3811456"/>
                  <a:pt x="8260706" y="3814781"/>
                </a:cubicBezTo>
                <a:cubicBezTo>
                  <a:pt x="8257984" y="3818108"/>
                  <a:pt x="8255415" y="3821584"/>
                  <a:pt x="8252995" y="3825061"/>
                </a:cubicBezTo>
                <a:cubicBezTo>
                  <a:pt x="8250273" y="3828992"/>
                  <a:pt x="8247704" y="3833073"/>
                  <a:pt x="8245135" y="3837306"/>
                </a:cubicBezTo>
                <a:cubicBezTo>
                  <a:pt x="8240447" y="3845016"/>
                  <a:pt x="8235761" y="3852727"/>
                  <a:pt x="8231377" y="3860435"/>
                </a:cubicBezTo>
                <a:cubicBezTo>
                  <a:pt x="8222307" y="3876310"/>
                  <a:pt x="8213539" y="3892334"/>
                  <a:pt x="8205829" y="3908964"/>
                </a:cubicBezTo>
                <a:cubicBezTo>
                  <a:pt x="8194187" y="3935420"/>
                  <a:pt x="8186024" y="3963084"/>
                  <a:pt x="8181337" y="3991658"/>
                </a:cubicBezTo>
                <a:cubicBezTo>
                  <a:pt x="8180883" y="3994832"/>
                  <a:pt x="8180431" y="3998007"/>
                  <a:pt x="8180128" y="4001181"/>
                </a:cubicBezTo>
                <a:cubicBezTo>
                  <a:pt x="8179827" y="4004204"/>
                  <a:pt x="8179221" y="4007228"/>
                  <a:pt x="8179069" y="4010251"/>
                </a:cubicBezTo>
                <a:lnTo>
                  <a:pt x="8175787" y="4015148"/>
                </a:lnTo>
                <a:lnTo>
                  <a:pt x="8190107" y="4037766"/>
                </a:lnTo>
                <a:cubicBezTo>
                  <a:pt x="8196457" y="4048197"/>
                  <a:pt x="8202805" y="4058628"/>
                  <a:pt x="8208399" y="4069513"/>
                </a:cubicBezTo>
                <a:lnTo>
                  <a:pt x="8216810" y="4086333"/>
                </a:lnTo>
                <a:lnTo>
                  <a:pt x="8228505" y="4066187"/>
                </a:lnTo>
                <a:cubicBezTo>
                  <a:pt x="8241808" y="4045929"/>
                  <a:pt x="8257530" y="4027334"/>
                  <a:pt x="8272799" y="4008588"/>
                </a:cubicBezTo>
                <a:cubicBezTo>
                  <a:pt x="8277183" y="4003298"/>
                  <a:pt x="8281719" y="3998007"/>
                  <a:pt x="8286556" y="3993018"/>
                </a:cubicBezTo>
                <a:lnTo>
                  <a:pt x="8298999" y="3981022"/>
                </a:lnTo>
                <a:lnTo>
                  <a:pt x="8298499" y="3979715"/>
                </a:lnTo>
                <a:lnTo>
                  <a:pt x="8302094" y="3831895"/>
                </a:lnTo>
                <a:lnTo>
                  <a:pt x="8302127" y="3830503"/>
                </a:lnTo>
                <a:cubicBezTo>
                  <a:pt x="8301977" y="3830200"/>
                  <a:pt x="8301977" y="3830049"/>
                  <a:pt x="8301977" y="3829748"/>
                </a:cubicBezTo>
                <a:lnTo>
                  <a:pt x="8301977" y="3829786"/>
                </a:lnTo>
                <a:close/>
                <a:moveTo>
                  <a:pt x="7025746" y="3773963"/>
                </a:moveTo>
                <a:cubicBezTo>
                  <a:pt x="7019851" y="3784092"/>
                  <a:pt x="7015467" y="3795127"/>
                  <a:pt x="7011083" y="3806012"/>
                </a:cubicBezTo>
                <a:cubicBezTo>
                  <a:pt x="7006245" y="3818106"/>
                  <a:pt x="7001710" y="3830200"/>
                  <a:pt x="6997629" y="3842597"/>
                </a:cubicBezTo>
                <a:cubicBezTo>
                  <a:pt x="6995813" y="3848643"/>
                  <a:pt x="6994001" y="3854690"/>
                  <a:pt x="6992488" y="3860889"/>
                </a:cubicBezTo>
                <a:cubicBezTo>
                  <a:pt x="6989161" y="3873437"/>
                  <a:pt x="6985988" y="3886136"/>
                  <a:pt x="6983115" y="3898835"/>
                </a:cubicBezTo>
                <a:cubicBezTo>
                  <a:pt x="6981753" y="3905033"/>
                  <a:pt x="6980393" y="3911231"/>
                  <a:pt x="6979034" y="3917428"/>
                </a:cubicBezTo>
                <a:cubicBezTo>
                  <a:pt x="6977674" y="3923929"/>
                  <a:pt x="6976161" y="3930581"/>
                  <a:pt x="6975102" y="3937082"/>
                </a:cubicBezTo>
                <a:cubicBezTo>
                  <a:pt x="6970718" y="3963991"/>
                  <a:pt x="6969358" y="3991202"/>
                  <a:pt x="6967090" y="4018263"/>
                </a:cubicBezTo>
                <a:lnTo>
                  <a:pt x="6965567" y="4020684"/>
                </a:lnTo>
                <a:lnTo>
                  <a:pt x="6988708" y="4044267"/>
                </a:lnTo>
                <a:cubicBezTo>
                  <a:pt x="6995815" y="4053489"/>
                  <a:pt x="7002920" y="4062710"/>
                  <a:pt x="7008967" y="4072688"/>
                </a:cubicBezTo>
                <a:cubicBezTo>
                  <a:pt x="7011991" y="4077526"/>
                  <a:pt x="7014711" y="4082515"/>
                  <a:pt x="7017583" y="4087505"/>
                </a:cubicBezTo>
                <a:lnTo>
                  <a:pt x="7019128" y="4090215"/>
                </a:lnTo>
                <a:lnTo>
                  <a:pt x="7022120" y="4075861"/>
                </a:lnTo>
                <a:cubicBezTo>
                  <a:pt x="7026200" y="4061802"/>
                  <a:pt x="7030433" y="4047894"/>
                  <a:pt x="7035575" y="4034289"/>
                </a:cubicBezTo>
                <a:cubicBezTo>
                  <a:pt x="7040260" y="4021741"/>
                  <a:pt x="7045400" y="4009496"/>
                  <a:pt x="7050692" y="3997251"/>
                </a:cubicBezTo>
                <a:lnTo>
                  <a:pt x="7056315" y="3985155"/>
                </a:lnTo>
                <a:lnTo>
                  <a:pt x="7058855" y="3966108"/>
                </a:lnTo>
                <a:cubicBezTo>
                  <a:pt x="7058855" y="3962329"/>
                  <a:pt x="7059006" y="3958699"/>
                  <a:pt x="7059157" y="3955073"/>
                </a:cubicBezTo>
                <a:cubicBezTo>
                  <a:pt x="7059308" y="3951292"/>
                  <a:pt x="7059611" y="3947664"/>
                  <a:pt x="7059914" y="3943885"/>
                </a:cubicBezTo>
                <a:cubicBezTo>
                  <a:pt x="7060519" y="3936327"/>
                  <a:pt x="7060971" y="3928616"/>
                  <a:pt x="7061273" y="3921057"/>
                </a:cubicBezTo>
                <a:cubicBezTo>
                  <a:pt x="7061727" y="3908207"/>
                  <a:pt x="7061576" y="3895508"/>
                  <a:pt x="7060366" y="3882810"/>
                </a:cubicBezTo>
                <a:cubicBezTo>
                  <a:pt x="7059762" y="3876459"/>
                  <a:pt x="7059157" y="3870111"/>
                  <a:pt x="7058100" y="3863913"/>
                </a:cubicBezTo>
                <a:cubicBezTo>
                  <a:pt x="7057041" y="3857715"/>
                  <a:pt x="7055831" y="3851516"/>
                  <a:pt x="7054471" y="3845318"/>
                </a:cubicBezTo>
                <a:cubicBezTo>
                  <a:pt x="7051749" y="3834736"/>
                  <a:pt x="7049028" y="3824002"/>
                  <a:pt x="7045400" y="3813570"/>
                </a:cubicBezTo>
                <a:cubicBezTo>
                  <a:pt x="7041922" y="3803442"/>
                  <a:pt x="7037691" y="3793616"/>
                  <a:pt x="7033003" y="3784092"/>
                </a:cubicBezTo>
                <a:cubicBezTo>
                  <a:pt x="7031038" y="3780917"/>
                  <a:pt x="7029073" y="3777894"/>
                  <a:pt x="7026805" y="3775021"/>
                </a:cubicBezTo>
                <a:cubicBezTo>
                  <a:pt x="7026503" y="3774567"/>
                  <a:pt x="7026049" y="3774266"/>
                  <a:pt x="7025746" y="3773963"/>
                </a:cubicBezTo>
                <a:close/>
                <a:moveTo>
                  <a:pt x="9197243" y="3764741"/>
                </a:moveTo>
                <a:cubicBezTo>
                  <a:pt x="9197545" y="3767765"/>
                  <a:pt x="9198151" y="3770638"/>
                  <a:pt x="9198604" y="3773661"/>
                </a:cubicBezTo>
                <a:cubicBezTo>
                  <a:pt x="9199510" y="3779103"/>
                  <a:pt x="9200721" y="3784546"/>
                  <a:pt x="9201930" y="3789685"/>
                </a:cubicBezTo>
                <a:cubicBezTo>
                  <a:pt x="9204952" y="3801931"/>
                  <a:pt x="9208128" y="3814176"/>
                  <a:pt x="9212210" y="3826120"/>
                </a:cubicBezTo>
                <a:cubicBezTo>
                  <a:pt x="9216291" y="3838061"/>
                  <a:pt x="9221128" y="3849551"/>
                  <a:pt x="9226722" y="3860739"/>
                </a:cubicBezTo>
                <a:cubicBezTo>
                  <a:pt x="9230201" y="3866936"/>
                  <a:pt x="9233827" y="3873134"/>
                  <a:pt x="9238060" y="3878880"/>
                </a:cubicBezTo>
                <a:cubicBezTo>
                  <a:pt x="9242596" y="3885078"/>
                  <a:pt x="9247283" y="3890823"/>
                  <a:pt x="9252272" y="3896567"/>
                </a:cubicBezTo>
                <a:cubicBezTo>
                  <a:pt x="9252725" y="3896870"/>
                  <a:pt x="9253027" y="3897322"/>
                  <a:pt x="9253329" y="3897626"/>
                </a:cubicBezTo>
                <a:cubicBezTo>
                  <a:pt x="9253329" y="3897776"/>
                  <a:pt x="9253481" y="3897927"/>
                  <a:pt x="9253632" y="3898079"/>
                </a:cubicBezTo>
                <a:cubicBezTo>
                  <a:pt x="9254387" y="3898683"/>
                  <a:pt x="9254992" y="3899440"/>
                  <a:pt x="9255597" y="3900195"/>
                </a:cubicBezTo>
                <a:cubicBezTo>
                  <a:pt x="9263307" y="3908661"/>
                  <a:pt x="9271622" y="3916825"/>
                  <a:pt x="9280088" y="3924685"/>
                </a:cubicBezTo>
                <a:cubicBezTo>
                  <a:pt x="9284926" y="3929221"/>
                  <a:pt x="9289612" y="3933757"/>
                  <a:pt x="9294752" y="3937838"/>
                </a:cubicBezTo>
                <a:cubicBezTo>
                  <a:pt x="9299589" y="3941617"/>
                  <a:pt x="9304578" y="3945246"/>
                  <a:pt x="9309568" y="3948722"/>
                </a:cubicBezTo>
                <a:cubicBezTo>
                  <a:pt x="9312893" y="3950990"/>
                  <a:pt x="9316370" y="3953108"/>
                  <a:pt x="9319848" y="3955223"/>
                </a:cubicBezTo>
                <a:cubicBezTo>
                  <a:pt x="9320149" y="3952805"/>
                  <a:pt x="9320300" y="3950536"/>
                  <a:pt x="9320451" y="3948118"/>
                </a:cubicBezTo>
                <a:cubicBezTo>
                  <a:pt x="9320603" y="3941014"/>
                  <a:pt x="9320451" y="3933908"/>
                  <a:pt x="9319848" y="3926802"/>
                </a:cubicBezTo>
                <a:cubicBezTo>
                  <a:pt x="9319092" y="3919697"/>
                  <a:pt x="9318034" y="3912592"/>
                  <a:pt x="9316672" y="3905638"/>
                </a:cubicBezTo>
                <a:cubicBezTo>
                  <a:pt x="9315161" y="3899590"/>
                  <a:pt x="9313196" y="3893543"/>
                  <a:pt x="9310928" y="3887798"/>
                </a:cubicBezTo>
                <a:cubicBezTo>
                  <a:pt x="9308358" y="3881299"/>
                  <a:pt x="9305486" y="3875099"/>
                  <a:pt x="9302462" y="3868751"/>
                </a:cubicBezTo>
                <a:cubicBezTo>
                  <a:pt x="9299439" y="3863459"/>
                  <a:pt x="9296415" y="3858169"/>
                  <a:pt x="9292938" y="3853179"/>
                </a:cubicBezTo>
                <a:cubicBezTo>
                  <a:pt x="9289159" y="3847737"/>
                  <a:pt x="9285227" y="3842445"/>
                  <a:pt x="9281147" y="3837306"/>
                </a:cubicBezTo>
                <a:cubicBezTo>
                  <a:pt x="9273133" y="3827631"/>
                  <a:pt x="9265121" y="3818106"/>
                  <a:pt x="9256806" y="3808734"/>
                </a:cubicBezTo>
                <a:cubicBezTo>
                  <a:pt x="9250911" y="3802536"/>
                  <a:pt x="9245015" y="3796489"/>
                  <a:pt x="9238665" y="3790894"/>
                </a:cubicBezTo>
                <a:cubicBezTo>
                  <a:pt x="9233072" y="3785906"/>
                  <a:pt x="9227176" y="3781371"/>
                  <a:pt x="9220978" y="3777138"/>
                </a:cubicBezTo>
                <a:cubicBezTo>
                  <a:pt x="9213418" y="3772452"/>
                  <a:pt x="9205558" y="3767916"/>
                  <a:pt x="9197243" y="3764741"/>
                </a:cubicBezTo>
                <a:close/>
                <a:moveTo>
                  <a:pt x="9583650" y="3761719"/>
                </a:moveTo>
                <a:lnTo>
                  <a:pt x="9569218" y="3761830"/>
                </a:lnTo>
                <a:lnTo>
                  <a:pt x="9568985" y="3762021"/>
                </a:lnTo>
                <a:lnTo>
                  <a:pt x="9567156" y="3761846"/>
                </a:lnTo>
                <a:lnTo>
                  <a:pt x="9564147" y="3761870"/>
                </a:lnTo>
                <a:cubicBezTo>
                  <a:pt x="9564601" y="3762776"/>
                  <a:pt x="9565206" y="3763532"/>
                  <a:pt x="9565660" y="3764289"/>
                </a:cubicBezTo>
                <a:cubicBezTo>
                  <a:pt x="9567624" y="3767463"/>
                  <a:pt x="9569439" y="3770487"/>
                  <a:pt x="9571403" y="3773661"/>
                </a:cubicBezTo>
                <a:cubicBezTo>
                  <a:pt x="9575486" y="3780313"/>
                  <a:pt x="9579719" y="3786814"/>
                  <a:pt x="9584102" y="3793315"/>
                </a:cubicBezTo>
                <a:cubicBezTo>
                  <a:pt x="9592871" y="3806467"/>
                  <a:pt x="9601940" y="3819166"/>
                  <a:pt x="9611768" y="3831562"/>
                </a:cubicBezTo>
                <a:cubicBezTo>
                  <a:pt x="9620686" y="3842296"/>
                  <a:pt x="9630060" y="3852576"/>
                  <a:pt x="9639735" y="3862553"/>
                </a:cubicBezTo>
                <a:cubicBezTo>
                  <a:pt x="9649410" y="3872380"/>
                  <a:pt x="9659238" y="3882357"/>
                  <a:pt x="9670274" y="3890672"/>
                </a:cubicBezTo>
                <a:lnTo>
                  <a:pt x="9688318" y="3902701"/>
                </a:lnTo>
                <a:lnTo>
                  <a:pt x="9699299" y="3903823"/>
                </a:lnTo>
                <a:cubicBezTo>
                  <a:pt x="9706102" y="3904731"/>
                  <a:pt x="9712754" y="3905790"/>
                  <a:pt x="9719558" y="3906696"/>
                </a:cubicBezTo>
                <a:cubicBezTo>
                  <a:pt x="9732104" y="3908359"/>
                  <a:pt x="9744803" y="3909720"/>
                  <a:pt x="9757351" y="3911837"/>
                </a:cubicBezTo>
                <a:cubicBezTo>
                  <a:pt x="9769899" y="3913953"/>
                  <a:pt x="9782295" y="3916371"/>
                  <a:pt x="9794540" y="3919395"/>
                </a:cubicBezTo>
                <a:cubicBezTo>
                  <a:pt x="9807088" y="3922571"/>
                  <a:pt x="9819333" y="3926197"/>
                  <a:pt x="9831579" y="3930280"/>
                </a:cubicBezTo>
                <a:lnTo>
                  <a:pt x="9858121" y="3940103"/>
                </a:lnTo>
                <a:lnTo>
                  <a:pt x="9850474" y="3919093"/>
                </a:lnTo>
                <a:cubicBezTo>
                  <a:pt x="9848660" y="3912291"/>
                  <a:pt x="9847451" y="3905336"/>
                  <a:pt x="9846090" y="3898383"/>
                </a:cubicBezTo>
                <a:cubicBezTo>
                  <a:pt x="9844730" y="3891428"/>
                  <a:pt x="9843370" y="3884322"/>
                  <a:pt x="9842311" y="3877218"/>
                </a:cubicBezTo>
                <a:lnTo>
                  <a:pt x="9839521" y="3850313"/>
                </a:lnTo>
                <a:lnTo>
                  <a:pt x="9833845" y="3850459"/>
                </a:lnTo>
                <a:cubicBezTo>
                  <a:pt x="9829763" y="3846983"/>
                  <a:pt x="9825681" y="3843656"/>
                  <a:pt x="9821297" y="3840482"/>
                </a:cubicBezTo>
                <a:cubicBezTo>
                  <a:pt x="9807843" y="3830957"/>
                  <a:pt x="9793935" y="3821736"/>
                  <a:pt x="9779422" y="3813724"/>
                </a:cubicBezTo>
                <a:cubicBezTo>
                  <a:pt x="9765061" y="3805863"/>
                  <a:pt x="9750093" y="3799211"/>
                  <a:pt x="9734826" y="3793315"/>
                </a:cubicBezTo>
                <a:cubicBezTo>
                  <a:pt x="9732558" y="3792559"/>
                  <a:pt x="9730290" y="3791651"/>
                  <a:pt x="9728022" y="3790896"/>
                </a:cubicBezTo>
                <a:cubicBezTo>
                  <a:pt x="9715777" y="3786512"/>
                  <a:pt x="9703078" y="3782882"/>
                  <a:pt x="9690380" y="3779708"/>
                </a:cubicBezTo>
                <a:cubicBezTo>
                  <a:pt x="9678285" y="3776685"/>
                  <a:pt x="9666039" y="3773661"/>
                  <a:pt x="9653794" y="3771847"/>
                </a:cubicBezTo>
                <a:cubicBezTo>
                  <a:pt x="9647749" y="3770941"/>
                  <a:pt x="9641700" y="3770487"/>
                  <a:pt x="9635655" y="3769580"/>
                </a:cubicBezTo>
                <a:cubicBezTo>
                  <a:pt x="9629606" y="3768673"/>
                  <a:pt x="9623710" y="3767463"/>
                  <a:pt x="9617664" y="3766405"/>
                </a:cubicBezTo>
                <a:cubicBezTo>
                  <a:pt x="9606476" y="3764289"/>
                  <a:pt x="9594987" y="3762929"/>
                  <a:pt x="9583650" y="3761719"/>
                </a:cubicBezTo>
                <a:close/>
                <a:moveTo>
                  <a:pt x="210723" y="3757486"/>
                </a:moveTo>
                <a:cubicBezTo>
                  <a:pt x="213293" y="3757788"/>
                  <a:pt x="216315" y="3758543"/>
                  <a:pt x="218283" y="3760510"/>
                </a:cubicBezTo>
                <a:cubicBezTo>
                  <a:pt x="219794" y="3762021"/>
                  <a:pt x="221303" y="3763532"/>
                  <a:pt x="222364" y="3765498"/>
                </a:cubicBezTo>
                <a:cubicBezTo>
                  <a:pt x="223271" y="3767162"/>
                  <a:pt x="224176" y="3768976"/>
                  <a:pt x="224632" y="3770790"/>
                </a:cubicBezTo>
                <a:cubicBezTo>
                  <a:pt x="225690" y="3773813"/>
                  <a:pt x="226444" y="3776988"/>
                  <a:pt x="227201" y="3780011"/>
                </a:cubicBezTo>
                <a:cubicBezTo>
                  <a:pt x="230374" y="3792861"/>
                  <a:pt x="232342" y="3806164"/>
                  <a:pt x="234305" y="3819317"/>
                </a:cubicBezTo>
                <a:cubicBezTo>
                  <a:pt x="236272" y="3831562"/>
                  <a:pt x="238235" y="3843656"/>
                  <a:pt x="239900" y="3855901"/>
                </a:cubicBezTo>
                <a:cubicBezTo>
                  <a:pt x="241713" y="3868903"/>
                  <a:pt x="243225" y="3882056"/>
                  <a:pt x="243980" y="3895056"/>
                </a:cubicBezTo>
                <a:cubicBezTo>
                  <a:pt x="244434" y="3901859"/>
                  <a:pt x="244736" y="3908663"/>
                  <a:pt x="245190" y="3915465"/>
                </a:cubicBezTo>
                <a:cubicBezTo>
                  <a:pt x="245492" y="3922268"/>
                  <a:pt x="246096" y="3929070"/>
                  <a:pt x="246250" y="3935874"/>
                </a:cubicBezTo>
                <a:lnTo>
                  <a:pt x="246364" y="3945224"/>
                </a:lnTo>
                <a:lnTo>
                  <a:pt x="250180" y="3941617"/>
                </a:lnTo>
                <a:cubicBezTo>
                  <a:pt x="250481" y="3941466"/>
                  <a:pt x="251085" y="3941012"/>
                  <a:pt x="251540" y="3940710"/>
                </a:cubicBezTo>
                <a:cubicBezTo>
                  <a:pt x="253202" y="3939501"/>
                  <a:pt x="254868" y="3938292"/>
                  <a:pt x="256529" y="3937233"/>
                </a:cubicBezTo>
                <a:lnTo>
                  <a:pt x="257606" y="3936857"/>
                </a:lnTo>
                <a:lnTo>
                  <a:pt x="264239" y="3926955"/>
                </a:lnTo>
                <a:cubicBezTo>
                  <a:pt x="267867" y="3921209"/>
                  <a:pt x="271494" y="3915314"/>
                  <a:pt x="275273" y="3909720"/>
                </a:cubicBezTo>
                <a:cubicBezTo>
                  <a:pt x="278599" y="3904882"/>
                  <a:pt x="281926" y="3900044"/>
                  <a:pt x="285402" y="3895207"/>
                </a:cubicBezTo>
                <a:cubicBezTo>
                  <a:pt x="292809" y="3884776"/>
                  <a:pt x="300369" y="3874194"/>
                  <a:pt x="309136" y="3864821"/>
                </a:cubicBezTo>
                <a:cubicBezTo>
                  <a:pt x="313219" y="3860437"/>
                  <a:pt x="317453" y="3856204"/>
                  <a:pt x="322140" y="3852727"/>
                </a:cubicBezTo>
                <a:cubicBezTo>
                  <a:pt x="323802" y="3850762"/>
                  <a:pt x="325767" y="3849402"/>
                  <a:pt x="327882" y="3848192"/>
                </a:cubicBezTo>
                <a:cubicBezTo>
                  <a:pt x="333325" y="3845169"/>
                  <a:pt x="338919" y="3842597"/>
                  <a:pt x="345269" y="3842447"/>
                </a:cubicBezTo>
                <a:cubicBezTo>
                  <a:pt x="347839" y="3842447"/>
                  <a:pt x="350710" y="3842901"/>
                  <a:pt x="353129" y="3843959"/>
                </a:cubicBezTo>
                <a:cubicBezTo>
                  <a:pt x="355698" y="3845169"/>
                  <a:pt x="357663" y="3846983"/>
                  <a:pt x="359479" y="3849098"/>
                </a:cubicBezTo>
                <a:cubicBezTo>
                  <a:pt x="361898" y="3851971"/>
                  <a:pt x="363107" y="3855599"/>
                  <a:pt x="364317" y="3859077"/>
                </a:cubicBezTo>
                <a:cubicBezTo>
                  <a:pt x="368548" y="3871322"/>
                  <a:pt x="370967" y="3884322"/>
                  <a:pt x="373538" y="3897173"/>
                </a:cubicBezTo>
                <a:cubicBezTo>
                  <a:pt x="378527" y="3922872"/>
                  <a:pt x="380795" y="3948875"/>
                  <a:pt x="382155" y="3975028"/>
                </a:cubicBezTo>
                <a:cubicBezTo>
                  <a:pt x="382456" y="3981378"/>
                  <a:pt x="382609" y="3987727"/>
                  <a:pt x="382456" y="3993926"/>
                </a:cubicBezTo>
                <a:cubicBezTo>
                  <a:pt x="382456" y="4001938"/>
                  <a:pt x="382006" y="4009950"/>
                  <a:pt x="381550" y="4017962"/>
                </a:cubicBezTo>
                <a:cubicBezTo>
                  <a:pt x="380795" y="4031719"/>
                  <a:pt x="378980" y="4045326"/>
                  <a:pt x="377468" y="4058931"/>
                </a:cubicBezTo>
                <a:lnTo>
                  <a:pt x="377060" y="4061640"/>
                </a:lnTo>
                <a:lnTo>
                  <a:pt x="391984" y="4052884"/>
                </a:lnTo>
                <a:cubicBezTo>
                  <a:pt x="395763" y="4051371"/>
                  <a:pt x="400447" y="4050919"/>
                  <a:pt x="404381" y="4051976"/>
                </a:cubicBezTo>
                <a:cubicBezTo>
                  <a:pt x="409217" y="4053186"/>
                  <a:pt x="412542" y="4056058"/>
                  <a:pt x="415414" y="4059990"/>
                </a:cubicBezTo>
                <a:cubicBezTo>
                  <a:pt x="417983" y="4063618"/>
                  <a:pt x="419499" y="4068456"/>
                  <a:pt x="420553" y="4072688"/>
                </a:cubicBezTo>
                <a:cubicBezTo>
                  <a:pt x="422219" y="4079188"/>
                  <a:pt x="423579" y="4085992"/>
                  <a:pt x="424183" y="4092795"/>
                </a:cubicBezTo>
                <a:cubicBezTo>
                  <a:pt x="425543" y="4106098"/>
                  <a:pt x="426149" y="4119402"/>
                  <a:pt x="426601" y="4132705"/>
                </a:cubicBezTo>
                <a:cubicBezTo>
                  <a:pt x="427054" y="4144950"/>
                  <a:pt x="427509" y="4157347"/>
                  <a:pt x="427054" y="4169592"/>
                </a:cubicBezTo>
                <a:cubicBezTo>
                  <a:pt x="426451" y="4188489"/>
                  <a:pt x="423730" y="4207084"/>
                  <a:pt x="421010" y="4225679"/>
                </a:cubicBezTo>
                <a:cubicBezTo>
                  <a:pt x="419650" y="4234900"/>
                  <a:pt x="418290" y="4244272"/>
                  <a:pt x="416774" y="4253495"/>
                </a:cubicBezTo>
                <a:lnTo>
                  <a:pt x="413144" y="4271373"/>
                </a:lnTo>
                <a:lnTo>
                  <a:pt x="417985" y="4268915"/>
                </a:lnTo>
                <a:cubicBezTo>
                  <a:pt x="422370" y="4267554"/>
                  <a:pt x="426908" y="4267100"/>
                  <a:pt x="431288" y="4267554"/>
                </a:cubicBezTo>
                <a:cubicBezTo>
                  <a:pt x="436429" y="4268008"/>
                  <a:pt x="441568" y="4269672"/>
                  <a:pt x="445651" y="4272997"/>
                </a:cubicBezTo>
                <a:cubicBezTo>
                  <a:pt x="449729" y="4276474"/>
                  <a:pt x="452605" y="4280556"/>
                  <a:pt x="454875" y="4285242"/>
                </a:cubicBezTo>
                <a:cubicBezTo>
                  <a:pt x="455627" y="4286905"/>
                  <a:pt x="456386" y="4288418"/>
                  <a:pt x="456988" y="4290079"/>
                </a:cubicBezTo>
                <a:cubicBezTo>
                  <a:pt x="459256" y="4296429"/>
                  <a:pt x="460616" y="4303081"/>
                  <a:pt x="461525" y="4309733"/>
                </a:cubicBezTo>
                <a:cubicBezTo>
                  <a:pt x="462430" y="4315780"/>
                  <a:pt x="462584" y="4321827"/>
                  <a:pt x="462885" y="4327874"/>
                </a:cubicBezTo>
                <a:cubicBezTo>
                  <a:pt x="463187" y="4334526"/>
                  <a:pt x="463187" y="4341178"/>
                  <a:pt x="463036" y="4347829"/>
                </a:cubicBezTo>
                <a:cubicBezTo>
                  <a:pt x="462584" y="4361133"/>
                  <a:pt x="462430" y="4374436"/>
                  <a:pt x="461219" y="4387589"/>
                </a:cubicBezTo>
                <a:cubicBezTo>
                  <a:pt x="460014" y="4400439"/>
                  <a:pt x="458499" y="4413288"/>
                  <a:pt x="456535" y="4425987"/>
                </a:cubicBezTo>
                <a:lnTo>
                  <a:pt x="444717" y="4478038"/>
                </a:lnTo>
                <a:lnTo>
                  <a:pt x="446408" y="4477538"/>
                </a:lnTo>
                <a:cubicBezTo>
                  <a:pt x="451999" y="4477538"/>
                  <a:pt x="456988" y="4479806"/>
                  <a:pt x="460316" y="4484340"/>
                </a:cubicBezTo>
                <a:cubicBezTo>
                  <a:pt x="462735" y="4487667"/>
                  <a:pt x="464095" y="4491597"/>
                  <a:pt x="465304" y="4495528"/>
                </a:cubicBezTo>
                <a:cubicBezTo>
                  <a:pt x="466514" y="4499307"/>
                  <a:pt x="467268" y="4503239"/>
                  <a:pt x="468025" y="4507168"/>
                </a:cubicBezTo>
                <a:cubicBezTo>
                  <a:pt x="469234" y="4513215"/>
                  <a:pt x="469993" y="4519262"/>
                  <a:pt x="470594" y="4525460"/>
                </a:cubicBezTo>
                <a:cubicBezTo>
                  <a:pt x="471197" y="4531810"/>
                  <a:pt x="471197" y="4538310"/>
                  <a:pt x="471051" y="4544811"/>
                </a:cubicBezTo>
                <a:cubicBezTo>
                  <a:pt x="471051" y="4550858"/>
                  <a:pt x="471051" y="4556754"/>
                  <a:pt x="470745" y="4562801"/>
                </a:cubicBezTo>
                <a:cubicBezTo>
                  <a:pt x="470444" y="4569302"/>
                  <a:pt x="470139" y="4575954"/>
                  <a:pt x="469842" y="4582455"/>
                </a:cubicBezTo>
                <a:cubicBezTo>
                  <a:pt x="469686" y="4588954"/>
                  <a:pt x="469686" y="4595305"/>
                  <a:pt x="469686" y="4601805"/>
                </a:cubicBezTo>
                <a:cubicBezTo>
                  <a:pt x="469536" y="4615260"/>
                  <a:pt x="469083" y="4628865"/>
                  <a:pt x="467874" y="4642319"/>
                </a:cubicBezTo>
                <a:lnTo>
                  <a:pt x="465409" y="4655902"/>
                </a:lnTo>
                <a:lnTo>
                  <a:pt x="476341" y="4650331"/>
                </a:lnTo>
                <a:cubicBezTo>
                  <a:pt x="480573" y="4649425"/>
                  <a:pt x="484353" y="4648971"/>
                  <a:pt x="488737" y="4649274"/>
                </a:cubicBezTo>
                <a:cubicBezTo>
                  <a:pt x="495084" y="4649879"/>
                  <a:pt x="501288" y="4653204"/>
                  <a:pt x="504308" y="4659100"/>
                </a:cubicBezTo>
                <a:cubicBezTo>
                  <a:pt x="507788" y="4665752"/>
                  <a:pt x="508994" y="4673311"/>
                  <a:pt x="510051" y="4680566"/>
                </a:cubicBezTo>
                <a:cubicBezTo>
                  <a:pt x="511868" y="4693418"/>
                  <a:pt x="513228" y="4706418"/>
                  <a:pt x="513228" y="4719420"/>
                </a:cubicBezTo>
                <a:cubicBezTo>
                  <a:pt x="513228" y="4732874"/>
                  <a:pt x="512622" y="4746481"/>
                  <a:pt x="512019" y="4759935"/>
                </a:cubicBezTo>
                <a:cubicBezTo>
                  <a:pt x="511411" y="4773239"/>
                  <a:pt x="510659" y="4786542"/>
                  <a:pt x="509298" y="4799846"/>
                </a:cubicBezTo>
                <a:cubicBezTo>
                  <a:pt x="508089" y="4811789"/>
                  <a:pt x="506729" y="4824034"/>
                  <a:pt x="503553" y="4835523"/>
                </a:cubicBezTo>
                <a:lnTo>
                  <a:pt x="495619" y="4858959"/>
                </a:lnTo>
                <a:lnTo>
                  <a:pt x="499320" y="4860770"/>
                </a:lnTo>
                <a:cubicBezTo>
                  <a:pt x="501288" y="4862281"/>
                  <a:pt x="502798" y="4864246"/>
                  <a:pt x="504459" y="4866212"/>
                </a:cubicBezTo>
                <a:cubicBezTo>
                  <a:pt x="505518" y="4867573"/>
                  <a:pt x="506272" y="4869236"/>
                  <a:pt x="507179" y="4870747"/>
                </a:cubicBezTo>
                <a:cubicBezTo>
                  <a:pt x="508238" y="4872713"/>
                  <a:pt x="509148" y="4874678"/>
                  <a:pt x="510051" y="4876794"/>
                </a:cubicBezTo>
                <a:cubicBezTo>
                  <a:pt x="511411" y="4879667"/>
                  <a:pt x="512319" y="4882690"/>
                  <a:pt x="513228" y="4885714"/>
                </a:cubicBezTo>
                <a:cubicBezTo>
                  <a:pt x="517007" y="4898413"/>
                  <a:pt x="519577" y="4911716"/>
                  <a:pt x="522148" y="4924716"/>
                </a:cubicBezTo>
                <a:lnTo>
                  <a:pt x="525579" y="4944979"/>
                </a:lnTo>
                <a:lnTo>
                  <a:pt x="500790" y="4944979"/>
                </a:lnTo>
                <a:lnTo>
                  <a:pt x="500228" y="4941497"/>
                </a:lnTo>
                <a:cubicBezTo>
                  <a:pt x="498712" y="4933184"/>
                  <a:pt x="497203" y="4924869"/>
                  <a:pt x="495541" y="4916704"/>
                </a:cubicBezTo>
                <a:cubicBezTo>
                  <a:pt x="493271" y="4905971"/>
                  <a:pt x="491008" y="4894784"/>
                  <a:pt x="486470" y="4884655"/>
                </a:cubicBezTo>
                <a:cubicBezTo>
                  <a:pt x="485110" y="4885714"/>
                  <a:pt x="483901" y="4886772"/>
                  <a:pt x="482541" y="4887831"/>
                </a:cubicBezTo>
                <a:cubicBezTo>
                  <a:pt x="475283" y="4894481"/>
                  <a:pt x="468482" y="4901738"/>
                  <a:pt x="462127" y="4909297"/>
                </a:cubicBezTo>
                <a:cubicBezTo>
                  <a:pt x="456084" y="4916554"/>
                  <a:pt x="450944" y="4924415"/>
                  <a:pt x="445955" y="4932276"/>
                </a:cubicBezTo>
                <a:cubicBezTo>
                  <a:pt x="446106" y="4931973"/>
                  <a:pt x="446408" y="4931671"/>
                  <a:pt x="446558" y="4931217"/>
                </a:cubicBezTo>
                <a:lnTo>
                  <a:pt x="438647" y="4944979"/>
                </a:lnTo>
                <a:lnTo>
                  <a:pt x="390619" y="4944979"/>
                </a:lnTo>
                <a:lnTo>
                  <a:pt x="390925" y="4939382"/>
                </a:lnTo>
                <a:lnTo>
                  <a:pt x="390976" y="4938336"/>
                </a:lnTo>
                <a:lnTo>
                  <a:pt x="392290" y="4910507"/>
                </a:lnTo>
                <a:cubicBezTo>
                  <a:pt x="392741" y="4899471"/>
                  <a:pt x="392290" y="4888434"/>
                  <a:pt x="390925" y="4877549"/>
                </a:cubicBezTo>
                <a:cubicBezTo>
                  <a:pt x="389568" y="4866062"/>
                  <a:pt x="387451" y="4854723"/>
                  <a:pt x="385332" y="4843535"/>
                </a:cubicBezTo>
                <a:cubicBezTo>
                  <a:pt x="381402" y="4825243"/>
                  <a:pt x="376866" y="4806951"/>
                  <a:pt x="368855" y="4790020"/>
                </a:cubicBezTo>
                <a:cubicBezTo>
                  <a:pt x="367951" y="4788356"/>
                  <a:pt x="367039" y="4786844"/>
                  <a:pt x="365983" y="4785182"/>
                </a:cubicBezTo>
                <a:cubicBezTo>
                  <a:pt x="364319" y="4785634"/>
                  <a:pt x="362657" y="4786241"/>
                  <a:pt x="361146" y="4786844"/>
                </a:cubicBezTo>
                <a:cubicBezTo>
                  <a:pt x="356613" y="4789415"/>
                  <a:pt x="352528" y="4792589"/>
                  <a:pt x="348447" y="4795914"/>
                </a:cubicBezTo>
                <a:cubicBezTo>
                  <a:pt x="343608" y="4800450"/>
                  <a:pt x="338775" y="4805137"/>
                  <a:pt x="334539" y="4810276"/>
                </a:cubicBezTo>
                <a:cubicBezTo>
                  <a:pt x="331969" y="4813451"/>
                  <a:pt x="329549" y="4816476"/>
                  <a:pt x="327130" y="4819650"/>
                </a:cubicBezTo>
                <a:cubicBezTo>
                  <a:pt x="325017" y="4822521"/>
                  <a:pt x="322899" y="4825545"/>
                  <a:pt x="320930" y="4828418"/>
                </a:cubicBezTo>
                <a:cubicBezTo>
                  <a:pt x="318059" y="4833255"/>
                  <a:pt x="315039" y="4837942"/>
                  <a:pt x="312618" y="4842930"/>
                </a:cubicBezTo>
                <a:cubicBezTo>
                  <a:pt x="309749" y="4848827"/>
                  <a:pt x="307024" y="4854723"/>
                  <a:pt x="304453" y="4860618"/>
                </a:cubicBezTo>
                <a:cubicBezTo>
                  <a:pt x="299771" y="4871502"/>
                  <a:pt x="295233" y="4882387"/>
                  <a:pt x="291452" y="4893726"/>
                </a:cubicBezTo>
                <a:cubicBezTo>
                  <a:pt x="288883" y="4902495"/>
                  <a:pt x="286615" y="4911262"/>
                  <a:pt x="284502" y="4920031"/>
                </a:cubicBezTo>
                <a:lnTo>
                  <a:pt x="278925" y="4944979"/>
                </a:lnTo>
                <a:lnTo>
                  <a:pt x="254275" y="4944979"/>
                </a:lnTo>
                <a:lnTo>
                  <a:pt x="257287" y="4926834"/>
                </a:lnTo>
                <a:cubicBezTo>
                  <a:pt x="260163" y="4914286"/>
                  <a:pt x="263185" y="4901890"/>
                  <a:pt x="266813" y="4889645"/>
                </a:cubicBezTo>
                <a:lnTo>
                  <a:pt x="273470" y="4871991"/>
                </a:lnTo>
                <a:lnTo>
                  <a:pt x="271497" y="4872410"/>
                </a:lnTo>
                <a:cubicBezTo>
                  <a:pt x="270443" y="4872109"/>
                  <a:pt x="269383" y="4871805"/>
                  <a:pt x="268475" y="4871504"/>
                </a:cubicBezTo>
                <a:cubicBezTo>
                  <a:pt x="266360" y="4870445"/>
                  <a:pt x="264696" y="4869085"/>
                  <a:pt x="263487" y="4867271"/>
                </a:cubicBezTo>
                <a:cubicBezTo>
                  <a:pt x="262579" y="4866212"/>
                  <a:pt x="261518" y="4865154"/>
                  <a:pt x="260616" y="4863944"/>
                </a:cubicBezTo>
                <a:cubicBezTo>
                  <a:pt x="256684" y="4859561"/>
                  <a:pt x="252599" y="4855026"/>
                  <a:pt x="248518" y="4850793"/>
                </a:cubicBezTo>
                <a:cubicBezTo>
                  <a:pt x="243530" y="4845652"/>
                  <a:pt x="238540" y="4840664"/>
                  <a:pt x="233400" y="4835523"/>
                </a:cubicBezTo>
                <a:cubicBezTo>
                  <a:pt x="224181" y="4826302"/>
                  <a:pt x="215110" y="4816930"/>
                  <a:pt x="205735" y="4807859"/>
                </a:cubicBezTo>
                <a:cubicBezTo>
                  <a:pt x="201051" y="4803323"/>
                  <a:pt x="196514" y="4798939"/>
                  <a:pt x="191676" y="4794706"/>
                </a:cubicBezTo>
                <a:cubicBezTo>
                  <a:pt x="186386" y="4790020"/>
                  <a:pt x="180945" y="4785636"/>
                  <a:pt x="175501" y="4781251"/>
                </a:cubicBezTo>
                <a:cubicBezTo>
                  <a:pt x="165523" y="4773239"/>
                  <a:pt x="155394" y="4765831"/>
                  <a:pt x="144811" y="4758726"/>
                </a:cubicBezTo>
                <a:cubicBezTo>
                  <a:pt x="123344" y="4744970"/>
                  <a:pt x="101424" y="4731363"/>
                  <a:pt x="77538" y="4722443"/>
                </a:cubicBezTo>
                <a:cubicBezTo>
                  <a:pt x="75576" y="4721839"/>
                  <a:pt x="73608" y="4721386"/>
                  <a:pt x="71641" y="4721083"/>
                </a:cubicBezTo>
                <a:cubicBezTo>
                  <a:pt x="71038" y="4722293"/>
                  <a:pt x="70436" y="4723502"/>
                  <a:pt x="69980" y="4724711"/>
                </a:cubicBezTo>
                <a:cubicBezTo>
                  <a:pt x="69527" y="4726676"/>
                  <a:pt x="69226" y="4728643"/>
                  <a:pt x="69070" y="4730758"/>
                </a:cubicBezTo>
                <a:cubicBezTo>
                  <a:pt x="68921" y="4744970"/>
                  <a:pt x="71495" y="4759180"/>
                  <a:pt x="74216" y="4772937"/>
                </a:cubicBezTo>
                <a:cubicBezTo>
                  <a:pt x="77839" y="4789716"/>
                  <a:pt x="82075" y="4806347"/>
                  <a:pt x="87062" y="4822824"/>
                </a:cubicBezTo>
                <a:cubicBezTo>
                  <a:pt x="89484" y="4830535"/>
                  <a:pt x="91898" y="4838245"/>
                  <a:pt x="95076" y="4845803"/>
                </a:cubicBezTo>
                <a:cubicBezTo>
                  <a:pt x="98250" y="4853212"/>
                  <a:pt x="101424" y="4860467"/>
                  <a:pt x="105054" y="4867725"/>
                </a:cubicBezTo>
                <a:cubicBezTo>
                  <a:pt x="107624" y="4872864"/>
                  <a:pt x="110193" y="4878003"/>
                  <a:pt x="113371" y="4882690"/>
                </a:cubicBezTo>
                <a:lnTo>
                  <a:pt x="120654" y="4892932"/>
                </a:lnTo>
                <a:lnTo>
                  <a:pt x="124860" y="4895238"/>
                </a:lnTo>
                <a:cubicBezTo>
                  <a:pt x="136951" y="4902041"/>
                  <a:pt x="149047" y="4908845"/>
                  <a:pt x="160687" y="4916403"/>
                </a:cubicBezTo>
                <a:cubicBezTo>
                  <a:pt x="171417" y="4923356"/>
                  <a:pt x="181552" y="4931067"/>
                  <a:pt x="192130" y="4938474"/>
                </a:cubicBezTo>
                <a:lnTo>
                  <a:pt x="201608" y="4944979"/>
                </a:lnTo>
                <a:lnTo>
                  <a:pt x="158388" y="4944979"/>
                </a:lnTo>
                <a:lnTo>
                  <a:pt x="148591" y="4938021"/>
                </a:lnTo>
                <a:cubicBezTo>
                  <a:pt x="146477" y="4936509"/>
                  <a:pt x="144209" y="4935149"/>
                  <a:pt x="141939" y="4933638"/>
                </a:cubicBezTo>
                <a:cubicBezTo>
                  <a:pt x="142547" y="4934090"/>
                  <a:pt x="143299" y="4934544"/>
                  <a:pt x="143904" y="4934998"/>
                </a:cubicBezTo>
                <a:cubicBezTo>
                  <a:pt x="133623" y="4928800"/>
                  <a:pt x="123193" y="4922753"/>
                  <a:pt x="112612" y="4916857"/>
                </a:cubicBezTo>
                <a:lnTo>
                  <a:pt x="111876" y="4916452"/>
                </a:lnTo>
                <a:lnTo>
                  <a:pt x="111403" y="4916554"/>
                </a:lnTo>
                <a:lnTo>
                  <a:pt x="108189" y="4914433"/>
                </a:lnTo>
                <a:lnTo>
                  <a:pt x="96890" y="4908239"/>
                </a:lnTo>
                <a:cubicBezTo>
                  <a:pt x="91446" y="4905367"/>
                  <a:pt x="86005" y="4902344"/>
                  <a:pt x="80258" y="4900227"/>
                </a:cubicBezTo>
                <a:cubicBezTo>
                  <a:pt x="79959" y="4900227"/>
                  <a:pt x="79656" y="4900076"/>
                  <a:pt x="79355" y="4900076"/>
                </a:cubicBezTo>
                <a:cubicBezTo>
                  <a:pt x="79050" y="4901436"/>
                  <a:pt x="78904" y="4902798"/>
                  <a:pt x="78904" y="4904158"/>
                </a:cubicBezTo>
                <a:cubicBezTo>
                  <a:pt x="78904" y="4908088"/>
                  <a:pt x="79050" y="4911868"/>
                  <a:pt x="79199" y="4915798"/>
                </a:cubicBezTo>
                <a:cubicBezTo>
                  <a:pt x="79355" y="4919123"/>
                  <a:pt x="79959" y="4922299"/>
                  <a:pt x="80561" y="4925473"/>
                </a:cubicBezTo>
                <a:lnTo>
                  <a:pt x="86133" y="4944979"/>
                </a:lnTo>
                <a:lnTo>
                  <a:pt x="61196" y="4944979"/>
                </a:lnTo>
                <a:lnTo>
                  <a:pt x="55920" y="4926078"/>
                </a:lnTo>
                <a:cubicBezTo>
                  <a:pt x="54560" y="4918066"/>
                  <a:pt x="54256" y="4910054"/>
                  <a:pt x="54711" y="4901890"/>
                </a:cubicBezTo>
                <a:cubicBezTo>
                  <a:pt x="54862" y="4897808"/>
                  <a:pt x="55468" y="4894029"/>
                  <a:pt x="56828" y="4890099"/>
                </a:cubicBezTo>
                <a:cubicBezTo>
                  <a:pt x="58339" y="4885866"/>
                  <a:pt x="60758" y="4881784"/>
                  <a:pt x="64388" y="4879062"/>
                </a:cubicBezTo>
                <a:cubicBezTo>
                  <a:pt x="67716" y="4876643"/>
                  <a:pt x="71189" y="4875584"/>
                  <a:pt x="75271" y="4874981"/>
                </a:cubicBezTo>
                <a:cubicBezTo>
                  <a:pt x="77238" y="4874678"/>
                  <a:pt x="79199" y="4875132"/>
                  <a:pt x="81167" y="4875132"/>
                </a:cubicBezTo>
                <a:lnTo>
                  <a:pt x="81743" y="4875270"/>
                </a:lnTo>
                <a:lnTo>
                  <a:pt x="69226" y="4847467"/>
                </a:lnTo>
                <a:cubicBezTo>
                  <a:pt x="64839" y="4836128"/>
                  <a:pt x="61668" y="4824185"/>
                  <a:pt x="58339" y="4812394"/>
                </a:cubicBezTo>
                <a:cubicBezTo>
                  <a:pt x="54862" y="4799544"/>
                  <a:pt x="51689" y="4786542"/>
                  <a:pt x="49115" y="4773391"/>
                </a:cubicBezTo>
                <a:cubicBezTo>
                  <a:pt x="46396" y="4759634"/>
                  <a:pt x="44129" y="4745575"/>
                  <a:pt x="44280" y="4731514"/>
                </a:cubicBezTo>
                <a:cubicBezTo>
                  <a:pt x="44431" y="4723502"/>
                  <a:pt x="45942" y="4715339"/>
                  <a:pt x="50173" y="4708535"/>
                </a:cubicBezTo>
                <a:cubicBezTo>
                  <a:pt x="51534" y="4706269"/>
                  <a:pt x="52898" y="4704455"/>
                  <a:pt x="54711" y="4702640"/>
                </a:cubicBezTo>
                <a:lnTo>
                  <a:pt x="56122" y="4701493"/>
                </a:lnTo>
                <a:lnTo>
                  <a:pt x="53200" y="4694627"/>
                </a:lnTo>
                <a:cubicBezTo>
                  <a:pt x="50781" y="4689032"/>
                  <a:pt x="48512" y="4683439"/>
                  <a:pt x="46245" y="4677695"/>
                </a:cubicBezTo>
                <a:cubicBezTo>
                  <a:pt x="41560" y="4666053"/>
                  <a:pt x="38082" y="4653961"/>
                  <a:pt x="35056" y="4641714"/>
                </a:cubicBezTo>
                <a:cubicBezTo>
                  <a:pt x="31732" y="4628260"/>
                  <a:pt x="29313" y="4614655"/>
                  <a:pt x="26894" y="4601199"/>
                </a:cubicBezTo>
                <a:cubicBezTo>
                  <a:pt x="24625" y="4588651"/>
                  <a:pt x="22358" y="4576105"/>
                  <a:pt x="20243" y="4563406"/>
                </a:cubicBezTo>
                <a:cubicBezTo>
                  <a:pt x="19033" y="4556754"/>
                  <a:pt x="17975" y="4550102"/>
                  <a:pt x="16916" y="4543451"/>
                </a:cubicBezTo>
                <a:cubicBezTo>
                  <a:pt x="15856" y="4536799"/>
                  <a:pt x="15405" y="4530147"/>
                  <a:pt x="14953" y="4523495"/>
                </a:cubicBezTo>
                <a:cubicBezTo>
                  <a:pt x="14497" y="4517296"/>
                  <a:pt x="14347" y="4511098"/>
                  <a:pt x="14347" y="4505051"/>
                </a:cubicBezTo>
                <a:cubicBezTo>
                  <a:pt x="14347" y="4499004"/>
                  <a:pt x="14497" y="4492503"/>
                  <a:pt x="18583" y="4487667"/>
                </a:cubicBezTo>
                <a:cubicBezTo>
                  <a:pt x="19184" y="4486910"/>
                  <a:pt x="19943" y="4486305"/>
                  <a:pt x="20695" y="4485701"/>
                </a:cubicBezTo>
                <a:cubicBezTo>
                  <a:pt x="24625" y="4482980"/>
                  <a:pt x="30369" y="4482526"/>
                  <a:pt x="35207" y="4483736"/>
                </a:cubicBezTo>
                <a:lnTo>
                  <a:pt x="41799" y="4486318"/>
                </a:lnTo>
                <a:lnTo>
                  <a:pt x="39443" y="4480712"/>
                </a:lnTo>
                <a:cubicBezTo>
                  <a:pt x="37022" y="4474817"/>
                  <a:pt x="34453" y="4469072"/>
                  <a:pt x="32034" y="4463025"/>
                </a:cubicBezTo>
                <a:cubicBezTo>
                  <a:pt x="29615" y="4456978"/>
                  <a:pt x="27647" y="4450780"/>
                  <a:pt x="25834" y="4444582"/>
                </a:cubicBezTo>
                <a:cubicBezTo>
                  <a:pt x="18276" y="4419335"/>
                  <a:pt x="13437" y="4393333"/>
                  <a:pt x="9356" y="4367331"/>
                </a:cubicBezTo>
                <a:cubicBezTo>
                  <a:pt x="7392" y="4354481"/>
                  <a:pt x="5577" y="4341632"/>
                  <a:pt x="5273" y="4328630"/>
                </a:cubicBezTo>
                <a:cubicBezTo>
                  <a:pt x="5122" y="4321373"/>
                  <a:pt x="5427" y="4314117"/>
                  <a:pt x="5728" y="4306860"/>
                </a:cubicBezTo>
                <a:cubicBezTo>
                  <a:pt x="5879" y="4303837"/>
                  <a:pt x="6335" y="4300662"/>
                  <a:pt x="6787" y="4297639"/>
                </a:cubicBezTo>
                <a:cubicBezTo>
                  <a:pt x="7996" y="4289928"/>
                  <a:pt x="10266" y="4281161"/>
                  <a:pt x="16614" y="4276474"/>
                </a:cubicBezTo>
                <a:cubicBezTo>
                  <a:pt x="18126" y="4275869"/>
                  <a:pt x="19787" y="4274962"/>
                  <a:pt x="21451" y="4274357"/>
                </a:cubicBezTo>
                <a:lnTo>
                  <a:pt x="40408" y="4277853"/>
                </a:lnTo>
                <a:lnTo>
                  <a:pt x="35662" y="4268915"/>
                </a:lnTo>
                <a:cubicBezTo>
                  <a:pt x="29464" y="4256971"/>
                  <a:pt x="24023" y="4244726"/>
                  <a:pt x="19335" y="4232178"/>
                </a:cubicBezTo>
                <a:cubicBezTo>
                  <a:pt x="9961" y="4207385"/>
                  <a:pt x="4519" y="4181080"/>
                  <a:pt x="1497" y="4154776"/>
                </a:cubicBezTo>
                <a:cubicBezTo>
                  <a:pt x="738" y="4148275"/>
                  <a:pt x="437" y="4141774"/>
                  <a:pt x="134" y="4135275"/>
                </a:cubicBezTo>
                <a:cubicBezTo>
                  <a:pt x="-168" y="4126960"/>
                  <a:pt x="-17" y="4118494"/>
                  <a:pt x="1192" y="4110329"/>
                </a:cubicBezTo>
                <a:cubicBezTo>
                  <a:pt x="1797" y="4106400"/>
                  <a:pt x="3008" y="4102621"/>
                  <a:pt x="4217" y="4098840"/>
                </a:cubicBezTo>
                <a:cubicBezTo>
                  <a:pt x="5577" y="4094607"/>
                  <a:pt x="7996" y="4090677"/>
                  <a:pt x="11171" y="4087503"/>
                </a:cubicBezTo>
                <a:cubicBezTo>
                  <a:pt x="11926" y="4086746"/>
                  <a:pt x="12835" y="4085990"/>
                  <a:pt x="13740" y="4085235"/>
                </a:cubicBezTo>
                <a:cubicBezTo>
                  <a:pt x="16157" y="4083270"/>
                  <a:pt x="19486" y="4081757"/>
                  <a:pt x="22963" y="4081607"/>
                </a:cubicBezTo>
                <a:cubicBezTo>
                  <a:pt x="27345" y="4081454"/>
                  <a:pt x="31275" y="4082211"/>
                  <a:pt x="35207" y="4084176"/>
                </a:cubicBezTo>
                <a:lnTo>
                  <a:pt x="40849" y="4087884"/>
                </a:lnTo>
                <a:lnTo>
                  <a:pt x="31578" y="4058628"/>
                </a:lnTo>
                <a:cubicBezTo>
                  <a:pt x="29915" y="4052430"/>
                  <a:pt x="28404" y="4046080"/>
                  <a:pt x="27044" y="4039882"/>
                </a:cubicBezTo>
                <a:cubicBezTo>
                  <a:pt x="25534" y="4033079"/>
                  <a:pt x="24019" y="4026277"/>
                  <a:pt x="22960" y="4019322"/>
                </a:cubicBezTo>
                <a:cubicBezTo>
                  <a:pt x="20997" y="4006926"/>
                  <a:pt x="19181" y="3994378"/>
                  <a:pt x="17821" y="3981830"/>
                </a:cubicBezTo>
                <a:cubicBezTo>
                  <a:pt x="16308" y="3968830"/>
                  <a:pt x="15856" y="3955828"/>
                  <a:pt x="15707" y="3942675"/>
                </a:cubicBezTo>
                <a:cubicBezTo>
                  <a:pt x="15556" y="3936024"/>
                  <a:pt x="15707" y="3929221"/>
                  <a:pt x="16308" y="3922418"/>
                </a:cubicBezTo>
                <a:cubicBezTo>
                  <a:pt x="16461" y="3920906"/>
                  <a:pt x="16614" y="3919546"/>
                  <a:pt x="16765" y="3918035"/>
                </a:cubicBezTo>
                <a:cubicBezTo>
                  <a:pt x="16916" y="3917278"/>
                  <a:pt x="17067" y="3916522"/>
                  <a:pt x="17216" y="3915767"/>
                </a:cubicBezTo>
                <a:cubicBezTo>
                  <a:pt x="17367" y="3915162"/>
                  <a:pt x="17518" y="3914407"/>
                  <a:pt x="17670" y="3913802"/>
                </a:cubicBezTo>
                <a:cubicBezTo>
                  <a:pt x="18126" y="3912289"/>
                  <a:pt x="18576" y="3910778"/>
                  <a:pt x="19181" y="3909266"/>
                </a:cubicBezTo>
                <a:cubicBezTo>
                  <a:pt x="20089" y="3907755"/>
                  <a:pt x="20846" y="3906242"/>
                  <a:pt x="22055" y="3904882"/>
                </a:cubicBezTo>
                <a:cubicBezTo>
                  <a:pt x="22658" y="3904127"/>
                  <a:pt x="23566" y="3903522"/>
                  <a:pt x="24474" y="3902765"/>
                </a:cubicBezTo>
                <a:cubicBezTo>
                  <a:pt x="25534" y="3901708"/>
                  <a:pt x="26744" y="3900952"/>
                  <a:pt x="28104" y="3900649"/>
                </a:cubicBezTo>
                <a:cubicBezTo>
                  <a:pt x="32034" y="3899590"/>
                  <a:pt x="35659" y="3899440"/>
                  <a:pt x="39743" y="3900044"/>
                </a:cubicBezTo>
                <a:cubicBezTo>
                  <a:pt x="44277" y="3900649"/>
                  <a:pt x="48358" y="3903068"/>
                  <a:pt x="51986" y="3905487"/>
                </a:cubicBezTo>
                <a:cubicBezTo>
                  <a:pt x="53195" y="3906242"/>
                  <a:pt x="54405" y="3907150"/>
                  <a:pt x="55614" y="3908056"/>
                </a:cubicBezTo>
                <a:cubicBezTo>
                  <a:pt x="58185" y="3909870"/>
                  <a:pt x="60452" y="3911988"/>
                  <a:pt x="62722" y="3914254"/>
                </a:cubicBezTo>
                <a:cubicBezTo>
                  <a:pt x="67861" y="3918941"/>
                  <a:pt x="72549" y="3924383"/>
                  <a:pt x="77082" y="3929675"/>
                </a:cubicBezTo>
                <a:cubicBezTo>
                  <a:pt x="85097" y="3939199"/>
                  <a:pt x="92806" y="3949025"/>
                  <a:pt x="100212" y="3959155"/>
                </a:cubicBezTo>
                <a:lnTo>
                  <a:pt x="108704" y="3972112"/>
                </a:lnTo>
                <a:lnTo>
                  <a:pt x="109736" y="3954317"/>
                </a:lnTo>
                <a:cubicBezTo>
                  <a:pt x="110796" y="3942223"/>
                  <a:pt x="112609" y="3930280"/>
                  <a:pt x="114877" y="3918338"/>
                </a:cubicBezTo>
                <a:cubicBezTo>
                  <a:pt x="117446" y="3905336"/>
                  <a:pt x="121527" y="3892486"/>
                  <a:pt x="126517" y="3880240"/>
                </a:cubicBezTo>
                <a:cubicBezTo>
                  <a:pt x="131354" y="3868600"/>
                  <a:pt x="136797" y="3857263"/>
                  <a:pt x="142844" y="3846226"/>
                </a:cubicBezTo>
                <a:cubicBezTo>
                  <a:pt x="149042" y="3834887"/>
                  <a:pt x="154786" y="3823247"/>
                  <a:pt x="160985" y="3811910"/>
                </a:cubicBezTo>
                <a:cubicBezTo>
                  <a:pt x="167638" y="3799967"/>
                  <a:pt x="175347" y="3788779"/>
                  <a:pt x="183208" y="3777592"/>
                </a:cubicBezTo>
                <a:cubicBezTo>
                  <a:pt x="184870" y="3775174"/>
                  <a:pt x="186837" y="3772755"/>
                  <a:pt x="188649" y="3770487"/>
                </a:cubicBezTo>
                <a:cubicBezTo>
                  <a:pt x="189557" y="3769428"/>
                  <a:pt x="190467" y="3768371"/>
                  <a:pt x="191371" y="3767312"/>
                </a:cubicBezTo>
                <a:cubicBezTo>
                  <a:pt x="192882" y="3765498"/>
                  <a:pt x="194849" y="3763684"/>
                  <a:pt x="196664" y="3762324"/>
                </a:cubicBezTo>
                <a:cubicBezTo>
                  <a:pt x="196815" y="3762172"/>
                  <a:pt x="196966" y="3762172"/>
                  <a:pt x="196966" y="3762021"/>
                </a:cubicBezTo>
                <a:cubicBezTo>
                  <a:pt x="199085" y="3760358"/>
                  <a:pt x="201047" y="3759299"/>
                  <a:pt x="203315" y="3758242"/>
                </a:cubicBezTo>
                <a:cubicBezTo>
                  <a:pt x="205581" y="3757183"/>
                  <a:pt x="208305" y="3757183"/>
                  <a:pt x="210723" y="3757486"/>
                </a:cubicBezTo>
                <a:close/>
                <a:moveTo>
                  <a:pt x="7600971" y="3757334"/>
                </a:moveTo>
                <a:cubicBezTo>
                  <a:pt x="7597192" y="3762322"/>
                  <a:pt x="7593865" y="3767614"/>
                  <a:pt x="7590995" y="3773359"/>
                </a:cubicBezTo>
                <a:cubicBezTo>
                  <a:pt x="7586157" y="3783336"/>
                  <a:pt x="7581319" y="3793466"/>
                  <a:pt x="7577387" y="3803746"/>
                </a:cubicBezTo>
                <a:cubicBezTo>
                  <a:pt x="7575272" y="3809188"/>
                  <a:pt x="7573155" y="3814781"/>
                  <a:pt x="7570736" y="3820223"/>
                </a:cubicBezTo>
                <a:cubicBezTo>
                  <a:pt x="7568319" y="3825666"/>
                  <a:pt x="7565597" y="3830806"/>
                  <a:pt x="7563329" y="3836247"/>
                </a:cubicBezTo>
                <a:cubicBezTo>
                  <a:pt x="7558491" y="3847284"/>
                  <a:pt x="7554712" y="3858924"/>
                  <a:pt x="7551084" y="3870414"/>
                </a:cubicBezTo>
                <a:cubicBezTo>
                  <a:pt x="7547153" y="3882508"/>
                  <a:pt x="7543677" y="3894753"/>
                  <a:pt x="7540955" y="3907150"/>
                </a:cubicBezTo>
                <a:cubicBezTo>
                  <a:pt x="7540501" y="3909418"/>
                  <a:pt x="7539897" y="3911835"/>
                  <a:pt x="7539442" y="3914103"/>
                </a:cubicBezTo>
                <a:cubicBezTo>
                  <a:pt x="7536571" y="3929675"/>
                  <a:pt x="7534303" y="3945397"/>
                  <a:pt x="7533395" y="3961270"/>
                </a:cubicBezTo>
                <a:cubicBezTo>
                  <a:pt x="7532489" y="3977447"/>
                  <a:pt x="7532943" y="3993472"/>
                  <a:pt x="7534001" y="4009496"/>
                </a:cubicBezTo>
                <a:cubicBezTo>
                  <a:pt x="7534453" y="4014637"/>
                  <a:pt x="7534907" y="4019776"/>
                  <a:pt x="7535815" y="4024917"/>
                </a:cubicBezTo>
                <a:lnTo>
                  <a:pt x="7532673" y="4029680"/>
                </a:lnTo>
                <a:lnTo>
                  <a:pt x="7553049" y="4045628"/>
                </a:lnTo>
                <a:cubicBezTo>
                  <a:pt x="7558341" y="4050164"/>
                  <a:pt x="7563481" y="4054850"/>
                  <a:pt x="7568621" y="4059688"/>
                </a:cubicBezTo>
                <a:cubicBezTo>
                  <a:pt x="7573609" y="4064373"/>
                  <a:pt x="7578748" y="4068909"/>
                  <a:pt x="7583437" y="4073898"/>
                </a:cubicBezTo>
                <a:lnTo>
                  <a:pt x="7596959" y="4091082"/>
                </a:lnTo>
                <a:lnTo>
                  <a:pt x="7602333" y="4064524"/>
                </a:lnTo>
                <a:cubicBezTo>
                  <a:pt x="7605357" y="4052279"/>
                  <a:pt x="7608683" y="4040336"/>
                  <a:pt x="7612462" y="4028394"/>
                </a:cubicBezTo>
                <a:cubicBezTo>
                  <a:pt x="7616241" y="4016752"/>
                  <a:pt x="7620625" y="4005263"/>
                  <a:pt x="7625312" y="3993926"/>
                </a:cubicBezTo>
                <a:cubicBezTo>
                  <a:pt x="7629997" y="3982587"/>
                  <a:pt x="7635290" y="3971400"/>
                  <a:pt x="7640429" y="3960213"/>
                </a:cubicBezTo>
                <a:cubicBezTo>
                  <a:pt x="7643150" y="3954166"/>
                  <a:pt x="7645721" y="3948119"/>
                  <a:pt x="7648441" y="3942072"/>
                </a:cubicBezTo>
                <a:lnTo>
                  <a:pt x="7653360" y="3931895"/>
                </a:lnTo>
                <a:lnTo>
                  <a:pt x="7652675" y="3910778"/>
                </a:lnTo>
                <a:cubicBezTo>
                  <a:pt x="7651465" y="3897475"/>
                  <a:pt x="7648291" y="3884171"/>
                  <a:pt x="7645265" y="3871171"/>
                </a:cubicBezTo>
                <a:cubicBezTo>
                  <a:pt x="7642091" y="3858018"/>
                  <a:pt x="7638463" y="3845016"/>
                  <a:pt x="7634079" y="3832317"/>
                </a:cubicBezTo>
                <a:cubicBezTo>
                  <a:pt x="7628939" y="3817805"/>
                  <a:pt x="7623044" y="3803746"/>
                  <a:pt x="7616693" y="3789837"/>
                </a:cubicBezTo>
                <a:cubicBezTo>
                  <a:pt x="7613519" y="3782882"/>
                  <a:pt x="7610345" y="3776080"/>
                  <a:pt x="7606867" y="3769277"/>
                </a:cubicBezTo>
                <a:cubicBezTo>
                  <a:pt x="7605355" y="3766103"/>
                  <a:pt x="7603693" y="3762927"/>
                  <a:pt x="7602181" y="3759753"/>
                </a:cubicBezTo>
                <a:cubicBezTo>
                  <a:pt x="7601727" y="3758997"/>
                  <a:pt x="7601425" y="3758089"/>
                  <a:pt x="7600971" y="3757334"/>
                </a:cubicBezTo>
                <a:close/>
                <a:moveTo>
                  <a:pt x="5601258" y="3747087"/>
                </a:moveTo>
                <a:lnTo>
                  <a:pt x="5599401" y="3748868"/>
                </a:lnTo>
                <a:cubicBezTo>
                  <a:pt x="5596831" y="3752044"/>
                  <a:pt x="5594713" y="3755369"/>
                  <a:pt x="5592899" y="3758847"/>
                </a:cubicBezTo>
                <a:cubicBezTo>
                  <a:pt x="5590633" y="3763684"/>
                  <a:pt x="5588665" y="3768673"/>
                  <a:pt x="5586700" y="3773661"/>
                </a:cubicBezTo>
                <a:cubicBezTo>
                  <a:pt x="5585037" y="3778348"/>
                  <a:pt x="5583980" y="3783186"/>
                  <a:pt x="5582921" y="3788023"/>
                </a:cubicBezTo>
                <a:cubicBezTo>
                  <a:pt x="5580352" y="3801781"/>
                  <a:pt x="5578236" y="3815689"/>
                  <a:pt x="5577932" y="3829748"/>
                </a:cubicBezTo>
                <a:cubicBezTo>
                  <a:pt x="5577631" y="3844865"/>
                  <a:pt x="5578236" y="3859832"/>
                  <a:pt x="5579293" y="3874950"/>
                </a:cubicBezTo>
                <a:cubicBezTo>
                  <a:pt x="5580502" y="3890823"/>
                  <a:pt x="5581712" y="3906849"/>
                  <a:pt x="5584131" y="3922571"/>
                </a:cubicBezTo>
                <a:cubicBezTo>
                  <a:pt x="5585341" y="3930734"/>
                  <a:pt x="5586550" y="3938898"/>
                  <a:pt x="5588364" y="3946910"/>
                </a:cubicBezTo>
                <a:cubicBezTo>
                  <a:pt x="5589875" y="3953863"/>
                  <a:pt x="5591689" y="3960818"/>
                  <a:pt x="5593958" y="3967470"/>
                </a:cubicBezTo>
                <a:cubicBezTo>
                  <a:pt x="5594713" y="3969585"/>
                  <a:pt x="5595772" y="3971703"/>
                  <a:pt x="5596678" y="3973818"/>
                </a:cubicBezTo>
                <a:cubicBezTo>
                  <a:pt x="5597888" y="3976237"/>
                  <a:pt x="5598796" y="3978808"/>
                  <a:pt x="5600156" y="3981227"/>
                </a:cubicBezTo>
                <a:cubicBezTo>
                  <a:pt x="5600004" y="3980924"/>
                  <a:pt x="5599853" y="3980773"/>
                  <a:pt x="5599702" y="3980470"/>
                </a:cubicBezTo>
                <a:cubicBezTo>
                  <a:pt x="5601215" y="3982889"/>
                  <a:pt x="5602121" y="3985157"/>
                  <a:pt x="5601970" y="3988181"/>
                </a:cubicBezTo>
                <a:lnTo>
                  <a:pt x="5601891" y="3988336"/>
                </a:lnTo>
                <a:lnTo>
                  <a:pt x="5617692" y="3997250"/>
                </a:lnTo>
                <a:lnTo>
                  <a:pt x="5647726" y="4018567"/>
                </a:lnTo>
                <a:lnTo>
                  <a:pt x="5647324" y="4005717"/>
                </a:lnTo>
                <a:cubicBezTo>
                  <a:pt x="5647625" y="3999518"/>
                  <a:pt x="5648682" y="3993320"/>
                  <a:pt x="5649590" y="3987273"/>
                </a:cubicBezTo>
                <a:cubicBezTo>
                  <a:pt x="5650649" y="3980016"/>
                  <a:pt x="5651708" y="3972609"/>
                  <a:pt x="5653522" y="3965503"/>
                </a:cubicBezTo>
                <a:cubicBezTo>
                  <a:pt x="5655033" y="3959002"/>
                  <a:pt x="5656998" y="3952654"/>
                  <a:pt x="5658812" y="3946304"/>
                </a:cubicBezTo>
                <a:cubicBezTo>
                  <a:pt x="5660777" y="3939803"/>
                  <a:pt x="5662590" y="3933303"/>
                  <a:pt x="5664557" y="3926953"/>
                </a:cubicBezTo>
                <a:cubicBezTo>
                  <a:pt x="5668185" y="3914859"/>
                  <a:pt x="5673174" y="3903369"/>
                  <a:pt x="5678466" y="3892031"/>
                </a:cubicBezTo>
                <a:lnTo>
                  <a:pt x="5679048" y="3890736"/>
                </a:lnTo>
                <a:lnTo>
                  <a:pt x="5674384" y="3871774"/>
                </a:lnTo>
                <a:cubicBezTo>
                  <a:pt x="5673021" y="3866786"/>
                  <a:pt x="5671510" y="3861948"/>
                  <a:pt x="5669849" y="3856960"/>
                </a:cubicBezTo>
                <a:cubicBezTo>
                  <a:pt x="5667428" y="3850459"/>
                  <a:pt x="5664860" y="3843959"/>
                  <a:pt x="5662138" y="3837458"/>
                </a:cubicBezTo>
                <a:cubicBezTo>
                  <a:pt x="5659568" y="3831108"/>
                  <a:pt x="5656546" y="3825061"/>
                  <a:pt x="5653520" y="3819014"/>
                </a:cubicBezTo>
                <a:cubicBezTo>
                  <a:pt x="5647776" y="3807828"/>
                  <a:pt x="5641578" y="3796943"/>
                  <a:pt x="5634624" y="3786360"/>
                </a:cubicBezTo>
                <a:cubicBezTo>
                  <a:pt x="5629484" y="3778802"/>
                  <a:pt x="5624343" y="3771545"/>
                  <a:pt x="5618751" y="3764289"/>
                </a:cubicBezTo>
                <a:lnTo>
                  <a:pt x="5606549" y="3749625"/>
                </a:lnTo>
                <a:lnTo>
                  <a:pt x="5604842" y="3751136"/>
                </a:lnTo>
                <a:close/>
                <a:moveTo>
                  <a:pt x="7288943" y="3747054"/>
                </a:moveTo>
                <a:cubicBezTo>
                  <a:pt x="7288943" y="3748868"/>
                  <a:pt x="7288943" y="3750684"/>
                  <a:pt x="7288943" y="3752498"/>
                </a:cubicBezTo>
                <a:cubicBezTo>
                  <a:pt x="7289851" y="3763533"/>
                  <a:pt x="7291211" y="3774267"/>
                  <a:pt x="7293783" y="3785000"/>
                </a:cubicBezTo>
                <a:cubicBezTo>
                  <a:pt x="7296352" y="3796187"/>
                  <a:pt x="7299829" y="3807072"/>
                  <a:pt x="7303458" y="3817957"/>
                </a:cubicBezTo>
                <a:cubicBezTo>
                  <a:pt x="7309503" y="3835341"/>
                  <a:pt x="7316761" y="3852274"/>
                  <a:pt x="7325075" y="3868600"/>
                </a:cubicBezTo>
                <a:cubicBezTo>
                  <a:pt x="7333390" y="3884776"/>
                  <a:pt x="7342461" y="3900498"/>
                  <a:pt x="7352439" y="3915616"/>
                </a:cubicBezTo>
                <a:cubicBezTo>
                  <a:pt x="7360148" y="3926955"/>
                  <a:pt x="7368766" y="3937839"/>
                  <a:pt x="7379046" y="3947213"/>
                </a:cubicBezTo>
                <a:lnTo>
                  <a:pt x="7387612" y="3954065"/>
                </a:lnTo>
                <a:lnTo>
                  <a:pt x="7419258" y="3964748"/>
                </a:lnTo>
                <a:cubicBezTo>
                  <a:pt x="7425609" y="3967167"/>
                  <a:pt x="7431957" y="3969738"/>
                  <a:pt x="7438155" y="3972458"/>
                </a:cubicBezTo>
                <a:cubicBezTo>
                  <a:pt x="7444202" y="3975180"/>
                  <a:pt x="7450098" y="3978354"/>
                  <a:pt x="7455995" y="3981681"/>
                </a:cubicBezTo>
                <a:lnTo>
                  <a:pt x="7511039" y="4014707"/>
                </a:lnTo>
                <a:lnTo>
                  <a:pt x="7509056" y="3989692"/>
                </a:lnTo>
                <a:cubicBezTo>
                  <a:pt x="7508603" y="3978202"/>
                  <a:pt x="7508905" y="3966562"/>
                  <a:pt x="7509663" y="3955073"/>
                </a:cubicBezTo>
                <a:lnTo>
                  <a:pt x="7513800" y="3931086"/>
                </a:lnTo>
                <a:lnTo>
                  <a:pt x="7510267" y="3928013"/>
                </a:lnTo>
                <a:cubicBezTo>
                  <a:pt x="7507999" y="3924082"/>
                  <a:pt x="7505580" y="3920303"/>
                  <a:pt x="7503161" y="3916524"/>
                </a:cubicBezTo>
                <a:cubicBezTo>
                  <a:pt x="7494241" y="3903825"/>
                  <a:pt x="7484415" y="3891731"/>
                  <a:pt x="7474589" y="3879788"/>
                </a:cubicBezTo>
                <a:cubicBezTo>
                  <a:pt x="7469145" y="3873136"/>
                  <a:pt x="7463703" y="3866635"/>
                  <a:pt x="7457809" y="3860286"/>
                </a:cubicBezTo>
                <a:cubicBezTo>
                  <a:pt x="7452517" y="3854390"/>
                  <a:pt x="7446771" y="3848948"/>
                  <a:pt x="7441027" y="3843505"/>
                </a:cubicBezTo>
                <a:cubicBezTo>
                  <a:pt x="7431957" y="3835644"/>
                  <a:pt x="7422735" y="3828086"/>
                  <a:pt x="7413211" y="3820828"/>
                </a:cubicBezTo>
                <a:cubicBezTo>
                  <a:pt x="7403687" y="3813572"/>
                  <a:pt x="7393861" y="3806317"/>
                  <a:pt x="7383883" y="3799513"/>
                </a:cubicBezTo>
                <a:cubicBezTo>
                  <a:pt x="7363173" y="3785604"/>
                  <a:pt x="7341403" y="3772755"/>
                  <a:pt x="7319179" y="3761265"/>
                </a:cubicBezTo>
                <a:lnTo>
                  <a:pt x="7313169" y="3758193"/>
                </a:lnTo>
                <a:lnTo>
                  <a:pt x="7315249" y="3759150"/>
                </a:lnTo>
                <a:cubicBezTo>
                  <a:pt x="7314341" y="3758696"/>
                  <a:pt x="7313284" y="3758242"/>
                  <a:pt x="7312376" y="3757788"/>
                </a:cubicBezTo>
                <a:lnTo>
                  <a:pt x="7313169" y="3758193"/>
                </a:lnTo>
                <a:lnTo>
                  <a:pt x="7305531" y="3754680"/>
                </a:lnTo>
                <a:lnTo>
                  <a:pt x="7301341" y="3753857"/>
                </a:lnTo>
                <a:lnTo>
                  <a:pt x="7299352" y="3751839"/>
                </a:lnTo>
                <a:close/>
                <a:moveTo>
                  <a:pt x="3777878" y="3742520"/>
                </a:moveTo>
                <a:cubicBezTo>
                  <a:pt x="3776214" y="3743124"/>
                  <a:pt x="3774701" y="3743880"/>
                  <a:pt x="3773191" y="3744788"/>
                </a:cubicBezTo>
                <a:cubicBezTo>
                  <a:pt x="3768957" y="3747962"/>
                  <a:pt x="3765329" y="3751590"/>
                  <a:pt x="3761700" y="3755369"/>
                </a:cubicBezTo>
                <a:cubicBezTo>
                  <a:pt x="3757469" y="3760510"/>
                  <a:pt x="3753235" y="3765649"/>
                  <a:pt x="3749606" y="3771395"/>
                </a:cubicBezTo>
                <a:cubicBezTo>
                  <a:pt x="3747491" y="3774870"/>
                  <a:pt x="3745375" y="3778197"/>
                  <a:pt x="3743410" y="3781675"/>
                </a:cubicBezTo>
                <a:cubicBezTo>
                  <a:pt x="3741596" y="3784849"/>
                  <a:pt x="3739932" y="3788023"/>
                  <a:pt x="3738269" y="3791197"/>
                </a:cubicBezTo>
                <a:cubicBezTo>
                  <a:pt x="3736002" y="3796338"/>
                  <a:pt x="3733581" y="3801327"/>
                  <a:pt x="3731769" y="3806618"/>
                </a:cubicBezTo>
                <a:cubicBezTo>
                  <a:pt x="3729651" y="3812816"/>
                  <a:pt x="3727686" y="3819014"/>
                  <a:pt x="3725872" y="3825213"/>
                </a:cubicBezTo>
                <a:cubicBezTo>
                  <a:pt x="3722545" y="3836550"/>
                  <a:pt x="3719372" y="3848041"/>
                  <a:pt x="3717104" y="3859682"/>
                </a:cubicBezTo>
                <a:cubicBezTo>
                  <a:pt x="3715593" y="3868600"/>
                  <a:pt x="3714383" y="3877670"/>
                  <a:pt x="3713476" y="3886590"/>
                </a:cubicBezTo>
                <a:cubicBezTo>
                  <a:pt x="3712419" y="3895811"/>
                  <a:pt x="3711360" y="3904882"/>
                  <a:pt x="3710905" y="3914105"/>
                </a:cubicBezTo>
                <a:cubicBezTo>
                  <a:pt x="3710451" y="3923023"/>
                  <a:pt x="3710604" y="3932095"/>
                  <a:pt x="3710755" y="3941014"/>
                </a:cubicBezTo>
                <a:cubicBezTo>
                  <a:pt x="3710905" y="3948119"/>
                  <a:pt x="3710755" y="3955376"/>
                  <a:pt x="3711209" y="3962481"/>
                </a:cubicBezTo>
                <a:cubicBezTo>
                  <a:pt x="3711209" y="3962783"/>
                  <a:pt x="3711360" y="3962934"/>
                  <a:pt x="3711360" y="3963237"/>
                </a:cubicBezTo>
                <a:cubicBezTo>
                  <a:pt x="3711360" y="3963237"/>
                  <a:pt x="3711360" y="3963086"/>
                  <a:pt x="3711209" y="3963086"/>
                </a:cubicBezTo>
                <a:lnTo>
                  <a:pt x="3711209" y="3963437"/>
                </a:lnTo>
                <a:lnTo>
                  <a:pt x="3727080" y="3974272"/>
                </a:lnTo>
                <a:cubicBezTo>
                  <a:pt x="3732068" y="3978505"/>
                  <a:pt x="3736907" y="3982889"/>
                  <a:pt x="3741594" y="3987274"/>
                </a:cubicBezTo>
                <a:cubicBezTo>
                  <a:pt x="3743408" y="3988936"/>
                  <a:pt x="3744921" y="3990903"/>
                  <a:pt x="3746734" y="3992717"/>
                </a:cubicBezTo>
                <a:cubicBezTo>
                  <a:pt x="3748246" y="3994378"/>
                  <a:pt x="3749910" y="3996042"/>
                  <a:pt x="3751419" y="3997856"/>
                </a:cubicBezTo>
                <a:lnTo>
                  <a:pt x="3767243" y="4016599"/>
                </a:lnTo>
                <a:lnTo>
                  <a:pt x="3768957" y="4007833"/>
                </a:lnTo>
                <a:cubicBezTo>
                  <a:pt x="3771830" y="3995588"/>
                  <a:pt x="3775005" y="3983494"/>
                  <a:pt x="3779539" y="3971703"/>
                </a:cubicBezTo>
                <a:cubicBezTo>
                  <a:pt x="3781958" y="3965353"/>
                  <a:pt x="3784528" y="3959155"/>
                  <a:pt x="3787249" y="3953108"/>
                </a:cubicBezTo>
                <a:cubicBezTo>
                  <a:pt x="3790273" y="3946456"/>
                  <a:pt x="3793297" y="3939955"/>
                  <a:pt x="3796774" y="3933757"/>
                </a:cubicBezTo>
                <a:cubicBezTo>
                  <a:pt x="3799798" y="3928315"/>
                  <a:pt x="3803427" y="3923326"/>
                  <a:pt x="3807357" y="3918489"/>
                </a:cubicBezTo>
                <a:cubicBezTo>
                  <a:pt x="3810529" y="3914557"/>
                  <a:pt x="3813857" y="3910628"/>
                  <a:pt x="3817485" y="3906999"/>
                </a:cubicBezTo>
                <a:cubicBezTo>
                  <a:pt x="3818393" y="3905790"/>
                  <a:pt x="3819450" y="3904882"/>
                  <a:pt x="3820659" y="3903823"/>
                </a:cubicBezTo>
                <a:lnTo>
                  <a:pt x="3822342" y="3902730"/>
                </a:lnTo>
                <a:lnTo>
                  <a:pt x="3821566" y="3892637"/>
                </a:lnTo>
                <a:cubicBezTo>
                  <a:pt x="3820812" y="3882962"/>
                  <a:pt x="3820055" y="3873437"/>
                  <a:pt x="3819299" y="3863762"/>
                </a:cubicBezTo>
                <a:cubicBezTo>
                  <a:pt x="3818393" y="3852727"/>
                  <a:pt x="3816579" y="3841842"/>
                  <a:pt x="3814009" y="3831108"/>
                </a:cubicBezTo>
                <a:cubicBezTo>
                  <a:pt x="3811287" y="3819922"/>
                  <a:pt x="3807809" y="3808886"/>
                  <a:pt x="3804182" y="3798002"/>
                </a:cubicBezTo>
                <a:cubicBezTo>
                  <a:pt x="3797984" y="3780313"/>
                  <a:pt x="3791332" y="3762776"/>
                  <a:pt x="3781354" y="3746903"/>
                </a:cubicBezTo>
                <a:cubicBezTo>
                  <a:pt x="3780297" y="3745392"/>
                  <a:pt x="3779087" y="3743880"/>
                  <a:pt x="3777878" y="3742520"/>
                </a:cubicBezTo>
                <a:close/>
                <a:moveTo>
                  <a:pt x="6745334" y="3740590"/>
                </a:moveTo>
                <a:lnTo>
                  <a:pt x="6745183" y="3740670"/>
                </a:lnTo>
                <a:lnTo>
                  <a:pt x="6749245" y="3768068"/>
                </a:lnTo>
                <a:cubicBezTo>
                  <a:pt x="6752724" y="3781976"/>
                  <a:pt x="6757108" y="3795430"/>
                  <a:pt x="6762398" y="3808734"/>
                </a:cubicBezTo>
                <a:cubicBezTo>
                  <a:pt x="6767539" y="3821887"/>
                  <a:pt x="6773888" y="3834435"/>
                  <a:pt x="6780239" y="3846983"/>
                </a:cubicBezTo>
                <a:cubicBezTo>
                  <a:pt x="6788854" y="3863007"/>
                  <a:pt x="6798077" y="3878729"/>
                  <a:pt x="6806089" y="3895207"/>
                </a:cubicBezTo>
                <a:lnTo>
                  <a:pt x="6820408" y="3925801"/>
                </a:lnTo>
                <a:lnTo>
                  <a:pt x="6833149" y="3922872"/>
                </a:lnTo>
                <a:cubicBezTo>
                  <a:pt x="6833300" y="3922872"/>
                  <a:pt x="6833450" y="3923025"/>
                  <a:pt x="6832848" y="3923176"/>
                </a:cubicBezTo>
                <a:cubicBezTo>
                  <a:pt x="6839500" y="3924536"/>
                  <a:pt x="6845544" y="3927258"/>
                  <a:pt x="6851441" y="3930583"/>
                </a:cubicBezTo>
                <a:cubicBezTo>
                  <a:pt x="6857941" y="3934060"/>
                  <a:pt x="6863988" y="3938293"/>
                  <a:pt x="6870036" y="3942375"/>
                </a:cubicBezTo>
                <a:cubicBezTo>
                  <a:pt x="6881072" y="3949783"/>
                  <a:pt x="6892259" y="3957039"/>
                  <a:pt x="6902993" y="3964748"/>
                </a:cubicBezTo>
                <a:cubicBezTo>
                  <a:pt x="6908283" y="3968528"/>
                  <a:pt x="6913274" y="3972458"/>
                  <a:pt x="6918413" y="3976237"/>
                </a:cubicBezTo>
                <a:cubicBezTo>
                  <a:pt x="6923400" y="3980018"/>
                  <a:pt x="6928541" y="3983646"/>
                  <a:pt x="6933229" y="3987728"/>
                </a:cubicBezTo>
                <a:lnTo>
                  <a:pt x="6944001" y="3998707"/>
                </a:lnTo>
                <a:lnTo>
                  <a:pt x="6949864" y="3944572"/>
                </a:lnTo>
                <a:lnTo>
                  <a:pt x="6949405" y="3944491"/>
                </a:lnTo>
                <a:cubicBezTo>
                  <a:pt x="6938973" y="3926804"/>
                  <a:pt x="6928692" y="3908964"/>
                  <a:pt x="6917204" y="3891882"/>
                </a:cubicBezTo>
                <a:cubicBezTo>
                  <a:pt x="6904807" y="3873437"/>
                  <a:pt x="6889991" y="3856809"/>
                  <a:pt x="6875176" y="3840331"/>
                </a:cubicBezTo>
                <a:cubicBezTo>
                  <a:pt x="6860060" y="3824004"/>
                  <a:pt x="6843430" y="3809188"/>
                  <a:pt x="6826951" y="3794221"/>
                </a:cubicBezTo>
                <a:cubicBezTo>
                  <a:pt x="6818334" y="3786512"/>
                  <a:pt x="6810019" y="3778651"/>
                  <a:pt x="6801101" y="3771395"/>
                </a:cubicBezTo>
                <a:cubicBezTo>
                  <a:pt x="6793088" y="3764894"/>
                  <a:pt x="6784621" y="3758847"/>
                  <a:pt x="6776006" y="3753101"/>
                </a:cubicBezTo>
                <a:cubicBezTo>
                  <a:pt x="6772074" y="3750682"/>
                  <a:pt x="6768144" y="3748416"/>
                  <a:pt x="6763910" y="3746602"/>
                </a:cubicBezTo>
                <a:cubicBezTo>
                  <a:pt x="6759828" y="3744788"/>
                  <a:pt x="6755749" y="3743275"/>
                  <a:pt x="6751667" y="3741915"/>
                </a:cubicBezTo>
                <a:close/>
                <a:moveTo>
                  <a:pt x="1193671" y="3715308"/>
                </a:moveTo>
                <a:cubicBezTo>
                  <a:pt x="1192612" y="3715609"/>
                  <a:pt x="1191704" y="3715913"/>
                  <a:pt x="1190646" y="3716366"/>
                </a:cubicBezTo>
                <a:cubicBezTo>
                  <a:pt x="1188833" y="3717423"/>
                  <a:pt x="1187168" y="3718633"/>
                  <a:pt x="1185505" y="3719842"/>
                </a:cubicBezTo>
                <a:cubicBezTo>
                  <a:pt x="1180818" y="3724228"/>
                  <a:pt x="1176737" y="3728914"/>
                  <a:pt x="1172957" y="3734054"/>
                </a:cubicBezTo>
                <a:cubicBezTo>
                  <a:pt x="1169328" y="3739647"/>
                  <a:pt x="1166005" y="3745392"/>
                  <a:pt x="1163131" y="3751287"/>
                </a:cubicBezTo>
                <a:cubicBezTo>
                  <a:pt x="1159956" y="3757788"/>
                  <a:pt x="1157387" y="3764743"/>
                  <a:pt x="1154968" y="3771545"/>
                </a:cubicBezTo>
                <a:cubicBezTo>
                  <a:pt x="1151340" y="3782279"/>
                  <a:pt x="1148013" y="3793012"/>
                  <a:pt x="1144990" y="3803896"/>
                </a:cubicBezTo>
                <a:cubicBezTo>
                  <a:pt x="1143328" y="3809491"/>
                  <a:pt x="1141817" y="3815235"/>
                  <a:pt x="1140152" y="3820828"/>
                </a:cubicBezTo>
                <a:cubicBezTo>
                  <a:pt x="1138490" y="3826272"/>
                  <a:pt x="1136674" y="3831865"/>
                  <a:pt x="1135619" y="3837458"/>
                </a:cubicBezTo>
                <a:lnTo>
                  <a:pt x="1135168" y="3838490"/>
                </a:lnTo>
                <a:lnTo>
                  <a:pt x="1146199" y="3864518"/>
                </a:lnTo>
                <a:cubicBezTo>
                  <a:pt x="1150737" y="3877066"/>
                  <a:pt x="1155271" y="3889614"/>
                  <a:pt x="1159656" y="3902312"/>
                </a:cubicBezTo>
                <a:cubicBezTo>
                  <a:pt x="1164189" y="3915313"/>
                  <a:pt x="1167968" y="3928315"/>
                  <a:pt x="1171295" y="3941618"/>
                </a:cubicBezTo>
                <a:cubicBezTo>
                  <a:pt x="1174623" y="3954468"/>
                  <a:pt x="1177344" y="3967470"/>
                  <a:pt x="1179762" y="3980621"/>
                </a:cubicBezTo>
                <a:lnTo>
                  <a:pt x="1185911" y="4016546"/>
                </a:lnTo>
                <a:lnTo>
                  <a:pt x="1188833" y="4015392"/>
                </a:lnTo>
                <a:lnTo>
                  <a:pt x="1191574" y="4015603"/>
                </a:lnTo>
                <a:lnTo>
                  <a:pt x="1195483" y="3993623"/>
                </a:lnTo>
                <a:cubicBezTo>
                  <a:pt x="1196996" y="3987727"/>
                  <a:pt x="1198356" y="3981830"/>
                  <a:pt x="1200021" y="3976086"/>
                </a:cubicBezTo>
                <a:cubicBezTo>
                  <a:pt x="1201984" y="3969585"/>
                  <a:pt x="1203800" y="3962934"/>
                  <a:pt x="1206822" y="3956736"/>
                </a:cubicBezTo>
                <a:cubicBezTo>
                  <a:pt x="1209695" y="3950840"/>
                  <a:pt x="1213020" y="3945096"/>
                  <a:pt x="1216197" y="3939501"/>
                </a:cubicBezTo>
                <a:cubicBezTo>
                  <a:pt x="1219219" y="3934211"/>
                  <a:pt x="1221789" y="3928769"/>
                  <a:pt x="1224509" y="3923477"/>
                </a:cubicBezTo>
                <a:lnTo>
                  <a:pt x="1233145" y="3910150"/>
                </a:lnTo>
                <a:lnTo>
                  <a:pt x="1231918" y="3909720"/>
                </a:lnTo>
                <a:cubicBezTo>
                  <a:pt x="1229799" y="3907755"/>
                  <a:pt x="1227683" y="3904277"/>
                  <a:pt x="1227834" y="3901254"/>
                </a:cubicBezTo>
                <a:cubicBezTo>
                  <a:pt x="1228742" y="3881752"/>
                  <a:pt x="1228742" y="3862251"/>
                  <a:pt x="1227079" y="3842750"/>
                </a:cubicBezTo>
                <a:cubicBezTo>
                  <a:pt x="1225566" y="3824910"/>
                  <a:pt x="1223450" y="3807072"/>
                  <a:pt x="1220124" y="3789536"/>
                </a:cubicBezTo>
                <a:cubicBezTo>
                  <a:pt x="1218160" y="3779256"/>
                  <a:pt x="1216043" y="3768976"/>
                  <a:pt x="1213623" y="3758847"/>
                </a:cubicBezTo>
                <a:cubicBezTo>
                  <a:pt x="1212263" y="3753101"/>
                  <a:pt x="1210601" y="3747508"/>
                  <a:pt x="1208939" y="3741915"/>
                </a:cubicBezTo>
                <a:cubicBezTo>
                  <a:pt x="1207425" y="3737077"/>
                  <a:pt x="1205612" y="3732390"/>
                  <a:pt x="1203495" y="3727703"/>
                </a:cubicBezTo>
                <a:cubicBezTo>
                  <a:pt x="1201532" y="3723924"/>
                  <a:pt x="1199564" y="3720449"/>
                  <a:pt x="1196994" y="3717122"/>
                </a:cubicBezTo>
                <a:cubicBezTo>
                  <a:pt x="1196542" y="3716668"/>
                  <a:pt x="1195936" y="3716063"/>
                  <a:pt x="1195483" y="3715609"/>
                </a:cubicBezTo>
                <a:cubicBezTo>
                  <a:pt x="1195182" y="3715459"/>
                  <a:pt x="1195031" y="3715308"/>
                  <a:pt x="1194726" y="3715308"/>
                </a:cubicBezTo>
                <a:cubicBezTo>
                  <a:pt x="1194575" y="3715308"/>
                  <a:pt x="1194575" y="3715308"/>
                  <a:pt x="1194575" y="3715308"/>
                </a:cubicBezTo>
                <a:cubicBezTo>
                  <a:pt x="1194274" y="3715308"/>
                  <a:pt x="1193972" y="3715308"/>
                  <a:pt x="1193671" y="3715308"/>
                </a:cubicBezTo>
                <a:close/>
                <a:moveTo>
                  <a:pt x="3477942" y="3715005"/>
                </a:moveTo>
                <a:cubicBezTo>
                  <a:pt x="3477488" y="3716214"/>
                  <a:pt x="3477036" y="3717574"/>
                  <a:pt x="3476732" y="3718784"/>
                </a:cubicBezTo>
                <a:cubicBezTo>
                  <a:pt x="3476582" y="3720749"/>
                  <a:pt x="3476431" y="3722864"/>
                  <a:pt x="3476582" y="3724831"/>
                </a:cubicBezTo>
                <a:cubicBezTo>
                  <a:pt x="3478245" y="3738890"/>
                  <a:pt x="3482479" y="3752647"/>
                  <a:pt x="3486863" y="3766101"/>
                </a:cubicBezTo>
                <a:cubicBezTo>
                  <a:pt x="3492607" y="3782278"/>
                  <a:pt x="3498653" y="3798302"/>
                  <a:pt x="3505759" y="3814024"/>
                </a:cubicBezTo>
                <a:cubicBezTo>
                  <a:pt x="3509084" y="3821433"/>
                  <a:pt x="3512560" y="3828840"/>
                  <a:pt x="3516493" y="3835793"/>
                </a:cubicBezTo>
                <a:cubicBezTo>
                  <a:pt x="3520422" y="3842748"/>
                  <a:pt x="3524656" y="3849551"/>
                  <a:pt x="3529040" y="3856353"/>
                </a:cubicBezTo>
                <a:cubicBezTo>
                  <a:pt x="3532214" y="3861191"/>
                  <a:pt x="3535389" y="3865878"/>
                  <a:pt x="3539168" y="3870261"/>
                </a:cubicBezTo>
                <a:lnTo>
                  <a:pt x="3548315" y="3880197"/>
                </a:lnTo>
                <a:lnTo>
                  <a:pt x="3552170" y="3881752"/>
                </a:lnTo>
                <a:cubicBezTo>
                  <a:pt x="3565020" y="3887044"/>
                  <a:pt x="3577869" y="3892336"/>
                  <a:pt x="3590417" y="3898383"/>
                </a:cubicBezTo>
                <a:cubicBezTo>
                  <a:pt x="3601907" y="3903976"/>
                  <a:pt x="3612944" y="3910477"/>
                  <a:pt x="3624281" y="3916371"/>
                </a:cubicBezTo>
                <a:cubicBezTo>
                  <a:pt x="3636073" y="3922722"/>
                  <a:pt x="3648016" y="3928919"/>
                  <a:pt x="3660109" y="3934967"/>
                </a:cubicBezTo>
                <a:lnTo>
                  <a:pt x="3686053" y="3947994"/>
                </a:lnTo>
                <a:lnTo>
                  <a:pt x="3685809" y="3934211"/>
                </a:lnTo>
                <a:cubicBezTo>
                  <a:pt x="3685658" y="3921512"/>
                  <a:pt x="3686114" y="3908964"/>
                  <a:pt x="3687473" y="3896416"/>
                </a:cubicBezTo>
                <a:cubicBezTo>
                  <a:pt x="3688835" y="3883717"/>
                  <a:pt x="3690195" y="3871019"/>
                  <a:pt x="3692310" y="3858320"/>
                </a:cubicBezTo>
                <a:lnTo>
                  <a:pt x="3696767" y="3840144"/>
                </a:lnTo>
                <a:lnTo>
                  <a:pt x="3694882" y="3840783"/>
                </a:lnTo>
                <a:cubicBezTo>
                  <a:pt x="3693822" y="3840631"/>
                  <a:pt x="3692763" y="3840329"/>
                  <a:pt x="3691706" y="3840179"/>
                </a:cubicBezTo>
                <a:cubicBezTo>
                  <a:pt x="3689588" y="3839422"/>
                  <a:pt x="3687774" y="3838212"/>
                  <a:pt x="3686265" y="3836550"/>
                </a:cubicBezTo>
                <a:cubicBezTo>
                  <a:pt x="3685206" y="3835643"/>
                  <a:pt x="3684147" y="3834584"/>
                  <a:pt x="3682938" y="3833678"/>
                </a:cubicBezTo>
                <a:cubicBezTo>
                  <a:pt x="3678403" y="3829746"/>
                  <a:pt x="3673866" y="3825816"/>
                  <a:pt x="3669332" y="3822188"/>
                </a:cubicBezTo>
                <a:lnTo>
                  <a:pt x="3657455" y="3812773"/>
                </a:lnTo>
                <a:lnTo>
                  <a:pt x="3657240" y="3812967"/>
                </a:lnTo>
                <a:lnTo>
                  <a:pt x="3656156" y="3811742"/>
                </a:lnTo>
                <a:lnTo>
                  <a:pt x="3652551" y="3808885"/>
                </a:lnTo>
                <a:cubicBezTo>
                  <a:pt x="3642272" y="3800871"/>
                  <a:pt x="3632143" y="3792708"/>
                  <a:pt x="3621712" y="3784847"/>
                </a:cubicBezTo>
                <a:cubicBezTo>
                  <a:pt x="3616570" y="3780917"/>
                  <a:pt x="3611431" y="3777137"/>
                  <a:pt x="3606140" y="3773509"/>
                </a:cubicBezTo>
                <a:cubicBezTo>
                  <a:pt x="3600243" y="3769579"/>
                  <a:pt x="3594349" y="3765800"/>
                  <a:pt x="3588452" y="3762019"/>
                </a:cubicBezTo>
                <a:cubicBezTo>
                  <a:pt x="3577719" y="3755368"/>
                  <a:pt x="3566533" y="3749170"/>
                  <a:pt x="3555194" y="3743426"/>
                </a:cubicBezTo>
                <a:cubicBezTo>
                  <a:pt x="3532214" y="3732389"/>
                  <a:pt x="3508781" y="3721504"/>
                  <a:pt x="3483990" y="3715609"/>
                </a:cubicBezTo>
                <a:cubicBezTo>
                  <a:pt x="3482025" y="3715306"/>
                  <a:pt x="3479907" y="3715005"/>
                  <a:pt x="3477942" y="3715005"/>
                </a:cubicBezTo>
                <a:close/>
                <a:moveTo>
                  <a:pt x="8014627" y="3703834"/>
                </a:moveTo>
                <a:lnTo>
                  <a:pt x="8019429" y="3723924"/>
                </a:lnTo>
                <a:cubicBezTo>
                  <a:pt x="8021847" y="3736472"/>
                  <a:pt x="8023509" y="3749322"/>
                  <a:pt x="8024869" y="3762021"/>
                </a:cubicBezTo>
                <a:lnTo>
                  <a:pt x="8025190" y="3767000"/>
                </a:lnTo>
                <a:lnTo>
                  <a:pt x="8026383" y="3765346"/>
                </a:lnTo>
                <a:cubicBezTo>
                  <a:pt x="8033640" y="3755823"/>
                  <a:pt x="8041351" y="3746752"/>
                  <a:pt x="8049363" y="3737833"/>
                </a:cubicBezTo>
                <a:lnTo>
                  <a:pt x="8053109" y="3734260"/>
                </a:lnTo>
                <a:lnTo>
                  <a:pt x="8038627" y="3721355"/>
                </a:lnTo>
                <a:cubicBezTo>
                  <a:pt x="8032429" y="3716365"/>
                  <a:pt x="8026079" y="3711527"/>
                  <a:pt x="8019579" y="3706993"/>
                </a:cubicBezTo>
                <a:close/>
                <a:moveTo>
                  <a:pt x="6639795" y="3689304"/>
                </a:moveTo>
                <a:cubicBezTo>
                  <a:pt x="6640703" y="3697165"/>
                  <a:pt x="6642365" y="3705026"/>
                  <a:pt x="6644179" y="3712887"/>
                </a:cubicBezTo>
                <a:cubicBezTo>
                  <a:pt x="6652646" y="3749170"/>
                  <a:pt x="6665342" y="3784243"/>
                  <a:pt x="6681367" y="3817955"/>
                </a:cubicBezTo>
                <a:cubicBezTo>
                  <a:pt x="6686810" y="3827932"/>
                  <a:pt x="6692253" y="3838061"/>
                  <a:pt x="6698148" y="3847737"/>
                </a:cubicBezTo>
                <a:cubicBezTo>
                  <a:pt x="6701473" y="3853179"/>
                  <a:pt x="6704800" y="3858923"/>
                  <a:pt x="6708429" y="3864367"/>
                </a:cubicBezTo>
                <a:cubicBezTo>
                  <a:pt x="6713417" y="3871623"/>
                  <a:pt x="6718406" y="3879030"/>
                  <a:pt x="6723395" y="3886438"/>
                </a:cubicBezTo>
                <a:lnTo>
                  <a:pt x="6722934" y="3889066"/>
                </a:lnTo>
                <a:lnTo>
                  <a:pt x="6731558" y="3892486"/>
                </a:lnTo>
                <a:cubicBezTo>
                  <a:pt x="6738211" y="3895661"/>
                  <a:pt x="6744257" y="3899440"/>
                  <a:pt x="6750455" y="3903371"/>
                </a:cubicBezTo>
                <a:cubicBezTo>
                  <a:pt x="6761190" y="3910174"/>
                  <a:pt x="6771620" y="3917430"/>
                  <a:pt x="6781445" y="3925593"/>
                </a:cubicBezTo>
                <a:lnTo>
                  <a:pt x="6800681" y="3942396"/>
                </a:lnTo>
                <a:lnTo>
                  <a:pt x="6777820" y="3893847"/>
                </a:lnTo>
                <a:cubicBezTo>
                  <a:pt x="6773284" y="3885684"/>
                  <a:pt x="6768598" y="3877369"/>
                  <a:pt x="6764061" y="3869204"/>
                </a:cubicBezTo>
                <a:cubicBezTo>
                  <a:pt x="6751060" y="3845773"/>
                  <a:pt x="6739421" y="3821433"/>
                  <a:pt x="6731257" y="3795734"/>
                </a:cubicBezTo>
                <a:cubicBezTo>
                  <a:pt x="6727327" y="3783035"/>
                  <a:pt x="6723849" y="3770185"/>
                  <a:pt x="6722035" y="3757032"/>
                </a:cubicBezTo>
                <a:cubicBezTo>
                  <a:pt x="6721278" y="3751136"/>
                  <a:pt x="6720372" y="3745089"/>
                  <a:pt x="6720372" y="3739042"/>
                </a:cubicBezTo>
                <a:cubicBezTo>
                  <a:pt x="6720372" y="3736926"/>
                  <a:pt x="6720372" y="3734658"/>
                  <a:pt x="6720675" y="3732541"/>
                </a:cubicBezTo>
                <a:lnTo>
                  <a:pt x="6721335" y="3729898"/>
                </a:lnTo>
                <a:lnTo>
                  <a:pt x="6709789" y="3722412"/>
                </a:lnTo>
                <a:cubicBezTo>
                  <a:pt x="6700416" y="3716516"/>
                  <a:pt x="6690892" y="3711073"/>
                  <a:pt x="6681216" y="3705782"/>
                </a:cubicBezTo>
                <a:cubicBezTo>
                  <a:pt x="6670784" y="3700038"/>
                  <a:pt x="6660052" y="3694746"/>
                  <a:pt x="6648864" y="3690815"/>
                </a:cubicBezTo>
                <a:cubicBezTo>
                  <a:pt x="6645841" y="3690059"/>
                  <a:pt x="6642817" y="3689607"/>
                  <a:pt x="6639795" y="3689304"/>
                </a:cubicBezTo>
                <a:close/>
                <a:moveTo>
                  <a:pt x="6202140" y="3684468"/>
                </a:moveTo>
                <a:cubicBezTo>
                  <a:pt x="6201989" y="3684920"/>
                  <a:pt x="6201836" y="3685526"/>
                  <a:pt x="6201687" y="3685979"/>
                </a:cubicBezTo>
                <a:cubicBezTo>
                  <a:pt x="6200175" y="3690816"/>
                  <a:pt x="6198511" y="3695654"/>
                  <a:pt x="6197000" y="3700492"/>
                </a:cubicBezTo>
                <a:cubicBezTo>
                  <a:pt x="6190801" y="3721355"/>
                  <a:pt x="6184905" y="3742367"/>
                  <a:pt x="6180221" y="3763532"/>
                </a:cubicBezTo>
                <a:cubicBezTo>
                  <a:pt x="6177800" y="3774569"/>
                  <a:pt x="6176440" y="3785906"/>
                  <a:pt x="6175230" y="3797245"/>
                </a:cubicBezTo>
                <a:cubicBezTo>
                  <a:pt x="6174021" y="3807828"/>
                  <a:pt x="6173569" y="3818409"/>
                  <a:pt x="6173115" y="3828992"/>
                </a:cubicBezTo>
                <a:lnTo>
                  <a:pt x="6173115" y="3866657"/>
                </a:lnTo>
                <a:lnTo>
                  <a:pt x="6174172" y="3867693"/>
                </a:lnTo>
                <a:cubicBezTo>
                  <a:pt x="6176590" y="3870263"/>
                  <a:pt x="6179010" y="3872833"/>
                  <a:pt x="6181127" y="3875555"/>
                </a:cubicBezTo>
                <a:cubicBezTo>
                  <a:pt x="6185359" y="3880997"/>
                  <a:pt x="6189138" y="3886590"/>
                  <a:pt x="6192616" y="3892486"/>
                </a:cubicBezTo>
                <a:cubicBezTo>
                  <a:pt x="6196092" y="3898230"/>
                  <a:pt x="6199419" y="3904127"/>
                  <a:pt x="6202140" y="3910324"/>
                </a:cubicBezTo>
                <a:cubicBezTo>
                  <a:pt x="6207432" y="3922117"/>
                  <a:pt x="6211816" y="3934362"/>
                  <a:pt x="6216200" y="3946456"/>
                </a:cubicBezTo>
                <a:cubicBezTo>
                  <a:pt x="6220735" y="3958853"/>
                  <a:pt x="6224966" y="3971249"/>
                  <a:pt x="6228747" y="3983797"/>
                </a:cubicBezTo>
                <a:cubicBezTo>
                  <a:pt x="6229653" y="3986971"/>
                  <a:pt x="6230561" y="3989995"/>
                  <a:pt x="6231618" y="3992717"/>
                </a:cubicBezTo>
                <a:lnTo>
                  <a:pt x="6234914" y="4005717"/>
                </a:lnTo>
                <a:lnTo>
                  <a:pt x="6259435" y="3969889"/>
                </a:lnTo>
                <a:lnTo>
                  <a:pt x="6265259" y="3961697"/>
                </a:lnTo>
                <a:lnTo>
                  <a:pt x="6262158" y="3953863"/>
                </a:lnTo>
                <a:cubicBezTo>
                  <a:pt x="6262913" y="3950386"/>
                  <a:pt x="6262913" y="3946759"/>
                  <a:pt x="6263215" y="3943432"/>
                </a:cubicBezTo>
                <a:cubicBezTo>
                  <a:pt x="6263516" y="3939350"/>
                  <a:pt x="6263820" y="3935117"/>
                  <a:pt x="6263972" y="3930884"/>
                </a:cubicBezTo>
                <a:cubicBezTo>
                  <a:pt x="6264273" y="3923477"/>
                  <a:pt x="6264879" y="3915917"/>
                  <a:pt x="6265332" y="3908510"/>
                </a:cubicBezTo>
                <a:cubicBezTo>
                  <a:pt x="6265332" y="3900195"/>
                  <a:pt x="6264273" y="3892032"/>
                  <a:pt x="6263215" y="3883717"/>
                </a:cubicBezTo>
                <a:cubicBezTo>
                  <a:pt x="6262007" y="3874950"/>
                  <a:pt x="6260796" y="3866332"/>
                  <a:pt x="6259285" y="3857715"/>
                </a:cubicBezTo>
                <a:cubicBezTo>
                  <a:pt x="6256414" y="3840633"/>
                  <a:pt x="6252632" y="3824002"/>
                  <a:pt x="6248549" y="3807223"/>
                </a:cubicBezTo>
                <a:cubicBezTo>
                  <a:pt x="6246283" y="3798152"/>
                  <a:pt x="6244015" y="3789082"/>
                  <a:pt x="6241295" y="3780162"/>
                </a:cubicBezTo>
                <a:cubicBezTo>
                  <a:pt x="6238423" y="3770941"/>
                  <a:pt x="6235550" y="3761718"/>
                  <a:pt x="6232225" y="3752647"/>
                </a:cubicBezTo>
                <a:cubicBezTo>
                  <a:pt x="6228898" y="3743124"/>
                  <a:pt x="6225420" y="3733600"/>
                  <a:pt x="6221944" y="3724075"/>
                </a:cubicBezTo>
                <a:cubicBezTo>
                  <a:pt x="6218769" y="3715155"/>
                  <a:pt x="6214990" y="3706539"/>
                  <a:pt x="6210757" y="3698073"/>
                </a:cubicBezTo>
                <a:lnTo>
                  <a:pt x="6208689" y="3694808"/>
                </a:lnTo>
                <a:lnTo>
                  <a:pt x="6208336" y="3694595"/>
                </a:lnTo>
                <a:lnTo>
                  <a:pt x="6207963" y="3693662"/>
                </a:lnTo>
                <a:close/>
                <a:moveTo>
                  <a:pt x="10696155" y="3679478"/>
                </a:moveTo>
                <a:cubicBezTo>
                  <a:pt x="10695703" y="3679932"/>
                  <a:pt x="10695399" y="3680386"/>
                  <a:pt x="10694945" y="3680838"/>
                </a:cubicBezTo>
                <a:cubicBezTo>
                  <a:pt x="10684364" y="3697619"/>
                  <a:pt x="10676806" y="3716063"/>
                  <a:pt x="10668792" y="3734052"/>
                </a:cubicBezTo>
                <a:cubicBezTo>
                  <a:pt x="10664710" y="3743275"/>
                  <a:pt x="10660780" y="3752496"/>
                  <a:pt x="10657152" y="3761718"/>
                </a:cubicBezTo>
                <a:cubicBezTo>
                  <a:pt x="10653978" y="3769882"/>
                  <a:pt x="10650350" y="3778045"/>
                  <a:pt x="10647175" y="3786360"/>
                </a:cubicBezTo>
                <a:cubicBezTo>
                  <a:pt x="10640825" y="3805106"/>
                  <a:pt x="10636743" y="3824607"/>
                  <a:pt x="10634778" y="3844261"/>
                </a:cubicBezTo>
                <a:cubicBezTo>
                  <a:pt x="10634173" y="3853179"/>
                  <a:pt x="10634929" y="3862099"/>
                  <a:pt x="10636138" y="3870868"/>
                </a:cubicBezTo>
                <a:lnTo>
                  <a:pt x="10633940" y="3876862"/>
                </a:lnTo>
                <a:lnTo>
                  <a:pt x="10640674" y="3884019"/>
                </a:lnTo>
                <a:cubicBezTo>
                  <a:pt x="10649291" y="3894299"/>
                  <a:pt x="10657152" y="3905033"/>
                  <a:pt x="10664409" y="3916371"/>
                </a:cubicBezTo>
                <a:cubicBezTo>
                  <a:pt x="10667735" y="3921511"/>
                  <a:pt x="10670606" y="3926802"/>
                  <a:pt x="10673479" y="3932245"/>
                </a:cubicBezTo>
                <a:cubicBezTo>
                  <a:pt x="10676806" y="3938292"/>
                  <a:pt x="10679980" y="3944489"/>
                  <a:pt x="10682701" y="3950840"/>
                </a:cubicBezTo>
                <a:lnTo>
                  <a:pt x="10687621" y="3964026"/>
                </a:lnTo>
                <a:lnTo>
                  <a:pt x="10688294" y="3960818"/>
                </a:lnTo>
                <a:cubicBezTo>
                  <a:pt x="10691620" y="3948270"/>
                  <a:pt x="10695552" y="3935873"/>
                  <a:pt x="10699785" y="3923477"/>
                </a:cubicBezTo>
                <a:cubicBezTo>
                  <a:pt x="10704319" y="3909870"/>
                  <a:pt x="10709308" y="3896416"/>
                  <a:pt x="10714298" y="3882962"/>
                </a:cubicBezTo>
                <a:cubicBezTo>
                  <a:pt x="10716413" y="3877367"/>
                  <a:pt x="10718681" y="3871623"/>
                  <a:pt x="10721100" y="3866030"/>
                </a:cubicBezTo>
                <a:cubicBezTo>
                  <a:pt x="10723519" y="3860285"/>
                  <a:pt x="10725938" y="3854541"/>
                  <a:pt x="10728811" y="3848948"/>
                </a:cubicBezTo>
                <a:cubicBezTo>
                  <a:pt x="10729717" y="3847132"/>
                  <a:pt x="10730775" y="3845319"/>
                  <a:pt x="10731832" y="3843656"/>
                </a:cubicBezTo>
                <a:lnTo>
                  <a:pt x="10735597" y="3839791"/>
                </a:lnTo>
                <a:lnTo>
                  <a:pt x="10738484" y="3824305"/>
                </a:lnTo>
                <a:cubicBezTo>
                  <a:pt x="10738787" y="3819468"/>
                  <a:pt x="10738938" y="3814630"/>
                  <a:pt x="10739091" y="3809791"/>
                </a:cubicBezTo>
                <a:cubicBezTo>
                  <a:pt x="10739241" y="3804350"/>
                  <a:pt x="10739392" y="3798908"/>
                  <a:pt x="10739392" y="3793466"/>
                </a:cubicBezTo>
                <a:cubicBezTo>
                  <a:pt x="10739392" y="3782581"/>
                  <a:pt x="10738637" y="3771696"/>
                  <a:pt x="10736822" y="3760811"/>
                </a:cubicBezTo>
                <a:cubicBezTo>
                  <a:pt x="10736218" y="3757485"/>
                  <a:pt x="10735613" y="3754160"/>
                  <a:pt x="10734705" y="3750833"/>
                </a:cubicBezTo>
                <a:cubicBezTo>
                  <a:pt x="10733647" y="3746299"/>
                  <a:pt x="10732286" y="3741913"/>
                  <a:pt x="10730775" y="3737530"/>
                </a:cubicBezTo>
                <a:cubicBezTo>
                  <a:pt x="10728357" y="3730273"/>
                  <a:pt x="10725484" y="3723320"/>
                  <a:pt x="10722310" y="3716365"/>
                </a:cubicBezTo>
                <a:cubicBezTo>
                  <a:pt x="10717623" y="3706388"/>
                  <a:pt x="10712634" y="3696560"/>
                  <a:pt x="10705832" y="3687793"/>
                </a:cubicBezTo>
                <a:cubicBezTo>
                  <a:pt x="10703564" y="3685223"/>
                  <a:pt x="10701145" y="3682805"/>
                  <a:pt x="10698423" y="3680536"/>
                </a:cubicBezTo>
                <a:cubicBezTo>
                  <a:pt x="10697969" y="3680233"/>
                  <a:pt x="10697366" y="3679932"/>
                  <a:pt x="10696912" y="3679629"/>
                </a:cubicBezTo>
                <a:cubicBezTo>
                  <a:pt x="10696609" y="3679629"/>
                  <a:pt x="10696458" y="3679478"/>
                  <a:pt x="10696155" y="3679478"/>
                </a:cubicBezTo>
                <a:close/>
                <a:moveTo>
                  <a:pt x="7976041" y="3668593"/>
                </a:moveTo>
                <a:cubicBezTo>
                  <a:pt x="7970900" y="3674489"/>
                  <a:pt x="7966064" y="3680840"/>
                  <a:pt x="7961528" y="3687341"/>
                </a:cubicBezTo>
                <a:cubicBezTo>
                  <a:pt x="7955933" y="3695049"/>
                  <a:pt x="7950493" y="3702760"/>
                  <a:pt x="7945050" y="3710470"/>
                </a:cubicBezTo>
                <a:cubicBezTo>
                  <a:pt x="7939607" y="3717877"/>
                  <a:pt x="7934013" y="3725285"/>
                  <a:pt x="7928873" y="3732995"/>
                </a:cubicBezTo>
                <a:cubicBezTo>
                  <a:pt x="7923883" y="3740251"/>
                  <a:pt x="7919199" y="3747659"/>
                  <a:pt x="7914815" y="3755369"/>
                </a:cubicBezTo>
                <a:lnTo>
                  <a:pt x="7887887" y="3824418"/>
                </a:lnTo>
                <a:lnTo>
                  <a:pt x="7893497" y="3842145"/>
                </a:lnTo>
                <a:cubicBezTo>
                  <a:pt x="7896975" y="3854087"/>
                  <a:pt x="7900603" y="3865879"/>
                  <a:pt x="7903929" y="3877823"/>
                </a:cubicBezTo>
                <a:cubicBezTo>
                  <a:pt x="7905593" y="3883717"/>
                  <a:pt x="7907255" y="3889614"/>
                  <a:pt x="7908615" y="3895661"/>
                </a:cubicBezTo>
                <a:cubicBezTo>
                  <a:pt x="7909825" y="3901557"/>
                  <a:pt x="7910733" y="3907604"/>
                  <a:pt x="7911187" y="3913651"/>
                </a:cubicBezTo>
                <a:cubicBezTo>
                  <a:pt x="7912245" y="3925896"/>
                  <a:pt x="7913302" y="3938141"/>
                  <a:pt x="7914209" y="3950538"/>
                </a:cubicBezTo>
                <a:cubicBezTo>
                  <a:pt x="7915267" y="3963992"/>
                  <a:pt x="7915267" y="3977448"/>
                  <a:pt x="7914965" y="3990903"/>
                </a:cubicBezTo>
                <a:lnTo>
                  <a:pt x="7914669" y="3994653"/>
                </a:lnTo>
                <a:lnTo>
                  <a:pt x="7924490" y="3983343"/>
                </a:lnTo>
                <a:cubicBezTo>
                  <a:pt x="7933257" y="3973818"/>
                  <a:pt x="7942177" y="3964143"/>
                  <a:pt x="7952003" y="3955526"/>
                </a:cubicBezTo>
                <a:cubicBezTo>
                  <a:pt x="7957144" y="3950992"/>
                  <a:pt x="7962434" y="3946607"/>
                  <a:pt x="7967725" y="3942374"/>
                </a:cubicBezTo>
                <a:lnTo>
                  <a:pt x="7980205" y="3932927"/>
                </a:lnTo>
                <a:lnTo>
                  <a:pt x="7982541" y="3926501"/>
                </a:lnTo>
                <a:cubicBezTo>
                  <a:pt x="7983751" y="3923023"/>
                  <a:pt x="7985111" y="3919546"/>
                  <a:pt x="7986169" y="3916070"/>
                </a:cubicBezTo>
                <a:cubicBezTo>
                  <a:pt x="7988285" y="3909418"/>
                  <a:pt x="7990099" y="3902614"/>
                  <a:pt x="7991763" y="3895811"/>
                </a:cubicBezTo>
                <a:cubicBezTo>
                  <a:pt x="7995693" y="3879334"/>
                  <a:pt x="7998263" y="3862703"/>
                  <a:pt x="8000229" y="3845924"/>
                </a:cubicBezTo>
                <a:cubicBezTo>
                  <a:pt x="8001286" y="3837004"/>
                  <a:pt x="8001740" y="3828084"/>
                  <a:pt x="8002043" y="3819014"/>
                </a:cubicBezTo>
                <a:cubicBezTo>
                  <a:pt x="8002345" y="3810851"/>
                  <a:pt x="8002648" y="3802838"/>
                  <a:pt x="8002497" y="3794826"/>
                </a:cubicBezTo>
                <a:cubicBezTo>
                  <a:pt x="8000833" y="3761265"/>
                  <a:pt x="7995996" y="3727854"/>
                  <a:pt x="7987530" y="3695503"/>
                </a:cubicBezTo>
                <a:cubicBezTo>
                  <a:pt x="7984657" y="3686282"/>
                  <a:pt x="7981181" y="3677513"/>
                  <a:pt x="7976344" y="3669198"/>
                </a:cubicBezTo>
                <a:cubicBezTo>
                  <a:pt x="7976344" y="3668896"/>
                  <a:pt x="7976191" y="3668746"/>
                  <a:pt x="7976041" y="3668593"/>
                </a:cubicBezTo>
                <a:close/>
                <a:moveTo>
                  <a:pt x="8885969" y="3663454"/>
                </a:moveTo>
                <a:cubicBezTo>
                  <a:pt x="8868736" y="3663000"/>
                  <a:pt x="8851351" y="3663756"/>
                  <a:pt x="8834117" y="3664965"/>
                </a:cubicBezTo>
                <a:cubicBezTo>
                  <a:pt x="8817033" y="3666174"/>
                  <a:pt x="8799951" y="3669198"/>
                  <a:pt x="8783171" y="3672978"/>
                </a:cubicBezTo>
                <a:cubicBezTo>
                  <a:pt x="8774856" y="3674943"/>
                  <a:pt x="8766541" y="3677362"/>
                  <a:pt x="8758377" y="3680083"/>
                </a:cubicBezTo>
                <a:cubicBezTo>
                  <a:pt x="8750969" y="3682501"/>
                  <a:pt x="8743411" y="3684619"/>
                  <a:pt x="8735852" y="3686887"/>
                </a:cubicBezTo>
                <a:cubicBezTo>
                  <a:pt x="8728141" y="3689305"/>
                  <a:pt x="8720433" y="3692026"/>
                  <a:pt x="8712873" y="3694899"/>
                </a:cubicBezTo>
                <a:cubicBezTo>
                  <a:pt x="8708640" y="3696410"/>
                  <a:pt x="8704407" y="3697922"/>
                  <a:pt x="8700174" y="3699433"/>
                </a:cubicBezTo>
                <a:cubicBezTo>
                  <a:pt x="8700628" y="3699736"/>
                  <a:pt x="8701233" y="3700189"/>
                  <a:pt x="8701687" y="3700492"/>
                </a:cubicBezTo>
                <a:cubicBezTo>
                  <a:pt x="8704861" y="3702457"/>
                  <a:pt x="8708035" y="3704574"/>
                  <a:pt x="8711362" y="3706388"/>
                </a:cubicBezTo>
                <a:cubicBezTo>
                  <a:pt x="8722701" y="3712889"/>
                  <a:pt x="8734339" y="3719238"/>
                  <a:pt x="8745981" y="3725435"/>
                </a:cubicBezTo>
                <a:cubicBezTo>
                  <a:pt x="8757167" y="3731635"/>
                  <a:pt x="8768355" y="3737833"/>
                  <a:pt x="8780146" y="3742821"/>
                </a:cubicBezTo>
                <a:cubicBezTo>
                  <a:pt x="8806452" y="3754009"/>
                  <a:pt x="8833059" y="3764289"/>
                  <a:pt x="8860118" y="3773661"/>
                </a:cubicBezTo>
                <a:lnTo>
                  <a:pt x="8864110" y="3778034"/>
                </a:lnTo>
                <a:lnTo>
                  <a:pt x="8895192" y="3773056"/>
                </a:lnTo>
                <a:cubicBezTo>
                  <a:pt x="8907437" y="3772301"/>
                  <a:pt x="8919531" y="3770941"/>
                  <a:pt x="8931776" y="3770336"/>
                </a:cubicBezTo>
                <a:cubicBezTo>
                  <a:pt x="8944174" y="3769731"/>
                  <a:pt x="8956569" y="3769731"/>
                  <a:pt x="8968966" y="3769731"/>
                </a:cubicBezTo>
                <a:cubicBezTo>
                  <a:pt x="8974560" y="3769580"/>
                  <a:pt x="8980002" y="3769580"/>
                  <a:pt x="8985746" y="3769277"/>
                </a:cubicBezTo>
                <a:cubicBezTo>
                  <a:pt x="8993004" y="3769277"/>
                  <a:pt x="9000260" y="3769277"/>
                  <a:pt x="9007515" y="3769731"/>
                </a:cubicBezTo>
                <a:lnTo>
                  <a:pt x="9039731" y="3774080"/>
                </a:lnTo>
                <a:lnTo>
                  <a:pt x="9029891" y="3761113"/>
                </a:lnTo>
                <a:cubicBezTo>
                  <a:pt x="9022331" y="3750833"/>
                  <a:pt x="9015075" y="3740251"/>
                  <a:pt x="9007971" y="3729518"/>
                </a:cubicBezTo>
                <a:cubicBezTo>
                  <a:pt x="9000865" y="3718936"/>
                  <a:pt x="8993910" y="3708504"/>
                  <a:pt x="8987108" y="3697771"/>
                </a:cubicBezTo>
                <a:lnTo>
                  <a:pt x="8978824" y="3682554"/>
                </a:lnTo>
                <a:lnTo>
                  <a:pt x="8977280" y="3683106"/>
                </a:lnTo>
                <a:cubicBezTo>
                  <a:pt x="8973049" y="3681292"/>
                  <a:pt x="8968814" y="3679630"/>
                  <a:pt x="8964430" y="3678118"/>
                </a:cubicBezTo>
                <a:cubicBezTo>
                  <a:pt x="8952790" y="3674489"/>
                  <a:pt x="8940999" y="3671315"/>
                  <a:pt x="8929054" y="3669047"/>
                </a:cubicBezTo>
                <a:cubicBezTo>
                  <a:pt x="8914845" y="3666327"/>
                  <a:pt x="8900484" y="3664513"/>
                  <a:pt x="8885969" y="3663454"/>
                </a:cubicBezTo>
                <a:close/>
                <a:moveTo>
                  <a:pt x="4737999" y="3661489"/>
                </a:moveTo>
                <a:cubicBezTo>
                  <a:pt x="4737394" y="3662094"/>
                  <a:pt x="4736940" y="3662698"/>
                  <a:pt x="4736486" y="3663303"/>
                </a:cubicBezTo>
                <a:cubicBezTo>
                  <a:pt x="4732556" y="3668141"/>
                  <a:pt x="4728626" y="3672978"/>
                  <a:pt x="4724696" y="3677816"/>
                </a:cubicBezTo>
                <a:cubicBezTo>
                  <a:pt x="4716985" y="3687188"/>
                  <a:pt x="4709426" y="3696713"/>
                  <a:pt x="4702017" y="3706237"/>
                </a:cubicBezTo>
                <a:cubicBezTo>
                  <a:pt x="4694761" y="3715611"/>
                  <a:pt x="4687506" y="3724832"/>
                  <a:pt x="4680703" y="3734508"/>
                </a:cubicBezTo>
                <a:cubicBezTo>
                  <a:pt x="4674051" y="3743880"/>
                  <a:pt x="4667852" y="3753555"/>
                  <a:pt x="4661805" y="3763230"/>
                </a:cubicBezTo>
                <a:cubicBezTo>
                  <a:pt x="4657270" y="3770790"/>
                  <a:pt x="4652735" y="3778500"/>
                  <a:pt x="4648502" y="3786360"/>
                </a:cubicBezTo>
                <a:cubicBezTo>
                  <a:pt x="4644419" y="3793919"/>
                  <a:pt x="4640489" y="3801630"/>
                  <a:pt x="4636710" y="3809339"/>
                </a:cubicBezTo>
                <a:cubicBezTo>
                  <a:pt x="4628093" y="3826724"/>
                  <a:pt x="4619324" y="3843807"/>
                  <a:pt x="4611766" y="3861646"/>
                </a:cubicBezTo>
                <a:lnTo>
                  <a:pt x="4610867" y="3861988"/>
                </a:lnTo>
                <a:lnTo>
                  <a:pt x="4612067" y="3877520"/>
                </a:lnTo>
                <a:cubicBezTo>
                  <a:pt x="4612067" y="3881299"/>
                  <a:pt x="4612218" y="3885230"/>
                  <a:pt x="4612218" y="3889009"/>
                </a:cubicBezTo>
                <a:cubicBezTo>
                  <a:pt x="4612521" y="3902312"/>
                  <a:pt x="4612672" y="3915465"/>
                  <a:pt x="4612973" y="3928769"/>
                </a:cubicBezTo>
                <a:cubicBezTo>
                  <a:pt x="4613277" y="3942677"/>
                  <a:pt x="4613277" y="3956433"/>
                  <a:pt x="4612067" y="3970343"/>
                </a:cubicBezTo>
                <a:lnTo>
                  <a:pt x="4607779" y="4000476"/>
                </a:lnTo>
                <a:lnTo>
                  <a:pt x="4614182" y="3994531"/>
                </a:lnTo>
                <a:cubicBezTo>
                  <a:pt x="4622348" y="3987122"/>
                  <a:pt x="4630813" y="3979865"/>
                  <a:pt x="4638976" y="3972458"/>
                </a:cubicBezTo>
                <a:cubicBezTo>
                  <a:pt x="4643209" y="3968679"/>
                  <a:pt x="4647292" y="3964900"/>
                  <a:pt x="4651523" y="3961272"/>
                </a:cubicBezTo>
                <a:lnTo>
                  <a:pt x="4658082" y="3956177"/>
                </a:lnTo>
                <a:lnTo>
                  <a:pt x="4658329" y="3952957"/>
                </a:lnTo>
                <a:cubicBezTo>
                  <a:pt x="4660294" y="3950235"/>
                  <a:pt x="4661957" y="3947364"/>
                  <a:pt x="4663770" y="3944642"/>
                </a:cubicBezTo>
                <a:cubicBezTo>
                  <a:pt x="4665435" y="3942223"/>
                  <a:pt x="4667095" y="3939804"/>
                  <a:pt x="4668608" y="3937235"/>
                </a:cubicBezTo>
                <a:cubicBezTo>
                  <a:pt x="4669062" y="3936328"/>
                  <a:pt x="4669666" y="3935571"/>
                  <a:pt x="4670121" y="3934665"/>
                </a:cubicBezTo>
                <a:cubicBezTo>
                  <a:pt x="4682365" y="3914105"/>
                  <a:pt x="4693702" y="3892940"/>
                  <a:pt x="4703831" y="3871171"/>
                </a:cubicBezTo>
                <a:cubicBezTo>
                  <a:pt x="4709123" y="3859682"/>
                  <a:pt x="4713961" y="3848041"/>
                  <a:pt x="4718345" y="3836249"/>
                </a:cubicBezTo>
                <a:cubicBezTo>
                  <a:pt x="4722426" y="3825213"/>
                  <a:pt x="4726054" y="3814025"/>
                  <a:pt x="4729380" y="3802839"/>
                </a:cubicBezTo>
                <a:cubicBezTo>
                  <a:pt x="4733010" y="3789988"/>
                  <a:pt x="4736185" y="3776988"/>
                  <a:pt x="4738150" y="3763835"/>
                </a:cubicBezTo>
                <a:cubicBezTo>
                  <a:pt x="4739964" y="3751741"/>
                  <a:pt x="4740719" y="3739345"/>
                  <a:pt x="4741021" y="3727100"/>
                </a:cubicBezTo>
                <a:cubicBezTo>
                  <a:pt x="4741021" y="3715005"/>
                  <a:pt x="4740569" y="3702912"/>
                  <a:pt x="4739964" y="3690816"/>
                </a:cubicBezTo>
                <a:cubicBezTo>
                  <a:pt x="4739663" y="3680990"/>
                  <a:pt x="4739207" y="3671164"/>
                  <a:pt x="4737999" y="3661489"/>
                </a:cubicBezTo>
                <a:close/>
                <a:moveTo>
                  <a:pt x="10435225" y="3654080"/>
                </a:moveTo>
                <a:cubicBezTo>
                  <a:pt x="10436587" y="3659221"/>
                  <a:pt x="10438098" y="3664513"/>
                  <a:pt x="10439611" y="3669652"/>
                </a:cubicBezTo>
                <a:cubicBezTo>
                  <a:pt x="10442028" y="3677664"/>
                  <a:pt x="10444598" y="3685374"/>
                  <a:pt x="10447924" y="3693084"/>
                </a:cubicBezTo>
                <a:cubicBezTo>
                  <a:pt x="10451705" y="3700644"/>
                  <a:pt x="10455785" y="3708051"/>
                  <a:pt x="10459868" y="3715609"/>
                </a:cubicBezTo>
                <a:cubicBezTo>
                  <a:pt x="10464251" y="3723621"/>
                  <a:pt x="10468181" y="3731635"/>
                  <a:pt x="10472416" y="3739647"/>
                </a:cubicBezTo>
                <a:cubicBezTo>
                  <a:pt x="10476799" y="3748113"/>
                  <a:pt x="10481637" y="3756275"/>
                  <a:pt x="10487079" y="3764137"/>
                </a:cubicBezTo>
                <a:cubicBezTo>
                  <a:pt x="10491615" y="3770638"/>
                  <a:pt x="10496604" y="3776835"/>
                  <a:pt x="10501592" y="3782882"/>
                </a:cubicBezTo>
                <a:cubicBezTo>
                  <a:pt x="10504465" y="3786209"/>
                  <a:pt x="10507185" y="3789534"/>
                  <a:pt x="10510058" y="3792558"/>
                </a:cubicBezTo>
                <a:cubicBezTo>
                  <a:pt x="10514442" y="3797094"/>
                  <a:pt x="10518675" y="3801628"/>
                  <a:pt x="10523058" y="3806012"/>
                </a:cubicBezTo>
                <a:lnTo>
                  <a:pt x="10523224" y="3810770"/>
                </a:lnTo>
                <a:lnTo>
                  <a:pt x="10527141" y="3810548"/>
                </a:lnTo>
                <a:cubicBezTo>
                  <a:pt x="10529559" y="3810548"/>
                  <a:pt x="10532131" y="3810699"/>
                  <a:pt x="10534548" y="3810850"/>
                </a:cubicBezTo>
                <a:cubicBezTo>
                  <a:pt x="10540747" y="3811454"/>
                  <a:pt x="10546642" y="3813873"/>
                  <a:pt x="10552235" y="3816443"/>
                </a:cubicBezTo>
                <a:cubicBezTo>
                  <a:pt x="10557830" y="3819014"/>
                  <a:pt x="10563272" y="3821885"/>
                  <a:pt x="10568714" y="3824758"/>
                </a:cubicBezTo>
                <a:cubicBezTo>
                  <a:pt x="10573552" y="3827327"/>
                  <a:pt x="10578390" y="3830049"/>
                  <a:pt x="10583077" y="3832922"/>
                </a:cubicBezTo>
                <a:lnTo>
                  <a:pt x="10607205" y="3850725"/>
                </a:lnTo>
                <a:lnTo>
                  <a:pt x="10598496" y="3818108"/>
                </a:lnTo>
                <a:cubicBezTo>
                  <a:pt x="10594566" y="3806315"/>
                  <a:pt x="10590333" y="3794675"/>
                  <a:pt x="10585343" y="3783336"/>
                </a:cubicBezTo>
                <a:cubicBezTo>
                  <a:pt x="10576576" y="3765800"/>
                  <a:pt x="10565086" y="3749776"/>
                  <a:pt x="10552992" y="3734506"/>
                </a:cubicBezTo>
                <a:cubicBezTo>
                  <a:pt x="10545736" y="3725889"/>
                  <a:pt x="10538176" y="3717423"/>
                  <a:pt x="10530164" y="3709412"/>
                </a:cubicBezTo>
                <a:cubicBezTo>
                  <a:pt x="10522000" y="3701400"/>
                  <a:pt x="10513385" y="3693840"/>
                  <a:pt x="10504162" y="3686887"/>
                </a:cubicBezTo>
                <a:cubicBezTo>
                  <a:pt x="10499929" y="3684014"/>
                  <a:pt x="10495696" y="3681141"/>
                  <a:pt x="10491009" y="3678873"/>
                </a:cubicBezTo>
                <a:cubicBezTo>
                  <a:pt x="10485870" y="3676304"/>
                  <a:pt x="10480578" y="3673734"/>
                  <a:pt x="10475136" y="3671466"/>
                </a:cubicBezTo>
                <a:cubicBezTo>
                  <a:pt x="10469543" y="3669047"/>
                  <a:pt x="10463950" y="3666477"/>
                  <a:pt x="10458507" y="3663756"/>
                </a:cubicBezTo>
                <a:cubicBezTo>
                  <a:pt x="10453367" y="3661035"/>
                  <a:pt x="10448077" y="3658313"/>
                  <a:pt x="10442633" y="3656047"/>
                </a:cubicBezTo>
                <a:cubicBezTo>
                  <a:pt x="10440214" y="3655291"/>
                  <a:pt x="10437644" y="3654534"/>
                  <a:pt x="10435225" y="3654080"/>
                </a:cubicBezTo>
                <a:close/>
                <a:moveTo>
                  <a:pt x="1016944" y="3652114"/>
                </a:moveTo>
                <a:cubicBezTo>
                  <a:pt x="1015132" y="3655894"/>
                  <a:pt x="1013621" y="3659824"/>
                  <a:pt x="1012258" y="3663756"/>
                </a:cubicBezTo>
                <a:cubicBezTo>
                  <a:pt x="1008783" y="3674489"/>
                  <a:pt x="1005304" y="3685222"/>
                  <a:pt x="1001978" y="3695956"/>
                </a:cubicBezTo>
                <a:cubicBezTo>
                  <a:pt x="998503" y="3706991"/>
                  <a:pt x="995478" y="3718179"/>
                  <a:pt x="992605" y="3729365"/>
                </a:cubicBezTo>
                <a:cubicBezTo>
                  <a:pt x="989734" y="3740704"/>
                  <a:pt x="987315" y="3751892"/>
                  <a:pt x="985500" y="3763381"/>
                </a:cubicBezTo>
                <a:cubicBezTo>
                  <a:pt x="983686" y="3774567"/>
                  <a:pt x="982476" y="3785754"/>
                  <a:pt x="981570" y="3797092"/>
                </a:cubicBezTo>
                <a:cubicBezTo>
                  <a:pt x="980662" y="3812362"/>
                  <a:pt x="980511" y="3827480"/>
                  <a:pt x="981570" y="3842748"/>
                </a:cubicBezTo>
                <a:cubicBezTo>
                  <a:pt x="982176" y="3850609"/>
                  <a:pt x="983081" y="3858167"/>
                  <a:pt x="984290" y="3865878"/>
                </a:cubicBezTo>
                <a:cubicBezTo>
                  <a:pt x="985349" y="3872680"/>
                  <a:pt x="986257" y="3879635"/>
                  <a:pt x="987466" y="3886438"/>
                </a:cubicBezTo>
                <a:lnTo>
                  <a:pt x="984570" y="3894718"/>
                </a:lnTo>
                <a:lnTo>
                  <a:pt x="1009536" y="3915464"/>
                </a:lnTo>
                <a:lnTo>
                  <a:pt x="1042758" y="3950202"/>
                </a:lnTo>
                <a:lnTo>
                  <a:pt x="1045062" y="3926802"/>
                </a:lnTo>
                <a:cubicBezTo>
                  <a:pt x="1047481" y="3914557"/>
                  <a:pt x="1050656" y="3902312"/>
                  <a:pt x="1053681" y="3890218"/>
                </a:cubicBezTo>
                <a:cubicBezTo>
                  <a:pt x="1055342" y="3883567"/>
                  <a:pt x="1057158" y="3877066"/>
                  <a:pt x="1059123" y="3870565"/>
                </a:cubicBezTo>
                <a:cubicBezTo>
                  <a:pt x="1061088" y="3863913"/>
                  <a:pt x="1063053" y="3857261"/>
                  <a:pt x="1065622" y="3850762"/>
                </a:cubicBezTo>
                <a:cubicBezTo>
                  <a:pt x="1068041" y="3844715"/>
                  <a:pt x="1070460" y="3838666"/>
                  <a:pt x="1073787" y="3833073"/>
                </a:cubicBezTo>
                <a:cubicBezTo>
                  <a:pt x="1075448" y="3830202"/>
                  <a:pt x="1077415" y="3827329"/>
                  <a:pt x="1079531" y="3824759"/>
                </a:cubicBezTo>
                <a:lnTo>
                  <a:pt x="1084581" y="3820087"/>
                </a:lnTo>
                <a:lnTo>
                  <a:pt x="1074542" y="3786965"/>
                </a:lnTo>
                <a:cubicBezTo>
                  <a:pt x="1070916" y="3775626"/>
                  <a:pt x="1067137" y="3764287"/>
                  <a:pt x="1063657" y="3752949"/>
                </a:cubicBezTo>
                <a:cubicBezTo>
                  <a:pt x="1060182" y="3741612"/>
                  <a:pt x="1057007" y="3730273"/>
                  <a:pt x="1052773" y="3719238"/>
                </a:cubicBezTo>
                <a:cubicBezTo>
                  <a:pt x="1048692" y="3708504"/>
                  <a:pt x="1044158" y="3697770"/>
                  <a:pt x="1039320" y="3687339"/>
                </a:cubicBezTo>
                <a:cubicBezTo>
                  <a:pt x="1036600" y="3681897"/>
                  <a:pt x="1033876" y="3676454"/>
                  <a:pt x="1030853" y="3671314"/>
                </a:cubicBezTo>
                <a:cubicBezTo>
                  <a:pt x="1027529" y="3665570"/>
                  <a:pt x="1023747" y="3660278"/>
                  <a:pt x="1019666" y="3655139"/>
                </a:cubicBezTo>
                <a:cubicBezTo>
                  <a:pt x="1018760" y="3654080"/>
                  <a:pt x="1017852" y="3653172"/>
                  <a:pt x="1016944" y="3652114"/>
                </a:cubicBezTo>
                <a:close/>
                <a:moveTo>
                  <a:pt x="6497385" y="3642289"/>
                </a:moveTo>
                <a:cubicBezTo>
                  <a:pt x="6495270" y="3643348"/>
                  <a:pt x="6493303" y="3644405"/>
                  <a:pt x="6491187" y="3645464"/>
                </a:cubicBezTo>
                <a:cubicBezTo>
                  <a:pt x="6483175" y="3650150"/>
                  <a:pt x="6475314" y="3655290"/>
                  <a:pt x="6467605" y="3660581"/>
                </a:cubicBezTo>
                <a:cubicBezTo>
                  <a:pt x="6458534" y="3666628"/>
                  <a:pt x="6449764" y="3673129"/>
                  <a:pt x="6441299" y="3680083"/>
                </a:cubicBezTo>
                <a:lnTo>
                  <a:pt x="6398627" y="3719128"/>
                </a:lnTo>
                <a:lnTo>
                  <a:pt x="6399122" y="3718633"/>
                </a:lnTo>
                <a:cubicBezTo>
                  <a:pt x="6398365" y="3719388"/>
                  <a:pt x="6397611" y="3720144"/>
                  <a:pt x="6396854" y="3720750"/>
                </a:cubicBezTo>
                <a:lnTo>
                  <a:pt x="6398627" y="3719128"/>
                </a:lnTo>
                <a:lnTo>
                  <a:pt x="6375538" y="3742216"/>
                </a:lnTo>
                <a:cubicBezTo>
                  <a:pt x="6371455" y="3746449"/>
                  <a:pt x="6367524" y="3750682"/>
                  <a:pt x="6363445" y="3755066"/>
                </a:cubicBezTo>
                <a:cubicBezTo>
                  <a:pt x="6359666" y="3758997"/>
                  <a:pt x="6355884" y="3762927"/>
                  <a:pt x="6352258" y="3767160"/>
                </a:cubicBezTo>
                <a:cubicBezTo>
                  <a:pt x="6348024" y="3771998"/>
                  <a:pt x="6343942" y="3776988"/>
                  <a:pt x="6339861" y="3781976"/>
                </a:cubicBezTo>
                <a:cubicBezTo>
                  <a:pt x="6336232" y="3786360"/>
                  <a:pt x="6332905" y="3791197"/>
                  <a:pt x="6329430" y="3795884"/>
                </a:cubicBezTo>
                <a:cubicBezTo>
                  <a:pt x="6327917" y="3798000"/>
                  <a:pt x="6326556" y="3800268"/>
                  <a:pt x="6325045" y="3802536"/>
                </a:cubicBezTo>
                <a:cubicBezTo>
                  <a:pt x="6323382" y="3805106"/>
                  <a:pt x="6321720" y="3807675"/>
                  <a:pt x="6320056" y="3810246"/>
                </a:cubicBezTo>
                <a:cubicBezTo>
                  <a:pt x="6317487" y="3814327"/>
                  <a:pt x="6315068" y="3818258"/>
                  <a:pt x="6312649" y="3822188"/>
                </a:cubicBezTo>
                <a:cubicBezTo>
                  <a:pt x="6305239" y="3834887"/>
                  <a:pt x="6297833" y="3847586"/>
                  <a:pt x="6290728" y="3860435"/>
                </a:cubicBezTo>
                <a:lnTo>
                  <a:pt x="6284808" y="3866094"/>
                </a:lnTo>
                <a:lnTo>
                  <a:pt x="6289065" y="3890068"/>
                </a:lnTo>
                <a:cubicBezTo>
                  <a:pt x="6289672" y="3896870"/>
                  <a:pt x="6290275" y="3903673"/>
                  <a:pt x="6289973" y="3910628"/>
                </a:cubicBezTo>
                <a:cubicBezTo>
                  <a:pt x="6289822" y="3916221"/>
                  <a:pt x="6289218" y="3921814"/>
                  <a:pt x="6288916" y="3927408"/>
                </a:cubicBezTo>
                <a:lnTo>
                  <a:pt x="6288688" y="3931227"/>
                </a:lnTo>
                <a:lnTo>
                  <a:pt x="6291787" y="3927710"/>
                </a:lnTo>
                <a:cubicBezTo>
                  <a:pt x="6296473" y="3922571"/>
                  <a:pt x="6301614" y="3917581"/>
                  <a:pt x="6306754" y="3912745"/>
                </a:cubicBezTo>
                <a:cubicBezTo>
                  <a:pt x="6311288" y="3908359"/>
                  <a:pt x="6315823" y="3904127"/>
                  <a:pt x="6320509" y="3899894"/>
                </a:cubicBezTo>
                <a:cubicBezTo>
                  <a:pt x="6330639" y="3890975"/>
                  <a:pt x="6340769" y="3882357"/>
                  <a:pt x="6351500" y="3874194"/>
                </a:cubicBezTo>
                <a:cubicBezTo>
                  <a:pt x="6361932" y="3866181"/>
                  <a:pt x="6372364" y="3858169"/>
                  <a:pt x="6383248" y="3850913"/>
                </a:cubicBezTo>
                <a:cubicBezTo>
                  <a:pt x="6388691" y="3847284"/>
                  <a:pt x="6394284" y="3843959"/>
                  <a:pt x="6400030" y="3840633"/>
                </a:cubicBezTo>
                <a:cubicBezTo>
                  <a:pt x="6406227" y="3837004"/>
                  <a:pt x="6412578" y="3833376"/>
                  <a:pt x="6419077" y="3830051"/>
                </a:cubicBezTo>
                <a:lnTo>
                  <a:pt x="6443770" y="3819136"/>
                </a:lnTo>
                <a:lnTo>
                  <a:pt x="6445532" y="3816746"/>
                </a:lnTo>
                <a:cubicBezTo>
                  <a:pt x="6451276" y="3806920"/>
                  <a:pt x="6456870" y="3796943"/>
                  <a:pt x="6461254" y="3786360"/>
                </a:cubicBezTo>
                <a:cubicBezTo>
                  <a:pt x="6466394" y="3774115"/>
                  <a:pt x="6470778" y="3761718"/>
                  <a:pt x="6474710" y="3749019"/>
                </a:cubicBezTo>
                <a:cubicBezTo>
                  <a:pt x="6479548" y="3732240"/>
                  <a:pt x="6483781" y="3715155"/>
                  <a:pt x="6487408" y="3698073"/>
                </a:cubicBezTo>
                <a:cubicBezTo>
                  <a:pt x="6489373" y="3689305"/>
                  <a:pt x="6491338" y="3680536"/>
                  <a:pt x="6493152" y="3671769"/>
                </a:cubicBezTo>
                <a:cubicBezTo>
                  <a:pt x="6494968" y="3662395"/>
                  <a:pt x="6496783" y="3653022"/>
                  <a:pt x="6497385" y="3643499"/>
                </a:cubicBezTo>
                <a:cubicBezTo>
                  <a:pt x="6497385" y="3643045"/>
                  <a:pt x="6497385" y="3642743"/>
                  <a:pt x="6497385" y="3642289"/>
                </a:cubicBezTo>
                <a:close/>
                <a:moveTo>
                  <a:pt x="5203619" y="3641683"/>
                </a:moveTo>
                <a:cubicBezTo>
                  <a:pt x="5201653" y="3641835"/>
                  <a:pt x="5199538" y="3642137"/>
                  <a:pt x="5197573" y="3642591"/>
                </a:cubicBezTo>
                <a:cubicBezTo>
                  <a:pt x="5197422" y="3643951"/>
                  <a:pt x="5197422" y="3645313"/>
                  <a:pt x="5197422" y="3646673"/>
                </a:cubicBezTo>
                <a:cubicBezTo>
                  <a:pt x="5197723" y="3648638"/>
                  <a:pt x="5198177" y="3650603"/>
                  <a:pt x="5198782" y="3652568"/>
                </a:cubicBezTo>
                <a:cubicBezTo>
                  <a:pt x="5203922" y="3665720"/>
                  <a:pt x="5211481" y="3677967"/>
                  <a:pt x="5219342" y="3689909"/>
                </a:cubicBezTo>
                <a:cubicBezTo>
                  <a:pt x="5229017" y="3704120"/>
                  <a:pt x="5238994" y="3718028"/>
                  <a:pt x="5249880" y="3731332"/>
                </a:cubicBezTo>
                <a:cubicBezTo>
                  <a:pt x="5255019" y="3737680"/>
                  <a:pt x="5260159" y="3743878"/>
                  <a:pt x="5265905" y="3749624"/>
                </a:cubicBezTo>
                <a:cubicBezTo>
                  <a:pt x="5271497" y="3755369"/>
                  <a:pt x="5277241" y="3760810"/>
                  <a:pt x="5283289" y="3766254"/>
                </a:cubicBezTo>
                <a:cubicBezTo>
                  <a:pt x="5287522" y="3770033"/>
                  <a:pt x="5291906" y="3773812"/>
                  <a:pt x="5296594" y="3777138"/>
                </a:cubicBezTo>
                <a:lnTo>
                  <a:pt x="5306951" y="3783766"/>
                </a:lnTo>
                <a:lnTo>
                  <a:pt x="5312315" y="3784395"/>
                </a:lnTo>
                <a:cubicBezTo>
                  <a:pt x="5326073" y="3786209"/>
                  <a:pt x="5339832" y="3788023"/>
                  <a:pt x="5353436" y="3790745"/>
                </a:cubicBezTo>
                <a:cubicBezTo>
                  <a:pt x="5365985" y="3793164"/>
                  <a:pt x="5378380" y="3796640"/>
                  <a:pt x="5390776" y="3799513"/>
                </a:cubicBezTo>
                <a:cubicBezTo>
                  <a:pt x="5403929" y="3802536"/>
                  <a:pt x="5416930" y="3805560"/>
                  <a:pt x="5430082" y="3808432"/>
                </a:cubicBezTo>
                <a:lnTo>
                  <a:pt x="5458616" y="3814403"/>
                </a:lnTo>
                <a:lnTo>
                  <a:pt x="5455026" y="3801779"/>
                </a:lnTo>
                <a:cubicBezTo>
                  <a:pt x="5451549" y="3789685"/>
                  <a:pt x="5448828" y="3777440"/>
                  <a:pt x="5446863" y="3764892"/>
                </a:cubicBezTo>
                <a:cubicBezTo>
                  <a:pt x="5444898" y="3752193"/>
                  <a:pt x="5443084" y="3739647"/>
                  <a:pt x="5441723" y="3726796"/>
                </a:cubicBezTo>
                <a:lnTo>
                  <a:pt x="5441365" y="3707582"/>
                </a:lnTo>
                <a:lnTo>
                  <a:pt x="5439756" y="3708654"/>
                </a:lnTo>
                <a:cubicBezTo>
                  <a:pt x="5438697" y="3708805"/>
                  <a:pt x="5437641" y="3708805"/>
                  <a:pt x="5436582" y="3708958"/>
                </a:cubicBezTo>
                <a:cubicBezTo>
                  <a:pt x="5434313" y="3708805"/>
                  <a:pt x="5432198" y="3708050"/>
                  <a:pt x="5430383" y="3706840"/>
                </a:cubicBezTo>
                <a:cubicBezTo>
                  <a:pt x="5429024" y="3706236"/>
                  <a:pt x="5427814" y="3705480"/>
                  <a:pt x="5426452" y="3704875"/>
                </a:cubicBezTo>
                <a:cubicBezTo>
                  <a:pt x="5421163" y="3702306"/>
                  <a:pt x="5415720" y="3699584"/>
                  <a:pt x="5410278" y="3697165"/>
                </a:cubicBezTo>
                <a:cubicBezTo>
                  <a:pt x="5403778" y="3694292"/>
                  <a:pt x="5397125" y="3691421"/>
                  <a:pt x="5390624" y="3688699"/>
                </a:cubicBezTo>
                <a:cubicBezTo>
                  <a:pt x="5378681" y="3683560"/>
                  <a:pt x="5366739" y="3678268"/>
                  <a:pt x="5354643" y="3673280"/>
                </a:cubicBezTo>
                <a:cubicBezTo>
                  <a:pt x="5348748" y="3670861"/>
                  <a:pt x="5342703" y="3668442"/>
                  <a:pt x="5336655" y="3666325"/>
                </a:cubicBezTo>
                <a:cubicBezTo>
                  <a:pt x="5330002" y="3664057"/>
                  <a:pt x="5323352" y="3661791"/>
                  <a:pt x="5316549" y="3659824"/>
                </a:cubicBezTo>
                <a:cubicBezTo>
                  <a:pt x="5304454" y="3656045"/>
                  <a:pt x="5292057" y="3653022"/>
                  <a:pt x="5279662" y="3650301"/>
                </a:cubicBezTo>
                <a:cubicBezTo>
                  <a:pt x="5254716" y="3645614"/>
                  <a:pt x="5229169" y="3641080"/>
                  <a:pt x="5203619" y="3641683"/>
                </a:cubicBezTo>
                <a:close/>
                <a:moveTo>
                  <a:pt x="5643693" y="3638812"/>
                </a:moveTo>
                <a:cubicBezTo>
                  <a:pt x="5642787" y="3640324"/>
                  <a:pt x="5642030" y="3641685"/>
                  <a:pt x="5641276" y="3643196"/>
                </a:cubicBezTo>
                <a:cubicBezTo>
                  <a:pt x="5637043" y="3652115"/>
                  <a:pt x="5633412" y="3661337"/>
                  <a:pt x="5630240" y="3670710"/>
                </a:cubicBezTo>
                <a:cubicBezTo>
                  <a:pt x="5627367" y="3679630"/>
                  <a:pt x="5625554" y="3688852"/>
                  <a:pt x="5623740" y="3698073"/>
                </a:cubicBezTo>
                <a:cubicBezTo>
                  <a:pt x="5623891" y="3697619"/>
                  <a:pt x="5623891" y="3697317"/>
                  <a:pt x="5624041" y="3696864"/>
                </a:cubicBezTo>
                <a:lnTo>
                  <a:pt x="5619772" y="3726945"/>
                </a:lnTo>
                <a:lnTo>
                  <a:pt x="5621470" y="3728461"/>
                </a:lnTo>
                <a:cubicBezTo>
                  <a:pt x="5623589" y="3730576"/>
                  <a:pt x="5625554" y="3732693"/>
                  <a:pt x="5627519" y="3734960"/>
                </a:cubicBezTo>
                <a:cubicBezTo>
                  <a:pt x="5631449" y="3739798"/>
                  <a:pt x="5635379" y="3744788"/>
                  <a:pt x="5639159" y="3749776"/>
                </a:cubicBezTo>
                <a:cubicBezTo>
                  <a:pt x="5646566" y="3759753"/>
                  <a:pt x="5653673" y="3769882"/>
                  <a:pt x="5660325" y="3780465"/>
                </a:cubicBezTo>
                <a:cubicBezTo>
                  <a:pt x="5666522" y="3790291"/>
                  <a:pt x="5672115" y="3800419"/>
                  <a:pt x="5677257" y="3810851"/>
                </a:cubicBezTo>
                <a:cubicBezTo>
                  <a:pt x="5683001" y="3822341"/>
                  <a:pt x="5687686" y="3834284"/>
                  <a:pt x="5692221" y="3846226"/>
                </a:cubicBezTo>
                <a:lnTo>
                  <a:pt x="5694462" y="3854161"/>
                </a:lnTo>
                <a:lnTo>
                  <a:pt x="5696909" y="3848494"/>
                </a:lnTo>
                <a:cubicBezTo>
                  <a:pt x="5697817" y="3846527"/>
                  <a:pt x="5698874" y="3844412"/>
                  <a:pt x="5699932" y="3842445"/>
                </a:cubicBezTo>
                <a:cubicBezTo>
                  <a:pt x="5700234" y="3841842"/>
                  <a:pt x="5700537" y="3841388"/>
                  <a:pt x="5700839" y="3840783"/>
                </a:cubicBezTo>
                <a:cubicBezTo>
                  <a:pt x="5702653" y="3837457"/>
                  <a:pt x="5704618" y="3835038"/>
                  <a:pt x="5706887" y="3832619"/>
                </a:cubicBezTo>
                <a:cubicBezTo>
                  <a:pt x="5709759" y="3829746"/>
                  <a:pt x="5713689" y="3828235"/>
                  <a:pt x="5717619" y="3827327"/>
                </a:cubicBezTo>
                <a:lnTo>
                  <a:pt x="5719995" y="3827450"/>
                </a:lnTo>
                <a:lnTo>
                  <a:pt x="5720794" y="3815386"/>
                </a:lnTo>
                <a:cubicBezTo>
                  <a:pt x="5721097" y="3809188"/>
                  <a:pt x="5720945" y="3802990"/>
                  <a:pt x="5720643" y="3796640"/>
                </a:cubicBezTo>
                <a:cubicBezTo>
                  <a:pt x="5719886" y="3788929"/>
                  <a:pt x="5718375" y="3781371"/>
                  <a:pt x="5716711" y="3773812"/>
                </a:cubicBezTo>
                <a:cubicBezTo>
                  <a:pt x="5715200" y="3766859"/>
                  <a:pt x="5713235" y="3759904"/>
                  <a:pt x="5710967" y="3753101"/>
                </a:cubicBezTo>
                <a:cubicBezTo>
                  <a:pt x="5705070" y="3737228"/>
                  <a:pt x="5697965" y="3721656"/>
                  <a:pt x="5689802" y="3706840"/>
                </a:cubicBezTo>
                <a:cubicBezTo>
                  <a:pt x="5686023" y="3699887"/>
                  <a:pt x="5681790" y="3693235"/>
                  <a:pt x="5677558" y="3686433"/>
                </a:cubicBezTo>
                <a:cubicBezTo>
                  <a:pt x="5673021" y="3679327"/>
                  <a:pt x="5668639" y="3672221"/>
                  <a:pt x="5663950" y="3665117"/>
                </a:cubicBezTo>
                <a:cubicBezTo>
                  <a:pt x="5657753" y="3656047"/>
                  <a:pt x="5651555" y="3646522"/>
                  <a:pt x="5643693" y="3638812"/>
                </a:cubicBezTo>
                <a:close/>
                <a:moveTo>
                  <a:pt x="8226153" y="3634661"/>
                </a:moveTo>
                <a:lnTo>
                  <a:pt x="8211574" y="3642289"/>
                </a:lnTo>
                <a:cubicBezTo>
                  <a:pt x="8208701" y="3643953"/>
                  <a:pt x="8205830" y="3645767"/>
                  <a:pt x="8202957" y="3647428"/>
                </a:cubicBezTo>
                <a:cubicBezTo>
                  <a:pt x="8201445" y="3648336"/>
                  <a:pt x="8199781" y="3649395"/>
                  <a:pt x="8198271" y="3650301"/>
                </a:cubicBezTo>
                <a:cubicBezTo>
                  <a:pt x="8198271" y="3650452"/>
                  <a:pt x="8198120" y="3650452"/>
                  <a:pt x="8198120" y="3650452"/>
                </a:cubicBezTo>
                <a:cubicBezTo>
                  <a:pt x="8197212" y="3651057"/>
                  <a:pt x="8196457" y="3651511"/>
                  <a:pt x="8195701" y="3651965"/>
                </a:cubicBezTo>
                <a:cubicBezTo>
                  <a:pt x="8194944" y="3652418"/>
                  <a:pt x="8194189" y="3652871"/>
                  <a:pt x="8193433" y="3653325"/>
                </a:cubicBezTo>
                <a:cubicBezTo>
                  <a:pt x="8183153" y="3659826"/>
                  <a:pt x="8173025" y="3666325"/>
                  <a:pt x="8163349" y="3673280"/>
                </a:cubicBezTo>
                <a:lnTo>
                  <a:pt x="8149272" y="3683425"/>
                </a:lnTo>
                <a:lnTo>
                  <a:pt x="8144603" y="3688096"/>
                </a:lnTo>
                <a:cubicBezTo>
                  <a:pt x="8143393" y="3689456"/>
                  <a:pt x="8142031" y="3690816"/>
                  <a:pt x="8140671" y="3692177"/>
                </a:cubicBezTo>
                <a:lnTo>
                  <a:pt x="8139829" y="3690237"/>
                </a:lnTo>
                <a:lnTo>
                  <a:pt x="8131904" y="3695956"/>
                </a:lnTo>
                <a:lnTo>
                  <a:pt x="8087571" y="3735206"/>
                </a:lnTo>
                <a:lnTo>
                  <a:pt x="8088363" y="3736019"/>
                </a:lnTo>
                <a:cubicBezTo>
                  <a:pt x="8086853" y="3737379"/>
                  <a:pt x="8085493" y="3738739"/>
                  <a:pt x="8083980" y="3740101"/>
                </a:cubicBezTo>
                <a:cubicBezTo>
                  <a:pt x="8080957" y="3742972"/>
                  <a:pt x="8077933" y="3745995"/>
                  <a:pt x="8074909" y="3749171"/>
                </a:cubicBezTo>
                <a:cubicBezTo>
                  <a:pt x="8073851" y="3750228"/>
                  <a:pt x="8072793" y="3751438"/>
                  <a:pt x="8071735" y="3752496"/>
                </a:cubicBezTo>
                <a:lnTo>
                  <a:pt x="8070677" y="3751393"/>
                </a:lnTo>
                <a:lnTo>
                  <a:pt x="8050118" y="3775174"/>
                </a:lnTo>
                <a:lnTo>
                  <a:pt x="8027249" y="3806669"/>
                </a:lnTo>
                <a:lnTo>
                  <a:pt x="8025777" y="3841842"/>
                </a:lnTo>
                <a:cubicBezTo>
                  <a:pt x="8024869" y="3853785"/>
                  <a:pt x="8023055" y="3865879"/>
                  <a:pt x="8020939" y="3877821"/>
                </a:cubicBezTo>
                <a:lnTo>
                  <a:pt x="8013959" y="3908152"/>
                </a:lnTo>
                <a:lnTo>
                  <a:pt x="8015951" y="3906696"/>
                </a:lnTo>
                <a:cubicBezTo>
                  <a:pt x="8025777" y="3899592"/>
                  <a:pt x="8035907" y="3892940"/>
                  <a:pt x="8046035" y="3886590"/>
                </a:cubicBezTo>
                <a:cubicBezTo>
                  <a:pt x="8046791" y="3885985"/>
                  <a:pt x="8047697" y="3885381"/>
                  <a:pt x="8048605" y="3884927"/>
                </a:cubicBezTo>
                <a:cubicBezTo>
                  <a:pt x="8050118" y="3884020"/>
                  <a:pt x="8051478" y="3883113"/>
                  <a:pt x="8052991" y="3882357"/>
                </a:cubicBezTo>
                <a:cubicBezTo>
                  <a:pt x="8064479" y="3875101"/>
                  <a:pt x="8076119" y="3868147"/>
                  <a:pt x="8087911" y="3861496"/>
                </a:cubicBezTo>
                <a:cubicBezTo>
                  <a:pt x="8093505" y="3858320"/>
                  <a:pt x="8099250" y="3855296"/>
                  <a:pt x="8104843" y="3852122"/>
                </a:cubicBezTo>
                <a:lnTo>
                  <a:pt x="8118085" y="3844945"/>
                </a:lnTo>
                <a:lnTo>
                  <a:pt x="8130393" y="3835039"/>
                </a:lnTo>
                <a:cubicBezTo>
                  <a:pt x="8137045" y="3827631"/>
                  <a:pt x="8142939" y="3819468"/>
                  <a:pt x="8148533" y="3811304"/>
                </a:cubicBezTo>
                <a:cubicBezTo>
                  <a:pt x="8154581" y="3802384"/>
                  <a:pt x="8160023" y="3793313"/>
                  <a:pt x="8165315" y="3783941"/>
                </a:cubicBezTo>
                <a:cubicBezTo>
                  <a:pt x="8166977" y="3780917"/>
                  <a:pt x="8168640" y="3777894"/>
                  <a:pt x="8170153" y="3774720"/>
                </a:cubicBezTo>
                <a:cubicBezTo>
                  <a:pt x="8175897" y="3763381"/>
                  <a:pt x="8181339" y="3751892"/>
                  <a:pt x="8186932" y="3740402"/>
                </a:cubicBezTo>
                <a:cubicBezTo>
                  <a:pt x="8192375" y="3729216"/>
                  <a:pt x="8198271" y="3718331"/>
                  <a:pt x="8204016" y="3707294"/>
                </a:cubicBezTo>
                <a:cubicBezTo>
                  <a:pt x="8210061" y="3695503"/>
                  <a:pt x="8215958" y="3683560"/>
                  <a:pt x="8220948" y="3671164"/>
                </a:cubicBezTo>
                <a:cubicBezTo>
                  <a:pt x="8223365" y="3665117"/>
                  <a:pt x="8225937" y="3659221"/>
                  <a:pt x="8227901" y="3653174"/>
                </a:cubicBezTo>
                <a:lnTo>
                  <a:pt x="8231050" y="3642650"/>
                </a:lnTo>
                <a:lnTo>
                  <a:pt x="8226692" y="3634880"/>
                </a:lnTo>
                <a:close/>
                <a:moveTo>
                  <a:pt x="758886" y="3632009"/>
                </a:moveTo>
                <a:cubicBezTo>
                  <a:pt x="758735" y="3632463"/>
                  <a:pt x="758735" y="3632917"/>
                  <a:pt x="758735" y="3633369"/>
                </a:cubicBezTo>
                <a:cubicBezTo>
                  <a:pt x="758735" y="3636998"/>
                  <a:pt x="759040" y="3640628"/>
                  <a:pt x="759492" y="3644254"/>
                </a:cubicBezTo>
                <a:cubicBezTo>
                  <a:pt x="761760" y="3654687"/>
                  <a:pt x="764632" y="3664967"/>
                  <a:pt x="768111" y="3675096"/>
                </a:cubicBezTo>
                <a:cubicBezTo>
                  <a:pt x="771739" y="3685526"/>
                  <a:pt x="776272" y="3695654"/>
                  <a:pt x="780809" y="3705633"/>
                </a:cubicBezTo>
                <a:cubicBezTo>
                  <a:pt x="783530" y="3711376"/>
                  <a:pt x="786552" y="3716971"/>
                  <a:pt x="789577" y="3722564"/>
                </a:cubicBezTo>
                <a:cubicBezTo>
                  <a:pt x="792599" y="3728157"/>
                  <a:pt x="796078" y="3733449"/>
                  <a:pt x="799555" y="3738741"/>
                </a:cubicBezTo>
                <a:cubicBezTo>
                  <a:pt x="806507" y="3749473"/>
                  <a:pt x="814368" y="3759451"/>
                  <a:pt x="822534" y="3769277"/>
                </a:cubicBezTo>
                <a:cubicBezTo>
                  <a:pt x="827523" y="3775023"/>
                  <a:pt x="832662" y="3780616"/>
                  <a:pt x="837803" y="3786209"/>
                </a:cubicBezTo>
                <a:cubicBezTo>
                  <a:pt x="840372" y="3788931"/>
                  <a:pt x="842942" y="3791651"/>
                  <a:pt x="845361" y="3794373"/>
                </a:cubicBezTo>
                <a:cubicBezTo>
                  <a:pt x="847778" y="3797094"/>
                  <a:pt x="850046" y="3799967"/>
                  <a:pt x="852464" y="3802688"/>
                </a:cubicBezTo>
                <a:lnTo>
                  <a:pt x="866106" y="3815808"/>
                </a:lnTo>
                <a:lnTo>
                  <a:pt x="878315" y="3821885"/>
                </a:lnTo>
                <a:cubicBezTo>
                  <a:pt x="890107" y="3828235"/>
                  <a:pt x="901747" y="3834584"/>
                  <a:pt x="913237" y="3841539"/>
                </a:cubicBezTo>
                <a:cubicBezTo>
                  <a:pt x="925785" y="3849097"/>
                  <a:pt x="937726" y="3857261"/>
                  <a:pt x="949671" y="3865727"/>
                </a:cubicBezTo>
                <a:lnTo>
                  <a:pt x="960704" y="3874891"/>
                </a:lnTo>
                <a:lnTo>
                  <a:pt x="960253" y="3871925"/>
                </a:lnTo>
                <a:cubicBezTo>
                  <a:pt x="959348" y="3866332"/>
                  <a:pt x="958439" y="3860739"/>
                  <a:pt x="957683" y="3854993"/>
                </a:cubicBezTo>
                <a:cubicBezTo>
                  <a:pt x="956172" y="3843504"/>
                  <a:pt x="956020" y="3831713"/>
                  <a:pt x="955869" y="3820071"/>
                </a:cubicBezTo>
                <a:lnTo>
                  <a:pt x="959244" y="3787526"/>
                </a:lnTo>
                <a:lnTo>
                  <a:pt x="956779" y="3786663"/>
                </a:lnTo>
                <a:cubicBezTo>
                  <a:pt x="938182" y="3766859"/>
                  <a:pt x="920042" y="3746451"/>
                  <a:pt x="900086" y="3728007"/>
                </a:cubicBezTo>
                <a:cubicBezTo>
                  <a:pt x="895097" y="3723471"/>
                  <a:pt x="889956" y="3719390"/>
                  <a:pt x="884817" y="3715157"/>
                </a:cubicBezTo>
                <a:cubicBezTo>
                  <a:pt x="879980" y="3711075"/>
                  <a:pt x="874990" y="3707143"/>
                  <a:pt x="870001" y="3703214"/>
                </a:cubicBezTo>
                <a:cubicBezTo>
                  <a:pt x="859872" y="3695049"/>
                  <a:pt x="849441" y="3687188"/>
                  <a:pt x="839012" y="3679329"/>
                </a:cubicBezTo>
                <a:cubicBezTo>
                  <a:pt x="834022" y="3675548"/>
                  <a:pt x="828883" y="3671769"/>
                  <a:pt x="823590" y="3668141"/>
                </a:cubicBezTo>
                <a:cubicBezTo>
                  <a:pt x="812706" y="3661035"/>
                  <a:pt x="801669" y="3654383"/>
                  <a:pt x="790331" y="3648035"/>
                </a:cubicBezTo>
                <a:cubicBezTo>
                  <a:pt x="780203" y="3642289"/>
                  <a:pt x="769771" y="3636395"/>
                  <a:pt x="758886" y="3632009"/>
                </a:cubicBezTo>
                <a:close/>
                <a:moveTo>
                  <a:pt x="9891897" y="3627776"/>
                </a:moveTo>
                <a:cubicBezTo>
                  <a:pt x="9889328" y="3636091"/>
                  <a:pt x="9887361" y="3644557"/>
                  <a:pt x="9885095" y="3652872"/>
                </a:cubicBezTo>
                <a:cubicBezTo>
                  <a:pt x="9882373" y="3663152"/>
                  <a:pt x="9879954" y="3673432"/>
                  <a:pt x="9877384" y="3683712"/>
                </a:cubicBezTo>
                <a:cubicBezTo>
                  <a:pt x="9872396" y="3704120"/>
                  <a:pt x="9867104" y="3724378"/>
                  <a:pt x="9864533" y="3745392"/>
                </a:cubicBezTo>
                <a:cubicBezTo>
                  <a:pt x="9863778" y="3756125"/>
                  <a:pt x="9863325" y="3767009"/>
                  <a:pt x="9862871" y="3777743"/>
                </a:cubicBezTo>
                <a:cubicBezTo>
                  <a:pt x="9862417" y="3788931"/>
                  <a:pt x="9861662" y="3800268"/>
                  <a:pt x="9861813" y="3811456"/>
                </a:cubicBezTo>
                <a:cubicBezTo>
                  <a:pt x="9861963" y="3822642"/>
                  <a:pt x="9862417" y="3833830"/>
                  <a:pt x="9863325" y="3845016"/>
                </a:cubicBezTo>
                <a:cubicBezTo>
                  <a:pt x="9864231" y="3856204"/>
                  <a:pt x="9865592" y="3867390"/>
                  <a:pt x="9867255" y="3878578"/>
                </a:cubicBezTo>
                <a:cubicBezTo>
                  <a:pt x="9868464" y="3884927"/>
                  <a:pt x="9869674" y="3891126"/>
                  <a:pt x="9870883" y="3897475"/>
                </a:cubicBezTo>
                <a:cubicBezTo>
                  <a:pt x="9872093" y="3903823"/>
                  <a:pt x="9873453" y="3910023"/>
                  <a:pt x="9875267" y="3916070"/>
                </a:cubicBezTo>
                <a:lnTo>
                  <a:pt x="9889462" y="3954023"/>
                </a:lnTo>
                <a:lnTo>
                  <a:pt x="9905201" y="3961724"/>
                </a:lnTo>
                <a:cubicBezTo>
                  <a:pt x="9915935" y="3967016"/>
                  <a:pt x="9926064" y="3973214"/>
                  <a:pt x="9936495" y="3978959"/>
                </a:cubicBezTo>
                <a:cubicBezTo>
                  <a:pt x="9947078" y="3984854"/>
                  <a:pt x="9957659" y="3990901"/>
                  <a:pt x="9967788" y="3997553"/>
                </a:cubicBezTo>
                <a:lnTo>
                  <a:pt x="9979787" y="4005780"/>
                </a:lnTo>
                <a:lnTo>
                  <a:pt x="9980033" y="3989239"/>
                </a:lnTo>
                <a:cubicBezTo>
                  <a:pt x="9981090" y="3961877"/>
                  <a:pt x="9983963" y="3934663"/>
                  <a:pt x="9987591" y="3907604"/>
                </a:cubicBezTo>
                <a:lnTo>
                  <a:pt x="9990637" y="3888206"/>
                </a:lnTo>
                <a:lnTo>
                  <a:pt x="9989255" y="3879637"/>
                </a:lnTo>
                <a:cubicBezTo>
                  <a:pt x="9990010" y="3877670"/>
                  <a:pt x="9990615" y="3875856"/>
                  <a:pt x="9990918" y="3873741"/>
                </a:cubicBezTo>
                <a:cubicBezTo>
                  <a:pt x="9991220" y="3868600"/>
                  <a:pt x="9990918" y="3863611"/>
                  <a:pt x="9990767" y="3858471"/>
                </a:cubicBezTo>
                <a:cubicBezTo>
                  <a:pt x="9990615" y="3851820"/>
                  <a:pt x="9990464" y="3845016"/>
                  <a:pt x="9989556" y="3838364"/>
                </a:cubicBezTo>
                <a:cubicBezTo>
                  <a:pt x="9988650" y="3831865"/>
                  <a:pt x="9987591" y="3825364"/>
                  <a:pt x="9986533" y="3819014"/>
                </a:cubicBezTo>
                <a:cubicBezTo>
                  <a:pt x="9985626" y="3813270"/>
                  <a:pt x="9984719" y="3807677"/>
                  <a:pt x="9983812" y="3802082"/>
                </a:cubicBezTo>
                <a:cubicBezTo>
                  <a:pt x="9981090" y="3786814"/>
                  <a:pt x="9977464" y="3771696"/>
                  <a:pt x="9973382" y="3756579"/>
                </a:cubicBezTo>
                <a:cubicBezTo>
                  <a:pt x="9969149" y="3740856"/>
                  <a:pt x="9964763" y="3725134"/>
                  <a:pt x="9958112" y="3710167"/>
                </a:cubicBezTo>
                <a:cubicBezTo>
                  <a:pt x="9954333" y="3702004"/>
                  <a:pt x="9950252" y="3693992"/>
                  <a:pt x="9945414" y="3686433"/>
                </a:cubicBezTo>
                <a:cubicBezTo>
                  <a:pt x="9940575" y="3678875"/>
                  <a:pt x="9935134" y="3671618"/>
                  <a:pt x="9929389" y="3664513"/>
                </a:cubicBezTo>
                <a:cubicBezTo>
                  <a:pt x="9924248" y="3658767"/>
                  <a:pt x="9919260" y="3653023"/>
                  <a:pt x="9913817" y="3647581"/>
                </a:cubicBezTo>
                <a:cubicBezTo>
                  <a:pt x="9907316" y="3641080"/>
                  <a:pt x="9900817" y="3634428"/>
                  <a:pt x="9893410" y="3628835"/>
                </a:cubicBezTo>
                <a:cubicBezTo>
                  <a:pt x="9892956" y="3628381"/>
                  <a:pt x="9892502" y="3628079"/>
                  <a:pt x="9891897" y="3627776"/>
                </a:cubicBezTo>
                <a:close/>
                <a:moveTo>
                  <a:pt x="9094896" y="3621579"/>
                </a:moveTo>
                <a:cubicBezTo>
                  <a:pt x="9095350" y="3632917"/>
                  <a:pt x="9096861" y="3644103"/>
                  <a:pt x="9098373" y="3655291"/>
                </a:cubicBezTo>
                <a:cubicBezTo>
                  <a:pt x="9100187" y="3669199"/>
                  <a:pt x="9103211" y="3682805"/>
                  <a:pt x="9106234" y="3696411"/>
                </a:cubicBezTo>
                <a:cubicBezTo>
                  <a:pt x="9108653" y="3705783"/>
                  <a:pt x="9111072" y="3715005"/>
                  <a:pt x="9114246" y="3724075"/>
                </a:cubicBezTo>
                <a:cubicBezTo>
                  <a:pt x="9117421" y="3732541"/>
                  <a:pt x="9121049" y="3740555"/>
                  <a:pt x="9125131" y="3748567"/>
                </a:cubicBezTo>
                <a:cubicBezTo>
                  <a:pt x="9129818" y="3757032"/>
                  <a:pt x="9134806" y="3765197"/>
                  <a:pt x="9139795" y="3773359"/>
                </a:cubicBezTo>
                <a:cubicBezTo>
                  <a:pt x="9145239" y="3781976"/>
                  <a:pt x="9150680" y="3790291"/>
                  <a:pt x="9157180" y="3798002"/>
                </a:cubicBezTo>
                <a:cubicBezTo>
                  <a:pt x="9164135" y="3805409"/>
                  <a:pt x="9171543" y="3812515"/>
                  <a:pt x="9179404" y="3819014"/>
                </a:cubicBezTo>
                <a:lnTo>
                  <a:pt x="9186175" y="3824404"/>
                </a:lnTo>
                <a:lnTo>
                  <a:pt x="9180766" y="3806769"/>
                </a:lnTo>
                <a:cubicBezTo>
                  <a:pt x="9178799" y="3799511"/>
                  <a:pt x="9177137" y="3792104"/>
                  <a:pt x="9175625" y="3784697"/>
                </a:cubicBezTo>
                <a:cubicBezTo>
                  <a:pt x="9174415" y="3778953"/>
                  <a:pt x="9173206" y="3773056"/>
                  <a:pt x="9172601" y="3767160"/>
                </a:cubicBezTo>
                <a:cubicBezTo>
                  <a:pt x="9172300" y="3763532"/>
                  <a:pt x="9172147" y="3760054"/>
                  <a:pt x="9172450" y="3756426"/>
                </a:cubicBezTo>
                <a:lnTo>
                  <a:pt x="9176369" y="3745930"/>
                </a:lnTo>
                <a:lnTo>
                  <a:pt x="9168519" y="3721809"/>
                </a:lnTo>
                <a:cubicBezTo>
                  <a:pt x="9165192" y="3713191"/>
                  <a:pt x="9161715" y="3704423"/>
                  <a:pt x="9157634" y="3696108"/>
                </a:cubicBezTo>
                <a:cubicBezTo>
                  <a:pt x="9147202" y="3676910"/>
                  <a:pt x="9134051" y="3659221"/>
                  <a:pt x="9119689" y="3642894"/>
                </a:cubicBezTo>
                <a:cubicBezTo>
                  <a:pt x="9112131" y="3634882"/>
                  <a:pt x="9103966" y="3627776"/>
                  <a:pt x="9094896" y="3621579"/>
                </a:cubicBezTo>
                <a:close/>
                <a:moveTo>
                  <a:pt x="3881281" y="3617646"/>
                </a:moveTo>
                <a:cubicBezTo>
                  <a:pt x="3881130" y="3617646"/>
                  <a:pt x="3880826" y="3617798"/>
                  <a:pt x="3880676" y="3617798"/>
                </a:cubicBezTo>
                <a:cubicBezTo>
                  <a:pt x="3879770" y="3618252"/>
                  <a:pt x="3878862" y="3618553"/>
                  <a:pt x="3877955" y="3619158"/>
                </a:cubicBezTo>
                <a:cubicBezTo>
                  <a:pt x="3872663" y="3623240"/>
                  <a:pt x="3867825" y="3628078"/>
                  <a:pt x="3863293" y="3633066"/>
                </a:cubicBezTo>
                <a:cubicBezTo>
                  <a:pt x="3859210" y="3638055"/>
                  <a:pt x="3855429" y="3643497"/>
                  <a:pt x="3851499" y="3648638"/>
                </a:cubicBezTo>
                <a:cubicBezTo>
                  <a:pt x="3847416" y="3653928"/>
                  <a:pt x="3843337" y="3659069"/>
                  <a:pt x="3839405" y="3664511"/>
                </a:cubicBezTo>
                <a:cubicBezTo>
                  <a:pt x="3835475" y="3669953"/>
                  <a:pt x="3831845" y="3675546"/>
                  <a:pt x="3827614" y="3680838"/>
                </a:cubicBezTo>
                <a:cubicBezTo>
                  <a:pt x="3823229" y="3686280"/>
                  <a:pt x="3818542" y="3691269"/>
                  <a:pt x="3813857" y="3696410"/>
                </a:cubicBezTo>
                <a:cubicBezTo>
                  <a:pt x="3810833" y="3700189"/>
                  <a:pt x="3808110" y="3704120"/>
                  <a:pt x="3805842" y="3708351"/>
                </a:cubicBezTo>
                <a:cubicBezTo>
                  <a:pt x="3802971" y="3715005"/>
                  <a:pt x="3801309" y="3722109"/>
                  <a:pt x="3799798" y="3729214"/>
                </a:cubicBezTo>
                <a:lnTo>
                  <a:pt x="3799579" y="3730733"/>
                </a:lnTo>
                <a:lnTo>
                  <a:pt x="3802971" y="3735112"/>
                </a:lnTo>
                <a:cubicBezTo>
                  <a:pt x="3804636" y="3737682"/>
                  <a:pt x="3806300" y="3740402"/>
                  <a:pt x="3807809" y="3743124"/>
                </a:cubicBezTo>
                <a:cubicBezTo>
                  <a:pt x="3810985" y="3748717"/>
                  <a:pt x="3813706" y="3754614"/>
                  <a:pt x="3816275" y="3760510"/>
                </a:cubicBezTo>
                <a:cubicBezTo>
                  <a:pt x="3823836" y="3778046"/>
                  <a:pt x="3829731" y="3796338"/>
                  <a:pt x="3835172" y="3814630"/>
                </a:cubicBezTo>
                <a:cubicBezTo>
                  <a:pt x="3837894" y="3823701"/>
                  <a:pt x="3840012" y="3833074"/>
                  <a:pt x="3841523" y="3842447"/>
                </a:cubicBezTo>
                <a:cubicBezTo>
                  <a:pt x="3843034" y="3851517"/>
                  <a:pt x="3843637" y="3860740"/>
                  <a:pt x="3844394" y="3869962"/>
                </a:cubicBezTo>
                <a:cubicBezTo>
                  <a:pt x="3844394" y="3869204"/>
                  <a:pt x="3844244" y="3868600"/>
                  <a:pt x="3844244" y="3867844"/>
                </a:cubicBezTo>
                <a:lnTo>
                  <a:pt x="3845432" y="3883597"/>
                </a:lnTo>
                <a:lnTo>
                  <a:pt x="3848627" y="3875856"/>
                </a:lnTo>
                <a:cubicBezTo>
                  <a:pt x="3854221" y="3863762"/>
                  <a:pt x="3859965" y="3851820"/>
                  <a:pt x="3866919" y="3840482"/>
                </a:cubicBezTo>
                <a:cubicBezTo>
                  <a:pt x="3870246" y="3835039"/>
                  <a:pt x="3874174" y="3829899"/>
                  <a:pt x="3877955" y="3824759"/>
                </a:cubicBezTo>
                <a:lnTo>
                  <a:pt x="3889387" y="3811038"/>
                </a:lnTo>
                <a:lnTo>
                  <a:pt x="3889141" y="3807221"/>
                </a:lnTo>
                <a:cubicBezTo>
                  <a:pt x="3891108" y="3798605"/>
                  <a:pt x="3893223" y="3789836"/>
                  <a:pt x="3894887" y="3781068"/>
                </a:cubicBezTo>
                <a:cubicBezTo>
                  <a:pt x="3895944" y="3774567"/>
                  <a:pt x="3896852" y="3768217"/>
                  <a:pt x="3897155" y="3761718"/>
                </a:cubicBezTo>
                <a:cubicBezTo>
                  <a:pt x="3897607" y="3755066"/>
                  <a:pt x="3897457" y="3748414"/>
                  <a:pt x="3897457" y="3741762"/>
                </a:cubicBezTo>
                <a:lnTo>
                  <a:pt x="3895494" y="3701763"/>
                </a:lnTo>
                <a:lnTo>
                  <a:pt x="3895793" y="3704875"/>
                </a:lnTo>
                <a:cubicBezTo>
                  <a:pt x="3895642" y="3703817"/>
                  <a:pt x="3895642" y="3702758"/>
                  <a:pt x="3895492" y="3701700"/>
                </a:cubicBezTo>
                <a:lnTo>
                  <a:pt x="3895494" y="3701763"/>
                </a:lnTo>
                <a:lnTo>
                  <a:pt x="3891560" y="3660732"/>
                </a:lnTo>
                <a:cubicBezTo>
                  <a:pt x="3889444" y="3646975"/>
                  <a:pt x="3886571" y="3633066"/>
                  <a:pt x="3882189" y="3619763"/>
                </a:cubicBezTo>
                <a:cubicBezTo>
                  <a:pt x="3881885" y="3619007"/>
                  <a:pt x="3881584" y="3618403"/>
                  <a:pt x="3881281" y="3617646"/>
                </a:cubicBezTo>
                <a:close/>
                <a:moveTo>
                  <a:pt x="6937914" y="3615984"/>
                </a:moveTo>
                <a:cubicBezTo>
                  <a:pt x="6935342" y="3621275"/>
                  <a:pt x="6933227" y="3626718"/>
                  <a:pt x="6931412" y="3632160"/>
                </a:cubicBezTo>
                <a:cubicBezTo>
                  <a:pt x="6928087" y="3643649"/>
                  <a:pt x="6925365" y="3655139"/>
                  <a:pt x="6922797" y="3666779"/>
                </a:cubicBezTo>
                <a:cubicBezTo>
                  <a:pt x="6920075" y="3679176"/>
                  <a:pt x="6917655" y="3691572"/>
                  <a:pt x="6916446" y="3704271"/>
                </a:cubicBezTo>
                <a:lnTo>
                  <a:pt x="6914347" y="3730648"/>
                </a:lnTo>
                <a:lnTo>
                  <a:pt x="6916446" y="3737833"/>
                </a:lnTo>
                <a:lnTo>
                  <a:pt x="6913490" y="3741428"/>
                </a:lnTo>
                <a:lnTo>
                  <a:pt x="6913271" y="3744181"/>
                </a:lnTo>
                <a:cubicBezTo>
                  <a:pt x="6912516" y="3757031"/>
                  <a:pt x="6912062" y="3770033"/>
                  <a:pt x="6911610" y="3783033"/>
                </a:cubicBezTo>
                <a:cubicBezTo>
                  <a:pt x="6911156" y="3795884"/>
                  <a:pt x="6910702" y="3808583"/>
                  <a:pt x="6910248" y="3821282"/>
                </a:cubicBezTo>
                <a:cubicBezTo>
                  <a:pt x="6910248" y="3821282"/>
                  <a:pt x="6910248" y="3821282"/>
                  <a:pt x="6910248" y="3821433"/>
                </a:cubicBezTo>
                <a:lnTo>
                  <a:pt x="6910248" y="3822642"/>
                </a:lnTo>
                <a:cubicBezTo>
                  <a:pt x="6910248" y="3822793"/>
                  <a:pt x="6910248" y="3822944"/>
                  <a:pt x="6910248" y="3823094"/>
                </a:cubicBezTo>
                <a:lnTo>
                  <a:pt x="6910248" y="3823247"/>
                </a:lnTo>
                <a:cubicBezTo>
                  <a:pt x="6910248" y="3826875"/>
                  <a:pt x="6910097" y="3830503"/>
                  <a:pt x="6909944" y="3834132"/>
                </a:cubicBezTo>
                <a:cubicBezTo>
                  <a:pt x="6909794" y="3835341"/>
                  <a:pt x="6909794" y="3836550"/>
                  <a:pt x="6909794" y="3837760"/>
                </a:cubicBezTo>
                <a:lnTo>
                  <a:pt x="6909157" y="3841582"/>
                </a:lnTo>
                <a:lnTo>
                  <a:pt x="6932170" y="3869962"/>
                </a:lnTo>
                <a:lnTo>
                  <a:pt x="6955889" y="3908121"/>
                </a:lnTo>
                <a:lnTo>
                  <a:pt x="6959985" y="3889612"/>
                </a:lnTo>
                <a:cubicBezTo>
                  <a:pt x="6963009" y="3876762"/>
                  <a:pt x="6966033" y="3863913"/>
                  <a:pt x="6969509" y="3851214"/>
                </a:cubicBezTo>
                <a:cubicBezTo>
                  <a:pt x="6973288" y="3837306"/>
                  <a:pt x="6977674" y="3823548"/>
                  <a:pt x="6982812" y="3810094"/>
                </a:cubicBezTo>
                <a:lnTo>
                  <a:pt x="6983952" y="3807369"/>
                </a:lnTo>
                <a:lnTo>
                  <a:pt x="6983418" y="3796941"/>
                </a:lnTo>
                <a:cubicBezTo>
                  <a:pt x="6983266" y="3792859"/>
                  <a:pt x="6982812" y="3788779"/>
                  <a:pt x="6982360" y="3784697"/>
                </a:cubicBezTo>
                <a:cubicBezTo>
                  <a:pt x="6981604" y="3776685"/>
                  <a:pt x="6980999" y="3768823"/>
                  <a:pt x="6980093" y="3760811"/>
                </a:cubicBezTo>
                <a:cubicBezTo>
                  <a:pt x="6978428" y="3745088"/>
                  <a:pt x="6975709" y="3729518"/>
                  <a:pt x="6972382" y="3714097"/>
                </a:cubicBezTo>
                <a:cubicBezTo>
                  <a:pt x="6968299" y="3697165"/>
                  <a:pt x="6963311" y="3680384"/>
                  <a:pt x="6957868" y="3663906"/>
                </a:cubicBezTo>
                <a:cubicBezTo>
                  <a:pt x="6952427" y="3647428"/>
                  <a:pt x="6945774" y="3631405"/>
                  <a:pt x="6937914" y="3615984"/>
                </a:cubicBezTo>
                <a:close/>
                <a:moveTo>
                  <a:pt x="8274161" y="3600412"/>
                </a:moveTo>
                <a:cubicBezTo>
                  <a:pt x="8270532" y="3604040"/>
                  <a:pt x="8267056" y="3607819"/>
                  <a:pt x="8263729" y="3611600"/>
                </a:cubicBezTo>
                <a:lnTo>
                  <a:pt x="8259405" y="3618022"/>
                </a:lnTo>
                <a:lnTo>
                  <a:pt x="8259951" y="3628381"/>
                </a:lnTo>
                <a:cubicBezTo>
                  <a:pt x="8257229" y="3642137"/>
                  <a:pt x="8253601" y="3655593"/>
                  <a:pt x="8248613" y="3668746"/>
                </a:cubicBezTo>
                <a:cubicBezTo>
                  <a:pt x="8244077" y="3680687"/>
                  <a:pt x="8239089" y="3692480"/>
                  <a:pt x="8233343" y="3703969"/>
                </a:cubicBezTo>
                <a:cubicBezTo>
                  <a:pt x="8227599" y="3715459"/>
                  <a:pt x="8221551" y="3726796"/>
                  <a:pt x="8215657" y="3738134"/>
                </a:cubicBezTo>
                <a:cubicBezTo>
                  <a:pt x="8203864" y="3760962"/>
                  <a:pt x="8193736" y="3784697"/>
                  <a:pt x="8180433" y="3806769"/>
                </a:cubicBezTo>
                <a:lnTo>
                  <a:pt x="8173857" y="3816684"/>
                </a:lnTo>
                <a:lnTo>
                  <a:pt x="8173629" y="3818560"/>
                </a:lnTo>
                <a:cubicBezTo>
                  <a:pt x="8173024" y="3822490"/>
                  <a:pt x="8172570" y="3826421"/>
                  <a:pt x="8172116" y="3830351"/>
                </a:cubicBezTo>
                <a:cubicBezTo>
                  <a:pt x="8171663" y="3833525"/>
                  <a:pt x="8171209" y="3836852"/>
                  <a:pt x="8171209" y="3840177"/>
                </a:cubicBezTo>
                <a:lnTo>
                  <a:pt x="8166711" y="3847235"/>
                </a:lnTo>
                <a:lnTo>
                  <a:pt x="8170907" y="3856355"/>
                </a:lnTo>
                <a:lnTo>
                  <a:pt x="8187377" y="3893632"/>
                </a:lnTo>
                <a:lnTo>
                  <a:pt x="8192829" y="3881903"/>
                </a:lnTo>
                <a:cubicBezTo>
                  <a:pt x="8194187" y="3879484"/>
                  <a:pt x="8195699" y="3876764"/>
                  <a:pt x="8197059" y="3874042"/>
                </a:cubicBezTo>
                <a:cubicBezTo>
                  <a:pt x="8202805" y="3863007"/>
                  <a:pt x="8208852" y="3852122"/>
                  <a:pt x="8215201" y="3841539"/>
                </a:cubicBezTo>
                <a:cubicBezTo>
                  <a:pt x="8221399" y="3830957"/>
                  <a:pt x="8227598" y="3820374"/>
                  <a:pt x="8234551" y="3810397"/>
                </a:cubicBezTo>
                <a:cubicBezTo>
                  <a:pt x="8238181" y="3805106"/>
                  <a:pt x="8242261" y="3800268"/>
                  <a:pt x="8246495" y="3795430"/>
                </a:cubicBezTo>
                <a:cubicBezTo>
                  <a:pt x="8250727" y="3790593"/>
                  <a:pt x="8255262" y="3785906"/>
                  <a:pt x="8260099" y="3781673"/>
                </a:cubicBezTo>
                <a:cubicBezTo>
                  <a:pt x="8262520" y="3779557"/>
                  <a:pt x="8265241" y="3777592"/>
                  <a:pt x="8267963" y="3775626"/>
                </a:cubicBezTo>
                <a:lnTo>
                  <a:pt x="8269383" y="3774678"/>
                </a:lnTo>
                <a:lnTo>
                  <a:pt x="8275976" y="3739798"/>
                </a:lnTo>
                <a:cubicBezTo>
                  <a:pt x="8277487" y="3729970"/>
                  <a:pt x="8278847" y="3719993"/>
                  <a:pt x="8279605" y="3710015"/>
                </a:cubicBezTo>
                <a:cubicBezTo>
                  <a:pt x="8280359" y="3699282"/>
                  <a:pt x="8281266" y="3688699"/>
                  <a:pt x="8280812" y="3677814"/>
                </a:cubicBezTo>
                <a:cubicBezTo>
                  <a:pt x="8280057" y="3657255"/>
                  <a:pt x="8278243" y="3636695"/>
                  <a:pt x="8276125" y="3616285"/>
                </a:cubicBezTo>
                <a:cubicBezTo>
                  <a:pt x="8275673" y="3611448"/>
                  <a:pt x="8274917" y="3606762"/>
                  <a:pt x="8274311" y="3601923"/>
                </a:cubicBezTo>
                <a:cubicBezTo>
                  <a:pt x="8274311" y="3601471"/>
                  <a:pt x="8274161" y="3600866"/>
                  <a:pt x="8274161" y="3600412"/>
                </a:cubicBezTo>
                <a:close/>
                <a:moveTo>
                  <a:pt x="878919" y="3596784"/>
                </a:moveTo>
                <a:lnTo>
                  <a:pt x="879294" y="3597217"/>
                </a:lnTo>
                <a:lnTo>
                  <a:pt x="880129" y="3598297"/>
                </a:lnTo>
                <a:cubicBezTo>
                  <a:pt x="879980" y="3598144"/>
                  <a:pt x="879829" y="3597993"/>
                  <a:pt x="879829" y="3597843"/>
                </a:cubicBezTo>
                <a:lnTo>
                  <a:pt x="879294" y="3597217"/>
                </a:lnTo>
                <a:lnTo>
                  <a:pt x="879072" y="3596935"/>
                </a:lnTo>
                <a:cubicBezTo>
                  <a:pt x="879072" y="3596935"/>
                  <a:pt x="879072" y="3596935"/>
                  <a:pt x="878919" y="3596784"/>
                </a:cubicBezTo>
                <a:close/>
                <a:moveTo>
                  <a:pt x="5494786" y="3592703"/>
                </a:moveTo>
                <a:cubicBezTo>
                  <a:pt x="5493426" y="3593761"/>
                  <a:pt x="5492064" y="3594819"/>
                  <a:pt x="5490854" y="3596029"/>
                </a:cubicBezTo>
                <a:cubicBezTo>
                  <a:pt x="5487529" y="3600111"/>
                  <a:pt x="5484959" y="3604645"/>
                  <a:pt x="5482389" y="3609181"/>
                </a:cubicBezTo>
                <a:cubicBezTo>
                  <a:pt x="5479516" y="3615228"/>
                  <a:pt x="5476796" y="3621426"/>
                  <a:pt x="5474831" y="3627776"/>
                </a:cubicBezTo>
                <a:cubicBezTo>
                  <a:pt x="5473619" y="3631555"/>
                  <a:pt x="5472412" y="3635485"/>
                  <a:pt x="5471353" y="3639264"/>
                </a:cubicBezTo>
                <a:cubicBezTo>
                  <a:pt x="5470447" y="3642742"/>
                  <a:pt x="5469689" y="3646219"/>
                  <a:pt x="5468934" y="3649697"/>
                </a:cubicBezTo>
                <a:cubicBezTo>
                  <a:pt x="5468026" y="3655139"/>
                  <a:pt x="5467120" y="3660732"/>
                  <a:pt x="5466666" y="3666325"/>
                </a:cubicBezTo>
                <a:cubicBezTo>
                  <a:pt x="5466212" y="3672826"/>
                  <a:pt x="5465910" y="3679327"/>
                  <a:pt x="5465759" y="3685828"/>
                </a:cubicBezTo>
                <a:cubicBezTo>
                  <a:pt x="5465458" y="3697619"/>
                  <a:pt x="5465307" y="3709562"/>
                  <a:pt x="5466061" y="3721353"/>
                </a:cubicBezTo>
                <a:cubicBezTo>
                  <a:pt x="5466969" y="3730424"/>
                  <a:pt x="5468026" y="3739344"/>
                  <a:pt x="5469388" y="3748414"/>
                </a:cubicBezTo>
                <a:cubicBezTo>
                  <a:pt x="5470748" y="3757485"/>
                  <a:pt x="5472109" y="3766706"/>
                  <a:pt x="5473923" y="3775777"/>
                </a:cubicBezTo>
                <a:cubicBezTo>
                  <a:pt x="5475737" y="3784546"/>
                  <a:pt x="5478156" y="3793313"/>
                  <a:pt x="5480726" y="3801930"/>
                </a:cubicBezTo>
                <a:lnTo>
                  <a:pt x="5486308" y="3821393"/>
                </a:lnTo>
                <a:lnTo>
                  <a:pt x="5486621" y="3822491"/>
                </a:lnTo>
                <a:lnTo>
                  <a:pt x="5486799" y="3822847"/>
                </a:lnTo>
                <a:lnTo>
                  <a:pt x="5505065" y="3829294"/>
                </a:lnTo>
                <a:cubicBezTo>
                  <a:pt x="5510962" y="3832016"/>
                  <a:pt x="5516706" y="3835039"/>
                  <a:pt x="5522451" y="3838063"/>
                </a:cubicBezTo>
                <a:cubicBezTo>
                  <a:pt x="5524567" y="3839272"/>
                  <a:pt x="5526682" y="3840633"/>
                  <a:pt x="5528800" y="3841993"/>
                </a:cubicBezTo>
                <a:cubicBezTo>
                  <a:pt x="5530764" y="3843204"/>
                  <a:pt x="5532732" y="3844412"/>
                  <a:pt x="5534697" y="3845773"/>
                </a:cubicBezTo>
                <a:lnTo>
                  <a:pt x="5554002" y="3859215"/>
                </a:lnTo>
                <a:lnTo>
                  <a:pt x="5553442" y="3850611"/>
                </a:lnTo>
                <a:cubicBezTo>
                  <a:pt x="5553139" y="3838063"/>
                  <a:pt x="5553139" y="3825515"/>
                  <a:pt x="5554348" y="3812967"/>
                </a:cubicBezTo>
                <a:cubicBezTo>
                  <a:pt x="5554953" y="3806315"/>
                  <a:pt x="5556012" y="3799663"/>
                  <a:pt x="5557071" y="3793012"/>
                </a:cubicBezTo>
                <a:cubicBezTo>
                  <a:pt x="5558281" y="3785908"/>
                  <a:pt x="5559490" y="3778802"/>
                  <a:pt x="5561303" y="3771847"/>
                </a:cubicBezTo>
                <a:cubicBezTo>
                  <a:pt x="5562815" y="3765800"/>
                  <a:pt x="5565082" y="3760056"/>
                  <a:pt x="5567652" y="3754463"/>
                </a:cubicBezTo>
                <a:cubicBezTo>
                  <a:pt x="5569769" y="3749776"/>
                  <a:pt x="5571885" y="3745240"/>
                  <a:pt x="5574457" y="3740856"/>
                </a:cubicBezTo>
                <a:cubicBezTo>
                  <a:pt x="5575817" y="3739647"/>
                  <a:pt x="5576572" y="3738287"/>
                  <a:pt x="5577479" y="3737077"/>
                </a:cubicBezTo>
                <a:lnTo>
                  <a:pt x="5578727" y="3735703"/>
                </a:lnTo>
                <a:lnTo>
                  <a:pt x="5575513" y="3726494"/>
                </a:lnTo>
                <a:cubicBezTo>
                  <a:pt x="5572339" y="3717423"/>
                  <a:pt x="5569165" y="3708353"/>
                  <a:pt x="5565990" y="3699132"/>
                </a:cubicBezTo>
                <a:cubicBezTo>
                  <a:pt x="5562363" y="3688699"/>
                  <a:pt x="5557825" y="3678570"/>
                  <a:pt x="5552534" y="3669047"/>
                </a:cubicBezTo>
                <a:cubicBezTo>
                  <a:pt x="5546941" y="3658918"/>
                  <a:pt x="5540895" y="3649243"/>
                  <a:pt x="5534544" y="3639567"/>
                </a:cubicBezTo>
                <a:cubicBezTo>
                  <a:pt x="5524114" y="3624147"/>
                  <a:pt x="5513078" y="3608878"/>
                  <a:pt x="5499321" y="3596029"/>
                </a:cubicBezTo>
                <a:cubicBezTo>
                  <a:pt x="5497810" y="3594819"/>
                  <a:pt x="5496448" y="3593761"/>
                  <a:pt x="5494786" y="3592703"/>
                </a:cubicBezTo>
                <a:close/>
                <a:moveTo>
                  <a:pt x="9458930" y="3588924"/>
                </a:moveTo>
                <a:lnTo>
                  <a:pt x="9423435" y="3589375"/>
                </a:lnTo>
                <a:lnTo>
                  <a:pt x="9423621" y="3590004"/>
                </a:lnTo>
                <a:lnTo>
                  <a:pt x="9430507" y="3601623"/>
                </a:lnTo>
                <a:cubicBezTo>
                  <a:pt x="9434891" y="3609030"/>
                  <a:pt x="9439276" y="3616287"/>
                  <a:pt x="9443660" y="3623694"/>
                </a:cubicBezTo>
                <a:cubicBezTo>
                  <a:pt x="9452277" y="3638056"/>
                  <a:pt x="9461801" y="3651663"/>
                  <a:pt x="9471930" y="3664814"/>
                </a:cubicBezTo>
                <a:cubicBezTo>
                  <a:pt x="9479187" y="3673280"/>
                  <a:pt x="9486745" y="3681294"/>
                  <a:pt x="9494758" y="3689002"/>
                </a:cubicBezTo>
                <a:cubicBezTo>
                  <a:pt x="9502921" y="3696865"/>
                  <a:pt x="9511387" y="3704423"/>
                  <a:pt x="9520457" y="3711226"/>
                </a:cubicBezTo>
                <a:cubicBezTo>
                  <a:pt x="9527714" y="3716517"/>
                  <a:pt x="9535274" y="3721506"/>
                  <a:pt x="9543133" y="3725889"/>
                </a:cubicBezTo>
                <a:lnTo>
                  <a:pt x="9567113" y="3737364"/>
                </a:lnTo>
                <a:lnTo>
                  <a:pt x="9568985" y="3736774"/>
                </a:lnTo>
                <a:cubicBezTo>
                  <a:pt x="9570194" y="3736623"/>
                  <a:pt x="9571554" y="3736623"/>
                  <a:pt x="9573067" y="3736623"/>
                </a:cubicBezTo>
                <a:cubicBezTo>
                  <a:pt x="9578357" y="3736623"/>
                  <a:pt x="9583498" y="3737077"/>
                  <a:pt x="9588789" y="3737682"/>
                </a:cubicBezTo>
                <a:cubicBezTo>
                  <a:pt x="9594382" y="3738136"/>
                  <a:pt x="9599975" y="3738741"/>
                  <a:pt x="9605569" y="3739496"/>
                </a:cubicBezTo>
                <a:cubicBezTo>
                  <a:pt x="9612220" y="3740402"/>
                  <a:pt x="9618721" y="3741461"/>
                  <a:pt x="9625373" y="3742670"/>
                </a:cubicBezTo>
                <a:cubicBezTo>
                  <a:pt x="9630817" y="3743729"/>
                  <a:pt x="9636410" y="3744788"/>
                  <a:pt x="9642003" y="3745543"/>
                </a:cubicBezTo>
                <a:cubicBezTo>
                  <a:pt x="9648201" y="3746299"/>
                  <a:pt x="9654400" y="3746752"/>
                  <a:pt x="9660598" y="3747811"/>
                </a:cubicBezTo>
                <a:cubicBezTo>
                  <a:pt x="9666796" y="3749020"/>
                  <a:pt x="9672994" y="3750230"/>
                  <a:pt x="9679192" y="3751590"/>
                </a:cubicBezTo>
                <a:cubicBezTo>
                  <a:pt x="9691740" y="3754463"/>
                  <a:pt x="9704288" y="3757334"/>
                  <a:pt x="9716533" y="3761115"/>
                </a:cubicBezTo>
                <a:lnTo>
                  <a:pt x="9732196" y="3767468"/>
                </a:lnTo>
                <a:lnTo>
                  <a:pt x="9722732" y="3744334"/>
                </a:lnTo>
                <a:cubicBezTo>
                  <a:pt x="9718499" y="3732087"/>
                  <a:pt x="9714114" y="3719842"/>
                  <a:pt x="9710335" y="3707447"/>
                </a:cubicBezTo>
                <a:lnTo>
                  <a:pt x="9704545" y="3674591"/>
                </a:lnTo>
                <a:lnTo>
                  <a:pt x="9697333" y="3669501"/>
                </a:lnTo>
                <a:cubicBezTo>
                  <a:pt x="9697333" y="3669501"/>
                  <a:pt x="9697333" y="3669350"/>
                  <a:pt x="9697333" y="3669350"/>
                </a:cubicBezTo>
                <a:cubicBezTo>
                  <a:pt x="9695217" y="3667082"/>
                  <a:pt x="9692648" y="3664967"/>
                  <a:pt x="9690380" y="3662849"/>
                </a:cubicBezTo>
                <a:cubicBezTo>
                  <a:pt x="9686147" y="3659221"/>
                  <a:pt x="9681914" y="3655745"/>
                  <a:pt x="9677530" y="3652418"/>
                </a:cubicBezTo>
                <a:cubicBezTo>
                  <a:pt x="9669970" y="3647127"/>
                  <a:pt x="9661657" y="3642743"/>
                  <a:pt x="9653342" y="3638359"/>
                </a:cubicBezTo>
                <a:cubicBezTo>
                  <a:pt x="9645631" y="3634277"/>
                  <a:pt x="9637770" y="3630498"/>
                  <a:pt x="9629608" y="3627324"/>
                </a:cubicBezTo>
                <a:cubicBezTo>
                  <a:pt x="9622048" y="3624602"/>
                  <a:pt x="9614490" y="3622032"/>
                  <a:pt x="9606780" y="3619764"/>
                </a:cubicBezTo>
                <a:cubicBezTo>
                  <a:pt x="9583044" y="3612810"/>
                  <a:pt x="9558857" y="3607066"/>
                  <a:pt x="9534518" y="3602530"/>
                </a:cubicBezTo>
                <a:cubicBezTo>
                  <a:pt x="9521516" y="3600111"/>
                  <a:pt x="9508213" y="3597844"/>
                  <a:pt x="9495211" y="3595122"/>
                </a:cubicBezTo>
                <a:cubicBezTo>
                  <a:pt x="9483269" y="3592553"/>
                  <a:pt x="9471175" y="3590285"/>
                  <a:pt x="9458930" y="3588924"/>
                </a:cubicBezTo>
                <a:close/>
                <a:moveTo>
                  <a:pt x="10329100" y="3572596"/>
                </a:moveTo>
                <a:cubicBezTo>
                  <a:pt x="10325623" y="3572445"/>
                  <a:pt x="10322146" y="3572596"/>
                  <a:pt x="10318668" y="3573050"/>
                </a:cubicBezTo>
                <a:cubicBezTo>
                  <a:pt x="10317459" y="3573351"/>
                  <a:pt x="10316249" y="3573654"/>
                  <a:pt x="10315191" y="3574107"/>
                </a:cubicBezTo>
                <a:cubicBezTo>
                  <a:pt x="10315343" y="3576980"/>
                  <a:pt x="10315494" y="3579702"/>
                  <a:pt x="10315948" y="3582573"/>
                </a:cubicBezTo>
                <a:cubicBezTo>
                  <a:pt x="10317157" y="3587864"/>
                  <a:pt x="10318970" y="3593156"/>
                  <a:pt x="10320784" y="3598295"/>
                </a:cubicBezTo>
                <a:cubicBezTo>
                  <a:pt x="10323052" y="3605099"/>
                  <a:pt x="10325471" y="3611751"/>
                  <a:pt x="10327739" y="3618403"/>
                </a:cubicBezTo>
                <a:cubicBezTo>
                  <a:pt x="10332122" y="3630648"/>
                  <a:pt x="10336960" y="3642742"/>
                  <a:pt x="10342404" y="3654533"/>
                </a:cubicBezTo>
                <a:cubicBezTo>
                  <a:pt x="10347089" y="3664511"/>
                  <a:pt x="10351776" y="3674337"/>
                  <a:pt x="10356614" y="3684163"/>
                </a:cubicBezTo>
                <a:cubicBezTo>
                  <a:pt x="10359336" y="3689909"/>
                  <a:pt x="10362207" y="3695502"/>
                  <a:pt x="10365230" y="3701096"/>
                </a:cubicBezTo>
                <a:cubicBezTo>
                  <a:pt x="10367802" y="3705782"/>
                  <a:pt x="10370824" y="3710318"/>
                  <a:pt x="10373847" y="3714852"/>
                </a:cubicBezTo>
                <a:cubicBezTo>
                  <a:pt x="10380499" y="3724831"/>
                  <a:pt x="10387151" y="3734657"/>
                  <a:pt x="10394105" y="3744483"/>
                </a:cubicBezTo>
                <a:cubicBezTo>
                  <a:pt x="10400002" y="3752949"/>
                  <a:pt x="10406049" y="3761567"/>
                  <a:pt x="10412548" y="3769730"/>
                </a:cubicBezTo>
                <a:cubicBezTo>
                  <a:pt x="10422527" y="3781219"/>
                  <a:pt x="10433110" y="3792104"/>
                  <a:pt x="10443842" y="3802988"/>
                </a:cubicBezTo>
                <a:lnTo>
                  <a:pt x="10443914" y="3805045"/>
                </a:lnTo>
                <a:lnTo>
                  <a:pt x="10455331" y="3804350"/>
                </a:lnTo>
                <a:cubicBezTo>
                  <a:pt x="10457600" y="3804350"/>
                  <a:pt x="10459868" y="3804350"/>
                  <a:pt x="10462136" y="3804501"/>
                </a:cubicBezTo>
                <a:cubicBezTo>
                  <a:pt x="10468637" y="3804955"/>
                  <a:pt x="10475136" y="3805560"/>
                  <a:pt x="10481334" y="3807223"/>
                </a:cubicBezTo>
                <a:lnTo>
                  <a:pt x="10493690" y="3810856"/>
                </a:lnTo>
                <a:lnTo>
                  <a:pt x="10486475" y="3803141"/>
                </a:lnTo>
                <a:cubicBezTo>
                  <a:pt x="10481032" y="3796943"/>
                  <a:pt x="10475590" y="3790442"/>
                  <a:pt x="10470752" y="3783790"/>
                </a:cubicBezTo>
                <a:cubicBezTo>
                  <a:pt x="10466519" y="3778045"/>
                  <a:pt x="10462588" y="3772301"/>
                  <a:pt x="10458809" y="3766254"/>
                </a:cubicBezTo>
                <a:cubicBezTo>
                  <a:pt x="10455785" y="3761265"/>
                  <a:pt x="10453063" y="3755974"/>
                  <a:pt x="10450343" y="3750682"/>
                </a:cubicBezTo>
                <a:cubicBezTo>
                  <a:pt x="10447320" y="3744938"/>
                  <a:pt x="10444448" y="3739193"/>
                  <a:pt x="10441425" y="3733449"/>
                </a:cubicBezTo>
                <a:cubicBezTo>
                  <a:pt x="10438098" y="3727402"/>
                  <a:pt x="10434773" y="3721355"/>
                  <a:pt x="10431597" y="3715306"/>
                </a:cubicBezTo>
                <a:cubicBezTo>
                  <a:pt x="10428272" y="3708807"/>
                  <a:pt x="10424795" y="3702306"/>
                  <a:pt x="10422225" y="3695503"/>
                </a:cubicBezTo>
                <a:cubicBezTo>
                  <a:pt x="10419957" y="3689456"/>
                  <a:pt x="10417841" y="3683409"/>
                  <a:pt x="10416027" y="3677211"/>
                </a:cubicBezTo>
                <a:cubicBezTo>
                  <a:pt x="10414213" y="3671315"/>
                  <a:pt x="10412397" y="3665268"/>
                  <a:pt x="10411037" y="3659221"/>
                </a:cubicBezTo>
                <a:cubicBezTo>
                  <a:pt x="10410282" y="3655593"/>
                  <a:pt x="10409375" y="3651814"/>
                  <a:pt x="10408922" y="3648033"/>
                </a:cubicBezTo>
                <a:cubicBezTo>
                  <a:pt x="10408769" y="3646068"/>
                  <a:pt x="10408769" y="3644254"/>
                  <a:pt x="10409072" y="3642138"/>
                </a:cubicBezTo>
                <a:cubicBezTo>
                  <a:pt x="10409375" y="3640324"/>
                  <a:pt x="10410131" y="3638661"/>
                  <a:pt x="10410886" y="3636998"/>
                </a:cubicBezTo>
                <a:cubicBezTo>
                  <a:pt x="10411945" y="3634579"/>
                  <a:pt x="10414213" y="3633219"/>
                  <a:pt x="10416176" y="3631555"/>
                </a:cubicBezTo>
                <a:lnTo>
                  <a:pt x="10421171" y="3629954"/>
                </a:lnTo>
                <a:lnTo>
                  <a:pt x="10412701" y="3621426"/>
                </a:lnTo>
                <a:cubicBezTo>
                  <a:pt x="10404689" y="3613867"/>
                  <a:pt x="10396372" y="3606309"/>
                  <a:pt x="10387454" y="3599808"/>
                </a:cubicBezTo>
                <a:cubicBezTo>
                  <a:pt x="10374150" y="3590586"/>
                  <a:pt x="10360393" y="3582120"/>
                  <a:pt x="10345426" y="3576073"/>
                </a:cubicBezTo>
                <a:cubicBezTo>
                  <a:pt x="10340136" y="3574259"/>
                  <a:pt x="10334694" y="3573201"/>
                  <a:pt x="10329100" y="3572596"/>
                </a:cubicBezTo>
                <a:close/>
                <a:moveTo>
                  <a:pt x="3738873" y="3569118"/>
                </a:moveTo>
                <a:cubicBezTo>
                  <a:pt x="3736908" y="3570782"/>
                  <a:pt x="3735247" y="3572596"/>
                  <a:pt x="3733430" y="3574410"/>
                </a:cubicBezTo>
                <a:cubicBezTo>
                  <a:pt x="3728745" y="3580155"/>
                  <a:pt x="3724514" y="3586202"/>
                  <a:pt x="3721036" y="3592702"/>
                </a:cubicBezTo>
                <a:cubicBezTo>
                  <a:pt x="3717407" y="3599506"/>
                  <a:pt x="3713779" y="3606309"/>
                  <a:pt x="3710301" y="3613262"/>
                </a:cubicBezTo>
                <a:cubicBezTo>
                  <a:pt x="3706371" y="3621728"/>
                  <a:pt x="3702441" y="3630344"/>
                  <a:pt x="3699417" y="3639113"/>
                </a:cubicBezTo>
                <a:cubicBezTo>
                  <a:pt x="3696243" y="3648638"/>
                  <a:pt x="3693673" y="3658161"/>
                  <a:pt x="3690800" y="3667838"/>
                </a:cubicBezTo>
                <a:cubicBezTo>
                  <a:pt x="3685508" y="3685525"/>
                  <a:pt x="3680065" y="3703212"/>
                  <a:pt x="3676591" y="3721353"/>
                </a:cubicBezTo>
                <a:cubicBezTo>
                  <a:pt x="3674473" y="3734808"/>
                  <a:pt x="3673113" y="3748263"/>
                  <a:pt x="3672357" y="3761868"/>
                </a:cubicBezTo>
                <a:cubicBezTo>
                  <a:pt x="3672054" y="3768369"/>
                  <a:pt x="3671600" y="3774869"/>
                  <a:pt x="3671449" y="3781370"/>
                </a:cubicBezTo>
                <a:lnTo>
                  <a:pt x="3670815" y="3791853"/>
                </a:lnTo>
                <a:lnTo>
                  <a:pt x="3702240" y="3818062"/>
                </a:lnTo>
                <a:lnTo>
                  <a:pt x="3708033" y="3799663"/>
                </a:lnTo>
                <a:cubicBezTo>
                  <a:pt x="3710150" y="3793616"/>
                  <a:pt x="3712720" y="3787872"/>
                  <a:pt x="3715290" y="3782127"/>
                </a:cubicBezTo>
                <a:cubicBezTo>
                  <a:pt x="3721036" y="3769428"/>
                  <a:pt x="3728593" y="3757486"/>
                  <a:pt x="3737059" y="3746451"/>
                </a:cubicBezTo>
                <a:lnTo>
                  <a:pt x="3749944" y="3732082"/>
                </a:lnTo>
                <a:lnTo>
                  <a:pt x="3749002" y="3731029"/>
                </a:lnTo>
                <a:cubicBezTo>
                  <a:pt x="3750364" y="3713191"/>
                  <a:pt x="3751571" y="3695200"/>
                  <a:pt x="3752631" y="3677361"/>
                </a:cubicBezTo>
                <a:cubicBezTo>
                  <a:pt x="3753539" y="3662394"/>
                  <a:pt x="3753991" y="3647276"/>
                  <a:pt x="3753386" y="3632311"/>
                </a:cubicBezTo>
                <a:cubicBezTo>
                  <a:pt x="3751875" y="3615076"/>
                  <a:pt x="3749456" y="3597690"/>
                  <a:pt x="3744316" y="3581212"/>
                </a:cubicBezTo>
                <a:cubicBezTo>
                  <a:pt x="3742804" y="3577132"/>
                  <a:pt x="3741142" y="3573050"/>
                  <a:pt x="3738873" y="3569118"/>
                </a:cubicBezTo>
                <a:close/>
                <a:moveTo>
                  <a:pt x="6731860" y="3560049"/>
                </a:moveTo>
                <a:cubicBezTo>
                  <a:pt x="6732013" y="3560200"/>
                  <a:pt x="6732013" y="3560351"/>
                  <a:pt x="6732013" y="3560502"/>
                </a:cubicBezTo>
                <a:cubicBezTo>
                  <a:pt x="6733220" y="3565944"/>
                  <a:pt x="6734733" y="3571236"/>
                  <a:pt x="6736093" y="3576527"/>
                </a:cubicBezTo>
                <a:cubicBezTo>
                  <a:pt x="6739571" y="3589075"/>
                  <a:pt x="6743350" y="3601471"/>
                  <a:pt x="6746826" y="3614019"/>
                </a:cubicBezTo>
                <a:cubicBezTo>
                  <a:pt x="6750304" y="3626718"/>
                  <a:pt x="6754234" y="3639264"/>
                  <a:pt x="6758618" y="3651661"/>
                </a:cubicBezTo>
                <a:cubicBezTo>
                  <a:pt x="6763003" y="3664209"/>
                  <a:pt x="6768142" y="3676605"/>
                  <a:pt x="6773130" y="3689002"/>
                </a:cubicBezTo>
                <a:cubicBezTo>
                  <a:pt x="6775399" y="3694899"/>
                  <a:pt x="6777969" y="3700793"/>
                  <a:pt x="6780539" y="3706690"/>
                </a:cubicBezTo>
                <a:cubicBezTo>
                  <a:pt x="6782958" y="3712283"/>
                  <a:pt x="6785678" y="3717574"/>
                  <a:pt x="6788400" y="3722866"/>
                </a:cubicBezTo>
                <a:lnTo>
                  <a:pt x="6797087" y="3738002"/>
                </a:lnTo>
                <a:lnTo>
                  <a:pt x="6821811" y="3756428"/>
                </a:lnTo>
                <a:cubicBezTo>
                  <a:pt x="6831789" y="3764894"/>
                  <a:pt x="6841465" y="3773813"/>
                  <a:pt x="6851139" y="3782732"/>
                </a:cubicBezTo>
                <a:cubicBezTo>
                  <a:pt x="6860965" y="3791651"/>
                  <a:pt x="6870643" y="3800571"/>
                  <a:pt x="6880014" y="3809793"/>
                </a:cubicBezTo>
                <a:lnTo>
                  <a:pt x="6885883" y="3816146"/>
                </a:lnTo>
                <a:lnTo>
                  <a:pt x="6888629" y="3743123"/>
                </a:lnTo>
                <a:lnTo>
                  <a:pt x="6889357" y="3733847"/>
                </a:lnTo>
                <a:lnTo>
                  <a:pt x="6883491" y="3717877"/>
                </a:lnTo>
                <a:cubicBezTo>
                  <a:pt x="6881223" y="3713341"/>
                  <a:pt x="6878954" y="3708807"/>
                  <a:pt x="6876839" y="3704120"/>
                </a:cubicBezTo>
                <a:cubicBezTo>
                  <a:pt x="6875025" y="3700189"/>
                  <a:pt x="6873210" y="3696410"/>
                  <a:pt x="6871396" y="3692631"/>
                </a:cubicBezTo>
                <a:cubicBezTo>
                  <a:pt x="6860812" y="3673129"/>
                  <a:pt x="6848718" y="3654080"/>
                  <a:pt x="6833904" y="3637452"/>
                </a:cubicBezTo>
                <a:cubicBezTo>
                  <a:pt x="6821811" y="3624904"/>
                  <a:pt x="6808659" y="3613717"/>
                  <a:pt x="6794599" y="3603436"/>
                </a:cubicBezTo>
                <a:cubicBezTo>
                  <a:pt x="6780539" y="3593156"/>
                  <a:pt x="6767236" y="3581970"/>
                  <a:pt x="6752573" y="3572445"/>
                </a:cubicBezTo>
                <a:cubicBezTo>
                  <a:pt x="6747280" y="3569120"/>
                  <a:pt x="6742141" y="3565944"/>
                  <a:pt x="6736851" y="3562921"/>
                </a:cubicBezTo>
                <a:cubicBezTo>
                  <a:pt x="6735187" y="3561864"/>
                  <a:pt x="6733523" y="3560956"/>
                  <a:pt x="6731860" y="3560049"/>
                </a:cubicBezTo>
                <a:close/>
                <a:moveTo>
                  <a:pt x="7530621" y="3553264"/>
                </a:moveTo>
                <a:lnTo>
                  <a:pt x="7512232" y="3582120"/>
                </a:lnTo>
                <a:cubicBezTo>
                  <a:pt x="7507091" y="3592854"/>
                  <a:pt x="7502858" y="3604040"/>
                  <a:pt x="7498776" y="3615228"/>
                </a:cubicBezTo>
                <a:cubicBezTo>
                  <a:pt x="7494393" y="3627322"/>
                  <a:pt x="7489404" y="3639417"/>
                  <a:pt x="7484717" y="3651511"/>
                </a:cubicBezTo>
                <a:cubicBezTo>
                  <a:pt x="7476101" y="3673885"/>
                  <a:pt x="7468239" y="3696713"/>
                  <a:pt x="7461889" y="3719842"/>
                </a:cubicBezTo>
                <a:cubicBezTo>
                  <a:pt x="7459773" y="3727402"/>
                  <a:pt x="7457959" y="3734960"/>
                  <a:pt x="7456449" y="3742520"/>
                </a:cubicBezTo>
                <a:cubicBezTo>
                  <a:pt x="7454935" y="3750833"/>
                  <a:pt x="7454028" y="3759299"/>
                  <a:pt x="7453423" y="3767765"/>
                </a:cubicBezTo>
                <a:cubicBezTo>
                  <a:pt x="7452667" y="3776835"/>
                  <a:pt x="7452065" y="3785906"/>
                  <a:pt x="7452517" y="3794976"/>
                </a:cubicBezTo>
                <a:cubicBezTo>
                  <a:pt x="7452971" y="3800268"/>
                  <a:pt x="7453575" y="3805560"/>
                  <a:pt x="7454482" y="3810850"/>
                </a:cubicBezTo>
                <a:cubicBezTo>
                  <a:pt x="7454935" y="3813875"/>
                  <a:pt x="7455541" y="3816897"/>
                  <a:pt x="7456145" y="3819920"/>
                </a:cubicBezTo>
                <a:cubicBezTo>
                  <a:pt x="7456145" y="3819920"/>
                  <a:pt x="7456145" y="3820073"/>
                  <a:pt x="7456296" y="3820073"/>
                </a:cubicBezTo>
                <a:lnTo>
                  <a:pt x="7456823" y="3828107"/>
                </a:lnTo>
                <a:lnTo>
                  <a:pt x="7480938" y="3849703"/>
                </a:lnTo>
                <a:cubicBezTo>
                  <a:pt x="7489253" y="3859228"/>
                  <a:pt x="7497115" y="3869054"/>
                  <a:pt x="7504975" y="3878880"/>
                </a:cubicBezTo>
                <a:lnTo>
                  <a:pt x="7519368" y="3898818"/>
                </a:lnTo>
                <a:lnTo>
                  <a:pt x="7522209" y="3882357"/>
                </a:lnTo>
                <a:cubicBezTo>
                  <a:pt x="7525383" y="3870263"/>
                  <a:pt x="7529465" y="3858471"/>
                  <a:pt x="7533547" y="3846680"/>
                </a:cubicBezTo>
                <a:cubicBezTo>
                  <a:pt x="7535513" y="3840783"/>
                  <a:pt x="7537781" y="3835039"/>
                  <a:pt x="7540047" y="3829445"/>
                </a:cubicBezTo>
                <a:cubicBezTo>
                  <a:pt x="7542315" y="3823852"/>
                  <a:pt x="7545187" y="3818409"/>
                  <a:pt x="7547757" y="3812967"/>
                </a:cubicBezTo>
                <a:cubicBezTo>
                  <a:pt x="7550025" y="3807978"/>
                  <a:pt x="7551839" y="3802838"/>
                  <a:pt x="7553957" y="3797698"/>
                </a:cubicBezTo>
                <a:cubicBezTo>
                  <a:pt x="7556374" y="3791651"/>
                  <a:pt x="7558794" y="3785604"/>
                  <a:pt x="7561515" y="3779708"/>
                </a:cubicBezTo>
                <a:cubicBezTo>
                  <a:pt x="7563783" y="3774720"/>
                  <a:pt x="7566201" y="3769731"/>
                  <a:pt x="7568621" y="3764894"/>
                </a:cubicBezTo>
                <a:cubicBezTo>
                  <a:pt x="7570889" y="3760358"/>
                  <a:pt x="7573155" y="3755671"/>
                  <a:pt x="7575877" y="3751438"/>
                </a:cubicBezTo>
                <a:cubicBezTo>
                  <a:pt x="7576027" y="3750531"/>
                  <a:pt x="7576632" y="3749473"/>
                  <a:pt x="7577387" y="3748414"/>
                </a:cubicBezTo>
                <a:lnTo>
                  <a:pt x="7578945" y="3747073"/>
                </a:lnTo>
                <a:lnTo>
                  <a:pt x="7581773" y="3721506"/>
                </a:lnTo>
                <a:cubicBezTo>
                  <a:pt x="7582075" y="3712737"/>
                  <a:pt x="7581924" y="3703969"/>
                  <a:pt x="7581319" y="3695353"/>
                </a:cubicBezTo>
                <a:cubicBezTo>
                  <a:pt x="7580413" y="3684315"/>
                  <a:pt x="7578447" y="3673583"/>
                  <a:pt x="7576179" y="3662849"/>
                </a:cubicBezTo>
                <a:cubicBezTo>
                  <a:pt x="7574063" y="3652266"/>
                  <a:pt x="7571190" y="3641986"/>
                  <a:pt x="7567865" y="3631706"/>
                </a:cubicBezTo>
                <a:cubicBezTo>
                  <a:pt x="7562119" y="3616589"/>
                  <a:pt x="7555921" y="3601774"/>
                  <a:pt x="7548513" y="3587412"/>
                </a:cubicBezTo>
                <a:cubicBezTo>
                  <a:pt x="7544733" y="3580005"/>
                  <a:pt x="7540955" y="3572597"/>
                  <a:pt x="7537175" y="3565189"/>
                </a:cubicBezTo>
                <a:lnTo>
                  <a:pt x="7531345" y="3553944"/>
                </a:lnTo>
                <a:lnTo>
                  <a:pt x="7531279" y="3554002"/>
                </a:lnTo>
                <a:close/>
                <a:moveTo>
                  <a:pt x="8759740" y="3549466"/>
                </a:moveTo>
                <a:cubicBezTo>
                  <a:pt x="8749006" y="3549165"/>
                  <a:pt x="8738120" y="3549466"/>
                  <a:pt x="8727388" y="3549920"/>
                </a:cubicBezTo>
                <a:cubicBezTo>
                  <a:pt x="8715898" y="3550374"/>
                  <a:pt x="8704409" y="3551280"/>
                  <a:pt x="8692919" y="3552944"/>
                </a:cubicBezTo>
                <a:cubicBezTo>
                  <a:pt x="8670545" y="3556270"/>
                  <a:pt x="8648624" y="3561108"/>
                  <a:pt x="8626703" y="3566096"/>
                </a:cubicBezTo>
                <a:cubicBezTo>
                  <a:pt x="8621866" y="3567306"/>
                  <a:pt x="8617179" y="3568364"/>
                  <a:pt x="8612494" y="3569875"/>
                </a:cubicBezTo>
                <a:cubicBezTo>
                  <a:pt x="8607505" y="3571388"/>
                  <a:pt x="8602818" y="3573202"/>
                  <a:pt x="8597981" y="3574864"/>
                </a:cubicBezTo>
                <a:cubicBezTo>
                  <a:pt x="8589364" y="3578040"/>
                  <a:pt x="8580746" y="3581214"/>
                  <a:pt x="8572583" y="3585296"/>
                </a:cubicBezTo>
                <a:cubicBezTo>
                  <a:pt x="8569409" y="3586958"/>
                  <a:pt x="8566536" y="3588772"/>
                  <a:pt x="8563814" y="3591040"/>
                </a:cubicBezTo>
                <a:cubicBezTo>
                  <a:pt x="8563663" y="3591191"/>
                  <a:pt x="8563663" y="3591191"/>
                  <a:pt x="8563512" y="3591343"/>
                </a:cubicBezTo>
                <a:cubicBezTo>
                  <a:pt x="8565025" y="3592553"/>
                  <a:pt x="8566536" y="3593610"/>
                  <a:pt x="8568198" y="3594668"/>
                </a:cubicBezTo>
                <a:cubicBezTo>
                  <a:pt x="8575908" y="3599657"/>
                  <a:pt x="8583922" y="3604344"/>
                  <a:pt x="8591781" y="3609030"/>
                </a:cubicBezTo>
                <a:cubicBezTo>
                  <a:pt x="8600247" y="3614019"/>
                  <a:pt x="8608865" y="3619160"/>
                  <a:pt x="8617633" y="3623694"/>
                </a:cubicBezTo>
                <a:cubicBezTo>
                  <a:pt x="8636077" y="3633369"/>
                  <a:pt x="8655275" y="3641231"/>
                  <a:pt x="8674929" y="3648186"/>
                </a:cubicBezTo>
                <a:cubicBezTo>
                  <a:pt x="8682336" y="3650603"/>
                  <a:pt x="8689896" y="3652871"/>
                  <a:pt x="8697454" y="3654836"/>
                </a:cubicBezTo>
                <a:cubicBezTo>
                  <a:pt x="8702141" y="3656047"/>
                  <a:pt x="8706828" y="3657407"/>
                  <a:pt x="8711514" y="3658313"/>
                </a:cubicBezTo>
                <a:cubicBezTo>
                  <a:pt x="8717108" y="3659523"/>
                  <a:pt x="8722701" y="3660581"/>
                  <a:pt x="8728446" y="3661487"/>
                </a:cubicBezTo>
                <a:lnTo>
                  <a:pt x="8729643" y="3663184"/>
                </a:lnTo>
                <a:lnTo>
                  <a:pt x="8733736" y="3661791"/>
                </a:lnTo>
                <a:cubicBezTo>
                  <a:pt x="8745830" y="3658313"/>
                  <a:pt x="8757621" y="3653929"/>
                  <a:pt x="8769868" y="3650906"/>
                </a:cubicBezTo>
                <a:cubicBezTo>
                  <a:pt x="8783322" y="3647581"/>
                  <a:pt x="8797078" y="3644859"/>
                  <a:pt x="8810835" y="3642743"/>
                </a:cubicBezTo>
                <a:cubicBezTo>
                  <a:pt x="8823231" y="3640777"/>
                  <a:pt x="8835931" y="3639870"/>
                  <a:pt x="8848479" y="3639417"/>
                </a:cubicBezTo>
                <a:cubicBezTo>
                  <a:pt x="8856793" y="3639115"/>
                  <a:pt x="8865108" y="3638812"/>
                  <a:pt x="8873877" y="3638812"/>
                </a:cubicBezTo>
                <a:cubicBezTo>
                  <a:pt x="8877958" y="3638812"/>
                  <a:pt x="8881889" y="3638812"/>
                  <a:pt x="8885969" y="3638963"/>
                </a:cubicBezTo>
                <a:lnTo>
                  <a:pt x="8892505" y="3639686"/>
                </a:lnTo>
                <a:lnTo>
                  <a:pt x="8882644" y="3630346"/>
                </a:lnTo>
                <a:cubicBezTo>
                  <a:pt x="8877202" y="3624450"/>
                  <a:pt x="8871609" y="3618706"/>
                  <a:pt x="8866167" y="3612810"/>
                </a:cubicBezTo>
                <a:cubicBezTo>
                  <a:pt x="8860724" y="3607066"/>
                  <a:pt x="8855887" y="3601169"/>
                  <a:pt x="8851200" y="3594821"/>
                </a:cubicBezTo>
                <a:lnTo>
                  <a:pt x="8832681" y="3563735"/>
                </a:lnTo>
                <a:lnTo>
                  <a:pt x="8829884" y="3564736"/>
                </a:lnTo>
                <a:cubicBezTo>
                  <a:pt x="8824442" y="3561864"/>
                  <a:pt x="8818698" y="3559142"/>
                  <a:pt x="8812953" y="3557177"/>
                </a:cubicBezTo>
                <a:cubicBezTo>
                  <a:pt x="8804336" y="3554758"/>
                  <a:pt x="8795568" y="3553247"/>
                  <a:pt x="8786649" y="3552037"/>
                </a:cubicBezTo>
                <a:cubicBezTo>
                  <a:pt x="8777729" y="3550828"/>
                  <a:pt x="8768809" y="3549920"/>
                  <a:pt x="8759740" y="3549466"/>
                </a:cubicBezTo>
                <a:close/>
                <a:moveTo>
                  <a:pt x="10686632" y="3538280"/>
                </a:moveTo>
                <a:cubicBezTo>
                  <a:pt x="10686330" y="3540850"/>
                  <a:pt x="10686178" y="3543419"/>
                  <a:pt x="10685876" y="3545989"/>
                </a:cubicBezTo>
                <a:cubicBezTo>
                  <a:pt x="10684969" y="3554909"/>
                  <a:pt x="10684213" y="3563676"/>
                  <a:pt x="10683458" y="3572596"/>
                </a:cubicBezTo>
                <a:cubicBezTo>
                  <a:pt x="10682096" y="3589678"/>
                  <a:pt x="10681794" y="3606612"/>
                  <a:pt x="10681190" y="3623694"/>
                </a:cubicBezTo>
                <a:lnTo>
                  <a:pt x="10681396" y="3660688"/>
                </a:lnTo>
                <a:lnTo>
                  <a:pt x="10688446" y="3655744"/>
                </a:lnTo>
                <a:cubicBezTo>
                  <a:pt x="10691166" y="3655139"/>
                  <a:pt x="10693585" y="3654685"/>
                  <a:pt x="10696307" y="3654988"/>
                </a:cubicBezTo>
                <a:cubicBezTo>
                  <a:pt x="10697667" y="3654988"/>
                  <a:pt x="10699028" y="3654988"/>
                  <a:pt x="10700389" y="3655290"/>
                </a:cubicBezTo>
                <a:lnTo>
                  <a:pt x="10714450" y="3663324"/>
                </a:lnTo>
                <a:lnTo>
                  <a:pt x="10714750" y="3649998"/>
                </a:lnTo>
                <a:cubicBezTo>
                  <a:pt x="10714599" y="3636090"/>
                  <a:pt x="10713390" y="3622182"/>
                  <a:pt x="10710971" y="3608577"/>
                </a:cubicBezTo>
                <a:cubicBezTo>
                  <a:pt x="10708249" y="3594518"/>
                  <a:pt x="10703262" y="3581062"/>
                  <a:pt x="10698272" y="3567758"/>
                </a:cubicBezTo>
                <a:cubicBezTo>
                  <a:pt x="10694644" y="3557781"/>
                  <a:pt x="10690714" y="3547955"/>
                  <a:pt x="10686632" y="3538280"/>
                </a:cubicBezTo>
                <a:close/>
                <a:moveTo>
                  <a:pt x="7217135" y="3522407"/>
                </a:moveTo>
                <a:cubicBezTo>
                  <a:pt x="7217135" y="3522558"/>
                  <a:pt x="7217135" y="3522708"/>
                  <a:pt x="7217135" y="3523012"/>
                </a:cubicBezTo>
                <a:cubicBezTo>
                  <a:pt x="7218345" y="3534803"/>
                  <a:pt x="7221973" y="3546292"/>
                  <a:pt x="7225299" y="3557631"/>
                </a:cubicBezTo>
                <a:cubicBezTo>
                  <a:pt x="7228473" y="3568212"/>
                  <a:pt x="7231799" y="3578795"/>
                  <a:pt x="7235277" y="3589377"/>
                </a:cubicBezTo>
                <a:cubicBezTo>
                  <a:pt x="7238301" y="3598146"/>
                  <a:pt x="7241475" y="3606913"/>
                  <a:pt x="7244649" y="3615682"/>
                </a:cubicBezTo>
                <a:cubicBezTo>
                  <a:pt x="7248127" y="3625207"/>
                  <a:pt x="7252209" y="3634428"/>
                  <a:pt x="7256289" y="3643649"/>
                </a:cubicBezTo>
                <a:cubicBezTo>
                  <a:pt x="7260371" y="3652720"/>
                  <a:pt x="7264605" y="3661791"/>
                  <a:pt x="7269442" y="3670560"/>
                </a:cubicBezTo>
                <a:cubicBezTo>
                  <a:pt x="7273826" y="3678722"/>
                  <a:pt x="7278663" y="3686584"/>
                  <a:pt x="7283804" y="3694294"/>
                </a:cubicBezTo>
                <a:cubicBezTo>
                  <a:pt x="7288943" y="3702004"/>
                  <a:pt x="7294235" y="3709562"/>
                  <a:pt x="7299981" y="3716819"/>
                </a:cubicBezTo>
                <a:cubicBezTo>
                  <a:pt x="7302701" y="3720145"/>
                  <a:pt x="7305573" y="3723471"/>
                  <a:pt x="7308295" y="3726797"/>
                </a:cubicBezTo>
                <a:lnTo>
                  <a:pt x="7311685" y="3730519"/>
                </a:lnTo>
                <a:lnTo>
                  <a:pt x="7327797" y="3738437"/>
                </a:lnTo>
                <a:cubicBezTo>
                  <a:pt x="7338833" y="3744032"/>
                  <a:pt x="7349717" y="3749927"/>
                  <a:pt x="7360451" y="3756277"/>
                </a:cubicBezTo>
                <a:cubicBezTo>
                  <a:pt x="7371487" y="3762776"/>
                  <a:pt x="7382371" y="3769580"/>
                  <a:pt x="7393256" y="3776534"/>
                </a:cubicBezTo>
                <a:cubicBezTo>
                  <a:pt x="7403536" y="3783186"/>
                  <a:pt x="7413363" y="3790442"/>
                  <a:pt x="7423037" y="3797851"/>
                </a:cubicBezTo>
                <a:lnTo>
                  <a:pt x="7429062" y="3803246"/>
                </a:lnTo>
                <a:lnTo>
                  <a:pt x="7428178" y="3783639"/>
                </a:lnTo>
                <a:cubicBezTo>
                  <a:pt x="7428329" y="3777743"/>
                  <a:pt x="7428783" y="3771847"/>
                  <a:pt x="7429237" y="3766101"/>
                </a:cubicBezTo>
                <a:cubicBezTo>
                  <a:pt x="7429689" y="3760207"/>
                  <a:pt x="7430293" y="3754310"/>
                  <a:pt x="7431051" y="3748414"/>
                </a:cubicBezTo>
                <a:lnTo>
                  <a:pt x="7434698" y="3730033"/>
                </a:lnTo>
                <a:lnTo>
                  <a:pt x="7429839" y="3722261"/>
                </a:lnTo>
                <a:cubicBezTo>
                  <a:pt x="7415931" y="3702004"/>
                  <a:pt x="7401571" y="3682049"/>
                  <a:pt x="7384790" y="3664059"/>
                </a:cubicBezTo>
                <a:cubicBezTo>
                  <a:pt x="7368009" y="3646068"/>
                  <a:pt x="7350927" y="3628381"/>
                  <a:pt x="7332785" y="3611902"/>
                </a:cubicBezTo>
                <a:cubicBezTo>
                  <a:pt x="7314039" y="3595576"/>
                  <a:pt x="7294839" y="3579854"/>
                  <a:pt x="7275187" y="3564887"/>
                </a:cubicBezTo>
                <a:cubicBezTo>
                  <a:pt x="7256139" y="3550374"/>
                  <a:pt x="7237091" y="3535710"/>
                  <a:pt x="7217135" y="3522407"/>
                </a:cubicBezTo>
                <a:close/>
                <a:moveTo>
                  <a:pt x="8956418" y="3518476"/>
                </a:moveTo>
                <a:cubicBezTo>
                  <a:pt x="8955814" y="3518476"/>
                  <a:pt x="8955058" y="3518476"/>
                  <a:pt x="8954454" y="3518626"/>
                </a:cubicBezTo>
                <a:cubicBezTo>
                  <a:pt x="8954152" y="3518777"/>
                  <a:pt x="8953849" y="3518777"/>
                  <a:pt x="8953546" y="3518929"/>
                </a:cubicBezTo>
                <a:cubicBezTo>
                  <a:pt x="8953395" y="3519231"/>
                  <a:pt x="8953395" y="3519383"/>
                  <a:pt x="8953395" y="3519685"/>
                </a:cubicBezTo>
                <a:cubicBezTo>
                  <a:pt x="8953546" y="3526640"/>
                  <a:pt x="8954907" y="3533442"/>
                  <a:pt x="8956268" y="3540245"/>
                </a:cubicBezTo>
                <a:cubicBezTo>
                  <a:pt x="8957628" y="3546746"/>
                  <a:pt x="8958990" y="3553094"/>
                  <a:pt x="8960501" y="3559595"/>
                </a:cubicBezTo>
                <a:cubicBezTo>
                  <a:pt x="8964734" y="3577586"/>
                  <a:pt x="8969270" y="3595878"/>
                  <a:pt x="8975166" y="3613414"/>
                </a:cubicBezTo>
                <a:cubicBezTo>
                  <a:pt x="8981211" y="3631101"/>
                  <a:pt x="8988015" y="3648487"/>
                  <a:pt x="8996481" y="3665117"/>
                </a:cubicBezTo>
                <a:cubicBezTo>
                  <a:pt x="9001470" y="3674188"/>
                  <a:pt x="9006912" y="3682955"/>
                  <a:pt x="9012656" y="3691572"/>
                </a:cubicBezTo>
                <a:cubicBezTo>
                  <a:pt x="9018552" y="3700492"/>
                  <a:pt x="9024298" y="3709562"/>
                  <a:pt x="9030192" y="3718331"/>
                </a:cubicBezTo>
                <a:cubicBezTo>
                  <a:pt x="9042590" y="3736925"/>
                  <a:pt x="9055893" y="3754915"/>
                  <a:pt x="9069651" y="3772602"/>
                </a:cubicBezTo>
                <a:lnTo>
                  <a:pt x="9068403" y="3779716"/>
                </a:lnTo>
                <a:lnTo>
                  <a:pt x="9079778" y="3782127"/>
                </a:lnTo>
                <a:cubicBezTo>
                  <a:pt x="9085675" y="3783489"/>
                  <a:pt x="9091569" y="3785000"/>
                  <a:pt x="9097315" y="3786663"/>
                </a:cubicBezTo>
                <a:cubicBezTo>
                  <a:pt x="9104117" y="3788628"/>
                  <a:pt x="9110921" y="3790593"/>
                  <a:pt x="9117421" y="3793012"/>
                </a:cubicBezTo>
                <a:lnTo>
                  <a:pt x="9125620" y="3796922"/>
                </a:lnTo>
                <a:lnTo>
                  <a:pt x="9117724" y="3784698"/>
                </a:lnTo>
                <a:cubicBezTo>
                  <a:pt x="9110317" y="3772604"/>
                  <a:pt x="9103362" y="3760358"/>
                  <a:pt x="9097164" y="3747659"/>
                </a:cubicBezTo>
                <a:cubicBezTo>
                  <a:pt x="9091722" y="3736322"/>
                  <a:pt x="9088244" y="3724075"/>
                  <a:pt x="9084917" y="3711983"/>
                </a:cubicBezTo>
                <a:cubicBezTo>
                  <a:pt x="9081442" y="3699282"/>
                  <a:pt x="9078720" y="3686282"/>
                  <a:pt x="9076302" y="3673280"/>
                </a:cubicBezTo>
                <a:cubicBezTo>
                  <a:pt x="9073882" y="3661035"/>
                  <a:pt x="9072220" y="3648487"/>
                  <a:pt x="9071162" y="3636091"/>
                </a:cubicBezTo>
                <a:cubicBezTo>
                  <a:pt x="9070557" y="3629743"/>
                  <a:pt x="9070254" y="3623543"/>
                  <a:pt x="9070103" y="3617346"/>
                </a:cubicBezTo>
                <a:lnTo>
                  <a:pt x="9070592" y="3608412"/>
                </a:lnTo>
                <a:lnTo>
                  <a:pt x="9062242" y="3597087"/>
                </a:lnTo>
                <a:cubicBezTo>
                  <a:pt x="9056649" y="3589981"/>
                  <a:pt x="9050754" y="3583179"/>
                  <a:pt x="9044705" y="3576527"/>
                </a:cubicBezTo>
                <a:cubicBezTo>
                  <a:pt x="9031100" y="3561864"/>
                  <a:pt x="9016284" y="3547955"/>
                  <a:pt x="8999806" y="3536617"/>
                </a:cubicBezTo>
                <a:cubicBezTo>
                  <a:pt x="8994515" y="3533442"/>
                  <a:pt x="8989225" y="3530419"/>
                  <a:pt x="8983781" y="3527697"/>
                </a:cubicBezTo>
                <a:cubicBezTo>
                  <a:pt x="8978188" y="3525127"/>
                  <a:pt x="8972595" y="3522708"/>
                  <a:pt x="8966849" y="3520593"/>
                </a:cubicBezTo>
                <a:cubicBezTo>
                  <a:pt x="8963373" y="3519685"/>
                  <a:pt x="8959896" y="3518929"/>
                  <a:pt x="8956418" y="3518476"/>
                </a:cubicBezTo>
                <a:close/>
                <a:moveTo>
                  <a:pt x="1110674" y="3515454"/>
                </a:moveTo>
                <a:cubicBezTo>
                  <a:pt x="1105079" y="3520894"/>
                  <a:pt x="1100243" y="3527094"/>
                  <a:pt x="1095707" y="3533442"/>
                </a:cubicBezTo>
                <a:cubicBezTo>
                  <a:pt x="1092380" y="3538583"/>
                  <a:pt x="1089206" y="3543722"/>
                  <a:pt x="1086335" y="3549014"/>
                </a:cubicBezTo>
                <a:cubicBezTo>
                  <a:pt x="1083310" y="3554758"/>
                  <a:pt x="1080891" y="3560806"/>
                  <a:pt x="1078626" y="3567004"/>
                </a:cubicBezTo>
                <a:cubicBezTo>
                  <a:pt x="1076055" y="3574412"/>
                  <a:pt x="1073636" y="3581819"/>
                  <a:pt x="1071669" y="3589378"/>
                </a:cubicBezTo>
                <a:cubicBezTo>
                  <a:pt x="1069401" y="3597692"/>
                  <a:pt x="1067740" y="3606310"/>
                  <a:pt x="1066078" y="3614776"/>
                </a:cubicBezTo>
                <a:cubicBezTo>
                  <a:pt x="1063354" y="3629590"/>
                  <a:pt x="1060786" y="3644557"/>
                  <a:pt x="1059577" y="3659524"/>
                </a:cubicBezTo>
                <a:cubicBezTo>
                  <a:pt x="1059426" y="3662094"/>
                  <a:pt x="1059275" y="3664663"/>
                  <a:pt x="1059426" y="3667233"/>
                </a:cubicBezTo>
                <a:lnTo>
                  <a:pt x="1057490" y="3669420"/>
                </a:lnTo>
                <a:lnTo>
                  <a:pt x="1070614" y="3697165"/>
                </a:lnTo>
                <a:cubicBezTo>
                  <a:pt x="1075601" y="3709108"/>
                  <a:pt x="1079986" y="3721353"/>
                  <a:pt x="1083765" y="3733749"/>
                </a:cubicBezTo>
                <a:cubicBezTo>
                  <a:pt x="1087544" y="3746449"/>
                  <a:pt x="1091626" y="3759148"/>
                  <a:pt x="1095707" y="3771695"/>
                </a:cubicBezTo>
                <a:lnTo>
                  <a:pt x="1107398" y="3809766"/>
                </a:lnTo>
                <a:lnTo>
                  <a:pt x="1108406" y="3809793"/>
                </a:lnTo>
                <a:cubicBezTo>
                  <a:pt x="1111126" y="3810246"/>
                  <a:pt x="1113394" y="3811153"/>
                  <a:pt x="1115964" y="3812211"/>
                </a:cubicBezTo>
                <a:lnTo>
                  <a:pt x="1116799" y="3812788"/>
                </a:lnTo>
                <a:lnTo>
                  <a:pt x="1120651" y="3799059"/>
                </a:lnTo>
                <a:cubicBezTo>
                  <a:pt x="1124280" y="3786058"/>
                  <a:pt x="1128210" y="3773209"/>
                  <a:pt x="1132745" y="3760661"/>
                </a:cubicBezTo>
                <a:cubicBezTo>
                  <a:pt x="1136979" y="3748868"/>
                  <a:pt x="1141664" y="3737379"/>
                  <a:pt x="1148469" y="3726797"/>
                </a:cubicBezTo>
                <a:lnTo>
                  <a:pt x="1154657" y="3718063"/>
                </a:lnTo>
                <a:lnTo>
                  <a:pt x="1148469" y="3712586"/>
                </a:lnTo>
                <a:cubicBezTo>
                  <a:pt x="1148167" y="3703063"/>
                  <a:pt x="1148167" y="3693388"/>
                  <a:pt x="1147408" y="3683863"/>
                </a:cubicBezTo>
                <a:cubicBezTo>
                  <a:pt x="1146804" y="3674943"/>
                  <a:pt x="1145897" y="3666024"/>
                  <a:pt x="1145142" y="3657105"/>
                </a:cubicBezTo>
                <a:cubicBezTo>
                  <a:pt x="1143479" y="3640174"/>
                  <a:pt x="1141968" y="3623242"/>
                  <a:pt x="1138942" y="3606461"/>
                </a:cubicBezTo>
                <a:cubicBezTo>
                  <a:pt x="1135921" y="3592250"/>
                  <a:pt x="1132140" y="3578191"/>
                  <a:pt x="1128059" y="3564282"/>
                </a:cubicBezTo>
                <a:cubicBezTo>
                  <a:pt x="1123825" y="3549619"/>
                  <a:pt x="1119744" y="3534652"/>
                  <a:pt x="1113545" y="3520744"/>
                </a:cubicBezTo>
                <a:cubicBezTo>
                  <a:pt x="1112640" y="3518929"/>
                  <a:pt x="1111732" y="3517115"/>
                  <a:pt x="1110674" y="3515454"/>
                </a:cubicBezTo>
                <a:close/>
                <a:moveTo>
                  <a:pt x="10587611" y="3511673"/>
                </a:moveTo>
                <a:cubicBezTo>
                  <a:pt x="10586856" y="3512581"/>
                  <a:pt x="10585948" y="3513638"/>
                  <a:pt x="10585192" y="3514546"/>
                </a:cubicBezTo>
                <a:cubicBezTo>
                  <a:pt x="10580052" y="3522558"/>
                  <a:pt x="10576877" y="3531325"/>
                  <a:pt x="10573552" y="3540245"/>
                </a:cubicBezTo>
                <a:lnTo>
                  <a:pt x="10573166" y="3541575"/>
                </a:lnTo>
                <a:lnTo>
                  <a:pt x="10562818" y="3577284"/>
                </a:lnTo>
                <a:cubicBezTo>
                  <a:pt x="10560096" y="3588772"/>
                  <a:pt x="10558131" y="3600261"/>
                  <a:pt x="10556922" y="3611903"/>
                </a:cubicBezTo>
                <a:cubicBezTo>
                  <a:pt x="10556166" y="3626264"/>
                  <a:pt x="10556014" y="3640475"/>
                  <a:pt x="10556317" y="3654837"/>
                </a:cubicBezTo>
                <a:cubicBezTo>
                  <a:pt x="10556317" y="3662094"/>
                  <a:pt x="10556771" y="3669198"/>
                  <a:pt x="10557376" y="3676456"/>
                </a:cubicBezTo>
                <a:cubicBezTo>
                  <a:pt x="10557830" y="3682351"/>
                  <a:pt x="10558434" y="3688398"/>
                  <a:pt x="10559341" y="3694294"/>
                </a:cubicBezTo>
                <a:cubicBezTo>
                  <a:pt x="10560096" y="3698225"/>
                  <a:pt x="10561004" y="3702004"/>
                  <a:pt x="10562063" y="3705783"/>
                </a:cubicBezTo>
                <a:lnTo>
                  <a:pt x="10561523" y="3706831"/>
                </a:lnTo>
                <a:lnTo>
                  <a:pt x="10565691" y="3711226"/>
                </a:lnTo>
                <a:cubicBezTo>
                  <a:pt x="10574762" y="3721506"/>
                  <a:pt x="10583227" y="3732390"/>
                  <a:pt x="10590936" y="3743880"/>
                </a:cubicBezTo>
                <a:cubicBezTo>
                  <a:pt x="10594717" y="3749473"/>
                  <a:pt x="10598345" y="3755218"/>
                  <a:pt x="10601822" y="3761115"/>
                </a:cubicBezTo>
                <a:cubicBezTo>
                  <a:pt x="10605298" y="3767160"/>
                  <a:pt x="10608322" y="3773510"/>
                  <a:pt x="10611044" y="3780011"/>
                </a:cubicBezTo>
                <a:lnTo>
                  <a:pt x="10617732" y="3798483"/>
                </a:lnTo>
                <a:lnTo>
                  <a:pt x="10617846" y="3798000"/>
                </a:lnTo>
                <a:cubicBezTo>
                  <a:pt x="10619056" y="3793466"/>
                  <a:pt x="10620114" y="3789080"/>
                  <a:pt x="10621625" y="3784697"/>
                </a:cubicBezTo>
                <a:cubicBezTo>
                  <a:pt x="10625103" y="3774417"/>
                  <a:pt x="10629487" y="3764287"/>
                  <a:pt x="10633569" y="3754160"/>
                </a:cubicBezTo>
                <a:lnTo>
                  <a:pt x="10648715" y="3718168"/>
                </a:lnTo>
                <a:lnTo>
                  <a:pt x="10643698" y="3665117"/>
                </a:lnTo>
                <a:cubicBezTo>
                  <a:pt x="10639313" y="3642440"/>
                  <a:pt x="10633569" y="3620066"/>
                  <a:pt x="10625858" y="3598449"/>
                </a:cubicBezTo>
                <a:cubicBezTo>
                  <a:pt x="10618300" y="3577132"/>
                  <a:pt x="10609833" y="3556118"/>
                  <a:pt x="10600310" y="3535407"/>
                </a:cubicBezTo>
                <a:cubicBezTo>
                  <a:pt x="10598194" y="3531174"/>
                  <a:pt x="10596228" y="3526941"/>
                  <a:pt x="10593960" y="3522708"/>
                </a:cubicBezTo>
                <a:cubicBezTo>
                  <a:pt x="10591995" y="3518929"/>
                  <a:pt x="10590030" y="3515150"/>
                  <a:pt x="10587611" y="3511673"/>
                </a:cubicBezTo>
                <a:close/>
                <a:moveTo>
                  <a:pt x="3419437" y="3511067"/>
                </a:moveTo>
                <a:cubicBezTo>
                  <a:pt x="3421858" y="3527697"/>
                  <a:pt x="3426392" y="3544175"/>
                  <a:pt x="3431381" y="3560200"/>
                </a:cubicBezTo>
                <a:cubicBezTo>
                  <a:pt x="3437427" y="3580003"/>
                  <a:pt x="3443474" y="3600111"/>
                  <a:pt x="3449976" y="3619763"/>
                </a:cubicBezTo>
                <a:cubicBezTo>
                  <a:pt x="3454963" y="3633822"/>
                  <a:pt x="3460406" y="3647732"/>
                  <a:pt x="3467360" y="3660883"/>
                </a:cubicBezTo>
                <a:cubicBezTo>
                  <a:pt x="3470687" y="3667082"/>
                  <a:pt x="3474163" y="3673280"/>
                  <a:pt x="3477791" y="3679327"/>
                </a:cubicBezTo>
                <a:cubicBezTo>
                  <a:pt x="3479455" y="3682351"/>
                  <a:pt x="3481269" y="3685222"/>
                  <a:pt x="3482933" y="3688094"/>
                </a:cubicBezTo>
                <a:lnTo>
                  <a:pt x="3484506" y="3690832"/>
                </a:lnTo>
                <a:lnTo>
                  <a:pt x="3485804" y="3690967"/>
                </a:lnTo>
                <a:cubicBezTo>
                  <a:pt x="3488071" y="3691421"/>
                  <a:pt x="3490186" y="3691723"/>
                  <a:pt x="3492304" y="3692327"/>
                </a:cubicBezTo>
                <a:cubicBezTo>
                  <a:pt x="3495782" y="3693083"/>
                  <a:pt x="3499257" y="3694142"/>
                  <a:pt x="3502735" y="3695200"/>
                </a:cubicBezTo>
                <a:cubicBezTo>
                  <a:pt x="3515283" y="3698979"/>
                  <a:pt x="3527376" y="3703817"/>
                  <a:pt x="3539471" y="3709108"/>
                </a:cubicBezTo>
                <a:cubicBezTo>
                  <a:pt x="3545519" y="3711678"/>
                  <a:pt x="3551565" y="3714551"/>
                  <a:pt x="3557462" y="3717271"/>
                </a:cubicBezTo>
                <a:cubicBezTo>
                  <a:pt x="3563811" y="3720144"/>
                  <a:pt x="3570162" y="3723167"/>
                  <a:pt x="3576358" y="3726494"/>
                </a:cubicBezTo>
                <a:cubicBezTo>
                  <a:pt x="3587393" y="3732541"/>
                  <a:pt x="3598429" y="3738739"/>
                  <a:pt x="3609012" y="3745692"/>
                </a:cubicBezTo>
                <a:cubicBezTo>
                  <a:pt x="3619747" y="3752647"/>
                  <a:pt x="3630024" y="3760054"/>
                  <a:pt x="3640003" y="3767765"/>
                </a:cubicBezTo>
                <a:lnTo>
                  <a:pt x="3646989" y="3773221"/>
                </a:lnTo>
                <a:lnTo>
                  <a:pt x="3647260" y="3765648"/>
                </a:lnTo>
                <a:cubicBezTo>
                  <a:pt x="3647866" y="3753403"/>
                  <a:pt x="3648774" y="3741158"/>
                  <a:pt x="3650437" y="3728913"/>
                </a:cubicBezTo>
                <a:lnTo>
                  <a:pt x="3661284" y="3685522"/>
                </a:lnTo>
                <a:lnTo>
                  <a:pt x="3652551" y="3684920"/>
                </a:lnTo>
                <a:cubicBezTo>
                  <a:pt x="3640910" y="3669652"/>
                  <a:pt x="3629572" y="3654231"/>
                  <a:pt x="3616874" y="3639869"/>
                </a:cubicBezTo>
                <a:cubicBezTo>
                  <a:pt x="3605534" y="3627170"/>
                  <a:pt x="3593442" y="3615078"/>
                  <a:pt x="3580742" y="3603739"/>
                </a:cubicBezTo>
                <a:cubicBezTo>
                  <a:pt x="3562449" y="3588318"/>
                  <a:pt x="3543554" y="3573805"/>
                  <a:pt x="3523145" y="3561410"/>
                </a:cubicBezTo>
                <a:cubicBezTo>
                  <a:pt x="3502886" y="3549163"/>
                  <a:pt x="3482328" y="3537977"/>
                  <a:pt x="3461010" y="3527697"/>
                </a:cubicBezTo>
                <a:cubicBezTo>
                  <a:pt x="3452848" y="3523765"/>
                  <a:pt x="3444684" y="3520139"/>
                  <a:pt x="3436067" y="3516963"/>
                </a:cubicBezTo>
                <a:cubicBezTo>
                  <a:pt x="3430624" y="3514998"/>
                  <a:pt x="3425032" y="3512881"/>
                  <a:pt x="3419437" y="3511067"/>
                </a:cubicBezTo>
                <a:close/>
                <a:moveTo>
                  <a:pt x="10661752" y="3510270"/>
                </a:moveTo>
                <a:lnTo>
                  <a:pt x="10661755" y="3510306"/>
                </a:lnTo>
                <a:lnTo>
                  <a:pt x="10661687" y="3510917"/>
                </a:lnTo>
                <a:close/>
                <a:moveTo>
                  <a:pt x="8006427" y="3509103"/>
                </a:moveTo>
                <a:cubicBezTo>
                  <a:pt x="8006427" y="3509405"/>
                  <a:pt x="8006276" y="3509859"/>
                  <a:pt x="8006276" y="3510160"/>
                </a:cubicBezTo>
                <a:cubicBezTo>
                  <a:pt x="8005217" y="3519080"/>
                  <a:pt x="8005217" y="3528151"/>
                  <a:pt x="8005368" y="3537221"/>
                </a:cubicBezTo>
                <a:cubicBezTo>
                  <a:pt x="8005521" y="3545687"/>
                  <a:pt x="8005973" y="3554153"/>
                  <a:pt x="8006125" y="3562619"/>
                </a:cubicBezTo>
                <a:cubicBezTo>
                  <a:pt x="8006579" y="3579248"/>
                  <a:pt x="8007485" y="3595727"/>
                  <a:pt x="8008997" y="3612205"/>
                </a:cubicBezTo>
                <a:cubicBezTo>
                  <a:pt x="8010358" y="3624600"/>
                  <a:pt x="8012173" y="3636998"/>
                  <a:pt x="8014893" y="3649243"/>
                </a:cubicBezTo>
                <a:cubicBezTo>
                  <a:pt x="8017161" y="3659673"/>
                  <a:pt x="8020486" y="3670106"/>
                  <a:pt x="8024267" y="3680235"/>
                </a:cubicBezTo>
                <a:lnTo>
                  <a:pt x="8025951" y="3683779"/>
                </a:lnTo>
                <a:lnTo>
                  <a:pt x="8046791" y="3698073"/>
                </a:lnTo>
                <a:cubicBezTo>
                  <a:pt x="8052233" y="3702306"/>
                  <a:pt x="8057373" y="3706690"/>
                  <a:pt x="8062665" y="3711226"/>
                </a:cubicBezTo>
                <a:lnTo>
                  <a:pt x="8070127" y="3718031"/>
                </a:lnTo>
                <a:lnTo>
                  <a:pt x="8101518" y="3688096"/>
                </a:lnTo>
                <a:lnTo>
                  <a:pt x="8129141" y="3667311"/>
                </a:lnTo>
                <a:lnTo>
                  <a:pt x="8128881" y="3666779"/>
                </a:lnTo>
                <a:cubicBezTo>
                  <a:pt x="8126007" y="3661487"/>
                  <a:pt x="8122984" y="3656197"/>
                  <a:pt x="8119961" y="3650906"/>
                </a:cubicBezTo>
                <a:cubicBezTo>
                  <a:pt x="8117240" y="3646370"/>
                  <a:pt x="8114367" y="3641986"/>
                  <a:pt x="8111645" y="3637602"/>
                </a:cubicBezTo>
                <a:cubicBezTo>
                  <a:pt x="8108622" y="3632916"/>
                  <a:pt x="8105599" y="3628230"/>
                  <a:pt x="8102575" y="3623543"/>
                </a:cubicBezTo>
                <a:cubicBezTo>
                  <a:pt x="8096831" y="3614774"/>
                  <a:pt x="8090935" y="3606158"/>
                  <a:pt x="8084887" y="3597692"/>
                </a:cubicBezTo>
                <a:cubicBezTo>
                  <a:pt x="8074305" y="3582877"/>
                  <a:pt x="8063723" y="3568061"/>
                  <a:pt x="8052083" y="3554153"/>
                </a:cubicBezTo>
                <a:cubicBezTo>
                  <a:pt x="8045281" y="3546141"/>
                  <a:pt x="8038325" y="3538582"/>
                  <a:pt x="8030918" y="3531325"/>
                </a:cubicBezTo>
                <a:cubicBezTo>
                  <a:pt x="8024719" y="3525127"/>
                  <a:pt x="8018370" y="3518929"/>
                  <a:pt x="8011719" y="3513184"/>
                </a:cubicBezTo>
                <a:cubicBezTo>
                  <a:pt x="8009904" y="3511824"/>
                  <a:pt x="8008241" y="3510464"/>
                  <a:pt x="8006427" y="3509103"/>
                </a:cubicBezTo>
                <a:close/>
                <a:moveTo>
                  <a:pt x="9977010" y="3501090"/>
                </a:moveTo>
                <a:cubicBezTo>
                  <a:pt x="9981544" y="3509254"/>
                  <a:pt x="9987290" y="3516812"/>
                  <a:pt x="9993034" y="3524219"/>
                </a:cubicBezTo>
                <a:cubicBezTo>
                  <a:pt x="9999384" y="3532231"/>
                  <a:pt x="10005734" y="3540245"/>
                  <a:pt x="10012083" y="3547803"/>
                </a:cubicBezTo>
                <a:cubicBezTo>
                  <a:pt x="10015862" y="3551885"/>
                  <a:pt x="10019641" y="3555815"/>
                  <a:pt x="10023723" y="3559595"/>
                </a:cubicBezTo>
                <a:cubicBezTo>
                  <a:pt x="10027351" y="3562770"/>
                  <a:pt x="10031282" y="3565643"/>
                  <a:pt x="10035212" y="3568363"/>
                </a:cubicBezTo>
                <a:cubicBezTo>
                  <a:pt x="10038387" y="3570480"/>
                  <a:pt x="10041713" y="3572596"/>
                  <a:pt x="10045191" y="3574410"/>
                </a:cubicBezTo>
                <a:cubicBezTo>
                  <a:pt x="10049273" y="3576376"/>
                  <a:pt x="10053353" y="3578191"/>
                  <a:pt x="10057586" y="3579702"/>
                </a:cubicBezTo>
                <a:cubicBezTo>
                  <a:pt x="10064843" y="3582271"/>
                  <a:pt x="10072402" y="3584690"/>
                  <a:pt x="10079810" y="3586958"/>
                </a:cubicBezTo>
                <a:cubicBezTo>
                  <a:pt x="10087520" y="3589377"/>
                  <a:pt x="10095229" y="3591494"/>
                  <a:pt x="10103242" y="3592551"/>
                </a:cubicBezTo>
                <a:cubicBezTo>
                  <a:pt x="10109894" y="3592854"/>
                  <a:pt x="10116546" y="3592702"/>
                  <a:pt x="10123047" y="3591645"/>
                </a:cubicBezTo>
                <a:cubicBezTo>
                  <a:pt x="10129699" y="3590283"/>
                  <a:pt x="10136501" y="3588923"/>
                  <a:pt x="10142699" y="3586353"/>
                </a:cubicBezTo>
                <a:cubicBezTo>
                  <a:pt x="10145572" y="3584842"/>
                  <a:pt x="10148292" y="3583027"/>
                  <a:pt x="10150862" y="3580911"/>
                </a:cubicBezTo>
                <a:cubicBezTo>
                  <a:pt x="10147689" y="3577737"/>
                  <a:pt x="10144362" y="3574561"/>
                  <a:pt x="10140734" y="3571690"/>
                </a:cubicBezTo>
                <a:cubicBezTo>
                  <a:pt x="10136047" y="3567758"/>
                  <a:pt x="10131059" y="3564130"/>
                  <a:pt x="10126069" y="3560653"/>
                </a:cubicBezTo>
                <a:cubicBezTo>
                  <a:pt x="10120626" y="3557177"/>
                  <a:pt x="10114883" y="3554153"/>
                  <a:pt x="10109137" y="3551280"/>
                </a:cubicBezTo>
                <a:cubicBezTo>
                  <a:pt x="10102939" y="3548257"/>
                  <a:pt x="10096741" y="3545384"/>
                  <a:pt x="10090240" y="3542965"/>
                </a:cubicBezTo>
                <a:cubicBezTo>
                  <a:pt x="10081473" y="3540093"/>
                  <a:pt x="10072402" y="3537826"/>
                  <a:pt x="10063483" y="3534650"/>
                </a:cubicBezTo>
                <a:cubicBezTo>
                  <a:pt x="10060913" y="3533744"/>
                  <a:pt x="10058040" y="3532988"/>
                  <a:pt x="10055318" y="3531779"/>
                </a:cubicBezTo>
                <a:cubicBezTo>
                  <a:pt x="10054563" y="3531476"/>
                  <a:pt x="10053807" y="3531174"/>
                  <a:pt x="10053052" y="3530871"/>
                </a:cubicBezTo>
                <a:cubicBezTo>
                  <a:pt x="10050935" y="3530116"/>
                  <a:pt x="10048667" y="3529360"/>
                  <a:pt x="10046551" y="3528605"/>
                </a:cubicBezTo>
                <a:cubicBezTo>
                  <a:pt x="10041713" y="3526941"/>
                  <a:pt x="10036876" y="3525278"/>
                  <a:pt x="10032189" y="3523313"/>
                </a:cubicBezTo>
                <a:cubicBezTo>
                  <a:pt x="10027654" y="3521499"/>
                  <a:pt x="10023118" y="3519685"/>
                  <a:pt x="10018734" y="3517871"/>
                </a:cubicBezTo>
                <a:cubicBezTo>
                  <a:pt x="10010118" y="3514393"/>
                  <a:pt x="10001652" y="3510311"/>
                  <a:pt x="9992883" y="3506986"/>
                </a:cubicBezTo>
                <a:cubicBezTo>
                  <a:pt x="9987593" y="3505172"/>
                  <a:pt x="9982301" y="3503206"/>
                  <a:pt x="9977010" y="3501090"/>
                </a:cubicBezTo>
                <a:close/>
                <a:moveTo>
                  <a:pt x="8439245" y="3484461"/>
                </a:moveTo>
                <a:cubicBezTo>
                  <a:pt x="8439397" y="3484612"/>
                  <a:pt x="8439699" y="3484763"/>
                  <a:pt x="8439850" y="3484915"/>
                </a:cubicBezTo>
                <a:cubicBezTo>
                  <a:pt x="8439850" y="3484763"/>
                  <a:pt x="8439699" y="3484612"/>
                  <a:pt x="8439548" y="3484612"/>
                </a:cubicBezTo>
                <a:cubicBezTo>
                  <a:pt x="8439397" y="3484612"/>
                  <a:pt x="8439397" y="3484461"/>
                  <a:pt x="8439245" y="3484461"/>
                </a:cubicBezTo>
                <a:close/>
                <a:moveTo>
                  <a:pt x="10107604" y="3483714"/>
                </a:moveTo>
                <a:lnTo>
                  <a:pt x="10105660" y="3485066"/>
                </a:lnTo>
                <a:cubicBezTo>
                  <a:pt x="10104299" y="3486125"/>
                  <a:pt x="10102787" y="3486880"/>
                  <a:pt x="10101125" y="3487636"/>
                </a:cubicBezTo>
                <a:cubicBezTo>
                  <a:pt x="10095683" y="3490358"/>
                  <a:pt x="10090090" y="3492172"/>
                  <a:pt x="10084193" y="3493381"/>
                </a:cubicBezTo>
                <a:cubicBezTo>
                  <a:pt x="10071796" y="3495800"/>
                  <a:pt x="10058796" y="3497160"/>
                  <a:pt x="10046097" y="3497160"/>
                </a:cubicBezTo>
                <a:lnTo>
                  <a:pt x="10032760" y="3496352"/>
                </a:lnTo>
                <a:lnTo>
                  <a:pt x="10049424" y="3503055"/>
                </a:lnTo>
                <a:cubicBezTo>
                  <a:pt x="10052749" y="3504264"/>
                  <a:pt x="10056226" y="3505474"/>
                  <a:pt x="10059553" y="3506683"/>
                </a:cubicBezTo>
                <a:cubicBezTo>
                  <a:pt x="10060156" y="3506835"/>
                  <a:pt x="10060762" y="3507137"/>
                  <a:pt x="10061367" y="3507288"/>
                </a:cubicBezTo>
                <a:cubicBezTo>
                  <a:pt x="10061819" y="3507438"/>
                  <a:pt x="10062273" y="3507591"/>
                  <a:pt x="10062727" y="3507742"/>
                </a:cubicBezTo>
                <a:cubicBezTo>
                  <a:pt x="10063635" y="3507892"/>
                  <a:pt x="10064390" y="3508196"/>
                  <a:pt x="10065297" y="3508648"/>
                </a:cubicBezTo>
                <a:cubicBezTo>
                  <a:pt x="10065449" y="3508800"/>
                  <a:pt x="10065598" y="3508800"/>
                  <a:pt x="10065901" y="3508951"/>
                </a:cubicBezTo>
                <a:cubicBezTo>
                  <a:pt x="10066657" y="3509254"/>
                  <a:pt x="10067565" y="3509556"/>
                  <a:pt x="10068320" y="3509857"/>
                </a:cubicBezTo>
                <a:cubicBezTo>
                  <a:pt x="10076332" y="3512730"/>
                  <a:pt x="10084647" y="3514695"/>
                  <a:pt x="10092659" y="3517417"/>
                </a:cubicBezTo>
                <a:cubicBezTo>
                  <a:pt x="10102939" y="3520894"/>
                  <a:pt x="10112918" y="3524824"/>
                  <a:pt x="10122593" y="3529813"/>
                </a:cubicBezTo>
                <a:lnTo>
                  <a:pt x="10125455" y="3531374"/>
                </a:lnTo>
                <a:lnTo>
                  <a:pt x="10116847" y="3513033"/>
                </a:lnTo>
                <a:cubicBezTo>
                  <a:pt x="10115033" y="3508346"/>
                  <a:pt x="10113219" y="3503659"/>
                  <a:pt x="10111708" y="3498822"/>
                </a:cubicBezTo>
                <a:cubicBezTo>
                  <a:pt x="10110196" y="3493833"/>
                  <a:pt x="10108835" y="3488845"/>
                  <a:pt x="10107626" y="3483855"/>
                </a:cubicBezTo>
                <a:close/>
                <a:moveTo>
                  <a:pt x="9725000" y="3483403"/>
                </a:moveTo>
                <a:lnTo>
                  <a:pt x="9723427" y="3495732"/>
                </a:lnTo>
                <a:lnTo>
                  <a:pt x="9723942" y="3497916"/>
                </a:lnTo>
                <a:lnTo>
                  <a:pt x="9722727" y="3501226"/>
                </a:lnTo>
                <a:lnTo>
                  <a:pt x="9721337" y="3512128"/>
                </a:lnTo>
                <a:lnTo>
                  <a:pt x="9721523" y="3509708"/>
                </a:lnTo>
                <a:cubicBezTo>
                  <a:pt x="9721372" y="3510765"/>
                  <a:pt x="9721372" y="3511975"/>
                  <a:pt x="9721221" y="3513033"/>
                </a:cubicBezTo>
                <a:lnTo>
                  <a:pt x="9721337" y="3512128"/>
                </a:lnTo>
                <a:lnTo>
                  <a:pt x="9720918" y="3517569"/>
                </a:lnTo>
                <a:cubicBezTo>
                  <a:pt x="9718802" y="3543268"/>
                  <a:pt x="9718348" y="3569271"/>
                  <a:pt x="9719255" y="3594971"/>
                </a:cubicBezTo>
                <a:cubicBezTo>
                  <a:pt x="9719558" y="3607367"/>
                  <a:pt x="9720616" y="3619764"/>
                  <a:pt x="9721824" y="3632160"/>
                </a:cubicBezTo>
                <a:cubicBezTo>
                  <a:pt x="9723034" y="3644557"/>
                  <a:pt x="9724546" y="3656651"/>
                  <a:pt x="9726511" y="3668896"/>
                </a:cubicBezTo>
                <a:cubicBezTo>
                  <a:pt x="9728174" y="3676908"/>
                  <a:pt x="9729838" y="3684922"/>
                  <a:pt x="9732104" y="3692781"/>
                </a:cubicBezTo>
                <a:cubicBezTo>
                  <a:pt x="9734525" y="3701247"/>
                  <a:pt x="9737245" y="3709713"/>
                  <a:pt x="9740118" y="3718028"/>
                </a:cubicBezTo>
                <a:cubicBezTo>
                  <a:pt x="9745259" y="3733297"/>
                  <a:pt x="9750398" y="3748414"/>
                  <a:pt x="9756746" y="3763079"/>
                </a:cubicBezTo>
                <a:cubicBezTo>
                  <a:pt x="9758711" y="3767312"/>
                  <a:pt x="9760829" y="3771395"/>
                  <a:pt x="9762946" y="3775628"/>
                </a:cubicBezTo>
                <a:lnTo>
                  <a:pt x="9763690" y="3780240"/>
                </a:lnTo>
                <a:lnTo>
                  <a:pt x="9786980" y="3789687"/>
                </a:lnTo>
                <a:cubicBezTo>
                  <a:pt x="9797563" y="3795280"/>
                  <a:pt x="9807843" y="3801327"/>
                  <a:pt x="9817669" y="3807978"/>
                </a:cubicBezTo>
                <a:lnTo>
                  <a:pt x="9838282" y="3823155"/>
                </a:lnTo>
                <a:lnTo>
                  <a:pt x="9839288" y="3757334"/>
                </a:lnTo>
                <a:cubicBezTo>
                  <a:pt x="9839591" y="3750381"/>
                  <a:pt x="9840043" y="3743578"/>
                  <a:pt x="9840950" y="3736774"/>
                </a:cubicBezTo>
                <a:cubicBezTo>
                  <a:pt x="9841857" y="3729821"/>
                  <a:pt x="9843067" y="3723018"/>
                  <a:pt x="9844429" y="3716063"/>
                </a:cubicBezTo>
                <a:lnTo>
                  <a:pt x="9852353" y="3682346"/>
                </a:lnTo>
                <a:lnTo>
                  <a:pt x="9851082" y="3671315"/>
                </a:lnTo>
                <a:cubicBezTo>
                  <a:pt x="9848511" y="3657407"/>
                  <a:pt x="9843673" y="3643953"/>
                  <a:pt x="9837928" y="3630951"/>
                </a:cubicBezTo>
                <a:cubicBezTo>
                  <a:pt x="9830068" y="3614019"/>
                  <a:pt x="9821148" y="3597390"/>
                  <a:pt x="9811624" y="3581365"/>
                </a:cubicBezTo>
                <a:cubicBezTo>
                  <a:pt x="9801948" y="3565038"/>
                  <a:pt x="9790913" y="3549619"/>
                  <a:pt x="9779120" y="3534803"/>
                </a:cubicBezTo>
                <a:cubicBezTo>
                  <a:pt x="9771562" y="3525732"/>
                  <a:pt x="9763852" y="3516661"/>
                  <a:pt x="9755537" y="3508348"/>
                </a:cubicBezTo>
                <a:cubicBezTo>
                  <a:pt x="9747525" y="3500334"/>
                  <a:pt x="9738756" y="3493230"/>
                  <a:pt x="9729685" y="3486426"/>
                </a:cubicBezTo>
                <a:cubicBezTo>
                  <a:pt x="9728174" y="3485368"/>
                  <a:pt x="9726511" y="3484310"/>
                  <a:pt x="9725000" y="3483403"/>
                </a:cubicBezTo>
                <a:close/>
                <a:moveTo>
                  <a:pt x="10683305" y="3479927"/>
                </a:moveTo>
                <a:cubicBezTo>
                  <a:pt x="10683456" y="3480984"/>
                  <a:pt x="10683758" y="3482042"/>
                  <a:pt x="10683910" y="3483101"/>
                </a:cubicBezTo>
                <a:cubicBezTo>
                  <a:pt x="10683910" y="3482496"/>
                  <a:pt x="10683758" y="3481892"/>
                  <a:pt x="10683607" y="3481287"/>
                </a:cubicBezTo>
                <a:cubicBezTo>
                  <a:pt x="10683456" y="3480833"/>
                  <a:pt x="10683456" y="3480379"/>
                  <a:pt x="10683305" y="3479927"/>
                </a:cubicBezTo>
                <a:close/>
                <a:moveTo>
                  <a:pt x="6534425" y="3477508"/>
                </a:moveTo>
                <a:cubicBezTo>
                  <a:pt x="6526714" y="3482042"/>
                  <a:pt x="6519609" y="3487485"/>
                  <a:pt x="6512655" y="3492927"/>
                </a:cubicBezTo>
                <a:cubicBezTo>
                  <a:pt x="6504189" y="3499579"/>
                  <a:pt x="6496329" y="3506534"/>
                  <a:pt x="6488467" y="3513790"/>
                </a:cubicBezTo>
                <a:cubicBezTo>
                  <a:pt x="6482421" y="3519687"/>
                  <a:pt x="6476524" y="3525581"/>
                  <a:pt x="6470931" y="3531779"/>
                </a:cubicBezTo>
                <a:cubicBezTo>
                  <a:pt x="6462617" y="3540850"/>
                  <a:pt x="6454303" y="3549922"/>
                  <a:pt x="6445836" y="3558991"/>
                </a:cubicBezTo>
                <a:cubicBezTo>
                  <a:pt x="6436917" y="3568515"/>
                  <a:pt x="6427695" y="3578040"/>
                  <a:pt x="6419833" y="3588471"/>
                </a:cubicBezTo>
                <a:cubicBezTo>
                  <a:pt x="6411822" y="3598901"/>
                  <a:pt x="6404866" y="3610240"/>
                  <a:pt x="6397611" y="3621277"/>
                </a:cubicBezTo>
                <a:cubicBezTo>
                  <a:pt x="6391109" y="3630951"/>
                  <a:pt x="6384608" y="3640778"/>
                  <a:pt x="6378411" y="3650755"/>
                </a:cubicBezTo>
                <a:cubicBezTo>
                  <a:pt x="6376143" y="3654837"/>
                  <a:pt x="6374027" y="3659070"/>
                  <a:pt x="6371912" y="3663303"/>
                </a:cubicBezTo>
                <a:lnTo>
                  <a:pt x="6366444" y="3665360"/>
                </a:lnTo>
                <a:lnTo>
                  <a:pt x="6367224" y="3673280"/>
                </a:lnTo>
                <a:cubicBezTo>
                  <a:pt x="6368131" y="3685374"/>
                  <a:pt x="6368281" y="3697468"/>
                  <a:pt x="6368131" y="3709562"/>
                </a:cubicBezTo>
                <a:lnTo>
                  <a:pt x="6367969" y="3714741"/>
                </a:lnTo>
                <a:lnTo>
                  <a:pt x="6389597" y="3693538"/>
                </a:lnTo>
                <a:cubicBezTo>
                  <a:pt x="6398819" y="3684619"/>
                  <a:pt x="6408192" y="3676002"/>
                  <a:pt x="6417715" y="3667536"/>
                </a:cubicBezTo>
                <a:cubicBezTo>
                  <a:pt x="6427391" y="3658918"/>
                  <a:pt x="6437670" y="3650603"/>
                  <a:pt x="6448404" y="3643348"/>
                </a:cubicBezTo>
                <a:cubicBezTo>
                  <a:pt x="6459896" y="3635638"/>
                  <a:pt x="6471232" y="3627626"/>
                  <a:pt x="6483478" y="3621275"/>
                </a:cubicBezTo>
                <a:cubicBezTo>
                  <a:pt x="6486351" y="3619764"/>
                  <a:pt x="6489373" y="3618403"/>
                  <a:pt x="6492246" y="3617042"/>
                </a:cubicBezTo>
                <a:lnTo>
                  <a:pt x="6495761" y="3616531"/>
                </a:lnTo>
                <a:lnTo>
                  <a:pt x="6511900" y="3583331"/>
                </a:lnTo>
                <a:cubicBezTo>
                  <a:pt x="6517343" y="3570329"/>
                  <a:pt x="6522028" y="3557026"/>
                  <a:pt x="6526260" y="3543572"/>
                </a:cubicBezTo>
                <a:cubicBezTo>
                  <a:pt x="6531250" y="3526186"/>
                  <a:pt x="6535333" y="3508348"/>
                  <a:pt x="6536844" y="3490207"/>
                </a:cubicBezTo>
                <a:cubicBezTo>
                  <a:pt x="6536693" y="3487183"/>
                  <a:pt x="6536239" y="3484310"/>
                  <a:pt x="6535634" y="3481287"/>
                </a:cubicBezTo>
                <a:cubicBezTo>
                  <a:pt x="6535333" y="3480078"/>
                  <a:pt x="6534879" y="3478717"/>
                  <a:pt x="6534425" y="3477508"/>
                </a:cubicBezTo>
                <a:close/>
                <a:moveTo>
                  <a:pt x="10376871" y="3461029"/>
                </a:moveTo>
                <a:cubicBezTo>
                  <a:pt x="10379289" y="3468890"/>
                  <a:pt x="10382464" y="3476449"/>
                  <a:pt x="10385941" y="3483857"/>
                </a:cubicBezTo>
                <a:cubicBezTo>
                  <a:pt x="10389871" y="3492172"/>
                  <a:pt x="10393802" y="3500334"/>
                  <a:pt x="10397734" y="3508649"/>
                </a:cubicBezTo>
                <a:cubicBezTo>
                  <a:pt x="10401965" y="3517720"/>
                  <a:pt x="10406047" y="3526941"/>
                  <a:pt x="10410129" y="3536012"/>
                </a:cubicBezTo>
                <a:cubicBezTo>
                  <a:pt x="10414967" y="3546443"/>
                  <a:pt x="10419955" y="3556875"/>
                  <a:pt x="10424945" y="3567457"/>
                </a:cubicBezTo>
                <a:cubicBezTo>
                  <a:pt x="10430386" y="3578644"/>
                  <a:pt x="10436132" y="3589831"/>
                  <a:pt x="10442028" y="3600866"/>
                </a:cubicBezTo>
                <a:cubicBezTo>
                  <a:pt x="10448226" y="3612205"/>
                  <a:pt x="10455181" y="3622939"/>
                  <a:pt x="10461983" y="3633823"/>
                </a:cubicBezTo>
                <a:lnTo>
                  <a:pt x="10461217" y="3637290"/>
                </a:lnTo>
                <a:lnTo>
                  <a:pt x="10476799" y="3645010"/>
                </a:lnTo>
                <a:cubicBezTo>
                  <a:pt x="10487835" y="3650150"/>
                  <a:pt x="10499173" y="3654534"/>
                  <a:pt x="10509604" y="3660732"/>
                </a:cubicBezTo>
                <a:lnTo>
                  <a:pt x="10533553" y="3679333"/>
                </a:lnTo>
                <a:lnTo>
                  <a:pt x="10532129" y="3614473"/>
                </a:lnTo>
                <a:cubicBezTo>
                  <a:pt x="10532885" y="3601623"/>
                  <a:pt x="10534851" y="3588621"/>
                  <a:pt x="10537724" y="3576073"/>
                </a:cubicBezTo>
                <a:lnTo>
                  <a:pt x="10539017" y="3571402"/>
                </a:lnTo>
                <a:lnTo>
                  <a:pt x="10536210" y="3569422"/>
                </a:lnTo>
                <a:cubicBezTo>
                  <a:pt x="10532885" y="3565038"/>
                  <a:pt x="10530012" y="3560200"/>
                  <a:pt x="10526687" y="3555816"/>
                </a:cubicBezTo>
                <a:cubicBezTo>
                  <a:pt x="10522757" y="3550525"/>
                  <a:pt x="10518675" y="3545233"/>
                  <a:pt x="10514440" y="3540094"/>
                </a:cubicBezTo>
                <a:cubicBezTo>
                  <a:pt x="10504160" y="3528000"/>
                  <a:pt x="10493428" y="3516511"/>
                  <a:pt x="10480729" y="3506986"/>
                </a:cubicBezTo>
                <a:cubicBezTo>
                  <a:pt x="10469995" y="3499428"/>
                  <a:pt x="10458657" y="3492624"/>
                  <a:pt x="10446866" y="3486577"/>
                </a:cubicBezTo>
                <a:cubicBezTo>
                  <a:pt x="10440819" y="3483553"/>
                  <a:pt x="10434318" y="3480833"/>
                  <a:pt x="10427969" y="3478113"/>
                </a:cubicBezTo>
                <a:cubicBezTo>
                  <a:pt x="10422527" y="3475692"/>
                  <a:pt x="10416934" y="3473577"/>
                  <a:pt x="10411339" y="3471459"/>
                </a:cubicBezTo>
                <a:cubicBezTo>
                  <a:pt x="10405896" y="3469494"/>
                  <a:pt x="10400454" y="3467680"/>
                  <a:pt x="10395012" y="3465866"/>
                </a:cubicBezTo>
                <a:cubicBezTo>
                  <a:pt x="10388965" y="3464052"/>
                  <a:pt x="10383068" y="3462087"/>
                  <a:pt x="10376871" y="3461029"/>
                </a:cubicBezTo>
                <a:close/>
                <a:moveTo>
                  <a:pt x="5089483" y="3460575"/>
                </a:moveTo>
                <a:cubicBezTo>
                  <a:pt x="5096135" y="3476146"/>
                  <a:pt x="5104751" y="3490810"/>
                  <a:pt x="5113671" y="3505021"/>
                </a:cubicBezTo>
                <a:cubicBezTo>
                  <a:pt x="5124706" y="3522708"/>
                  <a:pt x="5135591" y="3540396"/>
                  <a:pt x="5146929" y="3557781"/>
                </a:cubicBezTo>
                <a:cubicBezTo>
                  <a:pt x="5155396" y="3570179"/>
                  <a:pt x="5164162" y="3582120"/>
                  <a:pt x="5174292" y="3593156"/>
                </a:cubicBezTo>
                <a:cubicBezTo>
                  <a:pt x="5179129" y="3598447"/>
                  <a:pt x="5184119" y="3603436"/>
                  <a:pt x="5189108" y="3608426"/>
                </a:cubicBezTo>
                <a:cubicBezTo>
                  <a:pt x="5191527" y="3610845"/>
                  <a:pt x="5193944" y="3613263"/>
                  <a:pt x="5196365" y="3615682"/>
                </a:cubicBezTo>
                <a:lnTo>
                  <a:pt x="5198162" y="3617480"/>
                </a:lnTo>
                <a:lnTo>
                  <a:pt x="5199084" y="3617344"/>
                </a:lnTo>
                <a:cubicBezTo>
                  <a:pt x="5201352" y="3617193"/>
                  <a:pt x="5203468" y="3616890"/>
                  <a:pt x="5205736" y="3616890"/>
                </a:cubicBezTo>
                <a:cubicBezTo>
                  <a:pt x="5209363" y="3616739"/>
                  <a:pt x="5212840" y="3616890"/>
                  <a:pt x="5216469" y="3617042"/>
                </a:cubicBezTo>
                <a:cubicBezTo>
                  <a:pt x="5229621" y="3617496"/>
                  <a:pt x="5242472" y="3619158"/>
                  <a:pt x="5255472" y="3621123"/>
                </a:cubicBezTo>
                <a:cubicBezTo>
                  <a:pt x="5261973" y="3622182"/>
                  <a:pt x="5268475" y="3623240"/>
                  <a:pt x="5274975" y="3624450"/>
                </a:cubicBezTo>
                <a:cubicBezTo>
                  <a:pt x="5281928" y="3625659"/>
                  <a:pt x="5288882" y="3626868"/>
                  <a:pt x="5295685" y="3628532"/>
                </a:cubicBezTo>
                <a:cubicBezTo>
                  <a:pt x="5307930" y="3631555"/>
                  <a:pt x="5320178" y="3634730"/>
                  <a:pt x="5332269" y="3638661"/>
                </a:cubicBezTo>
                <a:cubicBezTo>
                  <a:pt x="5344364" y="3642591"/>
                  <a:pt x="5356156" y="3647127"/>
                  <a:pt x="5367948" y="3652115"/>
                </a:cubicBezTo>
                <a:lnTo>
                  <a:pt x="5376280" y="3655677"/>
                </a:lnTo>
                <a:lnTo>
                  <a:pt x="5374448" y="3647430"/>
                </a:lnTo>
                <a:cubicBezTo>
                  <a:pt x="5371878" y="3635336"/>
                  <a:pt x="5369612" y="3623393"/>
                  <a:pt x="5368099" y="3611148"/>
                </a:cubicBezTo>
                <a:lnTo>
                  <a:pt x="5367423" y="3567198"/>
                </a:lnTo>
                <a:lnTo>
                  <a:pt x="5359030" y="3568817"/>
                </a:lnTo>
                <a:cubicBezTo>
                  <a:pt x="5343912" y="3557026"/>
                  <a:pt x="5328946" y="3545083"/>
                  <a:pt x="5313071" y="3534499"/>
                </a:cubicBezTo>
                <a:cubicBezTo>
                  <a:pt x="5298862" y="3525127"/>
                  <a:pt x="5284046" y="3516511"/>
                  <a:pt x="5268927" y="3508800"/>
                </a:cubicBezTo>
                <a:cubicBezTo>
                  <a:pt x="5247310" y="3498671"/>
                  <a:pt x="5225238" y="3489450"/>
                  <a:pt x="5202411" y="3482647"/>
                </a:cubicBezTo>
                <a:cubicBezTo>
                  <a:pt x="5179735" y="3475995"/>
                  <a:pt x="5156907" y="3470553"/>
                  <a:pt x="5133777" y="3465866"/>
                </a:cubicBezTo>
                <a:cubicBezTo>
                  <a:pt x="5124859" y="3464203"/>
                  <a:pt x="5115938" y="3462843"/>
                  <a:pt x="5107019" y="3461935"/>
                </a:cubicBezTo>
                <a:cubicBezTo>
                  <a:pt x="5101122" y="3461330"/>
                  <a:pt x="5095378" y="3460725"/>
                  <a:pt x="5089483" y="3460575"/>
                </a:cubicBezTo>
                <a:close/>
                <a:moveTo>
                  <a:pt x="3819450" y="3455889"/>
                </a:moveTo>
                <a:cubicBezTo>
                  <a:pt x="3817786" y="3457400"/>
                  <a:pt x="3816275" y="3459064"/>
                  <a:pt x="3814763" y="3460725"/>
                </a:cubicBezTo>
                <a:cubicBezTo>
                  <a:pt x="3808866" y="3467983"/>
                  <a:pt x="3803877" y="3475995"/>
                  <a:pt x="3798436" y="3483706"/>
                </a:cubicBezTo>
                <a:cubicBezTo>
                  <a:pt x="3795716" y="3487485"/>
                  <a:pt x="3792842" y="3491113"/>
                  <a:pt x="3790273" y="3495043"/>
                </a:cubicBezTo>
                <a:cubicBezTo>
                  <a:pt x="3787703" y="3498823"/>
                  <a:pt x="3785436" y="3502602"/>
                  <a:pt x="3783319" y="3506532"/>
                </a:cubicBezTo>
                <a:cubicBezTo>
                  <a:pt x="3779389" y="3515149"/>
                  <a:pt x="3775911" y="3524069"/>
                  <a:pt x="3772737" y="3532988"/>
                </a:cubicBezTo>
                <a:cubicBezTo>
                  <a:pt x="3769409" y="3541908"/>
                  <a:pt x="3765935" y="3550979"/>
                  <a:pt x="3763968" y="3560200"/>
                </a:cubicBezTo>
                <a:cubicBezTo>
                  <a:pt x="3763968" y="3560502"/>
                  <a:pt x="3763816" y="3560654"/>
                  <a:pt x="3763816" y="3560956"/>
                </a:cubicBezTo>
                <a:lnTo>
                  <a:pt x="3763135" y="3562346"/>
                </a:lnTo>
                <a:lnTo>
                  <a:pt x="3764121" y="3564281"/>
                </a:lnTo>
                <a:cubicBezTo>
                  <a:pt x="3766994" y="3570631"/>
                  <a:pt x="3769108" y="3577433"/>
                  <a:pt x="3770772" y="3584236"/>
                </a:cubicBezTo>
                <a:cubicBezTo>
                  <a:pt x="3773494" y="3594970"/>
                  <a:pt x="3775459" y="3606158"/>
                  <a:pt x="3776668" y="3617193"/>
                </a:cubicBezTo>
                <a:cubicBezTo>
                  <a:pt x="3778029" y="3630344"/>
                  <a:pt x="3778633" y="3643346"/>
                  <a:pt x="3778332" y="3656499"/>
                </a:cubicBezTo>
                <a:cubicBezTo>
                  <a:pt x="3778029" y="3668290"/>
                  <a:pt x="3777273" y="3679930"/>
                  <a:pt x="3776518" y="3691723"/>
                </a:cubicBezTo>
                <a:lnTo>
                  <a:pt x="3774610" y="3718723"/>
                </a:lnTo>
                <a:lnTo>
                  <a:pt x="3777184" y="3718315"/>
                </a:lnTo>
                <a:lnTo>
                  <a:pt x="3778179" y="3713341"/>
                </a:lnTo>
                <a:cubicBezTo>
                  <a:pt x="3779690" y="3706991"/>
                  <a:pt x="3781808" y="3701096"/>
                  <a:pt x="3784832" y="3695351"/>
                </a:cubicBezTo>
                <a:cubicBezTo>
                  <a:pt x="3787098" y="3690815"/>
                  <a:pt x="3789969" y="3686582"/>
                  <a:pt x="3793146" y="3682652"/>
                </a:cubicBezTo>
                <a:cubicBezTo>
                  <a:pt x="3796471" y="3678722"/>
                  <a:pt x="3800099" y="3674942"/>
                  <a:pt x="3803425" y="3671012"/>
                </a:cubicBezTo>
                <a:cubicBezTo>
                  <a:pt x="3806750" y="3667081"/>
                  <a:pt x="3809925" y="3662998"/>
                  <a:pt x="3812950" y="3658767"/>
                </a:cubicBezTo>
                <a:cubicBezTo>
                  <a:pt x="3815972" y="3654382"/>
                  <a:pt x="3818996" y="3649998"/>
                  <a:pt x="3822323" y="3645765"/>
                </a:cubicBezTo>
                <a:cubicBezTo>
                  <a:pt x="3825801" y="3641229"/>
                  <a:pt x="3829426" y="3636695"/>
                  <a:pt x="3832753" y="3632158"/>
                </a:cubicBezTo>
                <a:lnTo>
                  <a:pt x="3834537" y="3629817"/>
                </a:lnTo>
                <a:lnTo>
                  <a:pt x="3836835" y="3599657"/>
                </a:lnTo>
                <a:cubicBezTo>
                  <a:pt x="3837137" y="3590435"/>
                  <a:pt x="3836683" y="3581214"/>
                  <a:pt x="3836078" y="3571993"/>
                </a:cubicBezTo>
                <a:cubicBezTo>
                  <a:pt x="3835323" y="3562468"/>
                  <a:pt x="3834113" y="3552944"/>
                  <a:pt x="3833056" y="3543419"/>
                </a:cubicBezTo>
                <a:cubicBezTo>
                  <a:pt x="3831845" y="3533442"/>
                  <a:pt x="3831240" y="3523313"/>
                  <a:pt x="3830334" y="3513336"/>
                </a:cubicBezTo>
                <a:cubicBezTo>
                  <a:pt x="3829579" y="3503659"/>
                  <a:pt x="3828369" y="3493986"/>
                  <a:pt x="3826858" y="3484309"/>
                </a:cubicBezTo>
                <a:cubicBezTo>
                  <a:pt x="3825496" y="3475391"/>
                  <a:pt x="3823229" y="3466774"/>
                  <a:pt x="3820356" y="3458156"/>
                </a:cubicBezTo>
                <a:cubicBezTo>
                  <a:pt x="3820055" y="3457400"/>
                  <a:pt x="3819751" y="3456645"/>
                  <a:pt x="3819450" y="3455889"/>
                </a:cubicBezTo>
                <a:close/>
                <a:moveTo>
                  <a:pt x="729256" y="3453923"/>
                </a:moveTo>
                <a:cubicBezTo>
                  <a:pt x="732731" y="3470855"/>
                  <a:pt x="737572" y="3487636"/>
                  <a:pt x="743465" y="3503810"/>
                </a:cubicBezTo>
                <a:cubicBezTo>
                  <a:pt x="749514" y="3520139"/>
                  <a:pt x="756013" y="3536314"/>
                  <a:pt x="763422" y="3552036"/>
                </a:cubicBezTo>
                <a:cubicBezTo>
                  <a:pt x="770376" y="3566247"/>
                  <a:pt x="778084" y="3580003"/>
                  <a:pt x="786550" y="3593459"/>
                </a:cubicBezTo>
                <a:cubicBezTo>
                  <a:pt x="790786" y="3600261"/>
                  <a:pt x="795319" y="3606762"/>
                  <a:pt x="799552" y="3613565"/>
                </a:cubicBezTo>
                <a:cubicBezTo>
                  <a:pt x="801820" y="3617042"/>
                  <a:pt x="803937" y="3620518"/>
                  <a:pt x="806356" y="3623845"/>
                </a:cubicBezTo>
                <a:lnTo>
                  <a:pt x="812140" y="3631893"/>
                </a:lnTo>
                <a:lnTo>
                  <a:pt x="814824" y="3633369"/>
                </a:lnTo>
                <a:cubicBezTo>
                  <a:pt x="827218" y="3640778"/>
                  <a:pt x="839163" y="3648639"/>
                  <a:pt x="850801" y="3657256"/>
                </a:cubicBezTo>
                <a:cubicBezTo>
                  <a:pt x="861385" y="3664967"/>
                  <a:pt x="871815" y="3673129"/>
                  <a:pt x="882097" y="3681294"/>
                </a:cubicBezTo>
                <a:lnTo>
                  <a:pt x="896837" y="3693297"/>
                </a:lnTo>
                <a:lnTo>
                  <a:pt x="891620" y="3648186"/>
                </a:lnTo>
                <a:lnTo>
                  <a:pt x="891901" y="3611945"/>
                </a:lnTo>
                <a:lnTo>
                  <a:pt x="889350" y="3609634"/>
                </a:lnTo>
                <a:cubicBezTo>
                  <a:pt x="888596" y="3608727"/>
                  <a:pt x="887839" y="3607819"/>
                  <a:pt x="887084" y="3606913"/>
                </a:cubicBezTo>
                <a:lnTo>
                  <a:pt x="880873" y="3599646"/>
                </a:lnTo>
                <a:lnTo>
                  <a:pt x="880884" y="3599657"/>
                </a:lnTo>
                <a:cubicBezTo>
                  <a:pt x="880583" y="3599354"/>
                  <a:pt x="880281" y="3598901"/>
                  <a:pt x="879980" y="3598598"/>
                </a:cubicBezTo>
                <a:lnTo>
                  <a:pt x="880873" y="3599646"/>
                </a:lnTo>
                <a:lnTo>
                  <a:pt x="880281" y="3599052"/>
                </a:lnTo>
                <a:cubicBezTo>
                  <a:pt x="880281" y="3599203"/>
                  <a:pt x="880432" y="3599203"/>
                  <a:pt x="880432" y="3599354"/>
                </a:cubicBezTo>
                <a:cubicBezTo>
                  <a:pt x="880129" y="3599052"/>
                  <a:pt x="879829" y="3598598"/>
                  <a:pt x="879524" y="3598297"/>
                </a:cubicBezTo>
                <a:cubicBezTo>
                  <a:pt x="879072" y="3597843"/>
                  <a:pt x="878769" y="3597389"/>
                  <a:pt x="878315" y="3596935"/>
                </a:cubicBezTo>
                <a:cubicBezTo>
                  <a:pt x="878465" y="3597087"/>
                  <a:pt x="878465" y="3597238"/>
                  <a:pt x="878619" y="3597389"/>
                </a:cubicBezTo>
                <a:cubicBezTo>
                  <a:pt x="870303" y="3587713"/>
                  <a:pt x="862140" y="3578038"/>
                  <a:pt x="853825" y="3568363"/>
                </a:cubicBezTo>
                <a:cubicBezTo>
                  <a:pt x="845361" y="3558537"/>
                  <a:pt x="837044" y="3548558"/>
                  <a:pt x="828276" y="3538883"/>
                </a:cubicBezTo>
                <a:lnTo>
                  <a:pt x="825883" y="3536328"/>
                </a:lnTo>
                <a:lnTo>
                  <a:pt x="822228" y="3535560"/>
                </a:lnTo>
                <a:lnTo>
                  <a:pt x="819976" y="3530033"/>
                </a:lnTo>
                <a:lnTo>
                  <a:pt x="800912" y="3509707"/>
                </a:lnTo>
                <a:cubicBezTo>
                  <a:pt x="792146" y="3500636"/>
                  <a:pt x="782470" y="3492321"/>
                  <a:pt x="772642" y="3484309"/>
                </a:cubicBezTo>
                <a:cubicBezTo>
                  <a:pt x="763422" y="3476902"/>
                  <a:pt x="754199" y="3469342"/>
                  <a:pt x="744375" y="3462540"/>
                </a:cubicBezTo>
                <a:cubicBezTo>
                  <a:pt x="739536" y="3459365"/>
                  <a:pt x="734547" y="3456342"/>
                  <a:pt x="729256" y="3453923"/>
                </a:cubicBezTo>
                <a:close/>
                <a:moveTo>
                  <a:pt x="6288460" y="3449690"/>
                </a:moveTo>
                <a:cubicBezTo>
                  <a:pt x="6286192" y="3454377"/>
                  <a:pt x="6284227" y="3459214"/>
                  <a:pt x="6282262" y="3464052"/>
                </a:cubicBezTo>
                <a:cubicBezTo>
                  <a:pt x="6278332" y="3473727"/>
                  <a:pt x="6274552" y="3483252"/>
                  <a:pt x="6270924" y="3492926"/>
                </a:cubicBezTo>
                <a:cubicBezTo>
                  <a:pt x="6263667" y="3512428"/>
                  <a:pt x="6256864" y="3532231"/>
                  <a:pt x="6250514" y="3552036"/>
                </a:cubicBezTo>
                <a:cubicBezTo>
                  <a:pt x="6247643" y="3562316"/>
                  <a:pt x="6245072" y="3572596"/>
                  <a:pt x="6243107" y="3583027"/>
                </a:cubicBezTo>
                <a:cubicBezTo>
                  <a:pt x="6240991" y="3594365"/>
                  <a:pt x="6239026" y="3605855"/>
                  <a:pt x="6237211" y="3617344"/>
                </a:cubicBezTo>
                <a:cubicBezTo>
                  <a:pt x="6235397" y="3628984"/>
                  <a:pt x="6234037" y="3640626"/>
                  <a:pt x="6232675" y="3652266"/>
                </a:cubicBezTo>
                <a:lnTo>
                  <a:pt x="6230772" y="3685430"/>
                </a:lnTo>
                <a:lnTo>
                  <a:pt x="6239782" y="3701096"/>
                </a:lnTo>
                <a:cubicBezTo>
                  <a:pt x="6244770" y="3713494"/>
                  <a:pt x="6249307" y="3726343"/>
                  <a:pt x="6253842" y="3739042"/>
                </a:cubicBezTo>
                <a:cubicBezTo>
                  <a:pt x="6258075" y="3750985"/>
                  <a:pt x="6262158" y="3763079"/>
                  <a:pt x="6265785" y="3775324"/>
                </a:cubicBezTo>
                <a:cubicBezTo>
                  <a:pt x="6265937" y="3775475"/>
                  <a:pt x="6265937" y="3775626"/>
                  <a:pt x="6265937" y="3775626"/>
                </a:cubicBezTo>
                <a:cubicBezTo>
                  <a:pt x="6269564" y="3788477"/>
                  <a:pt x="6272587" y="3801327"/>
                  <a:pt x="6275611" y="3814327"/>
                </a:cubicBezTo>
                <a:lnTo>
                  <a:pt x="6278797" y="3832262"/>
                </a:lnTo>
                <a:lnTo>
                  <a:pt x="6308719" y="3782428"/>
                </a:lnTo>
                <a:cubicBezTo>
                  <a:pt x="6315823" y="3771544"/>
                  <a:pt x="6324439" y="3761567"/>
                  <a:pt x="6332905" y="3751590"/>
                </a:cubicBezTo>
                <a:lnTo>
                  <a:pt x="6341660" y="3742078"/>
                </a:lnTo>
                <a:lnTo>
                  <a:pt x="6342429" y="3732843"/>
                </a:lnTo>
                <a:cubicBezTo>
                  <a:pt x="6342883" y="3730273"/>
                  <a:pt x="6343036" y="3727553"/>
                  <a:pt x="6343186" y="3724981"/>
                </a:cubicBezTo>
                <a:cubicBezTo>
                  <a:pt x="6343337" y="3722109"/>
                  <a:pt x="6343490" y="3719085"/>
                  <a:pt x="6343640" y="3716214"/>
                </a:cubicBezTo>
                <a:cubicBezTo>
                  <a:pt x="6343793" y="3705631"/>
                  <a:pt x="6343942" y="3695049"/>
                  <a:pt x="6343337" y="3684617"/>
                </a:cubicBezTo>
                <a:cubicBezTo>
                  <a:pt x="6342734" y="3672675"/>
                  <a:pt x="6341372" y="3660581"/>
                  <a:pt x="6340162" y="3648638"/>
                </a:cubicBezTo>
                <a:cubicBezTo>
                  <a:pt x="6338953" y="3637450"/>
                  <a:pt x="6337896" y="3626113"/>
                  <a:pt x="6336534" y="3614925"/>
                </a:cubicBezTo>
                <a:cubicBezTo>
                  <a:pt x="6335778" y="3608727"/>
                  <a:pt x="6334872" y="3602379"/>
                  <a:pt x="6333813" y="3596179"/>
                </a:cubicBezTo>
                <a:cubicBezTo>
                  <a:pt x="6333058" y="3591796"/>
                  <a:pt x="6331999" y="3587412"/>
                  <a:pt x="6330940" y="3583179"/>
                </a:cubicBezTo>
                <a:cubicBezTo>
                  <a:pt x="6324742" y="3560351"/>
                  <a:pt x="6318242" y="3537523"/>
                  <a:pt x="6311590" y="3514695"/>
                </a:cubicBezTo>
                <a:cubicBezTo>
                  <a:pt x="6308114" y="3502753"/>
                  <a:pt x="6304636" y="3490810"/>
                  <a:pt x="6300402" y="3479170"/>
                </a:cubicBezTo>
                <a:cubicBezTo>
                  <a:pt x="6298287" y="3473424"/>
                  <a:pt x="6296018" y="3467680"/>
                  <a:pt x="6293750" y="3461935"/>
                </a:cubicBezTo>
                <a:cubicBezTo>
                  <a:pt x="6292089" y="3457853"/>
                  <a:pt x="6290425" y="3453772"/>
                  <a:pt x="6288460" y="3449690"/>
                </a:cubicBezTo>
                <a:close/>
                <a:moveTo>
                  <a:pt x="5562816" y="3445306"/>
                </a:moveTo>
                <a:cubicBezTo>
                  <a:pt x="5562665" y="3445457"/>
                  <a:pt x="5562512" y="3445457"/>
                  <a:pt x="5562211" y="3445608"/>
                </a:cubicBezTo>
                <a:cubicBezTo>
                  <a:pt x="5561455" y="3446212"/>
                  <a:pt x="5560700" y="3446817"/>
                  <a:pt x="5559944" y="3447573"/>
                </a:cubicBezTo>
                <a:cubicBezTo>
                  <a:pt x="5555861" y="3452864"/>
                  <a:pt x="5552384" y="3458761"/>
                  <a:pt x="5549360" y="3464657"/>
                </a:cubicBezTo>
                <a:cubicBezTo>
                  <a:pt x="5546640" y="3470553"/>
                  <a:pt x="5544522" y="3476751"/>
                  <a:pt x="5541952" y="3482798"/>
                </a:cubicBezTo>
                <a:cubicBezTo>
                  <a:pt x="5539384" y="3488996"/>
                  <a:pt x="5536662" y="3495043"/>
                  <a:pt x="5534243" y="3501241"/>
                </a:cubicBezTo>
                <a:cubicBezTo>
                  <a:pt x="5531824" y="3507438"/>
                  <a:pt x="5529708" y="3513789"/>
                  <a:pt x="5526985" y="3519986"/>
                </a:cubicBezTo>
                <a:cubicBezTo>
                  <a:pt x="5524115" y="3526337"/>
                  <a:pt x="5520938" y="3532384"/>
                  <a:pt x="5517765" y="3538582"/>
                </a:cubicBezTo>
                <a:cubicBezTo>
                  <a:pt x="5515800" y="3542965"/>
                  <a:pt x="5514287" y="3547501"/>
                  <a:pt x="5513080" y="3552188"/>
                </a:cubicBezTo>
                <a:cubicBezTo>
                  <a:pt x="5512021" y="3559443"/>
                  <a:pt x="5512322" y="3566701"/>
                  <a:pt x="5512626" y="3573958"/>
                </a:cubicBezTo>
                <a:lnTo>
                  <a:pt x="5512802" y="3575199"/>
                </a:lnTo>
                <a:lnTo>
                  <a:pt x="5517311" y="3578643"/>
                </a:lnTo>
                <a:cubicBezTo>
                  <a:pt x="5519580" y="3580760"/>
                  <a:pt x="5521846" y="3582876"/>
                  <a:pt x="5524114" y="3585144"/>
                </a:cubicBezTo>
                <a:cubicBezTo>
                  <a:pt x="5528498" y="3589831"/>
                  <a:pt x="5532732" y="3594668"/>
                  <a:pt x="5536662" y="3599808"/>
                </a:cubicBezTo>
                <a:cubicBezTo>
                  <a:pt x="5548452" y="3614774"/>
                  <a:pt x="5558885" y="3630951"/>
                  <a:pt x="5568710" y="3647278"/>
                </a:cubicBezTo>
                <a:cubicBezTo>
                  <a:pt x="5573699" y="3655440"/>
                  <a:pt x="5578085" y="3663756"/>
                  <a:pt x="5582015" y="3672525"/>
                </a:cubicBezTo>
                <a:cubicBezTo>
                  <a:pt x="5585794" y="3680989"/>
                  <a:pt x="5588816" y="3689607"/>
                  <a:pt x="5591840" y="3698374"/>
                </a:cubicBezTo>
                <a:cubicBezTo>
                  <a:pt x="5591539" y="3697770"/>
                  <a:pt x="5591388" y="3697014"/>
                  <a:pt x="5591085" y="3696410"/>
                </a:cubicBezTo>
                <a:lnTo>
                  <a:pt x="5596626" y="3712397"/>
                </a:lnTo>
                <a:lnTo>
                  <a:pt x="5598038" y="3701852"/>
                </a:lnTo>
                <a:cubicBezTo>
                  <a:pt x="5600307" y="3688852"/>
                  <a:pt x="5602876" y="3675699"/>
                  <a:pt x="5606656" y="3663000"/>
                </a:cubicBezTo>
                <a:cubicBezTo>
                  <a:pt x="5608470" y="3656802"/>
                  <a:pt x="5610889" y="3650906"/>
                  <a:pt x="5613308" y="3645010"/>
                </a:cubicBezTo>
                <a:lnTo>
                  <a:pt x="5620200" y="3630241"/>
                </a:lnTo>
                <a:lnTo>
                  <a:pt x="5618904" y="3626415"/>
                </a:lnTo>
                <a:cubicBezTo>
                  <a:pt x="5618599" y="3617496"/>
                  <a:pt x="5618297" y="3608577"/>
                  <a:pt x="5617845" y="3599657"/>
                </a:cubicBezTo>
                <a:cubicBezTo>
                  <a:pt x="5617238" y="3593156"/>
                  <a:pt x="5616332" y="3586807"/>
                  <a:pt x="5615122" y="3580457"/>
                </a:cubicBezTo>
                <a:cubicBezTo>
                  <a:pt x="5613762" y="3573958"/>
                  <a:pt x="5612099" y="3567457"/>
                  <a:pt x="5610284" y="3561106"/>
                </a:cubicBezTo>
                <a:lnTo>
                  <a:pt x="5598436" y="3524097"/>
                </a:lnTo>
                <a:lnTo>
                  <a:pt x="5599098" y="3525883"/>
                </a:lnTo>
                <a:cubicBezTo>
                  <a:pt x="5598796" y="3524824"/>
                  <a:pt x="5598342" y="3523918"/>
                  <a:pt x="5598039" y="3522859"/>
                </a:cubicBezTo>
                <a:lnTo>
                  <a:pt x="5598436" y="3524097"/>
                </a:lnTo>
                <a:lnTo>
                  <a:pt x="5583677" y="3484309"/>
                </a:lnTo>
                <a:cubicBezTo>
                  <a:pt x="5578085" y="3471459"/>
                  <a:pt x="5571736" y="3458911"/>
                  <a:pt x="5564176" y="3447120"/>
                </a:cubicBezTo>
                <a:cubicBezTo>
                  <a:pt x="5563722" y="3446516"/>
                  <a:pt x="5563269" y="3445911"/>
                  <a:pt x="5562816" y="3445306"/>
                </a:cubicBezTo>
                <a:close/>
                <a:moveTo>
                  <a:pt x="5412697" y="3434120"/>
                </a:moveTo>
                <a:cubicBezTo>
                  <a:pt x="5411335" y="3436236"/>
                  <a:pt x="5409976" y="3438353"/>
                  <a:pt x="5408765" y="3440621"/>
                </a:cubicBezTo>
                <a:cubicBezTo>
                  <a:pt x="5405741" y="3447423"/>
                  <a:pt x="5403173" y="3454226"/>
                  <a:pt x="5401359" y="3461482"/>
                </a:cubicBezTo>
                <a:cubicBezTo>
                  <a:pt x="5399543" y="3469042"/>
                  <a:pt x="5397881" y="3476449"/>
                  <a:pt x="5396368" y="3484007"/>
                </a:cubicBezTo>
                <a:cubicBezTo>
                  <a:pt x="5394857" y="3493230"/>
                  <a:pt x="5393043" y="3502452"/>
                  <a:pt x="5392438" y="3511824"/>
                </a:cubicBezTo>
                <a:cubicBezTo>
                  <a:pt x="5391833" y="3521802"/>
                  <a:pt x="5391682" y="3531779"/>
                  <a:pt x="5391381" y="3541757"/>
                </a:cubicBezTo>
                <a:cubicBezTo>
                  <a:pt x="5390776" y="3560200"/>
                  <a:pt x="5390170" y="3578644"/>
                  <a:pt x="5391381" y="3597089"/>
                </a:cubicBezTo>
                <a:cubicBezTo>
                  <a:pt x="5392739" y="3610543"/>
                  <a:pt x="5394857" y="3623997"/>
                  <a:pt x="5397580" y="3637301"/>
                </a:cubicBezTo>
                <a:cubicBezTo>
                  <a:pt x="5398940" y="3643649"/>
                  <a:pt x="5400300" y="3650000"/>
                  <a:pt x="5401811" y="3656348"/>
                </a:cubicBezTo>
                <a:lnTo>
                  <a:pt x="5404075" y="3667584"/>
                </a:lnTo>
                <a:lnTo>
                  <a:pt x="5441025" y="3684827"/>
                </a:lnTo>
                <a:lnTo>
                  <a:pt x="5441874" y="3666024"/>
                </a:lnTo>
                <a:cubicBezTo>
                  <a:pt x="5442328" y="3659673"/>
                  <a:pt x="5443385" y="3653476"/>
                  <a:pt x="5444442" y="3647278"/>
                </a:cubicBezTo>
                <a:cubicBezTo>
                  <a:pt x="5446712" y="3633520"/>
                  <a:pt x="5450943" y="3620066"/>
                  <a:pt x="5456236" y="3607215"/>
                </a:cubicBezTo>
                <a:cubicBezTo>
                  <a:pt x="5458805" y="3601168"/>
                  <a:pt x="5461679" y="3595273"/>
                  <a:pt x="5465153" y="3589678"/>
                </a:cubicBezTo>
                <a:lnTo>
                  <a:pt x="5465463" y="3589018"/>
                </a:lnTo>
                <a:lnTo>
                  <a:pt x="5463945" y="3588017"/>
                </a:lnTo>
                <a:cubicBezTo>
                  <a:pt x="5460770" y="3570329"/>
                  <a:pt x="5457293" y="3552793"/>
                  <a:pt x="5453664" y="3535256"/>
                </a:cubicBezTo>
                <a:cubicBezTo>
                  <a:pt x="5450642" y="3520442"/>
                  <a:pt x="5447315" y="3505929"/>
                  <a:pt x="5442780" y="3491567"/>
                </a:cubicBezTo>
                <a:cubicBezTo>
                  <a:pt x="5437036" y="3475391"/>
                  <a:pt x="5430082" y="3459064"/>
                  <a:pt x="5421011" y="3444400"/>
                </a:cubicBezTo>
                <a:cubicBezTo>
                  <a:pt x="5418441" y="3440772"/>
                  <a:pt x="5415720" y="3437294"/>
                  <a:pt x="5412697" y="3434120"/>
                </a:cubicBezTo>
                <a:close/>
                <a:moveTo>
                  <a:pt x="957567" y="3431225"/>
                </a:moveTo>
                <a:lnTo>
                  <a:pt x="956609" y="3431398"/>
                </a:lnTo>
                <a:lnTo>
                  <a:pt x="952998" y="3435782"/>
                </a:lnTo>
                <a:cubicBezTo>
                  <a:pt x="950579" y="3439410"/>
                  <a:pt x="948462" y="3443189"/>
                  <a:pt x="946345" y="3447120"/>
                </a:cubicBezTo>
                <a:cubicBezTo>
                  <a:pt x="944077" y="3451052"/>
                  <a:pt x="942566" y="3455435"/>
                  <a:pt x="940902" y="3459668"/>
                </a:cubicBezTo>
                <a:lnTo>
                  <a:pt x="940544" y="3460984"/>
                </a:lnTo>
                <a:lnTo>
                  <a:pt x="940752" y="3462238"/>
                </a:lnTo>
                <a:lnTo>
                  <a:pt x="939958" y="3463133"/>
                </a:lnTo>
                <a:lnTo>
                  <a:pt x="932741" y="3489600"/>
                </a:lnTo>
                <a:cubicBezTo>
                  <a:pt x="930319" y="3500788"/>
                  <a:pt x="928657" y="3512278"/>
                  <a:pt x="926843" y="3523615"/>
                </a:cubicBezTo>
                <a:cubicBezTo>
                  <a:pt x="923215" y="3545536"/>
                  <a:pt x="919435" y="3567607"/>
                  <a:pt x="917774" y="3589680"/>
                </a:cubicBezTo>
                <a:cubicBezTo>
                  <a:pt x="916411" y="3611751"/>
                  <a:pt x="915203" y="3633974"/>
                  <a:pt x="917016" y="3656047"/>
                </a:cubicBezTo>
                <a:cubicBezTo>
                  <a:pt x="918679" y="3676605"/>
                  <a:pt x="921704" y="3696864"/>
                  <a:pt x="924575" y="3717273"/>
                </a:cubicBezTo>
                <a:lnTo>
                  <a:pt x="924015" y="3717906"/>
                </a:lnTo>
                <a:lnTo>
                  <a:pt x="962434" y="3756747"/>
                </a:lnTo>
                <a:lnTo>
                  <a:pt x="964034" y="3741309"/>
                </a:lnTo>
                <a:cubicBezTo>
                  <a:pt x="965243" y="3735261"/>
                  <a:pt x="966905" y="3729214"/>
                  <a:pt x="968417" y="3723167"/>
                </a:cubicBezTo>
                <a:cubicBezTo>
                  <a:pt x="970081" y="3716970"/>
                  <a:pt x="971592" y="3710772"/>
                  <a:pt x="973256" y="3704572"/>
                </a:cubicBezTo>
                <a:cubicBezTo>
                  <a:pt x="976885" y="3691873"/>
                  <a:pt x="981116" y="3679175"/>
                  <a:pt x="985046" y="3666628"/>
                </a:cubicBezTo>
                <a:cubicBezTo>
                  <a:pt x="987165" y="3659673"/>
                  <a:pt x="989433" y="3652568"/>
                  <a:pt x="992153" y="3645765"/>
                </a:cubicBezTo>
                <a:cubicBezTo>
                  <a:pt x="994721" y="3639567"/>
                  <a:pt x="997745" y="3633520"/>
                  <a:pt x="1001978" y="3628379"/>
                </a:cubicBezTo>
                <a:cubicBezTo>
                  <a:pt x="1002282" y="3628532"/>
                  <a:pt x="1002282" y="3628379"/>
                  <a:pt x="1002433" y="3628379"/>
                </a:cubicBezTo>
                <a:lnTo>
                  <a:pt x="1013883" y="3622797"/>
                </a:lnTo>
                <a:lnTo>
                  <a:pt x="1005907" y="3589680"/>
                </a:lnTo>
                <a:cubicBezTo>
                  <a:pt x="1001827" y="3571840"/>
                  <a:pt x="999408" y="3553699"/>
                  <a:pt x="996081" y="3535710"/>
                </a:cubicBezTo>
                <a:cubicBezTo>
                  <a:pt x="993361" y="3521953"/>
                  <a:pt x="990337" y="3508196"/>
                  <a:pt x="986257" y="3494741"/>
                </a:cubicBezTo>
                <a:cubicBezTo>
                  <a:pt x="982173" y="3481135"/>
                  <a:pt x="977186" y="3467680"/>
                  <a:pt x="971138" y="3454678"/>
                </a:cubicBezTo>
                <a:close/>
                <a:moveTo>
                  <a:pt x="8559884" y="3431096"/>
                </a:moveTo>
                <a:cubicBezTo>
                  <a:pt x="8540684" y="3430492"/>
                  <a:pt x="8521334" y="3431096"/>
                  <a:pt x="8501983" y="3432155"/>
                </a:cubicBezTo>
                <a:cubicBezTo>
                  <a:pt x="8492459" y="3432607"/>
                  <a:pt x="8483087" y="3433364"/>
                  <a:pt x="8473562" y="3434120"/>
                </a:cubicBezTo>
                <a:cubicBezTo>
                  <a:pt x="8468423" y="3434574"/>
                  <a:pt x="8463433" y="3435026"/>
                  <a:pt x="8458294" y="3435783"/>
                </a:cubicBezTo>
                <a:cubicBezTo>
                  <a:pt x="8453758" y="3436388"/>
                  <a:pt x="8449223" y="3437294"/>
                  <a:pt x="8444840" y="3438202"/>
                </a:cubicBezTo>
                <a:cubicBezTo>
                  <a:pt x="8440303" y="3439259"/>
                  <a:pt x="8435618" y="3440318"/>
                  <a:pt x="8431233" y="3441830"/>
                </a:cubicBezTo>
                <a:cubicBezTo>
                  <a:pt x="8426094" y="3443644"/>
                  <a:pt x="8421256" y="3445609"/>
                  <a:pt x="8416418" y="3447877"/>
                </a:cubicBezTo>
                <a:cubicBezTo>
                  <a:pt x="8412184" y="3450144"/>
                  <a:pt x="8408103" y="3452715"/>
                  <a:pt x="8404324" y="3455739"/>
                </a:cubicBezTo>
                <a:cubicBezTo>
                  <a:pt x="8404324" y="3455739"/>
                  <a:pt x="8404172" y="3455889"/>
                  <a:pt x="8404021" y="3456040"/>
                </a:cubicBezTo>
                <a:cubicBezTo>
                  <a:pt x="8414755" y="3466925"/>
                  <a:pt x="8427152" y="3476146"/>
                  <a:pt x="8440002" y="3484612"/>
                </a:cubicBezTo>
                <a:cubicBezTo>
                  <a:pt x="8484447" y="3512732"/>
                  <a:pt x="8533125" y="3534198"/>
                  <a:pt x="8582560" y="3552037"/>
                </a:cubicBezTo>
                <a:lnTo>
                  <a:pt x="8583892" y="3553494"/>
                </a:lnTo>
                <a:lnTo>
                  <a:pt x="8600701" y="3547501"/>
                </a:lnTo>
                <a:cubicBezTo>
                  <a:pt x="8607807" y="3545233"/>
                  <a:pt x="8614912" y="3543572"/>
                  <a:pt x="8622017" y="3541908"/>
                </a:cubicBezTo>
                <a:cubicBezTo>
                  <a:pt x="8646962" y="3536314"/>
                  <a:pt x="8672056" y="3530419"/>
                  <a:pt x="8697454" y="3527395"/>
                </a:cubicBezTo>
                <a:lnTo>
                  <a:pt x="8722210" y="3525811"/>
                </a:lnTo>
                <a:lnTo>
                  <a:pt x="8710153" y="3509708"/>
                </a:lnTo>
                <a:cubicBezTo>
                  <a:pt x="8702593" y="3499276"/>
                  <a:pt x="8695640" y="3488391"/>
                  <a:pt x="8688837" y="3477356"/>
                </a:cubicBezTo>
                <a:lnTo>
                  <a:pt x="8674139" y="3453086"/>
                </a:lnTo>
                <a:lnTo>
                  <a:pt x="8668277" y="3453772"/>
                </a:lnTo>
                <a:cubicBezTo>
                  <a:pt x="8665405" y="3452412"/>
                  <a:pt x="8662230" y="3451506"/>
                  <a:pt x="8659207" y="3450447"/>
                </a:cubicBezTo>
                <a:cubicBezTo>
                  <a:pt x="8656032" y="3449238"/>
                  <a:pt x="8652858" y="3448179"/>
                  <a:pt x="8649682" y="3447120"/>
                </a:cubicBezTo>
                <a:cubicBezTo>
                  <a:pt x="8620506" y="3438202"/>
                  <a:pt x="8590421" y="3432760"/>
                  <a:pt x="8559884" y="3431096"/>
                </a:cubicBezTo>
                <a:close/>
                <a:moveTo>
                  <a:pt x="9287646" y="3428374"/>
                </a:moveTo>
                <a:cubicBezTo>
                  <a:pt x="9290065" y="3432457"/>
                  <a:pt x="9292484" y="3436539"/>
                  <a:pt x="9294752" y="3440619"/>
                </a:cubicBezTo>
                <a:cubicBezTo>
                  <a:pt x="9299439" y="3448784"/>
                  <a:pt x="9304427" y="3456946"/>
                  <a:pt x="9309415" y="3465111"/>
                </a:cubicBezTo>
                <a:cubicBezTo>
                  <a:pt x="9314556" y="3473273"/>
                  <a:pt x="9319695" y="3481438"/>
                  <a:pt x="9324987" y="3489450"/>
                </a:cubicBezTo>
                <a:cubicBezTo>
                  <a:pt x="9330128" y="3497160"/>
                  <a:pt x="9335872" y="3504567"/>
                  <a:pt x="9341617" y="3511975"/>
                </a:cubicBezTo>
                <a:cubicBezTo>
                  <a:pt x="9347512" y="3519080"/>
                  <a:pt x="9353559" y="3526186"/>
                  <a:pt x="9360363" y="3532535"/>
                </a:cubicBezTo>
                <a:cubicBezTo>
                  <a:pt x="9367467" y="3539186"/>
                  <a:pt x="9375027" y="3545386"/>
                  <a:pt x="9382735" y="3551280"/>
                </a:cubicBezTo>
                <a:cubicBezTo>
                  <a:pt x="9383342" y="3551734"/>
                  <a:pt x="9383794" y="3552188"/>
                  <a:pt x="9384399" y="3552642"/>
                </a:cubicBezTo>
                <a:cubicBezTo>
                  <a:pt x="9385911" y="3553699"/>
                  <a:pt x="9387573" y="3554758"/>
                  <a:pt x="9389086" y="3555967"/>
                </a:cubicBezTo>
                <a:lnTo>
                  <a:pt x="9408460" y="3567433"/>
                </a:lnTo>
                <a:lnTo>
                  <a:pt x="9419773" y="3564887"/>
                </a:lnTo>
                <a:cubicBezTo>
                  <a:pt x="9425822" y="3564132"/>
                  <a:pt x="9431717" y="3563527"/>
                  <a:pt x="9437764" y="3563527"/>
                </a:cubicBezTo>
                <a:cubicBezTo>
                  <a:pt x="9438368" y="3563527"/>
                  <a:pt x="9438973" y="3563527"/>
                  <a:pt x="9439427" y="3563527"/>
                </a:cubicBezTo>
                <a:cubicBezTo>
                  <a:pt x="9453034" y="3563527"/>
                  <a:pt x="9466337" y="3564887"/>
                  <a:pt x="9479790" y="3567004"/>
                </a:cubicBezTo>
                <a:cubicBezTo>
                  <a:pt x="9492641" y="3568969"/>
                  <a:pt x="9505340" y="3572143"/>
                  <a:pt x="9518189" y="3574412"/>
                </a:cubicBezTo>
                <a:cubicBezTo>
                  <a:pt x="9542982" y="3578795"/>
                  <a:pt x="9567624" y="3583633"/>
                  <a:pt x="9591963" y="3589983"/>
                </a:cubicBezTo>
                <a:lnTo>
                  <a:pt x="9599247" y="3592156"/>
                </a:lnTo>
                <a:lnTo>
                  <a:pt x="9593627" y="3579702"/>
                </a:lnTo>
                <a:lnTo>
                  <a:pt x="9589868" y="3569425"/>
                </a:lnTo>
                <a:lnTo>
                  <a:pt x="9585916" y="3568515"/>
                </a:lnTo>
                <a:cubicBezTo>
                  <a:pt x="9584707" y="3566549"/>
                  <a:pt x="9583347" y="3564887"/>
                  <a:pt x="9581987" y="3563073"/>
                </a:cubicBezTo>
                <a:cubicBezTo>
                  <a:pt x="9578055" y="3558235"/>
                  <a:pt x="9573975" y="3553548"/>
                  <a:pt x="9569742" y="3549012"/>
                </a:cubicBezTo>
                <a:cubicBezTo>
                  <a:pt x="9564299" y="3543268"/>
                  <a:pt x="9558554" y="3537525"/>
                  <a:pt x="9552658" y="3532082"/>
                </a:cubicBezTo>
                <a:cubicBezTo>
                  <a:pt x="9546763" y="3526487"/>
                  <a:pt x="9540564" y="3521348"/>
                  <a:pt x="9534366" y="3516207"/>
                </a:cubicBezTo>
                <a:cubicBezTo>
                  <a:pt x="9528471" y="3511370"/>
                  <a:pt x="9522575" y="3506532"/>
                  <a:pt x="9516528" y="3501998"/>
                </a:cubicBezTo>
                <a:cubicBezTo>
                  <a:pt x="9502619" y="3492322"/>
                  <a:pt x="9487803" y="3484309"/>
                  <a:pt x="9472838" y="3476449"/>
                </a:cubicBezTo>
                <a:cubicBezTo>
                  <a:pt x="9464825" y="3472367"/>
                  <a:pt x="9456963" y="3468134"/>
                  <a:pt x="9448801" y="3464506"/>
                </a:cubicBezTo>
                <a:cubicBezTo>
                  <a:pt x="9441695" y="3461332"/>
                  <a:pt x="9434439" y="3458307"/>
                  <a:pt x="9427031" y="3455435"/>
                </a:cubicBezTo>
                <a:cubicBezTo>
                  <a:pt x="9416902" y="3451807"/>
                  <a:pt x="9406773" y="3448481"/>
                  <a:pt x="9396493" y="3445457"/>
                </a:cubicBezTo>
                <a:cubicBezTo>
                  <a:pt x="9391655" y="3443946"/>
                  <a:pt x="9386818" y="3442433"/>
                  <a:pt x="9381980" y="3440922"/>
                </a:cubicBezTo>
                <a:cubicBezTo>
                  <a:pt x="9376839" y="3439410"/>
                  <a:pt x="9371852" y="3437748"/>
                  <a:pt x="9366561" y="3436690"/>
                </a:cubicBezTo>
                <a:cubicBezTo>
                  <a:pt x="9355676" y="3434572"/>
                  <a:pt x="9344641" y="3433363"/>
                  <a:pt x="9333604" y="3432306"/>
                </a:cubicBezTo>
                <a:cubicBezTo>
                  <a:pt x="9323778" y="3431398"/>
                  <a:pt x="9313951" y="3430339"/>
                  <a:pt x="9304124" y="3429433"/>
                </a:cubicBezTo>
                <a:cubicBezTo>
                  <a:pt x="9298681" y="3428979"/>
                  <a:pt x="9293088" y="3428525"/>
                  <a:pt x="9287646" y="3428374"/>
                </a:cubicBezTo>
                <a:close/>
                <a:moveTo>
                  <a:pt x="10287979" y="3420361"/>
                </a:moveTo>
                <a:cubicBezTo>
                  <a:pt x="10288281" y="3422932"/>
                  <a:pt x="10288734" y="3425502"/>
                  <a:pt x="10289188" y="3428071"/>
                </a:cubicBezTo>
                <a:cubicBezTo>
                  <a:pt x="10290247" y="3433060"/>
                  <a:pt x="10291909" y="3437747"/>
                  <a:pt x="10293421" y="3442584"/>
                </a:cubicBezTo>
                <a:cubicBezTo>
                  <a:pt x="10295085" y="3447876"/>
                  <a:pt x="10296899" y="3453017"/>
                  <a:pt x="10298864" y="3458005"/>
                </a:cubicBezTo>
                <a:cubicBezTo>
                  <a:pt x="10302944" y="3468134"/>
                  <a:pt x="10307330" y="3478262"/>
                  <a:pt x="10311864" y="3488240"/>
                </a:cubicBezTo>
                <a:cubicBezTo>
                  <a:pt x="10317459" y="3499730"/>
                  <a:pt x="10323807" y="3510916"/>
                  <a:pt x="10330610" y="3521801"/>
                </a:cubicBezTo>
                <a:cubicBezTo>
                  <a:pt x="10333786" y="3526638"/>
                  <a:pt x="10337262" y="3531325"/>
                  <a:pt x="10340588" y="3536163"/>
                </a:cubicBezTo>
                <a:cubicBezTo>
                  <a:pt x="10343913" y="3540850"/>
                  <a:pt x="10347089" y="3545535"/>
                  <a:pt x="10350264" y="3550222"/>
                </a:cubicBezTo>
                <a:lnTo>
                  <a:pt x="10349802" y="3552307"/>
                </a:lnTo>
                <a:lnTo>
                  <a:pt x="10358882" y="3555059"/>
                </a:lnTo>
                <a:cubicBezTo>
                  <a:pt x="10364475" y="3557327"/>
                  <a:pt x="10369917" y="3559897"/>
                  <a:pt x="10375056" y="3562921"/>
                </a:cubicBezTo>
                <a:cubicBezTo>
                  <a:pt x="10380499" y="3566095"/>
                  <a:pt x="10385790" y="3569271"/>
                  <a:pt x="10391082" y="3572747"/>
                </a:cubicBezTo>
                <a:lnTo>
                  <a:pt x="10405268" y="3582716"/>
                </a:lnTo>
                <a:lnTo>
                  <a:pt x="10398337" y="3568061"/>
                </a:lnTo>
                <a:cubicBezTo>
                  <a:pt x="10394558" y="3560200"/>
                  <a:pt x="10390628" y="3552339"/>
                  <a:pt x="10387000" y="3544327"/>
                </a:cubicBezTo>
                <a:cubicBezTo>
                  <a:pt x="10383522" y="3536767"/>
                  <a:pt x="10380197" y="3529209"/>
                  <a:pt x="10376720" y="3521650"/>
                </a:cubicBezTo>
                <a:cubicBezTo>
                  <a:pt x="10371428" y="3510313"/>
                  <a:pt x="10365835" y="3499125"/>
                  <a:pt x="10360694" y="3487636"/>
                </a:cubicBezTo>
                <a:cubicBezTo>
                  <a:pt x="10358277" y="3482042"/>
                  <a:pt x="10355857" y="3476449"/>
                  <a:pt x="10354043" y="3470553"/>
                </a:cubicBezTo>
                <a:lnTo>
                  <a:pt x="10352014" y="3463449"/>
                </a:lnTo>
                <a:lnTo>
                  <a:pt x="10337414" y="3452109"/>
                </a:lnTo>
                <a:cubicBezTo>
                  <a:pt x="10331972" y="3447725"/>
                  <a:pt x="10326377" y="3443340"/>
                  <a:pt x="10320633" y="3439259"/>
                </a:cubicBezTo>
                <a:cubicBezTo>
                  <a:pt x="10315795" y="3435932"/>
                  <a:pt x="10310958" y="3432758"/>
                  <a:pt x="10305817" y="3429735"/>
                </a:cubicBezTo>
                <a:cubicBezTo>
                  <a:pt x="10300073" y="3426257"/>
                  <a:pt x="10294177" y="3423083"/>
                  <a:pt x="10287979" y="3420361"/>
                </a:cubicBezTo>
                <a:close/>
                <a:moveTo>
                  <a:pt x="10602186" y="3395297"/>
                </a:moveTo>
                <a:lnTo>
                  <a:pt x="10603635" y="3423838"/>
                </a:lnTo>
                <a:cubicBezTo>
                  <a:pt x="10603484" y="3436085"/>
                  <a:pt x="10602880" y="3448330"/>
                  <a:pt x="10602124" y="3460424"/>
                </a:cubicBezTo>
                <a:cubicBezTo>
                  <a:pt x="10601821" y="3466471"/>
                  <a:pt x="10601367" y="3472518"/>
                  <a:pt x="10600915" y="3478565"/>
                </a:cubicBezTo>
                <a:cubicBezTo>
                  <a:pt x="10600611" y="3481589"/>
                  <a:pt x="10600461" y="3484612"/>
                  <a:pt x="10600158" y="3487636"/>
                </a:cubicBezTo>
                <a:lnTo>
                  <a:pt x="10599878" y="3490392"/>
                </a:lnTo>
                <a:lnTo>
                  <a:pt x="10603484" y="3492019"/>
                </a:lnTo>
                <a:cubicBezTo>
                  <a:pt x="10606054" y="3494590"/>
                  <a:pt x="10608322" y="3497614"/>
                  <a:pt x="10610136" y="3500788"/>
                </a:cubicBezTo>
                <a:cubicBezTo>
                  <a:pt x="10616939" y="3512732"/>
                  <a:pt x="10622835" y="3525127"/>
                  <a:pt x="10628430" y="3537675"/>
                </a:cubicBezTo>
                <a:cubicBezTo>
                  <a:pt x="10633870" y="3549920"/>
                  <a:pt x="10638860" y="3562317"/>
                  <a:pt x="10643547" y="3574865"/>
                </a:cubicBezTo>
                <a:cubicBezTo>
                  <a:pt x="10647931" y="3586353"/>
                  <a:pt x="10652164" y="3597843"/>
                  <a:pt x="10655640" y="3609484"/>
                </a:cubicBezTo>
                <a:lnTo>
                  <a:pt x="10656736" y="3613801"/>
                </a:lnTo>
                <a:lnTo>
                  <a:pt x="10656851" y="3609786"/>
                </a:lnTo>
                <a:cubicBezTo>
                  <a:pt x="10657303" y="3596179"/>
                  <a:pt x="10657757" y="3582574"/>
                  <a:pt x="10658966" y="3569120"/>
                </a:cubicBezTo>
                <a:cubicBezTo>
                  <a:pt x="10660025" y="3556572"/>
                  <a:pt x="10661082" y="3543873"/>
                  <a:pt x="10662595" y="3531325"/>
                </a:cubicBezTo>
                <a:lnTo>
                  <a:pt x="10664786" y="3519426"/>
                </a:lnTo>
                <a:lnTo>
                  <a:pt x="10663653" y="3518626"/>
                </a:lnTo>
                <a:cubicBezTo>
                  <a:pt x="10662442" y="3516814"/>
                  <a:pt x="10661837" y="3514697"/>
                  <a:pt x="10661687" y="3512581"/>
                </a:cubicBezTo>
                <a:cubicBezTo>
                  <a:pt x="10661687" y="3512127"/>
                  <a:pt x="10661837" y="3511673"/>
                  <a:pt x="10661837" y="3511219"/>
                </a:cubicBezTo>
                <a:lnTo>
                  <a:pt x="10661755" y="3510306"/>
                </a:lnTo>
                <a:lnTo>
                  <a:pt x="10661988" y="3508196"/>
                </a:lnTo>
                <a:cubicBezTo>
                  <a:pt x="10661988" y="3508649"/>
                  <a:pt x="10661988" y="3508951"/>
                  <a:pt x="10661837" y="3509405"/>
                </a:cubicBezTo>
                <a:lnTo>
                  <a:pt x="10661752" y="3510270"/>
                </a:lnTo>
                <a:lnTo>
                  <a:pt x="10659444" y="3484888"/>
                </a:lnTo>
                <a:lnTo>
                  <a:pt x="10660023" y="3487786"/>
                </a:lnTo>
                <a:cubicBezTo>
                  <a:pt x="10659873" y="3486729"/>
                  <a:pt x="10659571" y="3485671"/>
                  <a:pt x="10659419" y="3484612"/>
                </a:cubicBezTo>
                <a:lnTo>
                  <a:pt x="10659444" y="3484888"/>
                </a:lnTo>
                <a:lnTo>
                  <a:pt x="10659419" y="3484763"/>
                </a:lnTo>
                <a:cubicBezTo>
                  <a:pt x="10657303" y="3473727"/>
                  <a:pt x="10653826" y="3462995"/>
                  <a:pt x="10649291" y="3452713"/>
                </a:cubicBezTo>
                <a:cubicBezTo>
                  <a:pt x="10641884" y="3438353"/>
                  <a:pt x="10632056" y="3425502"/>
                  <a:pt x="10622079" y="3412803"/>
                </a:cubicBezTo>
                <a:cubicBezTo>
                  <a:pt x="10617391" y="3407513"/>
                  <a:pt x="10612706" y="3402372"/>
                  <a:pt x="10607112" y="3397988"/>
                </a:cubicBezTo>
                <a:close/>
                <a:moveTo>
                  <a:pt x="8229658" y="3374134"/>
                </a:moveTo>
                <a:lnTo>
                  <a:pt x="8227447" y="3377428"/>
                </a:lnTo>
                <a:cubicBezTo>
                  <a:pt x="8224271" y="3382417"/>
                  <a:pt x="8221248" y="3387255"/>
                  <a:pt x="8218226" y="3392394"/>
                </a:cubicBezTo>
                <a:cubicBezTo>
                  <a:pt x="8212177" y="3402523"/>
                  <a:pt x="8206887" y="3412954"/>
                  <a:pt x="8201595" y="3423537"/>
                </a:cubicBezTo>
                <a:cubicBezTo>
                  <a:pt x="8191467" y="3443492"/>
                  <a:pt x="8181339" y="3463598"/>
                  <a:pt x="8171663" y="3483855"/>
                </a:cubicBezTo>
                <a:cubicBezTo>
                  <a:pt x="8170001" y="3487636"/>
                  <a:pt x="8168186" y="3491565"/>
                  <a:pt x="8166825" y="3495497"/>
                </a:cubicBezTo>
                <a:cubicBezTo>
                  <a:pt x="8164709" y="3501090"/>
                  <a:pt x="8162895" y="3506835"/>
                  <a:pt x="8161081" y="3512428"/>
                </a:cubicBezTo>
                <a:cubicBezTo>
                  <a:pt x="8157906" y="3522708"/>
                  <a:pt x="8154883" y="3532988"/>
                  <a:pt x="8151859" y="3543268"/>
                </a:cubicBezTo>
                <a:cubicBezTo>
                  <a:pt x="8148683" y="3554153"/>
                  <a:pt x="8145358" y="3565189"/>
                  <a:pt x="8142638" y="3576224"/>
                </a:cubicBezTo>
                <a:cubicBezTo>
                  <a:pt x="8140217" y="3585899"/>
                  <a:pt x="8138555" y="3595727"/>
                  <a:pt x="8136893" y="3605553"/>
                </a:cubicBezTo>
                <a:cubicBezTo>
                  <a:pt x="8136439" y="3608273"/>
                  <a:pt x="8136137" y="3610995"/>
                  <a:pt x="8135683" y="3613867"/>
                </a:cubicBezTo>
                <a:cubicBezTo>
                  <a:pt x="8135379" y="3616287"/>
                  <a:pt x="8135078" y="3618706"/>
                  <a:pt x="8134927" y="3621275"/>
                </a:cubicBezTo>
                <a:lnTo>
                  <a:pt x="8134095" y="3629349"/>
                </a:lnTo>
                <a:lnTo>
                  <a:pt x="8140671" y="3639870"/>
                </a:lnTo>
                <a:lnTo>
                  <a:pt x="8147983" y="3653975"/>
                </a:lnTo>
                <a:lnTo>
                  <a:pt x="8164257" y="3642591"/>
                </a:lnTo>
                <a:cubicBezTo>
                  <a:pt x="8170001" y="3638812"/>
                  <a:pt x="8175746" y="3635184"/>
                  <a:pt x="8181489" y="3631555"/>
                </a:cubicBezTo>
                <a:cubicBezTo>
                  <a:pt x="8181489" y="3631555"/>
                  <a:pt x="8181641" y="3631405"/>
                  <a:pt x="8181641" y="3631405"/>
                </a:cubicBezTo>
                <a:cubicBezTo>
                  <a:pt x="8182699" y="3630649"/>
                  <a:pt x="8183909" y="3630044"/>
                  <a:pt x="8184967" y="3629287"/>
                </a:cubicBezTo>
                <a:cubicBezTo>
                  <a:pt x="8185723" y="3628683"/>
                  <a:pt x="8186631" y="3628078"/>
                  <a:pt x="8187687" y="3627626"/>
                </a:cubicBezTo>
                <a:cubicBezTo>
                  <a:pt x="8197365" y="3621729"/>
                  <a:pt x="8207039" y="3615833"/>
                  <a:pt x="8217167" y="3610845"/>
                </a:cubicBezTo>
                <a:cubicBezTo>
                  <a:pt x="8222459" y="3608275"/>
                  <a:pt x="8227901" y="3606007"/>
                  <a:pt x="8233343" y="3603890"/>
                </a:cubicBezTo>
                <a:cubicBezTo>
                  <a:pt x="8235611" y="3602983"/>
                  <a:pt x="8237879" y="3602228"/>
                  <a:pt x="8240146" y="3601623"/>
                </a:cubicBezTo>
                <a:lnTo>
                  <a:pt x="8242385" y="3601966"/>
                </a:lnTo>
                <a:lnTo>
                  <a:pt x="8247037" y="3596522"/>
                </a:lnTo>
                <a:lnTo>
                  <a:pt x="8251181" y="3564887"/>
                </a:lnTo>
                <a:cubicBezTo>
                  <a:pt x="8251937" y="3553850"/>
                  <a:pt x="8252693" y="3542814"/>
                  <a:pt x="8252995" y="3531627"/>
                </a:cubicBezTo>
                <a:cubicBezTo>
                  <a:pt x="8253299" y="3520591"/>
                  <a:pt x="8253449" y="3509707"/>
                  <a:pt x="8253449" y="3498671"/>
                </a:cubicBezTo>
                <a:cubicBezTo>
                  <a:pt x="8253449" y="3488542"/>
                  <a:pt x="8252845" y="3478565"/>
                  <a:pt x="8251937" y="3468587"/>
                </a:cubicBezTo>
                <a:cubicBezTo>
                  <a:pt x="8249520" y="3449085"/>
                  <a:pt x="8246495" y="3429584"/>
                  <a:pt x="8243169" y="3410083"/>
                </a:cubicBezTo>
                <a:cubicBezTo>
                  <a:pt x="8241507" y="3400407"/>
                  <a:pt x="8239692" y="3390883"/>
                  <a:pt x="8237727" y="3381358"/>
                </a:cubicBezTo>
                <a:lnTo>
                  <a:pt x="8237224" y="3379058"/>
                </a:lnTo>
                <a:close/>
                <a:moveTo>
                  <a:pt x="8799649" y="3372742"/>
                </a:moveTo>
                <a:cubicBezTo>
                  <a:pt x="8799800" y="3375010"/>
                  <a:pt x="8800103" y="3377428"/>
                  <a:pt x="8800406" y="3379697"/>
                </a:cubicBezTo>
                <a:cubicBezTo>
                  <a:pt x="8801009" y="3385290"/>
                  <a:pt x="8801765" y="3390883"/>
                  <a:pt x="8802522" y="3396476"/>
                </a:cubicBezTo>
                <a:cubicBezTo>
                  <a:pt x="8804185" y="3407361"/>
                  <a:pt x="8806301" y="3418094"/>
                  <a:pt x="8808569" y="3428828"/>
                </a:cubicBezTo>
                <a:cubicBezTo>
                  <a:pt x="8813406" y="3449993"/>
                  <a:pt x="8819000" y="3471007"/>
                  <a:pt x="8826105" y="3491415"/>
                </a:cubicBezTo>
                <a:cubicBezTo>
                  <a:pt x="8829732" y="3501998"/>
                  <a:pt x="8834420" y="3512127"/>
                  <a:pt x="8839107" y="3522104"/>
                </a:cubicBezTo>
                <a:cubicBezTo>
                  <a:pt x="8843339" y="3531325"/>
                  <a:pt x="8848025" y="3540396"/>
                  <a:pt x="8852560" y="3549468"/>
                </a:cubicBezTo>
                <a:cubicBezTo>
                  <a:pt x="8856491" y="3556723"/>
                  <a:pt x="8860270" y="3563979"/>
                  <a:pt x="8864806" y="3570783"/>
                </a:cubicBezTo>
                <a:cubicBezTo>
                  <a:pt x="8867376" y="3574713"/>
                  <a:pt x="8870098" y="3578644"/>
                  <a:pt x="8872818" y="3582423"/>
                </a:cubicBezTo>
                <a:cubicBezTo>
                  <a:pt x="8875388" y="3586052"/>
                  <a:pt x="8878261" y="3589377"/>
                  <a:pt x="8880981" y="3592703"/>
                </a:cubicBezTo>
                <a:cubicBezTo>
                  <a:pt x="8888087" y="3600414"/>
                  <a:pt x="8895343" y="3608275"/>
                  <a:pt x="8902750" y="3615682"/>
                </a:cubicBezTo>
                <a:cubicBezTo>
                  <a:pt x="8906985" y="3619764"/>
                  <a:pt x="8910915" y="3623997"/>
                  <a:pt x="8915298" y="3627927"/>
                </a:cubicBezTo>
                <a:cubicBezTo>
                  <a:pt x="8921195" y="3633369"/>
                  <a:pt x="8927091" y="3638661"/>
                  <a:pt x="8932986" y="3643953"/>
                </a:cubicBezTo>
                <a:lnTo>
                  <a:pt x="8933081" y="3645059"/>
                </a:lnTo>
                <a:lnTo>
                  <a:pt x="8956720" y="3650452"/>
                </a:lnTo>
                <a:lnTo>
                  <a:pt x="8963884" y="3652560"/>
                </a:lnTo>
                <a:lnTo>
                  <a:pt x="8953093" y="3625358"/>
                </a:lnTo>
                <a:cubicBezTo>
                  <a:pt x="8949011" y="3613113"/>
                  <a:pt x="8945383" y="3600565"/>
                  <a:pt x="8942209" y="3587866"/>
                </a:cubicBezTo>
                <a:cubicBezTo>
                  <a:pt x="8938731" y="3574259"/>
                  <a:pt x="8935555" y="3560654"/>
                  <a:pt x="8932684" y="3546897"/>
                </a:cubicBezTo>
                <a:cubicBezTo>
                  <a:pt x="8931475" y="3540699"/>
                  <a:pt x="8929962" y="3534349"/>
                  <a:pt x="8929357" y="3528000"/>
                </a:cubicBezTo>
                <a:cubicBezTo>
                  <a:pt x="8928905" y="3524069"/>
                  <a:pt x="8928754" y="3520440"/>
                  <a:pt x="8929056" y="3516511"/>
                </a:cubicBezTo>
                <a:lnTo>
                  <a:pt x="8931568" y="3506458"/>
                </a:lnTo>
                <a:lnTo>
                  <a:pt x="8930568" y="3505626"/>
                </a:lnTo>
                <a:cubicBezTo>
                  <a:pt x="8930568" y="3505172"/>
                  <a:pt x="8930416" y="3504870"/>
                  <a:pt x="8930416" y="3504417"/>
                </a:cubicBezTo>
                <a:cubicBezTo>
                  <a:pt x="8927847" y="3495043"/>
                  <a:pt x="8924067" y="3486125"/>
                  <a:pt x="8919682" y="3477506"/>
                </a:cubicBezTo>
                <a:cubicBezTo>
                  <a:pt x="8916357" y="3471612"/>
                  <a:pt x="8912880" y="3465866"/>
                  <a:pt x="8908950" y="3460424"/>
                </a:cubicBezTo>
                <a:cubicBezTo>
                  <a:pt x="8905171" y="3455132"/>
                  <a:pt x="8900786" y="3450295"/>
                  <a:pt x="8896402" y="3445457"/>
                </a:cubicBezTo>
                <a:cubicBezTo>
                  <a:pt x="8887785" y="3436085"/>
                  <a:pt x="8878715" y="3427165"/>
                  <a:pt x="8869492" y="3418548"/>
                </a:cubicBezTo>
                <a:cubicBezTo>
                  <a:pt x="8864202" y="3413560"/>
                  <a:pt x="8859061" y="3408570"/>
                  <a:pt x="8853317" y="3404186"/>
                </a:cubicBezTo>
                <a:cubicBezTo>
                  <a:pt x="8848176" y="3400256"/>
                  <a:pt x="8842886" y="3396476"/>
                  <a:pt x="8837595" y="3392848"/>
                </a:cubicBezTo>
                <a:cubicBezTo>
                  <a:pt x="8825501" y="3385290"/>
                  <a:pt x="8812953" y="3378033"/>
                  <a:pt x="8799649" y="3372742"/>
                </a:cubicBezTo>
                <a:close/>
                <a:moveTo>
                  <a:pt x="8210598" y="3360879"/>
                </a:moveTo>
                <a:lnTo>
                  <a:pt x="8210599" y="3360943"/>
                </a:lnTo>
                <a:lnTo>
                  <a:pt x="8210623" y="3360900"/>
                </a:lnTo>
                <a:close/>
                <a:moveTo>
                  <a:pt x="7467484" y="3358986"/>
                </a:moveTo>
                <a:cubicBezTo>
                  <a:pt x="7464762" y="3363520"/>
                  <a:pt x="7462343" y="3368358"/>
                  <a:pt x="7459924" y="3373045"/>
                </a:cubicBezTo>
                <a:cubicBezTo>
                  <a:pt x="7455691" y="3381661"/>
                  <a:pt x="7451459" y="3390278"/>
                  <a:pt x="7447225" y="3398896"/>
                </a:cubicBezTo>
                <a:cubicBezTo>
                  <a:pt x="7442387" y="3408572"/>
                  <a:pt x="7437853" y="3418247"/>
                  <a:pt x="7433922" y="3428224"/>
                </a:cubicBezTo>
                <a:cubicBezTo>
                  <a:pt x="7432107" y="3433061"/>
                  <a:pt x="7430747" y="3438050"/>
                  <a:pt x="7429538" y="3443040"/>
                </a:cubicBezTo>
                <a:cubicBezTo>
                  <a:pt x="7428329" y="3447725"/>
                  <a:pt x="7427119" y="3452563"/>
                  <a:pt x="7425759" y="3457250"/>
                </a:cubicBezTo>
                <a:cubicBezTo>
                  <a:pt x="7423037" y="3467228"/>
                  <a:pt x="7420467" y="3477356"/>
                  <a:pt x="7418351" y="3487485"/>
                </a:cubicBezTo>
                <a:cubicBezTo>
                  <a:pt x="7416990" y="3495044"/>
                  <a:pt x="7415781" y="3502602"/>
                  <a:pt x="7414722" y="3510162"/>
                </a:cubicBezTo>
                <a:cubicBezTo>
                  <a:pt x="7413513" y="3518779"/>
                  <a:pt x="7412908" y="3527395"/>
                  <a:pt x="7412305" y="3536012"/>
                </a:cubicBezTo>
                <a:cubicBezTo>
                  <a:pt x="7411095" y="3552339"/>
                  <a:pt x="7410187" y="3568666"/>
                  <a:pt x="7410943" y="3584993"/>
                </a:cubicBezTo>
                <a:cubicBezTo>
                  <a:pt x="7411548" y="3592250"/>
                  <a:pt x="7412607" y="3599658"/>
                  <a:pt x="7413513" y="3606915"/>
                </a:cubicBezTo>
                <a:cubicBezTo>
                  <a:pt x="7414571" y="3614625"/>
                  <a:pt x="7415630" y="3622334"/>
                  <a:pt x="7417143" y="3630044"/>
                </a:cubicBezTo>
                <a:cubicBezTo>
                  <a:pt x="7418653" y="3637755"/>
                  <a:pt x="7420317" y="3645313"/>
                  <a:pt x="7422281" y="3652872"/>
                </a:cubicBezTo>
                <a:cubicBezTo>
                  <a:pt x="7423793" y="3658767"/>
                  <a:pt x="7425759" y="3664362"/>
                  <a:pt x="7427571" y="3670106"/>
                </a:cubicBezTo>
                <a:cubicBezTo>
                  <a:pt x="7428329" y="3672223"/>
                  <a:pt x="7429084" y="3674188"/>
                  <a:pt x="7429992" y="3676153"/>
                </a:cubicBezTo>
                <a:lnTo>
                  <a:pt x="7428779" y="3679757"/>
                </a:lnTo>
                <a:lnTo>
                  <a:pt x="7435435" y="3688247"/>
                </a:lnTo>
                <a:lnTo>
                  <a:pt x="7442933" y="3699446"/>
                </a:lnTo>
                <a:lnTo>
                  <a:pt x="7444807" y="3692631"/>
                </a:lnTo>
                <a:cubicBezTo>
                  <a:pt x="7452065" y="3669350"/>
                  <a:pt x="7460679" y="3646522"/>
                  <a:pt x="7469752" y="3623845"/>
                </a:cubicBezTo>
                <a:cubicBezTo>
                  <a:pt x="7474437" y="3612054"/>
                  <a:pt x="7478369" y="3600111"/>
                  <a:pt x="7483206" y="3588471"/>
                </a:cubicBezTo>
                <a:cubicBezTo>
                  <a:pt x="7488345" y="3576376"/>
                  <a:pt x="7494091" y="3564584"/>
                  <a:pt x="7501044" y="3553398"/>
                </a:cubicBezTo>
                <a:cubicBezTo>
                  <a:pt x="7501347" y="3552642"/>
                  <a:pt x="7501649" y="3552036"/>
                  <a:pt x="7501952" y="3551584"/>
                </a:cubicBezTo>
                <a:cubicBezTo>
                  <a:pt x="7505127" y="3546595"/>
                  <a:pt x="7508603" y="3541908"/>
                  <a:pt x="7512232" y="3537372"/>
                </a:cubicBezTo>
                <a:lnTo>
                  <a:pt x="7520211" y="3529392"/>
                </a:lnTo>
                <a:lnTo>
                  <a:pt x="7520698" y="3507894"/>
                </a:lnTo>
                <a:cubicBezTo>
                  <a:pt x="7520545" y="3506080"/>
                  <a:pt x="7520395" y="3504115"/>
                  <a:pt x="7520244" y="3502301"/>
                </a:cubicBezTo>
                <a:cubicBezTo>
                  <a:pt x="7520093" y="3501544"/>
                  <a:pt x="7520093" y="3500939"/>
                  <a:pt x="7520093" y="3500184"/>
                </a:cubicBezTo>
                <a:cubicBezTo>
                  <a:pt x="7519187" y="3490811"/>
                  <a:pt x="7517976" y="3481438"/>
                  <a:pt x="7516161" y="3472216"/>
                </a:cubicBezTo>
                <a:cubicBezTo>
                  <a:pt x="7514499" y="3463297"/>
                  <a:pt x="7511627" y="3454680"/>
                  <a:pt x="7508755" y="3446214"/>
                </a:cubicBezTo>
                <a:cubicBezTo>
                  <a:pt x="7505731" y="3437597"/>
                  <a:pt x="7502405" y="3429132"/>
                  <a:pt x="7498776" y="3420967"/>
                </a:cubicBezTo>
                <a:cubicBezTo>
                  <a:pt x="7494997" y="3412501"/>
                  <a:pt x="7490915" y="3404035"/>
                  <a:pt x="7486683" y="3395720"/>
                </a:cubicBezTo>
                <a:cubicBezTo>
                  <a:pt x="7482601" y="3387407"/>
                  <a:pt x="7478369" y="3379243"/>
                  <a:pt x="7473983" y="3371080"/>
                </a:cubicBezTo>
                <a:cubicBezTo>
                  <a:pt x="7471867" y="3366998"/>
                  <a:pt x="7469752" y="3362916"/>
                  <a:pt x="7467484" y="3358986"/>
                </a:cubicBezTo>
                <a:close/>
                <a:moveTo>
                  <a:pt x="7210030" y="3354751"/>
                </a:moveTo>
                <a:cubicBezTo>
                  <a:pt x="7209879" y="3355054"/>
                  <a:pt x="7209879" y="3355356"/>
                  <a:pt x="7209879" y="3355659"/>
                </a:cubicBezTo>
                <a:cubicBezTo>
                  <a:pt x="7209425" y="3359287"/>
                  <a:pt x="7209124" y="3362916"/>
                  <a:pt x="7208971" y="3366695"/>
                </a:cubicBezTo>
                <a:cubicBezTo>
                  <a:pt x="7208971" y="3369718"/>
                  <a:pt x="7208971" y="3372591"/>
                  <a:pt x="7209275" y="3375614"/>
                </a:cubicBezTo>
                <a:cubicBezTo>
                  <a:pt x="7211845" y="3402372"/>
                  <a:pt x="7217136" y="3428828"/>
                  <a:pt x="7225601" y="3454377"/>
                </a:cubicBezTo>
                <a:cubicBezTo>
                  <a:pt x="7228927" y="3464052"/>
                  <a:pt x="7232101" y="3473727"/>
                  <a:pt x="7236183" y="3482949"/>
                </a:cubicBezTo>
                <a:lnTo>
                  <a:pt x="7250841" y="3509846"/>
                </a:lnTo>
                <a:lnTo>
                  <a:pt x="7249639" y="3508196"/>
                </a:lnTo>
                <a:cubicBezTo>
                  <a:pt x="7250091" y="3508649"/>
                  <a:pt x="7250395" y="3509254"/>
                  <a:pt x="7250849" y="3509859"/>
                </a:cubicBezTo>
                <a:lnTo>
                  <a:pt x="7250841" y="3509846"/>
                </a:lnTo>
                <a:lnTo>
                  <a:pt x="7257348" y="3518777"/>
                </a:lnTo>
                <a:lnTo>
                  <a:pt x="7257157" y="3521442"/>
                </a:lnTo>
                <a:lnTo>
                  <a:pt x="7275187" y="3534652"/>
                </a:lnTo>
                <a:cubicBezTo>
                  <a:pt x="7285165" y="3542210"/>
                  <a:pt x="7295143" y="3549769"/>
                  <a:pt x="7304969" y="3557480"/>
                </a:cubicBezTo>
                <a:cubicBezTo>
                  <a:pt x="7314947" y="3565341"/>
                  <a:pt x="7324621" y="3573504"/>
                  <a:pt x="7334297" y="3581666"/>
                </a:cubicBezTo>
                <a:cubicBezTo>
                  <a:pt x="7344727" y="3590435"/>
                  <a:pt x="7354857" y="3599355"/>
                  <a:pt x="7364684" y="3608880"/>
                </a:cubicBezTo>
                <a:cubicBezTo>
                  <a:pt x="7372997" y="3616892"/>
                  <a:pt x="7380859" y="3625054"/>
                  <a:pt x="7388871" y="3633369"/>
                </a:cubicBezTo>
                <a:lnTo>
                  <a:pt x="7394733" y="3639534"/>
                </a:lnTo>
                <a:lnTo>
                  <a:pt x="7390535" y="3618252"/>
                </a:lnTo>
                <a:cubicBezTo>
                  <a:pt x="7388721" y="3605251"/>
                  <a:pt x="7386907" y="3592099"/>
                  <a:pt x="7386453" y="3578946"/>
                </a:cubicBezTo>
                <a:lnTo>
                  <a:pt x="7387165" y="3550965"/>
                </a:lnTo>
                <a:lnTo>
                  <a:pt x="7356672" y="3500939"/>
                </a:lnTo>
                <a:cubicBezTo>
                  <a:pt x="7353496" y="3496252"/>
                  <a:pt x="7350473" y="3491718"/>
                  <a:pt x="7346997" y="3487182"/>
                </a:cubicBezTo>
                <a:cubicBezTo>
                  <a:pt x="7342915" y="3481739"/>
                  <a:pt x="7338531" y="3476448"/>
                  <a:pt x="7334145" y="3471309"/>
                </a:cubicBezTo>
                <a:cubicBezTo>
                  <a:pt x="7326133" y="3461936"/>
                  <a:pt x="7317517" y="3453167"/>
                  <a:pt x="7308899" y="3444248"/>
                </a:cubicBezTo>
                <a:cubicBezTo>
                  <a:pt x="7300131" y="3435177"/>
                  <a:pt x="7291515" y="3425805"/>
                  <a:pt x="7282291" y="3417036"/>
                </a:cubicBezTo>
                <a:cubicBezTo>
                  <a:pt x="7277607" y="3412501"/>
                  <a:pt x="7272769" y="3407965"/>
                  <a:pt x="7267931" y="3403431"/>
                </a:cubicBezTo>
                <a:cubicBezTo>
                  <a:pt x="7266873" y="3402523"/>
                  <a:pt x="7265966" y="3401617"/>
                  <a:pt x="7264907" y="3400709"/>
                </a:cubicBezTo>
                <a:cubicBezTo>
                  <a:pt x="7264907" y="3400709"/>
                  <a:pt x="7264757" y="3400558"/>
                  <a:pt x="7264757" y="3400558"/>
                </a:cubicBezTo>
                <a:cubicBezTo>
                  <a:pt x="7264001" y="3399803"/>
                  <a:pt x="7263093" y="3399047"/>
                  <a:pt x="7262337" y="3398290"/>
                </a:cubicBezTo>
                <a:cubicBezTo>
                  <a:pt x="7261581" y="3397836"/>
                  <a:pt x="7260976" y="3397233"/>
                  <a:pt x="7260371" y="3396476"/>
                </a:cubicBezTo>
                <a:cubicBezTo>
                  <a:pt x="7251301" y="3388464"/>
                  <a:pt x="7242079" y="3380452"/>
                  <a:pt x="7232555" y="3372892"/>
                </a:cubicBezTo>
                <a:cubicBezTo>
                  <a:pt x="7227263" y="3368659"/>
                  <a:pt x="7222125" y="3364427"/>
                  <a:pt x="7216835" y="3360194"/>
                </a:cubicBezTo>
                <a:cubicBezTo>
                  <a:pt x="7214567" y="3358379"/>
                  <a:pt x="7212298" y="3356565"/>
                  <a:pt x="7210030" y="3354751"/>
                </a:cubicBezTo>
                <a:close/>
                <a:moveTo>
                  <a:pt x="3678704" y="3353240"/>
                </a:moveTo>
                <a:cubicBezTo>
                  <a:pt x="3677949" y="3353543"/>
                  <a:pt x="3677193" y="3353996"/>
                  <a:pt x="3676436" y="3354450"/>
                </a:cubicBezTo>
                <a:cubicBezTo>
                  <a:pt x="3673715" y="3356415"/>
                  <a:pt x="3671146" y="3358683"/>
                  <a:pt x="3668877" y="3361252"/>
                </a:cubicBezTo>
                <a:cubicBezTo>
                  <a:pt x="3664646" y="3366695"/>
                  <a:pt x="3661319" y="3372591"/>
                  <a:pt x="3658144" y="3378789"/>
                </a:cubicBezTo>
                <a:cubicBezTo>
                  <a:pt x="3649678" y="3396779"/>
                  <a:pt x="3642876" y="3415374"/>
                  <a:pt x="3636073" y="3434120"/>
                </a:cubicBezTo>
                <a:cubicBezTo>
                  <a:pt x="3629270" y="3453320"/>
                  <a:pt x="3623827" y="3472821"/>
                  <a:pt x="3619897" y="3492776"/>
                </a:cubicBezTo>
                <a:cubicBezTo>
                  <a:pt x="3617175" y="3508800"/>
                  <a:pt x="3615059" y="3524976"/>
                  <a:pt x="3613849" y="3541304"/>
                </a:cubicBezTo>
                <a:cubicBezTo>
                  <a:pt x="3612640" y="3557177"/>
                  <a:pt x="3611583" y="3572899"/>
                  <a:pt x="3610524" y="3588774"/>
                </a:cubicBezTo>
                <a:lnTo>
                  <a:pt x="3605543" y="3593234"/>
                </a:lnTo>
                <a:lnTo>
                  <a:pt x="3613245" y="3599960"/>
                </a:lnTo>
                <a:cubicBezTo>
                  <a:pt x="3623072" y="3609634"/>
                  <a:pt x="3632746" y="3619612"/>
                  <a:pt x="3641516" y="3630346"/>
                </a:cubicBezTo>
                <a:lnTo>
                  <a:pt x="3666921" y="3662973"/>
                </a:lnTo>
                <a:lnTo>
                  <a:pt x="3669484" y="3652720"/>
                </a:lnTo>
                <a:cubicBezTo>
                  <a:pt x="3671299" y="3646521"/>
                  <a:pt x="3672960" y="3640323"/>
                  <a:pt x="3675078" y="3634276"/>
                </a:cubicBezTo>
                <a:cubicBezTo>
                  <a:pt x="3677043" y="3628229"/>
                  <a:pt x="3679462" y="3622332"/>
                  <a:pt x="3682030" y="3616438"/>
                </a:cubicBezTo>
                <a:cubicBezTo>
                  <a:pt x="3687625" y="3603587"/>
                  <a:pt x="3693823" y="3591191"/>
                  <a:pt x="3700476" y="3578946"/>
                </a:cubicBezTo>
                <a:cubicBezTo>
                  <a:pt x="3703347" y="3573504"/>
                  <a:pt x="3706825" y="3568061"/>
                  <a:pt x="3710755" y="3563374"/>
                </a:cubicBezTo>
                <a:lnTo>
                  <a:pt x="3714562" y="3559022"/>
                </a:lnTo>
                <a:lnTo>
                  <a:pt x="3713476" y="3555816"/>
                </a:lnTo>
                <a:cubicBezTo>
                  <a:pt x="3713021" y="3539339"/>
                  <a:pt x="3712266" y="3522861"/>
                  <a:pt x="3711207" y="3506381"/>
                </a:cubicBezTo>
                <a:cubicBezTo>
                  <a:pt x="3710299" y="3494741"/>
                  <a:pt x="3709242" y="3483252"/>
                  <a:pt x="3707729" y="3471762"/>
                </a:cubicBezTo>
                <a:cubicBezTo>
                  <a:pt x="3705915" y="3458762"/>
                  <a:pt x="3703648" y="3445911"/>
                  <a:pt x="3701078" y="3433061"/>
                </a:cubicBezTo>
                <a:cubicBezTo>
                  <a:pt x="3698660" y="3421270"/>
                  <a:pt x="3695939" y="3409629"/>
                  <a:pt x="3693066" y="3397988"/>
                </a:cubicBezTo>
                <a:cubicBezTo>
                  <a:pt x="3690344" y="3386499"/>
                  <a:pt x="3687623" y="3375010"/>
                  <a:pt x="3683995" y="3363822"/>
                </a:cubicBezTo>
                <a:cubicBezTo>
                  <a:pt x="3682787" y="3360800"/>
                  <a:pt x="3681728" y="3357776"/>
                  <a:pt x="3680064" y="3354904"/>
                </a:cubicBezTo>
                <a:lnTo>
                  <a:pt x="3679158" y="3353793"/>
                </a:lnTo>
                <a:close/>
                <a:moveTo>
                  <a:pt x="8001893" y="3349914"/>
                </a:moveTo>
                <a:cubicBezTo>
                  <a:pt x="8001287" y="3350972"/>
                  <a:pt x="8000683" y="3352031"/>
                  <a:pt x="8000078" y="3353240"/>
                </a:cubicBezTo>
                <a:cubicBezTo>
                  <a:pt x="7999019" y="3355810"/>
                  <a:pt x="7998113" y="3358532"/>
                  <a:pt x="7997356" y="3361252"/>
                </a:cubicBezTo>
                <a:cubicBezTo>
                  <a:pt x="7995542" y="3378335"/>
                  <a:pt x="7996299" y="3395570"/>
                  <a:pt x="7997963" y="3412652"/>
                </a:cubicBezTo>
                <a:cubicBezTo>
                  <a:pt x="7999624" y="3425805"/>
                  <a:pt x="8001591" y="3439108"/>
                  <a:pt x="8004462" y="3452109"/>
                </a:cubicBezTo>
                <a:lnTo>
                  <a:pt x="8013637" y="3486015"/>
                </a:lnTo>
                <a:lnTo>
                  <a:pt x="8015951" y="3487031"/>
                </a:lnTo>
                <a:cubicBezTo>
                  <a:pt x="8018521" y="3488845"/>
                  <a:pt x="8020939" y="3490659"/>
                  <a:pt x="8023359" y="3492473"/>
                </a:cubicBezTo>
                <a:cubicBezTo>
                  <a:pt x="8033639" y="3500485"/>
                  <a:pt x="8042860" y="3509859"/>
                  <a:pt x="8052083" y="3519080"/>
                </a:cubicBezTo>
                <a:cubicBezTo>
                  <a:pt x="8060850" y="3527848"/>
                  <a:pt x="8068864" y="3537221"/>
                  <a:pt x="8076422" y="3546897"/>
                </a:cubicBezTo>
                <a:cubicBezTo>
                  <a:pt x="8083829" y="3556421"/>
                  <a:pt x="8091085" y="3566096"/>
                  <a:pt x="8098041" y="3575922"/>
                </a:cubicBezTo>
                <a:lnTo>
                  <a:pt x="8114242" y="3599128"/>
                </a:lnTo>
                <a:lnTo>
                  <a:pt x="8114820" y="3595273"/>
                </a:lnTo>
                <a:cubicBezTo>
                  <a:pt x="8116786" y="3583934"/>
                  <a:pt x="8119055" y="3572747"/>
                  <a:pt x="8121925" y="3561711"/>
                </a:cubicBezTo>
                <a:lnTo>
                  <a:pt x="8124241" y="3553693"/>
                </a:lnTo>
                <a:lnTo>
                  <a:pt x="8120263" y="3551280"/>
                </a:lnTo>
                <a:lnTo>
                  <a:pt x="8117071" y="3540426"/>
                </a:lnTo>
                <a:lnTo>
                  <a:pt x="8116483" y="3538431"/>
                </a:lnTo>
                <a:cubicBezTo>
                  <a:pt x="8112403" y="3528151"/>
                  <a:pt x="8108169" y="3517871"/>
                  <a:pt x="8103786" y="3507591"/>
                </a:cubicBezTo>
                <a:cubicBezTo>
                  <a:pt x="8098948" y="3496101"/>
                  <a:pt x="8094412" y="3484309"/>
                  <a:pt x="8088970" y="3473123"/>
                </a:cubicBezTo>
                <a:cubicBezTo>
                  <a:pt x="8083527" y="3461936"/>
                  <a:pt x="8076574" y="3451504"/>
                  <a:pt x="8069923" y="3441073"/>
                </a:cubicBezTo>
                <a:cubicBezTo>
                  <a:pt x="8063572" y="3431247"/>
                  <a:pt x="8057375" y="3421269"/>
                  <a:pt x="8051327" y="3411443"/>
                </a:cubicBezTo>
                <a:cubicBezTo>
                  <a:pt x="8047095" y="3404791"/>
                  <a:pt x="8042709" y="3398139"/>
                  <a:pt x="8038175" y="3391638"/>
                </a:cubicBezTo>
                <a:cubicBezTo>
                  <a:pt x="8032127" y="3383476"/>
                  <a:pt x="8026081" y="3375614"/>
                  <a:pt x="8019429" y="3368055"/>
                </a:cubicBezTo>
                <a:cubicBezTo>
                  <a:pt x="8013835" y="3361706"/>
                  <a:pt x="8008243" y="3355507"/>
                  <a:pt x="8001893" y="3349914"/>
                </a:cubicBezTo>
                <a:close/>
                <a:moveTo>
                  <a:pt x="8338562" y="3337367"/>
                </a:moveTo>
                <a:cubicBezTo>
                  <a:pt x="8329037" y="3337670"/>
                  <a:pt x="8319363" y="3337972"/>
                  <a:pt x="8309687" y="3338577"/>
                </a:cubicBezTo>
                <a:cubicBezTo>
                  <a:pt x="8299559" y="3339181"/>
                  <a:pt x="8289431" y="3339937"/>
                  <a:pt x="8279301" y="3340541"/>
                </a:cubicBezTo>
                <a:cubicBezTo>
                  <a:pt x="8269777" y="3341146"/>
                  <a:pt x="8260555" y="3342356"/>
                  <a:pt x="8251183" y="3344019"/>
                </a:cubicBezTo>
                <a:lnTo>
                  <a:pt x="8250389" y="3344252"/>
                </a:lnTo>
                <a:lnTo>
                  <a:pt x="8252563" y="3346209"/>
                </a:lnTo>
                <a:cubicBezTo>
                  <a:pt x="8254659" y="3350518"/>
                  <a:pt x="8255794" y="3355583"/>
                  <a:pt x="8256927" y="3359892"/>
                </a:cubicBezTo>
                <a:lnTo>
                  <a:pt x="8257521" y="3362697"/>
                </a:lnTo>
                <a:lnTo>
                  <a:pt x="8305757" y="3391640"/>
                </a:lnTo>
                <a:cubicBezTo>
                  <a:pt x="8315734" y="3397233"/>
                  <a:pt x="8326165" y="3401466"/>
                  <a:pt x="8336748" y="3405850"/>
                </a:cubicBezTo>
                <a:cubicBezTo>
                  <a:pt x="8346574" y="3409781"/>
                  <a:pt x="8356553" y="3413258"/>
                  <a:pt x="8366682" y="3416584"/>
                </a:cubicBezTo>
                <a:lnTo>
                  <a:pt x="8403353" y="3427181"/>
                </a:lnTo>
                <a:lnTo>
                  <a:pt x="8404172" y="3426713"/>
                </a:lnTo>
                <a:cubicBezTo>
                  <a:pt x="8407195" y="3425049"/>
                  <a:pt x="8410370" y="3423537"/>
                  <a:pt x="8413546" y="3422177"/>
                </a:cubicBezTo>
                <a:cubicBezTo>
                  <a:pt x="8419894" y="3419607"/>
                  <a:pt x="8426395" y="3417642"/>
                  <a:pt x="8433047" y="3415828"/>
                </a:cubicBezTo>
                <a:cubicBezTo>
                  <a:pt x="8439548" y="3414165"/>
                  <a:pt x="8446200" y="3412501"/>
                  <a:pt x="8452851" y="3411595"/>
                </a:cubicBezTo>
                <a:cubicBezTo>
                  <a:pt x="8465701" y="3409932"/>
                  <a:pt x="8478703" y="3408873"/>
                  <a:pt x="8491553" y="3408118"/>
                </a:cubicBezTo>
                <a:cubicBezTo>
                  <a:pt x="8504553" y="3407210"/>
                  <a:pt x="8517706" y="3406605"/>
                  <a:pt x="8530858" y="3406454"/>
                </a:cubicBezTo>
                <a:cubicBezTo>
                  <a:pt x="8534184" y="3406304"/>
                  <a:pt x="8537359" y="3406304"/>
                  <a:pt x="8540383" y="3406304"/>
                </a:cubicBezTo>
                <a:lnTo>
                  <a:pt x="8553617" y="3406672"/>
                </a:lnTo>
                <a:lnTo>
                  <a:pt x="8526322" y="3373497"/>
                </a:lnTo>
                <a:lnTo>
                  <a:pt x="8519274" y="3364701"/>
                </a:lnTo>
                <a:lnTo>
                  <a:pt x="8511206" y="3365487"/>
                </a:lnTo>
                <a:cubicBezTo>
                  <a:pt x="8508183" y="3363974"/>
                  <a:pt x="8504704" y="3362916"/>
                  <a:pt x="8501531" y="3361706"/>
                </a:cubicBezTo>
                <a:cubicBezTo>
                  <a:pt x="8497600" y="3360195"/>
                  <a:pt x="8493517" y="3358833"/>
                  <a:pt x="8489586" y="3357473"/>
                </a:cubicBezTo>
                <a:cubicBezTo>
                  <a:pt x="8482482" y="3355054"/>
                  <a:pt x="8475527" y="3352334"/>
                  <a:pt x="8468423" y="3349915"/>
                </a:cubicBezTo>
                <a:cubicBezTo>
                  <a:pt x="8460409" y="3347496"/>
                  <a:pt x="8452096" y="3346287"/>
                  <a:pt x="8443932" y="3345078"/>
                </a:cubicBezTo>
                <a:cubicBezTo>
                  <a:pt x="8435315" y="3343716"/>
                  <a:pt x="8426698" y="3342659"/>
                  <a:pt x="8417929" y="3341600"/>
                </a:cubicBezTo>
                <a:cubicBezTo>
                  <a:pt x="8400847" y="3339635"/>
                  <a:pt x="8383763" y="3338727"/>
                  <a:pt x="8366529" y="3337972"/>
                </a:cubicBezTo>
                <a:cubicBezTo>
                  <a:pt x="8357308" y="3337518"/>
                  <a:pt x="8347935" y="3337216"/>
                  <a:pt x="8338562" y="3337367"/>
                </a:cubicBezTo>
                <a:close/>
                <a:moveTo>
                  <a:pt x="1008025" y="3325424"/>
                </a:moveTo>
                <a:cubicBezTo>
                  <a:pt x="1005757" y="3327540"/>
                  <a:pt x="1003793" y="3329808"/>
                  <a:pt x="1001825" y="3332377"/>
                </a:cubicBezTo>
                <a:cubicBezTo>
                  <a:pt x="995477" y="3342506"/>
                  <a:pt x="990337" y="3353240"/>
                  <a:pt x="985801" y="3364276"/>
                </a:cubicBezTo>
                <a:cubicBezTo>
                  <a:pt x="981568" y="3374405"/>
                  <a:pt x="977488" y="3384685"/>
                  <a:pt x="973709" y="3395116"/>
                </a:cubicBezTo>
                <a:lnTo>
                  <a:pt x="969555" y="3407340"/>
                </a:lnTo>
                <a:lnTo>
                  <a:pt x="971742" y="3409024"/>
                </a:lnTo>
                <a:cubicBezTo>
                  <a:pt x="973407" y="3410536"/>
                  <a:pt x="974617" y="3412198"/>
                  <a:pt x="975977" y="3414012"/>
                </a:cubicBezTo>
                <a:cubicBezTo>
                  <a:pt x="979756" y="3418699"/>
                  <a:pt x="982778" y="3423991"/>
                  <a:pt x="985801" y="3429130"/>
                </a:cubicBezTo>
                <a:cubicBezTo>
                  <a:pt x="992605" y="3440469"/>
                  <a:pt x="997895" y="3452713"/>
                  <a:pt x="1002584" y="3465111"/>
                </a:cubicBezTo>
                <a:cubicBezTo>
                  <a:pt x="1012107" y="3490358"/>
                  <a:pt x="1018305" y="3516511"/>
                  <a:pt x="1022688" y="3543118"/>
                </a:cubicBezTo>
                <a:cubicBezTo>
                  <a:pt x="1024201" y="3552339"/>
                  <a:pt x="1025712" y="3561713"/>
                  <a:pt x="1027375" y="3570934"/>
                </a:cubicBezTo>
                <a:lnTo>
                  <a:pt x="1039558" y="3622715"/>
                </a:lnTo>
                <a:lnTo>
                  <a:pt x="1044004" y="3597995"/>
                </a:lnTo>
                <a:cubicBezTo>
                  <a:pt x="1046575" y="3585447"/>
                  <a:pt x="1050354" y="3573353"/>
                  <a:pt x="1054438" y="3561259"/>
                </a:cubicBezTo>
                <a:cubicBezTo>
                  <a:pt x="1056857" y="3554305"/>
                  <a:pt x="1059275" y="3547654"/>
                  <a:pt x="1062448" y="3541002"/>
                </a:cubicBezTo>
                <a:lnTo>
                  <a:pt x="1066978" y="3533112"/>
                </a:lnTo>
                <a:lnTo>
                  <a:pt x="1065472" y="3531779"/>
                </a:lnTo>
                <a:cubicBezTo>
                  <a:pt x="1064867" y="3522859"/>
                  <a:pt x="1064110" y="3514092"/>
                  <a:pt x="1063354" y="3505172"/>
                </a:cubicBezTo>
                <a:cubicBezTo>
                  <a:pt x="1062750" y="3498671"/>
                  <a:pt x="1061843" y="3492170"/>
                  <a:pt x="1061088" y="3485671"/>
                </a:cubicBezTo>
                <a:cubicBezTo>
                  <a:pt x="1059728" y="3474332"/>
                  <a:pt x="1057761" y="3463144"/>
                  <a:pt x="1055644" y="3451958"/>
                </a:cubicBezTo>
                <a:cubicBezTo>
                  <a:pt x="1047180" y="3415676"/>
                  <a:pt x="1035236" y="3380301"/>
                  <a:pt x="1019363" y="3346589"/>
                </a:cubicBezTo>
                <a:cubicBezTo>
                  <a:pt x="1015886" y="3339332"/>
                  <a:pt x="1012258" y="3332226"/>
                  <a:pt x="1008025" y="3325424"/>
                </a:cubicBezTo>
                <a:close/>
                <a:moveTo>
                  <a:pt x="9854405" y="3317260"/>
                </a:moveTo>
                <a:cubicBezTo>
                  <a:pt x="9854253" y="3317563"/>
                  <a:pt x="9854102" y="3317864"/>
                  <a:pt x="9853952" y="3318167"/>
                </a:cubicBezTo>
                <a:cubicBezTo>
                  <a:pt x="9853952" y="3318469"/>
                  <a:pt x="9853801" y="3318621"/>
                  <a:pt x="9853801" y="3318923"/>
                </a:cubicBezTo>
                <a:cubicBezTo>
                  <a:pt x="9853650" y="3323156"/>
                  <a:pt x="9853952" y="3327389"/>
                  <a:pt x="9854556" y="3331772"/>
                </a:cubicBezTo>
                <a:cubicBezTo>
                  <a:pt x="9856370" y="3340088"/>
                  <a:pt x="9859546" y="3347798"/>
                  <a:pt x="9862871" y="3355508"/>
                </a:cubicBezTo>
                <a:cubicBezTo>
                  <a:pt x="9865895" y="3361555"/>
                  <a:pt x="9869069" y="3367601"/>
                  <a:pt x="9872547" y="3373497"/>
                </a:cubicBezTo>
                <a:cubicBezTo>
                  <a:pt x="9876326" y="3379544"/>
                  <a:pt x="9880406" y="3385440"/>
                  <a:pt x="9884791" y="3391034"/>
                </a:cubicBezTo>
                <a:cubicBezTo>
                  <a:pt x="9892351" y="3399803"/>
                  <a:pt x="9900212" y="3408419"/>
                  <a:pt x="9908678" y="3416431"/>
                </a:cubicBezTo>
                <a:cubicBezTo>
                  <a:pt x="9913213" y="3420664"/>
                  <a:pt x="9917749" y="3424897"/>
                  <a:pt x="9922586" y="3428979"/>
                </a:cubicBezTo>
                <a:lnTo>
                  <a:pt x="9934531" y="3438354"/>
                </a:lnTo>
                <a:lnTo>
                  <a:pt x="9936645" y="3440015"/>
                </a:lnTo>
                <a:cubicBezTo>
                  <a:pt x="9943297" y="3444702"/>
                  <a:pt x="9950252" y="3449085"/>
                  <a:pt x="9957507" y="3452713"/>
                </a:cubicBezTo>
                <a:cubicBezTo>
                  <a:pt x="9964914" y="3456494"/>
                  <a:pt x="9972624" y="3459819"/>
                  <a:pt x="9980335" y="3462843"/>
                </a:cubicBezTo>
                <a:cubicBezTo>
                  <a:pt x="9986685" y="3465111"/>
                  <a:pt x="9993184" y="3467076"/>
                  <a:pt x="9999836" y="3468588"/>
                </a:cubicBezTo>
                <a:cubicBezTo>
                  <a:pt x="10006036" y="3469948"/>
                  <a:pt x="10012535" y="3471007"/>
                  <a:pt x="10018885" y="3471762"/>
                </a:cubicBezTo>
                <a:cubicBezTo>
                  <a:pt x="10038085" y="3473123"/>
                  <a:pt x="10057586" y="3472972"/>
                  <a:pt x="10076786" y="3469798"/>
                </a:cubicBezTo>
                <a:cubicBezTo>
                  <a:pt x="10081170" y="3468890"/>
                  <a:pt x="10085252" y="3467680"/>
                  <a:pt x="10089333" y="3466017"/>
                </a:cubicBezTo>
                <a:cubicBezTo>
                  <a:pt x="10090542" y="3465412"/>
                  <a:pt x="10091601" y="3464808"/>
                  <a:pt x="10092659" y="3464052"/>
                </a:cubicBezTo>
                <a:cubicBezTo>
                  <a:pt x="10093718" y="3463297"/>
                  <a:pt x="10094775" y="3462389"/>
                  <a:pt x="10095834" y="3461784"/>
                </a:cubicBezTo>
                <a:lnTo>
                  <a:pt x="10104404" y="3463681"/>
                </a:lnTo>
                <a:lnTo>
                  <a:pt x="10104149" y="3462086"/>
                </a:lnTo>
                <a:cubicBezTo>
                  <a:pt x="10103695" y="3459062"/>
                  <a:pt x="10103544" y="3455888"/>
                  <a:pt x="10103392" y="3452713"/>
                </a:cubicBezTo>
                <a:cubicBezTo>
                  <a:pt x="10103242" y="3447876"/>
                  <a:pt x="10102939" y="3443038"/>
                  <a:pt x="10103242" y="3438201"/>
                </a:cubicBezTo>
                <a:lnTo>
                  <a:pt x="10104488" y="3430846"/>
                </a:lnTo>
                <a:lnTo>
                  <a:pt x="10099916" y="3427619"/>
                </a:lnTo>
                <a:cubicBezTo>
                  <a:pt x="10097346" y="3423991"/>
                  <a:pt x="10094473" y="3420513"/>
                  <a:pt x="10091751" y="3417036"/>
                </a:cubicBezTo>
                <a:cubicBezTo>
                  <a:pt x="10088728" y="3413560"/>
                  <a:pt x="10085855" y="3410083"/>
                  <a:pt x="10082681" y="3406756"/>
                </a:cubicBezTo>
                <a:cubicBezTo>
                  <a:pt x="10078751" y="3402675"/>
                  <a:pt x="10074820" y="3398744"/>
                  <a:pt x="10070890" y="3394814"/>
                </a:cubicBezTo>
                <a:cubicBezTo>
                  <a:pt x="10063935" y="3388010"/>
                  <a:pt x="10055923" y="3382266"/>
                  <a:pt x="10048213" y="3376521"/>
                </a:cubicBezTo>
                <a:cubicBezTo>
                  <a:pt x="10038690" y="3369869"/>
                  <a:pt x="10029165" y="3363217"/>
                  <a:pt x="10019338" y="3357170"/>
                </a:cubicBezTo>
                <a:cubicBezTo>
                  <a:pt x="10014198" y="3353996"/>
                  <a:pt x="10008605" y="3351577"/>
                  <a:pt x="10003163" y="3349158"/>
                </a:cubicBezTo>
                <a:cubicBezTo>
                  <a:pt x="9997721" y="3346890"/>
                  <a:pt x="9992126" y="3344624"/>
                  <a:pt x="9986533" y="3342356"/>
                </a:cubicBezTo>
                <a:cubicBezTo>
                  <a:pt x="9981544" y="3340692"/>
                  <a:pt x="9976556" y="3339029"/>
                  <a:pt x="9971415" y="3337669"/>
                </a:cubicBezTo>
                <a:cubicBezTo>
                  <a:pt x="9965973" y="3336158"/>
                  <a:pt x="9960530" y="3334948"/>
                  <a:pt x="9955088" y="3333436"/>
                </a:cubicBezTo>
                <a:cubicBezTo>
                  <a:pt x="9949495" y="3331925"/>
                  <a:pt x="9943902" y="3330261"/>
                  <a:pt x="9938156" y="3329052"/>
                </a:cubicBezTo>
                <a:cubicBezTo>
                  <a:pt x="9932866" y="3327843"/>
                  <a:pt x="9927424" y="3326935"/>
                  <a:pt x="9922132" y="3326179"/>
                </a:cubicBezTo>
                <a:cubicBezTo>
                  <a:pt x="9911097" y="3324365"/>
                  <a:pt x="9899909" y="3323610"/>
                  <a:pt x="9888874" y="3321946"/>
                </a:cubicBezTo>
                <a:cubicBezTo>
                  <a:pt x="9883279" y="3321040"/>
                  <a:pt x="9877837" y="3319831"/>
                  <a:pt x="9872243" y="3319074"/>
                </a:cubicBezTo>
                <a:cubicBezTo>
                  <a:pt x="9867709" y="3318318"/>
                  <a:pt x="9863325" y="3317713"/>
                  <a:pt x="9858789" y="3317260"/>
                </a:cubicBezTo>
                <a:cubicBezTo>
                  <a:pt x="9857278" y="3317109"/>
                  <a:pt x="9855916" y="3317109"/>
                  <a:pt x="9854405" y="3317260"/>
                </a:cubicBezTo>
                <a:close/>
                <a:moveTo>
                  <a:pt x="10178224" y="3310154"/>
                </a:moveTo>
                <a:cubicBezTo>
                  <a:pt x="10177619" y="3310759"/>
                  <a:pt x="10177166" y="3311514"/>
                  <a:pt x="10176713" y="3312271"/>
                </a:cubicBezTo>
                <a:cubicBezTo>
                  <a:pt x="10173387" y="3317561"/>
                  <a:pt x="10170212" y="3322853"/>
                  <a:pt x="10167038" y="3328295"/>
                </a:cubicBezTo>
                <a:cubicBezTo>
                  <a:pt x="10163713" y="3334040"/>
                  <a:pt x="10160386" y="3339784"/>
                  <a:pt x="10157363" y="3345528"/>
                </a:cubicBezTo>
                <a:cubicBezTo>
                  <a:pt x="10151012" y="3357321"/>
                  <a:pt x="10145269" y="3369264"/>
                  <a:pt x="10140129" y="3381660"/>
                </a:cubicBezTo>
                <a:cubicBezTo>
                  <a:pt x="10138768" y="3385137"/>
                  <a:pt x="10137558" y="3388615"/>
                  <a:pt x="10136650" y="3392243"/>
                </a:cubicBezTo>
                <a:cubicBezTo>
                  <a:pt x="10135292" y="3397081"/>
                  <a:pt x="10134233" y="3402069"/>
                  <a:pt x="10133024" y="3406907"/>
                </a:cubicBezTo>
                <a:cubicBezTo>
                  <a:pt x="10130756" y="3416279"/>
                  <a:pt x="10129243" y="3426106"/>
                  <a:pt x="10128186" y="3435782"/>
                </a:cubicBezTo>
                <a:cubicBezTo>
                  <a:pt x="10127581" y="3446968"/>
                  <a:pt x="10128640" y="3458156"/>
                  <a:pt x="10129999" y="3469342"/>
                </a:cubicBezTo>
                <a:cubicBezTo>
                  <a:pt x="10131360" y="3476749"/>
                  <a:pt x="10133024" y="3484007"/>
                  <a:pt x="10135443" y="3491264"/>
                </a:cubicBezTo>
                <a:cubicBezTo>
                  <a:pt x="10138464" y="3500636"/>
                  <a:pt x="10141943" y="3509707"/>
                  <a:pt x="10146024" y="3518626"/>
                </a:cubicBezTo>
                <a:cubicBezTo>
                  <a:pt x="10149502" y="3525580"/>
                  <a:pt x="10153885" y="3532081"/>
                  <a:pt x="10158723" y="3538278"/>
                </a:cubicBezTo>
                <a:cubicBezTo>
                  <a:pt x="10161292" y="3541151"/>
                  <a:pt x="10163862" y="3543872"/>
                  <a:pt x="10166584" y="3546594"/>
                </a:cubicBezTo>
                <a:cubicBezTo>
                  <a:pt x="10166735" y="3546443"/>
                  <a:pt x="10166886" y="3546290"/>
                  <a:pt x="10167038" y="3546140"/>
                </a:cubicBezTo>
                <a:cubicBezTo>
                  <a:pt x="10172179" y="3538278"/>
                  <a:pt x="10176410" y="3529813"/>
                  <a:pt x="10180645" y="3521499"/>
                </a:cubicBezTo>
                <a:cubicBezTo>
                  <a:pt x="10184876" y="3513184"/>
                  <a:pt x="10189110" y="3504869"/>
                  <a:pt x="10192737" y="3496252"/>
                </a:cubicBezTo>
                <a:cubicBezTo>
                  <a:pt x="10197727" y="3481135"/>
                  <a:pt x="10199994" y="3465412"/>
                  <a:pt x="10201506" y="3449690"/>
                </a:cubicBezTo>
                <a:cubicBezTo>
                  <a:pt x="10202565" y="3434422"/>
                  <a:pt x="10202716" y="3419152"/>
                  <a:pt x="10202414" y="3403883"/>
                </a:cubicBezTo>
                <a:cubicBezTo>
                  <a:pt x="10202111" y="3389673"/>
                  <a:pt x="10200146" y="3375462"/>
                  <a:pt x="10197727" y="3361403"/>
                </a:cubicBezTo>
                <a:cubicBezTo>
                  <a:pt x="10196215" y="3354751"/>
                  <a:pt x="10194704" y="3348099"/>
                  <a:pt x="10192586" y="3341599"/>
                </a:cubicBezTo>
                <a:cubicBezTo>
                  <a:pt x="10190318" y="3334040"/>
                  <a:pt x="10188052" y="3326632"/>
                  <a:pt x="10184876" y="3319375"/>
                </a:cubicBezTo>
                <a:cubicBezTo>
                  <a:pt x="10183668" y="3316956"/>
                  <a:pt x="10182306" y="3314688"/>
                  <a:pt x="10180645" y="3312573"/>
                </a:cubicBezTo>
                <a:cubicBezTo>
                  <a:pt x="10179888" y="3311666"/>
                  <a:pt x="10178980" y="3310909"/>
                  <a:pt x="10178224" y="3310154"/>
                </a:cubicBezTo>
                <a:close/>
                <a:moveTo>
                  <a:pt x="10325772" y="3306980"/>
                </a:moveTo>
                <a:cubicBezTo>
                  <a:pt x="10325772" y="3307433"/>
                  <a:pt x="10325925" y="3307735"/>
                  <a:pt x="10325925" y="3308189"/>
                </a:cubicBezTo>
                <a:cubicBezTo>
                  <a:pt x="10326528" y="3313328"/>
                  <a:pt x="10327285" y="3318469"/>
                  <a:pt x="10328193" y="3323610"/>
                </a:cubicBezTo>
                <a:cubicBezTo>
                  <a:pt x="10330762" y="3337215"/>
                  <a:pt x="10333937" y="3350669"/>
                  <a:pt x="10338320" y="3363822"/>
                </a:cubicBezTo>
                <a:cubicBezTo>
                  <a:pt x="10343158" y="3378032"/>
                  <a:pt x="10348753" y="3392092"/>
                  <a:pt x="10354950" y="3405697"/>
                </a:cubicBezTo>
                <a:cubicBezTo>
                  <a:pt x="10358276" y="3412500"/>
                  <a:pt x="10362659" y="3418850"/>
                  <a:pt x="10366894" y="3425351"/>
                </a:cubicBezTo>
                <a:lnTo>
                  <a:pt x="10373976" y="3435783"/>
                </a:lnTo>
                <a:lnTo>
                  <a:pt x="10379289" y="3436236"/>
                </a:lnTo>
                <a:cubicBezTo>
                  <a:pt x="10383673" y="3436840"/>
                  <a:pt x="10387906" y="3437899"/>
                  <a:pt x="10392139" y="3439108"/>
                </a:cubicBezTo>
                <a:cubicBezTo>
                  <a:pt x="10398035" y="3440772"/>
                  <a:pt x="10403932" y="3442586"/>
                  <a:pt x="10409675" y="3444702"/>
                </a:cubicBezTo>
                <a:cubicBezTo>
                  <a:pt x="10422374" y="3449238"/>
                  <a:pt x="10434772" y="3453923"/>
                  <a:pt x="10447016" y="3459365"/>
                </a:cubicBezTo>
                <a:cubicBezTo>
                  <a:pt x="10458960" y="3464657"/>
                  <a:pt x="10470449" y="3470704"/>
                  <a:pt x="10481485" y="3477810"/>
                </a:cubicBezTo>
                <a:lnTo>
                  <a:pt x="10496575" y="3489413"/>
                </a:lnTo>
                <a:lnTo>
                  <a:pt x="10490101" y="3473424"/>
                </a:lnTo>
                <a:cubicBezTo>
                  <a:pt x="10486927" y="3466622"/>
                  <a:pt x="10483449" y="3460121"/>
                  <a:pt x="10479821" y="3453620"/>
                </a:cubicBezTo>
                <a:cubicBezTo>
                  <a:pt x="10475739" y="3446363"/>
                  <a:pt x="10471355" y="3439561"/>
                  <a:pt x="10466821" y="3432607"/>
                </a:cubicBezTo>
                <a:cubicBezTo>
                  <a:pt x="10457749" y="3418547"/>
                  <a:pt x="10448527" y="3404639"/>
                  <a:pt x="10437946" y="3391638"/>
                </a:cubicBezTo>
                <a:cubicBezTo>
                  <a:pt x="10431294" y="3383928"/>
                  <a:pt x="10424188" y="3376671"/>
                  <a:pt x="10417083" y="3369415"/>
                </a:cubicBezTo>
                <a:cubicBezTo>
                  <a:pt x="10409374" y="3361554"/>
                  <a:pt x="10401513" y="3353996"/>
                  <a:pt x="10392744" y="3347344"/>
                </a:cubicBezTo>
                <a:cubicBezTo>
                  <a:pt x="10380800" y="3339180"/>
                  <a:pt x="10367800" y="3332679"/>
                  <a:pt x="10355404" y="3325271"/>
                </a:cubicBezTo>
                <a:lnTo>
                  <a:pt x="10344540" y="3318266"/>
                </a:lnTo>
                <a:lnTo>
                  <a:pt x="10338625" y="3316956"/>
                </a:lnTo>
                <a:lnTo>
                  <a:pt x="10335394" y="3312366"/>
                </a:lnTo>
                <a:lnTo>
                  <a:pt x="10334541" y="3311817"/>
                </a:lnTo>
                <a:cubicBezTo>
                  <a:pt x="10331669" y="3310154"/>
                  <a:pt x="10328796" y="3308492"/>
                  <a:pt x="10325772" y="3306980"/>
                </a:cubicBezTo>
                <a:close/>
                <a:moveTo>
                  <a:pt x="5461375" y="3304410"/>
                </a:moveTo>
                <a:cubicBezTo>
                  <a:pt x="5460166" y="3306376"/>
                  <a:pt x="5459109" y="3308341"/>
                  <a:pt x="5458050" y="3310306"/>
                </a:cubicBezTo>
                <a:cubicBezTo>
                  <a:pt x="5454271" y="3318924"/>
                  <a:pt x="5451398" y="3327843"/>
                  <a:pt x="5448221" y="3336612"/>
                </a:cubicBezTo>
                <a:cubicBezTo>
                  <a:pt x="5446560" y="3340995"/>
                  <a:pt x="5444747" y="3345228"/>
                  <a:pt x="5443235" y="3349612"/>
                </a:cubicBezTo>
                <a:cubicBezTo>
                  <a:pt x="5441723" y="3353845"/>
                  <a:pt x="5440363" y="3358078"/>
                  <a:pt x="5439455" y="3362614"/>
                </a:cubicBezTo>
                <a:cubicBezTo>
                  <a:pt x="5437791" y="3371986"/>
                  <a:pt x="5436885" y="3381511"/>
                  <a:pt x="5435977" y="3391035"/>
                </a:cubicBezTo>
                <a:cubicBezTo>
                  <a:pt x="5435071" y="3400560"/>
                  <a:pt x="5434012" y="3410083"/>
                  <a:pt x="5434466" y="3419607"/>
                </a:cubicBezTo>
                <a:cubicBezTo>
                  <a:pt x="5434466" y="3419910"/>
                  <a:pt x="5434466" y="3420061"/>
                  <a:pt x="5434617" y="3420363"/>
                </a:cubicBezTo>
                <a:lnTo>
                  <a:pt x="5434423" y="3421375"/>
                </a:lnTo>
                <a:lnTo>
                  <a:pt x="5435977" y="3423084"/>
                </a:lnTo>
                <a:cubicBezTo>
                  <a:pt x="5440361" y="3428527"/>
                  <a:pt x="5444141" y="3434574"/>
                  <a:pt x="5447466" y="3440621"/>
                </a:cubicBezTo>
                <a:cubicBezTo>
                  <a:pt x="5452908" y="3450296"/>
                  <a:pt x="5457596" y="3460727"/>
                  <a:pt x="5461526" y="3471007"/>
                </a:cubicBezTo>
                <a:cubicBezTo>
                  <a:pt x="5466212" y="3483252"/>
                  <a:pt x="5470143" y="3495800"/>
                  <a:pt x="5473318" y="3508499"/>
                </a:cubicBezTo>
                <a:cubicBezTo>
                  <a:pt x="5476038" y="3519988"/>
                  <a:pt x="5478307" y="3531477"/>
                  <a:pt x="5480575" y="3542967"/>
                </a:cubicBezTo>
                <a:lnTo>
                  <a:pt x="5485751" y="3569869"/>
                </a:lnTo>
                <a:lnTo>
                  <a:pt x="5487832" y="3568966"/>
                </a:lnTo>
                <a:lnTo>
                  <a:pt x="5487529" y="3564130"/>
                </a:lnTo>
                <a:cubicBezTo>
                  <a:pt x="5487378" y="3557629"/>
                  <a:pt x="5487983" y="3551431"/>
                  <a:pt x="5489343" y="3545083"/>
                </a:cubicBezTo>
                <a:cubicBezTo>
                  <a:pt x="5490402" y="3540093"/>
                  <a:pt x="5492066" y="3535256"/>
                  <a:pt x="5494181" y="3530570"/>
                </a:cubicBezTo>
                <a:cubicBezTo>
                  <a:pt x="5496450" y="3525883"/>
                  <a:pt x="5498869" y="3521348"/>
                  <a:pt x="5501286" y="3516661"/>
                </a:cubicBezTo>
                <a:cubicBezTo>
                  <a:pt x="5503555" y="3511975"/>
                  <a:pt x="5505520" y="3507288"/>
                  <a:pt x="5507334" y="3502299"/>
                </a:cubicBezTo>
                <a:cubicBezTo>
                  <a:pt x="5509148" y="3497311"/>
                  <a:pt x="5510962" y="3492170"/>
                  <a:pt x="5513080" y="3487332"/>
                </a:cubicBezTo>
                <a:cubicBezTo>
                  <a:pt x="5515346" y="3482041"/>
                  <a:pt x="5517615" y="3476751"/>
                  <a:pt x="5519731" y="3471459"/>
                </a:cubicBezTo>
                <a:lnTo>
                  <a:pt x="5520570" y="3469436"/>
                </a:lnTo>
                <a:lnTo>
                  <a:pt x="5514892" y="3438958"/>
                </a:lnTo>
                <a:cubicBezTo>
                  <a:pt x="5512927" y="3430038"/>
                  <a:pt x="5510054" y="3421118"/>
                  <a:pt x="5507030" y="3412501"/>
                </a:cubicBezTo>
                <a:cubicBezTo>
                  <a:pt x="5503855" y="3403431"/>
                  <a:pt x="5500227" y="3394513"/>
                  <a:pt x="5496751" y="3385593"/>
                </a:cubicBezTo>
                <a:cubicBezTo>
                  <a:pt x="5492972" y="3376219"/>
                  <a:pt x="5489797" y="3366695"/>
                  <a:pt x="5486470" y="3357172"/>
                </a:cubicBezTo>
                <a:cubicBezTo>
                  <a:pt x="5483296" y="3347949"/>
                  <a:pt x="5479516" y="3338878"/>
                  <a:pt x="5475737" y="3329960"/>
                </a:cubicBezTo>
                <a:cubicBezTo>
                  <a:pt x="5472259" y="3321645"/>
                  <a:pt x="5467724" y="3313934"/>
                  <a:pt x="5462736" y="3306376"/>
                </a:cubicBezTo>
                <a:cubicBezTo>
                  <a:pt x="5462282" y="3305772"/>
                  <a:pt x="5461829" y="3305167"/>
                  <a:pt x="5461375" y="3304410"/>
                </a:cubicBezTo>
                <a:close/>
                <a:moveTo>
                  <a:pt x="3386633" y="3302747"/>
                </a:moveTo>
                <a:cubicBezTo>
                  <a:pt x="3386331" y="3307433"/>
                  <a:pt x="3386482" y="3312119"/>
                  <a:pt x="3386783" y="3316806"/>
                </a:cubicBezTo>
                <a:cubicBezTo>
                  <a:pt x="3388296" y="3331923"/>
                  <a:pt x="3391471" y="3346739"/>
                  <a:pt x="3395400" y="3361554"/>
                </a:cubicBezTo>
                <a:cubicBezTo>
                  <a:pt x="3399180" y="3375462"/>
                  <a:pt x="3403413" y="3389370"/>
                  <a:pt x="3407950" y="3403128"/>
                </a:cubicBezTo>
                <a:cubicBezTo>
                  <a:pt x="3413845" y="3420059"/>
                  <a:pt x="3420648" y="3436991"/>
                  <a:pt x="3428962" y="3453015"/>
                </a:cubicBezTo>
                <a:cubicBezTo>
                  <a:pt x="3433043" y="3460725"/>
                  <a:pt x="3437579" y="3468133"/>
                  <a:pt x="3441813" y="3475541"/>
                </a:cubicBezTo>
                <a:cubicBezTo>
                  <a:pt x="3445440" y="3481890"/>
                  <a:pt x="3448765" y="3488391"/>
                  <a:pt x="3452697" y="3494589"/>
                </a:cubicBezTo>
                <a:cubicBezTo>
                  <a:pt x="3453151" y="3495194"/>
                  <a:pt x="3453603" y="3495798"/>
                  <a:pt x="3454057" y="3496252"/>
                </a:cubicBezTo>
                <a:lnTo>
                  <a:pt x="3453970" y="3497525"/>
                </a:lnTo>
                <a:lnTo>
                  <a:pt x="3484293" y="3511521"/>
                </a:lnTo>
                <a:cubicBezTo>
                  <a:pt x="3495631" y="3517266"/>
                  <a:pt x="3506967" y="3523161"/>
                  <a:pt x="3518003" y="3529511"/>
                </a:cubicBezTo>
                <a:cubicBezTo>
                  <a:pt x="3529191" y="3535860"/>
                  <a:pt x="3540378" y="3542511"/>
                  <a:pt x="3551111" y="3549617"/>
                </a:cubicBezTo>
                <a:cubicBezTo>
                  <a:pt x="3561392" y="3556572"/>
                  <a:pt x="3571369" y="3564130"/>
                  <a:pt x="3581044" y="3571840"/>
                </a:cubicBezTo>
                <a:lnTo>
                  <a:pt x="3586639" y="3576724"/>
                </a:lnTo>
                <a:lnTo>
                  <a:pt x="3588452" y="3551433"/>
                </a:lnTo>
                <a:cubicBezTo>
                  <a:pt x="3589207" y="3539188"/>
                  <a:pt x="3590266" y="3526941"/>
                  <a:pt x="3591779" y="3514697"/>
                </a:cubicBezTo>
                <a:lnTo>
                  <a:pt x="3598164" y="3485469"/>
                </a:lnTo>
                <a:lnTo>
                  <a:pt x="3590115" y="3484914"/>
                </a:lnTo>
                <a:cubicBezTo>
                  <a:pt x="3582860" y="3475389"/>
                  <a:pt x="3576057" y="3465714"/>
                  <a:pt x="3568800" y="3456342"/>
                </a:cubicBezTo>
                <a:cubicBezTo>
                  <a:pt x="3561545" y="3446968"/>
                  <a:pt x="3554588" y="3437293"/>
                  <a:pt x="3546729" y="3428374"/>
                </a:cubicBezTo>
                <a:cubicBezTo>
                  <a:pt x="3538565" y="3419001"/>
                  <a:pt x="3529948" y="3409930"/>
                  <a:pt x="3521180" y="3401161"/>
                </a:cubicBezTo>
                <a:cubicBezTo>
                  <a:pt x="3513167" y="3393149"/>
                  <a:pt x="3504853" y="3385591"/>
                  <a:pt x="3496537" y="3378184"/>
                </a:cubicBezTo>
                <a:cubicBezTo>
                  <a:pt x="3480363" y="3364276"/>
                  <a:pt x="3463581" y="3351274"/>
                  <a:pt x="3446044" y="3339029"/>
                </a:cubicBezTo>
                <a:lnTo>
                  <a:pt x="3434524" y="3331871"/>
                </a:lnTo>
                <a:lnTo>
                  <a:pt x="3430323" y="3329808"/>
                </a:lnTo>
                <a:lnTo>
                  <a:pt x="3429505" y="3328754"/>
                </a:lnTo>
                <a:lnTo>
                  <a:pt x="3390562" y="3304561"/>
                </a:lnTo>
                <a:cubicBezTo>
                  <a:pt x="3389203" y="3303956"/>
                  <a:pt x="3387995" y="3303351"/>
                  <a:pt x="3386633" y="3302747"/>
                </a:cubicBezTo>
                <a:close/>
                <a:moveTo>
                  <a:pt x="10542560" y="3300480"/>
                </a:moveTo>
                <a:cubicBezTo>
                  <a:pt x="10541047" y="3307433"/>
                  <a:pt x="10539687" y="3314236"/>
                  <a:pt x="10538327" y="3321191"/>
                </a:cubicBezTo>
                <a:cubicBezTo>
                  <a:pt x="10535606" y="3335250"/>
                  <a:pt x="10533035" y="3349309"/>
                  <a:pt x="10531374" y="3363520"/>
                </a:cubicBezTo>
                <a:cubicBezTo>
                  <a:pt x="10530616" y="3373043"/>
                  <a:pt x="10530012" y="3382417"/>
                  <a:pt x="10529710" y="3391941"/>
                </a:cubicBezTo>
                <a:cubicBezTo>
                  <a:pt x="10529256" y="3402674"/>
                  <a:pt x="10528955" y="3413408"/>
                  <a:pt x="10529256" y="3424142"/>
                </a:cubicBezTo>
                <a:cubicBezTo>
                  <a:pt x="10529710" y="3434572"/>
                  <a:pt x="10530164" y="3445005"/>
                  <a:pt x="10531374" y="3455435"/>
                </a:cubicBezTo>
                <a:cubicBezTo>
                  <a:pt x="10532581" y="3465261"/>
                  <a:pt x="10534094" y="3475088"/>
                  <a:pt x="10535757" y="3484763"/>
                </a:cubicBezTo>
                <a:cubicBezTo>
                  <a:pt x="10537875" y="3496252"/>
                  <a:pt x="10539536" y="3508045"/>
                  <a:pt x="10543165" y="3519080"/>
                </a:cubicBezTo>
                <a:lnTo>
                  <a:pt x="10549456" y="3535166"/>
                </a:lnTo>
                <a:lnTo>
                  <a:pt x="10555259" y="3519534"/>
                </a:lnTo>
                <a:cubicBezTo>
                  <a:pt x="10557225" y="3514243"/>
                  <a:pt x="10559493" y="3508951"/>
                  <a:pt x="10562666" y="3504115"/>
                </a:cubicBezTo>
                <a:lnTo>
                  <a:pt x="10575119" y="3492953"/>
                </a:lnTo>
                <a:lnTo>
                  <a:pt x="10574911" y="3492624"/>
                </a:lnTo>
                <a:cubicBezTo>
                  <a:pt x="10575214" y="3491565"/>
                  <a:pt x="10575214" y="3490659"/>
                  <a:pt x="10575365" y="3489600"/>
                </a:cubicBezTo>
                <a:cubicBezTo>
                  <a:pt x="10576877" y="3472518"/>
                  <a:pt x="10578087" y="3455435"/>
                  <a:pt x="10578541" y="3438353"/>
                </a:cubicBezTo>
                <a:cubicBezTo>
                  <a:pt x="10578842" y="3428828"/>
                  <a:pt x="10579145" y="3419455"/>
                  <a:pt x="10578842" y="3409930"/>
                </a:cubicBezTo>
                <a:cubicBezTo>
                  <a:pt x="10578541" y="3400255"/>
                  <a:pt x="10577633" y="3390732"/>
                  <a:pt x="10576273" y="3381207"/>
                </a:cubicBezTo>
                <a:cubicBezTo>
                  <a:pt x="10574911" y="3373951"/>
                  <a:pt x="10573249" y="3366845"/>
                  <a:pt x="10571132" y="3359740"/>
                </a:cubicBezTo>
                <a:cubicBezTo>
                  <a:pt x="10568713" y="3351728"/>
                  <a:pt x="10565842" y="3344170"/>
                  <a:pt x="10562515" y="3336459"/>
                </a:cubicBezTo>
                <a:cubicBezTo>
                  <a:pt x="10559038" y="3329052"/>
                  <a:pt x="10555108" y="3321946"/>
                  <a:pt x="10551178" y="3314841"/>
                </a:cubicBezTo>
                <a:cubicBezTo>
                  <a:pt x="10548456" y="3309852"/>
                  <a:pt x="10545583" y="3305165"/>
                  <a:pt x="10542560" y="3300480"/>
                </a:cubicBezTo>
                <a:close/>
                <a:moveTo>
                  <a:pt x="9567171" y="3298212"/>
                </a:moveTo>
                <a:cubicBezTo>
                  <a:pt x="9567928" y="3323005"/>
                  <a:pt x="9570497" y="3347495"/>
                  <a:pt x="9572765" y="3372137"/>
                </a:cubicBezTo>
                <a:cubicBezTo>
                  <a:pt x="9575184" y="3397535"/>
                  <a:pt x="9578509" y="3422932"/>
                  <a:pt x="9582591" y="3448179"/>
                </a:cubicBezTo>
                <a:cubicBezTo>
                  <a:pt x="9587127" y="3473123"/>
                  <a:pt x="9593476" y="3497612"/>
                  <a:pt x="9599977" y="3522104"/>
                </a:cubicBezTo>
                <a:cubicBezTo>
                  <a:pt x="9606629" y="3546595"/>
                  <a:pt x="9616152" y="3570179"/>
                  <a:pt x="9626432" y="3593308"/>
                </a:cubicBezTo>
                <a:lnTo>
                  <a:pt x="9630504" y="3601690"/>
                </a:lnTo>
                <a:lnTo>
                  <a:pt x="9648201" y="3608426"/>
                </a:lnTo>
                <a:cubicBezTo>
                  <a:pt x="9653794" y="3610845"/>
                  <a:pt x="9659238" y="3613567"/>
                  <a:pt x="9664680" y="3616439"/>
                </a:cubicBezTo>
                <a:cubicBezTo>
                  <a:pt x="9670121" y="3619160"/>
                  <a:pt x="9675564" y="3621880"/>
                  <a:pt x="9680704" y="3625056"/>
                </a:cubicBezTo>
                <a:cubicBezTo>
                  <a:pt x="9686601" y="3628532"/>
                  <a:pt x="9692346" y="3632614"/>
                  <a:pt x="9697787" y="3636847"/>
                </a:cubicBezTo>
                <a:lnTo>
                  <a:pt x="9697911" y="3636952"/>
                </a:lnTo>
                <a:lnTo>
                  <a:pt x="9696427" y="3628532"/>
                </a:lnTo>
                <a:cubicBezTo>
                  <a:pt x="9695370" y="3615985"/>
                  <a:pt x="9694160" y="3603437"/>
                  <a:pt x="9694009" y="3590889"/>
                </a:cubicBezTo>
                <a:cubicBezTo>
                  <a:pt x="9693857" y="3577737"/>
                  <a:pt x="9693857" y="3564433"/>
                  <a:pt x="9694160" y="3551282"/>
                </a:cubicBezTo>
                <a:cubicBezTo>
                  <a:pt x="9694462" y="3538583"/>
                  <a:pt x="9695066" y="3525732"/>
                  <a:pt x="9696276" y="3513033"/>
                </a:cubicBezTo>
                <a:lnTo>
                  <a:pt x="9698031" y="3494798"/>
                </a:lnTo>
                <a:lnTo>
                  <a:pt x="9696427" y="3489450"/>
                </a:lnTo>
                <a:cubicBezTo>
                  <a:pt x="9695217" y="3485217"/>
                  <a:pt x="9693857" y="3480984"/>
                  <a:pt x="9692346" y="3476751"/>
                </a:cubicBezTo>
                <a:cubicBezTo>
                  <a:pt x="9689170" y="3467680"/>
                  <a:pt x="9685391" y="3458911"/>
                  <a:pt x="9681460" y="3450295"/>
                </a:cubicBezTo>
                <a:cubicBezTo>
                  <a:pt x="9677530" y="3441527"/>
                  <a:pt x="9673146" y="3433061"/>
                  <a:pt x="9668459" y="3424746"/>
                </a:cubicBezTo>
                <a:cubicBezTo>
                  <a:pt x="9663319" y="3415676"/>
                  <a:pt x="9657726" y="3407210"/>
                  <a:pt x="9651982" y="3398593"/>
                </a:cubicBezTo>
                <a:cubicBezTo>
                  <a:pt x="9646085" y="3389975"/>
                  <a:pt x="9640341" y="3381358"/>
                  <a:pt x="9633839" y="3373196"/>
                </a:cubicBezTo>
                <a:cubicBezTo>
                  <a:pt x="9627944" y="3365636"/>
                  <a:pt x="9621897" y="3358078"/>
                  <a:pt x="9615850" y="3350669"/>
                </a:cubicBezTo>
                <a:cubicBezTo>
                  <a:pt x="9608443" y="3341751"/>
                  <a:pt x="9601034" y="3333133"/>
                  <a:pt x="9593476" y="3324516"/>
                </a:cubicBezTo>
                <a:cubicBezTo>
                  <a:pt x="9585313" y="3315295"/>
                  <a:pt x="9577300" y="3306073"/>
                  <a:pt x="9567626" y="3298514"/>
                </a:cubicBezTo>
                <a:cubicBezTo>
                  <a:pt x="9567474" y="3298363"/>
                  <a:pt x="9567323" y="3298363"/>
                  <a:pt x="9567171" y="3298212"/>
                </a:cubicBezTo>
                <a:close/>
                <a:moveTo>
                  <a:pt x="855942" y="3281584"/>
                </a:moveTo>
                <a:cubicBezTo>
                  <a:pt x="855185" y="3283398"/>
                  <a:pt x="854431" y="3285059"/>
                  <a:pt x="853825" y="3286873"/>
                </a:cubicBezTo>
                <a:cubicBezTo>
                  <a:pt x="851557" y="3292619"/>
                  <a:pt x="849441" y="3298363"/>
                  <a:pt x="847475" y="3304108"/>
                </a:cubicBezTo>
                <a:cubicBezTo>
                  <a:pt x="842034" y="3320586"/>
                  <a:pt x="838555" y="3337669"/>
                  <a:pt x="834022" y="3354600"/>
                </a:cubicBezTo>
                <a:cubicBezTo>
                  <a:pt x="829486" y="3371381"/>
                  <a:pt x="826008" y="3388313"/>
                  <a:pt x="824496" y="3405699"/>
                </a:cubicBezTo>
                <a:cubicBezTo>
                  <a:pt x="823287" y="3427922"/>
                  <a:pt x="825554" y="3450295"/>
                  <a:pt x="829486" y="3472216"/>
                </a:cubicBezTo>
                <a:cubicBezTo>
                  <a:pt x="830394" y="3476297"/>
                  <a:pt x="831452" y="3480379"/>
                  <a:pt x="832357" y="3484461"/>
                </a:cubicBezTo>
                <a:cubicBezTo>
                  <a:pt x="833566" y="3489450"/>
                  <a:pt x="834625" y="3494440"/>
                  <a:pt x="835834" y="3499428"/>
                </a:cubicBezTo>
                <a:lnTo>
                  <a:pt x="841213" y="3515674"/>
                </a:lnTo>
                <a:lnTo>
                  <a:pt x="847173" y="3522104"/>
                </a:lnTo>
                <a:lnTo>
                  <a:pt x="894323" y="3576999"/>
                </a:lnTo>
                <a:lnTo>
                  <a:pt x="894946" y="3568666"/>
                </a:lnTo>
                <a:cubicBezTo>
                  <a:pt x="896608" y="3555664"/>
                  <a:pt x="898575" y="3542513"/>
                  <a:pt x="900689" y="3529511"/>
                </a:cubicBezTo>
                <a:cubicBezTo>
                  <a:pt x="902806" y="3516511"/>
                  <a:pt x="904771" y="3503509"/>
                  <a:pt x="907190" y="3490659"/>
                </a:cubicBezTo>
                <a:lnTo>
                  <a:pt x="915337" y="3459681"/>
                </a:lnTo>
                <a:lnTo>
                  <a:pt x="912935" y="3443946"/>
                </a:lnTo>
                <a:cubicBezTo>
                  <a:pt x="911726" y="3438050"/>
                  <a:pt x="910516" y="3432306"/>
                  <a:pt x="909005" y="3426560"/>
                </a:cubicBezTo>
                <a:cubicBezTo>
                  <a:pt x="907340" y="3420363"/>
                  <a:pt x="905677" y="3414165"/>
                  <a:pt x="903863" y="3407967"/>
                </a:cubicBezTo>
                <a:cubicBezTo>
                  <a:pt x="899935" y="3395268"/>
                  <a:pt x="896457" y="3382266"/>
                  <a:pt x="892072" y="3369718"/>
                </a:cubicBezTo>
                <a:cubicBezTo>
                  <a:pt x="887688" y="3357322"/>
                  <a:pt x="883001" y="3345076"/>
                  <a:pt x="877861" y="3332983"/>
                </a:cubicBezTo>
                <a:cubicBezTo>
                  <a:pt x="872872" y="3321040"/>
                  <a:pt x="868035" y="3308946"/>
                  <a:pt x="862895" y="3297003"/>
                </a:cubicBezTo>
                <a:cubicBezTo>
                  <a:pt x="860629" y="3292014"/>
                  <a:pt x="858512" y="3286873"/>
                  <a:pt x="856093" y="3282036"/>
                </a:cubicBezTo>
                <a:cubicBezTo>
                  <a:pt x="856093" y="3281885"/>
                  <a:pt x="855942" y="3281734"/>
                  <a:pt x="855942" y="3281584"/>
                </a:cubicBezTo>
                <a:close/>
                <a:moveTo>
                  <a:pt x="8640647" y="3277047"/>
                </a:moveTo>
                <a:lnTo>
                  <a:pt x="8642275" y="3281582"/>
                </a:lnTo>
                <a:cubicBezTo>
                  <a:pt x="8642275" y="3282641"/>
                  <a:pt x="8642124" y="3283850"/>
                  <a:pt x="8642124" y="3284909"/>
                </a:cubicBezTo>
                <a:lnTo>
                  <a:pt x="8640304" y="3287746"/>
                </a:lnTo>
                <a:lnTo>
                  <a:pt x="8643937" y="3312120"/>
                </a:lnTo>
                <a:cubicBezTo>
                  <a:pt x="8648019" y="3329657"/>
                  <a:pt x="8652706" y="3347042"/>
                  <a:pt x="8658602" y="3363974"/>
                </a:cubicBezTo>
                <a:cubicBezTo>
                  <a:pt x="8664497" y="3380603"/>
                  <a:pt x="8671755" y="3396779"/>
                  <a:pt x="8679767" y="3412501"/>
                </a:cubicBezTo>
                <a:cubicBezTo>
                  <a:pt x="8684755" y="3422026"/>
                  <a:pt x="8689894" y="3431549"/>
                  <a:pt x="8695489" y="3440772"/>
                </a:cubicBezTo>
                <a:cubicBezTo>
                  <a:pt x="8701384" y="3450447"/>
                  <a:pt x="8707280" y="3460122"/>
                  <a:pt x="8713327" y="3469798"/>
                </a:cubicBezTo>
                <a:cubicBezTo>
                  <a:pt x="8719525" y="3479774"/>
                  <a:pt x="8726177" y="3489450"/>
                  <a:pt x="8732981" y="3498974"/>
                </a:cubicBezTo>
                <a:lnTo>
                  <a:pt x="8752222" y="3524630"/>
                </a:lnTo>
                <a:lnTo>
                  <a:pt x="8775159" y="3525581"/>
                </a:lnTo>
                <a:cubicBezTo>
                  <a:pt x="8781206" y="3526186"/>
                  <a:pt x="8787253" y="3526941"/>
                  <a:pt x="8793300" y="3527849"/>
                </a:cubicBezTo>
                <a:cubicBezTo>
                  <a:pt x="8799197" y="3528756"/>
                  <a:pt x="8805093" y="3529511"/>
                  <a:pt x="8810837" y="3531024"/>
                </a:cubicBezTo>
                <a:lnTo>
                  <a:pt x="8817495" y="3533571"/>
                </a:lnTo>
                <a:lnTo>
                  <a:pt x="8812348" y="3523012"/>
                </a:lnTo>
                <a:cubicBezTo>
                  <a:pt x="8801463" y="3499579"/>
                  <a:pt x="8794510" y="3474635"/>
                  <a:pt x="8788310" y="3449539"/>
                </a:cubicBezTo>
                <a:lnTo>
                  <a:pt x="8776688" y="3381868"/>
                </a:lnTo>
                <a:lnTo>
                  <a:pt x="8776369" y="3381812"/>
                </a:lnTo>
                <a:cubicBezTo>
                  <a:pt x="8774251" y="3378487"/>
                  <a:pt x="8771985" y="3375160"/>
                  <a:pt x="8770018" y="3371683"/>
                </a:cubicBezTo>
                <a:cubicBezTo>
                  <a:pt x="8767903" y="3367904"/>
                  <a:pt x="8765635" y="3364427"/>
                  <a:pt x="8763216" y="3360951"/>
                </a:cubicBezTo>
                <a:cubicBezTo>
                  <a:pt x="8758226" y="3354147"/>
                  <a:pt x="8753087" y="3347647"/>
                  <a:pt x="8747494" y="3341297"/>
                </a:cubicBezTo>
                <a:cubicBezTo>
                  <a:pt x="8733585" y="3326330"/>
                  <a:pt x="8717711" y="3312876"/>
                  <a:pt x="8700781" y="3301236"/>
                </a:cubicBezTo>
                <a:cubicBezTo>
                  <a:pt x="8688080" y="3293224"/>
                  <a:pt x="8674777" y="3285816"/>
                  <a:pt x="8660567" y="3280977"/>
                </a:cubicBezTo>
                <a:cubicBezTo>
                  <a:pt x="8658602" y="3280373"/>
                  <a:pt x="8656788" y="3279768"/>
                  <a:pt x="8654823" y="3279315"/>
                </a:cubicBezTo>
                <a:cubicBezTo>
                  <a:pt x="8652706" y="3278862"/>
                  <a:pt x="8650588" y="3278106"/>
                  <a:pt x="8648473" y="3277803"/>
                </a:cubicBezTo>
                <a:cubicBezTo>
                  <a:pt x="8646357" y="3277501"/>
                  <a:pt x="8644240" y="3277198"/>
                  <a:pt x="8641972" y="3277047"/>
                </a:cubicBezTo>
                <a:close/>
                <a:moveTo>
                  <a:pt x="6402144" y="3267826"/>
                </a:moveTo>
                <a:cubicBezTo>
                  <a:pt x="6401843" y="3268582"/>
                  <a:pt x="6401541" y="3269186"/>
                  <a:pt x="6401238" y="3269942"/>
                </a:cubicBezTo>
                <a:cubicBezTo>
                  <a:pt x="6398668" y="3275687"/>
                  <a:pt x="6396098" y="3281280"/>
                  <a:pt x="6393528" y="3287024"/>
                </a:cubicBezTo>
                <a:cubicBezTo>
                  <a:pt x="6388691" y="3298061"/>
                  <a:pt x="6383700" y="3309097"/>
                  <a:pt x="6379016" y="3320283"/>
                </a:cubicBezTo>
                <a:cubicBezTo>
                  <a:pt x="6374329" y="3331168"/>
                  <a:pt x="6369641" y="3342052"/>
                  <a:pt x="6365561" y="3353089"/>
                </a:cubicBezTo>
                <a:cubicBezTo>
                  <a:pt x="6361480" y="3363974"/>
                  <a:pt x="6358002" y="3374707"/>
                  <a:pt x="6354524" y="3385744"/>
                </a:cubicBezTo>
                <a:cubicBezTo>
                  <a:pt x="6352107" y="3394360"/>
                  <a:pt x="6349686" y="3402977"/>
                  <a:pt x="6347571" y="3411594"/>
                </a:cubicBezTo>
                <a:cubicBezTo>
                  <a:pt x="6345606" y="3419909"/>
                  <a:pt x="6343793" y="3428374"/>
                  <a:pt x="6342128" y="3436840"/>
                </a:cubicBezTo>
                <a:cubicBezTo>
                  <a:pt x="6338348" y="3455737"/>
                  <a:pt x="6334267" y="3474635"/>
                  <a:pt x="6331545" y="3493683"/>
                </a:cubicBezTo>
                <a:lnTo>
                  <a:pt x="6330614" y="3494356"/>
                </a:lnTo>
                <a:lnTo>
                  <a:pt x="6335324" y="3507892"/>
                </a:lnTo>
                <a:cubicBezTo>
                  <a:pt x="6336383" y="3511521"/>
                  <a:pt x="6337442" y="3515300"/>
                  <a:pt x="6338499" y="3518928"/>
                </a:cubicBezTo>
                <a:cubicBezTo>
                  <a:pt x="6342127" y="3531779"/>
                  <a:pt x="6345756" y="3544478"/>
                  <a:pt x="6349385" y="3557177"/>
                </a:cubicBezTo>
                <a:cubicBezTo>
                  <a:pt x="6353164" y="3570631"/>
                  <a:pt x="6356642" y="3583934"/>
                  <a:pt x="6359059" y="3597692"/>
                </a:cubicBezTo>
                <a:lnTo>
                  <a:pt x="6362761" y="3629100"/>
                </a:lnTo>
                <a:lnTo>
                  <a:pt x="6367829" y="3621125"/>
                </a:lnTo>
                <a:cubicBezTo>
                  <a:pt x="6373877" y="3611903"/>
                  <a:pt x="6380075" y="3602682"/>
                  <a:pt x="6386121" y="3593459"/>
                </a:cubicBezTo>
                <a:cubicBezTo>
                  <a:pt x="6389144" y="3588774"/>
                  <a:pt x="6392168" y="3584087"/>
                  <a:pt x="6395343" y="3579400"/>
                </a:cubicBezTo>
                <a:lnTo>
                  <a:pt x="6400181" y="3573018"/>
                </a:lnTo>
                <a:lnTo>
                  <a:pt x="6399576" y="3569875"/>
                </a:lnTo>
                <a:cubicBezTo>
                  <a:pt x="6400786" y="3566852"/>
                  <a:pt x="6401692" y="3563678"/>
                  <a:pt x="6402751" y="3560503"/>
                </a:cubicBezTo>
                <a:cubicBezTo>
                  <a:pt x="6403808" y="3557631"/>
                  <a:pt x="6404716" y="3554909"/>
                  <a:pt x="6405622" y="3552037"/>
                </a:cubicBezTo>
                <a:cubicBezTo>
                  <a:pt x="6405925" y="3551130"/>
                  <a:pt x="6406227" y="3550071"/>
                  <a:pt x="6406530" y="3549165"/>
                </a:cubicBezTo>
                <a:cubicBezTo>
                  <a:pt x="6413180" y="3526186"/>
                  <a:pt x="6418776" y="3502753"/>
                  <a:pt x="6422855" y="3479170"/>
                </a:cubicBezTo>
                <a:cubicBezTo>
                  <a:pt x="6425125" y="3466622"/>
                  <a:pt x="6426787" y="3454226"/>
                  <a:pt x="6427998" y="3441678"/>
                </a:cubicBezTo>
                <a:cubicBezTo>
                  <a:pt x="6429206" y="3430038"/>
                  <a:pt x="6429660" y="3418245"/>
                  <a:pt x="6430112" y="3406605"/>
                </a:cubicBezTo>
                <a:cubicBezTo>
                  <a:pt x="6430264" y="3393302"/>
                  <a:pt x="6430112" y="3379998"/>
                  <a:pt x="6428601" y="3366695"/>
                </a:cubicBezTo>
                <a:cubicBezTo>
                  <a:pt x="6427241" y="3354450"/>
                  <a:pt x="6424822" y="3342356"/>
                  <a:pt x="6421949" y="3330412"/>
                </a:cubicBezTo>
                <a:cubicBezTo>
                  <a:pt x="6418925" y="3318772"/>
                  <a:pt x="6415298" y="3307130"/>
                  <a:pt x="6411669" y="3295643"/>
                </a:cubicBezTo>
                <a:cubicBezTo>
                  <a:pt x="6408646" y="3286269"/>
                  <a:pt x="6405773" y="3276895"/>
                  <a:pt x="6402144" y="3267826"/>
                </a:cubicBezTo>
                <a:close/>
                <a:moveTo>
                  <a:pt x="5004066" y="3267220"/>
                </a:moveTo>
                <a:cubicBezTo>
                  <a:pt x="5004974" y="3271756"/>
                  <a:pt x="5006334" y="3276290"/>
                  <a:pt x="5007845" y="3280826"/>
                </a:cubicBezTo>
                <a:cubicBezTo>
                  <a:pt x="5013137" y="3295036"/>
                  <a:pt x="5019940" y="3308643"/>
                  <a:pt x="5027650" y="3321794"/>
                </a:cubicBezTo>
                <a:cubicBezTo>
                  <a:pt x="5034907" y="3334342"/>
                  <a:pt x="5042616" y="3346587"/>
                  <a:pt x="5050478" y="3358681"/>
                </a:cubicBezTo>
                <a:cubicBezTo>
                  <a:pt x="5060606" y="3373648"/>
                  <a:pt x="5071339" y="3388161"/>
                  <a:pt x="5083585" y="3401464"/>
                </a:cubicBezTo>
                <a:cubicBezTo>
                  <a:pt x="5089481" y="3407814"/>
                  <a:pt x="5095679" y="3413862"/>
                  <a:pt x="5101726" y="3419909"/>
                </a:cubicBezTo>
                <a:cubicBezTo>
                  <a:pt x="5106866" y="3425048"/>
                  <a:pt x="5111855" y="3430490"/>
                  <a:pt x="5117147" y="3435480"/>
                </a:cubicBezTo>
                <a:cubicBezTo>
                  <a:pt x="5117752" y="3435932"/>
                  <a:pt x="5118206" y="3436386"/>
                  <a:pt x="5118811" y="3436840"/>
                </a:cubicBezTo>
                <a:lnTo>
                  <a:pt x="5119117" y="3438437"/>
                </a:lnTo>
                <a:lnTo>
                  <a:pt x="5151918" y="3444248"/>
                </a:lnTo>
                <a:cubicBezTo>
                  <a:pt x="5164315" y="3446817"/>
                  <a:pt x="5176864" y="3449690"/>
                  <a:pt x="5189108" y="3452864"/>
                </a:cubicBezTo>
                <a:cubicBezTo>
                  <a:pt x="5201503" y="3456191"/>
                  <a:pt x="5214052" y="3459668"/>
                  <a:pt x="5226298" y="3463901"/>
                </a:cubicBezTo>
                <a:cubicBezTo>
                  <a:pt x="5238090" y="3467982"/>
                  <a:pt x="5249579" y="3472821"/>
                  <a:pt x="5260917" y="3477810"/>
                </a:cubicBezTo>
                <a:lnTo>
                  <a:pt x="5267081" y="3480879"/>
                </a:lnTo>
                <a:lnTo>
                  <a:pt x="5262275" y="3455889"/>
                </a:lnTo>
                <a:cubicBezTo>
                  <a:pt x="5259858" y="3443795"/>
                  <a:pt x="5257740" y="3431701"/>
                  <a:pt x="5256078" y="3419605"/>
                </a:cubicBezTo>
                <a:lnTo>
                  <a:pt x="5254766" y="3389926"/>
                </a:lnTo>
                <a:lnTo>
                  <a:pt x="5247459" y="3391335"/>
                </a:lnTo>
                <a:cubicBezTo>
                  <a:pt x="5238088" y="3384080"/>
                  <a:pt x="5229017" y="3376370"/>
                  <a:pt x="5219493" y="3369113"/>
                </a:cubicBezTo>
                <a:cubicBezTo>
                  <a:pt x="5210118" y="3361857"/>
                  <a:pt x="5200898" y="3354297"/>
                  <a:pt x="5191071" y="3347646"/>
                </a:cubicBezTo>
                <a:cubicBezTo>
                  <a:pt x="5180792" y="3340692"/>
                  <a:pt x="5170210" y="3334040"/>
                  <a:pt x="5159324" y="3327843"/>
                </a:cubicBezTo>
                <a:cubicBezTo>
                  <a:pt x="5149648" y="3322248"/>
                  <a:pt x="5139672" y="3316958"/>
                  <a:pt x="5129694" y="3311968"/>
                </a:cubicBezTo>
                <a:cubicBezTo>
                  <a:pt x="5110494" y="3302596"/>
                  <a:pt x="5090841" y="3294281"/>
                  <a:pt x="5070887" y="3287024"/>
                </a:cubicBezTo>
                <a:lnTo>
                  <a:pt x="5059566" y="3283579"/>
                </a:lnTo>
                <a:lnTo>
                  <a:pt x="5053048" y="3282337"/>
                </a:lnTo>
                <a:lnTo>
                  <a:pt x="5051428" y="3281103"/>
                </a:lnTo>
                <a:lnTo>
                  <a:pt x="5008299" y="3267975"/>
                </a:lnTo>
                <a:cubicBezTo>
                  <a:pt x="5006941" y="3267674"/>
                  <a:pt x="5005428" y="3267523"/>
                  <a:pt x="5004066" y="3267220"/>
                </a:cubicBezTo>
                <a:close/>
                <a:moveTo>
                  <a:pt x="9211604" y="3263895"/>
                </a:moveTo>
                <a:cubicBezTo>
                  <a:pt x="9202079" y="3263290"/>
                  <a:pt x="9192555" y="3263139"/>
                  <a:pt x="9183032" y="3264499"/>
                </a:cubicBezTo>
                <a:cubicBezTo>
                  <a:pt x="9182880" y="3264499"/>
                  <a:pt x="9182578" y="3264650"/>
                  <a:pt x="9182426" y="3264650"/>
                </a:cubicBezTo>
                <a:cubicBezTo>
                  <a:pt x="9185905" y="3271756"/>
                  <a:pt x="9189985" y="3278560"/>
                  <a:pt x="9194218" y="3285212"/>
                </a:cubicBezTo>
                <a:cubicBezTo>
                  <a:pt x="9199357" y="3293224"/>
                  <a:pt x="9204498" y="3301085"/>
                  <a:pt x="9209488" y="3309097"/>
                </a:cubicBezTo>
                <a:cubicBezTo>
                  <a:pt x="9214324" y="3316958"/>
                  <a:pt x="9219162" y="3324819"/>
                  <a:pt x="9224303" y="3332530"/>
                </a:cubicBezTo>
                <a:cubicBezTo>
                  <a:pt x="9229291" y="3339937"/>
                  <a:pt x="9234430" y="3347042"/>
                  <a:pt x="9239873" y="3353996"/>
                </a:cubicBezTo>
                <a:lnTo>
                  <a:pt x="9292747" y="3403916"/>
                </a:lnTo>
                <a:lnTo>
                  <a:pt x="9312439" y="3405546"/>
                </a:lnTo>
                <a:cubicBezTo>
                  <a:pt x="9324685" y="3406908"/>
                  <a:pt x="9337081" y="3407965"/>
                  <a:pt x="9349326" y="3409327"/>
                </a:cubicBezTo>
                <a:cubicBezTo>
                  <a:pt x="9355373" y="3409932"/>
                  <a:pt x="9361572" y="3410687"/>
                  <a:pt x="9367618" y="3411746"/>
                </a:cubicBezTo>
                <a:cubicBezTo>
                  <a:pt x="9373666" y="3412803"/>
                  <a:pt x="9379561" y="3414315"/>
                  <a:pt x="9385305" y="3416130"/>
                </a:cubicBezTo>
                <a:cubicBezTo>
                  <a:pt x="9397098" y="3419758"/>
                  <a:pt x="9408890" y="3423386"/>
                  <a:pt x="9420681" y="3427165"/>
                </a:cubicBezTo>
                <a:cubicBezTo>
                  <a:pt x="9433531" y="3431247"/>
                  <a:pt x="9445928" y="3436386"/>
                  <a:pt x="9458324" y="3441678"/>
                </a:cubicBezTo>
                <a:lnTo>
                  <a:pt x="9461944" y="3443495"/>
                </a:lnTo>
                <a:lnTo>
                  <a:pt x="9455149" y="3430189"/>
                </a:lnTo>
                <a:cubicBezTo>
                  <a:pt x="9449555" y="3418396"/>
                  <a:pt x="9443961" y="3406453"/>
                  <a:pt x="9439729" y="3394208"/>
                </a:cubicBezTo>
                <a:cubicBezTo>
                  <a:pt x="9437613" y="3387859"/>
                  <a:pt x="9435345" y="3381358"/>
                  <a:pt x="9433531" y="3374857"/>
                </a:cubicBezTo>
                <a:lnTo>
                  <a:pt x="9429629" y="3360368"/>
                </a:lnTo>
                <a:lnTo>
                  <a:pt x="9428844" y="3360194"/>
                </a:lnTo>
                <a:cubicBezTo>
                  <a:pt x="9427181" y="3358381"/>
                  <a:pt x="9425366" y="3356868"/>
                  <a:pt x="9423705" y="3355356"/>
                </a:cubicBezTo>
                <a:cubicBezTo>
                  <a:pt x="9420983" y="3352939"/>
                  <a:pt x="9418413" y="3350520"/>
                  <a:pt x="9415540" y="3348101"/>
                </a:cubicBezTo>
                <a:cubicBezTo>
                  <a:pt x="9410249" y="3343565"/>
                  <a:pt x="9404505" y="3339332"/>
                  <a:pt x="9398910" y="3335250"/>
                </a:cubicBezTo>
                <a:lnTo>
                  <a:pt x="9396658" y="3333860"/>
                </a:lnTo>
                <a:lnTo>
                  <a:pt x="9355825" y="3308643"/>
                </a:lnTo>
                <a:cubicBezTo>
                  <a:pt x="9347813" y="3304259"/>
                  <a:pt x="9339651" y="3300480"/>
                  <a:pt x="9331486" y="3296852"/>
                </a:cubicBezTo>
                <a:cubicBezTo>
                  <a:pt x="9324079" y="3293525"/>
                  <a:pt x="9316823" y="3290200"/>
                  <a:pt x="9309263" y="3287327"/>
                </a:cubicBezTo>
                <a:cubicBezTo>
                  <a:pt x="9277517" y="3276292"/>
                  <a:pt x="9244863" y="3268280"/>
                  <a:pt x="9211604" y="3263895"/>
                </a:cubicBezTo>
                <a:close/>
                <a:moveTo>
                  <a:pt x="854431" y="3247718"/>
                </a:moveTo>
                <a:cubicBezTo>
                  <a:pt x="857001" y="3247417"/>
                  <a:pt x="860022" y="3247417"/>
                  <a:pt x="862441" y="3248777"/>
                </a:cubicBezTo>
                <a:cubicBezTo>
                  <a:pt x="864256" y="3249986"/>
                  <a:pt x="866070" y="3251045"/>
                  <a:pt x="867581" y="3252708"/>
                </a:cubicBezTo>
                <a:cubicBezTo>
                  <a:pt x="868942" y="3254219"/>
                  <a:pt x="870152" y="3255581"/>
                  <a:pt x="871060" y="3257243"/>
                </a:cubicBezTo>
                <a:cubicBezTo>
                  <a:pt x="872721" y="3259965"/>
                  <a:pt x="874232" y="3262836"/>
                  <a:pt x="875745" y="3265709"/>
                </a:cubicBezTo>
                <a:cubicBezTo>
                  <a:pt x="881943" y="3277501"/>
                  <a:pt x="886933" y="3289897"/>
                  <a:pt x="891921" y="3302142"/>
                </a:cubicBezTo>
                <a:cubicBezTo>
                  <a:pt x="896608" y="3313481"/>
                  <a:pt x="901597" y="3324819"/>
                  <a:pt x="905980" y="3336309"/>
                </a:cubicBezTo>
                <a:cubicBezTo>
                  <a:pt x="910818" y="3348553"/>
                  <a:pt x="915354" y="3360800"/>
                  <a:pt x="919284" y="3373499"/>
                </a:cubicBezTo>
                <a:cubicBezTo>
                  <a:pt x="921249" y="3379998"/>
                  <a:pt x="923215" y="3386499"/>
                  <a:pt x="925182" y="3393000"/>
                </a:cubicBezTo>
                <a:cubicBezTo>
                  <a:pt x="927145" y="3399501"/>
                  <a:pt x="929262" y="3406000"/>
                  <a:pt x="931075" y="3412652"/>
                </a:cubicBezTo>
                <a:lnTo>
                  <a:pt x="933305" y="3421348"/>
                </a:lnTo>
                <a:lnTo>
                  <a:pt x="935914" y="3417339"/>
                </a:lnTo>
                <a:cubicBezTo>
                  <a:pt x="936671" y="3417036"/>
                  <a:pt x="937123" y="3416584"/>
                  <a:pt x="937576" y="3416130"/>
                </a:cubicBezTo>
                <a:lnTo>
                  <a:pt x="941590" y="3411670"/>
                </a:lnTo>
                <a:lnTo>
                  <a:pt x="946042" y="3399499"/>
                </a:lnTo>
                <a:cubicBezTo>
                  <a:pt x="948160" y="3392998"/>
                  <a:pt x="950275" y="3386499"/>
                  <a:pt x="952693" y="3380149"/>
                </a:cubicBezTo>
                <a:cubicBezTo>
                  <a:pt x="954660" y="3374707"/>
                  <a:pt x="956926" y="3369264"/>
                  <a:pt x="959044" y="3363671"/>
                </a:cubicBezTo>
                <a:cubicBezTo>
                  <a:pt x="963730" y="3351728"/>
                  <a:pt x="968719" y="3339784"/>
                  <a:pt x="974918" y="3328598"/>
                </a:cubicBezTo>
                <a:cubicBezTo>
                  <a:pt x="977789" y="3323457"/>
                  <a:pt x="980965" y="3318318"/>
                  <a:pt x="984743" y="3313782"/>
                </a:cubicBezTo>
                <a:cubicBezTo>
                  <a:pt x="986406" y="3311666"/>
                  <a:pt x="988069" y="3309852"/>
                  <a:pt x="989885" y="3308189"/>
                </a:cubicBezTo>
                <a:cubicBezTo>
                  <a:pt x="994418" y="3303956"/>
                  <a:pt x="999256" y="3300026"/>
                  <a:pt x="1005455" y="3298514"/>
                </a:cubicBezTo>
                <a:cubicBezTo>
                  <a:pt x="1008025" y="3297909"/>
                  <a:pt x="1010896" y="3297607"/>
                  <a:pt x="1013467" y="3298212"/>
                </a:cubicBezTo>
                <a:cubicBezTo>
                  <a:pt x="1016187" y="3298817"/>
                  <a:pt x="1018606" y="3300026"/>
                  <a:pt x="1020874" y="3301688"/>
                </a:cubicBezTo>
                <a:cubicBezTo>
                  <a:pt x="1023898" y="3303956"/>
                  <a:pt x="1026013" y="3307130"/>
                  <a:pt x="1027981" y="3310306"/>
                </a:cubicBezTo>
                <a:cubicBezTo>
                  <a:pt x="1035084" y="3321191"/>
                  <a:pt x="1040526" y="3333285"/>
                  <a:pt x="1045970" y="3345076"/>
                </a:cubicBezTo>
                <a:cubicBezTo>
                  <a:pt x="1056853" y="3368810"/>
                  <a:pt x="1065319" y="3393603"/>
                  <a:pt x="1072728" y="3418548"/>
                </a:cubicBezTo>
                <a:cubicBezTo>
                  <a:pt x="1074542" y="3424595"/>
                  <a:pt x="1076205" y="3430643"/>
                  <a:pt x="1077566" y="3436840"/>
                </a:cubicBezTo>
                <a:cubicBezTo>
                  <a:pt x="1079380" y="3444702"/>
                  <a:pt x="1080891" y="3452412"/>
                  <a:pt x="1082251" y="3460424"/>
                </a:cubicBezTo>
                <a:cubicBezTo>
                  <a:pt x="1084670" y="3473878"/>
                  <a:pt x="1086335" y="3487636"/>
                  <a:pt x="1087996" y="3501242"/>
                </a:cubicBezTo>
                <a:lnTo>
                  <a:pt x="1088209" y="3503837"/>
                </a:lnTo>
                <a:lnTo>
                  <a:pt x="1100544" y="3491868"/>
                </a:lnTo>
                <a:cubicBezTo>
                  <a:pt x="1103870" y="3489451"/>
                  <a:pt x="1108406" y="3487939"/>
                  <a:pt x="1112335" y="3487939"/>
                </a:cubicBezTo>
                <a:cubicBezTo>
                  <a:pt x="1117325" y="3487939"/>
                  <a:pt x="1121255" y="3489904"/>
                  <a:pt x="1124883" y="3493230"/>
                </a:cubicBezTo>
                <a:cubicBezTo>
                  <a:pt x="1128210" y="3496254"/>
                  <a:pt x="1130780" y="3500487"/>
                  <a:pt x="1132895" y="3504417"/>
                </a:cubicBezTo>
                <a:cubicBezTo>
                  <a:pt x="1136071" y="3510464"/>
                  <a:pt x="1138942" y="3516661"/>
                  <a:pt x="1141210" y="3523012"/>
                </a:cubicBezTo>
                <a:cubicBezTo>
                  <a:pt x="1145594" y="3535560"/>
                  <a:pt x="1149376" y="3548409"/>
                  <a:pt x="1153005" y="3561108"/>
                </a:cubicBezTo>
                <a:cubicBezTo>
                  <a:pt x="1156328" y="3572899"/>
                  <a:pt x="1159656" y="3584842"/>
                  <a:pt x="1162226" y="3596786"/>
                </a:cubicBezTo>
                <a:cubicBezTo>
                  <a:pt x="1166156" y="3615228"/>
                  <a:pt x="1167818" y="3633976"/>
                  <a:pt x="1169632" y="3652720"/>
                </a:cubicBezTo>
                <a:cubicBezTo>
                  <a:pt x="1170539" y="3662094"/>
                  <a:pt x="1171446" y="3671315"/>
                  <a:pt x="1172201" y="3680689"/>
                </a:cubicBezTo>
                <a:lnTo>
                  <a:pt x="1172842" y="3699111"/>
                </a:lnTo>
                <a:lnTo>
                  <a:pt x="1177039" y="3695503"/>
                </a:lnTo>
                <a:cubicBezTo>
                  <a:pt x="1180972" y="3693235"/>
                  <a:pt x="1185203" y="3691724"/>
                  <a:pt x="1189738" y="3690969"/>
                </a:cubicBezTo>
                <a:cubicBezTo>
                  <a:pt x="1194878" y="3690213"/>
                  <a:pt x="1200322" y="3690515"/>
                  <a:pt x="1205006" y="3692783"/>
                </a:cubicBezTo>
                <a:cubicBezTo>
                  <a:pt x="1209844" y="3695049"/>
                  <a:pt x="1213623" y="3698376"/>
                  <a:pt x="1216951" y="3702609"/>
                </a:cubicBezTo>
                <a:cubicBezTo>
                  <a:pt x="1218010" y="3703969"/>
                  <a:pt x="1219219" y="3705331"/>
                  <a:pt x="1220124" y="3706842"/>
                </a:cubicBezTo>
                <a:cubicBezTo>
                  <a:pt x="1223752" y="3712435"/>
                  <a:pt x="1226775" y="3718633"/>
                  <a:pt x="1229194" y="3724832"/>
                </a:cubicBezTo>
                <a:cubicBezTo>
                  <a:pt x="1231462" y="3730425"/>
                  <a:pt x="1233127" y="3736322"/>
                  <a:pt x="1234789" y="3742066"/>
                </a:cubicBezTo>
                <a:cubicBezTo>
                  <a:pt x="1236603" y="3748416"/>
                  <a:pt x="1238266" y="3754917"/>
                  <a:pt x="1239627" y="3761416"/>
                </a:cubicBezTo>
                <a:cubicBezTo>
                  <a:pt x="1242347" y="3774418"/>
                  <a:pt x="1245371" y="3787418"/>
                  <a:pt x="1247186" y="3800571"/>
                </a:cubicBezTo>
                <a:cubicBezTo>
                  <a:pt x="1248999" y="3813270"/>
                  <a:pt x="1250662" y="3826120"/>
                  <a:pt x="1251721" y="3838971"/>
                </a:cubicBezTo>
                <a:lnTo>
                  <a:pt x="1252517" y="3892429"/>
                </a:lnTo>
                <a:lnTo>
                  <a:pt x="1253989" y="3891579"/>
                </a:lnTo>
                <a:cubicBezTo>
                  <a:pt x="1259433" y="3890369"/>
                  <a:pt x="1264724" y="3891277"/>
                  <a:pt x="1269106" y="3894905"/>
                </a:cubicBezTo>
                <a:cubicBezTo>
                  <a:pt x="1272282" y="3897475"/>
                  <a:pt x="1274549" y="3901103"/>
                  <a:pt x="1276514" y="3904580"/>
                </a:cubicBezTo>
                <a:cubicBezTo>
                  <a:pt x="1278482" y="3908056"/>
                  <a:pt x="1280293" y="3911686"/>
                  <a:pt x="1281805" y="3915313"/>
                </a:cubicBezTo>
                <a:cubicBezTo>
                  <a:pt x="1284375" y="3920908"/>
                  <a:pt x="1286643" y="3926651"/>
                  <a:pt x="1288608" y="3932548"/>
                </a:cubicBezTo>
                <a:cubicBezTo>
                  <a:pt x="1290725" y="3938595"/>
                  <a:pt x="1292236" y="3944943"/>
                  <a:pt x="1293750" y="3951143"/>
                </a:cubicBezTo>
                <a:cubicBezTo>
                  <a:pt x="1295110" y="3956887"/>
                  <a:pt x="1296471" y="3962783"/>
                  <a:pt x="1297680" y="3968679"/>
                </a:cubicBezTo>
                <a:cubicBezTo>
                  <a:pt x="1299040" y="3975028"/>
                  <a:pt x="1300099" y="3981529"/>
                  <a:pt x="1301459" y="3987879"/>
                </a:cubicBezTo>
                <a:cubicBezTo>
                  <a:pt x="1302819" y="3994228"/>
                  <a:pt x="1304330" y="4000425"/>
                  <a:pt x="1305843" y="4006625"/>
                </a:cubicBezTo>
                <a:cubicBezTo>
                  <a:pt x="1309019" y="4019776"/>
                  <a:pt x="1311739" y="4033079"/>
                  <a:pt x="1313704" y="4046383"/>
                </a:cubicBezTo>
                <a:lnTo>
                  <a:pt x="1314578" y="4060569"/>
                </a:lnTo>
                <a:lnTo>
                  <a:pt x="1324287" y="4052279"/>
                </a:lnTo>
                <a:cubicBezTo>
                  <a:pt x="1328217" y="4050314"/>
                  <a:pt x="1331847" y="4048953"/>
                  <a:pt x="1336078" y="4048349"/>
                </a:cubicBezTo>
                <a:cubicBezTo>
                  <a:pt x="1342427" y="4047442"/>
                  <a:pt x="1349229" y="4049256"/>
                  <a:pt x="1353464" y="4054244"/>
                </a:cubicBezTo>
                <a:cubicBezTo>
                  <a:pt x="1358303" y="4059990"/>
                  <a:pt x="1361325" y="4066943"/>
                  <a:pt x="1364045" y="4073747"/>
                </a:cubicBezTo>
                <a:cubicBezTo>
                  <a:pt x="1368883" y="4085840"/>
                  <a:pt x="1373266" y="4098086"/>
                  <a:pt x="1376442" y="4110785"/>
                </a:cubicBezTo>
                <a:cubicBezTo>
                  <a:pt x="1379618" y="4123938"/>
                  <a:pt x="1382340" y="4137089"/>
                  <a:pt x="1384910" y="4150392"/>
                </a:cubicBezTo>
                <a:cubicBezTo>
                  <a:pt x="1387479" y="4163545"/>
                  <a:pt x="1389898" y="4176545"/>
                  <a:pt x="1391711" y="4189850"/>
                </a:cubicBezTo>
                <a:cubicBezTo>
                  <a:pt x="1393374" y="4201642"/>
                  <a:pt x="1395037" y="4213886"/>
                  <a:pt x="1394582" y="4225830"/>
                </a:cubicBezTo>
                <a:lnTo>
                  <a:pt x="1392422" y="4250627"/>
                </a:lnTo>
                <a:lnTo>
                  <a:pt x="1396094" y="4251378"/>
                </a:lnTo>
                <a:cubicBezTo>
                  <a:pt x="1398363" y="4252437"/>
                  <a:pt x="1400329" y="4253948"/>
                  <a:pt x="1402292" y="4255459"/>
                </a:cubicBezTo>
                <a:cubicBezTo>
                  <a:pt x="1403656" y="4256517"/>
                  <a:pt x="1404865" y="4257878"/>
                  <a:pt x="1405921" y="4259239"/>
                </a:cubicBezTo>
                <a:cubicBezTo>
                  <a:pt x="1407433" y="4260903"/>
                  <a:pt x="1408793" y="4262564"/>
                  <a:pt x="1410153" y="4264378"/>
                </a:cubicBezTo>
                <a:cubicBezTo>
                  <a:pt x="1412120" y="4266950"/>
                  <a:pt x="1413785" y="4269519"/>
                  <a:pt x="1415447" y="4272240"/>
                </a:cubicBezTo>
                <a:cubicBezTo>
                  <a:pt x="1422248" y="4283729"/>
                  <a:pt x="1427844" y="4295974"/>
                  <a:pt x="1433285" y="4308070"/>
                </a:cubicBezTo>
                <a:cubicBezTo>
                  <a:pt x="1438424" y="4319557"/>
                  <a:pt x="1443866" y="4331047"/>
                  <a:pt x="1448402" y="4342990"/>
                </a:cubicBezTo>
                <a:cubicBezTo>
                  <a:pt x="1457624" y="4367329"/>
                  <a:pt x="1464577" y="4392728"/>
                  <a:pt x="1466996" y="4418578"/>
                </a:cubicBezTo>
                <a:cubicBezTo>
                  <a:pt x="1467451" y="4423870"/>
                  <a:pt x="1467753" y="4429312"/>
                  <a:pt x="1467904" y="4434755"/>
                </a:cubicBezTo>
                <a:cubicBezTo>
                  <a:pt x="1468054" y="4441406"/>
                  <a:pt x="1467451" y="4448058"/>
                  <a:pt x="1466845" y="4454710"/>
                </a:cubicBezTo>
                <a:lnTo>
                  <a:pt x="1461268" y="4484785"/>
                </a:lnTo>
                <a:lnTo>
                  <a:pt x="1462160" y="4485551"/>
                </a:lnTo>
                <a:cubicBezTo>
                  <a:pt x="1466240" y="4489330"/>
                  <a:pt x="1469870" y="4493714"/>
                  <a:pt x="1473043" y="4498250"/>
                </a:cubicBezTo>
                <a:cubicBezTo>
                  <a:pt x="1481359" y="4510041"/>
                  <a:pt x="1487254" y="4523648"/>
                  <a:pt x="1492544" y="4536951"/>
                </a:cubicBezTo>
                <a:cubicBezTo>
                  <a:pt x="1497536" y="4549650"/>
                  <a:pt x="1500256" y="4562954"/>
                  <a:pt x="1502372" y="4576408"/>
                </a:cubicBezTo>
                <a:cubicBezTo>
                  <a:pt x="1506452" y="4602561"/>
                  <a:pt x="1507360" y="4629017"/>
                  <a:pt x="1504337" y="4655323"/>
                </a:cubicBezTo>
                <a:lnTo>
                  <a:pt x="1499801" y="4674892"/>
                </a:lnTo>
                <a:lnTo>
                  <a:pt x="1505697" y="4674521"/>
                </a:lnTo>
                <a:cubicBezTo>
                  <a:pt x="1509777" y="4676486"/>
                  <a:pt x="1512499" y="4679359"/>
                  <a:pt x="1515374" y="4682834"/>
                </a:cubicBezTo>
                <a:cubicBezTo>
                  <a:pt x="1518094" y="4686161"/>
                  <a:pt x="1520361" y="4689789"/>
                  <a:pt x="1522325" y="4693719"/>
                </a:cubicBezTo>
                <a:cubicBezTo>
                  <a:pt x="1525503" y="4699768"/>
                  <a:pt x="1528073" y="4706267"/>
                  <a:pt x="1529885" y="4712919"/>
                </a:cubicBezTo>
                <a:cubicBezTo>
                  <a:pt x="1533363" y="4725618"/>
                  <a:pt x="1536083" y="4738469"/>
                  <a:pt x="1538654" y="4751469"/>
                </a:cubicBezTo>
                <a:cubicBezTo>
                  <a:pt x="1541224" y="4764471"/>
                  <a:pt x="1543643" y="4777775"/>
                  <a:pt x="1543038" y="4791077"/>
                </a:cubicBezTo>
                <a:cubicBezTo>
                  <a:pt x="1542584" y="4798333"/>
                  <a:pt x="1541981" y="4805742"/>
                  <a:pt x="1540771" y="4812998"/>
                </a:cubicBezTo>
                <a:cubicBezTo>
                  <a:pt x="1539562" y="4819801"/>
                  <a:pt x="1537294" y="4826453"/>
                  <a:pt x="1534873" y="4832954"/>
                </a:cubicBezTo>
                <a:cubicBezTo>
                  <a:pt x="1530490" y="4844594"/>
                  <a:pt x="1526106" y="4856083"/>
                  <a:pt x="1520965" y="4867422"/>
                </a:cubicBezTo>
                <a:cubicBezTo>
                  <a:pt x="1517942" y="4874224"/>
                  <a:pt x="1513709" y="4880422"/>
                  <a:pt x="1509176" y="4886318"/>
                </a:cubicBezTo>
                <a:lnTo>
                  <a:pt x="1508808" y="4886699"/>
                </a:lnTo>
                <a:lnTo>
                  <a:pt x="1512499" y="4927589"/>
                </a:lnTo>
                <a:lnTo>
                  <a:pt x="1517114" y="4944979"/>
                </a:lnTo>
                <a:lnTo>
                  <a:pt x="1491933" y="4944979"/>
                </a:lnTo>
                <a:lnTo>
                  <a:pt x="1489219" y="4935149"/>
                </a:lnTo>
                <a:lnTo>
                  <a:pt x="1486351" y="4907066"/>
                </a:lnTo>
                <a:lnTo>
                  <a:pt x="1481055" y="4911111"/>
                </a:lnTo>
                <a:cubicBezTo>
                  <a:pt x="1475763" y="4914589"/>
                  <a:pt x="1469870" y="4917158"/>
                  <a:pt x="1463821" y="4918669"/>
                </a:cubicBezTo>
                <a:cubicBezTo>
                  <a:pt x="1457925" y="4920182"/>
                  <a:pt x="1451575" y="4921391"/>
                  <a:pt x="1445377" y="4920937"/>
                </a:cubicBezTo>
                <a:lnTo>
                  <a:pt x="1444685" y="4920687"/>
                </a:lnTo>
                <a:lnTo>
                  <a:pt x="1449762" y="4933938"/>
                </a:lnTo>
                <a:lnTo>
                  <a:pt x="1452888" y="4944979"/>
                </a:lnTo>
                <a:lnTo>
                  <a:pt x="1426414" y="4944979"/>
                </a:lnTo>
                <a:lnTo>
                  <a:pt x="1420586" y="4926681"/>
                </a:lnTo>
                <a:cubicBezTo>
                  <a:pt x="1418921" y="4922601"/>
                  <a:pt x="1417410" y="4918519"/>
                  <a:pt x="1416199" y="4914436"/>
                </a:cubicBezTo>
                <a:lnTo>
                  <a:pt x="1415321" y="4909710"/>
                </a:lnTo>
                <a:lnTo>
                  <a:pt x="1407433" y="4909146"/>
                </a:lnTo>
                <a:cubicBezTo>
                  <a:pt x="1401388" y="4908391"/>
                  <a:pt x="1395339" y="4907031"/>
                  <a:pt x="1389292" y="4905669"/>
                </a:cubicBezTo>
                <a:cubicBezTo>
                  <a:pt x="1376141" y="4902798"/>
                  <a:pt x="1362986" y="4900076"/>
                  <a:pt x="1350442" y="4895541"/>
                </a:cubicBezTo>
                <a:cubicBezTo>
                  <a:pt x="1338497" y="4891156"/>
                  <a:pt x="1327310" y="4884657"/>
                  <a:pt x="1316578" y="4877853"/>
                </a:cubicBezTo>
                <a:cubicBezTo>
                  <a:pt x="1304784" y="4870445"/>
                  <a:pt x="1293750" y="4862130"/>
                  <a:pt x="1282864" y="4853363"/>
                </a:cubicBezTo>
                <a:cubicBezTo>
                  <a:pt x="1272885" y="4845349"/>
                  <a:pt x="1263210" y="4837036"/>
                  <a:pt x="1253989" y="4827965"/>
                </a:cubicBezTo>
                <a:cubicBezTo>
                  <a:pt x="1249305" y="4823429"/>
                  <a:pt x="1245071" y="4818441"/>
                  <a:pt x="1240687" y="4813603"/>
                </a:cubicBezTo>
                <a:cubicBezTo>
                  <a:pt x="1235697" y="4808010"/>
                  <a:pt x="1231010" y="4802114"/>
                  <a:pt x="1226477" y="4795916"/>
                </a:cubicBezTo>
                <a:cubicBezTo>
                  <a:pt x="1222849" y="4790927"/>
                  <a:pt x="1219521" y="4785787"/>
                  <a:pt x="1216197" y="4780646"/>
                </a:cubicBezTo>
                <a:cubicBezTo>
                  <a:pt x="1213474" y="4776111"/>
                  <a:pt x="1210601" y="4771728"/>
                  <a:pt x="1208334" y="4766890"/>
                </a:cubicBezTo>
                <a:cubicBezTo>
                  <a:pt x="1206520" y="4763262"/>
                  <a:pt x="1205009" y="4759634"/>
                  <a:pt x="1203951" y="4755702"/>
                </a:cubicBezTo>
                <a:cubicBezTo>
                  <a:pt x="1202590" y="4750563"/>
                  <a:pt x="1202135" y="4745575"/>
                  <a:pt x="1202590" y="4740283"/>
                </a:cubicBezTo>
                <a:lnTo>
                  <a:pt x="1203621" y="4737501"/>
                </a:lnTo>
                <a:lnTo>
                  <a:pt x="1193064" y="4732119"/>
                </a:lnTo>
                <a:cubicBezTo>
                  <a:pt x="1187168" y="4728187"/>
                  <a:pt x="1181273" y="4724107"/>
                  <a:pt x="1175528" y="4719721"/>
                </a:cubicBezTo>
                <a:cubicBezTo>
                  <a:pt x="1165549" y="4712013"/>
                  <a:pt x="1156027" y="4704001"/>
                  <a:pt x="1146804" y="4695535"/>
                </a:cubicBezTo>
                <a:cubicBezTo>
                  <a:pt x="1137281" y="4686917"/>
                  <a:pt x="1128512" y="4677544"/>
                  <a:pt x="1120046" y="4667869"/>
                </a:cubicBezTo>
                <a:cubicBezTo>
                  <a:pt x="1110975" y="4657589"/>
                  <a:pt x="1102055" y="4647158"/>
                  <a:pt x="1093894" y="4636121"/>
                </a:cubicBezTo>
                <a:cubicBezTo>
                  <a:pt x="1086184" y="4625540"/>
                  <a:pt x="1078472" y="4614957"/>
                  <a:pt x="1070611" y="4604526"/>
                </a:cubicBezTo>
                <a:cubicBezTo>
                  <a:pt x="1061088" y="4591978"/>
                  <a:pt x="1051109" y="4579279"/>
                  <a:pt x="1044610" y="4564766"/>
                </a:cubicBezTo>
                <a:cubicBezTo>
                  <a:pt x="1042794" y="4560684"/>
                  <a:pt x="1041283" y="4556300"/>
                  <a:pt x="1040831" y="4551917"/>
                </a:cubicBezTo>
                <a:cubicBezTo>
                  <a:pt x="1040530" y="4549498"/>
                  <a:pt x="1040376" y="4547380"/>
                  <a:pt x="1040680" y="4544962"/>
                </a:cubicBezTo>
                <a:cubicBezTo>
                  <a:pt x="1040980" y="4542846"/>
                  <a:pt x="1041585" y="4541032"/>
                  <a:pt x="1042493" y="4539218"/>
                </a:cubicBezTo>
                <a:cubicBezTo>
                  <a:pt x="1042794" y="4538310"/>
                  <a:pt x="1043401" y="4537404"/>
                  <a:pt x="1044158" y="4536648"/>
                </a:cubicBezTo>
                <a:cubicBezTo>
                  <a:pt x="1045669" y="4535136"/>
                  <a:pt x="1046878" y="4534077"/>
                  <a:pt x="1047935" y="4533321"/>
                </a:cubicBezTo>
                <a:cubicBezTo>
                  <a:pt x="1050051" y="4531961"/>
                  <a:pt x="1052168" y="4530903"/>
                  <a:pt x="1054588" y="4530298"/>
                </a:cubicBezTo>
                <a:lnTo>
                  <a:pt x="1059915" y="4530363"/>
                </a:lnTo>
                <a:lnTo>
                  <a:pt x="1046727" y="4515634"/>
                </a:lnTo>
                <a:cubicBezTo>
                  <a:pt x="1038865" y="4506110"/>
                  <a:pt x="1031003" y="4496587"/>
                  <a:pt x="1023596" y="4486759"/>
                </a:cubicBezTo>
                <a:cubicBezTo>
                  <a:pt x="1019665" y="4481469"/>
                  <a:pt x="1015886" y="4476178"/>
                  <a:pt x="1012107" y="4470886"/>
                </a:cubicBezTo>
                <a:cubicBezTo>
                  <a:pt x="1008326" y="4465594"/>
                  <a:pt x="1004396" y="4460305"/>
                  <a:pt x="1000768" y="4454861"/>
                </a:cubicBezTo>
                <a:cubicBezTo>
                  <a:pt x="993361" y="4443524"/>
                  <a:pt x="986406" y="4431883"/>
                  <a:pt x="980965" y="4419486"/>
                </a:cubicBezTo>
                <a:cubicBezTo>
                  <a:pt x="977789" y="4412079"/>
                  <a:pt x="975521" y="4404218"/>
                  <a:pt x="974010" y="4396204"/>
                </a:cubicBezTo>
                <a:cubicBezTo>
                  <a:pt x="973253" y="4392124"/>
                  <a:pt x="972801" y="4388345"/>
                  <a:pt x="973407" y="4384262"/>
                </a:cubicBezTo>
                <a:cubicBezTo>
                  <a:pt x="974010" y="4379879"/>
                  <a:pt x="975371" y="4375343"/>
                  <a:pt x="978245" y="4371714"/>
                </a:cubicBezTo>
                <a:cubicBezTo>
                  <a:pt x="977940" y="4372319"/>
                  <a:pt x="977940" y="4372168"/>
                  <a:pt x="978091" y="4372168"/>
                </a:cubicBezTo>
                <a:cubicBezTo>
                  <a:pt x="980813" y="4368994"/>
                  <a:pt x="983987" y="4367180"/>
                  <a:pt x="987766" y="4365667"/>
                </a:cubicBezTo>
                <a:cubicBezTo>
                  <a:pt x="989580" y="4364912"/>
                  <a:pt x="991547" y="4364912"/>
                  <a:pt x="993513" y="4364458"/>
                </a:cubicBezTo>
                <a:lnTo>
                  <a:pt x="993675" y="4364458"/>
                </a:lnTo>
                <a:lnTo>
                  <a:pt x="975069" y="4340724"/>
                </a:lnTo>
                <a:cubicBezTo>
                  <a:pt x="968114" y="4330747"/>
                  <a:pt x="962219" y="4319861"/>
                  <a:pt x="956171" y="4309279"/>
                </a:cubicBezTo>
                <a:cubicBezTo>
                  <a:pt x="949671" y="4297639"/>
                  <a:pt x="943623" y="4285696"/>
                  <a:pt x="938031" y="4273601"/>
                </a:cubicBezTo>
                <a:cubicBezTo>
                  <a:pt x="932133" y="4260903"/>
                  <a:pt x="926542" y="4247750"/>
                  <a:pt x="923366" y="4233994"/>
                </a:cubicBezTo>
                <a:cubicBezTo>
                  <a:pt x="921553" y="4226131"/>
                  <a:pt x="921098" y="4217969"/>
                  <a:pt x="923667" y="4210258"/>
                </a:cubicBezTo>
                <a:cubicBezTo>
                  <a:pt x="924575" y="4207689"/>
                  <a:pt x="925332" y="4205724"/>
                  <a:pt x="926693" y="4203456"/>
                </a:cubicBezTo>
                <a:lnTo>
                  <a:pt x="927913" y="4201726"/>
                </a:lnTo>
                <a:lnTo>
                  <a:pt x="923215" y="4195593"/>
                </a:lnTo>
                <a:cubicBezTo>
                  <a:pt x="919585" y="4190755"/>
                  <a:pt x="915959" y="4185767"/>
                  <a:pt x="912483" y="4180778"/>
                </a:cubicBezTo>
                <a:cubicBezTo>
                  <a:pt x="905076" y="4170498"/>
                  <a:pt x="898876" y="4159764"/>
                  <a:pt x="893131" y="4148578"/>
                </a:cubicBezTo>
                <a:cubicBezTo>
                  <a:pt x="886780" y="4136332"/>
                  <a:pt x="881189" y="4123785"/>
                  <a:pt x="875594" y="4111086"/>
                </a:cubicBezTo>
                <a:cubicBezTo>
                  <a:pt x="870453" y="4099445"/>
                  <a:pt x="865314" y="4087654"/>
                  <a:pt x="860173" y="4076014"/>
                </a:cubicBezTo>
                <a:cubicBezTo>
                  <a:pt x="857453" y="4069814"/>
                  <a:pt x="854882" y="4063616"/>
                  <a:pt x="852312" y="4057418"/>
                </a:cubicBezTo>
                <a:cubicBezTo>
                  <a:pt x="849743" y="4051219"/>
                  <a:pt x="847778" y="4044870"/>
                  <a:pt x="845662" y="4038522"/>
                </a:cubicBezTo>
                <a:cubicBezTo>
                  <a:pt x="843696" y="4032626"/>
                  <a:pt x="842185" y="4026729"/>
                  <a:pt x="840825" y="4020682"/>
                </a:cubicBezTo>
                <a:cubicBezTo>
                  <a:pt x="839464" y="4014786"/>
                  <a:pt x="837950" y="4008437"/>
                  <a:pt x="840825" y="4002844"/>
                </a:cubicBezTo>
                <a:cubicBezTo>
                  <a:pt x="841277" y="4001936"/>
                  <a:pt x="841732" y="4001181"/>
                  <a:pt x="842335" y="4000425"/>
                </a:cubicBezTo>
                <a:cubicBezTo>
                  <a:pt x="845511" y="3996645"/>
                  <a:pt x="850952" y="3994831"/>
                  <a:pt x="856093" y="3994981"/>
                </a:cubicBezTo>
                <a:lnTo>
                  <a:pt x="863284" y="3995954"/>
                </a:lnTo>
                <a:lnTo>
                  <a:pt x="859872" y="3991355"/>
                </a:lnTo>
                <a:cubicBezTo>
                  <a:pt x="856093" y="3986214"/>
                  <a:pt x="852162" y="3981226"/>
                  <a:pt x="848533" y="3975934"/>
                </a:cubicBezTo>
                <a:cubicBezTo>
                  <a:pt x="844754" y="3970643"/>
                  <a:pt x="841428" y="3965202"/>
                  <a:pt x="838104" y="3959607"/>
                </a:cubicBezTo>
                <a:cubicBezTo>
                  <a:pt x="824799" y="3936781"/>
                  <a:pt x="813916" y="3912743"/>
                  <a:pt x="803787" y="3888403"/>
                </a:cubicBezTo>
                <a:cubicBezTo>
                  <a:pt x="798798" y="3876461"/>
                  <a:pt x="793959" y="3864367"/>
                  <a:pt x="790632" y="3851819"/>
                </a:cubicBezTo>
                <a:cubicBezTo>
                  <a:pt x="788820" y="3844713"/>
                  <a:pt x="787309" y="3837609"/>
                  <a:pt x="785945" y="3830503"/>
                </a:cubicBezTo>
                <a:cubicBezTo>
                  <a:pt x="785341" y="3827480"/>
                  <a:pt x="785039" y="3824456"/>
                  <a:pt x="784736" y="3821280"/>
                </a:cubicBezTo>
                <a:cubicBezTo>
                  <a:pt x="783980" y="3813572"/>
                  <a:pt x="784131" y="3804501"/>
                  <a:pt x="789272" y="3798302"/>
                </a:cubicBezTo>
                <a:cubicBezTo>
                  <a:pt x="790180" y="3796941"/>
                  <a:pt x="791540" y="3795732"/>
                  <a:pt x="793051" y="3794826"/>
                </a:cubicBezTo>
                <a:lnTo>
                  <a:pt x="811527" y="3793792"/>
                </a:lnTo>
                <a:lnTo>
                  <a:pt x="805147" y="3786663"/>
                </a:lnTo>
                <a:cubicBezTo>
                  <a:pt x="796378" y="3776534"/>
                  <a:pt x="788066" y="3765952"/>
                  <a:pt x="780505" y="3754764"/>
                </a:cubicBezTo>
                <a:cubicBezTo>
                  <a:pt x="765539" y="3732844"/>
                  <a:pt x="754048" y="3708656"/>
                  <a:pt x="744827" y="3683863"/>
                </a:cubicBezTo>
                <a:cubicBezTo>
                  <a:pt x="742559" y="3677665"/>
                  <a:pt x="740745" y="3671466"/>
                  <a:pt x="738932" y="3665117"/>
                </a:cubicBezTo>
                <a:cubicBezTo>
                  <a:pt x="736664" y="3657105"/>
                  <a:pt x="734852" y="3648790"/>
                  <a:pt x="734095" y="3640628"/>
                </a:cubicBezTo>
                <a:cubicBezTo>
                  <a:pt x="733643" y="3636696"/>
                  <a:pt x="733944" y="3632614"/>
                  <a:pt x="734396" y="3628684"/>
                </a:cubicBezTo>
                <a:cubicBezTo>
                  <a:pt x="734698" y="3624299"/>
                  <a:pt x="736212" y="3619764"/>
                  <a:pt x="738326" y="3616136"/>
                </a:cubicBezTo>
                <a:cubicBezTo>
                  <a:pt x="738932" y="3615228"/>
                  <a:pt x="739536" y="3614322"/>
                  <a:pt x="740294" y="3613414"/>
                </a:cubicBezTo>
                <a:cubicBezTo>
                  <a:pt x="742559" y="3610392"/>
                  <a:pt x="745584" y="3608124"/>
                  <a:pt x="748759" y="3607216"/>
                </a:cubicBezTo>
                <a:cubicBezTo>
                  <a:pt x="752991" y="3606007"/>
                  <a:pt x="756923" y="3605856"/>
                  <a:pt x="761305" y="3606762"/>
                </a:cubicBezTo>
                <a:lnTo>
                  <a:pt x="767477" y="3608950"/>
                </a:lnTo>
                <a:lnTo>
                  <a:pt x="751782" y="3583027"/>
                </a:lnTo>
                <a:cubicBezTo>
                  <a:pt x="748606" y="3577433"/>
                  <a:pt x="745735" y="3571537"/>
                  <a:pt x="743015" y="3565793"/>
                </a:cubicBezTo>
                <a:cubicBezTo>
                  <a:pt x="739989" y="3559595"/>
                  <a:pt x="736966" y="3553245"/>
                  <a:pt x="734245" y="3546744"/>
                </a:cubicBezTo>
                <a:cubicBezTo>
                  <a:pt x="729406" y="3535104"/>
                  <a:pt x="724720" y="3523464"/>
                  <a:pt x="720337" y="3511673"/>
                </a:cubicBezTo>
                <a:cubicBezTo>
                  <a:pt x="715800" y="3499427"/>
                  <a:pt x="712171" y="3486878"/>
                  <a:pt x="708999" y="3474180"/>
                </a:cubicBezTo>
                <a:cubicBezTo>
                  <a:pt x="707337" y="3467680"/>
                  <a:pt x="705823" y="3461029"/>
                  <a:pt x="704764" y="3454377"/>
                </a:cubicBezTo>
                <a:cubicBezTo>
                  <a:pt x="704463" y="3452864"/>
                  <a:pt x="704312" y="3451504"/>
                  <a:pt x="704160" y="3449991"/>
                </a:cubicBezTo>
                <a:cubicBezTo>
                  <a:pt x="704009" y="3449236"/>
                  <a:pt x="704009" y="3448481"/>
                  <a:pt x="704009" y="3447725"/>
                </a:cubicBezTo>
                <a:cubicBezTo>
                  <a:pt x="704009" y="3446968"/>
                  <a:pt x="704009" y="3446363"/>
                  <a:pt x="704009" y="3445608"/>
                </a:cubicBezTo>
                <a:cubicBezTo>
                  <a:pt x="704160" y="3443944"/>
                  <a:pt x="704160" y="3442433"/>
                  <a:pt x="704312" y="3440770"/>
                </a:cubicBezTo>
                <a:cubicBezTo>
                  <a:pt x="704764" y="3439107"/>
                  <a:pt x="705218" y="3437293"/>
                  <a:pt x="706125" y="3435782"/>
                </a:cubicBezTo>
                <a:cubicBezTo>
                  <a:pt x="706578" y="3435026"/>
                  <a:pt x="707183" y="3434118"/>
                  <a:pt x="707940" y="3433212"/>
                </a:cubicBezTo>
                <a:cubicBezTo>
                  <a:pt x="708697" y="3431700"/>
                  <a:pt x="709756" y="3430641"/>
                  <a:pt x="710962" y="3430036"/>
                </a:cubicBezTo>
                <a:cubicBezTo>
                  <a:pt x="714590" y="3428071"/>
                  <a:pt x="718068" y="3427165"/>
                  <a:pt x="722150" y="3426711"/>
                </a:cubicBezTo>
                <a:cubicBezTo>
                  <a:pt x="726686" y="3426257"/>
                  <a:pt x="731220" y="3427617"/>
                  <a:pt x="735304" y="3429130"/>
                </a:cubicBezTo>
                <a:cubicBezTo>
                  <a:pt x="736664" y="3429584"/>
                  <a:pt x="738024" y="3430189"/>
                  <a:pt x="739536" y="3430793"/>
                </a:cubicBezTo>
                <a:cubicBezTo>
                  <a:pt x="742407" y="3432003"/>
                  <a:pt x="745279" y="3433514"/>
                  <a:pt x="748003" y="3435026"/>
                </a:cubicBezTo>
                <a:cubicBezTo>
                  <a:pt x="754199" y="3438351"/>
                  <a:pt x="759943" y="3442584"/>
                  <a:pt x="765690" y="3446666"/>
                </a:cubicBezTo>
                <a:cubicBezTo>
                  <a:pt x="775819" y="3453923"/>
                  <a:pt x="785493" y="3461784"/>
                  <a:pt x="795018" y="3469796"/>
                </a:cubicBezTo>
                <a:lnTo>
                  <a:pt x="805983" y="3480030"/>
                </a:lnTo>
                <a:lnTo>
                  <a:pt x="802879" y="3463146"/>
                </a:lnTo>
                <a:cubicBezTo>
                  <a:pt x="801063" y="3451202"/>
                  <a:pt x="800008" y="3439108"/>
                  <a:pt x="799401" y="3427014"/>
                </a:cubicBezTo>
                <a:cubicBezTo>
                  <a:pt x="798798" y="3413711"/>
                  <a:pt x="799703" y="3400407"/>
                  <a:pt x="801668" y="3387255"/>
                </a:cubicBezTo>
                <a:cubicBezTo>
                  <a:pt x="803482" y="3374707"/>
                  <a:pt x="806205" y="3362462"/>
                  <a:pt x="809529" y="3350217"/>
                </a:cubicBezTo>
                <a:cubicBezTo>
                  <a:pt x="812857" y="3337669"/>
                  <a:pt x="815728" y="3325121"/>
                  <a:pt x="819055" y="3312574"/>
                </a:cubicBezTo>
                <a:cubicBezTo>
                  <a:pt x="822682" y="3299422"/>
                  <a:pt x="827519" y="3286723"/>
                  <a:pt x="832508" y="3274024"/>
                </a:cubicBezTo>
                <a:cubicBezTo>
                  <a:pt x="833566" y="3271302"/>
                  <a:pt x="834776" y="3268582"/>
                  <a:pt x="836136" y="3265861"/>
                </a:cubicBezTo>
                <a:cubicBezTo>
                  <a:pt x="836744" y="3264650"/>
                  <a:pt x="837498" y="3263442"/>
                  <a:pt x="838104" y="3262081"/>
                </a:cubicBezTo>
                <a:cubicBezTo>
                  <a:pt x="839160" y="3259965"/>
                  <a:pt x="840674" y="3257697"/>
                  <a:pt x="842185" y="3255883"/>
                </a:cubicBezTo>
                <a:cubicBezTo>
                  <a:pt x="842335" y="3255732"/>
                  <a:pt x="842335" y="3255581"/>
                  <a:pt x="842486" y="3255581"/>
                </a:cubicBezTo>
                <a:cubicBezTo>
                  <a:pt x="843846" y="3253313"/>
                  <a:pt x="845511" y="3251801"/>
                  <a:pt x="847475" y="3250290"/>
                </a:cubicBezTo>
                <a:cubicBezTo>
                  <a:pt x="849441" y="3248777"/>
                  <a:pt x="852162" y="3248022"/>
                  <a:pt x="854431" y="3247718"/>
                </a:cubicBezTo>
                <a:close/>
                <a:moveTo>
                  <a:pt x="10255476" y="3247115"/>
                </a:moveTo>
                <a:cubicBezTo>
                  <a:pt x="10255476" y="3247720"/>
                  <a:pt x="10255626" y="3248325"/>
                  <a:pt x="10255626" y="3248929"/>
                </a:cubicBezTo>
                <a:cubicBezTo>
                  <a:pt x="10255930" y="3252558"/>
                  <a:pt x="10256233" y="3256186"/>
                  <a:pt x="10256685" y="3259814"/>
                </a:cubicBezTo>
                <a:cubicBezTo>
                  <a:pt x="10257744" y="3267372"/>
                  <a:pt x="10258953" y="3274932"/>
                  <a:pt x="10260313" y="3282490"/>
                </a:cubicBezTo>
                <a:cubicBezTo>
                  <a:pt x="10261674" y="3290502"/>
                  <a:pt x="10263337" y="3298666"/>
                  <a:pt x="10264546" y="3306678"/>
                </a:cubicBezTo>
                <a:cubicBezTo>
                  <a:pt x="10265605" y="3313481"/>
                  <a:pt x="10266513" y="3320285"/>
                  <a:pt x="10267722" y="3327087"/>
                </a:cubicBezTo>
                <a:cubicBezTo>
                  <a:pt x="10268628" y="3331622"/>
                  <a:pt x="10269685" y="3336158"/>
                  <a:pt x="10271047" y="3340692"/>
                </a:cubicBezTo>
                <a:cubicBezTo>
                  <a:pt x="10272711" y="3345530"/>
                  <a:pt x="10274675" y="3350217"/>
                  <a:pt x="10276640" y="3355054"/>
                </a:cubicBezTo>
                <a:cubicBezTo>
                  <a:pt x="10280419" y="3364125"/>
                  <a:pt x="10284200" y="3373196"/>
                  <a:pt x="10288130" y="3382266"/>
                </a:cubicBezTo>
                <a:cubicBezTo>
                  <a:pt x="10290699" y="3387407"/>
                  <a:pt x="10293421" y="3392395"/>
                  <a:pt x="10296142" y="3397384"/>
                </a:cubicBezTo>
                <a:lnTo>
                  <a:pt x="10296175" y="3397568"/>
                </a:lnTo>
                <a:lnTo>
                  <a:pt x="10309294" y="3402977"/>
                </a:lnTo>
                <a:lnTo>
                  <a:pt x="10334629" y="3419559"/>
                </a:lnTo>
                <a:lnTo>
                  <a:pt x="10331367" y="3412954"/>
                </a:lnTo>
                <a:cubicBezTo>
                  <a:pt x="10329553" y="3409175"/>
                  <a:pt x="10328040" y="3405546"/>
                  <a:pt x="10326377" y="3401767"/>
                </a:cubicBezTo>
                <a:cubicBezTo>
                  <a:pt x="10323807" y="3395871"/>
                  <a:pt x="10321389" y="3389673"/>
                  <a:pt x="10319120" y="3383626"/>
                </a:cubicBezTo>
                <a:cubicBezTo>
                  <a:pt x="10314586" y="3371532"/>
                  <a:pt x="10310807" y="3359135"/>
                  <a:pt x="10307783" y="3346587"/>
                </a:cubicBezTo>
                <a:cubicBezTo>
                  <a:pt x="10304911" y="3333888"/>
                  <a:pt x="10302643" y="3321039"/>
                  <a:pt x="10301132" y="3308189"/>
                </a:cubicBezTo>
                <a:cubicBezTo>
                  <a:pt x="10300829" y="3305165"/>
                  <a:pt x="10300527" y="3302142"/>
                  <a:pt x="10300224" y="3299118"/>
                </a:cubicBezTo>
                <a:cubicBezTo>
                  <a:pt x="10299921" y="3294281"/>
                  <a:pt x="10299772" y="3289443"/>
                  <a:pt x="10301736" y="3285059"/>
                </a:cubicBezTo>
                <a:lnTo>
                  <a:pt x="10305057" y="3282790"/>
                </a:lnTo>
                <a:lnTo>
                  <a:pt x="10296142" y="3274175"/>
                </a:lnTo>
                <a:cubicBezTo>
                  <a:pt x="10291153" y="3269791"/>
                  <a:pt x="10285862" y="3265558"/>
                  <a:pt x="10280419" y="3261628"/>
                </a:cubicBezTo>
                <a:cubicBezTo>
                  <a:pt x="10275885" y="3258605"/>
                  <a:pt x="10271198" y="3256034"/>
                  <a:pt x="10266513" y="3253313"/>
                </a:cubicBezTo>
                <a:cubicBezTo>
                  <a:pt x="10262884" y="3251196"/>
                  <a:pt x="10259256" y="3248929"/>
                  <a:pt x="10255476" y="3247115"/>
                </a:cubicBezTo>
                <a:close/>
                <a:moveTo>
                  <a:pt x="3780297" y="3245754"/>
                </a:moveTo>
                <a:cubicBezTo>
                  <a:pt x="3779238" y="3245904"/>
                  <a:pt x="3778179" y="3246206"/>
                  <a:pt x="3777273" y="3246358"/>
                </a:cubicBezTo>
                <a:cubicBezTo>
                  <a:pt x="3775308" y="3247265"/>
                  <a:pt x="3773494" y="3248172"/>
                  <a:pt x="3771830" y="3249229"/>
                </a:cubicBezTo>
                <a:cubicBezTo>
                  <a:pt x="3766691" y="3253010"/>
                  <a:pt x="3762004" y="3257243"/>
                  <a:pt x="3757619" y="3261777"/>
                </a:cubicBezTo>
                <a:cubicBezTo>
                  <a:pt x="3753386" y="3266918"/>
                  <a:pt x="3749456" y="3272208"/>
                  <a:pt x="3745827" y="3277803"/>
                </a:cubicBezTo>
                <a:cubicBezTo>
                  <a:pt x="3741898" y="3283850"/>
                  <a:pt x="3738572" y="3290502"/>
                  <a:pt x="3735398" y="3297001"/>
                </a:cubicBezTo>
                <a:cubicBezTo>
                  <a:pt x="3730559" y="3307130"/>
                  <a:pt x="3726023" y="3317561"/>
                  <a:pt x="3721791" y="3327993"/>
                </a:cubicBezTo>
                <a:cubicBezTo>
                  <a:pt x="3719523" y="3333436"/>
                  <a:pt x="3717407" y="3338878"/>
                  <a:pt x="3714988" y="3344168"/>
                </a:cubicBezTo>
                <a:cubicBezTo>
                  <a:pt x="3712720" y="3349460"/>
                  <a:pt x="3710301" y="3354600"/>
                  <a:pt x="3708486" y="3360043"/>
                </a:cubicBezTo>
                <a:lnTo>
                  <a:pt x="3707861" y="3361120"/>
                </a:lnTo>
                <a:lnTo>
                  <a:pt x="3715742" y="3387708"/>
                </a:lnTo>
                <a:cubicBezTo>
                  <a:pt x="3718765" y="3400709"/>
                  <a:pt x="3721789" y="3413711"/>
                  <a:pt x="3724662" y="3426713"/>
                </a:cubicBezTo>
                <a:cubicBezTo>
                  <a:pt x="3727686" y="3440016"/>
                  <a:pt x="3729802" y="3453621"/>
                  <a:pt x="3731767" y="3467076"/>
                </a:cubicBezTo>
                <a:cubicBezTo>
                  <a:pt x="3733581" y="3480228"/>
                  <a:pt x="3734640" y="3493532"/>
                  <a:pt x="3735697" y="3506685"/>
                </a:cubicBezTo>
                <a:lnTo>
                  <a:pt x="3737698" y="3543826"/>
                </a:lnTo>
                <a:lnTo>
                  <a:pt x="3740839" y="3542965"/>
                </a:lnTo>
                <a:lnTo>
                  <a:pt x="3743842" y="3543581"/>
                </a:lnTo>
                <a:lnTo>
                  <a:pt x="3750211" y="3522407"/>
                </a:lnTo>
                <a:cubicBezTo>
                  <a:pt x="3752327" y="3516661"/>
                  <a:pt x="3754442" y="3511068"/>
                  <a:pt x="3756862" y="3505475"/>
                </a:cubicBezTo>
                <a:cubicBezTo>
                  <a:pt x="3759433" y="3499276"/>
                  <a:pt x="3762154" y="3492776"/>
                  <a:pt x="3765935" y="3487182"/>
                </a:cubicBezTo>
                <a:cubicBezTo>
                  <a:pt x="3769409" y="3481589"/>
                  <a:pt x="3773341" y="3476448"/>
                  <a:pt x="3777271" y="3471007"/>
                </a:cubicBezTo>
                <a:cubicBezTo>
                  <a:pt x="3780749" y="3466169"/>
                  <a:pt x="3784074" y="3461029"/>
                  <a:pt x="3787400" y="3456040"/>
                </a:cubicBezTo>
                <a:lnTo>
                  <a:pt x="3797573" y="3443725"/>
                </a:lnTo>
                <a:lnTo>
                  <a:pt x="3795868" y="3442887"/>
                </a:lnTo>
                <a:cubicBezTo>
                  <a:pt x="3793901" y="3440619"/>
                  <a:pt x="3792390" y="3436991"/>
                  <a:pt x="3792844" y="3434118"/>
                </a:cubicBezTo>
                <a:cubicBezTo>
                  <a:pt x="3796019" y="3414919"/>
                  <a:pt x="3798287" y="3395417"/>
                  <a:pt x="3798892" y="3375916"/>
                </a:cubicBezTo>
                <a:cubicBezTo>
                  <a:pt x="3799497" y="3358078"/>
                  <a:pt x="3799344" y="3340088"/>
                  <a:pt x="3798135" y="3322248"/>
                </a:cubicBezTo>
                <a:cubicBezTo>
                  <a:pt x="3797379" y="3311817"/>
                  <a:pt x="3796473" y="3301386"/>
                  <a:pt x="3795111" y="3291106"/>
                </a:cubicBezTo>
                <a:cubicBezTo>
                  <a:pt x="3794355" y="3285210"/>
                  <a:pt x="3793297" y="3279465"/>
                  <a:pt x="3792390" y="3273721"/>
                </a:cubicBezTo>
                <a:cubicBezTo>
                  <a:pt x="3791484" y="3268732"/>
                  <a:pt x="3790122" y="3263895"/>
                  <a:pt x="3788611" y="3259057"/>
                </a:cubicBezTo>
                <a:cubicBezTo>
                  <a:pt x="3787098" y="3255126"/>
                  <a:pt x="3785589" y="3251497"/>
                  <a:pt x="3783319" y="3247869"/>
                </a:cubicBezTo>
                <a:cubicBezTo>
                  <a:pt x="3782867" y="3247265"/>
                  <a:pt x="3782411" y="3246811"/>
                  <a:pt x="3781959" y="3246206"/>
                </a:cubicBezTo>
                <a:cubicBezTo>
                  <a:pt x="3781808" y="3246055"/>
                  <a:pt x="3781505" y="3245904"/>
                  <a:pt x="3781354" y="3245754"/>
                </a:cubicBezTo>
                <a:cubicBezTo>
                  <a:pt x="3781354" y="3245754"/>
                  <a:pt x="3781203" y="3245754"/>
                  <a:pt x="3781203" y="3245754"/>
                </a:cubicBezTo>
                <a:cubicBezTo>
                  <a:pt x="3780902" y="3245754"/>
                  <a:pt x="3780599" y="3245754"/>
                  <a:pt x="3780297" y="3245754"/>
                </a:cubicBezTo>
                <a:close/>
                <a:moveTo>
                  <a:pt x="5299010" y="3241219"/>
                </a:moveTo>
                <a:cubicBezTo>
                  <a:pt x="5298408" y="3241824"/>
                  <a:pt x="5297650" y="3242427"/>
                  <a:pt x="5297046" y="3243033"/>
                </a:cubicBezTo>
                <a:cubicBezTo>
                  <a:pt x="5294930" y="3245754"/>
                  <a:pt x="5293116" y="3248476"/>
                  <a:pt x="5291452" y="3251499"/>
                </a:cubicBezTo>
                <a:cubicBezTo>
                  <a:pt x="5288730" y="3257848"/>
                  <a:pt x="5287068" y="3264499"/>
                  <a:pt x="5285559" y="3271151"/>
                </a:cubicBezTo>
                <a:cubicBezTo>
                  <a:pt x="5282079" y="3290805"/>
                  <a:pt x="5280114" y="3310457"/>
                  <a:pt x="5278450" y="3330261"/>
                </a:cubicBezTo>
                <a:cubicBezTo>
                  <a:pt x="5276789" y="3350518"/>
                  <a:pt x="5276485" y="3370777"/>
                  <a:pt x="5277848" y="3391034"/>
                </a:cubicBezTo>
                <a:cubicBezTo>
                  <a:pt x="5279359" y="3407361"/>
                  <a:pt x="5281477" y="3423386"/>
                  <a:pt x="5284499" y="3439562"/>
                </a:cubicBezTo>
                <a:cubicBezTo>
                  <a:pt x="5287372" y="3455132"/>
                  <a:pt x="5290395" y="3470704"/>
                  <a:pt x="5293417" y="3486275"/>
                </a:cubicBezTo>
                <a:lnTo>
                  <a:pt x="5289583" y="3492086"/>
                </a:lnTo>
                <a:lnTo>
                  <a:pt x="5299163" y="3496857"/>
                </a:lnTo>
                <a:cubicBezTo>
                  <a:pt x="5311257" y="3503659"/>
                  <a:pt x="5323049" y="3510916"/>
                  <a:pt x="5334389" y="3518929"/>
                </a:cubicBezTo>
                <a:lnTo>
                  <a:pt x="5367061" y="3543786"/>
                </a:lnTo>
                <a:lnTo>
                  <a:pt x="5366891" y="3532687"/>
                </a:lnTo>
                <a:cubicBezTo>
                  <a:pt x="5367042" y="3526186"/>
                  <a:pt x="5367042" y="3519837"/>
                  <a:pt x="5367494" y="3513487"/>
                </a:cubicBezTo>
                <a:cubicBezTo>
                  <a:pt x="5367948" y="3507138"/>
                  <a:pt x="5368704" y="3500788"/>
                  <a:pt x="5369612" y="3494440"/>
                </a:cubicBezTo>
                <a:cubicBezTo>
                  <a:pt x="5371728" y="3480682"/>
                  <a:pt x="5374600" y="3467076"/>
                  <a:pt x="5377775" y="3453471"/>
                </a:cubicBezTo>
                <a:cubicBezTo>
                  <a:pt x="5379286" y="3447423"/>
                  <a:pt x="5381100" y="3441376"/>
                  <a:pt x="5383672" y="3435783"/>
                </a:cubicBezTo>
                <a:lnTo>
                  <a:pt x="5386240" y="3430643"/>
                </a:lnTo>
                <a:lnTo>
                  <a:pt x="5384731" y="3428374"/>
                </a:lnTo>
                <a:cubicBezTo>
                  <a:pt x="5380043" y="3412501"/>
                  <a:pt x="5375205" y="3396779"/>
                  <a:pt x="5369913" y="3381207"/>
                </a:cubicBezTo>
                <a:cubicBezTo>
                  <a:pt x="5365983" y="3370323"/>
                  <a:pt x="5362053" y="3359287"/>
                  <a:pt x="5357667" y="3348553"/>
                </a:cubicBezTo>
                <a:cubicBezTo>
                  <a:pt x="5352527" y="3336459"/>
                  <a:pt x="5347237" y="3324667"/>
                  <a:pt x="5341340" y="3312876"/>
                </a:cubicBezTo>
                <a:cubicBezTo>
                  <a:pt x="5335897" y="3302142"/>
                  <a:pt x="5330304" y="3291560"/>
                  <a:pt x="5324560" y="3280977"/>
                </a:cubicBezTo>
                <a:cubicBezTo>
                  <a:pt x="5318966" y="3270546"/>
                  <a:pt x="5313372" y="3260266"/>
                  <a:pt x="5307024" y="3250290"/>
                </a:cubicBezTo>
                <a:cubicBezTo>
                  <a:pt x="5305059" y="3247568"/>
                  <a:pt x="5303246" y="3244998"/>
                  <a:pt x="5300825" y="3242579"/>
                </a:cubicBezTo>
                <a:lnTo>
                  <a:pt x="5300079" y="3242021"/>
                </a:lnTo>
                <a:close/>
                <a:moveTo>
                  <a:pt x="9424460" y="3201307"/>
                </a:moveTo>
                <a:cubicBezTo>
                  <a:pt x="9424763" y="3204330"/>
                  <a:pt x="9425216" y="3207354"/>
                  <a:pt x="9425519" y="3210378"/>
                </a:cubicBezTo>
                <a:cubicBezTo>
                  <a:pt x="9426425" y="3217332"/>
                  <a:pt x="9427181" y="3224135"/>
                  <a:pt x="9428088" y="3231088"/>
                </a:cubicBezTo>
                <a:cubicBezTo>
                  <a:pt x="9429601" y="3243486"/>
                  <a:pt x="9431566" y="3255881"/>
                  <a:pt x="9433681" y="3268278"/>
                </a:cubicBezTo>
                <a:cubicBezTo>
                  <a:pt x="9433985" y="3269185"/>
                  <a:pt x="9434135" y="3270093"/>
                  <a:pt x="9434135" y="3270999"/>
                </a:cubicBezTo>
                <a:cubicBezTo>
                  <a:pt x="9434286" y="3272057"/>
                  <a:pt x="9434588" y="3273267"/>
                  <a:pt x="9434740" y="3274325"/>
                </a:cubicBezTo>
                <a:cubicBezTo>
                  <a:pt x="9434740" y="3274476"/>
                  <a:pt x="9434740" y="3274476"/>
                  <a:pt x="9434740" y="3274627"/>
                </a:cubicBezTo>
                <a:cubicBezTo>
                  <a:pt x="9435042" y="3275989"/>
                  <a:pt x="9435194" y="3277349"/>
                  <a:pt x="9435496" y="3278709"/>
                </a:cubicBezTo>
                <a:cubicBezTo>
                  <a:pt x="9436856" y="3285361"/>
                  <a:pt x="9438216" y="3292013"/>
                  <a:pt x="9439578" y="3298664"/>
                </a:cubicBezTo>
                <a:cubicBezTo>
                  <a:pt x="9442298" y="3311363"/>
                  <a:pt x="9445776" y="3323911"/>
                  <a:pt x="9448950" y="3336610"/>
                </a:cubicBezTo>
                <a:cubicBezTo>
                  <a:pt x="9452126" y="3348855"/>
                  <a:pt x="9455149" y="3361252"/>
                  <a:pt x="9458928" y="3373346"/>
                </a:cubicBezTo>
                <a:cubicBezTo>
                  <a:pt x="9461044" y="3380149"/>
                  <a:pt x="9463312" y="3386650"/>
                  <a:pt x="9465882" y="3393302"/>
                </a:cubicBezTo>
                <a:cubicBezTo>
                  <a:pt x="9467999" y="3398592"/>
                  <a:pt x="9470267" y="3403883"/>
                  <a:pt x="9472686" y="3409175"/>
                </a:cubicBezTo>
                <a:lnTo>
                  <a:pt x="9499888" y="3463157"/>
                </a:lnTo>
                <a:lnTo>
                  <a:pt x="9524389" y="3477506"/>
                </a:lnTo>
                <a:cubicBezTo>
                  <a:pt x="9535726" y="3485066"/>
                  <a:pt x="9546158" y="3493683"/>
                  <a:pt x="9556589" y="3502452"/>
                </a:cubicBezTo>
                <a:lnTo>
                  <a:pt x="9573219" y="3517941"/>
                </a:lnTo>
                <a:lnTo>
                  <a:pt x="9570951" y="3509102"/>
                </a:lnTo>
                <a:cubicBezTo>
                  <a:pt x="9567928" y="3497612"/>
                  <a:pt x="9565055" y="3486275"/>
                  <a:pt x="9562636" y="3474634"/>
                </a:cubicBezTo>
                <a:cubicBezTo>
                  <a:pt x="9559763" y="3460878"/>
                  <a:pt x="9557344" y="3447120"/>
                  <a:pt x="9555380" y="3433212"/>
                </a:cubicBezTo>
                <a:cubicBezTo>
                  <a:pt x="9553565" y="3420210"/>
                  <a:pt x="9551751" y="3407361"/>
                  <a:pt x="9550240" y="3394360"/>
                </a:cubicBezTo>
                <a:cubicBezTo>
                  <a:pt x="9548728" y="3381661"/>
                  <a:pt x="9547669" y="3368810"/>
                  <a:pt x="9546460" y="3355961"/>
                </a:cubicBezTo>
                <a:lnTo>
                  <a:pt x="9544728" y="3333617"/>
                </a:lnTo>
                <a:lnTo>
                  <a:pt x="9542076" y="3332226"/>
                </a:lnTo>
                <a:lnTo>
                  <a:pt x="9537465" y="3320972"/>
                </a:lnTo>
                <a:lnTo>
                  <a:pt x="9537842" y="3321643"/>
                </a:lnTo>
                <a:cubicBezTo>
                  <a:pt x="9537540" y="3321039"/>
                  <a:pt x="9537238" y="3320283"/>
                  <a:pt x="9536935" y="3319678"/>
                </a:cubicBezTo>
                <a:lnTo>
                  <a:pt x="9537465" y="3320972"/>
                </a:lnTo>
                <a:lnTo>
                  <a:pt x="9522422" y="3294130"/>
                </a:lnTo>
                <a:cubicBezTo>
                  <a:pt x="9516526" y="3285512"/>
                  <a:pt x="9509874" y="3277349"/>
                  <a:pt x="9503223" y="3269185"/>
                </a:cubicBezTo>
                <a:cubicBezTo>
                  <a:pt x="9485535" y="3247869"/>
                  <a:pt x="9465126" y="3228973"/>
                  <a:pt x="9443206" y="3212041"/>
                </a:cubicBezTo>
                <a:cubicBezTo>
                  <a:pt x="9440636" y="3210227"/>
                  <a:pt x="9438216" y="3208413"/>
                  <a:pt x="9435496" y="3206902"/>
                </a:cubicBezTo>
                <a:cubicBezTo>
                  <a:pt x="9432171" y="3204935"/>
                  <a:pt x="9428844" y="3203272"/>
                  <a:pt x="9425366" y="3201610"/>
                </a:cubicBezTo>
                <a:cubicBezTo>
                  <a:pt x="9425065" y="3201458"/>
                  <a:pt x="9424763" y="3201458"/>
                  <a:pt x="9424460" y="3201307"/>
                </a:cubicBezTo>
                <a:close/>
                <a:moveTo>
                  <a:pt x="8189478" y="3198529"/>
                </a:moveTo>
                <a:lnTo>
                  <a:pt x="8194791" y="3221111"/>
                </a:lnTo>
                <a:cubicBezTo>
                  <a:pt x="8197513" y="3233206"/>
                  <a:pt x="8200235" y="3245300"/>
                  <a:pt x="8202351" y="3257545"/>
                </a:cubicBezTo>
                <a:lnTo>
                  <a:pt x="8207757" y="3308256"/>
                </a:lnTo>
                <a:lnTo>
                  <a:pt x="8213387" y="3310608"/>
                </a:lnTo>
                <a:lnTo>
                  <a:pt x="8245155" y="3321746"/>
                </a:lnTo>
                <a:lnTo>
                  <a:pt x="8262219" y="3317563"/>
                </a:lnTo>
                <a:cubicBezTo>
                  <a:pt x="8275673" y="3316202"/>
                  <a:pt x="8289127" y="3315447"/>
                  <a:pt x="8302581" y="3314539"/>
                </a:cubicBezTo>
                <a:cubicBezTo>
                  <a:pt x="8315281" y="3313633"/>
                  <a:pt x="8328130" y="3313028"/>
                  <a:pt x="8340831" y="3313028"/>
                </a:cubicBezTo>
                <a:cubicBezTo>
                  <a:pt x="8340981" y="3313028"/>
                  <a:pt x="8341132" y="3313028"/>
                  <a:pt x="8340831" y="3312574"/>
                </a:cubicBezTo>
                <a:cubicBezTo>
                  <a:pt x="8353981" y="3312574"/>
                  <a:pt x="8367285" y="3313179"/>
                  <a:pt x="8380590" y="3313934"/>
                </a:cubicBezTo>
                <a:lnTo>
                  <a:pt x="8398538" y="3315814"/>
                </a:lnTo>
                <a:lnTo>
                  <a:pt x="8359271" y="3273570"/>
                </a:lnTo>
                <a:cubicBezTo>
                  <a:pt x="8350805" y="3263593"/>
                  <a:pt x="8343551" y="3252556"/>
                  <a:pt x="8336294" y="3241671"/>
                </a:cubicBezTo>
                <a:lnTo>
                  <a:pt x="8329971" y="3231268"/>
                </a:lnTo>
                <a:lnTo>
                  <a:pt x="8321327" y="3227914"/>
                </a:lnTo>
                <a:cubicBezTo>
                  <a:pt x="8319059" y="3226705"/>
                  <a:pt x="8316489" y="3225949"/>
                  <a:pt x="8314071" y="3225041"/>
                </a:cubicBezTo>
                <a:cubicBezTo>
                  <a:pt x="8311351" y="3223984"/>
                  <a:pt x="8308477" y="3223076"/>
                  <a:pt x="8305756" y="3222170"/>
                </a:cubicBezTo>
                <a:cubicBezTo>
                  <a:pt x="8295779" y="3219147"/>
                  <a:pt x="8285649" y="3216123"/>
                  <a:pt x="8275369" y="3213704"/>
                </a:cubicBezTo>
                <a:cubicBezTo>
                  <a:pt x="8263579" y="3210982"/>
                  <a:pt x="8251635" y="3208867"/>
                  <a:pt x="8239845" y="3206749"/>
                </a:cubicBezTo>
                <a:cubicBezTo>
                  <a:pt x="8228807" y="3204784"/>
                  <a:pt x="8217619" y="3202669"/>
                  <a:pt x="8206433" y="3200853"/>
                </a:cubicBezTo>
                <a:close/>
                <a:moveTo>
                  <a:pt x="8103331" y="3197076"/>
                </a:moveTo>
                <a:cubicBezTo>
                  <a:pt x="8090784" y="3197076"/>
                  <a:pt x="8078387" y="3197076"/>
                  <a:pt x="8065991" y="3197982"/>
                </a:cubicBezTo>
                <a:cubicBezTo>
                  <a:pt x="8059791" y="3198285"/>
                  <a:pt x="8053746" y="3198890"/>
                  <a:pt x="8047547" y="3199494"/>
                </a:cubicBezTo>
                <a:cubicBezTo>
                  <a:pt x="8043163" y="3199947"/>
                  <a:pt x="8038629" y="3200401"/>
                  <a:pt x="8034243" y="3201156"/>
                </a:cubicBezTo>
                <a:cubicBezTo>
                  <a:pt x="8038175" y="3204634"/>
                  <a:pt x="8042257" y="3207960"/>
                  <a:pt x="8046337" y="3211135"/>
                </a:cubicBezTo>
                <a:cubicBezTo>
                  <a:pt x="8054501" y="3217483"/>
                  <a:pt x="8062665" y="3223683"/>
                  <a:pt x="8070979" y="3229880"/>
                </a:cubicBezTo>
                <a:lnTo>
                  <a:pt x="8099356" y="3250104"/>
                </a:lnTo>
                <a:lnTo>
                  <a:pt x="8111949" y="3219147"/>
                </a:lnTo>
                <a:cubicBezTo>
                  <a:pt x="8113158" y="3216425"/>
                  <a:pt x="8114518" y="3213855"/>
                  <a:pt x="8115879" y="3211135"/>
                </a:cubicBezTo>
                <a:lnTo>
                  <a:pt x="8123159" y="3197076"/>
                </a:lnTo>
                <a:close/>
                <a:moveTo>
                  <a:pt x="7386453" y="3188307"/>
                </a:moveTo>
                <a:cubicBezTo>
                  <a:pt x="7386301" y="3188457"/>
                  <a:pt x="7386150" y="3188610"/>
                  <a:pt x="7385999" y="3188761"/>
                </a:cubicBezTo>
                <a:cubicBezTo>
                  <a:pt x="7379953" y="3195866"/>
                  <a:pt x="7375265" y="3203727"/>
                  <a:pt x="7370881" y="3212041"/>
                </a:cubicBezTo>
                <a:cubicBezTo>
                  <a:pt x="7357427" y="3241671"/>
                  <a:pt x="7347298" y="3272814"/>
                  <a:pt x="7340193" y="3304410"/>
                </a:cubicBezTo>
                <a:cubicBezTo>
                  <a:pt x="7338833" y="3312120"/>
                  <a:pt x="7337623" y="3319831"/>
                  <a:pt x="7336717" y="3327540"/>
                </a:cubicBezTo>
                <a:cubicBezTo>
                  <a:pt x="7335505" y="3336158"/>
                  <a:pt x="7334449" y="3344925"/>
                  <a:pt x="7333995" y="3353542"/>
                </a:cubicBezTo>
                <a:cubicBezTo>
                  <a:pt x="7333087" y="3369869"/>
                  <a:pt x="7332785" y="3386348"/>
                  <a:pt x="7333844" y="3402675"/>
                </a:cubicBezTo>
                <a:cubicBezTo>
                  <a:pt x="7334297" y="3409478"/>
                  <a:pt x="7334903" y="3416280"/>
                  <a:pt x="7335959" y="3422932"/>
                </a:cubicBezTo>
                <a:cubicBezTo>
                  <a:pt x="7336413" y="3426410"/>
                  <a:pt x="7337169" y="3429887"/>
                  <a:pt x="7337773" y="3433363"/>
                </a:cubicBezTo>
                <a:cubicBezTo>
                  <a:pt x="7338227" y="3435631"/>
                  <a:pt x="7338531" y="3437899"/>
                  <a:pt x="7339134" y="3440015"/>
                </a:cubicBezTo>
                <a:lnTo>
                  <a:pt x="7338869" y="3440764"/>
                </a:lnTo>
                <a:lnTo>
                  <a:pt x="7348507" y="3451052"/>
                </a:lnTo>
                <a:cubicBezTo>
                  <a:pt x="7352893" y="3455889"/>
                  <a:pt x="7357125" y="3461029"/>
                  <a:pt x="7361359" y="3466169"/>
                </a:cubicBezTo>
                <a:cubicBezTo>
                  <a:pt x="7369369" y="3475995"/>
                  <a:pt x="7376324" y="3486728"/>
                  <a:pt x="7382976" y="3497311"/>
                </a:cubicBezTo>
                <a:lnTo>
                  <a:pt x="7390381" y="3509614"/>
                </a:lnTo>
                <a:lnTo>
                  <a:pt x="7390686" y="3506231"/>
                </a:lnTo>
                <a:cubicBezTo>
                  <a:pt x="7392651" y="3493381"/>
                  <a:pt x="7394919" y="3480531"/>
                  <a:pt x="7398093" y="3467833"/>
                </a:cubicBezTo>
                <a:cubicBezTo>
                  <a:pt x="7400966" y="3456191"/>
                  <a:pt x="7403988" y="3444551"/>
                  <a:pt x="7407164" y="3433061"/>
                </a:cubicBezTo>
                <a:cubicBezTo>
                  <a:pt x="7408675" y="3427317"/>
                  <a:pt x="7410339" y="3421723"/>
                  <a:pt x="7412607" y="3416280"/>
                </a:cubicBezTo>
                <a:cubicBezTo>
                  <a:pt x="7414875" y="3410687"/>
                  <a:pt x="7417444" y="3405245"/>
                  <a:pt x="7420013" y="3399953"/>
                </a:cubicBezTo>
                <a:cubicBezTo>
                  <a:pt x="7425155" y="3389069"/>
                  <a:pt x="7430597" y="3378336"/>
                  <a:pt x="7435889" y="3367602"/>
                </a:cubicBezTo>
                <a:lnTo>
                  <a:pt x="7444640" y="3350771"/>
                </a:lnTo>
                <a:lnTo>
                  <a:pt x="7430595" y="3281431"/>
                </a:lnTo>
                <a:cubicBezTo>
                  <a:pt x="7427724" y="3273419"/>
                  <a:pt x="7424397" y="3265558"/>
                  <a:pt x="7420921" y="3257697"/>
                </a:cubicBezTo>
                <a:cubicBezTo>
                  <a:pt x="7417291" y="3249533"/>
                  <a:pt x="7413211" y="3241521"/>
                  <a:pt x="7409279" y="3233358"/>
                </a:cubicBezTo>
                <a:cubicBezTo>
                  <a:pt x="7405350" y="3225194"/>
                  <a:pt x="7401419" y="3216880"/>
                  <a:pt x="7397337" y="3208565"/>
                </a:cubicBezTo>
                <a:cubicBezTo>
                  <a:pt x="7394011" y="3201610"/>
                  <a:pt x="7390535" y="3194808"/>
                  <a:pt x="7386453" y="3188307"/>
                </a:cubicBezTo>
                <a:close/>
                <a:moveTo>
                  <a:pt x="8160325" y="3178177"/>
                </a:moveTo>
                <a:cubicBezTo>
                  <a:pt x="8155335" y="3186039"/>
                  <a:pt x="8150951" y="3194203"/>
                  <a:pt x="8146719" y="3202366"/>
                </a:cubicBezTo>
                <a:cubicBezTo>
                  <a:pt x="8141276" y="3212495"/>
                  <a:pt x="8135986" y="3222622"/>
                  <a:pt x="8130996" y="3232904"/>
                </a:cubicBezTo>
                <a:cubicBezTo>
                  <a:pt x="8126309" y="3243486"/>
                  <a:pt x="8121925" y="3254370"/>
                  <a:pt x="8118448" y="3265406"/>
                </a:cubicBezTo>
                <a:cubicBezTo>
                  <a:pt x="8114669" y="3277500"/>
                  <a:pt x="8112250" y="3289745"/>
                  <a:pt x="8110135" y="3302293"/>
                </a:cubicBezTo>
                <a:cubicBezTo>
                  <a:pt x="8108471" y="3313328"/>
                  <a:pt x="8106959" y="3324213"/>
                  <a:pt x="8105901" y="3335250"/>
                </a:cubicBezTo>
                <a:cubicBezTo>
                  <a:pt x="8104843" y="3347193"/>
                  <a:pt x="8104238" y="3358984"/>
                  <a:pt x="8104086" y="3370927"/>
                </a:cubicBezTo>
                <a:cubicBezTo>
                  <a:pt x="8103785" y="3393603"/>
                  <a:pt x="8104993" y="3416280"/>
                  <a:pt x="8107109" y="3438956"/>
                </a:cubicBezTo>
                <a:cubicBezTo>
                  <a:pt x="8107261" y="3439864"/>
                  <a:pt x="8107261" y="3440921"/>
                  <a:pt x="8107413" y="3441829"/>
                </a:cubicBezTo>
                <a:cubicBezTo>
                  <a:pt x="8107715" y="3444551"/>
                  <a:pt x="8108168" y="3447422"/>
                  <a:pt x="8108622" y="3450144"/>
                </a:cubicBezTo>
                <a:cubicBezTo>
                  <a:pt x="8109076" y="3453167"/>
                  <a:pt x="8109377" y="3456342"/>
                  <a:pt x="8109982" y="3459516"/>
                </a:cubicBezTo>
                <a:lnTo>
                  <a:pt x="8109109" y="3461771"/>
                </a:lnTo>
                <a:lnTo>
                  <a:pt x="8112855" y="3469191"/>
                </a:lnTo>
                <a:cubicBezTo>
                  <a:pt x="8114972" y="3474029"/>
                  <a:pt x="8116937" y="3479019"/>
                  <a:pt x="8119055" y="3483857"/>
                </a:cubicBezTo>
                <a:cubicBezTo>
                  <a:pt x="8123135" y="3493532"/>
                  <a:pt x="8127217" y="3503056"/>
                  <a:pt x="8131299" y="3512730"/>
                </a:cubicBezTo>
                <a:lnTo>
                  <a:pt x="8134164" y="3519890"/>
                </a:lnTo>
                <a:lnTo>
                  <a:pt x="8142638" y="3492775"/>
                </a:lnTo>
                <a:cubicBezTo>
                  <a:pt x="8147173" y="3480379"/>
                  <a:pt x="8152918" y="3468587"/>
                  <a:pt x="8158814" y="3456796"/>
                </a:cubicBezTo>
                <a:cubicBezTo>
                  <a:pt x="8164407" y="3445608"/>
                  <a:pt x="8170001" y="3434422"/>
                  <a:pt x="8175593" y="3423083"/>
                </a:cubicBezTo>
                <a:cubicBezTo>
                  <a:pt x="8177257" y="3419909"/>
                  <a:pt x="8178767" y="3416582"/>
                  <a:pt x="8180431" y="3413408"/>
                </a:cubicBezTo>
                <a:lnTo>
                  <a:pt x="8187487" y="3401136"/>
                </a:lnTo>
                <a:lnTo>
                  <a:pt x="8186932" y="3400558"/>
                </a:lnTo>
                <a:cubicBezTo>
                  <a:pt x="8187687" y="3382265"/>
                  <a:pt x="8187233" y="3363973"/>
                  <a:pt x="8186932" y="3345831"/>
                </a:cubicBezTo>
                <a:cubicBezTo>
                  <a:pt x="8186779" y="3337669"/>
                  <a:pt x="8186629" y="3329504"/>
                  <a:pt x="8186177" y="3321342"/>
                </a:cubicBezTo>
                <a:cubicBezTo>
                  <a:pt x="8185723" y="3312876"/>
                  <a:pt x="8184965" y="3304561"/>
                  <a:pt x="8184210" y="3296095"/>
                </a:cubicBezTo>
                <a:cubicBezTo>
                  <a:pt x="8183001" y="3285361"/>
                  <a:pt x="8181489" y="3274627"/>
                  <a:pt x="8179674" y="3263895"/>
                </a:cubicBezTo>
                <a:cubicBezTo>
                  <a:pt x="8177711" y="3252858"/>
                  <a:pt x="8175291" y="3241973"/>
                  <a:pt x="8172873" y="3231088"/>
                </a:cubicBezTo>
                <a:cubicBezTo>
                  <a:pt x="8170453" y="3219902"/>
                  <a:pt x="8167732" y="3208716"/>
                  <a:pt x="8165163" y="3197528"/>
                </a:cubicBezTo>
                <a:cubicBezTo>
                  <a:pt x="8163801" y="3191784"/>
                  <a:pt x="8162441" y="3186039"/>
                  <a:pt x="8160928" y="3180293"/>
                </a:cubicBezTo>
                <a:cubicBezTo>
                  <a:pt x="8160777" y="3179538"/>
                  <a:pt x="8160627" y="3178933"/>
                  <a:pt x="8160325" y="3178177"/>
                </a:cubicBezTo>
                <a:close/>
                <a:moveTo>
                  <a:pt x="3612339" y="3162003"/>
                </a:moveTo>
                <a:cubicBezTo>
                  <a:pt x="3610070" y="3165480"/>
                  <a:pt x="3608256" y="3169259"/>
                  <a:pt x="3606291" y="3173038"/>
                </a:cubicBezTo>
                <a:cubicBezTo>
                  <a:pt x="3601604" y="3183318"/>
                  <a:pt x="3596918" y="3193598"/>
                  <a:pt x="3592381" y="3203878"/>
                </a:cubicBezTo>
                <a:cubicBezTo>
                  <a:pt x="3587698" y="3214461"/>
                  <a:pt x="3583463" y="3225194"/>
                  <a:pt x="3579231" y="3236078"/>
                </a:cubicBezTo>
                <a:cubicBezTo>
                  <a:pt x="3574998" y="3246963"/>
                  <a:pt x="3571369" y="3257848"/>
                  <a:pt x="3568193" y="3269035"/>
                </a:cubicBezTo>
                <a:cubicBezTo>
                  <a:pt x="3565173" y="3279920"/>
                  <a:pt x="3562601" y="3290956"/>
                  <a:pt x="3560335" y="3301991"/>
                </a:cubicBezTo>
                <a:cubicBezTo>
                  <a:pt x="3557612" y="3316958"/>
                  <a:pt x="3555798" y="3332076"/>
                  <a:pt x="3555043" y="3347344"/>
                </a:cubicBezTo>
                <a:cubicBezTo>
                  <a:pt x="3554588" y="3355205"/>
                  <a:pt x="3554739" y="3362916"/>
                  <a:pt x="3555043" y="3370626"/>
                </a:cubicBezTo>
                <a:cubicBezTo>
                  <a:pt x="3555344" y="3377579"/>
                  <a:pt x="3555495" y="3384534"/>
                  <a:pt x="3555798" y="3391487"/>
                </a:cubicBezTo>
                <a:lnTo>
                  <a:pt x="3551918" y="3399387"/>
                </a:lnTo>
                <a:lnTo>
                  <a:pt x="3574242" y="3422780"/>
                </a:lnTo>
                <a:lnTo>
                  <a:pt x="3603404" y="3461492"/>
                </a:lnTo>
                <a:lnTo>
                  <a:pt x="3608558" y="3437899"/>
                </a:lnTo>
                <a:cubicBezTo>
                  <a:pt x="3612339" y="3425956"/>
                  <a:pt x="3616874" y="3414315"/>
                  <a:pt x="3621257" y="3402525"/>
                </a:cubicBezTo>
                <a:cubicBezTo>
                  <a:pt x="3623676" y="3396174"/>
                  <a:pt x="3626246" y="3389824"/>
                  <a:pt x="3628969" y="3383626"/>
                </a:cubicBezTo>
                <a:cubicBezTo>
                  <a:pt x="3631687" y="3377278"/>
                  <a:pt x="3634410" y="3370777"/>
                  <a:pt x="3637735" y="3364730"/>
                </a:cubicBezTo>
                <a:cubicBezTo>
                  <a:pt x="3640759" y="3358986"/>
                  <a:pt x="3643935" y="3353240"/>
                  <a:pt x="3647865" y="3348101"/>
                </a:cubicBezTo>
                <a:cubicBezTo>
                  <a:pt x="3649830" y="3345379"/>
                  <a:pt x="3652097" y="3342810"/>
                  <a:pt x="3654516" y="3340541"/>
                </a:cubicBezTo>
                <a:lnTo>
                  <a:pt x="3659897" y="3336707"/>
                </a:lnTo>
                <a:lnTo>
                  <a:pt x="3653760" y="3302748"/>
                </a:lnTo>
                <a:cubicBezTo>
                  <a:pt x="3651494" y="3291106"/>
                  <a:pt x="3648924" y="3279315"/>
                  <a:pt x="3646959" y="3267675"/>
                </a:cubicBezTo>
                <a:cubicBezTo>
                  <a:pt x="3644841" y="3256035"/>
                  <a:pt x="3642876" y="3244393"/>
                  <a:pt x="3640003" y="3232904"/>
                </a:cubicBezTo>
                <a:cubicBezTo>
                  <a:pt x="3637130" y="3221718"/>
                  <a:pt x="3633956" y="3210682"/>
                  <a:pt x="3630329" y="3199645"/>
                </a:cubicBezTo>
                <a:cubicBezTo>
                  <a:pt x="3628364" y="3193901"/>
                  <a:pt x="3626246" y="3188156"/>
                  <a:pt x="3623827" y="3182713"/>
                </a:cubicBezTo>
                <a:cubicBezTo>
                  <a:pt x="3621107" y="3176666"/>
                  <a:pt x="3618083" y="3170922"/>
                  <a:pt x="3614605" y="3165329"/>
                </a:cubicBezTo>
                <a:cubicBezTo>
                  <a:pt x="3613849" y="3164271"/>
                  <a:pt x="3613096" y="3163061"/>
                  <a:pt x="3612339" y="3162003"/>
                </a:cubicBezTo>
                <a:close/>
                <a:moveTo>
                  <a:pt x="9842916" y="3157921"/>
                </a:moveTo>
                <a:cubicBezTo>
                  <a:pt x="9838834" y="3157768"/>
                  <a:pt x="9835055" y="3157768"/>
                  <a:pt x="9830973" y="3158373"/>
                </a:cubicBezTo>
                <a:lnTo>
                  <a:pt x="9829440" y="3158805"/>
                </a:lnTo>
                <a:lnTo>
                  <a:pt x="9830974" y="3163815"/>
                </a:lnTo>
                <a:lnTo>
                  <a:pt x="9827878" y="3164764"/>
                </a:lnTo>
                <a:lnTo>
                  <a:pt x="9834147" y="3182864"/>
                </a:lnTo>
                <a:cubicBezTo>
                  <a:pt x="9837474" y="3191179"/>
                  <a:pt x="9841102" y="3199645"/>
                  <a:pt x="9844881" y="3207808"/>
                </a:cubicBezTo>
                <a:cubicBezTo>
                  <a:pt x="9850323" y="3219147"/>
                  <a:pt x="9856370" y="3230182"/>
                  <a:pt x="9863022" y="3240916"/>
                </a:cubicBezTo>
                <a:cubicBezTo>
                  <a:pt x="9866500" y="3246660"/>
                  <a:pt x="9870128" y="3252405"/>
                  <a:pt x="9874210" y="3257848"/>
                </a:cubicBezTo>
                <a:cubicBezTo>
                  <a:pt x="9878290" y="3263441"/>
                  <a:pt x="9882523" y="3269034"/>
                  <a:pt x="9886909" y="3274476"/>
                </a:cubicBezTo>
                <a:cubicBezTo>
                  <a:pt x="9890234" y="3278408"/>
                  <a:pt x="9893560" y="3282337"/>
                  <a:pt x="9897189" y="3285966"/>
                </a:cubicBezTo>
                <a:lnTo>
                  <a:pt x="9910991" y="3299768"/>
                </a:lnTo>
                <a:lnTo>
                  <a:pt x="9911852" y="3299875"/>
                </a:lnTo>
                <a:cubicBezTo>
                  <a:pt x="9924400" y="3301236"/>
                  <a:pt x="9936796" y="3302897"/>
                  <a:pt x="9949041" y="3306073"/>
                </a:cubicBezTo>
                <a:cubicBezTo>
                  <a:pt x="9955542" y="3307737"/>
                  <a:pt x="9962043" y="3309549"/>
                  <a:pt x="9968542" y="3311212"/>
                </a:cubicBezTo>
                <a:cubicBezTo>
                  <a:pt x="9975043" y="3312876"/>
                  <a:pt x="9981393" y="3314690"/>
                  <a:pt x="9987742" y="3316655"/>
                </a:cubicBezTo>
                <a:cubicBezTo>
                  <a:pt x="9994848" y="3318923"/>
                  <a:pt x="10001650" y="3321796"/>
                  <a:pt x="10008454" y="3324667"/>
                </a:cubicBezTo>
                <a:cubicBezTo>
                  <a:pt x="10014198" y="3327087"/>
                  <a:pt x="10019944" y="3329506"/>
                  <a:pt x="10025385" y="3332377"/>
                </a:cubicBezTo>
                <a:lnTo>
                  <a:pt x="10036920" y="3339835"/>
                </a:lnTo>
                <a:lnTo>
                  <a:pt x="10034154" y="3302596"/>
                </a:lnTo>
                <a:lnTo>
                  <a:pt x="10034761" y="3284469"/>
                </a:lnTo>
                <a:lnTo>
                  <a:pt x="10034608" y="3284455"/>
                </a:lnTo>
                <a:cubicBezTo>
                  <a:pt x="10031886" y="3283094"/>
                  <a:pt x="10030375" y="3281130"/>
                  <a:pt x="10029165" y="3278558"/>
                </a:cubicBezTo>
                <a:cubicBezTo>
                  <a:pt x="10029165" y="3278862"/>
                  <a:pt x="10029316" y="3279012"/>
                  <a:pt x="10029467" y="3279314"/>
                </a:cubicBezTo>
                <a:cubicBezTo>
                  <a:pt x="10028107" y="3276895"/>
                  <a:pt x="10026443" y="3274779"/>
                  <a:pt x="10024932" y="3272511"/>
                </a:cubicBezTo>
                <a:cubicBezTo>
                  <a:pt x="10023572" y="3270697"/>
                  <a:pt x="10022210" y="3268732"/>
                  <a:pt x="10020850" y="3266918"/>
                </a:cubicBezTo>
                <a:cubicBezTo>
                  <a:pt x="10016316" y="3261476"/>
                  <a:pt x="10011326" y="3256335"/>
                  <a:pt x="10006186" y="3251497"/>
                </a:cubicBezTo>
                <a:cubicBezTo>
                  <a:pt x="10000139" y="3245904"/>
                  <a:pt x="9993789" y="3240613"/>
                  <a:pt x="9987441" y="3235321"/>
                </a:cubicBezTo>
                <a:cubicBezTo>
                  <a:pt x="9975194" y="3225043"/>
                  <a:pt x="9962194" y="3215669"/>
                  <a:pt x="9949193" y="3206448"/>
                </a:cubicBezTo>
                <a:cubicBezTo>
                  <a:pt x="9936948" y="3197831"/>
                  <a:pt x="9924248" y="3189516"/>
                  <a:pt x="9911248" y="3181956"/>
                </a:cubicBezTo>
                <a:cubicBezTo>
                  <a:pt x="9899154" y="3175003"/>
                  <a:pt x="9886001" y="3169561"/>
                  <a:pt x="9872999" y="3164572"/>
                </a:cubicBezTo>
                <a:cubicBezTo>
                  <a:pt x="9868314" y="3162909"/>
                  <a:pt x="9863627" y="3161246"/>
                  <a:pt x="9858789" y="3160339"/>
                </a:cubicBezTo>
                <a:cubicBezTo>
                  <a:pt x="9853498" y="3159281"/>
                  <a:pt x="9848208" y="3158525"/>
                  <a:pt x="9842916" y="3157921"/>
                </a:cubicBezTo>
                <a:close/>
                <a:moveTo>
                  <a:pt x="10483186" y="3143314"/>
                </a:moveTo>
                <a:lnTo>
                  <a:pt x="10483100" y="3143436"/>
                </a:lnTo>
                <a:lnTo>
                  <a:pt x="10479217" y="3158222"/>
                </a:lnTo>
                <a:cubicBezTo>
                  <a:pt x="10476193" y="3170770"/>
                  <a:pt x="10473473" y="3183467"/>
                  <a:pt x="10470600" y="3196015"/>
                </a:cubicBezTo>
                <a:cubicBezTo>
                  <a:pt x="10467576" y="3208865"/>
                  <a:pt x="10464251" y="3221565"/>
                  <a:pt x="10461529" y="3234415"/>
                </a:cubicBezTo>
                <a:cubicBezTo>
                  <a:pt x="10460169" y="3240613"/>
                  <a:pt x="10458657" y="3246963"/>
                  <a:pt x="10457749" y="3253312"/>
                </a:cubicBezTo>
                <a:cubicBezTo>
                  <a:pt x="10456842" y="3259359"/>
                  <a:pt x="10456087" y="3265406"/>
                  <a:pt x="10455331" y="3271453"/>
                </a:cubicBezTo>
                <a:cubicBezTo>
                  <a:pt x="10454273" y="3286269"/>
                  <a:pt x="10453970" y="3301386"/>
                  <a:pt x="10454574" y="3316352"/>
                </a:cubicBezTo>
                <a:cubicBezTo>
                  <a:pt x="10455179" y="3333133"/>
                  <a:pt x="10455785" y="3350064"/>
                  <a:pt x="10457146" y="3366845"/>
                </a:cubicBezTo>
                <a:lnTo>
                  <a:pt x="10453071" y="3371335"/>
                </a:lnTo>
                <a:lnTo>
                  <a:pt x="10453819" y="3372137"/>
                </a:lnTo>
                <a:cubicBezTo>
                  <a:pt x="10462436" y="3382265"/>
                  <a:pt x="10470297" y="3392998"/>
                  <a:pt x="10477704" y="3404034"/>
                </a:cubicBezTo>
                <a:cubicBezTo>
                  <a:pt x="10484659" y="3414466"/>
                  <a:pt x="10491614" y="3425048"/>
                  <a:pt x="10498115" y="3435782"/>
                </a:cubicBezTo>
                <a:lnTo>
                  <a:pt x="10506187" y="3451568"/>
                </a:lnTo>
                <a:lnTo>
                  <a:pt x="10504313" y="3416885"/>
                </a:lnTo>
                <a:cubicBezTo>
                  <a:pt x="10504160" y="3404035"/>
                  <a:pt x="10504767" y="3391186"/>
                  <a:pt x="10505522" y="3378486"/>
                </a:cubicBezTo>
                <a:cubicBezTo>
                  <a:pt x="10505974" y="3371381"/>
                  <a:pt x="10506428" y="3364276"/>
                  <a:pt x="10507184" y="3357170"/>
                </a:cubicBezTo>
                <a:cubicBezTo>
                  <a:pt x="10507941" y="3350518"/>
                  <a:pt x="10508847" y="3343867"/>
                  <a:pt x="10510057" y="3337215"/>
                </a:cubicBezTo>
                <a:cubicBezTo>
                  <a:pt x="10512174" y="3324516"/>
                  <a:pt x="10514440" y="3311968"/>
                  <a:pt x="10517313" y="3299422"/>
                </a:cubicBezTo>
                <a:cubicBezTo>
                  <a:pt x="10518675" y="3293828"/>
                  <a:pt x="10520035" y="3288234"/>
                  <a:pt x="10521395" y="3282641"/>
                </a:cubicBezTo>
                <a:cubicBezTo>
                  <a:pt x="10521849" y="3281280"/>
                  <a:pt x="10522151" y="3279768"/>
                  <a:pt x="10522605" y="3278257"/>
                </a:cubicBezTo>
                <a:lnTo>
                  <a:pt x="10524641" y="3273097"/>
                </a:lnTo>
                <a:lnTo>
                  <a:pt x="10520487" y="3233053"/>
                </a:lnTo>
                <a:cubicBezTo>
                  <a:pt x="10516104" y="3211284"/>
                  <a:pt x="10508092" y="3190422"/>
                  <a:pt x="10498870" y="3170316"/>
                </a:cubicBezTo>
                <a:cubicBezTo>
                  <a:pt x="10495393" y="3163361"/>
                  <a:pt x="10491765" y="3156559"/>
                  <a:pt x="10487532" y="3150058"/>
                </a:cubicBezTo>
                <a:close/>
                <a:moveTo>
                  <a:pt x="9714568" y="3138721"/>
                </a:moveTo>
                <a:cubicBezTo>
                  <a:pt x="9716987" y="3149453"/>
                  <a:pt x="9721824" y="3159733"/>
                  <a:pt x="9726511" y="3169711"/>
                </a:cubicBezTo>
                <a:cubicBezTo>
                  <a:pt x="9730139" y="3177270"/>
                  <a:pt x="9733920" y="3184829"/>
                  <a:pt x="9737699" y="3192387"/>
                </a:cubicBezTo>
                <a:cubicBezTo>
                  <a:pt x="9741175" y="3199493"/>
                  <a:pt x="9744803" y="3206599"/>
                  <a:pt x="9748734" y="3213401"/>
                </a:cubicBezTo>
                <a:cubicBezTo>
                  <a:pt x="9757200" y="3228065"/>
                  <a:pt x="9766725" y="3242276"/>
                  <a:pt x="9777306" y="3255429"/>
                </a:cubicBezTo>
                <a:cubicBezTo>
                  <a:pt x="9781993" y="3260870"/>
                  <a:pt x="9786831" y="3266161"/>
                  <a:pt x="9791970" y="3271151"/>
                </a:cubicBezTo>
                <a:cubicBezTo>
                  <a:pt x="9797563" y="3276441"/>
                  <a:pt x="9803309" y="3281582"/>
                  <a:pt x="9809508" y="3286269"/>
                </a:cubicBezTo>
                <a:cubicBezTo>
                  <a:pt x="9814647" y="3289745"/>
                  <a:pt x="9819937" y="3293222"/>
                  <a:pt x="9825381" y="3296095"/>
                </a:cubicBezTo>
                <a:lnTo>
                  <a:pt x="9835939" y="3301593"/>
                </a:lnTo>
                <a:lnTo>
                  <a:pt x="9837020" y="3299572"/>
                </a:lnTo>
                <a:cubicBezTo>
                  <a:pt x="9839893" y="3296852"/>
                  <a:pt x="9843218" y="3294130"/>
                  <a:pt x="9847149" y="3293224"/>
                </a:cubicBezTo>
                <a:cubicBezTo>
                  <a:pt x="9850323" y="3292467"/>
                  <a:pt x="9853498" y="3292013"/>
                  <a:pt x="9856370" y="3292619"/>
                </a:cubicBezTo>
                <a:cubicBezTo>
                  <a:pt x="9857126" y="3292619"/>
                  <a:pt x="9857731" y="3292619"/>
                  <a:pt x="9858335" y="3292619"/>
                </a:cubicBezTo>
                <a:cubicBezTo>
                  <a:pt x="9860603" y="3292770"/>
                  <a:pt x="9863022" y="3292921"/>
                  <a:pt x="9865139" y="3293224"/>
                </a:cubicBezTo>
                <a:lnTo>
                  <a:pt x="9871909" y="3294084"/>
                </a:lnTo>
                <a:lnTo>
                  <a:pt x="9866046" y="3287780"/>
                </a:lnTo>
                <a:cubicBezTo>
                  <a:pt x="9858034" y="3277652"/>
                  <a:pt x="9850323" y="3267523"/>
                  <a:pt x="9843521" y="3256638"/>
                </a:cubicBezTo>
                <a:cubicBezTo>
                  <a:pt x="9837474" y="3246812"/>
                  <a:pt x="9831577" y="3236834"/>
                  <a:pt x="9826438" y="3226403"/>
                </a:cubicBezTo>
                <a:cubicBezTo>
                  <a:pt x="9820994" y="3215215"/>
                  <a:pt x="9815855" y="3203878"/>
                  <a:pt x="9811321" y="3192389"/>
                </a:cubicBezTo>
                <a:cubicBezTo>
                  <a:pt x="9808900" y="3186492"/>
                  <a:pt x="9806785" y="3180596"/>
                  <a:pt x="9804669" y="3174700"/>
                </a:cubicBezTo>
                <a:cubicBezTo>
                  <a:pt x="9803761" y="3171980"/>
                  <a:pt x="9802855" y="3169107"/>
                  <a:pt x="9802248" y="3166234"/>
                </a:cubicBezTo>
                <a:lnTo>
                  <a:pt x="9801758" y="3163641"/>
                </a:lnTo>
                <a:lnTo>
                  <a:pt x="9775641" y="3152477"/>
                </a:lnTo>
                <a:lnTo>
                  <a:pt x="9775643" y="3152477"/>
                </a:lnTo>
                <a:cubicBezTo>
                  <a:pt x="9775341" y="3152326"/>
                  <a:pt x="9774888" y="3152175"/>
                  <a:pt x="9774584" y="3152024"/>
                </a:cubicBezTo>
                <a:lnTo>
                  <a:pt x="9775641" y="3152477"/>
                </a:lnTo>
                <a:lnTo>
                  <a:pt x="9748885" y="3143860"/>
                </a:lnTo>
                <a:cubicBezTo>
                  <a:pt x="9739210" y="3141592"/>
                  <a:pt x="9729384" y="3140081"/>
                  <a:pt x="9719558" y="3139022"/>
                </a:cubicBezTo>
                <a:cubicBezTo>
                  <a:pt x="9717893" y="3138872"/>
                  <a:pt x="9716231" y="3138721"/>
                  <a:pt x="9714568" y="3138721"/>
                </a:cubicBezTo>
                <a:close/>
                <a:moveTo>
                  <a:pt x="8456026" y="3131314"/>
                </a:moveTo>
                <a:cubicBezTo>
                  <a:pt x="8455723" y="3132523"/>
                  <a:pt x="8455572" y="3133883"/>
                  <a:pt x="8455421" y="3135243"/>
                </a:cubicBezTo>
                <a:cubicBezTo>
                  <a:pt x="8455421" y="3139022"/>
                  <a:pt x="8455723" y="3142954"/>
                  <a:pt x="8456026" y="3146733"/>
                </a:cubicBezTo>
                <a:cubicBezTo>
                  <a:pt x="8456329" y="3151118"/>
                  <a:pt x="8456781" y="3155502"/>
                  <a:pt x="8457386" y="3159735"/>
                </a:cubicBezTo>
                <a:cubicBezTo>
                  <a:pt x="8458445" y="3168050"/>
                  <a:pt x="8460108" y="3176363"/>
                  <a:pt x="8461922" y="3184528"/>
                </a:cubicBezTo>
                <a:cubicBezTo>
                  <a:pt x="8464341" y="3194657"/>
                  <a:pt x="8466910" y="3204937"/>
                  <a:pt x="8470085" y="3214914"/>
                </a:cubicBezTo>
                <a:cubicBezTo>
                  <a:pt x="8473411" y="3225344"/>
                  <a:pt x="8477492" y="3235624"/>
                  <a:pt x="8481423" y="3245754"/>
                </a:cubicBezTo>
                <a:cubicBezTo>
                  <a:pt x="8485052" y="3255429"/>
                  <a:pt x="8488981" y="3265104"/>
                  <a:pt x="8493365" y="3274478"/>
                </a:cubicBezTo>
                <a:cubicBezTo>
                  <a:pt x="8497600" y="3283547"/>
                  <a:pt x="8501983" y="3292467"/>
                  <a:pt x="8506519" y="3301386"/>
                </a:cubicBezTo>
                <a:cubicBezTo>
                  <a:pt x="8511355" y="3310457"/>
                  <a:pt x="8516345" y="3319377"/>
                  <a:pt x="8522240" y="3327843"/>
                </a:cubicBezTo>
                <a:cubicBezTo>
                  <a:pt x="8528136" y="3336459"/>
                  <a:pt x="8534788" y="3344774"/>
                  <a:pt x="8541440" y="3352937"/>
                </a:cubicBezTo>
                <a:cubicBezTo>
                  <a:pt x="8555348" y="3370323"/>
                  <a:pt x="8569560" y="3387255"/>
                  <a:pt x="8583769" y="3404488"/>
                </a:cubicBezTo>
                <a:lnTo>
                  <a:pt x="8583068" y="3408494"/>
                </a:lnTo>
                <a:lnTo>
                  <a:pt x="8608865" y="3411746"/>
                </a:lnTo>
                <a:cubicBezTo>
                  <a:pt x="8620959" y="3413711"/>
                  <a:pt x="8632903" y="3416433"/>
                  <a:pt x="8644694" y="3419909"/>
                </a:cubicBezTo>
                <a:lnTo>
                  <a:pt x="8658370" y="3424227"/>
                </a:lnTo>
                <a:lnTo>
                  <a:pt x="8649531" y="3407361"/>
                </a:lnTo>
                <a:cubicBezTo>
                  <a:pt x="8643937" y="3395873"/>
                  <a:pt x="8639099" y="3383626"/>
                  <a:pt x="8634868" y="3371532"/>
                </a:cubicBezTo>
                <a:cubicBezTo>
                  <a:pt x="8630633" y="3359137"/>
                  <a:pt x="8627005" y="3346287"/>
                  <a:pt x="8623680" y="3333436"/>
                </a:cubicBezTo>
                <a:cubicBezTo>
                  <a:pt x="8620353" y="3320737"/>
                  <a:pt x="8617179" y="3307737"/>
                  <a:pt x="8615365" y="3294735"/>
                </a:cubicBezTo>
                <a:lnTo>
                  <a:pt x="8614549" y="3282315"/>
                </a:lnTo>
                <a:lnTo>
                  <a:pt x="8612644" y="3279617"/>
                </a:lnTo>
                <a:cubicBezTo>
                  <a:pt x="8609922" y="3275838"/>
                  <a:pt x="8607353" y="3272059"/>
                  <a:pt x="8604632" y="3268429"/>
                </a:cubicBezTo>
                <a:cubicBezTo>
                  <a:pt x="8598585" y="3260417"/>
                  <a:pt x="8592538" y="3252405"/>
                  <a:pt x="8586339" y="3244393"/>
                </a:cubicBezTo>
                <a:cubicBezTo>
                  <a:pt x="8580443" y="3236683"/>
                  <a:pt x="8574548" y="3228973"/>
                  <a:pt x="8568198" y="3221565"/>
                </a:cubicBezTo>
                <a:cubicBezTo>
                  <a:pt x="8562000" y="3214309"/>
                  <a:pt x="8555651" y="3207203"/>
                  <a:pt x="8549301" y="3200099"/>
                </a:cubicBezTo>
                <a:cubicBezTo>
                  <a:pt x="8539324" y="3189516"/>
                  <a:pt x="8528438" y="3179841"/>
                  <a:pt x="8517101" y="3170469"/>
                </a:cubicBezTo>
                <a:cubicBezTo>
                  <a:pt x="8505308" y="3160641"/>
                  <a:pt x="8493216" y="3151570"/>
                  <a:pt x="8480516" y="3142954"/>
                </a:cubicBezTo>
                <a:cubicBezTo>
                  <a:pt x="8473713" y="3138721"/>
                  <a:pt x="8466760" y="3134639"/>
                  <a:pt x="8459200" y="3131918"/>
                </a:cubicBezTo>
                <a:cubicBezTo>
                  <a:pt x="8458143" y="3131767"/>
                  <a:pt x="8457084" y="3131464"/>
                  <a:pt x="8456026" y="3131314"/>
                </a:cubicBezTo>
                <a:close/>
                <a:moveTo>
                  <a:pt x="9790457" y="3123452"/>
                </a:moveTo>
                <a:lnTo>
                  <a:pt x="9791499" y="3124708"/>
                </a:lnTo>
                <a:lnTo>
                  <a:pt x="9791818" y="3125116"/>
                </a:lnTo>
                <a:cubicBezTo>
                  <a:pt x="9791365" y="3124511"/>
                  <a:pt x="9790911" y="3124057"/>
                  <a:pt x="9790457" y="3123452"/>
                </a:cubicBezTo>
                <a:close/>
                <a:moveTo>
                  <a:pt x="3358363" y="3112114"/>
                </a:moveTo>
                <a:cubicBezTo>
                  <a:pt x="3358213" y="3112568"/>
                  <a:pt x="3358062" y="3113020"/>
                  <a:pt x="3358062" y="3113474"/>
                </a:cubicBezTo>
                <a:cubicBezTo>
                  <a:pt x="3357608" y="3117102"/>
                  <a:pt x="3357455" y="3120730"/>
                  <a:pt x="3357608" y="3124359"/>
                </a:cubicBezTo>
                <a:cubicBezTo>
                  <a:pt x="3358665" y="3134942"/>
                  <a:pt x="3360328" y="3145523"/>
                  <a:pt x="3362595" y="3155954"/>
                </a:cubicBezTo>
                <a:cubicBezTo>
                  <a:pt x="3365014" y="3166688"/>
                  <a:pt x="3368341" y="3177271"/>
                  <a:pt x="3371666" y="3187702"/>
                </a:cubicBezTo>
                <a:cubicBezTo>
                  <a:pt x="3373784" y="3193749"/>
                  <a:pt x="3376050" y="3199645"/>
                  <a:pt x="3378469" y="3205389"/>
                </a:cubicBezTo>
                <a:cubicBezTo>
                  <a:pt x="3380888" y="3211285"/>
                  <a:pt x="3383611" y="3216878"/>
                  <a:pt x="3386482" y="3222624"/>
                </a:cubicBezTo>
                <a:cubicBezTo>
                  <a:pt x="3392075" y="3233961"/>
                  <a:pt x="3398877" y="3244998"/>
                  <a:pt x="3405833" y="3255580"/>
                </a:cubicBezTo>
                <a:cubicBezTo>
                  <a:pt x="3410066" y="3261930"/>
                  <a:pt x="3414600" y="3268128"/>
                  <a:pt x="3418984" y="3274175"/>
                </a:cubicBezTo>
                <a:cubicBezTo>
                  <a:pt x="3421253" y="3277198"/>
                  <a:pt x="3423369" y="3280222"/>
                  <a:pt x="3425484" y="3283245"/>
                </a:cubicBezTo>
                <a:cubicBezTo>
                  <a:pt x="3427602" y="3286269"/>
                  <a:pt x="3429567" y="3289292"/>
                  <a:pt x="3431532" y="3292467"/>
                </a:cubicBezTo>
                <a:lnTo>
                  <a:pt x="3443983" y="3307622"/>
                </a:lnTo>
                <a:lnTo>
                  <a:pt x="3454813" y="3314688"/>
                </a:lnTo>
                <a:cubicBezTo>
                  <a:pt x="3465698" y="3322248"/>
                  <a:pt x="3476582" y="3330109"/>
                  <a:pt x="3487164" y="3338273"/>
                </a:cubicBezTo>
                <a:cubicBezTo>
                  <a:pt x="3498655" y="3347192"/>
                  <a:pt x="3509689" y="3356716"/>
                  <a:pt x="3520575" y="3366542"/>
                </a:cubicBezTo>
                <a:lnTo>
                  <a:pt x="3530514" y="3376955"/>
                </a:lnTo>
                <a:lnTo>
                  <a:pt x="3530400" y="3373951"/>
                </a:lnTo>
                <a:cubicBezTo>
                  <a:pt x="3530249" y="3368207"/>
                  <a:pt x="3529948" y="3362614"/>
                  <a:pt x="3529797" y="3356868"/>
                </a:cubicBezTo>
                <a:cubicBezTo>
                  <a:pt x="3529645" y="3345228"/>
                  <a:pt x="3530856" y="3333588"/>
                  <a:pt x="3532063" y="3322099"/>
                </a:cubicBezTo>
                <a:lnTo>
                  <a:pt x="3539275" y="3289778"/>
                </a:lnTo>
                <a:lnTo>
                  <a:pt x="3537055" y="3288688"/>
                </a:lnTo>
                <a:cubicBezTo>
                  <a:pt x="3520877" y="3266767"/>
                  <a:pt x="3505307" y="3244393"/>
                  <a:pt x="3487468" y="3223833"/>
                </a:cubicBezTo>
                <a:cubicBezTo>
                  <a:pt x="3483084" y="3218843"/>
                  <a:pt x="3478396" y="3214007"/>
                  <a:pt x="3473711" y="3209320"/>
                </a:cubicBezTo>
                <a:cubicBezTo>
                  <a:pt x="3469327" y="3204784"/>
                  <a:pt x="3464790" y="3200250"/>
                  <a:pt x="3460408" y="3195714"/>
                </a:cubicBezTo>
                <a:cubicBezTo>
                  <a:pt x="3451186" y="3186492"/>
                  <a:pt x="3441813" y="3177422"/>
                  <a:pt x="3432440" y="3168351"/>
                </a:cubicBezTo>
                <a:cubicBezTo>
                  <a:pt x="3427903" y="3163968"/>
                  <a:pt x="3423216" y="3159735"/>
                  <a:pt x="3418380" y="3155502"/>
                </a:cubicBezTo>
                <a:cubicBezTo>
                  <a:pt x="3408402" y="3147187"/>
                  <a:pt x="3398123" y="3139325"/>
                  <a:pt x="3387691" y="3131615"/>
                </a:cubicBezTo>
                <a:cubicBezTo>
                  <a:pt x="3378168" y="3124662"/>
                  <a:pt x="3368644" y="3117707"/>
                  <a:pt x="3358363" y="3112114"/>
                </a:cubicBezTo>
                <a:close/>
                <a:moveTo>
                  <a:pt x="5370518" y="3111055"/>
                </a:moveTo>
                <a:cubicBezTo>
                  <a:pt x="5370214" y="3111055"/>
                  <a:pt x="5369913" y="3111206"/>
                  <a:pt x="5369612" y="3111206"/>
                </a:cubicBezTo>
                <a:cubicBezTo>
                  <a:pt x="5368704" y="3111660"/>
                  <a:pt x="5367797" y="3112112"/>
                  <a:pt x="5366891" y="3112566"/>
                </a:cubicBezTo>
                <a:cubicBezTo>
                  <a:pt x="5365228" y="3113926"/>
                  <a:pt x="5363715" y="3115288"/>
                  <a:pt x="5362354" y="3116799"/>
                </a:cubicBezTo>
                <a:cubicBezTo>
                  <a:pt x="5358424" y="3121789"/>
                  <a:pt x="5354947" y="3127079"/>
                  <a:pt x="5351923" y="3132674"/>
                </a:cubicBezTo>
                <a:cubicBezTo>
                  <a:pt x="5349203" y="3138721"/>
                  <a:pt x="5346632" y="3144766"/>
                  <a:pt x="5344667" y="3151116"/>
                </a:cubicBezTo>
                <a:cubicBezTo>
                  <a:pt x="5342399" y="3158071"/>
                  <a:pt x="5340888" y="3165175"/>
                  <a:pt x="5339376" y="3172281"/>
                </a:cubicBezTo>
                <a:cubicBezTo>
                  <a:pt x="5337260" y="3183317"/>
                  <a:pt x="5335596" y="3194504"/>
                  <a:pt x="5334085" y="3205691"/>
                </a:cubicBezTo>
                <a:cubicBezTo>
                  <a:pt x="5333328" y="3211436"/>
                  <a:pt x="5332572" y="3217332"/>
                  <a:pt x="5331666" y="3223076"/>
                </a:cubicBezTo>
                <a:cubicBezTo>
                  <a:pt x="5330911" y="3228669"/>
                  <a:pt x="5329852" y="3234415"/>
                  <a:pt x="5329549" y="3240159"/>
                </a:cubicBezTo>
                <a:lnTo>
                  <a:pt x="5329275" y="3241167"/>
                </a:lnTo>
                <a:lnTo>
                  <a:pt x="5343760" y="3264953"/>
                </a:lnTo>
                <a:cubicBezTo>
                  <a:pt x="5350109" y="3276744"/>
                  <a:pt x="5356307" y="3288537"/>
                  <a:pt x="5362505" y="3300328"/>
                </a:cubicBezTo>
                <a:cubicBezTo>
                  <a:pt x="5368856" y="3312422"/>
                  <a:pt x="5374448" y="3324970"/>
                  <a:pt x="5379740" y="3337518"/>
                </a:cubicBezTo>
                <a:cubicBezTo>
                  <a:pt x="5384879" y="3349763"/>
                  <a:pt x="5389416" y="3362311"/>
                  <a:pt x="5393647" y="3374859"/>
                </a:cubicBezTo>
                <a:lnTo>
                  <a:pt x="5405072" y="3410273"/>
                </a:lnTo>
                <a:lnTo>
                  <a:pt x="5408009" y="3408572"/>
                </a:lnTo>
                <a:lnTo>
                  <a:pt x="5411028" y="3408416"/>
                </a:lnTo>
                <a:lnTo>
                  <a:pt x="5411788" y="3386650"/>
                </a:lnTo>
                <a:cubicBezTo>
                  <a:pt x="5412393" y="3380604"/>
                  <a:pt x="5413000" y="3374557"/>
                  <a:pt x="5413906" y="3368661"/>
                </a:cubicBezTo>
                <a:cubicBezTo>
                  <a:pt x="5414814" y="3362009"/>
                  <a:pt x="5415871" y="3355054"/>
                  <a:pt x="5417838" y="3348555"/>
                </a:cubicBezTo>
                <a:cubicBezTo>
                  <a:pt x="5419801" y="3342356"/>
                  <a:pt x="5422222" y="3336158"/>
                  <a:pt x="5424639" y="3330111"/>
                </a:cubicBezTo>
                <a:cubicBezTo>
                  <a:pt x="5426755" y="3324518"/>
                  <a:pt x="5428722" y="3318772"/>
                  <a:pt x="5430687" y="3313028"/>
                </a:cubicBezTo>
                <a:lnTo>
                  <a:pt x="5437321" y="3298582"/>
                </a:lnTo>
                <a:lnTo>
                  <a:pt x="5435372" y="3298211"/>
                </a:lnTo>
                <a:cubicBezTo>
                  <a:pt x="5432953" y="3296549"/>
                  <a:pt x="5430534" y="3293524"/>
                  <a:pt x="5430231" y="3290502"/>
                </a:cubicBezTo>
                <a:cubicBezTo>
                  <a:pt x="5428266" y="3270999"/>
                  <a:pt x="5425546" y="3251801"/>
                  <a:pt x="5421163" y="3232752"/>
                </a:cubicBezTo>
                <a:lnTo>
                  <a:pt x="5406911" y="3181450"/>
                </a:lnTo>
                <a:lnTo>
                  <a:pt x="5406800" y="3181049"/>
                </a:lnTo>
                <a:cubicBezTo>
                  <a:pt x="5403322" y="3171222"/>
                  <a:pt x="5399848" y="3161246"/>
                  <a:pt x="5395916" y="3151570"/>
                </a:cubicBezTo>
                <a:cubicBezTo>
                  <a:pt x="5393647" y="3146128"/>
                  <a:pt x="5391228" y="3140836"/>
                  <a:pt x="5388810" y="3135394"/>
                </a:cubicBezTo>
                <a:cubicBezTo>
                  <a:pt x="5386694" y="3130707"/>
                  <a:pt x="5384124" y="3126474"/>
                  <a:pt x="5381402" y="3122091"/>
                </a:cubicBezTo>
                <a:cubicBezTo>
                  <a:pt x="5378984" y="3118613"/>
                  <a:pt x="5376413" y="3115590"/>
                  <a:pt x="5373391" y="3112566"/>
                </a:cubicBezTo>
                <a:cubicBezTo>
                  <a:pt x="5372786" y="3112112"/>
                  <a:pt x="5372181" y="3111660"/>
                  <a:pt x="5371575" y="3111357"/>
                </a:cubicBezTo>
                <a:cubicBezTo>
                  <a:pt x="5371273" y="3111206"/>
                  <a:pt x="5371122" y="3111206"/>
                  <a:pt x="5370821" y="3111055"/>
                </a:cubicBezTo>
                <a:cubicBezTo>
                  <a:pt x="5370669" y="3111055"/>
                  <a:pt x="5370669" y="3111055"/>
                  <a:pt x="5370518" y="3111055"/>
                </a:cubicBezTo>
                <a:close/>
                <a:moveTo>
                  <a:pt x="7145176" y="3109243"/>
                </a:moveTo>
                <a:cubicBezTo>
                  <a:pt x="7145327" y="3110906"/>
                  <a:pt x="7145327" y="3112718"/>
                  <a:pt x="7145480" y="3114382"/>
                </a:cubicBezTo>
                <a:cubicBezTo>
                  <a:pt x="7145934" y="3120278"/>
                  <a:pt x="7146689" y="3126174"/>
                  <a:pt x="7147595" y="3132069"/>
                </a:cubicBezTo>
                <a:cubicBezTo>
                  <a:pt x="7148503" y="3138268"/>
                  <a:pt x="7150014" y="3144315"/>
                  <a:pt x="7151224" y="3150363"/>
                </a:cubicBezTo>
                <a:cubicBezTo>
                  <a:pt x="7153946" y="3163061"/>
                  <a:pt x="7157573" y="3175457"/>
                  <a:pt x="7161352" y="3187702"/>
                </a:cubicBezTo>
                <a:cubicBezTo>
                  <a:pt x="7164981" y="3199191"/>
                  <a:pt x="7168759" y="3210682"/>
                  <a:pt x="7172237" y="3222170"/>
                </a:cubicBezTo>
                <a:cubicBezTo>
                  <a:pt x="7175715" y="3233963"/>
                  <a:pt x="7179041" y="3245906"/>
                  <a:pt x="7182669" y="3257697"/>
                </a:cubicBezTo>
                <a:cubicBezTo>
                  <a:pt x="7183727" y="3260871"/>
                  <a:pt x="7184785" y="3264198"/>
                  <a:pt x="7185842" y="3267372"/>
                </a:cubicBezTo>
                <a:cubicBezTo>
                  <a:pt x="7189321" y="3277200"/>
                  <a:pt x="7193100" y="3286873"/>
                  <a:pt x="7197333" y="3296247"/>
                </a:cubicBezTo>
                <a:cubicBezTo>
                  <a:pt x="7201263" y="3305016"/>
                  <a:pt x="7205495" y="3313784"/>
                  <a:pt x="7210637" y="3321946"/>
                </a:cubicBezTo>
                <a:lnTo>
                  <a:pt x="7218680" y="3331193"/>
                </a:lnTo>
                <a:lnTo>
                  <a:pt x="7232555" y="3342203"/>
                </a:lnTo>
                <a:cubicBezTo>
                  <a:pt x="7237393" y="3346135"/>
                  <a:pt x="7242381" y="3350066"/>
                  <a:pt x="7247219" y="3353996"/>
                </a:cubicBezTo>
                <a:cubicBezTo>
                  <a:pt x="7257499" y="3362311"/>
                  <a:pt x="7267327" y="3370927"/>
                  <a:pt x="7277153" y="3379697"/>
                </a:cubicBezTo>
                <a:cubicBezTo>
                  <a:pt x="7278362" y="3380603"/>
                  <a:pt x="7279571" y="3381812"/>
                  <a:pt x="7280781" y="3382871"/>
                </a:cubicBezTo>
                <a:cubicBezTo>
                  <a:pt x="7281536" y="3383476"/>
                  <a:pt x="7282291" y="3384080"/>
                  <a:pt x="7282898" y="3384836"/>
                </a:cubicBezTo>
                <a:cubicBezTo>
                  <a:pt x="7291665" y="3392697"/>
                  <a:pt x="7300131" y="3400709"/>
                  <a:pt x="7308295" y="3409024"/>
                </a:cubicBezTo>
                <a:lnTo>
                  <a:pt x="7310957" y="3411778"/>
                </a:lnTo>
                <a:lnTo>
                  <a:pt x="7309202" y="3380301"/>
                </a:lnTo>
                <a:cubicBezTo>
                  <a:pt x="7309202" y="3368509"/>
                  <a:pt x="7309503" y="3356718"/>
                  <a:pt x="7310411" y="3345076"/>
                </a:cubicBezTo>
                <a:lnTo>
                  <a:pt x="7314592" y="3313020"/>
                </a:lnTo>
                <a:lnTo>
                  <a:pt x="7297561" y="3278257"/>
                </a:lnTo>
                <a:cubicBezTo>
                  <a:pt x="7291817" y="3267221"/>
                  <a:pt x="7285166" y="3256791"/>
                  <a:pt x="7278362" y="3246358"/>
                </a:cubicBezTo>
                <a:cubicBezTo>
                  <a:pt x="7264303" y="3226252"/>
                  <a:pt x="7249185" y="3206902"/>
                  <a:pt x="7232557" y="3188913"/>
                </a:cubicBezTo>
                <a:cubicBezTo>
                  <a:pt x="7228625" y="3184680"/>
                  <a:pt x="7224394" y="3180447"/>
                  <a:pt x="7220159" y="3176365"/>
                </a:cubicBezTo>
                <a:cubicBezTo>
                  <a:pt x="7215474" y="3171527"/>
                  <a:pt x="7210787" y="3166840"/>
                  <a:pt x="7206101" y="3162003"/>
                </a:cubicBezTo>
                <a:cubicBezTo>
                  <a:pt x="7197937" y="3153688"/>
                  <a:pt x="7189321" y="3145826"/>
                  <a:pt x="7180703" y="3137965"/>
                </a:cubicBezTo>
                <a:cubicBezTo>
                  <a:pt x="7179947" y="3137513"/>
                  <a:pt x="7179343" y="3136908"/>
                  <a:pt x="7178738" y="3136302"/>
                </a:cubicBezTo>
                <a:cubicBezTo>
                  <a:pt x="7178133" y="3135697"/>
                  <a:pt x="7177376" y="3135094"/>
                  <a:pt x="7176773" y="3134489"/>
                </a:cubicBezTo>
                <a:cubicBezTo>
                  <a:pt x="7176773" y="3134489"/>
                  <a:pt x="7176621" y="3134489"/>
                  <a:pt x="7176621" y="3134337"/>
                </a:cubicBezTo>
                <a:cubicBezTo>
                  <a:pt x="7175261" y="3133128"/>
                  <a:pt x="7173901" y="3131918"/>
                  <a:pt x="7172539" y="3130709"/>
                </a:cubicBezTo>
                <a:cubicBezTo>
                  <a:pt x="7170121" y="3128593"/>
                  <a:pt x="7167703" y="3126476"/>
                  <a:pt x="7165131" y="3124360"/>
                </a:cubicBezTo>
                <a:cubicBezTo>
                  <a:pt x="7158783" y="3118918"/>
                  <a:pt x="7152132" y="3113777"/>
                  <a:pt x="7145176" y="3109243"/>
                </a:cubicBezTo>
                <a:close/>
                <a:moveTo>
                  <a:pt x="3482628" y="3092914"/>
                </a:moveTo>
                <a:lnTo>
                  <a:pt x="3483084" y="3093671"/>
                </a:lnTo>
                <a:lnTo>
                  <a:pt x="3482703" y="3093063"/>
                </a:lnTo>
                <a:close/>
                <a:moveTo>
                  <a:pt x="3481723" y="3091251"/>
                </a:moveTo>
                <a:cubicBezTo>
                  <a:pt x="3481874" y="3091554"/>
                  <a:pt x="3482025" y="3092008"/>
                  <a:pt x="3482328" y="3092309"/>
                </a:cubicBezTo>
                <a:cubicBezTo>
                  <a:pt x="3482328" y="3092462"/>
                  <a:pt x="3482479" y="3092612"/>
                  <a:pt x="3482628" y="3092763"/>
                </a:cubicBezTo>
                <a:lnTo>
                  <a:pt x="3482620" y="3092750"/>
                </a:lnTo>
                <a:close/>
                <a:moveTo>
                  <a:pt x="4927874" y="3090194"/>
                </a:moveTo>
                <a:cubicBezTo>
                  <a:pt x="4927874" y="3090646"/>
                  <a:pt x="4927874" y="3091100"/>
                  <a:pt x="4927874" y="3091554"/>
                </a:cubicBezTo>
                <a:cubicBezTo>
                  <a:pt x="4928328" y="3095182"/>
                  <a:pt x="4929234" y="3098659"/>
                  <a:pt x="4930293" y="3102286"/>
                </a:cubicBezTo>
                <a:cubicBezTo>
                  <a:pt x="4934074" y="3112265"/>
                  <a:pt x="4938307" y="3121940"/>
                  <a:pt x="4943145" y="3131464"/>
                </a:cubicBezTo>
                <a:cubicBezTo>
                  <a:pt x="4948132" y="3141290"/>
                  <a:pt x="4954180" y="3150664"/>
                  <a:pt x="4960077" y="3159885"/>
                </a:cubicBezTo>
                <a:cubicBezTo>
                  <a:pt x="4963703" y="3165175"/>
                  <a:pt x="4967332" y="3170316"/>
                  <a:pt x="4971111" y="3175305"/>
                </a:cubicBezTo>
                <a:cubicBezTo>
                  <a:pt x="4974890" y="3180293"/>
                  <a:pt x="4979124" y="3185132"/>
                  <a:pt x="4983357" y="3189818"/>
                </a:cubicBezTo>
                <a:cubicBezTo>
                  <a:pt x="4991822" y="3199342"/>
                  <a:pt x="5001044" y="3208262"/>
                  <a:pt x="5010417" y="3216728"/>
                </a:cubicBezTo>
                <a:cubicBezTo>
                  <a:pt x="5016161" y="3221716"/>
                  <a:pt x="5022058" y="3226554"/>
                  <a:pt x="5027953" y="3231391"/>
                </a:cubicBezTo>
                <a:cubicBezTo>
                  <a:pt x="5030824" y="3233659"/>
                  <a:pt x="5033697" y="3236078"/>
                  <a:pt x="5036570" y="3238497"/>
                </a:cubicBezTo>
                <a:cubicBezTo>
                  <a:pt x="5039442" y="3240764"/>
                  <a:pt x="5042012" y="3243335"/>
                  <a:pt x="5044734" y="3245754"/>
                </a:cubicBezTo>
                <a:lnTo>
                  <a:pt x="5060632" y="3257218"/>
                </a:lnTo>
                <a:lnTo>
                  <a:pt x="5073003" y="3261324"/>
                </a:lnTo>
                <a:cubicBezTo>
                  <a:pt x="5085550" y="3265860"/>
                  <a:pt x="5098098" y="3270546"/>
                  <a:pt x="5110344" y="3275838"/>
                </a:cubicBezTo>
                <a:cubicBezTo>
                  <a:pt x="5123798" y="3281582"/>
                  <a:pt x="5136799" y="3287931"/>
                  <a:pt x="5149800" y="3294582"/>
                </a:cubicBezTo>
                <a:lnTo>
                  <a:pt x="5161796" y="3301932"/>
                </a:lnTo>
                <a:lnTo>
                  <a:pt x="5160987" y="3299269"/>
                </a:lnTo>
                <a:cubicBezTo>
                  <a:pt x="5159326" y="3293827"/>
                  <a:pt x="5157662" y="3288384"/>
                  <a:pt x="5156149" y="3282942"/>
                </a:cubicBezTo>
                <a:cubicBezTo>
                  <a:pt x="5153128" y="3271754"/>
                  <a:pt x="5151163" y="3260114"/>
                  <a:pt x="5149499" y="3248625"/>
                </a:cubicBezTo>
                <a:lnTo>
                  <a:pt x="5148235" y="3215544"/>
                </a:lnTo>
                <a:lnTo>
                  <a:pt x="5145720" y="3215064"/>
                </a:lnTo>
                <a:cubicBezTo>
                  <a:pt x="5124555" y="3198133"/>
                  <a:pt x="5103692" y="3180445"/>
                  <a:pt x="5081169" y="3165175"/>
                </a:cubicBezTo>
                <a:cubicBezTo>
                  <a:pt x="5075726" y="3161396"/>
                  <a:pt x="5069829" y="3158071"/>
                  <a:pt x="5064237" y="3154594"/>
                </a:cubicBezTo>
                <a:cubicBezTo>
                  <a:pt x="5058794" y="3151267"/>
                  <a:pt x="5053351" y="3148093"/>
                  <a:pt x="5047908" y="3144919"/>
                </a:cubicBezTo>
                <a:cubicBezTo>
                  <a:pt x="5036721" y="3138267"/>
                  <a:pt x="5025231" y="3131917"/>
                  <a:pt x="5013895" y="3125568"/>
                </a:cubicBezTo>
                <a:cubicBezTo>
                  <a:pt x="5008299" y="3122545"/>
                  <a:pt x="5002706" y="3119672"/>
                  <a:pt x="4997114" y="3116799"/>
                </a:cubicBezTo>
                <a:cubicBezTo>
                  <a:pt x="4985322" y="3111358"/>
                  <a:pt x="4973380" y="3106217"/>
                  <a:pt x="4961284" y="3101531"/>
                </a:cubicBezTo>
                <a:cubicBezTo>
                  <a:pt x="4950398" y="3097298"/>
                  <a:pt x="4939364" y="3092914"/>
                  <a:pt x="4927874" y="3090194"/>
                </a:cubicBezTo>
                <a:close/>
                <a:moveTo>
                  <a:pt x="10272863" y="3080064"/>
                </a:moveTo>
                <a:cubicBezTo>
                  <a:pt x="10273317" y="3084902"/>
                  <a:pt x="10273618" y="3089740"/>
                  <a:pt x="10274072" y="3094576"/>
                </a:cubicBezTo>
                <a:cubicBezTo>
                  <a:pt x="10274828" y="3103345"/>
                  <a:pt x="10276037" y="3112112"/>
                  <a:pt x="10277548" y="3120730"/>
                </a:cubicBezTo>
                <a:cubicBezTo>
                  <a:pt x="10281026" y="3138114"/>
                  <a:pt x="10286014" y="3155349"/>
                  <a:pt x="10290852" y="3172432"/>
                </a:cubicBezTo>
                <a:cubicBezTo>
                  <a:pt x="10293421" y="3181655"/>
                  <a:pt x="10296294" y="3190725"/>
                  <a:pt x="10299318" y="3199796"/>
                </a:cubicBezTo>
                <a:cubicBezTo>
                  <a:pt x="10302040" y="3208262"/>
                  <a:pt x="10305366" y="3216425"/>
                  <a:pt x="10308691" y="3224589"/>
                </a:cubicBezTo>
                <a:cubicBezTo>
                  <a:pt x="10311715" y="3230937"/>
                  <a:pt x="10314738" y="3237135"/>
                  <a:pt x="10318367" y="3243182"/>
                </a:cubicBezTo>
                <a:cubicBezTo>
                  <a:pt x="10322146" y="3249533"/>
                  <a:pt x="10325925" y="3255881"/>
                  <a:pt x="10330158" y="3261928"/>
                </a:cubicBezTo>
                <a:lnTo>
                  <a:pt x="10353660" y="3295365"/>
                </a:lnTo>
                <a:lnTo>
                  <a:pt x="10366137" y="3302897"/>
                </a:lnTo>
                <a:cubicBezTo>
                  <a:pt x="10376417" y="3309095"/>
                  <a:pt x="10387151" y="3314690"/>
                  <a:pt x="10397431" y="3320888"/>
                </a:cubicBezTo>
                <a:cubicBezTo>
                  <a:pt x="10403478" y="3324516"/>
                  <a:pt x="10409374" y="3328749"/>
                  <a:pt x="10414816" y="3333133"/>
                </a:cubicBezTo>
                <a:cubicBezTo>
                  <a:pt x="10419654" y="3337064"/>
                  <a:pt x="10424038" y="3341448"/>
                  <a:pt x="10428572" y="3345831"/>
                </a:cubicBezTo>
                <a:lnTo>
                  <a:pt x="10431218" y="3348509"/>
                </a:lnTo>
                <a:lnTo>
                  <a:pt x="10430537" y="3336761"/>
                </a:lnTo>
                <a:cubicBezTo>
                  <a:pt x="10430085" y="3326632"/>
                  <a:pt x="10429631" y="3316352"/>
                  <a:pt x="10429631" y="3306072"/>
                </a:cubicBezTo>
                <a:cubicBezTo>
                  <a:pt x="10429631" y="3295792"/>
                  <a:pt x="10429631" y="3285512"/>
                  <a:pt x="10430386" y="3275232"/>
                </a:cubicBezTo>
                <a:lnTo>
                  <a:pt x="10432575" y="3257802"/>
                </a:lnTo>
                <a:lnTo>
                  <a:pt x="10427666" y="3255276"/>
                </a:lnTo>
                <a:cubicBezTo>
                  <a:pt x="10425399" y="3249533"/>
                  <a:pt x="10422828" y="3243787"/>
                  <a:pt x="10420259" y="3238194"/>
                </a:cubicBezTo>
                <a:cubicBezTo>
                  <a:pt x="10414213" y="3225344"/>
                  <a:pt x="10406804" y="3212947"/>
                  <a:pt x="10398943" y="3201005"/>
                </a:cubicBezTo>
                <a:cubicBezTo>
                  <a:pt x="10390931" y="3188759"/>
                  <a:pt x="10382768" y="3176816"/>
                  <a:pt x="10373696" y="3165175"/>
                </a:cubicBezTo>
                <a:cubicBezTo>
                  <a:pt x="10370824" y="3161850"/>
                  <a:pt x="10367952" y="3158524"/>
                  <a:pt x="10364778" y="3155500"/>
                </a:cubicBezTo>
                <a:cubicBezTo>
                  <a:pt x="10361301" y="3152024"/>
                  <a:pt x="10357672" y="3148547"/>
                  <a:pt x="10354044" y="3145220"/>
                </a:cubicBezTo>
                <a:cubicBezTo>
                  <a:pt x="10346939" y="3138721"/>
                  <a:pt x="10339833" y="3132371"/>
                  <a:pt x="10332576" y="3126173"/>
                </a:cubicBezTo>
                <a:cubicBezTo>
                  <a:pt x="10325018" y="3119672"/>
                  <a:pt x="10317157" y="3113625"/>
                  <a:pt x="10309447" y="3107276"/>
                </a:cubicBezTo>
                <a:cubicBezTo>
                  <a:pt x="10302341" y="3101380"/>
                  <a:pt x="10295235" y="3095634"/>
                  <a:pt x="10287828" y="3090192"/>
                </a:cubicBezTo>
                <a:cubicBezTo>
                  <a:pt x="10288131" y="3090343"/>
                  <a:pt x="10288434" y="3090646"/>
                  <a:pt x="10288736" y="3090797"/>
                </a:cubicBezTo>
                <a:cubicBezTo>
                  <a:pt x="10283597" y="3087018"/>
                  <a:pt x="10278456" y="3083239"/>
                  <a:pt x="10272863" y="3080064"/>
                </a:cubicBezTo>
                <a:close/>
                <a:moveTo>
                  <a:pt x="5185783" y="3073260"/>
                </a:moveTo>
                <a:cubicBezTo>
                  <a:pt x="5184571" y="3077192"/>
                  <a:pt x="5183665" y="3081274"/>
                  <a:pt x="5182757" y="3085354"/>
                </a:cubicBezTo>
                <a:cubicBezTo>
                  <a:pt x="5180792" y="3096542"/>
                  <a:pt x="5178978" y="3107578"/>
                  <a:pt x="5177163" y="3118765"/>
                </a:cubicBezTo>
                <a:cubicBezTo>
                  <a:pt x="5175349" y="3130255"/>
                  <a:pt x="5173989" y="3141744"/>
                  <a:pt x="5172629" y="3153232"/>
                </a:cubicBezTo>
                <a:cubicBezTo>
                  <a:pt x="5171419" y="3164874"/>
                  <a:pt x="5170511" y="3176363"/>
                  <a:pt x="5170361" y="3188003"/>
                </a:cubicBezTo>
                <a:cubicBezTo>
                  <a:pt x="5170210" y="3199342"/>
                  <a:pt x="5170511" y="3210681"/>
                  <a:pt x="5171267" y="3221867"/>
                </a:cubicBezTo>
                <a:cubicBezTo>
                  <a:pt x="5172476" y="3236985"/>
                  <a:pt x="5174594" y="3252102"/>
                  <a:pt x="5177770" y="3267069"/>
                </a:cubicBezTo>
                <a:cubicBezTo>
                  <a:pt x="5179432" y="3274779"/>
                  <a:pt x="5181548" y="3282187"/>
                  <a:pt x="5183816" y="3289594"/>
                </a:cubicBezTo>
                <a:cubicBezTo>
                  <a:pt x="5185932" y="3296246"/>
                  <a:pt x="5187746" y="3302897"/>
                  <a:pt x="5189862" y="3309549"/>
                </a:cubicBezTo>
                <a:lnTo>
                  <a:pt x="5188230" y="3318129"/>
                </a:lnTo>
                <a:lnTo>
                  <a:pt x="5216168" y="3335250"/>
                </a:lnTo>
                <a:lnTo>
                  <a:pt x="5253650" y="3364711"/>
                </a:lnTo>
                <a:lnTo>
                  <a:pt x="5252601" y="3340995"/>
                </a:lnTo>
                <a:cubicBezTo>
                  <a:pt x="5253205" y="3328447"/>
                  <a:pt x="5254566" y="3316050"/>
                  <a:pt x="5255925" y="3303654"/>
                </a:cubicBezTo>
                <a:cubicBezTo>
                  <a:pt x="5256530" y="3296852"/>
                  <a:pt x="5257439" y="3290200"/>
                  <a:pt x="5258495" y="3283396"/>
                </a:cubicBezTo>
                <a:cubicBezTo>
                  <a:pt x="5259554" y="3276594"/>
                  <a:pt x="5260462" y="3269640"/>
                  <a:pt x="5262124" y="3262836"/>
                </a:cubicBezTo>
                <a:cubicBezTo>
                  <a:pt x="5263637" y="3256487"/>
                  <a:pt x="5265148" y="3250137"/>
                  <a:pt x="5267718" y="3244090"/>
                </a:cubicBezTo>
                <a:cubicBezTo>
                  <a:pt x="5268927" y="3240916"/>
                  <a:pt x="5270440" y="3237892"/>
                  <a:pt x="5272254" y="3235020"/>
                </a:cubicBezTo>
                <a:lnTo>
                  <a:pt x="5276595" y="3229996"/>
                </a:lnTo>
                <a:lnTo>
                  <a:pt x="5261825" y="3198585"/>
                </a:lnTo>
                <a:cubicBezTo>
                  <a:pt x="5256530" y="3187853"/>
                  <a:pt x="5251240" y="3177270"/>
                  <a:pt x="5246252" y="3166385"/>
                </a:cubicBezTo>
                <a:cubicBezTo>
                  <a:pt x="5241263" y="3155653"/>
                  <a:pt x="5236427" y="3144919"/>
                  <a:pt x="5230680" y="3134488"/>
                </a:cubicBezTo>
                <a:cubicBezTo>
                  <a:pt x="5225087" y="3124359"/>
                  <a:pt x="5219041" y="3114533"/>
                  <a:pt x="5212840" y="3104857"/>
                </a:cubicBezTo>
                <a:cubicBezTo>
                  <a:pt x="5209365" y="3099867"/>
                  <a:pt x="5205889" y="3094879"/>
                  <a:pt x="5202110" y="3090192"/>
                </a:cubicBezTo>
                <a:cubicBezTo>
                  <a:pt x="5198027" y="3085053"/>
                  <a:pt x="5193643" y="3080215"/>
                  <a:pt x="5188805" y="3075831"/>
                </a:cubicBezTo>
                <a:cubicBezTo>
                  <a:pt x="5187746" y="3074924"/>
                  <a:pt x="5186838" y="3074168"/>
                  <a:pt x="5185783" y="3073260"/>
                </a:cubicBezTo>
                <a:close/>
                <a:moveTo>
                  <a:pt x="10133325" y="3067818"/>
                </a:moveTo>
                <a:cubicBezTo>
                  <a:pt x="10132570" y="3069180"/>
                  <a:pt x="10131965" y="3070540"/>
                  <a:pt x="10131208" y="3071900"/>
                </a:cubicBezTo>
                <a:cubicBezTo>
                  <a:pt x="10129243" y="3075831"/>
                  <a:pt x="10127278" y="3079610"/>
                  <a:pt x="10125313" y="3083540"/>
                </a:cubicBezTo>
                <a:lnTo>
                  <a:pt x="10123409" y="3087394"/>
                </a:lnTo>
                <a:lnTo>
                  <a:pt x="10123652" y="3094427"/>
                </a:lnTo>
                <a:cubicBezTo>
                  <a:pt x="10123652" y="3096693"/>
                  <a:pt x="10123198" y="3098961"/>
                  <a:pt x="10122139" y="3100926"/>
                </a:cubicBezTo>
                <a:cubicBezTo>
                  <a:pt x="10121534" y="3101681"/>
                  <a:pt x="10120930" y="3102589"/>
                  <a:pt x="10120325" y="3103497"/>
                </a:cubicBezTo>
                <a:lnTo>
                  <a:pt x="10114003" y="3106432"/>
                </a:lnTo>
                <a:lnTo>
                  <a:pt x="10112765" y="3108938"/>
                </a:lnTo>
                <a:cubicBezTo>
                  <a:pt x="10104601" y="3125719"/>
                  <a:pt x="10096438" y="3142500"/>
                  <a:pt x="10089786" y="3160036"/>
                </a:cubicBezTo>
                <a:cubicBezTo>
                  <a:pt x="10086460" y="3169711"/>
                  <a:pt x="10083135" y="3179236"/>
                  <a:pt x="10079960" y="3188911"/>
                </a:cubicBezTo>
                <a:cubicBezTo>
                  <a:pt x="10076786" y="3198737"/>
                  <a:pt x="10074215" y="3208867"/>
                  <a:pt x="10071495" y="3218994"/>
                </a:cubicBezTo>
                <a:cubicBezTo>
                  <a:pt x="10066354" y="3239102"/>
                  <a:pt x="10061818" y="3259359"/>
                  <a:pt x="10059400" y="3280069"/>
                </a:cubicBezTo>
                <a:cubicBezTo>
                  <a:pt x="10057888" y="3304862"/>
                  <a:pt x="10060761" y="3329504"/>
                  <a:pt x="10062876" y="3354297"/>
                </a:cubicBezTo>
                <a:lnTo>
                  <a:pt x="10061242" y="3356100"/>
                </a:lnTo>
                <a:lnTo>
                  <a:pt x="10090996" y="3380149"/>
                </a:lnTo>
                <a:lnTo>
                  <a:pt x="10109481" y="3401355"/>
                </a:lnTo>
                <a:lnTo>
                  <a:pt x="10111254" y="3390881"/>
                </a:lnTo>
                <a:cubicBezTo>
                  <a:pt x="10114730" y="3377578"/>
                  <a:pt x="10119720" y="3364879"/>
                  <a:pt x="10125767" y="3352483"/>
                </a:cubicBezTo>
                <a:cubicBezTo>
                  <a:pt x="10131360" y="3340994"/>
                  <a:pt x="10137407" y="3329504"/>
                  <a:pt x="10143908" y="3318318"/>
                </a:cubicBezTo>
                <a:cubicBezTo>
                  <a:pt x="10147233" y="3312573"/>
                  <a:pt x="10150409" y="3306676"/>
                  <a:pt x="10154188" y="3301234"/>
                </a:cubicBezTo>
                <a:lnTo>
                  <a:pt x="10162392" y="3291570"/>
                </a:lnTo>
                <a:lnTo>
                  <a:pt x="10161746" y="3287931"/>
                </a:lnTo>
                <a:cubicBezTo>
                  <a:pt x="10163862" y="3281733"/>
                  <a:pt x="10164921" y="3275535"/>
                  <a:pt x="10165678" y="3269034"/>
                </a:cubicBezTo>
                <a:cubicBezTo>
                  <a:pt x="10167038" y="3252858"/>
                  <a:pt x="10167038" y="3236531"/>
                  <a:pt x="10166130" y="3220356"/>
                </a:cubicBezTo>
                <a:cubicBezTo>
                  <a:pt x="10165678" y="3212041"/>
                  <a:pt x="10165071" y="3203575"/>
                  <a:pt x="10163862" y="3195260"/>
                </a:cubicBezTo>
                <a:cubicBezTo>
                  <a:pt x="10162654" y="3186794"/>
                  <a:pt x="10161292" y="3178328"/>
                  <a:pt x="10159781" y="3169862"/>
                </a:cubicBezTo>
                <a:cubicBezTo>
                  <a:pt x="10158269" y="3162152"/>
                  <a:pt x="10156758" y="3154291"/>
                  <a:pt x="10154791" y="3146582"/>
                </a:cubicBezTo>
                <a:cubicBezTo>
                  <a:pt x="10152676" y="3137662"/>
                  <a:pt x="10150257" y="3128893"/>
                  <a:pt x="10147989" y="3119975"/>
                </a:cubicBezTo>
                <a:cubicBezTo>
                  <a:pt x="10143756" y="3102589"/>
                  <a:pt x="10140582" y="3084448"/>
                  <a:pt x="10133325" y="3067970"/>
                </a:cubicBezTo>
                <a:cubicBezTo>
                  <a:pt x="10133325" y="3067818"/>
                  <a:pt x="10133325" y="3067818"/>
                  <a:pt x="10133325" y="3067818"/>
                </a:cubicBezTo>
                <a:close/>
                <a:moveTo>
                  <a:pt x="8276429" y="3053156"/>
                </a:moveTo>
                <a:cubicBezTo>
                  <a:pt x="8276883" y="3055575"/>
                  <a:pt x="8277335" y="3057841"/>
                  <a:pt x="8277789" y="3060109"/>
                </a:cubicBezTo>
                <a:cubicBezTo>
                  <a:pt x="8280057" y="3069180"/>
                  <a:pt x="8282928" y="3078099"/>
                  <a:pt x="8285801" y="3087019"/>
                </a:cubicBezTo>
                <a:cubicBezTo>
                  <a:pt x="8289127" y="3097450"/>
                  <a:pt x="8292906" y="3107579"/>
                  <a:pt x="8297290" y="3117707"/>
                </a:cubicBezTo>
                <a:lnTo>
                  <a:pt x="8323371" y="3170310"/>
                </a:lnTo>
                <a:lnTo>
                  <a:pt x="8322537" y="3168805"/>
                </a:lnTo>
                <a:cubicBezTo>
                  <a:pt x="8322991" y="3169711"/>
                  <a:pt x="8323595" y="3170619"/>
                  <a:pt x="8324049" y="3171678"/>
                </a:cubicBezTo>
                <a:lnTo>
                  <a:pt x="8323371" y="3170310"/>
                </a:lnTo>
                <a:lnTo>
                  <a:pt x="8338713" y="3197982"/>
                </a:lnTo>
                <a:cubicBezTo>
                  <a:pt x="8341737" y="3203123"/>
                  <a:pt x="8344760" y="3208262"/>
                  <a:pt x="8347783" y="3213250"/>
                </a:cubicBezTo>
                <a:cubicBezTo>
                  <a:pt x="8350657" y="3217937"/>
                  <a:pt x="8353377" y="3222775"/>
                  <a:pt x="8356400" y="3227311"/>
                </a:cubicBezTo>
                <a:cubicBezTo>
                  <a:pt x="8360029" y="3232753"/>
                  <a:pt x="8363657" y="3238043"/>
                  <a:pt x="8367285" y="3243335"/>
                </a:cubicBezTo>
                <a:cubicBezTo>
                  <a:pt x="8370610" y="3248172"/>
                  <a:pt x="8374389" y="3252708"/>
                  <a:pt x="8377868" y="3257243"/>
                </a:cubicBezTo>
                <a:cubicBezTo>
                  <a:pt x="8379530" y="3259360"/>
                  <a:pt x="8381344" y="3261476"/>
                  <a:pt x="8383158" y="3263441"/>
                </a:cubicBezTo>
                <a:cubicBezTo>
                  <a:pt x="8385123" y="3265709"/>
                  <a:pt x="8386937" y="3268128"/>
                  <a:pt x="8389054" y="3270396"/>
                </a:cubicBezTo>
                <a:cubicBezTo>
                  <a:pt x="8392229" y="3273873"/>
                  <a:pt x="8395252" y="3277351"/>
                  <a:pt x="8398426" y="3280826"/>
                </a:cubicBezTo>
                <a:cubicBezTo>
                  <a:pt x="8408706" y="3291410"/>
                  <a:pt x="8418685" y="3301991"/>
                  <a:pt x="8429116" y="3312422"/>
                </a:cubicBezTo>
                <a:lnTo>
                  <a:pt x="8432798" y="3319402"/>
                </a:lnTo>
                <a:lnTo>
                  <a:pt x="8457084" y="3321946"/>
                </a:lnTo>
                <a:cubicBezTo>
                  <a:pt x="8463887" y="3323157"/>
                  <a:pt x="8470689" y="3324518"/>
                  <a:pt x="8477190" y="3326786"/>
                </a:cubicBezTo>
                <a:cubicBezTo>
                  <a:pt x="8482482" y="3328598"/>
                  <a:pt x="8487772" y="3330715"/>
                  <a:pt x="8493065" y="3332530"/>
                </a:cubicBezTo>
                <a:lnTo>
                  <a:pt x="8496708" y="3333809"/>
                </a:lnTo>
                <a:lnTo>
                  <a:pt x="8494727" y="3330715"/>
                </a:lnTo>
                <a:cubicBezTo>
                  <a:pt x="8490948" y="3324667"/>
                  <a:pt x="8487621" y="3318318"/>
                  <a:pt x="8484447" y="3312120"/>
                </a:cubicBezTo>
                <a:cubicBezTo>
                  <a:pt x="8481574" y="3306527"/>
                  <a:pt x="8478701" y="3300932"/>
                  <a:pt x="8475981" y="3295339"/>
                </a:cubicBezTo>
                <a:cubicBezTo>
                  <a:pt x="8470236" y="3283245"/>
                  <a:pt x="8464642" y="3271000"/>
                  <a:pt x="8459805" y="3258452"/>
                </a:cubicBezTo>
                <a:cubicBezTo>
                  <a:pt x="8455118" y="3246207"/>
                  <a:pt x="8450280" y="3234113"/>
                  <a:pt x="8446198" y="3221565"/>
                </a:cubicBezTo>
                <a:cubicBezTo>
                  <a:pt x="8444082" y="3215217"/>
                  <a:pt x="8442419" y="3208867"/>
                  <a:pt x="8440908" y="3202518"/>
                </a:cubicBezTo>
                <a:cubicBezTo>
                  <a:pt x="8439094" y="3195412"/>
                  <a:pt x="8437431" y="3188307"/>
                  <a:pt x="8435918" y="3181201"/>
                </a:cubicBezTo>
                <a:lnTo>
                  <a:pt x="8432168" y="3154391"/>
                </a:lnTo>
                <a:lnTo>
                  <a:pt x="8429720" y="3151269"/>
                </a:lnTo>
                <a:cubicBezTo>
                  <a:pt x="8422010" y="3142954"/>
                  <a:pt x="8413847" y="3134791"/>
                  <a:pt x="8404927" y="3127685"/>
                </a:cubicBezTo>
                <a:cubicBezTo>
                  <a:pt x="8394647" y="3119370"/>
                  <a:pt x="8383763" y="3111660"/>
                  <a:pt x="8372727" y="3104405"/>
                </a:cubicBezTo>
                <a:cubicBezTo>
                  <a:pt x="8357761" y="3095031"/>
                  <a:pt x="8342643" y="3086415"/>
                  <a:pt x="8327222" y="3078099"/>
                </a:cubicBezTo>
                <a:cubicBezTo>
                  <a:pt x="8319211" y="3073867"/>
                  <a:pt x="8311501" y="3069483"/>
                  <a:pt x="8303487" y="3065401"/>
                </a:cubicBezTo>
                <a:cubicBezTo>
                  <a:pt x="8295022" y="3061017"/>
                  <a:pt x="8286556" y="3056632"/>
                  <a:pt x="8277485" y="3053457"/>
                </a:cubicBezTo>
                <a:cubicBezTo>
                  <a:pt x="8277184" y="3053307"/>
                  <a:pt x="8276730" y="3053307"/>
                  <a:pt x="8276429" y="3053156"/>
                </a:cubicBezTo>
                <a:close/>
                <a:moveTo>
                  <a:pt x="7956539" y="3040003"/>
                </a:moveTo>
                <a:cubicBezTo>
                  <a:pt x="7944443" y="3039700"/>
                  <a:pt x="7932349" y="3040003"/>
                  <a:pt x="7920255" y="3040305"/>
                </a:cubicBezTo>
                <a:cubicBezTo>
                  <a:pt x="7910580" y="3040455"/>
                  <a:pt x="7900603" y="3040608"/>
                  <a:pt x="7890928" y="3041665"/>
                </a:cubicBezTo>
                <a:cubicBezTo>
                  <a:pt x="7891533" y="3042119"/>
                  <a:pt x="7892137" y="3042723"/>
                  <a:pt x="7892742" y="3043177"/>
                </a:cubicBezTo>
                <a:cubicBezTo>
                  <a:pt x="7897429" y="3047260"/>
                  <a:pt x="7902115" y="3051340"/>
                  <a:pt x="7906952" y="3055271"/>
                </a:cubicBezTo>
                <a:cubicBezTo>
                  <a:pt x="7916173" y="3063133"/>
                  <a:pt x="7925547" y="3070843"/>
                  <a:pt x="7934921" y="3078552"/>
                </a:cubicBezTo>
                <a:cubicBezTo>
                  <a:pt x="7944142" y="3085961"/>
                  <a:pt x="7953213" y="3093519"/>
                  <a:pt x="7962737" y="3100474"/>
                </a:cubicBezTo>
                <a:cubicBezTo>
                  <a:pt x="7971959" y="3107276"/>
                  <a:pt x="7981481" y="3113625"/>
                  <a:pt x="7991006" y="3119975"/>
                </a:cubicBezTo>
                <a:cubicBezTo>
                  <a:pt x="7998565" y="3124813"/>
                  <a:pt x="8006123" y="3129498"/>
                  <a:pt x="8013834" y="3133883"/>
                </a:cubicBezTo>
                <a:cubicBezTo>
                  <a:pt x="8021241" y="3138116"/>
                  <a:pt x="8028951" y="3142198"/>
                  <a:pt x="8036511" y="3146128"/>
                </a:cubicBezTo>
                <a:cubicBezTo>
                  <a:pt x="8053594" y="3155048"/>
                  <a:pt x="8070677" y="3164269"/>
                  <a:pt x="8088213" y="3172130"/>
                </a:cubicBezTo>
                <a:lnTo>
                  <a:pt x="8088591" y="3173183"/>
                </a:lnTo>
                <a:lnTo>
                  <a:pt x="8103483" y="3172433"/>
                </a:lnTo>
                <a:cubicBezTo>
                  <a:pt x="8107261" y="3172433"/>
                  <a:pt x="8111193" y="3172433"/>
                  <a:pt x="8114972" y="3172433"/>
                </a:cubicBezTo>
                <a:lnTo>
                  <a:pt x="8136365" y="3172533"/>
                </a:lnTo>
                <a:lnTo>
                  <a:pt x="8137345" y="3170770"/>
                </a:lnTo>
                <a:cubicBezTo>
                  <a:pt x="8138857" y="3168201"/>
                  <a:pt x="8140369" y="3165782"/>
                  <a:pt x="8142031" y="3163363"/>
                </a:cubicBezTo>
                <a:cubicBezTo>
                  <a:pt x="8145963" y="3157617"/>
                  <a:pt x="8150045" y="3151721"/>
                  <a:pt x="8155941" y="3147791"/>
                </a:cubicBezTo>
                <a:cubicBezTo>
                  <a:pt x="8157603" y="3146733"/>
                  <a:pt x="8159417" y="3146128"/>
                  <a:pt x="8161231" y="3145674"/>
                </a:cubicBezTo>
                <a:cubicBezTo>
                  <a:pt x="8163650" y="3144919"/>
                  <a:pt x="8166069" y="3145523"/>
                  <a:pt x="8168487" y="3146128"/>
                </a:cubicBezTo>
                <a:cubicBezTo>
                  <a:pt x="8172873" y="3147488"/>
                  <a:pt x="8175895" y="3151267"/>
                  <a:pt x="8177860" y="3155199"/>
                </a:cubicBezTo>
                <a:cubicBezTo>
                  <a:pt x="8179674" y="3158978"/>
                  <a:pt x="8180733" y="3163211"/>
                  <a:pt x="8181791" y="3167293"/>
                </a:cubicBezTo>
                <a:lnTo>
                  <a:pt x="8183375" y="3173525"/>
                </a:lnTo>
                <a:lnTo>
                  <a:pt x="8196153" y="3174398"/>
                </a:lnTo>
                <a:lnTo>
                  <a:pt x="8226887" y="3179415"/>
                </a:lnTo>
                <a:lnTo>
                  <a:pt x="8220643" y="3172433"/>
                </a:lnTo>
                <a:cubicBezTo>
                  <a:pt x="8213387" y="3164118"/>
                  <a:pt x="8206433" y="3155653"/>
                  <a:pt x="8199177" y="3147187"/>
                </a:cubicBezTo>
                <a:cubicBezTo>
                  <a:pt x="8195549" y="3142803"/>
                  <a:pt x="8191921" y="3138721"/>
                  <a:pt x="8188291" y="3134337"/>
                </a:cubicBezTo>
                <a:lnTo>
                  <a:pt x="8183463" y="3127808"/>
                </a:lnTo>
                <a:lnTo>
                  <a:pt x="8180582" y="3127533"/>
                </a:lnTo>
                <a:cubicBezTo>
                  <a:pt x="8178011" y="3125417"/>
                  <a:pt x="8175139" y="3123754"/>
                  <a:pt x="8172417" y="3121789"/>
                </a:cubicBezTo>
                <a:cubicBezTo>
                  <a:pt x="8170001" y="3120126"/>
                  <a:pt x="8167580" y="3118462"/>
                  <a:pt x="8165161" y="3116799"/>
                </a:cubicBezTo>
                <a:cubicBezTo>
                  <a:pt x="8164255" y="3116196"/>
                  <a:pt x="8163499" y="3115742"/>
                  <a:pt x="8162591" y="3115137"/>
                </a:cubicBezTo>
                <a:cubicBezTo>
                  <a:pt x="8142335" y="3102438"/>
                  <a:pt x="8121471" y="3090646"/>
                  <a:pt x="8099853" y="3080064"/>
                </a:cubicBezTo>
                <a:cubicBezTo>
                  <a:pt x="8088516" y="3074471"/>
                  <a:pt x="8077027" y="3069330"/>
                  <a:pt x="8065234" y="3064794"/>
                </a:cubicBezTo>
                <a:cubicBezTo>
                  <a:pt x="8054349" y="3060561"/>
                  <a:pt x="8043314" y="3056782"/>
                  <a:pt x="8032127" y="3053154"/>
                </a:cubicBezTo>
                <a:cubicBezTo>
                  <a:pt x="8019277" y="3049375"/>
                  <a:pt x="8006427" y="3045898"/>
                  <a:pt x="7993274" y="3043630"/>
                </a:cubicBezTo>
                <a:cubicBezTo>
                  <a:pt x="7981029" y="3041514"/>
                  <a:pt x="7968785" y="3040608"/>
                  <a:pt x="7956539" y="3040003"/>
                </a:cubicBezTo>
                <a:close/>
                <a:moveTo>
                  <a:pt x="3721488" y="3037584"/>
                </a:moveTo>
                <a:cubicBezTo>
                  <a:pt x="3715290" y="3042422"/>
                  <a:pt x="3709847" y="3048015"/>
                  <a:pt x="3704557" y="3053761"/>
                </a:cubicBezTo>
                <a:cubicBezTo>
                  <a:pt x="3700625" y="3058447"/>
                  <a:pt x="3696847" y="3063133"/>
                  <a:pt x="3693369" y="3068273"/>
                </a:cubicBezTo>
                <a:cubicBezTo>
                  <a:pt x="3689590" y="3073716"/>
                  <a:pt x="3686566" y="3079460"/>
                  <a:pt x="3683695" y="3085205"/>
                </a:cubicBezTo>
                <a:cubicBezTo>
                  <a:pt x="3680370" y="3092311"/>
                  <a:pt x="3677043" y="3099415"/>
                  <a:pt x="3674170" y="3106673"/>
                </a:cubicBezTo>
                <a:cubicBezTo>
                  <a:pt x="3670995" y="3114685"/>
                  <a:pt x="3668273" y="3122998"/>
                  <a:pt x="3665705" y="3131314"/>
                </a:cubicBezTo>
                <a:cubicBezTo>
                  <a:pt x="3661170" y="3145676"/>
                  <a:pt x="3656937" y="3160189"/>
                  <a:pt x="3654064" y="3175003"/>
                </a:cubicBezTo>
                <a:cubicBezTo>
                  <a:pt x="3653610" y="3177574"/>
                  <a:pt x="3653155" y="3180144"/>
                  <a:pt x="3653005" y="3182713"/>
                </a:cubicBezTo>
                <a:lnTo>
                  <a:pt x="3650807" y="3184659"/>
                </a:lnTo>
                <a:lnTo>
                  <a:pt x="3660413" y="3213252"/>
                </a:lnTo>
                <a:cubicBezTo>
                  <a:pt x="3664041" y="3225800"/>
                  <a:pt x="3666913" y="3238346"/>
                  <a:pt x="3669179" y="3251196"/>
                </a:cubicBezTo>
                <a:cubicBezTo>
                  <a:pt x="3671449" y="3264198"/>
                  <a:pt x="3674017" y="3277351"/>
                  <a:pt x="3676589" y="3290351"/>
                </a:cubicBezTo>
                <a:lnTo>
                  <a:pt x="3683712" y="3329079"/>
                </a:lnTo>
                <a:lnTo>
                  <a:pt x="3684601" y="3329203"/>
                </a:lnTo>
                <a:cubicBezTo>
                  <a:pt x="3687169" y="3329960"/>
                  <a:pt x="3689438" y="3331169"/>
                  <a:pt x="3691706" y="3332379"/>
                </a:cubicBezTo>
                <a:lnTo>
                  <a:pt x="3692819" y="3333306"/>
                </a:lnTo>
                <a:lnTo>
                  <a:pt x="3698206" y="3320132"/>
                </a:lnTo>
                <a:cubicBezTo>
                  <a:pt x="3703347" y="3307735"/>
                  <a:pt x="3708790" y="3295339"/>
                  <a:pt x="3714685" y="3283396"/>
                </a:cubicBezTo>
                <a:cubicBezTo>
                  <a:pt x="3720128" y="3272208"/>
                  <a:pt x="3726328" y="3261324"/>
                  <a:pt x="3734188" y="3251648"/>
                </a:cubicBezTo>
                <a:lnTo>
                  <a:pt x="3741400" y="3243603"/>
                </a:lnTo>
                <a:lnTo>
                  <a:pt x="3736153" y="3237742"/>
                </a:lnTo>
                <a:cubicBezTo>
                  <a:pt x="3736908" y="3228219"/>
                  <a:pt x="3738118" y="3218694"/>
                  <a:pt x="3738422" y="3209170"/>
                </a:cubicBezTo>
                <a:cubicBezTo>
                  <a:pt x="3738723" y="3200250"/>
                  <a:pt x="3739026" y="3191332"/>
                  <a:pt x="3739177" y="3182412"/>
                </a:cubicBezTo>
                <a:cubicBezTo>
                  <a:pt x="3739478" y="3165329"/>
                  <a:pt x="3739932" y="3148396"/>
                  <a:pt x="3739026" y="3131314"/>
                </a:cubicBezTo>
                <a:cubicBezTo>
                  <a:pt x="3737666" y="3116801"/>
                  <a:pt x="3735548" y="3102440"/>
                  <a:pt x="3733129" y="3088078"/>
                </a:cubicBezTo>
                <a:cubicBezTo>
                  <a:pt x="3730559" y="3073111"/>
                  <a:pt x="3728293" y="3057690"/>
                  <a:pt x="3723756" y="3043177"/>
                </a:cubicBezTo>
                <a:cubicBezTo>
                  <a:pt x="3723001" y="3041212"/>
                  <a:pt x="3722244" y="3039398"/>
                  <a:pt x="3721488" y="3037584"/>
                </a:cubicBezTo>
                <a:close/>
                <a:moveTo>
                  <a:pt x="9243956" y="3011128"/>
                </a:moveTo>
                <a:cubicBezTo>
                  <a:pt x="9244260" y="3019746"/>
                  <a:pt x="9245015" y="3028363"/>
                  <a:pt x="9246375" y="3036829"/>
                </a:cubicBezTo>
                <a:cubicBezTo>
                  <a:pt x="9246829" y="3040154"/>
                  <a:pt x="9247283" y="3043330"/>
                  <a:pt x="9247886" y="3046655"/>
                </a:cubicBezTo>
                <a:cubicBezTo>
                  <a:pt x="9248189" y="3048469"/>
                  <a:pt x="9248491" y="3050283"/>
                  <a:pt x="9248794" y="3052097"/>
                </a:cubicBezTo>
                <a:cubicBezTo>
                  <a:pt x="9248794" y="3052097"/>
                  <a:pt x="9248794" y="3052248"/>
                  <a:pt x="9248794" y="3052248"/>
                </a:cubicBezTo>
                <a:cubicBezTo>
                  <a:pt x="9248945" y="3053156"/>
                  <a:pt x="9249097" y="3054062"/>
                  <a:pt x="9249246" y="3054970"/>
                </a:cubicBezTo>
                <a:cubicBezTo>
                  <a:pt x="9249550" y="3055725"/>
                  <a:pt x="9249700" y="3056633"/>
                  <a:pt x="9249700" y="3057540"/>
                </a:cubicBezTo>
                <a:cubicBezTo>
                  <a:pt x="9251818" y="3069483"/>
                  <a:pt x="9254084" y="3081274"/>
                  <a:pt x="9256957" y="3092916"/>
                </a:cubicBezTo>
                <a:cubicBezTo>
                  <a:pt x="9258620" y="3099567"/>
                  <a:pt x="9260284" y="3106370"/>
                  <a:pt x="9261947" y="3113022"/>
                </a:cubicBezTo>
                <a:cubicBezTo>
                  <a:pt x="9263458" y="3118918"/>
                  <a:pt x="9264667" y="3124813"/>
                  <a:pt x="9266331" y="3130709"/>
                </a:cubicBezTo>
                <a:cubicBezTo>
                  <a:pt x="9272982" y="3155048"/>
                  <a:pt x="9281599" y="3178782"/>
                  <a:pt x="9291577" y="3202064"/>
                </a:cubicBezTo>
                <a:cubicBezTo>
                  <a:pt x="9297020" y="3213704"/>
                  <a:pt x="9302613" y="3225194"/>
                  <a:pt x="9309114" y="3236231"/>
                </a:cubicBezTo>
                <a:lnTo>
                  <a:pt x="9329545" y="3269058"/>
                </a:lnTo>
                <a:lnTo>
                  <a:pt x="9361117" y="3283398"/>
                </a:lnTo>
                <a:cubicBezTo>
                  <a:pt x="9372002" y="3288991"/>
                  <a:pt x="9382434" y="3295189"/>
                  <a:pt x="9392712" y="3301537"/>
                </a:cubicBezTo>
                <a:lnTo>
                  <a:pt x="9419494" y="3320361"/>
                </a:lnTo>
                <a:lnTo>
                  <a:pt x="9418564" y="3316655"/>
                </a:lnTo>
                <a:cubicBezTo>
                  <a:pt x="9415691" y="3305015"/>
                  <a:pt x="9413272" y="3293071"/>
                  <a:pt x="9411157" y="3281279"/>
                </a:cubicBezTo>
                <a:cubicBezTo>
                  <a:pt x="9410853" y="3280373"/>
                  <a:pt x="9410552" y="3279465"/>
                  <a:pt x="9410552" y="3278408"/>
                </a:cubicBezTo>
                <a:cubicBezTo>
                  <a:pt x="9410249" y="3276744"/>
                  <a:pt x="9409947" y="3275081"/>
                  <a:pt x="9409796" y="3273418"/>
                </a:cubicBezTo>
                <a:cubicBezTo>
                  <a:pt x="9407378" y="3260114"/>
                  <a:pt x="9405260" y="3246660"/>
                  <a:pt x="9403597" y="3233206"/>
                </a:cubicBezTo>
                <a:cubicBezTo>
                  <a:pt x="9402691" y="3226855"/>
                  <a:pt x="9401935" y="3220356"/>
                  <a:pt x="9401180" y="3214006"/>
                </a:cubicBezTo>
                <a:lnTo>
                  <a:pt x="9399548" y="3199904"/>
                </a:lnTo>
                <a:lnTo>
                  <a:pt x="9399215" y="3199494"/>
                </a:lnTo>
                <a:cubicBezTo>
                  <a:pt x="9398005" y="3194203"/>
                  <a:pt x="9396644" y="3189214"/>
                  <a:pt x="9394528" y="3184226"/>
                </a:cubicBezTo>
                <a:cubicBezTo>
                  <a:pt x="9390295" y="3175306"/>
                  <a:pt x="9384853" y="3166690"/>
                  <a:pt x="9379410" y="3158525"/>
                </a:cubicBezTo>
                <a:cubicBezTo>
                  <a:pt x="9373514" y="3149605"/>
                  <a:pt x="9367013" y="3140989"/>
                  <a:pt x="9360361" y="3132674"/>
                </a:cubicBezTo>
                <a:cubicBezTo>
                  <a:pt x="9358093" y="3129953"/>
                  <a:pt x="9355827" y="3127231"/>
                  <a:pt x="9353559" y="3124662"/>
                </a:cubicBezTo>
                <a:cubicBezTo>
                  <a:pt x="9345244" y="3115137"/>
                  <a:pt x="9336627" y="3105765"/>
                  <a:pt x="9328161" y="3096241"/>
                </a:cubicBezTo>
                <a:cubicBezTo>
                  <a:pt x="9319848" y="3087019"/>
                  <a:pt x="9311985" y="3077344"/>
                  <a:pt x="9303822" y="3067970"/>
                </a:cubicBezTo>
                <a:cubicBezTo>
                  <a:pt x="9295053" y="3057993"/>
                  <a:pt x="9286133" y="3048015"/>
                  <a:pt x="9276611" y="3038794"/>
                </a:cubicBezTo>
                <a:cubicBezTo>
                  <a:pt x="9271924" y="3034410"/>
                  <a:pt x="9267388" y="3029723"/>
                  <a:pt x="9262550" y="3025641"/>
                </a:cubicBezTo>
                <a:cubicBezTo>
                  <a:pt x="9257865" y="3021711"/>
                  <a:pt x="9253178" y="3017780"/>
                  <a:pt x="9248189" y="3014152"/>
                </a:cubicBezTo>
                <a:cubicBezTo>
                  <a:pt x="9246829" y="3013094"/>
                  <a:pt x="9245467" y="3012187"/>
                  <a:pt x="9243956" y="3011128"/>
                </a:cubicBezTo>
                <a:close/>
                <a:moveTo>
                  <a:pt x="9772015" y="2985429"/>
                </a:moveTo>
                <a:cubicBezTo>
                  <a:pt x="9766723" y="2985126"/>
                  <a:pt x="9761432" y="2985126"/>
                  <a:pt x="9756292" y="2985730"/>
                </a:cubicBezTo>
                <a:cubicBezTo>
                  <a:pt x="9754478" y="2986184"/>
                  <a:pt x="9752966" y="2986789"/>
                  <a:pt x="9751302" y="2987394"/>
                </a:cubicBezTo>
                <a:cubicBezTo>
                  <a:pt x="9751455" y="2989359"/>
                  <a:pt x="9751606" y="2991173"/>
                  <a:pt x="9751907" y="2992987"/>
                </a:cubicBezTo>
                <a:cubicBezTo>
                  <a:pt x="9755839" y="3011280"/>
                  <a:pt x="9763095" y="3028664"/>
                  <a:pt x="9770956" y="3045596"/>
                </a:cubicBezTo>
                <a:cubicBezTo>
                  <a:pt x="9775945" y="3055876"/>
                  <a:pt x="9781085" y="3066156"/>
                  <a:pt x="9786829" y="3076135"/>
                </a:cubicBezTo>
                <a:cubicBezTo>
                  <a:pt x="9792272" y="3085658"/>
                  <a:pt x="9798622" y="3094880"/>
                  <a:pt x="9805575" y="3103346"/>
                </a:cubicBezTo>
                <a:cubicBezTo>
                  <a:pt x="9811773" y="3110754"/>
                  <a:pt x="9817822" y="3118161"/>
                  <a:pt x="9824019" y="3125570"/>
                </a:cubicBezTo>
                <a:lnTo>
                  <a:pt x="9830576" y="3133348"/>
                </a:lnTo>
                <a:lnTo>
                  <a:pt x="9832484" y="3132975"/>
                </a:lnTo>
                <a:cubicBezTo>
                  <a:pt x="9833996" y="3132824"/>
                  <a:pt x="9835509" y="3132824"/>
                  <a:pt x="9837171" y="3132824"/>
                </a:cubicBezTo>
                <a:cubicBezTo>
                  <a:pt x="9842311" y="3132824"/>
                  <a:pt x="9847451" y="3133429"/>
                  <a:pt x="9852441" y="3134034"/>
                </a:cubicBezTo>
                <a:cubicBezTo>
                  <a:pt x="9858638" y="3134789"/>
                  <a:pt x="9864685" y="3135848"/>
                  <a:pt x="9870582" y="3137662"/>
                </a:cubicBezTo>
                <a:cubicBezTo>
                  <a:pt x="9877535" y="3139779"/>
                  <a:pt x="9884338" y="3142349"/>
                  <a:pt x="9890989" y="3145071"/>
                </a:cubicBezTo>
                <a:cubicBezTo>
                  <a:pt x="9897339" y="3147488"/>
                  <a:pt x="9903537" y="3150210"/>
                  <a:pt x="9909584" y="3153083"/>
                </a:cubicBezTo>
                <a:cubicBezTo>
                  <a:pt x="9920923" y="3158525"/>
                  <a:pt x="9931655" y="3165025"/>
                  <a:pt x="9942238" y="3171829"/>
                </a:cubicBezTo>
                <a:lnTo>
                  <a:pt x="9949425" y="3176830"/>
                </a:lnTo>
                <a:lnTo>
                  <a:pt x="9947833" y="3152478"/>
                </a:lnTo>
                <a:cubicBezTo>
                  <a:pt x="9947833" y="3150210"/>
                  <a:pt x="9947681" y="3147791"/>
                  <a:pt x="9947681" y="3145523"/>
                </a:cubicBezTo>
                <a:cubicBezTo>
                  <a:pt x="9947681" y="3143104"/>
                  <a:pt x="9947530" y="3140535"/>
                  <a:pt x="9947681" y="3138116"/>
                </a:cubicBezTo>
                <a:cubicBezTo>
                  <a:pt x="9948135" y="3131615"/>
                  <a:pt x="9948438" y="3125114"/>
                  <a:pt x="9949193" y="3118615"/>
                </a:cubicBezTo>
                <a:lnTo>
                  <a:pt x="9952941" y="3100467"/>
                </a:lnTo>
                <a:lnTo>
                  <a:pt x="9952518" y="3100020"/>
                </a:lnTo>
                <a:cubicBezTo>
                  <a:pt x="9952669" y="3100020"/>
                  <a:pt x="9952669" y="3100172"/>
                  <a:pt x="9952669" y="3100172"/>
                </a:cubicBezTo>
                <a:cubicBezTo>
                  <a:pt x="9952518" y="3100020"/>
                  <a:pt x="9952368" y="3099718"/>
                  <a:pt x="9952215" y="3099567"/>
                </a:cubicBezTo>
                <a:cubicBezTo>
                  <a:pt x="9947530" y="3094123"/>
                  <a:pt x="9942542" y="3089135"/>
                  <a:pt x="9937704" y="3083843"/>
                </a:cubicBezTo>
                <a:cubicBezTo>
                  <a:pt x="9931505" y="3077192"/>
                  <a:pt x="9925459" y="3070540"/>
                  <a:pt x="9918807" y="3064493"/>
                </a:cubicBezTo>
                <a:cubicBezTo>
                  <a:pt x="9912003" y="3058295"/>
                  <a:pt x="9904899" y="3052400"/>
                  <a:pt x="9897793" y="3046504"/>
                </a:cubicBezTo>
                <a:cubicBezTo>
                  <a:pt x="9890839" y="3040608"/>
                  <a:pt x="9883733" y="3035015"/>
                  <a:pt x="9876478" y="3029572"/>
                </a:cubicBezTo>
                <a:cubicBezTo>
                  <a:pt x="9866803" y="3022921"/>
                  <a:pt x="9856523" y="3016873"/>
                  <a:pt x="9846243" y="3010977"/>
                </a:cubicBezTo>
                <a:cubicBezTo>
                  <a:pt x="9840648" y="3007651"/>
                  <a:pt x="9834904" y="3004629"/>
                  <a:pt x="9829159" y="3001604"/>
                </a:cubicBezTo>
                <a:cubicBezTo>
                  <a:pt x="9824170" y="2999034"/>
                  <a:pt x="9818879" y="2997069"/>
                  <a:pt x="9813739" y="2994952"/>
                </a:cubicBezTo>
                <a:cubicBezTo>
                  <a:pt x="9810262" y="2993744"/>
                  <a:pt x="9806935" y="2992685"/>
                  <a:pt x="9803459" y="2991627"/>
                </a:cubicBezTo>
                <a:cubicBezTo>
                  <a:pt x="9799528" y="2990568"/>
                  <a:pt x="9795749" y="2989662"/>
                  <a:pt x="9791818" y="2988603"/>
                </a:cubicBezTo>
                <a:cubicBezTo>
                  <a:pt x="9785318" y="2986940"/>
                  <a:pt x="9778667" y="2986184"/>
                  <a:pt x="9772015" y="2985429"/>
                </a:cubicBezTo>
                <a:close/>
                <a:moveTo>
                  <a:pt x="8132659" y="2972730"/>
                </a:moveTo>
                <a:cubicBezTo>
                  <a:pt x="8131299" y="2972730"/>
                  <a:pt x="8129937" y="2972730"/>
                  <a:pt x="8128577" y="2972881"/>
                </a:cubicBezTo>
                <a:cubicBezTo>
                  <a:pt x="8130845" y="2981347"/>
                  <a:pt x="8134019" y="2989813"/>
                  <a:pt x="8137345" y="2997977"/>
                </a:cubicBezTo>
                <a:cubicBezTo>
                  <a:pt x="8141276" y="3007803"/>
                  <a:pt x="8145811" y="3017327"/>
                  <a:pt x="8150648" y="3026852"/>
                </a:cubicBezTo>
                <a:cubicBezTo>
                  <a:pt x="8154579" y="3034259"/>
                  <a:pt x="8158661" y="3041516"/>
                  <a:pt x="8163045" y="3048621"/>
                </a:cubicBezTo>
                <a:cubicBezTo>
                  <a:pt x="8169547" y="3059203"/>
                  <a:pt x="8175895" y="3069784"/>
                  <a:pt x="8182245" y="3080368"/>
                </a:cubicBezTo>
                <a:cubicBezTo>
                  <a:pt x="8188897" y="3091555"/>
                  <a:pt x="8195549" y="3103043"/>
                  <a:pt x="8203408" y="3113476"/>
                </a:cubicBezTo>
                <a:cubicBezTo>
                  <a:pt x="8211271" y="3124057"/>
                  <a:pt x="8220340" y="3133732"/>
                  <a:pt x="8228806" y="3143862"/>
                </a:cubicBezTo>
                <a:cubicBezTo>
                  <a:pt x="8236365" y="3152781"/>
                  <a:pt x="8244076" y="3161700"/>
                  <a:pt x="8251937" y="3170469"/>
                </a:cubicBezTo>
                <a:cubicBezTo>
                  <a:pt x="8255262" y="3173795"/>
                  <a:pt x="8258739" y="3176970"/>
                  <a:pt x="8262217" y="3180144"/>
                </a:cubicBezTo>
                <a:lnTo>
                  <a:pt x="8262720" y="3185975"/>
                </a:lnTo>
                <a:lnTo>
                  <a:pt x="8271137" y="3187551"/>
                </a:lnTo>
                <a:cubicBezTo>
                  <a:pt x="8282929" y="3189968"/>
                  <a:pt x="8294569" y="3193295"/>
                  <a:pt x="8306209" y="3196772"/>
                </a:cubicBezTo>
                <a:lnTo>
                  <a:pt x="8310909" y="3198314"/>
                </a:lnTo>
                <a:lnTo>
                  <a:pt x="8296231" y="3171224"/>
                </a:lnTo>
                <a:cubicBezTo>
                  <a:pt x="8290335" y="3159885"/>
                  <a:pt x="8284591" y="3148547"/>
                  <a:pt x="8279149" y="3137057"/>
                </a:cubicBezTo>
                <a:cubicBezTo>
                  <a:pt x="8273555" y="3125266"/>
                  <a:pt x="8268565" y="3113172"/>
                  <a:pt x="8264485" y="3100775"/>
                </a:cubicBezTo>
                <a:cubicBezTo>
                  <a:pt x="8260252" y="3087775"/>
                  <a:pt x="8255716" y="3074622"/>
                  <a:pt x="8252995" y="3061017"/>
                </a:cubicBezTo>
                <a:cubicBezTo>
                  <a:pt x="8252391" y="3057841"/>
                  <a:pt x="8251786" y="3054667"/>
                  <a:pt x="8251333" y="3051492"/>
                </a:cubicBezTo>
                <a:lnTo>
                  <a:pt x="8251721" y="3048640"/>
                </a:lnTo>
                <a:lnTo>
                  <a:pt x="8224121" y="3023827"/>
                </a:lnTo>
                <a:cubicBezTo>
                  <a:pt x="8213236" y="3015059"/>
                  <a:pt x="8201747" y="3006744"/>
                  <a:pt x="8189955" y="2999035"/>
                </a:cubicBezTo>
                <a:cubicBezTo>
                  <a:pt x="8174535" y="2989359"/>
                  <a:pt x="8158509" y="2980440"/>
                  <a:pt x="8141579" y="2974090"/>
                </a:cubicBezTo>
                <a:cubicBezTo>
                  <a:pt x="8138554" y="2973335"/>
                  <a:pt x="8135683" y="2973033"/>
                  <a:pt x="8132659" y="2972730"/>
                </a:cubicBezTo>
                <a:close/>
                <a:moveTo>
                  <a:pt x="9613884" y="2967740"/>
                </a:moveTo>
                <a:cubicBezTo>
                  <a:pt x="9607232" y="2967288"/>
                  <a:pt x="9600429" y="2967135"/>
                  <a:pt x="9593778" y="2967892"/>
                </a:cubicBezTo>
                <a:cubicBezTo>
                  <a:pt x="9592719" y="2968194"/>
                  <a:pt x="9591813" y="2968497"/>
                  <a:pt x="9590905" y="2968799"/>
                </a:cubicBezTo>
                <a:cubicBezTo>
                  <a:pt x="9590602" y="2968949"/>
                  <a:pt x="9590451" y="2968949"/>
                  <a:pt x="9590300" y="2969102"/>
                </a:cubicBezTo>
                <a:cubicBezTo>
                  <a:pt x="9590602" y="2969857"/>
                  <a:pt x="9590905" y="2970462"/>
                  <a:pt x="9591208" y="2971217"/>
                </a:cubicBezTo>
                <a:cubicBezTo>
                  <a:pt x="9597406" y="2983765"/>
                  <a:pt x="9604964" y="2995709"/>
                  <a:pt x="9612977" y="3007197"/>
                </a:cubicBezTo>
                <a:lnTo>
                  <a:pt x="9639089" y="3040197"/>
                </a:lnTo>
                <a:lnTo>
                  <a:pt x="9638526" y="3039549"/>
                </a:lnTo>
                <a:cubicBezTo>
                  <a:pt x="9639130" y="3040305"/>
                  <a:pt x="9639886" y="3041212"/>
                  <a:pt x="9640491" y="3041968"/>
                </a:cubicBezTo>
                <a:lnTo>
                  <a:pt x="9639089" y="3040197"/>
                </a:lnTo>
                <a:lnTo>
                  <a:pt x="9664831" y="3069784"/>
                </a:lnTo>
                <a:cubicBezTo>
                  <a:pt x="9669366" y="3074471"/>
                  <a:pt x="9674053" y="3079309"/>
                  <a:pt x="9678890" y="3083843"/>
                </a:cubicBezTo>
                <a:cubicBezTo>
                  <a:pt x="9683728" y="3088379"/>
                  <a:pt x="9688716" y="3092309"/>
                  <a:pt x="9694008" y="3096241"/>
                </a:cubicBezTo>
                <a:cubicBezTo>
                  <a:pt x="9701264" y="3101380"/>
                  <a:pt x="9708672" y="3106217"/>
                  <a:pt x="9716230" y="3111055"/>
                </a:cubicBezTo>
                <a:lnTo>
                  <a:pt x="9718745" y="3114074"/>
                </a:lnTo>
                <a:lnTo>
                  <a:pt x="9735883" y="3115893"/>
                </a:lnTo>
                <a:cubicBezTo>
                  <a:pt x="9742233" y="3116951"/>
                  <a:pt x="9748582" y="3117858"/>
                  <a:pt x="9754780" y="3119521"/>
                </a:cubicBezTo>
                <a:cubicBezTo>
                  <a:pt x="9767480" y="3122846"/>
                  <a:pt x="9780028" y="3127533"/>
                  <a:pt x="9792424" y="3132371"/>
                </a:cubicBezTo>
                <a:lnTo>
                  <a:pt x="9800944" y="3136110"/>
                </a:lnTo>
                <a:lnTo>
                  <a:pt x="9791499" y="3124708"/>
                </a:lnTo>
                <a:lnTo>
                  <a:pt x="9774735" y="3103346"/>
                </a:lnTo>
                <a:cubicBezTo>
                  <a:pt x="9769293" y="3095485"/>
                  <a:pt x="9764455" y="3087321"/>
                  <a:pt x="9760071" y="3078855"/>
                </a:cubicBezTo>
                <a:cubicBezTo>
                  <a:pt x="9751152" y="3061923"/>
                  <a:pt x="9742686" y="3044690"/>
                  <a:pt x="9736034" y="3026850"/>
                </a:cubicBezTo>
                <a:cubicBezTo>
                  <a:pt x="9733768" y="3020954"/>
                  <a:pt x="9731801" y="3014756"/>
                  <a:pt x="9730139" y="3008558"/>
                </a:cubicBezTo>
                <a:cubicBezTo>
                  <a:pt x="9729231" y="3005535"/>
                  <a:pt x="9728627" y="3002361"/>
                  <a:pt x="9728022" y="2999337"/>
                </a:cubicBezTo>
                <a:lnTo>
                  <a:pt x="9727446" y="2994150"/>
                </a:lnTo>
                <a:lnTo>
                  <a:pt x="9726208" y="2993138"/>
                </a:lnTo>
                <a:cubicBezTo>
                  <a:pt x="9720312" y="2989057"/>
                  <a:pt x="9714114" y="2985126"/>
                  <a:pt x="9707462" y="2982253"/>
                </a:cubicBezTo>
                <a:cubicBezTo>
                  <a:pt x="9702926" y="2980893"/>
                  <a:pt x="9698239" y="2979834"/>
                  <a:pt x="9693402" y="2979229"/>
                </a:cubicBezTo>
                <a:cubicBezTo>
                  <a:pt x="9686448" y="2978625"/>
                  <a:pt x="9679646" y="2978323"/>
                  <a:pt x="9672691" y="2977415"/>
                </a:cubicBezTo>
                <a:cubicBezTo>
                  <a:pt x="9666039" y="2976509"/>
                  <a:pt x="9659538" y="2974846"/>
                  <a:pt x="9652886" y="2973787"/>
                </a:cubicBezTo>
                <a:cubicBezTo>
                  <a:pt x="9646387" y="2972578"/>
                  <a:pt x="9639735" y="2971822"/>
                  <a:pt x="9633234" y="2970764"/>
                </a:cubicBezTo>
                <a:cubicBezTo>
                  <a:pt x="9626733" y="2969857"/>
                  <a:pt x="9620385" y="2968497"/>
                  <a:pt x="9613884" y="2967740"/>
                </a:cubicBezTo>
                <a:close/>
                <a:moveTo>
                  <a:pt x="3579234" y="2935892"/>
                </a:moveTo>
                <a:lnTo>
                  <a:pt x="3578681" y="2935927"/>
                </a:lnTo>
                <a:lnTo>
                  <a:pt x="3574241" y="2940227"/>
                </a:lnTo>
                <a:cubicBezTo>
                  <a:pt x="3571369" y="2943552"/>
                  <a:pt x="3568800" y="2947029"/>
                  <a:pt x="3566228" y="2950658"/>
                </a:cubicBezTo>
                <a:cubicBezTo>
                  <a:pt x="3563509" y="2954437"/>
                  <a:pt x="3561542" y="2958519"/>
                  <a:pt x="3559276" y="2962450"/>
                </a:cubicBezTo>
                <a:lnTo>
                  <a:pt x="3558906" y="2963366"/>
                </a:lnTo>
                <a:lnTo>
                  <a:pt x="3558975" y="2964867"/>
                </a:lnTo>
                <a:lnTo>
                  <a:pt x="3557920" y="2965810"/>
                </a:lnTo>
                <a:lnTo>
                  <a:pt x="3547637" y="2991324"/>
                </a:lnTo>
                <a:cubicBezTo>
                  <a:pt x="3544006" y="3002208"/>
                  <a:pt x="3540984" y="3013245"/>
                  <a:pt x="3537808" y="3024432"/>
                </a:cubicBezTo>
                <a:cubicBezTo>
                  <a:pt x="3531762" y="3045747"/>
                  <a:pt x="3525413" y="3067215"/>
                  <a:pt x="3521029" y="3088984"/>
                </a:cubicBezTo>
                <a:cubicBezTo>
                  <a:pt x="3517097" y="3110754"/>
                  <a:pt x="3513318" y="3132674"/>
                  <a:pt x="3512562" y="3154897"/>
                </a:cubicBezTo>
                <a:cubicBezTo>
                  <a:pt x="3511805" y="3175457"/>
                  <a:pt x="3512562" y="3196017"/>
                  <a:pt x="3513015" y="3216577"/>
                </a:cubicBezTo>
                <a:lnTo>
                  <a:pt x="3512711" y="3216848"/>
                </a:lnTo>
                <a:lnTo>
                  <a:pt x="3546022" y="3259527"/>
                </a:lnTo>
                <a:lnTo>
                  <a:pt x="3549297" y="3244847"/>
                </a:lnTo>
                <a:cubicBezTo>
                  <a:pt x="3551111" y="3238951"/>
                  <a:pt x="3553530" y="3233055"/>
                  <a:pt x="3555798" y="3227311"/>
                </a:cubicBezTo>
                <a:cubicBezTo>
                  <a:pt x="3558066" y="3221415"/>
                  <a:pt x="3560335" y="3215368"/>
                  <a:pt x="3562754" y="3209471"/>
                </a:cubicBezTo>
                <a:cubicBezTo>
                  <a:pt x="3567892" y="3197226"/>
                  <a:pt x="3573485" y="3185283"/>
                  <a:pt x="3578928" y="3173038"/>
                </a:cubicBezTo>
                <a:cubicBezTo>
                  <a:pt x="3581952" y="3166386"/>
                  <a:pt x="3584974" y="3159584"/>
                  <a:pt x="3588452" y="3153234"/>
                </a:cubicBezTo>
                <a:cubicBezTo>
                  <a:pt x="3591779" y="3147339"/>
                  <a:pt x="3595407" y="3141746"/>
                  <a:pt x="3600243" y="3137059"/>
                </a:cubicBezTo>
                <a:cubicBezTo>
                  <a:pt x="3600396" y="3137059"/>
                  <a:pt x="3600547" y="3136907"/>
                  <a:pt x="3600547" y="3136907"/>
                </a:cubicBezTo>
                <a:lnTo>
                  <a:pt x="3612873" y="3132651"/>
                </a:lnTo>
                <a:lnTo>
                  <a:pt x="3608861" y="3098961"/>
                </a:lnTo>
                <a:cubicBezTo>
                  <a:pt x="3606896" y="3080820"/>
                  <a:pt x="3606594" y="3062528"/>
                  <a:pt x="3605383" y="3044236"/>
                </a:cubicBezTo>
                <a:cubicBezTo>
                  <a:pt x="3604175" y="3030177"/>
                  <a:pt x="3602815" y="3016269"/>
                  <a:pt x="3600396" y="3002361"/>
                </a:cubicBezTo>
                <a:cubicBezTo>
                  <a:pt x="3597826" y="2988300"/>
                  <a:pt x="3594501" y="2974392"/>
                  <a:pt x="3590115" y="2960937"/>
                </a:cubicBezTo>
                <a:close/>
                <a:moveTo>
                  <a:pt x="10349659" y="2933272"/>
                </a:moveTo>
                <a:cubicBezTo>
                  <a:pt x="10349659" y="2934784"/>
                  <a:pt x="10349508" y="2936145"/>
                  <a:pt x="10349356" y="2937656"/>
                </a:cubicBezTo>
                <a:cubicBezTo>
                  <a:pt x="10349508" y="2936599"/>
                  <a:pt x="10349508" y="2935388"/>
                  <a:pt x="10349659" y="2934330"/>
                </a:cubicBezTo>
                <a:cubicBezTo>
                  <a:pt x="10349054" y="2940831"/>
                  <a:pt x="10348449" y="2947331"/>
                  <a:pt x="10348299" y="2953832"/>
                </a:cubicBezTo>
                <a:cubicBezTo>
                  <a:pt x="10348146" y="2960634"/>
                  <a:pt x="10348146" y="2967286"/>
                  <a:pt x="10348299" y="2974089"/>
                </a:cubicBezTo>
                <a:cubicBezTo>
                  <a:pt x="10348600" y="2986940"/>
                  <a:pt x="10349810" y="2999639"/>
                  <a:pt x="10351624" y="3012488"/>
                </a:cubicBezTo>
                <a:cubicBezTo>
                  <a:pt x="10353287" y="3024582"/>
                  <a:pt x="10355101" y="3036526"/>
                  <a:pt x="10356612" y="3048620"/>
                </a:cubicBezTo>
                <a:cubicBezTo>
                  <a:pt x="10358125" y="3061015"/>
                  <a:pt x="10359939" y="3073413"/>
                  <a:pt x="10361904" y="3085808"/>
                </a:cubicBezTo>
                <a:cubicBezTo>
                  <a:pt x="10363567" y="3093822"/>
                  <a:pt x="10365381" y="3101834"/>
                  <a:pt x="10367195" y="3109846"/>
                </a:cubicBezTo>
                <a:cubicBezTo>
                  <a:pt x="10367951" y="3113171"/>
                  <a:pt x="10367951" y="3116196"/>
                  <a:pt x="10366287" y="3119370"/>
                </a:cubicBezTo>
                <a:lnTo>
                  <a:pt x="10364335" y="3121032"/>
                </a:lnTo>
                <a:lnTo>
                  <a:pt x="10367651" y="3123905"/>
                </a:lnTo>
                <a:cubicBezTo>
                  <a:pt x="10372185" y="3128138"/>
                  <a:pt x="10376872" y="3132371"/>
                  <a:pt x="10381256" y="3136754"/>
                </a:cubicBezTo>
                <a:cubicBezTo>
                  <a:pt x="10386395" y="3141744"/>
                  <a:pt x="10391082" y="3147187"/>
                  <a:pt x="10395466" y="3152780"/>
                </a:cubicBezTo>
                <a:cubicBezTo>
                  <a:pt x="10403176" y="3162606"/>
                  <a:pt x="10410131" y="3172886"/>
                  <a:pt x="10417084" y="3183317"/>
                </a:cubicBezTo>
                <a:cubicBezTo>
                  <a:pt x="10423736" y="3193446"/>
                  <a:pt x="10430086" y="3203726"/>
                  <a:pt x="10435830" y="3214309"/>
                </a:cubicBezTo>
                <a:lnTo>
                  <a:pt x="10439281" y="3221327"/>
                </a:lnTo>
                <a:lnTo>
                  <a:pt x="10443237" y="3203726"/>
                </a:lnTo>
                <a:cubicBezTo>
                  <a:pt x="10446412" y="3190876"/>
                  <a:pt x="10448981" y="3178027"/>
                  <a:pt x="10452005" y="3165175"/>
                </a:cubicBezTo>
                <a:cubicBezTo>
                  <a:pt x="10454727" y="3153232"/>
                  <a:pt x="10457600" y="3141441"/>
                  <a:pt x="10461075" y="3129801"/>
                </a:cubicBezTo>
                <a:lnTo>
                  <a:pt x="10461418" y="3128753"/>
                </a:lnTo>
                <a:lnTo>
                  <a:pt x="10458657" y="3098507"/>
                </a:lnTo>
                <a:cubicBezTo>
                  <a:pt x="10456390" y="3086716"/>
                  <a:pt x="10453517" y="3075076"/>
                  <a:pt x="10449586" y="3063737"/>
                </a:cubicBezTo>
                <a:cubicBezTo>
                  <a:pt x="10445656" y="3052248"/>
                  <a:pt x="10440969" y="3041211"/>
                  <a:pt x="10435979" y="3030175"/>
                </a:cubicBezTo>
                <a:cubicBezTo>
                  <a:pt x="10431445" y="3021408"/>
                  <a:pt x="10426456" y="3013244"/>
                  <a:pt x="10421165" y="3004929"/>
                </a:cubicBezTo>
                <a:cubicBezTo>
                  <a:pt x="10416176" y="2997220"/>
                  <a:pt x="10410885" y="2989811"/>
                  <a:pt x="10405292" y="2982556"/>
                </a:cubicBezTo>
                <a:cubicBezTo>
                  <a:pt x="10398791" y="2974846"/>
                  <a:pt x="10391988" y="2967438"/>
                  <a:pt x="10384732" y="2960484"/>
                </a:cubicBezTo>
                <a:cubicBezTo>
                  <a:pt x="10380650" y="2956554"/>
                  <a:pt x="10376417" y="2952622"/>
                  <a:pt x="10372184" y="2948843"/>
                </a:cubicBezTo>
                <a:lnTo>
                  <a:pt x="10361431" y="2940612"/>
                </a:lnTo>
                <a:lnTo>
                  <a:pt x="10362508" y="2941284"/>
                </a:lnTo>
                <a:cubicBezTo>
                  <a:pt x="10361602" y="2940679"/>
                  <a:pt x="10360694" y="2940074"/>
                  <a:pt x="10359939" y="2939470"/>
                </a:cubicBezTo>
                <a:lnTo>
                  <a:pt x="10361431" y="2940612"/>
                </a:lnTo>
                <a:close/>
                <a:moveTo>
                  <a:pt x="3349593" y="2931156"/>
                </a:moveTo>
                <a:cubicBezTo>
                  <a:pt x="3350955" y="2948389"/>
                  <a:pt x="3353979" y="2965624"/>
                  <a:pt x="3357909" y="2982405"/>
                </a:cubicBezTo>
                <a:cubicBezTo>
                  <a:pt x="3361992" y="2999337"/>
                  <a:pt x="3366527" y="3016116"/>
                  <a:pt x="3372118" y="3032596"/>
                </a:cubicBezTo>
                <a:cubicBezTo>
                  <a:pt x="3377410" y="3047561"/>
                  <a:pt x="3383458" y="3062074"/>
                  <a:pt x="3390261" y="3076436"/>
                </a:cubicBezTo>
                <a:cubicBezTo>
                  <a:pt x="3393737" y="3083693"/>
                  <a:pt x="3397365" y="3090648"/>
                  <a:pt x="3400842" y="3097902"/>
                </a:cubicBezTo>
                <a:cubicBezTo>
                  <a:pt x="3402656" y="3101683"/>
                  <a:pt x="3404472" y="3105311"/>
                  <a:pt x="3406435" y="3108939"/>
                </a:cubicBezTo>
                <a:lnTo>
                  <a:pt x="3411786" y="3118653"/>
                </a:lnTo>
                <a:lnTo>
                  <a:pt x="3413845" y="3120126"/>
                </a:lnTo>
                <a:cubicBezTo>
                  <a:pt x="3425334" y="3128895"/>
                  <a:pt x="3436219" y="3138116"/>
                  <a:pt x="3446800" y="3147942"/>
                </a:cubicBezTo>
                <a:cubicBezTo>
                  <a:pt x="3456476" y="3156862"/>
                  <a:pt x="3465851" y="3166236"/>
                  <a:pt x="3475222" y="3175457"/>
                </a:cubicBezTo>
                <a:lnTo>
                  <a:pt x="3488429" y="3189043"/>
                </a:lnTo>
                <a:lnTo>
                  <a:pt x="3488525" y="3144012"/>
                </a:lnTo>
                <a:lnTo>
                  <a:pt x="3493068" y="3107673"/>
                </a:lnTo>
                <a:lnTo>
                  <a:pt x="3490339" y="3104556"/>
                </a:lnTo>
                <a:cubicBezTo>
                  <a:pt x="3489734" y="3103648"/>
                  <a:pt x="3488979" y="3102589"/>
                  <a:pt x="3488376" y="3101532"/>
                </a:cubicBezTo>
                <a:lnTo>
                  <a:pt x="3482628" y="3092914"/>
                </a:lnTo>
                <a:lnTo>
                  <a:pt x="3482328" y="3092462"/>
                </a:lnTo>
                <a:lnTo>
                  <a:pt x="3482703" y="3093063"/>
                </a:lnTo>
                <a:lnTo>
                  <a:pt x="3482780" y="3093217"/>
                </a:lnTo>
                <a:cubicBezTo>
                  <a:pt x="3482479" y="3092763"/>
                  <a:pt x="3482175" y="3092462"/>
                  <a:pt x="3482025" y="3092008"/>
                </a:cubicBezTo>
                <a:cubicBezTo>
                  <a:pt x="3481723" y="3091554"/>
                  <a:pt x="3481420" y="3090949"/>
                  <a:pt x="3480966" y="3090495"/>
                </a:cubicBezTo>
                <a:cubicBezTo>
                  <a:pt x="3481119" y="3090648"/>
                  <a:pt x="3481119" y="3090798"/>
                  <a:pt x="3481269" y="3090949"/>
                </a:cubicBezTo>
                <a:cubicBezTo>
                  <a:pt x="3474163" y="3080366"/>
                  <a:pt x="3467058" y="3069784"/>
                  <a:pt x="3459954" y="3059203"/>
                </a:cubicBezTo>
                <a:cubicBezTo>
                  <a:pt x="3452697" y="3048469"/>
                  <a:pt x="3445592" y="3037584"/>
                  <a:pt x="3438034" y="3027001"/>
                </a:cubicBezTo>
                <a:lnTo>
                  <a:pt x="3436418" y="3024812"/>
                </a:lnTo>
                <a:lnTo>
                  <a:pt x="3432589" y="3023524"/>
                </a:lnTo>
                <a:lnTo>
                  <a:pt x="3430793" y="3017180"/>
                </a:lnTo>
                <a:lnTo>
                  <a:pt x="3414297" y="2994801"/>
                </a:lnTo>
                <a:cubicBezTo>
                  <a:pt x="3406586" y="2984672"/>
                  <a:pt x="3397970" y="2975300"/>
                  <a:pt x="3389203" y="2966229"/>
                </a:cubicBezTo>
                <a:cubicBezTo>
                  <a:pt x="3380888" y="2957763"/>
                  <a:pt x="3372572" y="2949297"/>
                  <a:pt x="3363653" y="2941436"/>
                </a:cubicBezTo>
                <a:cubicBezTo>
                  <a:pt x="3359119" y="2937808"/>
                  <a:pt x="3354582" y="2934180"/>
                  <a:pt x="3349593" y="2931156"/>
                </a:cubicBezTo>
                <a:close/>
                <a:moveTo>
                  <a:pt x="5259707" y="2925108"/>
                </a:moveTo>
                <a:cubicBezTo>
                  <a:pt x="5255019" y="2931307"/>
                  <a:pt x="5251090" y="2938109"/>
                  <a:pt x="5247461" y="2945063"/>
                </a:cubicBezTo>
                <a:cubicBezTo>
                  <a:pt x="5244892" y="2950505"/>
                  <a:pt x="5242472" y="2956100"/>
                  <a:pt x="5240356" y="2961844"/>
                </a:cubicBezTo>
                <a:cubicBezTo>
                  <a:pt x="5238088" y="2968042"/>
                  <a:pt x="5236575" y="2974392"/>
                  <a:pt x="5235368" y="2980740"/>
                </a:cubicBezTo>
                <a:cubicBezTo>
                  <a:pt x="5233855" y="2988451"/>
                  <a:pt x="5232494" y="2996161"/>
                  <a:pt x="5231588" y="3003870"/>
                </a:cubicBezTo>
                <a:cubicBezTo>
                  <a:pt x="5230529" y="3012488"/>
                  <a:pt x="5230076" y="3021105"/>
                  <a:pt x="5229621" y="3029872"/>
                </a:cubicBezTo>
                <a:cubicBezTo>
                  <a:pt x="5229017" y="3044990"/>
                  <a:pt x="5228563" y="3060108"/>
                  <a:pt x="5229471" y="3075074"/>
                </a:cubicBezTo>
                <a:cubicBezTo>
                  <a:pt x="5229621" y="3077644"/>
                  <a:pt x="5229923" y="3080215"/>
                  <a:pt x="5230377" y="3082785"/>
                </a:cubicBezTo>
                <a:lnTo>
                  <a:pt x="5228704" y="3085319"/>
                </a:lnTo>
                <a:lnTo>
                  <a:pt x="5245345" y="3110450"/>
                </a:lnTo>
                <a:cubicBezTo>
                  <a:pt x="5251996" y="3121637"/>
                  <a:pt x="5258043" y="3132975"/>
                  <a:pt x="5263639" y="3144768"/>
                </a:cubicBezTo>
                <a:cubicBezTo>
                  <a:pt x="5269231" y="3156862"/>
                  <a:pt x="5274975" y="3168804"/>
                  <a:pt x="5280872" y="3180747"/>
                </a:cubicBezTo>
                <a:lnTo>
                  <a:pt x="5297788" y="3216679"/>
                </a:lnTo>
                <a:lnTo>
                  <a:pt x="5298709" y="3216577"/>
                </a:lnTo>
                <a:cubicBezTo>
                  <a:pt x="5301432" y="3216577"/>
                  <a:pt x="5303849" y="3217182"/>
                  <a:pt x="5306419" y="3217786"/>
                </a:cubicBezTo>
                <a:lnTo>
                  <a:pt x="5307541" y="3218347"/>
                </a:lnTo>
                <a:lnTo>
                  <a:pt x="5309442" y="3204330"/>
                </a:lnTo>
                <a:cubicBezTo>
                  <a:pt x="5311106" y="3191027"/>
                  <a:pt x="5313372" y="3177723"/>
                  <a:pt x="5315942" y="3164571"/>
                </a:cubicBezTo>
                <a:cubicBezTo>
                  <a:pt x="5318363" y="3152326"/>
                  <a:pt x="5321538" y="3140232"/>
                  <a:pt x="5326677" y="3128893"/>
                </a:cubicBezTo>
                <a:lnTo>
                  <a:pt x="5331621" y="3119096"/>
                </a:lnTo>
                <a:lnTo>
                  <a:pt x="5325166" y="3114834"/>
                </a:lnTo>
                <a:cubicBezTo>
                  <a:pt x="5323501" y="3105460"/>
                  <a:pt x="5322143" y="3095937"/>
                  <a:pt x="5320027" y="3086564"/>
                </a:cubicBezTo>
                <a:cubicBezTo>
                  <a:pt x="5318060" y="3077796"/>
                  <a:pt x="5315944" y="3069178"/>
                  <a:pt x="5313977" y="3060411"/>
                </a:cubicBezTo>
                <a:cubicBezTo>
                  <a:pt x="5309897" y="3043933"/>
                  <a:pt x="5305965" y="3027303"/>
                  <a:pt x="5300675" y="3011128"/>
                </a:cubicBezTo>
                <a:cubicBezTo>
                  <a:pt x="5295685" y="2997521"/>
                  <a:pt x="5289942" y="2984067"/>
                  <a:pt x="5283894" y="2970914"/>
                </a:cubicBezTo>
                <a:cubicBezTo>
                  <a:pt x="5277544" y="2957006"/>
                  <a:pt x="5271497" y="2942796"/>
                  <a:pt x="5263334" y="2929945"/>
                </a:cubicBezTo>
                <a:cubicBezTo>
                  <a:pt x="5262126" y="2928282"/>
                  <a:pt x="5260917" y="2926620"/>
                  <a:pt x="5259707" y="2925108"/>
                </a:cubicBezTo>
                <a:close/>
                <a:moveTo>
                  <a:pt x="4872998" y="2917550"/>
                </a:moveTo>
                <a:cubicBezTo>
                  <a:pt x="4878743" y="2933877"/>
                  <a:pt x="4886000" y="2949750"/>
                  <a:pt x="4894163" y="2964867"/>
                </a:cubicBezTo>
                <a:cubicBezTo>
                  <a:pt x="4902478" y="2980136"/>
                  <a:pt x="4911245" y="2995253"/>
                  <a:pt x="4920771" y="3009766"/>
                </a:cubicBezTo>
                <a:cubicBezTo>
                  <a:pt x="4929690" y="3022768"/>
                  <a:pt x="4939213" y="3035467"/>
                  <a:pt x="4949492" y="3047410"/>
                </a:cubicBezTo>
                <a:cubicBezTo>
                  <a:pt x="4954634" y="3053457"/>
                  <a:pt x="4960077" y="3059352"/>
                  <a:pt x="4965214" y="3065399"/>
                </a:cubicBezTo>
                <a:cubicBezTo>
                  <a:pt x="4967937" y="3068575"/>
                  <a:pt x="4970507" y="3071599"/>
                  <a:pt x="4973380" y="3074622"/>
                </a:cubicBezTo>
                <a:lnTo>
                  <a:pt x="4981338" y="3083021"/>
                </a:lnTo>
                <a:lnTo>
                  <a:pt x="4983508" y="3083843"/>
                </a:lnTo>
                <a:cubicBezTo>
                  <a:pt x="4996811" y="3089437"/>
                  <a:pt x="5009812" y="3095484"/>
                  <a:pt x="5022512" y="3102286"/>
                </a:cubicBezTo>
                <a:cubicBezTo>
                  <a:pt x="5034151" y="3108486"/>
                  <a:pt x="5045642" y="3114985"/>
                  <a:pt x="5056980" y="3121637"/>
                </a:cubicBezTo>
                <a:lnTo>
                  <a:pt x="5073403" y="3131460"/>
                </a:lnTo>
                <a:lnTo>
                  <a:pt x="5061818" y="3087624"/>
                </a:lnTo>
                <a:lnTo>
                  <a:pt x="5057065" y="3051851"/>
                </a:lnTo>
                <a:lnTo>
                  <a:pt x="5053351" y="3049375"/>
                </a:lnTo>
                <a:cubicBezTo>
                  <a:pt x="5052445" y="3048620"/>
                  <a:pt x="5051537" y="3047863"/>
                  <a:pt x="5050631" y="3046956"/>
                </a:cubicBezTo>
                <a:cubicBezTo>
                  <a:pt x="5047908" y="3044538"/>
                  <a:pt x="5045188" y="3042119"/>
                  <a:pt x="5042466" y="3039700"/>
                </a:cubicBezTo>
                <a:cubicBezTo>
                  <a:pt x="5042769" y="3040001"/>
                  <a:pt x="5043221" y="3040305"/>
                  <a:pt x="5043525" y="3040606"/>
                </a:cubicBezTo>
                <a:cubicBezTo>
                  <a:pt x="5043374" y="3040455"/>
                  <a:pt x="5043072" y="3040305"/>
                  <a:pt x="5042920" y="3040001"/>
                </a:cubicBezTo>
                <a:cubicBezTo>
                  <a:pt x="5043072" y="3040001"/>
                  <a:pt x="5043072" y="3040154"/>
                  <a:pt x="5043221" y="3040154"/>
                </a:cubicBezTo>
                <a:cubicBezTo>
                  <a:pt x="5042920" y="3039851"/>
                  <a:pt x="5042466" y="3039549"/>
                  <a:pt x="5042164" y="3039246"/>
                </a:cubicBezTo>
                <a:cubicBezTo>
                  <a:pt x="5041712" y="3038792"/>
                  <a:pt x="5041258" y="3038491"/>
                  <a:pt x="5040804" y="3038037"/>
                </a:cubicBezTo>
                <a:cubicBezTo>
                  <a:pt x="5040955" y="3038187"/>
                  <a:pt x="5041107" y="3038187"/>
                  <a:pt x="5041258" y="3038340"/>
                </a:cubicBezTo>
                <a:cubicBezTo>
                  <a:pt x="5041409" y="3038491"/>
                  <a:pt x="5041409" y="3038491"/>
                  <a:pt x="5041409" y="3038491"/>
                </a:cubicBezTo>
                <a:cubicBezTo>
                  <a:pt x="5041861" y="3038944"/>
                  <a:pt x="5042317" y="3039246"/>
                  <a:pt x="5042769" y="3039700"/>
                </a:cubicBezTo>
                <a:cubicBezTo>
                  <a:pt x="5042618" y="3039549"/>
                  <a:pt x="5042466" y="3039397"/>
                  <a:pt x="5042466" y="3039397"/>
                </a:cubicBezTo>
                <a:cubicBezTo>
                  <a:pt x="5042164" y="3039095"/>
                  <a:pt x="5041861" y="3038792"/>
                  <a:pt x="5041258" y="3038340"/>
                </a:cubicBezTo>
                <a:cubicBezTo>
                  <a:pt x="5031732" y="3029874"/>
                  <a:pt x="5022058" y="3021559"/>
                  <a:pt x="5012535" y="3013093"/>
                </a:cubicBezTo>
                <a:cubicBezTo>
                  <a:pt x="5002859" y="3004476"/>
                  <a:pt x="4993031" y="2995858"/>
                  <a:pt x="4983054" y="2987545"/>
                </a:cubicBezTo>
                <a:lnTo>
                  <a:pt x="4981137" y="2986014"/>
                </a:lnTo>
                <a:lnTo>
                  <a:pt x="4977006" y="2985730"/>
                </a:lnTo>
                <a:lnTo>
                  <a:pt x="4973717" y="2980101"/>
                </a:lnTo>
                <a:lnTo>
                  <a:pt x="4951761" y="2962599"/>
                </a:lnTo>
                <a:cubicBezTo>
                  <a:pt x="4941783" y="2954890"/>
                  <a:pt x="4931050" y="2947936"/>
                  <a:pt x="4920166" y="2941436"/>
                </a:cubicBezTo>
                <a:cubicBezTo>
                  <a:pt x="4910036" y="2935388"/>
                  <a:pt x="4899757" y="2929340"/>
                  <a:pt x="4889174" y="2923898"/>
                </a:cubicBezTo>
                <a:cubicBezTo>
                  <a:pt x="4883882" y="2921479"/>
                  <a:pt x="4878592" y="2919213"/>
                  <a:pt x="4872998" y="2917550"/>
                </a:cubicBezTo>
                <a:close/>
                <a:moveTo>
                  <a:pt x="10049424" y="2906816"/>
                </a:moveTo>
                <a:cubicBezTo>
                  <a:pt x="10049273" y="2907119"/>
                  <a:pt x="10048970" y="2907270"/>
                  <a:pt x="10048819" y="2907571"/>
                </a:cubicBezTo>
                <a:cubicBezTo>
                  <a:pt x="10045492" y="2912712"/>
                  <a:pt x="10043073" y="2918456"/>
                  <a:pt x="10040353" y="2924050"/>
                </a:cubicBezTo>
                <a:lnTo>
                  <a:pt x="10037629" y="2930052"/>
                </a:lnTo>
                <a:lnTo>
                  <a:pt x="10037631" y="2930098"/>
                </a:lnTo>
                <a:cubicBezTo>
                  <a:pt x="10037631" y="2933575"/>
                  <a:pt x="10036725" y="2936599"/>
                  <a:pt x="10034306" y="2939168"/>
                </a:cubicBezTo>
                <a:lnTo>
                  <a:pt x="10033278" y="2939646"/>
                </a:lnTo>
                <a:lnTo>
                  <a:pt x="10032946" y="2940378"/>
                </a:lnTo>
                <a:lnTo>
                  <a:pt x="10019499" y="2972182"/>
                </a:lnTo>
                <a:lnTo>
                  <a:pt x="10019793" y="2971368"/>
                </a:lnTo>
                <a:cubicBezTo>
                  <a:pt x="10019490" y="2972124"/>
                  <a:pt x="10019188" y="2972879"/>
                  <a:pt x="10018885" y="2973636"/>
                </a:cubicBezTo>
                <a:lnTo>
                  <a:pt x="10019499" y="2972182"/>
                </a:lnTo>
                <a:lnTo>
                  <a:pt x="10017071" y="2978926"/>
                </a:lnTo>
                <a:cubicBezTo>
                  <a:pt x="10012838" y="2991474"/>
                  <a:pt x="10009210" y="3004173"/>
                  <a:pt x="10004977" y="3016721"/>
                </a:cubicBezTo>
                <a:cubicBezTo>
                  <a:pt x="10000896" y="3029117"/>
                  <a:pt x="9996965" y="3041514"/>
                  <a:pt x="9992581" y="3053759"/>
                </a:cubicBezTo>
                <a:cubicBezTo>
                  <a:pt x="9988196" y="3066156"/>
                  <a:pt x="9983208" y="3078401"/>
                  <a:pt x="9979581" y="3090949"/>
                </a:cubicBezTo>
                <a:cubicBezTo>
                  <a:pt x="9977765" y="3097448"/>
                  <a:pt x="9976254" y="3104100"/>
                  <a:pt x="9974893" y="3110752"/>
                </a:cubicBezTo>
                <a:cubicBezTo>
                  <a:pt x="9973835" y="3116347"/>
                  <a:pt x="9973382" y="3122243"/>
                  <a:pt x="9972777" y="3127987"/>
                </a:cubicBezTo>
                <a:cubicBezTo>
                  <a:pt x="9972626" y="3132220"/>
                  <a:pt x="9972323" y="3136453"/>
                  <a:pt x="9972323" y="3140686"/>
                </a:cubicBezTo>
                <a:cubicBezTo>
                  <a:pt x="9972475" y="3145674"/>
                  <a:pt x="9972626" y="3150512"/>
                  <a:pt x="9972777" y="3155500"/>
                </a:cubicBezTo>
                <a:cubicBezTo>
                  <a:pt x="9973382" y="3167293"/>
                  <a:pt x="9974288" y="3178933"/>
                  <a:pt x="9975196" y="3190573"/>
                </a:cubicBezTo>
                <a:lnTo>
                  <a:pt x="9972864" y="3193144"/>
                </a:lnTo>
                <a:lnTo>
                  <a:pt x="9976556" y="3195714"/>
                </a:lnTo>
                <a:cubicBezTo>
                  <a:pt x="9986382" y="3202970"/>
                  <a:pt x="9996208" y="3210076"/>
                  <a:pt x="10005429" y="3217937"/>
                </a:cubicBezTo>
                <a:cubicBezTo>
                  <a:pt x="10014652" y="3225798"/>
                  <a:pt x="10024024" y="3233659"/>
                  <a:pt x="10032189" y="3242579"/>
                </a:cubicBezTo>
                <a:lnTo>
                  <a:pt x="10038896" y="3250505"/>
                </a:lnTo>
                <a:lnTo>
                  <a:pt x="10047759" y="3212342"/>
                </a:lnTo>
                <a:cubicBezTo>
                  <a:pt x="10051085" y="3199644"/>
                  <a:pt x="10054714" y="3187248"/>
                  <a:pt x="10058796" y="3174851"/>
                </a:cubicBezTo>
                <a:cubicBezTo>
                  <a:pt x="10063179" y="3162001"/>
                  <a:pt x="10067412" y="3149001"/>
                  <a:pt x="10072855" y="3136604"/>
                </a:cubicBezTo>
                <a:cubicBezTo>
                  <a:pt x="10077994" y="3124660"/>
                  <a:pt x="10083438" y="3113171"/>
                  <a:pt x="10089031" y="3101531"/>
                </a:cubicBezTo>
                <a:lnTo>
                  <a:pt x="10098554" y="3082401"/>
                </a:lnTo>
                <a:lnTo>
                  <a:pt x="10098254" y="3069330"/>
                </a:lnTo>
                <a:cubicBezTo>
                  <a:pt x="10097346" y="3059655"/>
                  <a:pt x="10096137" y="3050131"/>
                  <a:pt x="10094473" y="3040608"/>
                </a:cubicBezTo>
                <a:cubicBezTo>
                  <a:pt x="10090997" y="3021257"/>
                  <a:pt x="10086915" y="3002208"/>
                  <a:pt x="10081925" y="2983312"/>
                </a:cubicBezTo>
                <a:cubicBezTo>
                  <a:pt x="10079356" y="2973333"/>
                  <a:pt x="10076937" y="2963356"/>
                  <a:pt x="10073612" y="2953681"/>
                </a:cubicBezTo>
                <a:cubicBezTo>
                  <a:pt x="10070739" y="2945064"/>
                  <a:pt x="10067565" y="2936446"/>
                  <a:pt x="10063784" y="2927980"/>
                </a:cubicBezTo>
                <a:cubicBezTo>
                  <a:pt x="10062273" y="2925108"/>
                  <a:pt x="10060762" y="2922086"/>
                  <a:pt x="10058948" y="2919364"/>
                </a:cubicBezTo>
                <a:cubicBezTo>
                  <a:pt x="10056831" y="2916037"/>
                  <a:pt x="10054715" y="2912863"/>
                  <a:pt x="10052296" y="2909839"/>
                </a:cubicBezTo>
                <a:cubicBezTo>
                  <a:pt x="10051389" y="2908782"/>
                  <a:pt x="10050481" y="2907723"/>
                  <a:pt x="10049424" y="2906816"/>
                </a:cubicBezTo>
                <a:close/>
                <a:moveTo>
                  <a:pt x="5095991" y="2862877"/>
                </a:moveTo>
                <a:lnTo>
                  <a:pt x="5095633" y="2863001"/>
                </a:lnTo>
                <a:lnTo>
                  <a:pt x="5092354" y="2868418"/>
                </a:lnTo>
                <a:cubicBezTo>
                  <a:pt x="5090541" y="2872349"/>
                  <a:pt x="5088876" y="2876431"/>
                  <a:pt x="5087365" y="2880513"/>
                </a:cubicBezTo>
                <a:cubicBezTo>
                  <a:pt x="5085703" y="2884746"/>
                  <a:pt x="5084795" y="2889281"/>
                  <a:pt x="5083738" y="2893664"/>
                </a:cubicBezTo>
                <a:lnTo>
                  <a:pt x="5083471" y="2895834"/>
                </a:lnTo>
                <a:lnTo>
                  <a:pt x="5083738" y="2896688"/>
                </a:lnTo>
                <a:lnTo>
                  <a:pt x="5083282" y="2897378"/>
                </a:lnTo>
                <a:lnTo>
                  <a:pt x="5079957" y="2924504"/>
                </a:lnTo>
                <a:cubicBezTo>
                  <a:pt x="5079201" y="2935994"/>
                  <a:pt x="5079051" y="2947483"/>
                  <a:pt x="5078900" y="2958973"/>
                </a:cubicBezTo>
                <a:cubicBezTo>
                  <a:pt x="5078446" y="2981196"/>
                  <a:pt x="5077841" y="3003570"/>
                  <a:pt x="5079354" y="3025641"/>
                </a:cubicBezTo>
                <a:cubicBezTo>
                  <a:pt x="5081169" y="3047713"/>
                  <a:pt x="5083132" y="3069784"/>
                  <a:pt x="5088120" y="3091554"/>
                </a:cubicBezTo>
                <a:cubicBezTo>
                  <a:pt x="5092655" y="3111661"/>
                  <a:pt x="5098552" y="3131314"/>
                  <a:pt x="5104298" y="3151118"/>
                </a:cubicBezTo>
                <a:lnTo>
                  <a:pt x="5103773" y="3151915"/>
                </a:lnTo>
                <a:lnTo>
                  <a:pt x="5147053" y="3184662"/>
                </a:lnTo>
                <a:lnTo>
                  <a:pt x="5146477" y="3169561"/>
                </a:lnTo>
                <a:cubicBezTo>
                  <a:pt x="5146777" y="3163361"/>
                  <a:pt x="5147534" y="3157163"/>
                  <a:pt x="5148289" y="3150966"/>
                </a:cubicBezTo>
                <a:cubicBezTo>
                  <a:pt x="5149045" y="3144615"/>
                  <a:pt x="5149650" y="3138267"/>
                  <a:pt x="5150556" y="3131917"/>
                </a:cubicBezTo>
                <a:cubicBezTo>
                  <a:pt x="5152370" y="3118765"/>
                  <a:pt x="5154789" y="3105764"/>
                  <a:pt x="5156907" y="3092611"/>
                </a:cubicBezTo>
                <a:cubicBezTo>
                  <a:pt x="5158116" y="3085354"/>
                  <a:pt x="5159173" y="3078098"/>
                  <a:pt x="5160987" y="3070992"/>
                </a:cubicBezTo>
                <a:cubicBezTo>
                  <a:pt x="5162653" y="3064493"/>
                  <a:pt x="5164767" y="3058143"/>
                  <a:pt x="5168245" y="3052399"/>
                </a:cubicBezTo>
                <a:cubicBezTo>
                  <a:pt x="5168092" y="3052399"/>
                  <a:pt x="5168092" y="3052248"/>
                  <a:pt x="5168092" y="3052096"/>
                </a:cubicBezTo>
                <a:lnTo>
                  <a:pt x="5179096" y="3044663"/>
                </a:lnTo>
                <a:lnTo>
                  <a:pt x="5166581" y="3013094"/>
                </a:lnTo>
                <a:cubicBezTo>
                  <a:pt x="5160081" y="2996010"/>
                  <a:pt x="5154942" y="2978474"/>
                  <a:pt x="5149196" y="2961090"/>
                </a:cubicBezTo>
                <a:cubicBezTo>
                  <a:pt x="5144510" y="2947786"/>
                  <a:pt x="5139521" y="2934634"/>
                  <a:pt x="5133625" y="2921935"/>
                </a:cubicBezTo>
                <a:cubicBezTo>
                  <a:pt x="5127577" y="2909085"/>
                  <a:pt x="5120774" y="2896386"/>
                  <a:pt x="5113066" y="2884443"/>
                </a:cubicBezTo>
                <a:close/>
                <a:moveTo>
                  <a:pt x="3641516" y="2836671"/>
                </a:moveTo>
                <a:cubicBezTo>
                  <a:pt x="3639097" y="2838636"/>
                  <a:pt x="3636831" y="2840601"/>
                  <a:pt x="3634562" y="2842869"/>
                </a:cubicBezTo>
                <a:cubicBezTo>
                  <a:pt x="3627155" y="2852241"/>
                  <a:pt x="3620806" y="2862220"/>
                  <a:pt x="3614909" y="2872651"/>
                </a:cubicBezTo>
                <a:cubicBezTo>
                  <a:pt x="3609466" y="2882175"/>
                  <a:pt x="3604176" y="2892001"/>
                  <a:pt x="3599337" y="2901827"/>
                </a:cubicBezTo>
                <a:lnTo>
                  <a:pt x="3593806" y="2913610"/>
                </a:lnTo>
                <a:lnTo>
                  <a:pt x="3595709" y="2915434"/>
                </a:lnTo>
                <a:cubicBezTo>
                  <a:pt x="3597069" y="2917097"/>
                  <a:pt x="3598128" y="2918911"/>
                  <a:pt x="3599337" y="2920876"/>
                </a:cubicBezTo>
                <a:cubicBezTo>
                  <a:pt x="3602512" y="2926015"/>
                  <a:pt x="3604931" y="2931608"/>
                  <a:pt x="3607348" y="2937052"/>
                </a:cubicBezTo>
                <a:cubicBezTo>
                  <a:pt x="3612791" y="2949147"/>
                  <a:pt x="3616723" y="2961996"/>
                  <a:pt x="3619897" y="2974846"/>
                </a:cubicBezTo>
                <a:cubicBezTo>
                  <a:pt x="3626399" y="3000999"/>
                  <a:pt x="3629421" y="3027758"/>
                  <a:pt x="3630781" y="3054667"/>
                </a:cubicBezTo>
                <a:cubicBezTo>
                  <a:pt x="3631235" y="3064040"/>
                  <a:pt x="3631690" y="3073413"/>
                  <a:pt x="3632143" y="3082937"/>
                </a:cubicBezTo>
                <a:lnTo>
                  <a:pt x="3638349" y="3136810"/>
                </a:lnTo>
                <a:lnTo>
                  <a:pt x="3645901" y="3112266"/>
                </a:lnTo>
                <a:cubicBezTo>
                  <a:pt x="3649981" y="3100172"/>
                  <a:pt x="3654972" y="3088530"/>
                  <a:pt x="3660564" y="3077042"/>
                </a:cubicBezTo>
                <a:cubicBezTo>
                  <a:pt x="3663740" y="3070541"/>
                  <a:pt x="3666913" y="3064040"/>
                  <a:pt x="3670844" y="3057843"/>
                </a:cubicBezTo>
                <a:lnTo>
                  <a:pt x="3676383" y="3050283"/>
                </a:lnTo>
                <a:lnTo>
                  <a:pt x="3674624" y="3048318"/>
                </a:lnTo>
                <a:cubicBezTo>
                  <a:pt x="3675078" y="3039398"/>
                  <a:pt x="3675228" y="3030479"/>
                  <a:pt x="3675532" y="3021711"/>
                </a:cubicBezTo>
                <a:cubicBezTo>
                  <a:pt x="3675683" y="3015210"/>
                  <a:pt x="3675532" y="3008558"/>
                  <a:pt x="3675532" y="3002057"/>
                </a:cubicBezTo>
                <a:cubicBezTo>
                  <a:pt x="3675532" y="2990719"/>
                  <a:pt x="3674774" y="2979231"/>
                  <a:pt x="3674019" y="2967892"/>
                </a:cubicBezTo>
                <a:cubicBezTo>
                  <a:pt x="3669785" y="2930853"/>
                  <a:pt x="3662076" y="2894269"/>
                  <a:pt x="3650284" y="2859045"/>
                </a:cubicBezTo>
                <a:cubicBezTo>
                  <a:pt x="3647715" y="2851486"/>
                  <a:pt x="3644994" y="2843928"/>
                  <a:pt x="3641516" y="2836671"/>
                </a:cubicBezTo>
                <a:close/>
                <a:moveTo>
                  <a:pt x="9659086" y="2835159"/>
                </a:moveTo>
                <a:cubicBezTo>
                  <a:pt x="9660295" y="2839392"/>
                  <a:pt x="9661808" y="2843474"/>
                  <a:pt x="9663622" y="2847556"/>
                </a:cubicBezTo>
                <a:cubicBezTo>
                  <a:pt x="9671483" y="2862975"/>
                  <a:pt x="9681763" y="2877187"/>
                  <a:pt x="9692646" y="2890641"/>
                </a:cubicBezTo>
                <a:cubicBezTo>
                  <a:pt x="9702624" y="2901980"/>
                  <a:pt x="9713358" y="2912410"/>
                  <a:pt x="9724394" y="2922690"/>
                </a:cubicBezTo>
                <a:cubicBezTo>
                  <a:pt x="9737547" y="2934935"/>
                  <a:pt x="9750850" y="2946878"/>
                  <a:pt x="9764304" y="2958822"/>
                </a:cubicBezTo>
                <a:lnTo>
                  <a:pt x="9764368" y="2960641"/>
                </a:lnTo>
                <a:lnTo>
                  <a:pt x="9783958" y="2962147"/>
                </a:lnTo>
                <a:cubicBezTo>
                  <a:pt x="9797714" y="2964264"/>
                  <a:pt x="9811471" y="2967438"/>
                  <a:pt x="9824321" y="2972730"/>
                </a:cubicBezTo>
                <a:cubicBezTo>
                  <a:pt x="9830217" y="2975149"/>
                  <a:pt x="9836112" y="2977415"/>
                  <a:pt x="9841707" y="2980288"/>
                </a:cubicBezTo>
                <a:lnTo>
                  <a:pt x="9858491" y="2989547"/>
                </a:lnTo>
                <a:lnTo>
                  <a:pt x="9862932" y="2948472"/>
                </a:lnTo>
                <a:lnTo>
                  <a:pt x="9854859" y="2940982"/>
                </a:lnTo>
                <a:cubicBezTo>
                  <a:pt x="9850173" y="2936448"/>
                  <a:pt x="9845486" y="2931912"/>
                  <a:pt x="9840648" y="2927528"/>
                </a:cubicBezTo>
                <a:cubicBezTo>
                  <a:pt x="9830671" y="2918307"/>
                  <a:pt x="9820391" y="2909538"/>
                  <a:pt x="9809506" y="2901375"/>
                </a:cubicBezTo>
                <a:cubicBezTo>
                  <a:pt x="9794389" y="2890792"/>
                  <a:pt x="9778213" y="2881873"/>
                  <a:pt x="9762189" y="2872803"/>
                </a:cubicBezTo>
                <a:cubicBezTo>
                  <a:pt x="9753420" y="2867813"/>
                  <a:pt x="9744954" y="2862824"/>
                  <a:pt x="9736034" y="2858138"/>
                </a:cubicBezTo>
                <a:cubicBezTo>
                  <a:pt x="9727719" y="2853905"/>
                  <a:pt x="9718801" y="2850580"/>
                  <a:pt x="9710184" y="2847102"/>
                </a:cubicBezTo>
                <a:cubicBezTo>
                  <a:pt x="9702926" y="2844533"/>
                  <a:pt x="9695670" y="2841963"/>
                  <a:pt x="9688262" y="2839695"/>
                </a:cubicBezTo>
                <a:cubicBezTo>
                  <a:pt x="9681157" y="2837427"/>
                  <a:pt x="9673900" y="2836067"/>
                  <a:pt x="9666645" y="2835159"/>
                </a:cubicBezTo>
                <a:cubicBezTo>
                  <a:pt x="9664074" y="2835008"/>
                  <a:pt x="9661655" y="2835008"/>
                  <a:pt x="9659086" y="2835159"/>
                </a:cubicBezTo>
                <a:close/>
                <a:moveTo>
                  <a:pt x="9523027" y="2809458"/>
                </a:moveTo>
                <a:cubicBezTo>
                  <a:pt x="9523329" y="2810063"/>
                  <a:pt x="9523632" y="2810818"/>
                  <a:pt x="9523935" y="2811574"/>
                </a:cubicBezTo>
                <a:cubicBezTo>
                  <a:pt x="9527865" y="2819587"/>
                  <a:pt x="9532248" y="2827599"/>
                  <a:pt x="9537389" y="2834856"/>
                </a:cubicBezTo>
                <a:cubicBezTo>
                  <a:pt x="9543133" y="2842868"/>
                  <a:pt x="9548879" y="2850578"/>
                  <a:pt x="9555076" y="2858138"/>
                </a:cubicBezTo>
                <a:cubicBezTo>
                  <a:pt x="9561427" y="2865999"/>
                  <a:pt x="9567926" y="2873708"/>
                  <a:pt x="9573975" y="2881721"/>
                </a:cubicBezTo>
                <a:cubicBezTo>
                  <a:pt x="9579719" y="2889279"/>
                  <a:pt x="9585613" y="2896990"/>
                  <a:pt x="9591662" y="2904397"/>
                </a:cubicBezTo>
                <a:cubicBezTo>
                  <a:pt x="9597558" y="2911502"/>
                  <a:pt x="9603604" y="2918456"/>
                  <a:pt x="9610255" y="2924806"/>
                </a:cubicBezTo>
                <a:lnTo>
                  <a:pt x="9633923" y="2945921"/>
                </a:lnTo>
                <a:lnTo>
                  <a:pt x="9635199" y="2946123"/>
                </a:lnTo>
                <a:cubicBezTo>
                  <a:pt x="9640794" y="2947029"/>
                  <a:pt x="9646387" y="2947937"/>
                  <a:pt x="9652131" y="2948693"/>
                </a:cubicBezTo>
                <a:cubicBezTo>
                  <a:pt x="9657422" y="2949448"/>
                  <a:pt x="9662714" y="2950507"/>
                  <a:pt x="9668004" y="2951565"/>
                </a:cubicBezTo>
                <a:cubicBezTo>
                  <a:pt x="9673145" y="2952622"/>
                  <a:pt x="9678284" y="2953227"/>
                  <a:pt x="9683425" y="2953832"/>
                </a:cubicBezTo>
                <a:cubicBezTo>
                  <a:pt x="9688565" y="2954286"/>
                  <a:pt x="9693705" y="2954437"/>
                  <a:pt x="9698845" y="2955041"/>
                </a:cubicBezTo>
                <a:cubicBezTo>
                  <a:pt x="9703834" y="2955495"/>
                  <a:pt x="9708822" y="2956705"/>
                  <a:pt x="9713660" y="2958368"/>
                </a:cubicBezTo>
                <a:cubicBezTo>
                  <a:pt x="9719707" y="2960484"/>
                  <a:pt x="9725451" y="2963206"/>
                  <a:pt x="9730895" y="2966683"/>
                </a:cubicBezTo>
                <a:lnTo>
                  <a:pt x="9734771" y="2969380"/>
                </a:lnTo>
                <a:lnTo>
                  <a:pt x="9737143" y="2967705"/>
                </a:lnTo>
                <a:lnTo>
                  <a:pt x="9717137" y="2949600"/>
                </a:lnTo>
                <a:cubicBezTo>
                  <a:pt x="9708519" y="2941587"/>
                  <a:pt x="9699752" y="2933726"/>
                  <a:pt x="9691437" y="2925411"/>
                </a:cubicBezTo>
                <a:cubicBezTo>
                  <a:pt x="9682064" y="2916189"/>
                  <a:pt x="9673448" y="2906363"/>
                  <a:pt x="9665434" y="2895932"/>
                </a:cubicBezTo>
                <a:cubicBezTo>
                  <a:pt x="9658632" y="2887163"/>
                  <a:pt x="9652131" y="2877791"/>
                  <a:pt x="9646690" y="2868116"/>
                </a:cubicBezTo>
                <a:cubicBezTo>
                  <a:pt x="9643213" y="2862069"/>
                  <a:pt x="9639886" y="2855871"/>
                  <a:pt x="9637618" y="2849219"/>
                </a:cubicBezTo>
                <a:lnTo>
                  <a:pt x="9636910" y="2846847"/>
                </a:lnTo>
                <a:lnTo>
                  <a:pt x="9635956" y="2846497"/>
                </a:lnTo>
                <a:cubicBezTo>
                  <a:pt x="9635804" y="2846345"/>
                  <a:pt x="9635502" y="2846194"/>
                  <a:pt x="9635351" y="2846042"/>
                </a:cubicBezTo>
                <a:cubicBezTo>
                  <a:pt x="9627490" y="2840752"/>
                  <a:pt x="9618721" y="2836670"/>
                  <a:pt x="9610105" y="2832588"/>
                </a:cubicBezTo>
                <a:cubicBezTo>
                  <a:pt x="9601639" y="2828507"/>
                  <a:pt x="9593022" y="2824425"/>
                  <a:pt x="9584102" y="2820947"/>
                </a:cubicBezTo>
                <a:cubicBezTo>
                  <a:pt x="9579869" y="2819437"/>
                  <a:pt x="9575486" y="2818378"/>
                  <a:pt x="9571102" y="2817470"/>
                </a:cubicBezTo>
                <a:cubicBezTo>
                  <a:pt x="9566566" y="2816564"/>
                  <a:pt x="9561881" y="2815959"/>
                  <a:pt x="9557344" y="2815051"/>
                </a:cubicBezTo>
                <a:cubicBezTo>
                  <a:pt x="9548123" y="2813237"/>
                  <a:pt x="9539053" y="2810971"/>
                  <a:pt x="9529679" y="2809761"/>
                </a:cubicBezTo>
                <a:cubicBezTo>
                  <a:pt x="9527563" y="2809609"/>
                  <a:pt x="9525295" y="2809458"/>
                  <a:pt x="9523027" y="2809458"/>
                </a:cubicBezTo>
                <a:close/>
                <a:moveTo>
                  <a:pt x="3495631" y="2775141"/>
                </a:moveTo>
                <a:cubicBezTo>
                  <a:pt x="3494723" y="2776804"/>
                  <a:pt x="3493817" y="2778467"/>
                  <a:pt x="3492908" y="2780131"/>
                </a:cubicBezTo>
                <a:cubicBezTo>
                  <a:pt x="3490037" y="2785571"/>
                  <a:pt x="3487315" y="2791015"/>
                  <a:pt x="3484593" y="2796456"/>
                </a:cubicBezTo>
                <a:cubicBezTo>
                  <a:pt x="3477187" y="2812180"/>
                  <a:pt x="3471744" y="2828809"/>
                  <a:pt x="3465244" y="2844985"/>
                </a:cubicBezTo>
                <a:cubicBezTo>
                  <a:pt x="3458744" y="2861160"/>
                  <a:pt x="3453452" y="2877639"/>
                  <a:pt x="3449823" y="2894721"/>
                </a:cubicBezTo>
                <a:cubicBezTo>
                  <a:pt x="3446044" y="2916642"/>
                  <a:pt x="3445741" y="2939167"/>
                  <a:pt x="3447105" y="2961390"/>
                </a:cubicBezTo>
                <a:cubicBezTo>
                  <a:pt x="3447557" y="2965623"/>
                  <a:pt x="3448009" y="2969705"/>
                  <a:pt x="3448614" y="2973938"/>
                </a:cubicBezTo>
                <a:cubicBezTo>
                  <a:pt x="3449221" y="2978926"/>
                  <a:pt x="3449673" y="2984067"/>
                  <a:pt x="3450278" y="2989206"/>
                </a:cubicBezTo>
                <a:lnTo>
                  <a:pt x="3453838" y="3006773"/>
                </a:lnTo>
                <a:lnTo>
                  <a:pt x="3458592" y="3013245"/>
                </a:lnTo>
                <a:lnTo>
                  <a:pt x="3499463" y="3073728"/>
                </a:lnTo>
                <a:lnTo>
                  <a:pt x="3501072" y="3065401"/>
                </a:lnTo>
                <a:cubicBezTo>
                  <a:pt x="3504248" y="3052550"/>
                  <a:pt x="3507724" y="3039852"/>
                  <a:pt x="3511353" y="3027153"/>
                </a:cubicBezTo>
                <a:cubicBezTo>
                  <a:pt x="3514829" y="3014455"/>
                  <a:pt x="3518457" y="3001756"/>
                  <a:pt x="3522389" y="2989208"/>
                </a:cubicBezTo>
                <a:lnTo>
                  <a:pt x="3534173" y="2959185"/>
                </a:lnTo>
                <a:lnTo>
                  <a:pt x="3533577" y="2943399"/>
                </a:lnTo>
                <a:cubicBezTo>
                  <a:pt x="3533122" y="2937505"/>
                  <a:pt x="3532518" y="2931458"/>
                  <a:pt x="3531762" y="2925561"/>
                </a:cubicBezTo>
                <a:cubicBezTo>
                  <a:pt x="3530856" y="2919213"/>
                  <a:pt x="3529797" y="2912863"/>
                  <a:pt x="3528739" y="2906512"/>
                </a:cubicBezTo>
                <a:cubicBezTo>
                  <a:pt x="3526319" y="2893361"/>
                  <a:pt x="3524354" y="2880209"/>
                  <a:pt x="3521330" y="2867056"/>
                </a:cubicBezTo>
                <a:cubicBezTo>
                  <a:pt x="3518459" y="2854206"/>
                  <a:pt x="3515132" y="2841507"/>
                  <a:pt x="3511503" y="2828809"/>
                </a:cubicBezTo>
                <a:cubicBezTo>
                  <a:pt x="3507875" y="2816261"/>
                  <a:pt x="3504550" y="2803714"/>
                  <a:pt x="3500770" y="2791317"/>
                </a:cubicBezTo>
                <a:cubicBezTo>
                  <a:pt x="3499107" y="2786025"/>
                  <a:pt x="3497596" y="2780735"/>
                  <a:pt x="3495782" y="2775595"/>
                </a:cubicBezTo>
                <a:cubicBezTo>
                  <a:pt x="3495782" y="2775444"/>
                  <a:pt x="3495631" y="2775293"/>
                  <a:pt x="3495631" y="2775141"/>
                </a:cubicBezTo>
                <a:close/>
                <a:moveTo>
                  <a:pt x="9948589" y="2758966"/>
                </a:moveTo>
                <a:cubicBezTo>
                  <a:pt x="9947228" y="2760479"/>
                  <a:pt x="9945867" y="2761990"/>
                  <a:pt x="9944657" y="2763653"/>
                </a:cubicBezTo>
                <a:cubicBezTo>
                  <a:pt x="9930901" y="2785119"/>
                  <a:pt x="9921528" y="2809157"/>
                  <a:pt x="9912608" y="2833043"/>
                </a:cubicBezTo>
                <a:cubicBezTo>
                  <a:pt x="9908375" y="2844985"/>
                  <a:pt x="9904747" y="2857079"/>
                  <a:pt x="9901572" y="2869476"/>
                </a:cubicBezTo>
                <a:cubicBezTo>
                  <a:pt x="9899758" y="2876279"/>
                  <a:pt x="9898247" y="2883081"/>
                  <a:pt x="9896735" y="2890036"/>
                </a:cubicBezTo>
                <a:cubicBezTo>
                  <a:pt x="9895375" y="2896385"/>
                  <a:pt x="9894468" y="2902735"/>
                  <a:pt x="9893410" y="2909084"/>
                </a:cubicBezTo>
                <a:cubicBezTo>
                  <a:pt x="9891443" y="2921935"/>
                  <a:pt x="9889781" y="2934935"/>
                  <a:pt x="9887966" y="2947785"/>
                </a:cubicBezTo>
                <a:cubicBezTo>
                  <a:pt x="9886909" y="2954740"/>
                  <a:pt x="9886002" y="2961845"/>
                  <a:pt x="9885095" y="2968949"/>
                </a:cubicBezTo>
                <a:cubicBezTo>
                  <a:pt x="9884338" y="2974846"/>
                  <a:pt x="9883885" y="2980893"/>
                  <a:pt x="9883280" y="2986789"/>
                </a:cubicBezTo>
                <a:cubicBezTo>
                  <a:pt x="9883130" y="2988300"/>
                  <a:pt x="9883130" y="2989662"/>
                  <a:pt x="9882977" y="2991173"/>
                </a:cubicBezTo>
                <a:cubicBezTo>
                  <a:pt x="9882977" y="2993441"/>
                  <a:pt x="9882523" y="2995709"/>
                  <a:pt x="9881466" y="2997674"/>
                </a:cubicBezTo>
                <a:cubicBezTo>
                  <a:pt x="9880862" y="2998429"/>
                  <a:pt x="9880257" y="2999337"/>
                  <a:pt x="9879652" y="3000243"/>
                </a:cubicBezTo>
                <a:lnTo>
                  <a:pt x="9877226" y="3001370"/>
                </a:lnTo>
                <a:lnTo>
                  <a:pt x="9893560" y="3011733"/>
                </a:lnTo>
                <a:cubicBezTo>
                  <a:pt x="9903840" y="3019443"/>
                  <a:pt x="9913667" y="3027606"/>
                  <a:pt x="9923493" y="3035770"/>
                </a:cubicBezTo>
                <a:cubicBezTo>
                  <a:pt x="9933168" y="3043782"/>
                  <a:pt x="9942238" y="3052551"/>
                  <a:pt x="9950855" y="3061772"/>
                </a:cubicBezTo>
                <a:lnTo>
                  <a:pt x="9960242" y="3071760"/>
                </a:lnTo>
                <a:lnTo>
                  <a:pt x="9970056" y="3043782"/>
                </a:lnTo>
                <a:cubicBezTo>
                  <a:pt x="9974440" y="3031083"/>
                  <a:pt x="9978673" y="3018384"/>
                  <a:pt x="9982906" y="3005535"/>
                </a:cubicBezTo>
                <a:cubicBezTo>
                  <a:pt x="9986836" y="2993439"/>
                  <a:pt x="9990313" y="2981044"/>
                  <a:pt x="9994699" y="2969100"/>
                </a:cubicBezTo>
                <a:cubicBezTo>
                  <a:pt x="9999384" y="2955949"/>
                  <a:pt x="10004977" y="2943250"/>
                  <a:pt x="10010572" y="2930551"/>
                </a:cubicBezTo>
                <a:lnTo>
                  <a:pt x="10012700" y="2925852"/>
                </a:lnTo>
                <a:lnTo>
                  <a:pt x="10012384" y="2913317"/>
                </a:lnTo>
                <a:cubicBezTo>
                  <a:pt x="10011930" y="2907573"/>
                  <a:pt x="10011024" y="2901827"/>
                  <a:pt x="10009965" y="2896234"/>
                </a:cubicBezTo>
                <a:cubicBezTo>
                  <a:pt x="10008605" y="2888373"/>
                  <a:pt x="10006791" y="2880512"/>
                  <a:pt x="10004826" y="2872801"/>
                </a:cubicBezTo>
                <a:cubicBezTo>
                  <a:pt x="10002861" y="2864940"/>
                  <a:pt x="10000139" y="2857231"/>
                  <a:pt x="9997419" y="2849672"/>
                </a:cubicBezTo>
                <a:cubicBezTo>
                  <a:pt x="9991523" y="2833496"/>
                  <a:pt x="9984871" y="2817622"/>
                  <a:pt x="9977765" y="2802052"/>
                </a:cubicBezTo>
                <a:cubicBezTo>
                  <a:pt x="9971567" y="2789201"/>
                  <a:pt x="9965066" y="2776502"/>
                  <a:pt x="9956450" y="2765164"/>
                </a:cubicBezTo>
                <a:cubicBezTo>
                  <a:pt x="9955088" y="2763653"/>
                  <a:pt x="9953577" y="2762293"/>
                  <a:pt x="9952066" y="2760931"/>
                </a:cubicBezTo>
                <a:cubicBezTo>
                  <a:pt x="9951007" y="2760175"/>
                  <a:pt x="9949798" y="2759571"/>
                  <a:pt x="9948589" y="2758966"/>
                </a:cubicBezTo>
                <a:close/>
                <a:moveTo>
                  <a:pt x="5130753" y="2751105"/>
                </a:moveTo>
                <a:cubicBezTo>
                  <a:pt x="5128786" y="2753524"/>
                  <a:pt x="5127125" y="2756093"/>
                  <a:pt x="5125612" y="2758815"/>
                </a:cubicBezTo>
                <a:cubicBezTo>
                  <a:pt x="5120774" y="2769700"/>
                  <a:pt x="5117298" y="2781037"/>
                  <a:pt x="5114274" y="2792677"/>
                </a:cubicBezTo>
                <a:cubicBezTo>
                  <a:pt x="5111553" y="2803411"/>
                  <a:pt x="5108982" y="2813994"/>
                  <a:pt x="5106715" y="2824879"/>
                </a:cubicBezTo>
                <a:lnTo>
                  <a:pt x="5104257" y="2838036"/>
                </a:lnTo>
                <a:lnTo>
                  <a:pt x="5106715" y="2839393"/>
                </a:lnTo>
                <a:cubicBezTo>
                  <a:pt x="5108530" y="2840601"/>
                  <a:pt x="5110041" y="2842114"/>
                  <a:pt x="5111553" y="2843626"/>
                </a:cubicBezTo>
                <a:cubicBezTo>
                  <a:pt x="5115937" y="2847707"/>
                  <a:pt x="5119717" y="2852545"/>
                  <a:pt x="5123496" y="2857231"/>
                </a:cubicBezTo>
                <a:cubicBezTo>
                  <a:pt x="5131810" y="2867511"/>
                  <a:pt x="5138916" y="2878850"/>
                  <a:pt x="5145264" y="2890490"/>
                </a:cubicBezTo>
                <a:cubicBezTo>
                  <a:pt x="5158267" y="2914074"/>
                  <a:pt x="5168092" y="2939168"/>
                  <a:pt x="5176257" y="2964869"/>
                </a:cubicBezTo>
                <a:cubicBezTo>
                  <a:pt x="5179128" y="2973789"/>
                  <a:pt x="5181851" y="2982859"/>
                  <a:pt x="5184873" y="2991777"/>
                </a:cubicBezTo>
                <a:lnTo>
                  <a:pt x="5204458" y="3041473"/>
                </a:lnTo>
                <a:lnTo>
                  <a:pt x="5205433" y="3016418"/>
                </a:lnTo>
                <a:cubicBezTo>
                  <a:pt x="5206190" y="3003719"/>
                  <a:pt x="5208155" y="2991171"/>
                  <a:pt x="5210574" y="2978625"/>
                </a:cubicBezTo>
                <a:cubicBezTo>
                  <a:pt x="5211934" y="2971519"/>
                  <a:pt x="5213446" y="2964413"/>
                  <a:pt x="5215563" y="2957460"/>
                </a:cubicBezTo>
                <a:lnTo>
                  <a:pt x="5219027" y="2948720"/>
                </a:lnTo>
                <a:lnTo>
                  <a:pt x="5216923" y="2947331"/>
                </a:lnTo>
                <a:cubicBezTo>
                  <a:pt x="5214956" y="2938714"/>
                  <a:pt x="5212991" y="2929947"/>
                  <a:pt x="5211026" y="2921329"/>
                </a:cubicBezTo>
                <a:cubicBezTo>
                  <a:pt x="5209516" y="2914980"/>
                  <a:pt x="5207703" y="2908630"/>
                  <a:pt x="5206038" y="2902281"/>
                </a:cubicBezTo>
                <a:cubicBezTo>
                  <a:pt x="5203016" y="2891246"/>
                  <a:pt x="5199538" y="2880512"/>
                  <a:pt x="5195909" y="2869627"/>
                </a:cubicBezTo>
                <a:cubicBezTo>
                  <a:pt x="5182305" y="2834856"/>
                  <a:pt x="5165524" y="2801597"/>
                  <a:pt x="5144964" y="2770455"/>
                </a:cubicBezTo>
                <a:cubicBezTo>
                  <a:pt x="5140427" y="2763804"/>
                  <a:pt x="5135893" y="2757152"/>
                  <a:pt x="5130753" y="2751105"/>
                </a:cubicBezTo>
                <a:close/>
                <a:moveTo>
                  <a:pt x="3497897" y="2741731"/>
                </a:moveTo>
                <a:cubicBezTo>
                  <a:pt x="3500469" y="2741731"/>
                  <a:pt x="3503493" y="2742034"/>
                  <a:pt x="3505759" y="2743848"/>
                </a:cubicBezTo>
                <a:cubicBezTo>
                  <a:pt x="3507423" y="2745209"/>
                  <a:pt x="3509085" y="2746569"/>
                  <a:pt x="3510294" y="2748232"/>
                </a:cubicBezTo>
                <a:cubicBezTo>
                  <a:pt x="3511503" y="2749895"/>
                  <a:pt x="3512410" y="2751406"/>
                  <a:pt x="3513318" y="2753221"/>
                </a:cubicBezTo>
                <a:cubicBezTo>
                  <a:pt x="3514678" y="2756093"/>
                  <a:pt x="3515888" y="2759117"/>
                  <a:pt x="3516946" y="2762140"/>
                </a:cubicBezTo>
                <a:cubicBezTo>
                  <a:pt x="3521634" y="2774536"/>
                  <a:pt x="3525261" y="2787387"/>
                  <a:pt x="3528891" y="2800237"/>
                </a:cubicBezTo>
                <a:cubicBezTo>
                  <a:pt x="3532214" y="2812028"/>
                  <a:pt x="3535843" y="2823971"/>
                  <a:pt x="3539017" y="2835764"/>
                </a:cubicBezTo>
                <a:cubicBezTo>
                  <a:pt x="3542343" y="2848461"/>
                  <a:pt x="3545519" y="2861312"/>
                  <a:pt x="3547936" y="2874162"/>
                </a:cubicBezTo>
                <a:cubicBezTo>
                  <a:pt x="3549146" y="2880813"/>
                  <a:pt x="3550357" y="2887465"/>
                  <a:pt x="3551565" y="2894268"/>
                </a:cubicBezTo>
                <a:cubicBezTo>
                  <a:pt x="3552774" y="2900919"/>
                  <a:pt x="3554135" y="2907723"/>
                  <a:pt x="3555043" y="2914375"/>
                </a:cubicBezTo>
                <a:lnTo>
                  <a:pt x="3556314" y="2923616"/>
                </a:lnTo>
                <a:lnTo>
                  <a:pt x="3559577" y="2919667"/>
                </a:lnTo>
                <a:cubicBezTo>
                  <a:pt x="3559881" y="2919364"/>
                  <a:pt x="3560335" y="2918911"/>
                  <a:pt x="3560787" y="2918457"/>
                </a:cubicBezTo>
                <a:cubicBezTo>
                  <a:pt x="3562300" y="2917097"/>
                  <a:pt x="3563811" y="2915735"/>
                  <a:pt x="3565324" y="2914375"/>
                </a:cubicBezTo>
                <a:lnTo>
                  <a:pt x="3566166" y="2913959"/>
                </a:lnTo>
                <a:lnTo>
                  <a:pt x="3571673" y="2903038"/>
                </a:lnTo>
                <a:cubicBezTo>
                  <a:pt x="3574546" y="2896839"/>
                  <a:pt x="3577417" y="2890641"/>
                  <a:pt x="3580441" y="2884594"/>
                </a:cubicBezTo>
                <a:cubicBezTo>
                  <a:pt x="3583162" y="2879302"/>
                  <a:pt x="3585884" y="2874163"/>
                  <a:pt x="3588605" y="2869022"/>
                </a:cubicBezTo>
                <a:cubicBezTo>
                  <a:pt x="3594652" y="2857685"/>
                  <a:pt x="3601001" y="2846347"/>
                  <a:pt x="3608409" y="2835914"/>
                </a:cubicBezTo>
                <a:cubicBezTo>
                  <a:pt x="3611885" y="2831077"/>
                  <a:pt x="3615513" y="2826391"/>
                  <a:pt x="3619898" y="2822309"/>
                </a:cubicBezTo>
                <a:cubicBezTo>
                  <a:pt x="3621410" y="2820495"/>
                  <a:pt x="3623375" y="2818832"/>
                  <a:pt x="3625340" y="2817472"/>
                </a:cubicBezTo>
                <a:cubicBezTo>
                  <a:pt x="3630329" y="2813843"/>
                  <a:pt x="3635621" y="2810518"/>
                  <a:pt x="3641818" y="2809610"/>
                </a:cubicBezTo>
                <a:cubicBezTo>
                  <a:pt x="3644388" y="2809307"/>
                  <a:pt x="3647260" y="2809307"/>
                  <a:pt x="3649831" y="2810215"/>
                </a:cubicBezTo>
                <a:cubicBezTo>
                  <a:pt x="3652553" y="2811121"/>
                  <a:pt x="3654668" y="2812634"/>
                  <a:pt x="3656786" y="2814599"/>
                </a:cubicBezTo>
                <a:cubicBezTo>
                  <a:pt x="3659505" y="2817170"/>
                  <a:pt x="3661170" y="2820646"/>
                  <a:pt x="3662834" y="2823973"/>
                </a:cubicBezTo>
                <a:cubicBezTo>
                  <a:pt x="3668578" y="2835613"/>
                  <a:pt x="3672506" y="2848312"/>
                  <a:pt x="3676589" y="2860556"/>
                </a:cubicBezTo>
                <a:cubicBezTo>
                  <a:pt x="3684752" y="2885349"/>
                  <a:pt x="3690195" y="2910898"/>
                  <a:pt x="3694579" y="2936749"/>
                </a:cubicBezTo>
                <a:cubicBezTo>
                  <a:pt x="3695638" y="2942947"/>
                  <a:pt x="3696544" y="2949297"/>
                  <a:pt x="3697301" y="2955495"/>
                </a:cubicBezTo>
                <a:cubicBezTo>
                  <a:pt x="3698206" y="2963509"/>
                  <a:pt x="3698812" y="2971368"/>
                  <a:pt x="3699266" y="2979382"/>
                </a:cubicBezTo>
                <a:cubicBezTo>
                  <a:pt x="3700171" y="2993138"/>
                  <a:pt x="3700171" y="3006744"/>
                  <a:pt x="3700171" y="3020502"/>
                </a:cubicBezTo>
                <a:lnTo>
                  <a:pt x="3700098" y="3023260"/>
                </a:lnTo>
                <a:lnTo>
                  <a:pt x="3713929" y="3012641"/>
                </a:lnTo>
                <a:cubicBezTo>
                  <a:pt x="3717407" y="3010676"/>
                  <a:pt x="3722093" y="3009617"/>
                  <a:pt x="3726174" y="3010222"/>
                </a:cubicBezTo>
                <a:cubicBezTo>
                  <a:pt x="3731011" y="3010826"/>
                  <a:pt x="3734793" y="3013245"/>
                  <a:pt x="3738118" y="3016873"/>
                </a:cubicBezTo>
                <a:cubicBezTo>
                  <a:pt x="3741142" y="3020200"/>
                  <a:pt x="3743260" y="3024735"/>
                  <a:pt x="3744769" y="3028817"/>
                </a:cubicBezTo>
                <a:cubicBezTo>
                  <a:pt x="3747340" y="3035165"/>
                  <a:pt x="3749305" y="3041666"/>
                  <a:pt x="3750818" y="3048318"/>
                </a:cubicBezTo>
                <a:cubicBezTo>
                  <a:pt x="3753689" y="3061320"/>
                  <a:pt x="3756108" y="3074471"/>
                  <a:pt x="3758073" y="3087624"/>
                </a:cubicBezTo>
                <a:cubicBezTo>
                  <a:pt x="3760038" y="3099718"/>
                  <a:pt x="3762004" y="3111963"/>
                  <a:pt x="3763062" y="3124209"/>
                </a:cubicBezTo>
                <a:cubicBezTo>
                  <a:pt x="3764724" y="3142954"/>
                  <a:pt x="3764422" y="3161852"/>
                  <a:pt x="3763969" y="3180749"/>
                </a:cubicBezTo>
                <a:cubicBezTo>
                  <a:pt x="3763820" y="3190121"/>
                  <a:pt x="3763516" y="3199494"/>
                  <a:pt x="3763213" y="3208867"/>
                </a:cubicBezTo>
                <a:lnTo>
                  <a:pt x="3761775" y="3226844"/>
                </a:lnTo>
                <a:lnTo>
                  <a:pt x="3766237" y="3223832"/>
                </a:lnTo>
                <a:cubicBezTo>
                  <a:pt x="3770470" y="3222018"/>
                  <a:pt x="3774854" y="3220961"/>
                  <a:pt x="3779389" y="3220808"/>
                </a:cubicBezTo>
                <a:cubicBezTo>
                  <a:pt x="3784529" y="3220507"/>
                  <a:pt x="3789971" y="3221565"/>
                  <a:pt x="3794355" y="3224438"/>
                </a:cubicBezTo>
                <a:cubicBezTo>
                  <a:pt x="3798892" y="3227309"/>
                  <a:pt x="3802217" y="3230937"/>
                  <a:pt x="3805089" y="3235474"/>
                </a:cubicBezTo>
                <a:cubicBezTo>
                  <a:pt x="3805995" y="3236985"/>
                  <a:pt x="3806903" y="3238497"/>
                  <a:pt x="3807809" y="3240008"/>
                </a:cubicBezTo>
                <a:cubicBezTo>
                  <a:pt x="3810835" y="3246055"/>
                  <a:pt x="3812950" y="3252556"/>
                  <a:pt x="3814765" y="3258906"/>
                </a:cubicBezTo>
                <a:cubicBezTo>
                  <a:pt x="3816275" y="3264801"/>
                  <a:pt x="3817334" y="3270697"/>
                  <a:pt x="3818243" y="3276744"/>
                </a:cubicBezTo>
                <a:cubicBezTo>
                  <a:pt x="3819299" y="3283396"/>
                  <a:pt x="3820208" y="3289897"/>
                  <a:pt x="3820812" y="3296549"/>
                </a:cubicBezTo>
                <a:cubicBezTo>
                  <a:pt x="3822022" y="3309700"/>
                  <a:pt x="3823531" y="3323003"/>
                  <a:pt x="3823836" y="3336307"/>
                </a:cubicBezTo>
                <a:cubicBezTo>
                  <a:pt x="3824137" y="3349158"/>
                  <a:pt x="3824288" y="3362158"/>
                  <a:pt x="3823836" y="3375008"/>
                </a:cubicBezTo>
                <a:lnTo>
                  <a:pt x="3818391" y="3428113"/>
                </a:lnTo>
                <a:lnTo>
                  <a:pt x="3819904" y="3427468"/>
                </a:lnTo>
                <a:cubicBezTo>
                  <a:pt x="3825345" y="3426864"/>
                  <a:pt x="3830639" y="3428374"/>
                  <a:pt x="3834567" y="3432607"/>
                </a:cubicBezTo>
                <a:cubicBezTo>
                  <a:pt x="3837440" y="3435631"/>
                  <a:pt x="3839255" y="3439410"/>
                  <a:pt x="3840916" y="3443038"/>
                </a:cubicBezTo>
                <a:cubicBezTo>
                  <a:pt x="3842580" y="3446666"/>
                  <a:pt x="3843789" y="3450445"/>
                  <a:pt x="3844999" y="3454226"/>
                </a:cubicBezTo>
                <a:cubicBezTo>
                  <a:pt x="3846813" y="3460122"/>
                  <a:pt x="3848477" y="3466017"/>
                  <a:pt x="3849835" y="3472064"/>
                </a:cubicBezTo>
                <a:cubicBezTo>
                  <a:pt x="3851195" y="3478414"/>
                  <a:pt x="3851952" y="3484763"/>
                  <a:pt x="3852708" y="3491113"/>
                </a:cubicBezTo>
                <a:cubicBezTo>
                  <a:pt x="3853464" y="3497009"/>
                  <a:pt x="3854070" y="3503056"/>
                  <a:pt x="3854673" y="3508951"/>
                </a:cubicBezTo>
                <a:cubicBezTo>
                  <a:pt x="3855278" y="3515452"/>
                  <a:pt x="3855581" y="3521953"/>
                  <a:pt x="3856186" y="3528605"/>
                </a:cubicBezTo>
                <a:cubicBezTo>
                  <a:pt x="3856791" y="3534953"/>
                  <a:pt x="3857697" y="3541454"/>
                  <a:pt x="3858301" y="3547805"/>
                </a:cubicBezTo>
                <a:cubicBezTo>
                  <a:pt x="3859815" y="3561259"/>
                  <a:pt x="3861024" y="3574713"/>
                  <a:pt x="3861476" y="3588167"/>
                </a:cubicBezTo>
                <a:lnTo>
                  <a:pt x="3860698" y="3602284"/>
                </a:lnTo>
                <a:lnTo>
                  <a:pt x="3871000" y="3595273"/>
                </a:lnTo>
                <a:cubicBezTo>
                  <a:pt x="3875082" y="3593761"/>
                  <a:pt x="3878862" y="3592854"/>
                  <a:pt x="3883246" y="3592702"/>
                </a:cubicBezTo>
                <a:cubicBezTo>
                  <a:pt x="3889597" y="3592400"/>
                  <a:pt x="3896247" y="3595121"/>
                  <a:pt x="3899876" y="3600563"/>
                </a:cubicBezTo>
                <a:cubicBezTo>
                  <a:pt x="3904109" y="3606761"/>
                  <a:pt x="3906225" y="3614019"/>
                  <a:pt x="3908190" y="3621275"/>
                </a:cubicBezTo>
                <a:cubicBezTo>
                  <a:pt x="3911517" y="3633822"/>
                  <a:pt x="3914539" y="3646521"/>
                  <a:pt x="3916202" y="3659372"/>
                </a:cubicBezTo>
                <a:cubicBezTo>
                  <a:pt x="3917866" y="3672826"/>
                  <a:pt x="3918925" y="3686280"/>
                  <a:pt x="3919982" y="3699735"/>
                </a:cubicBezTo>
                <a:cubicBezTo>
                  <a:pt x="3920890" y="3713038"/>
                  <a:pt x="3921947" y="3726342"/>
                  <a:pt x="3922250" y="3739645"/>
                </a:cubicBezTo>
                <a:cubicBezTo>
                  <a:pt x="3922551" y="3751589"/>
                  <a:pt x="3922704" y="3763833"/>
                  <a:pt x="3920890" y="3775777"/>
                </a:cubicBezTo>
                <a:lnTo>
                  <a:pt x="3915833" y="3800120"/>
                </a:lnTo>
                <a:lnTo>
                  <a:pt x="3919377" y="3801327"/>
                </a:lnTo>
                <a:cubicBezTo>
                  <a:pt x="3921495" y="3802536"/>
                  <a:pt x="3923309" y="3804350"/>
                  <a:pt x="3925123" y="3806014"/>
                </a:cubicBezTo>
                <a:cubicBezTo>
                  <a:pt x="3926333" y="3807223"/>
                  <a:pt x="3927390" y="3808734"/>
                  <a:pt x="3928298" y="3810246"/>
                </a:cubicBezTo>
                <a:cubicBezTo>
                  <a:pt x="3929505" y="3812061"/>
                  <a:pt x="3930866" y="3813875"/>
                  <a:pt x="3931925" y="3815840"/>
                </a:cubicBezTo>
                <a:cubicBezTo>
                  <a:pt x="3933588" y="3818562"/>
                  <a:pt x="3934948" y="3821433"/>
                  <a:pt x="3936158" y="3824305"/>
                </a:cubicBezTo>
                <a:cubicBezTo>
                  <a:pt x="3941450" y="3836400"/>
                  <a:pt x="3945683" y="3849249"/>
                  <a:pt x="3949764" y="3861948"/>
                </a:cubicBezTo>
                <a:cubicBezTo>
                  <a:pt x="3953544" y="3874042"/>
                  <a:pt x="3957624" y="3886136"/>
                  <a:pt x="3960648" y="3898383"/>
                </a:cubicBezTo>
                <a:cubicBezTo>
                  <a:pt x="3966997" y="3923628"/>
                  <a:pt x="3970927" y="3949630"/>
                  <a:pt x="3970324" y="3975633"/>
                </a:cubicBezTo>
                <a:cubicBezTo>
                  <a:pt x="3970171" y="3981075"/>
                  <a:pt x="3969870" y="3986366"/>
                  <a:pt x="3969267" y="3991809"/>
                </a:cubicBezTo>
                <a:cubicBezTo>
                  <a:pt x="3968661" y="3998461"/>
                  <a:pt x="3967300" y="4004962"/>
                  <a:pt x="3965940" y="4011462"/>
                </a:cubicBezTo>
                <a:lnTo>
                  <a:pt x="3956973" y="4040664"/>
                </a:lnTo>
                <a:lnTo>
                  <a:pt x="3957777" y="4041545"/>
                </a:lnTo>
                <a:cubicBezTo>
                  <a:pt x="3961405" y="4045778"/>
                  <a:pt x="3964427" y="4050465"/>
                  <a:pt x="3966997" y="4055303"/>
                </a:cubicBezTo>
                <a:cubicBezTo>
                  <a:pt x="3973950" y="4068002"/>
                  <a:pt x="3978184" y="4082061"/>
                  <a:pt x="3981813" y="4095969"/>
                </a:cubicBezTo>
                <a:cubicBezTo>
                  <a:pt x="3985290" y="4109122"/>
                  <a:pt x="3986500" y="4122727"/>
                  <a:pt x="3987105" y="4136182"/>
                </a:cubicBezTo>
                <a:cubicBezTo>
                  <a:pt x="3988162" y="4162639"/>
                  <a:pt x="3986048" y="4189093"/>
                  <a:pt x="3979847" y="4214794"/>
                </a:cubicBezTo>
                <a:lnTo>
                  <a:pt x="3972891" y="4234119"/>
                </a:lnTo>
                <a:lnTo>
                  <a:pt x="3979092" y="4234446"/>
                </a:lnTo>
                <a:cubicBezTo>
                  <a:pt x="3983024" y="4236865"/>
                  <a:pt x="3985291" y="4240040"/>
                  <a:pt x="3987709" y="4243819"/>
                </a:cubicBezTo>
                <a:cubicBezTo>
                  <a:pt x="3990129" y="4247447"/>
                  <a:pt x="3991792" y="4251378"/>
                  <a:pt x="3993454" y="4255308"/>
                </a:cubicBezTo>
                <a:cubicBezTo>
                  <a:pt x="3995873" y="4261658"/>
                  <a:pt x="3997687" y="4268461"/>
                  <a:pt x="3998746" y="4275263"/>
                </a:cubicBezTo>
                <a:cubicBezTo>
                  <a:pt x="4000711" y="4288265"/>
                  <a:pt x="4001919" y="4301418"/>
                  <a:pt x="4002979" y="4314569"/>
                </a:cubicBezTo>
                <a:cubicBezTo>
                  <a:pt x="4004038" y="4327722"/>
                  <a:pt x="4004944" y="4341327"/>
                  <a:pt x="4002676" y="4354480"/>
                </a:cubicBezTo>
                <a:cubicBezTo>
                  <a:pt x="4001466" y="4361736"/>
                  <a:pt x="3999954" y="4368842"/>
                  <a:pt x="3997840" y="4375947"/>
                </a:cubicBezTo>
                <a:cubicBezTo>
                  <a:pt x="3995873" y="4382599"/>
                  <a:pt x="3992849" y="4388948"/>
                  <a:pt x="3989674" y="4394995"/>
                </a:cubicBezTo>
                <a:cubicBezTo>
                  <a:pt x="3984083" y="4406030"/>
                  <a:pt x="3978186" y="4416915"/>
                  <a:pt x="3971837" y="4427498"/>
                </a:cubicBezTo>
                <a:cubicBezTo>
                  <a:pt x="3968056" y="4433848"/>
                  <a:pt x="3963067" y="4439592"/>
                  <a:pt x="3957927" y="4444884"/>
                </a:cubicBezTo>
                <a:lnTo>
                  <a:pt x="3957720" y="4445054"/>
                </a:lnTo>
                <a:lnTo>
                  <a:pt x="3956720" y="4486307"/>
                </a:lnTo>
                <a:cubicBezTo>
                  <a:pt x="3957779" y="4499912"/>
                  <a:pt x="3959894" y="4513366"/>
                  <a:pt x="3962464" y="4526671"/>
                </a:cubicBezTo>
                <a:cubicBezTo>
                  <a:pt x="3964883" y="4539521"/>
                  <a:pt x="3967905" y="4552521"/>
                  <a:pt x="3971837" y="4565220"/>
                </a:cubicBezTo>
                <a:cubicBezTo>
                  <a:pt x="3972743" y="4567942"/>
                  <a:pt x="3973651" y="4570662"/>
                  <a:pt x="3974861" y="4573384"/>
                </a:cubicBezTo>
                <a:cubicBezTo>
                  <a:pt x="3975918" y="4575803"/>
                  <a:pt x="3977129" y="4578070"/>
                  <a:pt x="3978490" y="4580187"/>
                </a:cubicBezTo>
                <a:cubicBezTo>
                  <a:pt x="3980304" y="4582756"/>
                  <a:pt x="3982269" y="4585025"/>
                  <a:pt x="3984535" y="4587142"/>
                </a:cubicBezTo>
                <a:lnTo>
                  <a:pt x="3991587" y="4593230"/>
                </a:lnTo>
                <a:lnTo>
                  <a:pt x="3992699" y="4592583"/>
                </a:lnTo>
                <a:cubicBezTo>
                  <a:pt x="3995873" y="4591222"/>
                  <a:pt x="4000862" y="4591072"/>
                  <a:pt x="4004038" y="4592886"/>
                </a:cubicBezTo>
                <a:cubicBezTo>
                  <a:pt x="4006455" y="4594246"/>
                  <a:pt x="4009176" y="4595909"/>
                  <a:pt x="4010689" y="4598479"/>
                </a:cubicBezTo>
                <a:cubicBezTo>
                  <a:pt x="4011444" y="4599839"/>
                  <a:pt x="4012503" y="4601199"/>
                  <a:pt x="4012957" y="4602712"/>
                </a:cubicBezTo>
                <a:lnTo>
                  <a:pt x="4014189" y="4607402"/>
                </a:lnTo>
                <a:lnTo>
                  <a:pt x="4027620" y="4569453"/>
                </a:lnTo>
                <a:cubicBezTo>
                  <a:pt x="4032155" y="4557510"/>
                  <a:pt x="4036993" y="4545869"/>
                  <a:pt x="4042739" y="4534531"/>
                </a:cubicBezTo>
                <a:cubicBezTo>
                  <a:pt x="4048632" y="4523041"/>
                  <a:pt x="4054378" y="4511552"/>
                  <a:pt x="4060426" y="4500063"/>
                </a:cubicBezTo>
                <a:cubicBezTo>
                  <a:pt x="4066623" y="4487969"/>
                  <a:pt x="4073275" y="4476025"/>
                  <a:pt x="4080833" y="4464687"/>
                </a:cubicBezTo>
                <a:cubicBezTo>
                  <a:pt x="4083554" y="4460757"/>
                  <a:pt x="4086277" y="4456978"/>
                  <a:pt x="4090207" y="4454105"/>
                </a:cubicBezTo>
                <a:cubicBezTo>
                  <a:pt x="4094289" y="4451082"/>
                  <a:pt x="4100335" y="4450326"/>
                  <a:pt x="4105024" y="4452442"/>
                </a:cubicBezTo>
                <a:cubicBezTo>
                  <a:pt x="4107592" y="4453500"/>
                  <a:pt x="4109406" y="4455465"/>
                  <a:pt x="4111371" y="4457432"/>
                </a:cubicBezTo>
                <a:cubicBezTo>
                  <a:pt x="4112279" y="4458338"/>
                  <a:pt x="4113035" y="4459244"/>
                  <a:pt x="4113640" y="4460303"/>
                </a:cubicBezTo>
                <a:lnTo>
                  <a:pt x="4119196" y="4471959"/>
                </a:lnTo>
                <a:lnTo>
                  <a:pt x="4123465" y="4455919"/>
                </a:lnTo>
                <a:cubicBezTo>
                  <a:pt x="4130874" y="4430522"/>
                  <a:pt x="4140699" y="4405729"/>
                  <a:pt x="4152943" y="4382448"/>
                </a:cubicBezTo>
                <a:cubicBezTo>
                  <a:pt x="4158840" y="4371110"/>
                  <a:pt x="4165342" y="4359922"/>
                  <a:pt x="4171691" y="4348886"/>
                </a:cubicBezTo>
                <a:cubicBezTo>
                  <a:pt x="4175167" y="4342839"/>
                  <a:pt x="4178494" y="4336642"/>
                  <a:pt x="4182575" y="4331048"/>
                </a:cubicBezTo>
                <a:cubicBezTo>
                  <a:pt x="4184692" y="4328176"/>
                  <a:pt x="4186961" y="4325001"/>
                  <a:pt x="4189982" y="4323187"/>
                </a:cubicBezTo>
                <a:cubicBezTo>
                  <a:pt x="4191947" y="4322129"/>
                  <a:pt x="4193762" y="4320919"/>
                  <a:pt x="4195880" y="4320164"/>
                </a:cubicBezTo>
                <a:cubicBezTo>
                  <a:pt x="4198600" y="4319256"/>
                  <a:pt x="4201321" y="4319105"/>
                  <a:pt x="4204043" y="4319256"/>
                </a:cubicBezTo>
                <a:cubicBezTo>
                  <a:pt x="4211601" y="4319710"/>
                  <a:pt x="4217346" y="4324698"/>
                  <a:pt x="4222334" y="4329990"/>
                </a:cubicBezTo>
                <a:lnTo>
                  <a:pt x="4225991" y="4335811"/>
                </a:lnTo>
                <a:lnTo>
                  <a:pt x="4240021" y="4298091"/>
                </a:lnTo>
                <a:cubicBezTo>
                  <a:pt x="4250150" y="4274357"/>
                  <a:pt x="4260431" y="4250621"/>
                  <a:pt x="4273129" y="4228096"/>
                </a:cubicBezTo>
                <a:cubicBezTo>
                  <a:pt x="4279932" y="4216002"/>
                  <a:pt x="4286735" y="4203908"/>
                  <a:pt x="4294748" y="4192722"/>
                </a:cubicBezTo>
                <a:cubicBezTo>
                  <a:pt x="4298527" y="4187430"/>
                  <a:pt x="4302306" y="4182289"/>
                  <a:pt x="4306389" y="4177452"/>
                </a:cubicBezTo>
                <a:cubicBezTo>
                  <a:pt x="4310773" y="4172312"/>
                  <a:pt x="4315308" y="4167172"/>
                  <a:pt x="4320447" y="4162788"/>
                </a:cubicBezTo>
                <a:cubicBezTo>
                  <a:pt x="4323925" y="4159915"/>
                  <a:pt x="4328006" y="4158253"/>
                  <a:pt x="4332390" y="4157496"/>
                </a:cubicBezTo>
                <a:lnTo>
                  <a:pt x="4344130" y="4161080"/>
                </a:lnTo>
                <a:lnTo>
                  <a:pt x="4361115" y="4104132"/>
                </a:lnTo>
                <a:cubicBezTo>
                  <a:pt x="4363687" y="4097783"/>
                  <a:pt x="4366104" y="4091282"/>
                  <a:pt x="4368825" y="4085084"/>
                </a:cubicBezTo>
                <a:cubicBezTo>
                  <a:pt x="4371547" y="4079037"/>
                  <a:pt x="4374571" y="4073141"/>
                  <a:pt x="4377595" y="4067246"/>
                </a:cubicBezTo>
                <a:cubicBezTo>
                  <a:pt x="4383490" y="4056058"/>
                  <a:pt x="4389688" y="4045174"/>
                  <a:pt x="4396190" y="4034440"/>
                </a:cubicBezTo>
                <a:cubicBezTo>
                  <a:pt x="4403294" y="4022498"/>
                  <a:pt x="4410549" y="4010555"/>
                  <a:pt x="4418261" y="3998914"/>
                </a:cubicBezTo>
                <a:cubicBezTo>
                  <a:pt x="4419923" y="3996343"/>
                  <a:pt x="4421586" y="3993924"/>
                  <a:pt x="4423248" y="3991506"/>
                </a:cubicBezTo>
                <a:cubicBezTo>
                  <a:pt x="4426424" y="3986971"/>
                  <a:pt x="4429900" y="3981830"/>
                  <a:pt x="4435192" y="3979715"/>
                </a:cubicBezTo>
                <a:cubicBezTo>
                  <a:pt x="4436552" y="3979412"/>
                  <a:pt x="4437912" y="3979110"/>
                  <a:pt x="4439273" y="3978807"/>
                </a:cubicBezTo>
                <a:cubicBezTo>
                  <a:pt x="4441542" y="3978656"/>
                  <a:pt x="4443659" y="3978958"/>
                  <a:pt x="4445775" y="3979865"/>
                </a:cubicBezTo>
                <a:cubicBezTo>
                  <a:pt x="4448194" y="3980621"/>
                  <a:pt x="4449704" y="3982133"/>
                  <a:pt x="4451519" y="3984098"/>
                </a:cubicBezTo>
                <a:lnTo>
                  <a:pt x="4451523" y="3984103"/>
                </a:lnTo>
                <a:lnTo>
                  <a:pt x="4453030" y="3979865"/>
                </a:lnTo>
                <a:cubicBezTo>
                  <a:pt x="4457110" y="3969284"/>
                  <a:pt x="4461343" y="3958852"/>
                  <a:pt x="4465879" y="3948421"/>
                </a:cubicBezTo>
                <a:cubicBezTo>
                  <a:pt x="4474950" y="3928012"/>
                  <a:pt x="4484021" y="3907755"/>
                  <a:pt x="4495359" y="3888555"/>
                </a:cubicBezTo>
                <a:cubicBezTo>
                  <a:pt x="4502464" y="3876461"/>
                  <a:pt x="4510476" y="3864821"/>
                  <a:pt x="4518338" y="3853181"/>
                </a:cubicBezTo>
                <a:cubicBezTo>
                  <a:pt x="4525594" y="3842296"/>
                  <a:pt x="4533001" y="3831562"/>
                  <a:pt x="4540713" y="3820980"/>
                </a:cubicBezTo>
                <a:cubicBezTo>
                  <a:pt x="4547968" y="3811002"/>
                  <a:pt x="4555225" y="3800873"/>
                  <a:pt x="4563236" y="3791501"/>
                </a:cubicBezTo>
                <a:cubicBezTo>
                  <a:pt x="4569436" y="3784244"/>
                  <a:pt x="4576842" y="3774115"/>
                  <a:pt x="4587575" y="3776232"/>
                </a:cubicBezTo>
                <a:cubicBezTo>
                  <a:pt x="4597100" y="3778046"/>
                  <a:pt x="4601635" y="3787720"/>
                  <a:pt x="4604054" y="3796186"/>
                </a:cubicBezTo>
                <a:cubicBezTo>
                  <a:pt x="4605415" y="3801024"/>
                  <a:pt x="4606170" y="3806014"/>
                  <a:pt x="4606926" y="3811002"/>
                </a:cubicBezTo>
                <a:lnTo>
                  <a:pt x="4607110" y="3813373"/>
                </a:lnTo>
                <a:lnTo>
                  <a:pt x="4622650" y="3782430"/>
                </a:lnTo>
                <a:cubicBezTo>
                  <a:pt x="4634140" y="3760056"/>
                  <a:pt x="4647594" y="3738741"/>
                  <a:pt x="4662108" y="3718181"/>
                </a:cubicBezTo>
                <a:cubicBezTo>
                  <a:pt x="4669817" y="3707447"/>
                  <a:pt x="4677980" y="3697167"/>
                  <a:pt x="4685993" y="3686887"/>
                </a:cubicBezTo>
                <a:cubicBezTo>
                  <a:pt x="4694006" y="3676607"/>
                  <a:pt x="4702169" y="3666477"/>
                  <a:pt x="4710332" y="3656348"/>
                </a:cubicBezTo>
                <a:cubicBezTo>
                  <a:pt x="4714415" y="3651360"/>
                  <a:pt x="4718496" y="3646221"/>
                  <a:pt x="4722729" y="3641383"/>
                </a:cubicBezTo>
                <a:cubicBezTo>
                  <a:pt x="4725601" y="3638056"/>
                  <a:pt x="4728474" y="3634579"/>
                  <a:pt x="4731951" y="3631708"/>
                </a:cubicBezTo>
                <a:cubicBezTo>
                  <a:pt x="4735428" y="3628835"/>
                  <a:pt x="4740265" y="3626567"/>
                  <a:pt x="4744951" y="3627324"/>
                </a:cubicBezTo>
                <a:cubicBezTo>
                  <a:pt x="4747521" y="3627776"/>
                  <a:pt x="4750092" y="3628381"/>
                  <a:pt x="4752057" y="3630195"/>
                </a:cubicBezTo>
                <a:cubicBezTo>
                  <a:pt x="4753568" y="3631405"/>
                  <a:pt x="4755081" y="3632765"/>
                  <a:pt x="4756140" y="3634579"/>
                </a:cubicBezTo>
                <a:cubicBezTo>
                  <a:pt x="4759919" y="3640929"/>
                  <a:pt x="4761280" y="3648489"/>
                  <a:pt x="4762337" y="3655745"/>
                </a:cubicBezTo>
                <a:cubicBezTo>
                  <a:pt x="4762791" y="3658767"/>
                  <a:pt x="4763094" y="3661943"/>
                  <a:pt x="4763395" y="3664967"/>
                </a:cubicBezTo>
                <a:cubicBezTo>
                  <a:pt x="4764002" y="3671014"/>
                  <a:pt x="4764303" y="3677061"/>
                  <a:pt x="4764605" y="3683108"/>
                </a:cubicBezTo>
                <a:cubicBezTo>
                  <a:pt x="4765059" y="3693388"/>
                  <a:pt x="4765511" y="3703515"/>
                  <a:pt x="4765815" y="3713494"/>
                </a:cubicBezTo>
                <a:cubicBezTo>
                  <a:pt x="4765965" y="3716517"/>
                  <a:pt x="4765965" y="3719692"/>
                  <a:pt x="4765965" y="3722866"/>
                </a:cubicBezTo>
                <a:cubicBezTo>
                  <a:pt x="4765965" y="3736322"/>
                  <a:pt x="4765511" y="3750079"/>
                  <a:pt x="4763546" y="3763533"/>
                </a:cubicBezTo>
                <a:cubicBezTo>
                  <a:pt x="4761581" y="3776534"/>
                  <a:pt x="4759162" y="3789233"/>
                  <a:pt x="4755535" y="3801781"/>
                </a:cubicBezTo>
                <a:cubicBezTo>
                  <a:pt x="4751754" y="3814783"/>
                  <a:pt x="4747824" y="3827934"/>
                  <a:pt x="4743289" y="3840785"/>
                </a:cubicBezTo>
                <a:cubicBezTo>
                  <a:pt x="4734975" y="3864368"/>
                  <a:pt x="4724544" y="3886893"/>
                  <a:pt x="4713053" y="3909115"/>
                </a:cubicBezTo>
                <a:lnTo>
                  <a:pt x="4703680" y="3925937"/>
                </a:lnTo>
                <a:lnTo>
                  <a:pt x="4726507" y="3911383"/>
                </a:lnTo>
                <a:cubicBezTo>
                  <a:pt x="4738147" y="3903825"/>
                  <a:pt x="4750392" y="3897324"/>
                  <a:pt x="4762790" y="3891126"/>
                </a:cubicBezTo>
                <a:cubicBezTo>
                  <a:pt x="4773674" y="3885531"/>
                  <a:pt x="4785163" y="3880694"/>
                  <a:pt x="4796804" y="3876764"/>
                </a:cubicBezTo>
                <a:cubicBezTo>
                  <a:pt x="4799677" y="3875705"/>
                  <a:pt x="4802701" y="3874799"/>
                  <a:pt x="4805574" y="3874042"/>
                </a:cubicBezTo>
                <a:cubicBezTo>
                  <a:pt x="4807688" y="3873439"/>
                  <a:pt x="4809956" y="3872682"/>
                  <a:pt x="4812072" y="3872531"/>
                </a:cubicBezTo>
                <a:cubicBezTo>
                  <a:pt x="4816154" y="3872077"/>
                  <a:pt x="4819783" y="3872531"/>
                  <a:pt x="4823411" y="3874345"/>
                </a:cubicBezTo>
                <a:cubicBezTo>
                  <a:pt x="4827947" y="3876613"/>
                  <a:pt x="4831575" y="3880392"/>
                  <a:pt x="4833691" y="3885079"/>
                </a:cubicBezTo>
                <a:cubicBezTo>
                  <a:pt x="4835354" y="3888557"/>
                  <a:pt x="4836564" y="3892486"/>
                  <a:pt x="4836714" y="3896416"/>
                </a:cubicBezTo>
                <a:cubicBezTo>
                  <a:pt x="4836714" y="3897173"/>
                  <a:pt x="4836714" y="3898079"/>
                  <a:pt x="4836413" y="3899441"/>
                </a:cubicBezTo>
                <a:cubicBezTo>
                  <a:pt x="4836564" y="3903522"/>
                  <a:pt x="4836413" y="3907604"/>
                  <a:pt x="4835808" y="3911534"/>
                </a:cubicBezTo>
                <a:cubicBezTo>
                  <a:pt x="4834599" y="3919395"/>
                  <a:pt x="4831272" y="3926804"/>
                  <a:pt x="4828099" y="3934060"/>
                </a:cubicBezTo>
                <a:cubicBezTo>
                  <a:pt x="4825678" y="3939804"/>
                  <a:pt x="4822957" y="3945397"/>
                  <a:pt x="4820084" y="3950992"/>
                </a:cubicBezTo>
                <a:cubicBezTo>
                  <a:pt x="4813886" y="3962783"/>
                  <a:pt x="4807234" y="3974122"/>
                  <a:pt x="4799828" y="3985157"/>
                </a:cubicBezTo>
                <a:cubicBezTo>
                  <a:pt x="4792420" y="3996042"/>
                  <a:pt x="4784861" y="4006776"/>
                  <a:pt x="4776698" y="4017056"/>
                </a:cubicBezTo>
                <a:lnTo>
                  <a:pt x="4759636" y="4036035"/>
                </a:lnTo>
                <a:lnTo>
                  <a:pt x="4760068" y="4037614"/>
                </a:lnTo>
                <a:cubicBezTo>
                  <a:pt x="4760219" y="4038522"/>
                  <a:pt x="4760219" y="4039580"/>
                  <a:pt x="4759917" y="4040639"/>
                </a:cubicBezTo>
                <a:cubicBezTo>
                  <a:pt x="4760068" y="4043813"/>
                  <a:pt x="4759614" y="4046988"/>
                  <a:pt x="4759011" y="4050011"/>
                </a:cubicBezTo>
                <a:cubicBezTo>
                  <a:pt x="4757498" y="4056209"/>
                  <a:pt x="4755380" y="4062256"/>
                  <a:pt x="4752961" y="4068152"/>
                </a:cubicBezTo>
                <a:cubicBezTo>
                  <a:pt x="4747822" y="4080548"/>
                  <a:pt x="4741475" y="4092341"/>
                  <a:pt x="4735427" y="4104132"/>
                </a:cubicBezTo>
                <a:cubicBezTo>
                  <a:pt x="4723181" y="4128472"/>
                  <a:pt x="4710180" y="4152357"/>
                  <a:pt x="4695063" y="4175034"/>
                </a:cubicBezTo>
                <a:cubicBezTo>
                  <a:pt x="4688412" y="4185011"/>
                  <a:pt x="4681155" y="4194687"/>
                  <a:pt x="4673140" y="4203606"/>
                </a:cubicBezTo>
                <a:lnTo>
                  <a:pt x="4671317" y="4205559"/>
                </a:lnTo>
                <a:lnTo>
                  <a:pt x="4672538" y="4205874"/>
                </a:lnTo>
                <a:cubicBezTo>
                  <a:pt x="4675561" y="4207387"/>
                  <a:pt x="4677980" y="4209049"/>
                  <a:pt x="4680249" y="4211620"/>
                </a:cubicBezTo>
                <a:cubicBezTo>
                  <a:pt x="4681458" y="4212828"/>
                  <a:pt x="4682363" y="4214190"/>
                  <a:pt x="4682970" y="4215701"/>
                </a:cubicBezTo>
                <a:cubicBezTo>
                  <a:pt x="4683271" y="4216305"/>
                  <a:pt x="4683574" y="4216910"/>
                  <a:pt x="4683876" y="4217515"/>
                </a:cubicBezTo>
                <a:cubicBezTo>
                  <a:pt x="4684330" y="4219329"/>
                  <a:pt x="4685085" y="4221143"/>
                  <a:pt x="4685236" y="4222957"/>
                </a:cubicBezTo>
                <a:cubicBezTo>
                  <a:pt x="4685236" y="4223865"/>
                  <a:pt x="4685388" y="4224771"/>
                  <a:pt x="4685690" y="4225679"/>
                </a:cubicBezTo>
                <a:cubicBezTo>
                  <a:pt x="4685690" y="4226738"/>
                  <a:pt x="4685690" y="4227795"/>
                  <a:pt x="4685690" y="4229004"/>
                </a:cubicBezTo>
                <a:cubicBezTo>
                  <a:pt x="4685541" y="4233389"/>
                  <a:pt x="4684330" y="4237470"/>
                  <a:pt x="4682970" y="4241552"/>
                </a:cubicBezTo>
                <a:cubicBezTo>
                  <a:pt x="4682063" y="4244425"/>
                  <a:pt x="4680854" y="4247296"/>
                  <a:pt x="4679492" y="4250018"/>
                </a:cubicBezTo>
                <a:cubicBezTo>
                  <a:pt x="4673446" y="4262263"/>
                  <a:pt x="4665887" y="4273752"/>
                  <a:pt x="4658025" y="4284940"/>
                </a:cubicBezTo>
                <a:cubicBezTo>
                  <a:pt x="4650163" y="4295976"/>
                  <a:pt x="4641850" y="4306559"/>
                  <a:pt x="4633232" y="4316839"/>
                </a:cubicBezTo>
                <a:cubicBezTo>
                  <a:pt x="4628998" y="4321827"/>
                  <a:pt x="4624916" y="4326966"/>
                  <a:pt x="4620383" y="4331653"/>
                </a:cubicBezTo>
                <a:cubicBezTo>
                  <a:pt x="4615545" y="4336794"/>
                  <a:pt x="4610404" y="4341632"/>
                  <a:pt x="4605113" y="4346468"/>
                </a:cubicBezTo>
                <a:cubicBezTo>
                  <a:pt x="4595740" y="4355086"/>
                  <a:pt x="4586368" y="4363853"/>
                  <a:pt x="4576540" y="4371867"/>
                </a:cubicBezTo>
                <a:cubicBezTo>
                  <a:pt x="4566866" y="4379879"/>
                  <a:pt x="4557039" y="4387588"/>
                  <a:pt x="4547363" y="4395298"/>
                </a:cubicBezTo>
                <a:lnTo>
                  <a:pt x="4538011" y="4402516"/>
                </a:lnTo>
                <a:lnTo>
                  <a:pt x="4540863" y="4404672"/>
                </a:lnTo>
                <a:cubicBezTo>
                  <a:pt x="4542223" y="4407997"/>
                  <a:pt x="4543132" y="4411625"/>
                  <a:pt x="4543282" y="4415406"/>
                </a:cubicBezTo>
                <a:cubicBezTo>
                  <a:pt x="4543282" y="4415556"/>
                  <a:pt x="4543282" y="4415858"/>
                  <a:pt x="4543584" y="4416615"/>
                </a:cubicBezTo>
                <a:cubicBezTo>
                  <a:pt x="4543737" y="4420394"/>
                  <a:pt x="4543584" y="4424475"/>
                  <a:pt x="4542828" y="4428255"/>
                </a:cubicBezTo>
                <a:cubicBezTo>
                  <a:pt x="4541317" y="4435662"/>
                  <a:pt x="4539200" y="4443222"/>
                  <a:pt x="4536781" y="4450477"/>
                </a:cubicBezTo>
                <a:cubicBezTo>
                  <a:pt x="4534816" y="4456072"/>
                  <a:pt x="4532396" y="4461362"/>
                  <a:pt x="4529827" y="4466653"/>
                </a:cubicBezTo>
                <a:cubicBezTo>
                  <a:pt x="4524081" y="4478596"/>
                  <a:pt x="4517279" y="4490086"/>
                  <a:pt x="4509721" y="4500971"/>
                </a:cubicBezTo>
                <a:cubicBezTo>
                  <a:pt x="4502464" y="4511251"/>
                  <a:pt x="4494301" y="4520926"/>
                  <a:pt x="4485836" y="4530298"/>
                </a:cubicBezTo>
                <a:cubicBezTo>
                  <a:pt x="4477520" y="4539521"/>
                  <a:pt x="4468298" y="4548138"/>
                  <a:pt x="4458623" y="4555848"/>
                </a:cubicBezTo>
                <a:lnTo>
                  <a:pt x="4450917" y="4561522"/>
                </a:lnTo>
                <a:lnTo>
                  <a:pt x="4452726" y="4568545"/>
                </a:lnTo>
                <a:cubicBezTo>
                  <a:pt x="4452726" y="4569604"/>
                  <a:pt x="4452726" y="4570813"/>
                  <a:pt x="4452575" y="4571872"/>
                </a:cubicBezTo>
                <a:cubicBezTo>
                  <a:pt x="4452122" y="4575954"/>
                  <a:pt x="4450914" y="4580036"/>
                  <a:pt x="4449552" y="4583815"/>
                </a:cubicBezTo>
                <a:cubicBezTo>
                  <a:pt x="4447285" y="4590013"/>
                  <a:pt x="4444867" y="4596211"/>
                  <a:pt x="4441995" y="4602107"/>
                </a:cubicBezTo>
                <a:cubicBezTo>
                  <a:pt x="4435948" y="4614504"/>
                  <a:pt x="4429144" y="4626598"/>
                  <a:pt x="4421435" y="4637935"/>
                </a:cubicBezTo>
                <a:cubicBezTo>
                  <a:pt x="4417807" y="4643378"/>
                  <a:pt x="4414025" y="4648519"/>
                  <a:pt x="4409794" y="4653507"/>
                </a:cubicBezTo>
                <a:cubicBezTo>
                  <a:pt x="4405259" y="4658799"/>
                  <a:pt x="4400722" y="4663787"/>
                  <a:pt x="4396188" y="4668928"/>
                </a:cubicBezTo>
                <a:cubicBezTo>
                  <a:pt x="4387116" y="4679055"/>
                  <a:pt x="4377593" y="4688580"/>
                  <a:pt x="4367617" y="4697801"/>
                </a:cubicBezTo>
                <a:cubicBezTo>
                  <a:pt x="4358847" y="4705966"/>
                  <a:pt x="4349474" y="4713373"/>
                  <a:pt x="4338892" y="4719269"/>
                </a:cubicBezTo>
                <a:cubicBezTo>
                  <a:pt x="4332543" y="4722897"/>
                  <a:pt x="4326192" y="4726526"/>
                  <a:pt x="4319389" y="4729246"/>
                </a:cubicBezTo>
                <a:lnTo>
                  <a:pt x="4308131" y="4732728"/>
                </a:lnTo>
                <a:lnTo>
                  <a:pt x="4309109" y="4736956"/>
                </a:lnTo>
                <a:cubicBezTo>
                  <a:pt x="4309109" y="4739827"/>
                  <a:pt x="4308959" y="4742549"/>
                  <a:pt x="4308354" y="4745270"/>
                </a:cubicBezTo>
                <a:cubicBezTo>
                  <a:pt x="4307597" y="4749201"/>
                  <a:pt x="4306691" y="4752980"/>
                  <a:pt x="4305481" y="4756759"/>
                </a:cubicBezTo>
                <a:cubicBezTo>
                  <a:pt x="4303516" y="4762806"/>
                  <a:pt x="4301400" y="4768552"/>
                  <a:pt x="4298680" y="4774296"/>
                </a:cubicBezTo>
                <a:cubicBezTo>
                  <a:pt x="4293086" y="4786390"/>
                  <a:pt x="4286283" y="4798031"/>
                  <a:pt x="4278120" y="4808462"/>
                </a:cubicBezTo>
                <a:cubicBezTo>
                  <a:pt x="4270105" y="4818742"/>
                  <a:pt x="4261640" y="4828418"/>
                  <a:pt x="4252571" y="4837639"/>
                </a:cubicBezTo>
                <a:cubicBezTo>
                  <a:pt x="4243801" y="4846559"/>
                  <a:pt x="4234428" y="4854874"/>
                  <a:pt x="4225055" y="4863036"/>
                </a:cubicBezTo>
                <a:cubicBezTo>
                  <a:pt x="4221125" y="4866514"/>
                  <a:pt x="4217044" y="4869991"/>
                  <a:pt x="4212811" y="4873015"/>
                </a:cubicBezTo>
                <a:lnTo>
                  <a:pt x="4212227" y="4873382"/>
                </a:lnTo>
                <a:lnTo>
                  <a:pt x="4210392" y="4879970"/>
                </a:lnTo>
                <a:cubicBezTo>
                  <a:pt x="4209635" y="4881633"/>
                  <a:pt x="4208728" y="4883144"/>
                  <a:pt x="4207973" y="4884657"/>
                </a:cubicBezTo>
                <a:cubicBezTo>
                  <a:pt x="4206159" y="4887982"/>
                  <a:pt x="4204043" y="4891158"/>
                  <a:pt x="4202078" y="4894332"/>
                </a:cubicBezTo>
                <a:cubicBezTo>
                  <a:pt x="4198751" y="4899774"/>
                  <a:pt x="4194668" y="4904612"/>
                  <a:pt x="4190588" y="4909450"/>
                </a:cubicBezTo>
                <a:cubicBezTo>
                  <a:pt x="4185902" y="4915043"/>
                  <a:pt x="4180761" y="4919880"/>
                  <a:pt x="4175470" y="4924718"/>
                </a:cubicBezTo>
                <a:cubicBezTo>
                  <a:pt x="4170934" y="4928951"/>
                  <a:pt x="4166248" y="4932881"/>
                  <a:pt x="4161412" y="4936812"/>
                </a:cubicBezTo>
                <a:lnTo>
                  <a:pt x="4149967" y="4944979"/>
                </a:lnTo>
                <a:lnTo>
                  <a:pt x="4103580" y="4944979"/>
                </a:lnTo>
                <a:lnTo>
                  <a:pt x="4110312" y="4941951"/>
                </a:lnTo>
                <a:cubicBezTo>
                  <a:pt x="4129361" y="4931067"/>
                  <a:pt x="4146747" y="4917763"/>
                  <a:pt x="4162772" y="4902949"/>
                </a:cubicBezTo>
                <a:cubicBezTo>
                  <a:pt x="4170632" y="4895238"/>
                  <a:pt x="4177586" y="4886923"/>
                  <a:pt x="4183632" y="4877702"/>
                </a:cubicBezTo>
                <a:cubicBezTo>
                  <a:pt x="4172296" y="4878306"/>
                  <a:pt x="4160958" y="4880121"/>
                  <a:pt x="4149921" y="4881784"/>
                </a:cubicBezTo>
                <a:cubicBezTo>
                  <a:pt x="4136011" y="4883900"/>
                  <a:pt x="4122407" y="4887226"/>
                  <a:pt x="4108954" y="4890553"/>
                </a:cubicBezTo>
                <a:cubicBezTo>
                  <a:pt x="4099730" y="4893123"/>
                  <a:pt x="4090508" y="4895692"/>
                  <a:pt x="4081589" y="4899170"/>
                </a:cubicBezTo>
                <a:cubicBezTo>
                  <a:pt x="4073122" y="4902344"/>
                  <a:pt x="4065111" y="4906275"/>
                  <a:pt x="4057249" y="4910508"/>
                </a:cubicBezTo>
                <a:cubicBezTo>
                  <a:pt x="4048936" y="4915344"/>
                  <a:pt x="4040772" y="4920334"/>
                  <a:pt x="4032759" y="4925626"/>
                </a:cubicBezTo>
                <a:cubicBezTo>
                  <a:pt x="4024293" y="4931067"/>
                  <a:pt x="4016129" y="4936812"/>
                  <a:pt x="4008420" y="4943464"/>
                </a:cubicBezTo>
                <a:lnTo>
                  <a:pt x="4007046" y="4944979"/>
                </a:lnTo>
                <a:lnTo>
                  <a:pt x="3942359" y="4944979"/>
                </a:lnTo>
                <a:lnTo>
                  <a:pt x="3945380" y="4936207"/>
                </a:lnTo>
                <a:cubicBezTo>
                  <a:pt x="3946893" y="4930916"/>
                  <a:pt x="3948251" y="4925626"/>
                  <a:pt x="3949159" y="4920334"/>
                </a:cubicBezTo>
                <a:cubicBezTo>
                  <a:pt x="3950216" y="4914589"/>
                  <a:pt x="3950973" y="4908692"/>
                  <a:pt x="3951275" y="4902798"/>
                </a:cubicBezTo>
                <a:cubicBezTo>
                  <a:pt x="3951275" y="4893575"/>
                  <a:pt x="3950823" y="4884203"/>
                  <a:pt x="3949915" y="4874981"/>
                </a:cubicBezTo>
                <a:cubicBezTo>
                  <a:pt x="3949007" y="4866062"/>
                  <a:pt x="3947194" y="4857293"/>
                  <a:pt x="3945079" y="4848071"/>
                </a:cubicBezTo>
                <a:cubicBezTo>
                  <a:pt x="3941902" y="4836280"/>
                  <a:pt x="3938426" y="4824488"/>
                  <a:pt x="3934798" y="4812697"/>
                </a:cubicBezTo>
                <a:cubicBezTo>
                  <a:pt x="3932077" y="4803777"/>
                  <a:pt x="3929204" y="4795160"/>
                  <a:pt x="3925425" y="4786694"/>
                </a:cubicBezTo>
                <a:cubicBezTo>
                  <a:pt x="3921796" y="4792589"/>
                  <a:pt x="3918167" y="4798485"/>
                  <a:pt x="3914388" y="4804231"/>
                </a:cubicBezTo>
                <a:cubicBezTo>
                  <a:pt x="3906225" y="4817080"/>
                  <a:pt x="3897911" y="4829779"/>
                  <a:pt x="3889898" y="4842780"/>
                </a:cubicBezTo>
                <a:cubicBezTo>
                  <a:pt x="3884757" y="4851095"/>
                  <a:pt x="3879920" y="4859410"/>
                  <a:pt x="3875537" y="4868026"/>
                </a:cubicBezTo>
                <a:cubicBezTo>
                  <a:pt x="3871303" y="4876492"/>
                  <a:pt x="3868432" y="4885866"/>
                  <a:pt x="3865559" y="4894937"/>
                </a:cubicBezTo>
                <a:cubicBezTo>
                  <a:pt x="3864046" y="4900227"/>
                  <a:pt x="3862535" y="4905518"/>
                  <a:pt x="3861629" y="4910961"/>
                </a:cubicBezTo>
                <a:cubicBezTo>
                  <a:pt x="3860570" y="4916706"/>
                  <a:pt x="3859965" y="4922450"/>
                  <a:pt x="3859662" y="4928195"/>
                </a:cubicBezTo>
                <a:lnTo>
                  <a:pt x="3861458" y="4944979"/>
                </a:lnTo>
                <a:lnTo>
                  <a:pt x="3835339" y="4944979"/>
                </a:lnTo>
                <a:lnTo>
                  <a:pt x="3835172" y="4942556"/>
                </a:lnTo>
                <a:cubicBezTo>
                  <a:pt x="3835021" y="4936511"/>
                  <a:pt x="3834870" y="4930462"/>
                  <a:pt x="3835172" y="4924567"/>
                </a:cubicBezTo>
                <a:cubicBezTo>
                  <a:pt x="3835626" y="4919125"/>
                  <a:pt x="3836078" y="4913833"/>
                  <a:pt x="3836986" y="4908391"/>
                </a:cubicBezTo>
                <a:cubicBezTo>
                  <a:pt x="3838045" y="4902193"/>
                  <a:pt x="3839859" y="4895994"/>
                  <a:pt x="3841523" y="4889947"/>
                </a:cubicBezTo>
                <a:cubicBezTo>
                  <a:pt x="3843486" y="4882993"/>
                  <a:pt x="3845604" y="4875737"/>
                  <a:pt x="3848326" y="4868934"/>
                </a:cubicBezTo>
                <a:cubicBezTo>
                  <a:pt x="3850743" y="4863038"/>
                  <a:pt x="3853313" y="4857293"/>
                  <a:pt x="3856337" y="4851699"/>
                </a:cubicBezTo>
                <a:cubicBezTo>
                  <a:pt x="3859511" y="4846106"/>
                  <a:pt x="3862688" y="4840513"/>
                  <a:pt x="3866011" y="4835071"/>
                </a:cubicBezTo>
                <a:cubicBezTo>
                  <a:pt x="3879316" y="4813301"/>
                  <a:pt x="3893376" y="4791984"/>
                  <a:pt x="3906980" y="4770217"/>
                </a:cubicBezTo>
                <a:cubicBezTo>
                  <a:pt x="3907282" y="4769460"/>
                  <a:pt x="3907587" y="4768855"/>
                  <a:pt x="3908039" y="4768250"/>
                </a:cubicBezTo>
                <a:cubicBezTo>
                  <a:pt x="3909096" y="4766134"/>
                  <a:pt x="3910609" y="4764017"/>
                  <a:pt x="3911969" y="4762052"/>
                </a:cubicBezTo>
                <a:cubicBezTo>
                  <a:pt x="3912574" y="4760994"/>
                  <a:pt x="3913179" y="4760087"/>
                  <a:pt x="3913934" y="4759180"/>
                </a:cubicBezTo>
                <a:cubicBezTo>
                  <a:pt x="3914993" y="4757819"/>
                  <a:pt x="3916202" y="4756761"/>
                  <a:pt x="3917412" y="4755702"/>
                </a:cubicBezTo>
                <a:lnTo>
                  <a:pt x="3919669" y="4754810"/>
                </a:lnTo>
                <a:lnTo>
                  <a:pt x="3923912" y="4730758"/>
                </a:lnTo>
                <a:cubicBezTo>
                  <a:pt x="3926936" y="4718361"/>
                  <a:pt x="3930112" y="4706116"/>
                  <a:pt x="3934496" y="4694173"/>
                </a:cubicBezTo>
                <a:lnTo>
                  <a:pt x="3938527" y="4684325"/>
                </a:lnTo>
                <a:lnTo>
                  <a:pt x="3935252" y="4675881"/>
                </a:lnTo>
                <a:cubicBezTo>
                  <a:pt x="3932833" y="4670589"/>
                  <a:pt x="3929809" y="4665601"/>
                  <a:pt x="3926785" y="4660613"/>
                </a:cubicBezTo>
                <a:cubicBezTo>
                  <a:pt x="3924063" y="4655926"/>
                  <a:pt x="3921192" y="4651391"/>
                  <a:pt x="3918320" y="4647006"/>
                </a:cubicBezTo>
                <a:cubicBezTo>
                  <a:pt x="3909701" y="4634156"/>
                  <a:pt x="3899876" y="4622062"/>
                  <a:pt x="3892318" y="4608457"/>
                </a:cubicBezTo>
                <a:cubicBezTo>
                  <a:pt x="3888385" y="4601201"/>
                  <a:pt x="3885968" y="4593340"/>
                  <a:pt x="3883397" y="4585478"/>
                </a:cubicBezTo>
                <a:cubicBezTo>
                  <a:pt x="3881283" y="4578977"/>
                  <a:pt x="3879316" y="4572175"/>
                  <a:pt x="3878259" y="4565371"/>
                </a:cubicBezTo>
                <a:cubicBezTo>
                  <a:pt x="3877047" y="4557662"/>
                  <a:pt x="3876595" y="4549801"/>
                  <a:pt x="3876141" y="4542090"/>
                </a:cubicBezTo>
                <a:cubicBezTo>
                  <a:pt x="3875687" y="4534834"/>
                  <a:pt x="3874932" y="4527427"/>
                  <a:pt x="3874327" y="4520170"/>
                </a:cubicBezTo>
                <a:cubicBezTo>
                  <a:pt x="3872967" y="4504750"/>
                  <a:pt x="3869489" y="4489783"/>
                  <a:pt x="3865408" y="4474817"/>
                </a:cubicBezTo>
                <a:cubicBezTo>
                  <a:pt x="3864349" y="4470735"/>
                  <a:pt x="3863293" y="4466502"/>
                  <a:pt x="3862535" y="4462269"/>
                </a:cubicBezTo>
                <a:lnTo>
                  <a:pt x="3862186" y="4457218"/>
                </a:lnTo>
                <a:lnTo>
                  <a:pt x="3854524" y="4455768"/>
                </a:lnTo>
                <a:cubicBezTo>
                  <a:pt x="3848627" y="4454257"/>
                  <a:pt x="3842733" y="4452291"/>
                  <a:pt x="3836835" y="4450175"/>
                </a:cubicBezTo>
                <a:cubicBezTo>
                  <a:pt x="3824137" y="4445792"/>
                  <a:pt x="3811437" y="4441559"/>
                  <a:pt x="3799344" y="4435512"/>
                </a:cubicBezTo>
                <a:cubicBezTo>
                  <a:pt x="3788006" y="4429766"/>
                  <a:pt x="3777574" y="4422056"/>
                  <a:pt x="3767748" y="4414044"/>
                </a:cubicBezTo>
                <a:cubicBezTo>
                  <a:pt x="3757015" y="4405276"/>
                  <a:pt x="3746888" y="4395752"/>
                  <a:pt x="3737059" y="4385773"/>
                </a:cubicBezTo>
                <a:cubicBezTo>
                  <a:pt x="3727988" y="4376552"/>
                  <a:pt x="3719372" y="4367180"/>
                  <a:pt x="3711360" y="4357202"/>
                </a:cubicBezTo>
                <a:cubicBezTo>
                  <a:pt x="3707277" y="4352062"/>
                  <a:pt x="3703498" y="4346620"/>
                  <a:pt x="3699871" y="4341328"/>
                </a:cubicBezTo>
                <a:cubicBezTo>
                  <a:pt x="3695487" y="4335131"/>
                  <a:pt x="3691555" y="4328780"/>
                  <a:pt x="3687926" y="4322129"/>
                </a:cubicBezTo>
                <a:cubicBezTo>
                  <a:pt x="3684903" y="4316837"/>
                  <a:pt x="3682183" y="4311244"/>
                  <a:pt x="3679462" y="4305802"/>
                </a:cubicBezTo>
                <a:cubicBezTo>
                  <a:pt x="3677194" y="4300964"/>
                  <a:pt x="3675078" y="4296277"/>
                  <a:pt x="3673263" y="4291289"/>
                </a:cubicBezTo>
                <a:cubicBezTo>
                  <a:pt x="3671903" y="4287510"/>
                  <a:pt x="3670844" y="4283731"/>
                  <a:pt x="3670240" y="4279648"/>
                </a:cubicBezTo>
                <a:cubicBezTo>
                  <a:pt x="3669484" y="4274357"/>
                  <a:pt x="3669635" y="4269369"/>
                  <a:pt x="3670543" y="4264077"/>
                </a:cubicBezTo>
                <a:lnTo>
                  <a:pt x="3671718" y="4261753"/>
                </a:lnTo>
                <a:lnTo>
                  <a:pt x="3662227" y="4255460"/>
                </a:lnTo>
                <a:cubicBezTo>
                  <a:pt x="3656786" y="4250924"/>
                  <a:pt x="3651341" y="4246087"/>
                  <a:pt x="3646354" y="4241098"/>
                </a:cubicBezTo>
                <a:cubicBezTo>
                  <a:pt x="3637436" y="4232329"/>
                  <a:pt x="3628816" y="4223108"/>
                  <a:pt x="3620655" y="4213734"/>
                </a:cubicBezTo>
                <a:cubicBezTo>
                  <a:pt x="3612188" y="4204060"/>
                  <a:pt x="3604630" y="4193780"/>
                  <a:pt x="3597222" y="4183197"/>
                </a:cubicBezTo>
                <a:cubicBezTo>
                  <a:pt x="3589510" y="4172011"/>
                  <a:pt x="3581801" y="4160521"/>
                  <a:pt x="3574998" y="4148729"/>
                </a:cubicBezTo>
                <a:cubicBezTo>
                  <a:pt x="3568498" y="4137390"/>
                  <a:pt x="3562149" y="4125901"/>
                  <a:pt x="3555497" y="4114715"/>
                </a:cubicBezTo>
                <a:cubicBezTo>
                  <a:pt x="3547486" y="4101108"/>
                  <a:pt x="3539020" y="4087352"/>
                  <a:pt x="3534181" y="4072235"/>
                </a:cubicBezTo>
                <a:cubicBezTo>
                  <a:pt x="3532821" y="4068002"/>
                  <a:pt x="3531913" y="4063466"/>
                  <a:pt x="3531913" y="4058931"/>
                </a:cubicBezTo>
                <a:cubicBezTo>
                  <a:pt x="3531913" y="4056512"/>
                  <a:pt x="3532063" y="4054395"/>
                  <a:pt x="3532669" y="4051976"/>
                </a:cubicBezTo>
                <a:cubicBezTo>
                  <a:pt x="3533122" y="4050011"/>
                  <a:pt x="3534031" y="4048197"/>
                  <a:pt x="3535087" y="4046383"/>
                </a:cubicBezTo>
                <a:cubicBezTo>
                  <a:pt x="3535541" y="4045628"/>
                  <a:pt x="3536297" y="4044720"/>
                  <a:pt x="3537052" y="4043964"/>
                </a:cubicBezTo>
                <a:cubicBezTo>
                  <a:pt x="3538415" y="4042604"/>
                  <a:pt x="3539624" y="4041696"/>
                  <a:pt x="3540834" y="4041091"/>
                </a:cubicBezTo>
                <a:cubicBezTo>
                  <a:pt x="3543100" y="4039882"/>
                  <a:pt x="3545216" y="4039127"/>
                  <a:pt x="3547786" y="4038823"/>
                </a:cubicBezTo>
                <a:lnTo>
                  <a:pt x="3552309" y="4039388"/>
                </a:lnTo>
                <a:lnTo>
                  <a:pt x="3541436" y="4023858"/>
                </a:lnTo>
                <a:cubicBezTo>
                  <a:pt x="3534784" y="4013578"/>
                  <a:pt x="3527983" y="4003147"/>
                  <a:pt x="3521935" y="3992413"/>
                </a:cubicBezTo>
                <a:cubicBezTo>
                  <a:pt x="3518608" y="3986820"/>
                  <a:pt x="3515433" y="3981075"/>
                  <a:pt x="3512259" y="3975331"/>
                </a:cubicBezTo>
                <a:cubicBezTo>
                  <a:pt x="3509085" y="3969585"/>
                  <a:pt x="3505759" y="3963842"/>
                  <a:pt x="3502886" y="3958098"/>
                </a:cubicBezTo>
                <a:cubicBezTo>
                  <a:pt x="3496838" y="3946002"/>
                  <a:pt x="3491247" y="3933606"/>
                  <a:pt x="3487315" y="3920757"/>
                </a:cubicBezTo>
                <a:cubicBezTo>
                  <a:pt x="3485049" y="3912896"/>
                  <a:pt x="3483688" y="3905034"/>
                  <a:pt x="3483084" y="3896870"/>
                </a:cubicBezTo>
                <a:cubicBezTo>
                  <a:pt x="3482780" y="3892788"/>
                  <a:pt x="3482780" y="3889009"/>
                  <a:pt x="3483839" y="3884927"/>
                </a:cubicBezTo>
                <a:cubicBezTo>
                  <a:pt x="3484898" y="3880543"/>
                  <a:pt x="3486712" y="3876310"/>
                  <a:pt x="3490037" y="3873136"/>
                </a:cubicBezTo>
                <a:cubicBezTo>
                  <a:pt x="3489885" y="3872985"/>
                  <a:pt x="3490037" y="3872833"/>
                  <a:pt x="3490186" y="3872833"/>
                </a:cubicBezTo>
                <a:cubicBezTo>
                  <a:pt x="3493212" y="3869962"/>
                  <a:pt x="3496537" y="3868600"/>
                  <a:pt x="3500620" y="3867543"/>
                </a:cubicBezTo>
                <a:cubicBezTo>
                  <a:pt x="3502434" y="3867089"/>
                  <a:pt x="3504550" y="3867240"/>
                  <a:pt x="3506515" y="3867089"/>
                </a:cubicBezTo>
                <a:lnTo>
                  <a:pt x="3507122" y="3867160"/>
                </a:lnTo>
                <a:lnTo>
                  <a:pt x="3491094" y="3840934"/>
                </a:lnTo>
                <a:cubicBezTo>
                  <a:pt x="3485350" y="3830200"/>
                  <a:pt x="3480663" y="3818711"/>
                  <a:pt x="3475977" y="3807525"/>
                </a:cubicBezTo>
                <a:cubicBezTo>
                  <a:pt x="3470838" y="3795127"/>
                  <a:pt x="3466303" y="3782579"/>
                  <a:pt x="3462068" y="3770033"/>
                </a:cubicBezTo>
                <a:cubicBezTo>
                  <a:pt x="3457685" y="3756729"/>
                  <a:pt x="3453603" y="3742972"/>
                  <a:pt x="3452092" y="3729064"/>
                </a:cubicBezTo>
                <a:cubicBezTo>
                  <a:pt x="3451184" y="3721052"/>
                  <a:pt x="3451638" y="3712887"/>
                  <a:pt x="3455266" y="3705480"/>
                </a:cubicBezTo>
                <a:cubicBezTo>
                  <a:pt x="3456476" y="3703061"/>
                  <a:pt x="3457382" y="3701096"/>
                  <a:pt x="3459046" y="3699130"/>
                </a:cubicBezTo>
                <a:lnTo>
                  <a:pt x="3459950" y="3698160"/>
                </a:lnTo>
                <a:lnTo>
                  <a:pt x="3455719" y="3690967"/>
                </a:lnTo>
                <a:cubicBezTo>
                  <a:pt x="3452697" y="3685676"/>
                  <a:pt x="3449671" y="3680384"/>
                  <a:pt x="3446800" y="3675094"/>
                </a:cubicBezTo>
                <a:cubicBezTo>
                  <a:pt x="3440754" y="3664057"/>
                  <a:pt x="3435765" y="3652568"/>
                  <a:pt x="3431228" y="3640777"/>
                </a:cubicBezTo>
                <a:cubicBezTo>
                  <a:pt x="3426392" y="3627927"/>
                  <a:pt x="3422159" y="3614624"/>
                  <a:pt x="3418076" y="3601471"/>
                </a:cubicBezTo>
                <a:cubicBezTo>
                  <a:pt x="3414297" y="3589226"/>
                  <a:pt x="3410518" y="3576980"/>
                  <a:pt x="3406739" y="3564885"/>
                </a:cubicBezTo>
                <a:cubicBezTo>
                  <a:pt x="3404773" y="3558386"/>
                  <a:pt x="3402807" y="3552036"/>
                  <a:pt x="3400994" y="3545535"/>
                </a:cubicBezTo>
                <a:cubicBezTo>
                  <a:pt x="3399180" y="3539035"/>
                  <a:pt x="3397820" y="3532535"/>
                  <a:pt x="3396610" y="3526034"/>
                </a:cubicBezTo>
                <a:cubicBezTo>
                  <a:pt x="3395400" y="3519986"/>
                  <a:pt x="3394492" y="3513939"/>
                  <a:pt x="3393888" y="3507742"/>
                </a:cubicBezTo>
                <a:cubicBezTo>
                  <a:pt x="3393134" y="3501845"/>
                  <a:pt x="3392527" y="3495194"/>
                  <a:pt x="3396005" y="3489904"/>
                </a:cubicBezTo>
                <a:cubicBezTo>
                  <a:pt x="3396610" y="3489147"/>
                  <a:pt x="3397215" y="3488391"/>
                  <a:pt x="3397820" y="3487786"/>
                </a:cubicBezTo>
                <a:cubicBezTo>
                  <a:pt x="3402053" y="3484460"/>
                  <a:pt x="3407645" y="3483252"/>
                  <a:pt x="3412634" y="3484007"/>
                </a:cubicBezTo>
                <a:lnTo>
                  <a:pt x="3419072" y="3485691"/>
                </a:lnTo>
                <a:lnTo>
                  <a:pt x="3416415" y="3480982"/>
                </a:lnTo>
                <a:cubicBezTo>
                  <a:pt x="3413240" y="3475389"/>
                  <a:pt x="3410064" y="3469947"/>
                  <a:pt x="3406891" y="3464354"/>
                </a:cubicBezTo>
                <a:cubicBezTo>
                  <a:pt x="3403715" y="3458610"/>
                  <a:pt x="3400994" y="3452864"/>
                  <a:pt x="3398424" y="3446817"/>
                </a:cubicBezTo>
                <a:cubicBezTo>
                  <a:pt x="3387842" y="3422629"/>
                  <a:pt x="3379829" y="3397535"/>
                  <a:pt x="3372572" y="3372137"/>
                </a:cubicBezTo>
                <a:cubicBezTo>
                  <a:pt x="3368944" y="3359740"/>
                  <a:pt x="3365619" y="3347041"/>
                  <a:pt x="3363806" y="3334191"/>
                </a:cubicBezTo>
                <a:cubicBezTo>
                  <a:pt x="3362747" y="3326935"/>
                  <a:pt x="3362142" y="3319829"/>
                  <a:pt x="3361688" y="3312422"/>
                </a:cubicBezTo>
                <a:cubicBezTo>
                  <a:pt x="3361538" y="3309398"/>
                  <a:pt x="3361538" y="3306222"/>
                  <a:pt x="3361688" y="3303201"/>
                </a:cubicBezTo>
                <a:cubicBezTo>
                  <a:pt x="3361841" y="3295490"/>
                  <a:pt x="3363049" y="3286420"/>
                  <a:pt x="3368793" y="3280977"/>
                </a:cubicBezTo>
                <a:cubicBezTo>
                  <a:pt x="3370306" y="3279768"/>
                  <a:pt x="3371666" y="3278709"/>
                  <a:pt x="3373330" y="3277954"/>
                </a:cubicBezTo>
                <a:lnTo>
                  <a:pt x="3392308" y="3279147"/>
                </a:lnTo>
                <a:lnTo>
                  <a:pt x="3386482" y="3270848"/>
                </a:lnTo>
                <a:cubicBezTo>
                  <a:pt x="3378923" y="3259662"/>
                  <a:pt x="3371970" y="3248172"/>
                  <a:pt x="3365771" y="3236380"/>
                </a:cubicBezTo>
                <a:cubicBezTo>
                  <a:pt x="3353525" y="3212949"/>
                  <a:pt x="3344759" y="3187551"/>
                  <a:pt x="3338559" y="3161850"/>
                </a:cubicBezTo>
                <a:cubicBezTo>
                  <a:pt x="3337048" y="3155502"/>
                  <a:pt x="3335989" y="3149001"/>
                  <a:pt x="3334930" y="3142652"/>
                </a:cubicBezTo>
                <a:cubicBezTo>
                  <a:pt x="3333570" y="3134488"/>
                  <a:pt x="3332815" y="3126022"/>
                  <a:pt x="3332965" y="3117858"/>
                </a:cubicBezTo>
                <a:cubicBezTo>
                  <a:pt x="3332965" y="3113928"/>
                  <a:pt x="3333873" y="3109998"/>
                  <a:pt x="3334629" y="3106067"/>
                </a:cubicBezTo>
                <a:cubicBezTo>
                  <a:pt x="3335535" y="3101834"/>
                  <a:pt x="3337502" y="3097450"/>
                  <a:pt x="3340070" y="3093973"/>
                </a:cubicBezTo>
                <a:cubicBezTo>
                  <a:pt x="3340675" y="3093066"/>
                  <a:pt x="3341432" y="3092309"/>
                  <a:pt x="3342338" y="3091403"/>
                </a:cubicBezTo>
                <a:cubicBezTo>
                  <a:pt x="3344606" y="3088984"/>
                  <a:pt x="3347781" y="3087018"/>
                  <a:pt x="3351106" y="3086415"/>
                </a:cubicBezTo>
                <a:cubicBezTo>
                  <a:pt x="3355490" y="3085658"/>
                  <a:pt x="3359422" y="3086111"/>
                  <a:pt x="3363656" y="3087472"/>
                </a:cubicBezTo>
                <a:lnTo>
                  <a:pt x="3369633" y="3090382"/>
                </a:lnTo>
                <a:lnTo>
                  <a:pt x="3356700" y="3062074"/>
                </a:lnTo>
                <a:cubicBezTo>
                  <a:pt x="3354281" y="3056179"/>
                  <a:pt x="3352012" y="3049980"/>
                  <a:pt x="3349897" y="3043933"/>
                </a:cubicBezTo>
                <a:cubicBezTo>
                  <a:pt x="3347628" y="3037432"/>
                  <a:pt x="3345362" y="3030780"/>
                  <a:pt x="3343397" y="3023978"/>
                </a:cubicBezTo>
                <a:cubicBezTo>
                  <a:pt x="3339919" y="3011883"/>
                  <a:pt x="3336594" y="2999639"/>
                  <a:pt x="3333721" y="2987394"/>
                </a:cubicBezTo>
                <a:cubicBezTo>
                  <a:pt x="3330697" y="2974695"/>
                  <a:pt x="3328581" y="2961844"/>
                  <a:pt x="3326765" y="2948843"/>
                </a:cubicBezTo>
                <a:cubicBezTo>
                  <a:pt x="3325859" y="2942192"/>
                  <a:pt x="3325103" y="2935389"/>
                  <a:pt x="3324802" y="2928737"/>
                </a:cubicBezTo>
                <a:cubicBezTo>
                  <a:pt x="3324802" y="2927225"/>
                  <a:pt x="3324651" y="2925865"/>
                  <a:pt x="3324651" y="2924354"/>
                </a:cubicBezTo>
                <a:cubicBezTo>
                  <a:pt x="3324651" y="2923597"/>
                  <a:pt x="3324651" y="2922841"/>
                  <a:pt x="3324802" y="2922086"/>
                </a:cubicBezTo>
                <a:cubicBezTo>
                  <a:pt x="3324802" y="2921330"/>
                  <a:pt x="3324952" y="2920724"/>
                  <a:pt x="3324952" y="2919968"/>
                </a:cubicBezTo>
                <a:cubicBezTo>
                  <a:pt x="3325256" y="2918457"/>
                  <a:pt x="3325557" y="2916794"/>
                  <a:pt x="3325859" y="2915283"/>
                </a:cubicBezTo>
                <a:cubicBezTo>
                  <a:pt x="3326465" y="2913620"/>
                  <a:pt x="3327221" y="2911956"/>
                  <a:pt x="3328278" y="2910596"/>
                </a:cubicBezTo>
                <a:cubicBezTo>
                  <a:pt x="3328882" y="2909839"/>
                  <a:pt x="3329638" y="2908933"/>
                  <a:pt x="3330395" y="2908177"/>
                </a:cubicBezTo>
                <a:cubicBezTo>
                  <a:pt x="3331756" y="2907573"/>
                  <a:pt x="3332812" y="2906665"/>
                  <a:pt x="3334022" y="2906060"/>
                </a:cubicBezTo>
                <a:cubicBezTo>
                  <a:pt x="3337803" y="2904549"/>
                  <a:pt x="3341432" y="2903944"/>
                  <a:pt x="3345513" y="2904095"/>
                </a:cubicBezTo>
                <a:cubicBezTo>
                  <a:pt x="3350047" y="2904095"/>
                  <a:pt x="3354433" y="2906060"/>
                  <a:pt x="3358363" y="2908027"/>
                </a:cubicBezTo>
                <a:cubicBezTo>
                  <a:pt x="3359723" y="2908631"/>
                  <a:pt x="3361084" y="2909387"/>
                  <a:pt x="3362293" y="2910142"/>
                </a:cubicBezTo>
                <a:cubicBezTo>
                  <a:pt x="3365014" y="2911655"/>
                  <a:pt x="3367584" y="2913469"/>
                  <a:pt x="3370153" y="2915283"/>
                </a:cubicBezTo>
                <a:cubicBezTo>
                  <a:pt x="3375899" y="2919364"/>
                  <a:pt x="3381189" y="2924201"/>
                  <a:pt x="3386331" y="2928888"/>
                </a:cubicBezTo>
                <a:cubicBezTo>
                  <a:pt x="3395552" y="2937354"/>
                  <a:pt x="3404320" y="2946274"/>
                  <a:pt x="3412786" y="2955192"/>
                </a:cubicBezTo>
                <a:lnTo>
                  <a:pt x="3422714" y="2966932"/>
                </a:lnTo>
                <a:lnTo>
                  <a:pt x="3421554" y="2949145"/>
                </a:lnTo>
                <a:cubicBezTo>
                  <a:pt x="3421102" y="2937051"/>
                  <a:pt x="3421402" y="2924957"/>
                  <a:pt x="3422310" y="2912863"/>
                </a:cubicBezTo>
                <a:cubicBezTo>
                  <a:pt x="3423216" y="2899559"/>
                  <a:pt x="3425637" y="2886406"/>
                  <a:pt x="3429113" y="2873557"/>
                </a:cubicBezTo>
                <a:cubicBezTo>
                  <a:pt x="3432440" y="2861312"/>
                  <a:pt x="3436521" y="2849519"/>
                  <a:pt x="3441208" y="2837728"/>
                </a:cubicBezTo>
                <a:cubicBezTo>
                  <a:pt x="3446044" y="2825785"/>
                  <a:pt x="3450278" y="2813540"/>
                  <a:pt x="3455116" y="2801446"/>
                </a:cubicBezTo>
                <a:cubicBezTo>
                  <a:pt x="3460255" y="2788747"/>
                  <a:pt x="3466604" y="2776653"/>
                  <a:pt x="3472953" y="2764710"/>
                </a:cubicBezTo>
                <a:cubicBezTo>
                  <a:pt x="3474313" y="2761988"/>
                  <a:pt x="3475826" y="2759571"/>
                  <a:pt x="3477490" y="2757000"/>
                </a:cubicBezTo>
                <a:cubicBezTo>
                  <a:pt x="3478245" y="2755790"/>
                  <a:pt x="3479001" y="2754733"/>
                  <a:pt x="3479909" y="2753522"/>
                </a:cubicBezTo>
                <a:cubicBezTo>
                  <a:pt x="3481269" y="2751557"/>
                  <a:pt x="3482933" y="2749442"/>
                  <a:pt x="3484593" y="2747778"/>
                </a:cubicBezTo>
                <a:cubicBezTo>
                  <a:pt x="3484747" y="2747627"/>
                  <a:pt x="3484747" y="2747627"/>
                  <a:pt x="3484898" y="2747477"/>
                </a:cubicBezTo>
                <a:cubicBezTo>
                  <a:pt x="3486560" y="2745964"/>
                  <a:pt x="3488525" y="2744755"/>
                  <a:pt x="3490642" y="2743394"/>
                </a:cubicBezTo>
                <a:cubicBezTo>
                  <a:pt x="3492758" y="2742034"/>
                  <a:pt x="3495478" y="2741731"/>
                  <a:pt x="3497897" y="2741731"/>
                </a:cubicBezTo>
                <a:close/>
                <a:moveTo>
                  <a:pt x="4973982" y="2729789"/>
                </a:moveTo>
                <a:cubicBezTo>
                  <a:pt x="4973530" y="2731604"/>
                  <a:pt x="4973076" y="2733418"/>
                  <a:pt x="4972622" y="2735383"/>
                </a:cubicBezTo>
                <a:cubicBezTo>
                  <a:pt x="4971262" y="2741279"/>
                  <a:pt x="4969900" y="2747326"/>
                  <a:pt x="4968692" y="2753222"/>
                </a:cubicBezTo>
                <a:cubicBezTo>
                  <a:pt x="4965668" y="2770455"/>
                  <a:pt x="4964610" y="2787841"/>
                  <a:pt x="4962494" y="2805074"/>
                </a:cubicBezTo>
                <a:cubicBezTo>
                  <a:pt x="4960378" y="2822309"/>
                  <a:pt x="4959470" y="2839695"/>
                  <a:pt x="4960378" y="2857079"/>
                </a:cubicBezTo>
                <a:cubicBezTo>
                  <a:pt x="4962343" y="2879302"/>
                  <a:pt x="4967786" y="2901072"/>
                  <a:pt x="4974890" y="2922236"/>
                </a:cubicBezTo>
                <a:cubicBezTo>
                  <a:pt x="4976401" y="2926168"/>
                  <a:pt x="4977914" y="2930098"/>
                  <a:pt x="4979576" y="2934029"/>
                </a:cubicBezTo>
                <a:cubicBezTo>
                  <a:pt x="4981543" y="2938714"/>
                  <a:pt x="4983204" y="2943552"/>
                  <a:pt x="4985017" y="2948239"/>
                </a:cubicBezTo>
                <a:lnTo>
                  <a:pt x="4993107" y="2964418"/>
                </a:lnTo>
                <a:lnTo>
                  <a:pt x="4999079" y="2969251"/>
                </a:lnTo>
                <a:lnTo>
                  <a:pt x="5054579" y="3017692"/>
                </a:lnTo>
                <a:lnTo>
                  <a:pt x="5053954" y="3008408"/>
                </a:lnTo>
                <a:cubicBezTo>
                  <a:pt x="5053803" y="2995255"/>
                  <a:pt x="5053803" y="2982102"/>
                  <a:pt x="5054107" y="2968951"/>
                </a:cubicBezTo>
                <a:cubicBezTo>
                  <a:pt x="5054257" y="2955798"/>
                  <a:pt x="5054408" y="2942646"/>
                  <a:pt x="5055013" y="2929493"/>
                </a:cubicBezTo>
                <a:lnTo>
                  <a:pt x="5058557" y="2899021"/>
                </a:lnTo>
                <a:lnTo>
                  <a:pt x="5053652" y="2882629"/>
                </a:lnTo>
                <a:cubicBezTo>
                  <a:pt x="5051688" y="2877034"/>
                  <a:pt x="5049570" y="2871441"/>
                  <a:pt x="5047302" y="2865848"/>
                </a:cubicBezTo>
                <a:cubicBezTo>
                  <a:pt x="5044884" y="2859952"/>
                  <a:pt x="5042164" y="2854057"/>
                  <a:pt x="5039441" y="2848312"/>
                </a:cubicBezTo>
                <a:cubicBezTo>
                  <a:pt x="5033848" y="2836217"/>
                  <a:pt x="5028405" y="2823973"/>
                  <a:pt x="5022209" y="2812180"/>
                </a:cubicBezTo>
                <a:cubicBezTo>
                  <a:pt x="5016161" y="2800540"/>
                  <a:pt x="5009660" y="2789050"/>
                  <a:pt x="5003009" y="2777712"/>
                </a:cubicBezTo>
                <a:cubicBezTo>
                  <a:pt x="4996356" y="2766526"/>
                  <a:pt x="4989855" y="2755338"/>
                  <a:pt x="4983052" y="2744152"/>
                </a:cubicBezTo>
                <a:cubicBezTo>
                  <a:pt x="4980180" y="2739465"/>
                  <a:pt x="4977309" y="2734778"/>
                  <a:pt x="4974286" y="2730243"/>
                </a:cubicBezTo>
                <a:cubicBezTo>
                  <a:pt x="4974133" y="2730091"/>
                  <a:pt x="4974133" y="2729940"/>
                  <a:pt x="4973982" y="2729789"/>
                </a:cubicBezTo>
                <a:close/>
                <a:moveTo>
                  <a:pt x="4967635" y="2696531"/>
                </a:moveTo>
                <a:cubicBezTo>
                  <a:pt x="4970203" y="2695926"/>
                  <a:pt x="4973227" y="2695321"/>
                  <a:pt x="4975646" y="2696531"/>
                </a:cubicBezTo>
                <a:cubicBezTo>
                  <a:pt x="4977611" y="2697437"/>
                  <a:pt x="4979576" y="2698345"/>
                  <a:pt x="4981239" y="2699705"/>
                </a:cubicBezTo>
                <a:cubicBezTo>
                  <a:pt x="4982752" y="2700914"/>
                  <a:pt x="4984111" y="2702275"/>
                  <a:pt x="4985322" y="2703787"/>
                </a:cubicBezTo>
                <a:cubicBezTo>
                  <a:pt x="4987438" y="2706206"/>
                  <a:pt x="4989252" y="2708775"/>
                  <a:pt x="4991217" y="2711497"/>
                </a:cubicBezTo>
                <a:cubicBezTo>
                  <a:pt x="4998926" y="2722231"/>
                  <a:pt x="5005730" y="2733872"/>
                  <a:pt x="5012533" y="2745209"/>
                </a:cubicBezTo>
                <a:cubicBezTo>
                  <a:pt x="5018882" y="2755792"/>
                  <a:pt x="5025231" y="2766373"/>
                  <a:pt x="5031429" y="2777107"/>
                </a:cubicBezTo>
                <a:cubicBezTo>
                  <a:pt x="5037931" y="2788597"/>
                  <a:pt x="5044278" y="2800086"/>
                  <a:pt x="5049873" y="2812029"/>
                </a:cubicBezTo>
                <a:cubicBezTo>
                  <a:pt x="5052744" y="2818227"/>
                  <a:pt x="5055617" y="2824274"/>
                  <a:pt x="5058491" y="2830472"/>
                </a:cubicBezTo>
                <a:cubicBezTo>
                  <a:pt x="5061364" y="2836671"/>
                  <a:pt x="5064388" y="2842718"/>
                  <a:pt x="5067108" y="2849067"/>
                </a:cubicBezTo>
                <a:lnTo>
                  <a:pt x="5070744" y="2857749"/>
                </a:lnTo>
                <a:lnTo>
                  <a:pt x="5073003" y="2852848"/>
                </a:lnTo>
                <a:cubicBezTo>
                  <a:pt x="5073154" y="2852394"/>
                  <a:pt x="5073457" y="2851789"/>
                  <a:pt x="5073759" y="2851335"/>
                </a:cubicBezTo>
                <a:cubicBezTo>
                  <a:pt x="5074817" y="2849672"/>
                  <a:pt x="5076027" y="2847859"/>
                  <a:pt x="5077086" y="2846196"/>
                </a:cubicBezTo>
                <a:lnTo>
                  <a:pt x="5077615" y="2845728"/>
                </a:lnTo>
                <a:lnTo>
                  <a:pt x="5080260" y="2833194"/>
                </a:lnTo>
                <a:cubicBezTo>
                  <a:pt x="5081470" y="2826542"/>
                  <a:pt x="5082527" y="2819738"/>
                  <a:pt x="5084039" y="2813086"/>
                </a:cubicBezTo>
                <a:cubicBezTo>
                  <a:pt x="5085249" y="2807342"/>
                  <a:pt x="5086609" y="2801597"/>
                  <a:pt x="5087970" y="2796004"/>
                </a:cubicBezTo>
                <a:cubicBezTo>
                  <a:pt x="5090841" y="2783456"/>
                  <a:pt x="5094168" y="2770909"/>
                  <a:pt x="5098702" y="2758966"/>
                </a:cubicBezTo>
                <a:cubicBezTo>
                  <a:pt x="5100820" y="2753373"/>
                  <a:pt x="5103239" y="2747929"/>
                  <a:pt x="5106263" y="2742790"/>
                </a:cubicBezTo>
                <a:cubicBezTo>
                  <a:pt x="5107169" y="2740976"/>
                  <a:pt x="5108680" y="2739011"/>
                  <a:pt x="5110193" y="2737044"/>
                </a:cubicBezTo>
                <a:cubicBezTo>
                  <a:pt x="5114123" y="2732207"/>
                  <a:pt x="5118356" y="2727672"/>
                  <a:pt x="5124101" y="2725253"/>
                </a:cubicBezTo>
                <a:cubicBezTo>
                  <a:pt x="5126518" y="2724195"/>
                  <a:pt x="5129240" y="2723590"/>
                  <a:pt x="5131961" y="2723741"/>
                </a:cubicBezTo>
                <a:cubicBezTo>
                  <a:pt x="5134683" y="2723893"/>
                  <a:pt x="5137404" y="2724799"/>
                  <a:pt x="5139822" y="2726160"/>
                </a:cubicBezTo>
                <a:cubicBezTo>
                  <a:pt x="5143150" y="2727974"/>
                  <a:pt x="5145720" y="2730846"/>
                  <a:pt x="5148137" y="2733568"/>
                </a:cubicBezTo>
                <a:cubicBezTo>
                  <a:pt x="5156603" y="2743394"/>
                  <a:pt x="5163710" y="2754582"/>
                  <a:pt x="5170814" y="2765467"/>
                </a:cubicBezTo>
                <a:cubicBezTo>
                  <a:pt x="5185025" y="2787387"/>
                  <a:pt x="5196815" y="2810667"/>
                  <a:pt x="5207852" y="2834403"/>
                </a:cubicBezTo>
                <a:cubicBezTo>
                  <a:pt x="5210574" y="2840147"/>
                  <a:pt x="5212991" y="2845893"/>
                  <a:pt x="5215260" y="2851787"/>
                </a:cubicBezTo>
                <a:cubicBezTo>
                  <a:pt x="5218133" y="2859196"/>
                  <a:pt x="5220702" y="2866754"/>
                  <a:pt x="5223272" y="2874465"/>
                </a:cubicBezTo>
                <a:cubicBezTo>
                  <a:pt x="5227656" y="2887465"/>
                  <a:pt x="5231134" y="2900769"/>
                  <a:pt x="5234761" y="2913921"/>
                </a:cubicBezTo>
                <a:lnTo>
                  <a:pt x="5235404" y="2916645"/>
                </a:lnTo>
                <a:lnTo>
                  <a:pt x="5245950" y="2903037"/>
                </a:lnTo>
                <a:cubicBezTo>
                  <a:pt x="5248823" y="2900164"/>
                  <a:pt x="5253054" y="2898047"/>
                  <a:pt x="5257137" y="2897594"/>
                </a:cubicBezTo>
                <a:cubicBezTo>
                  <a:pt x="5261973" y="2896990"/>
                  <a:pt x="5266358" y="2898350"/>
                  <a:pt x="5270440" y="2900919"/>
                </a:cubicBezTo>
                <a:cubicBezTo>
                  <a:pt x="5274219" y="2903338"/>
                  <a:pt x="5277394" y="2907270"/>
                  <a:pt x="5279964" y="2910747"/>
                </a:cubicBezTo>
                <a:cubicBezTo>
                  <a:pt x="5284046" y="2916189"/>
                  <a:pt x="5287673" y="2921933"/>
                  <a:pt x="5290847" y="2927980"/>
                </a:cubicBezTo>
                <a:cubicBezTo>
                  <a:pt x="5297046" y="2939771"/>
                  <a:pt x="5302640" y="2951865"/>
                  <a:pt x="5307932" y="2964112"/>
                </a:cubicBezTo>
                <a:cubicBezTo>
                  <a:pt x="5312920" y="2975298"/>
                  <a:pt x="5317909" y="2986637"/>
                  <a:pt x="5322143" y="2998126"/>
                </a:cubicBezTo>
                <a:cubicBezTo>
                  <a:pt x="5328643" y="3015813"/>
                  <a:pt x="5333026" y="3034105"/>
                  <a:pt x="5337561" y="3052550"/>
                </a:cubicBezTo>
                <a:cubicBezTo>
                  <a:pt x="5339829" y="3061620"/>
                  <a:pt x="5341947" y="3070691"/>
                  <a:pt x="5344063" y="3079912"/>
                </a:cubicBezTo>
                <a:lnTo>
                  <a:pt x="5347272" y="3097571"/>
                </a:lnTo>
                <a:lnTo>
                  <a:pt x="5350562" y="3093820"/>
                </a:lnTo>
                <a:cubicBezTo>
                  <a:pt x="5354040" y="3090947"/>
                  <a:pt x="5358123" y="3088832"/>
                  <a:pt x="5362507" y="3087472"/>
                </a:cubicBezTo>
                <a:cubicBezTo>
                  <a:pt x="5367494" y="3085959"/>
                  <a:pt x="5372937" y="3085507"/>
                  <a:pt x="5377775" y="3087168"/>
                </a:cubicBezTo>
                <a:cubicBezTo>
                  <a:pt x="5382914" y="3088832"/>
                  <a:pt x="5386997" y="3091554"/>
                  <a:pt x="5390927" y="3095180"/>
                </a:cubicBezTo>
                <a:cubicBezTo>
                  <a:pt x="5392137" y="3096391"/>
                  <a:pt x="5393497" y="3097601"/>
                  <a:pt x="5394706" y="3098961"/>
                </a:cubicBezTo>
                <a:cubicBezTo>
                  <a:pt x="5399090" y="3103949"/>
                  <a:pt x="5402870" y="3109693"/>
                  <a:pt x="5406197" y="3115439"/>
                </a:cubicBezTo>
                <a:cubicBezTo>
                  <a:pt x="5409219" y="3120730"/>
                  <a:pt x="5411788" y="3126173"/>
                  <a:pt x="5414207" y="3131766"/>
                </a:cubicBezTo>
                <a:cubicBezTo>
                  <a:pt x="5416928" y="3137813"/>
                  <a:pt x="5419500" y="3144011"/>
                  <a:pt x="5421766" y="3150210"/>
                </a:cubicBezTo>
                <a:cubicBezTo>
                  <a:pt x="5426303" y="3162606"/>
                  <a:pt x="5431139" y="3175154"/>
                  <a:pt x="5434918" y="3187853"/>
                </a:cubicBezTo>
                <a:cubicBezTo>
                  <a:pt x="5438549" y="3200248"/>
                  <a:pt x="5442025" y="3212646"/>
                  <a:pt x="5444898" y="3225344"/>
                </a:cubicBezTo>
                <a:lnTo>
                  <a:pt x="5453240" y="3277922"/>
                </a:lnTo>
                <a:lnTo>
                  <a:pt x="5454723" y="3276746"/>
                </a:lnTo>
                <a:cubicBezTo>
                  <a:pt x="5459864" y="3274781"/>
                  <a:pt x="5465307" y="3274932"/>
                  <a:pt x="5470144" y="3277955"/>
                </a:cubicBezTo>
                <a:cubicBezTo>
                  <a:pt x="5473619" y="3280071"/>
                  <a:pt x="5476342" y="3283245"/>
                  <a:pt x="5478911" y="3286421"/>
                </a:cubicBezTo>
                <a:cubicBezTo>
                  <a:pt x="5481483" y="3289595"/>
                  <a:pt x="5483597" y="3292922"/>
                  <a:pt x="5485715" y="3296247"/>
                </a:cubicBezTo>
                <a:cubicBezTo>
                  <a:pt x="5489040" y="3301388"/>
                  <a:pt x="5492064" y="3306829"/>
                  <a:pt x="5494937" y="3312273"/>
                </a:cubicBezTo>
                <a:cubicBezTo>
                  <a:pt x="5497961" y="3318017"/>
                  <a:pt x="5500227" y="3324064"/>
                  <a:pt x="5502648" y="3329960"/>
                </a:cubicBezTo>
                <a:cubicBezTo>
                  <a:pt x="5504914" y="3335553"/>
                  <a:pt x="5507030" y="3341146"/>
                  <a:pt x="5508995" y="3346741"/>
                </a:cubicBezTo>
                <a:cubicBezTo>
                  <a:pt x="5511113" y="3352939"/>
                  <a:pt x="5513229" y="3359137"/>
                  <a:pt x="5515497" y="3365334"/>
                </a:cubicBezTo>
                <a:cubicBezTo>
                  <a:pt x="5517765" y="3371381"/>
                  <a:pt x="5520184" y="3377278"/>
                  <a:pt x="5522602" y="3383325"/>
                </a:cubicBezTo>
                <a:cubicBezTo>
                  <a:pt x="5527590" y="3395873"/>
                  <a:pt x="5532127" y="3408572"/>
                  <a:pt x="5536057" y="3421572"/>
                </a:cubicBezTo>
                <a:lnTo>
                  <a:pt x="5538882" y="3435339"/>
                </a:lnTo>
                <a:lnTo>
                  <a:pt x="5547093" y="3425956"/>
                </a:lnTo>
                <a:cubicBezTo>
                  <a:pt x="5550722" y="3423537"/>
                  <a:pt x="5554047" y="3421723"/>
                  <a:pt x="5558281" y="3420363"/>
                </a:cubicBezTo>
                <a:cubicBezTo>
                  <a:pt x="5564326" y="3418548"/>
                  <a:pt x="5571433" y="3419304"/>
                  <a:pt x="5576422" y="3423688"/>
                </a:cubicBezTo>
                <a:cubicBezTo>
                  <a:pt x="5582015" y="3428676"/>
                  <a:pt x="5585947" y="3435026"/>
                  <a:pt x="5589724" y="3441527"/>
                </a:cubicBezTo>
                <a:cubicBezTo>
                  <a:pt x="5596226" y="3452713"/>
                  <a:pt x="5602423" y="3464354"/>
                  <a:pt x="5607260" y="3476448"/>
                </a:cubicBezTo>
                <a:cubicBezTo>
                  <a:pt x="5612402" y="3488996"/>
                  <a:pt x="5616786" y="3501695"/>
                  <a:pt x="5621170" y="3514544"/>
                </a:cubicBezTo>
                <a:cubicBezTo>
                  <a:pt x="5625554" y="3527092"/>
                  <a:pt x="5629938" y="3539791"/>
                  <a:pt x="5633567" y="3552641"/>
                </a:cubicBezTo>
                <a:cubicBezTo>
                  <a:pt x="5636892" y="3564130"/>
                  <a:pt x="5640218" y="3575922"/>
                  <a:pt x="5641429" y="3587864"/>
                </a:cubicBezTo>
                <a:lnTo>
                  <a:pt x="5642817" y="3612424"/>
                </a:lnTo>
                <a:lnTo>
                  <a:pt x="5646717" y="3612659"/>
                </a:lnTo>
                <a:cubicBezTo>
                  <a:pt x="5649136" y="3613263"/>
                  <a:pt x="5651252" y="3614473"/>
                  <a:pt x="5653369" y="3615682"/>
                </a:cubicBezTo>
                <a:cubicBezTo>
                  <a:pt x="5654880" y="3616589"/>
                  <a:pt x="5656240" y="3617798"/>
                  <a:pt x="5657603" y="3618857"/>
                </a:cubicBezTo>
                <a:cubicBezTo>
                  <a:pt x="5659264" y="3620368"/>
                  <a:pt x="5660928" y="3621729"/>
                  <a:pt x="5662590" y="3623240"/>
                </a:cubicBezTo>
                <a:cubicBezTo>
                  <a:pt x="5664860" y="3625508"/>
                  <a:pt x="5666974" y="3627776"/>
                  <a:pt x="5668941" y="3630346"/>
                </a:cubicBezTo>
                <a:cubicBezTo>
                  <a:pt x="5677254" y="3640777"/>
                  <a:pt x="5684510" y="3651965"/>
                  <a:pt x="5691616" y="3663151"/>
                </a:cubicBezTo>
                <a:cubicBezTo>
                  <a:pt x="5698419" y="3673885"/>
                  <a:pt x="5705375" y="3684468"/>
                  <a:pt x="5711421" y="3695503"/>
                </a:cubicBezTo>
                <a:cubicBezTo>
                  <a:pt x="5723969" y="3718179"/>
                  <a:pt x="5734551" y="3742367"/>
                  <a:pt x="5740598" y="3767614"/>
                </a:cubicBezTo>
                <a:cubicBezTo>
                  <a:pt x="5741808" y="3772906"/>
                  <a:pt x="5742867" y="3778196"/>
                  <a:pt x="5743773" y="3783487"/>
                </a:cubicBezTo>
                <a:cubicBezTo>
                  <a:pt x="5744832" y="3790139"/>
                  <a:pt x="5745284" y="3796640"/>
                  <a:pt x="5745587" y="3803442"/>
                </a:cubicBezTo>
                <a:lnTo>
                  <a:pt x="5744341" y="3834585"/>
                </a:lnTo>
                <a:lnTo>
                  <a:pt x="5745284" y="3835190"/>
                </a:lnTo>
                <a:cubicBezTo>
                  <a:pt x="5749821" y="3838364"/>
                  <a:pt x="5754054" y="3842143"/>
                  <a:pt x="5757833" y="3846226"/>
                </a:cubicBezTo>
                <a:cubicBezTo>
                  <a:pt x="5767658" y="3856656"/>
                  <a:pt x="5775520" y="3869355"/>
                  <a:pt x="5782625" y="3881751"/>
                </a:cubicBezTo>
                <a:cubicBezTo>
                  <a:pt x="5789428" y="3893543"/>
                  <a:pt x="5793964" y="3906393"/>
                  <a:pt x="5798047" y="3919395"/>
                </a:cubicBezTo>
                <a:cubicBezTo>
                  <a:pt x="5805755" y="3944640"/>
                  <a:pt x="5810592" y="3970795"/>
                  <a:pt x="5811197" y="3997251"/>
                </a:cubicBezTo>
                <a:lnTo>
                  <a:pt x="5809518" y="4017235"/>
                </a:lnTo>
                <a:lnTo>
                  <a:pt x="5815280" y="4015997"/>
                </a:lnTo>
                <a:cubicBezTo>
                  <a:pt x="5819664" y="4017357"/>
                  <a:pt x="5822688" y="4019776"/>
                  <a:pt x="5826011" y="4022800"/>
                </a:cubicBezTo>
                <a:cubicBezTo>
                  <a:pt x="5829186" y="4025672"/>
                  <a:pt x="5831908" y="4028997"/>
                  <a:pt x="5834478" y="4032475"/>
                </a:cubicBezTo>
                <a:cubicBezTo>
                  <a:pt x="5838560" y="4037917"/>
                  <a:pt x="5842038" y="4044115"/>
                  <a:pt x="5844757" y="4050313"/>
                </a:cubicBezTo>
                <a:cubicBezTo>
                  <a:pt x="5850049" y="4062408"/>
                  <a:pt x="5854584" y="4074804"/>
                  <a:pt x="5858970" y="4087200"/>
                </a:cubicBezTo>
                <a:cubicBezTo>
                  <a:pt x="5863352" y="4099597"/>
                  <a:pt x="5867736" y="4112599"/>
                  <a:pt x="5868945" y="4125750"/>
                </a:cubicBezTo>
                <a:cubicBezTo>
                  <a:pt x="5869552" y="4133007"/>
                  <a:pt x="5870004" y="4140415"/>
                  <a:pt x="5869853" y="4147670"/>
                </a:cubicBezTo>
                <a:cubicBezTo>
                  <a:pt x="5869552" y="4154625"/>
                  <a:pt x="5868341" y="4161428"/>
                  <a:pt x="5866830" y="4168232"/>
                </a:cubicBezTo>
                <a:cubicBezTo>
                  <a:pt x="5864260" y="4180326"/>
                  <a:pt x="5861387" y="4192420"/>
                  <a:pt x="5857911" y="4204211"/>
                </a:cubicBezTo>
                <a:cubicBezTo>
                  <a:pt x="5855793" y="4211317"/>
                  <a:pt x="5852619" y="4218119"/>
                  <a:pt x="5848992" y="4224620"/>
                </a:cubicBezTo>
                <a:lnTo>
                  <a:pt x="5848782" y="4224912"/>
                </a:lnTo>
                <a:lnTo>
                  <a:pt x="5858516" y="4265740"/>
                </a:lnTo>
                <a:cubicBezTo>
                  <a:pt x="5863051" y="4278590"/>
                  <a:pt x="5868494" y="4290987"/>
                  <a:pt x="5874388" y="4303232"/>
                </a:cubicBezTo>
                <a:cubicBezTo>
                  <a:pt x="5880133" y="4315175"/>
                  <a:pt x="5886333" y="4326966"/>
                  <a:pt x="5893437" y="4338154"/>
                </a:cubicBezTo>
                <a:cubicBezTo>
                  <a:pt x="5894950" y="4340573"/>
                  <a:pt x="5896612" y="4342992"/>
                  <a:pt x="5898426" y="4345258"/>
                </a:cubicBezTo>
                <a:cubicBezTo>
                  <a:pt x="5899939" y="4347225"/>
                  <a:pt x="5901752" y="4349039"/>
                  <a:pt x="5903566" y="4350853"/>
                </a:cubicBezTo>
                <a:cubicBezTo>
                  <a:pt x="5905985" y="4352818"/>
                  <a:pt x="5908404" y="4354481"/>
                  <a:pt x="5911124" y="4355992"/>
                </a:cubicBezTo>
                <a:lnTo>
                  <a:pt x="5918961" y="4359798"/>
                </a:lnTo>
                <a:lnTo>
                  <a:pt x="5920196" y="4358562"/>
                </a:lnTo>
                <a:cubicBezTo>
                  <a:pt x="5922918" y="4356295"/>
                  <a:pt x="5927754" y="4354935"/>
                  <a:pt x="5931232" y="4355841"/>
                </a:cubicBezTo>
                <a:cubicBezTo>
                  <a:pt x="5933953" y="4356597"/>
                  <a:pt x="5936976" y="4357505"/>
                  <a:pt x="5939094" y="4359620"/>
                </a:cubicBezTo>
                <a:cubicBezTo>
                  <a:pt x="5940304" y="4360679"/>
                  <a:pt x="5941512" y="4361738"/>
                  <a:pt x="5942418" y="4363098"/>
                </a:cubicBezTo>
                <a:lnTo>
                  <a:pt x="5944902" y="4367445"/>
                </a:lnTo>
                <a:lnTo>
                  <a:pt x="5948162" y="4327722"/>
                </a:lnTo>
                <a:cubicBezTo>
                  <a:pt x="5949524" y="4315023"/>
                  <a:pt x="5951188" y="4302477"/>
                  <a:pt x="5953757" y="4290079"/>
                </a:cubicBezTo>
                <a:cubicBezTo>
                  <a:pt x="5956327" y="4277380"/>
                  <a:pt x="5959050" y="4264682"/>
                  <a:pt x="5961921" y="4252134"/>
                </a:cubicBezTo>
                <a:cubicBezTo>
                  <a:pt x="5964943" y="4238830"/>
                  <a:pt x="5968117" y="4225527"/>
                  <a:pt x="5972654" y="4212677"/>
                </a:cubicBezTo>
                <a:cubicBezTo>
                  <a:pt x="5974167" y="4208293"/>
                  <a:pt x="5975981" y="4203910"/>
                  <a:pt x="5979005" y="4200129"/>
                </a:cubicBezTo>
                <a:cubicBezTo>
                  <a:pt x="5982179" y="4196048"/>
                  <a:pt x="5987771" y="4193931"/>
                  <a:pt x="5992912" y="4194687"/>
                </a:cubicBezTo>
                <a:cubicBezTo>
                  <a:pt x="5995783" y="4195141"/>
                  <a:pt x="5998052" y="4196350"/>
                  <a:pt x="6000471" y="4197863"/>
                </a:cubicBezTo>
                <a:cubicBezTo>
                  <a:pt x="6001679" y="4198467"/>
                  <a:pt x="6002587" y="4199223"/>
                  <a:pt x="6003495" y="4200129"/>
                </a:cubicBezTo>
                <a:lnTo>
                  <a:pt x="6011809" y="4209944"/>
                </a:lnTo>
                <a:lnTo>
                  <a:pt x="6011809" y="4193023"/>
                </a:lnTo>
                <a:cubicBezTo>
                  <a:pt x="6012413" y="4166569"/>
                  <a:pt x="6015588" y="4140112"/>
                  <a:pt x="6021483" y="4114412"/>
                </a:cubicBezTo>
                <a:cubicBezTo>
                  <a:pt x="6024356" y="4102016"/>
                  <a:pt x="6027682" y="4089619"/>
                  <a:pt x="6031009" y="4077223"/>
                </a:cubicBezTo>
                <a:cubicBezTo>
                  <a:pt x="6032823" y="4070571"/>
                  <a:pt x="6034637" y="4063769"/>
                  <a:pt x="6037056" y="4057268"/>
                </a:cubicBezTo>
                <a:cubicBezTo>
                  <a:pt x="6038264" y="4054093"/>
                  <a:pt x="6039777" y="4050465"/>
                  <a:pt x="6042194" y="4047894"/>
                </a:cubicBezTo>
                <a:cubicBezTo>
                  <a:pt x="6043707" y="4046232"/>
                  <a:pt x="6045220" y="4044720"/>
                  <a:pt x="6047034" y="4043359"/>
                </a:cubicBezTo>
                <a:cubicBezTo>
                  <a:pt x="6049300" y="4041696"/>
                  <a:pt x="6051870" y="4040790"/>
                  <a:pt x="6054591" y="4040336"/>
                </a:cubicBezTo>
                <a:cubicBezTo>
                  <a:pt x="6061999" y="4038976"/>
                  <a:pt x="6068952" y="4042150"/>
                  <a:pt x="6075002" y="4046080"/>
                </a:cubicBezTo>
                <a:lnTo>
                  <a:pt x="6080292" y="4051014"/>
                </a:lnTo>
                <a:lnTo>
                  <a:pt x="6084222" y="4010253"/>
                </a:lnTo>
                <a:cubicBezTo>
                  <a:pt x="6087851" y="3984703"/>
                  <a:pt x="6091780" y="3959155"/>
                  <a:pt x="6098282" y="3934060"/>
                </a:cubicBezTo>
                <a:cubicBezTo>
                  <a:pt x="6101760" y="3920757"/>
                  <a:pt x="6105236" y="3907301"/>
                  <a:pt x="6110074" y="3894451"/>
                </a:cubicBezTo>
                <a:cubicBezTo>
                  <a:pt x="6112190" y="3888404"/>
                  <a:pt x="6114609" y="3882510"/>
                  <a:pt x="6117329" y="3876764"/>
                </a:cubicBezTo>
                <a:cubicBezTo>
                  <a:pt x="6120201" y="3870717"/>
                  <a:pt x="6123226" y="3864670"/>
                  <a:pt x="6127157" y="3859077"/>
                </a:cubicBezTo>
                <a:cubicBezTo>
                  <a:pt x="6129726" y="3855296"/>
                  <a:pt x="6133204" y="3852727"/>
                  <a:pt x="6137285" y="3850913"/>
                </a:cubicBezTo>
                <a:lnTo>
                  <a:pt x="6149118" y="3851390"/>
                </a:lnTo>
                <a:lnTo>
                  <a:pt x="6150891" y="3792105"/>
                </a:lnTo>
                <a:cubicBezTo>
                  <a:pt x="6151646" y="3785301"/>
                  <a:pt x="6152402" y="3778499"/>
                  <a:pt x="6153461" y="3771696"/>
                </a:cubicBezTo>
                <a:cubicBezTo>
                  <a:pt x="6154519" y="3765195"/>
                  <a:pt x="6155880" y="3758696"/>
                  <a:pt x="6157391" y="3752195"/>
                </a:cubicBezTo>
                <a:cubicBezTo>
                  <a:pt x="6160113" y="3739948"/>
                  <a:pt x="6163439" y="3727854"/>
                  <a:pt x="6166916" y="3715762"/>
                </a:cubicBezTo>
                <a:cubicBezTo>
                  <a:pt x="6170695" y="3702306"/>
                  <a:pt x="6174776" y="3688852"/>
                  <a:pt x="6179162" y="3675699"/>
                </a:cubicBezTo>
                <a:cubicBezTo>
                  <a:pt x="6180221" y="3672978"/>
                  <a:pt x="6181127" y="3670106"/>
                  <a:pt x="6182186" y="3667384"/>
                </a:cubicBezTo>
                <a:cubicBezTo>
                  <a:pt x="6184300" y="3662245"/>
                  <a:pt x="6186265" y="3656499"/>
                  <a:pt x="6190801" y="3653023"/>
                </a:cubicBezTo>
                <a:cubicBezTo>
                  <a:pt x="6192011" y="3652266"/>
                  <a:pt x="6193371" y="3651661"/>
                  <a:pt x="6194581" y="3651057"/>
                </a:cubicBezTo>
                <a:cubicBezTo>
                  <a:pt x="6196697" y="3650150"/>
                  <a:pt x="6198814" y="3650000"/>
                  <a:pt x="6201081" y="3650301"/>
                </a:cubicBezTo>
                <a:cubicBezTo>
                  <a:pt x="6203650" y="3650604"/>
                  <a:pt x="6205617" y="3651661"/>
                  <a:pt x="6207733" y="3653023"/>
                </a:cubicBezTo>
                <a:lnTo>
                  <a:pt x="6207797" y="3653083"/>
                </a:lnTo>
                <a:lnTo>
                  <a:pt x="6208185" y="3648335"/>
                </a:lnTo>
                <a:cubicBezTo>
                  <a:pt x="6209394" y="3636998"/>
                  <a:pt x="6210755" y="3625810"/>
                  <a:pt x="6212569" y="3614624"/>
                </a:cubicBezTo>
                <a:cubicBezTo>
                  <a:pt x="6216047" y="3592551"/>
                  <a:pt x="6219675" y="3570631"/>
                  <a:pt x="6225723" y="3549163"/>
                </a:cubicBezTo>
                <a:cubicBezTo>
                  <a:pt x="6229502" y="3535558"/>
                  <a:pt x="6234188" y="3522405"/>
                  <a:pt x="6238875" y="3509102"/>
                </a:cubicBezTo>
                <a:cubicBezTo>
                  <a:pt x="6243259" y="3496857"/>
                  <a:pt x="6247643" y="3484612"/>
                  <a:pt x="6252329" y="3472367"/>
                </a:cubicBezTo>
                <a:cubicBezTo>
                  <a:pt x="6256713" y="3460725"/>
                  <a:pt x="6261097" y="3449085"/>
                  <a:pt x="6266538" y="3438050"/>
                </a:cubicBezTo>
                <a:cubicBezTo>
                  <a:pt x="6270622" y="3429433"/>
                  <a:pt x="6275157" y="3417641"/>
                  <a:pt x="6286041" y="3417036"/>
                </a:cubicBezTo>
                <a:cubicBezTo>
                  <a:pt x="6295717" y="3416431"/>
                  <a:pt x="6302671" y="3424594"/>
                  <a:pt x="6307053" y="3432153"/>
                </a:cubicBezTo>
                <a:cubicBezTo>
                  <a:pt x="6309625" y="3436537"/>
                  <a:pt x="6311740" y="3441073"/>
                  <a:pt x="6313706" y="3445759"/>
                </a:cubicBezTo>
                <a:lnTo>
                  <a:pt x="6314531" y="3448131"/>
                </a:lnTo>
                <a:lnTo>
                  <a:pt x="6321568" y="3414466"/>
                </a:lnTo>
                <a:cubicBezTo>
                  <a:pt x="6326858" y="3389824"/>
                  <a:pt x="6334418" y="3365788"/>
                  <a:pt x="6343187" y="3342205"/>
                </a:cubicBezTo>
                <a:cubicBezTo>
                  <a:pt x="6347721" y="3329808"/>
                  <a:pt x="6353013" y="3317864"/>
                  <a:pt x="6358153" y="3305770"/>
                </a:cubicBezTo>
                <a:cubicBezTo>
                  <a:pt x="6363294" y="3293828"/>
                  <a:pt x="6368584" y="3281885"/>
                  <a:pt x="6373877" y="3270093"/>
                </a:cubicBezTo>
                <a:cubicBezTo>
                  <a:pt x="6376597" y="3264196"/>
                  <a:pt x="6379167" y="3258151"/>
                  <a:pt x="6382040" y="3252405"/>
                </a:cubicBezTo>
                <a:cubicBezTo>
                  <a:pt x="6384005" y="3248476"/>
                  <a:pt x="6385970" y="3244243"/>
                  <a:pt x="6388540" y="3240614"/>
                </a:cubicBezTo>
                <a:cubicBezTo>
                  <a:pt x="6391260" y="3236834"/>
                  <a:pt x="6395192" y="3233358"/>
                  <a:pt x="6400030" y="3232904"/>
                </a:cubicBezTo>
                <a:cubicBezTo>
                  <a:pt x="6402600" y="3232601"/>
                  <a:pt x="6405168" y="3232601"/>
                  <a:pt x="6407587" y="3233810"/>
                </a:cubicBezTo>
                <a:cubicBezTo>
                  <a:pt x="6409401" y="3234718"/>
                  <a:pt x="6411065" y="3235777"/>
                  <a:pt x="6412578" y="3237137"/>
                </a:cubicBezTo>
                <a:cubicBezTo>
                  <a:pt x="6418018" y="3242427"/>
                  <a:pt x="6421193" y="3249231"/>
                  <a:pt x="6424067" y="3256034"/>
                </a:cubicBezTo>
                <a:cubicBezTo>
                  <a:pt x="6425276" y="3258906"/>
                  <a:pt x="6426485" y="3261777"/>
                  <a:pt x="6427542" y="3264650"/>
                </a:cubicBezTo>
                <a:cubicBezTo>
                  <a:pt x="6429660" y="3270245"/>
                  <a:pt x="6431474" y="3276140"/>
                  <a:pt x="6433288" y="3281885"/>
                </a:cubicBezTo>
                <a:cubicBezTo>
                  <a:pt x="6436312" y="3291560"/>
                  <a:pt x="6439487" y="3301236"/>
                  <a:pt x="6441753" y="3311062"/>
                </a:cubicBezTo>
                <a:cubicBezTo>
                  <a:pt x="6442661" y="3314085"/>
                  <a:pt x="6443568" y="3317109"/>
                  <a:pt x="6444323" y="3320132"/>
                </a:cubicBezTo>
                <a:cubicBezTo>
                  <a:pt x="6447799" y="3333133"/>
                  <a:pt x="6450975" y="3346589"/>
                  <a:pt x="6452486" y="3360043"/>
                </a:cubicBezTo>
                <a:cubicBezTo>
                  <a:pt x="6453999" y="3373045"/>
                  <a:pt x="6454905" y="3386045"/>
                  <a:pt x="6454604" y="3399047"/>
                </a:cubicBezTo>
                <a:cubicBezTo>
                  <a:pt x="6454451" y="3412803"/>
                  <a:pt x="6453848" y="3426410"/>
                  <a:pt x="6452789" y="3440015"/>
                </a:cubicBezTo>
                <a:cubicBezTo>
                  <a:pt x="6450672" y="3464808"/>
                  <a:pt x="6446439" y="3489450"/>
                  <a:pt x="6440998" y="3513789"/>
                </a:cubicBezTo>
                <a:lnTo>
                  <a:pt x="6436435" y="3531879"/>
                </a:lnTo>
                <a:lnTo>
                  <a:pt x="6454907" y="3511824"/>
                </a:lnTo>
                <a:cubicBezTo>
                  <a:pt x="6464278" y="3501544"/>
                  <a:pt x="6474559" y="3492172"/>
                  <a:pt x="6484838" y="3482950"/>
                </a:cubicBezTo>
                <a:cubicBezTo>
                  <a:pt x="6493910" y="3474786"/>
                  <a:pt x="6503735" y="3467228"/>
                  <a:pt x="6514015" y="3460424"/>
                </a:cubicBezTo>
                <a:cubicBezTo>
                  <a:pt x="6516435" y="3458762"/>
                  <a:pt x="6519005" y="3457099"/>
                  <a:pt x="6521727" y="3455586"/>
                </a:cubicBezTo>
                <a:cubicBezTo>
                  <a:pt x="6523541" y="3454680"/>
                  <a:pt x="6525657" y="3453320"/>
                  <a:pt x="6527622" y="3452564"/>
                </a:cubicBezTo>
                <a:cubicBezTo>
                  <a:pt x="6531554" y="3451202"/>
                  <a:pt x="6535180" y="3450598"/>
                  <a:pt x="6539111" y="3451506"/>
                </a:cubicBezTo>
                <a:cubicBezTo>
                  <a:pt x="6544101" y="3452715"/>
                  <a:pt x="6548636" y="3455435"/>
                  <a:pt x="6551810" y="3459367"/>
                </a:cubicBezTo>
                <a:cubicBezTo>
                  <a:pt x="6554230" y="3462238"/>
                  <a:pt x="6556496" y="3465715"/>
                  <a:pt x="6557555" y="3469494"/>
                </a:cubicBezTo>
                <a:cubicBezTo>
                  <a:pt x="6557858" y="3470251"/>
                  <a:pt x="6558160" y="3471007"/>
                  <a:pt x="6558612" y="3472367"/>
                </a:cubicBezTo>
                <a:cubicBezTo>
                  <a:pt x="6559823" y="3476148"/>
                  <a:pt x="6560730" y="3480228"/>
                  <a:pt x="6561183" y="3484160"/>
                </a:cubicBezTo>
                <a:cubicBezTo>
                  <a:pt x="6561939" y="3492021"/>
                  <a:pt x="6560730" y="3500184"/>
                  <a:pt x="6559520" y="3507894"/>
                </a:cubicBezTo>
                <a:cubicBezTo>
                  <a:pt x="6558612" y="3514092"/>
                  <a:pt x="6557404" y="3520290"/>
                  <a:pt x="6556044" y="3526337"/>
                </a:cubicBezTo>
                <a:cubicBezTo>
                  <a:pt x="6553171" y="3539188"/>
                  <a:pt x="6549695" y="3551887"/>
                  <a:pt x="6545309" y="3564433"/>
                </a:cubicBezTo>
                <a:cubicBezTo>
                  <a:pt x="6540925" y="3576830"/>
                  <a:pt x="6536392" y="3589075"/>
                  <a:pt x="6531100" y="3601169"/>
                </a:cubicBezTo>
                <a:lnTo>
                  <a:pt x="6519176" y="3624494"/>
                </a:lnTo>
                <a:lnTo>
                  <a:pt x="6519760" y="3625659"/>
                </a:lnTo>
                <a:cubicBezTo>
                  <a:pt x="6520214" y="3626567"/>
                  <a:pt x="6520515" y="3627473"/>
                  <a:pt x="6520063" y="3628986"/>
                </a:cubicBezTo>
                <a:cubicBezTo>
                  <a:pt x="6520969" y="3632009"/>
                  <a:pt x="6521423" y="3635184"/>
                  <a:pt x="6521574" y="3638207"/>
                </a:cubicBezTo>
                <a:cubicBezTo>
                  <a:pt x="6521878" y="3644556"/>
                  <a:pt x="6521423" y="3650906"/>
                  <a:pt x="6520515" y="3657255"/>
                </a:cubicBezTo>
                <a:cubicBezTo>
                  <a:pt x="6518701" y="3670407"/>
                  <a:pt x="6515679" y="3683409"/>
                  <a:pt x="6512806" y="3696410"/>
                </a:cubicBezTo>
                <a:cubicBezTo>
                  <a:pt x="6507062" y="3723017"/>
                  <a:pt x="6500711" y="3749473"/>
                  <a:pt x="6491943" y="3775324"/>
                </a:cubicBezTo>
                <a:cubicBezTo>
                  <a:pt x="6488013" y="3786661"/>
                  <a:pt x="6483478" y="3797849"/>
                  <a:pt x="6478035" y="3808583"/>
                </a:cubicBezTo>
                <a:lnTo>
                  <a:pt x="6476816" y="3810851"/>
                </a:lnTo>
                <a:lnTo>
                  <a:pt x="6478188" y="3810851"/>
                </a:lnTo>
                <a:cubicBezTo>
                  <a:pt x="6481664" y="3811607"/>
                  <a:pt x="6484386" y="3812515"/>
                  <a:pt x="6487259" y="3814479"/>
                </a:cubicBezTo>
                <a:cubicBezTo>
                  <a:pt x="6488770" y="3815235"/>
                  <a:pt x="6489980" y="3816294"/>
                  <a:pt x="6490886" y="3817654"/>
                </a:cubicBezTo>
                <a:cubicBezTo>
                  <a:pt x="6491340" y="3818258"/>
                  <a:pt x="6491794" y="3818712"/>
                  <a:pt x="6492246" y="3819166"/>
                </a:cubicBezTo>
                <a:cubicBezTo>
                  <a:pt x="6493154" y="3820677"/>
                  <a:pt x="6494211" y="3822341"/>
                  <a:pt x="6494968" y="3824004"/>
                </a:cubicBezTo>
                <a:cubicBezTo>
                  <a:pt x="6495270" y="3824759"/>
                  <a:pt x="6495573" y="3825666"/>
                  <a:pt x="6495573" y="3825969"/>
                </a:cubicBezTo>
                <a:cubicBezTo>
                  <a:pt x="6495875" y="3826875"/>
                  <a:pt x="6496025" y="3828084"/>
                  <a:pt x="6496329" y="3829143"/>
                </a:cubicBezTo>
                <a:cubicBezTo>
                  <a:pt x="6497235" y="3833225"/>
                  <a:pt x="6497235" y="3837609"/>
                  <a:pt x="6496932" y="3841842"/>
                </a:cubicBezTo>
                <a:cubicBezTo>
                  <a:pt x="6496783" y="3845016"/>
                  <a:pt x="6496329" y="3848041"/>
                  <a:pt x="6495724" y="3851063"/>
                </a:cubicBezTo>
                <a:cubicBezTo>
                  <a:pt x="6493004" y="3864519"/>
                  <a:pt x="6488770" y="3877520"/>
                  <a:pt x="6483930" y="3890369"/>
                </a:cubicBezTo>
                <a:cubicBezTo>
                  <a:pt x="6479245" y="3903068"/>
                  <a:pt x="6473954" y="3915314"/>
                  <a:pt x="6468210" y="3927559"/>
                </a:cubicBezTo>
                <a:cubicBezTo>
                  <a:pt x="6465488" y="3933456"/>
                  <a:pt x="6462768" y="3939503"/>
                  <a:pt x="6459591" y="3945096"/>
                </a:cubicBezTo>
                <a:cubicBezTo>
                  <a:pt x="6456117" y="3951294"/>
                  <a:pt x="6452338" y="3957341"/>
                  <a:pt x="6448556" y="3963388"/>
                </a:cubicBezTo>
                <a:cubicBezTo>
                  <a:pt x="6441753" y="3974272"/>
                  <a:pt x="6434952" y="3985006"/>
                  <a:pt x="6427542" y="3995286"/>
                </a:cubicBezTo>
                <a:cubicBezTo>
                  <a:pt x="6420136" y="4005415"/>
                  <a:pt x="6412728" y="4015392"/>
                  <a:pt x="6405319" y="4025371"/>
                </a:cubicBezTo>
                <a:lnTo>
                  <a:pt x="6398047" y="4034794"/>
                </a:lnTo>
                <a:lnTo>
                  <a:pt x="6401995" y="4036405"/>
                </a:lnTo>
                <a:cubicBezTo>
                  <a:pt x="6404262" y="4039428"/>
                  <a:pt x="6406076" y="4042604"/>
                  <a:pt x="6407133" y="4046232"/>
                </a:cubicBezTo>
                <a:cubicBezTo>
                  <a:pt x="6407133" y="4046534"/>
                  <a:pt x="6407286" y="4046685"/>
                  <a:pt x="6407286" y="4046837"/>
                </a:cubicBezTo>
                <a:cubicBezTo>
                  <a:pt x="6408344" y="4050465"/>
                  <a:pt x="6409251" y="4054546"/>
                  <a:pt x="6409552" y="4058325"/>
                </a:cubicBezTo>
                <a:cubicBezTo>
                  <a:pt x="6410006" y="4066035"/>
                  <a:pt x="6409855" y="4073746"/>
                  <a:pt x="6409401" y="4081456"/>
                </a:cubicBezTo>
                <a:cubicBezTo>
                  <a:pt x="6408949" y="4087200"/>
                  <a:pt x="6407890" y="4093096"/>
                  <a:pt x="6406831" y="4098842"/>
                </a:cubicBezTo>
                <a:cubicBezTo>
                  <a:pt x="6404262" y="4111993"/>
                  <a:pt x="6400633" y="4124692"/>
                  <a:pt x="6396098" y="4137240"/>
                </a:cubicBezTo>
                <a:cubicBezTo>
                  <a:pt x="6391714" y="4149030"/>
                  <a:pt x="6386271" y="4160521"/>
                  <a:pt x="6380527" y="4171708"/>
                </a:cubicBezTo>
                <a:cubicBezTo>
                  <a:pt x="6374783" y="4182743"/>
                  <a:pt x="6368131" y="4193326"/>
                  <a:pt x="6360723" y="4203303"/>
                </a:cubicBezTo>
                <a:lnTo>
                  <a:pt x="6354996" y="4210401"/>
                </a:lnTo>
                <a:lnTo>
                  <a:pt x="6359515" y="4217061"/>
                </a:lnTo>
                <a:cubicBezTo>
                  <a:pt x="6359817" y="4218119"/>
                  <a:pt x="6360118" y="4219329"/>
                  <a:pt x="6360269" y="4220386"/>
                </a:cubicBezTo>
                <a:cubicBezTo>
                  <a:pt x="6360875" y="4224317"/>
                  <a:pt x="6360875" y="4228550"/>
                  <a:pt x="6360423" y="4232632"/>
                </a:cubicBezTo>
                <a:cubicBezTo>
                  <a:pt x="6359817" y="4239133"/>
                  <a:pt x="6359061" y="4245633"/>
                  <a:pt x="6357701" y="4252134"/>
                </a:cubicBezTo>
                <a:cubicBezTo>
                  <a:pt x="6354980" y="4265588"/>
                  <a:pt x="6351502" y="4279044"/>
                  <a:pt x="6346966" y="4292044"/>
                </a:cubicBezTo>
                <a:cubicBezTo>
                  <a:pt x="6344850" y="4298091"/>
                  <a:pt x="6342582" y="4304138"/>
                  <a:pt x="6339710" y="4310035"/>
                </a:cubicBezTo>
                <a:cubicBezTo>
                  <a:pt x="6336687" y="4316082"/>
                  <a:pt x="6333663" y="4322279"/>
                  <a:pt x="6330488" y="4328326"/>
                </a:cubicBezTo>
                <a:cubicBezTo>
                  <a:pt x="6324290" y="4340421"/>
                  <a:pt x="6317487" y="4352061"/>
                  <a:pt x="6310232" y="4363550"/>
                </a:cubicBezTo>
                <a:cubicBezTo>
                  <a:pt x="6303881" y="4373679"/>
                  <a:pt x="6296625" y="4383204"/>
                  <a:pt x="6288008" y="4391670"/>
                </a:cubicBezTo>
                <a:cubicBezTo>
                  <a:pt x="6282718" y="4396809"/>
                  <a:pt x="6277424" y="4401950"/>
                  <a:pt x="6271681" y="4406333"/>
                </a:cubicBezTo>
                <a:lnTo>
                  <a:pt x="6261092" y="4412995"/>
                </a:lnTo>
                <a:lnTo>
                  <a:pt x="6263214" y="4416915"/>
                </a:lnTo>
                <a:cubicBezTo>
                  <a:pt x="6263970" y="4419637"/>
                  <a:pt x="6264424" y="4422357"/>
                  <a:pt x="6264573" y="4425079"/>
                </a:cubicBezTo>
                <a:cubicBezTo>
                  <a:pt x="6264878" y="4429009"/>
                  <a:pt x="6265029" y="4432940"/>
                  <a:pt x="6264725" y="4436870"/>
                </a:cubicBezTo>
                <a:cubicBezTo>
                  <a:pt x="6264424" y="4443220"/>
                  <a:pt x="6263667" y="4449418"/>
                  <a:pt x="6262608" y="4455616"/>
                </a:cubicBezTo>
                <a:cubicBezTo>
                  <a:pt x="6260341" y="4468618"/>
                  <a:pt x="6256713" y="4481618"/>
                  <a:pt x="6251421" y="4493865"/>
                </a:cubicBezTo>
                <a:cubicBezTo>
                  <a:pt x="6246283" y="4505807"/>
                  <a:pt x="6240539" y="4517296"/>
                  <a:pt x="6234188" y="4528635"/>
                </a:cubicBezTo>
                <a:cubicBezTo>
                  <a:pt x="6227989" y="4539369"/>
                  <a:pt x="6221186" y="4549950"/>
                  <a:pt x="6214082" y="4560230"/>
                </a:cubicBezTo>
                <a:cubicBezTo>
                  <a:pt x="6211208" y="4564463"/>
                  <a:pt x="6208185" y="4568848"/>
                  <a:pt x="6204860" y="4572929"/>
                </a:cubicBezTo>
                <a:lnTo>
                  <a:pt x="6204346" y="4573480"/>
                </a:lnTo>
                <a:lnTo>
                  <a:pt x="6204255" y="4580942"/>
                </a:lnTo>
                <a:cubicBezTo>
                  <a:pt x="6203954" y="4582756"/>
                  <a:pt x="6203650" y="4584420"/>
                  <a:pt x="6203198" y="4586082"/>
                </a:cubicBezTo>
                <a:cubicBezTo>
                  <a:pt x="6202441" y="4589861"/>
                  <a:pt x="6201233" y="4593338"/>
                  <a:pt x="6200024" y="4596966"/>
                </a:cubicBezTo>
                <a:cubicBezTo>
                  <a:pt x="6198057" y="4603013"/>
                  <a:pt x="6195487" y="4608759"/>
                  <a:pt x="6192766" y="4614503"/>
                </a:cubicBezTo>
                <a:cubicBezTo>
                  <a:pt x="6189743" y="4621004"/>
                  <a:pt x="6185813" y="4627051"/>
                  <a:pt x="6182033" y="4633098"/>
                </a:cubicBezTo>
                <a:cubicBezTo>
                  <a:pt x="6178708" y="4638389"/>
                  <a:pt x="6175079" y="4643378"/>
                  <a:pt x="6171451" y="4648366"/>
                </a:cubicBezTo>
                <a:cubicBezTo>
                  <a:pt x="6163892" y="4658646"/>
                  <a:pt x="6155880" y="4668625"/>
                  <a:pt x="6147112" y="4677846"/>
                </a:cubicBezTo>
                <a:cubicBezTo>
                  <a:pt x="6138193" y="4687370"/>
                  <a:pt x="6128063" y="4695382"/>
                  <a:pt x="6117783" y="4703244"/>
                </a:cubicBezTo>
                <a:lnTo>
                  <a:pt x="6101722" y="4713490"/>
                </a:lnTo>
                <a:lnTo>
                  <a:pt x="6147110" y="4791681"/>
                </a:lnTo>
                <a:cubicBezTo>
                  <a:pt x="6164798" y="4821615"/>
                  <a:pt x="6182787" y="4851396"/>
                  <a:pt x="6199115" y="4882236"/>
                </a:cubicBezTo>
                <a:lnTo>
                  <a:pt x="6235655" y="4944979"/>
                </a:lnTo>
                <a:lnTo>
                  <a:pt x="6205791" y="4944979"/>
                </a:lnTo>
                <a:lnTo>
                  <a:pt x="6200024" y="4935450"/>
                </a:lnTo>
                <a:cubicBezTo>
                  <a:pt x="6191404" y="4920483"/>
                  <a:pt x="6183090" y="4905366"/>
                  <a:pt x="6174927" y="4890097"/>
                </a:cubicBezTo>
                <a:cubicBezTo>
                  <a:pt x="6167065" y="4875131"/>
                  <a:pt x="6158751" y="4860467"/>
                  <a:pt x="6150133" y="4845954"/>
                </a:cubicBezTo>
                <a:cubicBezTo>
                  <a:pt x="6131993" y="4815114"/>
                  <a:pt x="6113701" y="4784274"/>
                  <a:pt x="6095710" y="4753283"/>
                </a:cubicBezTo>
                <a:lnTo>
                  <a:pt x="6090046" y="4743391"/>
                </a:lnTo>
                <a:lnTo>
                  <a:pt x="6085204" y="4758889"/>
                </a:lnTo>
                <a:lnTo>
                  <a:pt x="6089211" y="4766134"/>
                </a:lnTo>
                <a:cubicBezTo>
                  <a:pt x="6097223" y="4780798"/>
                  <a:pt x="6105690" y="4795311"/>
                  <a:pt x="6114155" y="4809673"/>
                </a:cubicBezTo>
                <a:cubicBezTo>
                  <a:pt x="6131387" y="4839001"/>
                  <a:pt x="6148926" y="4868026"/>
                  <a:pt x="6166159" y="4897354"/>
                </a:cubicBezTo>
                <a:cubicBezTo>
                  <a:pt x="6174475" y="4911565"/>
                  <a:pt x="6182787" y="4926078"/>
                  <a:pt x="6190952" y="4940591"/>
                </a:cubicBezTo>
                <a:lnTo>
                  <a:pt x="6193312" y="4944979"/>
                </a:lnTo>
                <a:lnTo>
                  <a:pt x="6164723" y="4944979"/>
                </a:lnTo>
                <a:lnTo>
                  <a:pt x="6157845" y="4932579"/>
                </a:lnTo>
                <a:cubicBezTo>
                  <a:pt x="6149681" y="4917915"/>
                  <a:pt x="6141064" y="4903553"/>
                  <a:pt x="6132446" y="4889040"/>
                </a:cubicBezTo>
                <a:cubicBezTo>
                  <a:pt x="6115212" y="4860165"/>
                  <a:pt x="6097979" y="4831290"/>
                  <a:pt x="6080895" y="4802264"/>
                </a:cubicBezTo>
                <a:lnTo>
                  <a:pt x="6073120" y="4788374"/>
                </a:lnTo>
                <a:lnTo>
                  <a:pt x="6059427" y="4812998"/>
                </a:lnTo>
                <a:cubicBezTo>
                  <a:pt x="6055953" y="4818591"/>
                  <a:pt x="6052173" y="4824185"/>
                  <a:pt x="6048394" y="4829778"/>
                </a:cubicBezTo>
                <a:cubicBezTo>
                  <a:pt x="6044916" y="4835069"/>
                  <a:pt x="6041440" y="4840210"/>
                  <a:pt x="6037661" y="4845198"/>
                </a:cubicBezTo>
                <a:cubicBezTo>
                  <a:pt x="6033729" y="4850339"/>
                  <a:pt x="6029799" y="4855478"/>
                  <a:pt x="6025413" y="4860316"/>
                </a:cubicBezTo>
                <a:cubicBezTo>
                  <a:pt x="6020426" y="4866062"/>
                  <a:pt x="6014833" y="4871201"/>
                  <a:pt x="6009239" y="4876342"/>
                </a:cubicBezTo>
                <a:cubicBezTo>
                  <a:pt x="5999261" y="4885412"/>
                  <a:pt x="5988225" y="4893575"/>
                  <a:pt x="5976132" y="4899925"/>
                </a:cubicBezTo>
                <a:lnTo>
                  <a:pt x="5975000" y="4900382"/>
                </a:lnTo>
                <a:lnTo>
                  <a:pt x="5973258" y="4907182"/>
                </a:lnTo>
                <a:cubicBezTo>
                  <a:pt x="5966303" y="4914287"/>
                  <a:pt x="5959652" y="4921845"/>
                  <a:pt x="5953454" y="4929706"/>
                </a:cubicBezTo>
                <a:lnTo>
                  <a:pt x="5944677" y="4944979"/>
                </a:lnTo>
                <a:lnTo>
                  <a:pt x="5915150" y="4944979"/>
                </a:lnTo>
                <a:lnTo>
                  <a:pt x="5918834" y="4938323"/>
                </a:lnTo>
                <a:cubicBezTo>
                  <a:pt x="5922010" y="4933031"/>
                  <a:pt x="5925183" y="4927589"/>
                  <a:pt x="5928811" y="4922601"/>
                </a:cubicBezTo>
                <a:lnTo>
                  <a:pt x="5934781" y="4915524"/>
                </a:lnTo>
                <a:lnTo>
                  <a:pt x="5921556" y="4918519"/>
                </a:lnTo>
                <a:cubicBezTo>
                  <a:pt x="5918834" y="4918822"/>
                  <a:pt x="5915962" y="4919123"/>
                  <a:pt x="5913242" y="4919123"/>
                </a:cubicBezTo>
                <a:cubicBezTo>
                  <a:pt x="5909461" y="4919123"/>
                  <a:pt x="5906136" y="4919123"/>
                  <a:pt x="5902658" y="4917462"/>
                </a:cubicBezTo>
                <a:lnTo>
                  <a:pt x="5901418" y="4915086"/>
                </a:lnTo>
                <a:lnTo>
                  <a:pt x="5888599" y="4944067"/>
                </a:lnTo>
                <a:lnTo>
                  <a:pt x="5888246" y="4944979"/>
                </a:lnTo>
                <a:lnTo>
                  <a:pt x="5862030" y="4944979"/>
                </a:lnTo>
                <a:lnTo>
                  <a:pt x="5868190" y="4929252"/>
                </a:lnTo>
                <a:cubicBezTo>
                  <a:pt x="5875296" y="4911867"/>
                  <a:pt x="5884368" y="4895540"/>
                  <a:pt x="5890112" y="4877700"/>
                </a:cubicBezTo>
                <a:cubicBezTo>
                  <a:pt x="5890413" y="4876038"/>
                  <a:pt x="5890564" y="4874526"/>
                  <a:pt x="5890717" y="4872863"/>
                </a:cubicBezTo>
                <a:cubicBezTo>
                  <a:pt x="5890717" y="4871805"/>
                  <a:pt x="5891018" y="4870596"/>
                  <a:pt x="5891623" y="4869537"/>
                </a:cubicBezTo>
                <a:cubicBezTo>
                  <a:pt x="5891472" y="4865608"/>
                  <a:pt x="5891472" y="4861676"/>
                  <a:pt x="5891018" y="4857897"/>
                </a:cubicBezTo>
                <a:cubicBezTo>
                  <a:pt x="5890413" y="4851246"/>
                  <a:pt x="5889355" y="4844895"/>
                  <a:pt x="5887995" y="4838394"/>
                </a:cubicBezTo>
                <a:cubicBezTo>
                  <a:pt x="5886634" y="4833104"/>
                  <a:pt x="5884971" y="4827813"/>
                  <a:pt x="5883006" y="4822672"/>
                </a:cubicBezTo>
                <a:cubicBezTo>
                  <a:pt x="5881039" y="4817382"/>
                  <a:pt x="5878774" y="4812241"/>
                  <a:pt x="5876506" y="4807102"/>
                </a:cubicBezTo>
                <a:cubicBezTo>
                  <a:pt x="5872122" y="4796822"/>
                  <a:pt x="5867587" y="4786844"/>
                  <a:pt x="5862751" y="4777018"/>
                </a:cubicBezTo>
                <a:cubicBezTo>
                  <a:pt x="5862446" y="4776564"/>
                  <a:pt x="5862295" y="4776262"/>
                  <a:pt x="5862144" y="4775959"/>
                </a:cubicBezTo>
                <a:cubicBezTo>
                  <a:pt x="5861994" y="4775959"/>
                  <a:pt x="5861994" y="4775808"/>
                  <a:pt x="5861994" y="4775808"/>
                </a:cubicBezTo>
                <a:cubicBezTo>
                  <a:pt x="5861692" y="4775203"/>
                  <a:pt x="5861238" y="4774599"/>
                  <a:pt x="5860935" y="4773994"/>
                </a:cubicBezTo>
                <a:cubicBezTo>
                  <a:pt x="5859725" y="4777472"/>
                  <a:pt x="5858516" y="4780949"/>
                  <a:pt x="5857457" y="4784274"/>
                </a:cubicBezTo>
                <a:cubicBezTo>
                  <a:pt x="5855492" y="4789867"/>
                  <a:pt x="5853830" y="4795613"/>
                  <a:pt x="5852016" y="4801206"/>
                </a:cubicBezTo>
                <a:cubicBezTo>
                  <a:pt x="5850957" y="4804380"/>
                  <a:pt x="5850049" y="4807404"/>
                  <a:pt x="5849143" y="4810427"/>
                </a:cubicBezTo>
                <a:cubicBezTo>
                  <a:pt x="5849143" y="4810578"/>
                  <a:pt x="5848992" y="4810881"/>
                  <a:pt x="5848992" y="4811032"/>
                </a:cubicBezTo>
                <a:cubicBezTo>
                  <a:pt x="5848689" y="4811637"/>
                  <a:pt x="5848538" y="4812241"/>
                  <a:pt x="5848388" y="4812846"/>
                </a:cubicBezTo>
                <a:cubicBezTo>
                  <a:pt x="5848084" y="4814206"/>
                  <a:pt x="5847632" y="4815417"/>
                  <a:pt x="5847328" y="4816625"/>
                </a:cubicBezTo>
                <a:cubicBezTo>
                  <a:pt x="5845665" y="4822521"/>
                  <a:pt x="5843851" y="4828418"/>
                  <a:pt x="5842491" y="4834465"/>
                </a:cubicBezTo>
                <a:cubicBezTo>
                  <a:pt x="5839921" y="4845803"/>
                  <a:pt x="5838259" y="4856989"/>
                  <a:pt x="5837353" y="4868479"/>
                </a:cubicBezTo>
                <a:cubicBezTo>
                  <a:pt x="5836294" y="4880121"/>
                  <a:pt x="5835085" y="4891610"/>
                  <a:pt x="5834630" y="4903250"/>
                </a:cubicBezTo>
                <a:lnTo>
                  <a:pt x="5835591" y="4944979"/>
                </a:lnTo>
                <a:lnTo>
                  <a:pt x="5810624" y="4944979"/>
                </a:lnTo>
                <a:lnTo>
                  <a:pt x="5810291" y="4936660"/>
                </a:lnTo>
                <a:cubicBezTo>
                  <a:pt x="5809837" y="4923356"/>
                  <a:pt x="5809534" y="4909902"/>
                  <a:pt x="5810138" y="4896598"/>
                </a:cubicBezTo>
                <a:cubicBezTo>
                  <a:pt x="5810745" y="4884504"/>
                  <a:pt x="5812104" y="4872259"/>
                  <a:pt x="5813162" y="4860164"/>
                </a:cubicBezTo>
                <a:cubicBezTo>
                  <a:pt x="5814675" y="4841419"/>
                  <a:pt x="5819363" y="4823429"/>
                  <a:pt x="5824804" y="4805439"/>
                </a:cubicBezTo>
                <a:cubicBezTo>
                  <a:pt x="5824954" y="4804834"/>
                  <a:pt x="5825256" y="4804229"/>
                  <a:pt x="5825408" y="4803625"/>
                </a:cubicBezTo>
                <a:cubicBezTo>
                  <a:pt x="5827070" y="4798485"/>
                  <a:pt x="5828583" y="4793345"/>
                  <a:pt x="5830246" y="4788204"/>
                </a:cubicBezTo>
                <a:cubicBezTo>
                  <a:pt x="5832061" y="4782309"/>
                  <a:pt x="5833873" y="4776413"/>
                  <a:pt x="5835840" y="4770669"/>
                </a:cubicBezTo>
                <a:cubicBezTo>
                  <a:pt x="5837956" y="4764319"/>
                  <a:pt x="5840073" y="4757969"/>
                  <a:pt x="5843248" y="4752074"/>
                </a:cubicBezTo>
                <a:cubicBezTo>
                  <a:pt x="5845514" y="4747538"/>
                  <a:pt x="5848689" y="4744213"/>
                  <a:pt x="5853376" y="4742248"/>
                </a:cubicBezTo>
                <a:lnTo>
                  <a:pt x="5859127" y="4742530"/>
                </a:lnTo>
                <a:lnTo>
                  <a:pt x="5857608" y="4738013"/>
                </a:lnTo>
                <a:cubicBezTo>
                  <a:pt x="5855948" y="4732269"/>
                  <a:pt x="5854284" y="4726524"/>
                  <a:pt x="5853075" y="4720628"/>
                </a:cubicBezTo>
                <a:cubicBezTo>
                  <a:pt x="5852016" y="4715187"/>
                  <a:pt x="5851261" y="4709895"/>
                  <a:pt x="5850654" y="4704453"/>
                </a:cubicBezTo>
                <a:cubicBezTo>
                  <a:pt x="5850051" y="4698103"/>
                  <a:pt x="5850051" y="4691754"/>
                  <a:pt x="5850202" y="4685404"/>
                </a:cubicBezTo>
                <a:cubicBezTo>
                  <a:pt x="5850352" y="4678148"/>
                  <a:pt x="5850505" y="4670589"/>
                  <a:pt x="5851411" y="4663333"/>
                </a:cubicBezTo>
                <a:cubicBezTo>
                  <a:pt x="5852167" y="4656983"/>
                  <a:pt x="5853226" y="4650785"/>
                  <a:pt x="5854736" y="4644587"/>
                </a:cubicBezTo>
                <a:cubicBezTo>
                  <a:pt x="5856400" y="4638389"/>
                  <a:pt x="5858064" y="4632190"/>
                  <a:pt x="5859878" y="4625992"/>
                </a:cubicBezTo>
                <a:cubicBezTo>
                  <a:pt x="5867133" y="4601350"/>
                  <a:pt x="5875296" y="4577162"/>
                  <a:pt x="5882855" y="4552672"/>
                </a:cubicBezTo>
                <a:cubicBezTo>
                  <a:pt x="5883006" y="4551917"/>
                  <a:pt x="5883157" y="4551312"/>
                  <a:pt x="5883460" y="4550555"/>
                </a:cubicBezTo>
                <a:cubicBezTo>
                  <a:pt x="5884065" y="4548136"/>
                  <a:pt x="5884971" y="4545717"/>
                  <a:pt x="5885728" y="4543451"/>
                </a:cubicBezTo>
                <a:cubicBezTo>
                  <a:pt x="5886030" y="4542241"/>
                  <a:pt x="5886484" y="4541183"/>
                  <a:pt x="5886938" y="4540124"/>
                </a:cubicBezTo>
                <a:cubicBezTo>
                  <a:pt x="5887693" y="4538613"/>
                  <a:pt x="5888599" y="4537251"/>
                  <a:pt x="5889507" y="4535891"/>
                </a:cubicBezTo>
                <a:lnTo>
                  <a:pt x="5891219" y="4534596"/>
                </a:lnTo>
                <a:lnTo>
                  <a:pt x="5889054" y="4509738"/>
                </a:lnTo>
                <a:cubicBezTo>
                  <a:pt x="5888903" y="4497039"/>
                  <a:pt x="5888903" y="4484342"/>
                  <a:pt x="5889962" y="4471643"/>
                </a:cubicBezTo>
                <a:lnTo>
                  <a:pt x="5891338" y="4460977"/>
                </a:lnTo>
                <a:lnTo>
                  <a:pt x="5886182" y="4453954"/>
                </a:lnTo>
                <a:cubicBezTo>
                  <a:pt x="5882403" y="4449571"/>
                  <a:pt x="5878168" y="4445488"/>
                  <a:pt x="5874087" y="4441406"/>
                </a:cubicBezTo>
                <a:cubicBezTo>
                  <a:pt x="5870308" y="4437778"/>
                  <a:pt x="5866376" y="4434150"/>
                  <a:pt x="5862446" y="4430522"/>
                </a:cubicBezTo>
                <a:cubicBezTo>
                  <a:pt x="5850654" y="4420394"/>
                  <a:pt x="5838108" y="4411323"/>
                  <a:pt x="5827373" y="4399985"/>
                </a:cubicBezTo>
                <a:cubicBezTo>
                  <a:pt x="5821629" y="4393938"/>
                  <a:pt x="5817245" y="4386983"/>
                  <a:pt x="5812861" y="4380030"/>
                </a:cubicBezTo>
                <a:cubicBezTo>
                  <a:pt x="5809080" y="4374133"/>
                  <a:pt x="5805451" y="4368237"/>
                  <a:pt x="5802731" y="4361888"/>
                </a:cubicBezTo>
                <a:cubicBezTo>
                  <a:pt x="5799558" y="4354783"/>
                  <a:pt x="5797139" y="4347375"/>
                  <a:pt x="5794720" y="4339968"/>
                </a:cubicBezTo>
                <a:cubicBezTo>
                  <a:pt x="5792301" y="4332863"/>
                  <a:pt x="5789731" y="4326060"/>
                  <a:pt x="5787310" y="4319105"/>
                </a:cubicBezTo>
                <a:cubicBezTo>
                  <a:pt x="5782022" y="4304592"/>
                  <a:pt x="5774765" y="4290987"/>
                  <a:pt x="5767054" y="4277531"/>
                </a:cubicBezTo>
                <a:cubicBezTo>
                  <a:pt x="5764936" y="4273752"/>
                  <a:pt x="5762820" y="4269973"/>
                  <a:pt x="5761006" y="4266042"/>
                </a:cubicBezTo>
                <a:lnTo>
                  <a:pt x="5759488" y="4261539"/>
                </a:lnTo>
                <a:lnTo>
                  <a:pt x="5751482" y="4262112"/>
                </a:lnTo>
                <a:cubicBezTo>
                  <a:pt x="5745284" y="4262112"/>
                  <a:pt x="5739236" y="4261658"/>
                  <a:pt x="5733038" y="4261204"/>
                </a:cubicBezTo>
                <a:cubicBezTo>
                  <a:pt x="5719735" y="4260298"/>
                  <a:pt x="5706281" y="4259390"/>
                  <a:pt x="5693129" y="4256670"/>
                </a:cubicBezTo>
                <a:cubicBezTo>
                  <a:pt x="5680731" y="4254099"/>
                  <a:pt x="5668639" y="4249261"/>
                  <a:pt x="5657149" y="4243971"/>
                </a:cubicBezTo>
                <a:cubicBezTo>
                  <a:pt x="5644451" y="4238225"/>
                  <a:pt x="5632205" y="4231574"/>
                  <a:pt x="5620262" y="4224470"/>
                </a:cubicBezTo>
                <a:cubicBezTo>
                  <a:pt x="5609225" y="4217969"/>
                  <a:pt x="5598492" y="4211014"/>
                  <a:pt x="5588059" y="4203456"/>
                </a:cubicBezTo>
                <a:cubicBezTo>
                  <a:pt x="5582771" y="4199524"/>
                  <a:pt x="5577779" y="4195291"/>
                  <a:pt x="5572793" y="4191058"/>
                </a:cubicBezTo>
                <a:cubicBezTo>
                  <a:pt x="5567047" y="4186221"/>
                  <a:pt x="5561604" y="4181081"/>
                  <a:pt x="5556313" y="4175639"/>
                </a:cubicBezTo>
                <a:cubicBezTo>
                  <a:pt x="5552080" y="4171254"/>
                  <a:pt x="5547998" y="4166569"/>
                  <a:pt x="5543919" y="4161882"/>
                </a:cubicBezTo>
                <a:cubicBezTo>
                  <a:pt x="5540591" y="4157800"/>
                  <a:pt x="5537113" y="4153717"/>
                  <a:pt x="5534241" y="4149334"/>
                </a:cubicBezTo>
                <a:cubicBezTo>
                  <a:pt x="5531974" y="4146009"/>
                  <a:pt x="5529857" y="4142682"/>
                  <a:pt x="5528346" y="4138903"/>
                </a:cubicBezTo>
                <a:cubicBezTo>
                  <a:pt x="5526228" y="4134065"/>
                  <a:pt x="5525173" y="4129077"/>
                  <a:pt x="5524719" y="4123785"/>
                </a:cubicBezTo>
                <a:lnTo>
                  <a:pt x="5525356" y="4120773"/>
                </a:lnTo>
                <a:lnTo>
                  <a:pt x="5514287" y="4116981"/>
                </a:lnTo>
                <a:cubicBezTo>
                  <a:pt x="5507786" y="4113958"/>
                  <a:pt x="5501437" y="4110783"/>
                  <a:pt x="5495240" y="4107306"/>
                </a:cubicBezTo>
                <a:cubicBezTo>
                  <a:pt x="5484355" y="4101108"/>
                  <a:pt x="5473772" y="4094456"/>
                  <a:pt x="5463341" y="4087351"/>
                </a:cubicBezTo>
                <a:cubicBezTo>
                  <a:pt x="5452760" y="4080094"/>
                  <a:pt x="5442630" y="4072082"/>
                  <a:pt x="5432955" y="4063767"/>
                </a:cubicBezTo>
                <a:cubicBezTo>
                  <a:pt x="5422524" y="4054849"/>
                  <a:pt x="5412242" y="4045929"/>
                  <a:pt x="5402569" y="4036103"/>
                </a:cubicBezTo>
                <a:cubicBezTo>
                  <a:pt x="5393346" y="4026729"/>
                  <a:pt x="5384275" y="4017357"/>
                  <a:pt x="5375055" y="4008287"/>
                </a:cubicBezTo>
                <a:cubicBezTo>
                  <a:pt x="5363868" y="3997250"/>
                  <a:pt x="5352075" y="3986063"/>
                  <a:pt x="5343611" y="3972609"/>
                </a:cubicBezTo>
                <a:cubicBezTo>
                  <a:pt x="5341190" y="3968828"/>
                  <a:pt x="5339076" y="3964746"/>
                  <a:pt x="5338017" y="3960363"/>
                </a:cubicBezTo>
                <a:cubicBezTo>
                  <a:pt x="5337411" y="3958096"/>
                  <a:pt x="5336958" y="3955979"/>
                  <a:pt x="5336958" y="3953409"/>
                </a:cubicBezTo>
                <a:cubicBezTo>
                  <a:pt x="5336958" y="3951292"/>
                  <a:pt x="5337260" y="3949327"/>
                  <a:pt x="5337864" y="3947362"/>
                </a:cubicBezTo>
                <a:cubicBezTo>
                  <a:pt x="5338168" y="3946454"/>
                  <a:pt x="5338622" y="3945548"/>
                  <a:pt x="5339225" y="3944489"/>
                </a:cubicBezTo>
                <a:cubicBezTo>
                  <a:pt x="5340133" y="3943583"/>
                  <a:pt x="5341190" y="3942221"/>
                  <a:pt x="5342098" y="3941466"/>
                </a:cubicBezTo>
                <a:cubicBezTo>
                  <a:pt x="5344063" y="3939803"/>
                  <a:pt x="5345877" y="3938442"/>
                  <a:pt x="5348296" y="3937536"/>
                </a:cubicBezTo>
                <a:lnTo>
                  <a:pt x="5352482" y="3936960"/>
                </a:lnTo>
                <a:lnTo>
                  <a:pt x="5338620" y="3925291"/>
                </a:lnTo>
                <a:cubicBezTo>
                  <a:pt x="5329550" y="3916978"/>
                  <a:pt x="5320329" y="3908663"/>
                  <a:pt x="5311711" y="3899894"/>
                </a:cubicBezTo>
                <a:cubicBezTo>
                  <a:pt x="5307176" y="3895208"/>
                  <a:pt x="5302640" y="3890521"/>
                  <a:pt x="5298105" y="3885835"/>
                </a:cubicBezTo>
                <a:cubicBezTo>
                  <a:pt x="5293570" y="3881148"/>
                  <a:pt x="5288882" y="3876461"/>
                  <a:pt x="5284651" y="3871472"/>
                </a:cubicBezTo>
                <a:cubicBezTo>
                  <a:pt x="5275732" y="3861343"/>
                  <a:pt x="5267113" y="3850762"/>
                  <a:pt x="5260009" y="3839272"/>
                </a:cubicBezTo>
                <a:cubicBezTo>
                  <a:pt x="5255777" y="3832319"/>
                  <a:pt x="5252450" y="3824910"/>
                  <a:pt x="5249729" y="3817201"/>
                </a:cubicBezTo>
                <a:cubicBezTo>
                  <a:pt x="5248367" y="3813270"/>
                  <a:pt x="5247461" y="3809642"/>
                  <a:pt x="5247310" y="3805560"/>
                </a:cubicBezTo>
                <a:cubicBezTo>
                  <a:pt x="5247158" y="3801025"/>
                  <a:pt x="5247915" y="3796338"/>
                  <a:pt x="5250334" y="3792559"/>
                </a:cubicBezTo>
                <a:cubicBezTo>
                  <a:pt x="5249880" y="3791955"/>
                  <a:pt x="5249880" y="3791955"/>
                  <a:pt x="5250031" y="3791804"/>
                </a:cubicBezTo>
                <a:cubicBezTo>
                  <a:pt x="5252299" y="3788326"/>
                  <a:pt x="5255022" y="3786058"/>
                  <a:pt x="5258648" y="3783941"/>
                </a:cubicBezTo>
                <a:lnTo>
                  <a:pt x="5264166" y="3782003"/>
                </a:lnTo>
                <a:lnTo>
                  <a:pt x="5242321" y="3761113"/>
                </a:lnTo>
                <a:cubicBezTo>
                  <a:pt x="5234006" y="3752193"/>
                  <a:pt x="5226598" y="3742367"/>
                  <a:pt x="5219192" y="3732541"/>
                </a:cubicBezTo>
                <a:cubicBezTo>
                  <a:pt x="5211177" y="3721958"/>
                  <a:pt x="5203468" y="3710922"/>
                  <a:pt x="5196060" y="3699735"/>
                </a:cubicBezTo>
                <a:cubicBezTo>
                  <a:pt x="5188349" y="3687944"/>
                  <a:pt x="5180943" y="3675699"/>
                  <a:pt x="5175954" y="3662697"/>
                </a:cubicBezTo>
                <a:cubicBezTo>
                  <a:pt x="5173083" y="3655139"/>
                  <a:pt x="5171419" y="3647127"/>
                  <a:pt x="5172930" y="3639113"/>
                </a:cubicBezTo>
                <a:cubicBezTo>
                  <a:pt x="5173384" y="3636544"/>
                  <a:pt x="5173838" y="3634428"/>
                  <a:pt x="5175046" y="3632009"/>
                </a:cubicBezTo>
                <a:lnTo>
                  <a:pt x="5175942" y="3630216"/>
                </a:lnTo>
                <a:lnTo>
                  <a:pt x="5170967" y="3625358"/>
                </a:lnTo>
                <a:cubicBezTo>
                  <a:pt x="5166732" y="3620972"/>
                  <a:pt x="5162501" y="3616739"/>
                  <a:pt x="5158267" y="3612356"/>
                </a:cubicBezTo>
                <a:cubicBezTo>
                  <a:pt x="5149499" y="3603285"/>
                  <a:pt x="5141788" y="3593459"/>
                  <a:pt x="5134532" y="3583179"/>
                </a:cubicBezTo>
                <a:cubicBezTo>
                  <a:pt x="5126520" y="3571991"/>
                  <a:pt x="5119114" y="3560351"/>
                  <a:pt x="5111857" y="3548560"/>
                </a:cubicBezTo>
                <a:cubicBezTo>
                  <a:pt x="5105054" y="3537675"/>
                  <a:pt x="5098251" y="3526941"/>
                  <a:pt x="5091598" y="3516057"/>
                </a:cubicBezTo>
                <a:cubicBezTo>
                  <a:pt x="5087970" y="3510311"/>
                  <a:pt x="5084494" y="3504567"/>
                  <a:pt x="5081169" y="3498823"/>
                </a:cubicBezTo>
                <a:cubicBezTo>
                  <a:pt x="5077842" y="3493078"/>
                  <a:pt x="5074818" y="3487031"/>
                  <a:pt x="5071946" y="3481135"/>
                </a:cubicBezTo>
                <a:cubicBezTo>
                  <a:pt x="5069224" y="3475541"/>
                  <a:pt x="5066805" y="3469948"/>
                  <a:pt x="5064538" y="3464203"/>
                </a:cubicBezTo>
                <a:cubicBezTo>
                  <a:pt x="5062272" y="3458610"/>
                  <a:pt x="5060002" y="3452412"/>
                  <a:pt x="5061967" y="3446516"/>
                </a:cubicBezTo>
                <a:cubicBezTo>
                  <a:pt x="5062272" y="3445608"/>
                  <a:pt x="5062724" y="3444702"/>
                  <a:pt x="5063178" y="3443946"/>
                </a:cubicBezTo>
                <a:cubicBezTo>
                  <a:pt x="5065445" y="3439108"/>
                  <a:pt x="5070433" y="3436539"/>
                  <a:pt x="5075575" y="3435932"/>
                </a:cubicBezTo>
                <a:lnTo>
                  <a:pt x="5082526" y="3435882"/>
                </a:lnTo>
                <a:lnTo>
                  <a:pt x="5078446" y="3431700"/>
                </a:lnTo>
                <a:cubicBezTo>
                  <a:pt x="5073911" y="3427165"/>
                  <a:pt x="5069375" y="3422781"/>
                  <a:pt x="5064991" y="3418094"/>
                </a:cubicBezTo>
                <a:cubicBezTo>
                  <a:pt x="5060456" y="3413408"/>
                  <a:pt x="5056373" y="3408419"/>
                  <a:pt x="5052443" y="3403278"/>
                </a:cubicBezTo>
                <a:cubicBezTo>
                  <a:pt x="5036116" y="3382568"/>
                  <a:pt x="5021755" y="3360344"/>
                  <a:pt x="5008299" y="3337819"/>
                </a:cubicBezTo>
                <a:cubicBezTo>
                  <a:pt x="5001649" y="3326632"/>
                  <a:pt x="4995147" y="3315295"/>
                  <a:pt x="4990008" y="3303351"/>
                </a:cubicBezTo>
                <a:cubicBezTo>
                  <a:pt x="4987135" y="3296700"/>
                  <a:pt x="4984717" y="3289745"/>
                  <a:pt x="4982298" y="3282942"/>
                </a:cubicBezTo>
                <a:cubicBezTo>
                  <a:pt x="4981239" y="3280071"/>
                  <a:pt x="4980635" y="3277046"/>
                  <a:pt x="4979879" y="3274024"/>
                </a:cubicBezTo>
                <a:cubicBezTo>
                  <a:pt x="4978065" y="3266464"/>
                  <a:pt x="4976855" y="3257394"/>
                  <a:pt x="4981089" y="3250742"/>
                </a:cubicBezTo>
                <a:cubicBezTo>
                  <a:pt x="4982145" y="3249229"/>
                  <a:pt x="4983357" y="3247869"/>
                  <a:pt x="4984717" y="3246660"/>
                </a:cubicBezTo>
                <a:lnTo>
                  <a:pt x="5003110" y="3243008"/>
                </a:lnTo>
                <a:lnTo>
                  <a:pt x="4995450" y="3236532"/>
                </a:lnTo>
                <a:cubicBezTo>
                  <a:pt x="4985322" y="3227763"/>
                  <a:pt x="4975646" y="3218389"/>
                  <a:pt x="4966576" y="3208563"/>
                </a:cubicBezTo>
                <a:cubicBezTo>
                  <a:pt x="4948737" y="3189062"/>
                  <a:pt x="4933770" y="3166688"/>
                  <a:pt x="4921223" y="3143406"/>
                </a:cubicBezTo>
                <a:cubicBezTo>
                  <a:pt x="4918048" y="3137662"/>
                  <a:pt x="4915328" y="3131766"/>
                  <a:pt x="4912756" y="3125719"/>
                </a:cubicBezTo>
                <a:cubicBezTo>
                  <a:pt x="4909431" y="3118161"/>
                  <a:pt x="4906407" y="3110147"/>
                  <a:pt x="4904442" y="3102135"/>
                </a:cubicBezTo>
                <a:cubicBezTo>
                  <a:pt x="4903536" y="3098206"/>
                  <a:pt x="4903233" y="3094274"/>
                  <a:pt x="4902931" y="3090344"/>
                </a:cubicBezTo>
                <a:cubicBezTo>
                  <a:pt x="4902628" y="3085961"/>
                  <a:pt x="4903384" y="3081274"/>
                  <a:pt x="4905047" y="3077342"/>
                </a:cubicBezTo>
                <a:cubicBezTo>
                  <a:pt x="4905499" y="3076284"/>
                  <a:pt x="4905955" y="3075378"/>
                  <a:pt x="4906560" y="3074319"/>
                </a:cubicBezTo>
                <a:cubicBezTo>
                  <a:pt x="4908523" y="3071446"/>
                  <a:pt x="4911095" y="3068726"/>
                  <a:pt x="4914117" y="3067366"/>
                </a:cubicBezTo>
                <a:cubicBezTo>
                  <a:pt x="4918199" y="3065551"/>
                  <a:pt x="4921979" y="3064947"/>
                  <a:pt x="4926515" y="3065098"/>
                </a:cubicBezTo>
                <a:lnTo>
                  <a:pt x="4933209" y="3066469"/>
                </a:lnTo>
                <a:lnTo>
                  <a:pt x="4913060" y="3041968"/>
                </a:lnTo>
                <a:cubicBezTo>
                  <a:pt x="4909130" y="3036827"/>
                  <a:pt x="4905503" y="3031536"/>
                  <a:pt x="4901873" y="3026246"/>
                </a:cubicBezTo>
                <a:cubicBezTo>
                  <a:pt x="4897941" y="3020500"/>
                  <a:pt x="4894013" y="3014604"/>
                  <a:pt x="4890384" y="3008709"/>
                </a:cubicBezTo>
                <a:cubicBezTo>
                  <a:pt x="4883882" y="2997975"/>
                  <a:pt x="4877535" y="2986940"/>
                  <a:pt x="4871638" y="2975903"/>
                </a:cubicBezTo>
                <a:cubicBezTo>
                  <a:pt x="4865440" y="2964413"/>
                  <a:pt x="4859997" y="2952472"/>
                  <a:pt x="4855008" y="2940378"/>
                </a:cubicBezTo>
                <a:cubicBezTo>
                  <a:pt x="4852438" y="2934178"/>
                  <a:pt x="4850019" y="2927829"/>
                  <a:pt x="4848054" y="2921479"/>
                </a:cubicBezTo>
                <a:cubicBezTo>
                  <a:pt x="4847601" y="2920119"/>
                  <a:pt x="4847299" y="2918608"/>
                  <a:pt x="4846845" y="2917246"/>
                </a:cubicBezTo>
                <a:cubicBezTo>
                  <a:pt x="4846694" y="2916491"/>
                  <a:pt x="4846542" y="2915735"/>
                  <a:pt x="4846391" y="2914980"/>
                </a:cubicBezTo>
                <a:cubicBezTo>
                  <a:pt x="4846240" y="2914375"/>
                  <a:pt x="4846089" y="2913618"/>
                  <a:pt x="4846089" y="2913013"/>
                </a:cubicBezTo>
                <a:cubicBezTo>
                  <a:pt x="4845937" y="2911352"/>
                  <a:pt x="4845788" y="2909839"/>
                  <a:pt x="4845788" y="2908176"/>
                </a:cubicBezTo>
                <a:cubicBezTo>
                  <a:pt x="4845937" y="2906362"/>
                  <a:pt x="4846240" y="2904700"/>
                  <a:pt x="4846845" y="2903037"/>
                </a:cubicBezTo>
                <a:cubicBezTo>
                  <a:pt x="4847146" y="2902129"/>
                  <a:pt x="4847751" y="2901222"/>
                  <a:pt x="4848205" y="2900164"/>
                </a:cubicBezTo>
                <a:cubicBezTo>
                  <a:pt x="4849415" y="2899408"/>
                  <a:pt x="4850321" y="2898199"/>
                  <a:pt x="4851380" y="2897443"/>
                </a:cubicBezTo>
                <a:cubicBezTo>
                  <a:pt x="4854707" y="2895025"/>
                  <a:pt x="4858032" y="2893512"/>
                  <a:pt x="4861962" y="2892453"/>
                </a:cubicBezTo>
                <a:cubicBezTo>
                  <a:pt x="4866346" y="2891395"/>
                  <a:pt x="4871033" y="2892001"/>
                  <a:pt x="4875267" y="2892907"/>
                </a:cubicBezTo>
                <a:cubicBezTo>
                  <a:pt x="4876778" y="2893211"/>
                  <a:pt x="4878138" y="2893512"/>
                  <a:pt x="4879651" y="2893966"/>
                </a:cubicBezTo>
                <a:cubicBezTo>
                  <a:pt x="4882673" y="2894721"/>
                  <a:pt x="4885697" y="2895931"/>
                  <a:pt x="4888570" y="2896990"/>
                </a:cubicBezTo>
                <a:cubicBezTo>
                  <a:pt x="4895222" y="2899408"/>
                  <a:pt x="4901419" y="2902733"/>
                  <a:pt x="4907617" y="2906060"/>
                </a:cubicBezTo>
                <a:cubicBezTo>
                  <a:pt x="4918654" y="2911804"/>
                  <a:pt x="4929386" y="2918305"/>
                  <a:pt x="4939969" y="2924806"/>
                </a:cubicBezTo>
                <a:lnTo>
                  <a:pt x="4953157" y="2934011"/>
                </a:lnTo>
                <a:lnTo>
                  <a:pt x="4947375" y="2916794"/>
                </a:lnTo>
                <a:cubicBezTo>
                  <a:pt x="4943897" y="2905154"/>
                  <a:pt x="4941026" y="2893361"/>
                  <a:pt x="4938759" y="2881420"/>
                </a:cubicBezTo>
                <a:cubicBezTo>
                  <a:pt x="4936189" y="2868418"/>
                  <a:pt x="4935281" y="2854963"/>
                  <a:pt x="4935281" y="2841660"/>
                </a:cubicBezTo>
                <a:cubicBezTo>
                  <a:pt x="4935281" y="2828961"/>
                  <a:pt x="4936189" y="2816413"/>
                  <a:pt x="4937851" y="2803865"/>
                </a:cubicBezTo>
                <a:cubicBezTo>
                  <a:pt x="4939364" y="2791015"/>
                  <a:pt x="4940423" y="2778166"/>
                  <a:pt x="4941934" y="2765316"/>
                </a:cubicBezTo>
                <a:cubicBezTo>
                  <a:pt x="4943597" y="2751860"/>
                  <a:pt x="4946619" y="2738406"/>
                  <a:pt x="4949643" y="2725253"/>
                </a:cubicBezTo>
                <a:cubicBezTo>
                  <a:pt x="4950248" y="2722382"/>
                  <a:pt x="4951154" y="2719509"/>
                  <a:pt x="4952062" y="2716637"/>
                </a:cubicBezTo>
                <a:cubicBezTo>
                  <a:pt x="4952516" y="2715276"/>
                  <a:pt x="4952970" y="2713916"/>
                  <a:pt x="4953422" y="2712707"/>
                </a:cubicBezTo>
                <a:cubicBezTo>
                  <a:pt x="4954177" y="2710439"/>
                  <a:pt x="4955387" y="2708020"/>
                  <a:pt x="4956446" y="2706055"/>
                </a:cubicBezTo>
                <a:cubicBezTo>
                  <a:pt x="4956597" y="2705903"/>
                  <a:pt x="4956597" y="2705752"/>
                  <a:pt x="4956749" y="2705601"/>
                </a:cubicBezTo>
                <a:cubicBezTo>
                  <a:pt x="4957806" y="2703484"/>
                  <a:pt x="4959319" y="2701822"/>
                  <a:pt x="4960983" y="2700008"/>
                </a:cubicBezTo>
                <a:cubicBezTo>
                  <a:pt x="4962645" y="2698194"/>
                  <a:pt x="4965214" y="2697135"/>
                  <a:pt x="4967635" y="2696531"/>
                </a:cubicBezTo>
                <a:close/>
                <a:moveTo>
                  <a:pt x="9565963" y="2636816"/>
                </a:moveTo>
                <a:cubicBezTo>
                  <a:pt x="9562636" y="2636665"/>
                  <a:pt x="9559159" y="2636665"/>
                  <a:pt x="9555834" y="2637119"/>
                </a:cubicBezTo>
                <a:cubicBezTo>
                  <a:pt x="9554926" y="2637420"/>
                  <a:pt x="9554019" y="2637571"/>
                  <a:pt x="9553264" y="2637874"/>
                </a:cubicBezTo>
                <a:cubicBezTo>
                  <a:pt x="9553264" y="2638630"/>
                  <a:pt x="9553264" y="2639385"/>
                  <a:pt x="9553415" y="2640141"/>
                </a:cubicBezTo>
                <a:cubicBezTo>
                  <a:pt x="9554170" y="2643317"/>
                  <a:pt x="9555380" y="2646340"/>
                  <a:pt x="9556740" y="2649364"/>
                </a:cubicBezTo>
                <a:cubicBezTo>
                  <a:pt x="9561881" y="2659945"/>
                  <a:pt x="9567775" y="2670074"/>
                  <a:pt x="9573824" y="2680204"/>
                </a:cubicBezTo>
                <a:cubicBezTo>
                  <a:pt x="9579871" y="2690484"/>
                  <a:pt x="9586069" y="2700914"/>
                  <a:pt x="9592417" y="2711044"/>
                </a:cubicBezTo>
                <a:cubicBezTo>
                  <a:pt x="9599523" y="2722230"/>
                  <a:pt x="9606780" y="2732964"/>
                  <a:pt x="9614490" y="2743545"/>
                </a:cubicBezTo>
                <a:cubicBezTo>
                  <a:pt x="9621292" y="2752919"/>
                  <a:pt x="9628700" y="2761839"/>
                  <a:pt x="9635956" y="2770909"/>
                </a:cubicBezTo>
                <a:cubicBezTo>
                  <a:pt x="9646539" y="2783608"/>
                  <a:pt x="9657424" y="2795853"/>
                  <a:pt x="9668612" y="2808098"/>
                </a:cubicBezTo>
                <a:lnTo>
                  <a:pt x="9669869" y="2810804"/>
                </a:lnTo>
                <a:lnTo>
                  <a:pt x="9675564" y="2811274"/>
                </a:lnTo>
                <a:cubicBezTo>
                  <a:pt x="9681763" y="2812029"/>
                  <a:pt x="9687961" y="2813542"/>
                  <a:pt x="9693857" y="2815354"/>
                </a:cubicBezTo>
                <a:cubicBezTo>
                  <a:pt x="9707161" y="2819587"/>
                  <a:pt x="9720312" y="2824123"/>
                  <a:pt x="9733161" y="2829566"/>
                </a:cubicBezTo>
                <a:cubicBezTo>
                  <a:pt x="9739058" y="2831985"/>
                  <a:pt x="9744803" y="2834554"/>
                  <a:pt x="9750547" y="2837578"/>
                </a:cubicBezTo>
                <a:cubicBezTo>
                  <a:pt x="9756292" y="2840601"/>
                  <a:pt x="9761735" y="2843928"/>
                  <a:pt x="9767328" y="2847102"/>
                </a:cubicBezTo>
                <a:lnTo>
                  <a:pt x="9776075" y="2852589"/>
                </a:lnTo>
                <a:lnTo>
                  <a:pt x="9771864" y="2811878"/>
                </a:lnTo>
                <a:cubicBezTo>
                  <a:pt x="9770958" y="2798121"/>
                  <a:pt x="9770805" y="2784213"/>
                  <a:pt x="9771259" y="2770455"/>
                </a:cubicBezTo>
                <a:lnTo>
                  <a:pt x="9772153" y="2759956"/>
                </a:lnTo>
                <a:lnTo>
                  <a:pt x="9765817" y="2760175"/>
                </a:lnTo>
                <a:cubicBezTo>
                  <a:pt x="9754026" y="2749442"/>
                  <a:pt x="9742233" y="2738860"/>
                  <a:pt x="9730442" y="2728277"/>
                </a:cubicBezTo>
                <a:cubicBezTo>
                  <a:pt x="9718196" y="2717543"/>
                  <a:pt x="9705499" y="2707263"/>
                  <a:pt x="9692346" y="2697589"/>
                </a:cubicBezTo>
                <a:cubicBezTo>
                  <a:pt x="9675716" y="2685797"/>
                  <a:pt x="9658332" y="2675517"/>
                  <a:pt x="9640038" y="2666446"/>
                </a:cubicBezTo>
                <a:cubicBezTo>
                  <a:pt x="9622200" y="2657677"/>
                  <a:pt x="9604361" y="2649060"/>
                  <a:pt x="9585766" y="2641955"/>
                </a:cubicBezTo>
                <a:cubicBezTo>
                  <a:pt x="9579266" y="2639839"/>
                  <a:pt x="9572765" y="2637722"/>
                  <a:pt x="9565963" y="2636816"/>
                </a:cubicBezTo>
                <a:close/>
                <a:moveTo>
                  <a:pt x="9432624" y="2626990"/>
                </a:moveTo>
                <a:cubicBezTo>
                  <a:pt x="9426276" y="2626686"/>
                  <a:pt x="9420078" y="2626837"/>
                  <a:pt x="9413728" y="2627745"/>
                </a:cubicBezTo>
                <a:cubicBezTo>
                  <a:pt x="9411612" y="2628199"/>
                  <a:pt x="9409646" y="2628651"/>
                  <a:pt x="9407681" y="2629408"/>
                </a:cubicBezTo>
                <a:cubicBezTo>
                  <a:pt x="9406774" y="2629861"/>
                  <a:pt x="9405867" y="2630465"/>
                  <a:pt x="9404960" y="2631072"/>
                </a:cubicBezTo>
                <a:cubicBezTo>
                  <a:pt x="9404808" y="2631222"/>
                  <a:pt x="9404506" y="2631524"/>
                  <a:pt x="9404354" y="2631675"/>
                </a:cubicBezTo>
                <a:cubicBezTo>
                  <a:pt x="9404203" y="2631675"/>
                  <a:pt x="9404203" y="2631827"/>
                  <a:pt x="9404203" y="2631827"/>
                </a:cubicBezTo>
                <a:cubicBezTo>
                  <a:pt x="9404203" y="2632129"/>
                  <a:pt x="9404053" y="2632280"/>
                  <a:pt x="9404053" y="2632583"/>
                </a:cubicBezTo>
                <a:cubicBezTo>
                  <a:pt x="9404053" y="2633338"/>
                  <a:pt x="9404053" y="2633943"/>
                  <a:pt x="9404203" y="2634698"/>
                </a:cubicBezTo>
                <a:cubicBezTo>
                  <a:pt x="9405262" y="2638780"/>
                  <a:pt x="9406622" y="2642712"/>
                  <a:pt x="9408285" y="2646491"/>
                </a:cubicBezTo>
                <a:cubicBezTo>
                  <a:pt x="9410554" y="2651025"/>
                  <a:pt x="9412972" y="2655411"/>
                  <a:pt x="9415843" y="2659644"/>
                </a:cubicBezTo>
                <a:cubicBezTo>
                  <a:pt x="9419170" y="2664632"/>
                  <a:pt x="9422495" y="2669470"/>
                  <a:pt x="9425973" y="2674157"/>
                </a:cubicBezTo>
                <a:cubicBezTo>
                  <a:pt x="9432171" y="2682470"/>
                  <a:pt x="9438824" y="2690634"/>
                  <a:pt x="9445476" y="2698646"/>
                </a:cubicBezTo>
                <a:cubicBezTo>
                  <a:pt x="9456965" y="2712404"/>
                  <a:pt x="9469361" y="2725404"/>
                  <a:pt x="9482210" y="2737801"/>
                </a:cubicBezTo>
                <a:cubicBezTo>
                  <a:pt x="9496269" y="2751406"/>
                  <a:pt x="9511387" y="2763804"/>
                  <a:pt x="9526958" y="2775444"/>
                </a:cubicBezTo>
                <a:cubicBezTo>
                  <a:pt x="9529377" y="2777258"/>
                  <a:pt x="9530739" y="2781037"/>
                  <a:pt x="9530888" y="2783910"/>
                </a:cubicBezTo>
                <a:lnTo>
                  <a:pt x="9530342" y="2785400"/>
                </a:lnTo>
                <a:lnTo>
                  <a:pt x="9546309" y="2787235"/>
                </a:lnTo>
                <a:cubicBezTo>
                  <a:pt x="9552205" y="2788597"/>
                  <a:pt x="9558100" y="2789957"/>
                  <a:pt x="9563996" y="2791015"/>
                </a:cubicBezTo>
                <a:cubicBezTo>
                  <a:pt x="9570496" y="2792225"/>
                  <a:pt x="9576998" y="2793282"/>
                  <a:pt x="9583347" y="2794794"/>
                </a:cubicBezTo>
                <a:cubicBezTo>
                  <a:pt x="9589848" y="2796305"/>
                  <a:pt x="9596347" y="2799027"/>
                  <a:pt x="9602547" y="2801748"/>
                </a:cubicBezTo>
                <a:cubicBezTo>
                  <a:pt x="9608140" y="2804167"/>
                  <a:pt x="9613582" y="2806738"/>
                  <a:pt x="9619024" y="2809307"/>
                </a:cubicBezTo>
                <a:lnTo>
                  <a:pt x="9638048" y="2820008"/>
                </a:lnTo>
                <a:lnTo>
                  <a:pt x="9639584" y="2817775"/>
                </a:lnTo>
                <a:lnTo>
                  <a:pt x="9642460" y="2816184"/>
                </a:lnTo>
                <a:lnTo>
                  <a:pt x="9618118" y="2788143"/>
                </a:lnTo>
                <a:cubicBezTo>
                  <a:pt x="9609501" y="2777863"/>
                  <a:pt x="9601186" y="2767583"/>
                  <a:pt x="9593325" y="2756849"/>
                </a:cubicBezTo>
                <a:cubicBezTo>
                  <a:pt x="9585313" y="2745813"/>
                  <a:pt x="9577452" y="2734476"/>
                  <a:pt x="9570346" y="2722834"/>
                </a:cubicBezTo>
                <a:cubicBezTo>
                  <a:pt x="9563392" y="2711496"/>
                  <a:pt x="9556589" y="2700008"/>
                  <a:pt x="9549786" y="2688517"/>
                </a:cubicBezTo>
                <a:lnTo>
                  <a:pt x="9536861" y="2663727"/>
                </a:lnTo>
                <a:lnTo>
                  <a:pt x="9536332" y="2663573"/>
                </a:lnTo>
                <a:cubicBezTo>
                  <a:pt x="9531342" y="2661004"/>
                  <a:pt x="9525901" y="2658887"/>
                  <a:pt x="9520610" y="2656620"/>
                </a:cubicBezTo>
                <a:cubicBezTo>
                  <a:pt x="9515167" y="2654352"/>
                  <a:pt x="9509725" y="2651933"/>
                  <a:pt x="9504434" y="2649665"/>
                </a:cubicBezTo>
                <a:cubicBezTo>
                  <a:pt x="9494154" y="2645131"/>
                  <a:pt x="9483721" y="2640745"/>
                  <a:pt x="9473140" y="2636816"/>
                </a:cubicBezTo>
                <a:cubicBezTo>
                  <a:pt x="9466337" y="2634397"/>
                  <a:pt x="9459382" y="2631978"/>
                  <a:pt x="9452278" y="2630315"/>
                </a:cubicBezTo>
                <a:cubicBezTo>
                  <a:pt x="9445777" y="2628804"/>
                  <a:pt x="9439276" y="2627745"/>
                  <a:pt x="9432624" y="2626990"/>
                </a:cubicBezTo>
                <a:close/>
                <a:moveTo>
                  <a:pt x="9848814" y="2572112"/>
                </a:moveTo>
                <a:cubicBezTo>
                  <a:pt x="9846092" y="2577251"/>
                  <a:pt x="9843522" y="2582543"/>
                  <a:pt x="9840951" y="2587834"/>
                </a:cubicBezTo>
                <a:cubicBezTo>
                  <a:pt x="9837021" y="2595999"/>
                  <a:pt x="9833544" y="2604312"/>
                  <a:pt x="9830370" y="2612778"/>
                </a:cubicBezTo>
                <a:cubicBezTo>
                  <a:pt x="9822205" y="2635001"/>
                  <a:pt x="9815101" y="2657376"/>
                  <a:pt x="9809054" y="2680204"/>
                </a:cubicBezTo>
                <a:cubicBezTo>
                  <a:pt x="9803006" y="2703333"/>
                  <a:pt x="9799379" y="2726917"/>
                  <a:pt x="9796960" y="2750651"/>
                </a:cubicBezTo>
                <a:cubicBezTo>
                  <a:pt x="9795751" y="2767583"/>
                  <a:pt x="9795297" y="2784665"/>
                  <a:pt x="9796052" y="2801749"/>
                </a:cubicBezTo>
                <a:cubicBezTo>
                  <a:pt x="9796960" y="2820797"/>
                  <a:pt x="9799379" y="2839846"/>
                  <a:pt x="9801647" y="2858893"/>
                </a:cubicBezTo>
                <a:lnTo>
                  <a:pt x="9796019" y="2865099"/>
                </a:lnTo>
                <a:lnTo>
                  <a:pt x="9833845" y="2888827"/>
                </a:lnTo>
                <a:cubicBezTo>
                  <a:pt x="9843370" y="2896537"/>
                  <a:pt x="9852591" y="2904549"/>
                  <a:pt x="9861510" y="2913015"/>
                </a:cubicBezTo>
                <a:lnTo>
                  <a:pt x="9867187" y="2918478"/>
                </a:lnTo>
                <a:lnTo>
                  <a:pt x="9868464" y="2909538"/>
                </a:lnTo>
                <a:cubicBezTo>
                  <a:pt x="9870279" y="2896839"/>
                  <a:pt x="9872547" y="2884443"/>
                  <a:pt x="9875419" y="2872046"/>
                </a:cubicBezTo>
                <a:cubicBezTo>
                  <a:pt x="9878292" y="2859801"/>
                  <a:pt x="9881920" y="2847707"/>
                  <a:pt x="9885699" y="2835613"/>
                </a:cubicBezTo>
                <a:cubicBezTo>
                  <a:pt x="9887664" y="2828961"/>
                  <a:pt x="9890234" y="2822309"/>
                  <a:pt x="9892803" y="2815808"/>
                </a:cubicBezTo>
                <a:cubicBezTo>
                  <a:pt x="9895224" y="2809610"/>
                  <a:pt x="9897490" y="2803413"/>
                  <a:pt x="9900061" y="2797366"/>
                </a:cubicBezTo>
                <a:cubicBezTo>
                  <a:pt x="9905050" y="2785271"/>
                  <a:pt x="9910492" y="2773328"/>
                  <a:pt x="9916841" y="2761839"/>
                </a:cubicBezTo>
                <a:cubicBezTo>
                  <a:pt x="9918504" y="2758664"/>
                  <a:pt x="9920318" y="2755641"/>
                  <a:pt x="9922283" y="2752617"/>
                </a:cubicBezTo>
                <a:cubicBezTo>
                  <a:pt x="9923493" y="2750803"/>
                  <a:pt x="9924704" y="2748989"/>
                  <a:pt x="9926062" y="2747175"/>
                </a:cubicBezTo>
                <a:lnTo>
                  <a:pt x="9926795" y="2746299"/>
                </a:lnTo>
                <a:lnTo>
                  <a:pt x="9926215" y="2743848"/>
                </a:lnTo>
                <a:cubicBezTo>
                  <a:pt x="9925459" y="2740523"/>
                  <a:pt x="9924553" y="2737197"/>
                  <a:pt x="9923797" y="2733870"/>
                </a:cubicBezTo>
                <a:cubicBezTo>
                  <a:pt x="9921982" y="2726917"/>
                  <a:pt x="9920320" y="2720114"/>
                  <a:pt x="9918353" y="2713310"/>
                </a:cubicBezTo>
                <a:cubicBezTo>
                  <a:pt x="9914122" y="2698949"/>
                  <a:pt x="9908527" y="2685192"/>
                  <a:pt x="9902330" y="2671587"/>
                </a:cubicBezTo>
                <a:cubicBezTo>
                  <a:pt x="9893410" y="2652839"/>
                  <a:pt x="9883734" y="2634397"/>
                  <a:pt x="9874362" y="2615802"/>
                </a:cubicBezTo>
                <a:cubicBezTo>
                  <a:pt x="9866652" y="2600836"/>
                  <a:pt x="9858640" y="2585870"/>
                  <a:pt x="9848814" y="2572112"/>
                </a:cubicBezTo>
                <a:close/>
                <a:moveTo>
                  <a:pt x="9467394" y="2453741"/>
                </a:moveTo>
                <a:cubicBezTo>
                  <a:pt x="9467545" y="2455103"/>
                  <a:pt x="9467848" y="2456310"/>
                  <a:pt x="9467999" y="2457672"/>
                </a:cubicBezTo>
                <a:cubicBezTo>
                  <a:pt x="9469361" y="2464173"/>
                  <a:pt x="9471175" y="2470371"/>
                  <a:pt x="9473441" y="2476569"/>
                </a:cubicBezTo>
                <a:cubicBezTo>
                  <a:pt x="9475559" y="2482313"/>
                  <a:pt x="9477976" y="2487907"/>
                  <a:pt x="9480547" y="2493350"/>
                </a:cubicBezTo>
                <a:cubicBezTo>
                  <a:pt x="9485686" y="2503780"/>
                  <a:pt x="9490978" y="2514060"/>
                  <a:pt x="9496723" y="2524039"/>
                </a:cubicBezTo>
                <a:cubicBezTo>
                  <a:pt x="9502618" y="2534317"/>
                  <a:pt x="9509422" y="2544145"/>
                  <a:pt x="9515921" y="2553971"/>
                </a:cubicBezTo>
                <a:cubicBezTo>
                  <a:pt x="9522422" y="2563949"/>
                  <a:pt x="9528923" y="2574077"/>
                  <a:pt x="9535274" y="2584055"/>
                </a:cubicBezTo>
                <a:lnTo>
                  <a:pt x="9554629" y="2613089"/>
                </a:lnTo>
                <a:lnTo>
                  <a:pt x="9562031" y="2612023"/>
                </a:lnTo>
                <a:cubicBezTo>
                  <a:pt x="9565509" y="2612023"/>
                  <a:pt x="9568834" y="2612173"/>
                  <a:pt x="9572161" y="2612778"/>
                </a:cubicBezTo>
                <a:cubicBezTo>
                  <a:pt x="9578662" y="2613837"/>
                  <a:pt x="9584859" y="2615802"/>
                  <a:pt x="9591057" y="2617768"/>
                </a:cubicBezTo>
                <a:cubicBezTo>
                  <a:pt x="9597558" y="2619884"/>
                  <a:pt x="9604059" y="2622604"/>
                  <a:pt x="9610408" y="2625326"/>
                </a:cubicBezTo>
                <a:cubicBezTo>
                  <a:pt x="9616607" y="2628047"/>
                  <a:pt x="9622805" y="2630769"/>
                  <a:pt x="9629003" y="2633641"/>
                </a:cubicBezTo>
                <a:cubicBezTo>
                  <a:pt x="9640341" y="2639084"/>
                  <a:pt x="9651680" y="2644374"/>
                  <a:pt x="9662716" y="2650270"/>
                </a:cubicBezTo>
                <a:lnTo>
                  <a:pt x="9681760" y="2662980"/>
                </a:lnTo>
                <a:lnTo>
                  <a:pt x="9676019" y="2615803"/>
                </a:lnTo>
                <a:lnTo>
                  <a:pt x="9675827" y="2582911"/>
                </a:lnTo>
                <a:lnTo>
                  <a:pt x="9667401" y="2579823"/>
                </a:lnTo>
                <a:cubicBezTo>
                  <a:pt x="9662866" y="2574531"/>
                  <a:pt x="9658179" y="2569392"/>
                  <a:pt x="9653493" y="2564251"/>
                </a:cubicBezTo>
                <a:cubicBezTo>
                  <a:pt x="9648352" y="2558507"/>
                  <a:pt x="9643062" y="2552762"/>
                  <a:pt x="9637316" y="2547470"/>
                </a:cubicBezTo>
                <a:cubicBezTo>
                  <a:pt x="9626130" y="2536888"/>
                  <a:pt x="9614338" y="2527364"/>
                  <a:pt x="9601942" y="2518444"/>
                </a:cubicBezTo>
                <a:cubicBezTo>
                  <a:pt x="9592568" y="2511945"/>
                  <a:pt x="9583196" y="2505896"/>
                  <a:pt x="9573368" y="2500152"/>
                </a:cubicBezTo>
                <a:cubicBezTo>
                  <a:pt x="9563392" y="2494256"/>
                  <a:pt x="9553112" y="2488964"/>
                  <a:pt x="9542528" y="2484128"/>
                </a:cubicBezTo>
                <a:cubicBezTo>
                  <a:pt x="9532098" y="2479138"/>
                  <a:pt x="9521515" y="2474453"/>
                  <a:pt x="9510782" y="2470068"/>
                </a:cubicBezTo>
                <a:cubicBezTo>
                  <a:pt x="9500351" y="2465835"/>
                  <a:pt x="9489768" y="2461602"/>
                  <a:pt x="9479338" y="2457521"/>
                </a:cubicBezTo>
                <a:cubicBezTo>
                  <a:pt x="9475406" y="2456009"/>
                  <a:pt x="9471476" y="2454799"/>
                  <a:pt x="9467394" y="2453741"/>
                </a:cubicBezTo>
                <a:close/>
                <a:moveTo>
                  <a:pt x="9326196" y="2439985"/>
                </a:moveTo>
                <a:cubicBezTo>
                  <a:pt x="9318334" y="2439531"/>
                  <a:pt x="9310474" y="2439380"/>
                  <a:pt x="9302764" y="2440136"/>
                </a:cubicBezTo>
                <a:cubicBezTo>
                  <a:pt x="9303519" y="2441950"/>
                  <a:pt x="9304275" y="2443915"/>
                  <a:pt x="9305030" y="2445729"/>
                </a:cubicBezTo>
                <a:cubicBezTo>
                  <a:pt x="9311834" y="2459335"/>
                  <a:pt x="9320905" y="2472034"/>
                  <a:pt x="9329521" y="2484582"/>
                </a:cubicBezTo>
                <a:cubicBezTo>
                  <a:pt x="9337686" y="2496524"/>
                  <a:pt x="9346152" y="2508467"/>
                  <a:pt x="9355221" y="2519806"/>
                </a:cubicBezTo>
                <a:cubicBezTo>
                  <a:pt x="9366258" y="2532656"/>
                  <a:pt x="9378352" y="2544599"/>
                  <a:pt x="9390446" y="2556693"/>
                </a:cubicBezTo>
                <a:cubicBezTo>
                  <a:pt x="9396794" y="2563043"/>
                  <a:pt x="9403145" y="2569241"/>
                  <a:pt x="9409646" y="2575439"/>
                </a:cubicBezTo>
                <a:cubicBezTo>
                  <a:pt x="9416599" y="2582091"/>
                  <a:pt x="9424008" y="2588138"/>
                  <a:pt x="9431263" y="2594486"/>
                </a:cubicBezTo>
                <a:lnTo>
                  <a:pt x="9431534" y="2602336"/>
                </a:lnTo>
                <a:lnTo>
                  <a:pt x="9442754" y="2603103"/>
                </a:lnTo>
                <a:cubicBezTo>
                  <a:pt x="9455151" y="2604615"/>
                  <a:pt x="9467245" y="2608244"/>
                  <a:pt x="9478884" y="2612477"/>
                </a:cubicBezTo>
                <a:cubicBezTo>
                  <a:pt x="9491432" y="2617162"/>
                  <a:pt x="9503980" y="2622152"/>
                  <a:pt x="9516225" y="2627594"/>
                </a:cubicBezTo>
                <a:lnTo>
                  <a:pt x="9528655" y="2633068"/>
                </a:lnTo>
                <a:lnTo>
                  <a:pt x="9528773" y="2632129"/>
                </a:lnTo>
                <a:cubicBezTo>
                  <a:pt x="9529530" y="2629559"/>
                  <a:pt x="9530285" y="2627140"/>
                  <a:pt x="9531645" y="2624872"/>
                </a:cubicBezTo>
                <a:lnTo>
                  <a:pt x="9532220" y="2624147"/>
                </a:lnTo>
                <a:lnTo>
                  <a:pt x="9510328" y="2591009"/>
                </a:lnTo>
                <a:cubicBezTo>
                  <a:pt x="9503224" y="2579823"/>
                  <a:pt x="9495966" y="2568635"/>
                  <a:pt x="9488559" y="2557599"/>
                </a:cubicBezTo>
                <a:cubicBezTo>
                  <a:pt x="9481302" y="2546715"/>
                  <a:pt x="9474651" y="2535679"/>
                  <a:pt x="9468604" y="2524190"/>
                </a:cubicBezTo>
                <a:lnTo>
                  <a:pt x="9455681" y="2496870"/>
                </a:lnTo>
                <a:lnTo>
                  <a:pt x="9452578" y="2496978"/>
                </a:lnTo>
                <a:cubicBezTo>
                  <a:pt x="9450613" y="2495164"/>
                  <a:pt x="9448648" y="2493653"/>
                  <a:pt x="9446533" y="2492140"/>
                </a:cubicBezTo>
                <a:cubicBezTo>
                  <a:pt x="9434135" y="2483373"/>
                  <a:pt x="9420983" y="2475964"/>
                  <a:pt x="9407832" y="2468708"/>
                </a:cubicBezTo>
                <a:cubicBezTo>
                  <a:pt x="9400272" y="2464627"/>
                  <a:pt x="9392562" y="2460545"/>
                  <a:pt x="9384700" y="2456917"/>
                </a:cubicBezTo>
                <a:cubicBezTo>
                  <a:pt x="9377596" y="2453742"/>
                  <a:pt x="9370187" y="2450870"/>
                  <a:pt x="9362931" y="2448148"/>
                </a:cubicBezTo>
                <a:cubicBezTo>
                  <a:pt x="9356886" y="2446032"/>
                  <a:pt x="9350535" y="2444067"/>
                  <a:pt x="9344185" y="2442705"/>
                </a:cubicBezTo>
                <a:cubicBezTo>
                  <a:pt x="9338289" y="2441496"/>
                  <a:pt x="9332243" y="2440590"/>
                  <a:pt x="9326196" y="2439985"/>
                </a:cubicBezTo>
                <a:close/>
                <a:moveTo>
                  <a:pt x="9727871" y="2399317"/>
                </a:moveTo>
                <a:cubicBezTo>
                  <a:pt x="9727267" y="2400528"/>
                  <a:pt x="9726662" y="2401888"/>
                  <a:pt x="9726210" y="2403249"/>
                </a:cubicBezTo>
                <a:lnTo>
                  <a:pt x="9715128" y="2447049"/>
                </a:lnTo>
                <a:lnTo>
                  <a:pt x="9715323" y="2448903"/>
                </a:lnTo>
                <a:lnTo>
                  <a:pt x="9713181" y="2454749"/>
                </a:lnTo>
                <a:lnTo>
                  <a:pt x="9710184" y="2466592"/>
                </a:lnTo>
                <a:cubicBezTo>
                  <a:pt x="9705951" y="2487453"/>
                  <a:pt x="9702928" y="2508467"/>
                  <a:pt x="9700961" y="2529783"/>
                </a:cubicBezTo>
                <a:cubicBezTo>
                  <a:pt x="9700055" y="2540971"/>
                  <a:pt x="9699299" y="2552308"/>
                  <a:pt x="9699147" y="2563496"/>
                </a:cubicBezTo>
                <a:cubicBezTo>
                  <a:pt x="9698845" y="2575891"/>
                  <a:pt x="9698996" y="2588288"/>
                  <a:pt x="9699603" y="2600836"/>
                </a:cubicBezTo>
                <a:cubicBezTo>
                  <a:pt x="9700206" y="2612778"/>
                  <a:pt x="9701869" y="2624571"/>
                  <a:pt x="9703229" y="2636362"/>
                </a:cubicBezTo>
                <a:cubicBezTo>
                  <a:pt x="9704591" y="2648154"/>
                  <a:pt x="9706405" y="2659945"/>
                  <a:pt x="9707765" y="2671738"/>
                </a:cubicBezTo>
                <a:lnTo>
                  <a:pt x="9702907" y="2677094"/>
                </a:lnTo>
                <a:lnTo>
                  <a:pt x="9728174" y="2693959"/>
                </a:lnTo>
                <a:cubicBezTo>
                  <a:pt x="9737699" y="2701670"/>
                  <a:pt x="9746920" y="2709682"/>
                  <a:pt x="9755991" y="2717997"/>
                </a:cubicBezTo>
                <a:lnTo>
                  <a:pt x="9774322" y="2734465"/>
                </a:lnTo>
                <a:lnTo>
                  <a:pt x="9774888" y="2727824"/>
                </a:lnTo>
                <a:cubicBezTo>
                  <a:pt x="9776400" y="2715427"/>
                  <a:pt x="9778214" y="2703030"/>
                  <a:pt x="9780935" y="2690937"/>
                </a:cubicBezTo>
                <a:cubicBezTo>
                  <a:pt x="9783657" y="2678239"/>
                  <a:pt x="9787132" y="2665841"/>
                  <a:pt x="9790761" y="2653444"/>
                </a:cubicBezTo>
                <a:cubicBezTo>
                  <a:pt x="9794238" y="2641199"/>
                  <a:pt x="9798320" y="2629105"/>
                  <a:pt x="9802553" y="2617162"/>
                </a:cubicBezTo>
                <a:lnTo>
                  <a:pt x="9814525" y="2586265"/>
                </a:lnTo>
                <a:lnTo>
                  <a:pt x="9813589" y="2585416"/>
                </a:lnTo>
                <a:cubicBezTo>
                  <a:pt x="9813436" y="2584660"/>
                  <a:pt x="9813436" y="2584055"/>
                  <a:pt x="9813287" y="2583300"/>
                </a:cubicBezTo>
                <a:cubicBezTo>
                  <a:pt x="9811775" y="2576194"/>
                  <a:pt x="9809657" y="2569239"/>
                  <a:pt x="9807996" y="2562135"/>
                </a:cubicBezTo>
                <a:cubicBezTo>
                  <a:pt x="9805878" y="2553820"/>
                  <a:pt x="9804064" y="2545354"/>
                  <a:pt x="9801645" y="2537039"/>
                </a:cubicBezTo>
                <a:cubicBezTo>
                  <a:pt x="9796506" y="2519806"/>
                  <a:pt x="9789702" y="2502874"/>
                  <a:pt x="9782144" y="2486547"/>
                </a:cubicBezTo>
                <a:cubicBezTo>
                  <a:pt x="9775794" y="2473394"/>
                  <a:pt x="9769294" y="2460545"/>
                  <a:pt x="9762339" y="2447846"/>
                </a:cubicBezTo>
                <a:cubicBezTo>
                  <a:pt x="9754932" y="2434392"/>
                  <a:pt x="9746920" y="2421541"/>
                  <a:pt x="9737547" y="2409597"/>
                </a:cubicBezTo>
                <a:cubicBezTo>
                  <a:pt x="9734523" y="2405969"/>
                  <a:pt x="9731349" y="2402493"/>
                  <a:pt x="9727871" y="2399317"/>
                </a:cubicBezTo>
                <a:close/>
                <a:moveTo>
                  <a:pt x="9513655" y="2314508"/>
                </a:moveTo>
                <a:cubicBezTo>
                  <a:pt x="9513655" y="2314811"/>
                  <a:pt x="9513806" y="2315113"/>
                  <a:pt x="9513806" y="2315416"/>
                </a:cubicBezTo>
                <a:lnTo>
                  <a:pt x="9513655" y="2314659"/>
                </a:lnTo>
                <a:close/>
                <a:moveTo>
                  <a:pt x="9513504" y="2313903"/>
                </a:moveTo>
                <a:lnTo>
                  <a:pt x="9513655" y="2314659"/>
                </a:lnTo>
                <a:lnTo>
                  <a:pt x="9513655" y="2314727"/>
                </a:lnTo>
                <a:close/>
                <a:moveTo>
                  <a:pt x="9512898" y="2312543"/>
                </a:moveTo>
                <a:cubicBezTo>
                  <a:pt x="9512898" y="2312997"/>
                  <a:pt x="9513050" y="2313298"/>
                  <a:pt x="9513050" y="2313752"/>
                </a:cubicBezTo>
                <a:cubicBezTo>
                  <a:pt x="9513050" y="2313903"/>
                  <a:pt x="9513050" y="2314054"/>
                  <a:pt x="9513201" y="2314205"/>
                </a:cubicBezTo>
                <a:cubicBezTo>
                  <a:pt x="9513050" y="2313602"/>
                  <a:pt x="9513050" y="2312997"/>
                  <a:pt x="9512898" y="2312543"/>
                </a:cubicBezTo>
                <a:close/>
                <a:moveTo>
                  <a:pt x="9334813" y="2268098"/>
                </a:moveTo>
                <a:cubicBezTo>
                  <a:pt x="9337230" y="2277016"/>
                  <a:pt x="9340708" y="2285634"/>
                  <a:pt x="9344488" y="2294100"/>
                </a:cubicBezTo>
                <a:cubicBezTo>
                  <a:pt x="9350686" y="2306950"/>
                  <a:pt x="9357943" y="2319345"/>
                  <a:pt x="9365804" y="2331138"/>
                </a:cubicBezTo>
                <a:cubicBezTo>
                  <a:pt x="9373514" y="2342778"/>
                  <a:pt x="9382282" y="2353814"/>
                  <a:pt x="9391201" y="2364698"/>
                </a:cubicBezTo>
                <a:cubicBezTo>
                  <a:pt x="9402992" y="2378607"/>
                  <a:pt x="9415390" y="2391910"/>
                  <a:pt x="9426576" y="2406423"/>
                </a:cubicBezTo>
                <a:lnTo>
                  <a:pt x="9446888" y="2433320"/>
                </a:lnTo>
                <a:lnTo>
                  <a:pt x="9458778" y="2427891"/>
                </a:lnTo>
                <a:cubicBezTo>
                  <a:pt x="9458928" y="2427891"/>
                  <a:pt x="9459079" y="2427891"/>
                  <a:pt x="9458778" y="2427588"/>
                </a:cubicBezTo>
                <a:cubicBezTo>
                  <a:pt x="9465580" y="2427588"/>
                  <a:pt x="9472081" y="2429100"/>
                  <a:pt x="9478582" y="2431065"/>
                </a:cubicBezTo>
                <a:cubicBezTo>
                  <a:pt x="9485535" y="2433333"/>
                  <a:pt x="9492338" y="2436054"/>
                  <a:pt x="9499142" y="2438775"/>
                </a:cubicBezTo>
                <a:cubicBezTo>
                  <a:pt x="9511538" y="2443764"/>
                  <a:pt x="9523935" y="2448451"/>
                  <a:pt x="9536029" y="2453741"/>
                </a:cubicBezTo>
                <a:cubicBezTo>
                  <a:pt x="9541925" y="2456310"/>
                  <a:pt x="9547669" y="2459032"/>
                  <a:pt x="9553415" y="2461754"/>
                </a:cubicBezTo>
                <a:cubicBezTo>
                  <a:pt x="9559008" y="2464324"/>
                  <a:pt x="9564752" y="2466893"/>
                  <a:pt x="9570194" y="2469917"/>
                </a:cubicBezTo>
                <a:lnTo>
                  <a:pt x="9583145" y="2478451"/>
                </a:lnTo>
                <a:lnTo>
                  <a:pt x="9577527" y="2424553"/>
                </a:lnTo>
                <a:lnTo>
                  <a:pt x="9577147" y="2424566"/>
                </a:lnTo>
                <a:cubicBezTo>
                  <a:pt x="9563239" y="2409599"/>
                  <a:pt x="9549483" y="2394330"/>
                  <a:pt x="9534667" y="2379968"/>
                </a:cubicBezTo>
                <a:cubicBezTo>
                  <a:pt x="9518642" y="2364548"/>
                  <a:pt x="9500804" y="2351396"/>
                  <a:pt x="9482813" y="2338394"/>
                </a:cubicBezTo>
                <a:cubicBezTo>
                  <a:pt x="9464521" y="2325696"/>
                  <a:pt x="9445171" y="2314660"/>
                  <a:pt x="9425971" y="2303472"/>
                </a:cubicBezTo>
                <a:cubicBezTo>
                  <a:pt x="9415994" y="2297728"/>
                  <a:pt x="9406017" y="2291832"/>
                  <a:pt x="9395887" y="2286541"/>
                </a:cubicBezTo>
                <a:lnTo>
                  <a:pt x="9369946" y="2274888"/>
                </a:lnTo>
                <a:lnTo>
                  <a:pt x="9369583" y="2274901"/>
                </a:lnTo>
                <a:lnTo>
                  <a:pt x="9369327" y="2274609"/>
                </a:lnTo>
                <a:lnTo>
                  <a:pt x="9367618" y="2273842"/>
                </a:lnTo>
                <a:cubicBezTo>
                  <a:pt x="9363234" y="2272331"/>
                  <a:pt x="9359000" y="2270969"/>
                  <a:pt x="9354465" y="2270063"/>
                </a:cubicBezTo>
                <a:cubicBezTo>
                  <a:pt x="9350081" y="2269307"/>
                  <a:pt x="9345848" y="2268550"/>
                  <a:pt x="9341465" y="2268098"/>
                </a:cubicBezTo>
                <a:cubicBezTo>
                  <a:pt x="9339197" y="2268098"/>
                  <a:pt x="9337081" y="2267946"/>
                  <a:pt x="9334813" y="2268098"/>
                </a:cubicBezTo>
                <a:close/>
                <a:moveTo>
                  <a:pt x="10324837" y="2248176"/>
                </a:moveTo>
                <a:lnTo>
                  <a:pt x="10322749" y="2250409"/>
                </a:lnTo>
                <a:cubicBezTo>
                  <a:pt x="10318062" y="2252072"/>
                  <a:pt x="10313831" y="2254341"/>
                  <a:pt x="10309596" y="2256910"/>
                </a:cubicBezTo>
                <a:cubicBezTo>
                  <a:pt x="10300979" y="2262352"/>
                  <a:pt x="10292817" y="2268249"/>
                  <a:pt x="10284502" y="2274144"/>
                </a:cubicBezTo>
                <a:cubicBezTo>
                  <a:pt x="10274523" y="2281400"/>
                  <a:pt x="10264697" y="2288809"/>
                  <a:pt x="10255022" y="2296517"/>
                </a:cubicBezTo>
                <a:cubicBezTo>
                  <a:pt x="10244591" y="2304833"/>
                  <a:pt x="10234008" y="2313148"/>
                  <a:pt x="10224031" y="2321915"/>
                </a:cubicBezTo>
                <a:cubicBezTo>
                  <a:pt x="10219497" y="2325846"/>
                  <a:pt x="10215111" y="2330079"/>
                  <a:pt x="10210727" y="2334312"/>
                </a:cubicBezTo>
                <a:cubicBezTo>
                  <a:pt x="10206193" y="2338545"/>
                  <a:pt x="10201808" y="2342627"/>
                  <a:pt x="10197424" y="2347011"/>
                </a:cubicBezTo>
                <a:cubicBezTo>
                  <a:pt x="10189109" y="2355477"/>
                  <a:pt x="10180946" y="2364244"/>
                  <a:pt x="10172934" y="2373013"/>
                </a:cubicBezTo>
                <a:cubicBezTo>
                  <a:pt x="10167793" y="2378908"/>
                  <a:pt x="10162654" y="2384804"/>
                  <a:pt x="10157817" y="2391004"/>
                </a:cubicBezTo>
                <a:cubicBezTo>
                  <a:pt x="10152979" y="2397352"/>
                  <a:pt x="10148141" y="2403853"/>
                  <a:pt x="10144059" y="2410807"/>
                </a:cubicBezTo>
                <a:cubicBezTo>
                  <a:pt x="10143001" y="2413075"/>
                  <a:pt x="10142094" y="2415343"/>
                  <a:pt x="10141337" y="2417762"/>
                </a:cubicBezTo>
                <a:cubicBezTo>
                  <a:pt x="10141036" y="2419122"/>
                  <a:pt x="10140885" y="2420482"/>
                  <a:pt x="10140885" y="2421842"/>
                </a:cubicBezTo>
                <a:cubicBezTo>
                  <a:pt x="10140885" y="2422145"/>
                  <a:pt x="10141036" y="2422448"/>
                  <a:pt x="10141036" y="2422750"/>
                </a:cubicBezTo>
                <a:cubicBezTo>
                  <a:pt x="10141488" y="2422901"/>
                  <a:pt x="10141943" y="2423053"/>
                  <a:pt x="10142396" y="2423204"/>
                </a:cubicBezTo>
                <a:cubicBezTo>
                  <a:pt x="10145419" y="2423658"/>
                  <a:pt x="10148443" y="2423658"/>
                  <a:pt x="10151617" y="2423658"/>
                </a:cubicBezTo>
                <a:cubicBezTo>
                  <a:pt x="10152071" y="2423658"/>
                  <a:pt x="10152374" y="2423658"/>
                  <a:pt x="10152676" y="2423658"/>
                </a:cubicBezTo>
                <a:cubicBezTo>
                  <a:pt x="10158874" y="2423355"/>
                  <a:pt x="10164921" y="2422296"/>
                  <a:pt x="10170968" y="2421239"/>
                </a:cubicBezTo>
                <a:cubicBezTo>
                  <a:pt x="10176864" y="2420180"/>
                  <a:pt x="10182911" y="2419122"/>
                  <a:pt x="10188807" y="2417912"/>
                </a:cubicBezTo>
                <a:cubicBezTo>
                  <a:pt x="10201052" y="2415494"/>
                  <a:pt x="10213297" y="2413226"/>
                  <a:pt x="10225542" y="2411110"/>
                </a:cubicBezTo>
                <a:cubicBezTo>
                  <a:pt x="10238090" y="2408993"/>
                  <a:pt x="10250638" y="2406725"/>
                  <a:pt x="10263186" y="2404004"/>
                </a:cubicBezTo>
                <a:cubicBezTo>
                  <a:pt x="10275582" y="2401435"/>
                  <a:pt x="10287827" y="2398108"/>
                  <a:pt x="10299921" y="2394632"/>
                </a:cubicBezTo>
                <a:cubicBezTo>
                  <a:pt x="10311713" y="2390851"/>
                  <a:pt x="10323506" y="2386922"/>
                  <a:pt x="10334844" y="2381781"/>
                </a:cubicBezTo>
                <a:cubicBezTo>
                  <a:pt x="10341344" y="2378757"/>
                  <a:pt x="10347845" y="2375734"/>
                  <a:pt x="10354193" y="2372710"/>
                </a:cubicBezTo>
                <a:lnTo>
                  <a:pt x="10370738" y="2363916"/>
                </a:lnTo>
                <a:lnTo>
                  <a:pt x="10370219" y="2364244"/>
                </a:lnTo>
                <a:cubicBezTo>
                  <a:pt x="10370520" y="2364094"/>
                  <a:pt x="10370673" y="2363943"/>
                  <a:pt x="10370974" y="2363790"/>
                </a:cubicBezTo>
                <a:lnTo>
                  <a:pt x="10370738" y="2363916"/>
                </a:lnTo>
                <a:lnTo>
                  <a:pt x="10380499" y="2357745"/>
                </a:lnTo>
                <a:cubicBezTo>
                  <a:pt x="10379743" y="2358197"/>
                  <a:pt x="10379139" y="2358501"/>
                  <a:pt x="10378532" y="2358954"/>
                </a:cubicBezTo>
                <a:cubicBezTo>
                  <a:pt x="10379894" y="2358047"/>
                  <a:pt x="10381405" y="2357139"/>
                  <a:pt x="10382767" y="2356232"/>
                </a:cubicBezTo>
                <a:lnTo>
                  <a:pt x="10383159" y="2356110"/>
                </a:lnTo>
                <a:lnTo>
                  <a:pt x="10383976" y="2354721"/>
                </a:lnTo>
                <a:cubicBezTo>
                  <a:pt x="10387605" y="2347465"/>
                  <a:pt x="10391536" y="2340510"/>
                  <a:pt x="10395920" y="2333858"/>
                </a:cubicBezTo>
                <a:cubicBezTo>
                  <a:pt x="10399395" y="2328568"/>
                  <a:pt x="10402722" y="2323124"/>
                  <a:pt x="10406501" y="2318136"/>
                </a:cubicBezTo>
                <a:cubicBezTo>
                  <a:pt x="10410280" y="2313148"/>
                  <a:pt x="10414212" y="2308310"/>
                  <a:pt x="10418292" y="2303472"/>
                </a:cubicBezTo>
                <a:cubicBezTo>
                  <a:pt x="10426758" y="2293646"/>
                  <a:pt x="10434772" y="2283366"/>
                  <a:pt x="10442934" y="2273237"/>
                </a:cubicBezTo>
                <a:lnTo>
                  <a:pt x="10459929" y="2252212"/>
                </a:lnTo>
                <a:lnTo>
                  <a:pt x="10445807" y="2253736"/>
                </a:lnTo>
                <a:cubicBezTo>
                  <a:pt x="10432051" y="2254945"/>
                  <a:pt x="10418141" y="2255096"/>
                  <a:pt x="10404385" y="2254945"/>
                </a:cubicBezTo>
                <a:cubicBezTo>
                  <a:pt x="10392442" y="2254795"/>
                  <a:pt x="10380650" y="2254491"/>
                  <a:pt x="10368708" y="2253434"/>
                </a:cubicBezTo>
                <a:cubicBezTo>
                  <a:pt x="10356311" y="2252376"/>
                  <a:pt x="10343915" y="2251166"/>
                  <a:pt x="10331518" y="2249352"/>
                </a:cubicBezTo>
                <a:close/>
                <a:moveTo>
                  <a:pt x="9616001" y="2242094"/>
                </a:moveTo>
                <a:cubicBezTo>
                  <a:pt x="9612373" y="2253282"/>
                  <a:pt x="9610406" y="2265073"/>
                  <a:pt x="9608441" y="2276562"/>
                </a:cubicBezTo>
                <a:cubicBezTo>
                  <a:pt x="9606175" y="2289412"/>
                  <a:pt x="9604208" y="2302111"/>
                  <a:pt x="9602848" y="2315113"/>
                </a:cubicBezTo>
                <a:cubicBezTo>
                  <a:pt x="9602394" y="2321310"/>
                  <a:pt x="9601940" y="2327661"/>
                  <a:pt x="9601639" y="2334009"/>
                </a:cubicBezTo>
                <a:cubicBezTo>
                  <a:pt x="9601034" y="2347011"/>
                  <a:pt x="9600580" y="2360162"/>
                  <a:pt x="9600429" y="2373164"/>
                </a:cubicBezTo>
                <a:cubicBezTo>
                  <a:pt x="9600429" y="2379513"/>
                  <a:pt x="9600279" y="2385863"/>
                  <a:pt x="9600279" y="2392212"/>
                </a:cubicBezTo>
                <a:cubicBezTo>
                  <a:pt x="9600279" y="2398863"/>
                  <a:pt x="9600279" y="2405515"/>
                  <a:pt x="9600580" y="2412167"/>
                </a:cubicBezTo>
                <a:cubicBezTo>
                  <a:pt x="9601940" y="2439228"/>
                  <a:pt x="9606326" y="2466289"/>
                  <a:pt x="9609803" y="2493197"/>
                </a:cubicBezTo>
                <a:lnTo>
                  <a:pt x="9608970" y="2495472"/>
                </a:lnTo>
                <a:lnTo>
                  <a:pt x="9636258" y="2513456"/>
                </a:lnTo>
                <a:cubicBezTo>
                  <a:pt x="9645177" y="2520863"/>
                  <a:pt x="9654097" y="2528423"/>
                  <a:pt x="9662109" y="2536888"/>
                </a:cubicBezTo>
                <a:cubicBezTo>
                  <a:pt x="9666039" y="2541121"/>
                  <a:pt x="9669820" y="2545354"/>
                  <a:pt x="9673599" y="2549587"/>
                </a:cubicBezTo>
                <a:lnTo>
                  <a:pt x="9675646" y="2551895"/>
                </a:lnTo>
                <a:lnTo>
                  <a:pt x="9675565" y="2537947"/>
                </a:lnTo>
                <a:cubicBezTo>
                  <a:pt x="9676622" y="2523283"/>
                  <a:pt x="9677984" y="2508921"/>
                  <a:pt x="9680100" y="2494408"/>
                </a:cubicBezTo>
                <a:cubicBezTo>
                  <a:pt x="9682064" y="2481105"/>
                  <a:pt x="9684485" y="2468103"/>
                  <a:pt x="9687055" y="2454950"/>
                </a:cubicBezTo>
                <a:lnTo>
                  <a:pt x="9689932" y="2442364"/>
                </a:lnTo>
                <a:lnTo>
                  <a:pt x="9688415" y="2422750"/>
                </a:lnTo>
                <a:cubicBezTo>
                  <a:pt x="9687808" y="2419273"/>
                  <a:pt x="9687053" y="2415644"/>
                  <a:pt x="9686448" y="2412016"/>
                </a:cubicBezTo>
                <a:cubicBezTo>
                  <a:pt x="9685994" y="2408388"/>
                  <a:pt x="9685391" y="2404609"/>
                  <a:pt x="9684937" y="2400981"/>
                </a:cubicBezTo>
                <a:cubicBezTo>
                  <a:pt x="9683879" y="2393421"/>
                  <a:pt x="9682669" y="2386014"/>
                  <a:pt x="9681460" y="2378454"/>
                </a:cubicBezTo>
                <a:cubicBezTo>
                  <a:pt x="9679192" y="2365908"/>
                  <a:pt x="9676319" y="2353360"/>
                  <a:pt x="9672540" y="2341266"/>
                </a:cubicBezTo>
                <a:cubicBezTo>
                  <a:pt x="9670575" y="2335219"/>
                  <a:pt x="9668610" y="2329172"/>
                  <a:pt x="9666342" y="2323275"/>
                </a:cubicBezTo>
                <a:cubicBezTo>
                  <a:pt x="9664074" y="2317381"/>
                  <a:pt x="9661505" y="2311484"/>
                  <a:pt x="9658935" y="2305739"/>
                </a:cubicBezTo>
                <a:cubicBezTo>
                  <a:pt x="9654097" y="2295913"/>
                  <a:pt x="9649107" y="2285936"/>
                  <a:pt x="9643363" y="2276562"/>
                </a:cubicBezTo>
                <a:cubicBezTo>
                  <a:pt x="9637770" y="2267492"/>
                  <a:pt x="9631723" y="2258724"/>
                  <a:pt x="9625071" y="2250409"/>
                </a:cubicBezTo>
                <a:cubicBezTo>
                  <a:pt x="9622653" y="2247687"/>
                  <a:pt x="9620081" y="2245118"/>
                  <a:pt x="9617210" y="2242850"/>
                </a:cubicBezTo>
                <a:cubicBezTo>
                  <a:pt x="9616756" y="2242548"/>
                  <a:pt x="9616455" y="2242396"/>
                  <a:pt x="9616001" y="2242094"/>
                </a:cubicBezTo>
                <a:close/>
                <a:moveTo>
                  <a:pt x="9229897" y="2239374"/>
                </a:moveTo>
                <a:cubicBezTo>
                  <a:pt x="9226722" y="2239223"/>
                  <a:pt x="9223700" y="2239374"/>
                  <a:pt x="9220675" y="2239677"/>
                </a:cubicBezTo>
                <a:cubicBezTo>
                  <a:pt x="9223246" y="2247235"/>
                  <a:pt x="9226571" y="2254642"/>
                  <a:pt x="9229897" y="2261898"/>
                </a:cubicBezTo>
                <a:cubicBezTo>
                  <a:pt x="9245921" y="2295611"/>
                  <a:pt x="9265726" y="2327207"/>
                  <a:pt x="9288401" y="2356837"/>
                </a:cubicBezTo>
                <a:cubicBezTo>
                  <a:pt x="9295809" y="2365455"/>
                  <a:pt x="9303218" y="2374223"/>
                  <a:pt x="9311079" y="2382387"/>
                </a:cubicBezTo>
                <a:cubicBezTo>
                  <a:pt x="9315613" y="2387225"/>
                  <a:pt x="9319999" y="2392061"/>
                  <a:pt x="9324684" y="2396597"/>
                </a:cubicBezTo>
                <a:cubicBezTo>
                  <a:pt x="9331034" y="2402795"/>
                  <a:pt x="9337383" y="2408994"/>
                  <a:pt x="9343884" y="2415192"/>
                </a:cubicBezTo>
                <a:lnTo>
                  <a:pt x="9343980" y="2418019"/>
                </a:lnTo>
                <a:lnTo>
                  <a:pt x="9353105" y="2419576"/>
                </a:lnTo>
                <a:cubicBezTo>
                  <a:pt x="9360211" y="2421390"/>
                  <a:pt x="9367013" y="2423658"/>
                  <a:pt x="9373817" y="2426227"/>
                </a:cubicBezTo>
                <a:cubicBezTo>
                  <a:pt x="9385910" y="2430764"/>
                  <a:pt x="9397552" y="2435601"/>
                  <a:pt x="9408890" y="2441496"/>
                </a:cubicBezTo>
                <a:lnTo>
                  <a:pt x="9431569" y="2454071"/>
                </a:lnTo>
                <a:lnTo>
                  <a:pt x="9398759" y="2411110"/>
                </a:lnTo>
                <a:cubicBezTo>
                  <a:pt x="9392562" y="2403853"/>
                  <a:pt x="9386364" y="2396900"/>
                  <a:pt x="9380166" y="2389794"/>
                </a:cubicBezTo>
                <a:cubicBezTo>
                  <a:pt x="9362479" y="2369536"/>
                  <a:pt x="9346150" y="2348221"/>
                  <a:pt x="9332696" y="2324788"/>
                </a:cubicBezTo>
                <a:cubicBezTo>
                  <a:pt x="9326195" y="2313298"/>
                  <a:pt x="9320148" y="2301357"/>
                  <a:pt x="9315613" y="2288959"/>
                </a:cubicBezTo>
                <a:cubicBezTo>
                  <a:pt x="9313647" y="2283366"/>
                  <a:pt x="9311380" y="2277621"/>
                  <a:pt x="9310171" y="2271726"/>
                </a:cubicBezTo>
                <a:cubicBezTo>
                  <a:pt x="9309566" y="2269609"/>
                  <a:pt x="9309112" y="2267493"/>
                  <a:pt x="9308961" y="2265376"/>
                </a:cubicBezTo>
                <a:lnTo>
                  <a:pt x="9309050" y="2262462"/>
                </a:lnTo>
                <a:lnTo>
                  <a:pt x="9296112" y="2257515"/>
                </a:lnTo>
                <a:cubicBezTo>
                  <a:pt x="9285681" y="2253736"/>
                  <a:pt x="9275250" y="2250409"/>
                  <a:pt x="9264667" y="2247235"/>
                </a:cubicBezTo>
                <a:cubicBezTo>
                  <a:pt x="9253178" y="2243757"/>
                  <a:pt x="9241688" y="2240885"/>
                  <a:pt x="9229897" y="2239374"/>
                </a:cubicBezTo>
                <a:close/>
                <a:moveTo>
                  <a:pt x="10226329" y="2224963"/>
                </a:moveTo>
                <a:lnTo>
                  <a:pt x="10210577" y="2231059"/>
                </a:lnTo>
                <a:cubicBezTo>
                  <a:pt x="10203169" y="2234084"/>
                  <a:pt x="10195762" y="2236804"/>
                  <a:pt x="10188355" y="2239828"/>
                </a:cubicBezTo>
                <a:cubicBezTo>
                  <a:pt x="10180494" y="2243002"/>
                  <a:pt x="10172934" y="2246630"/>
                  <a:pt x="10165376" y="2250712"/>
                </a:cubicBezTo>
                <a:cubicBezTo>
                  <a:pt x="10158271" y="2254491"/>
                  <a:pt x="10151316" y="2258272"/>
                  <a:pt x="10144513" y="2262352"/>
                </a:cubicBezTo>
                <a:cubicBezTo>
                  <a:pt x="10143454" y="2263108"/>
                  <a:pt x="10142396" y="2263713"/>
                  <a:pt x="10141339" y="2264470"/>
                </a:cubicBezTo>
                <a:cubicBezTo>
                  <a:pt x="10130906" y="2271574"/>
                  <a:pt x="10120779" y="2278983"/>
                  <a:pt x="10110650" y="2286541"/>
                </a:cubicBezTo>
                <a:cubicBezTo>
                  <a:pt x="10100974" y="2293948"/>
                  <a:pt x="10090997" y="2301206"/>
                  <a:pt x="10081473" y="2308764"/>
                </a:cubicBezTo>
                <a:cubicBezTo>
                  <a:pt x="10061970" y="2324183"/>
                  <a:pt x="10042318" y="2339907"/>
                  <a:pt x="10025386" y="2358199"/>
                </a:cubicBezTo>
                <a:cubicBezTo>
                  <a:pt x="10019490" y="2364851"/>
                  <a:pt x="10013292" y="2371199"/>
                  <a:pt x="10007245" y="2377700"/>
                </a:cubicBezTo>
                <a:cubicBezTo>
                  <a:pt x="10003920" y="2381479"/>
                  <a:pt x="10000896" y="2385108"/>
                  <a:pt x="9998325" y="2389340"/>
                </a:cubicBezTo>
                <a:cubicBezTo>
                  <a:pt x="9998024" y="2389945"/>
                  <a:pt x="9997871" y="2390550"/>
                  <a:pt x="9997570" y="2391155"/>
                </a:cubicBezTo>
                <a:cubicBezTo>
                  <a:pt x="10001953" y="2391608"/>
                  <a:pt x="10006490" y="2391759"/>
                  <a:pt x="10010873" y="2391759"/>
                </a:cubicBezTo>
                <a:cubicBezTo>
                  <a:pt x="10016920" y="2391759"/>
                  <a:pt x="10023118" y="2391759"/>
                  <a:pt x="10029165" y="2391608"/>
                </a:cubicBezTo>
                <a:cubicBezTo>
                  <a:pt x="10041109" y="2391458"/>
                  <a:pt x="10053203" y="2391608"/>
                  <a:pt x="10065297" y="2391305"/>
                </a:cubicBezTo>
                <a:cubicBezTo>
                  <a:pt x="10076181" y="2390853"/>
                  <a:pt x="10087218" y="2389945"/>
                  <a:pt x="10098102" y="2388434"/>
                </a:cubicBezTo>
                <a:cubicBezTo>
                  <a:pt x="10103847" y="2387526"/>
                  <a:pt x="10109743" y="2386771"/>
                  <a:pt x="10115640" y="2385561"/>
                </a:cubicBezTo>
                <a:cubicBezTo>
                  <a:pt x="10118965" y="2384806"/>
                  <a:pt x="10122441" y="2384201"/>
                  <a:pt x="10125767" y="2383446"/>
                </a:cubicBezTo>
                <a:cubicBezTo>
                  <a:pt x="10128035" y="2382992"/>
                  <a:pt x="10130303" y="2382235"/>
                  <a:pt x="10132571" y="2381632"/>
                </a:cubicBezTo>
                <a:cubicBezTo>
                  <a:pt x="10132571" y="2381632"/>
                  <a:pt x="10132721" y="2381632"/>
                  <a:pt x="10132721" y="2381632"/>
                </a:cubicBezTo>
                <a:lnTo>
                  <a:pt x="10134289" y="2381370"/>
                </a:lnTo>
                <a:lnTo>
                  <a:pt x="10146175" y="2366512"/>
                </a:lnTo>
                <a:cubicBezTo>
                  <a:pt x="10155247" y="2356082"/>
                  <a:pt x="10164468" y="2345952"/>
                  <a:pt x="10173991" y="2336126"/>
                </a:cubicBezTo>
                <a:cubicBezTo>
                  <a:pt x="10182760" y="2326903"/>
                  <a:pt x="10192134" y="2318287"/>
                  <a:pt x="10201355" y="2309519"/>
                </a:cubicBezTo>
                <a:cubicBezTo>
                  <a:pt x="10210880" y="2300449"/>
                  <a:pt x="10221007" y="2292285"/>
                  <a:pt x="10231287" y="2284122"/>
                </a:cubicBezTo>
                <a:cubicBezTo>
                  <a:pt x="10240812" y="2276412"/>
                  <a:pt x="10250487" y="2268701"/>
                  <a:pt x="10260464" y="2261445"/>
                </a:cubicBezTo>
                <a:cubicBezTo>
                  <a:pt x="10267268" y="2256456"/>
                  <a:pt x="10274222" y="2251468"/>
                  <a:pt x="10281629" y="2246026"/>
                </a:cubicBezTo>
                <a:lnTo>
                  <a:pt x="10288831" y="2241090"/>
                </a:lnTo>
                <a:lnTo>
                  <a:pt x="10259256" y="2235745"/>
                </a:lnTo>
                <a:cubicBezTo>
                  <a:pt x="10252452" y="2234536"/>
                  <a:pt x="10245800" y="2233176"/>
                  <a:pt x="10239301" y="2231059"/>
                </a:cubicBezTo>
                <a:close/>
                <a:moveTo>
                  <a:pt x="10598426" y="2165838"/>
                </a:moveTo>
                <a:lnTo>
                  <a:pt x="10591541" y="2168774"/>
                </a:lnTo>
                <a:cubicBezTo>
                  <a:pt x="10587913" y="2170287"/>
                  <a:pt x="10584435" y="2172101"/>
                  <a:pt x="10581110" y="2174066"/>
                </a:cubicBezTo>
                <a:cubicBezTo>
                  <a:pt x="10573703" y="2178903"/>
                  <a:pt x="10566597" y="2184195"/>
                  <a:pt x="10559492" y="2189485"/>
                </a:cubicBezTo>
                <a:cubicBezTo>
                  <a:pt x="10551178" y="2195684"/>
                  <a:pt x="10543165" y="2202487"/>
                  <a:pt x="10535454" y="2209592"/>
                </a:cubicBezTo>
                <a:cubicBezTo>
                  <a:pt x="10531221" y="2213522"/>
                  <a:pt x="10527291" y="2217755"/>
                  <a:pt x="10523058" y="2221687"/>
                </a:cubicBezTo>
                <a:cubicBezTo>
                  <a:pt x="10518976" y="2225466"/>
                  <a:pt x="10514894" y="2229245"/>
                  <a:pt x="10510812" y="2233176"/>
                </a:cubicBezTo>
                <a:cubicBezTo>
                  <a:pt x="10506882" y="2236804"/>
                  <a:pt x="10503254" y="2240734"/>
                  <a:pt x="10499626" y="2244665"/>
                </a:cubicBezTo>
                <a:cubicBezTo>
                  <a:pt x="10496301" y="2248143"/>
                  <a:pt x="10492974" y="2251618"/>
                  <a:pt x="10489800" y="2255096"/>
                </a:cubicBezTo>
                <a:cubicBezTo>
                  <a:pt x="10482845" y="2263108"/>
                  <a:pt x="10476496" y="2271423"/>
                  <a:pt x="10469844" y="2279588"/>
                </a:cubicBezTo>
                <a:cubicBezTo>
                  <a:pt x="10462436" y="2288656"/>
                  <a:pt x="10455482" y="2297879"/>
                  <a:pt x="10448075" y="2306799"/>
                </a:cubicBezTo>
                <a:cubicBezTo>
                  <a:pt x="10440969" y="2315416"/>
                  <a:pt x="10433410" y="2323428"/>
                  <a:pt x="10426910" y="2332498"/>
                </a:cubicBezTo>
                <a:cubicBezTo>
                  <a:pt x="10420409" y="2341569"/>
                  <a:pt x="10414362" y="2350941"/>
                  <a:pt x="10408769" y="2360618"/>
                </a:cubicBezTo>
                <a:cubicBezTo>
                  <a:pt x="10406501" y="2364851"/>
                  <a:pt x="10404536" y="2368931"/>
                  <a:pt x="10402117" y="2373013"/>
                </a:cubicBezTo>
                <a:cubicBezTo>
                  <a:pt x="10399849" y="2376642"/>
                  <a:pt x="10397581" y="2380270"/>
                  <a:pt x="10395466" y="2384049"/>
                </a:cubicBezTo>
                <a:cubicBezTo>
                  <a:pt x="10393652" y="2387677"/>
                  <a:pt x="10391837" y="2391305"/>
                  <a:pt x="10390023" y="2394934"/>
                </a:cubicBezTo>
                <a:cubicBezTo>
                  <a:pt x="10388965" y="2397051"/>
                  <a:pt x="10387906" y="2399167"/>
                  <a:pt x="10387000" y="2401284"/>
                </a:cubicBezTo>
                <a:cubicBezTo>
                  <a:pt x="10387151" y="2401284"/>
                  <a:pt x="10387151" y="2401284"/>
                  <a:pt x="10387151" y="2401284"/>
                </a:cubicBezTo>
                <a:cubicBezTo>
                  <a:pt x="10394861" y="2400679"/>
                  <a:pt x="10402419" y="2398411"/>
                  <a:pt x="10409826" y="2396294"/>
                </a:cubicBezTo>
                <a:cubicBezTo>
                  <a:pt x="10417689" y="2394178"/>
                  <a:pt x="10425398" y="2392061"/>
                  <a:pt x="10433259" y="2389794"/>
                </a:cubicBezTo>
                <a:cubicBezTo>
                  <a:pt x="10440061" y="2387526"/>
                  <a:pt x="10446713" y="2385561"/>
                  <a:pt x="10453517" y="2383444"/>
                </a:cubicBezTo>
                <a:cubicBezTo>
                  <a:pt x="10453365" y="2383595"/>
                  <a:pt x="10453365" y="2383595"/>
                  <a:pt x="10453214" y="2383595"/>
                </a:cubicBezTo>
                <a:cubicBezTo>
                  <a:pt x="10468181" y="2378910"/>
                  <a:pt x="10482997" y="2373921"/>
                  <a:pt x="10497207" y="2367270"/>
                </a:cubicBezTo>
                <a:lnTo>
                  <a:pt x="10537222" y="2346525"/>
                </a:lnTo>
                <a:lnTo>
                  <a:pt x="10547096" y="2332649"/>
                </a:lnTo>
                <a:cubicBezTo>
                  <a:pt x="10553898" y="2322671"/>
                  <a:pt x="10560399" y="2312694"/>
                  <a:pt x="10567503" y="2302868"/>
                </a:cubicBezTo>
                <a:cubicBezTo>
                  <a:pt x="10574911" y="2292588"/>
                  <a:pt x="10583075" y="2282609"/>
                  <a:pt x="10591087" y="2272783"/>
                </a:cubicBezTo>
                <a:cubicBezTo>
                  <a:pt x="10598948" y="2263259"/>
                  <a:pt x="10607263" y="2254339"/>
                  <a:pt x="10615578" y="2245268"/>
                </a:cubicBezTo>
                <a:cubicBezTo>
                  <a:pt x="10616635" y="2244059"/>
                  <a:pt x="10617694" y="2242850"/>
                  <a:pt x="10618753" y="2241640"/>
                </a:cubicBezTo>
                <a:cubicBezTo>
                  <a:pt x="10627219" y="2231965"/>
                  <a:pt x="10635835" y="2222290"/>
                  <a:pt x="10644453" y="2212767"/>
                </a:cubicBezTo>
                <a:cubicBezTo>
                  <a:pt x="10652767" y="2203544"/>
                  <a:pt x="10660931" y="2194322"/>
                  <a:pt x="10669851" y="2185706"/>
                </a:cubicBezTo>
                <a:lnTo>
                  <a:pt x="10686081" y="2169568"/>
                </a:lnTo>
                <a:lnTo>
                  <a:pt x="10648536" y="2170287"/>
                </a:lnTo>
                <a:cubicBezTo>
                  <a:pt x="10634929" y="2169380"/>
                  <a:pt x="10621475" y="2168623"/>
                  <a:pt x="10608019" y="2167112"/>
                </a:cubicBezTo>
                <a:close/>
                <a:moveTo>
                  <a:pt x="10427961" y="2115049"/>
                </a:moveTo>
                <a:lnTo>
                  <a:pt x="10424944" y="2116618"/>
                </a:lnTo>
                <a:cubicBezTo>
                  <a:pt x="10418444" y="2117526"/>
                  <a:pt x="10412094" y="2118887"/>
                  <a:pt x="10405746" y="2120398"/>
                </a:cubicBezTo>
                <a:cubicBezTo>
                  <a:pt x="10396977" y="2122364"/>
                  <a:pt x="10388360" y="2124632"/>
                  <a:pt x="10379743" y="2127202"/>
                </a:cubicBezTo>
                <a:cubicBezTo>
                  <a:pt x="10373696" y="2129167"/>
                  <a:pt x="10367649" y="2130981"/>
                  <a:pt x="10361602" y="2133098"/>
                </a:cubicBezTo>
                <a:cubicBezTo>
                  <a:pt x="10356007" y="2135063"/>
                  <a:pt x="10350567" y="2137633"/>
                  <a:pt x="10345124" y="2140051"/>
                </a:cubicBezTo>
                <a:cubicBezTo>
                  <a:pt x="10334541" y="2144889"/>
                  <a:pt x="10323355" y="2148668"/>
                  <a:pt x="10312469" y="2152901"/>
                </a:cubicBezTo>
                <a:cubicBezTo>
                  <a:pt x="10290852" y="2161216"/>
                  <a:pt x="10269838" y="2171042"/>
                  <a:pt x="10250033" y="2183287"/>
                </a:cubicBezTo>
                <a:cubicBezTo>
                  <a:pt x="10245346" y="2186614"/>
                  <a:pt x="10240812" y="2190242"/>
                  <a:pt x="10236730" y="2194324"/>
                </a:cubicBezTo>
                <a:cubicBezTo>
                  <a:pt x="10235824" y="2195534"/>
                  <a:pt x="10234916" y="2196743"/>
                  <a:pt x="10234009" y="2198103"/>
                </a:cubicBezTo>
                <a:cubicBezTo>
                  <a:pt x="10233708" y="2198708"/>
                  <a:pt x="10233556" y="2199463"/>
                  <a:pt x="10233254" y="2200220"/>
                </a:cubicBezTo>
                <a:cubicBezTo>
                  <a:pt x="10233254" y="2200220"/>
                  <a:pt x="10233405" y="2200371"/>
                  <a:pt x="10233405" y="2200371"/>
                </a:cubicBezTo>
                <a:cubicBezTo>
                  <a:pt x="10235219" y="2201731"/>
                  <a:pt x="10237184" y="2203091"/>
                  <a:pt x="10239301" y="2204301"/>
                </a:cubicBezTo>
                <a:cubicBezTo>
                  <a:pt x="10244289" y="2206569"/>
                  <a:pt x="10249429" y="2208082"/>
                  <a:pt x="10254720" y="2209442"/>
                </a:cubicBezTo>
                <a:cubicBezTo>
                  <a:pt x="10263791" y="2211406"/>
                  <a:pt x="10273012" y="2212919"/>
                  <a:pt x="10282233" y="2214581"/>
                </a:cubicBezTo>
                <a:cubicBezTo>
                  <a:pt x="10288584" y="2215790"/>
                  <a:pt x="10294782" y="2216849"/>
                  <a:pt x="10300979" y="2218209"/>
                </a:cubicBezTo>
                <a:cubicBezTo>
                  <a:pt x="10307028" y="2219418"/>
                  <a:pt x="10312923" y="2220931"/>
                  <a:pt x="10318819" y="2221988"/>
                </a:cubicBezTo>
                <a:cubicBezTo>
                  <a:pt x="10331065" y="2224407"/>
                  <a:pt x="10343461" y="2226070"/>
                  <a:pt x="10356007" y="2227280"/>
                </a:cubicBezTo>
                <a:cubicBezTo>
                  <a:pt x="10368254" y="2228489"/>
                  <a:pt x="10380499" y="2229699"/>
                  <a:pt x="10392744" y="2230002"/>
                </a:cubicBezTo>
                <a:cubicBezTo>
                  <a:pt x="10404385" y="2230303"/>
                  <a:pt x="10415875" y="2230456"/>
                  <a:pt x="10427364" y="2230153"/>
                </a:cubicBezTo>
                <a:cubicBezTo>
                  <a:pt x="10436282" y="2229699"/>
                  <a:pt x="10445355" y="2228943"/>
                  <a:pt x="10454424" y="2228037"/>
                </a:cubicBezTo>
                <a:cubicBezTo>
                  <a:pt x="10459414" y="2227430"/>
                  <a:pt x="10464402" y="2226826"/>
                  <a:pt x="10469240" y="2226070"/>
                </a:cubicBezTo>
                <a:cubicBezTo>
                  <a:pt x="10473322" y="2225466"/>
                  <a:pt x="10477404" y="2224407"/>
                  <a:pt x="10481334" y="2223350"/>
                </a:cubicBezTo>
                <a:lnTo>
                  <a:pt x="10485016" y="2224209"/>
                </a:lnTo>
                <a:lnTo>
                  <a:pt x="10493880" y="2215035"/>
                </a:lnTo>
                <a:cubicBezTo>
                  <a:pt x="10498416" y="2210802"/>
                  <a:pt x="10502952" y="2206720"/>
                  <a:pt x="10507336" y="2202487"/>
                </a:cubicBezTo>
                <a:cubicBezTo>
                  <a:pt x="10512023" y="2197951"/>
                  <a:pt x="10516557" y="2193416"/>
                  <a:pt x="10521244" y="2189033"/>
                </a:cubicBezTo>
                <a:cubicBezTo>
                  <a:pt x="10530012" y="2181019"/>
                  <a:pt x="10539233" y="2173461"/>
                  <a:pt x="10548910" y="2166507"/>
                </a:cubicBezTo>
                <a:lnTo>
                  <a:pt x="10558371" y="2159502"/>
                </a:lnTo>
                <a:lnTo>
                  <a:pt x="10529106" y="2152901"/>
                </a:lnTo>
                <a:cubicBezTo>
                  <a:pt x="10516105" y="2149273"/>
                  <a:pt x="10503254" y="2145494"/>
                  <a:pt x="10490555" y="2141261"/>
                </a:cubicBezTo>
                <a:cubicBezTo>
                  <a:pt x="10478461" y="2137179"/>
                  <a:pt x="10466518" y="2132493"/>
                  <a:pt x="10454576" y="2127807"/>
                </a:cubicBezTo>
                <a:close/>
                <a:moveTo>
                  <a:pt x="9497479" y="2105734"/>
                </a:moveTo>
                <a:cubicBezTo>
                  <a:pt x="9495966" y="2111327"/>
                  <a:pt x="9495060" y="2117072"/>
                  <a:pt x="9494455" y="2122817"/>
                </a:cubicBezTo>
                <a:cubicBezTo>
                  <a:pt x="9493549" y="2134760"/>
                  <a:pt x="9493397" y="2146703"/>
                  <a:pt x="9493246" y="2158494"/>
                </a:cubicBezTo>
                <a:cubicBezTo>
                  <a:pt x="9493093" y="2171193"/>
                  <a:pt x="9493397" y="2183892"/>
                  <a:pt x="9494907" y="2196440"/>
                </a:cubicBezTo>
                <a:lnTo>
                  <a:pt x="9498609" y="2224951"/>
                </a:lnTo>
                <a:lnTo>
                  <a:pt x="9501107" y="2229548"/>
                </a:lnTo>
                <a:lnTo>
                  <a:pt x="9499588" y="2232500"/>
                </a:lnTo>
                <a:lnTo>
                  <a:pt x="9500048" y="2236047"/>
                </a:lnTo>
                <a:cubicBezTo>
                  <a:pt x="9501862" y="2248897"/>
                  <a:pt x="9504281" y="2261748"/>
                  <a:pt x="9506549" y="2274447"/>
                </a:cubicBezTo>
                <a:cubicBezTo>
                  <a:pt x="9508667" y="2286995"/>
                  <a:pt x="9510933" y="2299541"/>
                  <a:pt x="9513201" y="2312089"/>
                </a:cubicBezTo>
                <a:cubicBezTo>
                  <a:pt x="9513050" y="2311938"/>
                  <a:pt x="9513050" y="2311786"/>
                  <a:pt x="9513050" y="2311635"/>
                </a:cubicBezTo>
                <a:cubicBezTo>
                  <a:pt x="9513201" y="2312240"/>
                  <a:pt x="9513201" y="2312844"/>
                  <a:pt x="9513352" y="2313449"/>
                </a:cubicBezTo>
                <a:cubicBezTo>
                  <a:pt x="9513504" y="2313903"/>
                  <a:pt x="9513504" y="2314357"/>
                  <a:pt x="9513655" y="2314811"/>
                </a:cubicBezTo>
                <a:lnTo>
                  <a:pt x="9513655" y="2314727"/>
                </a:lnTo>
                <a:lnTo>
                  <a:pt x="9515469" y="2324637"/>
                </a:lnTo>
                <a:cubicBezTo>
                  <a:pt x="9515620" y="2325846"/>
                  <a:pt x="9515921" y="2326903"/>
                  <a:pt x="9516074" y="2328114"/>
                </a:cubicBezTo>
                <a:lnTo>
                  <a:pt x="9516269" y="2332333"/>
                </a:lnTo>
                <a:lnTo>
                  <a:pt x="9544796" y="2355326"/>
                </a:lnTo>
                <a:lnTo>
                  <a:pt x="9575713" y="2387379"/>
                </a:lnTo>
                <a:lnTo>
                  <a:pt x="9575787" y="2368628"/>
                </a:lnTo>
                <a:cubicBezTo>
                  <a:pt x="9576090" y="2355477"/>
                  <a:pt x="9576392" y="2342324"/>
                  <a:pt x="9577147" y="2329172"/>
                </a:cubicBezTo>
                <a:cubicBezTo>
                  <a:pt x="9577904" y="2314809"/>
                  <a:pt x="9579415" y="2300447"/>
                  <a:pt x="9581533" y="2286237"/>
                </a:cubicBezTo>
                <a:lnTo>
                  <a:pt x="9582266" y="2282303"/>
                </a:lnTo>
                <a:lnTo>
                  <a:pt x="9579719" y="2273085"/>
                </a:lnTo>
                <a:cubicBezTo>
                  <a:pt x="9578660" y="2269155"/>
                  <a:pt x="9577300" y="2265225"/>
                  <a:pt x="9576090" y="2261294"/>
                </a:cubicBezTo>
                <a:cubicBezTo>
                  <a:pt x="9573672" y="2253734"/>
                  <a:pt x="9571253" y="2246026"/>
                  <a:pt x="9568834" y="2238466"/>
                </a:cubicBezTo>
                <a:cubicBezTo>
                  <a:pt x="9563996" y="2223348"/>
                  <a:pt x="9558100" y="2208685"/>
                  <a:pt x="9551599" y="2194322"/>
                </a:cubicBezTo>
                <a:cubicBezTo>
                  <a:pt x="9544192" y="2178600"/>
                  <a:pt x="9535726" y="2163332"/>
                  <a:pt x="9526958" y="2148365"/>
                </a:cubicBezTo>
                <a:cubicBezTo>
                  <a:pt x="9518189" y="2133550"/>
                  <a:pt x="9508363" y="2119188"/>
                  <a:pt x="9497479" y="2105734"/>
                </a:cubicBezTo>
                <a:close/>
                <a:moveTo>
                  <a:pt x="9283564" y="2094548"/>
                </a:moveTo>
                <a:cubicBezTo>
                  <a:pt x="9283564" y="2094699"/>
                  <a:pt x="9283715" y="2094849"/>
                  <a:pt x="9283715" y="2095000"/>
                </a:cubicBezTo>
                <a:cubicBezTo>
                  <a:pt x="9286133" y="2099990"/>
                  <a:pt x="9288552" y="2104979"/>
                  <a:pt x="9291123" y="2109816"/>
                </a:cubicBezTo>
                <a:cubicBezTo>
                  <a:pt x="9297018" y="2121456"/>
                  <a:pt x="9303368" y="2132795"/>
                  <a:pt x="9309415" y="2144284"/>
                </a:cubicBezTo>
                <a:cubicBezTo>
                  <a:pt x="9315613" y="2155925"/>
                  <a:pt x="9322114" y="2167414"/>
                  <a:pt x="9328917" y="2178602"/>
                </a:cubicBezTo>
                <a:cubicBezTo>
                  <a:pt x="9335872" y="2189939"/>
                  <a:pt x="9343582" y="2200976"/>
                  <a:pt x="9350989" y="2212011"/>
                </a:cubicBezTo>
                <a:cubicBezTo>
                  <a:pt x="9354617" y="2217303"/>
                  <a:pt x="9358246" y="2222593"/>
                  <a:pt x="9362025" y="2227733"/>
                </a:cubicBezTo>
                <a:cubicBezTo>
                  <a:pt x="9365653" y="2232571"/>
                  <a:pt x="9369281" y="2237106"/>
                  <a:pt x="9373060" y="2241793"/>
                </a:cubicBezTo>
                <a:lnTo>
                  <a:pt x="9384080" y="2254050"/>
                </a:lnTo>
                <a:lnTo>
                  <a:pt x="9413122" y="2267341"/>
                </a:lnTo>
                <a:cubicBezTo>
                  <a:pt x="9424611" y="2273691"/>
                  <a:pt x="9435950" y="2280343"/>
                  <a:pt x="9447288" y="2286995"/>
                </a:cubicBezTo>
                <a:cubicBezTo>
                  <a:pt x="9458625" y="2293646"/>
                  <a:pt x="9469964" y="2300449"/>
                  <a:pt x="9481152" y="2307404"/>
                </a:cubicBezTo>
                <a:lnTo>
                  <a:pt x="9488013" y="2312238"/>
                </a:lnTo>
                <a:lnTo>
                  <a:pt x="9475406" y="2240431"/>
                </a:lnTo>
                <a:lnTo>
                  <a:pt x="9474208" y="2231683"/>
                </a:lnTo>
                <a:lnTo>
                  <a:pt x="9464975" y="2217000"/>
                </a:lnTo>
                <a:cubicBezTo>
                  <a:pt x="9461801" y="2212918"/>
                  <a:pt x="9458627" y="2208988"/>
                  <a:pt x="9455603" y="2204906"/>
                </a:cubicBezTo>
                <a:cubicBezTo>
                  <a:pt x="9453032" y="2201580"/>
                  <a:pt x="9450462" y="2198254"/>
                  <a:pt x="9447893" y="2194929"/>
                </a:cubicBezTo>
                <a:cubicBezTo>
                  <a:pt x="9433531" y="2177997"/>
                  <a:pt x="9417658" y="2161972"/>
                  <a:pt x="9399667" y="2148819"/>
                </a:cubicBezTo>
                <a:cubicBezTo>
                  <a:pt x="9385154" y="2138993"/>
                  <a:pt x="9369886" y="2130830"/>
                  <a:pt x="9354013" y="2123724"/>
                </a:cubicBezTo>
                <a:cubicBezTo>
                  <a:pt x="9337987" y="2116468"/>
                  <a:pt x="9322719" y="2108303"/>
                  <a:pt x="9306392" y="2102106"/>
                </a:cubicBezTo>
                <a:cubicBezTo>
                  <a:pt x="9300646" y="2100141"/>
                  <a:pt x="9294750" y="2098176"/>
                  <a:pt x="9289006" y="2096209"/>
                </a:cubicBezTo>
                <a:cubicBezTo>
                  <a:pt x="9287192" y="2095605"/>
                  <a:pt x="9285378" y="2095152"/>
                  <a:pt x="9283564" y="2094548"/>
                </a:cubicBezTo>
                <a:close/>
                <a:moveTo>
                  <a:pt x="10854562" y="2074943"/>
                </a:moveTo>
                <a:lnTo>
                  <a:pt x="10849599" y="2078219"/>
                </a:lnTo>
                <a:cubicBezTo>
                  <a:pt x="10844611" y="2080336"/>
                  <a:pt x="10839772" y="2083207"/>
                  <a:pt x="10835086" y="2085930"/>
                </a:cubicBezTo>
                <a:cubicBezTo>
                  <a:pt x="10830399" y="2088650"/>
                  <a:pt x="10825562" y="2091523"/>
                  <a:pt x="10820875" y="2094395"/>
                </a:cubicBezTo>
                <a:cubicBezTo>
                  <a:pt x="10809235" y="2101802"/>
                  <a:pt x="10797896" y="2109967"/>
                  <a:pt x="10786710" y="2118129"/>
                </a:cubicBezTo>
                <a:cubicBezTo>
                  <a:pt x="10765998" y="2133247"/>
                  <a:pt x="10745287" y="2148365"/>
                  <a:pt x="10726239" y="2165447"/>
                </a:cubicBezTo>
                <a:cubicBezTo>
                  <a:pt x="10716715" y="2173913"/>
                  <a:pt x="10707494" y="2182984"/>
                  <a:pt x="10698423" y="2192055"/>
                </a:cubicBezTo>
                <a:cubicBezTo>
                  <a:pt x="10690713" y="2199765"/>
                  <a:pt x="10682701" y="2207323"/>
                  <a:pt x="10675292" y="2215336"/>
                </a:cubicBezTo>
                <a:cubicBezTo>
                  <a:pt x="10667129" y="2224407"/>
                  <a:pt x="10658814" y="2233478"/>
                  <a:pt x="10650651" y="2242699"/>
                </a:cubicBezTo>
                <a:cubicBezTo>
                  <a:pt x="10646115" y="2247991"/>
                  <a:pt x="10641581" y="2253282"/>
                  <a:pt x="10636894" y="2258421"/>
                </a:cubicBezTo>
                <a:cubicBezTo>
                  <a:pt x="10632661" y="2263108"/>
                  <a:pt x="10628428" y="2267643"/>
                  <a:pt x="10624195" y="2272179"/>
                </a:cubicBezTo>
                <a:cubicBezTo>
                  <a:pt x="10617543" y="2279736"/>
                  <a:pt x="10611193" y="2287447"/>
                  <a:pt x="10604995" y="2295157"/>
                </a:cubicBezTo>
                <a:cubicBezTo>
                  <a:pt x="10598343" y="2303472"/>
                  <a:pt x="10591692" y="2311786"/>
                  <a:pt x="10585494" y="2320555"/>
                </a:cubicBezTo>
                <a:cubicBezTo>
                  <a:pt x="10579447" y="2328870"/>
                  <a:pt x="10573854" y="2337637"/>
                  <a:pt x="10567957" y="2346103"/>
                </a:cubicBezTo>
                <a:lnTo>
                  <a:pt x="10562212" y="2354269"/>
                </a:lnTo>
                <a:lnTo>
                  <a:pt x="10557830" y="2362583"/>
                </a:lnTo>
                <a:lnTo>
                  <a:pt x="10555317" y="2364070"/>
                </a:lnTo>
                <a:lnTo>
                  <a:pt x="10552537" y="2368023"/>
                </a:lnTo>
                <a:cubicBezTo>
                  <a:pt x="10557677" y="2366966"/>
                  <a:pt x="10562817" y="2365757"/>
                  <a:pt x="10567957" y="2364395"/>
                </a:cubicBezTo>
                <a:cubicBezTo>
                  <a:pt x="10578388" y="2361675"/>
                  <a:pt x="10588517" y="2358802"/>
                  <a:pt x="10598797" y="2355779"/>
                </a:cubicBezTo>
                <a:cubicBezTo>
                  <a:pt x="10616334" y="2350185"/>
                  <a:pt x="10633418" y="2343534"/>
                  <a:pt x="10650651" y="2337183"/>
                </a:cubicBezTo>
                <a:cubicBezTo>
                  <a:pt x="10659419" y="2334009"/>
                  <a:pt x="10668188" y="2330835"/>
                  <a:pt x="10676503" y="2326753"/>
                </a:cubicBezTo>
                <a:cubicBezTo>
                  <a:pt x="10680734" y="2324637"/>
                  <a:pt x="10685119" y="2322520"/>
                  <a:pt x="10689352" y="2320101"/>
                </a:cubicBezTo>
                <a:cubicBezTo>
                  <a:pt x="10692830" y="2318136"/>
                  <a:pt x="10696155" y="2316171"/>
                  <a:pt x="10699482" y="2314054"/>
                </a:cubicBezTo>
                <a:cubicBezTo>
                  <a:pt x="10708249" y="2308158"/>
                  <a:pt x="10716866" y="2302111"/>
                  <a:pt x="10725482" y="2295762"/>
                </a:cubicBezTo>
                <a:cubicBezTo>
                  <a:pt x="10734101" y="2289412"/>
                  <a:pt x="10742717" y="2283214"/>
                  <a:pt x="10751183" y="2276865"/>
                </a:cubicBezTo>
                <a:cubicBezTo>
                  <a:pt x="10759800" y="2270364"/>
                  <a:pt x="10767964" y="2263560"/>
                  <a:pt x="10775825" y="2256153"/>
                </a:cubicBezTo>
                <a:lnTo>
                  <a:pt x="10799790" y="2232605"/>
                </a:lnTo>
                <a:lnTo>
                  <a:pt x="10800013" y="2229699"/>
                </a:lnTo>
                <a:cubicBezTo>
                  <a:pt x="10800769" y="2225767"/>
                  <a:pt x="10801675" y="2221687"/>
                  <a:pt x="10803188" y="2217906"/>
                </a:cubicBezTo>
                <a:cubicBezTo>
                  <a:pt x="10804246" y="2215186"/>
                  <a:pt x="10805456" y="2212614"/>
                  <a:pt x="10806665" y="2210045"/>
                </a:cubicBezTo>
                <a:cubicBezTo>
                  <a:pt x="10809689" y="2203847"/>
                  <a:pt x="10813317" y="2197951"/>
                  <a:pt x="10817399" y="2192508"/>
                </a:cubicBezTo>
                <a:cubicBezTo>
                  <a:pt x="10821178" y="2187520"/>
                  <a:pt x="10824656" y="2182379"/>
                  <a:pt x="10828131" y="2177240"/>
                </a:cubicBezTo>
                <a:cubicBezTo>
                  <a:pt x="10835389" y="2166809"/>
                  <a:pt x="10842192" y="2155925"/>
                  <a:pt x="10849599" y="2145645"/>
                </a:cubicBezTo>
                <a:cubicBezTo>
                  <a:pt x="10853077" y="2140656"/>
                  <a:pt x="10856553" y="2135666"/>
                  <a:pt x="10860182" y="2130678"/>
                </a:cubicBezTo>
                <a:cubicBezTo>
                  <a:pt x="10864112" y="2125386"/>
                  <a:pt x="10868194" y="2120247"/>
                  <a:pt x="10872427" y="2115257"/>
                </a:cubicBezTo>
                <a:lnTo>
                  <a:pt x="10905632" y="2077949"/>
                </a:lnTo>
                <a:lnTo>
                  <a:pt x="10899790" y="2078221"/>
                </a:lnTo>
                <a:cubicBezTo>
                  <a:pt x="10890265" y="2078221"/>
                  <a:pt x="10880893" y="2077918"/>
                  <a:pt x="10871369" y="2077010"/>
                </a:cubicBezTo>
                <a:close/>
                <a:moveTo>
                  <a:pt x="9272225" y="2067033"/>
                </a:moveTo>
                <a:cubicBezTo>
                  <a:pt x="9272378" y="2067033"/>
                  <a:pt x="9272528" y="2067033"/>
                  <a:pt x="9272679" y="2067033"/>
                </a:cubicBezTo>
                <a:cubicBezTo>
                  <a:pt x="9274947" y="2067033"/>
                  <a:pt x="9277668" y="2067336"/>
                  <a:pt x="9279936" y="2067788"/>
                </a:cubicBezTo>
                <a:cubicBezTo>
                  <a:pt x="9281297" y="2068091"/>
                  <a:pt x="9282658" y="2068395"/>
                  <a:pt x="9284018" y="2068696"/>
                </a:cubicBezTo>
                <a:cubicBezTo>
                  <a:pt x="9286891" y="2069452"/>
                  <a:pt x="9289763" y="2070207"/>
                  <a:pt x="9292634" y="2071115"/>
                </a:cubicBezTo>
                <a:cubicBezTo>
                  <a:pt x="9305636" y="2075499"/>
                  <a:pt x="9318637" y="2079732"/>
                  <a:pt x="9331034" y="2085325"/>
                </a:cubicBezTo>
                <a:cubicBezTo>
                  <a:pt x="9342825" y="2090616"/>
                  <a:pt x="9354314" y="2096513"/>
                  <a:pt x="9366107" y="2101804"/>
                </a:cubicBezTo>
                <a:cubicBezTo>
                  <a:pt x="9377596" y="2106943"/>
                  <a:pt x="9388783" y="2112689"/>
                  <a:pt x="9399667" y="2119188"/>
                </a:cubicBezTo>
                <a:cubicBezTo>
                  <a:pt x="9411006" y="2126143"/>
                  <a:pt x="9422041" y="2133853"/>
                  <a:pt x="9431867" y="2142772"/>
                </a:cubicBezTo>
                <a:cubicBezTo>
                  <a:pt x="9440787" y="2150936"/>
                  <a:pt x="9449405" y="2159402"/>
                  <a:pt x="9457568" y="2168472"/>
                </a:cubicBezTo>
                <a:lnTo>
                  <a:pt x="9468983" y="2181940"/>
                </a:lnTo>
                <a:lnTo>
                  <a:pt x="9467999" y="2166809"/>
                </a:lnTo>
                <a:cubicBezTo>
                  <a:pt x="9467848" y="2154412"/>
                  <a:pt x="9467999" y="2141865"/>
                  <a:pt x="9468754" y="2129468"/>
                </a:cubicBezTo>
                <a:cubicBezTo>
                  <a:pt x="9469208" y="2122515"/>
                  <a:pt x="9469662" y="2115409"/>
                  <a:pt x="9471022" y="2108454"/>
                </a:cubicBezTo>
                <a:cubicBezTo>
                  <a:pt x="9471627" y="2105280"/>
                  <a:pt x="9472232" y="2102257"/>
                  <a:pt x="9473140" y="2099233"/>
                </a:cubicBezTo>
                <a:cubicBezTo>
                  <a:pt x="9473592" y="2097873"/>
                  <a:pt x="9474046" y="2096360"/>
                  <a:pt x="9474500" y="2095000"/>
                </a:cubicBezTo>
                <a:cubicBezTo>
                  <a:pt x="9476011" y="2090918"/>
                  <a:pt x="9477827" y="2086534"/>
                  <a:pt x="9481001" y="2083360"/>
                </a:cubicBezTo>
                <a:cubicBezTo>
                  <a:pt x="9483872" y="2080487"/>
                  <a:pt x="9486896" y="2078370"/>
                  <a:pt x="9490676" y="2076859"/>
                </a:cubicBezTo>
                <a:cubicBezTo>
                  <a:pt x="9491886" y="2076405"/>
                  <a:pt x="9493246" y="2076254"/>
                  <a:pt x="9495060" y="2075649"/>
                </a:cubicBezTo>
                <a:cubicBezTo>
                  <a:pt x="9496269" y="2075649"/>
                  <a:pt x="9497328" y="2075800"/>
                  <a:pt x="9498234" y="2075953"/>
                </a:cubicBezTo>
                <a:cubicBezTo>
                  <a:pt x="9500048" y="2076103"/>
                  <a:pt x="9501559" y="2076859"/>
                  <a:pt x="9503224" y="2077614"/>
                </a:cubicBezTo>
                <a:cubicBezTo>
                  <a:pt x="9504584" y="2078522"/>
                  <a:pt x="9505794" y="2079429"/>
                  <a:pt x="9507154" y="2080336"/>
                </a:cubicBezTo>
                <a:cubicBezTo>
                  <a:pt x="9507608" y="2080789"/>
                  <a:pt x="9508211" y="2081243"/>
                  <a:pt x="9508667" y="2081697"/>
                </a:cubicBezTo>
                <a:cubicBezTo>
                  <a:pt x="9509270" y="2082150"/>
                  <a:pt x="9509876" y="2082603"/>
                  <a:pt x="9510328" y="2083209"/>
                </a:cubicBezTo>
                <a:cubicBezTo>
                  <a:pt x="9511387" y="2084266"/>
                  <a:pt x="9512446" y="2085325"/>
                  <a:pt x="9513352" y="2086383"/>
                </a:cubicBezTo>
                <a:cubicBezTo>
                  <a:pt x="9517735" y="2091523"/>
                  <a:pt x="9521970" y="2096814"/>
                  <a:pt x="9525900" y="2102257"/>
                </a:cubicBezTo>
                <a:cubicBezTo>
                  <a:pt x="9533610" y="2112838"/>
                  <a:pt x="9541017" y="2123572"/>
                  <a:pt x="9547669" y="2134910"/>
                </a:cubicBezTo>
                <a:cubicBezTo>
                  <a:pt x="9554019" y="2145795"/>
                  <a:pt x="9560066" y="2156831"/>
                  <a:pt x="9565961" y="2168018"/>
                </a:cubicBezTo>
                <a:cubicBezTo>
                  <a:pt x="9569137" y="2174216"/>
                  <a:pt x="9572161" y="2180567"/>
                  <a:pt x="9575032" y="2186915"/>
                </a:cubicBezTo>
                <a:cubicBezTo>
                  <a:pt x="9577754" y="2192661"/>
                  <a:pt x="9580474" y="2198555"/>
                  <a:pt x="9582742" y="2204603"/>
                </a:cubicBezTo>
                <a:lnTo>
                  <a:pt x="9593003" y="2233698"/>
                </a:lnTo>
                <a:lnTo>
                  <a:pt x="9595138" y="2227884"/>
                </a:lnTo>
                <a:cubicBezTo>
                  <a:pt x="9597255" y="2223953"/>
                  <a:pt x="9599825" y="2220930"/>
                  <a:pt x="9603453" y="2218510"/>
                </a:cubicBezTo>
                <a:cubicBezTo>
                  <a:pt x="9606175" y="2216546"/>
                  <a:pt x="9609803" y="2215790"/>
                  <a:pt x="9613279" y="2215487"/>
                </a:cubicBezTo>
                <a:cubicBezTo>
                  <a:pt x="9614338" y="2215487"/>
                  <a:pt x="9615547" y="2215638"/>
                  <a:pt x="9616606" y="2215790"/>
                </a:cubicBezTo>
                <a:cubicBezTo>
                  <a:pt x="9620839" y="2216546"/>
                  <a:pt x="9625222" y="2218360"/>
                  <a:pt x="9628850" y="2220779"/>
                </a:cubicBezTo>
                <a:cubicBezTo>
                  <a:pt x="9632176" y="2223047"/>
                  <a:pt x="9635351" y="2225313"/>
                  <a:pt x="9638224" y="2228186"/>
                </a:cubicBezTo>
                <a:cubicBezTo>
                  <a:pt x="9643968" y="2234082"/>
                  <a:pt x="9649260" y="2240734"/>
                  <a:pt x="9653945" y="2247537"/>
                </a:cubicBezTo>
                <a:cubicBezTo>
                  <a:pt x="9657726" y="2252979"/>
                  <a:pt x="9661354" y="2258421"/>
                  <a:pt x="9664679" y="2264014"/>
                </a:cubicBezTo>
                <a:cubicBezTo>
                  <a:pt x="9678135" y="2286842"/>
                  <a:pt x="9689472" y="2311181"/>
                  <a:pt x="9696881" y="2336579"/>
                </a:cubicBezTo>
                <a:cubicBezTo>
                  <a:pt x="9700660" y="2349581"/>
                  <a:pt x="9703683" y="2362581"/>
                  <a:pt x="9705950" y="2375885"/>
                </a:cubicBezTo>
                <a:lnTo>
                  <a:pt x="9707521" y="2385780"/>
                </a:lnTo>
                <a:lnTo>
                  <a:pt x="9720313" y="2371804"/>
                </a:lnTo>
                <a:cubicBezTo>
                  <a:pt x="9722127" y="2371199"/>
                  <a:pt x="9723789" y="2371049"/>
                  <a:pt x="9725906" y="2371350"/>
                </a:cubicBezTo>
                <a:cubicBezTo>
                  <a:pt x="9733768" y="2371350"/>
                  <a:pt x="9740873" y="2377096"/>
                  <a:pt x="9746466" y="2382538"/>
                </a:cubicBezTo>
                <a:cubicBezTo>
                  <a:pt x="9748582" y="2384654"/>
                  <a:pt x="9750850" y="2386771"/>
                  <a:pt x="9752817" y="2389190"/>
                </a:cubicBezTo>
                <a:cubicBezTo>
                  <a:pt x="9757502" y="2394783"/>
                  <a:pt x="9762038" y="2400376"/>
                  <a:pt x="9766271" y="2406272"/>
                </a:cubicBezTo>
                <a:cubicBezTo>
                  <a:pt x="9773829" y="2416855"/>
                  <a:pt x="9780179" y="2428192"/>
                  <a:pt x="9786226" y="2439682"/>
                </a:cubicBezTo>
                <a:cubicBezTo>
                  <a:pt x="9798622" y="2462964"/>
                  <a:pt x="9810111" y="2486547"/>
                  <a:pt x="9819333" y="2511340"/>
                </a:cubicBezTo>
                <a:cubicBezTo>
                  <a:pt x="9821601" y="2517387"/>
                  <a:pt x="9823716" y="2523585"/>
                  <a:pt x="9825381" y="2529783"/>
                </a:cubicBezTo>
                <a:cubicBezTo>
                  <a:pt x="9827043" y="2535982"/>
                  <a:pt x="9828554" y="2542180"/>
                  <a:pt x="9830066" y="2548378"/>
                </a:cubicBezTo>
                <a:lnTo>
                  <a:pt x="9831403" y="2553538"/>
                </a:lnTo>
                <a:lnTo>
                  <a:pt x="9835055" y="2547621"/>
                </a:lnTo>
                <a:cubicBezTo>
                  <a:pt x="9838080" y="2543540"/>
                  <a:pt x="9842918" y="2540517"/>
                  <a:pt x="9848057" y="2540969"/>
                </a:cubicBezTo>
                <a:cubicBezTo>
                  <a:pt x="9849115" y="2540969"/>
                  <a:pt x="9850023" y="2541121"/>
                  <a:pt x="9850930" y="2541272"/>
                </a:cubicBezTo>
                <a:cubicBezTo>
                  <a:pt x="9857127" y="2542632"/>
                  <a:pt x="9861210" y="2547773"/>
                  <a:pt x="9864838" y="2552611"/>
                </a:cubicBezTo>
                <a:cubicBezTo>
                  <a:pt x="9868617" y="2557599"/>
                  <a:pt x="9872245" y="2562588"/>
                  <a:pt x="9875572" y="2567728"/>
                </a:cubicBezTo>
                <a:cubicBezTo>
                  <a:pt x="9879200" y="2573322"/>
                  <a:pt x="9882828" y="2578915"/>
                  <a:pt x="9886002" y="2584811"/>
                </a:cubicBezTo>
                <a:cubicBezTo>
                  <a:pt x="9889177" y="2590858"/>
                  <a:pt x="9892353" y="2596754"/>
                  <a:pt x="9895376" y="2602801"/>
                </a:cubicBezTo>
                <a:cubicBezTo>
                  <a:pt x="9901120" y="2614138"/>
                  <a:pt x="9906864" y="2625628"/>
                  <a:pt x="9912609" y="2636966"/>
                </a:cubicBezTo>
                <a:cubicBezTo>
                  <a:pt x="9918807" y="2649211"/>
                  <a:pt x="9925005" y="2661608"/>
                  <a:pt x="9930449" y="2674307"/>
                </a:cubicBezTo>
                <a:cubicBezTo>
                  <a:pt x="9935285" y="2685797"/>
                  <a:pt x="9939821" y="2697589"/>
                  <a:pt x="9942996" y="2709682"/>
                </a:cubicBezTo>
                <a:cubicBezTo>
                  <a:pt x="9944508" y="2715578"/>
                  <a:pt x="9946019" y="2721474"/>
                  <a:pt x="9947530" y="2727371"/>
                </a:cubicBezTo>
                <a:lnTo>
                  <a:pt x="9949176" y="2734072"/>
                </a:lnTo>
                <a:lnTo>
                  <a:pt x="9951309" y="2734173"/>
                </a:lnTo>
                <a:cubicBezTo>
                  <a:pt x="9953880" y="2734476"/>
                  <a:pt x="9955996" y="2735232"/>
                  <a:pt x="9958415" y="2736138"/>
                </a:cubicBezTo>
                <a:cubicBezTo>
                  <a:pt x="9966125" y="2739011"/>
                  <a:pt x="9972021" y="2744604"/>
                  <a:pt x="9977010" y="2750954"/>
                </a:cubicBezTo>
                <a:cubicBezTo>
                  <a:pt x="9985626" y="2762140"/>
                  <a:pt x="9992278" y="2774688"/>
                  <a:pt x="9998325" y="2787387"/>
                </a:cubicBezTo>
                <a:cubicBezTo>
                  <a:pt x="10004071" y="2799481"/>
                  <a:pt x="10009513" y="2811726"/>
                  <a:pt x="10014351" y="2824123"/>
                </a:cubicBezTo>
                <a:cubicBezTo>
                  <a:pt x="10018885" y="2835613"/>
                  <a:pt x="10023420" y="2846951"/>
                  <a:pt x="10026746" y="2858742"/>
                </a:cubicBezTo>
                <a:lnTo>
                  <a:pt x="10033301" y="2888178"/>
                </a:lnTo>
                <a:lnTo>
                  <a:pt x="10037783" y="2884594"/>
                </a:lnTo>
                <a:cubicBezTo>
                  <a:pt x="10041410" y="2882627"/>
                  <a:pt x="10044737" y="2881418"/>
                  <a:pt x="10048970" y="2881267"/>
                </a:cubicBezTo>
                <a:cubicBezTo>
                  <a:pt x="10049120" y="2881267"/>
                  <a:pt x="10049273" y="2881267"/>
                  <a:pt x="10049120" y="2881418"/>
                </a:cubicBezTo>
                <a:cubicBezTo>
                  <a:pt x="10053657" y="2881418"/>
                  <a:pt x="10058040" y="2883232"/>
                  <a:pt x="10061819" y="2885651"/>
                </a:cubicBezTo>
                <a:cubicBezTo>
                  <a:pt x="10065297" y="2887919"/>
                  <a:pt x="10068019" y="2890639"/>
                  <a:pt x="10070588" y="2893815"/>
                </a:cubicBezTo>
                <a:cubicBezTo>
                  <a:pt x="10075727" y="2900013"/>
                  <a:pt x="10080264" y="2906665"/>
                  <a:pt x="10084043" y="2913921"/>
                </a:cubicBezTo>
                <a:cubicBezTo>
                  <a:pt x="10090240" y="2925865"/>
                  <a:pt x="10094776" y="2938714"/>
                  <a:pt x="10098857" y="2951564"/>
                </a:cubicBezTo>
                <a:cubicBezTo>
                  <a:pt x="10100824" y="2957762"/>
                  <a:pt x="10102485" y="2964112"/>
                  <a:pt x="10104149" y="2970460"/>
                </a:cubicBezTo>
                <a:cubicBezTo>
                  <a:pt x="10105812" y="2976660"/>
                  <a:pt x="10107475" y="2983008"/>
                  <a:pt x="10108988" y="2989359"/>
                </a:cubicBezTo>
                <a:cubicBezTo>
                  <a:pt x="10112010" y="3001302"/>
                  <a:pt x="10114429" y="3013394"/>
                  <a:pt x="10116697" y="3025490"/>
                </a:cubicBezTo>
                <a:lnTo>
                  <a:pt x="10119661" y="3044717"/>
                </a:lnTo>
                <a:lnTo>
                  <a:pt x="10122744" y="3040909"/>
                </a:lnTo>
                <a:cubicBezTo>
                  <a:pt x="10124709" y="3039246"/>
                  <a:pt x="10126824" y="3038340"/>
                  <a:pt x="10129243" y="3037583"/>
                </a:cubicBezTo>
                <a:cubicBezTo>
                  <a:pt x="10130453" y="3037281"/>
                  <a:pt x="10132116" y="3036978"/>
                  <a:pt x="10133174" y="3037281"/>
                </a:cubicBezTo>
                <a:cubicBezTo>
                  <a:pt x="10134384" y="3037281"/>
                  <a:pt x="10135443" y="3037281"/>
                  <a:pt x="10136349" y="3037583"/>
                </a:cubicBezTo>
                <a:cubicBezTo>
                  <a:pt x="10138315" y="3038037"/>
                  <a:pt x="10140128" y="3038792"/>
                  <a:pt x="10141942" y="3039851"/>
                </a:cubicBezTo>
                <a:cubicBezTo>
                  <a:pt x="10143908" y="3041211"/>
                  <a:pt x="10145570" y="3042573"/>
                  <a:pt x="10147233" y="3044387"/>
                </a:cubicBezTo>
                <a:cubicBezTo>
                  <a:pt x="10150408" y="3047712"/>
                  <a:pt x="10152827" y="3051492"/>
                  <a:pt x="10154791" y="3055573"/>
                </a:cubicBezTo>
                <a:cubicBezTo>
                  <a:pt x="10161899" y="3069784"/>
                  <a:pt x="10165375" y="3085507"/>
                  <a:pt x="10169003" y="3100926"/>
                </a:cubicBezTo>
                <a:cubicBezTo>
                  <a:pt x="10172026" y="3113775"/>
                  <a:pt x="10175351" y="3126324"/>
                  <a:pt x="10178527" y="3139022"/>
                </a:cubicBezTo>
                <a:cubicBezTo>
                  <a:pt x="10181852" y="3152175"/>
                  <a:pt x="10184120" y="3165780"/>
                  <a:pt x="10186389" y="3179236"/>
                </a:cubicBezTo>
                <a:cubicBezTo>
                  <a:pt x="10188504" y="3191935"/>
                  <a:pt x="10190168" y="3204634"/>
                  <a:pt x="10190772" y="3217483"/>
                </a:cubicBezTo>
                <a:cubicBezTo>
                  <a:pt x="10191377" y="3230031"/>
                  <a:pt x="10191528" y="3242578"/>
                  <a:pt x="10191226" y="3255126"/>
                </a:cubicBezTo>
                <a:cubicBezTo>
                  <a:pt x="10191075" y="3262231"/>
                  <a:pt x="10190469" y="3269337"/>
                  <a:pt x="10189714" y="3276441"/>
                </a:cubicBezTo>
                <a:lnTo>
                  <a:pt x="10187301" y="3287251"/>
                </a:lnTo>
                <a:lnTo>
                  <a:pt x="10190621" y="3288384"/>
                </a:lnTo>
                <a:cubicBezTo>
                  <a:pt x="10194854" y="3291408"/>
                  <a:pt x="10198483" y="3295036"/>
                  <a:pt x="10201657" y="3299269"/>
                </a:cubicBezTo>
                <a:cubicBezTo>
                  <a:pt x="10204076" y="3302443"/>
                  <a:pt x="10205890" y="3306072"/>
                  <a:pt x="10207553" y="3309700"/>
                </a:cubicBezTo>
                <a:cubicBezTo>
                  <a:pt x="10209669" y="3314538"/>
                  <a:pt x="10211483" y="3319526"/>
                  <a:pt x="10213146" y="3324516"/>
                </a:cubicBezTo>
                <a:cubicBezTo>
                  <a:pt x="10215111" y="3330411"/>
                  <a:pt x="10216925" y="3336307"/>
                  <a:pt x="10218438" y="3342203"/>
                </a:cubicBezTo>
                <a:cubicBezTo>
                  <a:pt x="10220403" y="3349460"/>
                  <a:pt x="10221915" y="3356867"/>
                  <a:pt x="10223125" y="3364276"/>
                </a:cubicBezTo>
                <a:cubicBezTo>
                  <a:pt x="10224183" y="3370775"/>
                  <a:pt x="10225240" y="3377276"/>
                  <a:pt x="10225845" y="3383777"/>
                </a:cubicBezTo>
                <a:cubicBezTo>
                  <a:pt x="10227055" y="3396627"/>
                  <a:pt x="10227356" y="3409325"/>
                  <a:pt x="10227205" y="3422175"/>
                </a:cubicBezTo>
                <a:cubicBezTo>
                  <a:pt x="10227055" y="3436083"/>
                  <a:pt x="10226450" y="3449991"/>
                  <a:pt x="10224786" y="3463749"/>
                </a:cubicBezTo>
                <a:cubicBezTo>
                  <a:pt x="10223276" y="3476297"/>
                  <a:pt x="10221158" y="3489147"/>
                  <a:pt x="10216925" y="3501090"/>
                </a:cubicBezTo>
                <a:cubicBezTo>
                  <a:pt x="10212542" y="3513636"/>
                  <a:pt x="10206193" y="3525580"/>
                  <a:pt x="10200146" y="3537523"/>
                </a:cubicBezTo>
                <a:cubicBezTo>
                  <a:pt x="10197273" y="3542965"/>
                  <a:pt x="10194400" y="3548408"/>
                  <a:pt x="10191226" y="3553699"/>
                </a:cubicBezTo>
                <a:lnTo>
                  <a:pt x="10186528" y="3560348"/>
                </a:lnTo>
                <a:lnTo>
                  <a:pt x="10189563" y="3563979"/>
                </a:lnTo>
                <a:cubicBezTo>
                  <a:pt x="10191982" y="3567607"/>
                  <a:pt x="10194097" y="3571386"/>
                  <a:pt x="10196215" y="3575165"/>
                </a:cubicBezTo>
                <a:cubicBezTo>
                  <a:pt x="10203622" y="3588621"/>
                  <a:pt x="10211483" y="3602076"/>
                  <a:pt x="10221311" y="3614019"/>
                </a:cubicBezTo>
                <a:cubicBezTo>
                  <a:pt x="10225845" y="3619763"/>
                  <a:pt x="10230380" y="3625508"/>
                  <a:pt x="10235219" y="3631101"/>
                </a:cubicBezTo>
                <a:cubicBezTo>
                  <a:pt x="10240207" y="3636998"/>
                  <a:pt x="10245346" y="3642894"/>
                  <a:pt x="10249732" y="3649243"/>
                </a:cubicBezTo>
                <a:cubicBezTo>
                  <a:pt x="10253662" y="3654836"/>
                  <a:pt x="10256988" y="3661034"/>
                  <a:pt x="10260012" y="3667233"/>
                </a:cubicBezTo>
                <a:cubicBezTo>
                  <a:pt x="10263640" y="3674640"/>
                  <a:pt x="10267419" y="3681897"/>
                  <a:pt x="10269535" y="3689909"/>
                </a:cubicBezTo>
                <a:cubicBezTo>
                  <a:pt x="10273617" y="3704875"/>
                  <a:pt x="10274977" y="3720447"/>
                  <a:pt x="10277547" y="3735715"/>
                </a:cubicBezTo>
                <a:cubicBezTo>
                  <a:pt x="10278454" y="3740855"/>
                  <a:pt x="10279664" y="3746146"/>
                  <a:pt x="10280873" y="3751287"/>
                </a:cubicBezTo>
                <a:cubicBezTo>
                  <a:pt x="10282233" y="3756880"/>
                  <a:pt x="10283443" y="3762624"/>
                  <a:pt x="10285257" y="3768068"/>
                </a:cubicBezTo>
                <a:cubicBezTo>
                  <a:pt x="10288885" y="3779254"/>
                  <a:pt x="10293875" y="3789837"/>
                  <a:pt x="10299014" y="3800419"/>
                </a:cubicBezTo>
                <a:cubicBezTo>
                  <a:pt x="10304758" y="3812210"/>
                  <a:pt x="10310958" y="3823699"/>
                  <a:pt x="10317306" y="3835038"/>
                </a:cubicBezTo>
                <a:cubicBezTo>
                  <a:pt x="10323657" y="3846376"/>
                  <a:pt x="10330156" y="3857715"/>
                  <a:pt x="10336960" y="3868751"/>
                </a:cubicBezTo>
                <a:cubicBezTo>
                  <a:pt x="10351321" y="3891880"/>
                  <a:pt x="10365381" y="3915162"/>
                  <a:pt x="10379440" y="3938595"/>
                </a:cubicBezTo>
                <a:cubicBezTo>
                  <a:pt x="10388511" y="3953863"/>
                  <a:pt x="10397885" y="3968830"/>
                  <a:pt x="10407106" y="3983948"/>
                </a:cubicBezTo>
                <a:cubicBezTo>
                  <a:pt x="10416026" y="3998611"/>
                  <a:pt x="10425398" y="4012821"/>
                  <a:pt x="10433561" y="4027788"/>
                </a:cubicBezTo>
                <a:cubicBezTo>
                  <a:pt x="10441574" y="4042452"/>
                  <a:pt x="10449283" y="4057117"/>
                  <a:pt x="10457447" y="4071628"/>
                </a:cubicBezTo>
                <a:cubicBezTo>
                  <a:pt x="10465762" y="4086143"/>
                  <a:pt x="10474530" y="4100503"/>
                  <a:pt x="10482391" y="4115319"/>
                </a:cubicBezTo>
                <a:cubicBezTo>
                  <a:pt x="10498266" y="4144950"/>
                  <a:pt x="10514139" y="4174580"/>
                  <a:pt x="10529861" y="4204362"/>
                </a:cubicBezTo>
                <a:cubicBezTo>
                  <a:pt x="10537722" y="4219178"/>
                  <a:pt x="10545734" y="4233992"/>
                  <a:pt x="10553898" y="4248656"/>
                </a:cubicBezTo>
                <a:cubicBezTo>
                  <a:pt x="10561910" y="4263018"/>
                  <a:pt x="10569772" y="4277380"/>
                  <a:pt x="10578237" y="4291289"/>
                </a:cubicBezTo>
                <a:cubicBezTo>
                  <a:pt x="10595471" y="4319710"/>
                  <a:pt x="10612101" y="4348585"/>
                  <a:pt x="10629637" y="4376854"/>
                </a:cubicBezTo>
                <a:cubicBezTo>
                  <a:pt x="10634172" y="4384413"/>
                  <a:pt x="10638708" y="4391820"/>
                  <a:pt x="10642941" y="4399531"/>
                </a:cubicBezTo>
                <a:cubicBezTo>
                  <a:pt x="10647626" y="4407846"/>
                  <a:pt x="10651708" y="4416463"/>
                  <a:pt x="10655790" y="4424928"/>
                </a:cubicBezTo>
                <a:cubicBezTo>
                  <a:pt x="10663047" y="4440046"/>
                  <a:pt x="10670002" y="4455315"/>
                  <a:pt x="10677257" y="4470432"/>
                </a:cubicBezTo>
                <a:cubicBezTo>
                  <a:pt x="10682096" y="4480258"/>
                  <a:pt x="10687084" y="4489933"/>
                  <a:pt x="10692224" y="4499458"/>
                </a:cubicBezTo>
                <a:cubicBezTo>
                  <a:pt x="10697214" y="4508832"/>
                  <a:pt x="10702654" y="4518204"/>
                  <a:pt x="10708097" y="4527576"/>
                </a:cubicBezTo>
                <a:cubicBezTo>
                  <a:pt x="10716564" y="4542241"/>
                  <a:pt x="10725181" y="4556905"/>
                  <a:pt x="10733343" y="4571721"/>
                </a:cubicBezTo>
                <a:lnTo>
                  <a:pt x="10755179" y="4611752"/>
                </a:lnTo>
                <a:lnTo>
                  <a:pt x="10755416" y="4592886"/>
                </a:lnTo>
                <a:cubicBezTo>
                  <a:pt x="10755567" y="4581244"/>
                  <a:pt x="10755416" y="4569453"/>
                  <a:pt x="10755265" y="4557811"/>
                </a:cubicBezTo>
                <a:cubicBezTo>
                  <a:pt x="10755265" y="4551766"/>
                  <a:pt x="10754964" y="4545719"/>
                  <a:pt x="10754660" y="4539672"/>
                </a:cubicBezTo>
                <a:cubicBezTo>
                  <a:pt x="10754359" y="4533623"/>
                  <a:pt x="10754056" y="4527425"/>
                  <a:pt x="10753150" y="4521378"/>
                </a:cubicBezTo>
                <a:cubicBezTo>
                  <a:pt x="10751335" y="4507319"/>
                  <a:pt x="10748915" y="4493411"/>
                  <a:pt x="10746345" y="4479503"/>
                </a:cubicBezTo>
                <a:lnTo>
                  <a:pt x="10748323" y="4474108"/>
                </a:lnTo>
                <a:lnTo>
                  <a:pt x="10741508" y="4469223"/>
                </a:lnTo>
                <a:cubicBezTo>
                  <a:pt x="10731380" y="4460305"/>
                  <a:pt x="10721402" y="4450780"/>
                  <a:pt x="10712785" y="4440349"/>
                </a:cubicBezTo>
                <a:cubicBezTo>
                  <a:pt x="10710820" y="4437929"/>
                  <a:pt x="10708855" y="4435662"/>
                  <a:pt x="10707041" y="4433091"/>
                </a:cubicBezTo>
                <a:cubicBezTo>
                  <a:pt x="10705227" y="4430522"/>
                  <a:pt x="10703564" y="4427801"/>
                  <a:pt x="10702051" y="4425079"/>
                </a:cubicBezTo>
                <a:cubicBezTo>
                  <a:pt x="10698575" y="4418881"/>
                  <a:pt x="10695399" y="4412380"/>
                  <a:pt x="10692830" y="4405881"/>
                </a:cubicBezTo>
                <a:cubicBezTo>
                  <a:pt x="10688294" y="4394693"/>
                  <a:pt x="10684515" y="4383355"/>
                  <a:pt x="10680736" y="4372016"/>
                </a:cubicBezTo>
                <a:cubicBezTo>
                  <a:pt x="10678620" y="4366121"/>
                  <a:pt x="10676654" y="4360225"/>
                  <a:pt x="10674839" y="4354329"/>
                </a:cubicBezTo>
                <a:cubicBezTo>
                  <a:pt x="10673328" y="4349037"/>
                  <a:pt x="10671968" y="4343596"/>
                  <a:pt x="10670759" y="4338153"/>
                </a:cubicBezTo>
                <a:cubicBezTo>
                  <a:pt x="10669397" y="4331955"/>
                  <a:pt x="10668188" y="4325757"/>
                  <a:pt x="10667734" y="4319408"/>
                </a:cubicBezTo>
                <a:lnTo>
                  <a:pt x="10669557" y="4307559"/>
                </a:lnTo>
                <a:lnTo>
                  <a:pt x="10660327" y="4301266"/>
                </a:lnTo>
                <a:cubicBezTo>
                  <a:pt x="10657909" y="4299602"/>
                  <a:pt x="10655489" y="4297939"/>
                  <a:pt x="10653222" y="4296126"/>
                </a:cubicBezTo>
                <a:cubicBezTo>
                  <a:pt x="10650651" y="4294160"/>
                  <a:pt x="10648536" y="4291893"/>
                  <a:pt x="10646268" y="4289475"/>
                </a:cubicBezTo>
                <a:cubicBezTo>
                  <a:pt x="10640070" y="4282821"/>
                  <a:pt x="10633569" y="4276322"/>
                  <a:pt x="10626917" y="4269972"/>
                </a:cubicBezTo>
                <a:cubicBezTo>
                  <a:pt x="10620265" y="4263623"/>
                  <a:pt x="10613463" y="4257122"/>
                  <a:pt x="10608927" y="4248959"/>
                </a:cubicBezTo>
                <a:cubicBezTo>
                  <a:pt x="10604694" y="4241400"/>
                  <a:pt x="10601369" y="4233388"/>
                  <a:pt x="10597891" y="4225527"/>
                </a:cubicBezTo>
                <a:cubicBezTo>
                  <a:pt x="10594717" y="4218875"/>
                  <a:pt x="10591542" y="4212072"/>
                  <a:pt x="10588367" y="4205421"/>
                </a:cubicBezTo>
                <a:cubicBezTo>
                  <a:pt x="10587157" y="4202699"/>
                  <a:pt x="10585797" y="4200129"/>
                  <a:pt x="10584738" y="4197407"/>
                </a:cubicBezTo>
                <a:cubicBezTo>
                  <a:pt x="10584135" y="4195745"/>
                  <a:pt x="10583529" y="4194082"/>
                  <a:pt x="10583077" y="4192418"/>
                </a:cubicBezTo>
                <a:cubicBezTo>
                  <a:pt x="10582169" y="4188639"/>
                  <a:pt x="10581715" y="4185464"/>
                  <a:pt x="10582169" y="4181534"/>
                </a:cubicBezTo>
                <a:lnTo>
                  <a:pt x="10586730" y="4174712"/>
                </a:lnTo>
                <a:lnTo>
                  <a:pt x="10581715" y="4170044"/>
                </a:lnTo>
                <a:cubicBezTo>
                  <a:pt x="10576122" y="4164602"/>
                  <a:pt x="10571132" y="4158858"/>
                  <a:pt x="10566296" y="4152811"/>
                </a:cubicBezTo>
                <a:cubicBezTo>
                  <a:pt x="10557981" y="4142531"/>
                  <a:pt x="10550270" y="4131797"/>
                  <a:pt x="10543317" y="4120611"/>
                </a:cubicBezTo>
                <a:cubicBezTo>
                  <a:pt x="10537268" y="4110633"/>
                  <a:pt x="10531524" y="4100202"/>
                  <a:pt x="10525931" y="4089922"/>
                </a:cubicBezTo>
                <a:cubicBezTo>
                  <a:pt x="10520035" y="4079037"/>
                  <a:pt x="10514139" y="4068002"/>
                  <a:pt x="10508546" y="4056965"/>
                </a:cubicBezTo>
                <a:cubicBezTo>
                  <a:pt x="10502498" y="4044870"/>
                  <a:pt x="10496905" y="4032475"/>
                  <a:pt x="10492369" y="4019625"/>
                </a:cubicBezTo>
                <a:cubicBezTo>
                  <a:pt x="10487986" y="4007228"/>
                  <a:pt x="10483903" y="3994529"/>
                  <a:pt x="10482091" y="3981529"/>
                </a:cubicBezTo>
                <a:lnTo>
                  <a:pt x="10482091" y="3976159"/>
                </a:lnTo>
                <a:lnTo>
                  <a:pt x="10479823" y="3976237"/>
                </a:lnTo>
                <a:cubicBezTo>
                  <a:pt x="10476195" y="3972912"/>
                  <a:pt x="10472566" y="3969738"/>
                  <a:pt x="10468787" y="3966562"/>
                </a:cubicBezTo>
                <a:cubicBezTo>
                  <a:pt x="10465159" y="3963691"/>
                  <a:pt x="10461682" y="3960666"/>
                  <a:pt x="10458507" y="3957341"/>
                </a:cubicBezTo>
                <a:cubicBezTo>
                  <a:pt x="10454274" y="3952806"/>
                  <a:pt x="10450343" y="3947968"/>
                  <a:pt x="10446564" y="3942978"/>
                </a:cubicBezTo>
                <a:cubicBezTo>
                  <a:pt x="10443239" y="3938746"/>
                  <a:pt x="10440214" y="3934513"/>
                  <a:pt x="10437493" y="3930129"/>
                </a:cubicBezTo>
                <a:cubicBezTo>
                  <a:pt x="10431748" y="3921209"/>
                  <a:pt x="10427063" y="3911534"/>
                  <a:pt x="10422527" y="3902009"/>
                </a:cubicBezTo>
                <a:cubicBezTo>
                  <a:pt x="10417689" y="3892032"/>
                  <a:pt x="10413004" y="3881903"/>
                  <a:pt x="10409072" y="3871472"/>
                </a:cubicBezTo>
                <a:cubicBezTo>
                  <a:pt x="10406955" y="3866030"/>
                  <a:pt x="10404990" y="3860437"/>
                  <a:pt x="10403630" y="3854692"/>
                </a:cubicBezTo>
                <a:cubicBezTo>
                  <a:pt x="10402875" y="3851820"/>
                  <a:pt x="10402270" y="3848797"/>
                  <a:pt x="10401665" y="3845924"/>
                </a:cubicBezTo>
                <a:cubicBezTo>
                  <a:pt x="10401059" y="3842597"/>
                  <a:pt x="10400153" y="3839272"/>
                  <a:pt x="10399851" y="3835795"/>
                </a:cubicBezTo>
                <a:cubicBezTo>
                  <a:pt x="10399096" y="3828084"/>
                  <a:pt x="10401816" y="3820828"/>
                  <a:pt x="10407711" y="3815689"/>
                </a:cubicBezTo>
                <a:lnTo>
                  <a:pt x="10417094" y="3810856"/>
                </a:lnTo>
                <a:lnTo>
                  <a:pt x="10392896" y="3784697"/>
                </a:lnTo>
                <a:cubicBezTo>
                  <a:pt x="10388814" y="3779707"/>
                  <a:pt x="10385035" y="3774567"/>
                  <a:pt x="10381254" y="3769276"/>
                </a:cubicBezTo>
                <a:cubicBezTo>
                  <a:pt x="10377778" y="3764438"/>
                  <a:pt x="10374150" y="3759450"/>
                  <a:pt x="10370673" y="3754461"/>
                </a:cubicBezTo>
                <a:cubicBezTo>
                  <a:pt x="10366591" y="3748565"/>
                  <a:pt x="10362661" y="3742819"/>
                  <a:pt x="10358729" y="3737076"/>
                </a:cubicBezTo>
                <a:cubicBezTo>
                  <a:pt x="10355254" y="3731935"/>
                  <a:pt x="10351625" y="3726946"/>
                  <a:pt x="10348449" y="3721656"/>
                </a:cubicBezTo>
                <a:cubicBezTo>
                  <a:pt x="10341647" y="3710619"/>
                  <a:pt x="10336054" y="3698828"/>
                  <a:pt x="10330461" y="3687036"/>
                </a:cubicBezTo>
                <a:cubicBezTo>
                  <a:pt x="10324110" y="3673883"/>
                  <a:pt x="10317913" y="3660883"/>
                  <a:pt x="10312169" y="3647579"/>
                </a:cubicBezTo>
                <a:cubicBezTo>
                  <a:pt x="10307028" y="3635636"/>
                  <a:pt x="10302946" y="3623391"/>
                  <a:pt x="10298713" y="3611146"/>
                </a:cubicBezTo>
                <a:cubicBezTo>
                  <a:pt x="10294631" y="3599506"/>
                  <a:pt x="10290096" y="3587563"/>
                  <a:pt x="10290096" y="3575165"/>
                </a:cubicBezTo>
                <a:cubicBezTo>
                  <a:pt x="10290096" y="3572142"/>
                  <a:pt x="10290399" y="3568968"/>
                  <a:pt x="10291002" y="3565944"/>
                </a:cubicBezTo>
                <a:cubicBezTo>
                  <a:pt x="10291456" y="3563979"/>
                  <a:pt x="10292515" y="3561862"/>
                  <a:pt x="10293574" y="3560200"/>
                </a:cubicBezTo>
                <a:cubicBezTo>
                  <a:pt x="10294934" y="3558083"/>
                  <a:pt x="10296899" y="3555664"/>
                  <a:pt x="10299167" y="3554304"/>
                </a:cubicBezTo>
                <a:cubicBezTo>
                  <a:pt x="10302493" y="3552490"/>
                  <a:pt x="10305969" y="3550676"/>
                  <a:pt x="10309748" y="3549768"/>
                </a:cubicBezTo>
                <a:cubicBezTo>
                  <a:pt x="10312773" y="3549163"/>
                  <a:pt x="10315645" y="3548558"/>
                  <a:pt x="10318668" y="3548257"/>
                </a:cubicBezTo>
                <a:lnTo>
                  <a:pt x="10318806" y="3548247"/>
                </a:lnTo>
                <a:lnTo>
                  <a:pt x="10312923" y="3539942"/>
                </a:lnTo>
                <a:cubicBezTo>
                  <a:pt x="10306876" y="3530720"/>
                  <a:pt x="10301282" y="3521045"/>
                  <a:pt x="10295991" y="3511370"/>
                </a:cubicBezTo>
                <a:cubicBezTo>
                  <a:pt x="10290095" y="3500788"/>
                  <a:pt x="10285409" y="3489450"/>
                  <a:pt x="10280572" y="3478262"/>
                </a:cubicBezTo>
                <a:cubicBezTo>
                  <a:pt x="10276337" y="3468285"/>
                  <a:pt x="10272558" y="3458457"/>
                  <a:pt x="10269233" y="3448177"/>
                </a:cubicBezTo>
                <a:cubicBezTo>
                  <a:pt x="10267268" y="3442132"/>
                  <a:pt x="10265605" y="3435932"/>
                  <a:pt x="10264546" y="3429584"/>
                </a:cubicBezTo>
                <a:cubicBezTo>
                  <a:pt x="10263640" y="3424142"/>
                  <a:pt x="10262581" y="3418548"/>
                  <a:pt x="10262127" y="3413104"/>
                </a:cubicBezTo>
                <a:cubicBezTo>
                  <a:pt x="10261977" y="3411744"/>
                  <a:pt x="10261977" y="3410535"/>
                  <a:pt x="10261977" y="3409175"/>
                </a:cubicBezTo>
                <a:cubicBezTo>
                  <a:pt x="10262127" y="3406907"/>
                  <a:pt x="10262429" y="3404186"/>
                  <a:pt x="10263640" y="3402069"/>
                </a:cubicBezTo>
                <a:cubicBezTo>
                  <a:pt x="10264395" y="3401012"/>
                  <a:pt x="10265151" y="3399953"/>
                  <a:pt x="10265906" y="3398895"/>
                </a:cubicBezTo>
                <a:lnTo>
                  <a:pt x="10268144" y="3397077"/>
                </a:lnTo>
                <a:lnTo>
                  <a:pt x="10267116" y="3395116"/>
                </a:lnTo>
                <a:cubicBezTo>
                  <a:pt x="10264699" y="3389976"/>
                  <a:pt x="10262431" y="3384685"/>
                  <a:pt x="10260163" y="3379393"/>
                </a:cubicBezTo>
                <a:cubicBezTo>
                  <a:pt x="10257894" y="3374103"/>
                  <a:pt x="10255779" y="3368812"/>
                  <a:pt x="10253511" y="3363520"/>
                </a:cubicBezTo>
                <a:cubicBezTo>
                  <a:pt x="10251847" y="3359438"/>
                  <a:pt x="10249883" y="3355356"/>
                  <a:pt x="10248522" y="3351125"/>
                </a:cubicBezTo>
                <a:cubicBezTo>
                  <a:pt x="10245196" y="3340541"/>
                  <a:pt x="10243231" y="3329808"/>
                  <a:pt x="10241567" y="3318772"/>
                </a:cubicBezTo>
                <a:cubicBezTo>
                  <a:pt x="10239904" y="3308341"/>
                  <a:pt x="10238092" y="3298061"/>
                  <a:pt x="10236277" y="3287631"/>
                </a:cubicBezTo>
                <a:cubicBezTo>
                  <a:pt x="10234009" y="3275083"/>
                  <a:pt x="10231741" y="3262685"/>
                  <a:pt x="10230984" y="3249986"/>
                </a:cubicBezTo>
                <a:cubicBezTo>
                  <a:pt x="10230683" y="3247115"/>
                  <a:pt x="10230532" y="3244092"/>
                  <a:pt x="10230532" y="3241219"/>
                </a:cubicBezTo>
                <a:cubicBezTo>
                  <a:pt x="10230532" y="3233812"/>
                  <a:pt x="10232195" y="3225798"/>
                  <a:pt x="10239450" y="3222322"/>
                </a:cubicBezTo>
                <a:cubicBezTo>
                  <a:pt x="10241266" y="3221113"/>
                  <a:pt x="10243382" y="3220508"/>
                  <a:pt x="10245499" y="3220356"/>
                </a:cubicBezTo>
                <a:cubicBezTo>
                  <a:pt x="10246708" y="3220054"/>
                  <a:pt x="10247767" y="3219904"/>
                  <a:pt x="10248673" y="3220356"/>
                </a:cubicBezTo>
                <a:cubicBezTo>
                  <a:pt x="10248824" y="3220356"/>
                  <a:pt x="10248975" y="3220356"/>
                  <a:pt x="10249127" y="3220356"/>
                </a:cubicBezTo>
                <a:cubicBezTo>
                  <a:pt x="10250789" y="3220508"/>
                  <a:pt x="10252605" y="3220659"/>
                  <a:pt x="10254266" y="3220810"/>
                </a:cubicBezTo>
                <a:cubicBezTo>
                  <a:pt x="10254871" y="3220961"/>
                  <a:pt x="10255476" y="3220961"/>
                  <a:pt x="10256080" y="3221113"/>
                </a:cubicBezTo>
                <a:cubicBezTo>
                  <a:pt x="10259256" y="3222170"/>
                  <a:pt x="10262278" y="3223229"/>
                  <a:pt x="10265302" y="3224589"/>
                </a:cubicBezTo>
                <a:cubicBezTo>
                  <a:pt x="10267871" y="3225798"/>
                  <a:pt x="10270443" y="3227160"/>
                  <a:pt x="10272861" y="3228520"/>
                </a:cubicBezTo>
                <a:lnTo>
                  <a:pt x="10287335" y="3236996"/>
                </a:lnTo>
                <a:lnTo>
                  <a:pt x="10273164" y="3199947"/>
                </a:lnTo>
                <a:cubicBezTo>
                  <a:pt x="10269235" y="3187248"/>
                  <a:pt x="10265606" y="3174397"/>
                  <a:pt x="10262129" y="3161547"/>
                </a:cubicBezTo>
                <a:cubicBezTo>
                  <a:pt x="10258652" y="3148848"/>
                  <a:pt x="10255176" y="3136150"/>
                  <a:pt x="10252908" y="3123149"/>
                </a:cubicBezTo>
                <a:cubicBezTo>
                  <a:pt x="10250640" y="3110450"/>
                  <a:pt x="10249279" y="3097601"/>
                  <a:pt x="10248372" y="3084750"/>
                </a:cubicBezTo>
                <a:cubicBezTo>
                  <a:pt x="10248221" y="3081425"/>
                  <a:pt x="10247919" y="3078250"/>
                  <a:pt x="10247767" y="3075074"/>
                </a:cubicBezTo>
                <a:cubicBezTo>
                  <a:pt x="10247767" y="3073714"/>
                  <a:pt x="10247616" y="3072203"/>
                  <a:pt x="10247616" y="3070841"/>
                </a:cubicBezTo>
                <a:cubicBezTo>
                  <a:pt x="10247616" y="3070086"/>
                  <a:pt x="10247616" y="3069330"/>
                  <a:pt x="10247616" y="3068573"/>
                </a:cubicBezTo>
                <a:cubicBezTo>
                  <a:pt x="10247616" y="3067062"/>
                  <a:pt x="10247616" y="3064493"/>
                  <a:pt x="10248068" y="3063133"/>
                </a:cubicBezTo>
                <a:cubicBezTo>
                  <a:pt x="10248522" y="3061771"/>
                  <a:pt x="10248976" y="3060260"/>
                  <a:pt x="10249581" y="3058900"/>
                </a:cubicBezTo>
                <a:cubicBezTo>
                  <a:pt x="10250489" y="3057689"/>
                  <a:pt x="10251244" y="3056632"/>
                  <a:pt x="10252151" y="3055422"/>
                </a:cubicBezTo>
                <a:cubicBezTo>
                  <a:pt x="10253209" y="3053910"/>
                  <a:pt x="10256385" y="3052096"/>
                  <a:pt x="10258199" y="3051491"/>
                </a:cubicBezTo>
                <a:cubicBezTo>
                  <a:pt x="10259861" y="3051039"/>
                  <a:pt x="10261524" y="3050735"/>
                  <a:pt x="10263037" y="3050735"/>
                </a:cubicBezTo>
                <a:cubicBezTo>
                  <a:pt x="10265454" y="3050735"/>
                  <a:pt x="10268025" y="3051189"/>
                  <a:pt x="10270141" y="3051794"/>
                </a:cubicBezTo>
                <a:cubicBezTo>
                  <a:pt x="10273466" y="3052853"/>
                  <a:pt x="10276945" y="3054062"/>
                  <a:pt x="10280118" y="3055724"/>
                </a:cubicBezTo>
                <a:cubicBezTo>
                  <a:pt x="10285108" y="3058446"/>
                  <a:pt x="10289945" y="3061620"/>
                  <a:pt x="10294783" y="3064947"/>
                </a:cubicBezTo>
                <a:cubicBezTo>
                  <a:pt x="10300376" y="3069027"/>
                  <a:pt x="10306272" y="3072959"/>
                  <a:pt x="10311715" y="3077192"/>
                </a:cubicBezTo>
                <a:cubicBezTo>
                  <a:pt x="10316099" y="3080669"/>
                  <a:pt x="10320484" y="3084297"/>
                  <a:pt x="10324868" y="3087924"/>
                </a:cubicBezTo>
                <a:cubicBezTo>
                  <a:pt x="10329705" y="3091705"/>
                  <a:pt x="10334694" y="3095484"/>
                  <a:pt x="10339380" y="3099415"/>
                </a:cubicBezTo>
                <a:lnTo>
                  <a:pt x="10340038" y="3099985"/>
                </a:lnTo>
                <a:lnTo>
                  <a:pt x="10334844" y="3072354"/>
                </a:lnTo>
                <a:cubicBezTo>
                  <a:pt x="10333029" y="3058747"/>
                  <a:pt x="10331215" y="3045142"/>
                  <a:pt x="10329400" y="3031688"/>
                </a:cubicBezTo>
                <a:cubicBezTo>
                  <a:pt x="10328494" y="3025490"/>
                  <a:pt x="10327586" y="3019140"/>
                  <a:pt x="10326680" y="3012791"/>
                </a:cubicBezTo>
                <a:cubicBezTo>
                  <a:pt x="10325772" y="3005535"/>
                  <a:pt x="10324866" y="2998277"/>
                  <a:pt x="10324261" y="2990870"/>
                </a:cubicBezTo>
                <a:cubicBezTo>
                  <a:pt x="10323657" y="2984521"/>
                  <a:pt x="10323506" y="2978020"/>
                  <a:pt x="10323355" y="2971519"/>
                </a:cubicBezTo>
                <a:cubicBezTo>
                  <a:pt x="10323203" y="2965321"/>
                  <a:pt x="10323203" y="2958971"/>
                  <a:pt x="10323506" y="2952773"/>
                </a:cubicBezTo>
                <a:cubicBezTo>
                  <a:pt x="10323958" y="2945064"/>
                  <a:pt x="10324563" y="2937505"/>
                  <a:pt x="10325169" y="2929794"/>
                </a:cubicBezTo>
                <a:cubicBezTo>
                  <a:pt x="10325471" y="2926922"/>
                  <a:pt x="10325772" y="2923900"/>
                  <a:pt x="10326226" y="2921027"/>
                </a:cubicBezTo>
                <a:cubicBezTo>
                  <a:pt x="10326529" y="2919968"/>
                  <a:pt x="10326680" y="2918759"/>
                  <a:pt x="10326983" y="2917700"/>
                </a:cubicBezTo>
                <a:cubicBezTo>
                  <a:pt x="10327586" y="2916189"/>
                  <a:pt x="10328040" y="2914677"/>
                  <a:pt x="10328645" y="2913166"/>
                </a:cubicBezTo>
                <a:cubicBezTo>
                  <a:pt x="10329250" y="2912410"/>
                  <a:pt x="10329854" y="2911502"/>
                  <a:pt x="10330459" y="2910596"/>
                </a:cubicBezTo>
                <a:cubicBezTo>
                  <a:pt x="10333181" y="2906816"/>
                  <a:pt x="10337866" y="2905152"/>
                  <a:pt x="10342402" y="2904851"/>
                </a:cubicBezTo>
                <a:cubicBezTo>
                  <a:pt x="10342704" y="2904851"/>
                  <a:pt x="10342856" y="2904851"/>
                  <a:pt x="10343459" y="2905305"/>
                </a:cubicBezTo>
                <a:cubicBezTo>
                  <a:pt x="10346485" y="2905305"/>
                  <a:pt x="10349508" y="2906363"/>
                  <a:pt x="10352379" y="2907420"/>
                </a:cubicBezTo>
                <a:cubicBezTo>
                  <a:pt x="10354193" y="2908025"/>
                  <a:pt x="10355857" y="2908782"/>
                  <a:pt x="10357520" y="2909538"/>
                </a:cubicBezTo>
                <a:cubicBezTo>
                  <a:pt x="10359334" y="2910444"/>
                  <a:pt x="10360997" y="2911502"/>
                  <a:pt x="10362812" y="2912410"/>
                </a:cubicBezTo>
                <a:cubicBezTo>
                  <a:pt x="10365229" y="2913618"/>
                  <a:pt x="10367497" y="2915131"/>
                  <a:pt x="10369765" y="2916642"/>
                </a:cubicBezTo>
                <a:cubicBezTo>
                  <a:pt x="10376266" y="2921027"/>
                  <a:pt x="10382615" y="2925561"/>
                  <a:pt x="10388812" y="2930551"/>
                </a:cubicBezTo>
                <a:cubicBezTo>
                  <a:pt x="10393499" y="2934330"/>
                  <a:pt x="10397885" y="2938714"/>
                  <a:pt x="10402117" y="2942947"/>
                </a:cubicBezTo>
                <a:cubicBezTo>
                  <a:pt x="10406803" y="2947634"/>
                  <a:pt x="10411339" y="2952472"/>
                  <a:pt x="10415875" y="2957309"/>
                </a:cubicBezTo>
                <a:cubicBezTo>
                  <a:pt x="10421014" y="2962752"/>
                  <a:pt x="10426003" y="2968496"/>
                  <a:pt x="10430386" y="2974543"/>
                </a:cubicBezTo>
                <a:cubicBezTo>
                  <a:pt x="10434468" y="2980137"/>
                  <a:pt x="10438247" y="2985578"/>
                  <a:pt x="10441876" y="2991324"/>
                </a:cubicBezTo>
                <a:cubicBezTo>
                  <a:pt x="10449134" y="3002662"/>
                  <a:pt x="10456087" y="3014152"/>
                  <a:pt x="10461379" y="3026547"/>
                </a:cubicBezTo>
                <a:cubicBezTo>
                  <a:pt x="10466367" y="3038340"/>
                  <a:pt x="10471355" y="3050131"/>
                  <a:pt x="10475134" y="3062377"/>
                </a:cubicBezTo>
                <a:cubicBezTo>
                  <a:pt x="10478763" y="3074319"/>
                  <a:pt x="10481635" y="3086564"/>
                  <a:pt x="10483753" y="3098961"/>
                </a:cubicBezTo>
                <a:lnTo>
                  <a:pt x="10484334" y="3107976"/>
                </a:lnTo>
                <a:lnTo>
                  <a:pt x="10489970" y="3110506"/>
                </a:lnTo>
                <a:cubicBezTo>
                  <a:pt x="10493087" y="3113360"/>
                  <a:pt x="10495694" y="3117026"/>
                  <a:pt x="10497812" y="3120276"/>
                </a:cubicBezTo>
                <a:cubicBezTo>
                  <a:pt x="10499626" y="3122997"/>
                  <a:pt x="10501287" y="3125719"/>
                  <a:pt x="10503102" y="3128441"/>
                </a:cubicBezTo>
                <a:cubicBezTo>
                  <a:pt x="10506581" y="3134034"/>
                  <a:pt x="10510207" y="3139476"/>
                  <a:pt x="10513534" y="3145069"/>
                </a:cubicBezTo>
                <a:cubicBezTo>
                  <a:pt x="10517162" y="3151116"/>
                  <a:pt x="10520186" y="3157617"/>
                  <a:pt x="10523057" y="3163966"/>
                </a:cubicBezTo>
                <a:cubicBezTo>
                  <a:pt x="10528501" y="3175909"/>
                  <a:pt x="10533337" y="3188003"/>
                  <a:pt x="10537419" y="3200399"/>
                </a:cubicBezTo>
                <a:cubicBezTo>
                  <a:pt x="10539536" y="3206749"/>
                  <a:pt x="10541350" y="3213099"/>
                  <a:pt x="10542861" y="3219599"/>
                </a:cubicBezTo>
                <a:cubicBezTo>
                  <a:pt x="10544525" y="3226554"/>
                  <a:pt x="10545583" y="3233810"/>
                  <a:pt x="10546793" y="3240916"/>
                </a:cubicBezTo>
                <a:lnTo>
                  <a:pt x="10548375" y="3269528"/>
                </a:lnTo>
                <a:lnTo>
                  <a:pt x="10552386" y="3272965"/>
                </a:lnTo>
                <a:cubicBezTo>
                  <a:pt x="10555108" y="3275989"/>
                  <a:pt x="10557830" y="3279163"/>
                  <a:pt x="10560096" y="3282490"/>
                </a:cubicBezTo>
                <a:cubicBezTo>
                  <a:pt x="10562061" y="3285363"/>
                  <a:pt x="10563875" y="3288083"/>
                  <a:pt x="10565689" y="3290956"/>
                </a:cubicBezTo>
                <a:cubicBezTo>
                  <a:pt x="10569167" y="3296398"/>
                  <a:pt x="10572190" y="3302142"/>
                  <a:pt x="10575365" y="3307887"/>
                </a:cubicBezTo>
                <a:cubicBezTo>
                  <a:pt x="10582016" y="3319831"/>
                  <a:pt x="10587762" y="3332226"/>
                  <a:pt x="10592296" y="3345076"/>
                </a:cubicBezTo>
                <a:lnTo>
                  <a:pt x="10597447" y="3367085"/>
                </a:lnTo>
                <a:lnTo>
                  <a:pt x="10598343" y="3366544"/>
                </a:lnTo>
                <a:cubicBezTo>
                  <a:pt x="10600310" y="3366544"/>
                  <a:pt x="10602273" y="3366998"/>
                  <a:pt x="10604089" y="3367904"/>
                </a:cubicBezTo>
                <a:cubicBezTo>
                  <a:pt x="10613007" y="3372289"/>
                  <a:pt x="10621776" y="3376975"/>
                  <a:pt x="10628882" y="3383929"/>
                </a:cubicBezTo>
                <a:cubicBezTo>
                  <a:pt x="10633567" y="3388464"/>
                  <a:pt x="10638103" y="3393302"/>
                  <a:pt x="10642185" y="3398442"/>
                </a:cubicBezTo>
                <a:cubicBezTo>
                  <a:pt x="10648685" y="3406757"/>
                  <a:pt x="10655035" y="3415223"/>
                  <a:pt x="10661082" y="3423840"/>
                </a:cubicBezTo>
                <a:cubicBezTo>
                  <a:pt x="10666978" y="3432153"/>
                  <a:pt x="10671816" y="3441376"/>
                  <a:pt x="10675444" y="3450899"/>
                </a:cubicBezTo>
                <a:cubicBezTo>
                  <a:pt x="10677258" y="3455889"/>
                  <a:pt x="10679223" y="3460727"/>
                  <a:pt x="10680433" y="3465866"/>
                </a:cubicBezTo>
                <a:cubicBezTo>
                  <a:pt x="10681793" y="3471007"/>
                  <a:pt x="10682851" y="3475995"/>
                  <a:pt x="10683758" y="3481135"/>
                </a:cubicBezTo>
                <a:cubicBezTo>
                  <a:pt x="10684665" y="3486426"/>
                  <a:pt x="10685572" y="3491718"/>
                  <a:pt x="10686026" y="3497160"/>
                </a:cubicBezTo>
                <a:lnTo>
                  <a:pt x="10686096" y="3498347"/>
                </a:lnTo>
                <a:lnTo>
                  <a:pt x="10686330" y="3498369"/>
                </a:lnTo>
                <a:cubicBezTo>
                  <a:pt x="10691317" y="3499579"/>
                  <a:pt x="10695098" y="3503055"/>
                  <a:pt x="10698121" y="3506835"/>
                </a:cubicBezTo>
                <a:cubicBezTo>
                  <a:pt x="10703411" y="3513487"/>
                  <a:pt x="10706587" y="3522104"/>
                  <a:pt x="10709914" y="3529965"/>
                </a:cubicBezTo>
                <a:cubicBezTo>
                  <a:pt x="10712484" y="3535861"/>
                  <a:pt x="10714750" y="3541756"/>
                  <a:pt x="10717169" y="3547652"/>
                </a:cubicBezTo>
                <a:cubicBezTo>
                  <a:pt x="10721856" y="3559595"/>
                  <a:pt x="10726239" y="3571539"/>
                  <a:pt x="10730171" y="3583784"/>
                </a:cubicBezTo>
                <a:cubicBezTo>
                  <a:pt x="10734253" y="3596332"/>
                  <a:pt x="10736519" y="3609332"/>
                  <a:pt x="10737881" y="3622485"/>
                </a:cubicBezTo>
                <a:cubicBezTo>
                  <a:pt x="10739091" y="3634428"/>
                  <a:pt x="10739695" y="3646522"/>
                  <a:pt x="10739392" y="3658464"/>
                </a:cubicBezTo>
                <a:cubicBezTo>
                  <a:pt x="10739241" y="3664209"/>
                  <a:pt x="10739091" y="3670106"/>
                  <a:pt x="10738787" y="3675850"/>
                </a:cubicBezTo>
                <a:lnTo>
                  <a:pt x="10737594" y="3694934"/>
                </a:lnTo>
                <a:lnTo>
                  <a:pt x="10745590" y="3707597"/>
                </a:lnTo>
                <a:cubicBezTo>
                  <a:pt x="10751032" y="3719541"/>
                  <a:pt x="10755719" y="3731786"/>
                  <a:pt x="10758893" y="3744635"/>
                </a:cubicBezTo>
                <a:cubicBezTo>
                  <a:pt x="10762220" y="3757939"/>
                  <a:pt x="10763882" y="3771544"/>
                  <a:pt x="10764336" y="3785150"/>
                </a:cubicBezTo>
                <a:cubicBezTo>
                  <a:pt x="10764488" y="3791348"/>
                  <a:pt x="10764336" y="3797395"/>
                  <a:pt x="10764185" y="3803593"/>
                </a:cubicBezTo>
                <a:cubicBezTo>
                  <a:pt x="10764034" y="3809640"/>
                  <a:pt x="10764034" y="3815536"/>
                  <a:pt x="10763580" y="3821433"/>
                </a:cubicBezTo>
                <a:cubicBezTo>
                  <a:pt x="10763126" y="3827480"/>
                  <a:pt x="10762674" y="3833527"/>
                  <a:pt x="10761465" y="3839574"/>
                </a:cubicBezTo>
                <a:lnTo>
                  <a:pt x="10760633" y="3842897"/>
                </a:lnTo>
                <a:lnTo>
                  <a:pt x="10767209" y="3846376"/>
                </a:lnTo>
                <a:cubicBezTo>
                  <a:pt x="10772500" y="3851971"/>
                  <a:pt x="10777338" y="3858169"/>
                  <a:pt x="10782025" y="3864367"/>
                </a:cubicBezTo>
                <a:cubicBezTo>
                  <a:pt x="10789886" y="3874647"/>
                  <a:pt x="10796538" y="3885682"/>
                  <a:pt x="10802434" y="3897173"/>
                </a:cubicBezTo>
                <a:cubicBezTo>
                  <a:pt x="10808479" y="3908964"/>
                  <a:pt x="10813771" y="3921360"/>
                  <a:pt x="10817399" y="3934211"/>
                </a:cubicBezTo>
                <a:cubicBezTo>
                  <a:pt x="10819366" y="3941315"/>
                  <a:pt x="10820876" y="3948572"/>
                  <a:pt x="10821935" y="3955828"/>
                </a:cubicBezTo>
                <a:cubicBezTo>
                  <a:pt x="10822994" y="3962027"/>
                  <a:pt x="10823749" y="3968376"/>
                  <a:pt x="10824051" y="3974726"/>
                </a:cubicBezTo>
                <a:cubicBezTo>
                  <a:pt x="10824352" y="3980924"/>
                  <a:pt x="10824203" y="3987122"/>
                  <a:pt x="10824051" y="3993320"/>
                </a:cubicBezTo>
                <a:lnTo>
                  <a:pt x="10823437" y="4007683"/>
                </a:lnTo>
                <a:lnTo>
                  <a:pt x="10834632" y="4016600"/>
                </a:lnTo>
                <a:cubicBezTo>
                  <a:pt x="10838110" y="4023101"/>
                  <a:pt x="10841284" y="4029753"/>
                  <a:pt x="10844006" y="4036555"/>
                </a:cubicBezTo>
                <a:cubicBezTo>
                  <a:pt x="10846273" y="4042755"/>
                  <a:pt x="10848541" y="4048953"/>
                  <a:pt x="10850505" y="4055150"/>
                </a:cubicBezTo>
                <a:cubicBezTo>
                  <a:pt x="10854588" y="4067698"/>
                  <a:pt x="10858065" y="4080397"/>
                  <a:pt x="10859728" y="4093550"/>
                </a:cubicBezTo>
                <a:cubicBezTo>
                  <a:pt x="10861390" y="4106550"/>
                  <a:pt x="10861996" y="4119552"/>
                  <a:pt x="10861390" y="4132703"/>
                </a:cubicBezTo>
                <a:cubicBezTo>
                  <a:pt x="10860635" y="4145856"/>
                  <a:pt x="10859124" y="4159009"/>
                  <a:pt x="10856553" y="4172009"/>
                </a:cubicBezTo>
                <a:cubicBezTo>
                  <a:pt x="10854286" y="4183651"/>
                  <a:pt x="10851866" y="4195291"/>
                  <a:pt x="10849296" y="4206932"/>
                </a:cubicBezTo>
                <a:lnTo>
                  <a:pt x="10846274" y="4219605"/>
                </a:lnTo>
                <a:lnTo>
                  <a:pt x="10847936" y="4220235"/>
                </a:lnTo>
                <a:cubicBezTo>
                  <a:pt x="10852623" y="4224016"/>
                  <a:pt x="10855646" y="4229155"/>
                  <a:pt x="10858367" y="4234446"/>
                </a:cubicBezTo>
                <a:cubicBezTo>
                  <a:pt x="10861541" y="4240644"/>
                  <a:pt x="10864263" y="4246994"/>
                  <a:pt x="10866531" y="4253343"/>
                </a:cubicBezTo>
                <a:cubicBezTo>
                  <a:pt x="10868647" y="4259692"/>
                  <a:pt x="10870915" y="4266042"/>
                  <a:pt x="10872427" y="4272543"/>
                </a:cubicBezTo>
                <a:cubicBezTo>
                  <a:pt x="10874089" y="4279648"/>
                  <a:pt x="10875602" y="4286753"/>
                  <a:pt x="10876508" y="4294009"/>
                </a:cubicBezTo>
                <a:cubicBezTo>
                  <a:pt x="10878171" y="4307162"/>
                  <a:pt x="10877112" y="4320315"/>
                  <a:pt x="10874391" y="4333315"/>
                </a:cubicBezTo>
                <a:cubicBezTo>
                  <a:pt x="10873030" y="4339816"/>
                  <a:pt x="10871369" y="4346317"/>
                  <a:pt x="10869404" y="4352818"/>
                </a:cubicBezTo>
                <a:cubicBezTo>
                  <a:pt x="10867286" y="4359620"/>
                  <a:pt x="10864717" y="4366272"/>
                  <a:pt x="10861844" y="4372773"/>
                </a:cubicBezTo>
                <a:cubicBezTo>
                  <a:pt x="10856703" y="4384715"/>
                  <a:pt x="10849296" y="4395599"/>
                  <a:pt x="10841586" y="4406183"/>
                </a:cubicBezTo>
                <a:cubicBezTo>
                  <a:pt x="10838110" y="4411020"/>
                  <a:pt x="10834482" y="4415555"/>
                  <a:pt x="10829795" y="4419486"/>
                </a:cubicBezTo>
                <a:cubicBezTo>
                  <a:pt x="10824806" y="4423719"/>
                  <a:pt x="10819515" y="4427498"/>
                  <a:pt x="10814223" y="4431429"/>
                </a:cubicBezTo>
                <a:lnTo>
                  <a:pt x="10810881" y="4432021"/>
                </a:lnTo>
                <a:lnTo>
                  <a:pt x="10818759" y="4460908"/>
                </a:lnTo>
                <a:cubicBezTo>
                  <a:pt x="10819364" y="4465141"/>
                  <a:pt x="10819667" y="4469374"/>
                  <a:pt x="10820272" y="4473456"/>
                </a:cubicBezTo>
                <a:cubicBezTo>
                  <a:pt x="10820724" y="4476178"/>
                  <a:pt x="10821178" y="4478747"/>
                  <a:pt x="10821330" y="4481469"/>
                </a:cubicBezTo>
                <a:lnTo>
                  <a:pt x="10820981" y="4481920"/>
                </a:lnTo>
                <a:lnTo>
                  <a:pt x="10824352" y="4495831"/>
                </a:lnTo>
                <a:cubicBezTo>
                  <a:pt x="10824959" y="4500064"/>
                  <a:pt x="10825714" y="4504297"/>
                  <a:pt x="10826470" y="4508530"/>
                </a:cubicBezTo>
                <a:cubicBezTo>
                  <a:pt x="10828435" y="4518356"/>
                  <a:pt x="10830401" y="4528182"/>
                  <a:pt x="10832215" y="4538008"/>
                </a:cubicBezTo>
                <a:cubicBezTo>
                  <a:pt x="10832215" y="4537858"/>
                  <a:pt x="10832063" y="4537556"/>
                  <a:pt x="10832063" y="4537404"/>
                </a:cubicBezTo>
                <a:cubicBezTo>
                  <a:pt x="10833575" y="4545266"/>
                  <a:pt x="10835389" y="4552975"/>
                  <a:pt x="10837204" y="4560836"/>
                </a:cubicBezTo>
                <a:cubicBezTo>
                  <a:pt x="10838111" y="4564918"/>
                  <a:pt x="10839168" y="4568850"/>
                  <a:pt x="10839924" y="4572930"/>
                </a:cubicBezTo>
                <a:cubicBezTo>
                  <a:pt x="10840681" y="4576559"/>
                  <a:pt x="10841436" y="4580338"/>
                  <a:pt x="10842495" y="4583967"/>
                </a:cubicBezTo>
                <a:cubicBezTo>
                  <a:pt x="10844611" y="4591375"/>
                  <a:pt x="10847484" y="4598631"/>
                  <a:pt x="10849298" y="4606189"/>
                </a:cubicBezTo>
                <a:cubicBezTo>
                  <a:pt x="10851415" y="4614655"/>
                  <a:pt x="10853380" y="4622970"/>
                  <a:pt x="10855495" y="4631285"/>
                </a:cubicBezTo>
                <a:lnTo>
                  <a:pt x="10853550" y="4635066"/>
                </a:lnTo>
                <a:lnTo>
                  <a:pt x="10855949" y="4639750"/>
                </a:lnTo>
                <a:cubicBezTo>
                  <a:pt x="10856251" y="4643227"/>
                  <a:pt x="10855495" y="4646554"/>
                  <a:pt x="10854588" y="4649879"/>
                </a:cubicBezTo>
                <a:cubicBezTo>
                  <a:pt x="10853380" y="4655020"/>
                  <a:pt x="10851715" y="4659857"/>
                  <a:pt x="10850204" y="4664846"/>
                </a:cubicBezTo>
                <a:cubicBezTo>
                  <a:pt x="10846728" y="4675730"/>
                  <a:pt x="10843552" y="4686766"/>
                  <a:pt x="10840983" y="4697801"/>
                </a:cubicBezTo>
                <a:cubicBezTo>
                  <a:pt x="10838714" y="4707780"/>
                  <a:pt x="10837051" y="4717909"/>
                  <a:pt x="10835994" y="4728187"/>
                </a:cubicBezTo>
                <a:lnTo>
                  <a:pt x="10835424" y="4739094"/>
                </a:lnTo>
                <a:lnTo>
                  <a:pt x="10839621" y="4746027"/>
                </a:lnTo>
                <a:cubicBezTo>
                  <a:pt x="10847785" y="4760691"/>
                  <a:pt x="10855948" y="4775203"/>
                  <a:pt x="10864414" y="4789716"/>
                </a:cubicBezTo>
                <a:cubicBezTo>
                  <a:pt x="10873183" y="4804532"/>
                  <a:pt x="10881799" y="4819498"/>
                  <a:pt x="10889661" y="4834918"/>
                </a:cubicBezTo>
                <a:cubicBezTo>
                  <a:pt x="10897522" y="4850036"/>
                  <a:pt x="10904475" y="4865455"/>
                  <a:pt x="10911884" y="4880876"/>
                </a:cubicBezTo>
                <a:cubicBezTo>
                  <a:pt x="10914301" y="4885714"/>
                  <a:pt x="10916569" y="4890399"/>
                  <a:pt x="10918837" y="4895086"/>
                </a:cubicBezTo>
                <a:cubicBezTo>
                  <a:pt x="10908256" y="4891912"/>
                  <a:pt x="10897522" y="4888737"/>
                  <a:pt x="10886939" y="4885561"/>
                </a:cubicBezTo>
                <a:cubicBezTo>
                  <a:pt x="10883160" y="4877549"/>
                  <a:pt x="10879381" y="4869537"/>
                  <a:pt x="10875600" y="4861526"/>
                </a:cubicBezTo>
                <a:cubicBezTo>
                  <a:pt x="10869705" y="4849279"/>
                  <a:pt x="10863355" y="4837337"/>
                  <a:pt x="10856703" y="4825545"/>
                </a:cubicBezTo>
                <a:cubicBezTo>
                  <a:pt x="10849750" y="4813300"/>
                  <a:pt x="10842644" y="4801206"/>
                  <a:pt x="10835689" y="4789112"/>
                </a:cubicBezTo>
                <a:cubicBezTo>
                  <a:pt x="10827074" y="4774145"/>
                  <a:pt x="10819212" y="4758876"/>
                  <a:pt x="10810292" y="4744062"/>
                </a:cubicBezTo>
                <a:cubicBezTo>
                  <a:pt x="10801374" y="4729095"/>
                  <a:pt x="10792000" y="4714279"/>
                  <a:pt x="10782023" y="4699766"/>
                </a:cubicBezTo>
                <a:cubicBezTo>
                  <a:pt x="10772346" y="4685707"/>
                  <a:pt x="10762522" y="4671799"/>
                  <a:pt x="10753449" y="4657286"/>
                </a:cubicBezTo>
                <a:cubicBezTo>
                  <a:pt x="10744682" y="4643227"/>
                  <a:pt x="10736518" y="4628714"/>
                  <a:pt x="10728658" y="4614201"/>
                </a:cubicBezTo>
                <a:cubicBezTo>
                  <a:pt x="10720494" y="4599084"/>
                  <a:pt x="10712331" y="4583814"/>
                  <a:pt x="10703713" y="4568848"/>
                </a:cubicBezTo>
                <a:cubicBezTo>
                  <a:pt x="10694945" y="4553731"/>
                  <a:pt x="10686026" y="4538613"/>
                  <a:pt x="10677409" y="4523343"/>
                </a:cubicBezTo>
                <a:cubicBezTo>
                  <a:pt x="10660325" y="4493108"/>
                  <a:pt x="10646266" y="4461512"/>
                  <a:pt x="10631301" y="4430218"/>
                </a:cubicBezTo>
                <a:cubicBezTo>
                  <a:pt x="10627672" y="4422811"/>
                  <a:pt x="10623892" y="4415404"/>
                  <a:pt x="10619811" y="4408148"/>
                </a:cubicBezTo>
                <a:cubicBezTo>
                  <a:pt x="10611949" y="4394089"/>
                  <a:pt x="10603030" y="4380633"/>
                  <a:pt x="10594715" y="4366877"/>
                </a:cubicBezTo>
                <a:cubicBezTo>
                  <a:pt x="10586099" y="4352665"/>
                  <a:pt x="10577934" y="4338305"/>
                  <a:pt x="10569468" y="4324094"/>
                </a:cubicBezTo>
                <a:cubicBezTo>
                  <a:pt x="10560852" y="4309731"/>
                  <a:pt x="10552235" y="4295522"/>
                  <a:pt x="10544071" y="4281009"/>
                </a:cubicBezTo>
                <a:cubicBezTo>
                  <a:pt x="10535908" y="4266496"/>
                  <a:pt x="10527744" y="4251983"/>
                  <a:pt x="10519883" y="4237319"/>
                </a:cubicBezTo>
                <a:cubicBezTo>
                  <a:pt x="10503708" y="4207385"/>
                  <a:pt x="10487833" y="4177301"/>
                  <a:pt x="10471809" y="4147369"/>
                </a:cubicBezTo>
                <a:cubicBezTo>
                  <a:pt x="10463796" y="4132705"/>
                  <a:pt x="10455935" y="4118040"/>
                  <a:pt x="10447469" y="4103527"/>
                </a:cubicBezTo>
                <a:cubicBezTo>
                  <a:pt x="10439155" y="4089014"/>
                  <a:pt x="10430991" y="4074501"/>
                  <a:pt x="10423130" y="4059837"/>
                </a:cubicBezTo>
                <a:cubicBezTo>
                  <a:pt x="10419200" y="4052430"/>
                  <a:pt x="10415118" y="4044870"/>
                  <a:pt x="10411036" y="4037463"/>
                </a:cubicBezTo>
                <a:cubicBezTo>
                  <a:pt x="10406953" y="4030056"/>
                  <a:pt x="10402419" y="4022950"/>
                  <a:pt x="10398035" y="4015845"/>
                </a:cubicBezTo>
                <a:cubicBezTo>
                  <a:pt x="10388812" y="4001181"/>
                  <a:pt x="10379743" y="3986214"/>
                  <a:pt x="10370673" y="3971400"/>
                </a:cubicBezTo>
                <a:cubicBezTo>
                  <a:pt x="10361450" y="3956584"/>
                  <a:pt x="10352682" y="3941466"/>
                  <a:pt x="10343612" y="3926651"/>
                </a:cubicBezTo>
                <a:cubicBezTo>
                  <a:pt x="10335297" y="3913045"/>
                  <a:pt x="10326982" y="3899137"/>
                  <a:pt x="10318516" y="3885531"/>
                </a:cubicBezTo>
                <a:cubicBezTo>
                  <a:pt x="10310050" y="3871774"/>
                  <a:pt x="10302038" y="3857715"/>
                  <a:pt x="10294177" y="3843504"/>
                </a:cubicBezTo>
                <a:cubicBezTo>
                  <a:pt x="10286012" y="3828538"/>
                  <a:pt x="10278153" y="3813421"/>
                  <a:pt x="10271047" y="3797849"/>
                </a:cubicBezTo>
                <a:cubicBezTo>
                  <a:pt x="10267722" y="3790744"/>
                  <a:pt x="10264395" y="3783487"/>
                  <a:pt x="10262127" y="3775927"/>
                </a:cubicBezTo>
                <a:cubicBezTo>
                  <a:pt x="10260012" y="3768520"/>
                  <a:pt x="10258045" y="3760962"/>
                  <a:pt x="10256384" y="3753252"/>
                </a:cubicBezTo>
                <a:cubicBezTo>
                  <a:pt x="10254417" y="3744635"/>
                  <a:pt x="10252906" y="3736019"/>
                  <a:pt x="10251697" y="3727400"/>
                </a:cubicBezTo>
                <a:cubicBezTo>
                  <a:pt x="10250789" y="3720749"/>
                  <a:pt x="10249732" y="3714097"/>
                  <a:pt x="10248673" y="3707445"/>
                </a:cubicBezTo>
                <a:cubicBezTo>
                  <a:pt x="10247765" y="3702911"/>
                  <a:pt x="10246708" y="3698374"/>
                  <a:pt x="10245196" y="3693991"/>
                </a:cubicBezTo>
                <a:cubicBezTo>
                  <a:pt x="10243835" y="3689909"/>
                  <a:pt x="10242172" y="3685979"/>
                  <a:pt x="10240358" y="3682200"/>
                </a:cubicBezTo>
                <a:cubicBezTo>
                  <a:pt x="10235822" y="3673129"/>
                  <a:pt x="10230834" y="3664360"/>
                  <a:pt x="10224485" y="3656348"/>
                </a:cubicBezTo>
                <a:cubicBezTo>
                  <a:pt x="10217379" y="3647579"/>
                  <a:pt x="10210123" y="3638963"/>
                  <a:pt x="10202866" y="3630195"/>
                </a:cubicBezTo>
                <a:cubicBezTo>
                  <a:pt x="10195610" y="3621275"/>
                  <a:pt x="10189109" y="3611902"/>
                  <a:pt x="10183214" y="3601925"/>
                </a:cubicBezTo>
                <a:lnTo>
                  <a:pt x="10176247" y="3589605"/>
                </a:lnTo>
                <a:lnTo>
                  <a:pt x="10176110" y="3589981"/>
                </a:lnTo>
                <a:cubicBezTo>
                  <a:pt x="10172480" y="3595121"/>
                  <a:pt x="10167643" y="3599203"/>
                  <a:pt x="10162654" y="3602831"/>
                </a:cubicBezTo>
                <a:cubicBezTo>
                  <a:pt x="10157666" y="3606612"/>
                  <a:pt x="10151920" y="3609634"/>
                  <a:pt x="10145875" y="3611448"/>
                </a:cubicBezTo>
                <a:lnTo>
                  <a:pt x="10139380" y="3612946"/>
                </a:lnTo>
                <a:lnTo>
                  <a:pt x="10159631" y="3633369"/>
                </a:lnTo>
                <a:cubicBezTo>
                  <a:pt x="10169457" y="3645311"/>
                  <a:pt x="10178377" y="3658313"/>
                  <a:pt x="10186539" y="3671466"/>
                </a:cubicBezTo>
                <a:cubicBezTo>
                  <a:pt x="10194704" y="3684466"/>
                  <a:pt x="10202565" y="3697770"/>
                  <a:pt x="10208461" y="3711981"/>
                </a:cubicBezTo>
                <a:cubicBezTo>
                  <a:pt x="10211181" y="3718633"/>
                  <a:pt x="10212845" y="3725737"/>
                  <a:pt x="10213299" y="3732993"/>
                </a:cubicBezTo>
                <a:cubicBezTo>
                  <a:pt x="10213600" y="3736774"/>
                  <a:pt x="10213146" y="3740855"/>
                  <a:pt x="10212694" y="3744635"/>
                </a:cubicBezTo>
                <a:cubicBezTo>
                  <a:pt x="10212391" y="3747659"/>
                  <a:pt x="10212088" y="3750530"/>
                  <a:pt x="10211786" y="3753403"/>
                </a:cubicBezTo>
                <a:cubicBezTo>
                  <a:pt x="10211635" y="3755821"/>
                  <a:pt x="10211635" y="3758240"/>
                  <a:pt x="10211938" y="3760659"/>
                </a:cubicBezTo>
                <a:cubicBezTo>
                  <a:pt x="10211938" y="3760962"/>
                  <a:pt x="10211938" y="3761113"/>
                  <a:pt x="10212088" y="3761415"/>
                </a:cubicBezTo>
                <a:cubicBezTo>
                  <a:pt x="10216624" y="3766252"/>
                  <a:pt x="10221612" y="3770638"/>
                  <a:pt x="10226450" y="3775172"/>
                </a:cubicBezTo>
                <a:cubicBezTo>
                  <a:pt x="10232800" y="3781370"/>
                  <a:pt x="10239150" y="3787569"/>
                  <a:pt x="10244440" y="3794673"/>
                </a:cubicBezTo>
                <a:cubicBezTo>
                  <a:pt x="10254419" y="3807675"/>
                  <a:pt x="10263186" y="3821584"/>
                  <a:pt x="10271803" y="3835492"/>
                </a:cubicBezTo>
                <a:cubicBezTo>
                  <a:pt x="10289038" y="3863157"/>
                  <a:pt x="10306725" y="3890671"/>
                  <a:pt x="10323960" y="3918336"/>
                </a:cubicBezTo>
                <a:cubicBezTo>
                  <a:pt x="10333483" y="3933605"/>
                  <a:pt x="10342706" y="3949176"/>
                  <a:pt x="10351927" y="3964595"/>
                </a:cubicBezTo>
                <a:cubicBezTo>
                  <a:pt x="10360544" y="3979108"/>
                  <a:pt x="10369614" y="3993320"/>
                  <a:pt x="10378080" y="4007983"/>
                </a:cubicBezTo>
                <a:cubicBezTo>
                  <a:pt x="10387301" y="4023857"/>
                  <a:pt x="10396675" y="4039579"/>
                  <a:pt x="10406047" y="4055301"/>
                </a:cubicBezTo>
                <a:cubicBezTo>
                  <a:pt x="10415269" y="4071025"/>
                  <a:pt x="10424038" y="4086898"/>
                  <a:pt x="10432807" y="4102771"/>
                </a:cubicBezTo>
                <a:cubicBezTo>
                  <a:pt x="10450040" y="4134216"/>
                  <a:pt x="10466821" y="4165811"/>
                  <a:pt x="10483903" y="4197407"/>
                </a:cubicBezTo>
                <a:cubicBezTo>
                  <a:pt x="10491915" y="4212223"/>
                  <a:pt x="10500080" y="4227038"/>
                  <a:pt x="10508696" y="4241552"/>
                </a:cubicBezTo>
                <a:cubicBezTo>
                  <a:pt x="10517465" y="4256367"/>
                  <a:pt x="10526082" y="4271333"/>
                  <a:pt x="10534397" y="4286451"/>
                </a:cubicBezTo>
                <a:cubicBezTo>
                  <a:pt x="10542863" y="4302173"/>
                  <a:pt x="10551327" y="4318046"/>
                  <a:pt x="10559341" y="4334070"/>
                </a:cubicBezTo>
                <a:cubicBezTo>
                  <a:pt x="10567202" y="4349793"/>
                  <a:pt x="10575063" y="4365667"/>
                  <a:pt x="10583227" y="4381237"/>
                </a:cubicBezTo>
                <a:cubicBezTo>
                  <a:pt x="10599553" y="4412230"/>
                  <a:pt x="10616032" y="4442917"/>
                  <a:pt x="10631150" y="4474514"/>
                </a:cubicBezTo>
                <a:cubicBezTo>
                  <a:pt x="10639616" y="4492051"/>
                  <a:pt x="10648686" y="4509587"/>
                  <a:pt x="10657908" y="4526820"/>
                </a:cubicBezTo>
                <a:cubicBezTo>
                  <a:pt x="10667281" y="4544357"/>
                  <a:pt x="10677258" y="4561439"/>
                  <a:pt x="10686934" y="4578674"/>
                </a:cubicBezTo>
                <a:cubicBezTo>
                  <a:pt x="10691468" y="4586839"/>
                  <a:pt x="10696004" y="4594851"/>
                  <a:pt x="10700691" y="4602863"/>
                </a:cubicBezTo>
                <a:cubicBezTo>
                  <a:pt x="10704924" y="4610119"/>
                  <a:pt x="10709458" y="4617225"/>
                  <a:pt x="10713842" y="4624481"/>
                </a:cubicBezTo>
                <a:cubicBezTo>
                  <a:pt x="10722611" y="4638843"/>
                  <a:pt x="10731380" y="4653507"/>
                  <a:pt x="10740449" y="4667717"/>
                </a:cubicBezTo>
                <a:cubicBezTo>
                  <a:pt x="10749521" y="4682079"/>
                  <a:pt x="10759347" y="4695987"/>
                  <a:pt x="10768418" y="4710198"/>
                </a:cubicBezTo>
                <a:cubicBezTo>
                  <a:pt x="10777336" y="4724257"/>
                  <a:pt x="10786408" y="4738467"/>
                  <a:pt x="10795327" y="4752526"/>
                </a:cubicBezTo>
                <a:cubicBezTo>
                  <a:pt x="10804851" y="4767493"/>
                  <a:pt x="10814072" y="4782611"/>
                  <a:pt x="10823295" y="4797728"/>
                </a:cubicBezTo>
                <a:cubicBezTo>
                  <a:pt x="10831910" y="4812090"/>
                  <a:pt x="10840679" y="4826300"/>
                  <a:pt x="10848844" y="4840966"/>
                </a:cubicBezTo>
                <a:cubicBezTo>
                  <a:pt x="10856251" y="4854269"/>
                  <a:pt x="10863507" y="4867573"/>
                  <a:pt x="10870612" y="4881027"/>
                </a:cubicBezTo>
                <a:cubicBezTo>
                  <a:pt x="10867740" y="4880119"/>
                  <a:pt x="10864868" y="4879364"/>
                  <a:pt x="10861996" y="4878457"/>
                </a:cubicBezTo>
                <a:lnTo>
                  <a:pt x="10837699" y="4871094"/>
                </a:lnTo>
                <a:lnTo>
                  <a:pt x="10837815" y="4872455"/>
                </a:lnTo>
                <a:lnTo>
                  <a:pt x="10866380" y="4879819"/>
                </a:lnTo>
                <a:cubicBezTo>
                  <a:pt x="10878927" y="4882993"/>
                  <a:pt x="10891324" y="4886622"/>
                  <a:pt x="10903569" y="4890702"/>
                </a:cubicBezTo>
                <a:cubicBezTo>
                  <a:pt x="10915964" y="4894784"/>
                  <a:pt x="10928362" y="4898866"/>
                  <a:pt x="10940757" y="4902495"/>
                </a:cubicBezTo>
                <a:lnTo>
                  <a:pt x="10962464" y="4908445"/>
                </a:lnTo>
                <a:lnTo>
                  <a:pt x="10962464" y="4933914"/>
                </a:lnTo>
                <a:lnTo>
                  <a:pt x="10953004" y="4931370"/>
                </a:lnTo>
                <a:cubicBezTo>
                  <a:pt x="10939700" y="4927438"/>
                  <a:pt x="10926397" y="4923659"/>
                  <a:pt x="10913244" y="4919426"/>
                </a:cubicBezTo>
                <a:cubicBezTo>
                  <a:pt x="10900999" y="4915497"/>
                  <a:pt x="10889056" y="4911111"/>
                  <a:pt x="10876659" y="4907635"/>
                </a:cubicBezTo>
                <a:cubicBezTo>
                  <a:pt x="10863809" y="4904007"/>
                  <a:pt x="10850809" y="4900831"/>
                  <a:pt x="10837957" y="4897506"/>
                </a:cubicBezTo>
                <a:cubicBezTo>
                  <a:pt x="10824957" y="4894180"/>
                  <a:pt x="10812107" y="4890702"/>
                  <a:pt x="10799106" y="4887377"/>
                </a:cubicBezTo>
                <a:cubicBezTo>
                  <a:pt x="10786407" y="4884203"/>
                  <a:pt x="10773708" y="4881330"/>
                  <a:pt x="10761160" y="4878005"/>
                </a:cubicBezTo>
                <a:cubicBezTo>
                  <a:pt x="10748009" y="4874527"/>
                  <a:pt x="10735007" y="4870596"/>
                  <a:pt x="10721856" y="4866817"/>
                </a:cubicBezTo>
                <a:cubicBezTo>
                  <a:pt x="10696609" y="4859561"/>
                  <a:pt x="10671362" y="4852455"/>
                  <a:pt x="10646268" y="4844746"/>
                </a:cubicBezTo>
                <a:cubicBezTo>
                  <a:pt x="10633115" y="4840664"/>
                  <a:pt x="10619962" y="4836431"/>
                  <a:pt x="10606809" y="4832198"/>
                </a:cubicBezTo>
                <a:cubicBezTo>
                  <a:pt x="10594866" y="4828267"/>
                  <a:pt x="10583075" y="4823581"/>
                  <a:pt x="10571282" y="4819196"/>
                </a:cubicBezTo>
                <a:cubicBezTo>
                  <a:pt x="10558131" y="4814208"/>
                  <a:pt x="10544979" y="4809370"/>
                  <a:pt x="10531826" y="4804382"/>
                </a:cubicBezTo>
                <a:cubicBezTo>
                  <a:pt x="10519732" y="4799846"/>
                  <a:pt x="10507788" y="4794857"/>
                  <a:pt x="10495847" y="4789869"/>
                </a:cubicBezTo>
                <a:cubicBezTo>
                  <a:pt x="10471809" y="4779890"/>
                  <a:pt x="10447167" y="4771274"/>
                  <a:pt x="10422979" y="4761749"/>
                </a:cubicBezTo>
                <a:cubicBezTo>
                  <a:pt x="10410583" y="4756761"/>
                  <a:pt x="10397885" y="4752226"/>
                  <a:pt x="10385640" y="4747085"/>
                </a:cubicBezTo>
                <a:cubicBezTo>
                  <a:pt x="10379743" y="4744667"/>
                  <a:pt x="10373998" y="4741946"/>
                  <a:pt x="10368102" y="4739375"/>
                </a:cubicBezTo>
                <a:cubicBezTo>
                  <a:pt x="10362358" y="4736805"/>
                  <a:pt x="10356612" y="4734387"/>
                  <a:pt x="10350868" y="4731968"/>
                </a:cubicBezTo>
                <a:cubicBezTo>
                  <a:pt x="10337866" y="4726375"/>
                  <a:pt x="10325017" y="4720478"/>
                  <a:pt x="10312469" y="4714130"/>
                </a:cubicBezTo>
                <a:cubicBezTo>
                  <a:pt x="10306572" y="4711257"/>
                  <a:pt x="10300678" y="4708234"/>
                  <a:pt x="10294934" y="4705058"/>
                </a:cubicBezTo>
                <a:cubicBezTo>
                  <a:pt x="10290398" y="4702640"/>
                  <a:pt x="10285862" y="4699918"/>
                  <a:pt x="10281176" y="4697500"/>
                </a:cubicBezTo>
                <a:cubicBezTo>
                  <a:pt x="10278153" y="4696290"/>
                  <a:pt x="10275129" y="4695232"/>
                  <a:pt x="10272106" y="4694476"/>
                </a:cubicBezTo>
                <a:cubicBezTo>
                  <a:pt x="10263035" y="4693418"/>
                  <a:pt x="10253965" y="4693418"/>
                  <a:pt x="10245045" y="4692208"/>
                </a:cubicBezTo>
                <a:cubicBezTo>
                  <a:pt x="10235066" y="4690848"/>
                  <a:pt x="10225090" y="4689337"/>
                  <a:pt x="10215414" y="4686464"/>
                </a:cubicBezTo>
                <a:cubicBezTo>
                  <a:pt x="10211181" y="4685255"/>
                  <a:pt x="10206948" y="4684045"/>
                  <a:pt x="10202866" y="4682685"/>
                </a:cubicBezTo>
                <a:cubicBezTo>
                  <a:pt x="10197878" y="4681173"/>
                  <a:pt x="10193191" y="4679208"/>
                  <a:pt x="10188504" y="4676789"/>
                </a:cubicBezTo>
                <a:lnTo>
                  <a:pt x="10167132" y="4663763"/>
                </a:lnTo>
                <a:lnTo>
                  <a:pt x="10166735" y="4664241"/>
                </a:lnTo>
                <a:cubicBezTo>
                  <a:pt x="10165376" y="4664393"/>
                  <a:pt x="10164165" y="4664544"/>
                  <a:pt x="10162805" y="4664695"/>
                </a:cubicBezTo>
                <a:cubicBezTo>
                  <a:pt x="10159177" y="4665149"/>
                  <a:pt x="10155398" y="4665601"/>
                  <a:pt x="10151770" y="4665904"/>
                </a:cubicBezTo>
                <a:cubicBezTo>
                  <a:pt x="10142094" y="4666509"/>
                  <a:pt x="10132116" y="4666509"/>
                  <a:pt x="10122441" y="4665149"/>
                </a:cubicBezTo>
                <a:cubicBezTo>
                  <a:pt x="10110650" y="4663636"/>
                  <a:pt x="10099160" y="4660311"/>
                  <a:pt x="10088276" y="4655170"/>
                </a:cubicBezTo>
                <a:cubicBezTo>
                  <a:pt x="10082681" y="4652450"/>
                  <a:pt x="10077088" y="4649577"/>
                  <a:pt x="10071798" y="4646251"/>
                </a:cubicBezTo>
                <a:lnTo>
                  <a:pt x="10059783" y="4638004"/>
                </a:lnTo>
                <a:lnTo>
                  <a:pt x="10054053" y="4646643"/>
                </a:lnTo>
                <a:lnTo>
                  <a:pt x="10058191" y="4647006"/>
                </a:lnTo>
                <a:cubicBezTo>
                  <a:pt x="10062426" y="4647912"/>
                  <a:pt x="10066508" y="4648669"/>
                  <a:pt x="10070588" y="4650030"/>
                </a:cubicBezTo>
                <a:cubicBezTo>
                  <a:pt x="10073763" y="4651088"/>
                  <a:pt x="10076788" y="4652145"/>
                  <a:pt x="10079810" y="4653204"/>
                </a:cubicBezTo>
                <a:cubicBezTo>
                  <a:pt x="10085706" y="4655472"/>
                  <a:pt x="10091451" y="4657891"/>
                  <a:pt x="10097346" y="4660006"/>
                </a:cubicBezTo>
                <a:cubicBezTo>
                  <a:pt x="10103544" y="4662274"/>
                  <a:pt x="10110045" y="4664089"/>
                  <a:pt x="10116244" y="4666357"/>
                </a:cubicBezTo>
                <a:cubicBezTo>
                  <a:pt x="10122442" y="4668625"/>
                  <a:pt x="10128640" y="4671043"/>
                  <a:pt x="10134990" y="4673159"/>
                </a:cubicBezTo>
                <a:cubicBezTo>
                  <a:pt x="10147991" y="4677544"/>
                  <a:pt x="10160992" y="4681625"/>
                  <a:pt x="10173993" y="4685858"/>
                </a:cubicBezTo>
                <a:cubicBezTo>
                  <a:pt x="10185482" y="4689486"/>
                  <a:pt x="10197122" y="4692813"/>
                  <a:pt x="10208915" y="4695382"/>
                </a:cubicBezTo>
                <a:cubicBezTo>
                  <a:pt x="10216927" y="4696743"/>
                  <a:pt x="10224939" y="4697498"/>
                  <a:pt x="10232951" y="4698860"/>
                </a:cubicBezTo>
                <a:cubicBezTo>
                  <a:pt x="10241569" y="4700371"/>
                  <a:pt x="10250186" y="4702185"/>
                  <a:pt x="10258652" y="4704453"/>
                </a:cubicBezTo>
                <a:cubicBezTo>
                  <a:pt x="10272409" y="4708232"/>
                  <a:pt x="10286014" y="4713524"/>
                  <a:pt x="10299470" y="4718361"/>
                </a:cubicBezTo>
                <a:cubicBezTo>
                  <a:pt x="10311866" y="4722745"/>
                  <a:pt x="10323960" y="4728036"/>
                  <a:pt x="10336054" y="4733176"/>
                </a:cubicBezTo>
                <a:cubicBezTo>
                  <a:pt x="10347694" y="4738015"/>
                  <a:pt x="10358882" y="4743759"/>
                  <a:pt x="10370220" y="4749050"/>
                </a:cubicBezTo>
                <a:cubicBezTo>
                  <a:pt x="10376872" y="4752225"/>
                  <a:pt x="10383524" y="4755551"/>
                  <a:pt x="10390176" y="4758876"/>
                </a:cubicBezTo>
                <a:cubicBezTo>
                  <a:pt x="10396072" y="4761749"/>
                  <a:pt x="10401816" y="4764923"/>
                  <a:pt x="10407561" y="4767947"/>
                </a:cubicBezTo>
                <a:cubicBezTo>
                  <a:pt x="10419200" y="4773994"/>
                  <a:pt x="10430842" y="4780041"/>
                  <a:pt x="10442633" y="4785937"/>
                </a:cubicBezTo>
                <a:cubicBezTo>
                  <a:pt x="10454122" y="4791531"/>
                  <a:pt x="10465764" y="4796368"/>
                  <a:pt x="10477404" y="4801206"/>
                </a:cubicBezTo>
                <a:cubicBezTo>
                  <a:pt x="10489801" y="4806345"/>
                  <a:pt x="10502046" y="4811789"/>
                  <a:pt x="10514745" y="4815869"/>
                </a:cubicBezTo>
                <a:cubicBezTo>
                  <a:pt x="10527595" y="4820102"/>
                  <a:pt x="10540596" y="4824335"/>
                  <a:pt x="10553446" y="4828568"/>
                </a:cubicBezTo>
                <a:cubicBezTo>
                  <a:pt x="10566296" y="4832801"/>
                  <a:pt x="10579448" y="4836429"/>
                  <a:pt x="10592449" y="4840361"/>
                </a:cubicBezTo>
                <a:cubicBezTo>
                  <a:pt x="10618150" y="4848222"/>
                  <a:pt x="10643395" y="4857142"/>
                  <a:pt x="10668642" y="4866060"/>
                </a:cubicBezTo>
                <a:cubicBezTo>
                  <a:pt x="10694644" y="4875281"/>
                  <a:pt x="10720949" y="4883900"/>
                  <a:pt x="10747253" y="4892062"/>
                </a:cubicBezTo>
                <a:cubicBezTo>
                  <a:pt x="10759498" y="4895843"/>
                  <a:pt x="10771745" y="4899773"/>
                  <a:pt x="10783989" y="4903401"/>
                </a:cubicBezTo>
                <a:lnTo>
                  <a:pt x="10817153" y="4912579"/>
                </a:lnTo>
                <a:lnTo>
                  <a:pt x="10824959" y="4914438"/>
                </a:lnTo>
                <a:lnTo>
                  <a:pt x="10831853" y="4916706"/>
                </a:lnTo>
                <a:lnTo>
                  <a:pt x="10865775" y="4926380"/>
                </a:lnTo>
                <a:cubicBezTo>
                  <a:pt x="10878777" y="4930008"/>
                  <a:pt x="10891778" y="4933636"/>
                  <a:pt x="10904930" y="4937114"/>
                </a:cubicBezTo>
                <a:lnTo>
                  <a:pt x="10935652" y="4944979"/>
                </a:lnTo>
                <a:lnTo>
                  <a:pt x="10817131" y="4944979"/>
                </a:lnTo>
                <a:lnTo>
                  <a:pt x="10816778" y="4938148"/>
                </a:lnTo>
                <a:lnTo>
                  <a:pt x="10803942" y="4934501"/>
                </a:lnTo>
                <a:lnTo>
                  <a:pt x="10804068" y="4944979"/>
                </a:lnTo>
                <a:lnTo>
                  <a:pt x="10778932" y="4944979"/>
                </a:lnTo>
                <a:lnTo>
                  <a:pt x="10778896" y="4927210"/>
                </a:lnTo>
                <a:lnTo>
                  <a:pt x="10752846" y="4919426"/>
                </a:lnTo>
                <a:lnTo>
                  <a:pt x="10727020" y="4911083"/>
                </a:lnTo>
                <a:lnTo>
                  <a:pt x="10752404" y="4944979"/>
                </a:lnTo>
                <a:lnTo>
                  <a:pt x="10721426" y="4944979"/>
                </a:lnTo>
                <a:lnTo>
                  <a:pt x="10703562" y="4921241"/>
                </a:lnTo>
                <a:lnTo>
                  <a:pt x="10684551" y="4897360"/>
                </a:lnTo>
                <a:lnTo>
                  <a:pt x="10674235" y="4894027"/>
                </a:lnTo>
                <a:lnTo>
                  <a:pt x="10657481" y="4888256"/>
                </a:lnTo>
                <a:lnTo>
                  <a:pt x="10658058" y="4888888"/>
                </a:lnTo>
                <a:cubicBezTo>
                  <a:pt x="10666524" y="4898111"/>
                  <a:pt x="10674839" y="4907635"/>
                  <a:pt x="10682851" y="4917311"/>
                </a:cubicBezTo>
                <a:lnTo>
                  <a:pt x="10706077" y="4944979"/>
                </a:lnTo>
                <a:lnTo>
                  <a:pt x="10674094" y="4944979"/>
                </a:lnTo>
                <a:lnTo>
                  <a:pt x="10667281" y="4936812"/>
                </a:lnTo>
                <a:cubicBezTo>
                  <a:pt x="10658816" y="4926683"/>
                  <a:pt x="10650499" y="4916704"/>
                  <a:pt x="10641581" y="4907182"/>
                </a:cubicBezTo>
                <a:lnTo>
                  <a:pt x="10609855" y="4871853"/>
                </a:lnTo>
                <a:lnTo>
                  <a:pt x="10596985" y="4867420"/>
                </a:lnTo>
                <a:cubicBezTo>
                  <a:pt x="10584588" y="4863490"/>
                  <a:pt x="10571889" y="4859862"/>
                  <a:pt x="10559341" y="4856083"/>
                </a:cubicBezTo>
                <a:cubicBezTo>
                  <a:pt x="10546190" y="4852152"/>
                  <a:pt x="10533037" y="4847465"/>
                  <a:pt x="10519884" y="4843232"/>
                </a:cubicBezTo>
                <a:cubicBezTo>
                  <a:pt x="10513385" y="4841116"/>
                  <a:pt x="10506733" y="4839151"/>
                  <a:pt x="10500081" y="4836883"/>
                </a:cubicBezTo>
                <a:cubicBezTo>
                  <a:pt x="10494033" y="4834766"/>
                  <a:pt x="10488289" y="4832197"/>
                  <a:pt x="10482392" y="4829778"/>
                </a:cubicBezTo>
                <a:cubicBezTo>
                  <a:pt x="10469846" y="4824488"/>
                  <a:pt x="10457146" y="4819347"/>
                  <a:pt x="10444750" y="4813754"/>
                </a:cubicBezTo>
                <a:cubicBezTo>
                  <a:pt x="10431900" y="4808008"/>
                  <a:pt x="10419352" y="4801357"/>
                  <a:pt x="10406804" y="4794856"/>
                </a:cubicBezTo>
                <a:cubicBezTo>
                  <a:pt x="10395618" y="4789112"/>
                  <a:pt x="10384430" y="4783065"/>
                  <a:pt x="10373092" y="4777319"/>
                </a:cubicBezTo>
                <a:cubicBezTo>
                  <a:pt x="10362208" y="4771877"/>
                  <a:pt x="10351171" y="4766587"/>
                  <a:pt x="10340136" y="4761446"/>
                </a:cubicBezTo>
                <a:cubicBezTo>
                  <a:pt x="10328193" y="4755853"/>
                  <a:pt x="10315948" y="4751015"/>
                  <a:pt x="10303854" y="4746027"/>
                </a:cubicBezTo>
                <a:cubicBezTo>
                  <a:pt x="10292969" y="4741642"/>
                  <a:pt x="10281783" y="4737712"/>
                  <a:pt x="10270746" y="4733782"/>
                </a:cubicBezTo>
                <a:lnTo>
                  <a:pt x="10242804" y="4725651"/>
                </a:lnTo>
                <a:lnTo>
                  <a:pt x="10247767" y="4730152"/>
                </a:lnTo>
                <a:cubicBezTo>
                  <a:pt x="10251698" y="4733782"/>
                  <a:pt x="10255628" y="4737258"/>
                  <a:pt x="10259407" y="4741037"/>
                </a:cubicBezTo>
                <a:cubicBezTo>
                  <a:pt x="10263338" y="4744817"/>
                  <a:pt x="10266967" y="4748747"/>
                  <a:pt x="10270746" y="4752679"/>
                </a:cubicBezTo>
                <a:cubicBezTo>
                  <a:pt x="10278304" y="4760540"/>
                  <a:pt x="10285863" y="4768401"/>
                  <a:pt x="10293724" y="4776110"/>
                </a:cubicBezTo>
                <a:cubicBezTo>
                  <a:pt x="10303400" y="4785483"/>
                  <a:pt x="10313226" y="4794705"/>
                  <a:pt x="10322750" y="4804079"/>
                </a:cubicBezTo>
                <a:cubicBezTo>
                  <a:pt x="10331670" y="4812695"/>
                  <a:pt x="10339682" y="4822370"/>
                  <a:pt x="10348148" y="4831441"/>
                </a:cubicBezTo>
                <a:cubicBezTo>
                  <a:pt x="10352230" y="4835825"/>
                  <a:pt x="10356463" y="4840361"/>
                  <a:pt x="10360847" y="4844594"/>
                </a:cubicBezTo>
                <a:cubicBezTo>
                  <a:pt x="10365080" y="4848827"/>
                  <a:pt x="10369616" y="4852907"/>
                  <a:pt x="10373999" y="4856989"/>
                </a:cubicBezTo>
                <a:cubicBezTo>
                  <a:pt x="10378534" y="4861222"/>
                  <a:pt x="10382919" y="4865455"/>
                  <a:pt x="10387000" y="4869991"/>
                </a:cubicBezTo>
                <a:cubicBezTo>
                  <a:pt x="10391385" y="4874829"/>
                  <a:pt x="10395769" y="4879817"/>
                  <a:pt x="10400002" y="4884806"/>
                </a:cubicBezTo>
                <a:cubicBezTo>
                  <a:pt x="10408164" y="4894330"/>
                  <a:pt x="10416630" y="4903855"/>
                  <a:pt x="10425399" y="4913076"/>
                </a:cubicBezTo>
                <a:cubicBezTo>
                  <a:pt x="10434167" y="4922448"/>
                  <a:pt x="10442783" y="4931822"/>
                  <a:pt x="10451703" y="4941043"/>
                </a:cubicBezTo>
                <a:lnTo>
                  <a:pt x="10455764" y="4944979"/>
                </a:lnTo>
                <a:lnTo>
                  <a:pt x="10422016" y="4944979"/>
                </a:lnTo>
                <a:lnTo>
                  <a:pt x="10406654" y="4929100"/>
                </a:lnTo>
                <a:cubicBezTo>
                  <a:pt x="10398188" y="4920182"/>
                  <a:pt x="10389873" y="4910961"/>
                  <a:pt x="10381861" y="4901436"/>
                </a:cubicBezTo>
                <a:cubicBezTo>
                  <a:pt x="10373546" y="4891761"/>
                  <a:pt x="10365230" y="4882236"/>
                  <a:pt x="10355858" y="4873620"/>
                </a:cubicBezTo>
                <a:cubicBezTo>
                  <a:pt x="10346939" y="4865455"/>
                  <a:pt x="10338171" y="4856989"/>
                  <a:pt x="10330007" y="4848071"/>
                </a:cubicBezTo>
                <a:cubicBezTo>
                  <a:pt x="10321390" y="4838848"/>
                  <a:pt x="10313226" y="4829173"/>
                  <a:pt x="10304155" y="4820255"/>
                </a:cubicBezTo>
                <a:cubicBezTo>
                  <a:pt x="10294480" y="4810881"/>
                  <a:pt x="10284805" y="4801810"/>
                  <a:pt x="10275282" y="4792437"/>
                </a:cubicBezTo>
                <a:cubicBezTo>
                  <a:pt x="10266665" y="4783971"/>
                  <a:pt x="10258348" y="4775203"/>
                  <a:pt x="10250035" y="4766436"/>
                </a:cubicBezTo>
                <a:cubicBezTo>
                  <a:pt x="10241871" y="4757818"/>
                  <a:pt x="10233254" y="4749957"/>
                  <a:pt x="10224485" y="4741945"/>
                </a:cubicBezTo>
                <a:cubicBezTo>
                  <a:pt x="10219950" y="4737863"/>
                  <a:pt x="10215567" y="4733479"/>
                  <a:pt x="10211032" y="4729549"/>
                </a:cubicBezTo>
                <a:cubicBezTo>
                  <a:pt x="10208461" y="4727281"/>
                  <a:pt x="10205891" y="4725013"/>
                  <a:pt x="10203169" y="4722745"/>
                </a:cubicBezTo>
                <a:cubicBezTo>
                  <a:pt x="10202414" y="4722140"/>
                  <a:pt x="10201508" y="4721535"/>
                  <a:pt x="10200751" y="4720931"/>
                </a:cubicBezTo>
                <a:cubicBezTo>
                  <a:pt x="10199844" y="4720175"/>
                  <a:pt x="10198786" y="4719267"/>
                  <a:pt x="10197729" y="4718664"/>
                </a:cubicBezTo>
                <a:lnTo>
                  <a:pt x="10197273" y="4716825"/>
                </a:lnTo>
                <a:lnTo>
                  <a:pt x="10167643" y="4709140"/>
                </a:lnTo>
                <a:lnTo>
                  <a:pt x="10165952" y="4708584"/>
                </a:lnTo>
                <a:lnTo>
                  <a:pt x="10167341" y="4709745"/>
                </a:lnTo>
                <a:cubicBezTo>
                  <a:pt x="10177016" y="4718060"/>
                  <a:pt x="10186692" y="4726224"/>
                  <a:pt x="10196064" y="4734841"/>
                </a:cubicBezTo>
                <a:cubicBezTo>
                  <a:pt x="10205891" y="4743760"/>
                  <a:pt x="10215567" y="4752982"/>
                  <a:pt x="10225393" y="4761749"/>
                </a:cubicBezTo>
                <a:cubicBezTo>
                  <a:pt x="10245196" y="4779438"/>
                  <a:pt x="10263489" y="4798789"/>
                  <a:pt x="10282083" y="4817836"/>
                </a:cubicBezTo>
                <a:cubicBezTo>
                  <a:pt x="10291607" y="4827511"/>
                  <a:pt x="10301132" y="4837490"/>
                  <a:pt x="10310656" y="4847316"/>
                </a:cubicBezTo>
                <a:cubicBezTo>
                  <a:pt x="10320028" y="4856991"/>
                  <a:pt x="10329704" y="4866363"/>
                  <a:pt x="10339228" y="4875888"/>
                </a:cubicBezTo>
                <a:cubicBezTo>
                  <a:pt x="10348903" y="4885412"/>
                  <a:pt x="10357823" y="4895389"/>
                  <a:pt x="10366591" y="4905518"/>
                </a:cubicBezTo>
                <a:cubicBezTo>
                  <a:pt x="10374755" y="4915043"/>
                  <a:pt x="10382767" y="4924869"/>
                  <a:pt x="10391385" y="4934090"/>
                </a:cubicBezTo>
                <a:lnTo>
                  <a:pt x="10401935" y="4944979"/>
                </a:lnTo>
                <a:lnTo>
                  <a:pt x="10367856" y="4944979"/>
                </a:lnTo>
                <a:lnTo>
                  <a:pt x="10366137" y="4943161"/>
                </a:lnTo>
                <a:cubicBezTo>
                  <a:pt x="10357671" y="4933485"/>
                  <a:pt x="10349660" y="4923659"/>
                  <a:pt x="10341042" y="4914135"/>
                </a:cubicBezTo>
                <a:cubicBezTo>
                  <a:pt x="10331670" y="4904006"/>
                  <a:pt x="10322296" y="4894180"/>
                  <a:pt x="10312470" y="4884504"/>
                </a:cubicBezTo>
                <a:cubicBezTo>
                  <a:pt x="10303249" y="4875434"/>
                  <a:pt x="10294178" y="4866212"/>
                  <a:pt x="10285108" y="4856840"/>
                </a:cubicBezTo>
                <a:cubicBezTo>
                  <a:pt x="10266210" y="4837187"/>
                  <a:pt x="10247162" y="4817533"/>
                  <a:pt x="10227962" y="4798182"/>
                </a:cubicBezTo>
                <a:cubicBezTo>
                  <a:pt x="10218892" y="4789113"/>
                  <a:pt x="10209217" y="4780798"/>
                  <a:pt x="10199843" y="4772180"/>
                </a:cubicBezTo>
                <a:cubicBezTo>
                  <a:pt x="10190169" y="4763262"/>
                  <a:pt x="10180645" y="4754191"/>
                  <a:pt x="10170819" y="4745575"/>
                </a:cubicBezTo>
                <a:cubicBezTo>
                  <a:pt x="10150106" y="4727433"/>
                  <a:pt x="10128942" y="4710048"/>
                  <a:pt x="10107778" y="4692511"/>
                </a:cubicBezTo>
                <a:lnTo>
                  <a:pt x="10106137" y="4688229"/>
                </a:lnTo>
                <a:lnTo>
                  <a:pt x="10101277" y="4686463"/>
                </a:lnTo>
                <a:cubicBezTo>
                  <a:pt x="10098103" y="4685404"/>
                  <a:pt x="10094927" y="4684498"/>
                  <a:pt x="10091753" y="4683439"/>
                </a:cubicBezTo>
                <a:cubicBezTo>
                  <a:pt x="10079960" y="4679206"/>
                  <a:pt x="10068623" y="4673915"/>
                  <a:pt x="10056377" y="4670891"/>
                </a:cubicBezTo>
                <a:cubicBezTo>
                  <a:pt x="10051993" y="4670136"/>
                  <a:pt x="10047459" y="4669834"/>
                  <a:pt x="10042923" y="4669682"/>
                </a:cubicBezTo>
                <a:lnTo>
                  <a:pt x="10039477" y="4665692"/>
                </a:lnTo>
                <a:lnTo>
                  <a:pt x="10032946" y="4671799"/>
                </a:lnTo>
                <a:cubicBezTo>
                  <a:pt x="10028108" y="4675730"/>
                  <a:pt x="10022969" y="4679206"/>
                  <a:pt x="10017677" y="4682533"/>
                </a:cubicBezTo>
                <a:cubicBezTo>
                  <a:pt x="10006943" y="4689335"/>
                  <a:pt x="9995906" y="4695382"/>
                  <a:pt x="9983965" y="4699465"/>
                </a:cubicBezTo>
                <a:cubicBezTo>
                  <a:pt x="9970812" y="4703999"/>
                  <a:pt x="9957207" y="4706872"/>
                  <a:pt x="9943751" y="4710651"/>
                </a:cubicBezTo>
                <a:cubicBezTo>
                  <a:pt x="9937402" y="4712465"/>
                  <a:pt x="9931205" y="4714431"/>
                  <a:pt x="9924854" y="4716246"/>
                </a:cubicBezTo>
                <a:cubicBezTo>
                  <a:pt x="9918203" y="4718058"/>
                  <a:pt x="9911400" y="4719721"/>
                  <a:pt x="9904294" y="4718512"/>
                </a:cubicBezTo>
                <a:cubicBezTo>
                  <a:pt x="9899003" y="4717606"/>
                  <a:pt x="9893864" y="4714884"/>
                  <a:pt x="9891294" y="4709895"/>
                </a:cubicBezTo>
                <a:cubicBezTo>
                  <a:pt x="9889631" y="4706721"/>
                  <a:pt x="9889328" y="4703547"/>
                  <a:pt x="9889480" y="4700069"/>
                </a:cubicBezTo>
                <a:cubicBezTo>
                  <a:pt x="9889631" y="4696289"/>
                  <a:pt x="9890083" y="4692510"/>
                  <a:pt x="9891294" y="4688881"/>
                </a:cubicBezTo>
                <a:cubicBezTo>
                  <a:pt x="9892351" y="4685556"/>
                  <a:pt x="9894014" y="4682380"/>
                  <a:pt x="9895678" y="4679357"/>
                </a:cubicBezTo>
                <a:cubicBezTo>
                  <a:pt x="9898549" y="4674218"/>
                  <a:pt x="9901876" y="4669380"/>
                  <a:pt x="9905504" y="4664846"/>
                </a:cubicBezTo>
                <a:cubicBezTo>
                  <a:pt x="9909435" y="4660008"/>
                  <a:pt x="9913365" y="4655321"/>
                  <a:pt x="9917295" y="4650634"/>
                </a:cubicBezTo>
                <a:lnTo>
                  <a:pt x="9918677" y="4649087"/>
                </a:lnTo>
                <a:lnTo>
                  <a:pt x="9914573" y="4651239"/>
                </a:lnTo>
                <a:cubicBezTo>
                  <a:pt x="9903387" y="4656077"/>
                  <a:pt x="9892199" y="4660763"/>
                  <a:pt x="9880709" y="4664392"/>
                </a:cubicBezTo>
                <a:cubicBezTo>
                  <a:pt x="9868314" y="4668171"/>
                  <a:pt x="9855464" y="4670740"/>
                  <a:pt x="9842765" y="4673159"/>
                </a:cubicBezTo>
                <a:cubicBezTo>
                  <a:pt x="9831125" y="4675427"/>
                  <a:pt x="9819182" y="4676787"/>
                  <a:pt x="9807389" y="4677241"/>
                </a:cubicBezTo>
                <a:cubicBezTo>
                  <a:pt x="9801342" y="4677544"/>
                  <a:pt x="9795144" y="4677544"/>
                  <a:pt x="9789097" y="4677241"/>
                </a:cubicBezTo>
                <a:cubicBezTo>
                  <a:pt x="9781992" y="4676940"/>
                  <a:pt x="9774886" y="4676787"/>
                  <a:pt x="9767782" y="4675881"/>
                </a:cubicBezTo>
                <a:cubicBezTo>
                  <a:pt x="9761432" y="4674973"/>
                  <a:pt x="9755234" y="4673916"/>
                  <a:pt x="9749036" y="4672404"/>
                </a:cubicBezTo>
                <a:cubicBezTo>
                  <a:pt x="9743441" y="4671043"/>
                  <a:pt x="9737848" y="4669531"/>
                  <a:pt x="9732406" y="4667869"/>
                </a:cubicBezTo>
                <a:cubicBezTo>
                  <a:pt x="9728022" y="4666507"/>
                  <a:pt x="9722731" y="4665298"/>
                  <a:pt x="9719102" y="4662274"/>
                </a:cubicBezTo>
                <a:lnTo>
                  <a:pt x="9717309" y="4653224"/>
                </a:lnTo>
                <a:lnTo>
                  <a:pt x="9706705" y="4655321"/>
                </a:lnTo>
                <a:cubicBezTo>
                  <a:pt x="9697938" y="4656983"/>
                  <a:pt x="9689170" y="4658949"/>
                  <a:pt x="9680250" y="4660611"/>
                </a:cubicBezTo>
                <a:cubicBezTo>
                  <a:pt x="9668912" y="4662728"/>
                  <a:pt x="9657422" y="4664239"/>
                  <a:pt x="9645933" y="4665601"/>
                </a:cubicBezTo>
                <a:cubicBezTo>
                  <a:pt x="9639735" y="4666357"/>
                  <a:pt x="9633537" y="4667263"/>
                  <a:pt x="9627338" y="4667717"/>
                </a:cubicBezTo>
                <a:cubicBezTo>
                  <a:pt x="9621443" y="4668020"/>
                  <a:pt x="9615396" y="4668171"/>
                  <a:pt x="9609348" y="4668171"/>
                </a:cubicBezTo>
                <a:cubicBezTo>
                  <a:pt x="9596498" y="4668171"/>
                  <a:pt x="9583648" y="4668020"/>
                  <a:pt x="9570799" y="4667566"/>
                </a:cubicBezTo>
                <a:cubicBezTo>
                  <a:pt x="9563693" y="4667415"/>
                  <a:pt x="9556437" y="4666961"/>
                  <a:pt x="9549331" y="4666658"/>
                </a:cubicBezTo>
                <a:cubicBezTo>
                  <a:pt x="9543436" y="4666507"/>
                  <a:pt x="9537540" y="4666206"/>
                  <a:pt x="9531644" y="4665752"/>
                </a:cubicBezTo>
                <a:cubicBezTo>
                  <a:pt x="9525143" y="4665298"/>
                  <a:pt x="9518794" y="4664542"/>
                  <a:pt x="9512293" y="4663635"/>
                </a:cubicBezTo>
                <a:cubicBezTo>
                  <a:pt x="9506246" y="4662728"/>
                  <a:pt x="9500048" y="4661973"/>
                  <a:pt x="9494152" y="4660611"/>
                </a:cubicBezTo>
                <a:cubicBezTo>
                  <a:pt x="9489465" y="4659554"/>
                  <a:pt x="9484780" y="4658495"/>
                  <a:pt x="9480244" y="4656681"/>
                </a:cubicBezTo>
                <a:cubicBezTo>
                  <a:pt x="9478884" y="4656077"/>
                  <a:pt x="9477523" y="4655472"/>
                  <a:pt x="9476162" y="4654716"/>
                </a:cubicBezTo>
                <a:cubicBezTo>
                  <a:pt x="9474801" y="4653959"/>
                  <a:pt x="9472383" y="4652599"/>
                  <a:pt x="9471173" y="4651390"/>
                </a:cubicBezTo>
                <a:cubicBezTo>
                  <a:pt x="9469510" y="4649879"/>
                  <a:pt x="9468150" y="4648366"/>
                  <a:pt x="9467091" y="4646552"/>
                </a:cubicBezTo>
                <a:cubicBezTo>
                  <a:pt x="9465882" y="4644738"/>
                  <a:pt x="9465126" y="4642773"/>
                  <a:pt x="9464975" y="4640656"/>
                </a:cubicBezTo>
                <a:cubicBezTo>
                  <a:pt x="9464823" y="4640203"/>
                  <a:pt x="9464823" y="4639599"/>
                  <a:pt x="9464672" y="4638994"/>
                </a:cubicBezTo>
                <a:cubicBezTo>
                  <a:pt x="9464521" y="4637331"/>
                  <a:pt x="9464672" y="4635667"/>
                  <a:pt x="9465279" y="4634156"/>
                </a:cubicBezTo>
                <a:cubicBezTo>
                  <a:pt x="9465580" y="4631888"/>
                  <a:pt x="9466488" y="4629922"/>
                  <a:pt x="9467999" y="4628260"/>
                </a:cubicBezTo>
                <a:cubicBezTo>
                  <a:pt x="9469510" y="4626446"/>
                  <a:pt x="9471022" y="4624933"/>
                  <a:pt x="9472837" y="4623423"/>
                </a:cubicBezTo>
                <a:lnTo>
                  <a:pt x="9473787" y="4622716"/>
                </a:lnTo>
                <a:lnTo>
                  <a:pt x="9444719" y="4622970"/>
                </a:lnTo>
                <a:cubicBezTo>
                  <a:pt x="9431867" y="4622365"/>
                  <a:pt x="9418867" y="4621458"/>
                  <a:pt x="9406017" y="4620401"/>
                </a:cubicBezTo>
                <a:cubicBezTo>
                  <a:pt x="9394980" y="4619493"/>
                  <a:pt x="9383945" y="4617982"/>
                  <a:pt x="9373060" y="4616622"/>
                </a:cubicBezTo>
                <a:cubicBezTo>
                  <a:pt x="9360665" y="4615109"/>
                  <a:pt x="9348117" y="4614050"/>
                  <a:pt x="9336022" y="4611027"/>
                </a:cubicBezTo>
                <a:cubicBezTo>
                  <a:pt x="9329371" y="4609364"/>
                  <a:pt x="9322870" y="4607248"/>
                  <a:pt x="9316369" y="4605131"/>
                </a:cubicBezTo>
                <a:cubicBezTo>
                  <a:pt x="9313496" y="4604224"/>
                  <a:pt x="9310625" y="4603318"/>
                  <a:pt x="9308054" y="4601805"/>
                </a:cubicBezTo>
                <a:cubicBezTo>
                  <a:pt x="9305182" y="4600142"/>
                  <a:pt x="9302008" y="4598328"/>
                  <a:pt x="9299588" y="4595758"/>
                </a:cubicBezTo>
                <a:lnTo>
                  <a:pt x="9296191" y="4591875"/>
                </a:lnTo>
                <a:lnTo>
                  <a:pt x="9295658" y="4591978"/>
                </a:lnTo>
                <a:cubicBezTo>
                  <a:pt x="9288554" y="4593340"/>
                  <a:pt x="9281297" y="4594549"/>
                  <a:pt x="9274192" y="4595758"/>
                </a:cubicBezTo>
                <a:cubicBezTo>
                  <a:pt x="9268143" y="4596665"/>
                  <a:pt x="9261945" y="4597723"/>
                  <a:pt x="9255747" y="4598328"/>
                </a:cubicBezTo>
                <a:cubicBezTo>
                  <a:pt x="9242745" y="4599537"/>
                  <a:pt x="9229896" y="4599991"/>
                  <a:pt x="9217046" y="4600293"/>
                </a:cubicBezTo>
                <a:cubicBezTo>
                  <a:pt x="9189533" y="4601050"/>
                  <a:pt x="9161717" y="4602410"/>
                  <a:pt x="9134505" y="4597269"/>
                </a:cubicBezTo>
                <a:cubicBezTo>
                  <a:pt x="9121655" y="4594851"/>
                  <a:pt x="9108804" y="4591373"/>
                  <a:pt x="9096105" y="4588048"/>
                </a:cubicBezTo>
                <a:cubicBezTo>
                  <a:pt x="9082953" y="4584721"/>
                  <a:pt x="9069800" y="4581396"/>
                  <a:pt x="9056950" y="4577314"/>
                </a:cubicBezTo>
                <a:cubicBezTo>
                  <a:pt x="9043950" y="4573232"/>
                  <a:pt x="9031099" y="4568848"/>
                  <a:pt x="9018401" y="4564011"/>
                </a:cubicBezTo>
                <a:cubicBezTo>
                  <a:pt x="9012808" y="4561895"/>
                  <a:pt x="9007214" y="4559778"/>
                  <a:pt x="9001771" y="4557208"/>
                </a:cubicBezTo>
                <a:cubicBezTo>
                  <a:pt x="8999202" y="4555999"/>
                  <a:pt x="8996480" y="4554638"/>
                  <a:pt x="8994062" y="4553126"/>
                </a:cubicBezTo>
                <a:cubicBezTo>
                  <a:pt x="8992398" y="4552067"/>
                  <a:pt x="8990887" y="4551010"/>
                  <a:pt x="8989376" y="4549801"/>
                </a:cubicBezTo>
                <a:cubicBezTo>
                  <a:pt x="8987258" y="4547987"/>
                  <a:pt x="8986200" y="4545869"/>
                  <a:pt x="8985293" y="4543300"/>
                </a:cubicBezTo>
                <a:lnTo>
                  <a:pt x="8986706" y="4532118"/>
                </a:lnTo>
                <a:lnTo>
                  <a:pt x="8965338" y="4528787"/>
                </a:lnTo>
                <a:lnTo>
                  <a:pt x="8960859" y="4527566"/>
                </a:lnTo>
                <a:lnTo>
                  <a:pt x="8960348" y="4531055"/>
                </a:lnTo>
                <a:cubicBezTo>
                  <a:pt x="8958383" y="4543149"/>
                  <a:pt x="8956115" y="4555243"/>
                  <a:pt x="8952638" y="4567034"/>
                </a:cubicBezTo>
                <a:lnTo>
                  <a:pt x="8947391" y="4583929"/>
                </a:lnTo>
                <a:lnTo>
                  <a:pt x="8953547" y="4580942"/>
                </a:lnTo>
                <a:cubicBezTo>
                  <a:pt x="8957175" y="4579582"/>
                  <a:pt x="8960954" y="4580187"/>
                  <a:pt x="8964735" y="4580792"/>
                </a:cubicBezTo>
                <a:cubicBezTo>
                  <a:pt x="8966851" y="4581093"/>
                  <a:pt x="8969571" y="4583210"/>
                  <a:pt x="8971084" y="4584571"/>
                </a:cubicBezTo>
                <a:cubicBezTo>
                  <a:pt x="8972444" y="4585780"/>
                  <a:pt x="8973503" y="4587443"/>
                  <a:pt x="8974560" y="4588954"/>
                </a:cubicBezTo>
                <a:cubicBezTo>
                  <a:pt x="8975921" y="4590919"/>
                  <a:pt x="8976526" y="4593641"/>
                  <a:pt x="8977282" y="4595909"/>
                </a:cubicBezTo>
                <a:cubicBezTo>
                  <a:pt x="8977585" y="4597119"/>
                  <a:pt x="8977886" y="4598479"/>
                  <a:pt x="8978039" y="4599839"/>
                </a:cubicBezTo>
                <a:cubicBezTo>
                  <a:pt x="8980002" y="4610874"/>
                  <a:pt x="8977886" y="4622062"/>
                  <a:pt x="8976526" y="4633098"/>
                </a:cubicBezTo>
                <a:cubicBezTo>
                  <a:pt x="8975921" y="4638239"/>
                  <a:pt x="8975317" y="4643227"/>
                  <a:pt x="8974560" y="4648366"/>
                </a:cubicBezTo>
                <a:cubicBezTo>
                  <a:pt x="8973653" y="4654262"/>
                  <a:pt x="8972595" y="4660159"/>
                  <a:pt x="8971688" y="4666055"/>
                </a:cubicBezTo>
                <a:cubicBezTo>
                  <a:pt x="8968966" y="4683439"/>
                  <a:pt x="8965943" y="4700825"/>
                  <a:pt x="8961105" y="4717756"/>
                </a:cubicBezTo>
                <a:lnTo>
                  <a:pt x="8954942" y="4737161"/>
                </a:lnTo>
                <a:lnTo>
                  <a:pt x="8965187" y="4740735"/>
                </a:lnTo>
                <a:cubicBezTo>
                  <a:pt x="8967002" y="4742549"/>
                  <a:pt x="8968362" y="4744364"/>
                  <a:pt x="8968966" y="4746935"/>
                </a:cubicBezTo>
                <a:cubicBezTo>
                  <a:pt x="8969420" y="4748747"/>
                  <a:pt x="8969571" y="4750411"/>
                  <a:pt x="8969722" y="4752225"/>
                </a:cubicBezTo>
                <a:cubicBezTo>
                  <a:pt x="8969873" y="4754947"/>
                  <a:pt x="8970025" y="4757667"/>
                  <a:pt x="8969873" y="4760540"/>
                </a:cubicBezTo>
                <a:cubicBezTo>
                  <a:pt x="8969722" y="4766285"/>
                  <a:pt x="8969117" y="4771878"/>
                  <a:pt x="8968663" y="4777472"/>
                </a:cubicBezTo>
                <a:cubicBezTo>
                  <a:pt x="8967303" y="4790170"/>
                  <a:pt x="8965641" y="4803020"/>
                  <a:pt x="8963524" y="4815719"/>
                </a:cubicBezTo>
                <a:cubicBezTo>
                  <a:pt x="8961559" y="4828418"/>
                  <a:pt x="8958686" y="4840815"/>
                  <a:pt x="8955966" y="4853363"/>
                </a:cubicBezTo>
                <a:cubicBezTo>
                  <a:pt x="8953244" y="4865608"/>
                  <a:pt x="8950825" y="4877853"/>
                  <a:pt x="8947348" y="4889796"/>
                </a:cubicBezTo>
                <a:lnTo>
                  <a:pt x="8922104" y="4944979"/>
                </a:lnTo>
                <a:lnTo>
                  <a:pt x="8896820" y="4944979"/>
                </a:lnTo>
                <a:lnTo>
                  <a:pt x="8901392" y="4936509"/>
                </a:lnTo>
                <a:cubicBezTo>
                  <a:pt x="8906077" y="4927740"/>
                  <a:pt x="8910764" y="4918669"/>
                  <a:pt x="8915148" y="4909751"/>
                </a:cubicBezTo>
                <a:cubicBezTo>
                  <a:pt x="8916659" y="4906424"/>
                  <a:pt x="8918020" y="4902949"/>
                  <a:pt x="8919531" y="4899471"/>
                </a:cubicBezTo>
                <a:cubicBezTo>
                  <a:pt x="8921347" y="4895238"/>
                  <a:pt x="8922707" y="4890853"/>
                  <a:pt x="8924067" y="4886469"/>
                </a:cubicBezTo>
                <a:cubicBezTo>
                  <a:pt x="8926788" y="4878154"/>
                  <a:pt x="8928602" y="4869537"/>
                  <a:pt x="8930568" y="4860921"/>
                </a:cubicBezTo>
                <a:cubicBezTo>
                  <a:pt x="8934347" y="4843989"/>
                  <a:pt x="8938279" y="4827057"/>
                  <a:pt x="8941150" y="4809824"/>
                </a:cubicBezTo>
                <a:cubicBezTo>
                  <a:pt x="8942663" y="4799846"/>
                  <a:pt x="8944023" y="4789867"/>
                  <a:pt x="8945080" y="4779890"/>
                </a:cubicBezTo>
                <a:cubicBezTo>
                  <a:pt x="8945686" y="4774902"/>
                  <a:pt x="8946138" y="4769912"/>
                  <a:pt x="8946592" y="4764923"/>
                </a:cubicBezTo>
                <a:lnTo>
                  <a:pt x="8942328" y="4768875"/>
                </a:lnTo>
                <a:lnTo>
                  <a:pt x="8941453" y="4770971"/>
                </a:lnTo>
                <a:lnTo>
                  <a:pt x="8935576" y="4775134"/>
                </a:lnTo>
                <a:lnTo>
                  <a:pt x="8927997" y="4782158"/>
                </a:lnTo>
                <a:cubicBezTo>
                  <a:pt x="8920741" y="4788810"/>
                  <a:pt x="8913334" y="4795159"/>
                  <a:pt x="8906379" y="4801961"/>
                </a:cubicBezTo>
                <a:cubicBezTo>
                  <a:pt x="8899124" y="4808916"/>
                  <a:pt x="8892169" y="4816323"/>
                  <a:pt x="8885216" y="4823580"/>
                </a:cubicBezTo>
                <a:cubicBezTo>
                  <a:pt x="8878715" y="4830382"/>
                  <a:pt x="8872364" y="4837337"/>
                  <a:pt x="8866317" y="4844594"/>
                </a:cubicBezTo>
                <a:cubicBezTo>
                  <a:pt x="8862538" y="4849128"/>
                  <a:pt x="8858910" y="4853815"/>
                  <a:pt x="8855131" y="4858351"/>
                </a:cubicBezTo>
                <a:cubicBezTo>
                  <a:pt x="8850898" y="4863340"/>
                  <a:pt x="8846514" y="4868328"/>
                  <a:pt x="8842280" y="4873316"/>
                </a:cubicBezTo>
                <a:cubicBezTo>
                  <a:pt x="8834722" y="4882085"/>
                  <a:pt x="8827315" y="4891156"/>
                  <a:pt x="8819907" y="4900076"/>
                </a:cubicBezTo>
                <a:cubicBezTo>
                  <a:pt x="8813406" y="4908088"/>
                  <a:pt x="8807359" y="4916554"/>
                  <a:pt x="8801162" y="4924869"/>
                </a:cubicBezTo>
                <a:lnTo>
                  <a:pt x="8786620" y="4944979"/>
                </a:lnTo>
                <a:lnTo>
                  <a:pt x="8757315" y="4944979"/>
                </a:lnTo>
                <a:lnTo>
                  <a:pt x="8753238" y="4940742"/>
                </a:lnTo>
                <a:cubicBezTo>
                  <a:pt x="8753691" y="4929705"/>
                  <a:pt x="8754296" y="4918669"/>
                  <a:pt x="8753390" y="4907634"/>
                </a:cubicBezTo>
                <a:cubicBezTo>
                  <a:pt x="8751879" y="4895540"/>
                  <a:pt x="8749459" y="4883596"/>
                  <a:pt x="8746738" y="4871804"/>
                </a:cubicBezTo>
                <a:cubicBezTo>
                  <a:pt x="8744622" y="4862432"/>
                  <a:pt x="8742505" y="4852907"/>
                  <a:pt x="8740086" y="4843535"/>
                </a:cubicBezTo>
                <a:cubicBezTo>
                  <a:pt x="8737971" y="4835069"/>
                  <a:pt x="8735550" y="4826603"/>
                  <a:pt x="8732981" y="4818288"/>
                </a:cubicBezTo>
                <a:cubicBezTo>
                  <a:pt x="8730562" y="4810276"/>
                  <a:pt x="8727840" y="4802415"/>
                  <a:pt x="8724818" y="4794554"/>
                </a:cubicBezTo>
                <a:cubicBezTo>
                  <a:pt x="8717562" y="4777018"/>
                  <a:pt x="8709851" y="4759632"/>
                  <a:pt x="8701233" y="4742851"/>
                </a:cubicBezTo>
                <a:cubicBezTo>
                  <a:pt x="8696698" y="4734084"/>
                  <a:pt x="8691861" y="4725467"/>
                  <a:pt x="8687023" y="4717001"/>
                </a:cubicBezTo>
                <a:cubicBezTo>
                  <a:pt x="8682790" y="4709592"/>
                  <a:pt x="8678557" y="4702336"/>
                  <a:pt x="8673720" y="4695232"/>
                </a:cubicBezTo>
                <a:cubicBezTo>
                  <a:pt x="8670696" y="4691300"/>
                  <a:pt x="8667522" y="4687521"/>
                  <a:pt x="8663894" y="4683893"/>
                </a:cubicBezTo>
                <a:cubicBezTo>
                  <a:pt x="8663440" y="4684347"/>
                  <a:pt x="8662986" y="4684799"/>
                  <a:pt x="8662532" y="4685253"/>
                </a:cubicBezTo>
                <a:cubicBezTo>
                  <a:pt x="8657997" y="4691451"/>
                  <a:pt x="8654672" y="4698406"/>
                  <a:pt x="8651496" y="4705359"/>
                </a:cubicBezTo>
                <a:cubicBezTo>
                  <a:pt x="8649682" y="4709592"/>
                  <a:pt x="8648171" y="4713674"/>
                  <a:pt x="8646659" y="4718058"/>
                </a:cubicBezTo>
                <a:cubicBezTo>
                  <a:pt x="8645148" y="4722443"/>
                  <a:pt x="8644241" y="4726978"/>
                  <a:pt x="8643030" y="4731362"/>
                </a:cubicBezTo>
                <a:cubicBezTo>
                  <a:pt x="8640762" y="4740432"/>
                  <a:pt x="8638948" y="4749806"/>
                  <a:pt x="8637437" y="4759027"/>
                </a:cubicBezTo>
                <a:cubicBezTo>
                  <a:pt x="8635926" y="4769156"/>
                  <a:pt x="8634414" y="4779436"/>
                  <a:pt x="8633658" y="4789716"/>
                </a:cubicBezTo>
                <a:cubicBezTo>
                  <a:pt x="8632750" y="4800298"/>
                  <a:pt x="8632297" y="4811032"/>
                  <a:pt x="8631995" y="4821766"/>
                </a:cubicBezTo>
                <a:cubicBezTo>
                  <a:pt x="8631844" y="4832046"/>
                  <a:pt x="8631844" y="4842175"/>
                  <a:pt x="8632147" y="4852453"/>
                </a:cubicBezTo>
                <a:cubicBezTo>
                  <a:pt x="8632449" y="4861373"/>
                  <a:pt x="8632600" y="4870444"/>
                  <a:pt x="8633508" y="4879364"/>
                </a:cubicBezTo>
                <a:cubicBezTo>
                  <a:pt x="8633658" y="4881178"/>
                  <a:pt x="8633961" y="4882841"/>
                  <a:pt x="8634263" y="4884655"/>
                </a:cubicBezTo>
                <a:lnTo>
                  <a:pt x="8633988" y="4886301"/>
                </a:lnTo>
                <a:lnTo>
                  <a:pt x="8639855" y="4897806"/>
                </a:lnTo>
                <a:cubicBezTo>
                  <a:pt x="8642426" y="4903552"/>
                  <a:pt x="8644541" y="4909297"/>
                  <a:pt x="8646809" y="4915041"/>
                </a:cubicBezTo>
                <a:lnTo>
                  <a:pt x="8659890" y="4944979"/>
                </a:lnTo>
                <a:lnTo>
                  <a:pt x="8634094" y="4944979"/>
                </a:lnTo>
                <a:lnTo>
                  <a:pt x="8630633" y="4937264"/>
                </a:lnTo>
                <a:cubicBezTo>
                  <a:pt x="8628064" y="4931519"/>
                  <a:pt x="8625796" y="4925624"/>
                  <a:pt x="8623527" y="4919879"/>
                </a:cubicBezTo>
                <a:cubicBezTo>
                  <a:pt x="8619295" y="4909145"/>
                  <a:pt x="8614608" y="4898865"/>
                  <a:pt x="8608562" y="4889039"/>
                </a:cubicBezTo>
                <a:cubicBezTo>
                  <a:pt x="8604480" y="4882538"/>
                  <a:pt x="8600247" y="4876038"/>
                  <a:pt x="8595711" y="4869839"/>
                </a:cubicBezTo>
                <a:cubicBezTo>
                  <a:pt x="8595560" y="4869537"/>
                  <a:pt x="8595259" y="4869234"/>
                  <a:pt x="8595106" y="4868933"/>
                </a:cubicBezTo>
                <a:cubicBezTo>
                  <a:pt x="8594200" y="4870142"/>
                  <a:pt x="8593445" y="4871502"/>
                  <a:pt x="8592688" y="4872863"/>
                </a:cubicBezTo>
                <a:cubicBezTo>
                  <a:pt x="8591327" y="4875281"/>
                  <a:pt x="8590269" y="4878003"/>
                  <a:pt x="8589059" y="4880573"/>
                </a:cubicBezTo>
                <a:cubicBezTo>
                  <a:pt x="8589513" y="4879667"/>
                  <a:pt x="8589967" y="4878608"/>
                  <a:pt x="8590421" y="4877700"/>
                </a:cubicBezTo>
                <a:cubicBezTo>
                  <a:pt x="8587850" y="4883747"/>
                  <a:pt x="8585583" y="4889643"/>
                  <a:pt x="8583617" y="4895994"/>
                </a:cubicBezTo>
                <a:cubicBezTo>
                  <a:pt x="8581803" y="4902039"/>
                  <a:pt x="8580593" y="4908239"/>
                  <a:pt x="8579384" y="4914436"/>
                </a:cubicBezTo>
                <a:lnTo>
                  <a:pt x="8573728" y="4944979"/>
                </a:lnTo>
                <a:lnTo>
                  <a:pt x="8550098" y="4944979"/>
                </a:lnTo>
                <a:lnTo>
                  <a:pt x="8550511" y="4941497"/>
                </a:lnTo>
                <a:cubicBezTo>
                  <a:pt x="8551568" y="4935300"/>
                  <a:pt x="8552928" y="4929252"/>
                  <a:pt x="8553986" y="4923053"/>
                </a:cubicBezTo>
                <a:cubicBezTo>
                  <a:pt x="8555045" y="4917157"/>
                  <a:pt x="8555951" y="4911262"/>
                  <a:pt x="8557162" y="4905517"/>
                </a:cubicBezTo>
                <a:cubicBezTo>
                  <a:pt x="8558372" y="4899470"/>
                  <a:pt x="8559580" y="4893573"/>
                  <a:pt x="8561394" y="4887679"/>
                </a:cubicBezTo>
                <a:cubicBezTo>
                  <a:pt x="8563511" y="4881027"/>
                  <a:pt x="8566082" y="4874526"/>
                  <a:pt x="8568953" y="4868025"/>
                </a:cubicBezTo>
                <a:cubicBezTo>
                  <a:pt x="8569861" y="4866060"/>
                  <a:pt x="8570767" y="4863944"/>
                  <a:pt x="8571675" y="4861978"/>
                </a:cubicBezTo>
                <a:cubicBezTo>
                  <a:pt x="8572128" y="4861072"/>
                  <a:pt x="8572431" y="4860618"/>
                  <a:pt x="8572732" y="4860013"/>
                </a:cubicBezTo>
                <a:cubicBezTo>
                  <a:pt x="8574697" y="4856385"/>
                  <a:pt x="8577118" y="4853210"/>
                  <a:pt x="8579687" y="4850187"/>
                </a:cubicBezTo>
                <a:cubicBezTo>
                  <a:pt x="8582106" y="4847314"/>
                  <a:pt x="8584979" y="4845046"/>
                  <a:pt x="8588455" y="4843535"/>
                </a:cubicBezTo>
                <a:cubicBezTo>
                  <a:pt x="8590723" y="4842477"/>
                  <a:pt x="8593292" y="4841721"/>
                  <a:pt x="8595863" y="4841872"/>
                </a:cubicBezTo>
                <a:cubicBezTo>
                  <a:pt x="8598584" y="4841872"/>
                  <a:pt x="8600549" y="4842780"/>
                  <a:pt x="8602968" y="4843837"/>
                </a:cubicBezTo>
                <a:lnTo>
                  <a:pt x="8608494" y="4848982"/>
                </a:lnTo>
                <a:lnTo>
                  <a:pt x="8608261" y="4841116"/>
                </a:lnTo>
                <a:cubicBezTo>
                  <a:pt x="8608261" y="4835523"/>
                  <a:pt x="8608261" y="4829778"/>
                  <a:pt x="8608411" y="4824185"/>
                </a:cubicBezTo>
                <a:cubicBezTo>
                  <a:pt x="8608564" y="4799996"/>
                  <a:pt x="8610981" y="4775959"/>
                  <a:pt x="8614912" y="4752225"/>
                </a:cubicBezTo>
                <a:cubicBezTo>
                  <a:pt x="8615971" y="4746178"/>
                  <a:pt x="8617030" y="4740281"/>
                  <a:pt x="8618390" y="4734385"/>
                </a:cubicBezTo>
                <a:cubicBezTo>
                  <a:pt x="8619599" y="4728490"/>
                  <a:pt x="8620809" y="4722745"/>
                  <a:pt x="8622472" y="4717001"/>
                </a:cubicBezTo>
                <a:cubicBezTo>
                  <a:pt x="8625343" y="4706872"/>
                  <a:pt x="8629275" y="4697197"/>
                  <a:pt x="8633961" y="4687823"/>
                </a:cubicBezTo>
                <a:cubicBezTo>
                  <a:pt x="8635623" y="4685404"/>
                  <a:pt x="8636682" y="4683288"/>
                  <a:pt x="8637891" y="4681171"/>
                </a:cubicBezTo>
                <a:cubicBezTo>
                  <a:pt x="8639251" y="4678752"/>
                  <a:pt x="8640613" y="4676333"/>
                  <a:pt x="8642124" y="4673915"/>
                </a:cubicBezTo>
                <a:cubicBezTo>
                  <a:pt x="8646811" y="4666810"/>
                  <a:pt x="8654218" y="4660613"/>
                  <a:pt x="8662835" y="4659554"/>
                </a:cubicBezTo>
                <a:cubicBezTo>
                  <a:pt x="8663894" y="4659402"/>
                  <a:pt x="8664800" y="4659251"/>
                  <a:pt x="8665858" y="4659251"/>
                </a:cubicBezTo>
                <a:cubicBezTo>
                  <a:pt x="8667369" y="4659402"/>
                  <a:pt x="8668882" y="4659705"/>
                  <a:pt x="8670242" y="4660006"/>
                </a:cubicBezTo>
                <a:lnTo>
                  <a:pt x="8671207" y="4660502"/>
                </a:lnTo>
                <a:lnTo>
                  <a:pt x="8671452" y="4656681"/>
                </a:lnTo>
                <a:cubicBezTo>
                  <a:pt x="8672509" y="4644284"/>
                  <a:pt x="8674475" y="4631888"/>
                  <a:pt x="8676591" y="4619643"/>
                </a:cubicBezTo>
                <a:cubicBezTo>
                  <a:pt x="8677499" y="4614049"/>
                  <a:pt x="8678556" y="4608456"/>
                  <a:pt x="8680068" y="4603013"/>
                </a:cubicBezTo>
                <a:cubicBezTo>
                  <a:pt x="8681579" y="4597420"/>
                  <a:pt x="8683393" y="4591827"/>
                  <a:pt x="8684906" y="4586082"/>
                </a:cubicBezTo>
                <a:cubicBezTo>
                  <a:pt x="8687626" y="4575197"/>
                  <a:pt x="8689743" y="4564161"/>
                  <a:pt x="8692465" y="4553428"/>
                </a:cubicBezTo>
                <a:cubicBezTo>
                  <a:pt x="8695186" y="4542694"/>
                  <a:pt x="8698209" y="4531961"/>
                  <a:pt x="8701988" y="4521529"/>
                </a:cubicBezTo>
                <a:cubicBezTo>
                  <a:pt x="8705315" y="4512157"/>
                  <a:pt x="8708791" y="4502632"/>
                  <a:pt x="8713327" y="4493712"/>
                </a:cubicBezTo>
                <a:cubicBezTo>
                  <a:pt x="8714687" y="4491446"/>
                  <a:pt x="8716049" y="4488875"/>
                  <a:pt x="8717408" y="4486608"/>
                </a:cubicBezTo>
                <a:cubicBezTo>
                  <a:pt x="8721793" y="4479200"/>
                  <a:pt x="8727538" y="4472095"/>
                  <a:pt x="8735247" y="4468013"/>
                </a:cubicBezTo>
                <a:lnTo>
                  <a:pt x="8748186" y="4466801"/>
                </a:lnTo>
                <a:lnTo>
                  <a:pt x="8748249" y="4466501"/>
                </a:lnTo>
                <a:cubicBezTo>
                  <a:pt x="8749459" y="4461362"/>
                  <a:pt x="8750668" y="4456221"/>
                  <a:pt x="8752030" y="4451082"/>
                </a:cubicBezTo>
                <a:lnTo>
                  <a:pt x="8758466" y="4426887"/>
                </a:lnTo>
                <a:lnTo>
                  <a:pt x="8715444" y="4409660"/>
                </a:lnTo>
                <a:cubicBezTo>
                  <a:pt x="8703804" y="4404218"/>
                  <a:pt x="8692012" y="4398775"/>
                  <a:pt x="8680221" y="4393787"/>
                </a:cubicBezTo>
                <a:cubicBezTo>
                  <a:pt x="8674778" y="4391519"/>
                  <a:pt x="8669336" y="4389100"/>
                  <a:pt x="8664044" y="4386681"/>
                </a:cubicBezTo>
                <a:cubicBezTo>
                  <a:pt x="8658300" y="4384112"/>
                  <a:pt x="8652555" y="4381542"/>
                  <a:pt x="8647265" y="4378366"/>
                </a:cubicBezTo>
                <a:cubicBezTo>
                  <a:pt x="8640762" y="4374436"/>
                  <a:pt x="8634565" y="4370507"/>
                  <a:pt x="8629576" y="4364761"/>
                </a:cubicBezTo>
                <a:cubicBezTo>
                  <a:pt x="8627762" y="4362644"/>
                  <a:pt x="8625948" y="4360225"/>
                  <a:pt x="8624889" y="4357505"/>
                </a:cubicBezTo>
                <a:cubicBezTo>
                  <a:pt x="8624134" y="4355992"/>
                  <a:pt x="8623681" y="4354330"/>
                  <a:pt x="8623378" y="4352516"/>
                </a:cubicBezTo>
                <a:cubicBezTo>
                  <a:pt x="8623228" y="4351912"/>
                  <a:pt x="8623075" y="4351156"/>
                  <a:pt x="8622924" y="4350551"/>
                </a:cubicBezTo>
                <a:cubicBezTo>
                  <a:pt x="8623075" y="4345864"/>
                  <a:pt x="8623228" y="4341027"/>
                  <a:pt x="8625645" y="4336945"/>
                </a:cubicBezTo>
                <a:cubicBezTo>
                  <a:pt x="8627611" y="4333467"/>
                  <a:pt x="8629879" y="4330142"/>
                  <a:pt x="8632750" y="4327269"/>
                </a:cubicBezTo>
                <a:lnTo>
                  <a:pt x="8635996" y="4324857"/>
                </a:lnTo>
                <a:lnTo>
                  <a:pt x="8630181" y="4322279"/>
                </a:lnTo>
                <a:cubicBezTo>
                  <a:pt x="8622167" y="4318651"/>
                  <a:pt x="8614306" y="4314418"/>
                  <a:pt x="8606597" y="4310185"/>
                </a:cubicBezTo>
                <a:cubicBezTo>
                  <a:pt x="8594654" y="4303534"/>
                  <a:pt x="8583315" y="4295823"/>
                  <a:pt x="8572129" y="4288114"/>
                </a:cubicBezTo>
                <a:cubicBezTo>
                  <a:pt x="8562303" y="4281310"/>
                  <a:pt x="8552174" y="4274811"/>
                  <a:pt x="8542348" y="4267856"/>
                </a:cubicBezTo>
                <a:cubicBezTo>
                  <a:pt x="8537510" y="4264531"/>
                  <a:pt x="8532520" y="4261204"/>
                  <a:pt x="8528438" y="4256971"/>
                </a:cubicBezTo>
                <a:cubicBezTo>
                  <a:pt x="8526776" y="4255308"/>
                  <a:pt x="8525113" y="4253646"/>
                  <a:pt x="8523753" y="4251680"/>
                </a:cubicBezTo>
                <a:cubicBezTo>
                  <a:pt x="8521786" y="4249110"/>
                  <a:pt x="8519972" y="4245482"/>
                  <a:pt x="8519821" y="4242157"/>
                </a:cubicBezTo>
                <a:cubicBezTo>
                  <a:pt x="8519821" y="4240190"/>
                  <a:pt x="8519821" y="4238225"/>
                  <a:pt x="8520125" y="4236261"/>
                </a:cubicBezTo>
                <a:cubicBezTo>
                  <a:pt x="8520426" y="4233540"/>
                  <a:pt x="8521939" y="4231120"/>
                  <a:pt x="8523450" y="4228852"/>
                </a:cubicBezTo>
                <a:cubicBezTo>
                  <a:pt x="8525567" y="4225830"/>
                  <a:pt x="8528438" y="4223108"/>
                  <a:pt x="8531462" y="4220992"/>
                </a:cubicBezTo>
                <a:cubicBezTo>
                  <a:pt x="8536301" y="4217665"/>
                  <a:pt x="8541591" y="4215096"/>
                  <a:pt x="8547185" y="4213432"/>
                </a:cubicBezTo>
                <a:cubicBezTo>
                  <a:pt x="8550814" y="4212374"/>
                  <a:pt x="8554593" y="4211618"/>
                  <a:pt x="8558221" y="4210712"/>
                </a:cubicBezTo>
                <a:cubicBezTo>
                  <a:pt x="8564268" y="4209200"/>
                  <a:pt x="8570466" y="4207990"/>
                  <a:pt x="8576513" y="4206781"/>
                </a:cubicBezTo>
                <a:cubicBezTo>
                  <a:pt x="8581654" y="4205571"/>
                  <a:pt x="8586793" y="4204362"/>
                  <a:pt x="8591932" y="4203305"/>
                </a:cubicBezTo>
                <a:cubicBezTo>
                  <a:pt x="8597073" y="4202246"/>
                  <a:pt x="8602212" y="4201489"/>
                  <a:pt x="8607353" y="4200734"/>
                </a:cubicBezTo>
                <a:cubicBezTo>
                  <a:pt x="8617633" y="4199223"/>
                  <a:pt x="8628064" y="4198315"/>
                  <a:pt x="8638496" y="4197409"/>
                </a:cubicBezTo>
                <a:cubicBezTo>
                  <a:pt x="8648776" y="4196652"/>
                  <a:pt x="8658904" y="4195896"/>
                  <a:pt x="8669184" y="4195291"/>
                </a:cubicBezTo>
                <a:cubicBezTo>
                  <a:pt x="8679465" y="4194687"/>
                  <a:pt x="8689593" y="4194536"/>
                  <a:pt x="8699873" y="4194082"/>
                </a:cubicBezTo>
                <a:cubicBezTo>
                  <a:pt x="8708943" y="4193780"/>
                  <a:pt x="8718014" y="4193477"/>
                  <a:pt x="8726480" y="4193628"/>
                </a:cubicBezTo>
                <a:cubicBezTo>
                  <a:pt x="8729654" y="4193628"/>
                  <a:pt x="8732981" y="4193628"/>
                  <a:pt x="8736306" y="4193780"/>
                </a:cubicBezTo>
                <a:cubicBezTo>
                  <a:pt x="8749760" y="4194233"/>
                  <a:pt x="8763216" y="4195594"/>
                  <a:pt x="8776519" y="4197409"/>
                </a:cubicBezTo>
                <a:cubicBezTo>
                  <a:pt x="8788461" y="4199070"/>
                  <a:pt x="8799952" y="4202246"/>
                  <a:pt x="8811743" y="4204816"/>
                </a:cubicBezTo>
                <a:cubicBezTo>
                  <a:pt x="8817338" y="4206025"/>
                  <a:pt x="8822779" y="4207084"/>
                  <a:pt x="8828221" y="4208444"/>
                </a:cubicBezTo>
                <a:lnTo>
                  <a:pt x="8829030" y="4208642"/>
                </a:lnTo>
                <a:lnTo>
                  <a:pt x="8836536" y="4196653"/>
                </a:lnTo>
                <a:cubicBezTo>
                  <a:pt x="8844094" y="4191361"/>
                  <a:pt x="8853468" y="4189397"/>
                  <a:pt x="8862538" y="4188641"/>
                </a:cubicBezTo>
                <a:cubicBezTo>
                  <a:pt x="8865411" y="4188338"/>
                  <a:pt x="8868282" y="4188338"/>
                  <a:pt x="8871910" y="4187733"/>
                </a:cubicBezTo>
                <a:cubicBezTo>
                  <a:pt x="8882494" y="4187733"/>
                  <a:pt x="8893226" y="4189095"/>
                  <a:pt x="8903658" y="4190303"/>
                </a:cubicBezTo>
                <a:cubicBezTo>
                  <a:pt x="8915298" y="4191665"/>
                  <a:pt x="8926788" y="4193931"/>
                  <a:pt x="8938277" y="4196350"/>
                </a:cubicBezTo>
                <a:cubicBezTo>
                  <a:pt x="8949767" y="4198921"/>
                  <a:pt x="8961256" y="4202095"/>
                  <a:pt x="8972745" y="4204665"/>
                </a:cubicBezTo>
                <a:cubicBezTo>
                  <a:pt x="8978793" y="4206025"/>
                  <a:pt x="8984840" y="4206933"/>
                  <a:pt x="8990887" y="4208143"/>
                </a:cubicBezTo>
                <a:cubicBezTo>
                  <a:pt x="8996632" y="4209201"/>
                  <a:pt x="9002376" y="4210864"/>
                  <a:pt x="9008121" y="4212677"/>
                </a:cubicBezTo>
                <a:cubicBezTo>
                  <a:pt x="9020668" y="4216608"/>
                  <a:pt x="9033216" y="4220691"/>
                  <a:pt x="9045461" y="4225528"/>
                </a:cubicBezTo>
                <a:lnTo>
                  <a:pt x="9048484" y="4226811"/>
                </a:lnTo>
                <a:lnTo>
                  <a:pt x="9048484" y="4226585"/>
                </a:lnTo>
                <a:cubicBezTo>
                  <a:pt x="9048788" y="4225073"/>
                  <a:pt x="9049240" y="4223562"/>
                  <a:pt x="9049846" y="4222049"/>
                </a:cubicBezTo>
                <a:cubicBezTo>
                  <a:pt x="9050449" y="4221143"/>
                  <a:pt x="9051054" y="4220235"/>
                  <a:pt x="9051660" y="4219329"/>
                </a:cubicBezTo>
                <a:cubicBezTo>
                  <a:pt x="9056799" y="4211618"/>
                  <a:pt x="9066021" y="4207536"/>
                  <a:pt x="9075091" y="4206479"/>
                </a:cubicBezTo>
                <a:cubicBezTo>
                  <a:pt x="9078115" y="4206176"/>
                  <a:pt x="9080988" y="4206025"/>
                  <a:pt x="9084011" y="4205874"/>
                </a:cubicBezTo>
                <a:cubicBezTo>
                  <a:pt x="9086581" y="4205722"/>
                  <a:pt x="9089000" y="4205722"/>
                  <a:pt x="9090965" y="4205874"/>
                </a:cubicBezTo>
                <a:cubicBezTo>
                  <a:pt x="9102000" y="4205874"/>
                  <a:pt x="9113037" y="4206781"/>
                  <a:pt x="9123922" y="4208898"/>
                </a:cubicBezTo>
                <a:cubicBezTo>
                  <a:pt x="9130120" y="4210106"/>
                  <a:pt x="9136317" y="4211769"/>
                  <a:pt x="9142366" y="4213282"/>
                </a:cubicBezTo>
                <a:cubicBezTo>
                  <a:pt x="9148564" y="4214945"/>
                  <a:pt x="9154762" y="4216607"/>
                  <a:pt x="9160809" y="4218572"/>
                </a:cubicBezTo>
                <a:cubicBezTo>
                  <a:pt x="9185148" y="4226131"/>
                  <a:pt x="9208882" y="4235202"/>
                  <a:pt x="9231861" y="4246540"/>
                </a:cubicBezTo>
                <a:cubicBezTo>
                  <a:pt x="9237152" y="4249261"/>
                  <a:pt x="9242595" y="4251832"/>
                  <a:pt x="9247886" y="4254552"/>
                </a:cubicBezTo>
                <a:lnTo>
                  <a:pt x="9256827" y="4259309"/>
                </a:lnTo>
                <a:lnTo>
                  <a:pt x="9254084" y="4250169"/>
                </a:lnTo>
                <a:cubicBezTo>
                  <a:pt x="9254235" y="4247296"/>
                  <a:pt x="9254387" y="4245028"/>
                  <a:pt x="9255597" y="4242458"/>
                </a:cubicBezTo>
                <a:cubicBezTo>
                  <a:pt x="9256806" y="4240040"/>
                  <a:pt x="9258771" y="4237924"/>
                  <a:pt x="9260736" y="4236261"/>
                </a:cubicBezTo>
                <a:cubicBezTo>
                  <a:pt x="9263759" y="4233691"/>
                  <a:pt x="9267388" y="4232028"/>
                  <a:pt x="9271167" y="4231121"/>
                </a:cubicBezTo>
                <a:cubicBezTo>
                  <a:pt x="9275401" y="4230063"/>
                  <a:pt x="9279482" y="4229306"/>
                  <a:pt x="9283867" y="4229155"/>
                </a:cubicBezTo>
                <a:cubicBezTo>
                  <a:pt x="9284470" y="4229155"/>
                  <a:pt x="9285227" y="4229155"/>
                  <a:pt x="9285681" y="4229004"/>
                </a:cubicBezTo>
                <a:cubicBezTo>
                  <a:pt x="9288098" y="4229004"/>
                  <a:pt x="9290519" y="4229155"/>
                  <a:pt x="9292785" y="4229306"/>
                </a:cubicBezTo>
                <a:cubicBezTo>
                  <a:pt x="9300194" y="4229609"/>
                  <a:pt x="9307451" y="4230213"/>
                  <a:pt x="9314858" y="4231423"/>
                </a:cubicBezTo>
                <a:cubicBezTo>
                  <a:pt x="9321206" y="4232481"/>
                  <a:pt x="9327406" y="4234143"/>
                  <a:pt x="9333604" y="4235807"/>
                </a:cubicBezTo>
                <a:cubicBezTo>
                  <a:pt x="9339651" y="4237470"/>
                  <a:pt x="9345698" y="4239284"/>
                  <a:pt x="9351745" y="4241098"/>
                </a:cubicBezTo>
                <a:cubicBezTo>
                  <a:pt x="9358246" y="4242912"/>
                  <a:pt x="9364594" y="4244576"/>
                  <a:pt x="9370945" y="4246540"/>
                </a:cubicBezTo>
                <a:cubicBezTo>
                  <a:pt x="9383945" y="4250320"/>
                  <a:pt x="9396644" y="4255006"/>
                  <a:pt x="9409192" y="4260298"/>
                </a:cubicBezTo>
                <a:cubicBezTo>
                  <a:pt x="9414634" y="4262566"/>
                  <a:pt x="9420076" y="4264832"/>
                  <a:pt x="9425368" y="4267404"/>
                </a:cubicBezTo>
                <a:cubicBezTo>
                  <a:pt x="9431415" y="4270426"/>
                  <a:pt x="9437159" y="4273903"/>
                  <a:pt x="9442754" y="4277684"/>
                </a:cubicBezTo>
                <a:lnTo>
                  <a:pt x="9456600" y="4288605"/>
                </a:lnTo>
                <a:lnTo>
                  <a:pt x="9469208" y="4283428"/>
                </a:lnTo>
                <a:cubicBezTo>
                  <a:pt x="9474651" y="4282369"/>
                  <a:pt x="9480093" y="4281915"/>
                  <a:pt x="9485535" y="4281764"/>
                </a:cubicBezTo>
                <a:cubicBezTo>
                  <a:pt x="9488710" y="4281764"/>
                  <a:pt x="9492036" y="4281613"/>
                  <a:pt x="9495361" y="4281310"/>
                </a:cubicBezTo>
                <a:cubicBezTo>
                  <a:pt x="9499293" y="4281310"/>
                  <a:pt x="9503223" y="4281461"/>
                  <a:pt x="9507154" y="4281764"/>
                </a:cubicBezTo>
                <a:cubicBezTo>
                  <a:pt x="9513503" y="4282217"/>
                  <a:pt x="9519851" y="4283124"/>
                  <a:pt x="9526201" y="4284334"/>
                </a:cubicBezTo>
                <a:cubicBezTo>
                  <a:pt x="9539505" y="4286753"/>
                  <a:pt x="9552354" y="4291439"/>
                  <a:pt x="9564902" y="4296428"/>
                </a:cubicBezTo>
                <a:cubicBezTo>
                  <a:pt x="9570496" y="4298696"/>
                  <a:pt x="9576241" y="4300812"/>
                  <a:pt x="9581533" y="4303835"/>
                </a:cubicBezTo>
                <a:cubicBezTo>
                  <a:pt x="9587429" y="4307011"/>
                  <a:pt x="9593324" y="4310487"/>
                  <a:pt x="9598766" y="4314569"/>
                </a:cubicBezTo>
                <a:cubicBezTo>
                  <a:pt x="9608289" y="4321524"/>
                  <a:pt x="9617813" y="4328780"/>
                  <a:pt x="9626432" y="4336792"/>
                </a:cubicBezTo>
                <a:cubicBezTo>
                  <a:pt x="9631117" y="4341176"/>
                  <a:pt x="9635502" y="4345863"/>
                  <a:pt x="9639735" y="4350550"/>
                </a:cubicBezTo>
                <a:cubicBezTo>
                  <a:pt x="9641700" y="4352665"/>
                  <a:pt x="9643665" y="4354933"/>
                  <a:pt x="9645631" y="4357202"/>
                </a:cubicBezTo>
                <a:lnTo>
                  <a:pt x="9646650" y="4358803"/>
                </a:lnTo>
                <a:lnTo>
                  <a:pt x="9654248" y="4357049"/>
                </a:lnTo>
                <a:cubicBezTo>
                  <a:pt x="9656667" y="4356898"/>
                  <a:pt x="9659087" y="4356748"/>
                  <a:pt x="9661505" y="4356748"/>
                </a:cubicBezTo>
                <a:cubicBezTo>
                  <a:pt x="9662111" y="4356748"/>
                  <a:pt x="9662714" y="4356748"/>
                  <a:pt x="9663319" y="4356748"/>
                </a:cubicBezTo>
                <a:cubicBezTo>
                  <a:pt x="9676775" y="4357049"/>
                  <a:pt x="9689775" y="4359317"/>
                  <a:pt x="9702928" y="4362039"/>
                </a:cubicBezTo>
                <a:cubicBezTo>
                  <a:pt x="9709278" y="4363249"/>
                  <a:pt x="9715626" y="4364458"/>
                  <a:pt x="9721824" y="4366120"/>
                </a:cubicBezTo>
                <a:cubicBezTo>
                  <a:pt x="9727871" y="4367632"/>
                  <a:pt x="9733918" y="4369597"/>
                  <a:pt x="9739965" y="4371411"/>
                </a:cubicBezTo>
                <a:lnTo>
                  <a:pt x="9757637" y="4377135"/>
                </a:lnTo>
                <a:lnTo>
                  <a:pt x="9750852" y="4371562"/>
                </a:lnTo>
                <a:cubicBezTo>
                  <a:pt x="9742989" y="4365364"/>
                  <a:pt x="9734977" y="4359620"/>
                  <a:pt x="9727116" y="4353423"/>
                </a:cubicBezTo>
                <a:cubicBezTo>
                  <a:pt x="9718499" y="4346468"/>
                  <a:pt x="9709883" y="4339665"/>
                  <a:pt x="9701417" y="4332559"/>
                </a:cubicBezTo>
                <a:cubicBezTo>
                  <a:pt x="9691741" y="4324395"/>
                  <a:pt x="9682064" y="4316232"/>
                  <a:pt x="9672542" y="4307766"/>
                </a:cubicBezTo>
                <a:cubicBezTo>
                  <a:pt x="9662716" y="4299150"/>
                  <a:pt x="9652436" y="4290986"/>
                  <a:pt x="9642911" y="4282067"/>
                </a:cubicBezTo>
                <a:cubicBezTo>
                  <a:pt x="9634142" y="4273903"/>
                  <a:pt x="9625073" y="4265891"/>
                  <a:pt x="9616153" y="4257727"/>
                </a:cubicBezTo>
                <a:cubicBezTo>
                  <a:pt x="9607083" y="4249413"/>
                  <a:pt x="9598163" y="4240795"/>
                  <a:pt x="9588789" y="4232783"/>
                </a:cubicBezTo>
                <a:cubicBezTo>
                  <a:pt x="9568986" y="4215701"/>
                  <a:pt x="9549029" y="4198466"/>
                  <a:pt x="9529528" y="4180929"/>
                </a:cubicBezTo>
                <a:cubicBezTo>
                  <a:pt x="9520457" y="4172917"/>
                  <a:pt x="9511085" y="4165056"/>
                  <a:pt x="9501864" y="4157195"/>
                </a:cubicBezTo>
                <a:cubicBezTo>
                  <a:pt x="9492187" y="4149030"/>
                  <a:pt x="9482361" y="4141019"/>
                  <a:pt x="9472686" y="4133007"/>
                </a:cubicBezTo>
                <a:cubicBezTo>
                  <a:pt x="9467093" y="4128623"/>
                  <a:pt x="9461349" y="4124541"/>
                  <a:pt x="9455603" y="4120459"/>
                </a:cubicBezTo>
                <a:cubicBezTo>
                  <a:pt x="9450464" y="4116830"/>
                  <a:pt x="9445020" y="4113959"/>
                  <a:pt x="9439276" y="4111237"/>
                </a:cubicBezTo>
                <a:cubicBezTo>
                  <a:pt x="9434892" y="4109272"/>
                  <a:pt x="9430509" y="4107760"/>
                  <a:pt x="9425973" y="4106249"/>
                </a:cubicBezTo>
                <a:cubicBezTo>
                  <a:pt x="9423857" y="4105493"/>
                  <a:pt x="9421589" y="4104889"/>
                  <a:pt x="9419321" y="4104282"/>
                </a:cubicBezTo>
                <a:cubicBezTo>
                  <a:pt x="9415391" y="4103376"/>
                  <a:pt x="9411612" y="4102470"/>
                  <a:pt x="9408133" y="4100353"/>
                </a:cubicBezTo>
                <a:lnTo>
                  <a:pt x="9399983" y="4082418"/>
                </a:lnTo>
                <a:lnTo>
                  <a:pt x="9398912" y="4082816"/>
                </a:lnTo>
                <a:cubicBezTo>
                  <a:pt x="9394225" y="4083421"/>
                  <a:pt x="9389540" y="4082967"/>
                  <a:pt x="9384853" y="4082513"/>
                </a:cubicBezTo>
                <a:cubicBezTo>
                  <a:pt x="9378806" y="4081908"/>
                  <a:pt x="9372759" y="4081305"/>
                  <a:pt x="9366862" y="4080548"/>
                </a:cubicBezTo>
                <a:cubicBezTo>
                  <a:pt x="9360815" y="4079793"/>
                  <a:pt x="9354768" y="4078432"/>
                  <a:pt x="9348872" y="4077072"/>
                </a:cubicBezTo>
                <a:cubicBezTo>
                  <a:pt x="9342825" y="4075710"/>
                  <a:pt x="9336627" y="4074199"/>
                  <a:pt x="9330580" y="4072687"/>
                </a:cubicBezTo>
                <a:cubicBezTo>
                  <a:pt x="9317730" y="4069362"/>
                  <a:pt x="9304730" y="4066035"/>
                  <a:pt x="9292030" y="4061651"/>
                </a:cubicBezTo>
                <a:cubicBezTo>
                  <a:pt x="9280540" y="4057569"/>
                  <a:pt x="9269203" y="4053035"/>
                  <a:pt x="9257865" y="4048651"/>
                </a:cubicBezTo>
                <a:cubicBezTo>
                  <a:pt x="9240328" y="4041847"/>
                  <a:pt x="9224152" y="4032322"/>
                  <a:pt x="9208430" y="4022195"/>
                </a:cubicBezTo>
                <a:cubicBezTo>
                  <a:pt x="9207976" y="4021892"/>
                  <a:pt x="9207373" y="4021590"/>
                  <a:pt x="9206919" y="4021136"/>
                </a:cubicBezTo>
                <a:cubicBezTo>
                  <a:pt x="9202383" y="4018113"/>
                  <a:pt x="9197848" y="4015240"/>
                  <a:pt x="9193312" y="4012216"/>
                </a:cubicBezTo>
                <a:cubicBezTo>
                  <a:pt x="9188173" y="4008891"/>
                  <a:pt x="9183032" y="4005414"/>
                  <a:pt x="9178044" y="4001936"/>
                </a:cubicBezTo>
                <a:cubicBezTo>
                  <a:pt x="9172601" y="3998157"/>
                  <a:pt x="9167008" y="3994378"/>
                  <a:pt x="9162171" y="3989692"/>
                </a:cubicBezTo>
                <a:cubicBezTo>
                  <a:pt x="9158693" y="3986214"/>
                  <a:pt x="9156274" y="3982133"/>
                  <a:pt x="9155670" y="3977143"/>
                </a:cubicBezTo>
                <a:lnTo>
                  <a:pt x="9157709" y="3971325"/>
                </a:lnTo>
                <a:lnTo>
                  <a:pt x="9152948" y="3971552"/>
                </a:lnTo>
                <a:cubicBezTo>
                  <a:pt x="9146901" y="3971552"/>
                  <a:pt x="9140853" y="3971552"/>
                  <a:pt x="9134957" y="3971098"/>
                </a:cubicBezTo>
                <a:cubicBezTo>
                  <a:pt x="9129515" y="3970644"/>
                  <a:pt x="9124225" y="3970039"/>
                  <a:pt x="9118783" y="3968982"/>
                </a:cubicBezTo>
                <a:cubicBezTo>
                  <a:pt x="9112432" y="3967924"/>
                  <a:pt x="9106385" y="3965957"/>
                  <a:pt x="9100338" y="3964143"/>
                </a:cubicBezTo>
                <a:cubicBezTo>
                  <a:pt x="9093383" y="3962027"/>
                  <a:pt x="9086279" y="3959759"/>
                  <a:pt x="9079477" y="3956887"/>
                </a:cubicBezTo>
                <a:cubicBezTo>
                  <a:pt x="9073580" y="3954468"/>
                  <a:pt x="9067835" y="3951747"/>
                  <a:pt x="9062393" y="3948573"/>
                </a:cubicBezTo>
                <a:cubicBezTo>
                  <a:pt x="9056799" y="3945397"/>
                  <a:pt x="9051357" y="3942072"/>
                  <a:pt x="9045915" y="3938595"/>
                </a:cubicBezTo>
                <a:cubicBezTo>
                  <a:pt x="9024298" y="3924837"/>
                  <a:pt x="9003284" y="3910324"/>
                  <a:pt x="8981816" y="3896265"/>
                </a:cubicBezTo>
                <a:cubicBezTo>
                  <a:pt x="8981061" y="3895964"/>
                  <a:pt x="8980456" y="3895510"/>
                  <a:pt x="8979851" y="3895056"/>
                </a:cubicBezTo>
                <a:cubicBezTo>
                  <a:pt x="8977734" y="3893847"/>
                  <a:pt x="8975618" y="3892336"/>
                  <a:pt x="8973653" y="3890974"/>
                </a:cubicBezTo>
                <a:cubicBezTo>
                  <a:pt x="8972745" y="3890369"/>
                  <a:pt x="8971839" y="3889614"/>
                  <a:pt x="8970931" y="3888858"/>
                </a:cubicBezTo>
                <a:cubicBezTo>
                  <a:pt x="8969722" y="3887649"/>
                  <a:pt x="8968663" y="3886439"/>
                  <a:pt x="8967606" y="3885230"/>
                </a:cubicBezTo>
                <a:lnTo>
                  <a:pt x="8966887" y="3883409"/>
                </a:lnTo>
                <a:lnTo>
                  <a:pt x="8941755" y="3878427"/>
                </a:lnTo>
                <a:cubicBezTo>
                  <a:pt x="8929510" y="3874950"/>
                  <a:pt x="8917263" y="3871472"/>
                  <a:pt x="8905472" y="3866938"/>
                </a:cubicBezTo>
                <a:cubicBezTo>
                  <a:pt x="8893832" y="3862402"/>
                  <a:pt x="8882190" y="3857263"/>
                  <a:pt x="8870853" y="3851820"/>
                </a:cubicBezTo>
                <a:cubicBezTo>
                  <a:pt x="8864805" y="3848948"/>
                  <a:pt x="8859061" y="3845621"/>
                  <a:pt x="8853165" y="3842447"/>
                </a:cubicBezTo>
                <a:cubicBezTo>
                  <a:pt x="8848025" y="3839574"/>
                  <a:pt x="8842734" y="3836703"/>
                  <a:pt x="8837745" y="3833679"/>
                </a:cubicBezTo>
                <a:cubicBezTo>
                  <a:pt x="8832454" y="3830503"/>
                  <a:pt x="8827162" y="3826875"/>
                  <a:pt x="8822023" y="3823399"/>
                </a:cubicBezTo>
                <a:cubicBezTo>
                  <a:pt x="8817185" y="3820073"/>
                  <a:pt x="8812045" y="3816898"/>
                  <a:pt x="8808416" y="3812061"/>
                </a:cubicBezTo>
                <a:cubicBezTo>
                  <a:pt x="8807056" y="3810246"/>
                  <a:pt x="8805999" y="3808432"/>
                  <a:pt x="8805242" y="3806467"/>
                </a:cubicBezTo>
                <a:cubicBezTo>
                  <a:pt x="8803882" y="3803141"/>
                  <a:pt x="8803882" y="3798303"/>
                  <a:pt x="8805696" y="3795129"/>
                </a:cubicBezTo>
                <a:cubicBezTo>
                  <a:pt x="8807056" y="3792710"/>
                  <a:pt x="8808870" y="3789988"/>
                  <a:pt x="8811440" y="3788628"/>
                </a:cubicBezTo>
                <a:cubicBezTo>
                  <a:pt x="8812953" y="3787872"/>
                  <a:pt x="8814313" y="3786965"/>
                  <a:pt x="8815824" y="3786512"/>
                </a:cubicBezTo>
                <a:lnTo>
                  <a:pt x="8820765" y="3785371"/>
                </a:lnTo>
                <a:lnTo>
                  <a:pt x="8783774" y="3771393"/>
                </a:lnTo>
                <a:cubicBezTo>
                  <a:pt x="8771983" y="3766555"/>
                  <a:pt x="8760343" y="3761416"/>
                  <a:pt x="8749155" y="3755520"/>
                </a:cubicBezTo>
                <a:cubicBezTo>
                  <a:pt x="8737666" y="3749473"/>
                  <a:pt x="8726327" y="3743275"/>
                  <a:pt x="8714990" y="3737077"/>
                </a:cubicBezTo>
                <a:cubicBezTo>
                  <a:pt x="8703047" y="3730576"/>
                  <a:pt x="8691254" y="3723774"/>
                  <a:pt x="8680068" y="3715913"/>
                </a:cubicBezTo>
                <a:cubicBezTo>
                  <a:pt x="8676137" y="3713191"/>
                  <a:pt x="8672358" y="3710318"/>
                  <a:pt x="8669637" y="3706388"/>
                </a:cubicBezTo>
                <a:cubicBezTo>
                  <a:pt x="8666614" y="3702306"/>
                  <a:pt x="8666009" y="3696259"/>
                  <a:pt x="8668276" y="3691572"/>
                </a:cubicBezTo>
                <a:cubicBezTo>
                  <a:pt x="8669485" y="3689002"/>
                  <a:pt x="8671299" y="3687037"/>
                  <a:pt x="8673416" y="3685223"/>
                </a:cubicBezTo>
                <a:cubicBezTo>
                  <a:pt x="8674323" y="3684315"/>
                  <a:pt x="8675381" y="3683560"/>
                  <a:pt x="8676440" y="3682955"/>
                </a:cubicBezTo>
                <a:lnTo>
                  <a:pt x="8687998" y="3677713"/>
                </a:lnTo>
                <a:lnTo>
                  <a:pt x="8672056" y="3673129"/>
                </a:lnTo>
                <a:cubicBezTo>
                  <a:pt x="8646811" y="3665117"/>
                  <a:pt x="8622320" y="3654836"/>
                  <a:pt x="8599190" y="3641986"/>
                </a:cubicBezTo>
                <a:cubicBezTo>
                  <a:pt x="8588002" y="3635788"/>
                  <a:pt x="8576967" y="3629137"/>
                  <a:pt x="8566082" y="3622485"/>
                </a:cubicBezTo>
                <a:cubicBezTo>
                  <a:pt x="8560186" y="3618857"/>
                  <a:pt x="8554139" y="3615379"/>
                  <a:pt x="8548546" y="3611146"/>
                </a:cubicBezTo>
                <a:cubicBezTo>
                  <a:pt x="8545825" y="3609030"/>
                  <a:pt x="8542800" y="3606612"/>
                  <a:pt x="8540988" y="3603588"/>
                </a:cubicBezTo>
                <a:cubicBezTo>
                  <a:pt x="8539777" y="3601623"/>
                  <a:pt x="8538720" y="3599809"/>
                  <a:pt x="8537963" y="3597692"/>
                </a:cubicBezTo>
                <a:cubicBezTo>
                  <a:pt x="8537056" y="3594971"/>
                  <a:pt x="8536905" y="3592250"/>
                  <a:pt x="8537207" y="3589529"/>
                </a:cubicBezTo>
                <a:cubicBezTo>
                  <a:pt x="8537812" y="3581970"/>
                  <a:pt x="8542800" y="3576376"/>
                  <a:pt x="8548243" y="3571539"/>
                </a:cubicBezTo>
                <a:lnTo>
                  <a:pt x="8554559" y="3567758"/>
                </a:lnTo>
                <a:lnTo>
                  <a:pt x="8516193" y="3552642"/>
                </a:lnTo>
                <a:cubicBezTo>
                  <a:pt x="8492762" y="3542059"/>
                  <a:pt x="8469179" y="3531174"/>
                  <a:pt x="8446955" y="3518023"/>
                </a:cubicBezTo>
                <a:cubicBezTo>
                  <a:pt x="8435012" y="3511068"/>
                  <a:pt x="8423070" y="3503963"/>
                  <a:pt x="8412035" y="3495800"/>
                </a:cubicBezTo>
                <a:cubicBezTo>
                  <a:pt x="8406894" y="3492021"/>
                  <a:pt x="8401904" y="3488089"/>
                  <a:pt x="8397066" y="3483857"/>
                </a:cubicBezTo>
                <a:cubicBezTo>
                  <a:pt x="8391927" y="3479322"/>
                  <a:pt x="8386939" y="3474786"/>
                  <a:pt x="8382705" y="3469494"/>
                </a:cubicBezTo>
                <a:cubicBezTo>
                  <a:pt x="8379833" y="3466019"/>
                  <a:pt x="8378321" y="3461936"/>
                  <a:pt x="8377717" y="3457553"/>
                </a:cubicBezTo>
                <a:lnTo>
                  <a:pt x="8381657" y="3445982"/>
                </a:lnTo>
                <a:lnTo>
                  <a:pt x="8325259" y="3427922"/>
                </a:lnTo>
                <a:cubicBezTo>
                  <a:pt x="8318909" y="3425351"/>
                  <a:pt x="8312560" y="3422781"/>
                  <a:pt x="8306361" y="3419910"/>
                </a:cubicBezTo>
                <a:cubicBezTo>
                  <a:pt x="8300315" y="3417037"/>
                  <a:pt x="8294419" y="3413863"/>
                  <a:pt x="8288673" y="3410687"/>
                </a:cubicBezTo>
                <a:lnTo>
                  <a:pt x="8264539" y="3396365"/>
                </a:lnTo>
                <a:lnTo>
                  <a:pt x="8270231" y="3430793"/>
                </a:lnTo>
                <a:cubicBezTo>
                  <a:pt x="8272195" y="3443946"/>
                  <a:pt x="8274311" y="3457097"/>
                  <a:pt x="8275521" y="3470250"/>
                </a:cubicBezTo>
                <a:cubicBezTo>
                  <a:pt x="8277335" y="3491264"/>
                  <a:pt x="8276883" y="3512276"/>
                  <a:pt x="8276276" y="3533290"/>
                </a:cubicBezTo>
                <a:cubicBezTo>
                  <a:pt x="8275975" y="3544024"/>
                  <a:pt x="8275219" y="3554758"/>
                  <a:pt x="8274462" y="3565339"/>
                </a:cubicBezTo>
                <a:lnTo>
                  <a:pt x="8273941" y="3570274"/>
                </a:lnTo>
                <a:lnTo>
                  <a:pt x="8274311" y="3570026"/>
                </a:lnTo>
                <a:cubicBezTo>
                  <a:pt x="8276125" y="3569271"/>
                  <a:pt x="8277790" y="3568666"/>
                  <a:pt x="8279755" y="3568968"/>
                </a:cubicBezTo>
                <a:cubicBezTo>
                  <a:pt x="8280057" y="3568968"/>
                  <a:pt x="8280511" y="3569118"/>
                  <a:pt x="8280963" y="3569118"/>
                </a:cubicBezTo>
                <a:cubicBezTo>
                  <a:pt x="8283080" y="3569271"/>
                  <a:pt x="8285045" y="3569723"/>
                  <a:pt x="8286859" y="3570932"/>
                </a:cubicBezTo>
                <a:cubicBezTo>
                  <a:pt x="8288070" y="3571688"/>
                  <a:pt x="8288977" y="3572445"/>
                  <a:pt x="8290035" y="3573351"/>
                </a:cubicBezTo>
                <a:cubicBezTo>
                  <a:pt x="8293814" y="3577283"/>
                  <a:pt x="8294569" y="3583027"/>
                  <a:pt x="8295477" y="3588167"/>
                </a:cubicBezTo>
                <a:cubicBezTo>
                  <a:pt x="8296081" y="3590888"/>
                  <a:pt x="8296383" y="3593761"/>
                  <a:pt x="8296837" y="3596482"/>
                </a:cubicBezTo>
                <a:cubicBezTo>
                  <a:pt x="8298651" y="3609483"/>
                  <a:pt x="8300012" y="3622636"/>
                  <a:pt x="8301221" y="3635788"/>
                </a:cubicBezTo>
                <a:cubicBezTo>
                  <a:pt x="8302431" y="3647579"/>
                  <a:pt x="8303339" y="3659523"/>
                  <a:pt x="8303791" y="3671314"/>
                </a:cubicBezTo>
                <a:cubicBezTo>
                  <a:pt x="8304094" y="3677511"/>
                  <a:pt x="8304245" y="3683862"/>
                  <a:pt x="8304094" y="3690059"/>
                </a:cubicBezTo>
                <a:cubicBezTo>
                  <a:pt x="8303943" y="3696560"/>
                  <a:pt x="8303339" y="3702911"/>
                  <a:pt x="8302885" y="3709410"/>
                </a:cubicBezTo>
                <a:lnTo>
                  <a:pt x="8294236" y="3764857"/>
                </a:lnTo>
                <a:lnTo>
                  <a:pt x="8305303" y="3766405"/>
                </a:lnTo>
                <a:cubicBezTo>
                  <a:pt x="8308779" y="3768823"/>
                  <a:pt x="8311501" y="3771847"/>
                  <a:pt x="8313315" y="3775777"/>
                </a:cubicBezTo>
                <a:cubicBezTo>
                  <a:pt x="8315885" y="3781522"/>
                  <a:pt x="8317699" y="3787872"/>
                  <a:pt x="8319363" y="3794070"/>
                </a:cubicBezTo>
                <a:cubicBezTo>
                  <a:pt x="8320873" y="3799965"/>
                  <a:pt x="8322083" y="3805861"/>
                  <a:pt x="8323141" y="3811757"/>
                </a:cubicBezTo>
                <a:cubicBezTo>
                  <a:pt x="8325408" y="3824607"/>
                  <a:pt x="8326315" y="3837609"/>
                  <a:pt x="8327222" y="3850609"/>
                </a:cubicBezTo>
                <a:cubicBezTo>
                  <a:pt x="8328887" y="3875101"/>
                  <a:pt x="8328130" y="3899440"/>
                  <a:pt x="8327071" y="3923931"/>
                </a:cubicBezTo>
                <a:lnTo>
                  <a:pt x="8323675" y="3962334"/>
                </a:lnTo>
                <a:lnTo>
                  <a:pt x="8329187" y="3958852"/>
                </a:lnTo>
                <a:cubicBezTo>
                  <a:pt x="8335537" y="3956282"/>
                  <a:pt x="8342491" y="3954468"/>
                  <a:pt x="8349144" y="3957188"/>
                </a:cubicBezTo>
                <a:cubicBezTo>
                  <a:pt x="8351563" y="3958096"/>
                  <a:pt x="8353829" y="3959456"/>
                  <a:pt x="8355643" y="3961270"/>
                </a:cubicBezTo>
                <a:cubicBezTo>
                  <a:pt x="8357155" y="3962783"/>
                  <a:pt x="8358215" y="3964445"/>
                  <a:pt x="8359422" y="3966259"/>
                </a:cubicBezTo>
                <a:cubicBezTo>
                  <a:pt x="8361237" y="3968981"/>
                  <a:pt x="8361993" y="3972609"/>
                  <a:pt x="8362598" y="3975934"/>
                </a:cubicBezTo>
                <a:cubicBezTo>
                  <a:pt x="8363807" y="3982435"/>
                  <a:pt x="8364109" y="3989087"/>
                  <a:pt x="8364715" y="3995588"/>
                </a:cubicBezTo>
                <a:cubicBezTo>
                  <a:pt x="8365621" y="4007682"/>
                  <a:pt x="8366680" y="4019776"/>
                  <a:pt x="8367133" y="4031870"/>
                </a:cubicBezTo>
                <a:cubicBezTo>
                  <a:pt x="8368191" y="4056814"/>
                  <a:pt x="8366528" y="4081908"/>
                  <a:pt x="8362447" y="4106550"/>
                </a:cubicBezTo>
                <a:lnTo>
                  <a:pt x="8359535" y="4122050"/>
                </a:lnTo>
                <a:lnTo>
                  <a:pt x="8369099" y="4114262"/>
                </a:lnTo>
                <a:cubicBezTo>
                  <a:pt x="8370007" y="4113507"/>
                  <a:pt x="8371064" y="4113053"/>
                  <a:pt x="8372275" y="4112750"/>
                </a:cubicBezTo>
                <a:cubicBezTo>
                  <a:pt x="8374692" y="4111844"/>
                  <a:pt x="8377113" y="4110936"/>
                  <a:pt x="8379833" y="4111086"/>
                </a:cubicBezTo>
                <a:cubicBezTo>
                  <a:pt x="8384671" y="4111239"/>
                  <a:pt x="8389508" y="4114262"/>
                  <a:pt x="8391776" y="4118495"/>
                </a:cubicBezTo>
                <a:cubicBezTo>
                  <a:pt x="8393892" y="4122576"/>
                  <a:pt x="8394800" y="4126809"/>
                  <a:pt x="8395404" y="4131345"/>
                </a:cubicBezTo>
                <a:cubicBezTo>
                  <a:pt x="8397369" y="4144194"/>
                  <a:pt x="8397974" y="4157044"/>
                  <a:pt x="8398428" y="4169895"/>
                </a:cubicBezTo>
                <a:cubicBezTo>
                  <a:pt x="8398880" y="4182140"/>
                  <a:pt x="8399183" y="4194385"/>
                  <a:pt x="8399487" y="4206630"/>
                </a:cubicBezTo>
                <a:cubicBezTo>
                  <a:pt x="8399788" y="4218724"/>
                  <a:pt x="8399183" y="4230667"/>
                  <a:pt x="8398125" y="4242611"/>
                </a:cubicBezTo>
                <a:lnTo>
                  <a:pt x="8394271" y="4280036"/>
                </a:lnTo>
                <a:lnTo>
                  <a:pt x="8397219" y="4276474"/>
                </a:lnTo>
                <a:cubicBezTo>
                  <a:pt x="8398277" y="4275416"/>
                  <a:pt x="8399637" y="4274660"/>
                  <a:pt x="8400847" y="4273752"/>
                </a:cubicBezTo>
                <a:cubicBezTo>
                  <a:pt x="8403115" y="4272090"/>
                  <a:pt x="8406138" y="4271787"/>
                  <a:pt x="8408859" y="4271637"/>
                </a:cubicBezTo>
                <a:cubicBezTo>
                  <a:pt x="8412336" y="4271484"/>
                  <a:pt x="8416418" y="4273601"/>
                  <a:pt x="8418686" y="4276020"/>
                </a:cubicBezTo>
                <a:cubicBezTo>
                  <a:pt x="8420047" y="4277531"/>
                  <a:pt x="8421104" y="4279195"/>
                  <a:pt x="8422012" y="4281009"/>
                </a:cubicBezTo>
                <a:cubicBezTo>
                  <a:pt x="8424581" y="4285997"/>
                  <a:pt x="8425035" y="4291743"/>
                  <a:pt x="8425791" y="4297336"/>
                </a:cubicBezTo>
                <a:cubicBezTo>
                  <a:pt x="8426546" y="4303232"/>
                  <a:pt x="8427301" y="4309128"/>
                  <a:pt x="8427755" y="4315025"/>
                </a:cubicBezTo>
                <a:cubicBezTo>
                  <a:pt x="8428209" y="4320618"/>
                  <a:pt x="8428360" y="4326211"/>
                  <a:pt x="8428512" y="4331653"/>
                </a:cubicBezTo>
                <a:cubicBezTo>
                  <a:pt x="8428663" y="4338002"/>
                  <a:pt x="8428966" y="4344352"/>
                  <a:pt x="8428966" y="4350550"/>
                </a:cubicBezTo>
                <a:cubicBezTo>
                  <a:pt x="8428814" y="4362493"/>
                  <a:pt x="8428209" y="4374436"/>
                  <a:pt x="8427000" y="4386227"/>
                </a:cubicBezTo>
                <a:cubicBezTo>
                  <a:pt x="8425791" y="4398171"/>
                  <a:pt x="8423522" y="4409963"/>
                  <a:pt x="8421256" y="4421754"/>
                </a:cubicBezTo>
                <a:lnTo>
                  <a:pt x="8414860" y="4444827"/>
                </a:lnTo>
                <a:lnTo>
                  <a:pt x="8416417" y="4446545"/>
                </a:lnTo>
                <a:cubicBezTo>
                  <a:pt x="8417022" y="4447907"/>
                  <a:pt x="8417628" y="4449418"/>
                  <a:pt x="8418080" y="4450931"/>
                </a:cubicBezTo>
                <a:cubicBezTo>
                  <a:pt x="8418383" y="4451988"/>
                  <a:pt x="8418534" y="4453046"/>
                  <a:pt x="8418685" y="4454256"/>
                </a:cubicBezTo>
                <a:cubicBezTo>
                  <a:pt x="8418988" y="4456524"/>
                  <a:pt x="8419442" y="4458943"/>
                  <a:pt x="8419593" y="4461211"/>
                </a:cubicBezTo>
                <a:cubicBezTo>
                  <a:pt x="8419743" y="4461966"/>
                  <a:pt x="8419743" y="4462571"/>
                  <a:pt x="8419743" y="4463326"/>
                </a:cubicBezTo>
                <a:cubicBezTo>
                  <a:pt x="8422465" y="4487364"/>
                  <a:pt x="8425791" y="4511401"/>
                  <a:pt x="8428360" y="4535437"/>
                </a:cubicBezTo>
                <a:cubicBezTo>
                  <a:pt x="8428965" y="4541484"/>
                  <a:pt x="8429419" y="4547531"/>
                  <a:pt x="8429873" y="4553578"/>
                </a:cubicBezTo>
                <a:cubicBezTo>
                  <a:pt x="8430174" y="4559625"/>
                  <a:pt x="8430023" y="4565522"/>
                  <a:pt x="8429720" y="4571569"/>
                </a:cubicBezTo>
                <a:cubicBezTo>
                  <a:pt x="8429266" y="4578524"/>
                  <a:pt x="8428209" y="4585477"/>
                  <a:pt x="8427000" y="4592279"/>
                </a:cubicBezTo>
                <a:cubicBezTo>
                  <a:pt x="8425941" y="4598176"/>
                  <a:pt x="8425035" y="4604072"/>
                  <a:pt x="8423372" y="4609816"/>
                </a:cubicBezTo>
                <a:cubicBezTo>
                  <a:pt x="8421859" y="4614804"/>
                  <a:pt x="8420197" y="4619493"/>
                  <a:pt x="8418231" y="4624329"/>
                </a:cubicBezTo>
                <a:cubicBezTo>
                  <a:pt x="8416115" y="4629620"/>
                  <a:pt x="8413546" y="4634610"/>
                  <a:pt x="8410976" y="4639750"/>
                </a:cubicBezTo>
                <a:lnTo>
                  <a:pt x="8408581" y="4644025"/>
                </a:lnTo>
                <a:lnTo>
                  <a:pt x="8413998" y="4644738"/>
                </a:lnTo>
                <a:cubicBezTo>
                  <a:pt x="8417929" y="4647460"/>
                  <a:pt x="8420348" y="4651088"/>
                  <a:pt x="8421859" y="4655623"/>
                </a:cubicBezTo>
                <a:cubicBezTo>
                  <a:pt x="8423824" y="4661670"/>
                  <a:pt x="8424581" y="4668020"/>
                  <a:pt x="8425487" y="4674218"/>
                </a:cubicBezTo>
                <a:cubicBezTo>
                  <a:pt x="8426244" y="4679963"/>
                  <a:pt x="8427000" y="4685707"/>
                  <a:pt x="8427755" y="4691453"/>
                </a:cubicBezTo>
                <a:cubicBezTo>
                  <a:pt x="8428360" y="4696592"/>
                  <a:pt x="8428965" y="4701582"/>
                  <a:pt x="8429570" y="4706721"/>
                </a:cubicBezTo>
                <a:cubicBezTo>
                  <a:pt x="8429720" y="4707326"/>
                  <a:pt x="8429720" y="4707930"/>
                  <a:pt x="8429720" y="4708535"/>
                </a:cubicBezTo>
                <a:cubicBezTo>
                  <a:pt x="8431534" y="4726072"/>
                  <a:pt x="8432744" y="4743759"/>
                  <a:pt x="8431080" y="4761446"/>
                </a:cubicBezTo>
                <a:cubicBezTo>
                  <a:pt x="8429873" y="4772937"/>
                  <a:pt x="8429116" y="4784425"/>
                  <a:pt x="8427452" y="4795914"/>
                </a:cubicBezTo>
                <a:cubicBezTo>
                  <a:pt x="8425791" y="4808462"/>
                  <a:pt x="8423069" y="4820859"/>
                  <a:pt x="8420348" y="4833255"/>
                </a:cubicBezTo>
                <a:cubicBezTo>
                  <a:pt x="8419139" y="4839001"/>
                  <a:pt x="8417777" y="4844895"/>
                  <a:pt x="8416266" y="4850641"/>
                </a:cubicBezTo>
                <a:cubicBezTo>
                  <a:pt x="8414906" y="4856234"/>
                  <a:pt x="8413544" y="4861829"/>
                  <a:pt x="8411579" y="4867422"/>
                </a:cubicBezTo>
                <a:cubicBezTo>
                  <a:pt x="8409765" y="4872864"/>
                  <a:pt x="8407649" y="4878154"/>
                  <a:pt x="8405683" y="4883446"/>
                </a:cubicBezTo>
                <a:cubicBezTo>
                  <a:pt x="8404021" y="4887528"/>
                  <a:pt x="8402509" y="4891761"/>
                  <a:pt x="8400090" y="4895389"/>
                </a:cubicBezTo>
                <a:lnTo>
                  <a:pt x="8399563" y="4895871"/>
                </a:lnTo>
                <a:lnTo>
                  <a:pt x="8411278" y="4910356"/>
                </a:lnTo>
                <a:cubicBezTo>
                  <a:pt x="8411579" y="4914286"/>
                  <a:pt x="8410673" y="4917763"/>
                  <a:pt x="8409917" y="4921542"/>
                </a:cubicBezTo>
                <a:cubicBezTo>
                  <a:pt x="8409463" y="4923659"/>
                  <a:pt x="8409010" y="4925926"/>
                  <a:pt x="8408708" y="4928043"/>
                </a:cubicBezTo>
                <a:cubicBezTo>
                  <a:pt x="8408103" y="4932427"/>
                  <a:pt x="8407497" y="4936963"/>
                  <a:pt x="8407195" y="4941347"/>
                </a:cubicBezTo>
                <a:lnTo>
                  <a:pt x="8407381" y="4944979"/>
                </a:lnTo>
                <a:lnTo>
                  <a:pt x="8383637" y="4944979"/>
                </a:lnTo>
                <a:lnTo>
                  <a:pt x="8383913" y="4936206"/>
                </a:lnTo>
                <a:cubicBezTo>
                  <a:pt x="8384217" y="4932125"/>
                  <a:pt x="8384821" y="4927892"/>
                  <a:pt x="8385275" y="4923810"/>
                </a:cubicBezTo>
                <a:cubicBezTo>
                  <a:pt x="8385579" y="4921996"/>
                  <a:pt x="8385880" y="4920030"/>
                  <a:pt x="8386181" y="4918215"/>
                </a:cubicBezTo>
                <a:cubicBezTo>
                  <a:pt x="8386485" y="4917008"/>
                  <a:pt x="8386786" y="4915797"/>
                  <a:pt x="8387089" y="4914589"/>
                </a:cubicBezTo>
                <a:cubicBezTo>
                  <a:pt x="8385275" y="4913076"/>
                  <a:pt x="8383158" y="4911716"/>
                  <a:pt x="8381193" y="4910507"/>
                </a:cubicBezTo>
                <a:cubicBezTo>
                  <a:pt x="8377113" y="4907785"/>
                  <a:pt x="8373031" y="4905215"/>
                  <a:pt x="8368948" y="4902495"/>
                </a:cubicBezTo>
                <a:cubicBezTo>
                  <a:pt x="8366379" y="4900831"/>
                  <a:pt x="8365017" y="4897203"/>
                  <a:pt x="8364715" y="4894330"/>
                </a:cubicBezTo>
                <a:lnTo>
                  <a:pt x="8365633" y="4889634"/>
                </a:lnTo>
                <a:lnTo>
                  <a:pt x="8357155" y="4878154"/>
                </a:lnTo>
                <a:cubicBezTo>
                  <a:pt x="8355191" y="4872410"/>
                  <a:pt x="8353679" y="4866514"/>
                  <a:pt x="8352318" y="4860618"/>
                </a:cubicBezTo>
                <a:cubicBezTo>
                  <a:pt x="8349899" y="4849281"/>
                  <a:pt x="8348236" y="4837791"/>
                  <a:pt x="8345968" y="4826453"/>
                </a:cubicBezTo>
                <a:lnTo>
                  <a:pt x="8339131" y="4797144"/>
                </a:lnTo>
                <a:lnTo>
                  <a:pt x="8337956" y="4798636"/>
                </a:lnTo>
                <a:cubicBezTo>
                  <a:pt x="8334480" y="4799542"/>
                  <a:pt x="8331304" y="4798938"/>
                  <a:pt x="8327829" y="4798333"/>
                </a:cubicBezTo>
                <a:cubicBezTo>
                  <a:pt x="8325257" y="4797881"/>
                  <a:pt x="8322687" y="4797125"/>
                  <a:pt x="8320269" y="4796217"/>
                </a:cubicBezTo>
                <a:lnTo>
                  <a:pt x="8307643" y="4790678"/>
                </a:lnTo>
                <a:lnTo>
                  <a:pt x="8312407" y="4799090"/>
                </a:lnTo>
                <a:cubicBezTo>
                  <a:pt x="8314977" y="4804382"/>
                  <a:pt x="8316791" y="4809975"/>
                  <a:pt x="8318909" y="4815570"/>
                </a:cubicBezTo>
                <a:cubicBezTo>
                  <a:pt x="8321026" y="4821313"/>
                  <a:pt x="8322839" y="4827057"/>
                  <a:pt x="8324653" y="4832954"/>
                </a:cubicBezTo>
                <a:cubicBezTo>
                  <a:pt x="8327979" y="4844141"/>
                  <a:pt x="8331304" y="4855478"/>
                  <a:pt x="8334933" y="4866516"/>
                </a:cubicBezTo>
                <a:cubicBezTo>
                  <a:pt x="8338561" y="4877400"/>
                  <a:pt x="8342946" y="4887982"/>
                  <a:pt x="8346875" y="4898866"/>
                </a:cubicBezTo>
                <a:cubicBezTo>
                  <a:pt x="8348539" y="4903553"/>
                  <a:pt x="8350504" y="4908240"/>
                  <a:pt x="8351864" y="4912925"/>
                </a:cubicBezTo>
                <a:cubicBezTo>
                  <a:pt x="8353226" y="4917612"/>
                  <a:pt x="8353073" y="4922148"/>
                  <a:pt x="8350657" y="4926532"/>
                </a:cubicBezTo>
                <a:cubicBezTo>
                  <a:pt x="8349447" y="4928648"/>
                  <a:pt x="8347935" y="4930765"/>
                  <a:pt x="8346574" y="4932730"/>
                </a:cubicBezTo>
                <a:cubicBezTo>
                  <a:pt x="8345819" y="4934092"/>
                  <a:pt x="8345061" y="4935452"/>
                  <a:pt x="8344457" y="4936963"/>
                </a:cubicBezTo>
                <a:cubicBezTo>
                  <a:pt x="8344306" y="4937417"/>
                  <a:pt x="8344306" y="4938021"/>
                  <a:pt x="8344153" y="4938475"/>
                </a:cubicBezTo>
                <a:cubicBezTo>
                  <a:pt x="8344153" y="4939986"/>
                  <a:pt x="8344457" y="4941499"/>
                  <a:pt x="8344609" y="4943010"/>
                </a:cubicBezTo>
                <a:lnTo>
                  <a:pt x="8345425" y="4944979"/>
                </a:lnTo>
                <a:lnTo>
                  <a:pt x="8321640" y="4944979"/>
                </a:lnTo>
                <a:lnTo>
                  <a:pt x="8320873" y="4940591"/>
                </a:lnTo>
                <a:cubicBezTo>
                  <a:pt x="8320571" y="4935452"/>
                  <a:pt x="8321629" y="4930614"/>
                  <a:pt x="8323595" y="4925927"/>
                </a:cubicBezTo>
                <a:cubicBezTo>
                  <a:pt x="8324955" y="4922904"/>
                  <a:pt x="8326769" y="4920031"/>
                  <a:pt x="8328735" y="4917311"/>
                </a:cubicBezTo>
                <a:cubicBezTo>
                  <a:pt x="8327829" y="4914438"/>
                  <a:pt x="8326619" y="4911716"/>
                  <a:pt x="8325561" y="4908996"/>
                </a:cubicBezTo>
                <a:cubicBezTo>
                  <a:pt x="8323746" y="4904158"/>
                  <a:pt x="8321932" y="4899170"/>
                  <a:pt x="8319967" y="4894332"/>
                </a:cubicBezTo>
                <a:cubicBezTo>
                  <a:pt x="8316187" y="4884354"/>
                  <a:pt x="8312560" y="4874224"/>
                  <a:pt x="8309384" y="4864097"/>
                </a:cubicBezTo>
                <a:cubicBezTo>
                  <a:pt x="8302883" y="4842932"/>
                  <a:pt x="8297290" y="4821313"/>
                  <a:pt x="8287464" y="4801509"/>
                </a:cubicBezTo>
                <a:cubicBezTo>
                  <a:pt x="8283080" y="4793194"/>
                  <a:pt x="8278243" y="4785031"/>
                  <a:pt x="8272951" y="4777170"/>
                </a:cubicBezTo>
                <a:lnTo>
                  <a:pt x="8272446" y="4769093"/>
                </a:lnTo>
                <a:lnTo>
                  <a:pt x="8246041" y="4741794"/>
                </a:lnTo>
                <a:cubicBezTo>
                  <a:pt x="8241657" y="4736048"/>
                  <a:pt x="8237424" y="4730305"/>
                  <a:pt x="8233796" y="4724107"/>
                </a:cubicBezTo>
                <a:cubicBezTo>
                  <a:pt x="8230621" y="4718815"/>
                  <a:pt x="8227749" y="4713373"/>
                  <a:pt x="8225027" y="4707930"/>
                </a:cubicBezTo>
                <a:cubicBezTo>
                  <a:pt x="8222307" y="4702639"/>
                  <a:pt x="8220039" y="4697197"/>
                  <a:pt x="8217619" y="4691754"/>
                </a:cubicBezTo>
                <a:cubicBezTo>
                  <a:pt x="8215050" y="4685858"/>
                  <a:pt x="8212631" y="4680114"/>
                  <a:pt x="8210213" y="4674218"/>
                </a:cubicBezTo>
                <a:cubicBezTo>
                  <a:pt x="8205224" y="4661973"/>
                  <a:pt x="8200840" y="4649576"/>
                  <a:pt x="8197665" y="4636877"/>
                </a:cubicBezTo>
                <a:cubicBezTo>
                  <a:pt x="8194643" y="4624632"/>
                  <a:pt x="8193281" y="4611782"/>
                  <a:pt x="8193281" y="4599234"/>
                </a:cubicBezTo>
                <a:cubicBezTo>
                  <a:pt x="8193281" y="4596363"/>
                  <a:pt x="8193281" y="4593641"/>
                  <a:pt x="8193431" y="4590768"/>
                </a:cubicBezTo>
                <a:cubicBezTo>
                  <a:pt x="8193431" y="4589105"/>
                  <a:pt x="8193735" y="4587443"/>
                  <a:pt x="8193885" y="4585931"/>
                </a:cubicBezTo>
                <a:lnTo>
                  <a:pt x="8194757" y="4580957"/>
                </a:lnTo>
                <a:lnTo>
                  <a:pt x="8174989" y="4562500"/>
                </a:lnTo>
                <a:cubicBezTo>
                  <a:pt x="8166675" y="4553429"/>
                  <a:pt x="8158814" y="4544055"/>
                  <a:pt x="8152163" y="4533775"/>
                </a:cubicBezTo>
                <a:cubicBezTo>
                  <a:pt x="8145511" y="4523646"/>
                  <a:pt x="8139917" y="4513065"/>
                  <a:pt x="8134626" y="4502180"/>
                </a:cubicBezTo>
                <a:cubicBezTo>
                  <a:pt x="8132055" y="4496888"/>
                  <a:pt x="8129636" y="4491598"/>
                  <a:pt x="8127520" y="4486156"/>
                </a:cubicBezTo>
                <a:cubicBezTo>
                  <a:pt x="8124949" y="4479957"/>
                  <a:pt x="8122531" y="4473608"/>
                  <a:pt x="8120869" y="4467107"/>
                </a:cubicBezTo>
                <a:cubicBezTo>
                  <a:pt x="8119356" y="4461363"/>
                  <a:pt x="8117845" y="4455467"/>
                  <a:pt x="8117240" y="4449571"/>
                </a:cubicBezTo>
                <a:cubicBezTo>
                  <a:pt x="8116786" y="4446093"/>
                  <a:pt x="8116334" y="4442465"/>
                  <a:pt x="8116181" y="4438989"/>
                </a:cubicBezTo>
                <a:cubicBezTo>
                  <a:pt x="8116181" y="4437326"/>
                  <a:pt x="8116031" y="4435662"/>
                  <a:pt x="8116031" y="4434151"/>
                </a:cubicBezTo>
                <a:lnTo>
                  <a:pt x="8117299" y="4426643"/>
                </a:lnTo>
                <a:lnTo>
                  <a:pt x="8116786" y="4425836"/>
                </a:lnTo>
                <a:cubicBezTo>
                  <a:pt x="8114367" y="4421453"/>
                  <a:pt x="8112403" y="4416917"/>
                  <a:pt x="8110436" y="4412382"/>
                </a:cubicBezTo>
                <a:cubicBezTo>
                  <a:pt x="8105751" y="4401648"/>
                  <a:pt x="8101064" y="4390613"/>
                  <a:pt x="8097285" y="4379425"/>
                </a:cubicBezTo>
                <a:cubicBezTo>
                  <a:pt x="8093353" y="4367785"/>
                  <a:pt x="8090027" y="4356144"/>
                  <a:pt x="8087307" y="4344201"/>
                </a:cubicBezTo>
                <a:cubicBezTo>
                  <a:pt x="8084585" y="4331956"/>
                  <a:pt x="8083527" y="4319257"/>
                  <a:pt x="8083678" y="4306709"/>
                </a:cubicBezTo>
                <a:cubicBezTo>
                  <a:pt x="8083678" y="4300813"/>
                  <a:pt x="8084283" y="4294918"/>
                  <a:pt x="8084887" y="4288870"/>
                </a:cubicBezTo>
                <a:cubicBezTo>
                  <a:pt x="8085340" y="4285091"/>
                  <a:pt x="8086248" y="4281463"/>
                  <a:pt x="8087154" y="4277834"/>
                </a:cubicBezTo>
                <a:cubicBezTo>
                  <a:pt x="8087761" y="4275265"/>
                  <a:pt x="8088667" y="4272846"/>
                  <a:pt x="8089876" y="4270427"/>
                </a:cubicBezTo>
                <a:lnTo>
                  <a:pt x="8091898" y="4267937"/>
                </a:lnTo>
                <a:lnTo>
                  <a:pt x="8083526" y="4260146"/>
                </a:lnTo>
                <a:cubicBezTo>
                  <a:pt x="8078991" y="4255006"/>
                  <a:pt x="8074909" y="4249261"/>
                  <a:pt x="8070979" y="4243668"/>
                </a:cubicBezTo>
                <a:cubicBezTo>
                  <a:pt x="8064479" y="4234294"/>
                  <a:pt x="8059490" y="4224166"/>
                  <a:pt x="8055257" y="4213583"/>
                </a:cubicBezTo>
                <a:cubicBezTo>
                  <a:pt x="8050419" y="4201640"/>
                  <a:pt x="8046187" y="4189546"/>
                  <a:pt x="8042559" y="4177301"/>
                </a:cubicBezTo>
                <a:lnTo>
                  <a:pt x="8042437" y="4176885"/>
                </a:lnTo>
                <a:lnTo>
                  <a:pt x="8040139" y="4180324"/>
                </a:lnTo>
                <a:cubicBezTo>
                  <a:pt x="8033034" y="4190454"/>
                  <a:pt x="8025323" y="4200129"/>
                  <a:pt x="8017010" y="4209200"/>
                </a:cubicBezTo>
                <a:lnTo>
                  <a:pt x="7993950" y="4232762"/>
                </a:lnTo>
                <a:lnTo>
                  <a:pt x="7999775" y="4236411"/>
                </a:lnTo>
                <a:cubicBezTo>
                  <a:pt x="7999775" y="4236411"/>
                  <a:pt x="7999775" y="4236562"/>
                  <a:pt x="7999775" y="4236562"/>
                </a:cubicBezTo>
                <a:cubicBezTo>
                  <a:pt x="8002799" y="4244574"/>
                  <a:pt x="8001439" y="4253192"/>
                  <a:pt x="7999775" y="4261355"/>
                </a:cubicBezTo>
                <a:cubicBezTo>
                  <a:pt x="7997055" y="4274508"/>
                  <a:pt x="7992973" y="4287508"/>
                  <a:pt x="7987681" y="4299905"/>
                </a:cubicBezTo>
                <a:cubicBezTo>
                  <a:pt x="7982541" y="4312453"/>
                  <a:pt x="7976191" y="4324395"/>
                  <a:pt x="7969692" y="4336188"/>
                </a:cubicBezTo>
                <a:cubicBezTo>
                  <a:pt x="7963643" y="4347072"/>
                  <a:pt x="7957295" y="4357806"/>
                  <a:pt x="7950189" y="4368086"/>
                </a:cubicBezTo>
                <a:cubicBezTo>
                  <a:pt x="7942933" y="4378668"/>
                  <a:pt x="7935223" y="4388948"/>
                  <a:pt x="7927211" y="4398926"/>
                </a:cubicBezTo>
                <a:cubicBezTo>
                  <a:pt x="7923431" y="4403764"/>
                  <a:pt x="7919349" y="4408449"/>
                  <a:pt x="7915267" y="4413136"/>
                </a:cubicBezTo>
                <a:cubicBezTo>
                  <a:pt x="7911639" y="4417520"/>
                  <a:pt x="7907860" y="4421905"/>
                  <a:pt x="7903930" y="4426138"/>
                </a:cubicBezTo>
                <a:lnTo>
                  <a:pt x="7890053" y="4439246"/>
                </a:lnTo>
                <a:lnTo>
                  <a:pt x="7901208" y="4437929"/>
                </a:lnTo>
                <a:cubicBezTo>
                  <a:pt x="7903022" y="4437778"/>
                  <a:pt x="7904685" y="4437778"/>
                  <a:pt x="7906499" y="4437627"/>
                </a:cubicBezTo>
                <a:cubicBezTo>
                  <a:pt x="7908767" y="4437477"/>
                  <a:pt x="7911488" y="4437173"/>
                  <a:pt x="7913907" y="4437477"/>
                </a:cubicBezTo>
                <a:cubicBezTo>
                  <a:pt x="7916024" y="4437778"/>
                  <a:pt x="7917989" y="4438232"/>
                  <a:pt x="7919954" y="4438837"/>
                </a:cubicBezTo>
                <a:cubicBezTo>
                  <a:pt x="7921617" y="4439441"/>
                  <a:pt x="7922977" y="4440348"/>
                  <a:pt x="7924187" y="4441557"/>
                </a:cubicBezTo>
                <a:cubicBezTo>
                  <a:pt x="7924944" y="4442162"/>
                  <a:pt x="7925699" y="4442917"/>
                  <a:pt x="7926455" y="4443674"/>
                </a:cubicBezTo>
                <a:cubicBezTo>
                  <a:pt x="7927513" y="4445488"/>
                  <a:pt x="7928873" y="4447150"/>
                  <a:pt x="7929629" y="4448814"/>
                </a:cubicBezTo>
                <a:cubicBezTo>
                  <a:pt x="7929629" y="4448966"/>
                  <a:pt x="7929781" y="4449117"/>
                  <a:pt x="7929781" y="4449267"/>
                </a:cubicBezTo>
                <a:cubicBezTo>
                  <a:pt x="7930537" y="4451383"/>
                  <a:pt x="7930839" y="4453199"/>
                  <a:pt x="7930991" y="4455315"/>
                </a:cubicBezTo>
                <a:cubicBezTo>
                  <a:pt x="7931293" y="4460757"/>
                  <a:pt x="7930234" y="4465898"/>
                  <a:pt x="7928873" y="4471188"/>
                </a:cubicBezTo>
                <a:cubicBezTo>
                  <a:pt x="7928269" y="4473759"/>
                  <a:pt x="7927513" y="4476479"/>
                  <a:pt x="7926605" y="4479049"/>
                </a:cubicBezTo>
                <a:cubicBezTo>
                  <a:pt x="7925398" y="4482225"/>
                  <a:pt x="7924339" y="4485399"/>
                  <a:pt x="7923130" y="4488423"/>
                </a:cubicBezTo>
                <a:cubicBezTo>
                  <a:pt x="7920711" y="4494620"/>
                  <a:pt x="7918140" y="4500818"/>
                  <a:pt x="7915267" y="4506865"/>
                </a:cubicBezTo>
                <a:cubicBezTo>
                  <a:pt x="7912095" y="4513366"/>
                  <a:pt x="7908767" y="4519867"/>
                  <a:pt x="7905290" y="4526368"/>
                </a:cubicBezTo>
                <a:lnTo>
                  <a:pt x="7896580" y="4540843"/>
                </a:lnTo>
                <a:lnTo>
                  <a:pt x="7902267" y="4575803"/>
                </a:lnTo>
                <a:cubicBezTo>
                  <a:pt x="7903022" y="4588048"/>
                  <a:pt x="7903022" y="4600445"/>
                  <a:pt x="7902871" y="4612841"/>
                </a:cubicBezTo>
                <a:cubicBezTo>
                  <a:pt x="7902721" y="4619342"/>
                  <a:pt x="7902570" y="4625691"/>
                  <a:pt x="7902267" y="4632192"/>
                </a:cubicBezTo>
                <a:cubicBezTo>
                  <a:pt x="7901815" y="4638389"/>
                  <a:pt x="7901208" y="4644587"/>
                  <a:pt x="7900755" y="4650787"/>
                </a:cubicBezTo>
                <a:cubicBezTo>
                  <a:pt x="7899547" y="4663485"/>
                  <a:pt x="7897429" y="4676184"/>
                  <a:pt x="7895011" y="4688732"/>
                </a:cubicBezTo>
                <a:cubicBezTo>
                  <a:pt x="7890627" y="4711257"/>
                  <a:pt x="7884881" y="4733328"/>
                  <a:pt x="7877021" y="4754796"/>
                </a:cubicBezTo>
                <a:lnTo>
                  <a:pt x="7874482" y="4760583"/>
                </a:lnTo>
                <a:lnTo>
                  <a:pt x="7879137" y="4766585"/>
                </a:lnTo>
                <a:cubicBezTo>
                  <a:pt x="7882161" y="4775354"/>
                  <a:pt x="7884881" y="4783971"/>
                  <a:pt x="7886847" y="4793041"/>
                </a:cubicBezTo>
                <a:cubicBezTo>
                  <a:pt x="7887754" y="4797427"/>
                  <a:pt x="7888511" y="4801660"/>
                  <a:pt x="7888963" y="4806194"/>
                </a:cubicBezTo>
                <a:cubicBezTo>
                  <a:pt x="7889267" y="4809519"/>
                  <a:pt x="7889569" y="4812997"/>
                  <a:pt x="7889871" y="4816323"/>
                </a:cubicBezTo>
                <a:cubicBezTo>
                  <a:pt x="7891836" y="4830987"/>
                  <a:pt x="7895012" y="4845500"/>
                  <a:pt x="7900453" y="4859257"/>
                </a:cubicBezTo>
                <a:cubicBezTo>
                  <a:pt x="7903175" y="4865154"/>
                  <a:pt x="7906198" y="4870898"/>
                  <a:pt x="7909221" y="4876642"/>
                </a:cubicBezTo>
                <a:cubicBezTo>
                  <a:pt x="7910885" y="4879667"/>
                  <a:pt x="7912245" y="4882689"/>
                  <a:pt x="7913756" y="4885714"/>
                </a:cubicBezTo>
                <a:cubicBezTo>
                  <a:pt x="7915269" y="4889039"/>
                  <a:pt x="7917083" y="4892213"/>
                  <a:pt x="7918140" y="4895691"/>
                </a:cubicBezTo>
                <a:cubicBezTo>
                  <a:pt x="7918897" y="4898260"/>
                  <a:pt x="7918897" y="4901133"/>
                  <a:pt x="7919047" y="4903855"/>
                </a:cubicBezTo>
                <a:cubicBezTo>
                  <a:pt x="7919047" y="4905669"/>
                  <a:pt x="7919047" y="4907634"/>
                  <a:pt x="7918897" y="4909448"/>
                </a:cubicBezTo>
                <a:cubicBezTo>
                  <a:pt x="7918746" y="4912924"/>
                  <a:pt x="7918443" y="4916401"/>
                  <a:pt x="7918443" y="4919879"/>
                </a:cubicBezTo>
                <a:cubicBezTo>
                  <a:pt x="7918292" y="4927589"/>
                  <a:pt x="7918595" y="4935147"/>
                  <a:pt x="7919199" y="4942858"/>
                </a:cubicBezTo>
                <a:lnTo>
                  <a:pt x="7919514" y="4944979"/>
                </a:lnTo>
                <a:lnTo>
                  <a:pt x="7895684" y="4944979"/>
                </a:lnTo>
                <a:lnTo>
                  <a:pt x="7895313" y="4942404"/>
                </a:lnTo>
                <a:cubicBezTo>
                  <a:pt x="7894709" y="4936055"/>
                  <a:pt x="7894557" y="4929705"/>
                  <a:pt x="7894557" y="4923205"/>
                </a:cubicBezTo>
                <a:cubicBezTo>
                  <a:pt x="7894557" y="4917309"/>
                  <a:pt x="7895313" y="4911564"/>
                  <a:pt x="7895313" y="4905669"/>
                </a:cubicBezTo>
                <a:cubicBezTo>
                  <a:pt x="7895313" y="4904458"/>
                  <a:pt x="7895313" y="4903250"/>
                  <a:pt x="7895163" y="4902039"/>
                </a:cubicBezTo>
                <a:cubicBezTo>
                  <a:pt x="7895163" y="4901888"/>
                  <a:pt x="7895163" y="4901888"/>
                  <a:pt x="7895163" y="4901738"/>
                </a:cubicBezTo>
                <a:cubicBezTo>
                  <a:pt x="7894104" y="4899470"/>
                  <a:pt x="7893045" y="4897354"/>
                  <a:pt x="7891987" y="4895086"/>
                </a:cubicBezTo>
                <a:cubicBezTo>
                  <a:pt x="7890173" y="4891307"/>
                  <a:pt x="7888207" y="4887679"/>
                  <a:pt x="7886243" y="4884050"/>
                </a:cubicBezTo>
                <a:cubicBezTo>
                  <a:pt x="7881707" y="4875735"/>
                  <a:pt x="7877927" y="4867119"/>
                  <a:pt x="7875055" y="4858048"/>
                </a:cubicBezTo>
                <a:cubicBezTo>
                  <a:pt x="7872335" y="4849733"/>
                  <a:pt x="7870067" y="4841267"/>
                  <a:pt x="7868707" y="4832650"/>
                </a:cubicBezTo>
                <a:cubicBezTo>
                  <a:pt x="7867346" y="4824034"/>
                  <a:pt x="7866439" y="4815416"/>
                  <a:pt x="7865532" y="4806799"/>
                </a:cubicBezTo>
                <a:cubicBezTo>
                  <a:pt x="7864777" y="4801961"/>
                  <a:pt x="7863718" y="4797274"/>
                  <a:pt x="7862659" y="4792437"/>
                </a:cubicBezTo>
                <a:lnTo>
                  <a:pt x="7861710" y="4789404"/>
                </a:lnTo>
                <a:lnTo>
                  <a:pt x="7848448" y="4817987"/>
                </a:lnTo>
                <a:lnTo>
                  <a:pt x="7846245" y="4820521"/>
                </a:lnTo>
                <a:lnTo>
                  <a:pt x="7858728" y="4845048"/>
                </a:lnTo>
                <a:cubicBezTo>
                  <a:pt x="7860845" y="4850187"/>
                  <a:pt x="7862509" y="4855328"/>
                  <a:pt x="7864323" y="4860618"/>
                </a:cubicBezTo>
                <a:cubicBezTo>
                  <a:pt x="7865229" y="4863490"/>
                  <a:pt x="7864171" y="4867422"/>
                  <a:pt x="7862509" y="4869841"/>
                </a:cubicBezTo>
                <a:cubicBezTo>
                  <a:pt x="7862356" y="4870293"/>
                  <a:pt x="7862055" y="4870596"/>
                  <a:pt x="7861751" y="4870898"/>
                </a:cubicBezTo>
                <a:cubicBezTo>
                  <a:pt x="7860695" y="4873620"/>
                  <a:pt x="7858728" y="4876038"/>
                  <a:pt x="7855857" y="4877248"/>
                </a:cubicBezTo>
                <a:lnTo>
                  <a:pt x="7855676" y="4877280"/>
                </a:lnTo>
                <a:lnTo>
                  <a:pt x="7874299" y="4929554"/>
                </a:lnTo>
                <a:lnTo>
                  <a:pt x="7878506" y="4944979"/>
                </a:lnTo>
                <a:lnTo>
                  <a:pt x="7853934" y="4944979"/>
                </a:lnTo>
                <a:lnTo>
                  <a:pt x="7848297" y="4926681"/>
                </a:lnTo>
                <a:lnTo>
                  <a:pt x="7829611" y="4874926"/>
                </a:lnTo>
                <a:lnTo>
                  <a:pt x="7817155" y="4871502"/>
                </a:lnTo>
                <a:cubicBezTo>
                  <a:pt x="7811259" y="4869387"/>
                  <a:pt x="7805817" y="4866363"/>
                  <a:pt x="7800224" y="4863490"/>
                </a:cubicBezTo>
                <a:cubicBezTo>
                  <a:pt x="7794933" y="4860770"/>
                  <a:pt x="7790095" y="4857594"/>
                  <a:pt x="7785107" y="4854269"/>
                </a:cubicBezTo>
                <a:cubicBezTo>
                  <a:pt x="7779664" y="4850792"/>
                  <a:pt x="7774221" y="4847163"/>
                  <a:pt x="7769081" y="4843384"/>
                </a:cubicBezTo>
                <a:cubicBezTo>
                  <a:pt x="7763940" y="4839605"/>
                  <a:pt x="7758953" y="4835523"/>
                  <a:pt x="7754115" y="4831290"/>
                </a:cubicBezTo>
                <a:cubicBezTo>
                  <a:pt x="7744288" y="4822672"/>
                  <a:pt x="7735521" y="4813451"/>
                  <a:pt x="7727205" y="4803474"/>
                </a:cubicBezTo>
                <a:lnTo>
                  <a:pt x="7718171" y="4791642"/>
                </a:lnTo>
                <a:lnTo>
                  <a:pt x="7692585" y="4809672"/>
                </a:lnTo>
                <a:lnTo>
                  <a:pt x="7680681" y="4816663"/>
                </a:lnTo>
                <a:lnTo>
                  <a:pt x="7685630" y="4816476"/>
                </a:lnTo>
                <a:cubicBezTo>
                  <a:pt x="7689712" y="4816476"/>
                  <a:pt x="7693341" y="4816627"/>
                  <a:pt x="7697271" y="4817685"/>
                </a:cubicBezTo>
                <a:cubicBezTo>
                  <a:pt x="7701959" y="4818895"/>
                  <a:pt x="7706343" y="4822069"/>
                  <a:pt x="7708307" y="4826605"/>
                </a:cubicBezTo>
                <a:cubicBezTo>
                  <a:pt x="7708458" y="4826907"/>
                  <a:pt x="7708611" y="4827210"/>
                  <a:pt x="7708307" y="4827511"/>
                </a:cubicBezTo>
                <a:cubicBezTo>
                  <a:pt x="7709667" y="4831139"/>
                  <a:pt x="7710121" y="4834768"/>
                  <a:pt x="7709819" y="4838699"/>
                </a:cubicBezTo>
                <a:cubicBezTo>
                  <a:pt x="7709366" y="4844746"/>
                  <a:pt x="7707853" y="4851095"/>
                  <a:pt x="7705587" y="4856840"/>
                </a:cubicBezTo>
                <a:cubicBezTo>
                  <a:pt x="7703015" y="4863340"/>
                  <a:pt x="7699691" y="4869388"/>
                  <a:pt x="7696063" y="4875434"/>
                </a:cubicBezTo>
                <a:cubicBezTo>
                  <a:pt x="7689712" y="4885866"/>
                  <a:pt x="7682305" y="4895994"/>
                  <a:pt x="7673991" y="4905064"/>
                </a:cubicBezTo>
                <a:cubicBezTo>
                  <a:pt x="7665071" y="4914741"/>
                  <a:pt x="7655245" y="4923659"/>
                  <a:pt x="7645872" y="4933033"/>
                </a:cubicBezTo>
                <a:lnTo>
                  <a:pt x="7633492" y="4944979"/>
                </a:lnTo>
                <a:lnTo>
                  <a:pt x="7594165" y="4944979"/>
                </a:lnTo>
                <a:lnTo>
                  <a:pt x="7594169" y="4944976"/>
                </a:lnTo>
                <a:cubicBezTo>
                  <a:pt x="7600973" y="4939685"/>
                  <a:pt x="7607926" y="4934544"/>
                  <a:pt x="7614427" y="4928951"/>
                </a:cubicBezTo>
                <a:cubicBezTo>
                  <a:pt x="7621381" y="4922904"/>
                  <a:pt x="7627731" y="4916403"/>
                  <a:pt x="7634231" y="4909902"/>
                </a:cubicBezTo>
                <a:cubicBezTo>
                  <a:pt x="7640277" y="4903855"/>
                  <a:pt x="7646627" y="4898262"/>
                  <a:pt x="7652523" y="4892215"/>
                </a:cubicBezTo>
                <a:cubicBezTo>
                  <a:pt x="7657663" y="4886622"/>
                  <a:pt x="7662349" y="4880725"/>
                  <a:pt x="7667037" y="4874678"/>
                </a:cubicBezTo>
                <a:cubicBezTo>
                  <a:pt x="7671420" y="4869085"/>
                  <a:pt x="7675049" y="4863038"/>
                  <a:pt x="7678677" y="4856840"/>
                </a:cubicBezTo>
                <a:cubicBezTo>
                  <a:pt x="7681246" y="4852003"/>
                  <a:pt x="7683213" y="4847013"/>
                  <a:pt x="7684723" y="4841873"/>
                </a:cubicBezTo>
                <a:cubicBezTo>
                  <a:pt x="7684723" y="4841570"/>
                  <a:pt x="7684875" y="4841269"/>
                  <a:pt x="7684875" y="4840966"/>
                </a:cubicBezTo>
                <a:cubicBezTo>
                  <a:pt x="7684723" y="4840966"/>
                  <a:pt x="7684723" y="4840966"/>
                  <a:pt x="7684573" y="4840966"/>
                </a:cubicBezTo>
                <a:cubicBezTo>
                  <a:pt x="7674142" y="4841419"/>
                  <a:pt x="7663861" y="4842629"/>
                  <a:pt x="7653581" y="4843989"/>
                </a:cubicBezTo>
                <a:cubicBezTo>
                  <a:pt x="7641942" y="4845502"/>
                  <a:pt x="7630453" y="4847316"/>
                  <a:pt x="7618961" y="4849431"/>
                </a:cubicBezTo>
                <a:cubicBezTo>
                  <a:pt x="7606566" y="4851699"/>
                  <a:pt x="7594169" y="4854271"/>
                  <a:pt x="7581924" y="4856991"/>
                </a:cubicBezTo>
                <a:cubicBezTo>
                  <a:pt x="7570585" y="4859561"/>
                  <a:pt x="7559399" y="4862433"/>
                  <a:pt x="7548363" y="4865608"/>
                </a:cubicBezTo>
                <a:cubicBezTo>
                  <a:pt x="7539897" y="4868177"/>
                  <a:pt x="7531281" y="4870899"/>
                  <a:pt x="7522815" y="4873772"/>
                </a:cubicBezTo>
                <a:cubicBezTo>
                  <a:pt x="7513743" y="4876795"/>
                  <a:pt x="7504521" y="4879819"/>
                  <a:pt x="7495451" y="4883295"/>
                </a:cubicBezTo>
                <a:cubicBezTo>
                  <a:pt x="7486079" y="4886772"/>
                  <a:pt x="7476705" y="4890401"/>
                  <a:pt x="7467635" y="4894784"/>
                </a:cubicBezTo>
                <a:cubicBezTo>
                  <a:pt x="7459169" y="4899017"/>
                  <a:pt x="7451006" y="4904007"/>
                  <a:pt x="7442841" y="4908845"/>
                </a:cubicBezTo>
                <a:cubicBezTo>
                  <a:pt x="7435736" y="4913379"/>
                  <a:pt x="7428631" y="4917915"/>
                  <a:pt x="7421829" y="4922904"/>
                </a:cubicBezTo>
                <a:cubicBezTo>
                  <a:pt x="7414119" y="4928648"/>
                  <a:pt x="7406409" y="4934544"/>
                  <a:pt x="7399001" y="4940591"/>
                </a:cubicBezTo>
                <a:lnTo>
                  <a:pt x="7393140" y="4940036"/>
                </a:lnTo>
                <a:lnTo>
                  <a:pt x="7393256" y="4940893"/>
                </a:lnTo>
                <a:lnTo>
                  <a:pt x="7393367" y="4944979"/>
                </a:lnTo>
                <a:lnTo>
                  <a:pt x="7355567" y="4944979"/>
                </a:lnTo>
                <a:lnTo>
                  <a:pt x="7353497" y="4939229"/>
                </a:lnTo>
                <a:cubicBezTo>
                  <a:pt x="7352893" y="4938172"/>
                  <a:pt x="7352287" y="4937264"/>
                  <a:pt x="7351683" y="4936358"/>
                </a:cubicBezTo>
                <a:cubicBezTo>
                  <a:pt x="7350927" y="4936963"/>
                  <a:pt x="7350322" y="4937415"/>
                  <a:pt x="7349869" y="4937869"/>
                </a:cubicBezTo>
                <a:lnTo>
                  <a:pt x="7343154" y="4944979"/>
                </a:lnTo>
                <a:lnTo>
                  <a:pt x="7309838" y="4944979"/>
                </a:lnTo>
                <a:lnTo>
                  <a:pt x="7316459" y="4937114"/>
                </a:lnTo>
                <a:cubicBezTo>
                  <a:pt x="7320995" y="4932125"/>
                  <a:pt x="7325227" y="4927135"/>
                  <a:pt x="7330065" y="4922601"/>
                </a:cubicBezTo>
                <a:lnTo>
                  <a:pt x="7340678" y="4914582"/>
                </a:lnTo>
                <a:lnTo>
                  <a:pt x="7340797" y="4910810"/>
                </a:lnTo>
                <a:cubicBezTo>
                  <a:pt x="7344124" y="4905367"/>
                  <a:pt x="7346693" y="4899471"/>
                  <a:pt x="7348660" y="4893273"/>
                </a:cubicBezTo>
                <a:lnTo>
                  <a:pt x="7352882" y="4874332"/>
                </a:lnTo>
                <a:lnTo>
                  <a:pt x="7333995" y="4825092"/>
                </a:lnTo>
                <a:cubicBezTo>
                  <a:pt x="7331576" y="4819650"/>
                  <a:pt x="7329007" y="4814057"/>
                  <a:pt x="7326133" y="4808916"/>
                </a:cubicBezTo>
                <a:cubicBezTo>
                  <a:pt x="7323261" y="4803777"/>
                  <a:pt x="7320237" y="4798939"/>
                  <a:pt x="7317214" y="4793949"/>
                </a:cubicBezTo>
                <a:cubicBezTo>
                  <a:pt x="7313889" y="4788509"/>
                  <a:pt x="7310562" y="4783065"/>
                  <a:pt x="7307689" y="4777321"/>
                </a:cubicBezTo>
                <a:cubicBezTo>
                  <a:pt x="7306027" y="4773996"/>
                  <a:pt x="7304517" y="4770669"/>
                  <a:pt x="7302851" y="4767344"/>
                </a:cubicBezTo>
                <a:cubicBezTo>
                  <a:pt x="7290910" y="4792288"/>
                  <a:pt x="7284863" y="4819650"/>
                  <a:pt x="7278061" y="4846408"/>
                </a:cubicBezTo>
                <a:cubicBezTo>
                  <a:pt x="7276699" y="4851850"/>
                  <a:pt x="7275339" y="4857142"/>
                  <a:pt x="7274281" y="4862584"/>
                </a:cubicBezTo>
                <a:cubicBezTo>
                  <a:pt x="7273071" y="4868631"/>
                  <a:pt x="7271710" y="4874678"/>
                  <a:pt x="7270955" y="4880725"/>
                </a:cubicBezTo>
                <a:cubicBezTo>
                  <a:pt x="7270199" y="4887074"/>
                  <a:pt x="7269745" y="4893424"/>
                  <a:pt x="7269291" y="4899773"/>
                </a:cubicBezTo>
                <a:cubicBezTo>
                  <a:pt x="7268988" y="4904913"/>
                  <a:pt x="7268988" y="4910205"/>
                  <a:pt x="7268988" y="4915344"/>
                </a:cubicBezTo>
                <a:cubicBezTo>
                  <a:pt x="7269291" y="4923961"/>
                  <a:pt x="7269595" y="4932730"/>
                  <a:pt x="7270199" y="4941347"/>
                </a:cubicBezTo>
                <a:lnTo>
                  <a:pt x="7269306" y="4944979"/>
                </a:lnTo>
                <a:lnTo>
                  <a:pt x="7182234" y="4944979"/>
                </a:lnTo>
                <a:lnTo>
                  <a:pt x="7172539" y="4937266"/>
                </a:lnTo>
                <a:cubicBezTo>
                  <a:pt x="7167703" y="4933638"/>
                  <a:pt x="7162713" y="4930311"/>
                  <a:pt x="7157724" y="4926986"/>
                </a:cubicBezTo>
                <a:cubicBezTo>
                  <a:pt x="7153191" y="4924264"/>
                  <a:pt x="7148654" y="4921694"/>
                  <a:pt x="7143967" y="4919276"/>
                </a:cubicBezTo>
                <a:cubicBezTo>
                  <a:pt x="7138978" y="4916706"/>
                  <a:pt x="7133991" y="4914287"/>
                  <a:pt x="7129000" y="4911716"/>
                </a:cubicBezTo>
                <a:cubicBezTo>
                  <a:pt x="7123861" y="4909146"/>
                  <a:pt x="7118721" y="4906426"/>
                  <a:pt x="7113431" y="4904007"/>
                </a:cubicBezTo>
                <a:cubicBezTo>
                  <a:pt x="7108440" y="4901739"/>
                  <a:pt x="7103453" y="4899774"/>
                  <a:pt x="7098312" y="4897808"/>
                </a:cubicBezTo>
                <a:cubicBezTo>
                  <a:pt x="7087882" y="4893878"/>
                  <a:pt x="7077149" y="4890704"/>
                  <a:pt x="7066715" y="4886772"/>
                </a:cubicBezTo>
                <a:cubicBezTo>
                  <a:pt x="7061425" y="4884657"/>
                  <a:pt x="7056286" y="4882389"/>
                  <a:pt x="7050996" y="4880424"/>
                </a:cubicBezTo>
                <a:cubicBezTo>
                  <a:pt x="7046762" y="4878911"/>
                  <a:pt x="7042376" y="4877248"/>
                  <a:pt x="7038143" y="4875888"/>
                </a:cubicBezTo>
                <a:cubicBezTo>
                  <a:pt x="7036783" y="4875435"/>
                  <a:pt x="7035272" y="4875132"/>
                  <a:pt x="7033911" y="4874981"/>
                </a:cubicBezTo>
                <a:cubicBezTo>
                  <a:pt x="7033761" y="4874981"/>
                  <a:pt x="7033761" y="4874981"/>
                  <a:pt x="7033761" y="4874981"/>
                </a:cubicBezTo>
                <a:cubicBezTo>
                  <a:pt x="7033458" y="4875132"/>
                  <a:pt x="7033156" y="4875435"/>
                  <a:pt x="7033005" y="4875737"/>
                </a:cubicBezTo>
                <a:cubicBezTo>
                  <a:pt x="7032852" y="4876040"/>
                  <a:pt x="7032852" y="4876191"/>
                  <a:pt x="7032702" y="4876492"/>
                </a:cubicBezTo>
                <a:cubicBezTo>
                  <a:pt x="7031645" y="4880725"/>
                  <a:pt x="7031038" y="4884958"/>
                  <a:pt x="7030737" y="4889342"/>
                </a:cubicBezTo>
                <a:cubicBezTo>
                  <a:pt x="7030737" y="4897808"/>
                  <a:pt x="7032250" y="4906123"/>
                  <a:pt x="7033911" y="4914287"/>
                </a:cubicBezTo>
                <a:cubicBezTo>
                  <a:pt x="7035575" y="4920939"/>
                  <a:pt x="7037237" y="4927440"/>
                  <a:pt x="7039505" y="4933939"/>
                </a:cubicBezTo>
                <a:lnTo>
                  <a:pt x="7044140" y="4944979"/>
                </a:lnTo>
                <a:lnTo>
                  <a:pt x="7017975" y="4944979"/>
                </a:lnTo>
                <a:lnTo>
                  <a:pt x="7015166" y="4938777"/>
                </a:lnTo>
                <a:cubicBezTo>
                  <a:pt x="7011083" y="4925021"/>
                  <a:pt x="7007303" y="4910810"/>
                  <a:pt x="7006397" y="4896448"/>
                </a:cubicBezTo>
                <a:cubicBezTo>
                  <a:pt x="7006096" y="4891005"/>
                  <a:pt x="7006096" y="4885261"/>
                  <a:pt x="7007002" y="4879819"/>
                </a:cubicBezTo>
                <a:lnTo>
                  <a:pt x="7007176" y="4878945"/>
                </a:lnTo>
                <a:lnTo>
                  <a:pt x="6983871" y="4858654"/>
                </a:lnTo>
                <a:cubicBezTo>
                  <a:pt x="6979185" y="4853817"/>
                  <a:pt x="6974650" y="4848979"/>
                  <a:pt x="6970567" y="4843687"/>
                </a:cubicBezTo>
                <a:cubicBezTo>
                  <a:pt x="6967242" y="4839455"/>
                  <a:pt x="6964219" y="4835071"/>
                  <a:pt x="6961195" y="4830535"/>
                </a:cubicBezTo>
                <a:cubicBezTo>
                  <a:pt x="6946984" y="4808765"/>
                  <a:pt x="6936554" y="4784577"/>
                  <a:pt x="6928692" y="4759784"/>
                </a:cubicBezTo>
                <a:cubicBezTo>
                  <a:pt x="6924762" y="4747690"/>
                  <a:pt x="6921738" y="4735293"/>
                  <a:pt x="6918715" y="4723048"/>
                </a:cubicBezTo>
                <a:cubicBezTo>
                  <a:pt x="6915390" y="4710198"/>
                  <a:pt x="6912215" y="4697046"/>
                  <a:pt x="6910400" y="4683895"/>
                </a:cubicBezTo>
                <a:cubicBezTo>
                  <a:pt x="6909946" y="4680871"/>
                  <a:pt x="6909645" y="4677695"/>
                  <a:pt x="6909645" y="4674521"/>
                </a:cubicBezTo>
                <a:cubicBezTo>
                  <a:pt x="6909645" y="4672253"/>
                  <a:pt x="6909645" y="4670137"/>
                  <a:pt x="6909796" y="4667869"/>
                </a:cubicBezTo>
                <a:cubicBezTo>
                  <a:pt x="6909946" y="4666055"/>
                  <a:pt x="6909946" y="4664241"/>
                  <a:pt x="6910400" y="4662578"/>
                </a:cubicBezTo>
                <a:cubicBezTo>
                  <a:pt x="6911005" y="4660159"/>
                  <a:pt x="6911610" y="4657892"/>
                  <a:pt x="6912820" y="4655624"/>
                </a:cubicBezTo>
                <a:lnTo>
                  <a:pt x="6915533" y="4652315"/>
                </a:lnTo>
                <a:lnTo>
                  <a:pt x="6898458" y="4634307"/>
                </a:lnTo>
                <a:cubicBezTo>
                  <a:pt x="6890596" y="4625237"/>
                  <a:pt x="6884247" y="4614655"/>
                  <a:pt x="6878201" y="4604375"/>
                </a:cubicBezTo>
                <a:cubicBezTo>
                  <a:pt x="6871396" y="4592886"/>
                  <a:pt x="6865198" y="4581093"/>
                  <a:pt x="6859000" y="4569302"/>
                </a:cubicBezTo>
                <a:cubicBezTo>
                  <a:pt x="6852650" y="4557359"/>
                  <a:pt x="6846452" y="4545265"/>
                  <a:pt x="6840859" y="4533020"/>
                </a:cubicBezTo>
                <a:cubicBezTo>
                  <a:pt x="6835568" y="4521227"/>
                  <a:pt x="6831335" y="4508832"/>
                  <a:pt x="6827555" y="4496434"/>
                </a:cubicBezTo>
                <a:cubicBezTo>
                  <a:pt x="6825287" y="4489329"/>
                  <a:pt x="6823322" y="4482072"/>
                  <a:pt x="6823624" y="4474514"/>
                </a:cubicBezTo>
                <a:cubicBezTo>
                  <a:pt x="6823927" y="4468013"/>
                  <a:pt x="6828010" y="4462269"/>
                  <a:pt x="6833603" y="4459094"/>
                </a:cubicBezTo>
                <a:cubicBezTo>
                  <a:pt x="6837381" y="4456978"/>
                  <a:pt x="6841011" y="4455768"/>
                  <a:pt x="6845243" y="4454861"/>
                </a:cubicBezTo>
                <a:lnTo>
                  <a:pt x="6857801" y="4455397"/>
                </a:lnTo>
                <a:lnTo>
                  <a:pt x="6849779" y="4443976"/>
                </a:lnTo>
                <a:cubicBezTo>
                  <a:pt x="6842974" y="4432336"/>
                  <a:pt x="6836929" y="4420242"/>
                  <a:pt x="6831184" y="4407997"/>
                </a:cubicBezTo>
                <a:cubicBezTo>
                  <a:pt x="6828464" y="4402251"/>
                  <a:pt x="6825741" y="4396357"/>
                  <a:pt x="6822868" y="4390611"/>
                </a:cubicBezTo>
                <a:cubicBezTo>
                  <a:pt x="6819846" y="4384866"/>
                  <a:pt x="6816821" y="4379122"/>
                  <a:pt x="6813799" y="4373225"/>
                </a:cubicBezTo>
                <a:cubicBezTo>
                  <a:pt x="6811078" y="4367934"/>
                  <a:pt x="6808506" y="4362493"/>
                  <a:pt x="6805937" y="4357049"/>
                </a:cubicBezTo>
                <a:cubicBezTo>
                  <a:pt x="6803367" y="4351154"/>
                  <a:pt x="6800494" y="4345258"/>
                  <a:pt x="6798378" y="4339211"/>
                </a:cubicBezTo>
                <a:cubicBezTo>
                  <a:pt x="6796413" y="4333467"/>
                  <a:pt x="6794599" y="4327571"/>
                  <a:pt x="6793088" y="4321524"/>
                </a:cubicBezTo>
                <a:cubicBezTo>
                  <a:pt x="6792180" y="4317743"/>
                  <a:pt x="6791274" y="4313814"/>
                  <a:pt x="6790669" y="4309884"/>
                </a:cubicBezTo>
                <a:cubicBezTo>
                  <a:pt x="6790215" y="4305802"/>
                  <a:pt x="6789763" y="4301719"/>
                  <a:pt x="6790518" y="4297637"/>
                </a:cubicBezTo>
                <a:cubicBezTo>
                  <a:pt x="6791577" y="4292044"/>
                  <a:pt x="6795203" y="4287962"/>
                  <a:pt x="6800192" y="4285543"/>
                </a:cubicBezTo>
                <a:lnTo>
                  <a:pt x="6801883" y="4285288"/>
                </a:lnTo>
                <a:lnTo>
                  <a:pt x="6769353" y="4243063"/>
                </a:lnTo>
                <a:cubicBezTo>
                  <a:pt x="6762247" y="4232331"/>
                  <a:pt x="6755446" y="4221294"/>
                  <a:pt x="6748944" y="4210107"/>
                </a:cubicBezTo>
                <a:cubicBezTo>
                  <a:pt x="6742141" y="4198618"/>
                  <a:pt x="6736397" y="4186524"/>
                  <a:pt x="6730499" y="4174733"/>
                </a:cubicBezTo>
                <a:cubicBezTo>
                  <a:pt x="6727476" y="4168837"/>
                  <a:pt x="6724755" y="4162790"/>
                  <a:pt x="6722186" y="4156590"/>
                </a:cubicBezTo>
                <a:cubicBezTo>
                  <a:pt x="6719919" y="4150997"/>
                  <a:pt x="6717651" y="4145404"/>
                  <a:pt x="6715837" y="4139508"/>
                </a:cubicBezTo>
                <a:cubicBezTo>
                  <a:pt x="6714022" y="4133159"/>
                  <a:pt x="6712359" y="4126507"/>
                  <a:pt x="6711754" y="4119855"/>
                </a:cubicBezTo>
                <a:cubicBezTo>
                  <a:pt x="6711603" y="4118041"/>
                  <a:pt x="6711603" y="4116378"/>
                  <a:pt x="6711603" y="4114564"/>
                </a:cubicBezTo>
                <a:cubicBezTo>
                  <a:pt x="6711754" y="4109122"/>
                  <a:pt x="6712662" y="4104284"/>
                  <a:pt x="6714929" y="4099446"/>
                </a:cubicBezTo>
                <a:cubicBezTo>
                  <a:pt x="6717197" y="4094759"/>
                  <a:pt x="6721127" y="4091131"/>
                  <a:pt x="6725662" y="4088562"/>
                </a:cubicBezTo>
                <a:cubicBezTo>
                  <a:pt x="6729593" y="4086294"/>
                  <a:pt x="6733827" y="4084783"/>
                  <a:pt x="6738360" y="4084178"/>
                </a:cubicBezTo>
                <a:lnTo>
                  <a:pt x="6743337" y="4084354"/>
                </a:lnTo>
                <a:lnTo>
                  <a:pt x="6732768" y="4069967"/>
                </a:lnTo>
                <a:cubicBezTo>
                  <a:pt x="6727476" y="4062256"/>
                  <a:pt x="6722487" y="4054397"/>
                  <a:pt x="6717347" y="4046534"/>
                </a:cubicBezTo>
                <a:cubicBezTo>
                  <a:pt x="6707067" y="4030661"/>
                  <a:pt x="6696787" y="4014938"/>
                  <a:pt x="6688321" y="3998007"/>
                </a:cubicBezTo>
                <a:cubicBezTo>
                  <a:pt x="6682878" y="3986971"/>
                  <a:pt x="6678193" y="3975633"/>
                  <a:pt x="6673356" y="3964294"/>
                </a:cubicBezTo>
                <a:cubicBezTo>
                  <a:pt x="6668215" y="3952049"/>
                  <a:pt x="6663226" y="3939653"/>
                  <a:pt x="6658842" y="3927105"/>
                </a:cubicBezTo>
                <a:cubicBezTo>
                  <a:pt x="6656573" y="3920604"/>
                  <a:pt x="6654912" y="3913953"/>
                  <a:pt x="6653702" y="3907301"/>
                </a:cubicBezTo>
                <a:cubicBezTo>
                  <a:pt x="6652945" y="3902917"/>
                  <a:pt x="6652342" y="3897929"/>
                  <a:pt x="6653098" y="3893543"/>
                </a:cubicBezTo>
                <a:cubicBezTo>
                  <a:pt x="6654004" y="3888706"/>
                  <a:pt x="6655971" y="3884776"/>
                  <a:pt x="6659750" y="3881602"/>
                </a:cubicBezTo>
                <a:cubicBezTo>
                  <a:pt x="6662923" y="3879032"/>
                  <a:pt x="6667307" y="3877369"/>
                  <a:pt x="6671389" y="3877218"/>
                </a:cubicBezTo>
                <a:lnTo>
                  <a:pt x="6688467" y="3878924"/>
                </a:lnTo>
                <a:lnTo>
                  <a:pt x="6686810" y="3876459"/>
                </a:lnTo>
                <a:cubicBezTo>
                  <a:pt x="6679705" y="3864819"/>
                  <a:pt x="6672448" y="3853179"/>
                  <a:pt x="6665948" y="3841085"/>
                </a:cubicBezTo>
                <a:cubicBezTo>
                  <a:pt x="6662169" y="3833979"/>
                  <a:pt x="6658539" y="3827026"/>
                  <a:pt x="6655062" y="3819769"/>
                </a:cubicBezTo>
                <a:cubicBezTo>
                  <a:pt x="6652342" y="3814024"/>
                  <a:pt x="6649923" y="3808280"/>
                  <a:pt x="6647504" y="3802384"/>
                </a:cubicBezTo>
                <a:cubicBezTo>
                  <a:pt x="6637677" y="3778196"/>
                  <a:pt x="6628909" y="3753553"/>
                  <a:pt x="6622711" y="3728156"/>
                </a:cubicBezTo>
                <a:cubicBezTo>
                  <a:pt x="6619689" y="3715457"/>
                  <a:pt x="6616514" y="3702758"/>
                  <a:pt x="6615152" y="3689758"/>
                </a:cubicBezTo>
                <a:cubicBezTo>
                  <a:pt x="6614851" y="3685979"/>
                  <a:pt x="6614547" y="3682198"/>
                  <a:pt x="6615455" y="3678570"/>
                </a:cubicBezTo>
                <a:cubicBezTo>
                  <a:pt x="6616211" y="3676000"/>
                  <a:pt x="6617270" y="3673431"/>
                  <a:pt x="6619084" y="3671314"/>
                </a:cubicBezTo>
                <a:cubicBezTo>
                  <a:pt x="6620897" y="3669349"/>
                  <a:pt x="6623165" y="3667685"/>
                  <a:pt x="6625584" y="3666628"/>
                </a:cubicBezTo>
                <a:cubicBezTo>
                  <a:pt x="6631328" y="3664057"/>
                  <a:pt x="6637527" y="3664057"/>
                  <a:pt x="6643725" y="3664511"/>
                </a:cubicBezTo>
                <a:cubicBezTo>
                  <a:pt x="6646144" y="3664662"/>
                  <a:pt x="6648563" y="3665116"/>
                  <a:pt x="6650528" y="3665871"/>
                </a:cubicBezTo>
                <a:cubicBezTo>
                  <a:pt x="6656274" y="3667081"/>
                  <a:pt x="6662017" y="3669198"/>
                  <a:pt x="6667459" y="3671464"/>
                </a:cubicBezTo>
                <a:cubicBezTo>
                  <a:pt x="6679404" y="3676304"/>
                  <a:pt x="6690740" y="3682501"/>
                  <a:pt x="6701777" y="3689001"/>
                </a:cubicBezTo>
                <a:cubicBezTo>
                  <a:pt x="6706765" y="3692026"/>
                  <a:pt x="6711904" y="3694897"/>
                  <a:pt x="6716894" y="3697921"/>
                </a:cubicBezTo>
                <a:cubicBezTo>
                  <a:pt x="6722790" y="3701398"/>
                  <a:pt x="6728382" y="3705177"/>
                  <a:pt x="6734128" y="3708958"/>
                </a:cubicBezTo>
                <a:lnTo>
                  <a:pt x="6744968" y="3715538"/>
                </a:lnTo>
                <a:lnTo>
                  <a:pt x="6745769" y="3715459"/>
                </a:lnTo>
                <a:cubicBezTo>
                  <a:pt x="6747887" y="3715762"/>
                  <a:pt x="6749852" y="3716214"/>
                  <a:pt x="6751817" y="3716517"/>
                </a:cubicBezTo>
                <a:cubicBezTo>
                  <a:pt x="6752422" y="3716517"/>
                  <a:pt x="6753027" y="3716668"/>
                  <a:pt x="6753630" y="3716971"/>
                </a:cubicBezTo>
                <a:lnTo>
                  <a:pt x="6758931" y="3718738"/>
                </a:lnTo>
                <a:lnTo>
                  <a:pt x="6754839" y="3709562"/>
                </a:lnTo>
                <a:cubicBezTo>
                  <a:pt x="6751968" y="3703364"/>
                  <a:pt x="6749699" y="3697014"/>
                  <a:pt x="6747130" y="3690666"/>
                </a:cubicBezTo>
                <a:cubicBezTo>
                  <a:pt x="6744558" y="3684466"/>
                  <a:pt x="6741990" y="3678118"/>
                  <a:pt x="6739571" y="3671767"/>
                </a:cubicBezTo>
                <a:cubicBezTo>
                  <a:pt x="6734886" y="3659523"/>
                  <a:pt x="6730650" y="3646975"/>
                  <a:pt x="6726871" y="3634428"/>
                </a:cubicBezTo>
                <a:cubicBezTo>
                  <a:pt x="6723243" y="3622636"/>
                  <a:pt x="6719917" y="3610692"/>
                  <a:pt x="6716592" y="3598901"/>
                </a:cubicBezTo>
                <a:cubicBezTo>
                  <a:pt x="6712963" y="3586202"/>
                  <a:pt x="6709184" y="3573353"/>
                  <a:pt x="6706614" y="3560351"/>
                </a:cubicBezTo>
                <a:cubicBezTo>
                  <a:pt x="6706008" y="3557177"/>
                  <a:pt x="6705556" y="3554002"/>
                  <a:pt x="6705102" y="3550826"/>
                </a:cubicBezTo>
                <a:cubicBezTo>
                  <a:pt x="6704800" y="3548862"/>
                  <a:pt x="6704800" y="3547047"/>
                  <a:pt x="6704951" y="3545083"/>
                </a:cubicBezTo>
                <a:cubicBezTo>
                  <a:pt x="6705102" y="3542965"/>
                  <a:pt x="6705706" y="3541000"/>
                  <a:pt x="6706462" y="3538885"/>
                </a:cubicBezTo>
                <a:cubicBezTo>
                  <a:pt x="6707370" y="3536163"/>
                  <a:pt x="6709789" y="3534349"/>
                  <a:pt x="6712057" y="3532988"/>
                </a:cubicBezTo>
                <a:cubicBezTo>
                  <a:pt x="6714173" y="3531628"/>
                  <a:pt x="6716743" y="3530570"/>
                  <a:pt x="6719162" y="3530570"/>
                </a:cubicBezTo>
                <a:cubicBezTo>
                  <a:pt x="6721581" y="3530570"/>
                  <a:pt x="6723849" y="3530720"/>
                  <a:pt x="6726871" y="3530720"/>
                </a:cubicBezTo>
                <a:cubicBezTo>
                  <a:pt x="6727022" y="3530871"/>
                  <a:pt x="6727174" y="3530871"/>
                  <a:pt x="6727325" y="3530871"/>
                </a:cubicBezTo>
                <a:cubicBezTo>
                  <a:pt x="6729591" y="3531325"/>
                  <a:pt x="6732163" y="3532233"/>
                  <a:pt x="6734279" y="3533139"/>
                </a:cubicBezTo>
                <a:cubicBezTo>
                  <a:pt x="6735488" y="3533593"/>
                  <a:pt x="6736851" y="3534198"/>
                  <a:pt x="6738058" y="3534803"/>
                </a:cubicBezTo>
                <a:cubicBezTo>
                  <a:pt x="6740630" y="3536163"/>
                  <a:pt x="6743350" y="3537523"/>
                  <a:pt x="6745920" y="3539035"/>
                </a:cubicBezTo>
                <a:cubicBezTo>
                  <a:pt x="6757560" y="3545989"/>
                  <a:pt x="6769351" y="3552944"/>
                  <a:pt x="6780388" y="3560956"/>
                </a:cubicBezTo>
                <a:cubicBezTo>
                  <a:pt x="6790819" y="3568515"/>
                  <a:pt x="6800797" y="3576678"/>
                  <a:pt x="6811229" y="3584388"/>
                </a:cubicBezTo>
                <a:cubicBezTo>
                  <a:pt x="6821357" y="3591796"/>
                  <a:pt x="6831184" y="3599808"/>
                  <a:pt x="6840406" y="3608426"/>
                </a:cubicBezTo>
                <a:cubicBezTo>
                  <a:pt x="6850080" y="3617496"/>
                  <a:pt x="6859152" y="3627473"/>
                  <a:pt x="6866861" y="3638207"/>
                </a:cubicBezTo>
                <a:cubicBezTo>
                  <a:pt x="6873966" y="3648033"/>
                  <a:pt x="6880618" y="3658162"/>
                  <a:pt x="6886664" y="3668744"/>
                </a:cubicBezTo>
                <a:lnTo>
                  <a:pt x="6894830" y="3684069"/>
                </a:lnTo>
                <a:lnTo>
                  <a:pt x="6896945" y="3669803"/>
                </a:lnTo>
                <a:cubicBezTo>
                  <a:pt x="6899514" y="3657558"/>
                  <a:pt x="6902237" y="3645313"/>
                  <a:pt x="6905562" y="3633369"/>
                </a:cubicBezTo>
                <a:cubicBezTo>
                  <a:pt x="6907375" y="3626565"/>
                  <a:pt x="6909341" y="3619763"/>
                  <a:pt x="6912062" y="3613262"/>
                </a:cubicBezTo>
                <a:cubicBezTo>
                  <a:pt x="6913271" y="3610391"/>
                  <a:pt x="6914481" y="3607367"/>
                  <a:pt x="6915994" y="3604645"/>
                </a:cubicBezTo>
                <a:cubicBezTo>
                  <a:pt x="6916748" y="3603436"/>
                  <a:pt x="6917505" y="3602076"/>
                  <a:pt x="6918261" y="3600866"/>
                </a:cubicBezTo>
                <a:cubicBezTo>
                  <a:pt x="6920529" y="3597087"/>
                  <a:pt x="6923249" y="3593156"/>
                  <a:pt x="6927028" y="3590737"/>
                </a:cubicBezTo>
                <a:cubicBezTo>
                  <a:pt x="6930506" y="3588471"/>
                  <a:pt x="6933831" y="3587109"/>
                  <a:pt x="6937914" y="3586353"/>
                </a:cubicBezTo>
                <a:cubicBezTo>
                  <a:pt x="6939124" y="3586052"/>
                  <a:pt x="6940635" y="3586202"/>
                  <a:pt x="6941995" y="3586202"/>
                </a:cubicBezTo>
                <a:cubicBezTo>
                  <a:pt x="6943052" y="3586504"/>
                  <a:pt x="6944111" y="3586807"/>
                  <a:pt x="6945017" y="3587109"/>
                </a:cubicBezTo>
                <a:cubicBezTo>
                  <a:pt x="6946682" y="3587713"/>
                  <a:pt x="6948193" y="3588772"/>
                  <a:pt x="6949553" y="3589831"/>
                </a:cubicBezTo>
                <a:cubicBezTo>
                  <a:pt x="6950612" y="3590889"/>
                  <a:pt x="6951671" y="3592097"/>
                  <a:pt x="6952728" y="3593308"/>
                </a:cubicBezTo>
                <a:cubicBezTo>
                  <a:pt x="6953182" y="3593911"/>
                  <a:pt x="6953483" y="3594365"/>
                  <a:pt x="6953940" y="3594970"/>
                </a:cubicBezTo>
                <a:cubicBezTo>
                  <a:pt x="6954391" y="3595727"/>
                  <a:pt x="6954846" y="3596330"/>
                  <a:pt x="6955297" y="3596936"/>
                </a:cubicBezTo>
                <a:cubicBezTo>
                  <a:pt x="6956055" y="3598144"/>
                  <a:pt x="6956811" y="3599506"/>
                  <a:pt x="6957566" y="3600715"/>
                </a:cubicBezTo>
                <a:cubicBezTo>
                  <a:pt x="6960893" y="3606612"/>
                  <a:pt x="6963915" y="3612659"/>
                  <a:pt x="6966636" y="3618857"/>
                </a:cubicBezTo>
                <a:cubicBezTo>
                  <a:pt x="6972081" y="3630798"/>
                  <a:pt x="6977067" y="3642894"/>
                  <a:pt x="6981150" y="3655290"/>
                </a:cubicBezTo>
                <a:cubicBezTo>
                  <a:pt x="6985231" y="3667233"/>
                  <a:pt x="6988859" y="3679327"/>
                  <a:pt x="6992184" y="3691421"/>
                </a:cubicBezTo>
                <a:cubicBezTo>
                  <a:pt x="6994151" y="3698224"/>
                  <a:pt x="6995663" y="3705026"/>
                  <a:pt x="6997175" y="3711830"/>
                </a:cubicBezTo>
                <a:cubicBezTo>
                  <a:pt x="6998534" y="3718028"/>
                  <a:pt x="6999896" y="3724377"/>
                  <a:pt x="7000953" y="3730727"/>
                </a:cubicBezTo>
                <a:lnTo>
                  <a:pt x="7004848" y="3761516"/>
                </a:lnTo>
                <a:lnTo>
                  <a:pt x="7008361" y="3755972"/>
                </a:lnTo>
                <a:cubicBezTo>
                  <a:pt x="7011233" y="3752647"/>
                  <a:pt x="7014410" y="3750228"/>
                  <a:pt x="7018491" y="3748565"/>
                </a:cubicBezTo>
                <a:cubicBezTo>
                  <a:pt x="7021665" y="3747205"/>
                  <a:pt x="7025445" y="3747205"/>
                  <a:pt x="7028920" y="3748111"/>
                </a:cubicBezTo>
                <a:cubicBezTo>
                  <a:pt x="7029979" y="3748263"/>
                  <a:pt x="7031038" y="3748565"/>
                  <a:pt x="7032097" y="3749019"/>
                </a:cubicBezTo>
                <a:cubicBezTo>
                  <a:pt x="7036180" y="3750682"/>
                  <a:pt x="7040108" y="3753252"/>
                  <a:pt x="7043132" y="3756426"/>
                </a:cubicBezTo>
                <a:cubicBezTo>
                  <a:pt x="7045852" y="3759299"/>
                  <a:pt x="7048574" y="3762322"/>
                  <a:pt x="7050690" y="3765648"/>
                </a:cubicBezTo>
                <a:cubicBezTo>
                  <a:pt x="7055076" y="3772602"/>
                  <a:pt x="7058855" y="3780313"/>
                  <a:pt x="7062028" y="3787871"/>
                </a:cubicBezTo>
                <a:cubicBezTo>
                  <a:pt x="7064447" y="3793918"/>
                  <a:pt x="7066866" y="3799965"/>
                  <a:pt x="7068984" y="3806163"/>
                </a:cubicBezTo>
                <a:cubicBezTo>
                  <a:pt x="7077298" y="3831259"/>
                  <a:pt x="7083346" y="3857412"/>
                  <a:pt x="7085310" y="3883868"/>
                </a:cubicBezTo>
                <a:cubicBezTo>
                  <a:pt x="7086369" y="3897172"/>
                  <a:pt x="7086518" y="3910626"/>
                  <a:pt x="7085915" y="3924080"/>
                </a:cubicBezTo>
                <a:lnTo>
                  <a:pt x="7085388" y="3933648"/>
                </a:lnTo>
                <a:lnTo>
                  <a:pt x="7100580" y="3922871"/>
                </a:lnTo>
                <a:cubicBezTo>
                  <a:pt x="7102545" y="3922720"/>
                  <a:pt x="7104207" y="3922871"/>
                  <a:pt x="7105720" y="3923174"/>
                </a:cubicBezTo>
                <a:cubicBezTo>
                  <a:pt x="7113582" y="3924837"/>
                  <a:pt x="7119326" y="3931791"/>
                  <a:pt x="7123559" y="3938292"/>
                </a:cubicBezTo>
                <a:cubicBezTo>
                  <a:pt x="7125221" y="3940861"/>
                  <a:pt x="7126884" y="3943432"/>
                  <a:pt x="7128395" y="3946153"/>
                </a:cubicBezTo>
                <a:cubicBezTo>
                  <a:pt x="7131873" y="3952501"/>
                  <a:pt x="7135199" y="3959002"/>
                  <a:pt x="7138072" y="3965654"/>
                </a:cubicBezTo>
                <a:cubicBezTo>
                  <a:pt x="7143362" y="3977597"/>
                  <a:pt x="7147141" y="3990145"/>
                  <a:pt x="7150619" y="4002541"/>
                </a:cubicBezTo>
                <a:cubicBezTo>
                  <a:pt x="7157876" y="4027939"/>
                  <a:pt x="7164223" y="4053489"/>
                  <a:pt x="7168004" y="4079642"/>
                </a:cubicBezTo>
                <a:cubicBezTo>
                  <a:pt x="7168911" y="4086143"/>
                  <a:pt x="7169818" y="4092491"/>
                  <a:pt x="7170119" y="4098992"/>
                </a:cubicBezTo>
                <a:cubicBezTo>
                  <a:pt x="7170573" y="4105341"/>
                  <a:pt x="7170725" y="4111691"/>
                  <a:pt x="7170875" y="4118040"/>
                </a:cubicBezTo>
                <a:lnTo>
                  <a:pt x="7171079" y="4123946"/>
                </a:lnTo>
                <a:lnTo>
                  <a:pt x="7176016" y="4118797"/>
                </a:lnTo>
                <a:cubicBezTo>
                  <a:pt x="7179797" y="4115470"/>
                  <a:pt x="7185237" y="4113505"/>
                  <a:pt x="7190227" y="4114715"/>
                </a:cubicBezTo>
                <a:cubicBezTo>
                  <a:pt x="7191133" y="4114867"/>
                  <a:pt x="7192041" y="4115169"/>
                  <a:pt x="7192947" y="4115623"/>
                </a:cubicBezTo>
                <a:cubicBezTo>
                  <a:pt x="7198693" y="4118343"/>
                  <a:pt x="7201566" y="4124239"/>
                  <a:pt x="7204135" y="4129682"/>
                </a:cubicBezTo>
                <a:cubicBezTo>
                  <a:pt x="7206705" y="4135124"/>
                  <a:pt x="7209277" y="4140869"/>
                  <a:pt x="7211392" y="4146613"/>
                </a:cubicBezTo>
                <a:cubicBezTo>
                  <a:pt x="7213660" y="4152811"/>
                  <a:pt x="7216077" y="4159161"/>
                  <a:pt x="7217891" y="4165510"/>
                </a:cubicBezTo>
                <a:cubicBezTo>
                  <a:pt x="7219858" y="4172011"/>
                  <a:pt x="7221671" y="4178512"/>
                  <a:pt x="7223335" y="4185011"/>
                </a:cubicBezTo>
                <a:cubicBezTo>
                  <a:pt x="7226509" y="4197258"/>
                  <a:pt x="7229684" y="4209653"/>
                  <a:pt x="7233009" y="4222051"/>
                </a:cubicBezTo>
                <a:cubicBezTo>
                  <a:pt x="7236639" y="4235354"/>
                  <a:pt x="7240115" y="4248658"/>
                  <a:pt x="7242685" y="4262263"/>
                </a:cubicBezTo>
                <a:cubicBezTo>
                  <a:pt x="7244953" y="4274660"/>
                  <a:pt x="7246919" y="4287056"/>
                  <a:pt x="7247522" y="4299604"/>
                </a:cubicBezTo>
                <a:cubicBezTo>
                  <a:pt x="7247825" y="4305802"/>
                  <a:pt x="7248127" y="4311849"/>
                  <a:pt x="7248279" y="4317896"/>
                </a:cubicBezTo>
                <a:lnTo>
                  <a:pt x="7248393" y="4324643"/>
                </a:lnTo>
                <a:lnTo>
                  <a:pt x="7250091" y="4325152"/>
                </a:lnTo>
                <a:cubicBezTo>
                  <a:pt x="7252663" y="4326060"/>
                  <a:pt x="7254477" y="4327117"/>
                  <a:pt x="7256743" y="4328630"/>
                </a:cubicBezTo>
                <a:cubicBezTo>
                  <a:pt x="7263698" y="4333013"/>
                  <a:pt x="7268385" y="4339665"/>
                  <a:pt x="7271861" y="4346923"/>
                </a:cubicBezTo>
                <a:cubicBezTo>
                  <a:pt x="7277908" y="4359620"/>
                  <a:pt x="7281689" y="4373378"/>
                  <a:pt x="7285013" y="4386984"/>
                </a:cubicBezTo>
                <a:cubicBezTo>
                  <a:pt x="7288188" y="4399985"/>
                  <a:pt x="7290910" y="4413138"/>
                  <a:pt x="7293025" y="4426290"/>
                </a:cubicBezTo>
                <a:cubicBezTo>
                  <a:pt x="7294992" y="4438384"/>
                  <a:pt x="7297107" y="4450478"/>
                  <a:pt x="7297863" y="4462723"/>
                </a:cubicBezTo>
                <a:lnTo>
                  <a:pt x="7298107" y="4493728"/>
                </a:lnTo>
                <a:lnTo>
                  <a:pt x="7298317" y="4493562"/>
                </a:lnTo>
                <a:cubicBezTo>
                  <a:pt x="7300131" y="4492655"/>
                  <a:pt x="7301795" y="4491446"/>
                  <a:pt x="7303609" y="4490841"/>
                </a:cubicBezTo>
                <a:cubicBezTo>
                  <a:pt x="7307540" y="4489630"/>
                  <a:pt x="7311169" y="4489178"/>
                  <a:pt x="7315249" y="4489933"/>
                </a:cubicBezTo>
                <a:cubicBezTo>
                  <a:pt x="7315399" y="4489933"/>
                  <a:pt x="7315552" y="4489933"/>
                  <a:pt x="7315552" y="4489329"/>
                </a:cubicBezTo>
                <a:cubicBezTo>
                  <a:pt x="7319935" y="4490235"/>
                  <a:pt x="7323865" y="4492957"/>
                  <a:pt x="7327041" y="4496131"/>
                </a:cubicBezTo>
                <a:cubicBezTo>
                  <a:pt x="7330065" y="4499155"/>
                  <a:pt x="7332030" y="4502331"/>
                  <a:pt x="7333995" y="4505959"/>
                </a:cubicBezTo>
                <a:cubicBezTo>
                  <a:pt x="7337775" y="4513215"/>
                  <a:pt x="7340949" y="4520623"/>
                  <a:pt x="7343065" y="4528484"/>
                </a:cubicBezTo>
                <a:cubicBezTo>
                  <a:pt x="7346543" y="4541484"/>
                  <a:pt x="7348357" y="4554938"/>
                  <a:pt x="7349567" y="4568394"/>
                </a:cubicBezTo>
                <a:cubicBezTo>
                  <a:pt x="7350171" y="4574895"/>
                  <a:pt x="7350473" y="4581547"/>
                  <a:pt x="7350775" y="4588046"/>
                </a:cubicBezTo>
                <a:cubicBezTo>
                  <a:pt x="7351077" y="4594547"/>
                  <a:pt x="7351381" y="4601048"/>
                  <a:pt x="7351531" y="4607549"/>
                </a:cubicBezTo>
                <a:lnTo>
                  <a:pt x="7351531" y="4628309"/>
                </a:lnTo>
                <a:lnTo>
                  <a:pt x="7363625" y="4593943"/>
                </a:lnTo>
                <a:cubicBezTo>
                  <a:pt x="7368161" y="4581999"/>
                  <a:pt x="7373150" y="4570208"/>
                  <a:pt x="7378440" y="4558416"/>
                </a:cubicBezTo>
                <a:cubicBezTo>
                  <a:pt x="7381011" y="4552974"/>
                  <a:pt x="7383430" y="4547380"/>
                  <a:pt x="7386303" y="4542089"/>
                </a:cubicBezTo>
                <a:cubicBezTo>
                  <a:pt x="7389023" y="4537100"/>
                  <a:pt x="7391745" y="4532112"/>
                  <a:pt x="7394467" y="4527124"/>
                </a:cubicBezTo>
                <a:cubicBezTo>
                  <a:pt x="7397187" y="4522284"/>
                  <a:pt x="7399606" y="4517296"/>
                  <a:pt x="7402477" y="4512611"/>
                </a:cubicBezTo>
                <a:cubicBezTo>
                  <a:pt x="7404141" y="4509889"/>
                  <a:pt x="7406105" y="4507470"/>
                  <a:pt x="7408373" y="4505202"/>
                </a:cubicBezTo>
                <a:cubicBezTo>
                  <a:pt x="7410641" y="4502783"/>
                  <a:pt x="7413363" y="4500364"/>
                  <a:pt x="7416689" y="4499307"/>
                </a:cubicBezTo>
                <a:cubicBezTo>
                  <a:pt x="7418806" y="4498399"/>
                  <a:pt x="7420921" y="4497945"/>
                  <a:pt x="7423189" y="4498249"/>
                </a:cubicBezTo>
                <a:cubicBezTo>
                  <a:pt x="7423491" y="4498249"/>
                  <a:pt x="7423945" y="4498249"/>
                  <a:pt x="7424247" y="4498249"/>
                </a:cubicBezTo>
                <a:cubicBezTo>
                  <a:pt x="7425609" y="4498550"/>
                  <a:pt x="7426969" y="4499004"/>
                  <a:pt x="7428329" y="4499307"/>
                </a:cubicBezTo>
                <a:cubicBezTo>
                  <a:pt x="7429992" y="4499760"/>
                  <a:pt x="7432109" y="4501272"/>
                  <a:pt x="7433317" y="4502481"/>
                </a:cubicBezTo>
                <a:cubicBezTo>
                  <a:pt x="7434376" y="4503388"/>
                  <a:pt x="7435435" y="4504446"/>
                  <a:pt x="7436341" y="4505656"/>
                </a:cubicBezTo>
                <a:cubicBezTo>
                  <a:pt x="7438609" y="4509133"/>
                  <a:pt x="7440726" y="4512761"/>
                  <a:pt x="7442540" y="4516540"/>
                </a:cubicBezTo>
                <a:cubicBezTo>
                  <a:pt x="7442993" y="4517750"/>
                  <a:pt x="7443447" y="4518809"/>
                  <a:pt x="7444203" y="4520169"/>
                </a:cubicBezTo>
                <a:lnTo>
                  <a:pt x="7446043" y="4525760"/>
                </a:lnTo>
                <a:lnTo>
                  <a:pt x="7449192" y="4514879"/>
                </a:lnTo>
                <a:cubicBezTo>
                  <a:pt x="7451912" y="4506714"/>
                  <a:pt x="7455389" y="4498552"/>
                  <a:pt x="7458413" y="4490389"/>
                </a:cubicBezTo>
                <a:cubicBezTo>
                  <a:pt x="7461133" y="4482980"/>
                  <a:pt x="7464157" y="4475724"/>
                  <a:pt x="7467331" y="4468467"/>
                </a:cubicBezTo>
                <a:lnTo>
                  <a:pt x="7481691" y="4436878"/>
                </a:lnTo>
                <a:lnTo>
                  <a:pt x="7469903" y="4420242"/>
                </a:lnTo>
                <a:cubicBezTo>
                  <a:pt x="7463401" y="4410114"/>
                  <a:pt x="7458110" y="4399380"/>
                  <a:pt x="7453727" y="4388192"/>
                </a:cubicBezTo>
                <a:cubicBezTo>
                  <a:pt x="7451157" y="4381844"/>
                  <a:pt x="7449039" y="4375493"/>
                  <a:pt x="7447679" y="4368842"/>
                </a:cubicBezTo>
                <a:cubicBezTo>
                  <a:pt x="7446470" y="4362947"/>
                  <a:pt x="7446016" y="4356597"/>
                  <a:pt x="7446621" y="4350702"/>
                </a:cubicBezTo>
                <a:cubicBezTo>
                  <a:pt x="7446924" y="4346922"/>
                  <a:pt x="7447981" y="4343446"/>
                  <a:pt x="7449947" y="4340270"/>
                </a:cubicBezTo>
                <a:cubicBezTo>
                  <a:pt x="7450098" y="4340119"/>
                  <a:pt x="7450249" y="4339817"/>
                  <a:pt x="7450399" y="4339514"/>
                </a:cubicBezTo>
                <a:cubicBezTo>
                  <a:pt x="7453121" y="4335584"/>
                  <a:pt x="7457807" y="4333166"/>
                  <a:pt x="7462495" y="4332712"/>
                </a:cubicBezTo>
                <a:cubicBezTo>
                  <a:pt x="7463401" y="4332712"/>
                  <a:pt x="7464459" y="4332561"/>
                  <a:pt x="7465367" y="4332863"/>
                </a:cubicBezTo>
                <a:cubicBezTo>
                  <a:pt x="7468239" y="4332863"/>
                  <a:pt x="7470961" y="4333316"/>
                  <a:pt x="7473833" y="4333921"/>
                </a:cubicBezTo>
                <a:lnTo>
                  <a:pt x="7479017" y="4335027"/>
                </a:lnTo>
                <a:lnTo>
                  <a:pt x="7468543" y="4326209"/>
                </a:lnTo>
                <a:cubicBezTo>
                  <a:pt x="7460077" y="4318500"/>
                  <a:pt x="7451914" y="4310185"/>
                  <a:pt x="7444053" y="4301719"/>
                </a:cubicBezTo>
                <a:cubicBezTo>
                  <a:pt x="7435587" y="4292800"/>
                  <a:pt x="7427573" y="4283578"/>
                  <a:pt x="7420166" y="4273752"/>
                </a:cubicBezTo>
                <a:cubicBezTo>
                  <a:pt x="7412003" y="4262868"/>
                  <a:pt x="7403989" y="4251983"/>
                  <a:pt x="7397037" y="4240341"/>
                </a:cubicBezTo>
                <a:cubicBezTo>
                  <a:pt x="7394013" y="4235202"/>
                  <a:pt x="7390989" y="4229760"/>
                  <a:pt x="7388267" y="4224317"/>
                </a:cubicBezTo>
                <a:cubicBezTo>
                  <a:pt x="7385850" y="4219329"/>
                  <a:pt x="7383430" y="4214339"/>
                  <a:pt x="7381163" y="4209350"/>
                </a:cubicBezTo>
                <a:cubicBezTo>
                  <a:pt x="7375418" y="4197256"/>
                  <a:pt x="7369371" y="4185162"/>
                  <a:pt x="7366347" y="4172162"/>
                </a:cubicBezTo>
                <a:cubicBezTo>
                  <a:pt x="7365441" y="4167778"/>
                  <a:pt x="7364684" y="4163242"/>
                  <a:pt x="7364383" y="4158707"/>
                </a:cubicBezTo>
                <a:cubicBezTo>
                  <a:pt x="7364231" y="4154474"/>
                  <a:pt x="7364684" y="4150694"/>
                  <a:pt x="7365743" y="4146764"/>
                </a:cubicBezTo>
                <a:cubicBezTo>
                  <a:pt x="7366347" y="4144950"/>
                  <a:pt x="7367406" y="4143136"/>
                  <a:pt x="7368465" y="4141472"/>
                </a:cubicBezTo>
                <a:cubicBezTo>
                  <a:pt x="7369371" y="4140263"/>
                  <a:pt x="7370279" y="4139204"/>
                  <a:pt x="7371335" y="4138146"/>
                </a:cubicBezTo>
                <a:cubicBezTo>
                  <a:pt x="7372697" y="4137240"/>
                  <a:pt x="7374057" y="4136332"/>
                  <a:pt x="7375570" y="4135576"/>
                </a:cubicBezTo>
                <a:cubicBezTo>
                  <a:pt x="7377232" y="4134518"/>
                  <a:pt x="7380255" y="4134065"/>
                  <a:pt x="7382371" y="4133611"/>
                </a:cubicBezTo>
                <a:cubicBezTo>
                  <a:pt x="7382523" y="4133611"/>
                  <a:pt x="7382827" y="4133611"/>
                  <a:pt x="7383128" y="4133611"/>
                </a:cubicBezTo>
                <a:cubicBezTo>
                  <a:pt x="7385547" y="4133762"/>
                  <a:pt x="7387815" y="4134216"/>
                  <a:pt x="7390081" y="4134670"/>
                </a:cubicBezTo>
                <a:cubicBezTo>
                  <a:pt x="7391443" y="4135124"/>
                  <a:pt x="7392803" y="4135425"/>
                  <a:pt x="7394163" y="4135729"/>
                </a:cubicBezTo>
                <a:lnTo>
                  <a:pt x="7398055" y="4136932"/>
                </a:lnTo>
                <a:lnTo>
                  <a:pt x="7386453" y="4126356"/>
                </a:lnTo>
                <a:cubicBezTo>
                  <a:pt x="7377835" y="4117891"/>
                  <a:pt x="7369673" y="4109122"/>
                  <a:pt x="7361508" y="4100203"/>
                </a:cubicBezTo>
                <a:cubicBezTo>
                  <a:pt x="7353195" y="4091133"/>
                  <a:pt x="7345333" y="4081759"/>
                  <a:pt x="7338379" y="4071630"/>
                </a:cubicBezTo>
                <a:cubicBezTo>
                  <a:pt x="7331122" y="4060898"/>
                  <a:pt x="7324169" y="4049710"/>
                  <a:pt x="7319179" y="4037766"/>
                </a:cubicBezTo>
                <a:cubicBezTo>
                  <a:pt x="7316761" y="4032022"/>
                  <a:pt x="7314493" y="4026429"/>
                  <a:pt x="7312527" y="4020533"/>
                </a:cubicBezTo>
                <a:cubicBezTo>
                  <a:pt x="7310261" y="4013731"/>
                  <a:pt x="7308143" y="4007079"/>
                  <a:pt x="7306179" y="4000124"/>
                </a:cubicBezTo>
                <a:cubicBezTo>
                  <a:pt x="7304364" y="3993926"/>
                  <a:pt x="7303004" y="3987576"/>
                  <a:pt x="7301644" y="3981227"/>
                </a:cubicBezTo>
                <a:cubicBezTo>
                  <a:pt x="7301037" y="3978051"/>
                  <a:pt x="7300433" y="3974877"/>
                  <a:pt x="7299829" y="3971703"/>
                </a:cubicBezTo>
                <a:cubicBezTo>
                  <a:pt x="7299376" y="3969133"/>
                  <a:pt x="7299073" y="3966411"/>
                  <a:pt x="7298922" y="3963691"/>
                </a:cubicBezTo>
                <a:cubicBezTo>
                  <a:pt x="7298468" y="3958399"/>
                  <a:pt x="7298317" y="3953411"/>
                  <a:pt x="7299527" y="3948119"/>
                </a:cubicBezTo>
                <a:cubicBezTo>
                  <a:pt x="7299981" y="3946002"/>
                  <a:pt x="7300736" y="3944491"/>
                  <a:pt x="7301795" y="3942526"/>
                </a:cubicBezTo>
                <a:cubicBezTo>
                  <a:pt x="7301945" y="3942375"/>
                  <a:pt x="7301945" y="3942223"/>
                  <a:pt x="7302096" y="3942072"/>
                </a:cubicBezTo>
                <a:cubicBezTo>
                  <a:pt x="7302550" y="3940258"/>
                  <a:pt x="7304061" y="3938898"/>
                  <a:pt x="7305423" y="3937536"/>
                </a:cubicBezTo>
                <a:cubicBezTo>
                  <a:pt x="7306329" y="3936931"/>
                  <a:pt x="7307085" y="3936479"/>
                  <a:pt x="7307993" y="3935874"/>
                </a:cubicBezTo>
                <a:cubicBezTo>
                  <a:pt x="7309353" y="3934967"/>
                  <a:pt x="7310865" y="3934362"/>
                  <a:pt x="7312376" y="3933909"/>
                </a:cubicBezTo>
                <a:cubicBezTo>
                  <a:pt x="7314341" y="3933757"/>
                  <a:pt x="7316307" y="3933456"/>
                  <a:pt x="7318273" y="3933606"/>
                </a:cubicBezTo>
                <a:cubicBezTo>
                  <a:pt x="7320541" y="3933757"/>
                  <a:pt x="7323110" y="3934362"/>
                  <a:pt x="7325378" y="3934967"/>
                </a:cubicBezTo>
                <a:cubicBezTo>
                  <a:pt x="7327041" y="3935270"/>
                  <a:pt x="7328703" y="3935724"/>
                  <a:pt x="7330367" y="3936176"/>
                </a:cubicBezTo>
                <a:lnTo>
                  <a:pt x="7340501" y="3939157"/>
                </a:lnTo>
                <a:lnTo>
                  <a:pt x="7329459" y="3924385"/>
                </a:lnTo>
                <a:cubicBezTo>
                  <a:pt x="7326437" y="3919698"/>
                  <a:pt x="7323564" y="3914860"/>
                  <a:pt x="7320691" y="3910023"/>
                </a:cubicBezTo>
                <a:cubicBezTo>
                  <a:pt x="7317667" y="3904882"/>
                  <a:pt x="7314493" y="3899743"/>
                  <a:pt x="7311621" y="3894451"/>
                </a:cubicBezTo>
                <a:cubicBezTo>
                  <a:pt x="7305573" y="3883567"/>
                  <a:pt x="7299981" y="3872531"/>
                  <a:pt x="7294689" y="3861192"/>
                </a:cubicBezTo>
                <a:cubicBezTo>
                  <a:pt x="7289701" y="3850308"/>
                  <a:pt x="7285317" y="3838971"/>
                  <a:pt x="7281385" y="3827480"/>
                </a:cubicBezTo>
                <a:cubicBezTo>
                  <a:pt x="7277001" y="3815084"/>
                  <a:pt x="7273071" y="3802688"/>
                  <a:pt x="7270199" y="3789837"/>
                </a:cubicBezTo>
                <a:cubicBezTo>
                  <a:pt x="7267327" y="3777138"/>
                  <a:pt x="7265360" y="3763986"/>
                  <a:pt x="7264907" y="3750985"/>
                </a:cubicBezTo>
                <a:cubicBezTo>
                  <a:pt x="7264605" y="3742973"/>
                  <a:pt x="7264757" y="3734355"/>
                  <a:pt x="7268988" y="3727402"/>
                </a:cubicBezTo>
                <a:cubicBezTo>
                  <a:pt x="7268988" y="3727402"/>
                  <a:pt x="7268988" y="3727251"/>
                  <a:pt x="7269141" y="3727251"/>
                </a:cubicBezTo>
                <a:lnTo>
                  <a:pt x="7275951" y="3724499"/>
                </a:lnTo>
                <a:lnTo>
                  <a:pt x="7257953" y="3698374"/>
                </a:lnTo>
                <a:cubicBezTo>
                  <a:pt x="7251604" y="3688247"/>
                  <a:pt x="7245708" y="3677816"/>
                  <a:pt x="7240567" y="3666931"/>
                </a:cubicBezTo>
                <a:cubicBezTo>
                  <a:pt x="7235277" y="3655744"/>
                  <a:pt x="7229985" y="3644405"/>
                  <a:pt x="7225600" y="3632916"/>
                </a:cubicBezTo>
                <a:cubicBezTo>
                  <a:pt x="7216077" y="3608426"/>
                  <a:pt x="7208065" y="3583482"/>
                  <a:pt x="7200505" y="3558386"/>
                </a:cubicBezTo>
                <a:cubicBezTo>
                  <a:pt x="7198691" y="3552490"/>
                  <a:pt x="7196727" y="3546595"/>
                  <a:pt x="7195668" y="3540699"/>
                </a:cubicBezTo>
                <a:cubicBezTo>
                  <a:pt x="7194913" y="3536466"/>
                  <a:pt x="7194007" y="3532233"/>
                  <a:pt x="7193551" y="3528000"/>
                </a:cubicBezTo>
                <a:cubicBezTo>
                  <a:pt x="7193099" y="3523616"/>
                  <a:pt x="7192947" y="3519231"/>
                  <a:pt x="7193249" y="3514847"/>
                </a:cubicBezTo>
                <a:cubicBezTo>
                  <a:pt x="7193400" y="3512579"/>
                  <a:pt x="7193854" y="3510160"/>
                  <a:pt x="7194308" y="3507894"/>
                </a:cubicBezTo>
                <a:cubicBezTo>
                  <a:pt x="7194913" y="3504870"/>
                  <a:pt x="7196122" y="3502299"/>
                  <a:pt x="7197633" y="3499427"/>
                </a:cubicBezTo>
                <a:cubicBezTo>
                  <a:pt x="7197936" y="3498823"/>
                  <a:pt x="7198237" y="3498520"/>
                  <a:pt x="7198541" y="3498219"/>
                </a:cubicBezTo>
                <a:cubicBezTo>
                  <a:pt x="7199750" y="3496555"/>
                  <a:pt x="7201261" y="3495194"/>
                  <a:pt x="7203227" y="3494137"/>
                </a:cubicBezTo>
                <a:cubicBezTo>
                  <a:pt x="7205042" y="3493229"/>
                  <a:pt x="7208669" y="3492019"/>
                  <a:pt x="7210785" y="3492473"/>
                </a:cubicBezTo>
                <a:lnTo>
                  <a:pt x="7214539" y="3493481"/>
                </a:lnTo>
                <a:lnTo>
                  <a:pt x="7214414" y="3493229"/>
                </a:lnTo>
                <a:cubicBezTo>
                  <a:pt x="7212146" y="3487939"/>
                  <a:pt x="7210183" y="3482344"/>
                  <a:pt x="7208216" y="3476902"/>
                </a:cubicBezTo>
                <a:cubicBezTo>
                  <a:pt x="7203833" y="3464355"/>
                  <a:pt x="7199449" y="3451807"/>
                  <a:pt x="7195971" y="3438956"/>
                </a:cubicBezTo>
                <a:cubicBezTo>
                  <a:pt x="7192947" y="3427619"/>
                  <a:pt x="7190529" y="3415977"/>
                  <a:pt x="7188715" y="3404337"/>
                </a:cubicBezTo>
                <a:cubicBezTo>
                  <a:pt x="7187807" y="3398139"/>
                  <a:pt x="7186901" y="3391941"/>
                  <a:pt x="7186296" y="3385742"/>
                </a:cubicBezTo>
                <a:cubicBezTo>
                  <a:pt x="7185541" y="3378939"/>
                  <a:pt x="7184934" y="3371986"/>
                  <a:pt x="7185087" y="3365184"/>
                </a:cubicBezTo>
                <a:cubicBezTo>
                  <a:pt x="7185237" y="3358078"/>
                  <a:pt x="7186145" y="3351274"/>
                  <a:pt x="7187957" y="3344471"/>
                </a:cubicBezTo>
                <a:lnTo>
                  <a:pt x="7191383" y="3336036"/>
                </a:lnTo>
                <a:lnTo>
                  <a:pt x="7189018" y="3332680"/>
                </a:lnTo>
                <a:cubicBezTo>
                  <a:pt x="7185995" y="3328146"/>
                  <a:pt x="7183575" y="3323157"/>
                  <a:pt x="7181157" y="3318320"/>
                </a:cubicBezTo>
                <a:cubicBezTo>
                  <a:pt x="7176017" y="3308040"/>
                  <a:pt x="7171481" y="3297457"/>
                  <a:pt x="7167249" y="3286723"/>
                </a:cubicBezTo>
                <a:cubicBezTo>
                  <a:pt x="7158178" y="3263442"/>
                  <a:pt x="7152434" y="3238951"/>
                  <a:pt x="7145025" y="3215217"/>
                </a:cubicBezTo>
                <a:cubicBezTo>
                  <a:pt x="7141246" y="3203273"/>
                  <a:pt x="7137317" y="3191482"/>
                  <a:pt x="7133838" y="3179539"/>
                </a:cubicBezTo>
                <a:cubicBezTo>
                  <a:pt x="7130362" y="3167596"/>
                  <a:pt x="7127489" y="3155502"/>
                  <a:pt x="7125070" y="3143408"/>
                </a:cubicBezTo>
                <a:cubicBezTo>
                  <a:pt x="7122501" y="3129953"/>
                  <a:pt x="7121140" y="3116499"/>
                  <a:pt x="7120837" y="3102892"/>
                </a:cubicBezTo>
                <a:cubicBezTo>
                  <a:pt x="7120686" y="3097299"/>
                  <a:pt x="7121593" y="3091252"/>
                  <a:pt x="7124465" y="3086565"/>
                </a:cubicBezTo>
                <a:cubicBezTo>
                  <a:pt x="7126884" y="3083845"/>
                  <a:pt x="7129153" y="3081728"/>
                  <a:pt x="7132177" y="3080368"/>
                </a:cubicBezTo>
                <a:cubicBezTo>
                  <a:pt x="7136258" y="3078553"/>
                  <a:pt x="7140794" y="3078704"/>
                  <a:pt x="7144724" y="3080671"/>
                </a:cubicBezTo>
                <a:cubicBezTo>
                  <a:pt x="7146840" y="3081728"/>
                  <a:pt x="7148807" y="3082786"/>
                  <a:pt x="7150770" y="3083996"/>
                </a:cubicBezTo>
                <a:cubicBezTo>
                  <a:pt x="7155608" y="3086868"/>
                  <a:pt x="7160445" y="3089892"/>
                  <a:pt x="7165131" y="3093368"/>
                </a:cubicBezTo>
                <a:cubicBezTo>
                  <a:pt x="7174051" y="3099869"/>
                  <a:pt x="7182366" y="3107125"/>
                  <a:pt x="7190529" y="3114382"/>
                </a:cubicBezTo>
                <a:cubicBezTo>
                  <a:pt x="7191437" y="3114986"/>
                  <a:pt x="7192192" y="3115744"/>
                  <a:pt x="7192797" y="3116499"/>
                </a:cubicBezTo>
                <a:cubicBezTo>
                  <a:pt x="7193705" y="3117405"/>
                  <a:pt x="7194762" y="3118161"/>
                  <a:pt x="7195669" y="3119069"/>
                </a:cubicBezTo>
                <a:cubicBezTo>
                  <a:pt x="7195669" y="3119069"/>
                  <a:pt x="7195821" y="3119219"/>
                  <a:pt x="7195821" y="3119219"/>
                </a:cubicBezTo>
                <a:cubicBezTo>
                  <a:pt x="7200809" y="3123603"/>
                  <a:pt x="7205647" y="3128139"/>
                  <a:pt x="7210484" y="3132523"/>
                </a:cubicBezTo>
                <a:cubicBezTo>
                  <a:pt x="7219858" y="3141141"/>
                  <a:pt x="7228625" y="3150363"/>
                  <a:pt x="7237545" y="3159433"/>
                </a:cubicBezTo>
                <a:cubicBezTo>
                  <a:pt x="7246161" y="3168201"/>
                  <a:pt x="7255081" y="3176970"/>
                  <a:pt x="7262943" y="3186494"/>
                </a:cubicBezTo>
                <a:cubicBezTo>
                  <a:pt x="7277759" y="3204332"/>
                  <a:pt x="7292271" y="3222775"/>
                  <a:pt x="7304517" y="3242579"/>
                </a:cubicBezTo>
                <a:cubicBezTo>
                  <a:pt x="7310715" y="3252405"/>
                  <a:pt x="7316460" y="3262384"/>
                  <a:pt x="7321901" y="3272664"/>
                </a:cubicBezTo>
                <a:lnTo>
                  <a:pt x="7323035" y="3275011"/>
                </a:lnTo>
                <a:lnTo>
                  <a:pt x="7324470" y="3269035"/>
                </a:lnTo>
                <a:cubicBezTo>
                  <a:pt x="7327947" y="3257092"/>
                  <a:pt x="7331576" y="3245149"/>
                  <a:pt x="7335959" y="3233509"/>
                </a:cubicBezTo>
                <a:cubicBezTo>
                  <a:pt x="7340797" y="3220659"/>
                  <a:pt x="7346089" y="3208111"/>
                  <a:pt x="7352136" y="3195866"/>
                </a:cubicBezTo>
                <a:cubicBezTo>
                  <a:pt x="7353345" y="3193598"/>
                  <a:pt x="7354555" y="3191481"/>
                  <a:pt x="7355915" y="3189214"/>
                </a:cubicBezTo>
                <a:cubicBezTo>
                  <a:pt x="7358032" y="3186191"/>
                  <a:pt x="7360148" y="3183167"/>
                  <a:pt x="7362416" y="3179993"/>
                </a:cubicBezTo>
                <a:cubicBezTo>
                  <a:pt x="7366649" y="3173944"/>
                  <a:pt x="7371939" y="3167747"/>
                  <a:pt x="7378440" y="3164118"/>
                </a:cubicBezTo>
                <a:cubicBezTo>
                  <a:pt x="7380103" y="3163212"/>
                  <a:pt x="7381917" y="3162455"/>
                  <a:pt x="7383883" y="3162003"/>
                </a:cubicBezTo>
                <a:cubicBezTo>
                  <a:pt x="7385999" y="3161549"/>
                  <a:pt x="7387965" y="3161549"/>
                  <a:pt x="7390081" y="3161549"/>
                </a:cubicBezTo>
                <a:cubicBezTo>
                  <a:pt x="7392953" y="3161549"/>
                  <a:pt x="7395221" y="3163060"/>
                  <a:pt x="7397489" y="3164269"/>
                </a:cubicBezTo>
                <a:cubicBezTo>
                  <a:pt x="7399152" y="3165177"/>
                  <a:pt x="7400966" y="3167596"/>
                  <a:pt x="7402174" y="3169108"/>
                </a:cubicBezTo>
                <a:cubicBezTo>
                  <a:pt x="7409733" y="3178934"/>
                  <a:pt x="7415176" y="3190271"/>
                  <a:pt x="7420619" y="3201459"/>
                </a:cubicBezTo>
                <a:cubicBezTo>
                  <a:pt x="7426061" y="3212646"/>
                  <a:pt x="7431352" y="3223833"/>
                  <a:pt x="7436795" y="3235020"/>
                </a:cubicBezTo>
                <a:cubicBezTo>
                  <a:pt x="7442540" y="3246963"/>
                  <a:pt x="7448133" y="3258906"/>
                  <a:pt x="7452517" y="3271454"/>
                </a:cubicBezTo>
                <a:cubicBezTo>
                  <a:pt x="7456750" y="3283850"/>
                  <a:pt x="7459773" y="3296701"/>
                  <a:pt x="7462495" y="3309551"/>
                </a:cubicBezTo>
                <a:lnTo>
                  <a:pt x="7465471" y="3328232"/>
                </a:lnTo>
                <a:lnTo>
                  <a:pt x="7469599" y="3327390"/>
                </a:lnTo>
                <a:cubicBezTo>
                  <a:pt x="7471112" y="3327390"/>
                  <a:pt x="7472472" y="3327843"/>
                  <a:pt x="7473834" y="3328447"/>
                </a:cubicBezTo>
                <a:cubicBezTo>
                  <a:pt x="7475949" y="3329203"/>
                  <a:pt x="7477613" y="3330261"/>
                  <a:pt x="7479124" y="3331925"/>
                </a:cubicBezTo>
                <a:cubicBezTo>
                  <a:pt x="7481089" y="3333739"/>
                  <a:pt x="7482299" y="3336007"/>
                  <a:pt x="7483659" y="3338123"/>
                </a:cubicBezTo>
                <a:cubicBezTo>
                  <a:pt x="7484415" y="3339332"/>
                  <a:pt x="7485171" y="3340541"/>
                  <a:pt x="7485927" y="3341902"/>
                </a:cubicBezTo>
                <a:cubicBezTo>
                  <a:pt x="7487439" y="3344473"/>
                  <a:pt x="7488799" y="3347042"/>
                  <a:pt x="7490159" y="3349612"/>
                </a:cubicBezTo>
                <a:cubicBezTo>
                  <a:pt x="7493335" y="3355358"/>
                  <a:pt x="7496509" y="3361252"/>
                  <a:pt x="7499533" y="3367148"/>
                </a:cubicBezTo>
                <a:cubicBezTo>
                  <a:pt x="7505127" y="3377732"/>
                  <a:pt x="7510418" y="3388464"/>
                  <a:pt x="7515557" y="3399349"/>
                </a:cubicBezTo>
                <a:cubicBezTo>
                  <a:pt x="7518277" y="3404943"/>
                  <a:pt x="7520849" y="3410687"/>
                  <a:pt x="7523267" y="3416433"/>
                </a:cubicBezTo>
                <a:cubicBezTo>
                  <a:pt x="7525837" y="3422631"/>
                  <a:pt x="7528256" y="3428981"/>
                  <a:pt x="7530524" y="3435329"/>
                </a:cubicBezTo>
                <a:cubicBezTo>
                  <a:pt x="7535060" y="3447725"/>
                  <a:pt x="7538839" y="3460424"/>
                  <a:pt x="7541105" y="3473577"/>
                </a:cubicBezTo>
                <a:cubicBezTo>
                  <a:pt x="7542164" y="3479774"/>
                  <a:pt x="7542919" y="3485974"/>
                  <a:pt x="7543526" y="3492172"/>
                </a:cubicBezTo>
                <a:cubicBezTo>
                  <a:pt x="7543677" y="3493835"/>
                  <a:pt x="7543827" y="3495346"/>
                  <a:pt x="7543978" y="3497009"/>
                </a:cubicBezTo>
                <a:cubicBezTo>
                  <a:pt x="7543978" y="3497160"/>
                  <a:pt x="7543978" y="3497311"/>
                  <a:pt x="7543978" y="3497311"/>
                </a:cubicBezTo>
                <a:cubicBezTo>
                  <a:pt x="7543978" y="3497311"/>
                  <a:pt x="7543978" y="3497311"/>
                  <a:pt x="7543978" y="3497463"/>
                </a:cubicBezTo>
                <a:cubicBezTo>
                  <a:pt x="7544129" y="3498673"/>
                  <a:pt x="7544129" y="3499579"/>
                  <a:pt x="7544129" y="3500487"/>
                </a:cubicBezTo>
                <a:cubicBezTo>
                  <a:pt x="7544129" y="3501242"/>
                  <a:pt x="7544281" y="3501998"/>
                  <a:pt x="7544281" y="3502906"/>
                </a:cubicBezTo>
                <a:cubicBezTo>
                  <a:pt x="7544583" y="3506986"/>
                  <a:pt x="7544886" y="3511219"/>
                  <a:pt x="7545037" y="3515301"/>
                </a:cubicBezTo>
                <a:lnTo>
                  <a:pt x="7544648" y="3530803"/>
                </a:lnTo>
                <a:lnTo>
                  <a:pt x="7545491" y="3531325"/>
                </a:lnTo>
                <a:cubicBezTo>
                  <a:pt x="7549269" y="3536617"/>
                  <a:pt x="7552293" y="3542362"/>
                  <a:pt x="7555317" y="3548106"/>
                </a:cubicBezTo>
                <a:cubicBezTo>
                  <a:pt x="7558037" y="3553247"/>
                  <a:pt x="7560759" y="3558537"/>
                  <a:pt x="7563329" y="3563828"/>
                </a:cubicBezTo>
                <a:cubicBezTo>
                  <a:pt x="7568923" y="3574713"/>
                  <a:pt x="7574818" y="3585447"/>
                  <a:pt x="7579657" y="3596633"/>
                </a:cubicBezTo>
                <a:cubicBezTo>
                  <a:pt x="7584797" y="3608880"/>
                  <a:pt x="7589936" y="3621125"/>
                  <a:pt x="7593717" y="3633823"/>
                </a:cubicBezTo>
                <a:cubicBezTo>
                  <a:pt x="7596587" y="3643348"/>
                  <a:pt x="7598705" y="3653022"/>
                  <a:pt x="7600669" y="3662849"/>
                </a:cubicBezTo>
                <a:cubicBezTo>
                  <a:pt x="7602635" y="3672221"/>
                  <a:pt x="7604147" y="3681746"/>
                  <a:pt x="7604903" y="3691270"/>
                </a:cubicBezTo>
                <a:cubicBezTo>
                  <a:pt x="7605658" y="3701398"/>
                  <a:pt x="7606263" y="3711678"/>
                  <a:pt x="7605811" y="3721807"/>
                </a:cubicBezTo>
                <a:lnTo>
                  <a:pt x="7604698" y="3731814"/>
                </a:lnTo>
                <a:lnTo>
                  <a:pt x="7615938" y="3736169"/>
                </a:lnTo>
                <a:cubicBezTo>
                  <a:pt x="7617903" y="3738134"/>
                  <a:pt x="7619265" y="3740705"/>
                  <a:pt x="7620625" y="3743124"/>
                </a:cubicBezTo>
                <a:cubicBezTo>
                  <a:pt x="7623195" y="3747962"/>
                  <a:pt x="7625463" y="3752800"/>
                  <a:pt x="7627880" y="3757637"/>
                </a:cubicBezTo>
                <a:cubicBezTo>
                  <a:pt x="7630603" y="3762927"/>
                  <a:pt x="7633173" y="3768369"/>
                  <a:pt x="7635743" y="3773812"/>
                </a:cubicBezTo>
                <a:cubicBezTo>
                  <a:pt x="7646477" y="3796640"/>
                  <a:pt x="7655698" y="3820073"/>
                  <a:pt x="7662803" y="3844261"/>
                </a:cubicBezTo>
                <a:cubicBezTo>
                  <a:pt x="7666884" y="3858320"/>
                  <a:pt x="7670211" y="3872379"/>
                  <a:pt x="7673233" y="3886741"/>
                </a:cubicBezTo>
                <a:lnTo>
                  <a:pt x="7673750" y="3890429"/>
                </a:lnTo>
                <a:lnTo>
                  <a:pt x="7678829" y="3886289"/>
                </a:lnTo>
                <a:cubicBezTo>
                  <a:pt x="7680189" y="3885381"/>
                  <a:pt x="7682003" y="3885078"/>
                  <a:pt x="7683968" y="3884776"/>
                </a:cubicBezTo>
                <a:cubicBezTo>
                  <a:pt x="7686387" y="3884776"/>
                  <a:pt x="7689109" y="3885531"/>
                  <a:pt x="7691074" y="3886892"/>
                </a:cubicBezTo>
                <a:cubicBezTo>
                  <a:pt x="7695609" y="3889915"/>
                  <a:pt x="7697725" y="3894754"/>
                  <a:pt x="7699691" y="3899590"/>
                </a:cubicBezTo>
                <a:cubicBezTo>
                  <a:pt x="7700599" y="3902162"/>
                  <a:pt x="7701655" y="3904882"/>
                  <a:pt x="7702561" y="3907453"/>
                </a:cubicBezTo>
                <a:cubicBezTo>
                  <a:pt x="7704982" y="3914407"/>
                  <a:pt x="7707249" y="3921360"/>
                  <a:pt x="7709517" y="3928466"/>
                </a:cubicBezTo>
                <a:cubicBezTo>
                  <a:pt x="7712994" y="3939804"/>
                  <a:pt x="7716623" y="3951143"/>
                  <a:pt x="7719947" y="3962632"/>
                </a:cubicBezTo>
                <a:cubicBezTo>
                  <a:pt x="7723425" y="3974877"/>
                  <a:pt x="7727053" y="3986971"/>
                  <a:pt x="7730379" y="3999216"/>
                </a:cubicBezTo>
                <a:lnTo>
                  <a:pt x="7734027" y="4013248"/>
                </a:lnTo>
                <a:lnTo>
                  <a:pt x="7740811" y="4004206"/>
                </a:lnTo>
                <a:cubicBezTo>
                  <a:pt x="7744893" y="3998914"/>
                  <a:pt x="7749125" y="3993623"/>
                  <a:pt x="7753813" y="3988936"/>
                </a:cubicBezTo>
                <a:lnTo>
                  <a:pt x="7754787" y="3988541"/>
                </a:lnTo>
                <a:lnTo>
                  <a:pt x="7757137" y="3972609"/>
                </a:lnTo>
                <a:cubicBezTo>
                  <a:pt x="7758045" y="3968376"/>
                  <a:pt x="7758951" y="3964143"/>
                  <a:pt x="7760010" y="3960063"/>
                </a:cubicBezTo>
                <a:cubicBezTo>
                  <a:pt x="7760161" y="3959305"/>
                  <a:pt x="7760463" y="3958399"/>
                  <a:pt x="7760615" y="3957644"/>
                </a:cubicBezTo>
                <a:cubicBezTo>
                  <a:pt x="7760765" y="3956736"/>
                  <a:pt x="7761069" y="3955830"/>
                  <a:pt x="7761371" y="3954620"/>
                </a:cubicBezTo>
                <a:cubicBezTo>
                  <a:pt x="7761371" y="3954468"/>
                  <a:pt x="7761371" y="3954468"/>
                  <a:pt x="7761371" y="3954468"/>
                </a:cubicBezTo>
                <a:cubicBezTo>
                  <a:pt x="7761521" y="3954468"/>
                  <a:pt x="7761521" y="3954317"/>
                  <a:pt x="7761521" y="3954166"/>
                </a:cubicBezTo>
                <a:cubicBezTo>
                  <a:pt x="7761975" y="3952503"/>
                  <a:pt x="7762429" y="3950992"/>
                  <a:pt x="7762883" y="3949329"/>
                </a:cubicBezTo>
                <a:cubicBezTo>
                  <a:pt x="7764545" y="3943131"/>
                  <a:pt x="7766511" y="3936931"/>
                  <a:pt x="7768627" y="3930884"/>
                </a:cubicBezTo>
                <a:cubicBezTo>
                  <a:pt x="7773163" y="3918035"/>
                  <a:pt x="7779209" y="3905790"/>
                  <a:pt x="7786013" y="3893997"/>
                </a:cubicBezTo>
                <a:cubicBezTo>
                  <a:pt x="7789489" y="3888103"/>
                  <a:pt x="7793118" y="3882056"/>
                  <a:pt x="7796747" y="3876159"/>
                </a:cubicBezTo>
                <a:cubicBezTo>
                  <a:pt x="7800223" y="3870717"/>
                  <a:pt x="7804001" y="3865576"/>
                  <a:pt x="7807629" y="3860286"/>
                </a:cubicBezTo>
                <a:cubicBezTo>
                  <a:pt x="7814735" y="3850157"/>
                  <a:pt x="7821991" y="3840179"/>
                  <a:pt x="7829551" y="3830353"/>
                </a:cubicBezTo>
                <a:cubicBezTo>
                  <a:pt x="7833785" y="3824910"/>
                  <a:pt x="7838017" y="3819468"/>
                  <a:pt x="7842250" y="3814176"/>
                </a:cubicBezTo>
                <a:cubicBezTo>
                  <a:pt x="7844215" y="3811757"/>
                  <a:pt x="7846029" y="3809339"/>
                  <a:pt x="7847994" y="3807072"/>
                </a:cubicBezTo>
                <a:cubicBezTo>
                  <a:pt x="7848902" y="3806014"/>
                  <a:pt x="7849808" y="3804804"/>
                  <a:pt x="7850867" y="3803746"/>
                </a:cubicBezTo>
                <a:cubicBezTo>
                  <a:pt x="7852681" y="3801781"/>
                  <a:pt x="7854344" y="3799663"/>
                  <a:pt x="7856611" y="3798152"/>
                </a:cubicBezTo>
                <a:cubicBezTo>
                  <a:pt x="7858274" y="3796640"/>
                  <a:pt x="7860241" y="3795734"/>
                  <a:pt x="7862507" y="3795430"/>
                </a:cubicBezTo>
                <a:cubicBezTo>
                  <a:pt x="7863869" y="3794978"/>
                  <a:pt x="7865379" y="3794978"/>
                  <a:pt x="7866893" y="3795129"/>
                </a:cubicBezTo>
                <a:lnTo>
                  <a:pt x="7871035" y="3796768"/>
                </a:lnTo>
                <a:lnTo>
                  <a:pt x="7877321" y="3778499"/>
                </a:lnTo>
                <a:cubicBezTo>
                  <a:pt x="7882462" y="3765951"/>
                  <a:pt x="7887754" y="3753404"/>
                  <a:pt x="7894255" y="3741612"/>
                </a:cubicBezTo>
                <a:cubicBezTo>
                  <a:pt x="7900907" y="3729668"/>
                  <a:pt x="7908615" y="3718331"/>
                  <a:pt x="7916629" y="3707294"/>
                </a:cubicBezTo>
                <a:cubicBezTo>
                  <a:pt x="7924187" y="3696864"/>
                  <a:pt x="7931594" y="3686433"/>
                  <a:pt x="7939001" y="3676002"/>
                </a:cubicBezTo>
                <a:cubicBezTo>
                  <a:pt x="7946410" y="3665570"/>
                  <a:pt x="7953817" y="3655139"/>
                  <a:pt x="7963342" y="3646371"/>
                </a:cubicBezTo>
                <a:cubicBezTo>
                  <a:pt x="7964702" y="3645010"/>
                  <a:pt x="7967121" y="3642894"/>
                  <a:pt x="7968935" y="3642289"/>
                </a:cubicBezTo>
                <a:cubicBezTo>
                  <a:pt x="7971505" y="3641534"/>
                  <a:pt x="7974076" y="3640324"/>
                  <a:pt x="7976947" y="3640777"/>
                </a:cubicBezTo>
                <a:cubicBezTo>
                  <a:pt x="7979065" y="3641080"/>
                  <a:pt x="7981181" y="3641381"/>
                  <a:pt x="7983145" y="3642289"/>
                </a:cubicBezTo>
                <a:cubicBezTo>
                  <a:pt x="7984961" y="3643045"/>
                  <a:pt x="7986775" y="3644254"/>
                  <a:pt x="7988285" y="3645464"/>
                </a:cubicBezTo>
                <a:lnTo>
                  <a:pt x="7991669" y="3650216"/>
                </a:lnTo>
                <a:lnTo>
                  <a:pt x="7988135" y="3633671"/>
                </a:lnTo>
                <a:cubicBezTo>
                  <a:pt x="7984507" y="3608123"/>
                  <a:pt x="7982995" y="3582574"/>
                  <a:pt x="7982389" y="3556723"/>
                </a:cubicBezTo>
                <a:cubicBezTo>
                  <a:pt x="7982088" y="3544176"/>
                  <a:pt x="7981483" y="3531477"/>
                  <a:pt x="7982088" y="3518929"/>
                </a:cubicBezTo>
                <a:cubicBezTo>
                  <a:pt x="7982389" y="3512882"/>
                  <a:pt x="7982995" y="3506835"/>
                  <a:pt x="7984356" y="3500939"/>
                </a:cubicBezTo>
                <a:cubicBezTo>
                  <a:pt x="7984961" y="3498066"/>
                  <a:pt x="7986017" y="3495346"/>
                  <a:pt x="7987379" y="3492624"/>
                </a:cubicBezTo>
                <a:cubicBezTo>
                  <a:pt x="7987833" y="3491718"/>
                  <a:pt x="7988285" y="3490961"/>
                  <a:pt x="7988739" y="3490205"/>
                </a:cubicBezTo>
                <a:cubicBezTo>
                  <a:pt x="7989041" y="3489753"/>
                  <a:pt x="7989495" y="3489450"/>
                  <a:pt x="7989797" y="3488996"/>
                </a:cubicBezTo>
                <a:lnTo>
                  <a:pt x="7990187" y="3488564"/>
                </a:lnTo>
                <a:lnTo>
                  <a:pt x="7983297" y="3465261"/>
                </a:lnTo>
                <a:cubicBezTo>
                  <a:pt x="7980425" y="3453167"/>
                  <a:pt x="7978309" y="3440922"/>
                  <a:pt x="7976495" y="3428525"/>
                </a:cubicBezTo>
                <a:cubicBezTo>
                  <a:pt x="7974681" y="3416130"/>
                  <a:pt x="7973623" y="3403732"/>
                  <a:pt x="7973169" y="3391186"/>
                </a:cubicBezTo>
                <a:cubicBezTo>
                  <a:pt x="7973017" y="3385290"/>
                  <a:pt x="7973017" y="3379393"/>
                  <a:pt x="7973169" y="3373497"/>
                </a:cubicBezTo>
                <a:cubicBezTo>
                  <a:pt x="7973471" y="3366090"/>
                  <a:pt x="7973623" y="3358379"/>
                  <a:pt x="7975739" y="3351123"/>
                </a:cubicBezTo>
                <a:cubicBezTo>
                  <a:pt x="7976796" y="3347495"/>
                  <a:pt x="7978459" y="3343867"/>
                  <a:pt x="7980123" y="3340541"/>
                </a:cubicBezTo>
                <a:cubicBezTo>
                  <a:pt x="7980123" y="3339937"/>
                  <a:pt x="7980425" y="3339181"/>
                  <a:pt x="7980879" y="3338424"/>
                </a:cubicBezTo>
                <a:cubicBezTo>
                  <a:pt x="7982541" y="3335099"/>
                  <a:pt x="7985262" y="3332377"/>
                  <a:pt x="7987984" y="3329958"/>
                </a:cubicBezTo>
                <a:cubicBezTo>
                  <a:pt x="7991613" y="3326784"/>
                  <a:pt x="7996299" y="3325121"/>
                  <a:pt x="8001137" y="3324970"/>
                </a:cubicBezTo>
                <a:cubicBezTo>
                  <a:pt x="8004916" y="3324819"/>
                  <a:pt x="8008243" y="3326029"/>
                  <a:pt x="8011567" y="3327993"/>
                </a:cubicBezTo>
                <a:cubicBezTo>
                  <a:pt x="8013381" y="3329052"/>
                  <a:pt x="8015045" y="3330563"/>
                  <a:pt x="8016556" y="3331923"/>
                </a:cubicBezTo>
                <a:cubicBezTo>
                  <a:pt x="8018824" y="3333737"/>
                  <a:pt x="8020939" y="3335704"/>
                  <a:pt x="8022906" y="3337819"/>
                </a:cubicBezTo>
                <a:cubicBezTo>
                  <a:pt x="8031221" y="3345833"/>
                  <a:pt x="8039081" y="3354751"/>
                  <a:pt x="8046187" y="3363822"/>
                </a:cubicBezTo>
                <a:cubicBezTo>
                  <a:pt x="8054199" y="3374102"/>
                  <a:pt x="8062061" y="3384685"/>
                  <a:pt x="8069015" y="3395871"/>
                </a:cubicBezTo>
                <a:lnTo>
                  <a:pt x="8082387" y="3417264"/>
                </a:lnTo>
                <a:lnTo>
                  <a:pt x="8081259" y="3399801"/>
                </a:lnTo>
                <a:cubicBezTo>
                  <a:pt x="8080503" y="3376217"/>
                  <a:pt x="8080805" y="3352634"/>
                  <a:pt x="8083225" y="3329050"/>
                </a:cubicBezTo>
                <a:cubicBezTo>
                  <a:pt x="8084585" y="3316201"/>
                  <a:pt x="8086551" y="3303351"/>
                  <a:pt x="8088667" y="3290653"/>
                </a:cubicBezTo>
                <a:lnTo>
                  <a:pt x="8092389" y="3275448"/>
                </a:lnTo>
                <a:lnTo>
                  <a:pt x="8077481" y="3265255"/>
                </a:lnTo>
                <a:cubicBezTo>
                  <a:pt x="8066897" y="3257697"/>
                  <a:pt x="8056315" y="3249986"/>
                  <a:pt x="8045883" y="3242125"/>
                </a:cubicBezTo>
                <a:cubicBezTo>
                  <a:pt x="8036057" y="3234718"/>
                  <a:pt x="8026081" y="3227311"/>
                  <a:pt x="8016859" y="3218996"/>
                </a:cubicBezTo>
                <a:cubicBezTo>
                  <a:pt x="8009904" y="3212646"/>
                  <a:pt x="7999775" y="3205088"/>
                  <a:pt x="8002194" y="3194354"/>
                </a:cubicBezTo>
                <a:cubicBezTo>
                  <a:pt x="8004311" y="3184829"/>
                  <a:pt x="8014137" y="3180445"/>
                  <a:pt x="8022603" y="3178330"/>
                </a:cubicBezTo>
                <a:cubicBezTo>
                  <a:pt x="8027441" y="3177120"/>
                  <a:pt x="8032429" y="3176363"/>
                  <a:pt x="8037417" y="3175760"/>
                </a:cubicBezTo>
                <a:lnTo>
                  <a:pt x="8039522" y="3175654"/>
                </a:lnTo>
                <a:lnTo>
                  <a:pt x="8009299" y="3159582"/>
                </a:lnTo>
                <a:cubicBezTo>
                  <a:pt x="7987227" y="3147639"/>
                  <a:pt x="7966213" y="3133732"/>
                  <a:pt x="7945957" y="3118765"/>
                </a:cubicBezTo>
                <a:cubicBezTo>
                  <a:pt x="7935373" y="3110904"/>
                  <a:pt x="7925245" y="3102589"/>
                  <a:pt x="7915117" y="3094274"/>
                </a:cubicBezTo>
                <a:cubicBezTo>
                  <a:pt x="7905138" y="3086111"/>
                  <a:pt x="7895161" y="3077796"/>
                  <a:pt x="7885183" y="3069330"/>
                </a:cubicBezTo>
                <a:cubicBezTo>
                  <a:pt x="7880194" y="3065098"/>
                  <a:pt x="7875357" y="3061015"/>
                  <a:pt x="7870519" y="3056632"/>
                </a:cubicBezTo>
                <a:cubicBezTo>
                  <a:pt x="7867194" y="3053608"/>
                  <a:pt x="7863717" y="3050585"/>
                  <a:pt x="7860996" y="3047107"/>
                </a:cubicBezTo>
                <a:cubicBezTo>
                  <a:pt x="7858123" y="3043479"/>
                  <a:pt x="7856006" y="3038641"/>
                  <a:pt x="7856761" y="3033956"/>
                </a:cubicBezTo>
                <a:cubicBezTo>
                  <a:pt x="7857215" y="3031385"/>
                  <a:pt x="7857971" y="3028815"/>
                  <a:pt x="7859785" y="3026850"/>
                </a:cubicBezTo>
                <a:cubicBezTo>
                  <a:pt x="7861147" y="3025338"/>
                  <a:pt x="7862507" y="3023978"/>
                  <a:pt x="7864321" y="3022919"/>
                </a:cubicBezTo>
                <a:cubicBezTo>
                  <a:pt x="7870821" y="3019291"/>
                  <a:pt x="7878380" y="3018081"/>
                  <a:pt x="7885637" y="3017175"/>
                </a:cubicBezTo>
                <a:cubicBezTo>
                  <a:pt x="7888660" y="3016721"/>
                  <a:pt x="7891683" y="3016570"/>
                  <a:pt x="7894858" y="3016267"/>
                </a:cubicBezTo>
                <a:cubicBezTo>
                  <a:pt x="7900907" y="3015813"/>
                  <a:pt x="7906952" y="3015662"/>
                  <a:pt x="7913001" y="3015512"/>
                </a:cubicBezTo>
                <a:cubicBezTo>
                  <a:pt x="7923128" y="3015361"/>
                  <a:pt x="7933257" y="3014907"/>
                  <a:pt x="7943537" y="3014907"/>
                </a:cubicBezTo>
                <a:cubicBezTo>
                  <a:pt x="7946561" y="3014907"/>
                  <a:pt x="7949735" y="3015058"/>
                  <a:pt x="7952909" y="3015058"/>
                </a:cubicBezTo>
                <a:cubicBezTo>
                  <a:pt x="7966516" y="3015361"/>
                  <a:pt x="7980273" y="3016116"/>
                  <a:pt x="7993575" y="3018384"/>
                </a:cubicBezTo>
                <a:cubicBezTo>
                  <a:pt x="8006427" y="3020500"/>
                  <a:pt x="8018975" y="3023373"/>
                  <a:pt x="8031521" y="3027152"/>
                </a:cubicBezTo>
                <a:cubicBezTo>
                  <a:pt x="8044674" y="3031234"/>
                  <a:pt x="8057676" y="3035467"/>
                  <a:pt x="8070375" y="3040305"/>
                </a:cubicBezTo>
                <a:cubicBezTo>
                  <a:pt x="8093806" y="3049224"/>
                  <a:pt x="8116181" y="3060109"/>
                  <a:pt x="8138100" y="3072051"/>
                </a:cubicBezTo>
                <a:lnTo>
                  <a:pt x="8154086" y="3081417"/>
                </a:lnTo>
                <a:lnTo>
                  <a:pt x="8140067" y="3058295"/>
                </a:lnTo>
                <a:cubicBezTo>
                  <a:pt x="8132810" y="3046504"/>
                  <a:pt x="8126461" y="3034107"/>
                  <a:pt x="8120565" y="3021560"/>
                </a:cubicBezTo>
                <a:cubicBezTo>
                  <a:pt x="8115273" y="3010523"/>
                  <a:pt x="8110587" y="2998883"/>
                  <a:pt x="8106959" y="2987243"/>
                </a:cubicBezTo>
                <a:cubicBezTo>
                  <a:pt x="8106051" y="2984370"/>
                  <a:pt x="8105295" y="2981499"/>
                  <a:pt x="8104540" y="2978474"/>
                </a:cubicBezTo>
                <a:cubicBezTo>
                  <a:pt x="8104086" y="2976358"/>
                  <a:pt x="8103331" y="2974090"/>
                  <a:pt x="8103179" y="2971975"/>
                </a:cubicBezTo>
                <a:cubicBezTo>
                  <a:pt x="8102878" y="2967892"/>
                  <a:pt x="8103331" y="2964264"/>
                  <a:pt x="8105295" y="2960636"/>
                </a:cubicBezTo>
                <a:cubicBezTo>
                  <a:pt x="8107715" y="2956252"/>
                  <a:pt x="8111645" y="2952624"/>
                  <a:pt x="8116333" y="2950658"/>
                </a:cubicBezTo>
                <a:cubicBezTo>
                  <a:pt x="8119810" y="2949147"/>
                  <a:pt x="8123739" y="2947937"/>
                  <a:pt x="8127671" y="2947937"/>
                </a:cubicBezTo>
                <a:cubicBezTo>
                  <a:pt x="8128427" y="2947937"/>
                  <a:pt x="8129333" y="2947937"/>
                  <a:pt x="8130241" y="2947937"/>
                </a:cubicBezTo>
                <a:cubicBezTo>
                  <a:pt x="8134321" y="2947937"/>
                  <a:pt x="8138403" y="2948088"/>
                  <a:pt x="8142335" y="2948843"/>
                </a:cubicBezTo>
                <a:cubicBezTo>
                  <a:pt x="8150196" y="2950205"/>
                  <a:pt x="8157603" y="2953683"/>
                  <a:pt x="8164707" y="2957008"/>
                </a:cubicBezTo>
                <a:cubicBezTo>
                  <a:pt x="8170302" y="2959728"/>
                  <a:pt x="8175895" y="2962450"/>
                  <a:pt x="8181337" y="2965474"/>
                </a:cubicBezTo>
                <a:cubicBezTo>
                  <a:pt x="8192977" y="2971822"/>
                  <a:pt x="8204316" y="2978626"/>
                  <a:pt x="8215050" y="2986337"/>
                </a:cubicBezTo>
                <a:cubicBezTo>
                  <a:pt x="8225784" y="2994045"/>
                  <a:pt x="8236365" y="3001756"/>
                  <a:pt x="8246495" y="3010222"/>
                </a:cubicBezTo>
                <a:lnTo>
                  <a:pt x="8265441" y="3027938"/>
                </a:lnTo>
                <a:lnTo>
                  <a:pt x="8265543" y="3027909"/>
                </a:lnTo>
                <a:cubicBezTo>
                  <a:pt x="8266149" y="3027909"/>
                  <a:pt x="8266601" y="3027758"/>
                  <a:pt x="8267207" y="3027606"/>
                </a:cubicBezTo>
                <a:cubicBezTo>
                  <a:pt x="8268264" y="3027455"/>
                  <a:pt x="8269172" y="3027455"/>
                  <a:pt x="8269927" y="3027455"/>
                </a:cubicBezTo>
                <a:cubicBezTo>
                  <a:pt x="8273101" y="3027455"/>
                  <a:pt x="8276276" y="3027758"/>
                  <a:pt x="8279299" y="3028514"/>
                </a:cubicBezTo>
                <a:cubicBezTo>
                  <a:pt x="8285497" y="3030025"/>
                  <a:pt x="8291393" y="3032293"/>
                  <a:pt x="8297290" y="3034862"/>
                </a:cubicBezTo>
                <a:cubicBezTo>
                  <a:pt x="8309535" y="3040305"/>
                  <a:pt x="8321024" y="3046806"/>
                  <a:pt x="8332817" y="3053156"/>
                </a:cubicBezTo>
                <a:cubicBezTo>
                  <a:pt x="8356854" y="3066005"/>
                  <a:pt x="8380437" y="3079460"/>
                  <a:pt x="8402810" y="3095031"/>
                </a:cubicBezTo>
                <a:cubicBezTo>
                  <a:pt x="8412638" y="3101834"/>
                  <a:pt x="8422162" y="3109393"/>
                  <a:pt x="8430930" y="3117556"/>
                </a:cubicBezTo>
                <a:lnTo>
                  <a:pt x="8433350" y="3119945"/>
                </a:lnTo>
                <a:lnTo>
                  <a:pt x="8433652" y="3118916"/>
                </a:lnTo>
                <a:cubicBezTo>
                  <a:pt x="8435163" y="3115893"/>
                  <a:pt x="8436977" y="3113474"/>
                  <a:pt x="8439546" y="3111206"/>
                </a:cubicBezTo>
                <a:cubicBezTo>
                  <a:pt x="8440757" y="3109998"/>
                  <a:pt x="8442118" y="3109241"/>
                  <a:pt x="8443629" y="3108636"/>
                </a:cubicBezTo>
                <a:cubicBezTo>
                  <a:pt x="8444233" y="3108335"/>
                  <a:pt x="8444838" y="3108032"/>
                  <a:pt x="8445443" y="3107730"/>
                </a:cubicBezTo>
                <a:cubicBezTo>
                  <a:pt x="8447257" y="3107125"/>
                  <a:pt x="8449071" y="3106521"/>
                  <a:pt x="8450885" y="3106368"/>
                </a:cubicBezTo>
                <a:cubicBezTo>
                  <a:pt x="8451793" y="3106217"/>
                  <a:pt x="8452850" y="3106217"/>
                  <a:pt x="8454061" y="3106521"/>
                </a:cubicBezTo>
                <a:cubicBezTo>
                  <a:pt x="8455118" y="3106521"/>
                  <a:pt x="8456177" y="3106671"/>
                  <a:pt x="8457386" y="3106671"/>
                </a:cubicBezTo>
                <a:cubicBezTo>
                  <a:pt x="8461619" y="3106822"/>
                  <a:pt x="8465852" y="3108032"/>
                  <a:pt x="8469782" y="3109544"/>
                </a:cubicBezTo>
                <a:cubicBezTo>
                  <a:pt x="8472654" y="3110754"/>
                  <a:pt x="8475527" y="3111963"/>
                  <a:pt x="8478247" y="3113323"/>
                </a:cubicBezTo>
                <a:cubicBezTo>
                  <a:pt x="8490343" y="3119672"/>
                  <a:pt x="8501682" y="3127382"/>
                  <a:pt x="8512717" y="3135546"/>
                </a:cubicBezTo>
                <a:cubicBezTo>
                  <a:pt x="8523451" y="3143558"/>
                  <a:pt x="8533882" y="3152024"/>
                  <a:pt x="8544010" y="3160944"/>
                </a:cubicBezTo>
                <a:cubicBezTo>
                  <a:pt x="8549000" y="3165177"/>
                  <a:pt x="8553988" y="3169410"/>
                  <a:pt x="8558524" y="3174097"/>
                </a:cubicBezTo>
                <a:cubicBezTo>
                  <a:pt x="8563511" y="3179085"/>
                  <a:pt x="8568350" y="3184375"/>
                  <a:pt x="8573035" y="3189667"/>
                </a:cubicBezTo>
                <a:cubicBezTo>
                  <a:pt x="8581501" y="3199191"/>
                  <a:pt x="8589967" y="3208716"/>
                  <a:pt x="8597828" y="3218693"/>
                </a:cubicBezTo>
                <a:cubicBezTo>
                  <a:pt x="8605388" y="3228520"/>
                  <a:pt x="8612946" y="3238497"/>
                  <a:pt x="8620506" y="3248323"/>
                </a:cubicBezTo>
                <a:lnTo>
                  <a:pt x="8627159" y="3257387"/>
                </a:lnTo>
                <a:lnTo>
                  <a:pt x="8629424" y="3254523"/>
                </a:lnTo>
                <a:cubicBezTo>
                  <a:pt x="8632901" y="3253010"/>
                  <a:pt x="8636529" y="3252255"/>
                  <a:pt x="8640310" y="3252255"/>
                </a:cubicBezTo>
                <a:cubicBezTo>
                  <a:pt x="8640461" y="3252255"/>
                  <a:pt x="8640762" y="3252255"/>
                  <a:pt x="8641066" y="3252405"/>
                </a:cubicBezTo>
                <a:cubicBezTo>
                  <a:pt x="8644845" y="3252405"/>
                  <a:pt x="8648927" y="3252708"/>
                  <a:pt x="8652706" y="3253464"/>
                </a:cubicBezTo>
                <a:cubicBezTo>
                  <a:pt x="8660265" y="3255127"/>
                  <a:pt x="8667673" y="3257394"/>
                  <a:pt x="8674929" y="3259965"/>
                </a:cubicBezTo>
                <a:cubicBezTo>
                  <a:pt x="8680371" y="3261930"/>
                  <a:pt x="8685663" y="3264499"/>
                  <a:pt x="8690953" y="3267221"/>
                </a:cubicBezTo>
                <a:cubicBezTo>
                  <a:pt x="8702745" y="3273268"/>
                  <a:pt x="8714084" y="3280222"/>
                  <a:pt x="8724818" y="3288083"/>
                </a:cubicBezTo>
                <a:cubicBezTo>
                  <a:pt x="8735096" y="3295490"/>
                  <a:pt x="8744470" y="3303956"/>
                  <a:pt x="8753691" y="3312574"/>
                </a:cubicBezTo>
                <a:cubicBezTo>
                  <a:pt x="8762762" y="3321040"/>
                  <a:pt x="8771077" y="3330412"/>
                  <a:pt x="8778637" y="3340238"/>
                </a:cubicBezTo>
                <a:lnTo>
                  <a:pt x="8783966" y="3347784"/>
                </a:lnTo>
                <a:lnTo>
                  <a:pt x="8791637" y="3345379"/>
                </a:lnTo>
                <a:cubicBezTo>
                  <a:pt x="8792696" y="3345379"/>
                  <a:pt x="8793904" y="3345530"/>
                  <a:pt x="8794962" y="3345681"/>
                </a:cubicBezTo>
                <a:cubicBezTo>
                  <a:pt x="8798894" y="3346285"/>
                  <a:pt x="8802976" y="3347495"/>
                  <a:pt x="8806755" y="3349007"/>
                </a:cubicBezTo>
                <a:cubicBezTo>
                  <a:pt x="8812802" y="3351426"/>
                  <a:pt x="8818849" y="3353996"/>
                  <a:pt x="8824745" y="3357019"/>
                </a:cubicBezTo>
                <a:cubicBezTo>
                  <a:pt x="8836990" y="3363368"/>
                  <a:pt x="8848932" y="3370323"/>
                  <a:pt x="8860120" y="3378335"/>
                </a:cubicBezTo>
                <a:cubicBezTo>
                  <a:pt x="8865411" y="3382115"/>
                  <a:pt x="8870550" y="3385894"/>
                  <a:pt x="8875388" y="3390278"/>
                </a:cubicBezTo>
                <a:cubicBezTo>
                  <a:pt x="8880529" y="3394814"/>
                  <a:pt x="8885517" y="3399499"/>
                  <a:pt x="8890506" y="3404186"/>
                </a:cubicBezTo>
                <a:cubicBezTo>
                  <a:pt x="8900484" y="3413560"/>
                  <a:pt x="8909705" y="3423235"/>
                  <a:pt x="8918776" y="3433363"/>
                </a:cubicBezTo>
                <a:cubicBezTo>
                  <a:pt x="8926788" y="3442433"/>
                  <a:pt x="8933894" y="3451958"/>
                  <a:pt x="8939637" y="3462541"/>
                </a:cubicBezTo>
                <a:cubicBezTo>
                  <a:pt x="8943115" y="3468890"/>
                  <a:pt x="8946592" y="3475391"/>
                  <a:pt x="8949162" y="3482193"/>
                </a:cubicBezTo>
                <a:lnTo>
                  <a:pt x="8952682" y="3494516"/>
                </a:lnTo>
                <a:lnTo>
                  <a:pt x="8956418" y="3493833"/>
                </a:lnTo>
                <a:cubicBezTo>
                  <a:pt x="8959291" y="3493833"/>
                  <a:pt x="8962012" y="3494137"/>
                  <a:pt x="8964734" y="3494741"/>
                </a:cubicBezTo>
                <a:cubicBezTo>
                  <a:pt x="8968663" y="3495648"/>
                  <a:pt x="8972444" y="3496555"/>
                  <a:pt x="8976223" y="3497916"/>
                </a:cubicBezTo>
                <a:cubicBezTo>
                  <a:pt x="8982119" y="3500033"/>
                  <a:pt x="8988015" y="3502452"/>
                  <a:pt x="8993609" y="3505172"/>
                </a:cubicBezTo>
                <a:cubicBezTo>
                  <a:pt x="9005550" y="3511068"/>
                  <a:pt x="9017040" y="3518022"/>
                  <a:pt x="9027320" y="3526487"/>
                </a:cubicBezTo>
                <a:cubicBezTo>
                  <a:pt x="9037298" y="3534652"/>
                  <a:pt x="9046823" y="3543419"/>
                  <a:pt x="9055893" y="3552642"/>
                </a:cubicBezTo>
                <a:cubicBezTo>
                  <a:pt x="9064510" y="3561560"/>
                  <a:pt x="9072673" y="3570934"/>
                  <a:pt x="9080686" y="3580609"/>
                </a:cubicBezTo>
                <a:lnTo>
                  <a:pt x="9089977" y="3592513"/>
                </a:lnTo>
                <a:lnTo>
                  <a:pt x="9098070" y="3594971"/>
                </a:lnTo>
                <a:cubicBezTo>
                  <a:pt x="9099583" y="3595727"/>
                  <a:pt x="9101094" y="3596482"/>
                  <a:pt x="9102606" y="3597390"/>
                </a:cubicBezTo>
                <a:cubicBezTo>
                  <a:pt x="9105931" y="3599204"/>
                  <a:pt x="9108955" y="3601322"/>
                  <a:pt x="9112131" y="3603437"/>
                </a:cubicBezTo>
                <a:cubicBezTo>
                  <a:pt x="9117421" y="3606915"/>
                  <a:pt x="9122258" y="3611148"/>
                  <a:pt x="9126945" y="3615228"/>
                </a:cubicBezTo>
                <a:cubicBezTo>
                  <a:pt x="9132237" y="3619915"/>
                  <a:pt x="9137074" y="3625358"/>
                  <a:pt x="9141760" y="3630649"/>
                </a:cubicBezTo>
                <a:cubicBezTo>
                  <a:pt x="9145842" y="3635184"/>
                  <a:pt x="9149773" y="3640023"/>
                  <a:pt x="9153552" y="3645011"/>
                </a:cubicBezTo>
                <a:cubicBezTo>
                  <a:pt x="9161263" y="3655140"/>
                  <a:pt x="9168519" y="3665571"/>
                  <a:pt x="9175020" y="3676607"/>
                </a:cubicBezTo>
                <a:cubicBezTo>
                  <a:pt x="9181672" y="3687795"/>
                  <a:pt x="9186660" y="3699736"/>
                  <a:pt x="9191347" y="3711830"/>
                </a:cubicBezTo>
                <a:lnTo>
                  <a:pt x="9199383" y="3739088"/>
                </a:lnTo>
                <a:lnTo>
                  <a:pt x="9204952" y="3740855"/>
                </a:lnTo>
                <a:cubicBezTo>
                  <a:pt x="9206617" y="3741461"/>
                  <a:pt x="9208279" y="3742066"/>
                  <a:pt x="9209790" y="3742821"/>
                </a:cubicBezTo>
                <a:cubicBezTo>
                  <a:pt x="9212512" y="3744181"/>
                  <a:pt x="9215083" y="3745391"/>
                  <a:pt x="9217803" y="3746751"/>
                </a:cubicBezTo>
                <a:cubicBezTo>
                  <a:pt x="9229745" y="3752798"/>
                  <a:pt x="9241236" y="3760054"/>
                  <a:pt x="9251364" y="3768823"/>
                </a:cubicBezTo>
                <a:cubicBezTo>
                  <a:pt x="9261947" y="3778045"/>
                  <a:pt x="9271471" y="3788023"/>
                  <a:pt x="9280693" y="3798454"/>
                </a:cubicBezTo>
                <a:cubicBezTo>
                  <a:pt x="9285227" y="3803442"/>
                  <a:pt x="9289460" y="3808583"/>
                  <a:pt x="9293844" y="3813722"/>
                </a:cubicBezTo>
                <a:cubicBezTo>
                  <a:pt x="9297926" y="3818560"/>
                  <a:pt x="9301857" y="3823398"/>
                  <a:pt x="9305636" y="3828386"/>
                </a:cubicBezTo>
                <a:cubicBezTo>
                  <a:pt x="9309568" y="3833527"/>
                  <a:pt x="9313347" y="3838818"/>
                  <a:pt x="9316824" y="3844261"/>
                </a:cubicBezTo>
                <a:cubicBezTo>
                  <a:pt x="9320906" y="3850609"/>
                  <a:pt x="9324382" y="3857412"/>
                  <a:pt x="9327707" y="3864214"/>
                </a:cubicBezTo>
                <a:lnTo>
                  <a:pt x="9341157" y="3902597"/>
                </a:lnTo>
                <a:lnTo>
                  <a:pt x="9348117" y="3906696"/>
                </a:lnTo>
                <a:cubicBezTo>
                  <a:pt x="9353107" y="3915313"/>
                  <a:pt x="9358549" y="3923779"/>
                  <a:pt x="9364293" y="3931943"/>
                </a:cubicBezTo>
                <a:cubicBezTo>
                  <a:pt x="9378352" y="3950687"/>
                  <a:pt x="9396191" y="3966108"/>
                  <a:pt x="9412972" y="3982284"/>
                </a:cubicBezTo>
                <a:cubicBezTo>
                  <a:pt x="9421135" y="3990145"/>
                  <a:pt x="9428845" y="3998308"/>
                  <a:pt x="9436556" y="4006623"/>
                </a:cubicBezTo>
                <a:cubicBezTo>
                  <a:pt x="9440182" y="4010705"/>
                  <a:pt x="9443963" y="4014788"/>
                  <a:pt x="9447742" y="4018868"/>
                </a:cubicBezTo>
                <a:cubicBezTo>
                  <a:pt x="9449859" y="4021136"/>
                  <a:pt x="9451824" y="4023555"/>
                  <a:pt x="9454092" y="4025823"/>
                </a:cubicBezTo>
                <a:cubicBezTo>
                  <a:pt x="9457568" y="4025369"/>
                  <a:pt x="9461196" y="4024764"/>
                  <a:pt x="9464674" y="4025068"/>
                </a:cubicBezTo>
                <a:cubicBezTo>
                  <a:pt x="9469965" y="4025369"/>
                  <a:pt x="9475105" y="4026579"/>
                  <a:pt x="9479791" y="4029300"/>
                </a:cubicBezTo>
                <a:cubicBezTo>
                  <a:pt x="9482815" y="4030962"/>
                  <a:pt x="9485535" y="4033079"/>
                  <a:pt x="9488107" y="4035348"/>
                </a:cubicBezTo>
                <a:cubicBezTo>
                  <a:pt x="9495212" y="4041242"/>
                  <a:pt x="9501410" y="4048802"/>
                  <a:pt x="9507003" y="4056209"/>
                </a:cubicBezTo>
                <a:cubicBezTo>
                  <a:pt x="9514864" y="4066640"/>
                  <a:pt x="9522575" y="4077072"/>
                  <a:pt x="9530739" y="4087049"/>
                </a:cubicBezTo>
                <a:cubicBezTo>
                  <a:pt x="9538902" y="4097026"/>
                  <a:pt x="9547518" y="4106703"/>
                  <a:pt x="9556287" y="4116378"/>
                </a:cubicBezTo>
                <a:cubicBezTo>
                  <a:pt x="9573824" y="4135729"/>
                  <a:pt x="9592721" y="4153868"/>
                  <a:pt x="9612222" y="4171254"/>
                </a:cubicBezTo>
                <a:cubicBezTo>
                  <a:pt x="9622048" y="4180023"/>
                  <a:pt x="9631422" y="4189244"/>
                  <a:pt x="9641398" y="4197710"/>
                </a:cubicBezTo>
                <a:cubicBezTo>
                  <a:pt x="9650923" y="4205874"/>
                  <a:pt x="9660901" y="4213734"/>
                  <a:pt x="9670577" y="4221748"/>
                </a:cubicBezTo>
                <a:cubicBezTo>
                  <a:pt x="9690530" y="4238529"/>
                  <a:pt x="9710638" y="4255006"/>
                  <a:pt x="9730896" y="4271333"/>
                </a:cubicBezTo>
                <a:cubicBezTo>
                  <a:pt x="9730593" y="4271030"/>
                  <a:pt x="9730139" y="4270729"/>
                  <a:pt x="9729838" y="4270426"/>
                </a:cubicBezTo>
                <a:cubicBezTo>
                  <a:pt x="9731803" y="4272089"/>
                  <a:pt x="9733768" y="4273601"/>
                  <a:pt x="9735734" y="4275263"/>
                </a:cubicBezTo>
                <a:cubicBezTo>
                  <a:pt x="9734826" y="4274658"/>
                  <a:pt x="9734069" y="4273903"/>
                  <a:pt x="9733163" y="4273298"/>
                </a:cubicBezTo>
                <a:cubicBezTo>
                  <a:pt x="9735431" y="4275263"/>
                  <a:pt x="9737850" y="4277077"/>
                  <a:pt x="9740118" y="4278891"/>
                </a:cubicBezTo>
                <a:cubicBezTo>
                  <a:pt x="9739965" y="4278741"/>
                  <a:pt x="9739664" y="4278590"/>
                  <a:pt x="9739513" y="4278437"/>
                </a:cubicBezTo>
                <a:cubicBezTo>
                  <a:pt x="9740118" y="4279042"/>
                  <a:pt x="9740721" y="4279496"/>
                  <a:pt x="9741327" y="4279950"/>
                </a:cubicBezTo>
                <a:cubicBezTo>
                  <a:pt x="9741629" y="4280101"/>
                  <a:pt x="9741780" y="4280404"/>
                  <a:pt x="9742083" y="4280555"/>
                </a:cubicBezTo>
                <a:cubicBezTo>
                  <a:pt x="9741932" y="4280404"/>
                  <a:pt x="9741629" y="4280253"/>
                  <a:pt x="9741478" y="4280101"/>
                </a:cubicBezTo>
                <a:cubicBezTo>
                  <a:pt x="9743897" y="4282067"/>
                  <a:pt x="9746165" y="4283881"/>
                  <a:pt x="9748584" y="4285846"/>
                </a:cubicBezTo>
                <a:cubicBezTo>
                  <a:pt x="9748734" y="4285846"/>
                  <a:pt x="9748734" y="4285997"/>
                  <a:pt x="9748885" y="4285997"/>
                </a:cubicBezTo>
                <a:cubicBezTo>
                  <a:pt x="9748885" y="4285997"/>
                  <a:pt x="9748734" y="4285846"/>
                  <a:pt x="9748734" y="4285846"/>
                </a:cubicBezTo>
                <a:cubicBezTo>
                  <a:pt x="9749339" y="4286300"/>
                  <a:pt x="9749944" y="4286905"/>
                  <a:pt x="9750549" y="4287357"/>
                </a:cubicBezTo>
                <a:cubicBezTo>
                  <a:pt x="9750095" y="4287056"/>
                  <a:pt x="9749793" y="4286753"/>
                  <a:pt x="9749339" y="4286451"/>
                </a:cubicBezTo>
                <a:cubicBezTo>
                  <a:pt x="9761887" y="4296277"/>
                  <a:pt x="9774132" y="4306406"/>
                  <a:pt x="9786528" y="4316383"/>
                </a:cubicBezTo>
                <a:cubicBezTo>
                  <a:pt x="9787285" y="4316837"/>
                  <a:pt x="9788040" y="4317442"/>
                  <a:pt x="9788645" y="4318046"/>
                </a:cubicBezTo>
                <a:cubicBezTo>
                  <a:pt x="9789854" y="4319105"/>
                  <a:pt x="9791215" y="4320011"/>
                  <a:pt x="9792424" y="4321221"/>
                </a:cubicBezTo>
                <a:cubicBezTo>
                  <a:pt x="9792575" y="4321221"/>
                  <a:pt x="9792575" y="4321373"/>
                  <a:pt x="9792726" y="4321373"/>
                </a:cubicBezTo>
                <a:cubicBezTo>
                  <a:pt x="9795297" y="4323187"/>
                  <a:pt x="9797716" y="4325152"/>
                  <a:pt x="9800134" y="4327117"/>
                </a:cubicBezTo>
                <a:cubicBezTo>
                  <a:pt x="9809508" y="4334524"/>
                  <a:pt x="9818426" y="4342235"/>
                  <a:pt x="9827648" y="4349793"/>
                </a:cubicBezTo>
                <a:cubicBezTo>
                  <a:pt x="9837021" y="4357202"/>
                  <a:pt x="9846697" y="4364307"/>
                  <a:pt x="9856221" y="4371411"/>
                </a:cubicBezTo>
                <a:cubicBezTo>
                  <a:pt x="9865896" y="4378668"/>
                  <a:pt x="9875421" y="4386227"/>
                  <a:pt x="9884944" y="4393785"/>
                </a:cubicBezTo>
                <a:cubicBezTo>
                  <a:pt x="9894468" y="4401345"/>
                  <a:pt x="9904294" y="4408601"/>
                  <a:pt x="9914424" y="4415404"/>
                </a:cubicBezTo>
                <a:cubicBezTo>
                  <a:pt x="9924854" y="4422510"/>
                  <a:pt x="9935134" y="4429766"/>
                  <a:pt x="9944960" y="4437627"/>
                </a:cubicBezTo>
                <a:lnTo>
                  <a:pt x="9999755" y="4487465"/>
                </a:lnTo>
                <a:lnTo>
                  <a:pt x="10001349" y="4487818"/>
                </a:lnTo>
                <a:cubicBezTo>
                  <a:pt x="10004826" y="4489029"/>
                  <a:pt x="10008151" y="4490389"/>
                  <a:pt x="10011478" y="4491749"/>
                </a:cubicBezTo>
                <a:cubicBezTo>
                  <a:pt x="10017223" y="4494168"/>
                  <a:pt x="10022967" y="4497041"/>
                  <a:pt x="10028560" y="4499913"/>
                </a:cubicBezTo>
                <a:cubicBezTo>
                  <a:pt x="10039596" y="4505657"/>
                  <a:pt x="10050481" y="4512006"/>
                  <a:pt x="10060911" y="4518658"/>
                </a:cubicBezTo>
                <a:cubicBezTo>
                  <a:pt x="10072250" y="4525916"/>
                  <a:pt x="10083287" y="4533928"/>
                  <a:pt x="10093415" y="4542848"/>
                </a:cubicBezTo>
                <a:cubicBezTo>
                  <a:pt x="10103544" y="4551766"/>
                  <a:pt x="10112614" y="4561744"/>
                  <a:pt x="10120930" y="4572326"/>
                </a:cubicBezTo>
                <a:lnTo>
                  <a:pt x="10163016" y="4627851"/>
                </a:lnTo>
                <a:lnTo>
                  <a:pt x="10162351" y="4627203"/>
                </a:lnTo>
                <a:cubicBezTo>
                  <a:pt x="10162956" y="4627808"/>
                  <a:pt x="10163562" y="4628413"/>
                  <a:pt x="10164014" y="4629168"/>
                </a:cubicBezTo>
                <a:lnTo>
                  <a:pt x="10163016" y="4627851"/>
                </a:lnTo>
                <a:lnTo>
                  <a:pt x="10168247" y="4632947"/>
                </a:lnTo>
                <a:lnTo>
                  <a:pt x="10171423" y="4639408"/>
                </a:lnTo>
                <a:lnTo>
                  <a:pt x="10176410" y="4640961"/>
                </a:lnTo>
                <a:cubicBezTo>
                  <a:pt x="10184574" y="4646403"/>
                  <a:pt x="10192739" y="4651693"/>
                  <a:pt x="10201355" y="4656229"/>
                </a:cubicBezTo>
                <a:cubicBezTo>
                  <a:pt x="10206042" y="4658345"/>
                  <a:pt x="10210880" y="4659857"/>
                  <a:pt x="10215867" y="4661368"/>
                </a:cubicBezTo>
                <a:cubicBezTo>
                  <a:pt x="10220706" y="4662881"/>
                  <a:pt x="10225544" y="4664393"/>
                  <a:pt x="10230532" y="4665601"/>
                </a:cubicBezTo>
                <a:cubicBezTo>
                  <a:pt x="10237788" y="4666963"/>
                  <a:pt x="10245346" y="4668172"/>
                  <a:pt x="10252755" y="4668777"/>
                </a:cubicBezTo>
                <a:cubicBezTo>
                  <a:pt x="10261977" y="4669532"/>
                  <a:pt x="10271501" y="4669229"/>
                  <a:pt x="10280419" y="4671800"/>
                </a:cubicBezTo>
                <a:cubicBezTo>
                  <a:pt x="10285409" y="4673161"/>
                  <a:pt x="10290096" y="4674975"/>
                  <a:pt x="10294631" y="4677544"/>
                </a:cubicBezTo>
                <a:cubicBezTo>
                  <a:pt x="10298259" y="4679511"/>
                  <a:pt x="10301887" y="4681627"/>
                  <a:pt x="10305515" y="4683591"/>
                </a:cubicBezTo>
                <a:cubicBezTo>
                  <a:pt x="10312016" y="4687069"/>
                  <a:pt x="10318517" y="4690546"/>
                  <a:pt x="10325169" y="4693871"/>
                </a:cubicBezTo>
                <a:cubicBezTo>
                  <a:pt x="10331821" y="4697046"/>
                  <a:pt x="10338623" y="4700372"/>
                  <a:pt x="10345426" y="4703396"/>
                </a:cubicBezTo>
                <a:cubicBezTo>
                  <a:pt x="10353136" y="4706721"/>
                  <a:pt x="10360694" y="4709897"/>
                  <a:pt x="10368405" y="4713222"/>
                </a:cubicBezTo>
                <a:cubicBezTo>
                  <a:pt x="10383372" y="4719572"/>
                  <a:pt x="10398035" y="4726375"/>
                  <a:pt x="10413304" y="4732119"/>
                </a:cubicBezTo>
                <a:cubicBezTo>
                  <a:pt x="10426003" y="4736805"/>
                  <a:pt x="10438551" y="4741794"/>
                  <a:pt x="10451097" y="4746632"/>
                </a:cubicBezTo>
                <a:cubicBezTo>
                  <a:pt x="10462890" y="4751168"/>
                  <a:pt x="10474833" y="4755250"/>
                  <a:pt x="10486473" y="4759935"/>
                </a:cubicBezTo>
                <a:lnTo>
                  <a:pt x="10521471" y="4774219"/>
                </a:lnTo>
                <a:lnTo>
                  <a:pt x="10512628" y="4764923"/>
                </a:lnTo>
                <a:cubicBezTo>
                  <a:pt x="10503557" y="4755551"/>
                  <a:pt x="10494336" y="4746178"/>
                  <a:pt x="10485113" y="4737107"/>
                </a:cubicBezTo>
                <a:cubicBezTo>
                  <a:pt x="10475590" y="4727583"/>
                  <a:pt x="10466065" y="4718361"/>
                  <a:pt x="10456087" y="4709441"/>
                </a:cubicBezTo>
                <a:cubicBezTo>
                  <a:pt x="10447018" y="4701429"/>
                  <a:pt x="10437946" y="4693719"/>
                  <a:pt x="10428574" y="4686161"/>
                </a:cubicBezTo>
                <a:cubicBezTo>
                  <a:pt x="10422225" y="4681323"/>
                  <a:pt x="10415724" y="4677090"/>
                  <a:pt x="10408920" y="4673008"/>
                </a:cubicBezTo>
                <a:cubicBezTo>
                  <a:pt x="10405896" y="4671194"/>
                  <a:pt x="10402722" y="4669380"/>
                  <a:pt x="10399548" y="4667717"/>
                </a:cubicBezTo>
                <a:cubicBezTo>
                  <a:pt x="10397885" y="4666810"/>
                  <a:pt x="10396223" y="4665903"/>
                  <a:pt x="10394559" y="4664846"/>
                </a:cubicBezTo>
                <a:cubicBezTo>
                  <a:pt x="10392291" y="4663182"/>
                  <a:pt x="10389722" y="4661519"/>
                  <a:pt x="10387908" y="4659554"/>
                </a:cubicBezTo>
                <a:cubicBezTo>
                  <a:pt x="10385338" y="4656681"/>
                  <a:pt x="10383675" y="4653356"/>
                  <a:pt x="10381557" y="4650180"/>
                </a:cubicBezTo>
                <a:cubicBezTo>
                  <a:pt x="10379593" y="4647157"/>
                  <a:pt x="10377628" y="4644286"/>
                  <a:pt x="10375964" y="4641261"/>
                </a:cubicBezTo>
                <a:cubicBezTo>
                  <a:pt x="10372639" y="4635366"/>
                  <a:pt x="10369313" y="4629620"/>
                  <a:pt x="10365534" y="4624027"/>
                </a:cubicBezTo>
                <a:cubicBezTo>
                  <a:pt x="10356312" y="4611782"/>
                  <a:pt x="10345426" y="4601048"/>
                  <a:pt x="10333635" y="4591373"/>
                </a:cubicBezTo>
                <a:cubicBezTo>
                  <a:pt x="10330915" y="4589257"/>
                  <a:pt x="10328042" y="4587140"/>
                  <a:pt x="10325321" y="4585025"/>
                </a:cubicBezTo>
                <a:cubicBezTo>
                  <a:pt x="10321692" y="4582303"/>
                  <a:pt x="10318367" y="4579279"/>
                  <a:pt x="10315040" y="4576105"/>
                </a:cubicBezTo>
                <a:cubicBezTo>
                  <a:pt x="10308237" y="4569604"/>
                  <a:pt x="10302190" y="4562498"/>
                  <a:pt x="10296143" y="4555091"/>
                </a:cubicBezTo>
                <a:lnTo>
                  <a:pt x="10293253" y="4547550"/>
                </a:lnTo>
                <a:lnTo>
                  <a:pt x="10286922" y="4546625"/>
                </a:lnTo>
                <a:cubicBezTo>
                  <a:pt x="10263792" y="4541938"/>
                  <a:pt x="10241267" y="4534834"/>
                  <a:pt x="10219195" y="4526519"/>
                </a:cubicBezTo>
                <a:cubicBezTo>
                  <a:pt x="10206798" y="4521832"/>
                  <a:pt x="10194705" y="4516844"/>
                  <a:pt x="10182913" y="4510797"/>
                </a:cubicBezTo>
                <a:cubicBezTo>
                  <a:pt x="10177167" y="4507924"/>
                  <a:pt x="10171423" y="4505051"/>
                  <a:pt x="10165829" y="4502028"/>
                </a:cubicBezTo>
                <a:cubicBezTo>
                  <a:pt x="10159934" y="4498853"/>
                  <a:pt x="10154341" y="4495528"/>
                  <a:pt x="10148595" y="4492051"/>
                </a:cubicBezTo>
                <a:cubicBezTo>
                  <a:pt x="10137711" y="4485399"/>
                  <a:pt x="10126826" y="4478747"/>
                  <a:pt x="10116395" y="4471340"/>
                </a:cubicBezTo>
                <a:cubicBezTo>
                  <a:pt x="10105510" y="4463780"/>
                  <a:pt x="10094626" y="4455768"/>
                  <a:pt x="10086461" y="4445187"/>
                </a:cubicBezTo>
                <a:cubicBezTo>
                  <a:pt x="10085555" y="4444128"/>
                  <a:pt x="10084647" y="4442919"/>
                  <a:pt x="10083892" y="4441709"/>
                </a:cubicBezTo>
                <a:cubicBezTo>
                  <a:pt x="10081776" y="4438383"/>
                  <a:pt x="10080416" y="4434755"/>
                  <a:pt x="10079810" y="4430825"/>
                </a:cubicBezTo>
                <a:lnTo>
                  <a:pt x="10081909" y="4421499"/>
                </a:lnTo>
                <a:lnTo>
                  <a:pt x="10076634" y="4417672"/>
                </a:lnTo>
                <a:lnTo>
                  <a:pt x="10076212" y="4415056"/>
                </a:lnTo>
                <a:lnTo>
                  <a:pt x="10072855" y="4413893"/>
                </a:lnTo>
                <a:cubicBezTo>
                  <a:pt x="10068471" y="4412230"/>
                  <a:pt x="10063784" y="4410566"/>
                  <a:pt x="10059400" y="4408752"/>
                </a:cubicBezTo>
                <a:cubicBezTo>
                  <a:pt x="10051085" y="4405275"/>
                  <a:pt x="10042619" y="4401799"/>
                  <a:pt x="10034608" y="4397414"/>
                </a:cubicBezTo>
                <a:cubicBezTo>
                  <a:pt x="10018431" y="4388797"/>
                  <a:pt x="10003768" y="4377912"/>
                  <a:pt x="9989104" y="4367028"/>
                </a:cubicBezTo>
                <a:cubicBezTo>
                  <a:pt x="9978219" y="4359166"/>
                  <a:pt x="9967485" y="4351004"/>
                  <a:pt x="9956904" y="4342689"/>
                </a:cubicBezTo>
                <a:cubicBezTo>
                  <a:pt x="9947379" y="4335281"/>
                  <a:pt x="9938610" y="4326966"/>
                  <a:pt x="9930297" y="4318046"/>
                </a:cubicBezTo>
                <a:cubicBezTo>
                  <a:pt x="9927876" y="4315477"/>
                  <a:pt x="9925610" y="4312604"/>
                  <a:pt x="9923342" y="4309884"/>
                </a:cubicBezTo>
                <a:cubicBezTo>
                  <a:pt x="9922283" y="4308522"/>
                  <a:pt x="9921225" y="4307162"/>
                  <a:pt x="9920469" y="4305651"/>
                </a:cubicBezTo>
                <a:cubicBezTo>
                  <a:pt x="9919714" y="4304138"/>
                  <a:pt x="9918958" y="4302475"/>
                  <a:pt x="9918504" y="4300661"/>
                </a:cubicBezTo>
                <a:cubicBezTo>
                  <a:pt x="9917899" y="4297940"/>
                  <a:pt x="9918201" y="4295672"/>
                  <a:pt x="9918504" y="4292952"/>
                </a:cubicBezTo>
                <a:cubicBezTo>
                  <a:pt x="9918958" y="4291439"/>
                  <a:pt x="9919563" y="4289928"/>
                  <a:pt x="9920318" y="4288567"/>
                </a:cubicBezTo>
                <a:cubicBezTo>
                  <a:pt x="9921225" y="4287207"/>
                  <a:pt x="9922132" y="4285997"/>
                  <a:pt x="9923039" y="4284788"/>
                </a:cubicBezTo>
                <a:cubicBezTo>
                  <a:pt x="9924704" y="4283277"/>
                  <a:pt x="9926215" y="4281915"/>
                  <a:pt x="9928179" y="4280858"/>
                </a:cubicBezTo>
                <a:lnTo>
                  <a:pt x="9933946" y="4278804"/>
                </a:lnTo>
                <a:lnTo>
                  <a:pt x="9908527" y="4262566"/>
                </a:lnTo>
                <a:cubicBezTo>
                  <a:pt x="9894013" y="4252588"/>
                  <a:pt x="9879349" y="4242458"/>
                  <a:pt x="9866347" y="4230517"/>
                </a:cubicBezTo>
                <a:cubicBezTo>
                  <a:pt x="9856824" y="4221898"/>
                  <a:pt x="9847603" y="4212980"/>
                  <a:pt x="9837926" y="4204514"/>
                </a:cubicBezTo>
                <a:cubicBezTo>
                  <a:pt x="9828554" y="4196350"/>
                  <a:pt x="9819029" y="4188187"/>
                  <a:pt x="9809959" y="4179720"/>
                </a:cubicBezTo>
                <a:cubicBezTo>
                  <a:pt x="9800587" y="4170801"/>
                  <a:pt x="9791516" y="4161882"/>
                  <a:pt x="9782596" y="4152510"/>
                </a:cubicBezTo>
                <a:cubicBezTo>
                  <a:pt x="9778514" y="4148124"/>
                  <a:pt x="9774281" y="4143891"/>
                  <a:pt x="9770502" y="4139206"/>
                </a:cubicBezTo>
                <a:cubicBezTo>
                  <a:pt x="9766874" y="4134821"/>
                  <a:pt x="9763397" y="4130437"/>
                  <a:pt x="9759768" y="4126053"/>
                </a:cubicBezTo>
                <a:cubicBezTo>
                  <a:pt x="9756292" y="4121820"/>
                  <a:pt x="9752664" y="4117587"/>
                  <a:pt x="9749338" y="4113204"/>
                </a:cubicBezTo>
                <a:cubicBezTo>
                  <a:pt x="9747523" y="4110633"/>
                  <a:pt x="9746163" y="4107761"/>
                  <a:pt x="9744803" y="4104889"/>
                </a:cubicBezTo>
                <a:cubicBezTo>
                  <a:pt x="9743441" y="4101714"/>
                  <a:pt x="9742081" y="4098388"/>
                  <a:pt x="9742384" y="4094910"/>
                </a:cubicBezTo>
                <a:cubicBezTo>
                  <a:pt x="9742384" y="4092644"/>
                  <a:pt x="9742837" y="4090526"/>
                  <a:pt x="9743895" y="4088562"/>
                </a:cubicBezTo>
                <a:cubicBezTo>
                  <a:pt x="9744046" y="4088258"/>
                  <a:pt x="9744198" y="4087957"/>
                  <a:pt x="9744349" y="4087654"/>
                </a:cubicBezTo>
                <a:cubicBezTo>
                  <a:pt x="9745257" y="4086444"/>
                  <a:pt x="9746012" y="4085235"/>
                  <a:pt x="9746919" y="4084178"/>
                </a:cubicBezTo>
                <a:cubicBezTo>
                  <a:pt x="9747977" y="4082968"/>
                  <a:pt x="9750244" y="4081607"/>
                  <a:pt x="9751756" y="4080851"/>
                </a:cubicBezTo>
                <a:cubicBezTo>
                  <a:pt x="9752966" y="4080096"/>
                  <a:pt x="9754326" y="4079491"/>
                  <a:pt x="9755839" y="4079188"/>
                </a:cubicBezTo>
                <a:cubicBezTo>
                  <a:pt x="9759921" y="4078432"/>
                  <a:pt x="9764003" y="4077677"/>
                  <a:pt x="9768234" y="4077526"/>
                </a:cubicBezTo>
                <a:cubicBezTo>
                  <a:pt x="9769596" y="4077374"/>
                  <a:pt x="9770804" y="4077374"/>
                  <a:pt x="9771258" y="4077223"/>
                </a:cubicBezTo>
                <a:lnTo>
                  <a:pt x="9778287" y="4077712"/>
                </a:lnTo>
                <a:lnTo>
                  <a:pt x="9769294" y="4070571"/>
                </a:lnTo>
                <a:cubicBezTo>
                  <a:pt x="9762643" y="4064978"/>
                  <a:pt x="9756292" y="4058780"/>
                  <a:pt x="9749944" y="4052884"/>
                </a:cubicBezTo>
                <a:cubicBezTo>
                  <a:pt x="9744048" y="4047442"/>
                  <a:pt x="9738454" y="4041999"/>
                  <a:pt x="9732861" y="4036254"/>
                </a:cubicBezTo>
                <a:cubicBezTo>
                  <a:pt x="9723638" y="4026580"/>
                  <a:pt x="9714266" y="4016903"/>
                  <a:pt x="9705196" y="4007077"/>
                </a:cubicBezTo>
                <a:cubicBezTo>
                  <a:pt x="9696276" y="3997553"/>
                  <a:pt x="9687658" y="3987727"/>
                  <a:pt x="9678890" y="3978051"/>
                </a:cubicBezTo>
                <a:cubicBezTo>
                  <a:pt x="9670727" y="3968981"/>
                  <a:pt x="9662716" y="3959609"/>
                  <a:pt x="9654702" y="3950235"/>
                </a:cubicBezTo>
                <a:cubicBezTo>
                  <a:pt x="9649714" y="3944491"/>
                  <a:pt x="9644876" y="3938595"/>
                  <a:pt x="9640189" y="3932698"/>
                </a:cubicBezTo>
                <a:cubicBezTo>
                  <a:pt x="9638375" y="3930430"/>
                  <a:pt x="9636562" y="3928164"/>
                  <a:pt x="9634897" y="3925896"/>
                </a:cubicBezTo>
                <a:cubicBezTo>
                  <a:pt x="9631876" y="3921663"/>
                  <a:pt x="9628700" y="3917127"/>
                  <a:pt x="9628549" y="3911534"/>
                </a:cubicBezTo>
                <a:cubicBezTo>
                  <a:pt x="9628549" y="3907453"/>
                  <a:pt x="9630514" y="3902463"/>
                  <a:pt x="9634445" y="3900498"/>
                </a:cubicBezTo>
                <a:lnTo>
                  <a:pt x="9641073" y="3898289"/>
                </a:lnTo>
                <a:lnTo>
                  <a:pt x="9638072" y="3895811"/>
                </a:lnTo>
                <a:cubicBezTo>
                  <a:pt x="9627187" y="3885531"/>
                  <a:pt x="9616606" y="3874799"/>
                  <a:pt x="9606627" y="3863611"/>
                </a:cubicBezTo>
                <a:cubicBezTo>
                  <a:pt x="9589243" y="3844261"/>
                  <a:pt x="9573822" y="3823399"/>
                  <a:pt x="9559613" y="3801630"/>
                </a:cubicBezTo>
                <a:cubicBezTo>
                  <a:pt x="9556135" y="3796489"/>
                  <a:pt x="9552808" y="3791350"/>
                  <a:pt x="9549634" y="3786058"/>
                </a:cubicBezTo>
                <a:cubicBezTo>
                  <a:pt x="9546763" y="3781371"/>
                  <a:pt x="9543738" y="3776685"/>
                  <a:pt x="9540867" y="3771847"/>
                </a:cubicBezTo>
                <a:cubicBezTo>
                  <a:pt x="9539354" y="3769428"/>
                  <a:pt x="9537994" y="3766708"/>
                  <a:pt x="9537238" y="3763986"/>
                </a:cubicBezTo>
                <a:lnTo>
                  <a:pt x="9539603" y="3751544"/>
                </a:lnTo>
                <a:lnTo>
                  <a:pt x="9530284" y="3747054"/>
                </a:lnTo>
                <a:cubicBezTo>
                  <a:pt x="9521062" y="3741915"/>
                  <a:pt x="9512446" y="3735868"/>
                  <a:pt x="9503980" y="3729670"/>
                </a:cubicBezTo>
                <a:cubicBezTo>
                  <a:pt x="9495966" y="3723774"/>
                  <a:pt x="9488559" y="3717273"/>
                  <a:pt x="9481302" y="3710470"/>
                </a:cubicBezTo>
                <a:cubicBezTo>
                  <a:pt x="9473744" y="3703364"/>
                  <a:pt x="9466488" y="3696259"/>
                  <a:pt x="9459685" y="3688550"/>
                </a:cubicBezTo>
                <a:cubicBezTo>
                  <a:pt x="9450613" y="3678270"/>
                  <a:pt x="9442601" y="3667233"/>
                  <a:pt x="9434740" y="3656047"/>
                </a:cubicBezTo>
                <a:cubicBezTo>
                  <a:pt x="9427484" y="3645767"/>
                  <a:pt x="9421437" y="3634731"/>
                  <a:pt x="9414936" y="3623997"/>
                </a:cubicBezTo>
                <a:cubicBezTo>
                  <a:pt x="9411761" y="3618858"/>
                  <a:pt x="9408587" y="3613717"/>
                  <a:pt x="9405564" y="3608426"/>
                </a:cubicBezTo>
                <a:cubicBezTo>
                  <a:pt x="9402086" y="3602682"/>
                  <a:pt x="9398761" y="3596936"/>
                  <a:pt x="9396191" y="3590739"/>
                </a:cubicBezTo>
                <a:lnTo>
                  <a:pt x="9396191" y="3589404"/>
                </a:lnTo>
                <a:lnTo>
                  <a:pt x="9382283" y="3581214"/>
                </a:lnTo>
                <a:cubicBezTo>
                  <a:pt x="9378806" y="3578795"/>
                  <a:pt x="9375328" y="3576376"/>
                  <a:pt x="9371852" y="3573807"/>
                </a:cubicBezTo>
                <a:cubicBezTo>
                  <a:pt x="9371246" y="3573202"/>
                  <a:pt x="9370491" y="3572748"/>
                  <a:pt x="9369886" y="3572294"/>
                </a:cubicBezTo>
                <a:cubicBezTo>
                  <a:pt x="9369130" y="3571840"/>
                  <a:pt x="9368375" y="3571236"/>
                  <a:pt x="9367467" y="3570480"/>
                </a:cubicBezTo>
                <a:cubicBezTo>
                  <a:pt x="9367316" y="3570480"/>
                  <a:pt x="9367316" y="3570480"/>
                  <a:pt x="9367166" y="3570329"/>
                </a:cubicBezTo>
                <a:cubicBezTo>
                  <a:pt x="9365956" y="3569271"/>
                  <a:pt x="9364594" y="3568364"/>
                  <a:pt x="9363234" y="3567306"/>
                </a:cubicBezTo>
                <a:cubicBezTo>
                  <a:pt x="9358095" y="3563374"/>
                  <a:pt x="9353107" y="3559294"/>
                  <a:pt x="9348269" y="3555061"/>
                </a:cubicBezTo>
                <a:cubicBezTo>
                  <a:pt x="9338140" y="3546141"/>
                  <a:pt x="9329069" y="3535861"/>
                  <a:pt x="9320603" y="3525127"/>
                </a:cubicBezTo>
                <a:cubicBezTo>
                  <a:pt x="9316369" y="3519685"/>
                  <a:pt x="9312137" y="3514092"/>
                  <a:pt x="9308055" y="3508499"/>
                </a:cubicBezTo>
                <a:cubicBezTo>
                  <a:pt x="9304276" y="3503358"/>
                  <a:pt x="9300799" y="3497916"/>
                  <a:pt x="9297321" y="3492473"/>
                </a:cubicBezTo>
                <a:cubicBezTo>
                  <a:pt x="9290519" y="3482042"/>
                  <a:pt x="9284018" y="3471612"/>
                  <a:pt x="9277820" y="3460878"/>
                </a:cubicBezTo>
                <a:cubicBezTo>
                  <a:pt x="9274495" y="3454831"/>
                  <a:pt x="9271016" y="3448934"/>
                  <a:pt x="9267691" y="3443038"/>
                </a:cubicBezTo>
                <a:cubicBezTo>
                  <a:pt x="9266331" y="3440469"/>
                  <a:pt x="9264667" y="3437899"/>
                  <a:pt x="9263307" y="3435177"/>
                </a:cubicBezTo>
                <a:cubicBezTo>
                  <a:pt x="9262552" y="3433968"/>
                  <a:pt x="9261794" y="3432607"/>
                  <a:pt x="9261191" y="3431247"/>
                </a:cubicBezTo>
                <a:cubicBezTo>
                  <a:pt x="9259980" y="3428828"/>
                  <a:pt x="9258620" y="3426410"/>
                  <a:pt x="9258166" y="3423838"/>
                </a:cubicBezTo>
                <a:cubicBezTo>
                  <a:pt x="9257411" y="3421723"/>
                  <a:pt x="9257411" y="3419455"/>
                  <a:pt x="9257865" y="3417339"/>
                </a:cubicBezTo>
                <a:cubicBezTo>
                  <a:pt x="9258015" y="3415826"/>
                  <a:pt x="9258469" y="3414466"/>
                  <a:pt x="9259225" y="3413106"/>
                </a:cubicBezTo>
                <a:lnTo>
                  <a:pt x="9262047" y="3410124"/>
                </a:lnTo>
                <a:lnTo>
                  <a:pt x="9247282" y="3397233"/>
                </a:lnTo>
                <a:cubicBezTo>
                  <a:pt x="9237606" y="3387859"/>
                  <a:pt x="9227931" y="3378184"/>
                  <a:pt x="9219465" y="3367753"/>
                </a:cubicBezTo>
                <a:cubicBezTo>
                  <a:pt x="9210847" y="3357172"/>
                  <a:pt x="9203289" y="3345833"/>
                  <a:pt x="9196032" y="3334191"/>
                </a:cubicBezTo>
                <a:cubicBezTo>
                  <a:pt x="9189230" y="3323307"/>
                  <a:pt x="9182275" y="3312574"/>
                  <a:pt x="9175472" y="3301690"/>
                </a:cubicBezTo>
                <a:cubicBezTo>
                  <a:pt x="9168670" y="3290956"/>
                  <a:pt x="9161715" y="3280071"/>
                  <a:pt x="9157180" y="3267977"/>
                </a:cubicBezTo>
                <a:cubicBezTo>
                  <a:pt x="9156425" y="3266012"/>
                  <a:pt x="9155366" y="3263139"/>
                  <a:pt x="9155517" y="3261174"/>
                </a:cubicBezTo>
                <a:cubicBezTo>
                  <a:pt x="9155819" y="3258452"/>
                  <a:pt x="9155670" y="3255581"/>
                  <a:pt x="9157180" y="3253162"/>
                </a:cubicBezTo>
                <a:cubicBezTo>
                  <a:pt x="9158239" y="3251348"/>
                  <a:pt x="9159449" y="3249533"/>
                  <a:pt x="9160960" y="3248022"/>
                </a:cubicBezTo>
                <a:cubicBezTo>
                  <a:pt x="9162320" y="3246661"/>
                  <a:pt x="9164135" y="3245452"/>
                  <a:pt x="9165797" y="3244544"/>
                </a:cubicBezTo>
                <a:cubicBezTo>
                  <a:pt x="9172600" y="3240614"/>
                  <a:pt x="9180915" y="3239556"/>
                  <a:pt x="9188474" y="3239102"/>
                </a:cubicBezTo>
                <a:cubicBezTo>
                  <a:pt x="9192404" y="3238951"/>
                  <a:pt x="9196334" y="3238648"/>
                  <a:pt x="9199811" y="3238346"/>
                </a:cubicBezTo>
                <a:cubicBezTo>
                  <a:pt x="9202533" y="3238346"/>
                  <a:pt x="9205103" y="3238346"/>
                  <a:pt x="9207673" y="3238648"/>
                </a:cubicBezTo>
                <a:cubicBezTo>
                  <a:pt x="9221733" y="3240010"/>
                  <a:pt x="9235489" y="3242278"/>
                  <a:pt x="9249397" y="3244998"/>
                </a:cubicBezTo>
                <a:cubicBezTo>
                  <a:pt x="9261945" y="3247417"/>
                  <a:pt x="9274343" y="3250744"/>
                  <a:pt x="9286738" y="3254219"/>
                </a:cubicBezTo>
                <a:lnTo>
                  <a:pt x="9292044" y="3255988"/>
                </a:lnTo>
                <a:lnTo>
                  <a:pt x="9291123" y="3254523"/>
                </a:lnTo>
                <a:cubicBezTo>
                  <a:pt x="9285076" y="3244243"/>
                  <a:pt x="9279482" y="3233659"/>
                  <a:pt x="9274192" y="3222927"/>
                </a:cubicBezTo>
                <a:cubicBezTo>
                  <a:pt x="9263609" y="3201309"/>
                  <a:pt x="9255295" y="3178631"/>
                  <a:pt x="9247735" y="3155956"/>
                </a:cubicBezTo>
                <a:cubicBezTo>
                  <a:pt x="9243653" y="3143862"/>
                  <a:pt x="9240933" y="3131464"/>
                  <a:pt x="9237909" y="3119069"/>
                </a:cubicBezTo>
                <a:cubicBezTo>
                  <a:pt x="9234886" y="3106370"/>
                  <a:pt x="9231712" y="3093671"/>
                  <a:pt x="9229142" y="3080821"/>
                </a:cubicBezTo>
                <a:cubicBezTo>
                  <a:pt x="9227780" y="3074170"/>
                  <a:pt x="9226571" y="3067366"/>
                  <a:pt x="9225361" y="3060714"/>
                </a:cubicBezTo>
                <a:cubicBezTo>
                  <a:pt x="9225361" y="3060563"/>
                  <a:pt x="9225361" y="3060563"/>
                  <a:pt x="9225361" y="3060412"/>
                </a:cubicBezTo>
                <a:cubicBezTo>
                  <a:pt x="9225211" y="3059052"/>
                  <a:pt x="9224907" y="3057841"/>
                  <a:pt x="9224757" y="3056481"/>
                </a:cubicBezTo>
                <a:cubicBezTo>
                  <a:pt x="9224455" y="3055422"/>
                  <a:pt x="9224152" y="3054365"/>
                  <a:pt x="9224152" y="3053307"/>
                </a:cubicBezTo>
                <a:cubicBezTo>
                  <a:pt x="9224152" y="3053156"/>
                  <a:pt x="9224152" y="3053156"/>
                  <a:pt x="9224152" y="3053156"/>
                </a:cubicBezTo>
                <a:cubicBezTo>
                  <a:pt x="9222187" y="3041968"/>
                  <a:pt x="9220524" y="3030782"/>
                  <a:pt x="9219617" y="3019443"/>
                </a:cubicBezTo>
                <a:cubicBezTo>
                  <a:pt x="9219164" y="3013547"/>
                  <a:pt x="9219164" y="3007651"/>
                  <a:pt x="9219314" y="3001756"/>
                </a:cubicBezTo>
                <a:cubicBezTo>
                  <a:pt x="9219314" y="2999337"/>
                  <a:pt x="9219465" y="2997069"/>
                  <a:pt x="9219768" y="2994650"/>
                </a:cubicBezTo>
                <a:cubicBezTo>
                  <a:pt x="9220373" y="2990116"/>
                  <a:pt x="9222641" y="2986034"/>
                  <a:pt x="9226420" y="2983464"/>
                </a:cubicBezTo>
                <a:cubicBezTo>
                  <a:pt x="9229444" y="2981497"/>
                  <a:pt x="9232467" y="2980742"/>
                  <a:pt x="9235338" y="2981045"/>
                </a:cubicBezTo>
                <a:cubicBezTo>
                  <a:pt x="9240933" y="2981045"/>
                  <a:pt x="9246677" y="2983464"/>
                  <a:pt x="9251514" y="2986638"/>
                </a:cubicBezTo>
                <a:cubicBezTo>
                  <a:pt x="9263156" y="2994349"/>
                  <a:pt x="9274343" y="3002814"/>
                  <a:pt x="9284622" y="3012337"/>
                </a:cubicBezTo>
                <a:cubicBezTo>
                  <a:pt x="9293996" y="3021106"/>
                  <a:pt x="9303067" y="3030177"/>
                  <a:pt x="9311533" y="3039702"/>
                </a:cubicBezTo>
                <a:cubicBezTo>
                  <a:pt x="9319999" y="3049224"/>
                  <a:pt x="9328312" y="3059203"/>
                  <a:pt x="9336627" y="3068878"/>
                </a:cubicBezTo>
                <a:cubicBezTo>
                  <a:pt x="9353408" y="3088379"/>
                  <a:pt x="9371700" y="3106671"/>
                  <a:pt x="9387121" y="3127231"/>
                </a:cubicBezTo>
                <a:cubicBezTo>
                  <a:pt x="9394377" y="3136756"/>
                  <a:pt x="9401029" y="3146431"/>
                  <a:pt x="9407227" y="3156560"/>
                </a:cubicBezTo>
                <a:cubicBezTo>
                  <a:pt x="9410250" y="3161246"/>
                  <a:pt x="9413123" y="3166085"/>
                  <a:pt x="9415540" y="3171224"/>
                </a:cubicBezTo>
                <a:lnTo>
                  <a:pt x="9417008" y="3174697"/>
                </a:lnTo>
                <a:lnTo>
                  <a:pt x="9427634" y="3176514"/>
                </a:lnTo>
                <a:cubicBezTo>
                  <a:pt x="9434588" y="3178631"/>
                  <a:pt x="9441089" y="3181655"/>
                  <a:pt x="9447288" y="3185283"/>
                </a:cubicBezTo>
                <a:cubicBezTo>
                  <a:pt x="9453334" y="3188759"/>
                  <a:pt x="9459230" y="3193144"/>
                  <a:pt x="9464672" y="3197528"/>
                </a:cubicBezTo>
                <a:cubicBezTo>
                  <a:pt x="9469813" y="3201458"/>
                  <a:pt x="9474801" y="3205540"/>
                  <a:pt x="9479639" y="3209773"/>
                </a:cubicBezTo>
                <a:cubicBezTo>
                  <a:pt x="9488710" y="3217786"/>
                  <a:pt x="9497629" y="3226100"/>
                  <a:pt x="9505945" y="3235020"/>
                </a:cubicBezTo>
                <a:cubicBezTo>
                  <a:pt x="9515317" y="3244996"/>
                  <a:pt x="9523933" y="3255580"/>
                  <a:pt x="9532399" y="3266314"/>
                </a:cubicBezTo>
                <a:lnTo>
                  <a:pt x="9543247" y="3280625"/>
                </a:lnTo>
                <a:lnTo>
                  <a:pt x="9544495" y="3276594"/>
                </a:lnTo>
                <a:cubicBezTo>
                  <a:pt x="9545250" y="3274478"/>
                  <a:pt x="9548274" y="3271907"/>
                  <a:pt x="9550088" y="3270848"/>
                </a:cubicBezTo>
                <a:cubicBezTo>
                  <a:pt x="9551902" y="3269791"/>
                  <a:pt x="9554019" y="3269186"/>
                  <a:pt x="9556135" y="3269034"/>
                </a:cubicBezTo>
                <a:cubicBezTo>
                  <a:pt x="9556589" y="3268883"/>
                  <a:pt x="9557043" y="3268883"/>
                  <a:pt x="9557798" y="3268732"/>
                </a:cubicBezTo>
                <a:cubicBezTo>
                  <a:pt x="9561123" y="3268883"/>
                  <a:pt x="9563996" y="3269337"/>
                  <a:pt x="9567020" y="3270396"/>
                </a:cubicBezTo>
                <a:cubicBezTo>
                  <a:pt x="9569288" y="3271302"/>
                  <a:pt x="9571556" y="3272059"/>
                  <a:pt x="9573672" y="3273267"/>
                </a:cubicBezTo>
                <a:cubicBezTo>
                  <a:pt x="9577603" y="3275384"/>
                  <a:pt x="9581533" y="3277803"/>
                  <a:pt x="9585010" y="3280676"/>
                </a:cubicBezTo>
                <a:cubicBezTo>
                  <a:pt x="9588486" y="3283396"/>
                  <a:pt x="9591662" y="3286420"/>
                  <a:pt x="9594989" y="3289443"/>
                </a:cubicBezTo>
                <a:cubicBezTo>
                  <a:pt x="9599674" y="3293676"/>
                  <a:pt x="9603604" y="3298664"/>
                  <a:pt x="9607838" y="3303351"/>
                </a:cubicBezTo>
                <a:cubicBezTo>
                  <a:pt x="9625676" y="3323457"/>
                  <a:pt x="9643062" y="3344170"/>
                  <a:pt x="9659389" y="3365787"/>
                </a:cubicBezTo>
                <a:cubicBezTo>
                  <a:pt x="9667099" y="3376068"/>
                  <a:pt x="9674053" y="3386801"/>
                  <a:pt x="9681007" y="3397535"/>
                </a:cubicBezTo>
                <a:cubicBezTo>
                  <a:pt x="9687658" y="3407814"/>
                  <a:pt x="9693706" y="3418699"/>
                  <a:pt x="9698996" y="3429735"/>
                </a:cubicBezTo>
                <a:lnTo>
                  <a:pt x="9712265" y="3459935"/>
                </a:lnTo>
                <a:lnTo>
                  <a:pt x="9718196" y="3455737"/>
                </a:lnTo>
                <a:cubicBezTo>
                  <a:pt x="9718196" y="3455737"/>
                  <a:pt x="9718348" y="3455737"/>
                  <a:pt x="9718348" y="3455737"/>
                </a:cubicBezTo>
                <a:cubicBezTo>
                  <a:pt x="9726965" y="3455889"/>
                  <a:pt x="9734525" y="3460424"/>
                  <a:pt x="9741327" y="3464960"/>
                </a:cubicBezTo>
                <a:cubicBezTo>
                  <a:pt x="9752513" y="3472367"/>
                  <a:pt x="9762946" y="3481135"/>
                  <a:pt x="9772469" y="3490659"/>
                </a:cubicBezTo>
                <a:cubicBezTo>
                  <a:pt x="9781993" y="3500184"/>
                  <a:pt x="9790761" y="3510313"/>
                  <a:pt x="9799226" y="3520894"/>
                </a:cubicBezTo>
                <a:cubicBezTo>
                  <a:pt x="9807088" y="3530570"/>
                  <a:pt x="9814647" y="3540397"/>
                  <a:pt x="9821450" y="3550828"/>
                </a:cubicBezTo>
                <a:cubicBezTo>
                  <a:pt x="9828555" y="3561560"/>
                  <a:pt x="9835207" y="3572597"/>
                  <a:pt x="9841405" y="3583784"/>
                </a:cubicBezTo>
                <a:cubicBezTo>
                  <a:pt x="9844579" y="3589226"/>
                  <a:pt x="9847301" y="3594668"/>
                  <a:pt x="9850173" y="3600261"/>
                </a:cubicBezTo>
                <a:cubicBezTo>
                  <a:pt x="9852744" y="3605402"/>
                  <a:pt x="9855466" y="3610391"/>
                  <a:pt x="9857883" y="3615682"/>
                </a:cubicBezTo>
                <a:lnTo>
                  <a:pt x="9864800" y="3633314"/>
                </a:lnTo>
                <a:lnTo>
                  <a:pt x="9867709" y="3622788"/>
                </a:lnTo>
                <a:cubicBezTo>
                  <a:pt x="9868314" y="3621125"/>
                  <a:pt x="9868768" y="3619461"/>
                  <a:pt x="9869372" y="3617800"/>
                </a:cubicBezTo>
                <a:cubicBezTo>
                  <a:pt x="9870128" y="3615531"/>
                  <a:pt x="9870883" y="3612962"/>
                  <a:pt x="9872093" y="3610845"/>
                </a:cubicBezTo>
                <a:cubicBezTo>
                  <a:pt x="9873151" y="3609030"/>
                  <a:pt x="9874361" y="3607520"/>
                  <a:pt x="9875570" y="3605856"/>
                </a:cubicBezTo>
                <a:cubicBezTo>
                  <a:pt x="9876780" y="3604647"/>
                  <a:pt x="9878140" y="3603588"/>
                  <a:pt x="9879651" y="3602983"/>
                </a:cubicBezTo>
                <a:cubicBezTo>
                  <a:pt x="9880559" y="3602530"/>
                  <a:pt x="9881617" y="3602077"/>
                  <a:pt x="9882523" y="3601623"/>
                </a:cubicBezTo>
                <a:cubicBezTo>
                  <a:pt x="9884490" y="3601169"/>
                  <a:pt x="9886455" y="3600715"/>
                  <a:pt x="9888117" y="3600565"/>
                </a:cubicBezTo>
                <a:cubicBezTo>
                  <a:pt x="9888269" y="3600565"/>
                  <a:pt x="9888420" y="3600565"/>
                  <a:pt x="9888570" y="3600565"/>
                </a:cubicBezTo>
                <a:cubicBezTo>
                  <a:pt x="9890839" y="3600715"/>
                  <a:pt x="9892502" y="3600868"/>
                  <a:pt x="9894618" y="3601623"/>
                </a:cubicBezTo>
                <a:cubicBezTo>
                  <a:pt x="9899758" y="3603437"/>
                  <a:pt x="9904142" y="3606310"/>
                  <a:pt x="9908527" y="3609484"/>
                </a:cubicBezTo>
                <a:cubicBezTo>
                  <a:pt x="9910794" y="3611148"/>
                  <a:pt x="9912911" y="3612810"/>
                  <a:pt x="9915027" y="3614624"/>
                </a:cubicBezTo>
                <a:cubicBezTo>
                  <a:pt x="9917596" y="3616741"/>
                  <a:pt x="9920017" y="3619009"/>
                  <a:pt x="9922434" y="3621275"/>
                </a:cubicBezTo>
                <a:cubicBezTo>
                  <a:pt x="9927272" y="3625811"/>
                  <a:pt x="9932111" y="3630498"/>
                  <a:pt x="9936495" y="3635487"/>
                </a:cubicBezTo>
                <a:cubicBezTo>
                  <a:pt x="9941332" y="3640929"/>
                  <a:pt x="9946170" y="3646371"/>
                  <a:pt x="9950855" y="3652115"/>
                </a:cubicBezTo>
                <a:cubicBezTo>
                  <a:pt x="9954937" y="3657105"/>
                  <a:pt x="9958718" y="3662245"/>
                  <a:pt x="9962346" y="3667385"/>
                </a:cubicBezTo>
                <a:cubicBezTo>
                  <a:pt x="9970055" y="3678270"/>
                  <a:pt x="9976102" y="3690364"/>
                  <a:pt x="9981544" y="3702609"/>
                </a:cubicBezTo>
                <a:cubicBezTo>
                  <a:pt x="9986685" y="3714249"/>
                  <a:pt x="9990615" y="3726192"/>
                  <a:pt x="9993940" y="3738437"/>
                </a:cubicBezTo>
                <a:cubicBezTo>
                  <a:pt x="9997267" y="3750531"/>
                  <a:pt x="10000441" y="3762475"/>
                  <a:pt x="10003163" y="3774569"/>
                </a:cubicBezTo>
                <a:lnTo>
                  <a:pt x="10006602" y="3793032"/>
                </a:lnTo>
                <a:lnTo>
                  <a:pt x="10008001" y="3787720"/>
                </a:lnTo>
                <a:cubicBezTo>
                  <a:pt x="10008454" y="3786209"/>
                  <a:pt x="10008907" y="3784849"/>
                  <a:pt x="10009361" y="3783487"/>
                </a:cubicBezTo>
                <a:cubicBezTo>
                  <a:pt x="10010269" y="3781221"/>
                  <a:pt x="10011175" y="3778953"/>
                  <a:pt x="10012233" y="3776835"/>
                </a:cubicBezTo>
                <a:cubicBezTo>
                  <a:pt x="10013292" y="3774870"/>
                  <a:pt x="10015709" y="3771847"/>
                  <a:pt x="10017676" y="3770788"/>
                </a:cubicBezTo>
                <a:cubicBezTo>
                  <a:pt x="10019036" y="3769882"/>
                  <a:pt x="10020699" y="3769127"/>
                  <a:pt x="10022210" y="3768522"/>
                </a:cubicBezTo>
                <a:cubicBezTo>
                  <a:pt x="10023723" y="3768219"/>
                  <a:pt x="10025234" y="3768068"/>
                  <a:pt x="10027048" y="3768068"/>
                </a:cubicBezTo>
                <a:cubicBezTo>
                  <a:pt x="10029014" y="3768068"/>
                  <a:pt x="10031130" y="3768068"/>
                  <a:pt x="10033095" y="3768673"/>
                </a:cubicBezTo>
                <a:cubicBezTo>
                  <a:pt x="10037177" y="3769882"/>
                  <a:pt x="10040805" y="3771545"/>
                  <a:pt x="10044283" y="3773964"/>
                </a:cubicBezTo>
                <a:cubicBezTo>
                  <a:pt x="10048213" y="3776685"/>
                  <a:pt x="10051690" y="3779708"/>
                  <a:pt x="10055017" y="3783035"/>
                </a:cubicBezTo>
                <a:cubicBezTo>
                  <a:pt x="10064843" y="3792861"/>
                  <a:pt x="10072099" y="3804804"/>
                  <a:pt x="10079506" y="3816294"/>
                </a:cubicBezTo>
                <a:cubicBezTo>
                  <a:pt x="10082681" y="3821131"/>
                  <a:pt x="10085857" y="3825818"/>
                  <a:pt x="10088880" y="3830654"/>
                </a:cubicBezTo>
                <a:cubicBezTo>
                  <a:pt x="10092205" y="3835946"/>
                  <a:pt x="10095229" y="3841539"/>
                  <a:pt x="10098102" y="3847133"/>
                </a:cubicBezTo>
                <a:cubicBezTo>
                  <a:pt x="10104450" y="3859529"/>
                  <a:pt x="10109742" y="3872531"/>
                  <a:pt x="10114730" y="3885531"/>
                </a:cubicBezTo>
                <a:cubicBezTo>
                  <a:pt x="10119115" y="3897324"/>
                  <a:pt x="10122894" y="3909418"/>
                  <a:pt x="10126220" y="3921663"/>
                </a:cubicBezTo>
                <a:cubicBezTo>
                  <a:pt x="10129243" y="3933152"/>
                  <a:pt x="10132116" y="3944793"/>
                  <a:pt x="10134233" y="3956433"/>
                </a:cubicBezTo>
                <a:lnTo>
                  <a:pt x="10135974" y="3968524"/>
                </a:lnTo>
                <a:lnTo>
                  <a:pt x="10137407" y="3964597"/>
                </a:lnTo>
                <a:cubicBezTo>
                  <a:pt x="10138920" y="3960967"/>
                  <a:pt x="10140431" y="3957491"/>
                  <a:pt x="10142850" y="3954317"/>
                </a:cubicBezTo>
                <a:cubicBezTo>
                  <a:pt x="10145873" y="3950536"/>
                  <a:pt x="10150560" y="3947665"/>
                  <a:pt x="10155396" y="3947513"/>
                </a:cubicBezTo>
                <a:cubicBezTo>
                  <a:pt x="10155852" y="3947362"/>
                  <a:pt x="10156153" y="3947362"/>
                  <a:pt x="10156607" y="3948268"/>
                </a:cubicBezTo>
                <a:cubicBezTo>
                  <a:pt x="10160537" y="3948268"/>
                  <a:pt x="10164165" y="3949176"/>
                  <a:pt x="10167643" y="3950990"/>
                </a:cubicBezTo>
                <a:cubicBezTo>
                  <a:pt x="10173236" y="3953712"/>
                  <a:pt x="10178377" y="3957491"/>
                  <a:pt x="10182911" y="3961724"/>
                </a:cubicBezTo>
                <a:cubicBezTo>
                  <a:pt x="10187899" y="3966562"/>
                  <a:pt x="10192283" y="3971852"/>
                  <a:pt x="10196518" y="3977447"/>
                </a:cubicBezTo>
                <a:cubicBezTo>
                  <a:pt x="10203925" y="3987273"/>
                  <a:pt x="10210426" y="3997854"/>
                  <a:pt x="10215718" y="4009042"/>
                </a:cubicBezTo>
                <a:cubicBezTo>
                  <a:pt x="10221311" y="4020985"/>
                  <a:pt x="10225845" y="4033533"/>
                  <a:pt x="10231137" y="4045626"/>
                </a:cubicBezTo>
                <a:cubicBezTo>
                  <a:pt x="10233556" y="4051221"/>
                  <a:pt x="10235824" y="4056663"/>
                  <a:pt x="10237939" y="4062407"/>
                </a:cubicBezTo>
                <a:cubicBezTo>
                  <a:pt x="10239904" y="4067849"/>
                  <a:pt x="10241417" y="4073595"/>
                  <a:pt x="10243080" y="4079339"/>
                </a:cubicBezTo>
                <a:cubicBezTo>
                  <a:pt x="10246405" y="4090526"/>
                  <a:pt x="10249732" y="4101864"/>
                  <a:pt x="10251998" y="4113354"/>
                </a:cubicBezTo>
                <a:cubicBezTo>
                  <a:pt x="10253360" y="4120157"/>
                  <a:pt x="10254266" y="4126960"/>
                  <a:pt x="10255325" y="4133762"/>
                </a:cubicBezTo>
                <a:cubicBezTo>
                  <a:pt x="10256080" y="4139508"/>
                  <a:pt x="10257139" y="4145251"/>
                  <a:pt x="10257593" y="4151148"/>
                </a:cubicBezTo>
                <a:lnTo>
                  <a:pt x="10257825" y="4154997"/>
                </a:lnTo>
                <a:lnTo>
                  <a:pt x="10258047" y="4154928"/>
                </a:lnTo>
                <a:cubicBezTo>
                  <a:pt x="10258199" y="4154928"/>
                  <a:pt x="10258348" y="4154928"/>
                  <a:pt x="10258348" y="4155079"/>
                </a:cubicBezTo>
                <a:cubicBezTo>
                  <a:pt x="10260920" y="4155079"/>
                  <a:pt x="10263186" y="4155684"/>
                  <a:pt x="10265606" y="4156742"/>
                </a:cubicBezTo>
                <a:cubicBezTo>
                  <a:pt x="10269235" y="4158255"/>
                  <a:pt x="10272409" y="4160674"/>
                  <a:pt x="10275131" y="4163394"/>
                </a:cubicBezTo>
                <a:cubicBezTo>
                  <a:pt x="10277851" y="4166267"/>
                  <a:pt x="10280572" y="4169140"/>
                  <a:pt x="10282991" y="4172314"/>
                </a:cubicBezTo>
                <a:cubicBezTo>
                  <a:pt x="10290701" y="4182140"/>
                  <a:pt x="10297656" y="4192571"/>
                  <a:pt x="10304155" y="4203305"/>
                </a:cubicBezTo>
                <a:cubicBezTo>
                  <a:pt x="10310807" y="4214039"/>
                  <a:pt x="10316552" y="4225377"/>
                  <a:pt x="10321844" y="4236865"/>
                </a:cubicBezTo>
                <a:cubicBezTo>
                  <a:pt x="10322146" y="4237470"/>
                  <a:pt x="10322298" y="4237924"/>
                  <a:pt x="10322600" y="4238529"/>
                </a:cubicBezTo>
                <a:cubicBezTo>
                  <a:pt x="10323204" y="4239436"/>
                  <a:pt x="10323657" y="4240343"/>
                  <a:pt x="10323960" y="4241401"/>
                </a:cubicBezTo>
                <a:cubicBezTo>
                  <a:pt x="10323960" y="4241552"/>
                  <a:pt x="10323960" y="4241552"/>
                  <a:pt x="10323960" y="4241552"/>
                </a:cubicBezTo>
                <a:cubicBezTo>
                  <a:pt x="10328950" y="4252588"/>
                  <a:pt x="10333181" y="4264229"/>
                  <a:pt x="10336508" y="4275869"/>
                </a:cubicBezTo>
                <a:cubicBezTo>
                  <a:pt x="10340136" y="4288114"/>
                  <a:pt x="10343159" y="4300966"/>
                  <a:pt x="10344369" y="4313815"/>
                </a:cubicBezTo>
                <a:cubicBezTo>
                  <a:pt x="10345426" y="4325606"/>
                  <a:pt x="10346183" y="4337399"/>
                  <a:pt x="10346032" y="4349190"/>
                </a:cubicBezTo>
                <a:cubicBezTo>
                  <a:pt x="10346032" y="4354935"/>
                  <a:pt x="10345881" y="4360830"/>
                  <a:pt x="10345578" y="4366575"/>
                </a:cubicBezTo>
                <a:lnTo>
                  <a:pt x="10345558" y="4367332"/>
                </a:lnTo>
                <a:lnTo>
                  <a:pt x="10348449" y="4367785"/>
                </a:lnTo>
                <a:cubicBezTo>
                  <a:pt x="10352078" y="4368842"/>
                  <a:pt x="10355858" y="4370203"/>
                  <a:pt x="10359183" y="4372168"/>
                </a:cubicBezTo>
                <a:cubicBezTo>
                  <a:pt x="10362661" y="4374286"/>
                  <a:pt x="10365835" y="4376552"/>
                  <a:pt x="10369162" y="4378971"/>
                </a:cubicBezTo>
                <a:cubicBezTo>
                  <a:pt x="10374150" y="4382599"/>
                  <a:pt x="10378383" y="4387135"/>
                  <a:pt x="10382616" y="4391670"/>
                </a:cubicBezTo>
                <a:cubicBezTo>
                  <a:pt x="10387151" y="4396507"/>
                  <a:pt x="10391536" y="4401648"/>
                  <a:pt x="10395315" y="4407090"/>
                </a:cubicBezTo>
                <a:cubicBezTo>
                  <a:pt x="10399245" y="4412684"/>
                  <a:pt x="10402268" y="4418731"/>
                  <a:pt x="10404990" y="4425079"/>
                </a:cubicBezTo>
                <a:cubicBezTo>
                  <a:pt x="10407409" y="4430674"/>
                  <a:pt x="10409525" y="4436418"/>
                  <a:pt x="10411491" y="4442163"/>
                </a:cubicBezTo>
                <a:cubicBezTo>
                  <a:pt x="10415724" y="4454862"/>
                  <a:pt x="10419049" y="4467712"/>
                  <a:pt x="10421166" y="4480864"/>
                </a:cubicBezTo>
                <a:cubicBezTo>
                  <a:pt x="10422225" y="4487364"/>
                  <a:pt x="10423131" y="4493865"/>
                  <a:pt x="10423585" y="4500517"/>
                </a:cubicBezTo>
                <a:cubicBezTo>
                  <a:pt x="10424190" y="4507168"/>
                  <a:pt x="10424341" y="4513820"/>
                  <a:pt x="10424493" y="4520472"/>
                </a:cubicBezTo>
                <a:cubicBezTo>
                  <a:pt x="10424642" y="4526519"/>
                  <a:pt x="10424795" y="4532717"/>
                  <a:pt x="10424341" y="4538764"/>
                </a:cubicBezTo>
                <a:cubicBezTo>
                  <a:pt x="10423887" y="4545114"/>
                  <a:pt x="10423434" y="4551615"/>
                  <a:pt x="10422073" y="4557964"/>
                </a:cubicBezTo>
                <a:lnTo>
                  <a:pt x="10418332" y="4570499"/>
                </a:lnTo>
                <a:lnTo>
                  <a:pt x="10453214" y="4614655"/>
                </a:lnTo>
                <a:cubicBezTo>
                  <a:pt x="10460017" y="4622819"/>
                  <a:pt x="10466821" y="4631285"/>
                  <a:pt x="10474379" y="4638994"/>
                </a:cubicBezTo>
                <a:cubicBezTo>
                  <a:pt x="10481939" y="4646704"/>
                  <a:pt x="10489649" y="4654112"/>
                  <a:pt x="10497508" y="4661368"/>
                </a:cubicBezTo>
                <a:cubicBezTo>
                  <a:pt x="10506882" y="4670137"/>
                  <a:pt x="10516104" y="4679057"/>
                  <a:pt x="10525023" y="4688278"/>
                </a:cubicBezTo>
                <a:cubicBezTo>
                  <a:pt x="10533640" y="4697349"/>
                  <a:pt x="10542560" y="4705966"/>
                  <a:pt x="10551480" y="4714735"/>
                </a:cubicBezTo>
                <a:cubicBezTo>
                  <a:pt x="10555863" y="4719118"/>
                  <a:pt x="10560399" y="4723502"/>
                  <a:pt x="10564480" y="4728189"/>
                </a:cubicBezTo>
                <a:cubicBezTo>
                  <a:pt x="10568713" y="4733026"/>
                  <a:pt x="10572644" y="4738166"/>
                  <a:pt x="10576726" y="4743156"/>
                </a:cubicBezTo>
                <a:cubicBezTo>
                  <a:pt x="10584586" y="4752982"/>
                  <a:pt x="10592449" y="4762506"/>
                  <a:pt x="10601367" y="4771424"/>
                </a:cubicBezTo>
                <a:cubicBezTo>
                  <a:pt x="10610741" y="4780798"/>
                  <a:pt x="10620870" y="4789113"/>
                  <a:pt x="10629939" y="4798636"/>
                </a:cubicBezTo>
                <a:lnTo>
                  <a:pt x="10649366" y="4820207"/>
                </a:lnTo>
                <a:lnTo>
                  <a:pt x="10713390" y="4839304"/>
                </a:lnTo>
                <a:lnTo>
                  <a:pt x="10787924" y="4859794"/>
                </a:lnTo>
                <a:lnTo>
                  <a:pt x="10778244" y="4856537"/>
                </a:lnTo>
                <a:cubicBezTo>
                  <a:pt x="10778093" y="4843386"/>
                  <a:pt x="10777942" y="4830384"/>
                  <a:pt x="10777185" y="4817384"/>
                </a:cubicBezTo>
                <a:cubicBezTo>
                  <a:pt x="10776279" y="4804532"/>
                  <a:pt x="10775371" y="4791683"/>
                  <a:pt x="10773709" y="4778833"/>
                </a:cubicBezTo>
                <a:lnTo>
                  <a:pt x="10771297" y="4761324"/>
                </a:lnTo>
                <a:lnTo>
                  <a:pt x="10759952" y="4743003"/>
                </a:lnTo>
                <a:cubicBezTo>
                  <a:pt x="10750881" y="4728943"/>
                  <a:pt x="10741962" y="4714733"/>
                  <a:pt x="10732590" y="4700825"/>
                </a:cubicBezTo>
                <a:cubicBezTo>
                  <a:pt x="10723367" y="4686917"/>
                  <a:pt x="10714296" y="4672858"/>
                  <a:pt x="10705679" y="4658646"/>
                </a:cubicBezTo>
                <a:cubicBezTo>
                  <a:pt x="10696760" y="4643832"/>
                  <a:pt x="10687538" y="4629166"/>
                  <a:pt x="10678771" y="4614201"/>
                </a:cubicBezTo>
                <a:cubicBezTo>
                  <a:pt x="10670002" y="4599234"/>
                  <a:pt x="10661687" y="4584117"/>
                  <a:pt x="10653070" y="4568999"/>
                </a:cubicBezTo>
                <a:cubicBezTo>
                  <a:pt x="10635684" y="4538613"/>
                  <a:pt x="10619811" y="4507470"/>
                  <a:pt x="10604694" y="4476025"/>
                </a:cubicBezTo>
                <a:cubicBezTo>
                  <a:pt x="10594414" y="4455164"/>
                  <a:pt x="10583680" y="4434451"/>
                  <a:pt x="10572795" y="4413891"/>
                </a:cubicBezTo>
                <a:cubicBezTo>
                  <a:pt x="10561458" y="4392728"/>
                  <a:pt x="10550572" y="4371411"/>
                  <a:pt x="10539839" y="4349945"/>
                </a:cubicBezTo>
                <a:cubicBezTo>
                  <a:pt x="10524268" y="4318500"/>
                  <a:pt x="10507487" y="4287660"/>
                  <a:pt x="10489498" y="4257576"/>
                </a:cubicBezTo>
                <a:cubicBezTo>
                  <a:pt x="10471659" y="4227642"/>
                  <a:pt x="10455482" y="4196802"/>
                  <a:pt x="10439004" y="4166115"/>
                </a:cubicBezTo>
                <a:cubicBezTo>
                  <a:pt x="10422223" y="4134821"/>
                  <a:pt x="10405595" y="4103225"/>
                  <a:pt x="10387605" y="4072687"/>
                </a:cubicBezTo>
                <a:cubicBezTo>
                  <a:pt x="10378232" y="4056965"/>
                  <a:pt x="10368708" y="4041242"/>
                  <a:pt x="10359485" y="4025369"/>
                </a:cubicBezTo>
                <a:cubicBezTo>
                  <a:pt x="10350718" y="4010101"/>
                  <a:pt x="10341193" y="3994983"/>
                  <a:pt x="10332122" y="3979865"/>
                </a:cubicBezTo>
                <a:cubicBezTo>
                  <a:pt x="10323204" y="3964899"/>
                  <a:pt x="10314586" y="3949932"/>
                  <a:pt x="10305365" y="3935268"/>
                </a:cubicBezTo>
                <a:cubicBezTo>
                  <a:pt x="10295689" y="3919849"/>
                  <a:pt x="10286014" y="3904579"/>
                  <a:pt x="10276339" y="3889310"/>
                </a:cubicBezTo>
                <a:cubicBezTo>
                  <a:pt x="10267117" y="3874496"/>
                  <a:pt x="10257744" y="3859680"/>
                  <a:pt x="10248522" y="3844864"/>
                </a:cubicBezTo>
                <a:cubicBezTo>
                  <a:pt x="10239906" y="3831108"/>
                  <a:pt x="10231287" y="3817200"/>
                  <a:pt x="10220857" y="3804652"/>
                </a:cubicBezTo>
                <a:cubicBezTo>
                  <a:pt x="10216624" y="3800116"/>
                  <a:pt x="10212240" y="3795732"/>
                  <a:pt x="10207704" y="3791499"/>
                </a:cubicBezTo>
                <a:cubicBezTo>
                  <a:pt x="10203774" y="3787871"/>
                  <a:pt x="10199692" y="3784092"/>
                  <a:pt x="10195913" y="3780160"/>
                </a:cubicBezTo>
                <a:cubicBezTo>
                  <a:pt x="10194553" y="3778951"/>
                  <a:pt x="10192586" y="3776986"/>
                  <a:pt x="10191680" y="3775475"/>
                </a:cubicBezTo>
                <a:cubicBezTo>
                  <a:pt x="10190772" y="3774113"/>
                  <a:pt x="10190017" y="3772602"/>
                  <a:pt x="10189412" y="3771090"/>
                </a:cubicBezTo>
                <a:cubicBezTo>
                  <a:pt x="10188355" y="3768673"/>
                  <a:pt x="10187749" y="3766101"/>
                  <a:pt x="10187447" y="3763381"/>
                </a:cubicBezTo>
                <a:cubicBezTo>
                  <a:pt x="10186993" y="3761113"/>
                  <a:pt x="10186993" y="3758845"/>
                  <a:pt x="10186993" y="3756426"/>
                </a:cubicBezTo>
                <a:cubicBezTo>
                  <a:pt x="10187146" y="3750530"/>
                  <a:pt x="10187901" y="3744786"/>
                  <a:pt x="10188504" y="3738890"/>
                </a:cubicBezTo>
                <a:cubicBezTo>
                  <a:pt x="10188657" y="3735715"/>
                  <a:pt x="10188504" y="3732692"/>
                  <a:pt x="10188052" y="3729668"/>
                </a:cubicBezTo>
                <a:cubicBezTo>
                  <a:pt x="10187447" y="3727099"/>
                  <a:pt x="10186842" y="3724680"/>
                  <a:pt x="10185935" y="3722261"/>
                </a:cubicBezTo>
                <a:cubicBezTo>
                  <a:pt x="10184878" y="3719539"/>
                  <a:pt x="10183668" y="3716819"/>
                  <a:pt x="10182459" y="3714248"/>
                </a:cubicBezTo>
                <a:cubicBezTo>
                  <a:pt x="10176562" y="3702457"/>
                  <a:pt x="10169760" y="3691118"/>
                  <a:pt x="10162503" y="3679932"/>
                </a:cubicBezTo>
                <a:cubicBezTo>
                  <a:pt x="10155096" y="3668593"/>
                  <a:pt x="10147233" y="3657405"/>
                  <a:pt x="10138617" y="3646975"/>
                </a:cubicBezTo>
                <a:lnTo>
                  <a:pt x="10108505" y="3617301"/>
                </a:lnTo>
                <a:lnTo>
                  <a:pt x="10086763" y="3614471"/>
                </a:lnTo>
                <a:cubicBezTo>
                  <a:pt x="10074821" y="3611297"/>
                  <a:pt x="10063029" y="3607518"/>
                  <a:pt x="10051389" y="3603436"/>
                </a:cubicBezTo>
                <a:cubicBezTo>
                  <a:pt x="10044888" y="3601320"/>
                  <a:pt x="10038387" y="3598749"/>
                  <a:pt x="10032341" y="3595424"/>
                </a:cubicBezTo>
                <a:cubicBezTo>
                  <a:pt x="10025991" y="3591796"/>
                  <a:pt x="10019944" y="3587713"/>
                  <a:pt x="10014048" y="3583330"/>
                </a:cubicBezTo>
                <a:cubicBezTo>
                  <a:pt x="10003466" y="3575469"/>
                  <a:pt x="9994699" y="3565038"/>
                  <a:pt x="9986231" y="3554909"/>
                </a:cubicBezTo>
                <a:cubicBezTo>
                  <a:pt x="9977916" y="3544779"/>
                  <a:pt x="9969603" y="3534499"/>
                  <a:pt x="9962043" y="3523765"/>
                </a:cubicBezTo>
                <a:cubicBezTo>
                  <a:pt x="9958113" y="3518323"/>
                  <a:pt x="9954636" y="3511975"/>
                  <a:pt x="9952066" y="3505777"/>
                </a:cubicBezTo>
                <a:cubicBezTo>
                  <a:pt x="9950403" y="3501845"/>
                  <a:pt x="9949043" y="3497763"/>
                  <a:pt x="9948135" y="3493530"/>
                </a:cubicBezTo>
                <a:cubicBezTo>
                  <a:pt x="9947228" y="3489147"/>
                  <a:pt x="9946624" y="3485217"/>
                  <a:pt x="9947833" y="3480831"/>
                </a:cubicBezTo>
                <a:lnTo>
                  <a:pt x="9952001" y="3476406"/>
                </a:lnTo>
                <a:lnTo>
                  <a:pt x="9933773" y="3467379"/>
                </a:lnTo>
                <a:cubicBezTo>
                  <a:pt x="9911551" y="3453167"/>
                  <a:pt x="9891594" y="3435631"/>
                  <a:pt x="9874058" y="3415826"/>
                </a:cubicBezTo>
                <a:cubicBezTo>
                  <a:pt x="9864987" y="3405699"/>
                  <a:pt x="9856521" y="3395116"/>
                  <a:pt x="9849869" y="3383172"/>
                </a:cubicBezTo>
                <a:cubicBezTo>
                  <a:pt x="9842916" y="3370626"/>
                  <a:pt x="9836112" y="3357473"/>
                  <a:pt x="9832333" y="3343565"/>
                </a:cubicBezTo>
                <a:cubicBezTo>
                  <a:pt x="9830822" y="3338273"/>
                  <a:pt x="9829763" y="3332831"/>
                  <a:pt x="9829460" y="3327238"/>
                </a:cubicBezTo>
                <a:lnTo>
                  <a:pt x="9829436" y="3326102"/>
                </a:lnTo>
                <a:lnTo>
                  <a:pt x="9802250" y="3311060"/>
                </a:lnTo>
                <a:cubicBezTo>
                  <a:pt x="9796808" y="3307433"/>
                  <a:pt x="9791365" y="3303653"/>
                  <a:pt x="9786226" y="3299269"/>
                </a:cubicBezTo>
                <a:cubicBezTo>
                  <a:pt x="9782144" y="3295792"/>
                  <a:pt x="9778062" y="3292163"/>
                  <a:pt x="9774283" y="3288384"/>
                </a:cubicBezTo>
                <a:cubicBezTo>
                  <a:pt x="9755839" y="3270093"/>
                  <a:pt x="9740570" y="3248625"/>
                  <a:pt x="9727721" y="3226100"/>
                </a:cubicBezTo>
                <a:cubicBezTo>
                  <a:pt x="9721372" y="3215215"/>
                  <a:pt x="9715930" y="3203726"/>
                  <a:pt x="9710335" y="3192387"/>
                </a:cubicBezTo>
                <a:cubicBezTo>
                  <a:pt x="9704440" y="3180596"/>
                  <a:pt x="9698544" y="3168502"/>
                  <a:pt x="9694008" y="3155954"/>
                </a:cubicBezTo>
                <a:cubicBezTo>
                  <a:pt x="9692951" y="3152931"/>
                  <a:pt x="9692043" y="3150058"/>
                  <a:pt x="9691287" y="3146883"/>
                </a:cubicBezTo>
                <a:cubicBezTo>
                  <a:pt x="9690834" y="3144766"/>
                  <a:pt x="9690380" y="3142500"/>
                  <a:pt x="9690078" y="3140383"/>
                </a:cubicBezTo>
                <a:cubicBezTo>
                  <a:pt x="9689775" y="3138568"/>
                  <a:pt x="9689473" y="3136907"/>
                  <a:pt x="9689473" y="3135093"/>
                </a:cubicBezTo>
                <a:cubicBezTo>
                  <a:pt x="9689624" y="3132521"/>
                  <a:pt x="9689775" y="3130103"/>
                  <a:pt x="9690380" y="3127684"/>
                </a:cubicBezTo>
                <a:lnTo>
                  <a:pt x="9692089" y="3124414"/>
                </a:lnTo>
                <a:lnTo>
                  <a:pt x="9671483" y="3110300"/>
                </a:lnTo>
                <a:cubicBezTo>
                  <a:pt x="9661958" y="3103043"/>
                  <a:pt x="9653643" y="3093973"/>
                  <a:pt x="9645479" y="3085205"/>
                </a:cubicBezTo>
                <a:cubicBezTo>
                  <a:pt x="9636410" y="3075530"/>
                  <a:pt x="9627792" y="3065248"/>
                  <a:pt x="9619326" y="3054970"/>
                </a:cubicBezTo>
                <a:cubicBezTo>
                  <a:pt x="9610709" y="3044538"/>
                  <a:pt x="9602093" y="3034107"/>
                  <a:pt x="9594081" y="3023222"/>
                </a:cubicBezTo>
                <a:cubicBezTo>
                  <a:pt x="9586370" y="3012942"/>
                  <a:pt x="9579566" y="3001604"/>
                  <a:pt x="9573368" y="2990266"/>
                </a:cubicBezTo>
                <a:cubicBezTo>
                  <a:pt x="9569891" y="2983615"/>
                  <a:pt x="9566415" y="2976961"/>
                  <a:pt x="9565053" y="2969554"/>
                </a:cubicBezTo>
                <a:cubicBezTo>
                  <a:pt x="9563845" y="2963055"/>
                  <a:pt x="9566867" y="2956554"/>
                  <a:pt x="9571554" y="2952321"/>
                </a:cubicBezTo>
                <a:cubicBezTo>
                  <a:pt x="9574881" y="2949448"/>
                  <a:pt x="9578206" y="2947483"/>
                  <a:pt x="9582137" y="2945669"/>
                </a:cubicBezTo>
                <a:lnTo>
                  <a:pt x="9594874" y="2943453"/>
                </a:lnTo>
                <a:lnTo>
                  <a:pt x="9584405" y="2933726"/>
                </a:lnTo>
                <a:cubicBezTo>
                  <a:pt x="9575184" y="2923747"/>
                  <a:pt x="9566717" y="2913166"/>
                  <a:pt x="9558554" y="2902432"/>
                </a:cubicBezTo>
                <a:cubicBezTo>
                  <a:pt x="9554623" y="2897443"/>
                  <a:pt x="9550843" y="2892152"/>
                  <a:pt x="9546763" y="2887162"/>
                </a:cubicBezTo>
                <a:cubicBezTo>
                  <a:pt x="9542528" y="2882173"/>
                  <a:pt x="9538297" y="2877185"/>
                  <a:pt x="9534215" y="2872044"/>
                </a:cubicBezTo>
                <a:cubicBezTo>
                  <a:pt x="9530436" y="2867359"/>
                  <a:pt x="9526808" y="2862672"/>
                  <a:pt x="9523179" y="2857834"/>
                </a:cubicBezTo>
                <a:cubicBezTo>
                  <a:pt x="9519248" y="2852695"/>
                  <a:pt x="9515318" y="2847555"/>
                  <a:pt x="9511992" y="2842112"/>
                </a:cubicBezTo>
                <a:cubicBezTo>
                  <a:pt x="9508817" y="2836821"/>
                  <a:pt x="9505794" y="2831531"/>
                  <a:pt x="9503072" y="2825936"/>
                </a:cubicBezTo>
                <a:cubicBezTo>
                  <a:pt x="9501410" y="2822460"/>
                  <a:pt x="9499596" y="2818832"/>
                  <a:pt x="9498234" y="2815051"/>
                </a:cubicBezTo>
                <a:cubicBezTo>
                  <a:pt x="9496874" y="2811272"/>
                  <a:pt x="9495514" y="2807190"/>
                  <a:pt x="9495514" y="2803109"/>
                </a:cubicBezTo>
                <a:cubicBezTo>
                  <a:pt x="9495361" y="2797515"/>
                  <a:pt x="9498083" y="2792677"/>
                  <a:pt x="9502467" y="2789352"/>
                </a:cubicBezTo>
                <a:lnTo>
                  <a:pt x="9504240" y="2788684"/>
                </a:lnTo>
                <a:lnTo>
                  <a:pt x="9463617" y="2754279"/>
                </a:lnTo>
                <a:cubicBezTo>
                  <a:pt x="9454243" y="2745209"/>
                  <a:pt x="9445476" y="2735836"/>
                  <a:pt x="9436707" y="2726312"/>
                </a:cubicBezTo>
                <a:cubicBezTo>
                  <a:pt x="9427787" y="2716486"/>
                  <a:pt x="9419624" y="2705903"/>
                  <a:pt x="9411309" y="2695623"/>
                </a:cubicBezTo>
                <a:cubicBezTo>
                  <a:pt x="9407076" y="2690484"/>
                  <a:pt x="9403146" y="2685041"/>
                  <a:pt x="9399366" y="2679599"/>
                </a:cubicBezTo>
                <a:cubicBezTo>
                  <a:pt x="9395888" y="2674609"/>
                  <a:pt x="9392412" y="2669620"/>
                  <a:pt x="9389540" y="2664329"/>
                </a:cubicBezTo>
                <a:cubicBezTo>
                  <a:pt x="9386364" y="2658434"/>
                  <a:pt x="9383342" y="2652235"/>
                  <a:pt x="9381377" y="2645886"/>
                </a:cubicBezTo>
                <a:cubicBezTo>
                  <a:pt x="9380923" y="2644223"/>
                  <a:pt x="9380469" y="2642409"/>
                  <a:pt x="9380166" y="2640745"/>
                </a:cubicBezTo>
                <a:cubicBezTo>
                  <a:pt x="9379109" y="2635455"/>
                  <a:pt x="9378956" y="2630616"/>
                  <a:pt x="9380166" y="2625326"/>
                </a:cubicBezTo>
                <a:cubicBezTo>
                  <a:pt x="9381377" y="2620187"/>
                  <a:pt x="9384399" y="2615802"/>
                  <a:pt x="9388330" y="2612324"/>
                </a:cubicBezTo>
                <a:cubicBezTo>
                  <a:pt x="9391657" y="2609302"/>
                  <a:pt x="9395587" y="2606882"/>
                  <a:pt x="9399820" y="2605371"/>
                </a:cubicBezTo>
                <a:lnTo>
                  <a:pt x="9405064" y="2604465"/>
                </a:lnTo>
                <a:lnTo>
                  <a:pt x="9391505" y="2592521"/>
                </a:lnTo>
                <a:cubicBezTo>
                  <a:pt x="9384700" y="2586020"/>
                  <a:pt x="9378049" y="2579521"/>
                  <a:pt x="9371397" y="2572869"/>
                </a:cubicBezTo>
                <a:cubicBezTo>
                  <a:pt x="9358093" y="2559566"/>
                  <a:pt x="9344639" y="2546262"/>
                  <a:pt x="9332848" y="2531597"/>
                </a:cubicBezTo>
                <a:cubicBezTo>
                  <a:pt x="9325138" y="2522074"/>
                  <a:pt x="9318184" y="2511794"/>
                  <a:pt x="9311079" y="2501816"/>
                </a:cubicBezTo>
                <a:cubicBezTo>
                  <a:pt x="9303519" y="2490780"/>
                  <a:pt x="9296112" y="2479745"/>
                  <a:pt x="9289157" y="2468406"/>
                </a:cubicBezTo>
                <a:cubicBezTo>
                  <a:pt x="9285681" y="2462510"/>
                  <a:pt x="9282656" y="2456463"/>
                  <a:pt x="9280086" y="2450114"/>
                </a:cubicBezTo>
                <a:cubicBezTo>
                  <a:pt x="9278425" y="2446032"/>
                  <a:pt x="9276761" y="2441194"/>
                  <a:pt x="9276611" y="2436811"/>
                </a:cubicBezTo>
                <a:cubicBezTo>
                  <a:pt x="9276458" y="2431973"/>
                  <a:pt x="9277517" y="2427588"/>
                  <a:pt x="9280540" y="2423809"/>
                </a:cubicBezTo>
                <a:cubicBezTo>
                  <a:pt x="9282959" y="2420785"/>
                  <a:pt x="9287041" y="2418216"/>
                  <a:pt x="9290971" y="2417157"/>
                </a:cubicBezTo>
                <a:lnTo>
                  <a:pt x="9308141" y="2415195"/>
                </a:lnTo>
                <a:lnTo>
                  <a:pt x="9305938" y="2413075"/>
                </a:lnTo>
                <a:cubicBezTo>
                  <a:pt x="9296566" y="2403249"/>
                  <a:pt x="9287041" y="2393272"/>
                  <a:pt x="9278122" y="2382839"/>
                </a:cubicBezTo>
                <a:cubicBezTo>
                  <a:pt x="9272982" y="2376642"/>
                  <a:pt x="9267842" y="2370595"/>
                  <a:pt x="9263004" y="2364244"/>
                </a:cubicBezTo>
                <a:cubicBezTo>
                  <a:pt x="9259225" y="2359105"/>
                  <a:pt x="9255446" y="2354117"/>
                  <a:pt x="9251968" y="2348825"/>
                </a:cubicBezTo>
                <a:cubicBezTo>
                  <a:pt x="9237455" y="2327207"/>
                  <a:pt x="9223547" y="2304985"/>
                  <a:pt x="9212209" y="2281401"/>
                </a:cubicBezTo>
                <a:cubicBezTo>
                  <a:pt x="9206616" y="2269609"/>
                  <a:pt x="9200719" y="2257818"/>
                  <a:pt x="9196789" y="2245421"/>
                </a:cubicBezTo>
                <a:cubicBezTo>
                  <a:pt x="9195580" y="2241943"/>
                  <a:pt x="9194521" y="2238315"/>
                  <a:pt x="9194672" y="2234536"/>
                </a:cubicBezTo>
                <a:cubicBezTo>
                  <a:pt x="9194823" y="2231816"/>
                  <a:pt x="9195277" y="2229094"/>
                  <a:pt x="9196637" y="2226675"/>
                </a:cubicBezTo>
                <a:cubicBezTo>
                  <a:pt x="9197848" y="2224407"/>
                  <a:pt x="9199813" y="2222291"/>
                  <a:pt x="9201930" y="2220779"/>
                </a:cubicBezTo>
                <a:cubicBezTo>
                  <a:pt x="9207069" y="2217151"/>
                  <a:pt x="9213267" y="2215790"/>
                  <a:pt x="9219314" y="2215035"/>
                </a:cubicBezTo>
                <a:cubicBezTo>
                  <a:pt x="9221733" y="2214732"/>
                  <a:pt x="9224303" y="2214581"/>
                  <a:pt x="9226269" y="2214581"/>
                </a:cubicBezTo>
                <a:cubicBezTo>
                  <a:pt x="9232166" y="2214581"/>
                  <a:pt x="9238060" y="2215487"/>
                  <a:pt x="9243956" y="2216546"/>
                </a:cubicBezTo>
                <a:cubicBezTo>
                  <a:pt x="9256504" y="2218814"/>
                  <a:pt x="9268900" y="2222593"/>
                  <a:pt x="9281145" y="2226524"/>
                </a:cubicBezTo>
                <a:cubicBezTo>
                  <a:pt x="9286740" y="2228338"/>
                  <a:pt x="9292333" y="2230000"/>
                  <a:pt x="9297926" y="2231967"/>
                </a:cubicBezTo>
                <a:cubicBezTo>
                  <a:pt x="9304427" y="2234234"/>
                  <a:pt x="9310776" y="2236804"/>
                  <a:pt x="9317126" y="2239223"/>
                </a:cubicBezTo>
                <a:lnTo>
                  <a:pt x="9329444" y="2243629"/>
                </a:lnTo>
                <a:lnTo>
                  <a:pt x="9329975" y="2243456"/>
                </a:lnTo>
                <a:cubicBezTo>
                  <a:pt x="9331940" y="2243305"/>
                  <a:pt x="9334056" y="2243154"/>
                  <a:pt x="9336022" y="2243154"/>
                </a:cubicBezTo>
                <a:cubicBezTo>
                  <a:pt x="9336627" y="2243002"/>
                  <a:pt x="9337230" y="2243002"/>
                  <a:pt x="9338138" y="2243154"/>
                </a:cubicBezTo>
                <a:lnTo>
                  <a:pt x="9342988" y="2243692"/>
                </a:lnTo>
                <a:lnTo>
                  <a:pt x="9337232" y="2235896"/>
                </a:lnTo>
                <a:cubicBezTo>
                  <a:pt x="9333150" y="2230456"/>
                  <a:pt x="9329521" y="2224559"/>
                  <a:pt x="9325742" y="2218964"/>
                </a:cubicBezTo>
                <a:cubicBezTo>
                  <a:pt x="9321963" y="2213372"/>
                  <a:pt x="9318184" y="2207628"/>
                  <a:pt x="9314404" y="2202033"/>
                </a:cubicBezTo>
                <a:cubicBezTo>
                  <a:pt x="9307147" y="2190997"/>
                  <a:pt x="9300496" y="2179659"/>
                  <a:pt x="9294147" y="2168169"/>
                </a:cubicBezTo>
                <a:cubicBezTo>
                  <a:pt x="9288251" y="2157437"/>
                  <a:pt x="9282505" y="2146400"/>
                  <a:pt x="9276761" y="2135515"/>
                </a:cubicBezTo>
                <a:cubicBezTo>
                  <a:pt x="9270563" y="2123724"/>
                  <a:pt x="9264213" y="2112084"/>
                  <a:pt x="9258922" y="2099838"/>
                </a:cubicBezTo>
                <a:cubicBezTo>
                  <a:pt x="9257714" y="2096967"/>
                  <a:pt x="9256503" y="2093941"/>
                  <a:pt x="9255446" y="2090919"/>
                </a:cubicBezTo>
                <a:cubicBezTo>
                  <a:pt x="9254690" y="2089105"/>
                  <a:pt x="9254387" y="2087291"/>
                  <a:pt x="9254084" y="2085325"/>
                </a:cubicBezTo>
                <a:cubicBezTo>
                  <a:pt x="9253933" y="2083209"/>
                  <a:pt x="9254084" y="2081092"/>
                  <a:pt x="9254387" y="2078976"/>
                </a:cubicBezTo>
                <a:cubicBezTo>
                  <a:pt x="9254690" y="2076103"/>
                  <a:pt x="9256655" y="2073835"/>
                  <a:pt x="9258620" y="2072021"/>
                </a:cubicBezTo>
                <a:cubicBezTo>
                  <a:pt x="9260284" y="2070360"/>
                  <a:pt x="9262550" y="2068696"/>
                  <a:pt x="9264969" y="2068242"/>
                </a:cubicBezTo>
                <a:cubicBezTo>
                  <a:pt x="9267388" y="2067788"/>
                  <a:pt x="9269656" y="2067336"/>
                  <a:pt x="9272225" y="2067033"/>
                </a:cubicBezTo>
                <a:close/>
                <a:moveTo>
                  <a:pt x="10633994" y="2024224"/>
                </a:moveTo>
                <a:lnTo>
                  <a:pt x="10630998" y="2025157"/>
                </a:lnTo>
                <a:cubicBezTo>
                  <a:pt x="10629183" y="2025157"/>
                  <a:pt x="10627219" y="2025157"/>
                  <a:pt x="10625404" y="2025157"/>
                </a:cubicBezTo>
                <a:cubicBezTo>
                  <a:pt x="10616032" y="2025611"/>
                  <a:pt x="10606508" y="2026821"/>
                  <a:pt x="10597134" y="2027727"/>
                </a:cubicBezTo>
                <a:cubicBezTo>
                  <a:pt x="10586402" y="2028936"/>
                  <a:pt x="10575668" y="2030449"/>
                  <a:pt x="10564934" y="2032111"/>
                </a:cubicBezTo>
                <a:cubicBezTo>
                  <a:pt x="10553748" y="2033774"/>
                  <a:pt x="10542712" y="2036042"/>
                  <a:pt x="10531675" y="2038461"/>
                </a:cubicBezTo>
                <a:cubicBezTo>
                  <a:pt x="10521092" y="2040729"/>
                  <a:pt x="10510661" y="2043903"/>
                  <a:pt x="10500230" y="2046927"/>
                </a:cubicBezTo>
                <a:cubicBezTo>
                  <a:pt x="10490708" y="2049799"/>
                  <a:pt x="10481334" y="2053125"/>
                  <a:pt x="10472112" y="2056753"/>
                </a:cubicBezTo>
                <a:cubicBezTo>
                  <a:pt x="10467576" y="2058567"/>
                  <a:pt x="10463042" y="2060381"/>
                  <a:pt x="10458657" y="2062498"/>
                </a:cubicBezTo>
                <a:cubicBezTo>
                  <a:pt x="10454424" y="2064614"/>
                  <a:pt x="10450191" y="2066882"/>
                  <a:pt x="10446110" y="2069301"/>
                </a:cubicBezTo>
                <a:cubicBezTo>
                  <a:pt x="10439458" y="2073684"/>
                  <a:pt x="10432503" y="2078221"/>
                  <a:pt x="10426760" y="2083814"/>
                </a:cubicBezTo>
                <a:cubicBezTo>
                  <a:pt x="10426306" y="2084268"/>
                  <a:pt x="10426003" y="2084720"/>
                  <a:pt x="10425550" y="2085326"/>
                </a:cubicBezTo>
                <a:cubicBezTo>
                  <a:pt x="10429783" y="2088501"/>
                  <a:pt x="10434318" y="2091372"/>
                  <a:pt x="10438852" y="2093943"/>
                </a:cubicBezTo>
                <a:cubicBezTo>
                  <a:pt x="10446866" y="2097873"/>
                  <a:pt x="10455181" y="2101350"/>
                  <a:pt x="10463494" y="2104677"/>
                </a:cubicBezTo>
                <a:cubicBezTo>
                  <a:pt x="10473169" y="2108456"/>
                  <a:pt x="10482846" y="2112235"/>
                  <a:pt x="10492671" y="2115712"/>
                </a:cubicBezTo>
                <a:cubicBezTo>
                  <a:pt x="10511569" y="2122364"/>
                  <a:pt x="10530920" y="2127957"/>
                  <a:pt x="10550270" y="2132946"/>
                </a:cubicBezTo>
                <a:cubicBezTo>
                  <a:pt x="10558887" y="2134760"/>
                  <a:pt x="10567503" y="2136574"/>
                  <a:pt x="10576273" y="2137934"/>
                </a:cubicBezTo>
                <a:cubicBezTo>
                  <a:pt x="10585494" y="2139296"/>
                  <a:pt x="10594564" y="2140505"/>
                  <a:pt x="10603787" y="2141564"/>
                </a:cubicBezTo>
                <a:cubicBezTo>
                  <a:pt x="10613915" y="2142772"/>
                  <a:pt x="10624195" y="2143679"/>
                  <a:pt x="10634324" y="2144435"/>
                </a:cubicBezTo>
                <a:cubicBezTo>
                  <a:pt x="10647174" y="2145494"/>
                  <a:pt x="10660023" y="2146249"/>
                  <a:pt x="10672875" y="2146099"/>
                </a:cubicBezTo>
                <a:cubicBezTo>
                  <a:pt x="10684515" y="2145494"/>
                  <a:pt x="10696004" y="2143226"/>
                  <a:pt x="10707494" y="2141110"/>
                </a:cubicBezTo>
                <a:lnTo>
                  <a:pt x="10712717" y="2144889"/>
                </a:lnTo>
                <a:lnTo>
                  <a:pt x="10725030" y="2134003"/>
                </a:lnTo>
                <a:cubicBezTo>
                  <a:pt x="10735159" y="2125689"/>
                  <a:pt x="10745590" y="2117828"/>
                  <a:pt x="10756171" y="2110118"/>
                </a:cubicBezTo>
                <a:cubicBezTo>
                  <a:pt x="10765998" y="2103012"/>
                  <a:pt x="10775674" y="2095756"/>
                  <a:pt x="10785651" y="2088801"/>
                </a:cubicBezTo>
                <a:cubicBezTo>
                  <a:pt x="10787465" y="2087440"/>
                  <a:pt x="10789279" y="2086080"/>
                  <a:pt x="10791094" y="2084720"/>
                </a:cubicBezTo>
                <a:lnTo>
                  <a:pt x="10808694" y="2073229"/>
                </a:lnTo>
                <a:lnTo>
                  <a:pt x="10808479" y="2072777"/>
                </a:lnTo>
                <a:lnTo>
                  <a:pt x="10808819" y="2073147"/>
                </a:lnTo>
                <a:lnTo>
                  <a:pt x="10815728" y="2068634"/>
                </a:lnTo>
                <a:lnTo>
                  <a:pt x="10814376" y="2068393"/>
                </a:lnTo>
                <a:cubicBezTo>
                  <a:pt x="10801978" y="2066125"/>
                  <a:pt x="10789430" y="2064311"/>
                  <a:pt x="10777035" y="2061591"/>
                </a:cubicBezTo>
                <a:cubicBezTo>
                  <a:pt x="10763882" y="2058718"/>
                  <a:pt x="10750578" y="2055543"/>
                  <a:pt x="10737426" y="2052369"/>
                </a:cubicBezTo>
                <a:cubicBezTo>
                  <a:pt x="10725635" y="2049496"/>
                  <a:pt x="10713842" y="2046624"/>
                  <a:pt x="10702051" y="2043299"/>
                </a:cubicBezTo>
                <a:cubicBezTo>
                  <a:pt x="10689654" y="2039670"/>
                  <a:pt x="10677258" y="2035890"/>
                  <a:pt x="10664710" y="2032868"/>
                </a:cubicBezTo>
                <a:cubicBezTo>
                  <a:pt x="10658360" y="2031355"/>
                  <a:pt x="10652011" y="2029995"/>
                  <a:pt x="10645663" y="2028181"/>
                </a:cubicBezTo>
                <a:close/>
                <a:moveTo>
                  <a:pt x="10676049" y="1776622"/>
                </a:moveTo>
                <a:lnTo>
                  <a:pt x="10661790" y="1777887"/>
                </a:lnTo>
                <a:lnTo>
                  <a:pt x="10665467" y="1790532"/>
                </a:lnTo>
                <a:cubicBezTo>
                  <a:pt x="10668491" y="1800358"/>
                  <a:pt x="10672875" y="1809276"/>
                  <a:pt x="10677863" y="1818196"/>
                </a:cubicBezTo>
                <a:cubicBezTo>
                  <a:pt x="10679980" y="1821975"/>
                  <a:pt x="10682248" y="1825452"/>
                  <a:pt x="10684818" y="1828930"/>
                </a:cubicBezTo>
                <a:cubicBezTo>
                  <a:pt x="10687538" y="1832558"/>
                  <a:pt x="10690714" y="1836035"/>
                  <a:pt x="10693888" y="1839361"/>
                </a:cubicBezTo>
                <a:cubicBezTo>
                  <a:pt x="10698726" y="1844047"/>
                  <a:pt x="10703714" y="1848584"/>
                  <a:pt x="10708703" y="1853118"/>
                </a:cubicBezTo>
                <a:cubicBezTo>
                  <a:pt x="10715355" y="1859014"/>
                  <a:pt x="10721552" y="1865212"/>
                  <a:pt x="10727449" y="1871561"/>
                </a:cubicBezTo>
                <a:cubicBezTo>
                  <a:pt x="10732891" y="1877306"/>
                  <a:pt x="10738032" y="1883052"/>
                  <a:pt x="10743020" y="1889097"/>
                </a:cubicBezTo>
                <a:cubicBezTo>
                  <a:pt x="10748009" y="1895144"/>
                  <a:pt x="10752091" y="1902099"/>
                  <a:pt x="10756173" y="1908751"/>
                </a:cubicBezTo>
                <a:lnTo>
                  <a:pt x="10758803" y="1913266"/>
                </a:lnTo>
                <a:lnTo>
                  <a:pt x="10772362" y="1914131"/>
                </a:lnTo>
                <a:lnTo>
                  <a:pt x="10776668" y="1907476"/>
                </a:lnTo>
                <a:lnTo>
                  <a:pt x="10768115" y="1885471"/>
                </a:lnTo>
                <a:cubicBezTo>
                  <a:pt x="10765394" y="1877155"/>
                  <a:pt x="10763731" y="1868388"/>
                  <a:pt x="10762219" y="1859619"/>
                </a:cubicBezTo>
                <a:cubicBezTo>
                  <a:pt x="10761009" y="1852967"/>
                  <a:pt x="10760254" y="1846466"/>
                  <a:pt x="10758893" y="1839967"/>
                </a:cubicBezTo>
                <a:cubicBezTo>
                  <a:pt x="10758743" y="1839815"/>
                  <a:pt x="10758592" y="1839513"/>
                  <a:pt x="10758440" y="1839362"/>
                </a:cubicBezTo>
                <a:cubicBezTo>
                  <a:pt x="10756625" y="1837699"/>
                  <a:pt x="10754660" y="1836339"/>
                  <a:pt x="10752543" y="1835129"/>
                </a:cubicBezTo>
                <a:cubicBezTo>
                  <a:pt x="10749974" y="1833617"/>
                  <a:pt x="10747404" y="1832257"/>
                  <a:pt x="10744834" y="1830896"/>
                </a:cubicBezTo>
                <a:cubicBezTo>
                  <a:pt x="10741508" y="1829082"/>
                  <a:pt x="10737880" y="1827268"/>
                  <a:pt x="10734856" y="1824849"/>
                </a:cubicBezTo>
                <a:cubicBezTo>
                  <a:pt x="10729112" y="1820464"/>
                  <a:pt x="10724124" y="1815022"/>
                  <a:pt x="10720192" y="1808975"/>
                </a:cubicBezTo>
                <a:lnTo>
                  <a:pt x="10704226" y="1777846"/>
                </a:lnTo>
                <a:lnTo>
                  <a:pt x="10697214" y="1777227"/>
                </a:lnTo>
                <a:cubicBezTo>
                  <a:pt x="10690108" y="1776925"/>
                  <a:pt x="10683155" y="1776773"/>
                  <a:pt x="10676049" y="1776622"/>
                </a:cubicBezTo>
                <a:close/>
                <a:moveTo>
                  <a:pt x="10464101" y="1751074"/>
                </a:moveTo>
                <a:cubicBezTo>
                  <a:pt x="10462588" y="1751226"/>
                  <a:pt x="10461077" y="1751527"/>
                  <a:pt x="10459414" y="1751981"/>
                </a:cubicBezTo>
                <a:cubicBezTo>
                  <a:pt x="10458355" y="1752283"/>
                  <a:pt x="10457146" y="1752283"/>
                  <a:pt x="10455936" y="1752132"/>
                </a:cubicBezTo>
                <a:cubicBezTo>
                  <a:pt x="10452308" y="1753342"/>
                  <a:pt x="10448680" y="1754702"/>
                  <a:pt x="10445204" y="1756365"/>
                </a:cubicBezTo>
                <a:cubicBezTo>
                  <a:pt x="10439157" y="1759087"/>
                  <a:pt x="10433261" y="1762111"/>
                  <a:pt x="10427666" y="1765436"/>
                </a:cubicBezTo>
                <a:cubicBezTo>
                  <a:pt x="10423131" y="1768459"/>
                  <a:pt x="10418597" y="1771784"/>
                  <a:pt x="10414362" y="1775262"/>
                </a:cubicBezTo>
                <a:cubicBezTo>
                  <a:pt x="10409979" y="1778890"/>
                  <a:pt x="10405896" y="1782669"/>
                  <a:pt x="10401665" y="1786450"/>
                </a:cubicBezTo>
                <a:cubicBezTo>
                  <a:pt x="10393350" y="1793706"/>
                  <a:pt x="10385338" y="1801264"/>
                  <a:pt x="10377628" y="1809429"/>
                </a:cubicBezTo>
                <a:cubicBezTo>
                  <a:pt x="10377475" y="1809730"/>
                  <a:pt x="10377174" y="1810033"/>
                  <a:pt x="10376872" y="1810335"/>
                </a:cubicBezTo>
                <a:cubicBezTo>
                  <a:pt x="10376872" y="1810335"/>
                  <a:pt x="10376720" y="1810486"/>
                  <a:pt x="10376720" y="1810486"/>
                </a:cubicBezTo>
                <a:lnTo>
                  <a:pt x="10376706" y="1810501"/>
                </a:lnTo>
                <a:lnTo>
                  <a:pt x="10375360" y="1811998"/>
                </a:lnTo>
                <a:cubicBezTo>
                  <a:pt x="10378988" y="1811998"/>
                  <a:pt x="10382465" y="1811998"/>
                  <a:pt x="10386094" y="1811998"/>
                </a:cubicBezTo>
                <a:cubicBezTo>
                  <a:pt x="10392141" y="1811998"/>
                  <a:pt x="10398037" y="1811847"/>
                  <a:pt x="10403932" y="1811696"/>
                </a:cubicBezTo>
                <a:cubicBezTo>
                  <a:pt x="10407107" y="1811696"/>
                  <a:pt x="10410282" y="1811696"/>
                  <a:pt x="10413456" y="1811544"/>
                </a:cubicBezTo>
                <a:cubicBezTo>
                  <a:pt x="10413607" y="1811544"/>
                  <a:pt x="10413910" y="1811544"/>
                  <a:pt x="10414061" y="1811544"/>
                </a:cubicBezTo>
                <a:cubicBezTo>
                  <a:pt x="10414816" y="1811393"/>
                  <a:pt x="10415421" y="1811393"/>
                  <a:pt x="10416027" y="1811393"/>
                </a:cubicBezTo>
                <a:cubicBezTo>
                  <a:pt x="10417386" y="1811393"/>
                  <a:pt x="10418748" y="1811243"/>
                  <a:pt x="10419957" y="1811243"/>
                </a:cubicBezTo>
                <a:cubicBezTo>
                  <a:pt x="10426155" y="1810939"/>
                  <a:pt x="10432202" y="1810638"/>
                  <a:pt x="10438400" y="1810033"/>
                </a:cubicBezTo>
                <a:cubicBezTo>
                  <a:pt x="10449889" y="1808975"/>
                  <a:pt x="10461077" y="1806859"/>
                  <a:pt x="10472263" y="1804137"/>
                </a:cubicBezTo>
                <a:cubicBezTo>
                  <a:pt x="10483602" y="1801264"/>
                  <a:pt x="10494940" y="1798845"/>
                  <a:pt x="10506127" y="1795520"/>
                </a:cubicBezTo>
                <a:cubicBezTo>
                  <a:pt x="10520640" y="1790833"/>
                  <a:pt x="10535154" y="1785542"/>
                  <a:pt x="10549364" y="1779949"/>
                </a:cubicBezTo>
                <a:cubicBezTo>
                  <a:pt x="10557073" y="1776925"/>
                  <a:pt x="10564783" y="1773751"/>
                  <a:pt x="10572190" y="1769972"/>
                </a:cubicBezTo>
                <a:cubicBezTo>
                  <a:pt x="10577331" y="1767401"/>
                  <a:pt x="10582470" y="1764680"/>
                  <a:pt x="10587460" y="1761657"/>
                </a:cubicBezTo>
                <a:cubicBezTo>
                  <a:pt x="10585797" y="1761203"/>
                  <a:pt x="10584286" y="1760749"/>
                  <a:pt x="10582773" y="1760297"/>
                </a:cubicBezTo>
                <a:cubicBezTo>
                  <a:pt x="10577634" y="1759238"/>
                  <a:pt x="10572343" y="1758483"/>
                  <a:pt x="10567051" y="1757878"/>
                </a:cubicBezTo>
                <a:cubicBezTo>
                  <a:pt x="10561760" y="1757273"/>
                  <a:pt x="10556620" y="1757121"/>
                  <a:pt x="10551329" y="1756970"/>
                </a:cubicBezTo>
                <a:cubicBezTo>
                  <a:pt x="10540747" y="1756516"/>
                  <a:pt x="10530317" y="1756064"/>
                  <a:pt x="10519884" y="1755459"/>
                </a:cubicBezTo>
                <a:cubicBezTo>
                  <a:pt x="10501289" y="1754250"/>
                  <a:pt x="10482846" y="1750923"/>
                  <a:pt x="10464101" y="1751074"/>
                </a:cubicBezTo>
                <a:close/>
                <a:moveTo>
                  <a:pt x="10416907" y="1739954"/>
                </a:moveTo>
                <a:lnTo>
                  <a:pt x="10417524" y="1743835"/>
                </a:lnTo>
                <a:lnTo>
                  <a:pt x="10423463" y="1740691"/>
                </a:lnTo>
                <a:close/>
                <a:moveTo>
                  <a:pt x="10332122" y="1729758"/>
                </a:moveTo>
                <a:cubicBezTo>
                  <a:pt x="10326680" y="1729758"/>
                  <a:pt x="10321390" y="1729758"/>
                  <a:pt x="10316099" y="1729909"/>
                </a:cubicBezTo>
                <a:cubicBezTo>
                  <a:pt x="10312470" y="1730061"/>
                  <a:pt x="10308842" y="1730212"/>
                  <a:pt x="10305214" y="1730817"/>
                </a:cubicBezTo>
                <a:cubicBezTo>
                  <a:pt x="10301736" y="1731422"/>
                  <a:pt x="10298108" y="1732177"/>
                  <a:pt x="10294631" y="1732933"/>
                </a:cubicBezTo>
                <a:cubicBezTo>
                  <a:pt x="10288282" y="1734445"/>
                  <a:pt x="10281934" y="1736107"/>
                  <a:pt x="10275734" y="1737921"/>
                </a:cubicBezTo>
                <a:cubicBezTo>
                  <a:pt x="10270595" y="1739584"/>
                  <a:pt x="10265454" y="1741398"/>
                  <a:pt x="10260466" y="1743516"/>
                </a:cubicBezTo>
                <a:cubicBezTo>
                  <a:pt x="10255023" y="1745782"/>
                  <a:pt x="10249732" y="1748353"/>
                  <a:pt x="10244593" y="1751377"/>
                </a:cubicBezTo>
                <a:cubicBezTo>
                  <a:pt x="10236731" y="1756516"/>
                  <a:pt x="10229323" y="1761958"/>
                  <a:pt x="10222068" y="1767855"/>
                </a:cubicBezTo>
                <a:cubicBezTo>
                  <a:pt x="10215113" y="1773600"/>
                  <a:pt x="10208764" y="1779949"/>
                  <a:pt x="10202716" y="1786450"/>
                </a:cubicBezTo>
                <a:cubicBezTo>
                  <a:pt x="10194553" y="1795671"/>
                  <a:pt x="10186692" y="1805043"/>
                  <a:pt x="10178830" y="1814568"/>
                </a:cubicBezTo>
                <a:cubicBezTo>
                  <a:pt x="10172934" y="1821673"/>
                  <a:pt x="10167341" y="1828930"/>
                  <a:pt x="10162353" y="1836640"/>
                </a:cubicBezTo>
                <a:cubicBezTo>
                  <a:pt x="10169306" y="1836488"/>
                  <a:pt x="10176110" y="1836337"/>
                  <a:pt x="10183063" y="1836186"/>
                </a:cubicBezTo>
                <a:cubicBezTo>
                  <a:pt x="10198332" y="1836035"/>
                  <a:pt x="10213602" y="1835885"/>
                  <a:pt x="10228870" y="1835431"/>
                </a:cubicBezTo>
                <a:cubicBezTo>
                  <a:pt x="10238544" y="1835128"/>
                  <a:pt x="10248068" y="1834523"/>
                  <a:pt x="10257744" y="1833466"/>
                </a:cubicBezTo>
                <a:cubicBezTo>
                  <a:pt x="10267268" y="1832407"/>
                  <a:pt x="10276490" y="1829685"/>
                  <a:pt x="10285713" y="1826965"/>
                </a:cubicBezTo>
                <a:cubicBezTo>
                  <a:pt x="10291004" y="1825302"/>
                  <a:pt x="10296294" y="1823638"/>
                  <a:pt x="10301282" y="1821370"/>
                </a:cubicBezTo>
                <a:cubicBezTo>
                  <a:pt x="10306574" y="1818953"/>
                  <a:pt x="10311715" y="1816382"/>
                  <a:pt x="10316703" y="1813509"/>
                </a:cubicBezTo>
                <a:cubicBezTo>
                  <a:pt x="10342101" y="1796881"/>
                  <a:pt x="10365534" y="1777379"/>
                  <a:pt x="10386698" y="1755610"/>
                </a:cubicBezTo>
                <a:cubicBezTo>
                  <a:pt x="10390779" y="1751224"/>
                  <a:pt x="10394710" y="1746690"/>
                  <a:pt x="10398489" y="1742003"/>
                </a:cubicBezTo>
                <a:cubicBezTo>
                  <a:pt x="10397734" y="1741398"/>
                  <a:pt x="10397129" y="1740794"/>
                  <a:pt x="10396524" y="1740038"/>
                </a:cubicBezTo>
                <a:cubicBezTo>
                  <a:pt x="10396374" y="1740038"/>
                  <a:pt x="10396070" y="1739887"/>
                  <a:pt x="10395920" y="1739735"/>
                </a:cubicBezTo>
                <a:cubicBezTo>
                  <a:pt x="10392896" y="1738375"/>
                  <a:pt x="10389720" y="1737316"/>
                  <a:pt x="10386395" y="1736410"/>
                </a:cubicBezTo>
                <a:cubicBezTo>
                  <a:pt x="10375058" y="1733991"/>
                  <a:pt x="10363567" y="1732782"/>
                  <a:pt x="10352230" y="1731422"/>
                </a:cubicBezTo>
                <a:cubicBezTo>
                  <a:pt x="10345578" y="1730665"/>
                  <a:pt x="10338774" y="1729909"/>
                  <a:pt x="10332122" y="1729758"/>
                </a:cubicBezTo>
                <a:close/>
                <a:moveTo>
                  <a:pt x="10260526" y="1717778"/>
                </a:moveTo>
                <a:lnTo>
                  <a:pt x="10238090" y="1719932"/>
                </a:lnTo>
                <a:cubicBezTo>
                  <a:pt x="10228718" y="1721142"/>
                  <a:pt x="10219647" y="1723106"/>
                  <a:pt x="10210727" y="1725676"/>
                </a:cubicBezTo>
                <a:cubicBezTo>
                  <a:pt x="10202866" y="1728095"/>
                  <a:pt x="10195156" y="1730665"/>
                  <a:pt x="10187598" y="1733688"/>
                </a:cubicBezTo>
                <a:cubicBezTo>
                  <a:pt x="10179586" y="1736862"/>
                  <a:pt x="10171422" y="1740340"/>
                  <a:pt x="10163410" y="1743666"/>
                </a:cubicBezTo>
                <a:cubicBezTo>
                  <a:pt x="10147537" y="1750167"/>
                  <a:pt x="10131813" y="1757575"/>
                  <a:pt x="10117149" y="1766494"/>
                </a:cubicBezTo>
                <a:cubicBezTo>
                  <a:pt x="10113522" y="1768912"/>
                  <a:pt x="10109894" y="1771483"/>
                  <a:pt x="10106264" y="1773902"/>
                </a:cubicBezTo>
                <a:cubicBezTo>
                  <a:pt x="10096287" y="1780855"/>
                  <a:pt x="10086311" y="1787810"/>
                  <a:pt x="10076332" y="1794763"/>
                </a:cubicBezTo>
                <a:cubicBezTo>
                  <a:pt x="10066355" y="1801869"/>
                  <a:pt x="10056678" y="1809429"/>
                  <a:pt x="10047306" y="1817290"/>
                </a:cubicBezTo>
                <a:cubicBezTo>
                  <a:pt x="10037934" y="1825149"/>
                  <a:pt x="10028107" y="1832407"/>
                  <a:pt x="10019036" y="1840721"/>
                </a:cubicBezTo>
                <a:cubicBezTo>
                  <a:pt x="10010570" y="1848280"/>
                  <a:pt x="10002558" y="1856596"/>
                  <a:pt x="9994848" y="1864909"/>
                </a:cubicBezTo>
                <a:cubicBezTo>
                  <a:pt x="9993940" y="1865817"/>
                  <a:pt x="9993034" y="1866876"/>
                  <a:pt x="9992126" y="1867782"/>
                </a:cubicBezTo>
                <a:cubicBezTo>
                  <a:pt x="9993940" y="1867631"/>
                  <a:pt x="9995754" y="1867631"/>
                  <a:pt x="9997568" y="1867631"/>
                </a:cubicBezTo>
                <a:cubicBezTo>
                  <a:pt x="10004523" y="1867328"/>
                  <a:pt x="10011478" y="1866723"/>
                  <a:pt x="10018431" y="1865968"/>
                </a:cubicBezTo>
                <a:cubicBezTo>
                  <a:pt x="10026443" y="1865061"/>
                  <a:pt x="10034608" y="1864304"/>
                  <a:pt x="10042619" y="1862944"/>
                </a:cubicBezTo>
                <a:cubicBezTo>
                  <a:pt x="10057889" y="1860375"/>
                  <a:pt x="10073007" y="1857048"/>
                  <a:pt x="10087972" y="1852815"/>
                </a:cubicBezTo>
                <a:cubicBezTo>
                  <a:pt x="10096591" y="1849944"/>
                  <a:pt x="10105056" y="1847071"/>
                  <a:pt x="10113522" y="1843897"/>
                </a:cubicBezTo>
                <a:cubicBezTo>
                  <a:pt x="10117754" y="1842384"/>
                  <a:pt x="10121988" y="1840267"/>
                  <a:pt x="10126069" y="1838453"/>
                </a:cubicBezTo>
                <a:lnTo>
                  <a:pt x="10135330" y="1833987"/>
                </a:lnTo>
                <a:lnTo>
                  <a:pt x="10139374" y="1826360"/>
                </a:lnTo>
                <a:cubicBezTo>
                  <a:pt x="10142699" y="1820918"/>
                  <a:pt x="10146176" y="1815777"/>
                  <a:pt x="10149955" y="1810789"/>
                </a:cubicBezTo>
                <a:cubicBezTo>
                  <a:pt x="10157666" y="1800660"/>
                  <a:pt x="10166132" y="1790984"/>
                  <a:pt x="10174447" y="1781158"/>
                </a:cubicBezTo>
                <a:cubicBezTo>
                  <a:pt x="10183063" y="1771029"/>
                  <a:pt x="10191983" y="1760900"/>
                  <a:pt x="10202111" y="1752283"/>
                </a:cubicBezTo>
                <a:cubicBezTo>
                  <a:pt x="10208764" y="1746539"/>
                  <a:pt x="10215718" y="1741097"/>
                  <a:pt x="10222974" y="1735805"/>
                </a:cubicBezTo>
                <a:cubicBezTo>
                  <a:pt x="10227056" y="1733083"/>
                  <a:pt x="10231137" y="1730363"/>
                  <a:pt x="10235371" y="1727944"/>
                </a:cubicBezTo>
                <a:close/>
                <a:moveTo>
                  <a:pt x="9476471" y="1687467"/>
                </a:moveTo>
                <a:lnTo>
                  <a:pt x="9470116" y="1692871"/>
                </a:lnTo>
                <a:cubicBezTo>
                  <a:pt x="9466789" y="1693325"/>
                  <a:pt x="9463314" y="1694384"/>
                  <a:pt x="9459987" y="1695290"/>
                </a:cubicBezTo>
                <a:cubicBezTo>
                  <a:pt x="9455906" y="1696349"/>
                  <a:pt x="9451824" y="1697558"/>
                  <a:pt x="9447742" y="1698617"/>
                </a:cubicBezTo>
                <a:cubicBezTo>
                  <a:pt x="9440486" y="1700581"/>
                  <a:pt x="9433229" y="1702396"/>
                  <a:pt x="9425973" y="1704361"/>
                </a:cubicBezTo>
                <a:cubicBezTo>
                  <a:pt x="9418112" y="1707083"/>
                  <a:pt x="9410554" y="1710711"/>
                  <a:pt x="9403146" y="1714339"/>
                </a:cubicBezTo>
                <a:cubicBezTo>
                  <a:pt x="9395284" y="1718118"/>
                  <a:pt x="9387422" y="1722200"/>
                  <a:pt x="9379712" y="1726282"/>
                </a:cubicBezTo>
                <a:cubicBezTo>
                  <a:pt x="9364594" y="1734445"/>
                  <a:pt x="9349931" y="1743365"/>
                  <a:pt x="9335418" y="1752586"/>
                </a:cubicBezTo>
                <a:cubicBezTo>
                  <a:pt x="9327558" y="1757575"/>
                  <a:pt x="9319695" y="1762565"/>
                  <a:pt x="9312137" y="1768005"/>
                </a:cubicBezTo>
                <a:cubicBezTo>
                  <a:pt x="9304276" y="1773600"/>
                  <a:pt x="9296566" y="1779344"/>
                  <a:pt x="9289006" y="1785391"/>
                </a:cubicBezTo>
                <a:cubicBezTo>
                  <a:pt x="9280994" y="1791589"/>
                  <a:pt x="9273133" y="1797939"/>
                  <a:pt x="9265121" y="1804289"/>
                </a:cubicBezTo>
                <a:cubicBezTo>
                  <a:pt x="9257714" y="1810184"/>
                  <a:pt x="9250759" y="1816534"/>
                  <a:pt x="9244107" y="1823186"/>
                </a:cubicBezTo>
                <a:lnTo>
                  <a:pt x="9241747" y="1826111"/>
                </a:lnTo>
                <a:lnTo>
                  <a:pt x="9241688" y="1826360"/>
                </a:lnTo>
                <a:lnTo>
                  <a:pt x="9241235" y="1826746"/>
                </a:lnTo>
                <a:lnTo>
                  <a:pt x="9233980" y="1835734"/>
                </a:lnTo>
                <a:cubicBezTo>
                  <a:pt x="9234432" y="1835734"/>
                  <a:pt x="9235038" y="1835734"/>
                  <a:pt x="9235491" y="1835734"/>
                </a:cubicBezTo>
                <a:cubicBezTo>
                  <a:pt x="9240631" y="1835734"/>
                  <a:pt x="9245620" y="1835734"/>
                  <a:pt x="9250759" y="1835582"/>
                </a:cubicBezTo>
                <a:cubicBezTo>
                  <a:pt x="9272528" y="1834826"/>
                  <a:pt x="9294147" y="1833617"/>
                  <a:pt x="9315766" y="1831349"/>
                </a:cubicBezTo>
                <a:cubicBezTo>
                  <a:pt x="9327104" y="1830139"/>
                  <a:pt x="9338140" y="1827720"/>
                  <a:pt x="9349328" y="1825302"/>
                </a:cubicBezTo>
                <a:cubicBezTo>
                  <a:pt x="9359758" y="1823035"/>
                  <a:pt x="9369886" y="1820162"/>
                  <a:pt x="9380015" y="1817139"/>
                </a:cubicBezTo>
                <a:lnTo>
                  <a:pt x="9415747" y="1805135"/>
                </a:lnTo>
                <a:lnTo>
                  <a:pt x="9416448" y="1803683"/>
                </a:lnTo>
                <a:cubicBezTo>
                  <a:pt x="9417959" y="1800509"/>
                  <a:pt x="9419622" y="1797485"/>
                  <a:pt x="9421587" y="1794612"/>
                </a:cubicBezTo>
                <a:cubicBezTo>
                  <a:pt x="9425368" y="1788869"/>
                  <a:pt x="9429450" y="1783577"/>
                  <a:pt x="9433985" y="1778287"/>
                </a:cubicBezTo>
                <a:cubicBezTo>
                  <a:pt x="9438368" y="1773297"/>
                  <a:pt x="9442904" y="1768158"/>
                  <a:pt x="9447893" y="1763622"/>
                </a:cubicBezTo>
                <a:cubicBezTo>
                  <a:pt x="9457417" y="1754854"/>
                  <a:pt x="9467545" y="1746690"/>
                  <a:pt x="9477674" y="1738678"/>
                </a:cubicBezTo>
                <a:cubicBezTo>
                  <a:pt x="9487954" y="1730515"/>
                  <a:pt x="9498387" y="1722502"/>
                  <a:pt x="9509119" y="1714944"/>
                </a:cubicBezTo>
                <a:cubicBezTo>
                  <a:pt x="9511690" y="1713130"/>
                  <a:pt x="9514410" y="1711315"/>
                  <a:pt x="9516829" y="1709198"/>
                </a:cubicBezTo>
                <a:lnTo>
                  <a:pt x="9527695" y="1702175"/>
                </a:lnTo>
                <a:lnTo>
                  <a:pt x="9486442" y="1690452"/>
                </a:lnTo>
                <a:close/>
                <a:moveTo>
                  <a:pt x="10034549" y="1687140"/>
                </a:moveTo>
                <a:lnTo>
                  <a:pt x="10033247" y="1688940"/>
                </a:lnTo>
                <a:cubicBezTo>
                  <a:pt x="10028713" y="1689998"/>
                  <a:pt x="10024177" y="1691056"/>
                  <a:pt x="10019793" y="1692266"/>
                </a:cubicBezTo>
                <a:cubicBezTo>
                  <a:pt x="10008153" y="1696046"/>
                  <a:pt x="9996814" y="1700126"/>
                  <a:pt x="9985626" y="1704965"/>
                </a:cubicBezTo>
                <a:cubicBezTo>
                  <a:pt x="9972323" y="1710860"/>
                  <a:pt x="9959473" y="1717512"/>
                  <a:pt x="9946925" y="1724921"/>
                </a:cubicBezTo>
                <a:cubicBezTo>
                  <a:pt x="9932565" y="1734293"/>
                  <a:pt x="9918657" y="1744723"/>
                  <a:pt x="9905201" y="1755608"/>
                </a:cubicBezTo>
                <a:cubicBezTo>
                  <a:pt x="9891746" y="1766493"/>
                  <a:pt x="9879652" y="1778587"/>
                  <a:pt x="9867861" y="1791286"/>
                </a:cubicBezTo>
                <a:cubicBezTo>
                  <a:pt x="9862116" y="1797787"/>
                  <a:pt x="9856824" y="1804438"/>
                  <a:pt x="9851534" y="1811241"/>
                </a:cubicBezTo>
                <a:cubicBezTo>
                  <a:pt x="9846847" y="1817440"/>
                  <a:pt x="9841859" y="1823488"/>
                  <a:pt x="9836871" y="1829685"/>
                </a:cubicBezTo>
                <a:cubicBezTo>
                  <a:pt x="9831881" y="1836034"/>
                  <a:pt x="9827195" y="1842686"/>
                  <a:pt x="9822508" y="1849337"/>
                </a:cubicBezTo>
                <a:cubicBezTo>
                  <a:pt x="9819937" y="1852966"/>
                  <a:pt x="9817217" y="1856594"/>
                  <a:pt x="9814647" y="1860222"/>
                </a:cubicBezTo>
                <a:cubicBezTo>
                  <a:pt x="9815250" y="1860222"/>
                  <a:pt x="9815857" y="1860222"/>
                  <a:pt x="9816461" y="1860222"/>
                </a:cubicBezTo>
                <a:cubicBezTo>
                  <a:pt x="9820240" y="1860071"/>
                  <a:pt x="9824019" y="1859921"/>
                  <a:pt x="9827798" y="1859617"/>
                </a:cubicBezTo>
                <a:cubicBezTo>
                  <a:pt x="9840951" y="1858408"/>
                  <a:pt x="9853952" y="1857048"/>
                  <a:pt x="9867106" y="1855535"/>
                </a:cubicBezTo>
                <a:cubicBezTo>
                  <a:pt x="9879803" y="1854024"/>
                  <a:pt x="9892503" y="1852815"/>
                  <a:pt x="9905050" y="1850245"/>
                </a:cubicBezTo>
                <a:cubicBezTo>
                  <a:pt x="9933019" y="1844500"/>
                  <a:pt x="9960834" y="1837848"/>
                  <a:pt x="9988348" y="1830139"/>
                </a:cubicBezTo>
                <a:lnTo>
                  <a:pt x="9994224" y="1831509"/>
                </a:lnTo>
                <a:lnTo>
                  <a:pt x="10017374" y="1809276"/>
                </a:lnTo>
                <a:cubicBezTo>
                  <a:pt x="10027048" y="1801718"/>
                  <a:pt x="10036271" y="1793857"/>
                  <a:pt x="10045945" y="1786297"/>
                </a:cubicBezTo>
                <a:cubicBezTo>
                  <a:pt x="10055621" y="1778739"/>
                  <a:pt x="10065901" y="1771784"/>
                  <a:pt x="10076029" y="1764679"/>
                </a:cubicBezTo>
                <a:cubicBezTo>
                  <a:pt x="10080565" y="1761504"/>
                  <a:pt x="10085100" y="1758179"/>
                  <a:pt x="10089786" y="1755156"/>
                </a:cubicBezTo>
                <a:cubicBezTo>
                  <a:pt x="10095834" y="1751074"/>
                  <a:pt x="10101881" y="1746992"/>
                  <a:pt x="10108080" y="1743212"/>
                </a:cubicBezTo>
                <a:lnTo>
                  <a:pt x="10137877" y="1727963"/>
                </a:lnTo>
                <a:lnTo>
                  <a:pt x="10121080" y="1722502"/>
                </a:lnTo>
                <a:cubicBezTo>
                  <a:pt x="10108986" y="1718420"/>
                  <a:pt x="10097043" y="1713885"/>
                  <a:pt x="10085101" y="1709047"/>
                </a:cubicBezTo>
                <a:cubicBezTo>
                  <a:pt x="10073309" y="1704361"/>
                  <a:pt x="10061518" y="1699826"/>
                  <a:pt x="10049876" y="1694836"/>
                </a:cubicBezTo>
                <a:close/>
                <a:moveTo>
                  <a:pt x="9243806" y="1685070"/>
                </a:moveTo>
                <a:lnTo>
                  <a:pt x="9235338" y="1687126"/>
                </a:lnTo>
                <a:cubicBezTo>
                  <a:pt x="9232769" y="1687580"/>
                  <a:pt x="9230350" y="1688184"/>
                  <a:pt x="9227780" y="1688940"/>
                </a:cubicBezTo>
                <a:cubicBezTo>
                  <a:pt x="9224907" y="1689695"/>
                  <a:pt x="9222187" y="1690452"/>
                  <a:pt x="9219314" y="1691359"/>
                </a:cubicBezTo>
                <a:cubicBezTo>
                  <a:pt x="9209338" y="1694534"/>
                  <a:pt x="9199359" y="1697709"/>
                  <a:pt x="9189533" y="1701639"/>
                </a:cubicBezTo>
                <a:cubicBezTo>
                  <a:pt x="9178347" y="1706175"/>
                  <a:pt x="9167460" y="1711163"/>
                  <a:pt x="9156425" y="1716152"/>
                </a:cubicBezTo>
                <a:cubicBezTo>
                  <a:pt x="9146145" y="1720838"/>
                  <a:pt x="9135865" y="1725525"/>
                  <a:pt x="9125585" y="1730363"/>
                </a:cubicBezTo>
                <a:cubicBezTo>
                  <a:pt x="9119840" y="1733236"/>
                  <a:pt x="9114246" y="1735956"/>
                  <a:pt x="9108653" y="1738980"/>
                </a:cubicBezTo>
                <a:cubicBezTo>
                  <a:pt x="9104874" y="1741095"/>
                  <a:pt x="9101094" y="1743363"/>
                  <a:pt x="9097315" y="1745782"/>
                </a:cubicBezTo>
                <a:cubicBezTo>
                  <a:pt x="9077510" y="1758935"/>
                  <a:pt x="9058009" y="1772389"/>
                  <a:pt x="9038508" y="1785996"/>
                </a:cubicBezTo>
                <a:cubicBezTo>
                  <a:pt x="9028378" y="1793100"/>
                  <a:pt x="9018098" y="1800206"/>
                  <a:pt x="9008423" y="1807916"/>
                </a:cubicBezTo>
                <a:cubicBezTo>
                  <a:pt x="9003585" y="1811847"/>
                  <a:pt x="8998899" y="1815777"/>
                  <a:pt x="8994213" y="1819708"/>
                </a:cubicBezTo>
                <a:cubicBezTo>
                  <a:pt x="8990887" y="1822580"/>
                  <a:pt x="8987411" y="1825603"/>
                  <a:pt x="8984235" y="1828627"/>
                </a:cubicBezTo>
                <a:cubicBezTo>
                  <a:pt x="8989376" y="1829081"/>
                  <a:pt x="8994667" y="1829534"/>
                  <a:pt x="8999806" y="1829836"/>
                </a:cubicBezTo>
                <a:cubicBezTo>
                  <a:pt x="9010237" y="1830441"/>
                  <a:pt x="9020519" y="1831046"/>
                  <a:pt x="9030799" y="1831349"/>
                </a:cubicBezTo>
                <a:cubicBezTo>
                  <a:pt x="9051509" y="1832104"/>
                  <a:pt x="9072371" y="1832255"/>
                  <a:pt x="9093234" y="1831953"/>
                </a:cubicBezTo>
                <a:cubicBezTo>
                  <a:pt x="9103816" y="1831349"/>
                  <a:pt x="9114397" y="1830593"/>
                  <a:pt x="9124980" y="1829081"/>
                </a:cubicBezTo>
                <a:cubicBezTo>
                  <a:pt x="9136470" y="1827417"/>
                  <a:pt x="9147959" y="1825603"/>
                  <a:pt x="9159449" y="1823638"/>
                </a:cubicBezTo>
                <a:cubicBezTo>
                  <a:pt x="9170938" y="1821673"/>
                  <a:pt x="9182427" y="1819254"/>
                  <a:pt x="9193917" y="1816836"/>
                </a:cubicBezTo>
                <a:lnTo>
                  <a:pt x="9225826" y="1808048"/>
                </a:lnTo>
                <a:lnTo>
                  <a:pt x="9237455" y="1794915"/>
                </a:lnTo>
                <a:cubicBezTo>
                  <a:pt x="9247735" y="1785996"/>
                  <a:pt x="9258469" y="1777833"/>
                  <a:pt x="9269053" y="1769367"/>
                </a:cubicBezTo>
                <a:cubicBezTo>
                  <a:pt x="9279029" y="1761354"/>
                  <a:pt x="9289159" y="1753645"/>
                  <a:pt x="9299589" y="1746388"/>
                </a:cubicBezTo>
                <a:cubicBezTo>
                  <a:pt x="9299740" y="1746236"/>
                  <a:pt x="9299892" y="1746236"/>
                  <a:pt x="9299892" y="1746388"/>
                </a:cubicBezTo>
                <a:cubicBezTo>
                  <a:pt x="9310928" y="1738829"/>
                  <a:pt x="9322114" y="1731723"/>
                  <a:pt x="9333453" y="1724770"/>
                </a:cubicBezTo>
                <a:lnTo>
                  <a:pt x="9349545" y="1715985"/>
                </a:lnTo>
                <a:lnTo>
                  <a:pt x="9292484" y="1703454"/>
                </a:lnTo>
                <a:cubicBezTo>
                  <a:pt x="9279785" y="1699977"/>
                  <a:pt x="9267540" y="1695139"/>
                  <a:pt x="9255446" y="1690302"/>
                </a:cubicBezTo>
                <a:close/>
                <a:moveTo>
                  <a:pt x="9064267" y="1683542"/>
                </a:moveTo>
                <a:lnTo>
                  <a:pt x="9061940" y="1684858"/>
                </a:lnTo>
                <a:cubicBezTo>
                  <a:pt x="9058614" y="1684707"/>
                  <a:pt x="9055288" y="1684858"/>
                  <a:pt x="9051962" y="1684858"/>
                </a:cubicBezTo>
                <a:cubicBezTo>
                  <a:pt x="9048938" y="1684858"/>
                  <a:pt x="9046067" y="1684858"/>
                  <a:pt x="9043044" y="1684858"/>
                </a:cubicBezTo>
                <a:cubicBezTo>
                  <a:pt x="9041985" y="1684858"/>
                  <a:pt x="9041077" y="1685010"/>
                  <a:pt x="9040020" y="1685010"/>
                </a:cubicBezTo>
                <a:cubicBezTo>
                  <a:pt x="9015983" y="1686067"/>
                  <a:pt x="8992098" y="1688184"/>
                  <a:pt x="8968362" y="1691813"/>
                </a:cubicBezTo>
                <a:cubicBezTo>
                  <a:pt x="8955966" y="1693777"/>
                  <a:pt x="8943569" y="1696046"/>
                  <a:pt x="8931324" y="1698918"/>
                </a:cubicBezTo>
                <a:cubicBezTo>
                  <a:pt x="8919985" y="1701488"/>
                  <a:pt x="8908647" y="1704813"/>
                  <a:pt x="8897460" y="1708140"/>
                </a:cubicBezTo>
                <a:cubicBezTo>
                  <a:pt x="8884762" y="1712220"/>
                  <a:pt x="8872214" y="1716756"/>
                  <a:pt x="8860120" y="1722349"/>
                </a:cubicBezTo>
                <a:cubicBezTo>
                  <a:pt x="8848932" y="1727490"/>
                  <a:pt x="8838350" y="1733688"/>
                  <a:pt x="8827919" y="1740189"/>
                </a:cubicBezTo>
                <a:cubicBezTo>
                  <a:pt x="8817790" y="1746841"/>
                  <a:pt x="8808115" y="1753946"/>
                  <a:pt x="8798289" y="1761050"/>
                </a:cubicBezTo>
                <a:cubicBezTo>
                  <a:pt x="8790428" y="1766796"/>
                  <a:pt x="8782416" y="1772540"/>
                  <a:pt x="8775007" y="1778890"/>
                </a:cubicBezTo>
                <a:cubicBezTo>
                  <a:pt x="8775764" y="1779041"/>
                  <a:pt x="8776519" y="1779041"/>
                  <a:pt x="8777275" y="1779192"/>
                </a:cubicBezTo>
                <a:cubicBezTo>
                  <a:pt x="8783473" y="1779796"/>
                  <a:pt x="8789672" y="1780401"/>
                  <a:pt x="8795870" y="1781006"/>
                </a:cubicBezTo>
                <a:cubicBezTo>
                  <a:pt x="8807964" y="1782064"/>
                  <a:pt x="8820058" y="1783274"/>
                  <a:pt x="8832152" y="1784182"/>
                </a:cubicBezTo>
                <a:cubicBezTo>
                  <a:pt x="8843943" y="1785088"/>
                  <a:pt x="8855736" y="1786146"/>
                  <a:pt x="8867527" y="1786448"/>
                </a:cubicBezTo>
                <a:cubicBezTo>
                  <a:pt x="8879016" y="1786751"/>
                  <a:pt x="8890355" y="1786751"/>
                  <a:pt x="8901844" y="1786448"/>
                </a:cubicBezTo>
                <a:cubicBezTo>
                  <a:pt x="8910764" y="1785994"/>
                  <a:pt x="8919682" y="1785542"/>
                  <a:pt x="8928602" y="1784786"/>
                </a:cubicBezTo>
                <a:cubicBezTo>
                  <a:pt x="8937220" y="1784029"/>
                  <a:pt x="8945686" y="1782972"/>
                  <a:pt x="8954303" y="1781914"/>
                </a:cubicBezTo>
                <a:cubicBezTo>
                  <a:pt x="8973501" y="1779645"/>
                  <a:pt x="8992550" y="1777377"/>
                  <a:pt x="9011599" y="1773902"/>
                </a:cubicBezTo>
                <a:lnTo>
                  <a:pt x="9012458" y="1774522"/>
                </a:lnTo>
                <a:lnTo>
                  <a:pt x="9024298" y="1765283"/>
                </a:lnTo>
                <a:cubicBezTo>
                  <a:pt x="9027472" y="1763168"/>
                  <a:pt x="9030646" y="1760900"/>
                  <a:pt x="9033821" y="1758784"/>
                </a:cubicBezTo>
                <a:cubicBezTo>
                  <a:pt x="9044858" y="1751224"/>
                  <a:pt x="9055741" y="1743817"/>
                  <a:pt x="9066627" y="1736259"/>
                </a:cubicBezTo>
                <a:cubicBezTo>
                  <a:pt x="9078117" y="1728396"/>
                  <a:pt x="9089604" y="1720838"/>
                  <a:pt x="9101851" y="1714187"/>
                </a:cubicBezTo>
                <a:lnTo>
                  <a:pt x="9129207" y="1701240"/>
                </a:lnTo>
                <a:lnTo>
                  <a:pt x="9120898" y="1699220"/>
                </a:lnTo>
                <a:cubicBezTo>
                  <a:pt x="9110166" y="1696499"/>
                  <a:pt x="9099583" y="1693627"/>
                  <a:pt x="9088849" y="1690754"/>
                </a:cubicBezTo>
                <a:cubicBezTo>
                  <a:pt x="9083559" y="1689243"/>
                  <a:pt x="9078117" y="1687881"/>
                  <a:pt x="9072674" y="1686370"/>
                </a:cubicBezTo>
                <a:close/>
                <a:moveTo>
                  <a:pt x="9846411" y="1672594"/>
                </a:moveTo>
                <a:lnTo>
                  <a:pt x="9844429" y="1675335"/>
                </a:lnTo>
                <a:cubicBezTo>
                  <a:pt x="9838382" y="1676090"/>
                  <a:pt x="9832184" y="1677149"/>
                  <a:pt x="9826287" y="1678812"/>
                </a:cubicBezTo>
                <a:cubicBezTo>
                  <a:pt x="9817671" y="1681683"/>
                  <a:pt x="9809657" y="1685464"/>
                  <a:pt x="9801645" y="1689545"/>
                </a:cubicBezTo>
                <a:cubicBezTo>
                  <a:pt x="9793633" y="1693627"/>
                  <a:pt x="9785772" y="1698012"/>
                  <a:pt x="9778062" y="1702697"/>
                </a:cubicBezTo>
                <a:cubicBezTo>
                  <a:pt x="9769142" y="1708594"/>
                  <a:pt x="9760375" y="1714944"/>
                  <a:pt x="9751758" y="1721443"/>
                </a:cubicBezTo>
                <a:cubicBezTo>
                  <a:pt x="9742384" y="1728398"/>
                  <a:pt x="9733464" y="1735654"/>
                  <a:pt x="9724999" y="1743516"/>
                </a:cubicBezTo>
                <a:cubicBezTo>
                  <a:pt x="9708672" y="1758935"/>
                  <a:pt x="9693403" y="1775414"/>
                  <a:pt x="9678135" y="1792043"/>
                </a:cubicBezTo>
                <a:cubicBezTo>
                  <a:pt x="9674959" y="1795671"/>
                  <a:pt x="9671634" y="1799299"/>
                  <a:pt x="9668610" y="1803231"/>
                </a:cubicBezTo>
                <a:cubicBezTo>
                  <a:pt x="9665436" y="1807160"/>
                  <a:pt x="9662563" y="1811393"/>
                  <a:pt x="9659540" y="1815476"/>
                </a:cubicBezTo>
                <a:cubicBezTo>
                  <a:pt x="9654248" y="1822883"/>
                  <a:pt x="9648956" y="1830441"/>
                  <a:pt x="9644573" y="1838454"/>
                </a:cubicBezTo>
                <a:cubicBezTo>
                  <a:pt x="9643062" y="1841629"/>
                  <a:pt x="9641700" y="1844803"/>
                  <a:pt x="9640643" y="1848130"/>
                </a:cubicBezTo>
                <a:cubicBezTo>
                  <a:pt x="9640643" y="1848280"/>
                  <a:pt x="9640643" y="1848431"/>
                  <a:pt x="9640643" y="1848584"/>
                </a:cubicBezTo>
                <a:cubicBezTo>
                  <a:pt x="9642608" y="1848734"/>
                  <a:pt x="9644573" y="1848734"/>
                  <a:pt x="9646538" y="1848734"/>
                </a:cubicBezTo>
                <a:cubicBezTo>
                  <a:pt x="9655761" y="1848280"/>
                  <a:pt x="9664831" y="1847676"/>
                  <a:pt x="9674053" y="1847071"/>
                </a:cubicBezTo>
                <a:cubicBezTo>
                  <a:pt x="9683879" y="1846466"/>
                  <a:pt x="9693857" y="1845711"/>
                  <a:pt x="9703683" y="1844501"/>
                </a:cubicBezTo>
                <a:cubicBezTo>
                  <a:pt x="9724394" y="1841779"/>
                  <a:pt x="9744652" y="1837396"/>
                  <a:pt x="9764758" y="1831953"/>
                </a:cubicBezTo>
                <a:cubicBezTo>
                  <a:pt x="9772318" y="1829685"/>
                  <a:pt x="9779725" y="1827267"/>
                  <a:pt x="9787132" y="1824546"/>
                </a:cubicBezTo>
                <a:cubicBezTo>
                  <a:pt x="9791516" y="1822883"/>
                  <a:pt x="9796203" y="1821370"/>
                  <a:pt x="9800587" y="1819405"/>
                </a:cubicBezTo>
                <a:cubicBezTo>
                  <a:pt x="9805878" y="1816987"/>
                  <a:pt x="9811170" y="1814720"/>
                  <a:pt x="9816309" y="1812301"/>
                </a:cubicBezTo>
                <a:lnTo>
                  <a:pt x="9818410" y="1813073"/>
                </a:lnTo>
                <a:lnTo>
                  <a:pt x="9820996" y="1809578"/>
                </a:lnTo>
                <a:cubicBezTo>
                  <a:pt x="9829009" y="1799904"/>
                  <a:pt x="9836264" y="1789472"/>
                  <a:pt x="9844579" y="1780100"/>
                </a:cubicBezTo>
                <a:cubicBezTo>
                  <a:pt x="9853802" y="1769669"/>
                  <a:pt x="9863476" y="1759540"/>
                  <a:pt x="9873605" y="1750015"/>
                </a:cubicBezTo>
                <a:cubicBezTo>
                  <a:pt x="9882828" y="1741398"/>
                  <a:pt x="9892654" y="1733537"/>
                  <a:pt x="9902783" y="1725978"/>
                </a:cubicBezTo>
                <a:cubicBezTo>
                  <a:pt x="9909435" y="1720989"/>
                  <a:pt x="9916238" y="1716001"/>
                  <a:pt x="9923040" y="1711011"/>
                </a:cubicBezTo>
                <a:cubicBezTo>
                  <a:pt x="9926215" y="1708744"/>
                  <a:pt x="9929692" y="1706476"/>
                  <a:pt x="9933019" y="1704359"/>
                </a:cubicBezTo>
                <a:lnTo>
                  <a:pt x="9938832" y="1701226"/>
                </a:lnTo>
                <a:lnTo>
                  <a:pt x="9925911" y="1699220"/>
                </a:lnTo>
                <a:cubicBezTo>
                  <a:pt x="9918052" y="1697558"/>
                  <a:pt x="9910191" y="1695895"/>
                  <a:pt x="9902328" y="1694231"/>
                </a:cubicBezTo>
                <a:cubicBezTo>
                  <a:pt x="9894619" y="1692568"/>
                  <a:pt x="9887210" y="1690452"/>
                  <a:pt x="9879803" y="1687883"/>
                </a:cubicBezTo>
                <a:close/>
                <a:moveTo>
                  <a:pt x="9653310" y="1672087"/>
                </a:moveTo>
                <a:lnTo>
                  <a:pt x="9649109" y="1675789"/>
                </a:lnTo>
                <a:cubicBezTo>
                  <a:pt x="9645935" y="1676243"/>
                  <a:pt x="9642759" y="1677452"/>
                  <a:pt x="9639735" y="1678208"/>
                </a:cubicBezTo>
                <a:cubicBezTo>
                  <a:pt x="9636410" y="1679115"/>
                  <a:pt x="9633083" y="1680022"/>
                  <a:pt x="9629909" y="1680930"/>
                </a:cubicBezTo>
                <a:cubicBezTo>
                  <a:pt x="9600731" y="1690000"/>
                  <a:pt x="9572916" y="1702699"/>
                  <a:pt x="9546912" y="1718723"/>
                </a:cubicBezTo>
                <a:cubicBezTo>
                  <a:pt x="9530737" y="1729304"/>
                  <a:pt x="9515166" y="1740794"/>
                  <a:pt x="9499897" y="1752586"/>
                </a:cubicBezTo>
                <a:cubicBezTo>
                  <a:pt x="9492338" y="1758330"/>
                  <a:pt x="9485083" y="1764377"/>
                  <a:pt x="9477674" y="1770424"/>
                </a:cubicBezTo>
                <a:cubicBezTo>
                  <a:pt x="9473744" y="1773600"/>
                  <a:pt x="9469813" y="1776925"/>
                  <a:pt x="9466034" y="1780403"/>
                </a:cubicBezTo>
                <a:cubicBezTo>
                  <a:pt x="9462557" y="1783577"/>
                  <a:pt x="9459533" y="1786753"/>
                  <a:pt x="9456359" y="1790078"/>
                </a:cubicBezTo>
                <a:cubicBezTo>
                  <a:pt x="9453184" y="1793555"/>
                  <a:pt x="9450009" y="1797031"/>
                  <a:pt x="9447288" y="1800812"/>
                </a:cubicBezTo>
                <a:cubicBezTo>
                  <a:pt x="9444114" y="1805045"/>
                  <a:pt x="9441241" y="1809579"/>
                  <a:pt x="9438519" y="1814115"/>
                </a:cubicBezTo>
                <a:cubicBezTo>
                  <a:pt x="9436403" y="1818348"/>
                  <a:pt x="9434437" y="1822732"/>
                  <a:pt x="9433077" y="1827419"/>
                </a:cubicBezTo>
                <a:cubicBezTo>
                  <a:pt x="9432926" y="1827570"/>
                  <a:pt x="9432926" y="1827720"/>
                  <a:pt x="9432926" y="1827873"/>
                </a:cubicBezTo>
                <a:cubicBezTo>
                  <a:pt x="9448044" y="1830895"/>
                  <a:pt x="9463464" y="1831349"/>
                  <a:pt x="9478733" y="1831047"/>
                </a:cubicBezTo>
                <a:cubicBezTo>
                  <a:pt x="9531342" y="1828779"/>
                  <a:pt x="9583498" y="1818801"/>
                  <a:pt x="9634293" y="1805346"/>
                </a:cubicBezTo>
                <a:lnTo>
                  <a:pt x="9636274" y="1805808"/>
                </a:lnTo>
                <a:lnTo>
                  <a:pt x="9646690" y="1791287"/>
                </a:lnTo>
                <a:cubicBezTo>
                  <a:pt x="9651225" y="1785542"/>
                  <a:pt x="9656062" y="1780100"/>
                  <a:pt x="9661052" y="1774657"/>
                </a:cubicBezTo>
                <a:cubicBezTo>
                  <a:pt x="9678436" y="1755761"/>
                  <a:pt x="9695671" y="1736713"/>
                  <a:pt x="9714871" y="1719780"/>
                </a:cubicBezTo>
                <a:lnTo>
                  <a:pt x="9734099" y="1704651"/>
                </a:lnTo>
                <a:lnTo>
                  <a:pt x="9714871" y="1698163"/>
                </a:lnTo>
                <a:cubicBezTo>
                  <a:pt x="9702777" y="1693779"/>
                  <a:pt x="9690834" y="1688789"/>
                  <a:pt x="9679043" y="1683650"/>
                </a:cubicBezTo>
                <a:close/>
                <a:moveTo>
                  <a:pt x="10287525" y="1627563"/>
                </a:moveTo>
                <a:cubicBezTo>
                  <a:pt x="10278605" y="1628017"/>
                  <a:pt x="10269536" y="1628773"/>
                  <a:pt x="10260918" y="1630890"/>
                </a:cubicBezTo>
                <a:cubicBezTo>
                  <a:pt x="10262884" y="1633158"/>
                  <a:pt x="10265000" y="1635273"/>
                  <a:pt x="10267116" y="1637391"/>
                </a:cubicBezTo>
                <a:cubicBezTo>
                  <a:pt x="10271047" y="1641320"/>
                  <a:pt x="10275129" y="1645100"/>
                  <a:pt x="10278908" y="1648577"/>
                </a:cubicBezTo>
                <a:cubicBezTo>
                  <a:pt x="10288282" y="1657043"/>
                  <a:pt x="10297957" y="1665207"/>
                  <a:pt x="10308085" y="1672765"/>
                </a:cubicBezTo>
                <a:cubicBezTo>
                  <a:pt x="10318063" y="1680325"/>
                  <a:pt x="10328797" y="1686977"/>
                  <a:pt x="10339680" y="1693022"/>
                </a:cubicBezTo>
                <a:cubicBezTo>
                  <a:pt x="10346031" y="1696349"/>
                  <a:pt x="10352532" y="1699372"/>
                  <a:pt x="10359334" y="1701640"/>
                </a:cubicBezTo>
                <a:cubicBezTo>
                  <a:pt x="10366440" y="1704210"/>
                  <a:pt x="10373696" y="1706327"/>
                  <a:pt x="10380953" y="1708140"/>
                </a:cubicBezTo>
                <a:cubicBezTo>
                  <a:pt x="10381557" y="1708140"/>
                  <a:pt x="10382011" y="1708292"/>
                  <a:pt x="10382464" y="1708443"/>
                </a:cubicBezTo>
                <a:cubicBezTo>
                  <a:pt x="10382616" y="1708443"/>
                  <a:pt x="10382767" y="1708594"/>
                  <a:pt x="10382918" y="1708594"/>
                </a:cubicBezTo>
                <a:cubicBezTo>
                  <a:pt x="10383826" y="1708594"/>
                  <a:pt x="10384732" y="1708897"/>
                  <a:pt x="10385640" y="1709198"/>
                </a:cubicBezTo>
                <a:cubicBezTo>
                  <a:pt x="10396826" y="1711768"/>
                  <a:pt x="10408164" y="1713734"/>
                  <a:pt x="10419654" y="1715398"/>
                </a:cubicBezTo>
                <a:cubicBezTo>
                  <a:pt x="10426155" y="1716304"/>
                  <a:pt x="10432654" y="1717362"/>
                  <a:pt x="10439155" y="1717816"/>
                </a:cubicBezTo>
                <a:cubicBezTo>
                  <a:pt x="10445355" y="1718269"/>
                  <a:pt x="10451400" y="1718420"/>
                  <a:pt x="10457600" y="1718420"/>
                </a:cubicBezTo>
                <a:cubicBezTo>
                  <a:pt x="10461529" y="1718269"/>
                  <a:pt x="10465611" y="1718118"/>
                  <a:pt x="10469694" y="1717816"/>
                </a:cubicBezTo>
                <a:cubicBezTo>
                  <a:pt x="10468635" y="1715699"/>
                  <a:pt x="10467426" y="1713584"/>
                  <a:pt x="10466215" y="1711617"/>
                </a:cubicBezTo>
                <a:cubicBezTo>
                  <a:pt x="10462285" y="1705721"/>
                  <a:pt x="10458204" y="1699826"/>
                  <a:pt x="10453668" y="1694384"/>
                </a:cubicBezTo>
                <a:cubicBezTo>
                  <a:pt x="10448981" y="1688941"/>
                  <a:pt x="10444144" y="1683801"/>
                  <a:pt x="10439004" y="1678812"/>
                </a:cubicBezTo>
                <a:cubicBezTo>
                  <a:pt x="10434318" y="1674730"/>
                  <a:pt x="10429480" y="1670951"/>
                  <a:pt x="10424188" y="1667474"/>
                </a:cubicBezTo>
                <a:cubicBezTo>
                  <a:pt x="10418292" y="1663544"/>
                  <a:pt x="10412397" y="1660066"/>
                  <a:pt x="10406350" y="1656589"/>
                </a:cubicBezTo>
                <a:cubicBezTo>
                  <a:pt x="10400908" y="1653869"/>
                  <a:pt x="10395466" y="1651297"/>
                  <a:pt x="10389720" y="1649182"/>
                </a:cubicBezTo>
                <a:cubicBezTo>
                  <a:pt x="10383522" y="1646914"/>
                  <a:pt x="10377325" y="1644647"/>
                  <a:pt x="10370974" y="1642831"/>
                </a:cubicBezTo>
                <a:cubicBezTo>
                  <a:pt x="10359033" y="1639356"/>
                  <a:pt x="10346939" y="1636029"/>
                  <a:pt x="10334844" y="1633158"/>
                </a:cubicBezTo>
                <a:cubicBezTo>
                  <a:pt x="10326680" y="1631344"/>
                  <a:pt x="10318365" y="1629831"/>
                  <a:pt x="10309899" y="1628773"/>
                </a:cubicBezTo>
                <a:cubicBezTo>
                  <a:pt x="10302492" y="1627866"/>
                  <a:pt x="10295085" y="1627563"/>
                  <a:pt x="10287525" y="1627563"/>
                </a:cubicBezTo>
                <a:close/>
                <a:moveTo>
                  <a:pt x="8996481" y="1573895"/>
                </a:moveTo>
                <a:cubicBezTo>
                  <a:pt x="8978340" y="1574650"/>
                  <a:pt x="8960048" y="1576465"/>
                  <a:pt x="8942510" y="1580850"/>
                </a:cubicBezTo>
                <a:cubicBezTo>
                  <a:pt x="8939790" y="1581907"/>
                  <a:pt x="8937069" y="1583267"/>
                  <a:pt x="8934498" y="1584780"/>
                </a:cubicBezTo>
                <a:cubicBezTo>
                  <a:pt x="8933441" y="1585535"/>
                  <a:pt x="8932383" y="1586291"/>
                  <a:pt x="8931324" y="1587199"/>
                </a:cubicBezTo>
                <a:cubicBezTo>
                  <a:pt x="8937976" y="1592942"/>
                  <a:pt x="8945383" y="1598083"/>
                  <a:pt x="8952790" y="1602921"/>
                </a:cubicBezTo>
                <a:cubicBezTo>
                  <a:pt x="8961710" y="1608666"/>
                  <a:pt x="8970931" y="1613956"/>
                  <a:pt x="8980305" y="1619097"/>
                </a:cubicBezTo>
                <a:cubicBezTo>
                  <a:pt x="8987863" y="1623027"/>
                  <a:pt x="8995272" y="1626655"/>
                  <a:pt x="9002981" y="1629982"/>
                </a:cubicBezTo>
                <a:cubicBezTo>
                  <a:pt x="9014319" y="1634970"/>
                  <a:pt x="9025658" y="1639959"/>
                  <a:pt x="9036844" y="1645100"/>
                </a:cubicBezTo>
                <a:cubicBezTo>
                  <a:pt x="9048788" y="1650542"/>
                  <a:pt x="9060731" y="1656286"/>
                  <a:pt x="9073128" y="1660368"/>
                </a:cubicBezTo>
                <a:cubicBezTo>
                  <a:pt x="9085675" y="1664601"/>
                  <a:pt x="9098676" y="1667474"/>
                  <a:pt x="9111375" y="1670951"/>
                </a:cubicBezTo>
                <a:cubicBezTo>
                  <a:pt x="9122712" y="1674125"/>
                  <a:pt x="9134051" y="1676996"/>
                  <a:pt x="9145540" y="1679719"/>
                </a:cubicBezTo>
                <a:cubicBezTo>
                  <a:pt x="9150227" y="1680625"/>
                  <a:pt x="9154914" y="1681229"/>
                  <a:pt x="9159599" y="1681836"/>
                </a:cubicBezTo>
                <a:lnTo>
                  <a:pt x="9163007" y="1685980"/>
                </a:lnTo>
                <a:lnTo>
                  <a:pt x="9170938" y="1682440"/>
                </a:lnTo>
                <a:cubicBezTo>
                  <a:pt x="9182126" y="1677753"/>
                  <a:pt x="9193614" y="1673822"/>
                  <a:pt x="9205103" y="1670043"/>
                </a:cubicBezTo>
                <a:lnTo>
                  <a:pt x="9209341" y="1668769"/>
                </a:lnTo>
                <a:lnTo>
                  <a:pt x="9182275" y="1655078"/>
                </a:lnTo>
                <a:cubicBezTo>
                  <a:pt x="9170938" y="1649182"/>
                  <a:pt x="9159750" y="1643135"/>
                  <a:pt x="9148715" y="1636786"/>
                </a:cubicBezTo>
                <a:cubicBezTo>
                  <a:pt x="9137376" y="1630285"/>
                  <a:pt x="9126491" y="1623179"/>
                  <a:pt x="9116061" y="1615318"/>
                </a:cubicBezTo>
                <a:cubicBezTo>
                  <a:pt x="9105176" y="1607003"/>
                  <a:pt x="9093990" y="1598840"/>
                  <a:pt x="9084011" y="1589165"/>
                </a:cubicBezTo>
                <a:cubicBezTo>
                  <a:pt x="9081743" y="1586897"/>
                  <a:pt x="9079475" y="1584631"/>
                  <a:pt x="9077209" y="1582210"/>
                </a:cubicBezTo>
                <a:lnTo>
                  <a:pt x="9075926" y="1579644"/>
                </a:lnTo>
                <a:lnTo>
                  <a:pt x="9038811" y="1574954"/>
                </a:lnTo>
                <a:cubicBezTo>
                  <a:pt x="9024750" y="1573895"/>
                  <a:pt x="9010540" y="1573592"/>
                  <a:pt x="8996481" y="1573895"/>
                </a:cubicBezTo>
                <a:close/>
                <a:moveTo>
                  <a:pt x="10095683" y="1571024"/>
                </a:moveTo>
                <a:cubicBezTo>
                  <a:pt x="10102485" y="1580095"/>
                  <a:pt x="10110196" y="1588560"/>
                  <a:pt x="10117754" y="1596876"/>
                </a:cubicBezTo>
                <a:cubicBezTo>
                  <a:pt x="10126977" y="1607306"/>
                  <a:pt x="10137257" y="1616831"/>
                  <a:pt x="10147537" y="1626203"/>
                </a:cubicBezTo>
                <a:cubicBezTo>
                  <a:pt x="10154641" y="1632553"/>
                  <a:pt x="10162050" y="1638751"/>
                  <a:pt x="10169758" y="1644344"/>
                </a:cubicBezTo>
                <a:cubicBezTo>
                  <a:pt x="10177016" y="1649635"/>
                  <a:pt x="10184725" y="1654170"/>
                  <a:pt x="10192586" y="1658403"/>
                </a:cubicBezTo>
                <a:cubicBezTo>
                  <a:pt x="10201205" y="1662636"/>
                  <a:pt x="10209972" y="1666718"/>
                  <a:pt x="10218739" y="1670499"/>
                </a:cubicBezTo>
                <a:cubicBezTo>
                  <a:pt x="10227962" y="1674579"/>
                  <a:pt x="10237336" y="1678208"/>
                  <a:pt x="10247010" y="1680930"/>
                </a:cubicBezTo>
                <a:cubicBezTo>
                  <a:pt x="10256988" y="1683045"/>
                  <a:pt x="10267116" y="1684708"/>
                  <a:pt x="10277245" y="1685616"/>
                </a:cubicBezTo>
                <a:lnTo>
                  <a:pt x="10285695" y="1686210"/>
                </a:lnTo>
                <a:lnTo>
                  <a:pt x="10271350" y="1674882"/>
                </a:lnTo>
                <a:cubicBezTo>
                  <a:pt x="10265605" y="1669892"/>
                  <a:pt x="10260012" y="1664904"/>
                  <a:pt x="10254568" y="1659612"/>
                </a:cubicBezTo>
                <a:cubicBezTo>
                  <a:pt x="10250184" y="1655530"/>
                  <a:pt x="10245953" y="1651450"/>
                  <a:pt x="10242021" y="1646914"/>
                </a:cubicBezTo>
                <a:cubicBezTo>
                  <a:pt x="10239753" y="1644193"/>
                  <a:pt x="10237638" y="1641320"/>
                  <a:pt x="10235824" y="1638146"/>
                </a:cubicBezTo>
                <a:lnTo>
                  <a:pt x="10232887" y="1626695"/>
                </a:lnTo>
                <a:lnTo>
                  <a:pt x="10213299" y="1611690"/>
                </a:lnTo>
                <a:cubicBezTo>
                  <a:pt x="10205588" y="1606398"/>
                  <a:pt x="10197878" y="1601259"/>
                  <a:pt x="10189715" y="1596723"/>
                </a:cubicBezTo>
                <a:cubicBezTo>
                  <a:pt x="10170212" y="1586897"/>
                  <a:pt x="10149351" y="1579793"/>
                  <a:pt x="10128186" y="1574501"/>
                </a:cubicBezTo>
                <a:cubicBezTo>
                  <a:pt x="10117452" y="1572233"/>
                  <a:pt x="10106718" y="1571024"/>
                  <a:pt x="10095683" y="1571024"/>
                </a:cubicBezTo>
                <a:close/>
                <a:moveTo>
                  <a:pt x="10407561" y="1557266"/>
                </a:moveTo>
                <a:cubicBezTo>
                  <a:pt x="10406804" y="1557417"/>
                  <a:pt x="10406049" y="1557417"/>
                  <a:pt x="10405141" y="1557570"/>
                </a:cubicBezTo>
                <a:cubicBezTo>
                  <a:pt x="10405293" y="1558627"/>
                  <a:pt x="10405595" y="1559836"/>
                  <a:pt x="10405746" y="1560895"/>
                </a:cubicBezTo>
                <a:cubicBezTo>
                  <a:pt x="10406654" y="1563464"/>
                  <a:pt x="10407711" y="1565732"/>
                  <a:pt x="10408920" y="1568151"/>
                </a:cubicBezTo>
                <a:cubicBezTo>
                  <a:pt x="10413155" y="1574803"/>
                  <a:pt x="10417992" y="1581001"/>
                  <a:pt x="10422828" y="1587048"/>
                </a:cubicBezTo>
                <a:cubicBezTo>
                  <a:pt x="10427063" y="1592490"/>
                  <a:pt x="10431597" y="1597479"/>
                  <a:pt x="10436284" y="1602469"/>
                </a:cubicBezTo>
                <a:cubicBezTo>
                  <a:pt x="10446564" y="1612445"/>
                  <a:pt x="10457146" y="1621970"/>
                  <a:pt x="10468787" y="1630285"/>
                </a:cubicBezTo>
                <a:cubicBezTo>
                  <a:pt x="10481183" y="1639203"/>
                  <a:pt x="10493882" y="1647669"/>
                  <a:pt x="10507185" y="1655380"/>
                </a:cubicBezTo>
                <a:cubicBezTo>
                  <a:pt x="10521094" y="1662939"/>
                  <a:pt x="10535303" y="1669892"/>
                  <a:pt x="10550573" y="1674278"/>
                </a:cubicBezTo>
                <a:cubicBezTo>
                  <a:pt x="10559795" y="1676092"/>
                  <a:pt x="10569016" y="1677300"/>
                  <a:pt x="10578239" y="1678511"/>
                </a:cubicBezTo>
                <a:cubicBezTo>
                  <a:pt x="10587460" y="1679719"/>
                  <a:pt x="10596832" y="1681080"/>
                  <a:pt x="10606206" y="1681080"/>
                </a:cubicBezTo>
                <a:cubicBezTo>
                  <a:pt x="10606357" y="1681080"/>
                  <a:pt x="10606660" y="1681080"/>
                  <a:pt x="10606811" y="1681080"/>
                </a:cubicBezTo>
                <a:cubicBezTo>
                  <a:pt x="10606054" y="1677300"/>
                  <a:pt x="10605298" y="1673671"/>
                  <a:pt x="10604392" y="1669892"/>
                </a:cubicBezTo>
                <a:cubicBezTo>
                  <a:pt x="10602124" y="1662334"/>
                  <a:pt x="10599101" y="1655229"/>
                  <a:pt x="10595322" y="1648275"/>
                </a:cubicBezTo>
                <a:cubicBezTo>
                  <a:pt x="10590181" y="1639960"/>
                  <a:pt x="10584588" y="1631947"/>
                  <a:pt x="10578691" y="1624238"/>
                </a:cubicBezTo>
                <a:cubicBezTo>
                  <a:pt x="10574004" y="1618191"/>
                  <a:pt x="10569016" y="1612749"/>
                  <a:pt x="10563724" y="1607306"/>
                </a:cubicBezTo>
                <a:cubicBezTo>
                  <a:pt x="10555259" y="1599897"/>
                  <a:pt x="10546642" y="1592643"/>
                  <a:pt x="10536968" y="1586897"/>
                </a:cubicBezTo>
                <a:cubicBezTo>
                  <a:pt x="10528350" y="1582210"/>
                  <a:pt x="10519430" y="1578128"/>
                  <a:pt x="10510360" y="1574500"/>
                </a:cubicBezTo>
                <a:cubicBezTo>
                  <a:pt x="10505674" y="1572687"/>
                  <a:pt x="10500988" y="1570873"/>
                  <a:pt x="10496301" y="1569210"/>
                </a:cubicBezTo>
                <a:cubicBezTo>
                  <a:pt x="10492823" y="1568000"/>
                  <a:pt x="10489195" y="1566942"/>
                  <a:pt x="10485567" y="1566035"/>
                </a:cubicBezTo>
                <a:cubicBezTo>
                  <a:pt x="10472416" y="1563314"/>
                  <a:pt x="10459263" y="1561349"/>
                  <a:pt x="10445959" y="1559988"/>
                </a:cubicBezTo>
                <a:cubicBezTo>
                  <a:pt x="10439458" y="1559231"/>
                  <a:pt x="10432957" y="1558777"/>
                  <a:pt x="10426306" y="1558174"/>
                </a:cubicBezTo>
                <a:cubicBezTo>
                  <a:pt x="10420108" y="1557720"/>
                  <a:pt x="10413910" y="1557266"/>
                  <a:pt x="10407561" y="1557266"/>
                </a:cubicBezTo>
                <a:close/>
                <a:moveTo>
                  <a:pt x="9207220" y="1556511"/>
                </a:moveTo>
                <a:cubicBezTo>
                  <a:pt x="9189684" y="1557266"/>
                  <a:pt x="9172298" y="1558779"/>
                  <a:pt x="9154912" y="1560744"/>
                </a:cubicBezTo>
                <a:cubicBezTo>
                  <a:pt x="9145994" y="1561803"/>
                  <a:pt x="9137074" y="1562558"/>
                  <a:pt x="9128155" y="1563768"/>
                </a:cubicBezTo>
                <a:cubicBezTo>
                  <a:pt x="9118783" y="1564977"/>
                  <a:pt x="9109258" y="1566186"/>
                  <a:pt x="9100035" y="1568756"/>
                </a:cubicBezTo>
                <a:cubicBezTo>
                  <a:pt x="9099734" y="1568907"/>
                  <a:pt x="9099280" y="1569059"/>
                  <a:pt x="9098978" y="1569210"/>
                </a:cubicBezTo>
                <a:cubicBezTo>
                  <a:pt x="9100641" y="1570873"/>
                  <a:pt x="9102303" y="1572384"/>
                  <a:pt x="9103966" y="1574047"/>
                </a:cubicBezTo>
                <a:cubicBezTo>
                  <a:pt x="9111072" y="1580245"/>
                  <a:pt x="9118479" y="1585991"/>
                  <a:pt x="9125887" y="1591584"/>
                </a:cubicBezTo>
                <a:cubicBezTo>
                  <a:pt x="9134656" y="1598236"/>
                  <a:pt x="9143423" y="1604434"/>
                  <a:pt x="9152797" y="1610330"/>
                </a:cubicBezTo>
                <a:lnTo>
                  <a:pt x="9204021" y="1638657"/>
                </a:lnTo>
                <a:lnTo>
                  <a:pt x="9202684" y="1637995"/>
                </a:lnTo>
                <a:cubicBezTo>
                  <a:pt x="9203592" y="1638448"/>
                  <a:pt x="9204498" y="1638902"/>
                  <a:pt x="9205557" y="1639506"/>
                </a:cubicBezTo>
                <a:lnTo>
                  <a:pt x="9204021" y="1638657"/>
                </a:lnTo>
                <a:lnTo>
                  <a:pt x="9232618" y="1652810"/>
                </a:lnTo>
                <a:cubicBezTo>
                  <a:pt x="9238060" y="1655380"/>
                  <a:pt x="9243352" y="1657798"/>
                  <a:pt x="9248794" y="1660219"/>
                </a:cubicBezTo>
                <a:cubicBezTo>
                  <a:pt x="9253783" y="1662485"/>
                  <a:pt x="9258771" y="1664753"/>
                  <a:pt x="9263912" y="1666869"/>
                </a:cubicBezTo>
                <a:cubicBezTo>
                  <a:pt x="9269959" y="1669288"/>
                  <a:pt x="9275853" y="1671556"/>
                  <a:pt x="9281901" y="1673824"/>
                </a:cubicBezTo>
                <a:cubicBezTo>
                  <a:pt x="9287192" y="1675789"/>
                  <a:pt x="9292785" y="1677452"/>
                  <a:pt x="9298378" y="1679266"/>
                </a:cubicBezTo>
                <a:cubicBezTo>
                  <a:pt x="9300950" y="1680172"/>
                  <a:pt x="9303670" y="1680626"/>
                  <a:pt x="9306241" y="1681382"/>
                </a:cubicBezTo>
                <a:cubicBezTo>
                  <a:pt x="9309265" y="1682290"/>
                  <a:pt x="9312136" y="1683045"/>
                  <a:pt x="9315161" y="1683801"/>
                </a:cubicBezTo>
                <a:cubicBezTo>
                  <a:pt x="9319695" y="1684859"/>
                  <a:pt x="9324230" y="1685918"/>
                  <a:pt x="9328766" y="1686977"/>
                </a:cubicBezTo>
                <a:cubicBezTo>
                  <a:pt x="9343128" y="1689848"/>
                  <a:pt x="9357489" y="1693023"/>
                  <a:pt x="9372003" y="1695593"/>
                </a:cubicBezTo>
                <a:lnTo>
                  <a:pt x="9379582" y="1699590"/>
                </a:lnTo>
                <a:lnTo>
                  <a:pt x="9401029" y="1687883"/>
                </a:lnTo>
                <a:cubicBezTo>
                  <a:pt x="9407378" y="1684859"/>
                  <a:pt x="9413577" y="1682290"/>
                  <a:pt x="9420229" y="1680325"/>
                </a:cubicBezTo>
                <a:cubicBezTo>
                  <a:pt x="9425671" y="1678661"/>
                  <a:pt x="9431113" y="1677452"/>
                  <a:pt x="9436554" y="1675939"/>
                </a:cubicBezTo>
                <a:lnTo>
                  <a:pt x="9439962" y="1675013"/>
                </a:lnTo>
                <a:lnTo>
                  <a:pt x="9435950" y="1673370"/>
                </a:lnTo>
                <a:cubicBezTo>
                  <a:pt x="9429449" y="1670497"/>
                  <a:pt x="9423098" y="1667323"/>
                  <a:pt x="9416901" y="1663996"/>
                </a:cubicBezTo>
                <a:cubicBezTo>
                  <a:pt x="9411458" y="1660973"/>
                  <a:pt x="9405865" y="1658100"/>
                  <a:pt x="9400423" y="1654926"/>
                </a:cubicBezTo>
                <a:cubicBezTo>
                  <a:pt x="9388783" y="1648274"/>
                  <a:pt x="9377293" y="1641320"/>
                  <a:pt x="9366105" y="1633761"/>
                </a:cubicBezTo>
                <a:cubicBezTo>
                  <a:pt x="9355221" y="1626354"/>
                  <a:pt x="9344336" y="1619097"/>
                  <a:pt x="9333905" y="1611085"/>
                </a:cubicBezTo>
                <a:cubicBezTo>
                  <a:pt x="9328614" y="1607003"/>
                  <a:pt x="9323778" y="1602770"/>
                  <a:pt x="9318788" y="1598385"/>
                </a:cubicBezTo>
                <a:cubicBezTo>
                  <a:pt x="9313345" y="1593549"/>
                  <a:pt x="9307903" y="1588711"/>
                  <a:pt x="9302611" y="1583721"/>
                </a:cubicBezTo>
                <a:lnTo>
                  <a:pt x="9284061" y="1563605"/>
                </a:lnTo>
                <a:lnTo>
                  <a:pt x="9280691" y="1562558"/>
                </a:lnTo>
                <a:cubicBezTo>
                  <a:pt x="9269505" y="1560139"/>
                  <a:pt x="9258166" y="1558174"/>
                  <a:pt x="9246828" y="1557266"/>
                </a:cubicBezTo>
                <a:cubicBezTo>
                  <a:pt x="9233676" y="1556360"/>
                  <a:pt x="9220524" y="1556208"/>
                  <a:pt x="9207220" y="1556511"/>
                </a:cubicBezTo>
                <a:close/>
                <a:moveTo>
                  <a:pt x="9968845" y="1554998"/>
                </a:moveTo>
                <a:cubicBezTo>
                  <a:pt x="9962798" y="1555452"/>
                  <a:pt x="9956753" y="1555905"/>
                  <a:pt x="9950704" y="1556812"/>
                </a:cubicBezTo>
                <a:cubicBezTo>
                  <a:pt x="9944657" y="1557720"/>
                  <a:pt x="9938610" y="1559081"/>
                  <a:pt x="9932716" y="1560592"/>
                </a:cubicBezTo>
                <a:cubicBezTo>
                  <a:pt x="9929389" y="1561801"/>
                  <a:pt x="9926064" y="1563010"/>
                  <a:pt x="9922889" y="1564674"/>
                </a:cubicBezTo>
                <a:cubicBezTo>
                  <a:pt x="9922283" y="1564975"/>
                  <a:pt x="9921831" y="1565429"/>
                  <a:pt x="9921377" y="1565883"/>
                </a:cubicBezTo>
                <a:cubicBezTo>
                  <a:pt x="9921226" y="1566186"/>
                  <a:pt x="9920923" y="1566337"/>
                  <a:pt x="9920772" y="1566639"/>
                </a:cubicBezTo>
                <a:cubicBezTo>
                  <a:pt x="9920772" y="1566942"/>
                  <a:pt x="9920923" y="1567092"/>
                  <a:pt x="9921074" y="1567394"/>
                </a:cubicBezTo>
                <a:cubicBezTo>
                  <a:pt x="9925156" y="1573140"/>
                  <a:pt x="9930146" y="1577977"/>
                  <a:pt x="9935134" y="1582815"/>
                </a:cubicBezTo>
                <a:cubicBezTo>
                  <a:pt x="9939970" y="1587502"/>
                  <a:pt x="9944808" y="1591885"/>
                  <a:pt x="9949647" y="1596422"/>
                </a:cubicBezTo>
                <a:cubicBezTo>
                  <a:pt x="9963554" y="1608817"/>
                  <a:pt x="9977464" y="1621365"/>
                  <a:pt x="9992429" y="1632401"/>
                </a:cubicBezTo>
                <a:cubicBezTo>
                  <a:pt x="10007396" y="1643589"/>
                  <a:pt x="10022817" y="1653867"/>
                  <a:pt x="10039294" y="1662787"/>
                </a:cubicBezTo>
                <a:cubicBezTo>
                  <a:pt x="10048516" y="1667474"/>
                  <a:pt x="10058040" y="1671403"/>
                  <a:pt x="10067563" y="1675335"/>
                </a:cubicBezTo>
                <a:cubicBezTo>
                  <a:pt x="10077391" y="1679265"/>
                  <a:pt x="10087217" y="1683347"/>
                  <a:pt x="10097195" y="1687278"/>
                </a:cubicBezTo>
                <a:cubicBezTo>
                  <a:pt x="10118057" y="1695441"/>
                  <a:pt x="10139222" y="1702697"/>
                  <a:pt x="10160537" y="1709349"/>
                </a:cubicBezTo>
                <a:lnTo>
                  <a:pt x="10163926" y="1716763"/>
                </a:lnTo>
                <a:lnTo>
                  <a:pt x="10174748" y="1712222"/>
                </a:lnTo>
                <a:cubicBezTo>
                  <a:pt x="10180341" y="1709954"/>
                  <a:pt x="10186085" y="1707686"/>
                  <a:pt x="10191831" y="1705872"/>
                </a:cubicBezTo>
                <a:cubicBezTo>
                  <a:pt x="10198483" y="1703756"/>
                  <a:pt x="10205134" y="1701488"/>
                  <a:pt x="10211937" y="1699674"/>
                </a:cubicBezTo>
                <a:lnTo>
                  <a:pt x="10220252" y="1698299"/>
                </a:lnTo>
                <a:lnTo>
                  <a:pt x="10206948" y="1692720"/>
                </a:lnTo>
                <a:cubicBezTo>
                  <a:pt x="10193948" y="1686977"/>
                  <a:pt x="10181249" y="1680930"/>
                  <a:pt x="10169003" y="1673975"/>
                </a:cubicBezTo>
                <a:cubicBezTo>
                  <a:pt x="10158120" y="1667777"/>
                  <a:pt x="10148141" y="1659765"/>
                  <a:pt x="10138617" y="1651600"/>
                </a:cubicBezTo>
                <a:cubicBezTo>
                  <a:pt x="10128640" y="1642984"/>
                  <a:pt x="10118965" y="1633762"/>
                  <a:pt x="10109591" y="1624539"/>
                </a:cubicBezTo>
                <a:cubicBezTo>
                  <a:pt x="10100671" y="1615923"/>
                  <a:pt x="10092055" y="1606551"/>
                  <a:pt x="10084193" y="1596876"/>
                </a:cubicBezTo>
                <a:cubicBezTo>
                  <a:pt x="10080111" y="1592038"/>
                  <a:pt x="10076332" y="1587200"/>
                  <a:pt x="10072704" y="1582059"/>
                </a:cubicBezTo>
                <a:lnTo>
                  <a:pt x="10067324" y="1573368"/>
                </a:lnTo>
                <a:lnTo>
                  <a:pt x="10054714" y="1569057"/>
                </a:lnTo>
                <a:cubicBezTo>
                  <a:pt x="10046097" y="1566639"/>
                  <a:pt x="10037328" y="1564371"/>
                  <a:pt x="10028560" y="1562255"/>
                </a:cubicBezTo>
                <a:cubicBezTo>
                  <a:pt x="10008907" y="1558022"/>
                  <a:pt x="9988802" y="1554998"/>
                  <a:pt x="9968845" y="1554998"/>
                </a:cubicBezTo>
                <a:close/>
                <a:moveTo>
                  <a:pt x="10641750" y="1540535"/>
                </a:moveTo>
                <a:lnTo>
                  <a:pt x="10633719" y="1553940"/>
                </a:lnTo>
                <a:cubicBezTo>
                  <a:pt x="10626463" y="1564371"/>
                  <a:pt x="10618148" y="1574500"/>
                  <a:pt x="10609077" y="1583267"/>
                </a:cubicBezTo>
                <a:cubicBezTo>
                  <a:pt x="10604694" y="1587500"/>
                  <a:pt x="10600007" y="1590978"/>
                  <a:pt x="10594866" y="1594001"/>
                </a:cubicBezTo>
                <a:cubicBezTo>
                  <a:pt x="10593355" y="1594909"/>
                  <a:pt x="10591844" y="1595665"/>
                  <a:pt x="10590181" y="1596420"/>
                </a:cubicBezTo>
                <a:lnTo>
                  <a:pt x="10588209" y="1597179"/>
                </a:lnTo>
                <a:lnTo>
                  <a:pt x="10588367" y="1597328"/>
                </a:lnTo>
                <a:cubicBezTo>
                  <a:pt x="10591844" y="1601259"/>
                  <a:pt x="10595171" y="1605038"/>
                  <a:pt x="10598345" y="1609120"/>
                </a:cubicBezTo>
                <a:cubicBezTo>
                  <a:pt x="10601519" y="1613201"/>
                  <a:pt x="10604392" y="1617283"/>
                  <a:pt x="10607263" y="1621365"/>
                </a:cubicBezTo>
                <a:lnTo>
                  <a:pt x="10618054" y="1639527"/>
                </a:lnTo>
                <a:lnTo>
                  <a:pt x="10618449" y="1635575"/>
                </a:lnTo>
                <a:cubicBezTo>
                  <a:pt x="10619811" y="1624841"/>
                  <a:pt x="10622079" y="1614260"/>
                  <a:pt x="10624950" y="1603827"/>
                </a:cubicBezTo>
                <a:cubicBezTo>
                  <a:pt x="10627369" y="1595665"/>
                  <a:pt x="10630242" y="1587653"/>
                  <a:pt x="10632508" y="1579488"/>
                </a:cubicBezTo>
                <a:cubicBezTo>
                  <a:pt x="10632661" y="1578733"/>
                  <a:pt x="10632962" y="1577825"/>
                  <a:pt x="10633115" y="1577069"/>
                </a:cubicBezTo>
                <a:cubicBezTo>
                  <a:pt x="10633115" y="1576768"/>
                  <a:pt x="10633266" y="1576617"/>
                  <a:pt x="10633266" y="1576314"/>
                </a:cubicBezTo>
                <a:cubicBezTo>
                  <a:pt x="10633418" y="1575406"/>
                  <a:pt x="10633719" y="1574500"/>
                  <a:pt x="10634021" y="1573592"/>
                </a:cubicBezTo>
                <a:cubicBezTo>
                  <a:pt x="10634021" y="1573140"/>
                  <a:pt x="10634173" y="1572686"/>
                  <a:pt x="10634324" y="1572232"/>
                </a:cubicBezTo>
                <a:cubicBezTo>
                  <a:pt x="10634475" y="1571627"/>
                  <a:pt x="10634626" y="1571022"/>
                  <a:pt x="10634777" y="1570418"/>
                </a:cubicBezTo>
                <a:cubicBezTo>
                  <a:pt x="10635684" y="1566940"/>
                  <a:pt x="10636591" y="1563464"/>
                  <a:pt x="10637498" y="1559987"/>
                </a:cubicBezTo>
                <a:close/>
                <a:moveTo>
                  <a:pt x="9588488" y="1532170"/>
                </a:moveTo>
                <a:cubicBezTo>
                  <a:pt x="9573521" y="1532775"/>
                  <a:pt x="9558403" y="1534288"/>
                  <a:pt x="9543890" y="1538368"/>
                </a:cubicBezTo>
                <a:cubicBezTo>
                  <a:pt x="9542076" y="1538974"/>
                  <a:pt x="9540111" y="1539730"/>
                  <a:pt x="9538297" y="1540335"/>
                </a:cubicBezTo>
                <a:cubicBezTo>
                  <a:pt x="9536332" y="1541090"/>
                  <a:pt x="9534215" y="1541695"/>
                  <a:pt x="9532250" y="1542603"/>
                </a:cubicBezTo>
                <a:cubicBezTo>
                  <a:pt x="9530133" y="1543509"/>
                  <a:pt x="9528319" y="1544568"/>
                  <a:pt x="9526354" y="1545626"/>
                </a:cubicBezTo>
                <a:lnTo>
                  <a:pt x="9525578" y="1546207"/>
                </a:lnTo>
                <a:lnTo>
                  <a:pt x="9529679" y="1549102"/>
                </a:lnTo>
                <a:cubicBezTo>
                  <a:pt x="9530284" y="1550161"/>
                  <a:pt x="9530888" y="1551067"/>
                  <a:pt x="9531493" y="1551975"/>
                </a:cubicBezTo>
                <a:lnTo>
                  <a:pt x="9531618" y="1555949"/>
                </a:lnTo>
                <a:lnTo>
                  <a:pt x="9547972" y="1573443"/>
                </a:lnTo>
                <a:cubicBezTo>
                  <a:pt x="9561276" y="1585385"/>
                  <a:pt x="9575033" y="1597026"/>
                  <a:pt x="9589546" y="1607608"/>
                </a:cubicBezTo>
                <a:cubicBezTo>
                  <a:pt x="9603756" y="1618038"/>
                  <a:pt x="9618874" y="1627262"/>
                  <a:pt x="9634445" y="1635575"/>
                </a:cubicBezTo>
                <a:cubicBezTo>
                  <a:pt x="9643970" y="1640565"/>
                  <a:pt x="9653643" y="1645553"/>
                  <a:pt x="9663471" y="1649937"/>
                </a:cubicBezTo>
                <a:cubicBezTo>
                  <a:pt x="9673902" y="1654624"/>
                  <a:pt x="9684333" y="1659158"/>
                  <a:pt x="9694765" y="1663695"/>
                </a:cubicBezTo>
                <a:cubicBezTo>
                  <a:pt x="9705499" y="1668381"/>
                  <a:pt x="9716534" y="1672614"/>
                  <a:pt x="9727570" y="1676544"/>
                </a:cubicBezTo>
                <a:lnTo>
                  <a:pt x="9757729" y="1686597"/>
                </a:lnTo>
                <a:lnTo>
                  <a:pt x="9777306" y="1674276"/>
                </a:lnTo>
                <a:cubicBezTo>
                  <a:pt x="9782596" y="1671253"/>
                  <a:pt x="9788039" y="1668532"/>
                  <a:pt x="9793481" y="1665810"/>
                </a:cubicBezTo>
                <a:cubicBezTo>
                  <a:pt x="9798773" y="1663090"/>
                  <a:pt x="9804064" y="1660520"/>
                  <a:pt x="9809657" y="1658403"/>
                </a:cubicBezTo>
                <a:lnTo>
                  <a:pt x="9817126" y="1656571"/>
                </a:lnTo>
                <a:lnTo>
                  <a:pt x="9806937" y="1650843"/>
                </a:lnTo>
                <a:cubicBezTo>
                  <a:pt x="9784714" y="1637691"/>
                  <a:pt x="9764758" y="1621062"/>
                  <a:pt x="9745408" y="1603980"/>
                </a:cubicBezTo>
                <a:lnTo>
                  <a:pt x="9697496" y="1555036"/>
                </a:lnTo>
                <a:lnTo>
                  <a:pt x="9696579" y="1555452"/>
                </a:lnTo>
                <a:cubicBezTo>
                  <a:pt x="9692798" y="1553789"/>
                  <a:pt x="9689172" y="1552278"/>
                  <a:pt x="9685544" y="1550615"/>
                </a:cubicBezTo>
                <a:cubicBezTo>
                  <a:pt x="9681763" y="1548801"/>
                  <a:pt x="9677833" y="1547137"/>
                  <a:pt x="9673902" y="1545777"/>
                </a:cubicBezTo>
                <a:cubicBezTo>
                  <a:pt x="9665890" y="1543055"/>
                  <a:pt x="9657878" y="1540485"/>
                  <a:pt x="9649714" y="1538521"/>
                </a:cubicBezTo>
                <a:cubicBezTo>
                  <a:pt x="9629608" y="1534135"/>
                  <a:pt x="9609048" y="1532170"/>
                  <a:pt x="9588488" y="1532170"/>
                </a:cubicBezTo>
                <a:close/>
                <a:moveTo>
                  <a:pt x="9753874" y="1529449"/>
                </a:moveTo>
                <a:cubicBezTo>
                  <a:pt x="9739662" y="1530055"/>
                  <a:pt x="9725151" y="1531264"/>
                  <a:pt x="9711243" y="1534439"/>
                </a:cubicBezTo>
                <a:cubicBezTo>
                  <a:pt x="9712754" y="1536253"/>
                  <a:pt x="9714417" y="1537914"/>
                  <a:pt x="9715930" y="1539730"/>
                </a:cubicBezTo>
                <a:cubicBezTo>
                  <a:pt x="9719709" y="1543963"/>
                  <a:pt x="9723488" y="1548196"/>
                  <a:pt x="9727267" y="1552277"/>
                </a:cubicBezTo>
                <a:cubicBezTo>
                  <a:pt x="9734826" y="1560441"/>
                  <a:pt x="9742686" y="1567999"/>
                  <a:pt x="9750699" y="1575558"/>
                </a:cubicBezTo>
                <a:cubicBezTo>
                  <a:pt x="9766723" y="1590071"/>
                  <a:pt x="9783353" y="1604130"/>
                  <a:pt x="9800739" y="1616980"/>
                </a:cubicBezTo>
                <a:cubicBezTo>
                  <a:pt x="9809657" y="1623632"/>
                  <a:pt x="9819333" y="1629226"/>
                  <a:pt x="9828857" y="1634819"/>
                </a:cubicBezTo>
                <a:cubicBezTo>
                  <a:pt x="9837626" y="1639959"/>
                  <a:pt x="9846544" y="1644796"/>
                  <a:pt x="9855464" y="1649634"/>
                </a:cubicBezTo>
                <a:cubicBezTo>
                  <a:pt x="9862721" y="1653415"/>
                  <a:pt x="9869977" y="1657194"/>
                  <a:pt x="9877537" y="1660217"/>
                </a:cubicBezTo>
                <a:cubicBezTo>
                  <a:pt x="9881920" y="1661881"/>
                  <a:pt x="9886153" y="1663693"/>
                  <a:pt x="9890689" y="1665206"/>
                </a:cubicBezTo>
                <a:cubicBezTo>
                  <a:pt x="9894770" y="1666566"/>
                  <a:pt x="9899003" y="1667775"/>
                  <a:pt x="9903236" y="1668984"/>
                </a:cubicBezTo>
                <a:cubicBezTo>
                  <a:pt x="9913516" y="1671253"/>
                  <a:pt x="9923796" y="1673521"/>
                  <a:pt x="9934228" y="1675485"/>
                </a:cubicBezTo>
                <a:cubicBezTo>
                  <a:pt x="9939972" y="1676544"/>
                  <a:pt x="9945716" y="1677753"/>
                  <a:pt x="9951461" y="1678509"/>
                </a:cubicBezTo>
                <a:cubicBezTo>
                  <a:pt x="9959323" y="1679568"/>
                  <a:pt x="9967184" y="1680777"/>
                  <a:pt x="9975045" y="1681683"/>
                </a:cubicBezTo>
                <a:lnTo>
                  <a:pt x="9975648" y="1682417"/>
                </a:lnTo>
                <a:lnTo>
                  <a:pt x="9997721" y="1673519"/>
                </a:lnTo>
                <a:lnTo>
                  <a:pt x="10005301" y="1671078"/>
                </a:lnTo>
                <a:lnTo>
                  <a:pt x="9980789" y="1654624"/>
                </a:lnTo>
                <a:cubicBezTo>
                  <a:pt x="9970358" y="1646914"/>
                  <a:pt x="9960229" y="1638599"/>
                  <a:pt x="9950403" y="1629982"/>
                </a:cubicBezTo>
                <a:cubicBezTo>
                  <a:pt x="9939821" y="1620761"/>
                  <a:pt x="9929389" y="1611387"/>
                  <a:pt x="9919260" y="1601711"/>
                </a:cubicBezTo>
                <a:cubicBezTo>
                  <a:pt x="9914725" y="1597328"/>
                  <a:pt x="9909888" y="1592944"/>
                  <a:pt x="9905805" y="1588106"/>
                </a:cubicBezTo>
                <a:cubicBezTo>
                  <a:pt x="9903387" y="1585234"/>
                  <a:pt x="9901120" y="1582210"/>
                  <a:pt x="9899154" y="1578885"/>
                </a:cubicBezTo>
                <a:lnTo>
                  <a:pt x="9895471" y="1569308"/>
                </a:lnTo>
                <a:lnTo>
                  <a:pt x="9894318" y="1569208"/>
                </a:lnTo>
                <a:cubicBezTo>
                  <a:pt x="9894165" y="1568907"/>
                  <a:pt x="9893862" y="1568604"/>
                  <a:pt x="9893560" y="1568302"/>
                </a:cubicBezTo>
                <a:lnTo>
                  <a:pt x="9892656" y="1567699"/>
                </a:lnTo>
                <a:lnTo>
                  <a:pt x="9869523" y="1552277"/>
                </a:lnTo>
                <a:cubicBezTo>
                  <a:pt x="9863476" y="1549253"/>
                  <a:pt x="9857278" y="1546533"/>
                  <a:pt x="9850930" y="1544265"/>
                </a:cubicBezTo>
                <a:cubicBezTo>
                  <a:pt x="9844730" y="1542147"/>
                  <a:pt x="9838382" y="1540636"/>
                  <a:pt x="9832033" y="1539125"/>
                </a:cubicBezTo>
                <a:cubicBezTo>
                  <a:pt x="9819636" y="1536403"/>
                  <a:pt x="9807238" y="1534135"/>
                  <a:pt x="9794692" y="1532321"/>
                </a:cubicBezTo>
                <a:cubicBezTo>
                  <a:pt x="9787586" y="1531264"/>
                  <a:pt x="9780330" y="1530055"/>
                  <a:pt x="9773224" y="1529752"/>
                </a:cubicBezTo>
                <a:cubicBezTo>
                  <a:pt x="9766723" y="1529449"/>
                  <a:pt x="9760375" y="1529298"/>
                  <a:pt x="9753874" y="1529449"/>
                </a:cubicBezTo>
                <a:close/>
                <a:moveTo>
                  <a:pt x="9317729" y="1527182"/>
                </a:moveTo>
                <a:cubicBezTo>
                  <a:pt x="9309717" y="1527484"/>
                  <a:pt x="9301554" y="1528088"/>
                  <a:pt x="9293844" y="1530206"/>
                </a:cubicBezTo>
                <a:cubicBezTo>
                  <a:pt x="9292936" y="1530507"/>
                  <a:pt x="9291877" y="1530961"/>
                  <a:pt x="9290971" y="1531415"/>
                </a:cubicBezTo>
                <a:cubicBezTo>
                  <a:pt x="9291576" y="1532624"/>
                  <a:pt x="9292181" y="1533834"/>
                  <a:pt x="9292785" y="1535043"/>
                </a:cubicBezTo>
                <a:cubicBezTo>
                  <a:pt x="9295053" y="1538218"/>
                  <a:pt x="9297472" y="1541090"/>
                  <a:pt x="9299891" y="1544114"/>
                </a:cubicBezTo>
                <a:cubicBezTo>
                  <a:pt x="9302611" y="1547439"/>
                  <a:pt x="9305484" y="1550766"/>
                  <a:pt x="9308357" y="1553940"/>
                </a:cubicBezTo>
                <a:cubicBezTo>
                  <a:pt x="9313950" y="1560288"/>
                  <a:pt x="9319997" y="1566034"/>
                  <a:pt x="9326195" y="1571779"/>
                </a:cubicBezTo>
                <a:cubicBezTo>
                  <a:pt x="9334058" y="1578884"/>
                  <a:pt x="9341917" y="1585838"/>
                  <a:pt x="9350232" y="1592187"/>
                </a:cubicBezTo>
                <a:cubicBezTo>
                  <a:pt x="9359000" y="1598839"/>
                  <a:pt x="9368072" y="1605037"/>
                  <a:pt x="9377142" y="1611085"/>
                </a:cubicBezTo>
                <a:cubicBezTo>
                  <a:pt x="9385759" y="1616980"/>
                  <a:pt x="9394376" y="1622573"/>
                  <a:pt x="9403295" y="1627865"/>
                </a:cubicBezTo>
                <a:cubicBezTo>
                  <a:pt x="9411912" y="1633005"/>
                  <a:pt x="9420681" y="1637843"/>
                  <a:pt x="9429449" y="1642528"/>
                </a:cubicBezTo>
                <a:cubicBezTo>
                  <a:pt x="9438519" y="1647064"/>
                  <a:pt x="9447740" y="1651600"/>
                  <a:pt x="9457416" y="1655227"/>
                </a:cubicBezTo>
                <a:cubicBezTo>
                  <a:pt x="9467243" y="1659008"/>
                  <a:pt x="9477371" y="1661879"/>
                  <a:pt x="9487500" y="1664904"/>
                </a:cubicBezTo>
                <a:cubicBezTo>
                  <a:pt x="9508816" y="1671253"/>
                  <a:pt x="9530284" y="1677149"/>
                  <a:pt x="9551599" y="1683196"/>
                </a:cubicBezTo>
                <a:lnTo>
                  <a:pt x="9553246" y="1686835"/>
                </a:lnTo>
                <a:lnTo>
                  <a:pt x="9576392" y="1674882"/>
                </a:lnTo>
                <a:cubicBezTo>
                  <a:pt x="9587580" y="1669742"/>
                  <a:pt x="9598917" y="1665206"/>
                  <a:pt x="9610559" y="1661276"/>
                </a:cubicBezTo>
                <a:lnTo>
                  <a:pt x="9623714" y="1657221"/>
                </a:lnTo>
                <a:lnTo>
                  <a:pt x="9606930" y="1648426"/>
                </a:lnTo>
                <a:cubicBezTo>
                  <a:pt x="9595744" y="1642076"/>
                  <a:pt x="9585010" y="1634819"/>
                  <a:pt x="9574579" y="1627262"/>
                </a:cubicBezTo>
                <a:cubicBezTo>
                  <a:pt x="9563845" y="1619551"/>
                  <a:pt x="9553716" y="1610934"/>
                  <a:pt x="9543589" y="1602316"/>
                </a:cubicBezTo>
                <a:cubicBezTo>
                  <a:pt x="9533610" y="1593850"/>
                  <a:pt x="9523784" y="1584932"/>
                  <a:pt x="9514864" y="1575255"/>
                </a:cubicBezTo>
                <a:lnTo>
                  <a:pt x="9507211" y="1565531"/>
                </a:lnTo>
                <a:lnTo>
                  <a:pt x="9503978" y="1564371"/>
                </a:lnTo>
                <a:cubicBezTo>
                  <a:pt x="9499745" y="1562709"/>
                  <a:pt x="9495512" y="1561196"/>
                  <a:pt x="9491128" y="1559684"/>
                </a:cubicBezTo>
                <a:cubicBezTo>
                  <a:pt x="9481606" y="1556509"/>
                  <a:pt x="9472081" y="1553335"/>
                  <a:pt x="9462557" y="1550312"/>
                </a:cubicBezTo>
                <a:cubicBezTo>
                  <a:pt x="9453334" y="1547288"/>
                  <a:pt x="9443961" y="1544265"/>
                  <a:pt x="9434588" y="1541846"/>
                </a:cubicBezTo>
                <a:cubicBezTo>
                  <a:pt x="9425366" y="1539427"/>
                  <a:pt x="9416145" y="1537311"/>
                  <a:pt x="9406924" y="1535043"/>
                </a:cubicBezTo>
                <a:cubicBezTo>
                  <a:pt x="9392714" y="1532020"/>
                  <a:pt x="9378199" y="1530206"/>
                  <a:pt x="9363536" y="1528996"/>
                </a:cubicBezTo>
                <a:cubicBezTo>
                  <a:pt x="9348267" y="1527634"/>
                  <a:pt x="9332999" y="1527030"/>
                  <a:pt x="9317729" y="1527182"/>
                </a:cubicBezTo>
                <a:close/>
                <a:moveTo>
                  <a:pt x="10676503" y="1498912"/>
                </a:moveTo>
                <a:cubicBezTo>
                  <a:pt x="10675292" y="1504505"/>
                  <a:pt x="10673932" y="1509947"/>
                  <a:pt x="10672421" y="1515389"/>
                </a:cubicBezTo>
                <a:cubicBezTo>
                  <a:pt x="10670153" y="1524460"/>
                  <a:pt x="10668792" y="1533681"/>
                  <a:pt x="10666826" y="1542904"/>
                </a:cubicBezTo>
                <a:cubicBezTo>
                  <a:pt x="10665769" y="1547742"/>
                  <a:pt x="10664861" y="1552429"/>
                  <a:pt x="10663802" y="1557114"/>
                </a:cubicBezTo>
                <a:cubicBezTo>
                  <a:pt x="10662744" y="1562103"/>
                  <a:pt x="10661385" y="1566940"/>
                  <a:pt x="10660023" y="1571930"/>
                </a:cubicBezTo>
                <a:cubicBezTo>
                  <a:pt x="10659419" y="1574198"/>
                  <a:pt x="10658814" y="1576314"/>
                  <a:pt x="10658209" y="1578582"/>
                </a:cubicBezTo>
                <a:cubicBezTo>
                  <a:pt x="10658058" y="1579488"/>
                  <a:pt x="10657908" y="1580244"/>
                  <a:pt x="10657605" y="1581001"/>
                </a:cubicBezTo>
                <a:cubicBezTo>
                  <a:pt x="10657151" y="1583872"/>
                  <a:pt x="10656094" y="1586745"/>
                  <a:pt x="10655336" y="1589467"/>
                </a:cubicBezTo>
                <a:cubicBezTo>
                  <a:pt x="10652919" y="1598537"/>
                  <a:pt x="10649743" y="1607305"/>
                  <a:pt x="10647174" y="1616375"/>
                </a:cubicBezTo>
                <a:cubicBezTo>
                  <a:pt x="10645510" y="1623027"/>
                  <a:pt x="10644301" y="1629830"/>
                  <a:pt x="10643395" y="1636634"/>
                </a:cubicBezTo>
                <a:cubicBezTo>
                  <a:pt x="10642487" y="1642982"/>
                  <a:pt x="10641731" y="1649332"/>
                  <a:pt x="10641581" y="1655832"/>
                </a:cubicBezTo>
                <a:cubicBezTo>
                  <a:pt x="10641581" y="1661879"/>
                  <a:pt x="10641882" y="1668078"/>
                  <a:pt x="10642336" y="1674125"/>
                </a:cubicBezTo>
                <a:lnTo>
                  <a:pt x="10644885" y="1687624"/>
                </a:lnTo>
                <a:lnTo>
                  <a:pt x="10645153" y="1687632"/>
                </a:lnTo>
                <a:lnTo>
                  <a:pt x="10653976" y="1684102"/>
                </a:lnTo>
                <a:cubicBezTo>
                  <a:pt x="10659571" y="1680474"/>
                  <a:pt x="10664559" y="1675636"/>
                  <a:pt x="10669395" y="1670949"/>
                </a:cubicBezTo>
                <a:cubicBezTo>
                  <a:pt x="10673932" y="1666112"/>
                  <a:pt x="10677712" y="1660822"/>
                  <a:pt x="10681188" y="1655076"/>
                </a:cubicBezTo>
                <a:cubicBezTo>
                  <a:pt x="10684969" y="1647820"/>
                  <a:pt x="10687386" y="1640262"/>
                  <a:pt x="10689806" y="1632551"/>
                </a:cubicBezTo>
                <a:cubicBezTo>
                  <a:pt x="10692073" y="1624992"/>
                  <a:pt x="10694190" y="1617585"/>
                  <a:pt x="10696306" y="1610027"/>
                </a:cubicBezTo>
                <a:cubicBezTo>
                  <a:pt x="10697364" y="1605641"/>
                  <a:pt x="10698272" y="1601258"/>
                  <a:pt x="10698875" y="1596723"/>
                </a:cubicBezTo>
                <a:cubicBezTo>
                  <a:pt x="10699329" y="1592792"/>
                  <a:pt x="10699482" y="1589013"/>
                  <a:pt x="10699482" y="1585083"/>
                </a:cubicBezTo>
                <a:cubicBezTo>
                  <a:pt x="10699329" y="1580396"/>
                  <a:pt x="10699329" y="1575558"/>
                  <a:pt x="10698574" y="1570721"/>
                </a:cubicBezTo>
                <a:cubicBezTo>
                  <a:pt x="10697818" y="1565278"/>
                  <a:pt x="10696609" y="1559987"/>
                  <a:pt x="10695399" y="1554545"/>
                </a:cubicBezTo>
                <a:cubicBezTo>
                  <a:pt x="10692677" y="1544719"/>
                  <a:pt x="10689806" y="1534891"/>
                  <a:pt x="10686630" y="1525215"/>
                </a:cubicBezTo>
                <a:cubicBezTo>
                  <a:pt x="10683758" y="1516146"/>
                  <a:pt x="10680734" y="1507227"/>
                  <a:pt x="10676503" y="1498912"/>
                </a:cubicBezTo>
                <a:close/>
                <a:moveTo>
                  <a:pt x="10229777" y="1384018"/>
                </a:moveTo>
                <a:cubicBezTo>
                  <a:pt x="10229777" y="1384018"/>
                  <a:pt x="10229777" y="1384018"/>
                  <a:pt x="10229777" y="1384169"/>
                </a:cubicBezTo>
                <a:cubicBezTo>
                  <a:pt x="10239301" y="1399439"/>
                  <a:pt x="10252605" y="1412288"/>
                  <a:pt x="10264546" y="1425592"/>
                </a:cubicBezTo>
                <a:cubicBezTo>
                  <a:pt x="10270595" y="1432394"/>
                  <a:pt x="10276640" y="1439349"/>
                  <a:pt x="10282687" y="1446302"/>
                </a:cubicBezTo>
                <a:cubicBezTo>
                  <a:pt x="10287979" y="1452199"/>
                  <a:pt x="10293572" y="1457943"/>
                  <a:pt x="10299165" y="1463537"/>
                </a:cubicBezTo>
                <a:cubicBezTo>
                  <a:pt x="10305365" y="1469584"/>
                  <a:pt x="10311562" y="1475479"/>
                  <a:pt x="10317911" y="1481224"/>
                </a:cubicBezTo>
                <a:cubicBezTo>
                  <a:pt x="10324110" y="1486818"/>
                  <a:pt x="10330762" y="1492109"/>
                  <a:pt x="10337414" y="1497250"/>
                </a:cubicBezTo>
                <a:cubicBezTo>
                  <a:pt x="10350414" y="1507076"/>
                  <a:pt x="10363718" y="1516297"/>
                  <a:pt x="10377777" y="1524309"/>
                </a:cubicBezTo>
                <a:cubicBezTo>
                  <a:pt x="10383522" y="1527333"/>
                  <a:pt x="10389268" y="1529902"/>
                  <a:pt x="10395616" y="1531718"/>
                </a:cubicBezTo>
                <a:lnTo>
                  <a:pt x="10398129" y="1534173"/>
                </a:lnTo>
                <a:lnTo>
                  <a:pt x="10411188" y="1532775"/>
                </a:lnTo>
                <a:cubicBezTo>
                  <a:pt x="10417840" y="1532775"/>
                  <a:pt x="10424492" y="1533380"/>
                  <a:pt x="10430993" y="1533834"/>
                </a:cubicBezTo>
                <a:cubicBezTo>
                  <a:pt x="10443842" y="1534742"/>
                  <a:pt x="10456693" y="1536253"/>
                  <a:pt x="10469543" y="1538067"/>
                </a:cubicBezTo>
                <a:cubicBezTo>
                  <a:pt x="10483150" y="1540033"/>
                  <a:pt x="10496602" y="1543057"/>
                  <a:pt x="10509453" y="1547742"/>
                </a:cubicBezTo>
                <a:lnTo>
                  <a:pt x="10518538" y="1551937"/>
                </a:lnTo>
                <a:lnTo>
                  <a:pt x="10511418" y="1524763"/>
                </a:lnTo>
                <a:lnTo>
                  <a:pt x="10508290" y="1486687"/>
                </a:lnTo>
                <a:lnTo>
                  <a:pt x="10506277" y="1486968"/>
                </a:lnTo>
                <a:cubicBezTo>
                  <a:pt x="10486927" y="1471398"/>
                  <a:pt x="10468181" y="1455071"/>
                  <a:pt x="10446866" y="1442220"/>
                </a:cubicBezTo>
                <a:cubicBezTo>
                  <a:pt x="10428421" y="1432545"/>
                  <a:pt x="10409223" y="1424836"/>
                  <a:pt x="10389569" y="1417881"/>
                </a:cubicBezTo>
                <a:cubicBezTo>
                  <a:pt x="10379743" y="1414404"/>
                  <a:pt x="10369916" y="1410928"/>
                  <a:pt x="10359939" y="1407904"/>
                </a:cubicBezTo>
                <a:cubicBezTo>
                  <a:pt x="10350264" y="1405032"/>
                  <a:pt x="10340438" y="1402462"/>
                  <a:pt x="10330611" y="1399891"/>
                </a:cubicBezTo>
                <a:cubicBezTo>
                  <a:pt x="10312469" y="1395507"/>
                  <a:pt x="10293875" y="1392938"/>
                  <a:pt x="10275431" y="1390065"/>
                </a:cubicBezTo>
                <a:lnTo>
                  <a:pt x="10273233" y="1389757"/>
                </a:lnTo>
                <a:lnTo>
                  <a:pt x="10266965" y="1393542"/>
                </a:lnTo>
                <a:cubicBezTo>
                  <a:pt x="10265908" y="1393542"/>
                  <a:pt x="10264849" y="1393542"/>
                  <a:pt x="10263792" y="1393542"/>
                </a:cubicBezTo>
                <a:cubicBezTo>
                  <a:pt x="10261524" y="1393239"/>
                  <a:pt x="10259558" y="1392484"/>
                  <a:pt x="10257593" y="1391123"/>
                </a:cubicBezTo>
                <a:lnTo>
                  <a:pt x="10251593" y="1386733"/>
                </a:lnTo>
                <a:lnTo>
                  <a:pt x="10247313" y="1386135"/>
                </a:lnTo>
                <a:cubicBezTo>
                  <a:pt x="10242929" y="1385530"/>
                  <a:pt x="10238695" y="1385076"/>
                  <a:pt x="10234311" y="1384472"/>
                </a:cubicBezTo>
                <a:cubicBezTo>
                  <a:pt x="10232800" y="1384321"/>
                  <a:pt x="10231287" y="1384169"/>
                  <a:pt x="10229777" y="1384018"/>
                </a:cubicBezTo>
                <a:close/>
                <a:moveTo>
                  <a:pt x="10592600" y="1294067"/>
                </a:moveTo>
                <a:cubicBezTo>
                  <a:pt x="10591693" y="1295126"/>
                  <a:pt x="10590936" y="1296335"/>
                  <a:pt x="10590181" y="1297545"/>
                </a:cubicBezTo>
                <a:cubicBezTo>
                  <a:pt x="10588065" y="1301476"/>
                  <a:pt x="10586099" y="1305557"/>
                  <a:pt x="10583983" y="1309639"/>
                </a:cubicBezTo>
                <a:cubicBezTo>
                  <a:pt x="10581562" y="1314780"/>
                  <a:pt x="10579447" y="1319919"/>
                  <a:pt x="10577028" y="1325060"/>
                </a:cubicBezTo>
                <a:cubicBezTo>
                  <a:pt x="10572190" y="1335187"/>
                  <a:pt x="10566597" y="1344863"/>
                  <a:pt x="10561760" y="1354841"/>
                </a:cubicBezTo>
                <a:cubicBezTo>
                  <a:pt x="10559492" y="1359679"/>
                  <a:pt x="10557073" y="1364667"/>
                  <a:pt x="10555108" y="1369656"/>
                </a:cubicBezTo>
                <a:cubicBezTo>
                  <a:pt x="10552992" y="1375098"/>
                  <a:pt x="10551026" y="1380540"/>
                  <a:pt x="10549212" y="1385983"/>
                </a:cubicBezTo>
                <a:cubicBezTo>
                  <a:pt x="10547397" y="1391274"/>
                  <a:pt x="10545433" y="1396566"/>
                  <a:pt x="10543618" y="1401856"/>
                </a:cubicBezTo>
                <a:cubicBezTo>
                  <a:pt x="10541955" y="1406846"/>
                  <a:pt x="10540444" y="1411834"/>
                  <a:pt x="10539082" y="1416973"/>
                </a:cubicBezTo>
                <a:cubicBezTo>
                  <a:pt x="10537722" y="1422870"/>
                  <a:pt x="10536513" y="1428766"/>
                  <a:pt x="10535454" y="1434662"/>
                </a:cubicBezTo>
                <a:cubicBezTo>
                  <a:pt x="10534395" y="1440558"/>
                  <a:pt x="10533188" y="1446453"/>
                  <a:pt x="10532885" y="1452500"/>
                </a:cubicBezTo>
                <a:cubicBezTo>
                  <a:pt x="10532280" y="1464142"/>
                  <a:pt x="10532431" y="1475631"/>
                  <a:pt x="10532581" y="1487272"/>
                </a:cubicBezTo>
                <a:cubicBezTo>
                  <a:pt x="10532885" y="1496947"/>
                  <a:pt x="10533188" y="1506773"/>
                  <a:pt x="10535002" y="1516297"/>
                </a:cubicBezTo>
                <a:cubicBezTo>
                  <a:pt x="10536060" y="1521740"/>
                  <a:pt x="10537117" y="1527333"/>
                  <a:pt x="10538327" y="1532775"/>
                </a:cubicBezTo>
                <a:cubicBezTo>
                  <a:pt x="10539233" y="1537311"/>
                  <a:pt x="10540444" y="1541695"/>
                  <a:pt x="10541654" y="1546079"/>
                </a:cubicBezTo>
                <a:cubicBezTo>
                  <a:pt x="10543014" y="1550312"/>
                  <a:pt x="10544374" y="1554545"/>
                  <a:pt x="10545734" y="1558777"/>
                </a:cubicBezTo>
                <a:lnTo>
                  <a:pt x="10545826" y="1564539"/>
                </a:lnTo>
                <a:lnTo>
                  <a:pt x="10552992" y="1567848"/>
                </a:lnTo>
                <a:cubicBezTo>
                  <a:pt x="10557225" y="1570268"/>
                  <a:pt x="10561004" y="1573292"/>
                  <a:pt x="10564935" y="1576163"/>
                </a:cubicBezTo>
                <a:cubicBezTo>
                  <a:pt x="10567505" y="1577977"/>
                  <a:pt x="10569924" y="1579942"/>
                  <a:pt x="10572343" y="1582059"/>
                </a:cubicBezTo>
                <a:lnTo>
                  <a:pt x="10573293" y="1582966"/>
                </a:lnTo>
                <a:lnTo>
                  <a:pt x="10576423" y="1575104"/>
                </a:lnTo>
                <a:cubicBezTo>
                  <a:pt x="10577633" y="1574500"/>
                  <a:pt x="10578842" y="1574198"/>
                  <a:pt x="10580052" y="1573744"/>
                </a:cubicBezTo>
                <a:cubicBezTo>
                  <a:pt x="10581261" y="1573290"/>
                  <a:pt x="10582470" y="1572686"/>
                  <a:pt x="10583529" y="1572081"/>
                </a:cubicBezTo>
                <a:cubicBezTo>
                  <a:pt x="10587157" y="1569662"/>
                  <a:pt x="10590482" y="1566942"/>
                  <a:pt x="10593658" y="1563917"/>
                </a:cubicBezTo>
                <a:cubicBezTo>
                  <a:pt x="10606962" y="1549858"/>
                  <a:pt x="10618148" y="1533834"/>
                  <a:pt x="10627974" y="1517053"/>
                </a:cubicBezTo>
                <a:cubicBezTo>
                  <a:pt x="10630998" y="1511309"/>
                  <a:pt x="10633719" y="1505563"/>
                  <a:pt x="10636138" y="1499516"/>
                </a:cubicBezTo>
                <a:cubicBezTo>
                  <a:pt x="10638557" y="1493168"/>
                  <a:pt x="10640673" y="1486667"/>
                  <a:pt x="10642487" y="1480166"/>
                </a:cubicBezTo>
                <a:cubicBezTo>
                  <a:pt x="10644301" y="1472003"/>
                  <a:pt x="10645814" y="1463839"/>
                  <a:pt x="10647023" y="1455524"/>
                </a:cubicBezTo>
                <a:cubicBezTo>
                  <a:pt x="10648082" y="1447512"/>
                  <a:pt x="10648383" y="1439349"/>
                  <a:pt x="10648232" y="1431185"/>
                </a:cubicBezTo>
                <a:cubicBezTo>
                  <a:pt x="10647929" y="1425138"/>
                  <a:pt x="10647778" y="1419241"/>
                  <a:pt x="10647023" y="1413347"/>
                </a:cubicBezTo>
                <a:cubicBezTo>
                  <a:pt x="10646418" y="1407147"/>
                  <a:pt x="10645512" y="1400949"/>
                  <a:pt x="10644453" y="1394752"/>
                </a:cubicBezTo>
                <a:cubicBezTo>
                  <a:pt x="10642639" y="1383262"/>
                  <a:pt x="10639917" y="1371924"/>
                  <a:pt x="10636894" y="1360736"/>
                </a:cubicBezTo>
                <a:cubicBezTo>
                  <a:pt x="10634778" y="1353933"/>
                  <a:pt x="10632207" y="1347281"/>
                  <a:pt x="10629183" y="1340782"/>
                </a:cubicBezTo>
                <a:cubicBezTo>
                  <a:pt x="10626312" y="1334583"/>
                  <a:pt x="10623136" y="1328536"/>
                  <a:pt x="10619660" y="1322641"/>
                </a:cubicBezTo>
                <a:cubicBezTo>
                  <a:pt x="10615277" y="1315535"/>
                  <a:pt x="10610590" y="1308580"/>
                  <a:pt x="10604844" y="1302382"/>
                </a:cubicBezTo>
                <a:cubicBezTo>
                  <a:pt x="10601670" y="1299510"/>
                  <a:pt x="10598193" y="1296789"/>
                  <a:pt x="10594564" y="1294521"/>
                </a:cubicBezTo>
                <a:cubicBezTo>
                  <a:pt x="10594263" y="1294370"/>
                  <a:pt x="10594111" y="1294370"/>
                  <a:pt x="10593809" y="1294218"/>
                </a:cubicBezTo>
                <a:cubicBezTo>
                  <a:pt x="10593507" y="1294218"/>
                  <a:pt x="10593052" y="1294067"/>
                  <a:pt x="10592750" y="1294067"/>
                </a:cubicBezTo>
                <a:cubicBezTo>
                  <a:pt x="10592750" y="1294067"/>
                  <a:pt x="10592750" y="1294067"/>
                  <a:pt x="10592600" y="1294067"/>
                </a:cubicBezTo>
                <a:close/>
                <a:moveTo>
                  <a:pt x="10145421" y="1223922"/>
                </a:moveTo>
                <a:cubicBezTo>
                  <a:pt x="10145118" y="1223922"/>
                  <a:pt x="10144816" y="1223922"/>
                  <a:pt x="10144513" y="1224072"/>
                </a:cubicBezTo>
                <a:cubicBezTo>
                  <a:pt x="10144664" y="1225434"/>
                  <a:pt x="10144967" y="1226794"/>
                  <a:pt x="10145421" y="1228155"/>
                </a:cubicBezTo>
                <a:cubicBezTo>
                  <a:pt x="10146630" y="1231783"/>
                  <a:pt x="10147991" y="1235411"/>
                  <a:pt x="10149503" y="1239039"/>
                </a:cubicBezTo>
                <a:cubicBezTo>
                  <a:pt x="10150711" y="1242063"/>
                  <a:pt x="10152374" y="1244935"/>
                  <a:pt x="10153887" y="1247808"/>
                </a:cubicBezTo>
                <a:cubicBezTo>
                  <a:pt x="10158724" y="1255670"/>
                  <a:pt x="10164014" y="1263077"/>
                  <a:pt x="10169608" y="1270484"/>
                </a:cubicBezTo>
                <a:cubicBezTo>
                  <a:pt x="10175807" y="1278647"/>
                  <a:pt x="10182610" y="1286357"/>
                  <a:pt x="10189412" y="1294067"/>
                </a:cubicBezTo>
                <a:cubicBezTo>
                  <a:pt x="10202263" y="1308882"/>
                  <a:pt x="10215718" y="1322943"/>
                  <a:pt x="10229626" y="1336698"/>
                </a:cubicBezTo>
                <a:cubicBezTo>
                  <a:pt x="10236581" y="1343503"/>
                  <a:pt x="10243685" y="1349851"/>
                  <a:pt x="10251244" y="1356049"/>
                </a:cubicBezTo>
                <a:lnTo>
                  <a:pt x="10261469" y="1363374"/>
                </a:lnTo>
                <a:lnTo>
                  <a:pt x="10282840" y="1366331"/>
                </a:lnTo>
                <a:cubicBezTo>
                  <a:pt x="10295537" y="1368295"/>
                  <a:pt x="10308237" y="1370260"/>
                  <a:pt x="10320935" y="1372679"/>
                </a:cubicBezTo>
                <a:cubicBezTo>
                  <a:pt x="10334238" y="1375250"/>
                  <a:pt x="10347391" y="1379029"/>
                  <a:pt x="10360393" y="1382658"/>
                </a:cubicBezTo>
                <a:cubicBezTo>
                  <a:pt x="10372939" y="1386135"/>
                  <a:pt x="10385186" y="1390368"/>
                  <a:pt x="10397581" y="1394601"/>
                </a:cubicBezTo>
                <a:lnTo>
                  <a:pt x="10434060" y="1408711"/>
                </a:lnTo>
                <a:lnTo>
                  <a:pt x="10431294" y="1398683"/>
                </a:lnTo>
                <a:cubicBezTo>
                  <a:pt x="10428574" y="1386890"/>
                  <a:pt x="10427364" y="1374796"/>
                  <a:pt x="10426004" y="1362702"/>
                </a:cubicBezTo>
                <a:cubicBezTo>
                  <a:pt x="10424795" y="1350608"/>
                  <a:pt x="10424341" y="1338514"/>
                  <a:pt x="10423887" y="1326420"/>
                </a:cubicBezTo>
                <a:lnTo>
                  <a:pt x="10423836" y="1321752"/>
                </a:lnTo>
                <a:lnTo>
                  <a:pt x="10420713" y="1322187"/>
                </a:lnTo>
                <a:cubicBezTo>
                  <a:pt x="10411642" y="1314778"/>
                  <a:pt x="10402421" y="1307522"/>
                  <a:pt x="10393047" y="1300568"/>
                </a:cubicBezTo>
                <a:cubicBezTo>
                  <a:pt x="10389117" y="1297545"/>
                  <a:pt x="10385035" y="1294672"/>
                  <a:pt x="10381105" y="1291799"/>
                </a:cubicBezTo>
                <a:cubicBezTo>
                  <a:pt x="10377626" y="1289381"/>
                  <a:pt x="10373999" y="1287265"/>
                  <a:pt x="10370371" y="1284997"/>
                </a:cubicBezTo>
                <a:cubicBezTo>
                  <a:pt x="10365230" y="1282277"/>
                  <a:pt x="10360242" y="1279404"/>
                  <a:pt x="10354800" y="1276985"/>
                </a:cubicBezTo>
                <a:cubicBezTo>
                  <a:pt x="10348602" y="1274263"/>
                  <a:pt x="10342252" y="1271844"/>
                  <a:pt x="10335752" y="1269728"/>
                </a:cubicBezTo>
                <a:cubicBezTo>
                  <a:pt x="10323355" y="1265646"/>
                  <a:pt x="10310353" y="1262773"/>
                  <a:pt x="10297807" y="1259449"/>
                </a:cubicBezTo>
                <a:cubicBezTo>
                  <a:pt x="10285259" y="1256122"/>
                  <a:pt x="10272711" y="1252493"/>
                  <a:pt x="10260313" y="1248865"/>
                </a:cubicBezTo>
                <a:cubicBezTo>
                  <a:pt x="10247616" y="1245237"/>
                  <a:pt x="10235068" y="1241157"/>
                  <a:pt x="10222218" y="1237679"/>
                </a:cubicBezTo>
                <a:cubicBezTo>
                  <a:pt x="10219647" y="1236924"/>
                  <a:pt x="10217078" y="1236319"/>
                  <a:pt x="10214508" y="1235714"/>
                </a:cubicBezTo>
                <a:cubicBezTo>
                  <a:pt x="10215264" y="1235865"/>
                  <a:pt x="10216019" y="1236166"/>
                  <a:pt x="10216775" y="1236319"/>
                </a:cubicBezTo>
                <a:cubicBezTo>
                  <a:pt x="10204984" y="1233748"/>
                  <a:pt x="10193191" y="1231481"/>
                  <a:pt x="10181400" y="1229213"/>
                </a:cubicBezTo>
                <a:lnTo>
                  <a:pt x="10180303" y="1229024"/>
                </a:lnTo>
                <a:lnTo>
                  <a:pt x="10179738" y="1229366"/>
                </a:lnTo>
                <a:lnTo>
                  <a:pt x="10174613" y="1228044"/>
                </a:lnTo>
                <a:lnTo>
                  <a:pt x="10163864" y="1226190"/>
                </a:lnTo>
                <a:cubicBezTo>
                  <a:pt x="10157817" y="1225282"/>
                  <a:pt x="10151619" y="1224072"/>
                  <a:pt x="10145421" y="1223922"/>
                </a:cubicBezTo>
                <a:close/>
                <a:moveTo>
                  <a:pt x="10476107" y="1183952"/>
                </a:moveTo>
                <a:lnTo>
                  <a:pt x="10475136" y="1184768"/>
                </a:lnTo>
                <a:cubicBezTo>
                  <a:pt x="10472416" y="1187792"/>
                  <a:pt x="10470148" y="1190966"/>
                  <a:pt x="10468032" y="1194444"/>
                </a:cubicBezTo>
                <a:cubicBezTo>
                  <a:pt x="10465461" y="1199130"/>
                  <a:pt x="10463194" y="1203968"/>
                  <a:pt x="10461077" y="1208956"/>
                </a:cubicBezTo>
                <a:cubicBezTo>
                  <a:pt x="10459112" y="1213491"/>
                  <a:pt x="10457901" y="1218328"/>
                  <a:pt x="10456542" y="1223166"/>
                </a:cubicBezTo>
                <a:cubicBezTo>
                  <a:pt x="10453367" y="1236773"/>
                  <a:pt x="10450494" y="1250530"/>
                  <a:pt x="10449435" y="1264437"/>
                </a:cubicBezTo>
                <a:cubicBezTo>
                  <a:pt x="10448378" y="1279404"/>
                  <a:pt x="10448077" y="1294521"/>
                  <a:pt x="10448378" y="1309639"/>
                </a:cubicBezTo>
                <a:cubicBezTo>
                  <a:pt x="10448680" y="1325665"/>
                  <a:pt x="10449134" y="1341538"/>
                  <a:pt x="10450646" y="1357562"/>
                </a:cubicBezTo>
                <a:cubicBezTo>
                  <a:pt x="10451402" y="1365726"/>
                  <a:pt x="10452308" y="1374041"/>
                  <a:pt x="10453517" y="1382204"/>
                </a:cubicBezTo>
                <a:cubicBezTo>
                  <a:pt x="10454576" y="1389158"/>
                  <a:pt x="10456089" y="1396263"/>
                  <a:pt x="10458053" y="1403067"/>
                </a:cubicBezTo>
                <a:cubicBezTo>
                  <a:pt x="10458809" y="1405335"/>
                  <a:pt x="10459566" y="1407450"/>
                  <a:pt x="10460472" y="1409568"/>
                </a:cubicBezTo>
                <a:cubicBezTo>
                  <a:pt x="10461529" y="1412137"/>
                  <a:pt x="10462286" y="1414707"/>
                  <a:pt x="10463496" y="1417126"/>
                </a:cubicBezTo>
                <a:cubicBezTo>
                  <a:pt x="10463345" y="1416824"/>
                  <a:pt x="10463194" y="1416672"/>
                  <a:pt x="10463042" y="1416370"/>
                </a:cubicBezTo>
                <a:cubicBezTo>
                  <a:pt x="10464402" y="1418789"/>
                  <a:pt x="10465310" y="1421208"/>
                  <a:pt x="10464856" y="1424231"/>
                </a:cubicBezTo>
                <a:lnTo>
                  <a:pt x="10464627" y="1424644"/>
                </a:lnTo>
                <a:lnTo>
                  <a:pt x="10479670" y="1434208"/>
                </a:lnTo>
                <a:lnTo>
                  <a:pt x="10508534" y="1457090"/>
                </a:lnTo>
                <a:lnTo>
                  <a:pt x="10508847" y="1443733"/>
                </a:lnTo>
                <a:cubicBezTo>
                  <a:pt x="10509453" y="1437535"/>
                  <a:pt x="10510812" y="1431488"/>
                  <a:pt x="10512023" y="1425441"/>
                </a:cubicBezTo>
                <a:cubicBezTo>
                  <a:pt x="10513534" y="1418184"/>
                  <a:pt x="10514894" y="1410928"/>
                  <a:pt x="10517011" y="1403822"/>
                </a:cubicBezTo>
                <a:cubicBezTo>
                  <a:pt x="10518976" y="1397472"/>
                  <a:pt x="10521092" y="1391123"/>
                  <a:pt x="10523360" y="1384926"/>
                </a:cubicBezTo>
                <a:cubicBezTo>
                  <a:pt x="10525628" y="1378575"/>
                  <a:pt x="10527744" y="1372227"/>
                  <a:pt x="10530012" y="1365877"/>
                </a:cubicBezTo>
                <a:cubicBezTo>
                  <a:pt x="10534245" y="1354086"/>
                  <a:pt x="10539990" y="1342747"/>
                  <a:pt x="10545886" y="1331712"/>
                </a:cubicBezTo>
                <a:lnTo>
                  <a:pt x="10546785" y="1329948"/>
                </a:lnTo>
                <a:lnTo>
                  <a:pt x="10543317" y="1311453"/>
                </a:lnTo>
                <a:cubicBezTo>
                  <a:pt x="10542258" y="1306314"/>
                  <a:pt x="10541049" y="1301476"/>
                  <a:pt x="10539689" y="1296486"/>
                </a:cubicBezTo>
                <a:cubicBezTo>
                  <a:pt x="10537571" y="1289836"/>
                  <a:pt x="10535456" y="1283184"/>
                  <a:pt x="10533037" y="1276683"/>
                </a:cubicBezTo>
                <a:cubicBezTo>
                  <a:pt x="10530769" y="1270333"/>
                  <a:pt x="10528199" y="1263985"/>
                  <a:pt x="10525326" y="1257787"/>
                </a:cubicBezTo>
                <a:cubicBezTo>
                  <a:pt x="10520186" y="1246296"/>
                  <a:pt x="10514593" y="1235109"/>
                  <a:pt x="10508244" y="1224225"/>
                </a:cubicBezTo>
                <a:cubicBezTo>
                  <a:pt x="10503557" y="1216514"/>
                  <a:pt x="10498719" y="1208806"/>
                  <a:pt x="10493580" y="1201246"/>
                </a:cubicBezTo>
                <a:lnTo>
                  <a:pt x="10482373" y="1186228"/>
                </a:lnTo>
                <a:lnTo>
                  <a:pt x="10479672" y="1188396"/>
                </a:lnTo>
                <a:close/>
                <a:moveTo>
                  <a:pt x="10524268" y="1078189"/>
                </a:moveTo>
                <a:cubicBezTo>
                  <a:pt x="10523362" y="1079550"/>
                  <a:pt x="10522455" y="1081061"/>
                  <a:pt x="10521698" y="1082422"/>
                </a:cubicBezTo>
                <a:cubicBezTo>
                  <a:pt x="10517013" y="1091190"/>
                  <a:pt x="10512778" y="1100109"/>
                  <a:pt x="10509303" y="1109331"/>
                </a:cubicBezTo>
                <a:lnTo>
                  <a:pt x="10501638" y="1135716"/>
                </a:lnTo>
                <a:lnTo>
                  <a:pt x="10501743" y="1135182"/>
                </a:lnTo>
                <a:cubicBezTo>
                  <a:pt x="10501592" y="1135636"/>
                  <a:pt x="10501592" y="1135938"/>
                  <a:pt x="10501441" y="1136392"/>
                </a:cubicBezTo>
                <a:lnTo>
                  <a:pt x="10501638" y="1135716"/>
                </a:lnTo>
                <a:lnTo>
                  <a:pt x="10496093" y="1163848"/>
                </a:lnTo>
                <a:lnTo>
                  <a:pt x="10497964" y="1165719"/>
                </a:lnTo>
                <a:cubicBezTo>
                  <a:pt x="10499929" y="1167836"/>
                  <a:pt x="10501895" y="1170255"/>
                  <a:pt x="10503557" y="1172523"/>
                </a:cubicBezTo>
                <a:cubicBezTo>
                  <a:pt x="10507336" y="1177512"/>
                  <a:pt x="10510964" y="1182651"/>
                  <a:pt x="10514442" y="1187943"/>
                </a:cubicBezTo>
                <a:cubicBezTo>
                  <a:pt x="10521397" y="1198223"/>
                  <a:pt x="10527896" y="1208806"/>
                  <a:pt x="10533945" y="1219690"/>
                </a:cubicBezTo>
                <a:cubicBezTo>
                  <a:pt x="10539689" y="1229818"/>
                  <a:pt x="10544677" y="1240250"/>
                  <a:pt x="10549364" y="1250832"/>
                </a:cubicBezTo>
                <a:cubicBezTo>
                  <a:pt x="10554503" y="1262624"/>
                  <a:pt x="10558585" y="1274719"/>
                  <a:pt x="10562517" y="1286963"/>
                </a:cubicBezTo>
                <a:lnTo>
                  <a:pt x="10564145" y="1294185"/>
                </a:lnTo>
                <a:lnTo>
                  <a:pt x="10566597" y="1289382"/>
                </a:lnTo>
                <a:cubicBezTo>
                  <a:pt x="10567656" y="1287416"/>
                  <a:pt x="10568713" y="1285300"/>
                  <a:pt x="10569924" y="1283486"/>
                </a:cubicBezTo>
                <a:cubicBezTo>
                  <a:pt x="10570225" y="1282881"/>
                  <a:pt x="10570679" y="1282427"/>
                  <a:pt x="10570981" y="1281823"/>
                </a:cubicBezTo>
                <a:cubicBezTo>
                  <a:pt x="10572947" y="1278950"/>
                  <a:pt x="10575063" y="1276682"/>
                  <a:pt x="10577482" y="1274415"/>
                </a:cubicBezTo>
                <a:cubicBezTo>
                  <a:pt x="10580505" y="1271693"/>
                  <a:pt x="10584586" y="1270333"/>
                  <a:pt x="10588517" y="1269728"/>
                </a:cubicBezTo>
                <a:lnTo>
                  <a:pt x="10590776" y="1269962"/>
                </a:lnTo>
                <a:lnTo>
                  <a:pt x="10592147" y="1258391"/>
                </a:lnTo>
                <a:cubicBezTo>
                  <a:pt x="10592752" y="1252192"/>
                  <a:pt x="10592903" y="1245994"/>
                  <a:pt x="10592903" y="1239646"/>
                </a:cubicBezTo>
                <a:cubicBezTo>
                  <a:pt x="10592601" y="1231935"/>
                  <a:pt x="10591390" y="1224225"/>
                  <a:pt x="10590181" y="1216667"/>
                </a:cubicBezTo>
                <a:cubicBezTo>
                  <a:pt x="10588973" y="1209561"/>
                  <a:pt x="10587310" y="1202606"/>
                  <a:pt x="10585495" y="1195804"/>
                </a:cubicBezTo>
                <a:cubicBezTo>
                  <a:pt x="10580507" y="1179627"/>
                  <a:pt x="10574157" y="1163754"/>
                  <a:pt x="10566750" y="1148486"/>
                </a:cubicBezTo>
                <a:cubicBezTo>
                  <a:pt x="10563272" y="1141380"/>
                  <a:pt x="10559493" y="1134427"/>
                  <a:pt x="10555562" y="1127472"/>
                </a:cubicBezTo>
                <a:cubicBezTo>
                  <a:pt x="10551480" y="1120065"/>
                  <a:pt x="10547399" y="1112808"/>
                  <a:pt x="10543166" y="1105552"/>
                </a:cubicBezTo>
                <a:cubicBezTo>
                  <a:pt x="10537421" y="1096027"/>
                  <a:pt x="10531827" y="1086352"/>
                  <a:pt x="10524268" y="1078189"/>
                </a:cubicBezTo>
                <a:close/>
                <a:moveTo>
                  <a:pt x="10085252" y="1056874"/>
                </a:moveTo>
                <a:cubicBezTo>
                  <a:pt x="10083136" y="1057025"/>
                  <a:pt x="10081170" y="1057175"/>
                  <a:pt x="10079205" y="1057478"/>
                </a:cubicBezTo>
                <a:cubicBezTo>
                  <a:pt x="10079054" y="1058839"/>
                  <a:pt x="10078902" y="1060199"/>
                  <a:pt x="10078753" y="1061408"/>
                </a:cubicBezTo>
                <a:cubicBezTo>
                  <a:pt x="10078902" y="1063373"/>
                  <a:pt x="10079356" y="1065490"/>
                  <a:pt x="10079810" y="1067455"/>
                </a:cubicBezTo>
                <a:cubicBezTo>
                  <a:pt x="10084346" y="1080911"/>
                  <a:pt x="10091148" y="1093458"/>
                  <a:pt x="10098254" y="1105704"/>
                </a:cubicBezTo>
                <a:cubicBezTo>
                  <a:pt x="10107172" y="1120368"/>
                  <a:pt x="10116395" y="1134881"/>
                  <a:pt x="10126523" y="1148637"/>
                </a:cubicBezTo>
                <a:cubicBezTo>
                  <a:pt x="10131360" y="1155138"/>
                  <a:pt x="10136200" y="1161639"/>
                  <a:pt x="10141490" y="1167686"/>
                </a:cubicBezTo>
                <a:cubicBezTo>
                  <a:pt x="10146781" y="1173733"/>
                  <a:pt x="10152223" y="1179477"/>
                  <a:pt x="10157969" y="1185222"/>
                </a:cubicBezTo>
                <a:cubicBezTo>
                  <a:pt x="10162050" y="1189304"/>
                  <a:pt x="10166132" y="1193234"/>
                  <a:pt x="10170666" y="1196712"/>
                </a:cubicBezTo>
                <a:lnTo>
                  <a:pt x="10181530" y="1204439"/>
                </a:lnTo>
                <a:lnTo>
                  <a:pt x="10185784" y="1205176"/>
                </a:lnTo>
                <a:cubicBezTo>
                  <a:pt x="10199390" y="1207745"/>
                  <a:pt x="10213146" y="1210317"/>
                  <a:pt x="10226602" y="1213642"/>
                </a:cubicBezTo>
                <a:cubicBezTo>
                  <a:pt x="10238998" y="1216816"/>
                  <a:pt x="10251092" y="1220747"/>
                  <a:pt x="10263489" y="1224376"/>
                </a:cubicBezTo>
                <a:cubicBezTo>
                  <a:pt x="10276339" y="1228155"/>
                  <a:pt x="10289341" y="1231783"/>
                  <a:pt x="10302341" y="1235260"/>
                </a:cubicBezTo>
                <a:lnTo>
                  <a:pt x="10330870" y="1242898"/>
                </a:lnTo>
                <a:lnTo>
                  <a:pt x="10327891" y="1229667"/>
                </a:lnTo>
                <a:cubicBezTo>
                  <a:pt x="10325018" y="1217271"/>
                  <a:pt x="10323052" y="1205027"/>
                  <a:pt x="10321842" y="1192328"/>
                </a:cubicBezTo>
                <a:cubicBezTo>
                  <a:pt x="10320635" y="1179629"/>
                  <a:pt x="10319425" y="1166778"/>
                  <a:pt x="10318819" y="1154079"/>
                </a:cubicBezTo>
                <a:lnTo>
                  <a:pt x="10319460" y="1134941"/>
                </a:lnTo>
                <a:lnTo>
                  <a:pt x="10317308" y="1136241"/>
                </a:lnTo>
                <a:cubicBezTo>
                  <a:pt x="10316249" y="1136241"/>
                  <a:pt x="10315191" y="1136241"/>
                  <a:pt x="10314132" y="1136241"/>
                </a:cubicBezTo>
                <a:cubicBezTo>
                  <a:pt x="10311866" y="1135939"/>
                  <a:pt x="10309748" y="1135182"/>
                  <a:pt x="10307934" y="1133822"/>
                </a:cubicBezTo>
                <a:cubicBezTo>
                  <a:pt x="10306725" y="1133067"/>
                  <a:pt x="10305365" y="1132310"/>
                  <a:pt x="10304155" y="1131706"/>
                </a:cubicBezTo>
                <a:cubicBezTo>
                  <a:pt x="10299014" y="1128834"/>
                  <a:pt x="10293724" y="1125961"/>
                  <a:pt x="10288433" y="1123239"/>
                </a:cubicBezTo>
                <a:cubicBezTo>
                  <a:pt x="10282083" y="1120065"/>
                  <a:pt x="10275734" y="1116890"/>
                  <a:pt x="10269233" y="1113716"/>
                </a:cubicBezTo>
                <a:cubicBezTo>
                  <a:pt x="10257593" y="1107971"/>
                  <a:pt x="10245953" y="1102074"/>
                  <a:pt x="10234160" y="1096481"/>
                </a:cubicBezTo>
                <a:cubicBezTo>
                  <a:pt x="10228416" y="1093761"/>
                  <a:pt x="10222520" y="1090888"/>
                  <a:pt x="10216625" y="1088469"/>
                </a:cubicBezTo>
                <a:cubicBezTo>
                  <a:pt x="10210124" y="1085747"/>
                  <a:pt x="10203623" y="1083328"/>
                  <a:pt x="10196972" y="1080911"/>
                </a:cubicBezTo>
                <a:cubicBezTo>
                  <a:pt x="10185028" y="1076526"/>
                  <a:pt x="10172934" y="1072747"/>
                  <a:pt x="10160689" y="1069420"/>
                </a:cubicBezTo>
                <a:cubicBezTo>
                  <a:pt x="10136047" y="1063373"/>
                  <a:pt x="10110802" y="1057478"/>
                  <a:pt x="10085252" y="1056874"/>
                </a:cubicBezTo>
                <a:close/>
                <a:moveTo>
                  <a:pt x="10378534" y="1022858"/>
                </a:moveTo>
                <a:cubicBezTo>
                  <a:pt x="10377174" y="1023766"/>
                  <a:pt x="10375814" y="1024825"/>
                  <a:pt x="10374453" y="1026034"/>
                </a:cubicBezTo>
                <a:cubicBezTo>
                  <a:pt x="10370976" y="1029964"/>
                  <a:pt x="10368103" y="1034347"/>
                  <a:pt x="10365381" y="1038733"/>
                </a:cubicBezTo>
                <a:cubicBezTo>
                  <a:pt x="10362207" y="1044627"/>
                  <a:pt x="10359183" y="1050524"/>
                  <a:pt x="10356915" y="1056874"/>
                </a:cubicBezTo>
                <a:cubicBezTo>
                  <a:pt x="10355555" y="1060653"/>
                  <a:pt x="10354195" y="1064432"/>
                  <a:pt x="10352833" y="1068211"/>
                </a:cubicBezTo>
                <a:cubicBezTo>
                  <a:pt x="10351625" y="1071688"/>
                  <a:pt x="10350718" y="1075015"/>
                  <a:pt x="10349811" y="1078491"/>
                </a:cubicBezTo>
                <a:cubicBezTo>
                  <a:pt x="10348602" y="1083933"/>
                  <a:pt x="10347392" y="1089376"/>
                  <a:pt x="10346635" y="1094970"/>
                </a:cubicBezTo>
                <a:cubicBezTo>
                  <a:pt x="10345880" y="1101470"/>
                  <a:pt x="10345124" y="1107820"/>
                  <a:pt x="10344670" y="1114321"/>
                </a:cubicBezTo>
                <a:cubicBezTo>
                  <a:pt x="10343764" y="1126112"/>
                  <a:pt x="10343009" y="1137904"/>
                  <a:pt x="10343009" y="1149846"/>
                </a:cubicBezTo>
                <a:cubicBezTo>
                  <a:pt x="10343461" y="1158917"/>
                  <a:pt x="10344066" y="1167987"/>
                  <a:pt x="10344974" y="1177058"/>
                </a:cubicBezTo>
                <a:cubicBezTo>
                  <a:pt x="10345880" y="1186281"/>
                  <a:pt x="10346635" y="1195502"/>
                  <a:pt x="10347997" y="1204573"/>
                </a:cubicBezTo>
                <a:cubicBezTo>
                  <a:pt x="10349357" y="1213493"/>
                  <a:pt x="10351322" y="1222260"/>
                  <a:pt x="10353439" y="1231029"/>
                </a:cubicBezTo>
                <a:cubicBezTo>
                  <a:pt x="10355101" y="1237982"/>
                  <a:pt x="10356463" y="1245088"/>
                  <a:pt x="10358277" y="1251890"/>
                </a:cubicBezTo>
                <a:cubicBezTo>
                  <a:pt x="10358428" y="1252194"/>
                  <a:pt x="10358428" y="1252344"/>
                  <a:pt x="10358579" y="1252646"/>
                </a:cubicBezTo>
                <a:cubicBezTo>
                  <a:pt x="10358579" y="1252646"/>
                  <a:pt x="10358428" y="1252495"/>
                  <a:pt x="10358428" y="1252495"/>
                </a:cubicBezTo>
                <a:lnTo>
                  <a:pt x="10358529" y="1252946"/>
                </a:lnTo>
                <a:lnTo>
                  <a:pt x="10375964" y="1260204"/>
                </a:lnTo>
                <a:cubicBezTo>
                  <a:pt x="10381708" y="1263228"/>
                  <a:pt x="10387303" y="1266554"/>
                  <a:pt x="10392896" y="1269879"/>
                </a:cubicBezTo>
                <a:cubicBezTo>
                  <a:pt x="10395012" y="1271089"/>
                  <a:pt x="10396978" y="1272752"/>
                  <a:pt x="10398943" y="1274112"/>
                </a:cubicBezTo>
                <a:cubicBezTo>
                  <a:pt x="10400908" y="1275472"/>
                  <a:pt x="10402722" y="1276834"/>
                  <a:pt x="10404536" y="1278194"/>
                </a:cubicBezTo>
                <a:lnTo>
                  <a:pt x="10423525" y="1292942"/>
                </a:lnTo>
                <a:lnTo>
                  <a:pt x="10423434" y="1284544"/>
                </a:lnTo>
                <a:cubicBezTo>
                  <a:pt x="10423736" y="1271997"/>
                  <a:pt x="10424493" y="1259449"/>
                  <a:pt x="10426307" y="1247053"/>
                </a:cubicBezTo>
                <a:cubicBezTo>
                  <a:pt x="10427364" y="1240401"/>
                  <a:pt x="10428724" y="1233749"/>
                  <a:pt x="10430086" y="1227248"/>
                </a:cubicBezTo>
                <a:cubicBezTo>
                  <a:pt x="10431597" y="1220143"/>
                  <a:pt x="10433261" y="1213189"/>
                  <a:pt x="10435529" y="1206234"/>
                </a:cubicBezTo>
                <a:cubicBezTo>
                  <a:pt x="10437343" y="1200340"/>
                  <a:pt x="10439912" y="1194745"/>
                  <a:pt x="10442783" y="1189152"/>
                </a:cubicBezTo>
                <a:cubicBezTo>
                  <a:pt x="10445052" y="1184617"/>
                  <a:pt x="10447470" y="1180081"/>
                  <a:pt x="10450343" y="1175848"/>
                </a:cubicBezTo>
                <a:cubicBezTo>
                  <a:pt x="10451552" y="1174488"/>
                  <a:pt x="10452460" y="1173279"/>
                  <a:pt x="10453367" y="1172069"/>
                </a:cubicBezTo>
                <a:lnTo>
                  <a:pt x="10454787" y="1170671"/>
                </a:lnTo>
                <a:lnTo>
                  <a:pt x="10452006" y="1160883"/>
                </a:lnTo>
                <a:cubicBezTo>
                  <a:pt x="10449284" y="1151660"/>
                  <a:pt x="10446564" y="1142439"/>
                  <a:pt x="10443993" y="1133067"/>
                </a:cubicBezTo>
                <a:cubicBezTo>
                  <a:pt x="10440819" y="1122484"/>
                  <a:pt x="10436889" y="1112204"/>
                  <a:pt x="10432051" y="1102227"/>
                </a:cubicBezTo>
                <a:cubicBezTo>
                  <a:pt x="10427063" y="1091794"/>
                  <a:pt x="10421468" y="1081817"/>
                  <a:pt x="10415724" y="1071839"/>
                </a:cubicBezTo>
                <a:cubicBezTo>
                  <a:pt x="10406049" y="1055815"/>
                  <a:pt x="10395920" y="1039942"/>
                  <a:pt x="10382919" y="1026486"/>
                </a:cubicBezTo>
                <a:cubicBezTo>
                  <a:pt x="10381557" y="1025277"/>
                  <a:pt x="10380197" y="1024067"/>
                  <a:pt x="10378534" y="1022858"/>
                </a:cubicBezTo>
                <a:close/>
                <a:moveTo>
                  <a:pt x="10453971" y="879846"/>
                </a:moveTo>
                <a:cubicBezTo>
                  <a:pt x="10453821" y="879997"/>
                  <a:pt x="10453670" y="879997"/>
                  <a:pt x="10453367" y="880148"/>
                </a:cubicBezTo>
                <a:cubicBezTo>
                  <a:pt x="10452611" y="880752"/>
                  <a:pt x="10451856" y="881357"/>
                  <a:pt x="10451099" y="881962"/>
                </a:cubicBezTo>
                <a:cubicBezTo>
                  <a:pt x="10446715" y="886950"/>
                  <a:pt x="10442936" y="892696"/>
                  <a:pt x="10439611" y="898440"/>
                </a:cubicBezTo>
                <a:cubicBezTo>
                  <a:pt x="10436586" y="904185"/>
                  <a:pt x="10434016" y="910232"/>
                  <a:pt x="10431294" y="916128"/>
                </a:cubicBezTo>
                <a:cubicBezTo>
                  <a:pt x="10428423" y="922175"/>
                  <a:pt x="10425399" y="928070"/>
                  <a:pt x="10422679" y="934117"/>
                </a:cubicBezTo>
                <a:cubicBezTo>
                  <a:pt x="10419957" y="940164"/>
                  <a:pt x="10417538" y="946514"/>
                  <a:pt x="10414515" y="952411"/>
                </a:cubicBezTo>
                <a:cubicBezTo>
                  <a:pt x="10411340" y="958609"/>
                  <a:pt x="10407863" y="964505"/>
                  <a:pt x="10404235" y="970552"/>
                </a:cubicBezTo>
                <a:cubicBezTo>
                  <a:pt x="10401967" y="974785"/>
                  <a:pt x="10400303" y="979319"/>
                  <a:pt x="10398792" y="983855"/>
                </a:cubicBezTo>
                <a:cubicBezTo>
                  <a:pt x="10397280" y="990959"/>
                  <a:pt x="10397129" y="998216"/>
                  <a:pt x="10397129" y="1005472"/>
                </a:cubicBezTo>
                <a:lnTo>
                  <a:pt x="10397212" y="1006720"/>
                </a:lnTo>
                <a:lnTo>
                  <a:pt x="10401665" y="1010462"/>
                </a:lnTo>
                <a:cubicBezTo>
                  <a:pt x="10403932" y="1012730"/>
                  <a:pt x="10406049" y="1014997"/>
                  <a:pt x="10408014" y="1017416"/>
                </a:cubicBezTo>
                <a:cubicBezTo>
                  <a:pt x="10412247" y="1022253"/>
                  <a:pt x="10416176" y="1027394"/>
                  <a:pt x="10419806" y="1032686"/>
                </a:cubicBezTo>
                <a:cubicBezTo>
                  <a:pt x="10430842" y="1048256"/>
                  <a:pt x="10440214" y="1065037"/>
                  <a:pt x="10449284" y="1081817"/>
                </a:cubicBezTo>
                <a:cubicBezTo>
                  <a:pt x="10453821" y="1090133"/>
                  <a:pt x="10457750" y="1098749"/>
                  <a:pt x="10461228" y="1107669"/>
                </a:cubicBezTo>
                <a:cubicBezTo>
                  <a:pt x="10464553" y="1116286"/>
                  <a:pt x="10467124" y="1125053"/>
                  <a:pt x="10469694" y="1133973"/>
                </a:cubicBezTo>
                <a:cubicBezTo>
                  <a:pt x="10469543" y="1133217"/>
                  <a:pt x="10469240" y="1132613"/>
                  <a:pt x="10469089" y="1131857"/>
                </a:cubicBezTo>
                <a:lnTo>
                  <a:pt x="10473725" y="1147833"/>
                </a:lnTo>
                <a:lnTo>
                  <a:pt x="10475439" y="1138811"/>
                </a:lnTo>
                <a:cubicBezTo>
                  <a:pt x="10478463" y="1125961"/>
                  <a:pt x="10481637" y="1112959"/>
                  <a:pt x="10486171" y="1100411"/>
                </a:cubicBezTo>
                <a:cubicBezTo>
                  <a:pt x="10488289" y="1094364"/>
                  <a:pt x="10491009" y="1088620"/>
                  <a:pt x="10493731" y="1082875"/>
                </a:cubicBezTo>
                <a:lnTo>
                  <a:pt x="10501526" y="1068398"/>
                </a:lnTo>
                <a:lnTo>
                  <a:pt x="10500230" y="1063827"/>
                </a:lnTo>
                <a:cubicBezTo>
                  <a:pt x="10500383" y="1054907"/>
                  <a:pt x="10500684" y="1045988"/>
                  <a:pt x="10500534" y="1037069"/>
                </a:cubicBezTo>
                <a:cubicBezTo>
                  <a:pt x="10500383" y="1030568"/>
                  <a:pt x="10499778" y="1024218"/>
                  <a:pt x="10498870" y="1017719"/>
                </a:cubicBezTo>
                <a:cubicBezTo>
                  <a:pt x="10497964" y="1011218"/>
                  <a:pt x="10496451" y="1004566"/>
                  <a:pt x="10495091" y="998216"/>
                </a:cubicBezTo>
                <a:lnTo>
                  <a:pt x="10485137" y="960029"/>
                </a:lnTo>
                <a:lnTo>
                  <a:pt x="10485870" y="962388"/>
                </a:lnTo>
                <a:cubicBezTo>
                  <a:pt x="10485567" y="961329"/>
                  <a:pt x="10485265" y="960423"/>
                  <a:pt x="10484964" y="959364"/>
                </a:cubicBezTo>
                <a:lnTo>
                  <a:pt x="10485137" y="960029"/>
                </a:lnTo>
                <a:lnTo>
                  <a:pt x="10472717" y="920058"/>
                </a:lnTo>
                <a:cubicBezTo>
                  <a:pt x="10467729" y="907058"/>
                  <a:pt x="10462136" y="894056"/>
                  <a:pt x="10455181" y="881811"/>
                </a:cubicBezTo>
                <a:cubicBezTo>
                  <a:pt x="10454728" y="881206"/>
                  <a:pt x="10454274" y="880451"/>
                  <a:pt x="10453971" y="879846"/>
                </a:cubicBezTo>
                <a:close/>
                <a:moveTo>
                  <a:pt x="9980336" y="869717"/>
                </a:moveTo>
                <a:cubicBezTo>
                  <a:pt x="9986082" y="885590"/>
                  <a:pt x="9993942" y="900708"/>
                  <a:pt x="10002106" y="915373"/>
                </a:cubicBezTo>
                <a:cubicBezTo>
                  <a:pt x="10012235" y="933514"/>
                  <a:pt x="10022061" y="951957"/>
                  <a:pt x="10032492" y="969947"/>
                </a:cubicBezTo>
                <a:cubicBezTo>
                  <a:pt x="10040202" y="982646"/>
                  <a:pt x="10048367" y="995194"/>
                  <a:pt x="10057889" y="1006683"/>
                </a:cubicBezTo>
                <a:cubicBezTo>
                  <a:pt x="10062426" y="1012126"/>
                  <a:pt x="10067111" y="1017416"/>
                  <a:pt x="10071798" y="1022707"/>
                </a:cubicBezTo>
                <a:cubicBezTo>
                  <a:pt x="10074066" y="1025277"/>
                  <a:pt x="10076334" y="1027848"/>
                  <a:pt x="10078602" y="1030267"/>
                </a:cubicBezTo>
                <a:lnTo>
                  <a:pt x="10080621" y="1032519"/>
                </a:lnTo>
                <a:lnTo>
                  <a:pt x="10081925" y="1032382"/>
                </a:lnTo>
                <a:cubicBezTo>
                  <a:pt x="10084193" y="1032382"/>
                  <a:pt x="10086461" y="1032232"/>
                  <a:pt x="10088579" y="1032232"/>
                </a:cubicBezTo>
                <a:cubicBezTo>
                  <a:pt x="10092205" y="1032382"/>
                  <a:pt x="10095684" y="1032533"/>
                  <a:pt x="10099311" y="1032836"/>
                </a:cubicBezTo>
                <a:cubicBezTo>
                  <a:pt x="10112313" y="1034046"/>
                  <a:pt x="10125163" y="1036314"/>
                  <a:pt x="10138012" y="1039034"/>
                </a:cubicBezTo>
                <a:cubicBezTo>
                  <a:pt x="10144513" y="1040394"/>
                  <a:pt x="10150862" y="1041907"/>
                  <a:pt x="10157363" y="1043418"/>
                </a:cubicBezTo>
                <a:cubicBezTo>
                  <a:pt x="10164167" y="1044931"/>
                  <a:pt x="10171120" y="1046594"/>
                  <a:pt x="10177772" y="1048559"/>
                </a:cubicBezTo>
                <a:cubicBezTo>
                  <a:pt x="10189866" y="1052187"/>
                  <a:pt x="10201960" y="1056118"/>
                  <a:pt x="10213753" y="1060653"/>
                </a:cubicBezTo>
                <a:cubicBezTo>
                  <a:pt x="10225694" y="1065187"/>
                  <a:pt x="10237184" y="1070328"/>
                  <a:pt x="10248675" y="1075921"/>
                </a:cubicBezTo>
                <a:lnTo>
                  <a:pt x="10256683" y="1079856"/>
                </a:lnTo>
                <a:lnTo>
                  <a:pt x="10255325" y="1071992"/>
                </a:lnTo>
                <a:cubicBezTo>
                  <a:pt x="10253360" y="1059897"/>
                  <a:pt x="10251847" y="1047651"/>
                  <a:pt x="10250941" y="1035406"/>
                </a:cubicBezTo>
                <a:lnTo>
                  <a:pt x="10252654" y="990986"/>
                </a:lnTo>
                <a:lnTo>
                  <a:pt x="10244139" y="992171"/>
                </a:lnTo>
                <a:cubicBezTo>
                  <a:pt x="10229626" y="979622"/>
                  <a:pt x="10215416" y="966773"/>
                  <a:pt x="10199995" y="955434"/>
                </a:cubicBezTo>
                <a:cubicBezTo>
                  <a:pt x="10186390" y="945305"/>
                  <a:pt x="10172028" y="935933"/>
                  <a:pt x="10157213" y="927315"/>
                </a:cubicBezTo>
                <a:cubicBezTo>
                  <a:pt x="10136200" y="915978"/>
                  <a:pt x="10114732" y="905545"/>
                  <a:pt x="10092207" y="897684"/>
                </a:cubicBezTo>
                <a:cubicBezTo>
                  <a:pt x="10069984" y="889823"/>
                  <a:pt x="10047459" y="883171"/>
                  <a:pt x="10024480" y="877276"/>
                </a:cubicBezTo>
                <a:cubicBezTo>
                  <a:pt x="10015711" y="875159"/>
                  <a:pt x="10006943" y="873194"/>
                  <a:pt x="9997873" y="871985"/>
                </a:cubicBezTo>
                <a:cubicBezTo>
                  <a:pt x="9992127" y="871077"/>
                  <a:pt x="9986231" y="870171"/>
                  <a:pt x="9980336" y="869717"/>
                </a:cubicBezTo>
                <a:close/>
                <a:moveTo>
                  <a:pt x="10304760" y="860949"/>
                </a:moveTo>
                <a:cubicBezTo>
                  <a:pt x="10303247" y="862914"/>
                  <a:pt x="10301887" y="865032"/>
                  <a:pt x="10300527" y="867298"/>
                </a:cubicBezTo>
                <a:cubicBezTo>
                  <a:pt x="10297200" y="873799"/>
                  <a:pt x="10294178" y="880601"/>
                  <a:pt x="10292061" y="887707"/>
                </a:cubicBezTo>
                <a:cubicBezTo>
                  <a:pt x="10289793" y="895114"/>
                  <a:pt x="10287828" y="902522"/>
                  <a:pt x="10285862" y="909931"/>
                </a:cubicBezTo>
                <a:cubicBezTo>
                  <a:pt x="10283746" y="919001"/>
                  <a:pt x="10281630" y="928222"/>
                  <a:pt x="10280572" y="937444"/>
                </a:cubicBezTo>
                <a:cubicBezTo>
                  <a:pt x="10279362" y="947422"/>
                  <a:pt x="10278758" y="957399"/>
                  <a:pt x="10278002" y="967225"/>
                </a:cubicBezTo>
                <a:cubicBezTo>
                  <a:pt x="10276490" y="985519"/>
                  <a:pt x="10274826" y="1003961"/>
                  <a:pt x="10274979" y="1022406"/>
                </a:cubicBezTo>
                <a:cubicBezTo>
                  <a:pt x="10275583" y="1036011"/>
                  <a:pt x="10276943" y="1049465"/>
                  <a:pt x="10279061" y="1062921"/>
                </a:cubicBezTo>
                <a:cubicBezTo>
                  <a:pt x="10280118" y="1069420"/>
                  <a:pt x="10281024" y="1075771"/>
                  <a:pt x="10282235" y="1082271"/>
                </a:cubicBezTo>
                <a:lnTo>
                  <a:pt x="10283822" y="1093215"/>
                </a:lnTo>
                <a:lnTo>
                  <a:pt x="10320260" y="1112611"/>
                </a:lnTo>
                <a:lnTo>
                  <a:pt x="10322146" y="1093458"/>
                </a:lnTo>
                <a:cubicBezTo>
                  <a:pt x="10322901" y="1087109"/>
                  <a:pt x="10324414" y="1081062"/>
                  <a:pt x="10325774" y="1074863"/>
                </a:cubicBezTo>
                <a:cubicBezTo>
                  <a:pt x="10328797" y="1061258"/>
                  <a:pt x="10333786" y="1048105"/>
                  <a:pt x="10339682" y="1035557"/>
                </a:cubicBezTo>
                <a:lnTo>
                  <a:pt x="10349330" y="1018782"/>
                </a:lnTo>
                <a:lnTo>
                  <a:pt x="10347694" y="1017568"/>
                </a:lnTo>
                <a:cubicBezTo>
                  <a:pt x="10345426" y="999729"/>
                  <a:pt x="10342856" y="982041"/>
                  <a:pt x="10340287" y="964202"/>
                </a:cubicBezTo>
                <a:cubicBezTo>
                  <a:pt x="10338019" y="949236"/>
                  <a:pt x="10335449" y="934571"/>
                  <a:pt x="10331670" y="919907"/>
                </a:cubicBezTo>
                <a:cubicBezTo>
                  <a:pt x="10326680" y="903429"/>
                  <a:pt x="10320784" y="886799"/>
                  <a:pt x="10312470" y="871682"/>
                </a:cubicBezTo>
                <a:cubicBezTo>
                  <a:pt x="10310202" y="867903"/>
                  <a:pt x="10307631" y="864275"/>
                  <a:pt x="10304760" y="860949"/>
                </a:cubicBezTo>
                <a:close/>
                <a:moveTo>
                  <a:pt x="10360393" y="733809"/>
                </a:moveTo>
                <a:cubicBezTo>
                  <a:pt x="10359183" y="735623"/>
                  <a:pt x="10357974" y="737590"/>
                  <a:pt x="10356765" y="739555"/>
                </a:cubicBezTo>
                <a:cubicBezTo>
                  <a:pt x="10352532" y="747870"/>
                  <a:pt x="10349207" y="756637"/>
                  <a:pt x="10345578" y="765405"/>
                </a:cubicBezTo>
                <a:cubicBezTo>
                  <a:pt x="10343764" y="769637"/>
                  <a:pt x="10341647" y="773870"/>
                  <a:pt x="10339833" y="778105"/>
                </a:cubicBezTo>
                <a:cubicBezTo>
                  <a:pt x="10338019" y="782338"/>
                  <a:pt x="10336659" y="786418"/>
                  <a:pt x="10335298" y="790804"/>
                </a:cubicBezTo>
                <a:cubicBezTo>
                  <a:pt x="10333181" y="800025"/>
                  <a:pt x="10331670" y="809548"/>
                  <a:pt x="10330308" y="818922"/>
                </a:cubicBezTo>
                <a:cubicBezTo>
                  <a:pt x="10328948" y="828295"/>
                  <a:pt x="10327286" y="837818"/>
                  <a:pt x="10327286" y="847343"/>
                </a:cubicBezTo>
                <a:cubicBezTo>
                  <a:pt x="10327286" y="847644"/>
                  <a:pt x="10327286" y="847797"/>
                  <a:pt x="10327286" y="848098"/>
                </a:cubicBezTo>
                <a:lnTo>
                  <a:pt x="10327026" y="849108"/>
                </a:lnTo>
                <a:lnTo>
                  <a:pt x="10328645" y="851122"/>
                </a:lnTo>
                <a:cubicBezTo>
                  <a:pt x="10332880" y="856717"/>
                  <a:pt x="10336205" y="863065"/>
                  <a:pt x="10339228" y="869263"/>
                </a:cubicBezTo>
                <a:cubicBezTo>
                  <a:pt x="10344066" y="879241"/>
                  <a:pt x="10348299" y="889825"/>
                  <a:pt x="10351625" y="900406"/>
                </a:cubicBezTo>
                <a:cubicBezTo>
                  <a:pt x="10355706" y="912954"/>
                  <a:pt x="10359033" y="925653"/>
                  <a:pt x="10361301" y="938502"/>
                </a:cubicBezTo>
                <a:cubicBezTo>
                  <a:pt x="10363416" y="949992"/>
                  <a:pt x="10365080" y="961783"/>
                  <a:pt x="10366743" y="973424"/>
                </a:cubicBezTo>
                <a:lnTo>
                  <a:pt x="10370368" y="1000316"/>
                </a:lnTo>
                <a:lnTo>
                  <a:pt x="10372682" y="999454"/>
                </a:lnTo>
                <a:lnTo>
                  <a:pt x="10372639" y="994588"/>
                </a:lnTo>
                <a:cubicBezTo>
                  <a:pt x="10372790" y="988088"/>
                  <a:pt x="10373696" y="981889"/>
                  <a:pt x="10375510" y="975540"/>
                </a:cubicBezTo>
                <a:cubicBezTo>
                  <a:pt x="10376872" y="970552"/>
                  <a:pt x="10378686" y="965865"/>
                  <a:pt x="10381105" y="961329"/>
                </a:cubicBezTo>
                <a:cubicBezTo>
                  <a:pt x="10383524" y="956794"/>
                  <a:pt x="10386244" y="952411"/>
                  <a:pt x="10388814" y="947874"/>
                </a:cubicBezTo>
                <a:cubicBezTo>
                  <a:pt x="10391233" y="943340"/>
                  <a:pt x="10393652" y="938653"/>
                  <a:pt x="10395618" y="933966"/>
                </a:cubicBezTo>
                <a:cubicBezTo>
                  <a:pt x="10397734" y="928978"/>
                  <a:pt x="10399699" y="924140"/>
                  <a:pt x="10402117" y="919303"/>
                </a:cubicBezTo>
                <a:cubicBezTo>
                  <a:pt x="10404689" y="914162"/>
                  <a:pt x="10407258" y="909023"/>
                  <a:pt x="10409525" y="903882"/>
                </a:cubicBezTo>
                <a:lnTo>
                  <a:pt x="10410545" y="901717"/>
                </a:lnTo>
                <a:lnTo>
                  <a:pt x="10406503" y="870775"/>
                </a:lnTo>
                <a:cubicBezTo>
                  <a:pt x="10404990" y="861705"/>
                  <a:pt x="10402571" y="852785"/>
                  <a:pt x="10400153" y="843865"/>
                </a:cubicBezTo>
                <a:cubicBezTo>
                  <a:pt x="10397431" y="834644"/>
                  <a:pt x="10394407" y="825573"/>
                  <a:pt x="10391385" y="816503"/>
                </a:cubicBezTo>
                <a:cubicBezTo>
                  <a:pt x="10388209" y="806978"/>
                  <a:pt x="10385489" y="797303"/>
                  <a:pt x="10382616" y="787628"/>
                </a:cubicBezTo>
                <a:cubicBezTo>
                  <a:pt x="10379896" y="778256"/>
                  <a:pt x="10376720" y="769034"/>
                  <a:pt x="10373395" y="759962"/>
                </a:cubicBezTo>
                <a:cubicBezTo>
                  <a:pt x="10370219" y="751496"/>
                  <a:pt x="10366138" y="743484"/>
                  <a:pt x="10361755" y="735775"/>
                </a:cubicBezTo>
                <a:cubicBezTo>
                  <a:pt x="10361301" y="735169"/>
                  <a:pt x="10360847" y="734414"/>
                  <a:pt x="10360393" y="733809"/>
                </a:cubicBezTo>
                <a:close/>
                <a:moveTo>
                  <a:pt x="9905805" y="672282"/>
                </a:moveTo>
                <a:cubicBezTo>
                  <a:pt x="9906561" y="676967"/>
                  <a:pt x="9907619" y="681503"/>
                  <a:pt x="9908829" y="686037"/>
                </a:cubicBezTo>
                <a:cubicBezTo>
                  <a:pt x="9913365" y="700550"/>
                  <a:pt x="9919410" y="714459"/>
                  <a:pt x="9926516" y="728065"/>
                </a:cubicBezTo>
                <a:cubicBezTo>
                  <a:pt x="9933168" y="740915"/>
                  <a:pt x="9940121" y="753614"/>
                  <a:pt x="9947379" y="766162"/>
                </a:cubicBezTo>
                <a:cubicBezTo>
                  <a:pt x="9956751" y="781581"/>
                  <a:pt x="9966728" y="796698"/>
                  <a:pt x="9978219" y="810606"/>
                </a:cubicBezTo>
                <a:cubicBezTo>
                  <a:pt x="9983660" y="817258"/>
                  <a:pt x="9989709" y="823609"/>
                  <a:pt x="9995452" y="829957"/>
                </a:cubicBezTo>
                <a:cubicBezTo>
                  <a:pt x="10000290" y="835399"/>
                  <a:pt x="10004977" y="840994"/>
                  <a:pt x="10009965" y="846284"/>
                </a:cubicBezTo>
                <a:cubicBezTo>
                  <a:pt x="10010570" y="846738"/>
                  <a:pt x="10011024" y="847192"/>
                  <a:pt x="10011629" y="847646"/>
                </a:cubicBezTo>
                <a:lnTo>
                  <a:pt x="10011857" y="849292"/>
                </a:lnTo>
                <a:lnTo>
                  <a:pt x="10043981" y="856717"/>
                </a:lnTo>
                <a:cubicBezTo>
                  <a:pt x="10056226" y="860042"/>
                  <a:pt x="10068623" y="863368"/>
                  <a:pt x="10080717" y="867449"/>
                </a:cubicBezTo>
                <a:cubicBezTo>
                  <a:pt x="10092962" y="871380"/>
                  <a:pt x="10105209" y="875613"/>
                  <a:pt x="10117151" y="880451"/>
                </a:cubicBezTo>
                <a:cubicBezTo>
                  <a:pt x="10128640" y="885138"/>
                  <a:pt x="10139979" y="890580"/>
                  <a:pt x="10151014" y="896173"/>
                </a:cubicBezTo>
                <a:lnTo>
                  <a:pt x="10156599" y="899328"/>
                </a:lnTo>
                <a:lnTo>
                  <a:pt x="10153281" y="874856"/>
                </a:lnTo>
                <a:cubicBezTo>
                  <a:pt x="10151617" y="862762"/>
                  <a:pt x="10150106" y="850517"/>
                  <a:pt x="10149048" y="838272"/>
                </a:cubicBezTo>
                <a:lnTo>
                  <a:pt x="10149338" y="808088"/>
                </a:lnTo>
                <a:lnTo>
                  <a:pt x="10142094" y="809096"/>
                </a:lnTo>
                <a:cubicBezTo>
                  <a:pt x="10133174" y="801385"/>
                  <a:pt x="10124405" y="793222"/>
                  <a:pt x="10115487" y="785512"/>
                </a:cubicBezTo>
                <a:cubicBezTo>
                  <a:pt x="10106567" y="777802"/>
                  <a:pt x="10097648" y="769790"/>
                  <a:pt x="10088125" y="762533"/>
                </a:cubicBezTo>
                <a:cubicBezTo>
                  <a:pt x="10078146" y="754974"/>
                  <a:pt x="10068017" y="747870"/>
                  <a:pt x="10057586" y="741066"/>
                </a:cubicBezTo>
                <a:cubicBezTo>
                  <a:pt x="10048213" y="734868"/>
                  <a:pt x="10038537" y="729275"/>
                  <a:pt x="10028862" y="723529"/>
                </a:cubicBezTo>
                <a:cubicBezTo>
                  <a:pt x="10010269" y="713098"/>
                  <a:pt x="9991069" y="703877"/>
                  <a:pt x="9971415" y="695562"/>
                </a:cubicBezTo>
                <a:lnTo>
                  <a:pt x="9963454" y="692659"/>
                </a:lnTo>
                <a:lnTo>
                  <a:pt x="9963405" y="692689"/>
                </a:lnTo>
                <a:cubicBezTo>
                  <a:pt x="9959927" y="693294"/>
                  <a:pt x="9957055" y="692084"/>
                  <a:pt x="9954031" y="690270"/>
                </a:cubicBezTo>
                <a:lnTo>
                  <a:pt x="9951885" y="688442"/>
                </a:lnTo>
                <a:lnTo>
                  <a:pt x="9910038" y="673188"/>
                </a:lnTo>
                <a:cubicBezTo>
                  <a:pt x="9908678" y="672886"/>
                  <a:pt x="9907316" y="672583"/>
                  <a:pt x="9905805" y="672282"/>
                </a:cubicBezTo>
                <a:close/>
                <a:moveTo>
                  <a:pt x="10201355" y="662303"/>
                </a:moveTo>
                <a:cubicBezTo>
                  <a:pt x="10200600" y="662757"/>
                  <a:pt x="10199994" y="663362"/>
                  <a:pt x="10199389" y="663966"/>
                </a:cubicBezTo>
                <a:cubicBezTo>
                  <a:pt x="10197121" y="666536"/>
                  <a:pt x="10195156" y="669256"/>
                  <a:pt x="10193342" y="672129"/>
                </a:cubicBezTo>
                <a:cubicBezTo>
                  <a:pt x="10190318" y="678327"/>
                  <a:pt x="10188353" y="684828"/>
                  <a:pt x="10186389" y="691480"/>
                </a:cubicBezTo>
                <a:cubicBezTo>
                  <a:pt x="10181852" y="710830"/>
                  <a:pt x="10178830" y="730484"/>
                  <a:pt x="10176109" y="750136"/>
                </a:cubicBezTo>
                <a:cubicBezTo>
                  <a:pt x="10173236" y="770242"/>
                  <a:pt x="10172026" y="790501"/>
                  <a:pt x="10172330" y="810910"/>
                </a:cubicBezTo>
                <a:cubicBezTo>
                  <a:pt x="10172934" y="827237"/>
                  <a:pt x="10174294" y="843411"/>
                  <a:pt x="10176259" y="859588"/>
                </a:cubicBezTo>
                <a:cubicBezTo>
                  <a:pt x="10178224" y="875310"/>
                  <a:pt x="10180492" y="891032"/>
                  <a:pt x="10182610" y="906755"/>
                </a:cubicBezTo>
                <a:lnTo>
                  <a:pt x="10178837" y="911894"/>
                </a:lnTo>
                <a:lnTo>
                  <a:pt x="10188204" y="917187"/>
                </a:lnTo>
                <a:cubicBezTo>
                  <a:pt x="10199844" y="924594"/>
                  <a:pt x="10211334" y="932455"/>
                  <a:pt x="10222068" y="941072"/>
                </a:cubicBezTo>
                <a:lnTo>
                  <a:pt x="10253552" y="967673"/>
                </a:lnTo>
                <a:lnTo>
                  <a:pt x="10253965" y="956945"/>
                </a:lnTo>
                <a:cubicBezTo>
                  <a:pt x="10254419" y="950597"/>
                  <a:pt x="10254871" y="944096"/>
                  <a:pt x="10255626" y="937747"/>
                </a:cubicBezTo>
                <a:cubicBezTo>
                  <a:pt x="10256384" y="931397"/>
                  <a:pt x="10257593" y="925048"/>
                  <a:pt x="10258802" y="918849"/>
                </a:cubicBezTo>
                <a:cubicBezTo>
                  <a:pt x="10261675" y="905244"/>
                  <a:pt x="10265151" y="891789"/>
                  <a:pt x="10269233" y="878333"/>
                </a:cubicBezTo>
                <a:cubicBezTo>
                  <a:pt x="10271047" y="872439"/>
                  <a:pt x="10273315" y="866392"/>
                  <a:pt x="10276188" y="860949"/>
                </a:cubicBezTo>
                <a:lnTo>
                  <a:pt x="10278750" y="856434"/>
                </a:lnTo>
                <a:lnTo>
                  <a:pt x="10277094" y="853691"/>
                </a:lnTo>
                <a:cubicBezTo>
                  <a:pt x="10273315" y="837667"/>
                  <a:pt x="10269233" y="821642"/>
                  <a:pt x="10264699" y="805769"/>
                </a:cubicBezTo>
                <a:cubicBezTo>
                  <a:pt x="10261372" y="794583"/>
                  <a:pt x="10258045" y="783546"/>
                  <a:pt x="10254115" y="772510"/>
                </a:cubicBezTo>
                <a:cubicBezTo>
                  <a:pt x="10249732" y="760114"/>
                  <a:pt x="10244894" y="748020"/>
                  <a:pt x="10239603" y="736077"/>
                </a:cubicBezTo>
                <a:cubicBezTo>
                  <a:pt x="10234765" y="725041"/>
                  <a:pt x="10229777" y="714157"/>
                  <a:pt x="10224636" y="703272"/>
                </a:cubicBezTo>
                <a:cubicBezTo>
                  <a:pt x="10219647" y="692538"/>
                  <a:pt x="10214659" y="681955"/>
                  <a:pt x="10208763" y="671675"/>
                </a:cubicBezTo>
                <a:cubicBezTo>
                  <a:pt x="10206948" y="668955"/>
                  <a:pt x="10205285" y="666233"/>
                  <a:pt x="10203017" y="663663"/>
                </a:cubicBezTo>
                <a:cubicBezTo>
                  <a:pt x="10202414" y="663209"/>
                  <a:pt x="10201960" y="662757"/>
                  <a:pt x="10201355" y="662303"/>
                </a:cubicBezTo>
                <a:close/>
                <a:moveTo>
                  <a:pt x="10279816" y="535920"/>
                </a:moveTo>
                <a:cubicBezTo>
                  <a:pt x="10279513" y="535920"/>
                  <a:pt x="10279212" y="536071"/>
                  <a:pt x="10278908" y="536071"/>
                </a:cubicBezTo>
                <a:cubicBezTo>
                  <a:pt x="10277851" y="536524"/>
                  <a:pt x="10276943" y="536826"/>
                  <a:pt x="10276037" y="537280"/>
                </a:cubicBezTo>
                <a:cubicBezTo>
                  <a:pt x="10274374" y="538489"/>
                  <a:pt x="10272711" y="539849"/>
                  <a:pt x="10271200" y="541210"/>
                </a:cubicBezTo>
                <a:cubicBezTo>
                  <a:pt x="10266965" y="545897"/>
                  <a:pt x="10263186" y="551037"/>
                  <a:pt x="10260012" y="556480"/>
                </a:cubicBezTo>
                <a:cubicBezTo>
                  <a:pt x="10256837" y="562376"/>
                  <a:pt x="10254115" y="568271"/>
                  <a:pt x="10251698" y="574470"/>
                </a:cubicBezTo>
                <a:cubicBezTo>
                  <a:pt x="10249127" y="581272"/>
                  <a:pt x="10247162" y="588378"/>
                  <a:pt x="10245348" y="595332"/>
                </a:cubicBezTo>
                <a:cubicBezTo>
                  <a:pt x="10242778" y="606367"/>
                  <a:pt x="10240360" y="617404"/>
                  <a:pt x="10238242" y="628440"/>
                </a:cubicBezTo>
                <a:cubicBezTo>
                  <a:pt x="10237184" y="634183"/>
                  <a:pt x="10236127" y="639929"/>
                  <a:pt x="10234916" y="645673"/>
                </a:cubicBezTo>
                <a:cubicBezTo>
                  <a:pt x="10233859" y="651266"/>
                  <a:pt x="10232498" y="656861"/>
                  <a:pt x="10231892" y="662605"/>
                </a:cubicBezTo>
                <a:lnTo>
                  <a:pt x="10231713" y="663130"/>
                </a:lnTo>
                <a:lnTo>
                  <a:pt x="10245196" y="688155"/>
                </a:lnTo>
                <a:cubicBezTo>
                  <a:pt x="10250940" y="700249"/>
                  <a:pt x="10256384" y="712343"/>
                  <a:pt x="10261977" y="724588"/>
                </a:cubicBezTo>
                <a:cubicBezTo>
                  <a:pt x="10267570" y="736983"/>
                  <a:pt x="10272558" y="749835"/>
                  <a:pt x="10277094" y="762684"/>
                </a:cubicBezTo>
                <a:cubicBezTo>
                  <a:pt x="10281629" y="775232"/>
                  <a:pt x="10285409" y="787931"/>
                  <a:pt x="10289038" y="800781"/>
                </a:cubicBezTo>
                <a:lnTo>
                  <a:pt x="10298562" y="836609"/>
                </a:lnTo>
                <a:lnTo>
                  <a:pt x="10301586" y="835098"/>
                </a:lnTo>
                <a:lnTo>
                  <a:pt x="10304085" y="835098"/>
                </a:lnTo>
                <a:lnTo>
                  <a:pt x="10305969" y="813178"/>
                </a:lnTo>
                <a:cubicBezTo>
                  <a:pt x="10306877" y="807131"/>
                  <a:pt x="10307783" y="801234"/>
                  <a:pt x="10308993" y="795338"/>
                </a:cubicBezTo>
                <a:cubicBezTo>
                  <a:pt x="10310353" y="788686"/>
                  <a:pt x="10311715" y="781884"/>
                  <a:pt x="10313983" y="775534"/>
                </a:cubicBezTo>
                <a:cubicBezTo>
                  <a:pt x="10316249" y="769336"/>
                  <a:pt x="10319122" y="763440"/>
                  <a:pt x="10321842" y="757393"/>
                </a:cubicBezTo>
                <a:cubicBezTo>
                  <a:pt x="10324263" y="751950"/>
                  <a:pt x="10326529" y="746206"/>
                  <a:pt x="10328797" y="740612"/>
                </a:cubicBezTo>
                <a:lnTo>
                  <a:pt x="10336189" y="726676"/>
                </a:lnTo>
                <a:lnTo>
                  <a:pt x="10334541" y="726251"/>
                </a:lnTo>
                <a:cubicBezTo>
                  <a:pt x="10332273" y="724437"/>
                  <a:pt x="10329856" y="721261"/>
                  <a:pt x="10329704" y="718237"/>
                </a:cubicBezTo>
                <a:cubicBezTo>
                  <a:pt x="10328797" y="698736"/>
                  <a:pt x="10327134" y="679235"/>
                  <a:pt x="10323657" y="660035"/>
                </a:cubicBezTo>
                <a:cubicBezTo>
                  <a:pt x="10320635" y="642348"/>
                  <a:pt x="10316854" y="624811"/>
                  <a:pt x="10312016" y="607576"/>
                </a:cubicBezTo>
                <a:cubicBezTo>
                  <a:pt x="10309144" y="597600"/>
                  <a:pt x="10306120" y="587470"/>
                  <a:pt x="10302795" y="577644"/>
                </a:cubicBezTo>
                <a:cubicBezTo>
                  <a:pt x="10300830" y="572051"/>
                  <a:pt x="10298713" y="566609"/>
                  <a:pt x="10296597" y="561167"/>
                </a:cubicBezTo>
                <a:cubicBezTo>
                  <a:pt x="10294783" y="556480"/>
                  <a:pt x="10292363" y="551944"/>
                  <a:pt x="10289945" y="547560"/>
                </a:cubicBezTo>
                <a:cubicBezTo>
                  <a:pt x="10287677" y="544082"/>
                  <a:pt x="10285409" y="540757"/>
                  <a:pt x="10282537" y="537583"/>
                </a:cubicBezTo>
                <a:cubicBezTo>
                  <a:pt x="10281934" y="537129"/>
                  <a:pt x="10281480" y="536675"/>
                  <a:pt x="10280875" y="536221"/>
                </a:cubicBezTo>
                <a:cubicBezTo>
                  <a:pt x="10280572" y="536071"/>
                  <a:pt x="10280421" y="536071"/>
                  <a:pt x="10280118" y="535920"/>
                </a:cubicBezTo>
                <a:cubicBezTo>
                  <a:pt x="10279967" y="535920"/>
                  <a:pt x="10279967" y="535920"/>
                  <a:pt x="10279816" y="535920"/>
                </a:cubicBezTo>
                <a:close/>
                <a:moveTo>
                  <a:pt x="9838986" y="491776"/>
                </a:moveTo>
                <a:cubicBezTo>
                  <a:pt x="9838986" y="492230"/>
                  <a:pt x="9838986" y="492684"/>
                  <a:pt x="9838834" y="493137"/>
                </a:cubicBezTo>
                <a:cubicBezTo>
                  <a:pt x="9839137" y="496765"/>
                  <a:pt x="9839742" y="500393"/>
                  <a:pt x="9840650" y="503870"/>
                </a:cubicBezTo>
                <a:cubicBezTo>
                  <a:pt x="9843824" y="514150"/>
                  <a:pt x="9847603" y="523976"/>
                  <a:pt x="9851988" y="533804"/>
                </a:cubicBezTo>
                <a:cubicBezTo>
                  <a:pt x="9856523" y="543781"/>
                  <a:pt x="9861965" y="553456"/>
                  <a:pt x="9867407" y="563132"/>
                </a:cubicBezTo>
                <a:cubicBezTo>
                  <a:pt x="9870732" y="568574"/>
                  <a:pt x="9874059" y="573865"/>
                  <a:pt x="9877687" y="579157"/>
                </a:cubicBezTo>
                <a:cubicBezTo>
                  <a:pt x="9881165" y="584447"/>
                  <a:pt x="9885095" y="589437"/>
                  <a:pt x="9889024" y="594275"/>
                </a:cubicBezTo>
                <a:cubicBezTo>
                  <a:pt x="9896886" y="604251"/>
                  <a:pt x="9905655" y="613625"/>
                  <a:pt x="9914725" y="622543"/>
                </a:cubicBezTo>
                <a:cubicBezTo>
                  <a:pt x="9920168" y="627835"/>
                  <a:pt x="9925761" y="632976"/>
                  <a:pt x="9931506" y="638115"/>
                </a:cubicBezTo>
                <a:cubicBezTo>
                  <a:pt x="9934228" y="640534"/>
                  <a:pt x="9937099" y="643103"/>
                  <a:pt x="9939821" y="645675"/>
                </a:cubicBezTo>
                <a:cubicBezTo>
                  <a:pt x="9942542" y="648093"/>
                  <a:pt x="9944960" y="650814"/>
                  <a:pt x="9947530" y="653383"/>
                </a:cubicBezTo>
                <a:lnTo>
                  <a:pt x="9962248" y="665096"/>
                </a:lnTo>
                <a:lnTo>
                  <a:pt x="9974893" y="670014"/>
                </a:lnTo>
                <a:cubicBezTo>
                  <a:pt x="9987139" y="675305"/>
                  <a:pt x="9999384" y="680595"/>
                  <a:pt x="10011326" y="686491"/>
                </a:cubicBezTo>
                <a:cubicBezTo>
                  <a:pt x="10024478" y="692841"/>
                  <a:pt x="10037177" y="699945"/>
                  <a:pt x="10049725" y="707202"/>
                </a:cubicBezTo>
                <a:lnTo>
                  <a:pt x="10061278" y="715158"/>
                </a:lnTo>
                <a:lnTo>
                  <a:pt x="10060611" y="712492"/>
                </a:lnTo>
                <a:cubicBezTo>
                  <a:pt x="10059250" y="706899"/>
                  <a:pt x="10057889" y="701456"/>
                  <a:pt x="10056529" y="695863"/>
                </a:cubicBezTo>
                <a:cubicBezTo>
                  <a:pt x="10053960" y="684525"/>
                  <a:pt x="10052750" y="672885"/>
                  <a:pt x="10051692" y="661244"/>
                </a:cubicBezTo>
                <a:lnTo>
                  <a:pt x="10052192" y="628582"/>
                </a:lnTo>
                <a:lnTo>
                  <a:pt x="10049876" y="627986"/>
                </a:lnTo>
                <a:cubicBezTo>
                  <a:pt x="10029619" y="609845"/>
                  <a:pt x="10009664" y="591099"/>
                  <a:pt x="9988047" y="574771"/>
                </a:cubicBezTo>
                <a:cubicBezTo>
                  <a:pt x="9982754" y="570691"/>
                  <a:pt x="9977161" y="567063"/>
                  <a:pt x="9971718" y="563282"/>
                </a:cubicBezTo>
                <a:cubicBezTo>
                  <a:pt x="9966427" y="559654"/>
                  <a:pt x="9961137" y="556178"/>
                  <a:pt x="9955845" y="552701"/>
                </a:cubicBezTo>
                <a:cubicBezTo>
                  <a:pt x="9944960" y="545444"/>
                  <a:pt x="9933925" y="538489"/>
                  <a:pt x="9922889" y="531687"/>
                </a:cubicBezTo>
                <a:cubicBezTo>
                  <a:pt x="9917446" y="528362"/>
                  <a:pt x="9912003" y="525186"/>
                  <a:pt x="9906562" y="522011"/>
                </a:cubicBezTo>
                <a:cubicBezTo>
                  <a:pt x="9895073" y="515814"/>
                  <a:pt x="9883431" y="510221"/>
                  <a:pt x="9871640" y="504929"/>
                </a:cubicBezTo>
                <a:cubicBezTo>
                  <a:pt x="9861057" y="500091"/>
                  <a:pt x="9850173" y="495103"/>
                  <a:pt x="9838986" y="491776"/>
                </a:cubicBezTo>
                <a:close/>
                <a:moveTo>
                  <a:pt x="10097649" y="488299"/>
                </a:moveTo>
                <a:cubicBezTo>
                  <a:pt x="10096137" y="492229"/>
                  <a:pt x="10095078" y="496160"/>
                  <a:pt x="10094021" y="500241"/>
                </a:cubicBezTo>
                <a:cubicBezTo>
                  <a:pt x="10091451" y="511278"/>
                  <a:pt x="10089033" y="522313"/>
                  <a:pt x="10086612" y="533198"/>
                </a:cubicBezTo>
                <a:cubicBezTo>
                  <a:pt x="10084195" y="544536"/>
                  <a:pt x="10082228" y="555873"/>
                  <a:pt x="10080264" y="567363"/>
                </a:cubicBezTo>
                <a:cubicBezTo>
                  <a:pt x="10078299" y="578852"/>
                  <a:pt x="10076937" y="590341"/>
                  <a:pt x="10076181" y="601983"/>
                </a:cubicBezTo>
                <a:cubicBezTo>
                  <a:pt x="10075426" y="613320"/>
                  <a:pt x="10075123" y="624508"/>
                  <a:pt x="10075275" y="635847"/>
                </a:cubicBezTo>
                <a:cubicBezTo>
                  <a:pt x="10075729" y="651115"/>
                  <a:pt x="10076937" y="666233"/>
                  <a:pt x="10079357" y="681351"/>
                </a:cubicBezTo>
                <a:cubicBezTo>
                  <a:pt x="10080567" y="689061"/>
                  <a:pt x="10082228" y="696619"/>
                  <a:pt x="10084195" y="704179"/>
                </a:cubicBezTo>
                <a:cubicBezTo>
                  <a:pt x="10085857" y="710981"/>
                  <a:pt x="10087520" y="717783"/>
                  <a:pt x="10089183" y="724435"/>
                </a:cubicBezTo>
                <a:lnTo>
                  <a:pt x="10087006" y="732876"/>
                </a:lnTo>
                <a:lnTo>
                  <a:pt x="10113824" y="751345"/>
                </a:lnTo>
                <a:lnTo>
                  <a:pt x="10149581" y="782727"/>
                </a:lnTo>
                <a:lnTo>
                  <a:pt x="10149803" y="759660"/>
                </a:lnTo>
                <a:cubicBezTo>
                  <a:pt x="10151012" y="747263"/>
                  <a:pt x="10153130" y="734868"/>
                  <a:pt x="10155095" y="722470"/>
                </a:cubicBezTo>
                <a:cubicBezTo>
                  <a:pt x="10156153" y="715819"/>
                  <a:pt x="10157363" y="709016"/>
                  <a:pt x="10158723" y="702364"/>
                </a:cubicBezTo>
                <a:cubicBezTo>
                  <a:pt x="10160083" y="695562"/>
                  <a:pt x="10161445" y="688759"/>
                  <a:pt x="10163410" y="682108"/>
                </a:cubicBezTo>
                <a:cubicBezTo>
                  <a:pt x="10165224" y="675757"/>
                  <a:pt x="10167189" y="669710"/>
                  <a:pt x="10169911" y="663663"/>
                </a:cubicBezTo>
                <a:cubicBezTo>
                  <a:pt x="10171271" y="660640"/>
                  <a:pt x="10172934" y="657616"/>
                  <a:pt x="10174899" y="654896"/>
                </a:cubicBezTo>
                <a:lnTo>
                  <a:pt x="10179915" y="649619"/>
                </a:lnTo>
                <a:lnTo>
                  <a:pt x="10166887" y="617553"/>
                </a:lnTo>
                <a:cubicBezTo>
                  <a:pt x="10162200" y="606518"/>
                  <a:pt x="10157515" y="595633"/>
                  <a:pt x="10152979" y="584598"/>
                </a:cubicBezTo>
                <a:cubicBezTo>
                  <a:pt x="10148595" y="573562"/>
                  <a:pt x="10144212" y="562525"/>
                  <a:pt x="10139072" y="551944"/>
                </a:cubicBezTo>
                <a:cubicBezTo>
                  <a:pt x="10134082" y="541513"/>
                  <a:pt x="10128640" y="531384"/>
                  <a:pt x="10122896" y="521405"/>
                </a:cubicBezTo>
                <a:cubicBezTo>
                  <a:pt x="10119720" y="516266"/>
                  <a:pt x="10116546" y="511125"/>
                  <a:pt x="10113068" y="506137"/>
                </a:cubicBezTo>
                <a:cubicBezTo>
                  <a:pt x="10109139" y="500695"/>
                  <a:pt x="10105056" y="495706"/>
                  <a:pt x="10100522" y="491019"/>
                </a:cubicBezTo>
                <a:cubicBezTo>
                  <a:pt x="10099614" y="490113"/>
                  <a:pt x="10098557" y="489205"/>
                  <a:pt x="10097649" y="488299"/>
                </a:cubicBezTo>
                <a:close/>
                <a:moveTo>
                  <a:pt x="10703411" y="473484"/>
                </a:moveTo>
                <a:cubicBezTo>
                  <a:pt x="10692376" y="473786"/>
                  <a:pt x="10681188" y="474391"/>
                  <a:pt x="10670303" y="476052"/>
                </a:cubicBezTo>
                <a:cubicBezTo>
                  <a:pt x="10654430" y="478927"/>
                  <a:pt x="10638557" y="482704"/>
                  <a:pt x="10623741" y="488903"/>
                </a:cubicBezTo>
                <a:cubicBezTo>
                  <a:pt x="10618753" y="491473"/>
                  <a:pt x="10614217" y="494497"/>
                  <a:pt x="10609833" y="497974"/>
                </a:cubicBezTo>
                <a:cubicBezTo>
                  <a:pt x="10607263" y="500393"/>
                  <a:pt x="10604844" y="502963"/>
                  <a:pt x="10602727" y="505683"/>
                </a:cubicBezTo>
                <a:cubicBezTo>
                  <a:pt x="10602124" y="506741"/>
                  <a:pt x="10601518" y="507800"/>
                  <a:pt x="10601065" y="508859"/>
                </a:cubicBezTo>
                <a:cubicBezTo>
                  <a:pt x="10603181" y="510824"/>
                  <a:pt x="10605297" y="512638"/>
                  <a:pt x="10607565" y="514301"/>
                </a:cubicBezTo>
                <a:cubicBezTo>
                  <a:pt x="10612252" y="517172"/>
                  <a:pt x="10617242" y="519591"/>
                  <a:pt x="10622228" y="522010"/>
                </a:cubicBezTo>
                <a:cubicBezTo>
                  <a:pt x="10628579" y="525186"/>
                  <a:pt x="10635080" y="528209"/>
                  <a:pt x="10641428" y="531233"/>
                </a:cubicBezTo>
                <a:cubicBezTo>
                  <a:pt x="10653070" y="536977"/>
                  <a:pt x="10665012" y="541965"/>
                  <a:pt x="10677258" y="546501"/>
                </a:cubicBezTo>
                <a:cubicBezTo>
                  <a:pt x="10687386" y="550129"/>
                  <a:pt x="10697817" y="553758"/>
                  <a:pt x="10708097" y="557386"/>
                </a:cubicBezTo>
                <a:cubicBezTo>
                  <a:pt x="10714145" y="559502"/>
                  <a:pt x="10720192" y="561468"/>
                  <a:pt x="10726238" y="563282"/>
                </a:cubicBezTo>
                <a:cubicBezTo>
                  <a:pt x="10731379" y="564793"/>
                  <a:pt x="10736821" y="565852"/>
                  <a:pt x="10742112" y="566910"/>
                </a:cubicBezTo>
                <a:cubicBezTo>
                  <a:pt x="10753753" y="569329"/>
                  <a:pt x="10765545" y="571596"/>
                  <a:pt x="10777336" y="573562"/>
                </a:cubicBezTo>
                <a:cubicBezTo>
                  <a:pt x="10787616" y="575224"/>
                  <a:pt x="10797896" y="577190"/>
                  <a:pt x="10808327" y="578249"/>
                </a:cubicBezTo>
                <a:cubicBezTo>
                  <a:pt x="10823595" y="579306"/>
                  <a:pt x="10838713" y="579457"/>
                  <a:pt x="10853983" y="579609"/>
                </a:cubicBezTo>
                <a:lnTo>
                  <a:pt x="10855148" y="580692"/>
                </a:lnTo>
                <a:lnTo>
                  <a:pt x="10863053" y="572504"/>
                </a:lnTo>
                <a:cubicBezTo>
                  <a:pt x="10864717" y="570842"/>
                  <a:pt x="10866380" y="569329"/>
                  <a:pt x="10868042" y="567818"/>
                </a:cubicBezTo>
                <a:cubicBezTo>
                  <a:pt x="10872880" y="563585"/>
                  <a:pt x="10877870" y="559503"/>
                  <a:pt x="10883463" y="556176"/>
                </a:cubicBezTo>
                <a:lnTo>
                  <a:pt x="10895644" y="549498"/>
                </a:lnTo>
                <a:lnTo>
                  <a:pt x="10884067" y="549071"/>
                </a:lnTo>
                <a:cubicBezTo>
                  <a:pt x="10875752" y="548466"/>
                  <a:pt x="10867437" y="547711"/>
                  <a:pt x="10859274" y="546501"/>
                </a:cubicBezTo>
                <a:cubicBezTo>
                  <a:pt x="10852169" y="545443"/>
                  <a:pt x="10845366" y="544233"/>
                  <a:pt x="10838413" y="542572"/>
                </a:cubicBezTo>
                <a:cubicBezTo>
                  <a:pt x="10832667" y="541210"/>
                  <a:pt x="10827074" y="539395"/>
                  <a:pt x="10821480" y="537582"/>
                </a:cubicBezTo>
                <a:cubicBezTo>
                  <a:pt x="10815282" y="535617"/>
                  <a:pt x="10809235" y="533501"/>
                  <a:pt x="10803037" y="531687"/>
                </a:cubicBezTo>
                <a:cubicBezTo>
                  <a:pt x="10796385" y="529720"/>
                  <a:pt x="10789884" y="527906"/>
                  <a:pt x="10783232" y="525791"/>
                </a:cubicBezTo>
                <a:cubicBezTo>
                  <a:pt x="10776278" y="523522"/>
                  <a:pt x="10769324" y="521407"/>
                  <a:pt x="10762672" y="518383"/>
                </a:cubicBezTo>
                <a:cubicBezTo>
                  <a:pt x="10756776" y="515661"/>
                  <a:pt x="10751032" y="512789"/>
                  <a:pt x="10745287" y="509765"/>
                </a:cubicBezTo>
                <a:cubicBezTo>
                  <a:pt x="10739844" y="506894"/>
                  <a:pt x="10734404" y="503870"/>
                  <a:pt x="10729111" y="500544"/>
                </a:cubicBezTo>
                <a:cubicBezTo>
                  <a:pt x="10725938" y="498579"/>
                  <a:pt x="10722762" y="496462"/>
                  <a:pt x="10719738" y="494195"/>
                </a:cubicBezTo>
                <a:cubicBezTo>
                  <a:pt x="10718227" y="492986"/>
                  <a:pt x="10716866" y="491624"/>
                  <a:pt x="10715656" y="489962"/>
                </a:cubicBezTo>
                <a:cubicBezTo>
                  <a:pt x="10714599" y="488449"/>
                  <a:pt x="10713842" y="486786"/>
                  <a:pt x="10713237" y="485125"/>
                </a:cubicBezTo>
                <a:cubicBezTo>
                  <a:pt x="10712180" y="482706"/>
                  <a:pt x="10712785" y="480136"/>
                  <a:pt x="10713087" y="477565"/>
                </a:cubicBezTo>
                <a:lnTo>
                  <a:pt x="10715180" y="473540"/>
                </a:lnTo>
                <a:close/>
                <a:moveTo>
                  <a:pt x="9956915" y="447492"/>
                </a:moveTo>
                <a:lnTo>
                  <a:pt x="9956967" y="447544"/>
                </a:lnTo>
                <a:lnTo>
                  <a:pt x="9957508" y="448085"/>
                </a:lnTo>
                <a:close/>
                <a:moveTo>
                  <a:pt x="9956532" y="447109"/>
                </a:moveTo>
                <a:lnTo>
                  <a:pt x="9956552" y="447129"/>
                </a:lnTo>
                <a:lnTo>
                  <a:pt x="9956546" y="447123"/>
                </a:lnTo>
                <a:close/>
                <a:moveTo>
                  <a:pt x="9956504" y="447080"/>
                </a:moveTo>
                <a:lnTo>
                  <a:pt x="9956509" y="447085"/>
                </a:lnTo>
                <a:lnTo>
                  <a:pt x="9956506" y="447082"/>
                </a:lnTo>
                <a:close/>
                <a:moveTo>
                  <a:pt x="9956496" y="447072"/>
                </a:moveTo>
                <a:lnTo>
                  <a:pt x="9956497" y="447074"/>
                </a:lnTo>
                <a:lnTo>
                  <a:pt x="9956496" y="447073"/>
                </a:lnTo>
                <a:close/>
                <a:moveTo>
                  <a:pt x="9956493" y="447069"/>
                </a:moveTo>
                <a:lnTo>
                  <a:pt x="9956496" y="447072"/>
                </a:lnTo>
                <a:lnTo>
                  <a:pt x="9956494" y="447071"/>
                </a:lnTo>
                <a:close/>
                <a:moveTo>
                  <a:pt x="9956489" y="447066"/>
                </a:moveTo>
                <a:lnTo>
                  <a:pt x="9956493" y="447069"/>
                </a:lnTo>
                <a:lnTo>
                  <a:pt x="9956491" y="447068"/>
                </a:lnTo>
                <a:close/>
                <a:moveTo>
                  <a:pt x="9956478" y="447058"/>
                </a:moveTo>
                <a:lnTo>
                  <a:pt x="9956488" y="447066"/>
                </a:lnTo>
                <a:lnTo>
                  <a:pt x="9956491" y="447068"/>
                </a:lnTo>
                <a:lnTo>
                  <a:pt x="9956494" y="447071"/>
                </a:lnTo>
                <a:lnTo>
                  <a:pt x="9956496" y="447073"/>
                </a:lnTo>
                <a:lnTo>
                  <a:pt x="9956497" y="447074"/>
                </a:lnTo>
                <a:lnTo>
                  <a:pt x="9956497" y="447074"/>
                </a:lnTo>
                <a:lnTo>
                  <a:pt x="9956502" y="447079"/>
                </a:lnTo>
                <a:lnTo>
                  <a:pt x="9956506" y="447082"/>
                </a:lnTo>
                <a:lnTo>
                  <a:pt x="9956518" y="447095"/>
                </a:lnTo>
                <a:lnTo>
                  <a:pt x="9956546" y="447123"/>
                </a:lnTo>
                <a:lnTo>
                  <a:pt x="9956602" y="447179"/>
                </a:lnTo>
                <a:lnTo>
                  <a:pt x="9956552" y="447129"/>
                </a:lnTo>
                <a:lnTo>
                  <a:pt x="9956921" y="447490"/>
                </a:lnTo>
                <a:lnTo>
                  <a:pt x="9956905" y="447485"/>
                </a:lnTo>
                <a:lnTo>
                  <a:pt x="9956915" y="447492"/>
                </a:lnTo>
                <a:lnTo>
                  <a:pt x="9956904" y="447485"/>
                </a:lnTo>
                <a:lnTo>
                  <a:pt x="9956904" y="447484"/>
                </a:lnTo>
                <a:lnTo>
                  <a:pt x="9956904" y="447482"/>
                </a:lnTo>
                <a:close/>
                <a:moveTo>
                  <a:pt x="9956478" y="447057"/>
                </a:moveTo>
                <a:lnTo>
                  <a:pt x="9956489" y="447066"/>
                </a:lnTo>
                <a:lnTo>
                  <a:pt x="9956488" y="447066"/>
                </a:lnTo>
                <a:close/>
                <a:moveTo>
                  <a:pt x="9956477" y="447057"/>
                </a:moveTo>
                <a:lnTo>
                  <a:pt x="9956478" y="447057"/>
                </a:lnTo>
                <a:lnTo>
                  <a:pt x="9956478" y="447058"/>
                </a:lnTo>
                <a:close/>
                <a:moveTo>
                  <a:pt x="9956474" y="447054"/>
                </a:moveTo>
                <a:lnTo>
                  <a:pt x="9956475" y="447054"/>
                </a:lnTo>
                <a:lnTo>
                  <a:pt x="9956477" y="447057"/>
                </a:lnTo>
                <a:close/>
                <a:moveTo>
                  <a:pt x="9956470" y="447049"/>
                </a:moveTo>
                <a:lnTo>
                  <a:pt x="9956472" y="447050"/>
                </a:lnTo>
                <a:lnTo>
                  <a:pt x="9956470" y="447050"/>
                </a:lnTo>
                <a:close/>
                <a:moveTo>
                  <a:pt x="9956455" y="447033"/>
                </a:moveTo>
                <a:lnTo>
                  <a:pt x="9956458" y="447035"/>
                </a:lnTo>
                <a:lnTo>
                  <a:pt x="9956458" y="447036"/>
                </a:lnTo>
                <a:close/>
                <a:moveTo>
                  <a:pt x="9956453" y="447031"/>
                </a:moveTo>
                <a:lnTo>
                  <a:pt x="9956455" y="447031"/>
                </a:lnTo>
                <a:lnTo>
                  <a:pt x="9956455" y="447033"/>
                </a:lnTo>
                <a:close/>
                <a:moveTo>
                  <a:pt x="9956331" y="446909"/>
                </a:moveTo>
                <a:lnTo>
                  <a:pt x="9956453" y="447030"/>
                </a:lnTo>
                <a:lnTo>
                  <a:pt x="9956451" y="447030"/>
                </a:lnTo>
                <a:close/>
                <a:moveTo>
                  <a:pt x="9956013" y="446591"/>
                </a:moveTo>
                <a:lnTo>
                  <a:pt x="9956331" y="446909"/>
                </a:lnTo>
                <a:lnTo>
                  <a:pt x="9956299" y="446877"/>
                </a:lnTo>
                <a:close/>
                <a:moveTo>
                  <a:pt x="9955240" y="445819"/>
                </a:moveTo>
                <a:lnTo>
                  <a:pt x="9956013" y="446591"/>
                </a:lnTo>
                <a:lnTo>
                  <a:pt x="9955391" y="445971"/>
                </a:lnTo>
                <a:cubicBezTo>
                  <a:pt x="9955391" y="445971"/>
                  <a:pt x="9955391" y="445971"/>
                  <a:pt x="9955240" y="445819"/>
                </a:cubicBezTo>
                <a:close/>
                <a:moveTo>
                  <a:pt x="10549112" y="403989"/>
                </a:moveTo>
                <a:lnTo>
                  <a:pt x="10531072" y="406210"/>
                </a:lnTo>
                <a:cubicBezTo>
                  <a:pt x="10523966" y="407118"/>
                  <a:pt x="10517013" y="408024"/>
                  <a:pt x="10510058" y="409083"/>
                </a:cubicBezTo>
                <a:cubicBezTo>
                  <a:pt x="10504313" y="410141"/>
                  <a:pt x="10498569" y="411350"/>
                  <a:pt x="10492823" y="412861"/>
                </a:cubicBezTo>
                <a:cubicBezTo>
                  <a:pt x="10486171" y="414525"/>
                  <a:pt x="10479670" y="416339"/>
                  <a:pt x="10473473" y="418909"/>
                </a:cubicBezTo>
                <a:cubicBezTo>
                  <a:pt x="10475590" y="420421"/>
                  <a:pt x="10477706" y="421932"/>
                  <a:pt x="10479823" y="423445"/>
                </a:cubicBezTo>
                <a:cubicBezTo>
                  <a:pt x="10484056" y="426165"/>
                  <a:pt x="10488439" y="428433"/>
                  <a:pt x="10492976" y="430701"/>
                </a:cubicBezTo>
                <a:cubicBezTo>
                  <a:pt x="10497813" y="433120"/>
                  <a:pt x="10502802" y="435539"/>
                  <a:pt x="10507790" y="437654"/>
                </a:cubicBezTo>
                <a:cubicBezTo>
                  <a:pt x="10517768" y="442040"/>
                  <a:pt x="10528048" y="445969"/>
                  <a:pt x="10538328" y="449901"/>
                </a:cubicBezTo>
                <a:cubicBezTo>
                  <a:pt x="10550573" y="453981"/>
                  <a:pt x="10562818" y="457459"/>
                  <a:pt x="10575366" y="460332"/>
                </a:cubicBezTo>
                <a:cubicBezTo>
                  <a:pt x="10581110" y="461692"/>
                  <a:pt x="10586856" y="462447"/>
                  <a:pt x="10592601" y="463506"/>
                </a:cubicBezTo>
                <a:cubicBezTo>
                  <a:pt x="10598194" y="464414"/>
                  <a:pt x="10603787" y="465471"/>
                  <a:pt x="10609381" y="466529"/>
                </a:cubicBezTo>
                <a:lnTo>
                  <a:pt x="10610772" y="468731"/>
                </a:lnTo>
                <a:lnTo>
                  <a:pt x="10618753" y="464412"/>
                </a:lnTo>
                <a:cubicBezTo>
                  <a:pt x="10624195" y="462144"/>
                  <a:pt x="10629939" y="460029"/>
                  <a:pt x="10635684" y="458518"/>
                </a:cubicBezTo>
                <a:cubicBezTo>
                  <a:pt x="10641731" y="456854"/>
                  <a:pt x="10647778" y="455341"/>
                  <a:pt x="10653976" y="454132"/>
                </a:cubicBezTo>
                <a:lnTo>
                  <a:pt x="10671935" y="451050"/>
                </a:lnTo>
                <a:lnTo>
                  <a:pt x="10655640" y="445214"/>
                </a:lnTo>
                <a:cubicBezTo>
                  <a:pt x="10647325" y="442341"/>
                  <a:pt x="10639011" y="439468"/>
                  <a:pt x="10630847" y="436446"/>
                </a:cubicBezTo>
                <a:cubicBezTo>
                  <a:pt x="10623136" y="433572"/>
                  <a:pt x="10615275" y="430550"/>
                  <a:pt x="10607566" y="427678"/>
                </a:cubicBezTo>
                <a:cubicBezTo>
                  <a:pt x="10595774" y="423443"/>
                  <a:pt x="10583983" y="419363"/>
                  <a:pt x="10572190" y="414979"/>
                </a:cubicBezTo>
                <a:cubicBezTo>
                  <a:pt x="10566445" y="412711"/>
                  <a:pt x="10560852" y="410443"/>
                  <a:pt x="10555409" y="407572"/>
                </a:cubicBezTo>
                <a:close/>
                <a:moveTo>
                  <a:pt x="10179132" y="344230"/>
                </a:moveTo>
                <a:cubicBezTo>
                  <a:pt x="10174144" y="350277"/>
                  <a:pt x="10169911" y="356778"/>
                  <a:pt x="10165829" y="363428"/>
                </a:cubicBezTo>
                <a:cubicBezTo>
                  <a:pt x="10162956" y="368721"/>
                  <a:pt x="10160235" y="374164"/>
                  <a:pt x="10157967" y="379907"/>
                </a:cubicBezTo>
                <a:cubicBezTo>
                  <a:pt x="10155398" y="385954"/>
                  <a:pt x="10153584" y="392152"/>
                  <a:pt x="10151920" y="398503"/>
                </a:cubicBezTo>
                <a:cubicBezTo>
                  <a:pt x="10150106" y="406059"/>
                  <a:pt x="10148292" y="413771"/>
                  <a:pt x="10146932" y="421481"/>
                </a:cubicBezTo>
                <a:cubicBezTo>
                  <a:pt x="10145419" y="430098"/>
                  <a:pt x="10144513" y="438714"/>
                  <a:pt x="10143605" y="447333"/>
                </a:cubicBezTo>
                <a:cubicBezTo>
                  <a:pt x="10142245" y="462298"/>
                  <a:pt x="10140885" y="477416"/>
                  <a:pt x="10141186" y="492532"/>
                </a:cubicBezTo>
                <a:cubicBezTo>
                  <a:pt x="10141337" y="495103"/>
                  <a:pt x="10141337" y="497672"/>
                  <a:pt x="10141640" y="500242"/>
                </a:cubicBezTo>
                <a:lnTo>
                  <a:pt x="10139839" y="502669"/>
                </a:lnTo>
                <a:lnTo>
                  <a:pt x="10155096" y="528662"/>
                </a:lnTo>
                <a:cubicBezTo>
                  <a:pt x="10161143" y="540151"/>
                  <a:pt x="10166586" y="551944"/>
                  <a:pt x="10171423" y="563887"/>
                </a:cubicBezTo>
                <a:cubicBezTo>
                  <a:pt x="10176412" y="576283"/>
                  <a:pt x="10181400" y="588528"/>
                  <a:pt x="10186692" y="600621"/>
                </a:cubicBezTo>
                <a:lnTo>
                  <a:pt x="10201746" y="637288"/>
                </a:lnTo>
                <a:lnTo>
                  <a:pt x="10202716" y="637207"/>
                </a:lnTo>
                <a:cubicBezTo>
                  <a:pt x="10205436" y="637359"/>
                  <a:pt x="10207855" y="638115"/>
                  <a:pt x="10210426" y="638870"/>
                </a:cubicBezTo>
                <a:lnTo>
                  <a:pt x="10210924" y="639155"/>
                </a:lnTo>
                <a:lnTo>
                  <a:pt x="10213449" y="625717"/>
                </a:lnTo>
                <a:cubicBezTo>
                  <a:pt x="10215868" y="612565"/>
                  <a:pt x="10218741" y="599414"/>
                  <a:pt x="10222066" y="586412"/>
                </a:cubicBezTo>
                <a:cubicBezTo>
                  <a:pt x="10225090" y="574318"/>
                  <a:pt x="10228870" y="562376"/>
                  <a:pt x="10234614" y="551339"/>
                </a:cubicBezTo>
                <a:lnTo>
                  <a:pt x="10240260" y="541581"/>
                </a:lnTo>
                <a:lnTo>
                  <a:pt x="10234463" y="537280"/>
                </a:lnTo>
                <a:cubicBezTo>
                  <a:pt x="10233254" y="527757"/>
                  <a:pt x="10232497" y="518233"/>
                  <a:pt x="10230835" y="508708"/>
                </a:cubicBezTo>
                <a:cubicBezTo>
                  <a:pt x="10229323" y="499941"/>
                  <a:pt x="10227812" y="491021"/>
                  <a:pt x="10226148" y="482253"/>
                </a:cubicBezTo>
                <a:cubicBezTo>
                  <a:pt x="10222974" y="465474"/>
                  <a:pt x="10219950" y="448693"/>
                  <a:pt x="10215565" y="432366"/>
                </a:cubicBezTo>
                <a:cubicBezTo>
                  <a:pt x="10211332" y="418458"/>
                  <a:pt x="10206193" y="404851"/>
                  <a:pt x="10200901" y="391246"/>
                </a:cubicBezTo>
                <a:cubicBezTo>
                  <a:pt x="10195308" y="377033"/>
                  <a:pt x="10190017" y="362522"/>
                  <a:pt x="10182459" y="349218"/>
                </a:cubicBezTo>
                <a:cubicBezTo>
                  <a:pt x="10181400" y="347557"/>
                  <a:pt x="10180341" y="345742"/>
                  <a:pt x="10179132" y="344230"/>
                </a:cubicBezTo>
                <a:close/>
                <a:moveTo>
                  <a:pt x="10718227" y="343019"/>
                </a:moveTo>
                <a:cubicBezTo>
                  <a:pt x="10702354" y="341659"/>
                  <a:pt x="10686630" y="341354"/>
                  <a:pt x="10670908" y="343471"/>
                </a:cubicBezTo>
                <a:cubicBezTo>
                  <a:pt x="10657908" y="345739"/>
                  <a:pt x="10645057" y="348915"/>
                  <a:pt x="10632510" y="352996"/>
                </a:cubicBezTo>
                <a:cubicBezTo>
                  <a:pt x="10626009" y="355113"/>
                  <a:pt x="10619508" y="357835"/>
                  <a:pt x="10613160" y="360403"/>
                </a:cubicBezTo>
                <a:cubicBezTo>
                  <a:pt x="10607566" y="362671"/>
                  <a:pt x="10602124" y="365091"/>
                  <a:pt x="10596680" y="367510"/>
                </a:cubicBezTo>
                <a:cubicBezTo>
                  <a:pt x="10591390" y="369927"/>
                  <a:pt x="10586249" y="372348"/>
                  <a:pt x="10581110" y="375067"/>
                </a:cubicBezTo>
                <a:cubicBezTo>
                  <a:pt x="10575668" y="377941"/>
                  <a:pt x="10570075" y="380814"/>
                  <a:pt x="10564934" y="384442"/>
                </a:cubicBezTo>
                <a:cubicBezTo>
                  <a:pt x="10572190" y="388370"/>
                  <a:pt x="10579748" y="391395"/>
                  <a:pt x="10587459" y="394268"/>
                </a:cubicBezTo>
                <a:cubicBezTo>
                  <a:pt x="10596077" y="397292"/>
                  <a:pt x="10604694" y="400315"/>
                  <a:pt x="10613310" y="403489"/>
                </a:cubicBezTo>
                <a:cubicBezTo>
                  <a:pt x="10622835" y="406965"/>
                  <a:pt x="10632056" y="410593"/>
                  <a:pt x="10641430" y="414073"/>
                </a:cubicBezTo>
                <a:cubicBezTo>
                  <a:pt x="10652315" y="418001"/>
                  <a:pt x="10663350" y="421932"/>
                  <a:pt x="10674235" y="425863"/>
                </a:cubicBezTo>
                <a:cubicBezTo>
                  <a:pt x="10686026" y="429945"/>
                  <a:pt x="10697969" y="433875"/>
                  <a:pt x="10709912" y="437502"/>
                </a:cubicBezTo>
                <a:cubicBezTo>
                  <a:pt x="10722157" y="441133"/>
                  <a:pt x="10734705" y="443852"/>
                  <a:pt x="10747253" y="446726"/>
                </a:cubicBezTo>
                <a:lnTo>
                  <a:pt x="10749151" y="449725"/>
                </a:lnTo>
                <a:lnTo>
                  <a:pt x="10765545" y="444306"/>
                </a:lnTo>
                <a:cubicBezTo>
                  <a:pt x="10777035" y="440378"/>
                  <a:pt x="10788070" y="435386"/>
                  <a:pt x="10799861" y="432364"/>
                </a:cubicBezTo>
                <a:lnTo>
                  <a:pt x="10830382" y="428592"/>
                </a:lnTo>
                <a:lnTo>
                  <a:pt x="10783082" y="383382"/>
                </a:lnTo>
                <a:cubicBezTo>
                  <a:pt x="10774465" y="373706"/>
                  <a:pt x="10766604" y="363127"/>
                  <a:pt x="10759801" y="352242"/>
                </a:cubicBezTo>
                <a:lnTo>
                  <a:pt x="10757271" y="347793"/>
                </a:lnTo>
                <a:lnTo>
                  <a:pt x="10754359" y="348310"/>
                </a:lnTo>
                <a:cubicBezTo>
                  <a:pt x="10748915" y="347553"/>
                  <a:pt x="10743473" y="346193"/>
                  <a:pt x="10738030" y="345436"/>
                </a:cubicBezTo>
                <a:cubicBezTo>
                  <a:pt x="10731379" y="344530"/>
                  <a:pt x="10724879" y="343774"/>
                  <a:pt x="10718227" y="343019"/>
                </a:cubicBezTo>
                <a:close/>
                <a:moveTo>
                  <a:pt x="9793481" y="316260"/>
                </a:moveTo>
                <a:cubicBezTo>
                  <a:pt x="9798471" y="332890"/>
                  <a:pt x="9804820" y="349066"/>
                  <a:pt x="9812078" y="364637"/>
                </a:cubicBezTo>
                <a:cubicBezTo>
                  <a:pt x="9819485" y="380360"/>
                  <a:pt x="9827497" y="395931"/>
                  <a:pt x="9836264" y="410898"/>
                </a:cubicBezTo>
                <a:cubicBezTo>
                  <a:pt x="9844429" y="424353"/>
                  <a:pt x="9853348" y="437502"/>
                  <a:pt x="9863024" y="450052"/>
                </a:cubicBezTo>
                <a:cubicBezTo>
                  <a:pt x="9867861" y="456402"/>
                  <a:pt x="9873001" y="462599"/>
                  <a:pt x="9877838" y="468948"/>
                </a:cubicBezTo>
                <a:cubicBezTo>
                  <a:pt x="9880408" y="472275"/>
                  <a:pt x="9882827" y="475449"/>
                  <a:pt x="9885549" y="478624"/>
                </a:cubicBezTo>
                <a:lnTo>
                  <a:pt x="9892681" y="487013"/>
                </a:lnTo>
                <a:lnTo>
                  <a:pt x="9894921" y="487997"/>
                </a:lnTo>
                <a:cubicBezTo>
                  <a:pt x="9907923" y="494346"/>
                  <a:pt x="9920621" y="501150"/>
                  <a:pt x="9932866" y="508557"/>
                </a:cubicBezTo>
                <a:cubicBezTo>
                  <a:pt x="9944205" y="515360"/>
                  <a:pt x="9955240" y="522465"/>
                  <a:pt x="9966276" y="529722"/>
                </a:cubicBezTo>
                <a:lnTo>
                  <a:pt x="9981573" y="540067"/>
                </a:lnTo>
                <a:lnTo>
                  <a:pt x="9972474" y="496009"/>
                </a:lnTo>
                <a:lnTo>
                  <a:pt x="9969487" y="459300"/>
                </a:lnTo>
                <a:lnTo>
                  <a:pt x="9966881" y="457308"/>
                </a:lnTo>
                <a:cubicBezTo>
                  <a:pt x="9965974" y="456553"/>
                  <a:pt x="9965219" y="455646"/>
                  <a:pt x="9964311" y="454737"/>
                </a:cubicBezTo>
                <a:lnTo>
                  <a:pt x="9956921" y="447490"/>
                </a:lnTo>
                <a:lnTo>
                  <a:pt x="9957205" y="447633"/>
                </a:lnTo>
                <a:cubicBezTo>
                  <a:pt x="9956904" y="447329"/>
                  <a:pt x="9956450" y="447028"/>
                  <a:pt x="9956148" y="446576"/>
                </a:cubicBezTo>
                <a:cubicBezTo>
                  <a:pt x="9955694" y="446122"/>
                  <a:pt x="9955240" y="445819"/>
                  <a:pt x="9954939" y="445365"/>
                </a:cubicBezTo>
                <a:cubicBezTo>
                  <a:pt x="9955090" y="445517"/>
                  <a:pt x="9955240" y="445668"/>
                  <a:pt x="9955240" y="445668"/>
                </a:cubicBezTo>
                <a:cubicBezTo>
                  <a:pt x="9946170" y="436748"/>
                  <a:pt x="9937099" y="427828"/>
                  <a:pt x="9927878" y="418910"/>
                </a:cubicBezTo>
                <a:cubicBezTo>
                  <a:pt x="9918657" y="409840"/>
                  <a:pt x="9909435" y="400769"/>
                  <a:pt x="9899758" y="391849"/>
                </a:cubicBezTo>
                <a:lnTo>
                  <a:pt x="9898008" y="390292"/>
                </a:lnTo>
                <a:lnTo>
                  <a:pt x="9893410" y="389734"/>
                </a:lnTo>
                <a:lnTo>
                  <a:pt x="9890007" y="383182"/>
                </a:lnTo>
                <a:lnTo>
                  <a:pt x="9869826" y="365242"/>
                </a:lnTo>
                <a:cubicBezTo>
                  <a:pt x="9860302" y="356926"/>
                  <a:pt x="9849871" y="349520"/>
                  <a:pt x="9839440" y="342414"/>
                </a:cubicBezTo>
                <a:cubicBezTo>
                  <a:pt x="9829613" y="335761"/>
                  <a:pt x="9819636" y="329263"/>
                  <a:pt x="9809356" y="323367"/>
                </a:cubicBezTo>
                <a:cubicBezTo>
                  <a:pt x="9804215" y="320643"/>
                  <a:pt x="9798925" y="318075"/>
                  <a:pt x="9793481" y="316260"/>
                </a:cubicBezTo>
                <a:close/>
                <a:moveTo>
                  <a:pt x="10387971" y="309103"/>
                </a:moveTo>
                <a:lnTo>
                  <a:pt x="10375360" y="309306"/>
                </a:lnTo>
                <a:cubicBezTo>
                  <a:pt x="10368708" y="309760"/>
                  <a:pt x="10362056" y="310515"/>
                  <a:pt x="10355404" y="311574"/>
                </a:cubicBezTo>
                <a:cubicBezTo>
                  <a:pt x="10350113" y="312633"/>
                  <a:pt x="10344974" y="314144"/>
                  <a:pt x="10339682" y="315506"/>
                </a:cubicBezTo>
                <a:cubicBezTo>
                  <a:pt x="10335600" y="316563"/>
                  <a:pt x="10331518" y="317621"/>
                  <a:pt x="10327588" y="318981"/>
                </a:cubicBezTo>
                <a:cubicBezTo>
                  <a:pt x="10328042" y="319435"/>
                  <a:pt x="10328494" y="319738"/>
                  <a:pt x="10328948" y="320191"/>
                </a:cubicBezTo>
                <a:cubicBezTo>
                  <a:pt x="10331670" y="322610"/>
                  <a:pt x="10334541" y="324878"/>
                  <a:pt x="10337414" y="327146"/>
                </a:cubicBezTo>
                <a:cubicBezTo>
                  <a:pt x="10343461" y="331833"/>
                  <a:pt x="10349659" y="336367"/>
                  <a:pt x="10356009" y="340751"/>
                </a:cubicBezTo>
                <a:cubicBezTo>
                  <a:pt x="10362812" y="345437"/>
                  <a:pt x="10369463" y="349974"/>
                  <a:pt x="10376115" y="354811"/>
                </a:cubicBezTo>
                <a:cubicBezTo>
                  <a:pt x="10381557" y="358741"/>
                  <a:pt x="10387151" y="362974"/>
                  <a:pt x="10392745" y="366906"/>
                </a:cubicBezTo>
                <a:cubicBezTo>
                  <a:pt x="10396675" y="369475"/>
                  <a:pt x="10400606" y="372045"/>
                  <a:pt x="10404838" y="374162"/>
                </a:cubicBezTo>
                <a:cubicBezTo>
                  <a:pt x="10409374" y="376581"/>
                  <a:pt x="10414212" y="378545"/>
                  <a:pt x="10418898" y="380511"/>
                </a:cubicBezTo>
                <a:cubicBezTo>
                  <a:pt x="10427969" y="384290"/>
                  <a:pt x="10437040" y="388070"/>
                  <a:pt x="10446261" y="391698"/>
                </a:cubicBezTo>
                <a:cubicBezTo>
                  <a:pt x="10451703" y="393663"/>
                  <a:pt x="10457146" y="395326"/>
                  <a:pt x="10462588" y="396837"/>
                </a:cubicBezTo>
                <a:lnTo>
                  <a:pt x="10462904" y="397061"/>
                </a:lnTo>
                <a:lnTo>
                  <a:pt x="10476647" y="391395"/>
                </a:lnTo>
                <a:lnTo>
                  <a:pt x="10506336" y="385156"/>
                </a:lnTo>
                <a:lnTo>
                  <a:pt x="10498567" y="382628"/>
                </a:lnTo>
                <a:cubicBezTo>
                  <a:pt x="10494788" y="381268"/>
                  <a:pt x="10491009" y="379755"/>
                  <a:pt x="10487228" y="378242"/>
                </a:cubicBezTo>
                <a:cubicBezTo>
                  <a:pt x="10481183" y="375824"/>
                  <a:pt x="10475134" y="373254"/>
                  <a:pt x="10469240" y="370532"/>
                </a:cubicBezTo>
                <a:cubicBezTo>
                  <a:pt x="10457447" y="365242"/>
                  <a:pt x="10446110" y="359195"/>
                  <a:pt x="10435073" y="352392"/>
                </a:cubicBezTo>
                <a:cubicBezTo>
                  <a:pt x="10424038" y="345588"/>
                  <a:pt x="10413304" y="338030"/>
                  <a:pt x="10403174" y="330017"/>
                </a:cubicBezTo>
                <a:cubicBezTo>
                  <a:pt x="10400757" y="328203"/>
                  <a:pt x="10398337" y="326238"/>
                  <a:pt x="10396070" y="324275"/>
                </a:cubicBezTo>
                <a:cubicBezTo>
                  <a:pt x="10392442" y="321250"/>
                  <a:pt x="10388812" y="317924"/>
                  <a:pt x="10387151" y="313388"/>
                </a:cubicBezTo>
                <a:close/>
                <a:moveTo>
                  <a:pt x="10528802" y="290711"/>
                </a:moveTo>
                <a:cubicBezTo>
                  <a:pt x="10517767" y="290711"/>
                  <a:pt x="10506882" y="290863"/>
                  <a:pt x="10495998" y="292374"/>
                </a:cubicBezTo>
                <a:cubicBezTo>
                  <a:pt x="10481786" y="295096"/>
                  <a:pt x="10468030" y="299782"/>
                  <a:pt x="10453970" y="303259"/>
                </a:cubicBezTo>
                <a:lnTo>
                  <a:pt x="10441849" y="305895"/>
                </a:lnTo>
                <a:lnTo>
                  <a:pt x="10435979" y="309608"/>
                </a:lnTo>
                <a:lnTo>
                  <a:pt x="10429751" y="308525"/>
                </a:lnTo>
                <a:lnTo>
                  <a:pt x="10429631" y="308551"/>
                </a:lnTo>
                <a:cubicBezTo>
                  <a:pt x="10426306" y="309306"/>
                  <a:pt x="10423130" y="310214"/>
                  <a:pt x="10419955" y="311271"/>
                </a:cubicBezTo>
                <a:cubicBezTo>
                  <a:pt x="10420259" y="311574"/>
                  <a:pt x="10420560" y="311725"/>
                  <a:pt x="10420862" y="312028"/>
                </a:cubicBezTo>
                <a:cubicBezTo>
                  <a:pt x="10424944" y="315353"/>
                  <a:pt x="10429026" y="318377"/>
                  <a:pt x="10433259" y="321402"/>
                </a:cubicBezTo>
                <a:cubicBezTo>
                  <a:pt x="10444748" y="329263"/>
                  <a:pt x="10456541" y="336518"/>
                  <a:pt x="10468937" y="342717"/>
                </a:cubicBezTo>
                <a:cubicBezTo>
                  <a:pt x="10482391" y="349369"/>
                  <a:pt x="10496148" y="355264"/>
                  <a:pt x="10510209" y="360555"/>
                </a:cubicBezTo>
                <a:cubicBezTo>
                  <a:pt x="10517464" y="362974"/>
                  <a:pt x="10525023" y="364487"/>
                  <a:pt x="10532581" y="365998"/>
                </a:cubicBezTo>
                <a:lnTo>
                  <a:pt x="10545174" y="368439"/>
                </a:lnTo>
                <a:lnTo>
                  <a:pt x="10549061" y="365091"/>
                </a:lnTo>
                <a:cubicBezTo>
                  <a:pt x="10552537" y="362368"/>
                  <a:pt x="10556317" y="360103"/>
                  <a:pt x="10560247" y="357984"/>
                </a:cubicBezTo>
                <a:cubicBezTo>
                  <a:pt x="10565689" y="354960"/>
                  <a:pt x="10571132" y="352240"/>
                  <a:pt x="10576726" y="349518"/>
                </a:cubicBezTo>
                <a:cubicBezTo>
                  <a:pt x="10588821" y="343774"/>
                  <a:pt x="10601065" y="338332"/>
                  <a:pt x="10613463" y="333494"/>
                </a:cubicBezTo>
                <a:cubicBezTo>
                  <a:pt x="10625708" y="328809"/>
                  <a:pt x="10638103" y="325029"/>
                  <a:pt x="10650953" y="322157"/>
                </a:cubicBezTo>
                <a:lnTo>
                  <a:pt x="10670241" y="319608"/>
                </a:lnTo>
                <a:lnTo>
                  <a:pt x="10653826" y="312633"/>
                </a:lnTo>
                <a:cubicBezTo>
                  <a:pt x="10646871" y="310214"/>
                  <a:pt x="10639767" y="307946"/>
                  <a:pt x="10632661" y="305981"/>
                </a:cubicBezTo>
                <a:cubicBezTo>
                  <a:pt x="10624649" y="303864"/>
                  <a:pt x="10616635" y="302050"/>
                  <a:pt x="10608623" y="300386"/>
                </a:cubicBezTo>
                <a:cubicBezTo>
                  <a:pt x="10592296" y="296911"/>
                  <a:pt x="10575819" y="293585"/>
                  <a:pt x="10559188" y="291770"/>
                </a:cubicBezTo>
                <a:cubicBezTo>
                  <a:pt x="10549061" y="291014"/>
                  <a:pt x="10538932" y="290711"/>
                  <a:pt x="10528802" y="290711"/>
                </a:cubicBezTo>
                <a:close/>
                <a:moveTo>
                  <a:pt x="10018823" y="273606"/>
                </a:moveTo>
                <a:lnTo>
                  <a:pt x="10018603" y="273670"/>
                </a:lnTo>
                <a:lnTo>
                  <a:pt x="10014954" y="278922"/>
                </a:lnTo>
                <a:cubicBezTo>
                  <a:pt x="10012838" y="282853"/>
                  <a:pt x="10011024" y="286783"/>
                  <a:pt x="10009210" y="290714"/>
                </a:cubicBezTo>
                <a:cubicBezTo>
                  <a:pt x="10007396" y="294947"/>
                  <a:pt x="10006186" y="299331"/>
                  <a:pt x="10004826" y="303715"/>
                </a:cubicBezTo>
                <a:lnTo>
                  <a:pt x="10004602" y="304970"/>
                </a:lnTo>
                <a:lnTo>
                  <a:pt x="10004977" y="306435"/>
                </a:lnTo>
                <a:lnTo>
                  <a:pt x="10004137" y="307578"/>
                </a:lnTo>
                <a:lnTo>
                  <a:pt x="9999384" y="334253"/>
                </a:lnTo>
                <a:cubicBezTo>
                  <a:pt x="9998022" y="345592"/>
                  <a:pt x="9997267" y="357079"/>
                  <a:pt x="9996511" y="368569"/>
                </a:cubicBezTo>
                <a:cubicBezTo>
                  <a:pt x="9994848" y="390792"/>
                  <a:pt x="9993034" y="413015"/>
                  <a:pt x="9993337" y="435239"/>
                </a:cubicBezTo>
                <a:cubicBezTo>
                  <a:pt x="9993942" y="457461"/>
                  <a:pt x="9994697" y="479533"/>
                  <a:pt x="9998478" y="501452"/>
                </a:cubicBezTo>
                <a:cubicBezTo>
                  <a:pt x="10001953" y="521710"/>
                  <a:pt x="10006791" y="541665"/>
                  <a:pt x="10011478" y="561771"/>
                </a:cubicBezTo>
                <a:lnTo>
                  <a:pt x="10011076" y="562319"/>
                </a:lnTo>
                <a:lnTo>
                  <a:pt x="10052666" y="597517"/>
                </a:lnTo>
                <a:lnTo>
                  <a:pt x="10052901" y="582179"/>
                </a:lnTo>
                <a:cubicBezTo>
                  <a:pt x="10053506" y="575981"/>
                  <a:pt x="10054564" y="569782"/>
                  <a:pt x="10055621" y="563735"/>
                </a:cubicBezTo>
                <a:cubicBezTo>
                  <a:pt x="10056680" y="557386"/>
                  <a:pt x="10057588" y="551188"/>
                  <a:pt x="10058797" y="544838"/>
                </a:cubicBezTo>
                <a:cubicBezTo>
                  <a:pt x="10061216" y="531837"/>
                  <a:pt x="10064390" y="518836"/>
                  <a:pt x="10067111" y="505986"/>
                </a:cubicBezTo>
                <a:cubicBezTo>
                  <a:pt x="10068623" y="498880"/>
                  <a:pt x="10070287" y="491624"/>
                  <a:pt x="10072402" y="484672"/>
                </a:cubicBezTo>
                <a:cubicBezTo>
                  <a:pt x="10074367" y="478171"/>
                  <a:pt x="10076937" y="471973"/>
                  <a:pt x="10080717" y="466379"/>
                </a:cubicBezTo>
                <a:cubicBezTo>
                  <a:pt x="10081019" y="466531"/>
                  <a:pt x="10081019" y="466379"/>
                  <a:pt x="10081171" y="466228"/>
                </a:cubicBezTo>
                <a:lnTo>
                  <a:pt x="10092175" y="459568"/>
                </a:lnTo>
                <a:lnTo>
                  <a:pt x="10081321" y="427377"/>
                </a:lnTo>
                <a:cubicBezTo>
                  <a:pt x="10075727" y="409992"/>
                  <a:pt x="10071645" y="392152"/>
                  <a:pt x="10066808" y="374618"/>
                </a:cubicBezTo>
                <a:cubicBezTo>
                  <a:pt x="10062878" y="361161"/>
                  <a:pt x="10058645" y="347707"/>
                  <a:pt x="10053353" y="334707"/>
                </a:cubicBezTo>
                <a:cubicBezTo>
                  <a:pt x="10048062" y="321554"/>
                  <a:pt x="10041864" y="308552"/>
                  <a:pt x="10034758" y="296157"/>
                </a:cubicBezTo>
                <a:close/>
                <a:moveTo>
                  <a:pt x="10838110" y="220416"/>
                </a:moveTo>
                <a:cubicBezTo>
                  <a:pt x="10839621" y="222379"/>
                  <a:pt x="10841286" y="224346"/>
                  <a:pt x="10842947" y="226309"/>
                </a:cubicBezTo>
                <a:cubicBezTo>
                  <a:pt x="10848693" y="233265"/>
                  <a:pt x="10854286" y="240067"/>
                  <a:pt x="10860032" y="246869"/>
                </a:cubicBezTo>
                <a:cubicBezTo>
                  <a:pt x="10871067" y="259871"/>
                  <a:pt x="10882858" y="272267"/>
                  <a:pt x="10894498" y="284664"/>
                </a:cubicBezTo>
                <a:lnTo>
                  <a:pt x="10921202" y="311055"/>
                </a:lnTo>
                <a:lnTo>
                  <a:pt x="10922767" y="302050"/>
                </a:lnTo>
                <a:cubicBezTo>
                  <a:pt x="10924129" y="299783"/>
                  <a:pt x="10925640" y="297666"/>
                  <a:pt x="10927454" y="295852"/>
                </a:cubicBezTo>
                <a:cubicBezTo>
                  <a:pt x="10928362" y="294793"/>
                  <a:pt x="10929419" y="293887"/>
                  <a:pt x="10930630" y="293133"/>
                </a:cubicBezTo>
                <a:lnTo>
                  <a:pt x="10945990" y="288932"/>
                </a:lnTo>
                <a:lnTo>
                  <a:pt x="10936827" y="279372"/>
                </a:lnTo>
                <a:cubicBezTo>
                  <a:pt x="10927001" y="269699"/>
                  <a:pt x="10916268" y="260777"/>
                  <a:pt x="10904930" y="252765"/>
                </a:cubicBezTo>
                <a:cubicBezTo>
                  <a:pt x="10893138" y="244904"/>
                  <a:pt x="10880136" y="238857"/>
                  <a:pt x="10867136" y="232961"/>
                </a:cubicBezTo>
                <a:cubicBezTo>
                  <a:pt x="10857611" y="228577"/>
                  <a:pt x="10847936" y="224346"/>
                  <a:pt x="10838110" y="220416"/>
                </a:cubicBezTo>
                <a:close/>
                <a:moveTo>
                  <a:pt x="10799559" y="216483"/>
                </a:moveTo>
                <a:cubicBezTo>
                  <a:pt x="10799861" y="216786"/>
                  <a:pt x="10800012" y="217089"/>
                  <a:pt x="10800315" y="217392"/>
                </a:cubicBezTo>
                <a:cubicBezTo>
                  <a:pt x="10800618" y="217692"/>
                  <a:pt x="10800920" y="218148"/>
                  <a:pt x="10801223" y="218449"/>
                </a:cubicBezTo>
                <a:cubicBezTo>
                  <a:pt x="10800769" y="217843"/>
                  <a:pt x="10800164" y="217089"/>
                  <a:pt x="10799559" y="216483"/>
                </a:cubicBezTo>
                <a:close/>
                <a:moveTo>
                  <a:pt x="10794571" y="181410"/>
                </a:moveTo>
                <a:cubicBezTo>
                  <a:pt x="10795174" y="181564"/>
                  <a:pt x="10795477" y="181866"/>
                  <a:pt x="10795780" y="182166"/>
                </a:cubicBezTo>
                <a:cubicBezTo>
                  <a:pt x="10796233" y="182469"/>
                  <a:pt x="10796839" y="182924"/>
                  <a:pt x="10797291" y="183224"/>
                </a:cubicBezTo>
                <a:cubicBezTo>
                  <a:pt x="10796385" y="182620"/>
                  <a:pt x="10795477" y="182016"/>
                  <a:pt x="10794571" y="181410"/>
                </a:cubicBezTo>
                <a:close/>
                <a:moveTo>
                  <a:pt x="10703865" y="177330"/>
                </a:moveTo>
                <a:cubicBezTo>
                  <a:pt x="10696910" y="177026"/>
                  <a:pt x="10689805" y="176572"/>
                  <a:pt x="10682851" y="177480"/>
                </a:cubicBezTo>
                <a:lnTo>
                  <a:pt x="10678177" y="178848"/>
                </a:lnTo>
                <a:lnTo>
                  <a:pt x="10698877" y="197588"/>
                </a:lnTo>
                <a:cubicBezTo>
                  <a:pt x="10707343" y="206354"/>
                  <a:pt x="10715658" y="215425"/>
                  <a:pt x="10723670" y="224497"/>
                </a:cubicBezTo>
                <a:cubicBezTo>
                  <a:pt x="10727752" y="229031"/>
                  <a:pt x="10731683" y="233566"/>
                  <a:pt x="10735613" y="238102"/>
                </a:cubicBezTo>
                <a:cubicBezTo>
                  <a:pt x="10737578" y="240522"/>
                  <a:pt x="10739543" y="242790"/>
                  <a:pt x="10741509" y="245057"/>
                </a:cubicBezTo>
                <a:lnTo>
                  <a:pt x="10743401" y="247377"/>
                </a:lnTo>
                <a:lnTo>
                  <a:pt x="10746801" y="246114"/>
                </a:lnTo>
                <a:cubicBezTo>
                  <a:pt x="10750429" y="246114"/>
                  <a:pt x="10754208" y="246720"/>
                  <a:pt x="10757684" y="247626"/>
                </a:cubicBezTo>
                <a:cubicBezTo>
                  <a:pt x="10770837" y="251254"/>
                  <a:pt x="10783837" y="255789"/>
                  <a:pt x="10796688" y="260777"/>
                </a:cubicBezTo>
                <a:cubicBezTo>
                  <a:pt x="10809086" y="265615"/>
                  <a:pt x="10821330" y="270907"/>
                  <a:pt x="10833575" y="276350"/>
                </a:cubicBezTo>
                <a:cubicBezTo>
                  <a:pt x="10844762" y="281337"/>
                  <a:pt x="10855949" y="286327"/>
                  <a:pt x="10866683" y="292222"/>
                </a:cubicBezTo>
                <a:lnTo>
                  <a:pt x="10869070" y="293644"/>
                </a:lnTo>
                <a:lnTo>
                  <a:pt x="10867590" y="292071"/>
                </a:lnTo>
                <a:cubicBezTo>
                  <a:pt x="10858217" y="282245"/>
                  <a:pt x="10849145" y="272267"/>
                  <a:pt x="10840378" y="261838"/>
                </a:cubicBezTo>
                <a:cubicBezTo>
                  <a:pt x="10832214" y="252162"/>
                  <a:pt x="10824051" y="242485"/>
                  <a:pt x="10816190" y="232509"/>
                </a:cubicBezTo>
                <a:lnTo>
                  <a:pt x="10809466" y="222729"/>
                </a:lnTo>
                <a:lnTo>
                  <a:pt x="10808025" y="222984"/>
                </a:lnTo>
                <a:cubicBezTo>
                  <a:pt x="10805908" y="222532"/>
                  <a:pt x="10804094" y="221624"/>
                  <a:pt x="10802432" y="220111"/>
                </a:cubicBezTo>
                <a:cubicBezTo>
                  <a:pt x="10802129" y="219659"/>
                  <a:pt x="10801826" y="219358"/>
                  <a:pt x="10801524" y="219053"/>
                </a:cubicBezTo>
                <a:cubicBezTo>
                  <a:pt x="10795327" y="212553"/>
                  <a:pt x="10788221" y="207111"/>
                  <a:pt x="10780964" y="201970"/>
                </a:cubicBezTo>
                <a:cubicBezTo>
                  <a:pt x="10781871" y="202577"/>
                  <a:pt x="10782778" y="203181"/>
                  <a:pt x="10783685" y="203784"/>
                </a:cubicBezTo>
                <a:cubicBezTo>
                  <a:pt x="10782778" y="203181"/>
                  <a:pt x="10782023" y="202577"/>
                  <a:pt x="10781115" y="201970"/>
                </a:cubicBezTo>
                <a:cubicBezTo>
                  <a:pt x="10771894" y="195471"/>
                  <a:pt x="10761766" y="190481"/>
                  <a:pt x="10751334" y="186400"/>
                </a:cubicBezTo>
                <a:cubicBezTo>
                  <a:pt x="10735915" y="181410"/>
                  <a:pt x="10719889" y="179294"/>
                  <a:pt x="10703865" y="177330"/>
                </a:cubicBezTo>
                <a:close/>
                <a:moveTo>
                  <a:pt x="10340588" y="176876"/>
                </a:moveTo>
                <a:cubicBezTo>
                  <a:pt x="10335600" y="176876"/>
                  <a:pt x="10330762" y="177026"/>
                  <a:pt x="10325772" y="177177"/>
                </a:cubicBezTo>
                <a:cubicBezTo>
                  <a:pt x="10316249" y="177480"/>
                  <a:pt x="10306725" y="178085"/>
                  <a:pt x="10297200" y="178841"/>
                </a:cubicBezTo>
                <a:cubicBezTo>
                  <a:pt x="10287223" y="179596"/>
                  <a:pt x="10277396" y="180805"/>
                  <a:pt x="10267419" y="181864"/>
                </a:cubicBezTo>
                <a:lnTo>
                  <a:pt x="10240747" y="184959"/>
                </a:lnTo>
                <a:lnTo>
                  <a:pt x="10241115" y="184888"/>
                </a:lnTo>
                <a:cubicBezTo>
                  <a:pt x="10240812" y="184888"/>
                  <a:pt x="10240360" y="185038"/>
                  <a:pt x="10240056" y="185038"/>
                </a:cubicBezTo>
                <a:lnTo>
                  <a:pt x="10240747" y="184959"/>
                </a:lnTo>
                <a:lnTo>
                  <a:pt x="10222217" y="188516"/>
                </a:lnTo>
                <a:cubicBezTo>
                  <a:pt x="10225845" y="191690"/>
                  <a:pt x="10229473" y="194714"/>
                  <a:pt x="10233252" y="197890"/>
                </a:cubicBezTo>
                <a:cubicBezTo>
                  <a:pt x="10239906" y="203634"/>
                  <a:pt x="10247010" y="208925"/>
                  <a:pt x="10254115" y="214064"/>
                </a:cubicBezTo>
                <a:cubicBezTo>
                  <a:pt x="10268930" y="224043"/>
                  <a:pt x="10284502" y="232659"/>
                  <a:pt x="10300073" y="241276"/>
                </a:cubicBezTo>
                <a:cubicBezTo>
                  <a:pt x="10308388" y="245812"/>
                  <a:pt x="10316854" y="250347"/>
                  <a:pt x="10325320" y="254580"/>
                </a:cubicBezTo>
                <a:cubicBezTo>
                  <a:pt x="10333181" y="258662"/>
                  <a:pt x="10341344" y="262139"/>
                  <a:pt x="10349508" y="265464"/>
                </a:cubicBezTo>
                <a:cubicBezTo>
                  <a:pt x="10356007" y="267883"/>
                  <a:pt x="10362659" y="270151"/>
                  <a:pt x="10369463" y="271814"/>
                </a:cubicBezTo>
                <a:cubicBezTo>
                  <a:pt x="10376720" y="273629"/>
                  <a:pt x="10383826" y="275443"/>
                  <a:pt x="10391082" y="276652"/>
                </a:cubicBezTo>
                <a:lnTo>
                  <a:pt x="10430315" y="283485"/>
                </a:lnTo>
                <a:lnTo>
                  <a:pt x="10445807" y="279676"/>
                </a:lnTo>
                <a:cubicBezTo>
                  <a:pt x="10457447" y="276804"/>
                  <a:pt x="10468937" y="273175"/>
                  <a:pt x="10480577" y="270304"/>
                </a:cubicBezTo>
                <a:cubicBezTo>
                  <a:pt x="10487381" y="268640"/>
                  <a:pt x="10494487" y="267431"/>
                  <a:pt x="10501440" y="266675"/>
                </a:cubicBezTo>
                <a:cubicBezTo>
                  <a:pt x="10507638" y="266071"/>
                  <a:pt x="10513988" y="266071"/>
                  <a:pt x="10520186" y="265918"/>
                </a:cubicBezTo>
                <a:lnTo>
                  <a:pt x="10522595" y="265939"/>
                </a:lnTo>
                <a:lnTo>
                  <a:pt x="10514593" y="258814"/>
                </a:lnTo>
                <a:cubicBezTo>
                  <a:pt x="10507033" y="251859"/>
                  <a:pt x="10499475" y="244906"/>
                  <a:pt x="10492218" y="237651"/>
                </a:cubicBezTo>
                <a:cubicBezTo>
                  <a:pt x="10484962" y="230241"/>
                  <a:pt x="10477704" y="222984"/>
                  <a:pt x="10470903" y="215275"/>
                </a:cubicBezTo>
                <a:lnTo>
                  <a:pt x="10460341" y="201696"/>
                </a:lnTo>
                <a:lnTo>
                  <a:pt x="10455633" y="203180"/>
                </a:lnTo>
                <a:cubicBezTo>
                  <a:pt x="10450040" y="200610"/>
                  <a:pt x="10444296" y="198342"/>
                  <a:pt x="10438400" y="196226"/>
                </a:cubicBezTo>
                <a:cubicBezTo>
                  <a:pt x="10424944" y="191539"/>
                  <a:pt x="10410885" y="187911"/>
                  <a:pt x="10396977" y="185038"/>
                </a:cubicBezTo>
                <a:cubicBezTo>
                  <a:pt x="10382616" y="182015"/>
                  <a:pt x="10368254" y="179294"/>
                  <a:pt x="10353741" y="177480"/>
                </a:cubicBezTo>
                <a:cubicBezTo>
                  <a:pt x="10349356" y="177026"/>
                  <a:pt x="10344972" y="176876"/>
                  <a:pt x="10340588" y="176876"/>
                </a:cubicBezTo>
                <a:close/>
                <a:moveTo>
                  <a:pt x="10059553" y="163725"/>
                </a:moveTo>
                <a:cubicBezTo>
                  <a:pt x="10057586" y="166143"/>
                  <a:pt x="10055621" y="168562"/>
                  <a:pt x="10054110" y="171132"/>
                </a:cubicBezTo>
                <a:cubicBezTo>
                  <a:pt x="10048667" y="181866"/>
                  <a:pt x="10044586" y="192901"/>
                  <a:pt x="10040958" y="204240"/>
                </a:cubicBezTo>
                <a:cubicBezTo>
                  <a:pt x="10037631" y="214671"/>
                  <a:pt x="10034457" y="225254"/>
                  <a:pt x="10031735" y="235988"/>
                </a:cubicBezTo>
                <a:lnTo>
                  <a:pt x="10028614" y="249217"/>
                </a:lnTo>
                <a:lnTo>
                  <a:pt x="10030979" y="250651"/>
                </a:lnTo>
                <a:cubicBezTo>
                  <a:pt x="10032643" y="252013"/>
                  <a:pt x="10034154" y="253677"/>
                  <a:pt x="10035666" y="255187"/>
                </a:cubicBezTo>
                <a:cubicBezTo>
                  <a:pt x="10039748" y="259569"/>
                  <a:pt x="10043375" y="264561"/>
                  <a:pt x="10046852" y="269397"/>
                </a:cubicBezTo>
                <a:cubicBezTo>
                  <a:pt x="10054563" y="280131"/>
                  <a:pt x="10061064" y="291923"/>
                  <a:pt x="10066808" y="303715"/>
                </a:cubicBezTo>
                <a:cubicBezTo>
                  <a:pt x="10078600" y="327903"/>
                  <a:pt x="10087066" y="353603"/>
                  <a:pt x="10093718" y="379606"/>
                </a:cubicBezTo>
                <a:cubicBezTo>
                  <a:pt x="10096137" y="388676"/>
                  <a:pt x="10098405" y="397898"/>
                  <a:pt x="10100822" y="406968"/>
                </a:cubicBezTo>
                <a:lnTo>
                  <a:pt x="10117974" y="458421"/>
                </a:lnTo>
                <a:lnTo>
                  <a:pt x="10120325" y="432668"/>
                </a:lnTo>
                <a:cubicBezTo>
                  <a:pt x="10121836" y="419969"/>
                  <a:pt x="10124405" y="407573"/>
                  <a:pt x="10127431" y="395176"/>
                </a:cubicBezTo>
                <a:cubicBezTo>
                  <a:pt x="10129245" y="388072"/>
                  <a:pt x="10131057" y="381117"/>
                  <a:pt x="10133628" y="374314"/>
                </a:cubicBezTo>
                <a:lnTo>
                  <a:pt x="10137526" y="365844"/>
                </a:lnTo>
                <a:lnTo>
                  <a:pt x="10135292" y="364185"/>
                </a:lnTo>
                <a:cubicBezTo>
                  <a:pt x="10133779" y="355416"/>
                  <a:pt x="10132268" y="346649"/>
                  <a:pt x="10130757" y="337878"/>
                </a:cubicBezTo>
                <a:cubicBezTo>
                  <a:pt x="10129699" y="331379"/>
                  <a:pt x="10128034" y="325029"/>
                  <a:pt x="10126675" y="318680"/>
                </a:cubicBezTo>
                <a:cubicBezTo>
                  <a:pt x="10124255" y="307494"/>
                  <a:pt x="10121233" y="296609"/>
                  <a:pt x="10118209" y="285573"/>
                </a:cubicBezTo>
                <a:cubicBezTo>
                  <a:pt x="10106567" y="250197"/>
                  <a:pt x="10091450" y="216032"/>
                  <a:pt x="10072704" y="183829"/>
                </a:cubicBezTo>
                <a:cubicBezTo>
                  <a:pt x="10068622" y="176877"/>
                  <a:pt x="10064390" y="170075"/>
                  <a:pt x="10059553" y="163725"/>
                </a:cubicBezTo>
                <a:close/>
                <a:moveTo>
                  <a:pt x="10568564" y="153897"/>
                </a:moveTo>
                <a:cubicBezTo>
                  <a:pt x="10572343" y="159945"/>
                  <a:pt x="10576273" y="165840"/>
                  <a:pt x="10580204" y="171586"/>
                </a:cubicBezTo>
                <a:cubicBezTo>
                  <a:pt x="10588216" y="183375"/>
                  <a:pt x="10596228" y="195168"/>
                  <a:pt x="10605148" y="206354"/>
                </a:cubicBezTo>
                <a:cubicBezTo>
                  <a:pt x="10611345" y="213610"/>
                  <a:pt x="10617543" y="220716"/>
                  <a:pt x="10624044" y="227671"/>
                </a:cubicBezTo>
                <a:cubicBezTo>
                  <a:pt x="10631302" y="235381"/>
                  <a:pt x="10638557" y="243393"/>
                  <a:pt x="10646420" y="250650"/>
                </a:cubicBezTo>
                <a:cubicBezTo>
                  <a:pt x="10653978" y="257755"/>
                  <a:pt x="10661839" y="264860"/>
                  <a:pt x="10670002" y="271361"/>
                </a:cubicBezTo>
                <a:cubicBezTo>
                  <a:pt x="10677863" y="277558"/>
                  <a:pt x="10685724" y="283304"/>
                  <a:pt x="10693888" y="289048"/>
                </a:cubicBezTo>
                <a:cubicBezTo>
                  <a:pt x="10703564" y="295699"/>
                  <a:pt x="10712936" y="302805"/>
                  <a:pt x="10723367" y="308097"/>
                </a:cubicBezTo>
                <a:lnTo>
                  <a:pt x="10739078" y="314993"/>
                </a:lnTo>
                <a:lnTo>
                  <a:pt x="10732136" y="299932"/>
                </a:lnTo>
                <a:cubicBezTo>
                  <a:pt x="10729868" y="294641"/>
                  <a:pt x="10727752" y="289351"/>
                  <a:pt x="10726543" y="283756"/>
                </a:cubicBezTo>
                <a:lnTo>
                  <a:pt x="10727492" y="266567"/>
                </a:lnTo>
                <a:lnTo>
                  <a:pt x="10727298" y="266524"/>
                </a:lnTo>
                <a:cubicBezTo>
                  <a:pt x="10726693" y="265615"/>
                  <a:pt x="10726089" y="264860"/>
                  <a:pt x="10725484" y="264104"/>
                </a:cubicBezTo>
                <a:cubicBezTo>
                  <a:pt x="10714448" y="251103"/>
                  <a:pt x="10703262" y="238102"/>
                  <a:pt x="10691470" y="225704"/>
                </a:cubicBezTo>
                <a:cubicBezTo>
                  <a:pt x="10684969" y="218751"/>
                  <a:pt x="10678468" y="211950"/>
                  <a:pt x="10671514" y="205448"/>
                </a:cubicBezTo>
                <a:cubicBezTo>
                  <a:pt x="10664561" y="198947"/>
                  <a:pt x="10657152" y="192749"/>
                  <a:pt x="10649443" y="187005"/>
                </a:cubicBezTo>
                <a:cubicBezTo>
                  <a:pt x="10643244" y="182924"/>
                  <a:pt x="10637046" y="178993"/>
                  <a:pt x="10630545" y="175514"/>
                </a:cubicBezTo>
                <a:cubicBezTo>
                  <a:pt x="10623289" y="171735"/>
                  <a:pt x="10615729" y="168257"/>
                  <a:pt x="10608020" y="165235"/>
                </a:cubicBezTo>
                <a:cubicBezTo>
                  <a:pt x="10600310" y="162513"/>
                  <a:pt x="10592601" y="160247"/>
                  <a:pt x="10584738" y="157977"/>
                </a:cubicBezTo>
                <a:cubicBezTo>
                  <a:pt x="10579296" y="156467"/>
                  <a:pt x="10574004" y="154954"/>
                  <a:pt x="10568564" y="153897"/>
                </a:cubicBezTo>
                <a:close/>
                <a:moveTo>
                  <a:pt x="9904142" y="133942"/>
                </a:moveTo>
                <a:cubicBezTo>
                  <a:pt x="9903537" y="135757"/>
                  <a:pt x="9903083" y="137572"/>
                  <a:pt x="9902479" y="139385"/>
                </a:cubicBezTo>
                <a:cubicBezTo>
                  <a:pt x="9900817" y="145282"/>
                  <a:pt x="9899154" y="151176"/>
                  <a:pt x="9897641" y="157073"/>
                </a:cubicBezTo>
                <a:cubicBezTo>
                  <a:pt x="9893711" y="174004"/>
                  <a:pt x="9891745" y="191390"/>
                  <a:pt x="9888723" y="208473"/>
                </a:cubicBezTo>
                <a:cubicBezTo>
                  <a:pt x="9885699" y="225555"/>
                  <a:pt x="9883885" y="242790"/>
                  <a:pt x="9883733" y="260326"/>
                </a:cubicBezTo>
                <a:cubicBezTo>
                  <a:pt x="9884490" y="282548"/>
                  <a:pt x="9888874" y="304772"/>
                  <a:pt x="9894770" y="326239"/>
                </a:cubicBezTo>
                <a:cubicBezTo>
                  <a:pt x="9895979" y="330318"/>
                  <a:pt x="9897339" y="334251"/>
                  <a:pt x="9898700" y="338181"/>
                </a:cubicBezTo>
                <a:cubicBezTo>
                  <a:pt x="9900363" y="343019"/>
                  <a:pt x="9901876" y="347857"/>
                  <a:pt x="9903387" y="352694"/>
                </a:cubicBezTo>
                <a:lnTo>
                  <a:pt x="9910143" y="368278"/>
                </a:lnTo>
                <a:lnTo>
                  <a:pt x="9916842" y="374313"/>
                </a:lnTo>
                <a:lnTo>
                  <a:pt x="9968820" y="424795"/>
                </a:lnTo>
                <a:lnTo>
                  <a:pt x="9968695" y="416341"/>
                </a:lnTo>
                <a:cubicBezTo>
                  <a:pt x="9969149" y="403189"/>
                  <a:pt x="9970055" y="390037"/>
                  <a:pt x="9970963" y="376884"/>
                </a:cubicBezTo>
                <a:cubicBezTo>
                  <a:pt x="9971869" y="363731"/>
                  <a:pt x="9972777" y="350578"/>
                  <a:pt x="9973985" y="337578"/>
                </a:cubicBezTo>
                <a:lnTo>
                  <a:pt x="9979362" y="306292"/>
                </a:lnTo>
                <a:lnTo>
                  <a:pt x="9975497" y="290711"/>
                </a:lnTo>
                <a:cubicBezTo>
                  <a:pt x="9973835" y="284967"/>
                  <a:pt x="9972021" y="279372"/>
                  <a:pt x="9970055" y="273630"/>
                </a:cubicBezTo>
                <a:cubicBezTo>
                  <a:pt x="9967939" y="267583"/>
                  <a:pt x="9965671" y="261536"/>
                  <a:pt x="9963252" y="255640"/>
                </a:cubicBezTo>
                <a:cubicBezTo>
                  <a:pt x="9958264" y="243242"/>
                  <a:pt x="9953577" y="230696"/>
                  <a:pt x="9947984" y="218602"/>
                </a:cubicBezTo>
                <a:cubicBezTo>
                  <a:pt x="9942542" y="206659"/>
                  <a:pt x="9936796" y="194866"/>
                  <a:pt x="9930598" y="183226"/>
                </a:cubicBezTo>
                <a:cubicBezTo>
                  <a:pt x="9924551" y="171736"/>
                  <a:pt x="9918655" y="160096"/>
                  <a:pt x="9912457" y="148758"/>
                </a:cubicBezTo>
                <a:cubicBezTo>
                  <a:pt x="9909888" y="143920"/>
                  <a:pt x="9907166" y="139082"/>
                  <a:pt x="9904445" y="134395"/>
                </a:cubicBezTo>
                <a:cubicBezTo>
                  <a:pt x="9904293" y="134245"/>
                  <a:pt x="9904293" y="134094"/>
                  <a:pt x="9904142" y="133942"/>
                </a:cubicBezTo>
                <a:close/>
                <a:moveTo>
                  <a:pt x="9899758" y="100381"/>
                </a:moveTo>
                <a:cubicBezTo>
                  <a:pt x="9902328" y="99777"/>
                  <a:pt x="9905351" y="99475"/>
                  <a:pt x="9907770" y="100835"/>
                </a:cubicBezTo>
                <a:cubicBezTo>
                  <a:pt x="9909735" y="101894"/>
                  <a:pt x="9911551" y="102800"/>
                  <a:pt x="9913213" y="104311"/>
                </a:cubicBezTo>
                <a:cubicBezTo>
                  <a:pt x="9914725" y="105673"/>
                  <a:pt x="9915935" y="107033"/>
                  <a:pt x="9917144" y="108546"/>
                </a:cubicBezTo>
                <a:cubicBezTo>
                  <a:pt x="9919109" y="111114"/>
                  <a:pt x="9920923" y="113836"/>
                  <a:pt x="9922586" y="116557"/>
                </a:cubicBezTo>
                <a:cubicBezTo>
                  <a:pt x="9929690" y="127744"/>
                  <a:pt x="9935890" y="139687"/>
                  <a:pt x="9942088" y="151327"/>
                </a:cubicBezTo>
                <a:cubicBezTo>
                  <a:pt x="9947832" y="162210"/>
                  <a:pt x="9953728" y="173097"/>
                  <a:pt x="9959170" y="184134"/>
                </a:cubicBezTo>
                <a:cubicBezTo>
                  <a:pt x="9965066" y="195925"/>
                  <a:pt x="9970660" y="207717"/>
                  <a:pt x="9975650" y="219961"/>
                </a:cubicBezTo>
                <a:cubicBezTo>
                  <a:pt x="9978219" y="226312"/>
                  <a:pt x="9980789" y="232510"/>
                  <a:pt x="9983358" y="238859"/>
                </a:cubicBezTo>
                <a:cubicBezTo>
                  <a:pt x="9985930" y="245207"/>
                  <a:pt x="9988650" y="251405"/>
                  <a:pt x="9990918" y="257908"/>
                </a:cubicBezTo>
                <a:lnTo>
                  <a:pt x="9993854" y="266174"/>
                </a:lnTo>
                <a:lnTo>
                  <a:pt x="9996057" y="261990"/>
                </a:lnTo>
                <a:cubicBezTo>
                  <a:pt x="9996813" y="261688"/>
                  <a:pt x="9997116" y="261235"/>
                  <a:pt x="9997568" y="260630"/>
                </a:cubicBezTo>
                <a:cubicBezTo>
                  <a:pt x="9998779" y="258966"/>
                  <a:pt x="9999989" y="257303"/>
                  <a:pt x="10001198" y="255792"/>
                </a:cubicBezTo>
                <a:lnTo>
                  <a:pt x="10001628" y="255453"/>
                </a:lnTo>
                <a:lnTo>
                  <a:pt x="10004977" y="242941"/>
                </a:lnTo>
                <a:cubicBezTo>
                  <a:pt x="10006640" y="236289"/>
                  <a:pt x="10008001" y="229637"/>
                  <a:pt x="10009816" y="222986"/>
                </a:cubicBezTo>
                <a:cubicBezTo>
                  <a:pt x="10011327" y="217392"/>
                  <a:pt x="10012989" y="211646"/>
                  <a:pt x="10014652" y="206054"/>
                </a:cubicBezTo>
                <a:cubicBezTo>
                  <a:pt x="10018281" y="193809"/>
                  <a:pt x="10022061" y="181412"/>
                  <a:pt x="10027351" y="169621"/>
                </a:cubicBezTo>
                <a:cubicBezTo>
                  <a:pt x="10029770" y="164177"/>
                  <a:pt x="10032341" y="158887"/>
                  <a:pt x="10035817" y="153898"/>
                </a:cubicBezTo>
                <a:cubicBezTo>
                  <a:pt x="10036876" y="152235"/>
                  <a:pt x="10038387" y="150270"/>
                  <a:pt x="10039899" y="148456"/>
                </a:cubicBezTo>
                <a:cubicBezTo>
                  <a:pt x="10043981" y="143920"/>
                  <a:pt x="10048516" y="139536"/>
                  <a:pt x="10054412" y="137421"/>
                </a:cubicBezTo>
                <a:cubicBezTo>
                  <a:pt x="10056831" y="136513"/>
                  <a:pt x="10059704" y="136059"/>
                  <a:pt x="10062273" y="136362"/>
                </a:cubicBezTo>
                <a:cubicBezTo>
                  <a:pt x="10064994" y="136664"/>
                  <a:pt x="10067563" y="137722"/>
                  <a:pt x="10069984" y="139233"/>
                </a:cubicBezTo>
                <a:cubicBezTo>
                  <a:pt x="10073158" y="141200"/>
                  <a:pt x="10075577" y="144222"/>
                  <a:pt x="10077845" y="147096"/>
                </a:cubicBezTo>
                <a:cubicBezTo>
                  <a:pt x="10085857" y="157374"/>
                  <a:pt x="10092358" y="168865"/>
                  <a:pt x="10098857" y="180051"/>
                </a:cubicBezTo>
                <a:cubicBezTo>
                  <a:pt x="10111859" y="202727"/>
                  <a:pt x="10122441" y="226614"/>
                  <a:pt x="10132116" y="250953"/>
                </a:cubicBezTo>
                <a:cubicBezTo>
                  <a:pt x="10134384" y="256848"/>
                  <a:pt x="10136652" y="262745"/>
                  <a:pt x="10138617" y="268792"/>
                </a:cubicBezTo>
                <a:cubicBezTo>
                  <a:pt x="10141186" y="276350"/>
                  <a:pt x="10143304" y="284061"/>
                  <a:pt x="10145419" y="291771"/>
                </a:cubicBezTo>
                <a:cubicBezTo>
                  <a:pt x="10149048" y="305075"/>
                  <a:pt x="10151920" y="318378"/>
                  <a:pt x="10154793" y="331833"/>
                </a:cubicBezTo>
                <a:lnTo>
                  <a:pt x="10155331" y="334816"/>
                </a:lnTo>
                <a:lnTo>
                  <a:pt x="10166735" y="321554"/>
                </a:lnTo>
                <a:cubicBezTo>
                  <a:pt x="10169758" y="318832"/>
                  <a:pt x="10174144" y="317018"/>
                  <a:pt x="10178224" y="316716"/>
                </a:cubicBezTo>
                <a:cubicBezTo>
                  <a:pt x="10183062" y="316263"/>
                  <a:pt x="10187296" y="317926"/>
                  <a:pt x="10191226" y="320797"/>
                </a:cubicBezTo>
                <a:cubicBezTo>
                  <a:pt x="10194854" y="323368"/>
                  <a:pt x="10197727" y="327449"/>
                  <a:pt x="10200297" y="331230"/>
                </a:cubicBezTo>
                <a:cubicBezTo>
                  <a:pt x="10204076" y="336822"/>
                  <a:pt x="10207402" y="342869"/>
                  <a:pt x="10210274" y="349068"/>
                </a:cubicBezTo>
                <a:cubicBezTo>
                  <a:pt x="10215868" y="361161"/>
                  <a:pt x="10220706" y="373559"/>
                  <a:pt x="10225391" y="385954"/>
                </a:cubicBezTo>
                <a:cubicBezTo>
                  <a:pt x="10229777" y="397444"/>
                  <a:pt x="10234160" y="408933"/>
                  <a:pt x="10237788" y="420726"/>
                </a:cubicBezTo>
                <a:cubicBezTo>
                  <a:pt x="10243231" y="438714"/>
                  <a:pt x="10246708" y="457310"/>
                  <a:pt x="10250186" y="475754"/>
                </a:cubicBezTo>
                <a:cubicBezTo>
                  <a:pt x="10251847" y="484974"/>
                  <a:pt x="10253662" y="494195"/>
                  <a:pt x="10255174" y="503416"/>
                </a:cubicBezTo>
                <a:lnTo>
                  <a:pt x="10257426" y="521345"/>
                </a:lnTo>
                <a:lnTo>
                  <a:pt x="10261070" y="517626"/>
                </a:lnTo>
                <a:cubicBezTo>
                  <a:pt x="10264699" y="515056"/>
                  <a:pt x="10268932" y="513092"/>
                  <a:pt x="10273315" y="512033"/>
                </a:cubicBezTo>
                <a:cubicBezTo>
                  <a:pt x="10278304" y="510824"/>
                  <a:pt x="10283748" y="510673"/>
                  <a:pt x="10288584" y="512487"/>
                </a:cubicBezTo>
                <a:cubicBezTo>
                  <a:pt x="10293572" y="514452"/>
                  <a:pt x="10297654" y="517325"/>
                  <a:pt x="10301282" y="521104"/>
                </a:cubicBezTo>
                <a:cubicBezTo>
                  <a:pt x="10302492" y="522313"/>
                  <a:pt x="10303701" y="523675"/>
                  <a:pt x="10304760" y="525035"/>
                </a:cubicBezTo>
                <a:cubicBezTo>
                  <a:pt x="10308842" y="530325"/>
                  <a:pt x="10312318" y="536221"/>
                  <a:pt x="10315341" y="542118"/>
                </a:cubicBezTo>
                <a:cubicBezTo>
                  <a:pt x="10318063" y="547560"/>
                  <a:pt x="10320331" y="553153"/>
                  <a:pt x="10322449" y="558899"/>
                </a:cubicBezTo>
                <a:cubicBezTo>
                  <a:pt x="10324866" y="565096"/>
                  <a:pt x="10326983" y="571445"/>
                  <a:pt x="10328948" y="577795"/>
                </a:cubicBezTo>
                <a:cubicBezTo>
                  <a:pt x="10332880" y="590494"/>
                  <a:pt x="10336960" y="603193"/>
                  <a:pt x="10339984" y="616042"/>
                </a:cubicBezTo>
                <a:cubicBezTo>
                  <a:pt x="10342856" y="628590"/>
                  <a:pt x="10345729" y="641289"/>
                  <a:pt x="10347997" y="653988"/>
                </a:cubicBezTo>
                <a:lnTo>
                  <a:pt x="10353557" y="706948"/>
                </a:lnTo>
                <a:lnTo>
                  <a:pt x="10355101" y="705842"/>
                </a:lnTo>
                <a:cubicBezTo>
                  <a:pt x="10360393" y="704028"/>
                  <a:pt x="10365835" y="704632"/>
                  <a:pt x="10370522" y="707807"/>
                </a:cubicBezTo>
                <a:cubicBezTo>
                  <a:pt x="10373847" y="710225"/>
                  <a:pt x="10376418" y="713552"/>
                  <a:pt x="10378837" y="716726"/>
                </a:cubicBezTo>
                <a:cubicBezTo>
                  <a:pt x="10381105" y="719901"/>
                  <a:pt x="10383221" y="723378"/>
                  <a:pt x="10385186" y="726856"/>
                </a:cubicBezTo>
                <a:cubicBezTo>
                  <a:pt x="10388209" y="732298"/>
                  <a:pt x="10390931" y="737740"/>
                  <a:pt x="10393501" y="743333"/>
                </a:cubicBezTo>
                <a:cubicBezTo>
                  <a:pt x="10396070" y="749230"/>
                  <a:pt x="10398188" y="755428"/>
                  <a:pt x="10400303" y="761475"/>
                </a:cubicBezTo>
                <a:cubicBezTo>
                  <a:pt x="10402268" y="767220"/>
                  <a:pt x="10404082" y="772813"/>
                  <a:pt x="10405746" y="778557"/>
                </a:cubicBezTo>
                <a:cubicBezTo>
                  <a:pt x="10407561" y="784907"/>
                  <a:pt x="10409375" y="791105"/>
                  <a:pt x="10411188" y="797455"/>
                </a:cubicBezTo>
                <a:cubicBezTo>
                  <a:pt x="10413002" y="803653"/>
                  <a:pt x="10415270" y="809700"/>
                  <a:pt x="10417235" y="815747"/>
                </a:cubicBezTo>
                <a:cubicBezTo>
                  <a:pt x="10421468" y="828597"/>
                  <a:pt x="10425399" y="841447"/>
                  <a:pt x="10428574" y="854599"/>
                </a:cubicBezTo>
                <a:lnTo>
                  <a:pt x="10430716" y="868804"/>
                </a:lnTo>
                <a:lnTo>
                  <a:pt x="10439458" y="859739"/>
                </a:lnTo>
                <a:cubicBezTo>
                  <a:pt x="10443087" y="857472"/>
                  <a:pt x="10446564" y="855809"/>
                  <a:pt x="10450797" y="854750"/>
                </a:cubicBezTo>
                <a:cubicBezTo>
                  <a:pt x="10456995" y="853239"/>
                  <a:pt x="10463950" y="854448"/>
                  <a:pt x="10468635" y="858983"/>
                </a:cubicBezTo>
                <a:cubicBezTo>
                  <a:pt x="10474077" y="864275"/>
                  <a:pt x="10477555" y="870926"/>
                  <a:pt x="10481032" y="877578"/>
                </a:cubicBezTo>
                <a:cubicBezTo>
                  <a:pt x="10486929" y="889068"/>
                  <a:pt x="10492371" y="901011"/>
                  <a:pt x="10496602" y="913256"/>
                </a:cubicBezTo>
                <a:cubicBezTo>
                  <a:pt x="10500988" y="926105"/>
                  <a:pt x="10504767" y="938955"/>
                  <a:pt x="10508547" y="951957"/>
                </a:cubicBezTo>
                <a:cubicBezTo>
                  <a:pt x="10512174" y="964806"/>
                  <a:pt x="10515954" y="977656"/>
                  <a:pt x="10518826" y="990658"/>
                </a:cubicBezTo>
                <a:cubicBezTo>
                  <a:pt x="10521547" y="1002298"/>
                  <a:pt x="10524268" y="1014241"/>
                  <a:pt x="10524873" y="1026336"/>
                </a:cubicBezTo>
                <a:lnTo>
                  <a:pt x="10524965" y="1051086"/>
                </a:lnTo>
                <a:lnTo>
                  <a:pt x="10529107" y="1051582"/>
                </a:lnTo>
                <a:cubicBezTo>
                  <a:pt x="10531524" y="1052338"/>
                  <a:pt x="10533642" y="1053698"/>
                  <a:pt x="10535606" y="1055058"/>
                </a:cubicBezTo>
                <a:cubicBezTo>
                  <a:pt x="10537117" y="1055966"/>
                  <a:pt x="10538328" y="1057326"/>
                  <a:pt x="10539689" y="1058536"/>
                </a:cubicBezTo>
                <a:cubicBezTo>
                  <a:pt x="10541352" y="1060048"/>
                  <a:pt x="10542863" y="1061559"/>
                  <a:pt x="10544376" y="1063223"/>
                </a:cubicBezTo>
                <a:cubicBezTo>
                  <a:pt x="10546493" y="1065490"/>
                  <a:pt x="10548456" y="1068060"/>
                  <a:pt x="10550272" y="1070630"/>
                </a:cubicBezTo>
                <a:cubicBezTo>
                  <a:pt x="10557981" y="1081364"/>
                  <a:pt x="10564783" y="1093155"/>
                  <a:pt x="10571284" y="1104644"/>
                </a:cubicBezTo>
                <a:cubicBezTo>
                  <a:pt x="10577483" y="1115681"/>
                  <a:pt x="10583832" y="1126717"/>
                  <a:pt x="10589425" y="1138055"/>
                </a:cubicBezTo>
                <a:cubicBezTo>
                  <a:pt x="10600764" y="1161336"/>
                  <a:pt x="10609985" y="1186128"/>
                  <a:pt x="10614672" y="1211677"/>
                </a:cubicBezTo>
                <a:cubicBezTo>
                  <a:pt x="10615578" y="1216968"/>
                  <a:pt x="10616486" y="1222260"/>
                  <a:pt x="10616940" y="1227702"/>
                </a:cubicBezTo>
                <a:cubicBezTo>
                  <a:pt x="10617696" y="1234354"/>
                  <a:pt x="10617696" y="1241006"/>
                  <a:pt x="10617696" y="1247658"/>
                </a:cubicBezTo>
                <a:lnTo>
                  <a:pt x="10614801" y="1278534"/>
                </a:lnTo>
                <a:lnTo>
                  <a:pt x="10615578" y="1279101"/>
                </a:lnTo>
                <a:cubicBezTo>
                  <a:pt x="10619962" y="1282427"/>
                  <a:pt x="10623893" y="1286509"/>
                  <a:pt x="10627522" y="1290742"/>
                </a:cubicBezTo>
                <a:cubicBezTo>
                  <a:pt x="10636894" y="1301778"/>
                  <a:pt x="10643847" y="1314780"/>
                  <a:pt x="10650350" y="1327478"/>
                </a:cubicBezTo>
                <a:cubicBezTo>
                  <a:pt x="10656547" y="1339724"/>
                  <a:pt x="10660327" y="1352724"/>
                  <a:pt x="10663653" y="1365877"/>
                </a:cubicBezTo>
                <a:cubicBezTo>
                  <a:pt x="10670002" y="1391577"/>
                  <a:pt x="10673327" y="1417881"/>
                  <a:pt x="10672571" y="1444337"/>
                </a:cubicBezTo>
                <a:lnTo>
                  <a:pt x="10669978" y="1462966"/>
                </a:lnTo>
                <a:lnTo>
                  <a:pt x="10671060" y="1462629"/>
                </a:lnTo>
                <a:cubicBezTo>
                  <a:pt x="10672571" y="1462629"/>
                  <a:pt x="10674235" y="1462931"/>
                  <a:pt x="10675898" y="1463536"/>
                </a:cubicBezTo>
                <a:cubicBezTo>
                  <a:pt x="10680282" y="1465048"/>
                  <a:pt x="10683155" y="1467769"/>
                  <a:pt x="10686329" y="1470944"/>
                </a:cubicBezTo>
                <a:cubicBezTo>
                  <a:pt x="10689352" y="1474119"/>
                  <a:pt x="10691771" y="1477444"/>
                  <a:pt x="10694190" y="1481074"/>
                </a:cubicBezTo>
                <a:cubicBezTo>
                  <a:pt x="10697818" y="1486818"/>
                  <a:pt x="10700993" y="1493166"/>
                  <a:pt x="10703411" y="1499516"/>
                </a:cubicBezTo>
                <a:cubicBezTo>
                  <a:pt x="10707947" y="1511761"/>
                  <a:pt x="10711877" y="1524309"/>
                  <a:pt x="10715505" y="1537008"/>
                </a:cubicBezTo>
                <a:cubicBezTo>
                  <a:pt x="10719134" y="1549556"/>
                  <a:pt x="10722913" y="1562707"/>
                  <a:pt x="10723367" y="1576011"/>
                </a:cubicBezTo>
                <a:cubicBezTo>
                  <a:pt x="10723668" y="1583267"/>
                  <a:pt x="10723668" y="1590676"/>
                  <a:pt x="10723065" y="1597933"/>
                </a:cubicBezTo>
                <a:cubicBezTo>
                  <a:pt x="10722459" y="1604735"/>
                  <a:pt x="10720797" y="1611538"/>
                  <a:pt x="10718983" y="1618189"/>
                </a:cubicBezTo>
                <a:cubicBezTo>
                  <a:pt x="10715807" y="1630133"/>
                  <a:pt x="10712331" y="1642076"/>
                  <a:pt x="10708249" y="1653716"/>
                </a:cubicBezTo>
                <a:lnTo>
                  <a:pt x="10698182" y="1673549"/>
                </a:lnTo>
                <a:lnTo>
                  <a:pt x="10703303" y="1701513"/>
                </a:lnTo>
                <a:lnTo>
                  <a:pt x="10718227" y="1706326"/>
                </a:lnTo>
                <a:cubicBezTo>
                  <a:pt x="10730774" y="1709954"/>
                  <a:pt x="10743322" y="1712977"/>
                  <a:pt x="10756022" y="1716001"/>
                </a:cubicBezTo>
                <a:cubicBezTo>
                  <a:pt x="10781420" y="1722048"/>
                  <a:pt x="10807271" y="1725979"/>
                  <a:pt x="10833272" y="1729304"/>
                </a:cubicBezTo>
                <a:cubicBezTo>
                  <a:pt x="10846425" y="1730968"/>
                  <a:pt x="10859274" y="1733236"/>
                  <a:pt x="10872427" y="1734445"/>
                </a:cubicBezTo>
                <a:cubicBezTo>
                  <a:pt x="10884975" y="1735805"/>
                  <a:pt x="10897523" y="1736410"/>
                  <a:pt x="10910070" y="1737619"/>
                </a:cubicBezTo>
                <a:lnTo>
                  <a:pt x="10962464" y="1741994"/>
                </a:lnTo>
                <a:lnTo>
                  <a:pt x="10962464" y="1767081"/>
                </a:lnTo>
                <a:lnTo>
                  <a:pt x="10954366" y="1766494"/>
                </a:lnTo>
                <a:cubicBezTo>
                  <a:pt x="10928514" y="1764530"/>
                  <a:pt x="10902662" y="1761807"/>
                  <a:pt x="10876811" y="1759843"/>
                </a:cubicBezTo>
                <a:cubicBezTo>
                  <a:pt x="10869705" y="1759389"/>
                  <a:pt x="10862449" y="1758633"/>
                  <a:pt x="10855194" y="1757725"/>
                </a:cubicBezTo>
                <a:cubicBezTo>
                  <a:pt x="10849145" y="1756970"/>
                  <a:pt x="10843249" y="1756064"/>
                  <a:pt x="10837354" y="1755156"/>
                </a:cubicBezTo>
                <a:cubicBezTo>
                  <a:pt x="10824202" y="1753342"/>
                  <a:pt x="10811050" y="1751831"/>
                  <a:pt x="10797896" y="1749563"/>
                </a:cubicBezTo>
                <a:cubicBezTo>
                  <a:pt x="10785350" y="1747445"/>
                  <a:pt x="10772651" y="1745480"/>
                  <a:pt x="10760103" y="1742608"/>
                </a:cubicBezTo>
                <a:cubicBezTo>
                  <a:pt x="10747253" y="1739584"/>
                  <a:pt x="10734554" y="1736561"/>
                  <a:pt x="10721856" y="1733236"/>
                </a:cubicBezTo>
                <a:cubicBezTo>
                  <a:pt x="10709611" y="1729909"/>
                  <a:pt x="10697366" y="1725979"/>
                  <a:pt x="10685272" y="1721897"/>
                </a:cubicBezTo>
                <a:cubicBezTo>
                  <a:pt x="10673782" y="1717966"/>
                  <a:pt x="10662141" y="1714036"/>
                  <a:pt x="10650047" y="1712676"/>
                </a:cubicBezTo>
                <a:cubicBezTo>
                  <a:pt x="10648385" y="1712676"/>
                  <a:pt x="10646872" y="1712676"/>
                  <a:pt x="10645209" y="1712827"/>
                </a:cubicBezTo>
                <a:cubicBezTo>
                  <a:pt x="10644757" y="1712977"/>
                  <a:pt x="10644150" y="1713130"/>
                  <a:pt x="10643698" y="1713280"/>
                </a:cubicBezTo>
                <a:cubicBezTo>
                  <a:pt x="10642336" y="1714036"/>
                  <a:pt x="10640978" y="1714944"/>
                  <a:pt x="10639616" y="1716001"/>
                </a:cubicBezTo>
                <a:cubicBezTo>
                  <a:pt x="10637651" y="1717664"/>
                  <a:pt x="10635837" y="1719629"/>
                  <a:pt x="10633719" y="1721142"/>
                </a:cubicBezTo>
                <a:cubicBezTo>
                  <a:pt x="10629487" y="1724316"/>
                  <a:pt x="10624801" y="1725071"/>
                  <a:pt x="10619660" y="1724316"/>
                </a:cubicBezTo>
                <a:cubicBezTo>
                  <a:pt x="10614369" y="1723560"/>
                  <a:pt x="10609230" y="1722199"/>
                  <a:pt x="10604091" y="1721142"/>
                </a:cubicBezTo>
                <a:cubicBezTo>
                  <a:pt x="10592146" y="1718723"/>
                  <a:pt x="10580355" y="1715547"/>
                  <a:pt x="10568411" y="1713431"/>
                </a:cubicBezTo>
                <a:cubicBezTo>
                  <a:pt x="10556166" y="1711314"/>
                  <a:pt x="10543922" y="1709500"/>
                  <a:pt x="10531675" y="1707686"/>
                </a:cubicBezTo>
                <a:cubicBezTo>
                  <a:pt x="10525326" y="1706629"/>
                  <a:pt x="10518978" y="1705570"/>
                  <a:pt x="10512628" y="1704210"/>
                </a:cubicBezTo>
                <a:cubicBezTo>
                  <a:pt x="10506581" y="1702848"/>
                  <a:pt x="10500383" y="1701640"/>
                  <a:pt x="10494487" y="1699826"/>
                </a:cubicBezTo>
                <a:lnTo>
                  <a:pt x="10485203" y="1696169"/>
                </a:lnTo>
                <a:lnTo>
                  <a:pt x="10492671" y="1708292"/>
                </a:lnTo>
                <a:cubicBezTo>
                  <a:pt x="10494033" y="1710711"/>
                  <a:pt x="10495091" y="1713280"/>
                  <a:pt x="10495998" y="1715850"/>
                </a:cubicBezTo>
                <a:cubicBezTo>
                  <a:pt x="10497207" y="1719478"/>
                  <a:pt x="10498266" y="1722653"/>
                  <a:pt x="10497812" y="1726433"/>
                </a:cubicBezTo>
                <a:lnTo>
                  <a:pt x="10496269" y="1728042"/>
                </a:lnTo>
                <a:lnTo>
                  <a:pt x="10527896" y="1730968"/>
                </a:lnTo>
                <a:cubicBezTo>
                  <a:pt x="10540141" y="1731723"/>
                  <a:pt x="10552387" y="1731723"/>
                  <a:pt x="10564632" y="1732631"/>
                </a:cubicBezTo>
                <a:cubicBezTo>
                  <a:pt x="10570983" y="1733083"/>
                  <a:pt x="10577331" y="1733690"/>
                  <a:pt x="10583681" y="1735050"/>
                </a:cubicBezTo>
                <a:lnTo>
                  <a:pt x="10597731" y="1742674"/>
                </a:lnTo>
                <a:lnTo>
                  <a:pt x="10602576" y="1740944"/>
                </a:lnTo>
                <a:cubicBezTo>
                  <a:pt x="10605600" y="1740794"/>
                  <a:pt x="10609531" y="1741700"/>
                  <a:pt x="10611647" y="1744119"/>
                </a:cubicBezTo>
                <a:cubicBezTo>
                  <a:pt x="10614974" y="1747899"/>
                  <a:pt x="10618449" y="1751829"/>
                  <a:pt x="10621776" y="1755759"/>
                </a:cubicBezTo>
                <a:cubicBezTo>
                  <a:pt x="10623439" y="1757725"/>
                  <a:pt x="10625101" y="1759540"/>
                  <a:pt x="10626915" y="1761354"/>
                </a:cubicBezTo>
                <a:cubicBezTo>
                  <a:pt x="10628125" y="1760900"/>
                  <a:pt x="10629336" y="1760446"/>
                  <a:pt x="10630545" y="1759992"/>
                </a:cubicBezTo>
                <a:lnTo>
                  <a:pt x="10630699" y="1759943"/>
                </a:lnTo>
                <a:lnTo>
                  <a:pt x="10630394" y="1758784"/>
                </a:lnTo>
                <a:lnTo>
                  <a:pt x="10633507" y="1759057"/>
                </a:lnTo>
                <a:lnTo>
                  <a:pt x="10636289" y="1758178"/>
                </a:lnTo>
                <a:cubicBezTo>
                  <a:pt x="10640522" y="1756970"/>
                  <a:pt x="10644755" y="1755759"/>
                  <a:pt x="10648988" y="1754853"/>
                </a:cubicBezTo>
                <a:cubicBezTo>
                  <a:pt x="10653976" y="1753794"/>
                  <a:pt x="10658965" y="1752737"/>
                  <a:pt x="10663955" y="1752283"/>
                </a:cubicBezTo>
                <a:cubicBezTo>
                  <a:pt x="10668037" y="1751829"/>
                  <a:pt x="10671967" y="1751829"/>
                  <a:pt x="10676049" y="1751829"/>
                </a:cubicBezTo>
                <a:cubicBezTo>
                  <a:pt x="10685724" y="1751980"/>
                  <a:pt x="10695399" y="1752283"/>
                  <a:pt x="10705075" y="1753038"/>
                </a:cubicBezTo>
                <a:cubicBezTo>
                  <a:pt x="10713691" y="1753794"/>
                  <a:pt x="10722308" y="1754551"/>
                  <a:pt x="10730925" y="1755307"/>
                </a:cubicBezTo>
                <a:cubicBezTo>
                  <a:pt x="10743322" y="1756365"/>
                  <a:pt x="10755567" y="1757573"/>
                  <a:pt x="10767964" y="1758935"/>
                </a:cubicBezTo>
                <a:cubicBezTo>
                  <a:pt x="10780663" y="1760446"/>
                  <a:pt x="10793512" y="1762109"/>
                  <a:pt x="10806211" y="1763469"/>
                </a:cubicBezTo>
                <a:cubicBezTo>
                  <a:pt x="10819665" y="1764982"/>
                  <a:pt x="10833120" y="1766493"/>
                  <a:pt x="10846576" y="1768005"/>
                </a:cubicBezTo>
                <a:cubicBezTo>
                  <a:pt x="10858517" y="1769215"/>
                  <a:pt x="10870461" y="1770876"/>
                  <a:pt x="10882404" y="1772540"/>
                </a:cubicBezTo>
                <a:cubicBezTo>
                  <a:pt x="10894649" y="1774203"/>
                  <a:pt x="10906894" y="1775563"/>
                  <a:pt x="10919140" y="1777377"/>
                </a:cubicBezTo>
                <a:cubicBezTo>
                  <a:pt x="10925338" y="1778285"/>
                  <a:pt x="10931536" y="1779342"/>
                  <a:pt x="10937734" y="1779947"/>
                </a:cubicBezTo>
                <a:cubicBezTo>
                  <a:pt x="10944689" y="1780553"/>
                  <a:pt x="10951491" y="1781158"/>
                  <a:pt x="10958446" y="1781914"/>
                </a:cubicBezTo>
                <a:lnTo>
                  <a:pt x="10962464" y="1782349"/>
                </a:lnTo>
                <a:lnTo>
                  <a:pt x="10962464" y="1807446"/>
                </a:lnTo>
                <a:lnTo>
                  <a:pt x="10961166" y="1807311"/>
                </a:lnTo>
                <a:cubicBezTo>
                  <a:pt x="10948166" y="1805799"/>
                  <a:pt x="10935164" y="1804892"/>
                  <a:pt x="10922164" y="1803078"/>
                </a:cubicBezTo>
                <a:cubicBezTo>
                  <a:pt x="10910220" y="1801415"/>
                  <a:pt x="10898126" y="1799752"/>
                  <a:pt x="10886183" y="1798241"/>
                </a:cubicBezTo>
                <a:cubicBezTo>
                  <a:pt x="10873938" y="1796577"/>
                  <a:pt x="10861693" y="1794612"/>
                  <a:pt x="10849448" y="1793252"/>
                </a:cubicBezTo>
                <a:cubicBezTo>
                  <a:pt x="10823294" y="1790380"/>
                  <a:pt x="10797141" y="1787657"/>
                  <a:pt x="10771138" y="1784332"/>
                </a:cubicBezTo>
                <a:cubicBezTo>
                  <a:pt x="10759044" y="1782820"/>
                  <a:pt x="10746950" y="1781761"/>
                  <a:pt x="10734856" y="1780553"/>
                </a:cubicBezTo>
                <a:lnTo>
                  <a:pt x="10732382" y="1780334"/>
                </a:lnTo>
                <a:lnTo>
                  <a:pt x="10736670" y="1789019"/>
                </a:lnTo>
                <a:cubicBezTo>
                  <a:pt x="10738183" y="1791589"/>
                  <a:pt x="10739694" y="1794009"/>
                  <a:pt x="10741357" y="1796428"/>
                </a:cubicBezTo>
                <a:cubicBezTo>
                  <a:pt x="10742870" y="1798544"/>
                  <a:pt x="10744531" y="1800510"/>
                  <a:pt x="10746195" y="1802323"/>
                </a:cubicBezTo>
                <a:cubicBezTo>
                  <a:pt x="10748463" y="1804440"/>
                  <a:pt x="10750881" y="1806254"/>
                  <a:pt x="10753451" y="1807918"/>
                </a:cubicBezTo>
                <a:cubicBezTo>
                  <a:pt x="10758592" y="1810789"/>
                  <a:pt x="10763882" y="1813360"/>
                  <a:pt x="10768870" y="1816534"/>
                </a:cubicBezTo>
                <a:cubicBezTo>
                  <a:pt x="10770837" y="1817744"/>
                  <a:pt x="10772651" y="1819254"/>
                  <a:pt x="10774465" y="1820767"/>
                </a:cubicBezTo>
                <a:cubicBezTo>
                  <a:pt x="10776581" y="1822581"/>
                  <a:pt x="10778395" y="1824395"/>
                  <a:pt x="10779757" y="1826663"/>
                </a:cubicBezTo>
                <a:cubicBezTo>
                  <a:pt x="10780663" y="1828023"/>
                  <a:pt x="10781418" y="1829534"/>
                  <a:pt x="10782023" y="1831047"/>
                </a:cubicBezTo>
                <a:cubicBezTo>
                  <a:pt x="10782778" y="1832558"/>
                  <a:pt x="10783232" y="1835280"/>
                  <a:pt x="10783536" y="1837094"/>
                </a:cubicBezTo>
                <a:cubicBezTo>
                  <a:pt x="10784594" y="1842386"/>
                  <a:pt x="10785500" y="1847828"/>
                  <a:pt x="10786256" y="1853270"/>
                </a:cubicBezTo>
                <a:cubicBezTo>
                  <a:pt x="10787164" y="1859468"/>
                  <a:pt x="10788373" y="1865515"/>
                  <a:pt x="10789733" y="1871562"/>
                </a:cubicBezTo>
                <a:lnTo>
                  <a:pt x="10796458" y="1889023"/>
                </a:lnTo>
                <a:lnTo>
                  <a:pt x="10799712" y="1886680"/>
                </a:lnTo>
                <a:cubicBezTo>
                  <a:pt x="10803037" y="1884412"/>
                  <a:pt x="10806364" y="1882295"/>
                  <a:pt x="10809689" y="1880330"/>
                </a:cubicBezTo>
                <a:cubicBezTo>
                  <a:pt x="10815283" y="1877005"/>
                  <a:pt x="10821027" y="1874132"/>
                  <a:pt x="10826924" y="1871562"/>
                </a:cubicBezTo>
                <a:cubicBezTo>
                  <a:pt x="10839321" y="1865969"/>
                  <a:pt x="10852472" y="1862642"/>
                  <a:pt x="10865625" y="1859468"/>
                </a:cubicBezTo>
                <a:cubicBezTo>
                  <a:pt x="10871521" y="1857956"/>
                  <a:pt x="10877568" y="1856596"/>
                  <a:pt x="10883615" y="1855991"/>
                </a:cubicBezTo>
                <a:cubicBezTo>
                  <a:pt x="10890267" y="1855386"/>
                  <a:pt x="10897069" y="1854932"/>
                  <a:pt x="10903872" y="1855083"/>
                </a:cubicBezTo>
                <a:cubicBezTo>
                  <a:pt x="10915664" y="1855386"/>
                  <a:pt x="10927606" y="1855991"/>
                  <a:pt x="10939248" y="1857654"/>
                </a:cubicBezTo>
                <a:cubicBezTo>
                  <a:pt x="10945597" y="1858560"/>
                  <a:pt x="10951796" y="1859922"/>
                  <a:pt x="10957994" y="1861433"/>
                </a:cubicBezTo>
                <a:lnTo>
                  <a:pt x="10962464" y="1862531"/>
                </a:lnTo>
                <a:lnTo>
                  <a:pt x="10962464" y="1891125"/>
                </a:lnTo>
                <a:lnTo>
                  <a:pt x="10959702" y="1887197"/>
                </a:lnTo>
                <a:lnTo>
                  <a:pt x="10956784" y="1886377"/>
                </a:lnTo>
                <a:cubicBezTo>
                  <a:pt x="10954818" y="1885925"/>
                  <a:pt x="10953004" y="1885471"/>
                  <a:pt x="10951039" y="1885017"/>
                </a:cubicBezTo>
                <a:cubicBezTo>
                  <a:pt x="10942121" y="1883052"/>
                  <a:pt x="10933048" y="1881539"/>
                  <a:pt x="10923827" y="1880784"/>
                </a:cubicBezTo>
                <a:cubicBezTo>
                  <a:pt x="10914757" y="1880179"/>
                  <a:pt x="10905686" y="1879725"/>
                  <a:pt x="10896615" y="1879725"/>
                </a:cubicBezTo>
                <a:cubicBezTo>
                  <a:pt x="10889208" y="1880179"/>
                  <a:pt x="10881801" y="1881087"/>
                  <a:pt x="10874392" y="1882749"/>
                </a:cubicBezTo>
                <a:cubicBezTo>
                  <a:pt x="10866834" y="1884563"/>
                  <a:pt x="10859274" y="1886377"/>
                  <a:pt x="10851867" y="1888494"/>
                </a:cubicBezTo>
                <a:cubicBezTo>
                  <a:pt x="10840529" y="1892122"/>
                  <a:pt x="10829493" y="1896960"/>
                  <a:pt x="10819213" y="1903158"/>
                </a:cubicBezTo>
                <a:lnTo>
                  <a:pt x="10805926" y="1913603"/>
                </a:lnTo>
                <a:lnTo>
                  <a:pt x="10806968" y="1916311"/>
                </a:lnTo>
                <a:lnTo>
                  <a:pt x="10802289" y="1916461"/>
                </a:lnTo>
                <a:lnTo>
                  <a:pt x="10795176" y="1922054"/>
                </a:lnTo>
                <a:cubicBezTo>
                  <a:pt x="10795025" y="1922207"/>
                  <a:pt x="10795025" y="1922207"/>
                  <a:pt x="10794874" y="1922357"/>
                </a:cubicBezTo>
                <a:cubicBezTo>
                  <a:pt x="10797596" y="1923718"/>
                  <a:pt x="10800467" y="1924776"/>
                  <a:pt x="10803340" y="1925986"/>
                </a:cubicBezTo>
                <a:cubicBezTo>
                  <a:pt x="10808479" y="1927951"/>
                  <a:pt x="10813771" y="1930066"/>
                  <a:pt x="10819062" y="1931730"/>
                </a:cubicBezTo>
                <a:cubicBezTo>
                  <a:pt x="10829493" y="1935056"/>
                  <a:pt x="10840076" y="1937777"/>
                  <a:pt x="10850658" y="1940348"/>
                </a:cubicBezTo>
                <a:cubicBezTo>
                  <a:pt x="10862601" y="1943068"/>
                  <a:pt x="10874695" y="1945487"/>
                  <a:pt x="10886639" y="1948360"/>
                </a:cubicBezTo>
                <a:cubicBezTo>
                  <a:pt x="10897371" y="1950930"/>
                  <a:pt x="10908105" y="1953953"/>
                  <a:pt x="10918839" y="1956675"/>
                </a:cubicBezTo>
                <a:lnTo>
                  <a:pt x="10962464" y="1963245"/>
                </a:lnTo>
                <a:lnTo>
                  <a:pt x="10962464" y="1988147"/>
                </a:lnTo>
                <a:lnTo>
                  <a:pt x="10956784" y="1987666"/>
                </a:lnTo>
                <a:cubicBezTo>
                  <a:pt x="10943632" y="1986002"/>
                  <a:pt x="10930479" y="1984339"/>
                  <a:pt x="10917479" y="1981468"/>
                </a:cubicBezTo>
                <a:cubicBezTo>
                  <a:pt x="10904930" y="1978595"/>
                  <a:pt x="10892686" y="1974967"/>
                  <a:pt x="10880138" y="1971943"/>
                </a:cubicBezTo>
                <a:cubicBezTo>
                  <a:pt x="10861846" y="1968012"/>
                  <a:pt x="10843401" y="1964233"/>
                  <a:pt x="10825411" y="1959245"/>
                </a:cubicBezTo>
                <a:cubicBezTo>
                  <a:pt x="10813922" y="1956069"/>
                  <a:pt x="10802735" y="1952290"/>
                  <a:pt x="10791700" y="1947755"/>
                </a:cubicBezTo>
                <a:cubicBezTo>
                  <a:pt x="10786862" y="1945789"/>
                  <a:pt x="10781721" y="1943673"/>
                  <a:pt x="10777338" y="1940800"/>
                </a:cubicBezTo>
                <a:lnTo>
                  <a:pt x="10775965" y="1939312"/>
                </a:lnTo>
                <a:lnTo>
                  <a:pt x="10752242" y="1937805"/>
                </a:lnTo>
                <a:lnTo>
                  <a:pt x="10752242" y="1943824"/>
                </a:lnTo>
                <a:cubicBezTo>
                  <a:pt x="10751486" y="1945335"/>
                  <a:pt x="10750881" y="1946847"/>
                  <a:pt x="10750429" y="1948511"/>
                </a:cubicBezTo>
                <a:lnTo>
                  <a:pt x="10745087" y="1938734"/>
                </a:lnTo>
                <a:lnTo>
                  <a:pt x="10722157" y="1942010"/>
                </a:lnTo>
                <a:cubicBezTo>
                  <a:pt x="10711576" y="1944278"/>
                  <a:pt x="10701143" y="1946847"/>
                  <a:pt x="10690863" y="1949871"/>
                </a:cubicBezTo>
                <a:cubicBezTo>
                  <a:pt x="10678317" y="1953802"/>
                  <a:pt x="10665920" y="1958186"/>
                  <a:pt x="10653372" y="1962419"/>
                </a:cubicBezTo>
                <a:cubicBezTo>
                  <a:pt x="10647174" y="1964534"/>
                  <a:pt x="10640825" y="1966652"/>
                  <a:pt x="10634777" y="1969525"/>
                </a:cubicBezTo>
                <a:lnTo>
                  <a:pt x="10617327" y="1978976"/>
                </a:lnTo>
                <a:lnTo>
                  <a:pt x="10619508" y="1977537"/>
                </a:lnTo>
                <a:cubicBezTo>
                  <a:pt x="10618602" y="1978141"/>
                  <a:pt x="10617694" y="1978746"/>
                  <a:pt x="10616635" y="1979351"/>
                </a:cubicBezTo>
                <a:lnTo>
                  <a:pt x="10617327" y="1978976"/>
                </a:lnTo>
                <a:lnTo>
                  <a:pt x="10611950" y="1982525"/>
                </a:lnTo>
                <a:cubicBezTo>
                  <a:pt x="10610590" y="1983433"/>
                  <a:pt x="10609381" y="1984491"/>
                  <a:pt x="10608170" y="1985548"/>
                </a:cubicBezTo>
                <a:cubicBezTo>
                  <a:pt x="10608623" y="1985852"/>
                  <a:pt x="10608927" y="1986002"/>
                  <a:pt x="10609228" y="1986153"/>
                </a:cubicBezTo>
                <a:cubicBezTo>
                  <a:pt x="10616485" y="1989934"/>
                  <a:pt x="10623893" y="1993410"/>
                  <a:pt x="10631301" y="1996736"/>
                </a:cubicBezTo>
                <a:cubicBezTo>
                  <a:pt x="10642487" y="2001725"/>
                  <a:pt x="10653976" y="2005051"/>
                  <a:pt x="10665769" y="2007922"/>
                </a:cubicBezTo>
                <a:cubicBezTo>
                  <a:pt x="10672268" y="2009435"/>
                  <a:pt x="10678771" y="2010946"/>
                  <a:pt x="10685119" y="2012760"/>
                </a:cubicBezTo>
                <a:cubicBezTo>
                  <a:pt x="10691166" y="2014423"/>
                  <a:pt x="10697061" y="2016238"/>
                  <a:pt x="10703110" y="2017901"/>
                </a:cubicBezTo>
                <a:cubicBezTo>
                  <a:pt x="10714750" y="2021226"/>
                  <a:pt x="10726390" y="2024249"/>
                  <a:pt x="10738030" y="2027122"/>
                </a:cubicBezTo>
                <a:cubicBezTo>
                  <a:pt x="10750124" y="2029995"/>
                  <a:pt x="10762371" y="2032868"/>
                  <a:pt x="10774616" y="2035739"/>
                </a:cubicBezTo>
                <a:cubicBezTo>
                  <a:pt x="10786105" y="2038309"/>
                  <a:pt x="10797896" y="2040426"/>
                  <a:pt x="10809536" y="2042391"/>
                </a:cubicBezTo>
                <a:cubicBezTo>
                  <a:pt x="10821630" y="2044356"/>
                  <a:pt x="10833423" y="2046927"/>
                  <a:pt x="10845517" y="2048741"/>
                </a:cubicBezTo>
                <a:cubicBezTo>
                  <a:pt x="10851263" y="2049647"/>
                  <a:pt x="10857006" y="2050404"/>
                  <a:pt x="10862752" y="2051007"/>
                </a:cubicBezTo>
                <a:cubicBezTo>
                  <a:pt x="10868648" y="2051764"/>
                  <a:pt x="10874694" y="2052520"/>
                  <a:pt x="10880590" y="2052823"/>
                </a:cubicBezTo>
                <a:cubicBezTo>
                  <a:pt x="10891929" y="2053426"/>
                  <a:pt x="10903418" y="2053579"/>
                  <a:pt x="10914907" y="2053426"/>
                </a:cubicBezTo>
                <a:cubicBezTo>
                  <a:pt x="10919442" y="2053125"/>
                  <a:pt x="10923978" y="2052823"/>
                  <a:pt x="10928512" y="2052218"/>
                </a:cubicBezTo>
                <a:lnTo>
                  <a:pt x="10928949" y="2052534"/>
                </a:lnTo>
                <a:lnTo>
                  <a:pt x="10952851" y="2030447"/>
                </a:lnTo>
                <a:lnTo>
                  <a:pt x="10962464" y="2021869"/>
                </a:lnTo>
                <a:lnTo>
                  <a:pt x="10962464" y="2054817"/>
                </a:lnTo>
                <a:lnTo>
                  <a:pt x="10954213" y="2062346"/>
                </a:lnTo>
                <a:cubicBezTo>
                  <a:pt x="10945143" y="2070661"/>
                  <a:pt x="10936223" y="2079127"/>
                  <a:pt x="10927757" y="2088047"/>
                </a:cubicBezTo>
                <a:cubicBezTo>
                  <a:pt x="10924432" y="2091673"/>
                  <a:pt x="10921105" y="2095303"/>
                  <a:pt x="10917931" y="2099082"/>
                </a:cubicBezTo>
                <a:cubicBezTo>
                  <a:pt x="10909465" y="2109059"/>
                  <a:pt x="10901150" y="2119038"/>
                  <a:pt x="10892684" y="2128864"/>
                </a:cubicBezTo>
                <a:cubicBezTo>
                  <a:pt x="10888602" y="2133701"/>
                  <a:pt x="10884521" y="2138690"/>
                  <a:pt x="10880742" y="2143830"/>
                </a:cubicBezTo>
                <a:cubicBezTo>
                  <a:pt x="10876962" y="2148819"/>
                  <a:pt x="10873333" y="2154110"/>
                  <a:pt x="10869705" y="2159249"/>
                </a:cubicBezTo>
                <a:cubicBezTo>
                  <a:pt x="10862298" y="2169682"/>
                  <a:pt x="10855494" y="2180414"/>
                  <a:pt x="10848239" y="2190845"/>
                </a:cubicBezTo>
                <a:cubicBezTo>
                  <a:pt x="10844611" y="2195835"/>
                  <a:pt x="10841284" y="2200974"/>
                  <a:pt x="10837656" y="2205963"/>
                </a:cubicBezTo>
                <a:cubicBezTo>
                  <a:pt x="10834482" y="2210195"/>
                  <a:pt x="10831609" y="2214732"/>
                  <a:pt x="10829039" y="2219418"/>
                </a:cubicBezTo>
                <a:cubicBezTo>
                  <a:pt x="10827225" y="2223348"/>
                  <a:pt x="10825713" y="2227129"/>
                  <a:pt x="10824503" y="2231210"/>
                </a:cubicBezTo>
                <a:cubicBezTo>
                  <a:pt x="10827981" y="2230757"/>
                  <a:pt x="10831458" y="2229849"/>
                  <a:pt x="10834783" y="2228790"/>
                </a:cubicBezTo>
                <a:cubicBezTo>
                  <a:pt x="10843400" y="2226070"/>
                  <a:pt x="10851866" y="2222896"/>
                  <a:pt x="10859879" y="2218814"/>
                </a:cubicBezTo>
                <a:lnTo>
                  <a:pt x="10874070" y="2211497"/>
                </a:lnTo>
                <a:lnTo>
                  <a:pt x="10873637" y="2210649"/>
                </a:lnTo>
                <a:lnTo>
                  <a:pt x="10875414" y="2210805"/>
                </a:lnTo>
                <a:lnTo>
                  <a:pt x="10884218" y="2206266"/>
                </a:lnTo>
                <a:cubicBezTo>
                  <a:pt x="10901150" y="2197800"/>
                  <a:pt x="10917477" y="2188275"/>
                  <a:pt x="10933653" y="2178449"/>
                </a:cubicBezTo>
                <a:lnTo>
                  <a:pt x="10962464" y="2158458"/>
                </a:lnTo>
                <a:lnTo>
                  <a:pt x="10962464" y="2188830"/>
                </a:lnTo>
                <a:lnTo>
                  <a:pt x="10952702" y="2195684"/>
                </a:lnTo>
                <a:lnTo>
                  <a:pt x="10938984" y="2203915"/>
                </a:lnTo>
                <a:lnTo>
                  <a:pt x="10962464" y="2249414"/>
                </a:lnTo>
                <a:lnTo>
                  <a:pt x="10962464" y="2303138"/>
                </a:lnTo>
                <a:lnTo>
                  <a:pt x="10917623" y="2216611"/>
                </a:lnTo>
                <a:lnTo>
                  <a:pt x="10906727" y="2222425"/>
                </a:lnTo>
                <a:lnTo>
                  <a:pt x="10909163" y="2227430"/>
                </a:lnTo>
                <a:cubicBezTo>
                  <a:pt x="10916420" y="2242548"/>
                  <a:pt x="10924130" y="2257364"/>
                  <a:pt x="10931841" y="2272179"/>
                </a:cubicBezTo>
                <a:lnTo>
                  <a:pt x="10962464" y="2330589"/>
                </a:lnTo>
                <a:lnTo>
                  <a:pt x="10962464" y="2384013"/>
                </a:lnTo>
                <a:lnTo>
                  <a:pt x="10946050" y="2352150"/>
                </a:lnTo>
                <a:cubicBezTo>
                  <a:pt x="10930328" y="2322369"/>
                  <a:pt x="10914757" y="2292435"/>
                  <a:pt x="10899185" y="2262654"/>
                </a:cubicBezTo>
                <a:lnTo>
                  <a:pt x="10885070" y="2233749"/>
                </a:lnTo>
                <a:lnTo>
                  <a:pt x="10856553" y="2247689"/>
                </a:lnTo>
                <a:cubicBezTo>
                  <a:pt x="10850204" y="2250108"/>
                  <a:pt x="10843552" y="2252223"/>
                  <a:pt x="10837051" y="2254037"/>
                </a:cubicBezTo>
                <a:cubicBezTo>
                  <a:pt x="10834331" y="2254793"/>
                  <a:pt x="10831458" y="2255701"/>
                  <a:pt x="10828435" y="2256002"/>
                </a:cubicBezTo>
                <a:cubicBezTo>
                  <a:pt x="10825109" y="2256306"/>
                  <a:pt x="10821329" y="2256607"/>
                  <a:pt x="10818004" y="2255852"/>
                </a:cubicBezTo>
                <a:lnTo>
                  <a:pt x="10812874" y="2254631"/>
                </a:lnTo>
                <a:lnTo>
                  <a:pt x="10812409" y="2255096"/>
                </a:lnTo>
                <a:cubicBezTo>
                  <a:pt x="10807270" y="2260235"/>
                  <a:pt x="10801978" y="2265376"/>
                  <a:pt x="10796839" y="2270364"/>
                </a:cubicBezTo>
                <a:cubicBezTo>
                  <a:pt x="10792454" y="2274748"/>
                  <a:pt x="10787919" y="2279132"/>
                  <a:pt x="10783232" y="2283063"/>
                </a:cubicBezTo>
                <a:cubicBezTo>
                  <a:pt x="10773256" y="2291378"/>
                  <a:pt x="10762974" y="2298936"/>
                  <a:pt x="10752543" y="2306647"/>
                </a:cubicBezTo>
                <a:cubicBezTo>
                  <a:pt x="10730472" y="2322974"/>
                  <a:pt x="10708249" y="2339755"/>
                  <a:pt x="10683002" y="2351092"/>
                </a:cubicBezTo>
                <a:cubicBezTo>
                  <a:pt x="10670908" y="2356534"/>
                  <a:pt x="10658512" y="2360919"/>
                  <a:pt x="10646115" y="2365454"/>
                </a:cubicBezTo>
                <a:cubicBezTo>
                  <a:pt x="10633418" y="2370141"/>
                  <a:pt x="10620870" y="2374978"/>
                  <a:pt x="10607868" y="2378908"/>
                </a:cubicBezTo>
                <a:cubicBezTo>
                  <a:pt x="10594866" y="2382839"/>
                  <a:pt x="10581715" y="2386618"/>
                  <a:pt x="10568562" y="2389793"/>
                </a:cubicBezTo>
                <a:cubicBezTo>
                  <a:pt x="10562817" y="2391155"/>
                  <a:pt x="10556920" y="2392666"/>
                  <a:pt x="10551026" y="2393573"/>
                </a:cubicBezTo>
                <a:cubicBezTo>
                  <a:pt x="10548153" y="2394026"/>
                  <a:pt x="10545282" y="2394480"/>
                  <a:pt x="10542409" y="2394630"/>
                </a:cubicBezTo>
                <a:cubicBezTo>
                  <a:pt x="10540444" y="2394783"/>
                  <a:pt x="10538630" y="2394934"/>
                  <a:pt x="10536664" y="2394630"/>
                </a:cubicBezTo>
                <a:cubicBezTo>
                  <a:pt x="10533943" y="2394329"/>
                  <a:pt x="10531675" y="2393119"/>
                  <a:pt x="10529558" y="2391607"/>
                </a:cubicBezTo>
                <a:lnTo>
                  <a:pt x="10524414" y="2381671"/>
                </a:lnTo>
                <a:lnTo>
                  <a:pt x="10505068" y="2391004"/>
                </a:lnTo>
                <a:cubicBezTo>
                  <a:pt x="10487986" y="2398562"/>
                  <a:pt x="10470297" y="2404157"/>
                  <a:pt x="10452459" y="2409597"/>
                </a:cubicBezTo>
                <a:cubicBezTo>
                  <a:pt x="10446412" y="2411411"/>
                  <a:pt x="10440365" y="2413378"/>
                  <a:pt x="10434318" y="2415192"/>
                </a:cubicBezTo>
                <a:cubicBezTo>
                  <a:pt x="10429026" y="2416703"/>
                  <a:pt x="10423887" y="2418216"/>
                  <a:pt x="10418595" y="2419576"/>
                </a:cubicBezTo>
                <a:cubicBezTo>
                  <a:pt x="10407257" y="2422599"/>
                  <a:pt x="10395920" y="2426378"/>
                  <a:pt x="10383976" y="2426077"/>
                </a:cubicBezTo>
                <a:cubicBezTo>
                  <a:pt x="10382464" y="2426077"/>
                  <a:pt x="10381104" y="2425926"/>
                  <a:pt x="10379743" y="2425774"/>
                </a:cubicBezTo>
                <a:cubicBezTo>
                  <a:pt x="10377174" y="2425472"/>
                  <a:pt x="10374301" y="2425018"/>
                  <a:pt x="10372033" y="2423959"/>
                </a:cubicBezTo>
                <a:cubicBezTo>
                  <a:pt x="10370219" y="2423053"/>
                  <a:pt x="10368405" y="2422296"/>
                  <a:pt x="10366894" y="2420936"/>
                </a:cubicBezTo>
                <a:cubicBezTo>
                  <a:pt x="10365080" y="2419576"/>
                  <a:pt x="10362659" y="2417157"/>
                  <a:pt x="10361904" y="2414889"/>
                </a:cubicBezTo>
                <a:cubicBezTo>
                  <a:pt x="10360694" y="2411110"/>
                  <a:pt x="10359485" y="2407331"/>
                  <a:pt x="10360391" y="2403249"/>
                </a:cubicBezTo>
                <a:lnTo>
                  <a:pt x="10362577" y="2396330"/>
                </a:lnTo>
                <a:lnTo>
                  <a:pt x="10345274" y="2404458"/>
                </a:lnTo>
                <a:cubicBezTo>
                  <a:pt x="10333483" y="2409900"/>
                  <a:pt x="10321087" y="2413983"/>
                  <a:pt x="10308840" y="2417912"/>
                </a:cubicBezTo>
                <a:cubicBezTo>
                  <a:pt x="10283746" y="2426075"/>
                  <a:pt x="10257591" y="2431065"/>
                  <a:pt x="10231591" y="2435600"/>
                </a:cubicBezTo>
                <a:cubicBezTo>
                  <a:pt x="10218890" y="2437717"/>
                  <a:pt x="10206193" y="2439985"/>
                  <a:pt x="10193645" y="2442555"/>
                </a:cubicBezTo>
                <a:cubicBezTo>
                  <a:pt x="10187899" y="2443764"/>
                  <a:pt x="10182003" y="2444823"/>
                  <a:pt x="10176259" y="2445880"/>
                </a:cubicBezTo>
                <a:cubicBezTo>
                  <a:pt x="10170212" y="2446938"/>
                  <a:pt x="10164014" y="2448148"/>
                  <a:pt x="10157817" y="2448602"/>
                </a:cubicBezTo>
                <a:cubicBezTo>
                  <a:pt x="10150409" y="2449055"/>
                  <a:pt x="10143001" y="2449357"/>
                  <a:pt x="10135593" y="2447543"/>
                </a:cubicBezTo>
                <a:cubicBezTo>
                  <a:pt x="10132871" y="2446787"/>
                  <a:pt x="10129999" y="2445880"/>
                  <a:pt x="10127581" y="2444218"/>
                </a:cubicBezTo>
                <a:cubicBezTo>
                  <a:pt x="10126069" y="2443310"/>
                  <a:pt x="10124709" y="2442251"/>
                  <a:pt x="10123499" y="2440891"/>
                </a:cubicBezTo>
                <a:cubicBezTo>
                  <a:pt x="10123045" y="2440437"/>
                  <a:pt x="10122441" y="2439985"/>
                  <a:pt x="10121987" y="2439531"/>
                </a:cubicBezTo>
                <a:cubicBezTo>
                  <a:pt x="10119417" y="2435600"/>
                  <a:pt x="10116847" y="2431519"/>
                  <a:pt x="10116394" y="2426832"/>
                </a:cubicBezTo>
                <a:cubicBezTo>
                  <a:pt x="10115940" y="2422750"/>
                  <a:pt x="10115940" y="2418820"/>
                  <a:pt x="10116695" y="2414738"/>
                </a:cubicBezTo>
                <a:lnTo>
                  <a:pt x="10118184" y="2410423"/>
                </a:lnTo>
                <a:lnTo>
                  <a:pt x="10112161" y="2411564"/>
                </a:lnTo>
                <a:cubicBezTo>
                  <a:pt x="10103393" y="2413075"/>
                  <a:pt x="10094626" y="2414133"/>
                  <a:pt x="10085857" y="2415041"/>
                </a:cubicBezTo>
                <a:cubicBezTo>
                  <a:pt x="10072402" y="2416401"/>
                  <a:pt x="10058645" y="2416552"/>
                  <a:pt x="10045038" y="2416552"/>
                </a:cubicBezTo>
                <a:cubicBezTo>
                  <a:pt x="10032946" y="2416703"/>
                  <a:pt x="10021002" y="2417006"/>
                  <a:pt x="10008908" y="2416855"/>
                </a:cubicBezTo>
                <a:cubicBezTo>
                  <a:pt x="10003012" y="2416855"/>
                  <a:pt x="9996965" y="2416855"/>
                  <a:pt x="9991220" y="2415797"/>
                </a:cubicBezTo>
                <a:cubicBezTo>
                  <a:pt x="9988953" y="2415495"/>
                  <a:pt x="9986534" y="2414889"/>
                  <a:pt x="9984266" y="2414133"/>
                </a:cubicBezTo>
                <a:cubicBezTo>
                  <a:pt x="9981243" y="2413075"/>
                  <a:pt x="9977614" y="2411262"/>
                  <a:pt x="9975650" y="2408540"/>
                </a:cubicBezTo>
                <a:cubicBezTo>
                  <a:pt x="9974440" y="2407029"/>
                  <a:pt x="9973382" y="2405366"/>
                  <a:pt x="9972475" y="2403552"/>
                </a:cubicBezTo>
                <a:cubicBezTo>
                  <a:pt x="9971264" y="2400982"/>
                  <a:pt x="9971114" y="2398260"/>
                  <a:pt x="9971114" y="2395538"/>
                </a:cubicBezTo>
                <a:cubicBezTo>
                  <a:pt x="9971114" y="2391759"/>
                  <a:pt x="9971871" y="2387980"/>
                  <a:pt x="9973231" y="2384503"/>
                </a:cubicBezTo>
                <a:cubicBezTo>
                  <a:pt x="9975346" y="2379060"/>
                  <a:pt x="9978219" y="2373921"/>
                  <a:pt x="9981847" y="2369385"/>
                </a:cubicBezTo>
                <a:cubicBezTo>
                  <a:pt x="9984115" y="2366514"/>
                  <a:pt x="9986685" y="2363641"/>
                  <a:pt x="9989255" y="2360919"/>
                </a:cubicBezTo>
                <a:cubicBezTo>
                  <a:pt x="9993488" y="2356232"/>
                  <a:pt x="9997871" y="2351849"/>
                  <a:pt x="10002106" y="2347314"/>
                </a:cubicBezTo>
                <a:cubicBezTo>
                  <a:pt x="10005582" y="2343383"/>
                  <a:pt x="10009210" y="2339453"/>
                  <a:pt x="10012838" y="2335674"/>
                </a:cubicBezTo>
                <a:cubicBezTo>
                  <a:pt x="10016466" y="2331893"/>
                  <a:pt x="10020245" y="2328416"/>
                  <a:pt x="10024026" y="2324789"/>
                </a:cubicBezTo>
                <a:cubicBezTo>
                  <a:pt x="10031584" y="2317684"/>
                  <a:pt x="10039598" y="2311032"/>
                  <a:pt x="10047609" y="2304380"/>
                </a:cubicBezTo>
                <a:cubicBezTo>
                  <a:pt x="10055621" y="2297879"/>
                  <a:pt x="10063483" y="2291529"/>
                  <a:pt x="10071645" y="2285180"/>
                </a:cubicBezTo>
                <a:cubicBezTo>
                  <a:pt x="10079659" y="2278830"/>
                  <a:pt x="10087974" y="2272936"/>
                  <a:pt x="10096137" y="2266738"/>
                </a:cubicBezTo>
                <a:cubicBezTo>
                  <a:pt x="10103393" y="2261294"/>
                  <a:pt x="10110650" y="2255853"/>
                  <a:pt x="10118511" y="2249957"/>
                </a:cubicBezTo>
                <a:cubicBezTo>
                  <a:pt x="10121233" y="2248143"/>
                  <a:pt x="10123953" y="2246329"/>
                  <a:pt x="10126675" y="2244514"/>
                </a:cubicBezTo>
                <a:cubicBezTo>
                  <a:pt x="10137861" y="2237106"/>
                  <a:pt x="10149805" y="2230606"/>
                  <a:pt x="10161748" y="2224559"/>
                </a:cubicBezTo>
                <a:cubicBezTo>
                  <a:pt x="10172480" y="2219117"/>
                  <a:pt x="10183819" y="2215186"/>
                  <a:pt x="10195007" y="2210651"/>
                </a:cubicBezTo>
                <a:cubicBezTo>
                  <a:pt x="10200146" y="2208534"/>
                  <a:pt x="10205287" y="2206267"/>
                  <a:pt x="10210577" y="2204301"/>
                </a:cubicBezTo>
                <a:lnTo>
                  <a:pt x="10210640" y="2204277"/>
                </a:lnTo>
                <a:lnTo>
                  <a:pt x="10209972" y="2191301"/>
                </a:lnTo>
                <a:cubicBezTo>
                  <a:pt x="10213146" y="2182532"/>
                  <a:pt x="10219647" y="2175578"/>
                  <a:pt x="10226753" y="2169833"/>
                </a:cubicBezTo>
                <a:cubicBezTo>
                  <a:pt x="10229021" y="2167868"/>
                  <a:pt x="10231440" y="2166205"/>
                  <a:pt x="10233857" y="2164240"/>
                </a:cubicBezTo>
                <a:cubicBezTo>
                  <a:pt x="10242626" y="2158343"/>
                  <a:pt x="10251998" y="2153355"/>
                  <a:pt x="10261372" y="2148367"/>
                </a:cubicBezTo>
                <a:cubicBezTo>
                  <a:pt x="10271652" y="2142924"/>
                  <a:pt x="10282386" y="2138237"/>
                  <a:pt x="10293271" y="2133701"/>
                </a:cubicBezTo>
                <a:cubicBezTo>
                  <a:pt x="10304155" y="2129167"/>
                  <a:pt x="10315341" y="2125235"/>
                  <a:pt x="10326377" y="2120852"/>
                </a:cubicBezTo>
                <a:cubicBezTo>
                  <a:pt x="10332122" y="2118583"/>
                  <a:pt x="10337565" y="2115863"/>
                  <a:pt x="10343310" y="2113444"/>
                </a:cubicBezTo>
                <a:cubicBezTo>
                  <a:pt x="10348753" y="2111026"/>
                  <a:pt x="10354346" y="2109211"/>
                  <a:pt x="10360090" y="2107397"/>
                </a:cubicBezTo>
                <a:cubicBezTo>
                  <a:pt x="10372788" y="2103466"/>
                  <a:pt x="10385336" y="2099687"/>
                  <a:pt x="10398186" y="2096663"/>
                </a:cubicBezTo>
                <a:lnTo>
                  <a:pt x="10401876" y="2095879"/>
                </a:lnTo>
                <a:lnTo>
                  <a:pt x="10401362" y="2095152"/>
                </a:lnTo>
                <a:cubicBezTo>
                  <a:pt x="10400757" y="2093640"/>
                  <a:pt x="10400151" y="2092129"/>
                  <a:pt x="10399849" y="2090616"/>
                </a:cubicBezTo>
                <a:cubicBezTo>
                  <a:pt x="10399699" y="2089559"/>
                  <a:pt x="10399699" y="2088501"/>
                  <a:pt x="10399699" y="2087442"/>
                </a:cubicBezTo>
                <a:cubicBezTo>
                  <a:pt x="10399699" y="2078068"/>
                  <a:pt x="10404990" y="2069602"/>
                  <a:pt x="10411793" y="2063557"/>
                </a:cubicBezTo>
                <a:cubicBezTo>
                  <a:pt x="10414061" y="2061591"/>
                  <a:pt x="10416327" y="2059776"/>
                  <a:pt x="10418748" y="2057962"/>
                </a:cubicBezTo>
                <a:cubicBezTo>
                  <a:pt x="10420713" y="2056451"/>
                  <a:pt x="10422828" y="2054939"/>
                  <a:pt x="10425096" y="2053729"/>
                </a:cubicBezTo>
                <a:cubicBezTo>
                  <a:pt x="10434167" y="2047381"/>
                  <a:pt x="10443690" y="2041938"/>
                  <a:pt x="10453821" y="2037402"/>
                </a:cubicBezTo>
                <a:cubicBezTo>
                  <a:pt x="10459564" y="2034984"/>
                  <a:pt x="10465611" y="2032715"/>
                  <a:pt x="10471508" y="2030600"/>
                </a:cubicBezTo>
                <a:cubicBezTo>
                  <a:pt x="10477404" y="2028483"/>
                  <a:pt x="10483602" y="2026367"/>
                  <a:pt x="10489649" y="2024402"/>
                </a:cubicBezTo>
                <a:cubicBezTo>
                  <a:pt x="10513988" y="2016842"/>
                  <a:pt x="10538781" y="2010795"/>
                  <a:pt x="10564028" y="2007016"/>
                </a:cubicBezTo>
                <a:cubicBezTo>
                  <a:pt x="10569924" y="2006108"/>
                  <a:pt x="10575819" y="2005202"/>
                  <a:pt x="10581715" y="2004447"/>
                </a:cubicBezTo>
                <a:lnTo>
                  <a:pt x="10590901" y="2003407"/>
                </a:lnTo>
                <a:lnTo>
                  <a:pt x="10583831" y="1997642"/>
                </a:lnTo>
                <a:cubicBezTo>
                  <a:pt x="10582320" y="1995224"/>
                  <a:pt x="10581110" y="1993259"/>
                  <a:pt x="10580656" y="1990386"/>
                </a:cubicBezTo>
                <a:cubicBezTo>
                  <a:pt x="10580355" y="1987666"/>
                  <a:pt x="10580656" y="1984944"/>
                  <a:pt x="10581413" y="1982374"/>
                </a:cubicBezTo>
                <a:cubicBezTo>
                  <a:pt x="10582470" y="1978595"/>
                  <a:pt x="10584435" y="1975268"/>
                  <a:pt x="10587006" y="1972245"/>
                </a:cubicBezTo>
                <a:cubicBezTo>
                  <a:pt x="10589879" y="1968920"/>
                  <a:pt x="10592901" y="1966047"/>
                  <a:pt x="10596379" y="1963477"/>
                </a:cubicBezTo>
                <a:cubicBezTo>
                  <a:pt x="10596983" y="1963023"/>
                  <a:pt x="10597437" y="1962720"/>
                  <a:pt x="10597588" y="1962117"/>
                </a:cubicBezTo>
                <a:cubicBezTo>
                  <a:pt x="10599553" y="1960756"/>
                  <a:pt x="10601518" y="1959546"/>
                  <a:pt x="10603484" y="1958337"/>
                </a:cubicBezTo>
                <a:cubicBezTo>
                  <a:pt x="10609682" y="1954255"/>
                  <a:pt x="10616032" y="1950628"/>
                  <a:pt x="10622835" y="1947452"/>
                </a:cubicBezTo>
                <a:cubicBezTo>
                  <a:pt x="10628729" y="1944732"/>
                  <a:pt x="10634777" y="1942464"/>
                  <a:pt x="10640825" y="1940348"/>
                </a:cubicBezTo>
                <a:cubicBezTo>
                  <a:pt x="10646720" y="1938381"/>
                  <a:pt x="10652767" y="1936417"/>
                  <a:pt x="10658663" y="1934452"/>
                </a:cubicBezTo>
                <a:cubicBezTo>
                  <a:pt x="10665012" y="1932334"/>
                  <a:pt x="10671211" y="1930219"/>
                  <a:pt x="10677560" y="1928101"/>
                </a:cubicBezTo>
                <a:cubicBezTo>
                  <a:pt x="10690409" y="1923869"/>
                  <a:pt x="10703562" y="1920543"/>
                  <a:pt x="10716866" y="1917671"/>
                </a:cubicBezTo>
                <a:lnTo>
                  <a:pt x="10730358" y="1915090"/>
                </a:lnTo>
                <a:lnTo>
                  <a:pt x="10723367" y="1904215"/>
                </a:lnTo>
                <a:cubicBezTo>
                  <a:pt x="10719738" y="1899680"/>
                  <a:pt x="10715809" y="1895297"/>
                  <a:pt x="10711877" y="1891064"/>
                </a:cubicBezTo>
                <a:cubicBezTo>
                  <a:pt x="10708249" y="1887132"/>
                  <a:pt x="10704621" y="1883353"/>
                  <a:pt x="10700842" y="1879574"/>
                </a:cubicBezTo>
                <a:cubicBezTo>
                  <a:pt x="10689655" y="1868840"/>
                  <a:pt x="10677561" y="1859014"/>
                  <a:pt x="10667432" y="1847222"/>
                </a:cubicBezTo>
                <a:cubicBezTo>
                  <a:pt x="10661990" y="1840873"/>
                  <a:pt x="10658058" y="1833617"/>
                  <a:pt x="10653978" y="1826511"/>
                </a:cubicBezTo>
                <a:cubicBezTo>
                  <a:pt x="10650651" y="1820615"/>
                  <a:pt x="10647326" y="1814417"/>
                  <a:pt x="10644907" y="1807916"/>
                </a:cubicBezTo>
                <a:cubicBezTo>
                  <a:pt x="10642185" y="1800660"/>
                  <a:pt x="10640070" y="1793252"/>
                  <a:pt x="10638105" y="1785693"/>
                </a:cubicBezTo>
                <a:lnTo>
                  <a:pt x="10637516" y="1783680"/>
                </a:lnTo>
                <a:lnTo>
                  <a:pt x="10636894" y="1783879"/>
                </a:lnTo>
                <a:cubicBezTo>
                  <a:pt x="10633115" y="1785239"/>
                  <a:pt x="10629487" y="1786600"/>
                  <a:pt x="10625404" y="1786902"/>
                </a:cubicBezTo>
                <a:lnTo>
                  <a:pt x="10608500" y="1776684"/>
                </a:lnTo>
                <a:lnTo>
                  <a:pt x="10608020" y="1777379"/>
                </a:lnTo>
                <a:cubicBezTo>
                  <a:pt x="10604392" y="1780553"/>
                  <a:pt x="10600310" y="1782822"/>
                  <a:pt x="10596228" y="1785089"/>
                </a:cubicBezTo>
                <a:cubicBezTo>
                  <a:pt x="10590936" y="1788113"/>
                  <a:pt x="10585646" y="1790984"/>
                  <a:pt x="10580355" y="1793706"/>
                </a:cubicBezTo>
                <a:cubicBezTo>
                  <a:pt x="10574912" y="1796579"/>
                  <a:pt x="10569319" y="1798845"/>
                  <a:pt x="10563574" y="1801113"/>
                </a:cubicBezTo>
                <a:cubicBezTo>
                  <a:pt x="10557679" y="1803381"/>
                  <a:pt x="10551783" y="1805800"/>
                  <a:pt x="10545886" y="1807916"/>
                </a:cubicBezTo>
                <a:cubicBezTo>
                  <a:pt x="10533338" y="1812452"/>
                  <a:pt x="10520792" y="1817137"/>
                  <a:pt x="10507941" y="1820767"/>
                </a:cubicBezTo>
                <a:cubicBezTo>
                  <a:pt x="10496150" y="1824092"/>
                  <a:pt x="10484207" y="1826662"/>
                  <a:pt x="10472416" y="1829534"/>
                </a:cubicBezTo>
                <a:cubicBezTo>
                  <a:pt x="10454122" y="1833918"/>
                  <a:pt x="10435529" y="1835280"/>
                  <a:pt x="10416783" y="1835885"/>
                </a:cubicBezTo>
                <a:cubicBezTo>
                  <a:pt x="10416176" y="1835885"/>
                  <a:pt x="10415573" y="1835885"/>
                  <a:pt x="10414969" y="1835885"/>
                </a:cubicBezTo>
                <a:cubicBezTo>
                  <a:pt x="10409525" y="1836035"/>
                  <a:pt x="10404235" y="1836186"/>
                  <a:pt x="10398792" y="1836337"/>
                </a:cubicBezTo>
                <a:cubicBezTo>
                  <a:pt x="10392593" y="1836488"/>
                  <a:pt x="10386547" y="1836640"/>
                  <a:pt x="10380348" y="1836640"/>
                </a:cubicBezTo>
                <a:cubicBezTo>
                  <a:pt x="10373696" y="1836640"/>
                  <a:pt x="10366894" y="1836640"/>
                  <a:pt x="10360393" y="1835582"/>
                </a:cubicBezTo>
                <a:cubicBezTo>
                  <a:pt x="10355404" y="1834826"/>
                  <a:pt x="10351322" y="1832861"/>
                  <a:pt x="10347846" y="1829081"/>
                </a:cubicBezTo>
                <a:lnTo>
                  <a:pt x="10346162" y="1823034"/>
                </a:lnTo>
                <a:lnTo>
                  <a:pt x="10341798" y="1826360"/>
                </a:lnTo>
                <a:cubicBezTo>
                  <a:pt x="10336960" y="1829685"/>
                  <a:pt x="10331972" y="1833163"/>
                  <a:pt x="10326832" y="1836186"/>
                </a:cubicBezTo>
                <a:cubicBezTo>
                  <a:pt x="10321995" y="1838907"/>
                  <a:pt x="10317308" y="1841326"/>
                  <a:pt x="10312320" y="1843594"/>
                </a:cubicBezTo>
                <a:cubicBezTo>
                  <a:pt x="10306574" y="1846315"/>
                  <a:pt x="10300527" y="1848130"/>
                  <a:pt x="10294480" y="1850095"/>
                </a:cubicBezTo>
                <a:cubicBezTo>
                  <a:pt x="10287527" y="1852363"/>
                  <a:pt x="10280270" y="1854478"/>
                  <a:pt x="10273164" y="1855991"/>
                </a:cubicBezTo>
                <a:cubicBezTo>
                  <a:pt x="10266967" y="1857351"/>
                  <a:pt x="10260769" y="1858410"/>
                  <a:pt x="10254419" y="1858862"/>
                </a:cubicBezTo>
                <a:cubicBezTo>
                  <a:pt x="10248068" y="1859316"/>
                  <a:pt x="10241720" y="1859770"/>
                  <a:pt x="10235219" y="1859921"/>
                </a:cubicBezTo>
                <a:cubicBezTo>
                  <a:pt x="10209670" y="1860828"/>
                  <a:pt x="10183970" y="1860828"/>
                  <a:pt x="10158421" y="1861433"/>
                </a:cubicBezTo>
                <a:cubicBezTo>
                  <a:pt x="10157666" y="1861584"/>
                  <a:pt x="10156910" y="1861584"/>
                  <a:pt x="10156155" y="1861584"/>
                </a:cubicBezTo>
                <a:cubicBezTo>
                  <a:pt x="10153734" y="1861887"/>
                  <a:pt x="10151165" y="1861735"/>
                  <a:pt x="10148746" y="1861735"/>
                </a:cubicBezTo>
                <a:cubicBezTo>
                  <a:pt x="10147537" y="1861735"/>
                  <a:pt x="10146480" y="1861735"/>
                  <a:pt x="10145269" y="1861584"/>
                </a:cubicBezTo>
                <a:cubicBezTo>
                  <a:pt x="10143607" y="1861281"/>
                  <a:pt x="10141943" y="1860979"/>
                  <a:pt x="10140431" y="1860525"/>
                </a:cubicBezTo>
                <a:lnTo>
                  <a:pt x="10138783" y="1859398"/>
                </a:lnTo>
                <a:lnTo>
                  <a:pt x="10115789" y="1869445"/>
                </a:lnTo>
                <a:cubicBezTo>
                  <a:pt x="10103845" y="1873527"/>
                  <a:pt x="10091904" y="1877608"/>
                  <a:pt x="10079506" y="1880631"/>
                </a:cubicBezTo>
                <a:cubicBezTo>
                  <a:pt x="10067262" y="1883655"/>
                  <a:pt x="10055017" y="1886074"/>
                  <a:pt x="10042469" y="1888038"/>
                </a:cubicBezTo>
                <a:cubicBezTo>
                  <a:pt x="10035817" y="1889097"/>
                  <a:pt x="10029165" y="1889702"/>
                  <a:pt x="10022513" y="1890459"/>
                </a:cubicBezTo>
                <a:cubicBezTo>
                  <a:pt x="10016768" y="1891064"/>
                  <a:pt x="10010872" y="1891668"/>
                  <a:pt x="10004977" y="1891970"/>
                </a:cubicBezTo>
                <a:cubicBezTo>
                  <a:pt x="9998627" y="1892272"/>
                  <a:pt x="9992429" y="1892424"/>
                  <a:pt x="9986080" y="1892424"/>
                </a:cubicBezTo>
                <a:cubicBezTo>
                  <a:pt x="9980184" y="1892424"/>
                  <a:pt x="9974137" y="1892575"/>
                  <a:pt x="9968544" y="1890761"/>
                </a:cubicBezTo>
                <a:cubicBezTo>
                  <a:pt x="9966577" y="1890156"/>
                  <a:pt x="9964613" y="1889249"/>
                  <a:pt x="9962798" y="1888038"/>
                </a:cubicBezTo>
                <a:cubicBezTo>
                  <a:pt x="9959775" y="1886074"/>
                  <a:pt x="9957053" y="1881993"/>
                  <a:pt x="9956751" y="1878365"/>
                </a:cubicBezTo>
                <a:cubicBezTo>
                  <a:pt x="9956601" y="1875492"/>
                  <a:pt x="9956450" y="1872469"/>
                  <a:pt x="9957810" y="1869747"/>
                </a:cubicBezTo>
                <a:cubicBezTo>
                  <a:pt x="9958565" y="1868386"/>
                  <a:pt x="9959019" y="1866723"/>
                  <a:pt x="9960078" y="1865514"/>
                </a:cubicBezTo>
                <a:lnTo>
                  <a:pt x="9963268" y="1861833"/>
                </a:lnTo>
                <a:lnTo>
                  <a:pt x="9924099" y="1871561"/>
                </a:lnTo>
                <a:cubicBezTo>
                  <a:pt x="9911702" y="1874281"/>
                  <a:pt x="9899304" y="1876700"/>
                  <a:pt x="9886607" y="1878213"/>
                </a:cubicBezTo>
                <a:cubicBezTo>
                  <a:pt x="9873758" y="1879725"/>
                  <a:pt x="9860906" y="1881085"/>
                  <a:pt x="9848057" y="1882445"/>
                </a:cubicBezTo>
                <a:cubicBezTo>
                  <a:pt x="9834450" y="1883806"/>
                  <a:pt x="9820845" y="1885015"/>
                  <a:pt x="9807240" y="1884864"/>
                </a:cubicBezTo>
                <a:cubicBezTo>
                  <a:pt x="9802553" y="1884864"/>
                  <a:pt x="9797866" y="1884563"/>
                  <a:pt x="9793332" y="1882899"/>
                </a:cubicBezTo>
                <a:cubicBezTo>
                  <a:pt x="9788494" y="1881085"/>
                  <a:pt x="9784563" y="1876549"/>
                  <a:pt x="9783807" y="1871410"/>
                </a:cubicBezTo>
                <a:cubicBezTo>
                  <a:pt x="9783353" y="1868537"/>
                  <a:pt x="9783958" y="1865968"/>
                  <a:pt x="9784563" y="1863246"/>
                </a:cubicBezTo>
                <a:cubicBezTo>
                  <a:pt x="9784866" y="1862036"/>
                  <a:pt x="9785168" y="1860827"/>
                  <a:pt x="9785772" y="1859768"/>
                </a:cubicBezTo>
                <a:lnTo>
                  <a:pt x="9792506" y="1848636"/>
                </a:lnTo>
                <a:lnTo>
                  <a:pt x="9776549" y="1854024"/>
                </a:lnTo>
                <a:cubicBezTo>
                  <a:pt x="9751304" y="1861887"/>
                  <a:pt x="9725302" y="1867328"/>
                  <a:pt x="9698996" y="1869899"/>
                </a:cubicBezTo>
                <a:cubicBezTo>
                  <a:pt x="9686297" y="1871108"/>
                  <a:pt x="9673448" y="1871864"/>
                  <a:pt x="9660749" y="1872619"/>
                </a:cubicBezTo>
                <a:cubicBezTo>
                  <a:pt x="9653794" y="1873073"/>
                  <a:pt x="9646841" y="1873678"/>
                  <a:pt x="9639886" y="1873375"/>
                </a:cubicBezTo>
                <a:cubicBezTo>
                  <a:pt x="9636410" y="1873224"/>
                  <a:pt x="9632479" y="1873073"/>
                  <a:pt x="9629304" y="1871561"/>
                </a:cubicBezTo>
                <a:cubicBezTo>
                  <a:pt x="9627339" y="1870654"/>
                  <a:pt x="9625373" y="1869596"/>
                  <a:pt x="9623559" y="1868386"/>
                </a:cubicBezTo>
                <a:cubicBezTo>
                  <a:pt x="9621292" y="1866876"/>
                  <a:pt x="9619629" y="1864607"/>
                  <a:pt x="9618269" y="1862189"/>
                </a:cubicBezTo>
                <a:cubicBezTo>
                  <a:pt x="9614641" y="1855537"/>
                  <a:pt x="9615547" y="1847977"/>
                  <a:pt x="9617210" y="1841024"/>
                </a:cubicBezTo>
                <a:lnTo>
                  <a:pt x="9620396" y="1834006"/>
                </a:lnTo>
                <a:lnTo>
                  <a:pt x="9580020" y="1843443"/>
                </a:lnTo>
                <a:cubicBezTo>
                  <a:pt x="9554623" y="1848130"/>
                  <a:pt x="9529225" y="1852513"/>
                  <a:pt x="9503375" y="1854327"/>
                </a:cubicBezTo>
                <a:cubicBezTo>
                  <a:pt x="9489768" y="1855386"/>
                  <a:pt x="9475860" y="1856294"/>
                  <a:pt x="9462103" y="1855840"/>
                </a:cubicBezTo>
                <a:cubicBezTo>
                  <a:pt x="9455754" y="1855688"/>
                  <a:pt x="9449405" y="1855386"/>
                  <a:pt x="9443055" y="1854630"/>
                </a:cubicBezTo>
                <a:cubicBezTo>
                  <a:pt x="9436403" y="1853875"/>
                  <a:pt x="9429601" y="1852967"/>
                  <a:pt x="9423100" y="1851002"/>
                </a:cubicBezTo>
                <a:cubicBezTo>
                  <a:pt x="9418867" y="1849793"/>
                  <a:pt x="9415239" y="1847374"/>
                  <a:pt x="9412215" y="1844047"/>
                </a:cubicBezTo>
                <a:lnTo>
                  <a:pt x="9409031" y="1832844"/>
                </a:lnTo>
                <a:lnTo>
                  <a:pt x="9352048" y="1850095"/>
                </a:lnTo>
                <a:cubicBezTo>
                  <a:pt x="9345396" y="1851607"/>
                  <a:pt x="9338744" y="1853118"/>
                  <a:pt x="9331942" y="1854177"/>
                </a:cubicBezTo>
                <a:cubicBezTo>
                  <a:pt x="9325290" y="1855235"/>
                  <a:pt x="9318789" y="1855840"/>
                  <a:pt x="9312137" y="1856596"/>
                </a:cubicBezTo>
                <a:cubicBezTo>
                  <a:pt x="9299740" y="1857805"/>
                  <a:pt x="9287192" y="1858560"/>
                  <a:pt x="9274646" y="1859165"/>
                </a:cubicBezTo>
                <a:cubicBezTo>
                  <a:pt x="9260585" y="1859922"/>
                  <a:pt x="9246677" y="1860375"/>
                  <a:pt x="9232770" y="1860375"/>
                </a:cubicBezTo>
                <a:cubicBezTo>
                  <a:pt x="9229747" y="1860375"/>
                  <a:pt x="9226874" y="1860375"/>
                  <a:pt x="9223850" y="1860224"/>
                </a:cubicBezTo>
                <a:cubicBezTo>
                  <a:pt x="9218408" y="1860073"/>
                  <a:pt x="9212210" y="1860073"/>
                  <a:pt x="9207523" y="1856746"/>
                </a:cubicBezTo>
                <a:cubicBezTo>
                  <a:pt x="9206465" y="1855840"/>
                  <a:pt x="9205406" y="1854932"/>
                  <a:pt x="9204500" y="1853875"/>
                </a:cubicBezTo>
                <a:cubicBezTo>
                  <a:pt x="9203138" y="1852059"/>
                  <a:pt x="9202232" y="1850095"/>
                  <a:pt x="9201778" y="1847827"/>
                </a:cubicBezTo>
                <a:cubicBezTo>
                  <a:pt x="9201022" y="1845257"/>
                  <a:pt x="9201476" y="1843141"/>
                  <a:pt x="9202081" y="1840572"/>
                </a:cubicBezTo>
                <a:lnTo>
                  <a:pt x="9202249" y="1840214"/>
                </a:lnTo>
                <a:lnTo>
                  <a:pt x="9197848" y="1841326"/>
                </a:lnTo>
                <a:cubicBezTo>
                  <a:pt x="9186660" y="1843744"/>
                  <a:pt x="9175625" y="1846012"/>
                  <a:pt x="9164437" y="1847977"/>
                </a:cubicBezTo>
                <a:cubicBezTo>
                  <a:pt x="9142517" y="1851756"/>
                  <a:pt x="9120446" y="1855234"/>
                  <a:pt x="9098223" y="1856443"/>
                </a:cubicBezTo>
                <a:cubicBezTo>
                  <a:pt x="9084162" y="1857200"/>
                  <a:pt x="9070103" y="1856897"/>
                  <a:pt x="9056044" y="1856746"/>
                </a:cubicBezTo>
                <a:cubicBezTo>
                  <a:pt x="9043044" y="1856596"/>
                  <a:pt x="9029891" y="1856443"/>
                  <a:pt x="9016889" y="1855838"/>
                </a:cubicBezTo>
                <a:cubicBezTo>
                  <a:pt x="9004493" y="1855384"/>
                  <a:pt x="8992098" y="1854781"/>
                  <a:pt x="8979851" y="1853269"/>
                </a:cubicBezTo>
                <a:cubicBezTo>
                  <a:pt x="8970479" y="1852059"/>
                  <a:pt x="8957780" y="1851606"/>
                  <a:pt x="8953698" y="1841478"/>
                </a:cubicBezTo>
                <a:cubicBezTo>
                  <a:pt x="8949917" y="1832407"/>
                  <a:pt x="8955512" y="1823335"/>
                  <a:pt x="8961256" y="1816683"/>
                </a:cubicBezTo>
                <a:cubicBezTo>
                  <a:pt x="8964583" y="1812904"/>
                  <a:pt x="8968211" y="1809579"/>
                  <a:pt x="8971990" y="1806102"/>
                </a:cubicBezTo>
                <a:lnTo>
                  <a:pt x="8974071" y="1804478"/>
                </a:lnTo>
                <a:lnTo>
                  <a:pt x="8939637" y="1808521"/>
                </a:lnTo>
                <a:cubicBezTo>
                  <a:pt x="8914695" y="1811090"/>
                  <a:pt x="8889447" y="1811695"/>
                  <a:pt x="8864352" y="1810939"/>
                </a:cubicBezTo>
                <a:cubicBezTo>
                  <a:pt x="8851200" y="1810636"/>
                  <a:pt x="8838049" y="1809427"/>
                  <a:pt x="8825047" y="1808370"/>
                </a:cubicBezTo>
                <a:cubicBezTo>
                  <a:pt x="8812045" y="1807311"/>
                  <a:pt x="8799195" y="1806102"/>
                  <a:pt x="8786195" y="1804892"/>
                </a:cubicBezTo>
                <a:cubicBezTo>
                  <a:pt x="8779694" y="1804288"/>
                  <a:pt x="8773193" y="1803683"/>
                  <a:pt x="8766844" y="1802775"/>
                </a:cubicBezTo>
                <a:cubicBezTo>
                  <a:pt x="8762460" y="1802170"/>
                  <a:pt x="8757774" y="1801718"/>
                  <a:pt x="8753541" y="1800356"/>
                </a:cubicBezTo>
                <a:cubicBezTo>
                  <a:pt x="8749157" y="1798996"/>
                  <a:pt x="8744621" y="1796276"/>
                  <a:pt x="8742656" y="1791890"/>
                </a:cubicBezTo>
                <a:cubicBezTo>
                  <a:pt x="8741597" y="1789624"/>
                  <a:pt x="8740842" y="1787053"/>
                  <a:pt x="8741143" y="1784483"/>
                </a:cubicBezTo>
                <a:cubicBezTo>
                  <a:pt x="8741447" y="1782518"/>
                  <a:pt x="8741750" y="1780553"/>
                  <a:pt x="8742656" y="1778739"/>
                </a:cubicBezTo>
                <a:cubicBezTo>
                  <a:pt x="8745830" y="1772088"/>
                  <a:pt x="8751423" y="1766947"/>
                  <a:pt x="8756867" y="1761958"/>
                </a:cubicBezTo>
                <a:cubicBezTo>
                  <a:pt x="8759134" y="1759841"/>
                  <a:pt x="8761553" y="1757876"/>
                  <a:pt x="8763971" y="1755911"/>
                </a:cubicBezTo>
                <a:cubicBezTo>
                  <a:pt x="8768658" y="1752132"/>
                  <a:pt x="8773647" y="1748655"/>
                  <a:pt x="8778484" y="1745027"/>
                </a:cubicBezTo>
                <a:cubicBezTo>
                  <a:pt x="8786799" y="1738980"/>
                  <a:pt x="8794962" y="1732933"/>
                  <a:pt x="8803126" y="1727187"/>
                </a:cubicBezTo>
                <a:cubicBezTo>
                  <a:pt x="8805696" y="1725373"/>
                  <a:pt x="8808418" y="1723559"/>
                  <a:pt x="8810988" y="1721897"/>
                </a:cubicBezTo>
                <a:cubicBezTo>
                  <a:pt x="8822174" y="1714488"/>
                  <a:pt x="8833966" y="1707232"/>
                  <a:pt x="8846211" y="1701488"/>
                </a:cubicBezTo>
                <a:cubicBezTo>
                  <a:pt x="8858004" y="1696046"/>
                  <a:pt x="8870098" y="1691057"/>
                  <a:pt x="8882494" y="1687126"/>
                </a:cubicBezTo>
                <a:cubicBezTo>
                  <a:pt x="8895496" y="1682893"/>
                  <a:pt x="8908496" y="1679114"/>
                  <a:pt x="8921799" y="1675787"/>
                </a:cubicBezTo>
                <a:cubicBezTo>
                  <a:pt x="8946138" y="1669740"/>
                  <a:pt x="8970781" y="1666112"/>
                  <a:pt x="8995573" y="1663391"/>
                </a:cubicBezTo>
                <a:lnTo>
                  <a:pt x="9013621" y="1662052"/>
                </a:lnTo>
                <a:lnTo>
                  <a:pt x="8989677" y="1651297"/>
                </a:lnTo>
                <a:cubicBezTo>
                  <a:pt x="8976980" y="1645704"/>
                  <a:pt x="8964734" y="1638902"/>
                  <a:pt x="8952790" y="1632098"/>
                </a:cubicBezTo>
                <a:cubicBezTo>
                  <a:pt x="8942209" y="1625900"/>
                  <a:pt x="8931776" y="1619097"/>
                  <a:pt x="8922103" y="1611538"/>
                </a:cubicBezTo>
                <a:cubicBezTo>
                  <a:pt x="8919684" y="1609573"/>
                  <a:pt x="8917265" y="1607608"/>
                  <a:pt x="8914997" y="1605641"/>
                </a:cubicBezTo>
                <a:cubicBezTo>
                  <a:pt x="8913334" y="1604281"/>
                  <a:pt x="8911519" y="1602770"/>
                  <a:pt x="8910159" y="1601107"/>
                </a:cubicBezTo>
                <a:cubicBezTo>
                  <a:pt x="8907590" y="1597933"/>
                  <a:pt x="8905926" y="1594757"/>
                  <a:pt x="8905472" y="1590676"/>
                </a:cubicBezTo>
                <a:cubicBezTo>
                  <a:pt x="8904868" y="1585686"/>
                  <a:pt x="8906077" y="1580396"/>
                  <a:pt x="8908799" y="1576163"/>
                </a:cubicBezTo>
                <a:cubicBezTo>
                  <a:pt x="8910915" y="1572836"/>
                  <a:pt x="8913486" y="1569662"/>
                  <a:pt x="8916659" y="1567394"/>
                </a:cubicBezTo>
                <a:cubicBezTo>
                  <a:pt x="8917416" y="1566940"/>
                  <a:pt x="8918020" y="1566335"/>
                  <a:pt x="8918625" y="1565883"/>
                </a:cubicBezTo>
                <a:cubicBezTo>
                  <a:pt x="8921952" y="1563615"/>
                  <a:pt x="8925428" y="1561347"/>
                  <a:pt x="8929056" y="1559684"/>
                </a:cubicBezTo>
                <a:cubicBezTo>
                  <a:pt x="8936162" y="1556359"/>
                  <a:pt x="8944324" y="1554998"/>
                  <a:pt x="8952035" y="1553637"/>
                </a:cubicBezTo>
                <a:cubicBezTo>
                  <a:pt x="8958233" y="1552580"/>
                  <a:pt x="8964432" y="1551672"/>
                  <a:pt x="8970630" y="1551067"/>
                </a:cubicBezTo>
                <a:cubicBezTo>
                  <a:pt x="8983781" y="1549707"/>
                  <a:pt x="8996935" y="1548951"/>
                  <a:pt x="9010237" y="1549102"/>
                </a:cubicBezTo>
                <a:cubicBezTo>
                  <a:pt x="9023391" y="1549253"/>
                  <a:pt x="9036543" y="1549707"/>
                  <a:pt x="9049695" y="1550916"/>
                </a:cubicBezTo>
                <a:lnTo>
                  <a:pt x="9075401" y="1554721"/>
                </a:lnTo>
                <a:lnTo>
                  <a:pt x="9075545" y="1554546"/>
                </a:lnTo>
                <a:cubicBezTo>
                  <a:pt x="9075999" y="1554243"/>
                  <a:pt x="9076302" y="1553789"/>
                  <a:pt x="9076755" y="1553337"/>
                </a:cubicBezTo>
                <a:cubicBezTo>
                  <a:pt x="9077510" y="1552732"/>
                  <a:pt x="9078266" y="1552278"/>
                  <a:pt x="9078720" y="1551523"/>
                </a:cubicBezTo>
                <a:cubicBezTo>
                  <a:pt x="9081289" y="1549707"/>
                  <a:pt x="9084162" y="1548196"/>
                  <a:pt x="9087035" y="1547137"/>
                </a:cubicBezTo>
                <a:cubicBezTo>
                  <a:pt x="9093082" y="1544871"/>
                  <a:pt x="9099129" y="1543358"/>
                  <a:pt x="9105479" y="1542149"/>
                </a:cubicBezTo>
                <a:cubicBezTo>
                  <a:pt x="9118632" y="1539730"/>
                  <a:pt x="9131783" y="1538521"/>
                  <a:pt x="9145086" y="1537010"/>
                </a:cubicBezTo>
                <a:cubicBezTo>
                  <a:pt x="9172147" y="1533986"/>
                  <a:pt x="9199207" y="1531718"/>
                  <a:pt x="9226571" y="1531718"/>
                </a:cubicBezTo>
                <a:cubicBezTo>
                  <a:pt x="9238665" y="1531718"/>
                  <a:pt x="9250759" y="1532624"/>
                  <a:pt x="9262550" y="1534288"/>
                </a:cubicBezTo>
                <a:lnTo>
                  <a:pt x="9265759" y="1534843"/>
                </a:lnTo>
                <a:lnTo>
                  <a:pt x="9265423" y="1533834"/>
                </a:lnTo>
                <a:cubicBezTo>
                  <a:pt x="9265121" y="1530356"/>
                  <a:pt x="9265121" y="1527484"/>
                  <a:pt x="9266027" y="1524158"/>
                </a:cubicBezTo>
                <a:cubicBezTo>
                  <a:pt x="9266329" y="1522495"/>
                  <a:pt x="9267086" y="1520983"/>
                  <a:pt x="9267992" y="1519622"/>
                </a:cubicBezTo>
                <a:cubicBezTo>
                  <a:pt x="9268294" y="1519169"/>
                  <a:pt x="9268597" y="1518564"/>
                  <a:pt x="9268900" y="1517961"/>
                </a:cubicBezTo>
                <a:cubicBezTo>
                  <a:pt x="9270108" y="1516448"/>
                  <a:pt x="9271319" y="1514935"/>
                  <a:pt x="9272679" y="1513728"/>
                </a:cubicBezTo>
                <a:cubicBezTo>
                  <a:pt x="9273435" y="1513123"/>
                  <a:pt x="9274190" y="1512517"/>
                  <a:pt x="9275249" y="1512215"/>
                </a:cubicBezTo>
                <a:cubicBezTo>
                  <a:pt x="9276157" y="1511611"/>
                  <a:pt x="9277063" y="1511006"/>
                  <a:pt x="9278122" y="1510401"/>
                </a:cubicBezTo>
                <a:cubicBezTo>
                  <a:pt x="9281750" y="1508133"/>
                  <a:pt x="9285983" y="1506773"/>
                  <a:pt x="9290063" y="1505714"/>
                </a:cubicBezTo>
                <a:cubicBezTo>
                  <a:pt x="9293088" y="1504959"/>
                  <a:pt x="9296112" y="1504354"/>
                  <a:pt x="9299135" y="1503900"/>
                </a:cubicBezTo>
                <a:cubicBezTo>
                  <a:pt x="9312740" y="1502237"/>
                  <a:pt x="9326498" y="1502086"/>
                  <a:pt x="9340103" y="1502540"/>
                </a:cubicBezTo>
                <a:cubicBezTo>
                  <a:pt x="9353559" y="1502994"/>
                  <a:pt x="9367013" y="1504051"/>
                  <a:pt x="9380317" y="1505563"/>
                </a:cubicBezTo>
                <a:cubicBezTo>
                  <a:pt x="9386818" y="1506319"/>
                  <a:pt x="9393317" y="1506924"/>
                  <a:pt x="9399667" y="1508133"/>
                </a:cubicBezTo>
                <a:cubicBezTo>
                  <a:pt x="9406773" y="1509495"/>
                  <a:pt x="9413575" y="1511157"/>
                  <a:pt x="9420529" y="1512820"/>
                </a:cubicBezTo>
                <a:cubicBezTo>
                  <a:pt x="9432926" y="1515843"/>
                  <a:pt x="9445322" y="1518867"/>
                  <a:pt x="9457416" y="1522646"/>
                </a:cubicBezTo>
                <a:cubicBezTo>
                  <a:pt x="9469359" y="1526427"/>
                  <a:pt x="9481152" y="1530356"/>
                  <a:pt x="9492943" y="1534135"/>
                </a:cubicBezTo>
                <a:lnTo>
                  <a:pt x="9503435" y="1537760"/>
                </a:lnTo>
                <a:lnTo>
                  <a:pt x="9503678" y="1534135"/>
                </a:lnTo>
                <a:cubicBezTo>
                  <a:pt x="9505794" y="1530961"/>
                  <a:pt x="9508363" y="1528241"/>
                  <a:pt x="9511387" y="1526123"/>
                </a:cubicBezTo>
                <a:cubicBezTo>
                  <a:pt x="9511539" y="1525973"/>
                  <a:pt x="9511841" y="1525822"/>
                  <a:pt x="9511841" y="1525973"/>
                </a:cubicBezTo>
                <a:cubicBezTo>
                  <a:pt x="9515015" y="1523857"/>
                  <a:pt x="9518493" y="1521740"/>
                  <a:pt x="9521970" y="1520229"/>
                </a:cubicBezTo>
                <a:cubicBezTo>
                  <a:pt x="9529076" y="1517356"/>
                  <a:pt x="9536483" y="1514937"/>
                  <a:pt x="9543890" y="1512972"/>
                </a:cubicBezTo>
                <a:cubicBezTo>
                  <a:pt x="9549636" y="1511460"/>
                  <a:pt x="9555530" y="1510553"/>
                  <a:pt x="9561276" y="1509796"/>
                </a:cubicBezTo>
                <a:cubicBezTo>
                  <a:pt x="9574429" y="1507982"/>
                  <a:pt x="9587732" y="1507377"/>
                  <a:pt x="9601036" y="1507681"/>
                </a:cubicBezTo>
                <a:cubicBezTo>
                  <a:pt x="9613584" y="1507831"/>
                  <a:pt x="9626281" y="1509344"/>
                  <a:pt x="9638678" y="1511309"/>
                </a:cubicBezTo>
                <a:cubicBezTo>
                  <a:pt x="9650923" y="1513123"/>
                  <a:pt x="9663168" y="1515996"/>
                  <a:pt x="9674960" y="1519926"/>
                </a:cubicBezTo>
                <a:lnTo>
                  <a:pt x="9683747" y="1523159"/>
                </a:lnTo>
                <a:lnTo>
                  <a:pt x="9689019" y="1516448"/>
                </a:lnTo>
                <a:cubicBezTo>
                  <a:pt x="9689926" y="1515843"/>
                  <a:pt x="9690984" y="1515239"/>
                  <a:pt x="9691892" y="1514785"/>
                </a:cubicBezTo>
                <a:cubicBezTo>
                  <a:pt x="9695520" y="1512971"/>
                  <a:pt x="9699601" y="1511611"/>
                  <a:pt x="9703532" y="1510704"/>
                </a:cubicBezTo>
                <a:cubicBezTo>
                  <a:pt x="9709881" y="1509192"/>
                  <a:pt x="9716382" y="1507982"/>
                  <a:pt x="9722883" y="1507076"/>
                </a:cubicBezTo>
                <a:cubicBezTo>
                  <a:pt x="9736488" y="1505262"/>
                  <a:pt x="9750396" y="1504354"/>
                  <a:pt x="9764154" y="1504505"/>
                </a:cubicBezTo>
                <a:cubicBezTo>
                  <a:pt x="9770655" y="1504657"/>
                  <a:pt x="9777003" y="1504959"/>
                  <a:pt x="9783504" y="1505714"/>
                </a:cubicBezTo>
                <a:cubicBezTo>
                  <a:pt x="9790307" y="1506622"/>
                  <a:pt x="9796958" y="1507528"/>
                  <a:pt x="9803763" y="1508587"/>
                </a:cubicBezTo>
                <a:cubicBezTo>
                  <a:pt x="9817066" y="1510552"/>
                  <a:pt x="9830368" y="1513274"/>
                  <a:pt x="9843522" y="1516448"/>
                </a:cubicBezTo>
                <a:cubicBezTo>
                  <a:pt x="9855163" y="1519321"/>
                  <a:pt x="9866500" y="1523100"/>
                  <a:pt x="9877233" y="1528542"/>
                </a:cubicBezTo>
                <a:cubicBezTo>
                  <a:pt x="9883734" y="1531867"/>
                  <a:pt x="9890235" y="1535194"/>
                  <a:pt x="9896282" y="1539276"/>
                </a:cubicBezTo>
                <a:lnTo>
                  <a:pt x="9906040" y="1547220"/>
                </a:lnTo>
                <a:lnTo>
                  <a:pt x="9908829" y="1544265"/>
                </a:lnTo>
                <a:cubicBezTo>
                  <a:pt x="9911097" y="1542754"/>
                  <a:pt x="9913516" y="1541392"/>
                  <a:pt x="9916085" y="1540335"/>
                </a:cubicBezTo>
                <a:cubicBezTo>
                  <a:pt x="9919714" y="1538822"/>
                  <a:pt x="9923493" y="1537462"/>
                  <a:pt x="9927273" y="1536403"/>
                </a:cubicBezTo>
                <a:cubicBezTo>
                  <a:pt x="9933319" y="1534740"/>
                  <a:pt x="9939518" y="1533380"/>
                  <a:pt x="9945716" y="1532474"/>
                </a:cubicBezTo>
                <a:cubicBezTo>
                  <a:pt x="9958869" y="1530507"/>
                  <a:pt x="9972323" y="1529752"/>
                  <a:pt x="9985626" y="1530810"/>
                </a:cubicBezTo>
                <a:cubicBezTo>
                  <a:pt x="9998627" y="1531869"/>
                  <a:pt x="10011327" y="1533683"/>
                  <a:pt x="10024024" y="1536102"/>
                </a:cubicBezTo>
                <a:cubicBezTo>
                  <a:pt x="10036271" y="1538521"/>
                  <a:pt x="10048516" y="1541695"/>
                  <a:pt x="10060459" y="1545020"/>
                </a:cubicBezTo>
                <a:lnTo>
                  <a:pt x="10075459" y="1549670"/>
                </a:lnTo>
                <a:lnTo>
                  <a:pt x="10082984" y="1547290"/>
                </a:lnTo>
                <a:cubicBezTo>
                  <a:pt x="10084647" y="1546987"/>
                  <a:pt x="10086461" y="1546836"/>
                  <a:pt x="10088125" y="1546685"/>
                </a:cubicBezTo>
                <a:cubicBezTo>
                  <a:pt x="10091904" y="1546231"/>
                  <a:pt x="10095683" y="1546231"/>
                  <a:pt x="10099463" y="1546231"/>
                </a:cubicBezTo>
                <a:cubicBezTo>
                  <a:pt x="10105812" y="1546231"/>
                  <a:pt x="10112161" y="1546836"/>
                  <a:pt x="10118360" y="1547591"/>
                </a:cubicBezTo>
                <a:cubicBezTo>
                  <a:pt x="10125464" y="1548347"/>
                  <a:pt x="10132419" y="1550162"/>
                  <a:pt x="10139372" y="1551824"/>
                </a:cubicBezTo>
                <a:cubicBezTo>
                  <a:pt x="10145419" y="1553337"/>
                  <a:pt x="10151316" y="1554998"/>
                  <a:pt x="10157212" y="1556965"/>
                </a:cubicBezTo>
                <a:cubicBezTo>
                  <a:pt x="10169457" y="1560895"/>
                  <a:pt x="10181249" y="1565280"/>
                  <a:pt x="10192889" y="1570721"/>
                </a:cubicBezTo>
                <a:cubicBezTo>
                  <a:pt x="10204680" y="1576163"/>
                  <a:pt x="10215565" y="1583118"/>
                  <a:pt x="10226299" y="1590374"/>
                </a:cubicBezTo>
                <a:lnTo>
                  <a:pt x="10248775" y="1608552"/>
                </a:lnTo>
                <a:lnTo>
                  <a:pt x="10253662" y="1607003"/>
                </a:lnTo>
                <a:cubicBezTo>
                  <a:pt x="10255325" y="1606549"/>
                  <a:pt x="10256988" y="1606097"/>
                  <a:pt x="10258650" y="1605794"/>
                </a:cubicBezTo>
                <a:cubicBezTo>
                  <a:pt x="10261523" y="1605341"/>
                  <a:pt x="10264395" y="1604887"/>
                  <a:pt x="10267419" y="1604434"/>
                </a:cubicBezTo>
                <a:cubicBezTo>
                  <a:pt x="10280572" y="1602619"/>
                  <a:pt x="10294178" y="1602165"/>
                  <a:pt x="10307480" y="1603527"/>
                </a:cubicBezTo>
                <a:cubicBezTo>
                  <a:pt x="10321389" y="1604887"/>
                  <a:pt x="10334995" y="1607760"/>
                  <a:pt x="10348449" y="1611085"/>
                </a:cubicBezTo>
                <a:cubicBezTo>
                  <a:pt x="10354950" y="1612749"/>
                  <a:pt x="10361450" y="1614412"/>
                  <a:pt x="10367951" y="1616226"/>
                </a:cubicBezTo>
                <a:cubicBezTo>
                  <a:pt x="10373998" y="1617888"/>
                  <a:pt x="10380045" y="1619551"/>
                  <a:pt x="10385941" y="1621516"/>
                </a:cubicBezTo>
                <a:cubicBezTo>
                  <a:pt x="10392139" y="1623633"/>
                  <a:pt x="10398337" y="1625749"/>
                  <a:pt x="10404233" y="1628319"/>
                </a:cubicBezTo>
                <a:cubicBezTo>
                  <a:pt x="10411339" y="1631344"/>
                  <a:pt x="10417991" y="1634819"/>
                  <a:pt x="10424642" y="1638599"/>
                </a:cubicBezTo>
                <a:lnTo>
                  <a:pt x="10457138" y="1662150"/>
                </a:lnTo>
                <a:lnTo>
                  <a:pt x="10465159" y="1661577"/>
                </a:lnTo>
                <a:lnTo>
                  <a:pt x="10483062" y="1669110"/>
                </a:lnTo>
                <a:lnTo>
                  <a:pt x="10470148" y="1661427"/>
                </a:lnTo>
                <a:cubicBezTo>
                  <a:pt x="10459414" y="1654321"/>
                  <a:pt x="10449134" y="1646914"/>
                  <a:pt x="10439155" y="1638751"/>
                </a:cubicBezTo>
                <a:cubicBezTo>
                  <a:pt x="10434167" y="1634669"/>
                  <a:pt x="10429331" y="1629982"/>
                  <a:pt x="10424642" y="1625598"/>
                </a:cubicBezTo>
                <a:cubicBezTo>
                  <a:pt x="10419200" y="1620459"/>
                  <a:pt x="10413910" y="1615015"/>
                  <a:pt x="10408920" y="1609271"/>
                </a:cubicBezTo>
                <a:cubicBezTo>
                  <a:pt x="10404839" y="1604735"/>
                  <a:pt x="10401059" y="1599897"/>
                  <a:pt x="10397280" y="1594909"/>
                </a:cubicBezTo>
                <a:cubicBezTo>
                  <a:pt x="10394105" y="1590676"/>
                  <a:pt x="10390931" y="1586443"/>
                  <a:pt x="10388209" y="1581909"/>
                </a:cubicBezTo>
                <a:cubicBezTo>
                  <a:pt x="10386094" y="1578431"/>
                  <a:pt x="10384279" y="1574954"/>
                  <a:pt x="10382919" y="1571175"/>
                </a:cubicBezTo>
                <a:cubicBezTo>
                  <a:pt x="10381105" y="1566186"/>
                  <a:pt x="10380197" y="1561196"/>
                  <a:pt x="10380047" y="1555906"/>
                </a:cubicBezTo>
                <a:lnTo>
                  <a:pt x="10380929" y="1552681"/>
                </a:lnTo>
                <a:lnTo>
                  <a:pt x="10370370" y="1548497"/>
                </a:lnTo>
                <a:cubicBezTo>
                  <a:pt x="10364021" y="1545172"/>
                  <a:pt x="10357822" y="1541544"/>
                  <a:pt x="10351776" y="1537764"/>
                </a:cubicBezTo>
                <a:cubicBezTo>
                  <a:pt x="10341193" y="1530961"/>
                  <a:pt x="10330913" y="1523855"/>
                  <a:pt x="10320935" y="1516146"/>
                </a:cubicBezTo>
                <a:cubicBezTo>
                  <a:pt x="10310655" y="1508285"/>
                  <a:pt x="10301132" y="1499820"/>
                  <a:pt x="10291758" y="1491050"/>
                </a:cubicBezTo>
                <a:cubicBezTo>
                  <a:pt x="10281932" y="1481677"/>
                  <a:pt x="10271953" y="1472003"/>
                  <a:pt x="10262884" y="1461874"/>
                </a:cubicBezTo>
                <a:cubicBezTo>
                  <a:pt x="10254266" y="1452048"/>
                  <a:pt x="10245650" y="1442220"/>
                  <a:pt x="10236881" y="1432545"/>
                </a:cubicBezTo>
                <a:cubicBezTo>
                  <a:pt x="10226299" y="1420905"/>
                  <a:pt x="10215264" y="1409114"/>
                  <a:pt x="10207402" y="1395205"/>
                </a:cubicBezTo>
                <a:cubicBezTo>
                  <a:pt x="10205134" y="1391274"/>
                  <a:pt x="10203320" y="1387041"/>
                  <a:pt x="10202414" y="1382658"/>
                </a:cubicBezTo>
                <a:cubicBezTo>
                  <a:pt x="10201960" y="1380239"/>
                  <a:pt x="10201657" y="1378121"/>
                  <a:pt x="10201657" y="1375703"/>
                </a:cubicBezTo>
                <a:cubicBezTo>
                  <a:pt x="10201808" y="1373587"/>
                  <a:pt x="10202262" y="1371773"/>
                  <a:pt x="10202866" y="1369808"/>
                </a:cubicBezTo>
                <a:cubicBezTo>
                  <a:pt x="10203169" y="1368900"/>
                  <a:pt x="10203622" y="1367994"/>
                  <a:pt x="10204379" y="1367086"/>
                </a:cubicBezTo>
                <a:cubicBezTo>
                  <a:pt x="10205285" y="1365575"/>
                  <a:pt x="10206495" y="1364366"/>
                  <a:pt x="10207402" y="1363608"/>
                </a:cubicBezTo>
                <a:cubicBezTo>
                  <a:pt x="10209367" y="1361947"/>
                  <a:pt x="10211332" y="1360888"/>
                  <a:pt x="10213751" y="1359980"/>
                </a:cubicBezTo>
                <a:lnTo>
                  <a:pt x="10218528" y="1359626"/>
                </a:lnTo>
                <a:lnTo>
                  <a:pt x="10204530" y="1346526"/>
                </a:lnTo>
                <a:cubicBezTo>
                  <a:pt x="10195913" y="1337757"/>
                  <a:pt x="10187146" y="1328989"/>
                  <a:pt x="10178981" y="1319767"/>
                </a:cubicBezTo>
                <a:cubicBezTo>
                  <a:pt x="10174598" y="1314929"/>
                  <a:pt x="10170365" y="1309941"/>
                  <a:pt x="10166132" y="1305103"/>
                </a:cubicBezTo>
                <a:cubicBezTo>
                  <a:pt x="10161899" y="1300115"/>
                  <a:pt x="10157515" y="1295277"/>
                  <a:pt x="10153433" y="1290138"/>
                </a:cubicBezTo>
                <a:cubicBezTo>
                  <a:pt x="10145118" y="1279554"/>
                  <a:pt x="10136955" y="1268519"/>
                  <a:pt x="10130605" y="1256727"/>
                </a:cubicBezTo>
                <a:cubicBezTo>
                  <a:pt x="10126675" y="1249621"/>
                  <a:pt x="10123802" y="1242063"/>
                  <a:pt x="10121534" y="1234202"/>
                </a:cubicBezTo>
                <a:cubicBezTo>
                  <a:pt x="10120476" y="1230272"/>
                  <a:pt x="10119720" y="1226491"/>
                  <a:pt x="10119720" y="1222411"/>
                </a:cubicBezTo>
                <a:cubicBezTo>
                  <a:pt x="10119871" y="1217875"/>
                  <a:pt x="10120779" y="1213340"/>
                  <a:pt x="10123348" y="1209559"/>
                </a:cubicBezTo>
                <a:cubicBezTo>
                  <a:pt x="10123198" y="1209409"/>
                  <a:pt x="10123348" y="1209409"/>
                  <a:pt x="10123348" y="1209258"/>
                </a:cubicBezTo>
                <a:cubicBezTo>
                  <a:pt x="10125767" y="1205931"/>
                  <a:pt x="10128640" y="1203816"/>
                  <a:pt x="10132419" y="1201851"/>
                </a:cubicBezTo>
                <a:cubicBezTo>
                  <a:pt x="10134082" y="1200943"/>
                  <a:pt x="10136200" y="1200641"/>
                  <a:pt x="10138012" y="1200187"/>
                </a:cubicBezTo>
                <a:lnTo>
                  <a:pt x="10138482" y="1200151"/>
                </a:lnTo>
                <a:lnTo>
                  <a:pt x="10117454" y="1177663"/>
                </a:lnTo>
                <a:cubicBezTo>
                  <a:pt x="10109591" y="1168290"/>
                  <a:pt x="10102788" y="1158010"/>
                  <a:pt x="10095834" y="1148032"/>
                </a:cubicBezTo>
                <a:cubicBezTo>
                  <a:pt x="10088276" y="1136997"/>
                  <a:pt x="10081322" y="1125658"/>
                  <a:pt x="10074518" y="1114169"/>
                </a:cubicBezTo>
                <a:cubicBezTo>
                  <a:pt x="10067565" y="1102074"/>
                  <a:pt x="10060762" y="1089376"/>
                  <a:pt x="10056377" y="1076072"/>
                </a:cubicBezTo>
                <a:cubicBezTo>
                  <a:pt x="10053958" y="1068363"/>
                  <a:pt x="10052749" y="1060351"/>
                  <a:pt x="10054563" y="1052338"/>
                </a:cubicBezTo>
                <a:cubicBezTo>
                  <a:pt x="10055169" y="1049768"/>
                  <a:pt x="10055772" y="1047651"/>
                  <a:pt x="10056983" y="1045385"/>
                </a:cubicBezTo>
                <a:lnTo>
                  <a:pt x="10057670" y="1044145"/>
                </a:lnTo>
                <a:lnTo>
                  <a:pt x="10052750" y="1038733"/>
                </a:lnTo>
                <a:cubicBezTo>
                  <a:pt x="10048668" y="1034197"/>
                  <a:pt x="10044738" y="1029662"/>
                  <a:pt x="10040656" y="1024975"/>
                </a:cubicBezTo>
                <a:cubicBezTo>
                  <a:pt x="10032492" y="1015451"/>
                  <a:pt x="10025235" y="1005171"/>
                  <a:pt x="10018433" y="994589"/>
                </a:cubicBezTo>
                <a:cubicBezTo>
                  <a:pt x="10011026" y="982948"/>
                  <a:pt x="10004222" y="970855"/>
                  <a:pt x="9997570" y="958759"/>
                </a:cubicBezTo>
                <a:cubicBezTo>
                  <a:pt x="9991372" y="947573"/>
                  <a:pt x="9985174" y="936385"/>
                  <a:pt x="9978976" y="925199"/>
                </a:cubicBezTo>
                <a:cubicBezTo>
                  <a:pt x="9975650" y="919303"/>
                  <a:pt x="9972475" y="913406"/>
                  <a:pt x="9969452" y="907359"/>
                </a:cubicBezTo>
                <a:cubicBezTo>
                  <a:pt x="9966428" y="901465"/>
                  <a:pt x="9963706" y="895265"/>
                  <a:pt x="9961137" y="889218"/>
                </a:cubicBezTo>
                <a:cubicBezTo>
                  <a:pt x="9958718" y="883625"/>
                  <a:pt x="9956602" y="877729"/>
                  <a:pt x="9954636" y="871985"/>
                </a:cubicBezTo>
                <a:cubicBezTo>
                  <a:pt x="9952671" y="866239"/>
                  <a:pt x="9950706" y="860042"/>
                  <a:pt x="9952974" y="854145"/>
                </a:cubicBezTo>
                <a:cubicBezTo>
                  <a:pt x="9953276" y="853239"/>
                  <a:pt x="9953729" y="852483"/>
                  <a:pt x="9954334" y="851576"/>
                </a:cubicBezTo>
                <a:cubicBezTo>
                  <a:pt x="9957812" y="847192"/>
                  <a:pt x="9963102" y="844773"/>
                  <a:pt x="9968092" y="844470"/>
                </a:cubicBezTo>
                <a:lnTo>
                  <a:pt x="9975470" y="844799"/>
                </a:lnTo>
                <a:lnTo>
                  <a:pt x="9971567" y="840390"/>
                </a:lnTo>
                <a:cubicBezTo>
                  <a:pt x="9967333" y="835703"/>
                  <a:pt x="9963102" y="830865"/>
                  <a:pt x="9958867" y="826027"/>
                </a:cubicBezTo>
                <a:cubicBezTo>
                  <a:pt x="9954636" y="821190"/>
                  <a:pt x="9950855" y="815898"/>
                  <a:pt x="9947076" y="810606"/>
                </a:cubicBezTo>
                <a:cubicBezTo>
                  <a:pt x="9931808" y="789140"/>
                  <a:pt x="9918806" y="766162"/>
                  <a:pt x="9906561" y="742879"/>
                </a:cubicBezTo>
                <a:cubicBezTo>
                  <a:pt x="9900514" y="731390"/>
                  <a:pt x="9894618" y="719750"/>
                  <a:pt x="9890234" y="707505"/>
                </a:cubicBezTo>
                <a:cubicBezTo>
                  <a:pt x="9887815" y="700703"/>
                  <a:pt x="9885699" y="693748"/>
                  <a:pt x="9883733" y="686642"/>
                </a:cubicBezTo>
                <a:cubicBezTo>
                  <a:pt x="9882827" y="683618"/>
                  <a:pt x="9882373" y="680595"/>
                  <a:pt x="9881768" y="677572"/>
                </a:cubicBezTo>
                <a:cubicBezTo>
                  <a:pt x="9880408" y="669863"/>
                  <a:pt x="9879651" y="660943"/>
                  <a:pt x="9884187" y="654291"/>
                </a:cubicBezTo>
                <a:cubicBezTo>
                  <a:pt x="9884944" y="653233"/>
                  <a:pt x="9886001" y="651872"/>
                  <a:pt x="9887513" y="650814"/>
                </a:cubicBezTo>
                <a:lnTo>
                  <a:pt x="9906086" y="648068"/>
                </a:lnTo>
                <a:lnTo>
                  <a:pt x="9899003" y="641441"/>
                </a:lnTo>
                <a:cubicBezTo>
                  <a:pt x="9889328" y="632068"/>
                  <a:pt x="9880106" y="622242"/>
                  <a:pt x="9871640" y="611962"/>
                </a:cubicBezTo>
                <a:cubicBezTo>
                  <a:pt x="9854859" y="591552"/>
                  <a:pt x="9841102" y="568423"/>
                  <a:pt x="9829763" y="544536"/>
                </a:cubicBezTo>
                <a:cubicBezTo>
                  <a:pt x="9827043" y="538642"/>
                  <a:pt x="9824624" y="532595"/>
                  <a:pt x="9822205" y="526395"/>
                </a:cubicBezTo>
                <a:cubicBezTo>
                  <a:pt x="9819333" y="518686"/>
                  <a:pt x="9816763" y="510522"/>
                  <a:pt x="9815100" y="502510"/>
                </a:cubicBezTo>
                <a:cubicBezTo>
                  <a:pt x="9814344" y="498579"/>
                  <a:pt x="9814344" y="494498"/>
                  <a:pt x="9814193" y="490567"/>
                </a:cubicBezTo>
                <a:cubicBezTo>
                  <a:pt x="9814193" y="486183"/>
                  <a:pt x="9815250" y="481649"/>
                  <a:pt x="9817066" y="477568"/>
                </a:cubicBezTo>
                <a:cubicBezTo>
                  <a:pt x="9817518" y="476510"/>
                  <a:pt x="9818123" y="475602"/>
                  <a:pt x="9818728" y="474695"/>
                </a:cubicBezTo>
                <a:cubicBezTo>
                  <a:pt x="9820694" y="471672"/>
                  <a:pt x="9823415" y="469102"/>
                  <a:pt x="9826589" y="467893"/>
                </a:cubicBezTo>
                <a:cubicBezTo>
                  <a:pt x="9830671" y="466230"/>
                  <a:pt x="9834603" y="465776"/>
                  <a:pt x="9838986" y="466380"/>
                </a:cubicBezTo>
                <a:lnTo>
                  <a:pt x="9846049" y="468188"/>
                </a:lnTo>
                <a:lnTo>
                  <a:pt x="9827346" y="442795"/>
                </a:lnTo>
                <a:cubicBezTo>
                  <a:pt x="9823716" y="437502"/>
                  <a:pt x="9820391" y="431911"/>
                  <a:pt x="9817066" y="426468"/>
                </a:cubicBezTo>
                <a:cubicBezTo>
                  <a:pt x="9813436" y="420573"/>
                  <a:pt x="9809810" y="414526"/>
                  <a:pt x="9806635" y="408327"/>
                </a:cubicBezTo>
                <a:cubicBezTo>
                  <a:pt x="9800739" y="397141"/>
                  <a:pt x="9794994" y="385953"/>
                  <a:pt x="9789551" y="374616"/>
                </a:cubicBezTo>
                <a:cubicBezTo>
                  <a:pt x="9783958" y="362823"/>
                  <a:pt x="9779271" y="350578"/>
                  <a:pt x="9774888" y="338332"/>
                </a:cubicBezTo>
                <a:cubicBezTo>
                  <a:pt x="9772619" y="331983"/>
                  <a:pt x="9770504" y="325482"/>
                  <a:pt x="9768840" y="318981"/>
                </a:cubicBezTo>
                <a:cubicBezTo>
                  <a:pt x="9768539" y="317621"/>
                  <a:pt x="9768236" y="316110"/>
                  <a:pt x="9767934" y="314749"/>
                </a:cubicBezTo>
                <a:cubicBezTo>
                  <a:pt x="9767782" y="313993"/>
                  <a:pt x="9767631" y="313238"/>
                  <a:pt x="9767631" y="312482"/>
                </a:cubicBezTo>
                <a:cubicBezTo>
                  <a:pt x="9767480" y="311877"/>
                  <a:pt x="9767480" y="311120"/>
                  <a:pt x="9767328" y="310517"/>
                </a:cubicBezTo>
                <a:cubicBezTo>
                  <a:pt x="9767328" y="308854"/>
                  <a:pt x="9767177" y="307341"/>
                  <a:pt x="9767177" y="305680"/>
                </a:cubicBezTo>
                <a:cubicBezTo>
                  <a:pt x="9767480" y="304016"/>
                  <a:pt x="9767782" y="302202"/>
                  <a:pt x="9768539" y="300539"/>
                </a:cubicBezTo>
                <a:cubicBezTo>
                  <a:pt x="9768991" y="299631"/>
                  <a:pt x="9769445" y="298725"/>
                  <a:pt x="9770050" y="297818"/>
                </a:cubicBezTo>
                <a:cubicBezTo>
                  <a:pt x="9770956" y="296760"/>
                  <a:pt x="9772015" y="295550"/>
                  <a:pt x="9773073" y="294945"/>
                </a:cubicBezTo>
                <a:cubicBezTo>
                  <a:pt x="9776549" y="292677"/>
                  <a:pt x="9779876" y="291317"/>
                  <a:pt x="9783958" y="290562"/>
                </a:cubicBezTo>
                <a:cubicBezTo>
                  <a:pt x="9788342" y="289654"/>
                  <a:pt x="9793029" y="290713"/>
                  <a:pt x="9797262" y="291770"/>
                </a:cubicBezTo>
                <a:cubicBezTo>
                  <a:pt x="9798774" y="292071"/>
                  <a:pt x="9800133" y="292527"/>
                  <a:pt x="9801495" y="292979"/>
                </a:cubicBezTo>
                <a:cubicBezTo>
                  <a:pt x="9804518" y="293887"/>
                  <a:pt x="9807391" y="295247"/>
                  <a:pt x="9810264" y="296457"/>
                </a:cubicBezTo>
                <a:cubicBezTo>
                  <a:pt x="9816763" y="299329"/>
                  <a:pt x="9822810" y="302805"/>
                  <a:pt x="9828857" y="306435"/>
                </a:cubicBezTo>
                <a:cubicBezTo>
                  <a:pt x="9839591" y="312784"/>
                  <a:pt x="9850022" y="319738"/>
                  <a:pt x="9860151" y="326844"/>
                </a:cubicBezTo>
                <a:lnTo>
                  <a:pt x="9872289" y="336291"/>
                </a:lnTo>
                <a:lnTo>
                  <a:pt x="9867558" y="319284"/>
                </a:lnTo>
                <a:cubicBezTo>
                  <a:pt x="9864685" y="307494"/>
                  <a:pt x="9862568" y="295550"/>
                  <a:pt x="9860906" y="283607"/>
                </a:cubicBezTo>
                <a:cubicBezTo>
                  <a:pt x="9859092" y="270454"/>
                  <a:pt x="9858789" y="257000"/>
                  <a:pt x="9859546" y="243696"/>
                </a:cubicBezTo>
                <a:cubicBezTo>
                  <a:pt x="9860302" y="231148"/>
                  <a:pt x="9861813" y="218602"/>
                  <a:pt x="9864081" y="206205"/>
                </a:cubicBezTo>
                <a:cubicBezTo>
                  <a:pt x="9866347" y="193506"/>
                  <a:pt x="9868012" y="180656"/>
                  <a:pt x="9870279" y="167957"/>
                </a:cubicBezTo>
                <a:cubicBezTo>
                  <a:pt x="9872697" y="154503"/>
                  <a:pt x="9876478" y="141350"/>
                  <a:pt x="9880106" y="128348"/>
                </a:cubicBezTo>
                <a:cubicBezTo>
                  <a:pt x="9880862" y="125477"/>
                  <a:pt x="9881920" y="122605"/>
                  <a:pt x="9882977" y="119883"/>
                </a:cubicBezTo>
                <a:cubicBezTo>
                  <a:pt x="9883431" y="118521"/>
                  <a:pt x="9884036" y="117313"/>
                  <a:pt x="9884641" y="115953"/>
                </a:cubicBezTo>
                <a:cubicBezTo>
                  <a:pt x="9885547" y="113836"/>
                  <a:pt x="9886758" y="111417"/>
                  <a:pt x="9888118" y="109450"/>
                </a:cubicBezTo>
                <a:cubicBezTo>
                  <a:pt x="9888269" y="109301"/>
                  <a:pt x="9888269" y="109150"/>
                  <a:pt x="9888420" y="109150"/>
                </a:cubicBezTo>
                <a:cubicBezTo>
                  <a:pt x="9889629" y="106882"/>
                  <a:pt x="9891292" y="105219"/>
                  <a:pt x="9892956" y="103556"/>
                </a:cubicBezTo>
                <a:cubicBezTo>
                  <a:pt x="9894770" y="101894"/>
                  <a:pt x="9897339" y="100835"/>
                  <a:pt x="9899758" y="100381"/>
                </a:cubicBezTo>
                <a:close/>
                <a:moveTo>
                  <a:pt x="10414905" y="84680"/>
                </a:moveTo>
                <a:lnTo>
                  <a:pt x="10414937" y="84864"/>
                </a:lnTo>
                <a:lnTo>
                  <a:pt x="10422677" y="97962"/>
                </a:lnTo>
                <a:cubicBezTo>
                  <a:pt x="10429329" y="108998"/>
                  <a:pt x="10436282" y="119883"/>
                  <a:pt x="10443237" y="130767"/>
                </a:cubicBezTo>
                <a:cubicBezTo>
                  <a:pt x="10450191" y="141953"/>
                  <a:pt x="10456842" y="153292"/>
                  <a:pt x="10463948" y="164328"/>
                </a:cubicBezTo>
                <a:cubicBezTo>
                  <a:pt x="10467426" y="169770"/>
                  <a:pt x="10470903" y="175212"/>
                  <a:pt x="10474682" y="180353"/>
                </a:cubicBezTo>
                <a:cubicBezTo>
                  <a:pt x="10478310" y="185192"/>
                  <a:pt x="10482089" y="190029"/>
                  <a:pt x="10485868" y="194866"/>
                </a:cubicBezTo>
                <a:cubicBezTo>
                  <a:pt x="10495694" y="206205"/>
                  <a:pt x="10506127" y="216937"/>
                  <a:pt x="10517162" y="227217"/>
                </a:cubicBezTo>
                <a:cubicBezTo>
                  <a:pt x="10529407" y="238859"/>
                  <a:pt x="10541803" y="250196"/>
                  <a:pt x="10554654" y="261233"/>
                </a:cubicBezTo>
                <a:lnTo>
                  <a:pt x="10554940" y="266751"/>
                </a:lnTo>
                <a:lnTo>
                  <a:pt x="10556771" y="266826"/>
                </a:lnTo>
                <a:cubicBezTo>
                  <a:pt x="10570075" y="267884"/>
                  <a:pt x="10583075" y="269849"/>
                  <a:pt x="10596228" y="272419"/>
                </a:cubicBezTo>
                <a:cubicBezTo>
                  <a:pt x="10608623" y="274838"/>
                  <a:pt x="10620870" y="277407"/>
                  <a:pt x="10633115" y="280431"/>
                </a:cubicBezTo>
                <a:lnTo>
                  <a:pt x="10648064" y="285247"/>
                </a:lnTo>
                <a:lnTo>
                  <a:pt x="10623439" y="263045"/>
                </a:lnTo>
                <a:cubicBezTo>
                  <a:pt x="10614371" y="254126"/>
                  <a:pt x="10605601" y="244603"/>
                  <a:pt x="10597136" y="235078"/>
                </a:cubicBezTo>
                <a:cubicBezTo>
                  <a:pt x="10592449" y="229787"/>
                  <a:pt x="10587611" y="224497"/>
                  <a:pt x="10583227" y="218902"/>
                </a:cubicBezTo>
                <a:cubicBezTo>
                  <a:pt x="10578994" y="213610"/>
                  <a:pt x="10575063" y="208168"/>
                  <a:pt x="10571133" y="202727"/>
                </a:cubicBezTo>
                <a:cubicBezTo>
                  <a:pt x="10563877" y="192144"/>
                  <a:pt x="10556470" y="181713"/>
                  <a:pt x="10549665" y="170830"/>
                </a:cubicBezTo>
                <a:cubicBezTo>
                  <a:pt x="10546642" y="165991"/>
                  <a:pt x="10543620" y="161155"/>
                  <a:pt x="10540747" y="156163"/>
                </a:cubicBezTo>
                <a:cubicBezTo>
                  <a:pt x="10539990" y="154954"/>
                  <a:pt x="10539235" y="153594"/>
                  <a:pt x="10538479" y="152235"/>
                </a:cubicBezTo>
                <a:lnTo>
                  <a:pt x="10536540" y="147750"/>
                </a:lnTo>
                <a:lnTo>
                  <a:pt x="10504767" y="121998"/>
                </a:lnTo>
                <a:cubicBezTo>
                  <a:pt x="10486170" y="109603"/>
                  <a:pt x="10465762" y="100532"/>
                  <a:pt x="10445052" y="92822"/>
                </a:cubicBezTo>
                <a:cubicBezTo>
                  <a:pt x="10437644" y="90252"/>
                  <a:pt x="10430235" y="88135"/>
                  <a:pt x="10422677" y="86473"/>
                </a:cubicBezTo>
                <a:close/>
                <a:moveTo>
                  <a:pt x="10216019" y="24944"/>
                </a:moveTo>
                <a:cubicBezTo>
                  <a:pt x="10210274" y="25095"/>
                  <a:pt x="10204680" y="25247"/>
                  <a:pt x="10198937" y="25549"/>
                </a:cubicBezTo>
                <a:lnTo>
                  <a:pt x="10186701" y="27245"/>
                </a:lnTo>
                <a:lnTo>
                  <a:pt x="10186842" y="27212"/>
                </a:lnTo>
                <a:cubicBezTo>
                  <a:pt x="10185784" y="27363"/>
                  <a:pt x="10184725" y="27513"/>
                  <a:pt x="10183668" y="27666"/>
                </a:cubicBezTo>
                <a:lnTo>
                  <a:pt x="10186701" y="27245"/>
                </a:lnTo>
                <a:lnTo>
                  <a:pt x="10172179" y="30689"/>
                </a:lnTo>
                <a:cubicBezTo>
                  <a:pt x="10173085" y="31746"/>
                  <a:pt x="10174144" y="32956"/>
                  <a:pt x="10175050" y="34014"/>
                </a:cubicBezTo>
                <a:cubicBezTo>
                  <a:pt x="10174294" y="33108"/>
                  <a:pt x="10173690" y="32351"/>
                  <a:pt x="10172934" y="31445"/>
                </a:cubicBezTo>
                <a:cubicBezTo>
                  <a:pt x="10177167" y="36433"/>
                  <a:pt x="10181248" y="41574"/>
                  <a:pt x="10185784" y="46259"/>
                </a:cubicBezTo>
                <a:cubicBezTo>
                  <a:pt x="10190471" y="51249"/>
                  <a:pt x="10195308" y="55935"/>
                  <a:pt x="10200146" y="60621"/>
                </a:cubicBezTo>
                <a:cubicBezTo>
                  <a:pt x="10209518" y="69541"/>
                  <a:pt x="10219346" y="77553"/>
                  <a:pt x="10229626" y="85414"/>
                </a:cubicBezTo>
                <a:cubicBezTo>
                  <a:pt x="10239301" y="92822"/>
                  <a:pt x="10248975" y="100078"/>
                  <a:pt x="10258650" y="107487"/>
                </a:cubicBezTo>
                <a:cubicBezTo>
                  <a:pt x="10268628" y="115196"/>
                  <a:pt x="10278605" y="122605"/>
                  <a:pt x="10288734" y="130012"/>
                </a:cubicBezTo>
                <a:cubicBezTo>
                  <a:pt x="10295537" y="134546"/>
                  <a:pt x="10302492" y="138932"/>
                  <a:pt x="10309445" y="143315"/>
                </a:cubicBezTo>
                <a:cubicBezTo>
                  <a:pt x="10312318" y="145129"/>
                  <a:pt x="10314586" y="147398"/>
                  <a:pt x="10315645" y="150723"/>
                </a:cubicBezTo>
                <a:lnTo>
                  <a:pt x="10315459" y="153033"/>
                </a:lnTo>
                <a:lnTo>
                  <a:pt x="10320482" y="152687"/>
                </a:lnTo>
                <a:cubicBezTo>
                  <a:pt x="10326680" y="152537"/>
                  <a:pt x="10333029" y="152233"/>
                  <a:pt x="10339228" y="152233"/>
                </a:cubicBezTo>
                <a:cubicBezTo>
                  <a:pt x="10346332" y="152083"/>
                  <a:pt x="10353438" y="152537"/>
                  <a:pt x="10360544" y="153443"/>
                </a:cubicBezTo>
                <a:cubicBezTo>
                  <a:pt x="10372939" y="154955"/>
                  <a:pt x="10385186" y="157373"/>
                  <a:pt x="10397431" y="159793"/>
                </a:cubicBezTo>
                <a:cubicBezTo>
                  <a:pt x="10409374" y="162212"/>
                  <a:pt x="10421014" y="164932"/>
                  <a:pt x="10432654" y="168410"/>
                </a:cubicBezTo>
                <a:lnTo>
                  <a:pt x="10438831" y="170502"/>
                </a:lnTo>
                <a:lnTo>
                  <a:pt x="10429480" y="155711"/>
                </a:lnTo>
                <a:cubicBezTo>
                  <a:pt x="10422677" y="144525"/>
                  <a:pt x="10415421" y="133488"/>
                  <a:pt x="10408466" y="122302"/>
                </a:cubicBezTo>
                <a:cubicBezTo>
                  <a:pt x="10401965" y="112023"/>
                  <a:pt x="10395616" y="101591"/>
                  <a:pt x="10389871" y="90857"/>
                </a:cubicBezTo>
                <a:lnTo>
                  <a:pt x="10389292" y="89720"/>
                </a:lnTo>
                <a:lnTo>
                  <a:pt x="10365835" y="70297"/>
                </a:lnTo>
                <a:cubicBezTo>
                  <a:pt x="10355857" y="63645"/>
                  <a:pt x="10345577" y="57447"/>
                  <a:pt x="10334844" y="52156"/>
                </a:cubicBezTo>
                <a:cubicBezTo>
                  <a:pt x="10323958" y="46864"/>
                  <a:pt x="10312772" y="42330"/>
                  <a:pt x="10301433" y="38097"/>
                </a:cubicBezTo>
                <a:cubicBezTo>
                  <a:pt x="10292061" y="35073"/>
                  <a:pt x="10282687" y="32805"/>
                  <a:pt x="10273164" y="30689"/>
                </a:cubicBezTo>
                <a:cubicBezTo>
                  <a:pt x="10264092" y="28572"/>
                  <a:pt x="10255174" y="27061"/>
                  <a:pt x="10246104" y="26003"/>
                </a:cubicBezTo>
                <a:cubicBezTo>
                  <a:pt x="10236125" y="25247"/>
                  <a:pt x="10225997" y="24793"/>
                  <a:pt x="10216019" y="24944"/>
                </a:cubicBezTo>
                <a:close/>
                <a:moveTo>
                  <a:pt x="10216019" y="0"/>
                </a:moveTo>
                <a:cubicBezTo>
                  <a:pt x="10222520" y="151"/>
                  <a:pt x="10229172" y="151"/>
                  <a:pt x="10235824" y="454"/>
                </a:cubicBezTo>
                <a:cubicBezTo>
                  <a:pt x="10243231" y="756"/>
                  <a:pt x="10250789" y="1210"/>
                  <a:pt x="10258198" y="2419"/>
                </a:cubicBezTo>
                <a:cubicBezTo>
                  <a:pt x="10265000" y="3478"/>
                  <a:pt x="10271501" y="4838"/>
                  <a:pt x="10278153" y="6198"/>
                </a:cubicBezTo>
                <a:cubicBezTo>
                  <a:pt x="10291306" y="9071"/>
                  <a:pt x="10304306" y="12396"/>
                  <a:pt x="10316854" y="17386"/>
                </a:cubicBezTo>
                <a:cubicBezTo>
                  <a:pt x="10328797" y="22223"/>
                  <a:pt x="10340588" y="26909"/>
                  <a:pt x="10351927" y="32956"/>
                </a:cubicBezTo>
                <a:cubicBezTo>
                  <a:pt x="10362962" y="38852"/>
                  <a:pt x="10373546" y="45353"/>
                  <a:pt x="10383826" y="52760"/>
                </a:cubicBezTo>
                <a:lnTo>
                  <a:pt x="10392223" y="60104"/>
                </a:lnTo>
                <a:lnTo>
                  <a:pt x="10409071" y="58052"/>
                </a:lnTo>
                <a:cubicBezTo>
                  <a:pt x="10412247" y="58657"/>
                  <a:pt x="10415421" y="59412"/>
                  <a:pt x="10418595" y="60017"/>
                </a:cubicBezTo>
                <a:cubicBezTo>
                  <a:pt x="10425096" y="61377"/>
                  <a:pt x="10431445" y="62737"/>
                  <a:pt x="10437795" y="64400"/>
                </a:cubicBezTo>
                <a:cubicBezTo>
                  <a:pt x="10444598" y="66215"/>
                  <a:pt x="10451097" y="68633"/>
                  <a:pt x="10457749" y="71052"/>
                </a:cubicBezTo>
                <a:cubicBezTo>
                  <a:pt x="10469995" y="75588"/>
                  <a:pt x="10481939" y="80728"/>
                  <a:pt x="10493579" y="86624"/>
                </a:cubicBezTo>
                <a:cubicBezTo>
                  <a:pt x="10499626" y="89647"/>
                  <a:pt x="10505522" y="92822"/>
                  <a:pt x="10511115" y="96452"/>
                </a:cubicBezTo>
                <a:cubicBezTo>
                  <a:pt x="10517162" y="100381"/>
                  <a:pt x="10523058" y="104614"/>
                  <a:pt x="10528953" y="108847"/>
                </a:cubicBezTo>
                <a:lnTo>
                  <a:pt x="10549765" y="127456"/>
                </a:lnTo>
                <a:lnTo>
                  <a:pt x="10555865" y="126987"/>
                </a:lnTo>
                <a:cubicBezTo>
                  <a:pt x="10559945" y="127441"/>
                  <a:pt x="10564028" y="127591"/>
                  <a:pt x="10568110" y="128347"/>
                </a:cubicBezTo>
                <a:cubicBezTo>
                  <a:pt x="10571435" y="128953"/>
                  <a:pt x="10574611" y="129558"/>
                  <a:pt x="10577936" y="130313"/>
                </a:cubicBezTo>
                <a:cubicBezTo>
                  <a:pt x="10584286" y="131675"/>
                  <a:pt x="10590635" y="133638"/>
                  <a:pt x="10596832" y="135453"/>
                </a:cubicBezTo>
                <a:cubicBezTo>
                  <a:pt x="10609834" y="139232"/>
                  <a:pt x="10622836" y="143918"/>
                  <a:pt x="10635081" y="149815"/>
                </a:cubicBezTo>
                <a:lnTo>
                  <a:pt x="10654383" y="161796"/>
                </a:lnTo>
                <a:lnTo>
                  <a:pt x="10654430" y="161606"/>
                </a:lnTo>
                <a:cubicBezTo>
                  <a:pt x="10655943" y="160245"/>
                  <a:pt x="10657605" y="159036"/>
                  <a:pt x="10659569" y="158433"/>
                </a:cubicBezTo>
                <a:cubicBezTo>
                  <a:pt x="10668792" y="155257"/>
                  <a:pt x="10678315" y="152386"/>
                  <a:pt x="10688294" y="152235"/>
                </a:cubicBezTo>
                <a:cubicBezTo>
                  <a:pt x="10694795" y="152235"/>
                  <a:pt x="10701446" y="152386"/>
                  <a:pt x="10707947" y="153140"/>
                </a:cubicBezTo>
                <a:cubicBezTo>
                  <a:pt x="10718378" y="154502"/>
                  <a:pt x="10728809" y="155862"/>
                  <a:pt x="10739240" y="157828"/>
                </a:cubicBezTo>
                <a:cubicBezTo>
                  <a:pt x="10749369" y="159642"/>
                  <a:pt x="10759195" y="162815"/>
                  <a:pt x="10768567" y="166899"/>
                </a:cubicBezTo>
                <a:cubicBezTo>
                  <a:pt x="10773256" y="169016"/>
                  <a:pt x="10778092" y="171130"/>
                  <a:pt x="10782628" y="173852"/>
                </a:cubicBezTo>
                <a:cubicBezTo>
                  <a:pt x="10787162" y="176572"/>
                  <a:pt x="10791548" y="179445"/>
                  <a:pt x="10795780" y="182318"/>
                </a:cubicBezTo>
                <a:cubicBezTo>
                  <a:pt x="10800315" y="185492"/>
                  <a:pt x="10804699" y="188667"/>
                  <a:pt x="10808781" y="192144"/>
                </a:cubicBezTo>
                <a:lnTo>
                  <a:pt x="10809220" y="192527"/>
                </a:lnTo>
                <a:lnTo>
                  <a:pt x="10809689" y="192144"/>
                </a:lnTo>
                <a:cubicBezTo>
                  <a:pt x="10813922" y="189422"/>
                  <a:pt x="10819062" y="189121"/>
                  <a:pt x="10823900" y="189725"/>
                </a:cubicBezTo>
                <a:cubicBezTo>
                  <a:pt x="10832517" y="190632"/>
                  <a:pt x="10840679" y="194563"/>
                  <a:pt x="10848693" y="197737"/>
                </a:cubicBezTo>
                <a:cubicBezTo>
                  <a:pt x="10854588" y="200157"/>
                  <a:pt x="10860333" y="202577"/>
                  <a:pt x="10866229" y="205145"/>
                </a:cubicBezTo>
                <a:cubicBezTo>
                  <a:pt x="10878020" y="210285"/>
                  <a:pt x="10889510" y="215728"/>
                  <a:pt x="10900999" y="221472"/>
                </a:cubicBezTo>
                <a:cubicBezTo>
                  <a:pt x="10912639" y="227518"/>
                  <a:pt x="10923675" y="235078"/>
                  <a:pt x="10933806" y="243393"/>
                </a:cubicBezTo>
                <a:cubicBezTo>
                  <a:pt x="10943178" y="250951"/>
                  <a:pt x="10951945" y="258963"/>
                  <a:pt x="10960260" y="267732"/>
                </a:cubicBezTo>
                <a:lnTo>
                  <a:pt x="10962464" y="270134"/>
                </a:lnTo>
                <a:lnTo>
                  <a:pt x="10962464" y="313677"/>
                </a:lnTo>
                <a:lnTo>
                  <a:pt x="10957387" y="312329"/>
                </a:lnTo>
                <a:cubicBezTo>
                  <a:pt x="10953910" y="312028"/>
                  <a:pt x="10950433" y="312179"/>
                  <a:pt x="10946957" y="312482"/>
                </a:cubicBezTo>
                <a:cubicBezTo>
                  <a:pt x="10946350" y="312633"/>
                  <a:pt x="10945898" y="312784"/>
                  <a:pt x="10945293" y="312936"/>
                </a:cubicBezTo>
                <a:cubicBezTo>
                  <a:pt x="10945143" y="313087"/>
                  <a:pt x="10944839" y="313238"/>
                  <a:pt x="10944689" y="313390"/>
                </a:cubicBezTo>
                <a:cubicBezTo>
                  <a:pt x="10944689" y="313993"/>
                  <a:pt x="10944839" y="314598"/>
                  <a:pt x="10944839" y="315204"/>
                </a:cubicBezTo>
                <a:lnTo>
                  <a:pt x="10962464" y="367097"/>
                </a:lnTo>
                <a:lnTo>
                  <a:pt x="10962464" y="430745"/>
                </a:lnTo>
                <a:lnTo>
                  <a:pt x="10953456" y="410141"/>
                </a:lnTo>
                <a:lnTo>
                  <a:pt x="10938708" y="373875"/>
                </a:lnTo>
                <a:lnTo>
                  <a:pt x="10897825" y="339994"/>
                </a:lnTo>
                <a:cubicBezTo>
                  <a:pt x="10878777" y="327144"/>
                  <a:pt x="10858973" y="315353"/>
                  <a:pt x="10838110" y="305526"/>
                </a:cubicBezTo>
                <a:cubicBezTo>
                  <a:pt x="10817551" y="295852"/>
                  <a:pt x="10796688" y="286934"/>
                  <a:pt x="10775371" y="279073"/>
                </a:cubicBezTo>
                <a:cubicBezTo>
                  <a:pt x="10770988" y="277558"/>
                  <a:pt x="10766453" y="275896"/>
                  <a:pt x="10761919" y="274536"/>
                </a:cubicBezTo>
                <a:cubicBezTo>
                  <a:pt x="10757836" y="273325"/>
                  <a:pt x="10753905" y="271965"/>
                  <a:pt x="10749672" y="271211"/>
                </a:cubicBezTo>
                <a:cubicBezTo>
                  <a:pt x="10749672" y="272570"/>
                  <a:pt x="10749823" y="273781"/>
                  <a:pt x="10749974" y="274989"/>
                </a:cubicBezTo>
                <a:cubicBezTo>
                  <a:pt x="10751940" y="284361"/>
                  <a:pt x="10755870" y="292827"/>
                  <a:pt x="10759801" y="301446"/>
                </a:cubicBezTo>
                <a:lnTo>
                  <a:pt x="10760312" y="302375"/>
                </a:lnTo>
                <a:lnTo>
                  <a:pt x="10778396" y="335308"/>
                </a:lnTo>
                <a:cubicBezTo>
                  <a:pt x="10784745" y="345134"/>
                  <a:pt x="10791397" y="354811"/>
                  <a:pt x="10798804" y="363882"/>
                </a:cubicBezTo>
                <a:cubicBezTo>
                  <a:pt x="10808328" y="374616"/>
                  <a:pt x="10818458" y="384742"/>
                  <a:pt x="10828738" y="394722"/>
                </a:cubicBezTo>
                <a:cubicBezTo>
                  <a:pt x="10833877" y="399709"/>
                  <a:pt x="10839321" y="404546"/>
                  <a:pt x="10844762" y="409233"/>
                </a:cubicBezTo>
                <a:cubicBezTo>
                  <a:pt x="10849448" y="413014"/>
                  <a:pt x="10853984" y="416942"/>
                  <a:pt x="10858822" y="420419"/>
                </a:cubicBezTo>
                <a:cubicBezTo>
                  <a:pt x="10862147" y="422689"/>
                  <a:pt x="10865625" y="424652"/>
                  <a:pt x="10868950" y="426619"/>
                </a:cubicBezTo>
                <a:lnTo>
                  <a:pt x="10869477" y="428289"/>
                </a:lnTo>
                <a:lnTo>
                  <a:pt x="10875300" y="428433"/>
                </a:lnTo>
                <a:cubicBezTo>
                  <a:pt x="10889056" y="429339"/>
                  <a:pt x="10902813" y="431153"/>
                  <a:pt x="10916268" y="433725"/>
                </a:cubicBezTo>
                <a:cubicBezTo>
                  <a:pt x="10922919" y="434934"/>
                  <a:pt x="10929571" y="436294"/>
                  <a:pt x="10936223" y="438108"/>
                </a:cubicBezTo>
                <a:cubicBezTo>
                  <a:pt x="10943025" y="439772"/>
                  <a:pt x="10949679" y="442341"/>
                  <a:pt x="10956178" y="444912"/>
                </a:cubicBezTo>
                <a:lnTo>
                  <a:pt x="10962464" y="447872"/>
                </a:lnTo>
                <a:lnTo>
                  <a:pt x="10962464" y="475411"/>
                </a:lnTo>
                <a:lnTo>
                  <a:pt x="10940305" y="465320"/>
                </a:lnTo>
                <a:cubicBezTo>
                  <a:pt x="10921710" y="459122"/>
                  <a:pt x="10902209" y="455946"/>
                  <a:pt x="10882858" y="453680"/>
                </a:cubicBezTo>
                <a:cubicBezTo>
                  <a:pt x="10871670" y="452772"/>
                  <a:pt x="10860332" y="452017"/>
                  <a:pt x="10848994" y="452017"/>
                </a:cubicBezTo>
                <a:cubicBezTo>
                  <a:pt x="10837505" y="452017"/>
                  <a:pt x="10826016" y="452772"/>
                  <a:pt x="10814677" y="454435"/>
                </a:cubicBezTo>
                <a:cubicBezTo>
                  <a:pt x="10809689" y="455341"/>
                  <a:pt x="10804548" y="456400"/>
                  <a:pt x="10799712" y="458065"/>
                </a:cubicBezTo>
                <a:cubicBezTo>
                  <a:pt x="10794117" y="459879"/>
                  <a:pt x="10788675" y="461993"/>
                  <a:pt x="10783232" y="464110"/>
                </a:cubicBezTo>
                <a:cubicBezTo>
                  <a:pt x="10777489" y="466226"/>
                  <a:pt x="10771743" y="468345"/>
                  <a:pt x="10765999" y="470309"/>
                </a:cubicBezTo>
                <a:cubicBezTo>
                  <a:pt x="10760254" y="472122"/>
                  <a:pt x="10754660" y="473786"/>
                  <a:pt x="10749218" y="476056"/>
                </a:cubicBezTo>
                <a:cubicBezTo>
                  <a:pt x="10747101" y="477111"/>
                  <a:pt x="10744834" y="478473"/>
                  <a:pt x="10742717" y="479833"/>
                </a:cubicBezTo>
                <a:cubicBezTo>
                  <a:pt x="10747253" y="482706"/>
                  <a:pt x="10751939" y="485275"/>
                  <a:pt x="10756776" y="487845"/>
                </a:cubicBezTo>
                <a:cubicBezTo>
                  <a:pt x="10764185" y="491776"/>
                  <a:pt x="10771592" y="495252"/>
                  <a:pt x="10779303" y="498428"/>
                </a:cubicBezTo>
                <a:cubicBezTo>
                  <a:pt x="10787315" y="501148"/>
                  <a:pt x="10795477" y="503567"/>
                  <a:pt x="10803642" y="505986"/>
                </a:cubicBezTo>
                <a:cubicBezTo>
                  <a:pt x="10812258" y="508556"/>
                  <a:pt x="10820875" y="511428"/>
                  <a:pt x="10829493" y="514150"/>
                </a:cubicBezTo>
                <a:cubicBezTo>
                  <a:pt x="10838562" y="517022"/>
                  <a:pt x="10847785" y="519290"/>
                  <a:pt x="10857159" y="521104"/>
                </a:cubicBezTo>
                <a:cubicBezTo>
                  <a:pt x="10864868" y="522616"/>
                  <a:pt x="10872729" y="523372"/>
                  <a:pt x="10880590" y="524127"/>
                </a:cubicBezTo>
                <a:cubicBezTo>
                  <a:pt x="10884823" y="524430"/>
                  <a:pt x="10889056" y="524883"/>
                  <a:pt x="10893289" y="525035"/>
                </a:cubicBezTo>
                <a:cubicBezTo>
                  <a:pt x="10899487" y="525186"/>
                  <a:pt x="10905684" y="525337"/>
                  <a:pt x="10911884" y="525337"/>
                </a:cubicBezTo>
                <a:lnTo>
                  <a:pt x="10915177" y="528398"/>
                </a:lnTo>
                <a:lnTo>
                  <a:pt x="10917477" y="525638"/>
                </a:lnTo>
                <a:cubicBezTo>
                  <a:pt x="10919140" y="523824"/>
                  <a:pt x="10920954" y="522313"/>
                  <a:pt x="10922919" y="520650"/>
                </a:cubicBezTo>
                <a:cubicBezTo>
                  <a:pt x="10927606" y="516720"/>
                  <a:pt x="10933502" y="514149"/>
                  <a:pt x="10939246" y="512033"/>
                </a:cubicBezTo>
                <a:cubicBezTo>
                  <a:pt x="10944992" y="509916"/>
                  <a:pt x="10950888" y="508103"/>
                  <a:pt x="10956783" y="506287"/>
                </a:cubicBezTo>
                <a:lnTo>
                  <a:pt x="10962464" y="504733"/>
                </a:lnTo>
                <a:lnTo>
                  <a:pt x="10962464" y="530678"/>
                </a:lnTo>
                <a:lnTo>
                  <a:pt x="10943328" y="536977"/>
                </a:lnTo>
                <a:cubicBezTo>
                  <a:pt x="10941060" y="538035"/>
                  <a:pt x="10938945" y="539395"/>
                  <a:pt x="10936978" y="540908"/>
                </a:cubicBezTo>
                <a:cubicBezTo>
                  <a:pt x="10934712" y="543024"/>
                  <a:pt x="10932747" y="545292"/>
                  <a:pt x="10930780" y="547861"/>
                </a:cubicBezTo>
                <a:cubicBezTo>
                  <a:pt x="10930327" y="548769"/>
                  <a:pt x="10929874" y="549525"/>
                  <a:pt x="10929420" y="550431"/>
                </a:cubicBezTo>
                <a:cubicBezTo>
                  <a:pt x="10929420" y="550583"/>
                  <a:pt x="10929420" y="550885"/>
                  <a:pt x="10929420" y="551188"/>
                </a:cubicBezTo>
                <a:cubicBezTo>
                  <a:pt x="10929722" y="552398"/>
                  <a:pt x="10930025" y="553456"/>
                  <a:pt x="10930479" y="554664"/>
                </a:cubicBezTo>
                <a:cubicBezTo>
                  <a:pt x="10931082" y="555723"/>
                  <a:pt x="10931839" y="556781"/>
                  <a:pt x="10932595" y="557840"/>
                </a:cubicBezTo>
                <a:cubicBezTo>
                  <a:pt x="10935164" y="560711"/>
                  <a:pt x="10937734" y="563584"/>
                  <a:pt x="10940456" y="566306"/>
                </a:cubicBezTo>
                <a:cubicBezTo>
                  <a:pt x="10944084" y="569934"/>
                  <a:pt x="10947561" y="573713"/>
                  <a:pt x="10951491" y="577190"/>
                </a:cubicBezTo>
                <a:lnTo>
                  <a:pt x="10962464" y="585491"/>
                </a:lnTo>
                <a:lnTo>
                  <a:pt x="10962464" y="615436"/>
                </a:lnTo>
                <a:lnTo>
                  <a:pt x="10951340" y="608484"/>
                </a:lnTo>
                <a:cubicBezTo>
                  <a:pt x="10946352" y="605007"/>
                  <a:pt x="10941514" y="601379"/>
                  <a:pt x="10936978" y="597447"/>
                </a:cubicBezTo>
                <a:cubicBezTo>
                  <a:pt x="10932141" y="593367"/>
                  <a:pt x="10927757" y="588981"/>
                  <a:pt x="10923524" y="584447"/>
                </a:cubicBezTo>
                <a:cubicBezTo>
                  <a:pt x="10921408" y="582028"/>
                  <a:pt x="10919140" y="579911"/>
                  <a:pt x="10917023" y="577492"/>
                </a:cubicBezTo>
                <a:lnTo>
                  <a:pt x="10910466" y="569477"/>
                </a:lnTo>
                <a:lnTo>
                  <a:pt x="10901755" y="574016"/>
                </a:lnTo>
                <a:cubicBezTo>
                  <a:pt x="10896766" y="576737"/>
                  <a:pt x="10891929" y="579609"/>
                  <a:pt x="10887392" y="583237"/>
                </a:cubicBezTo>
                <a:cubicBezTo>
                  <a:pt x="10878776" y="590797"/>
                  <a:pt x="10871369" y="599564"/>
                  <a:pt x="10864566" y="608786"/>
                </a:cubicBezTo>
                <a:cubicBezTo>
                  <a:pt x="10863658" y="610148"/>
                  <a:pt x="10862903" y="611357"/>
                  <a:pt x="10862298" y="612868"/>
                </a:cubicBezTo>
                <a:cubicBezTo>
                  <a:pt x="10862146" y="613473"/>
                  <a:pt x="10861996" y="614078"/>
                  <a:pt x="10861844" y="614682"/>
                </a:cubicBezTo>
                <a:cubicBezTo>
                  <a:pt x="10862600" y="615287"/>
                  <a:pt x="10863355" y="615891"/>
                  <a:pt x="10864112" y="616496"/>
                </a:cubicBezTo>
                <a:cubicBezTo>
                  <a:pt x="10870612" y="620880"/>
                  <a:pt x="10877263" y="624962"/>
                  <a:pt x="10884369" y="628289"/>
                </a:cubicBezTo>
                <a:cubicBezTo>
                  <a:pt x="10891929" y="631917"/>
                  <a:pt x="10899790" y="635091"/>
                  <a:pt x="10907651" y="638115"/>
                </a:cubicBezTo>
                <a:cubicBezTo>
                  <a:pt x="10917174" y="641440"/>
                  <a:pt x="10926698" y="644917"/>
                  <a:pt x="10936374" y="647639"/>
                </a:cubicBezTo>
                <a:lnTo>
                  <a:pt x="10962464" y="652348"/>
                </a:lnTo>
                <a:lnTo>
                  <a:pt x="10962464" y="677363"/>
                </a:lnTo>
                <a:lnTo>
                  <a:pt x="10954667" y="676665"/>
                </a:lnTo>
                <a:cubicBezTo>
                  <a:pt x="10949526" y="675908"/>
                  <a:pt x="10944386" y="675153"/>
                  <a:pt x="10939246" y="673943"/>
                </a:cubicBezTo>
                <a:cubicBezTo>
                  <a:pt x="10928966" y="671524"/>
                  <a:pt x="10918837" y="668047"/>
                  <a:pt x="10908860" y="664571"/>
                </a:cubicBezTo>
                <a:cubicBezTo>
                  <a:pt x="10898277" y="660943"/>
                  <a:pt x="10887846" y="657012"/>
                  <a:pt x="10877717" y="652477"/>
                </a:cubicBezTo>
                <a:cubicBezTo>
                  <a:pt x="10872275" y="650058"/>
                  <a:pt x="10866983" y="647336"/>
                  <a:pt x="10861996" y="644313"/>
                </a:cubicBezTo>
                <a:cubicBezTo>
                  <a:pt x="10859425" y="642802"/>
                  <a:pt x="10856856" y="641138"/>
                  <a:pt x="10854437" y="639475"/>
                </a:cubicBezTo>
                <a:cubicBezTo>
                  <a:pt x="10851564" y="637510"/>
                  <a:pt x="10848691" y="635696"/>
                  <a:pt x="10845971" y="633579"/>
                </a:cubicBezTo>
                <a:cubicBezTo>
                  <a:pt x="10839924" y="628743"/>
                  <a:pt x="10836597" y="621486"/>
                  <a:pt x="10837202" y="613776"/>
                </a:cubicBezTo>
                <a:lnTo>
                  <a:pt x="10840332" y="604017"/>
                </a:lnTo>
                <a:lnTo>
                  <a:pt x="10805002" y="602588"/>
                </a:lnTo>
                <a:cubicBezTo>
                  <a:pt x="10798501" y="601983"/>
                  <a:pt x="10792152" y="600925"/>
                  <a:pt x="10785802" y="599866"/>
                </a:cubicBezTo>
                <a:cubicBezTo>
                  <a:pt x="10779755" y="598809"/>
                  <a:pt x="10773708" y="597901"/>
                  <a:pt x="10767812" y="596843"/>
                </a:cubicBezTo>
                <a:cubicBezTo>
                  <a:pt x="10760858" y="595633"/>
                  <a:pt x="10754056" y="594424"/>
                  <a:pt x="10747101" y="593064"/>
                </a:cubicBezTo>
                <a:cubicBezTo>
                  <a:pt x="10741054" y="592005"/>
                  <a:pt x="10735007" y="590795"/>
                  <a:pt x="10728960" y="589435"/>
                </a:cubicBezTo>
                <a:cubicBezTo>
                  <a:pt x="10716261" y="586412"/>
                  <a:pt x="10704016" y="582028"/>
                  <a:pt x="10691771" y="577643"/>
                </a:cubicBezTo>
                <a:cubicBezTo>
                  <a:pt x="10678014" y="572805"/>
                  <a:pt x="10664407" y="568120"/>
                  <a:pt x="10650953" y="562678"/>
                </a:cubicBezTo>
                <a:cubicBezTo>
                  <a:pt x="10639011" y="557840"/>
                  <a:pt x="10627369" y="551944"/>
                  <a:pt x="10615729" y="546351"/>
                </a:cubicBezTo>
                <a:cubicBezTo>
                  <a:pt x="10604541" y="541059"/>
                  <a:pt x="10592901" y="535918"/>
                  <a:pt x="10584134" y="527000"/>
                </a:cubicBezTo>
                <a:cubicBezTo>
                  <a:pt x="10582016" y="524732"/>
                  <a:pt x="10579899" y="522313"/>
                  <a:pt x="10578237" y="519744"/>
                </a:cubicBezTo>
                <a:cubicBezTo>
                  <a:pt x="10577179" y="518080"/>
                  <a:pt x="10576423" y="515812"/>
                  <a:pt x="10575969" y="513847"/>
                </a:cubicBezTo>
                <a:cubicBezTo>
                  <a:pt x="10575515" y="511278"/>
                  <a:pt x="10575062" y="508254"/>
                  <a:pt x="10575819" y="505683"/>
                </a:cubicBezTo>
                <a:cubicBezTo>
                  <a:pt x="10576726" y="502055"/>
                  <a:pt x="10578087" y="498275"/>
                  <a:pt x="10580052" y="494951"/>
                </a:cubicBezTo>
                <a:cubicBezTo>
                  <a:pt x="10581562" y="492379"/>
                  <a:pt x="10583226" y="489810"/>
                  <a:pt x="10585192" y="487543"/>
                </a:cubicBezTo>
                <a:lnTo>
                  <a:pt x="10585486" y="487270"/>
                </a:lnTo>
                <a:lnTo>
                  <a:pt x="10575669" y="485578"/>
                </a:lnTo>
                <a:cubicBezTo>
                  <a:pt x="10564783" y="483310"/>
                  <a:pt x="10554202" y="480437"/>
                  <a:pt x="10543468" y="477263"/>
                </a:cubicBezTo>
                <a:cubicBezTo>
                  <a:pt x="10531827" y="473937"/>
                  <a:pt x="10520489" y="469251"/>
                  <a:pt x="10509150" y="464715"/>
                </a:cubicBezTo>
                <a:cubicBezTo>
                  <a:pt x="10499173" y="460786"/>
                  <a:pt x="10489498" y="456400"/>
                  <a:pt x="10479823" y="451563"/>
                </a:cubicBezTo>
                <a:cubicBezTo>
                  <a:pt x="10474077" y="448691"/>
                  <a:pt x="10468635" y="445515"/>
                  <a:pt x="10463345" y="441737"/>
                </a:cubicBezTo>
                <a:cubicBezTo>
                  <a:pt x="10458809" y="438562"/>
                  <a:pt x="10454122" y="435388"/>
                  <a:pt x="10449891" y="431911"/>
                </a:cubicBezTo>
                <a:cubicBezTo>
                  <a:pt x="10448832" y="431155"/>
                  <a:pt x="10447924" y="430247"/>
                  <a:pt x="10447018" y="429341"/>
                </a:cubicBezTo>
                <a:cubicBezTo>
                  <a:pt x="10445355" y="427678"/>
                  <a:pt x="10443691" y="425410"/>
                  <a:pt x="10443087" y="423142"/>
                </a:cubicBezTo>
                <a:cubicBezTo>
                  <a:pt x="10442633" y="421781"/>
                  <a:pt x="10442482" y="420572"/>
                  <a:pt x="10442331" y="419212"/>
                </a:cubicBezTo>
                <a:lnTo>
                  <a:pt x="10442595" y="416437"/>
                </a:lnTo>
                <a:lnTo>
                  <a:pt x="10440365" y="415734"/>
                </a:lnTo>
                <a:cubicBezTo>
                  <a:pt x="10434924" y="413769"/>
                  <a:pt x="10429632" y="411653"/>
                  <a:pt x="10424341" y="409536"/>
                </a:cubicBezTo>
                <a:cubicBezTo>
                  <a:pt x="10419049" y="407421"/>
                  <a:pt x="10413758" y="405153"/>
                  <a:pt x="10408468" y="403035"/>
                </a:cubicBezTo>
                <a:cubicBezTo>
                  <a:pt x="10404385" y="401374"/>
                  <a:pt x="10400002" y="399861"/>
                  <a:pt x="10396070" y="397745"/>
                </a:cubicBezTo>
                <a:cubicBezTo>
                  <a:pt x="10386244" y="392605"/>
                  <a:pt x="10377174" y="386407"/>
                  <a:pt x="10368254" y="379755"/>
                </a:cubicBezTo>
                <a:cubicBezTo>
                  <a:pt x="10359788" y="373557"/>
                  <a:pt x="10351171" y="367510"/>
                  <a:pt x="10342553" y="361463"/>
                </a:cubicBezTo>
                <a:cubicBezTo>
                  <a:pt x="10332122" y="354207"/>
                  <a:pt x="10321692" y="346950"/>
                  <a:pt x="10312169" y="338635"/>
                </a:cubicBezTo>
                <a:cubicBezTo>
                  <a:pt x="10309901" y="336670"/>
                  <a:pt x="10307783" y="334856"/>
                  <a:pt x="10305666" y="332739"/>
                </a:cubicBezTo>
                <a:cubicBezTo>
                  <a:pt x="10300527" y="327599"/>
                  <a:pt x="10296143" y="320645"/>
                  <a:pt x="10298713" y="313087"/>
                </a:cubicBezTo>
                <a:cubicBezTo>
                  <a:pt x="10299167" y="310969"/>
                  <a:pt x="10300073" y="309155"/>
                  <a:pt x="10301586" y="307492"/>
                </a:cubicBezTo>
                <a:cubicBezTo>
                  <a:pt x="10302190" y="306435"/>
                  <a:pt x="10302946" y="305527"/>
                  <a:pt x="10304004" y="304772"/>
                </a:cubicBezTo>
                <a:cubicBezTo>
                  <a:pt x="10304004" y="304621"/>
                  <a:pt x="10304155" y="304621"/>
                  <a:pt x="10304306" y="304469"/>
                </a:cubicBezTo>
                <a:cubicBezTo>
                  <a:pt x="10305517" y="303411"/>
                  <a:pt x="10306877" y="302202"/>
                  <a:pt x="10308237" y="301143"/>
                </a:cubicBezTo>
                <a:cubicBezTo>
                  <a:pt x="10308842" y="300690"/>
                  <a:pt x="10309296" y="300388"/>
                  <a:pt x="10309748" y="300085"/>
                </a:cubicBezTo>
                <a:cubicBezTo>
                  <a:pt x="10312621" y="298574"/>
                  <a:pt x="10315645" y="297212"/>
                  <a:pt x="10318668" y="296003"/>
                </a:cubicBezTo>
                <a:cubicBezTo>
                  <a:pt x="10321390" y="294945"/>
                  <a:pt x="10324110" y="294188"/>
                  <a:pt x="10326832" y="293433"/>
                </a:cubicBezTo>
                <a:lnTo>
                  <a:pt x="10342929" y="289149"/>
                </a:lnTo>
                <a:lnTo>
                  <a:pt x="10306876" y="273175"/>
                </a:lnTo>
                <a:cubicBezTo>
                  <a:pt x="10295085" y="266977"/>
                  <a:pt x="10283444" y="260476"/>
                  <a:pt x="10271953" y="253824"/>
                </a:cubicBezTo>
                <a:cubicBezTo>
                  <a:pt x="10260616" y="247323"/>
                  <a:pt x="10249127" y="240671"/>
                  <a:pt x="10238393" y="233113"/>
                </a:cubicBezTo>
                <a:cubicBezTo>
                  <a:pt x="10227812" y="225706"/>
                  <a:pt x="10217833" y="217692"/>
                  <a:pt x="10208007" y="209226"/>
                </a:cubicBezTo>
                <a:cubicBezTo>
                  <a:pt x="10205588" y="207111"/>
                  <a:pt x="10203169" y="204994"/>
                  <a:pt x="10200749" y="202878"/>
                </a:cubicBezTo>
                <a:cubicBezTo>
                  <a:pt x="10199692" y="201970"/>
                  <a:pt x="10198633" y="200913"/>
                  <a:pt x="10197576" y="200005"/>
                </a:cubicBezTo>
                <a:cubicBezTo>
                  <a:pt x="10197122" y="199551"/>
                  <a:pt x="10196518" y="199099"/>
                  <a:pt x="10196064" y="198494"/>
                </a:cubicBezTo>
                <a:cubicBezTo>
                  <a:pt x="10194854" y="197436"/>
                  <a:pt x="10193040" y="195622"/>
                  <a:pt x="10192436" y="194412"/>
                </a:cubicBezTo>
                <a:cubicBezTo>
                  <a:pt x="10191680" y="193052"/>
                  <a:pt x="10191075" y="191690"/>
                  <a:pt x="10190471" y="190330"/>
                </a:cubicBezTo>
                <a:cubicBezTo>
                  <a:pt x="10190168" y="188970"/>
                  <a:pt x="10189866" y="187457"/>
                  <a:pt x="10189714" y="186097"/>
                </a:cubicBezTo>
                <a:cubicBezTo>
                  <a:pt x="10189412" y="184283"/>
                  <a:pt x="10190318" y="180655"/>
                  <a:pt x="10191226" y="178991"/>
                </a:cubicBezTo>
                <a:cubicBezTo>
                  <a:pt x="10191982" y="177480"/>
                  <a:pt x="10193040" y="176120"/>
                  <a:pt x="10194704" y="174911"/>
                </a:cubicBezTo>
                <a:cubicBezTo>
                  <a:pt x="10196365" y="173248"/>
                  <a:pt x="10198483" y="171735"/>
                  <a:pt x="10200448" y="170678"/>
                </a:cubicBezTo>
                <a:cubicBezTo>
                  <a:pt x="10203622" y="168864"/>
                  <a:pt x="10206798" y="167351"/>
                  <a:pt x="10210274" y="166292"/>
                </a:cubicBezTo>
                <a:cubicBezTo>
                  <a:pt x="10215867" y="164631"/>
                  <a:pt x="10221461" y="163421"/>
                  <a:pt x="10227205" y="162363"/>
                </a:cubicBezTo>
                <a:cubicBezTo>
                  <a:pt x="10234009" y="161153"/>
                  <a:pt x="10240812" y="159944"/>
                  <a:pt x="10247767" y="159036"/>
                </a:cubicBezTo>
                <a:cubicBezTo>
                  <a:pt x="10253360" y="158431"/>
                  <a:pt x="10259104" y="157979"/>
                  <a:pt x="10264699" y="157373"/>
                </a:cubicBezTo>
                <a:lnTo>
                  <a:pt x="10282965" y="155278"/>
                </a:lnTo>
                <a:lnTo>
                  <a:pt x="10260313" y="139838"/>
                </a:lnTo>
                <a:cubicBezTo>
                  <a:pt x="10249429" y="131675"/>
                  <a:pt x="10238695" y="123209"/>
                  <a:pt x="10227812" y="115045"/>
                </a:cubicBezTo>
                <a:cubicBezTo>
                  <a:pt x="10222671" y="111115"/>
                  <a:pt x="10217532" y="107487"/>
                  <a:pt x="10212391" y="103556"/>
                </a:cubicBezTo>
                <a:cubicBezTo>
                  <a:pt x="10206495" y="99172"/>
                  <a:pt x="10200901" y="94485"/>
                  <a:pt x="10195156" y="89798"/>
                </a:cubicBezTo>
                <a:cubicBezTo>
                  <a:pt x="10190168" y="85565"/>
                  <a:pt x="10185482" y="81031"/>
                  <a:pt x="10180795" y="76647"/>
                </a:cubicBezTo>
                <a:cubicBezTo>
                  <a:pt x="10176259" y="72414"/>
                  <a:pt x="10171725" y="68030"/>
                  <a:pt x="10167643" y="63343"/>
                </a:cubicBezTo>
                <a:cubicBezTo>
                  <a:pt x="10162503" y="57447"/>
                  <a:pt x="10157513" y="51702"/>
                  <a:pt x="10152525" y="45807"/>
                </a:cubicBezTo>
                <a:cubicBezTo>
                  <a:pt x="10150711" y="43539"/>
                  <a:pt x="10148744" y="41271"/>
                  <a:pt x="10147083" y="38852"/>
                </a:cubicBezTo>
                <a:cubicBezTo>
                  <a:pt x="10146478" y="37946"/>
                  <a:pt x="10145722" y="37038"/>
                  <a:pt x="10145269" y="35979"/>
                </a:cubicBezTo>
                <a:cubicBezTo>
                  <a:pt x="10144664" y="34468"/>
                  <a:pt x="10143908" y="33108"/>
                  <a:pt x="10143304" y="31596"/>
                </a:cubicBezTo>
                <a:cubicBezTo>
                  <a:pt x="10143002" y="30537"/>
                  <a:pt x="10142850" y="29480"/>
                  <a:pt x="10142699" y="28421"/>
                </a:cubicBezTo>
                <a:cubicBezTo>
                  <a:pt x="10142094" y="23734"/>
                  <a:pt x="10144059" y="19351"/>
                  <a:pt x="10147083" y="15873"/>
                </a:cubicBezTo>
                <a:cubicBezTo>
                  <a:pt x="10147233" y="15572"/>
                  <a:pt x="10147386" y="15419"/>
                  <a:pt x="10147989" y="14967"/>
                </a:cubicBezTo>
                <a:cubicBezTo>
                  <a:pt x="10150257" y="12699"/>
                  <a:pt x="10153130" y="11339"/>
                  <a:pt x="10155852" y="10129"/>
                </a:cubicBezTo>
                <a:cubicBezTo>
                  <a:pt x="10157513" y="9372"/>
                  <a:pt x="10159177" y="8617"/>
                  <a:pt x="10160991" y="8012"/>
                </a:cubicBezTo>
                <a:cubicBezTo>
                  <a:pt x="10162805" y="7257"/>
                  <a:pt x="10164772" y="6803"/>
                  <a:pt x="10166735" y="6198"/>
                </a:cubicBezTo>
                <a:cubicBezTo>
                  <a:pt x="10169306" y="5443"/>
                  <a:pt x="10171876" y="4838"/>
                  <a:pt x="10174596" y="4233"/>
                </a:cubicBezTo>
                <a:cubicBezTo>
                  <a:pt x="10182306" y="2721"/>
                  <a:pt x="10190017" y="1511"/>
                  <a:pt x="10197878" y="605"/>
                </a:cubicBezTo>
                <a:cubicBezTo>
                  <a:pt x="10203774" y="0"/>
                  <a:pt x="10209972" y="0"/>
                  <a:pt x="10216019" y="0"/>
                </a:cubicBezTo>
                <a:close/>
              </a:path>
            </a:pathLst>
          </a:custGeom>
          <a:solidFill>
            <a:schemeClr val="accent1">
              <a:lumMod val="90000"/>
              <a:lumOff val="10000"/>
              <a:alpha val="40000"/>
            </a:schemeClr>
          </a:solidFill>
          <a:ln w="9525" cap="flat">
            <a:noFill/>
            <a:prstDash val="solid"/>
            <a:miter/>
          </a:ln>
        </p:spPr>
        <p:txBody>
          <a:bodyPr rtlCol="0" anchor="ctr"/>
          <a:lstStyle/>
          <a:p>
            <a:endParaRPr lang="en-CA"/>
          </a:p>
        </p:txBody>
      </p:sp>
      <p:sp>
        <p:nvSpPr>
          <p:cNvPr id="14" name="Freeform: Shape 13">
            <a:extLst>
              <a:ext uri="{FF2B5EF4-FFF2-40B4-BE49-F238E27FC236}">
                <a16:creationId xmlns:a16="http://schemas.microsoft.com/office/drawing/2014/main" id="{6B32E72E-DA0A-E386-3C0A-7235358F4629}"/>
              </a:ext>
              <a:ext uri="{C183D7F6-B498-43B3-948B-1728B52AA6E4}">
                <adec:decorative xmlns:adec="http://schemas.microsoft.com/office/drawing/2017/decorative" val="1"/>
              </a:ext>
            </a:extLst>
          </p:cNvPr>
          <p:cNvSpPr/>
          <p:nvPr userDrawn="1"/>
        </p:nvSpPr>
        <p:spPr bwMode="auto">
          <a:xfrm rot="16200000" flipV="1">
            <a:off x="5838378" y="513613"/>
            <a:ext cx="515244" cy="12192001"/>
          </a:xfrm>
          <a:custGeom>
            <a:avLst/>
            <a:gdLst>
              <a:gd name="connsiteX0" fmla="*/ 515244 w 515244"/>
              <a:gd name="connsiteY0" fmla="*/ 11578361 h 12192001"/>
              <a:gd name="connsiteX1" fmla="*/ 512405 w 515244"/>
              <a:gd name="connsiteY1" fmla="*/ 11517280 h 12192001"/>
              <a:gd name="connsiteX2" fmla="*/ 506726 w 515244"/>
              <a:gd name="connsiteY2" fmla="*/ 11463303 h 12192001"/>
              <a:gd name="connsiteX3" fmla="*/ 496788 w 515244"/>
              <a:gd name="connsiteY3" fmla="*/ 11416428 h 12192001"/>
              <a:gd name="connsiteX4" fmla="*/ 482592 w 515244"/>
              <a:gd name="connsiteY4" fmla="*/ 11375234 h 12192001"/>
              <a:gd name="connsiteX5" fmla="*/ 468395 w 515244"/>
              <a:gd name="connsiteY5" fmla="*/ 11338302 h 12192001"/>
              <a:gd name="connsiteX6" fmla="*/ 454199 w 515244"/>
              <a:gd name="connsiteY6" fmla="*/ 11305632 h 12192001"/>
              <a:gd name="connsiteX7" fmla="*/ 437163 w 515244"/>
              <a:gd name="connsiteY7" fmla="*/ 11271540 h 12192001"/>
              <a:gd name="connsiteX8" fmla="*/ 420127 w 515244"/>
              <a:gd name="connsiteY8" fmla="*/ 11237449 h 12192001"/>
              <a:gd name="connsiteX9" fmla="*/ 403092 w 515244"/>
              <a:gd name="connsiteY9" fmla="*/ 11204778 h 12192001"/>
              <a:gd name="connsiteX10" fmla="*/ 388895 w 515244"/>
              <a:gd name="connsiteY10" fmla="*/ 11167846 h 12192001"/>
              <a:gd name="connsiteX11" fmla="*/ 376119 w 515244"/>
              <a:gd name="connsiteY11" fmla="*/ 11126653 h 12192001"/>
              <a:gd name="connsiteX12" fmla="*/ 366181 w 515244"/>
              <a:gd name="connsiteY12" fmla="*/ 11079777 h 12192001"/>
              <a:gd name="connsiteX13" fmla="*/ 359083 w 515244"/>
              <a:gd name="connsiteY13" fmla="*/ 11025800 h 12192001"/>
              <a:gd name="connsiteX14" fmla="*/ 357663 w 515244"/>
              <a:gd name="connsiteY14" fmla="*/ 10964720 h 12192001"/>
              <a:gd name="connsiteX15" fmla="*/ 359083 w 515244"/>
              <a:gd name="connsiteY15" fmla="*/ 10903640 h 12192001"/>
              <a:gd name="connsiteX16" fmla="*/ 366181 w 515244"/>
              <a:gd name="connsiteY16" fmla="*/ 10849662 h 12192001"/>
              <a:gd name="connsiteX17" fmla="*/ 376119 w 515244"/>
              <a:gd name="connsiteY17" fmla="*/ 10802787 h 12192001"/>
              <a:gd name="connsiteX18" fmla="*/ 388895 w 515244"/>
              <a:gd name="connsiteY18" fmla="*/ 10761594 h 12192001"/>
              <a:gd name="connsiteX19" fmla="*/ 403092 w 515244"/>
              <a:gd name="connsiteY19" fmla="*/ 10724661 h 12192001"/>
              <a:gd name="connsiteX20" fmla="*/ 420127 w 515244"/>
              <a:gd name="connsiteY20" fmla="*/ 10691991 h 12192001"/>
              <a:gd name="connsiteX21" fmla="*/ 437163 w 515244"/>
              <a:gd name="connsiteY21" fmla="*/ 10657900 h 12192001"/>
              <a:gd name="connsiteX22" fmla="*/ 454199 w 515244"/>
              <a:gd name="connsiteY22" fmla="*/ 10623809 h 12192001"/>
              <a:gd name="connsiteX23" fmla="*/ 468395 w 515244"/>
              <a:gd name="connsiteY23" fmla="*/ 10591138 h 12192001"/>
              <a:gd name="connsiteX24" fmla="*/ 482592 w 515244"/>
              <a:gd name="connsiteY24" fmla="*/ 10554206 h 12192001"/>
              <a:gd name="connsiteX25" fmla="*/ 496788 w 515244"/>
              <a:gd name="connsiteY25" fmla="*/ 10513013 h 12192001"/>
              <a:gd name="connsiteX26" fmla="*/ 506726 w 515244"/>
              <a:gd name="connsiteY26" fmla="*/ 10466137 h 12192001"/>
              <a:gd name="connsiteX27" fmla="*/ 512405 w 515244"/>
              <a:gd name="connsiteY27" fmla="*/ 10412159 h 12192001"/>
              <a:gd name="connsiteX28" fmla="*/ 515244 w 515244"/>
              <a:gd name="connsiteY28" fmla="*/ 10351080 h 12192001"/>
              <a:gd name="connsiteX29" fmla="*/ 512405 w 515244"/>
              <a:gd name="connsiteY29" fmla="*/ 10290000 h 12192001"/>
              <a:gd name="connsiteX30" fmla="*/ 506726 w 515244"/>
              <a:gd name="connsiteY30" fmla="*/ 10236022 h 12192001"/>
              <a:gd name="connsiteX31" fmla="*/ 496788 w 515244"/>
              <a:gd name="connsiteY31" fmla="*/ 10189147 h 12192001"/>
              <a:gd name="connsiteX32" fmla="*/ 482592 w 515244"/>
              <a:gd name="connsiteY32" fmla="*/ 10147953 h 12192001"/>
              <a:gd name="connsiteX33" fmla="*/ 468395 w 515244"/>
              <a:gd name="connsiteY33" fmla="*/ 10111021 h 12192001"/>
              <a:gd name="connsiteX34" fmla="*/ 454199 w 515244"/>
              <a:gd name="connsiteY34" fmla="*/ 10078351 h 12192001"/>
              <a:gd name="connsiteX35" fmla="*/ 420127 w 515244"/>
              <a:gd name="connsiteY35" fmla="*/ 10010169 h 12192001"/>
              <a:gd name="connsiteX36" fmla="*/ 403092 w 515244"/>
              <a:gd name="connsiteY36" fmla="*/ 9977498 h 12192001"/>
              <a:gd name="connsiteX37" fmla="*/ 388895 w 515244"/>
              <a:gd name="connsiteY37" fmla="*/ 9940566 h 12192001"/>
              <a:gd name="connsiteX38" fmla="*/ 376119 w 515244"/>
              <a:gd name="connsiteY38" fmla="*/ 9899373 h 12192001"/>
              <a:gd name="connsiteX39" fmla="*/ 366181 w 515244"/>
              <a:gd name="connsiteY39" fmla="*/ 9852497 h 12192001"/>
              <a:gd name="connsiteX40" fmla="*/ 359083 w 515244"/>
              <a:gd name="connsiteY40" fmla="*/ 9798519 h 12192001"/>
              <a:gd name="connsiteX41" fmla="*/ 357663 w 515244"/>
              <a:gd name="connsiteY41" fmla="*/ 9737440 h 12192001"/>
              <a:gd name="connsiteX42" fmla="*/ 359083 w 515244"/>
              <a:gd name="connsiteY42" fmla="*/ 9676359 h 12192001"/>
              <a:gd name="connsiteX43" fmla="*/ 366181 w 515244"/>
              <a:gd name="connsiteY43" fmla="*/ 9622382 h 12192001"/>
              <a:gd name="connsiteX44" fmla="*/ 376119 w 515244"/>
              <a:gd name="connsiteY44" fmla="*/ 9575507 h 12192001"/>
              <a:gd name="connsiteX45" fmla="*/ 388895 w 515244"/>
              <a:gd name="connsiteY45" fmla="*/ 9534313 h 12192001"/>
              <a:gd name="connsiteX46" fmla="*/ 403092 w 515244"/>
              <a:gd name="connsiteY46" fmla="*/ 9497381 h 12192001"/>
              <a:gd name="connsiteX47" fmla="*/ 420127 w 515244"/>
              <a:gd name="connsiteY47" fmla="*/ 9464711 h 12192001"/>
              <a:gd name="connsiteX48" fmla="*/ 437163 w 515244"/>
              <a:gd name="connsiteY48" fmla="*/ 9430619 h 12192001"/>
              <a:gd name="connsiteX49" fmla="*/ 454199 w 515244"/>
              <a:gd name="connsiteY49" fmla="*/ 9396528 h 12192001"/>
              <a:gd name="connsiteX50" fmla="*/ 468395 w 515244"/>
              <a:gd name="connsiteY50" fmla="*/ 9363857 h 12192001"/>
              <a:gd name="connsiteX51" fmla="*/ 482592 w 515244"/>
              <a:gd name="connsiteY51" fmla="*/ 9326925 h 12192001"/>
              <a:gd name="connsiteX52" fmla="*/ 496788 w 515244"/>
              <a:gd name="connsiteY52" fmla="*/ 9285732 h 12192001"/>
              <a:gd name="connsiteX53" fmla="*/ 506726 w 515244"/>
              <a:gd name="connsiteY53" fmla="*/ 9238856 h 12192001"/>
              <a:gd name="connsiteX54" fmla="*/ 512405 w 515244"/>
              <a:gd name="connsiteY54" fmla="*/ 9184879 h 12192001"/>
              <a:gd name="connsiteX55" fmla="*/ 515244 w 515244"/>
              <a:gd name="connsiteY55" fmla="*/ 9122378 h 12192001"/>
              <a:gd name="connsiteX56" fmla="*/ 512405 w 515244"/>
              <a:gd name="connsiteY56" fmla="*/ 9062719 h 12192001"/>
              <a:gd name="connsiteX57" fmla="*/ 506726 w 515244"/>
              <a:gd name="connsiteY57" fmla="*/ 9008741 h 12192001"/>
              <a:gd name="connsiteX58" fmla="*/ 496788 w 515244"/>
              <a:gd name="connsiteY58" fmla="*/ 8961866 h 12192001"/>
              <a:gd name="connsiteX59" fmla="*/ 482592 w 515244"/>
              <a:gd name="connsiteY59" fmla="*/ 8920673 h 12192001"/>
              <a:gd name="connsiteX60" fmla="*/ 468395 w 515244"/>
              <a:gd name="connsiteY60" fmla="*/ 8883740 h 12192001"/>
              <a:gd name="connsiteX61" fmla="*/ 454199 w 515244"/>
              <a:gd name="connsiteY61" fmla="*/ 8851070 h 12192001"/>
              <a:gd name="connsiteX62" fmla="*/ 437163 w 515244"/>
              <a:gd name="connsiteY62" fmla="*/ 8816979 h 12192001"/>
              <a:gd name="connsiteX63" fmla="*/ 420127 w 515244"/>
              <a:gd name="connsiteY63" fmla="*/ 8782888 h 12192001"/>
              <a:gd name="connsiteX64" fmla="*/ 403092 w 515244"/>
              <a:gd name="connsiteY64" fmla="*/ 8750217 h 12192001"/>
              <a:gd name="connsiteX65" fmla="*/ 388895 w 515244"/>
              <a:gd name="connsiteY65" fmla="*/ 8713285 h 12192001"/>
              <a:gd name="connsiteX66" fmla="*/ 376119 w 515244"/>
              <a:gd name="connsiteY66" fmla="*/ 8672092 h 12192001"/>
              <a:gd name="connsiteX67" fmla="*/ 366181 w 515244"/>
              <a:gd name="connsiteY67" fmla="*/ 8625216 h 12192001"/>
              <a:gd name="connsiteX68" fmla="*/ 359083 w 515244"/>
              <a:gd name="connsiteY68" fmla="*/ 8571238 h 12192001"/>
              <a:gd name="connsiteX69" fmla="*/ 357663 w 515244"/>
              <a:gd name="connsiteY69" fmla="*/ 8510159 h 12192001"/>
              <a:gd name="connsiteX70" fmla="*/ 359083 w 515244"/>
              <a:gd name="connsiteY70" fmla="*/ 8449079 h 12192001"/>
              <a:gd name="connsiteX71" fmla="*/ 366181 w 515244"/>
              <a:gd name="connsiteY71" fmla="*/ 8395101 h 12192001"/>
              <a:gd name="connsiteX72" fmla="*/ 376119 w 515244"/>
              <a:gd name="connsiteY72" fmla="*/ 8348226 h 12192001"/>
              <a:gd name="connsiteX73" fmla="*/ 388895 w 515244"/>
              <a:gd name="connsiteY73" fmla="*/ 8307032 h 12192001"/>
              <a:gd name="connsiteX74" fmla="*/ 403092 w 515244"/>
              <a:gd name="connsiteY74" fmla="*/ 8270100 h 12192001"/>
              <a:gd name="connsiteX75" fmla="*/ 420127 w 515244"/>
              <a:gd name="connsiteY75" fmla="*/ 8237430 h 12192001"/>
              <a:gd name="connsiteX76" fmla="*/ 437163 w 515244"/>
              <a:gd name="connsiteY76" fmla="*/ 8203339 h 12192001"/>
              <a:gd name="connsiteX77" fmla="*/ 454199 w 515244"/>
              <a:gd name="connsiteY77" fmla="*/ 8169247 h 12192001"/>
              <a:gd name="connsiteX78" fmla="*/ 468395 w 515244"/>
              <a:gd name="connsiteY78" fmla="*/ 8136576 h 12192001"/>
              <a:gd name="connsiteX79" fmla="*/ 482592 w 515244"/>
              <a:gd name="connsiteY79" fmla="*/ 8099645 h 12192001"/>
              <a:gd name="connsiteX80" fmla="*/ 496788 w 515244"/>
              <a:gd name="connsiteY80" fmla="*/ 8058452 h 12192001"/>
              <a:gd name="connsiteX81" fmla="*/ 506726 w 515244"/>
              <a:gd name="connsiteY81" fmla="*/ 8011576 h 12192001"/>
              <a:gd name="connsiteX82" fmla="*/ 512405 w 515244"/>
              <a:gd name="connsiteY82" fmla="*/ 7957597 h 12192001"/>
              <a:gd name="connsiteX83" fmla="*/ 515244 w 515244"/>
              <a:gd name="connsiteY83" fmla="*/ 7896518 h 12192001"/>
              <a:gd name="connsiteX84" fmla="*/ 512405 w 515244"/>
              <a:gd name="connsiteY84" fmla="*/ 7835438 h 12192001"/>
              <a:gd name="connsiteX85" fmla="*/ 506726 w 515244"/>
              <a:gd name="connsiteY85" fmla="*/ 7781460 h 12192001"/>
              <a:gd name="connsiteX86" fmla="*/ 496788 w 515244"/>
              <a:gd name="connsiteY86" fmla="*/ 7734585 h 12192001"/>
              <a:gd name="connsiteX87" fmla="*/ 482592 w 515244"/>
              <a:gd name="connsiteY87" fmla="*/ 7693392 h 12192001"/>
              <a:gd name="connsiteX88" fmla="*/ 468395 w 515244"/>
              <a:gd name="connsiteY88" fmla="*/ 7656460 h 12192001"/>
              <a:gd name="connsiteX89" fmla="*/ 454199 w 515244"/>
              <a:gd name="connsiteY89" fmla="*/ 7623789 h 12192001"/>
              <a:gd name="connsiteX90" fmla="*/ 437163 w 515244"/>
              <a:gd name="connsiteY90" fmla="*/ 7589698 h 12192001"/>
              <a:gd name="connsiteX91" fmla="*/ 420127 w 515244"/>
              <a:gd name="connsiteY91" fmla="*/ 7555607 h 12192001"/>
              <a:gd name="connsiteX92" fmla="*/ 403092 w 515244"/>
              <a:gd name="connsiteY92" fmla="*/ 7522937 h 12192001"/>
              <a:gd name="connsiteX93" fmla="*/ 388895 w 515244"/>
              <a:gd name="connsiteY93" fmla="*/ 7486004 h 12192001"/>
              <a:gd name="connsiteX94" fmla="*/ 376119 w 515244"/>
              <a:gd name="connsiteY94" fmla="*/ 7444811 h 12192001"/>
              <a:gd name="connsiteX95" fmla="*/ 366181 w 515244"/>
              <a:gd name="connsiteY95" fmla="*/ 7397935 h 12192001"/>
              <a:gd name="connsiteX96" fmla="*/ 359083 w 515244"/>
              <a:gd name="connsiteY96" fmla="*/ 7343958 h 12192001"/>
              <a:gd name="connsiteX97" fmla="*/ 357663 w 515244"/>
              <a:gd name="connsiteY97" fmla="*/ 7282878 h 12192001"/>
              <a:gd name="connsiteX98" fmla="*/ 359083 w 515244"/>
              <a:gd name="connsiteY98" fmla="*/ 7221797 h 12192001"/>
              <a:gd name="connsiteX99" fmla="*/ 366181 w 515244"/>
              <a:gd name="connsiteY99" fmla="*/ 7167820 h 12192001"/>
              <a:gd name="connsiteX100" fmla="*/ 376119 w 515244"/>
              <a:gd name="connsiteY100" fmla="*/ 7120945 h 12192001"/>
              <a:gd name="connsiteX101" fmla="*/ 388895 w 515244"/>
              <a:gd name="connsiteY101" fmla="*/ 7079751 h 12192001"/>
              <a:gd name="connsiteX102" fmla="*/ 403092 w 515244"/>
              <a:gd name="connsiteY102" fmla="*/ 7042819 h 12192001"/>
              <a:gd name="connsiteX103" fmla="*/ 420127 w 515244"/>
              <a:gd name="connsiteY103" fmla="*/ 7010149 h 12192001"/>
              <a:gd name="connsiteX104" fmla="*/ 437163 w 515244"/>
              <a:gd name="connsiteY104" fmla="*/ 6976058 h 12192001"/>
              <a:gd name="connsiteX105" fmla="*/ 454199 w 515244"/>
              <a:gd name="connsiteY105" fmla="*/ 6941966 h 12192001"/>
              <a:gd name="connsiteX106" fmla="*/ 468395 w 515244"/>
              <a:gd name="connsiteY106" fmla="*/ 6909295 h 12192001"/>
              <a:gd name="connsiteX107" fmla="*/ 482592 w 515244"/>
              <a:gd name="connsiteY107" fmla="*/ 6872363 h 12192001"/>
              <a:gd name="connsiteX108" fmla="*/ 496788 w 515244"/>
              <a:gd name="connsiteY108" fmla="*/ 6831170 h 12192001"/>
              <a:gd name="connsiteX109" fmla="*/ 506726 w 515244"/>
              <a:gd name="connsiteY109" fmla="*/ 6784295 h 12192001"/>
              <a:gd name="connsiteX110" fmla="*/ 512405 w 515244"/>
              <a:gd name="connsiteY110" fmla="*/ 6730317 h 12192001"/>
              <a:gd name="connsiteX111" fmla="*/ 515244 w 515244"/>
              <a:gd name="connsiteY111" fmla="*/ 6669238 h 12192001"/>
              <a:gd name="connsiteX112" fmla="*/ 512405 w 515244"/>
              <a:gd name="connsiteY112" fmla="*/ 6608158 h 12192001"/>
              <a:gd name="connsiteX113" fmla="*/ 506726 w 515244"/>
              <a:gd name="connsiteY113" fmla="*/ 6554181 h 12192001"/>
              <a:gd name="connsiteX114" fmla="*/ 496788 w 515244"/>
              <a:gd name="connsiteY114" fmla="*/ 6507305 h 12192001"/>
              <a:gd name="connsiteX115" fmla="*/ 482592 w 515244"/>
              <a:gd name="connsiteY115" fmla="*/ 6466112 h 12192001"/>
              <a:gd name="connsiteX116" fmla="*/ 468395 w 515244"/>
              <a:gd name="connsiteY116" fmla="*/ 6429178 h 12192001"/>
              <a:gd name="connsiteX117" fmla="*/ 454199 w 515244"/>
              <a:gd name="connsiteY117" fmla="*/ 6396509 h 12192001"/>
              <a:gd name="connsiteX118" fmla="*/ 437163 w 515244"/>
              <a:gd name="connsiteY118" fmla="*/ 6362417 h 12192001"/>
              <a:gd name="connsiteX119" fmla="*/ 420127 w 515244"/>
              <a:gd name="connsiteY119" fmla="*/ 6328326 h 12192001"/>
              <a:gd name="connsiteX120" fmla="*/ 403092 w 515244"/>
              <a:gd name="connsiteY120" fmla="*/ 6295656 h 12192001"/>
              <a:gd name="connsiteX121" fmla="*/ 388895 w 515244"/>
              <a:gd name="connsiteY121" fmla="*/ 6258723 h 12192001"/>
              <a:gd name="connsiteX122" fmla="*/ 376119 w 515244"/>
              <a:gd name="connsiteY122" fmla="*/ 6217530 h 12192001"/>
              <a:gd name="connsiteX123" fmla="*/ 366181 w 515244"/>
              <a:gd name="connsiteY123" fmla="*/ 6170654 h 12192001"/>
              <a:gd name="connsiteX124" fmla="*/ 359083 w 515244"/>
              <a:gd name="connsiteY124" fmla="*/ 6116676 h 12192001"/>
              <a:gd name="connsiteX125" fmla="*/ 358602 w 515244"/>
              <a:gd name="connsiteY125" fmla="*/ 6096001 h 12192001"/>
              <a:gd name="connsiteX126" fmla="*/ 359083 w 515244"/>
              <a:gd name="connsiteY126" fmla="*/ 6075325 h 12192001"/>
              <a:gd name="connsiteX127" fmla="*/ 366181 w 515244"/>
              <a:gd name="connsiteY127" fmla="*/ 6021347 h 12192001"/>
              <a:gd name="connsiteX128" fmla="*/ 376119 w 515244"/>
              <a:gd name="connsiteY128" fmla="*/ 5974471 h 12192001"/>
              <a:gd name="connsiteX129" fmla="*/ 388895 w 515244"/>
              <a:gd name="connsiteY129" fmla="*/ 5933278 h 12192001"/>
              <a:gd name="connsiteX130" fmla="*/ 403092 w 515244"/>
              <a:gd name="connsiteY130" fmla="*/ 5896346 h 12192001"/>
              <a:gd name="connsiteX131" fmla="*/ 420127 w 515244"/>
              <a:gd name="connsiteY131" fmla="*/ 5863675 h 12192001"/>
              <a:gd name="connsiteX132" fmla="*/ 437163 w 515244"/>
              <a:gd name="connsiteY132" fmla="*/ 5829584 h 12192001"/>
              <a:gd name="connsiteX133" fmla="*/ 454199 w 515244"/>
              <a:gd name="connsiteY133" fmla="*/ 5795493 h 12192001"/>
              <a:gd name="connsiteX134" fmla="*/ 468395 w 515244"/>
              <a:gd name="connsiteY134" fmla="*/ 5762823 h 12192001"/>
              <a:gd name="connsiteX135" fmla="*/ 482592 w 515244"/>
              <a:gd name="connsiteY135" fmla="*/ 5725890 h 12192001"/>
              <a:gd name="connsiteX136" fmla="*/ 496788 w 515244"/>
              <a:gd name="connsiteY136" fmla="*/ 5684697 h 12192001"/>
              <a:gd name="connsiteX137" fmla="*/ 506726 w 515244"/>
              <a:gd name="connsiteY137" fmla="*/ 5637822 h 12192001"/>
              <a:gd name="connsiteX138" fmla="*/ 512405 w 515244"/>
              <a:gd name="connsiteY138" fmla="*/ 5583844 h 12192001"/>
              <a:gd name="connsiteX139" fmla="*/ 515244 w 515244"/>
              <a:gd name="connsiteY139" fmla="*/ 5522764 h 12192001"/>
              <a:gd name="connsiteX140" fmla="*/ 512405 w 515244"/>
              <a:gd name="connsiteY140" fmla="*/ 5461684 h 12192001"/>
              <a:gd name="connsiteX141" fmla="*/ 506726 w 515244"/>
              <a:gd name="connsiteY141" fmla="*/ 5407707 h 12192001"/>
              <a:gd name="connsiteX142" fmla="*/ 496788 w 515244"/>
              <a:gd name="connsiteY142" fmla="*/ 5360831 h 12192001"/>
              <a:gd name="connsiteX143" fmla="*/ 482592 w 515244"/>
              <a:gd name="connsiteY143" fmla="*/ 5319638 h 12192001"/>
              <a:gd name="connsiteX144" fmla="*/ 468395 w 515244"/>
              <a:gd name="connsiteY144" fmla="*/ 5282706 h 12192001"/>
              <a:gd name="connsiteX145" fmla="*/ 454199 w 515244"/>
              <a:gd name="connsiteY145" fmla="*/ 5250035 h 12192001"/>
              <a:gd name="connsiteX146" fmla="*/ 437163 w 515244"/>
              <a:gd name="connsiteY146" fmla="*/ 5215944 h 12192001"/>
              <a:gd name="connsiteX147" fmla="*/ 420127 w 515244"/>
              <a:gd name="connsiteY147" fmla="*/ 5181852 h 12192001"/>
              <a:gd name="connsiteX148" fmla="*/ 403092 w 515244"/>
              <a:gd name="connsiteY148" fmla="*/ 5149182 h 12192001"/>
              <a:gd name="connsiteX149" fmla="*/ 388895 w 515244"/>
              <a:gd name="connsiteY149" fmla="*/ 5112250 h 12192001"/>
              <a:gd name="connsiteX150" fmla="*/ 376119 w 515244"/>
              <a:gd name="connsiteY150" fmla="*/ 5071056 h 12192001"/>
              <a:gd name="connsiteX151" fmla="*/ 366181 w 515244"/>
              <a:gd name="connsiteY151" fmla="*/ 5024181 h 12192001"/>
              <a:gd name="connsiteX152" fmla="*/ 359083 w 515244"/>
              <a:gd name="connsiteY152" fmla="*/ 4970204 h 12192001"/>
              <a:gd name="connsiteX153" fmla="*/ 357663 w 515244"/>
              <a:gd name="connsiteY153" fmla="*/ 4909123 h 12192001"/>
              <a:gd name="connsiteX154" fmla="*/ 359083 w 515244"/>
              <a:gd name="connsiteY154" fmla="*/ 4848044 h 12192001"/>
              <a:gd name="connsiteX155" fmla="*/ 366181 w 515244"/>
              <a:gd name="connsiteY155" fmla="*/ 4794066 h 12192001"/>
              <a:gd name="connsiteX156" fmla="*/ 376119 w 515244"/>
              <a:gd name="connsiteY156" fmla="*/ 4747191 h 12192001"/>
              <a:gd name="connsiteX157" fmla="*/ 388895 w 515244"/>
              <a:gd name="connsiteY157" fmla="*/ 4705998 h 12192001"/>
              <a:gd name="connsiteX158" fmla="*/ 403092 w 515244"/>
              <a:gd name="connsiteY158" fmla="*/ 4669065 h 12192001"/>
              <a:gd name="connsiteX159" fmla="*/ 420127 w 515244"/>
              <a:gd name="connsiteY159" fmla="*/ 4636394 h 12192001"/>
              <a:gd name="connsiteX160" fmla="*/ 437163 w 515244"/>
              <a:gd name="connsiteY160" fmla="*/ 4602303 h 12192001"/>
              <a:gd name="connsiteX161" fmla="*/ 454199 w 515244"/>
              <a:gd name="connsiteY161" fmla="*/ 4568212 h 12192001"/>
              <a:gd name="connsiteX162" fmla="*/ 468395 w 515244"/>
              <a:gd name="connsiteY162" fmla="*/ 4535542 h 12192001"/>
              <a:gd name="connsiteX163" fmla="*/ 482591 w 515244"/>
              <a:gd name="connsiteY163" fmla="*/ 4498610 h 12192001"/>
              <a:gd name="connsiteX164" fmla="*/ 496788 w 515244"/>
              <a:gd name="connsiteY164" fmla="*/ 4457416 h 12192001"/>
              <a:gd name="connsiteX165" fmla="*/ 506726 w 515244"/>
              <a:gd name="connsiteY165" fmla="*/ 4410541 h 12192001"/>
              <a:gd name="connsiteX166" fmla="*/ 512404 w 515244"/>
              <a:gd name="connsiteY166" fmla="*/ 4356563 h 12192001"/>
              <a:gd name="connsiteX167" fmla="*/ 515244 w 515244"/>
              <a:gd name="connsiteY167" fmla="*/ 4295483 h 12192001"/>
              <a:gd name="connsiteX168" fmla="*/ 512404 w 515244"/>
              <a:gd name="connsiteY168" fmla="*/ 4234404 h 12192001"/>
              <a:gd name="connsiteX169" fmla="*/ 506726 w 515244"/>
              <a:gd name="connsiteY169" fmla="*/ 4180426 h 12192001"/>
              <a:gd name="connsiteX170" fmla="*/ 496788 w 515244"/>
              <a:gd name="connsiteY170" fmla="*/ 4133550 h 12192001"/>
              <a:gd name="connsiteX171" fmla="*/ 482591 w 515244"/>
              <a:gd name="connsiteY171" fmla="*/ 4092357 h 12192001"/>
              <a:gd name="connsiteX172" fmla="*/ 468395 w 515244"/>
              <a:gd name="connsiteY172" fmla="*/ 4055425 h 12192001"/>
              <a:gd name="connsiteX173" fmla="*/ 454199 w 515244"/>
              <a:gd name="connsiteY173" fmla="*/ 4022754 h 12192001"/>
              <a:gd name="connsiteX174" fmla="*/ 420127 w 515244"/>
              <a:gd name="connsiteY174" fmla="*/ 3954572 h 12192001"/>
              <a:gd name="connsiteX175" fmla="*/ 403091 w 515244"/>
              <a:gd name="connsiteY175" fmla="*/ 3921902 h 12192001"/>
              <a:gd name="connsiteX176" fmla="*/ 388895 w 515244"/>
              <a:gd name="connsiteY176" fmla="*/ 3884970 h 12192001"/>
              <a:gd name="connsiteX177" fmla="*/ 376118 w 515244"/>
              <a:gd name="connsiteY177" fmla="*/ 3843776 h 12192001"/>
              <a:gd name="connsiteX178" fmla="*/ 366180 w 515244"/>
              <a:gd name="connsiteY178" fmla="*/ 3796901 h 12192001"/>
              <a:gd name="connsiteX179" fmla="*/ 359083 w 515244"/>
              <a:gd name="connsiteY179" fmla="*/ 3742923 h 12192001"/>
              <a:gd name="connsiteX180" fmla="*/ 357663 w 515244"/>
              <a:gd name="connsiteY180" fmla="*/ 3681843 h 12192001"/>
              <a:gd name="connsiteX181" fmla="*/ 359083 w 515244"/>
              <a:gd name="connsiteY181" fmla="*/ 3620763 h 12192001"/>
              <a:gd name="connsiteX182" fmla="*/ 366180 w 515244"/>
              <a:gd name="connsiteY182" fmla="*/ 3566786 h 12192001"/>
              <a:gd name="connsiteX183" fmla="*/ 376118 w 515244"/>
              <a:gd name="connsiteY183" fmla="*/ 3519910 h 12192001"/>
              <a:gd name="connsiteX184" fmla="*/ 388895 w 515244"/>
              <a:gd name="connsiteY184" fmla="*/ 3478717 h 12192001"/>
              <a:gd name="connsiteX185" fmla="*/ 403091 w 515244"/>
              <a:gd name="connsiteY185" fmla="*/ 3441785 h 12192001"/>
              <a:gd name="connsiteX186" fmla="*/ 420127 w 515244"/>
              <a:gd name="connsiteY186" fmla="*/ 3409114 h 12192001"/>
              <a:gd name="connsiteX187" fmla="*/ 437163 w 515244"/>
              <a:gd name="connsiteY187" fmla="*/ 3375023 h 12192001"/>
              <a:gd name="connsiteX188" fmla="*/ 454199 w 515244"/>
              <a:gd name="connsiteY188" fmla="*/ 3340932 h 12192001"/>
              <a:gd name="connsiteX189" fmla="*/ 468395 w 515244"/>
              <a:gd name="connsiteY189" fmla="*/ 3308261 h 12192001"/>
              <a:gd name="connsiteX190" fmla="*/ 482591 w 515244"/>
              <a:gd name="connsiteY190" fmla="*/ 3271329 h 12192001"/>
              <a:gd name="connsiteX191" fmla="*/ 496788 w 515244"/>
              <a:gd name="connsiteY191" fmla="*/ 3230135 h 12192001"/>
              <a:gd name="connsiteX192" fmla="*/ 506726 w 515244"/>
              <a:gd name="connsiteY192" fmla="*/ 3183261 h 12192001"/>
              <a:gd name="connsiteX193" fmla="*/ 512404 w 515244"/>
              <a:gd name="connsiteY193" fmla="*/ 3129283 h 12192001"/>
              <a:gd name="connsiteX194" fmla="*/ 515244 w 515244"/>
              <a:gd name="connsiteY194" fmla="*/ 3066783 h 12192001"/>
              <a:gd name="connsiteX195" fmla="*/ 512404 w 515244"/>
              <a:gd name="connsiteY195" fmla="*/ 3007123 h 12192001"/>
              <a:gd name="connsiteX196" fmla="*/ 506726 w 515244"/>
              <a:gd name="connsiteY196" fmla="*/ 2953145 h 12192001"/>
              <a:gd name="connsiteX197" fmla="*/ 496788 w 515244"/>
              <a:gd name="connsiteY197" fmla="*/ 2906271 h 12192001"/>
              <a:gd name="connsiteX198" fmla="*/ 482591 w 515244"/>
              <a:gd name="connsiteY198" fmla="*/ 2865077 h 12192001"/>
              <a:gd name="connsiteX199" fmla="*/ 468395 w 515244"/>
              <a:gd name="connsiteY199" fmla="*/ 2828145 h 12192001"/>
              <a:gd name="connsiteX200" fmla="*/ 454199 w 515244"/>
              <a:gd name="connsiteY200" fmla="*/ 2795473 h 12192001"/>
              <a:gd name="connsiteX201" fmla="*/ 437163 w 515244"/>
              <a:gd name="connsiteY201" fmla="*/ 2761383 h 12192001"/>
              <a:gd name="connsiteX202" fmla="*/ 420127 w 515244"/>
              <a:gd name="connsiteY202" fmla="*/ 2727291 h 12192001"/>
              <a:gd name="connsiteX203" fmla="*/ 403091 w 515244"/>
              <a:gd name="connsiteY203" fmla="*/ 2694621 h 12192001"/>
              <a:gd name="connsiteX204" fmla="*/ 388895 w 515244"/>
              <a:gd name="connsiteY204" fmla="*/ 2657689 h 12192001"/>
              <a:gd name="connsiteX205" fmla="*/ 376118 w 515244"/>
              <a:gd name="connsiteY205" fmla="*/ 2616496 h 12192001"/>
              <a:gd name="connsiteX206" fmla="*/ 366180 w 515244"/>
              <a:gd name="connsiteY206" fmla="*/ 2569620 h 12192001"/>
              <a:gd name="connsiteX207" fmla="*/ 359083 w 515244"/>
              <a:gd name="connsiteY207" fmla="*/ 2515643 h 12192001"/>
              <a:gd name="connsiteX208" fmla="*/ 357663 w 515244"/>
              <a:gd name="connsiteY208" fmla="*/ 2454562 h 12192001"/>
              <a:gd name="connsiteX209" fmla="*/ 359083 w 515244"/>
              <a:gd name="connsiteY209" fmla="*/ 2393483 h 12192001"/>
              <a:gd name="connsiteX210" fmla="*/ 366180 w 515244"/>
              <a:gd name="connsiteY210" fmla="*/ 2339505 h 12192001"/>
              <a:gd name="connsiteX211" fmla="*/ 376118 w 515244"/>
              <a:gd name="connsiteY211" fmla="*/ 2292630 h 12192001"/>
              <a:gd name="connsiteX212" fmla="*/ 388895 w 515244"/>
              <a:gd name="connsiteY212" fmla="*/ 2251437 h 12192001"/>
              <a:gd name="connsiteX213" fmla="*/ 403091 w 515244"/>
              <a:gd name="connsiteY213" fmla="*/ 2214504 h 12192001"/>
              <a:gd name="connsiteX214" fmla="*/ 420127 w 515244"/>
              <a:gd name="connsiteY214" fmla="*/ 2181833 h 12192001"/>
              <a:gd name="connsiteX215" fmla="*/ 437163 w 515244"/>
              <a:gd name="connsiteY215" fmla="*/ 2147742 h 12192001"/>
              <a:gd name="connsiteX216" fmla="*/ 454199 w 515244"/>
              <a:gd name="connsiteY216" fmla="*/ 2113651 h 12192001"/>
              <a:gd name="connsiteX217" fmla="*/ 468395 w 515244"/>
              <a:gd name="connsiteY217" fmla="*/ 2080981 h 12192001"/>
              <a:gd name="connsiteX218" fmla="*/ 482591 w 515244"/>
              <a:gd name="connsiteY218" fmla="*/ 2044049 h 12192001"/>
              <a:gd name="connsiteX219" fmla="*/ 496788 w 515244"/>
              <a:gd name="connsiteY219" fmla="*/ 2002856 h 12192001"/>
              <a:gd name="connsiteX220" fmla="*/ 506726 w 515244"/>
              <a:gd name="connsiteY220" fmla="*/ 1955980 h 12192001"/>
              <a:gd name="connsiteX221" fmla="*/ 512404 w 515244"/>
              <a:gd name="connsiteY221" fmla="*/ 1902002 h 12192001"/>
              <a:gd name="connsiteX222" fmla="*/ 515244 w 515244"/>
              <a:gd name="connsiteY222" fmla="*/ 1840922 h 12192001"/>
              <a:gd name="connsiteX223" fmla="*/ 512404 w 515244"/>
              <a:gd name="connsiteY223" fmla="*/ 1779842 h 12192001"/>
              <a:gd name="connsiteX224" fmla="*/ 506726 w 515244"/>
              <a:gd name="connsiteY224" fmla="*/ 1725865 h 12192001"/>
              <a:gd name="connsiteX225" fmla="*/ 496788 w 515244"/>
              <a:gd name="connsiteY225" fmla="*/ 1678990 h 12192001"/>
              <a:gd name="connsiteX226" fmla="*/ 482591 w 515244"/>
              <a:gd name="connsiteY226" fmla="*/ 1637796 h 12192001"/>
              <a:gd name="connsiteX227" fmla="*/ 468395 w 515244"/>
              <a:gd name="connsiteY227" fmla="*/ 1600864 h 12192001"/>
              <a:gd name="connsiteX228" fmla="*/ 454199 w 515244"/>
              <a:gd name="connsiteY228" fmla="*/ 1568193 h 12192001"/>
              <a:gd name="connsiteX229" fmla="*/ 437163 w 515244"/>
              <a:gd name="connsiteY229" fmla="*/ 1534102 h 12192001"/>
              <a:gd name="connsiteX230" fmla="*/ 420127 w 515244"/>
              <a:gd name="connsiteY230" fmla="*/ 1500011 h 12192001"/>
              <a:gd name="connsiteX231" fmla="*/ 403091 w 515244"/>
              <a:gd name="connsiteY231" fmla="*/ 1467340 h 12192001"/>
              <a:gd name="connsiteX232" fmla="*/ 388895 w 515244"/>
              <a:gd name="connsiteY232" fmla="*/ 1430408 h 12192001"/>
              <a:gd name="connsiteX233" fmla="*/ 376118 w 515244"/>
              <a:gd name="connsiteY233" fmla="*/ 1389215 h 12192001"/>
              <a:gd name="connsiteX234" fmla="*/ 366180 w 515244"/>
              <a:gd name="connsiteY234" fmla="*/ 1342340 h 12192001"/>
              <a:gd name="connsiteX235" fmla="*/ 359083 w 515244"/>
              <a:gd name="connsiteY235" fmla="*/ 1288362 h 12192001"/>
              <a:gd name="connsiteX236" fmla="*/ 357663 w 515244"/>
              <a:gd name="connsiteY236" fmla="*/ 1227282 h 12192001"/>
              <a:gd name="connsiteX237" fmla="*/ 359083 w 515244"/>
              <a:gd name="connsiteY237" fmla="*/ 1166202 h 12192001"/>
              <a:gd name="connsiteX238" fmla="*/ 366180 w 515244"/>
              <a:gd name="connsiteY238" fmla="*/ 1112225 h 12192001"/>
              <a:gd name="connsiteX239" fmla="*/ 376118 w 515244"/>
              <a:gd name="connsiteY239" fmla="*/ 1065350 h 12192001"/>
              <a:gd name="connsiteX240" fmla="*/ 388895 w 515244"/>
              <a:gd name="connsiteY240" fmla="*/ 1024156 h 12192001"/>
              <a:gd name="connsiteX241" fmla="*/ 403091 w 515244"/>
              <a:gd name="connsiteY241" fmla="*/ 987224 h 12192001"/>
              <a:gd name="connsiteX242" fmla="*/ 420127 w 515244"/>
              <a:gd name="connsiteY242" fmla="*/ 954553 h 12192001"/>
              <a:gd name="connsiteX243" fmla="*/ 437163 w 515244"/>
              <a:gd name="connsiteY243" fmla="*/ 920461 h 12192001"/>
              <a:gd name="connsiteX244" fmla="*/ 454199 w 515244"/>
              <a:gd name="connsiteY244" fmla="*/ 886370 h 12192001"/>
              <a:gd name="connsiteX245" fmla="*/ 468395 w 515244"/>
              <a:gd name="connsiteY245" fmla="*/ 853700 h 12192001"/>
              <a:gd name="connsiteX246" fmla="*/ 482591 w 515244"/>
              <a:gd name="connsiteY246" fmla="*/ 816768 h 12192001"/>
              <a:gd name="connsiteX247" fmla="*/ 496788 w 515244"/>
              <a:gd name="connsiteY247" fmla="*/ 775575 h 12192001"/>
              <a:gd name="connsiteX248" fmla="*/ 506726 w 515244"/>
              <a:gd name="connsiteY248" fmla="*/ 728699 h 12192001"/>
              <a:gd name="connsiteX249" fmla="*/ 512404 w 515244"/>
              <a:gd name="connsiteY249" fmla="*/ 674722 h 12192001"/>
              <a:gd name="connsiteX250" fmla="*/ 515244 w 515244"/>
              <a:gd name="connsiteY250" fmla="*/ 613641 h 12192001"/>
              <a:gd name="connsiteX251" fmla="*/ 512404 w 515244"/>
              <a:gd name="connsiteY251" fmla="*/ 552562 h 12192001"/>
              <a:gd name="connsiteX252" fmla="*/ 506726 w 515244"/>
              <a:gd name="connsiteY252" fmla="*/ 498584 h 12192001"/>
              <a:gd name="connsiteX253" fmla="*/ 496788 w 515244"/>
              <a:gd name="connsiteY253" fmla="*/ 451709 h 12192001"/>
              <a:gd name="connsiteX254" fmla="*/ 482591 w 515244"/>
              <a:gd name="connsiteY254" fmla="*/ 410515 h 12192001"/>
              <a:gd name="connsiteX255" fmla="*/ 468395 w 515244"/>
              <a:gd name="connsiteY255" fmla="*/ 373583 h 12192001"/>
              <a:gd name="connsiteX256" fmla="*/ 454199 w 515244"/>
              <a:gd name="connsiteY256" fmla="*/ 340912 h 12192001"/>
              <a:gd name="connsiteX257" fmla="*/ 437163 w 515244"/>
              <a:gd name="connsiteY257" fmla="*/ 306821 h 12192001"/>
              <a:gd name="connsiteX258" fmla="*/ 420127 w 515244"/>
              <a:gd name="connsiteY258" fmla="*/ 272730 h 12192001"/>
              <a:gd name="connsiteX259" fmla="*/ 403092 w 515244"/>
              <a:gd name="connsiteY259" fmla="*/ 240060 h 12192001"/>
              <a:gd name="connsiteX260" fmla="*/ 388896 w 515244"/>
              <a:gd name="connsiteY260" fmla="*/ 203128 h 12192001"/>
              <a:gd name="connsiteX261" fmla="*/ 376118 w 515244"/>
              <a:gd name="connsiteY261" fmla="*/ 161935 h 12192001"/>
              <a:gd name="connsiteX262" fmla="*/ 366181 w 515244"/>
              <a:gd name="connsiteY262" fmla="*/ 115059 h 12192001"/>
              <a:gd name="connsiteX263" fmla="*/ 359083 w 515244"/>
              <a:gd name="connsiteY263" fmla="*/ 61081 h 12192001"/>
              <a:gd name="connsiteX264" fmla="*/ 357663 w 515244"/>
              <a:gd name="connsiteY264" fmla="*/ 0 h 12192001"/>
              <a:gd name="connsiteX265" fmla="*/ 0 w 515244"/>
              <a:gd name="connsiteY265" fmla="*/ 0 h 12192001"/>
              <a:gd name="connsiteX266" fmla="*/ 0 w 515244"/>
              <a:gd name="connsiteY266" fmla="*/ 12192001 h 12192001"/>
              <a:gd name="connsiteX267" fmla="*/ 357663 w 515244"/>
              <a:gd name="connsiteY267" fmla="*/ 12192001 h 12192001"/>
              <a:gd name="connsiteX268" fmla="*/ 359083 w 515244"/>
              <a:gd name="connsiteY268" fmla="*/ 12130921 h 12192001"/>
              <a:gd name="connsiteX269" fmla="*/ 366181 w 515244"/>
              <a:gd name="connsiteY269" fmla="*/ 12076943 h 12192001"/>
              <a:gd name="connsiteX270" fmla="*/ 376119 w 515244"/>
              <a:gd name="connsiteY270" fmla="*/ 12030068 h 12192001"/>
              <a:gd name="connsiteX271" fmla="*/ 388895 w 515244"/>
              <a:gd name="connsiteY271" fmla="*/ 11988874 h 12192001"/>
              <a:gd name="connsiteX272" fmla="*/ 403092 w 515244"/>
              <a:gd name="connsiteY272" fmla="*/ 11951942 h 12192001"/>
              <a:gd name="connsiteX273" fmla="*/ 420127 w 515244"/>
              <a:gd name="connsiteY273" fmla="*/ 11919272 h 12192001"/>
              <a:gd name="connsiteX274" fmla="*/ 437163 w 515244"/>
              <a:gd name="connsiteY274" fmla="*/ 11885181 h 12192001"/>
              <a:gd name="connsiteX275" fmla="*/ 454199 w 515244"/>
              <a:gd name="connsiteY275" fmla="*/ 11851090 h 12192001"/>
              <a:gd name="connsiteX276" fmla="*/ 468395 w 515244"/>
              <a:gd name="connsiteY276" fmla="*/ 11818419 h 12192001"/>
              <a:gd name="connsiteX277" fmla="*/ 482592 w 515244"/>
              <a:gd name="connsiteY277" fmla="*/ 11781487 h 12192001"/>
              <a:gd name="connsiteX278" fmla="*/ 496788 w 515244"/>
              <a:gd name="connsiteY278" fmla="*/ 11740294 h 12192001"/>
              <a:gd name="connsiteX279" fmla="*/ 506726 w 515244"/>
              <a:gd name="connsiteY279" fmla="*/ 11693418 h 12192001"/>
              <a:gd name="connsiteX280" fmla="*/ 512405 w 515244"/>
              <a:gd name="connsiteY280" fmla="*/ 11639440 h 12192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Lst>
            <a:rect l="l" t="t" r="r" b="b"/>
            <a:pathLst>
              <a:path w="515244" h="12192001">
                <a:moveTo>
                  <a:pt x="515244" y="11578361"/>
                </a:moveTo>
                <a:lnTo>
                  <a:pt x="512405" y="11517280"/>
                </a:lnTo>
                <a:lnTo>
                  <a:pt x="506726" y="11463303"/>
                </a:lnTo>
                <a:lnTo>
                  <a:pt x="496788" y="11416428"/>
                </a:lnTo>
                <a:lnTo>
                  <a:pt x="482592" y="11375234"/>
                </a:lnTo>
                <a:lnTo>
                  <a:pt x="468395" y="11338302"/>
                </a:lnTo>
                <a:lnTo>
                  <a:pt x="454199" y="11305632"/>
                </a:lnTo>
                <a:lnTo>
                  <a:pt x="437163" y="11271540"/>
                </a:lnTo>
                <a:lnTo>
                  <a:pt x="420127" y="11237449"/>
                </a:lnTo>
                <a:lnTo>
                  <a:pt x="403092" y="11204778"/>
                </a:lnTo>
                <a:lnTo>
                  <a:pt x="388895" y="11167846"/>
                </a:lnTo>
                <a:lnTo>
                  <a:pt x="376119" y="11126653"/>
                </a:lnTo>
                <a:lnTo>
                  <a:pt x="366181" y="11079777"/>
                </a:lnTo>
                <a:lnTo>
                  <a:pt x="359083" y="11025800"/>
                </a:lnTo>
                <a:lnTo>
                  <a:pt x="357663" y="10964720"/>
                </a:lnTo>
                <a:lnTo>
                  <a:pt x="359083" y="10903640"/>
                </a:lnTo>
                <a:lnTo>
                  <a:pt x="366181" y="10849662"/>
                </a:lnTo>
                <a:lnTo>
                  <a:pt x="376119" y="10802787"/>
                </a:lnTo>
                <a:lnTo>
                  <a:pt x="388895" y="10761594"/>
                </a:lnTo>
                <a:lnTo>
                  <a:pt x="403092" y="10724661"/>
                </a:lnTo>
                <a:lnTo>
                  <a:pt x="420127" y="10691991"/>
                </a:lnTo>
                <a:lnTo>
                  <a:pt x="437163" y="10657900"/>
                </a:lnTo>
                <a:lnTo>
                  <a:pt x="454199" y="10623809"/>
                </a:lnTo>
                <a:lnTo>
                  <a:pt x="468395" y="10591138"/>
                </a:lnTo>
                <a:lnTo>
                  <a:pt x="482592" y="10554206"/>
                </a:lnTo>
                <a:lnTo>
                  <a:pt x="496788" y="10513013"/>
                </a:lnTo>
                <a:lnTo>
                  <a:pt x="506726" y="10466137"/>
                </a:lnTo>
                <a:lnTo>
                  <a:pt x="512405" y="10412159"/>
                </a:lnTo>
                <a:lnTo>
                  <a:pt x="515244" y="10351080"/>
                </a:lnTo>
                <a:lnTo>
                  <a:pt x="512405" y="10290000"/>
                </a:lnTo>
                <a:lnTo>
                  <a:pt x="506726" y="10236022"/>
                </a:lnTo>
                <a:lnTo>
                  <a:pt x="496788" y="10189147"/>
                </a:lnTo>
                <a:lnTo>
                  <a:pt x="482592" y="10147953"/>
                </a:lnTo>
                <a:lnTo>
                  <a:pt x="468395" y="10111021"/>
                </a:lnTo>
                <a:lnTo>
                  <a:pt x="454199" y="10078351"/>
                </a:lnTo>
                <a:lnTo>
                  <a:pt x="420127" y="10010169"/>
                </a:lnTo>
                <a:lnTo>
                  <a:pt x="403092" y="9977498"/>
                </a:lnTo>
                <a:lnTo>
                  <a:pt x="388895" y="9940566"/>
                </a:lnTo>
                <a:lnTo>
                  <a:pt x="376119" y="9899373"/>
                </a:lnTo>
                <a:lnTo>
                  <a:pt x="366181" y="9852497"/>
                </a:lnTo>
                <a:lnTo>
                  <a:pt x="359083" y="9798519"/>
                </a:lnTo>
                <a:lnTo>
                  <a:pt x="357663" y="9737440"/>
                </a:lnTo>
                <a:lnTo>
                  <a:pt x="359083" y="9676359"/>
                </a:lnTo>
                <a:lnTo>
                  <a:pt x="366181" y="9622382"/>
                </a:lnTo>
                <a:lnTo>
                  <a:pt x="376119" y="9575507"/>
                </a:lnTo>
                <a:lnTo>
                  <a:pt x="388895" y="9534313"/>
                </a:lnTo>
                <a:lnTo>
                  <a:pt x="403092" y="9497381"/>
                </a:lnTo>
                <a:lnTo>
                  <a:pt x="420127" y="9464711"/>
                </a:lnTo>
                <a:lnTo>
                  <a:pt x="437163" y="9430619"/>
                </a:lnTo>
                <a:lnTo>
                  <a:pt x="454199" y="9396528"/>
                </a:lnTo>
                <a:lnTo>
                  <a:pt x="468395" y="9363857"/>
                </a:lnTo>
                <a:lnTo>
                  <a:pt x="482592" y="9326925"/>
                </a:lnTo>
                <a:lnTo>
                  <a:pt x="496788" y="9285732"/>
                </a:lnTo>
                <a:lnTo>
                  <a:pt x="506726" y="9238856"/>
                </a:lnTo>
                <a:lnTo>
                  <a:pt x="512405" y="9184879"/>
                </a:lnTo>
                <a:lnTo>
                  <a:pt x="515244" y="9122378"/>
                </a:lnTo>
                <a:lnTo>
                  <a:pt x="512405" y="9062719"/>
                </a:lnTo>
                <a:lnTo>
                  <a:pt x="506726" y="9008741"/>
                </a:lnTo>
                <a:lnTo>
                  <a:pt x="496788" y="8961866"/>
                </a:lnTo>
                <a:lnTo>
                  <a:pt x="482592" y="8920673"/>
                </a:lnTo>
                <a:lnTo>
                  <a:pt x="468395" y="8883740"/>
                </a:lnTo>
                <a:lnTo>
                  <a:pt x="454199" y="8851070"/>
                </a:lnTo>
                <a:lnTo>
                  <a:pt x="437163" y="8816979"/>
                </a:lnTo>
                <a:lnTo>
                  <a:pt x="420127" y="8782888"/>
                </a:lnTo>
                <a:lnTo>
                  <a:pt x="403092" y="8750217"/>
                </a:lnTo>
                <a:lnTo>
                  <a:pt x="388895" y="8713285"/>
                </a:lnTo>
                <a:lnTo>
                  <a:pt x="376119" y="8672092"/>
                </a:lnTo>
                <a:lnTo>
                  <a:pt x="366181" y="8625216"/>
                </a:lnTo>
                <a:lnTo>
                  <a:pt x="359083" y="8571238"/>
                </a:lnTo>
                <a:lnTo>
                  <a:pt x="357663" y="8510159"/>
                </a:lnTo>
                <a:lnTo>
                  <a:pt x="359083" y="8449079"/>
                </a:lnTo>
                <a:lnTo>
                  <a:pt x="366181" y="8395101"/>
                </a:lnTo>
                <a:lnTo>
                  <a:pt x="376119" y="8348226"/>
                </a:lnTo>
                <a:lnTo>
                  <a:pt x="388895" y="8307032"/>
                </a:lnTo>
                <a:lnTo>
                  <a:pt x="403092" y="8270100"/>
                </a:lnTo>
                <a:lnTo>
                  <a:pt x="420127" y="8237430"/>
                </a:lnTo>
                <a:lnTo>
                  <a:pt x="437163" y="8203339"/>
                </a:lnTo>
                <a:lnTo>
                  <a:pt x="454199" y="8169247"/>
                </a:lnTo>
                <a:lnTo>
                  <a:pt x="468395" y="8136576"/>
                </a:lnTo>
                <a:lnTo>
                  <a:pt x="482592" y="8099645"/>
                </a:lnTo>
                <a:lnTo>
                  <a:pt x="496788" y="8058452"/>
                </a:lnTo>
                <a:lnTo>
                  <a:pt x="506726" y="8011576"/>
                </a:lnTo>
                <a:lnTo>
                  <a:pt x="512405" y="7957597"/>
                </a:lnTo>
                <a:lnTo>
                  <a:pt x="515244" y="7896518"/>
                </a:lnTo>
                <a:lnTo>
                  <a:pt x="512405" y="7835438"/>
                </a:lnTo>
                <a:lnTo>
                  <a:pt x="506726" y="7781460"/>
                </a:lnTo>
                <a:lnTo>
                  <a:pt x="496788" y="7734585"/>
                </a:lnTo>
                <a:lnTo>
                  <a:pt x="482592" y="7693392"/>
                </a:lnTo>
                <a:lnTo>
                  <a:pt x="468395" y="7656460"/>
                </a:lnTo>
                <a:lnTo>
                  <a:pt x="454199" y="7623789"/>
                </a:lnTo>
                <a:lnTo>
                  <a:pt x="437163" y="7589698"/>
                </a:lnTo>
                <a:lnTo>
                  <a:pt x="420127" y="7555607"/>
                </a:lnTo>
                <a:lnTo>
                  <a:pt x="403092" y="7522937"/>
                </a:lnTo>
                <a:lnTo>
                  <a:pt x="388895" y="7486004"/>
                </a:lnTo>
                <a:lnTo>
                  <a:pt x="376119" y="7444811"/>
                </a:lnTo>
                <a:lnTo>
                  <a:pt x="366181" y="7397935"/>
                </a:lnTo>
                <a:lnTo>
                  <a:pt x="359083" y="7343958"/>
                </a:lnTo>
                <a:lnTo>
                  <a:pt x="357663" y="7282878"/>
                </a:lnTo>
                <a:lnTo>
                  <a:pt x="359083" y="7221797"/>
                </a:lnTo>
                <a:lnTo>
                  <a:pt x="366181" y="7167820"/>
                </a:lnTo>
                <a:lnTo>
                  <a:pt x="376119" y="7120945"/>
                </a:lnTo>
                <a:lnTo>
                  <a:pt x="388895" y="7079751"/>
                </a:lnTo>
                <a:lnTo>
                  <a:pt x="403092" y="7042819"/>
                </a:lnTo>
                <a:lnTo>
                  <a:pt x="420127" y="7010149"/>
                </a:lnTo>
                <a:lnTo>
                  <a:pt x="437163" y="6976058"/>
                </a:lnTo>
                <a:lnTo>
                  <a:pt x="454199" y="6941966"/>
                </a:lnTo>
                <a:lnTo>
                  <a:pt x="468395" y="6909295"/>
                </a:lnTo>
                <a:lnTo>
                  <a:pt x="482592" y="6872363"/>
                </a:lnTo>
                <a:lnTo>
                  <a:pt x="496788" y="6831170"/>
                </a:lnTo>
                <a:lnTo>
                  <a:pt x="506726" y="6784295"/>
                </a:lnTo>
                <a:lnTo>
                  <a:pt x="512405" y="6730317"/>
                </a:lnTo>
                <a:lnTo>
                  <a:pt x="515244" y="6669238"/>
                </a:lnTo>
                <a:lnTo>
                  <a:pt x="512405" y="6608158"/>
                </a:lnTo>
                <a:lnTo>
                  <a:pt x="506726" y="6554181"/>
                </a:lnTo>
                <a:lnTo>
                  <a:pt x="496788" y="6507305"/>
                </a:lnTo>
                <a:lnTo>
                  <a:pt x="482592" y="6466112"/>
                </a:lnTo>
                <a:lnTo>
                  <a:pt x="468395" y="6429178"/>
                </a:lnTo>
                <a:lnTo>
                  <a:pt x="454199" y="6396509"/>
                </a:lnTo>
                <a:lnTo>
                  <a:pt x="437163" y="6362417"/>
                </a:lnTo>
                <a:lnTo>
                  <a:pt x="420127" y="6328326"/>
                </a:lnTo>
                <a:lnTo>
                  <a:pt x="403092" y="6295656"/>
                </a:lnTo>
                <a:lnTo>
                  <a:pt x="388895" y="6258723"/>
                </a:lnTo>
                <a:lnTo>
                  <a:pt x="376119" y="6217530"/>
                </a:lnTo>
                <a:lnTo>
                  <a:pt x="366181" y="6170654"/>
                </a:lnTo>
                <a:lnTo>
                  <a:pt x="359083" y="6116676"/>
                </a:lnTo>
                <a:lnTo>
                  <a:pt x="358602" y="6096001"/>
                </a:lnTo>
                <a:lnTo>
                  <a:pt x="359083" y="6075325"/>
                </a:lnTo>
                <a:lnTo>
                  <a:pt x="366181" y="6021347"/>
                </a:lnTo>
                <a:lnTo>
                  <a:pt x="376119" y="5974471"/>
                </a:lnTo>
                <a:lnTo>
                  <a:pt x="388895" y="5933278"/>
                </a:lnTo>
                <a:lnTo>
                  <a:pt x="403092" y="5896346"/>
                </a:lnTo>
                <a:lnTo>
                  <a:pt x="420127" y="5863675"/>
                </a:lnTo>
                <a:lnTo>
                  <a:pt x="437163" y="5829584"/>
                </a:lnTo>
                <a:lnTo>
                  <a:pt x="454199" y="5795493"/>
                </a:lnTo>
                <a:lnTo>
                  <a:pt x="468395" y="5762823"/>
                </a:lnTo>
                <a:lnTo>
                  <a:pt x="482592" y="5725890"/>
                </a:lnTo>
                <a:lnTo>
                  <a:pt x="496788" y="5684697"/>
                </a:lnTo>
                <a:lnTo>
                  <a:pt x="506726" y="5637822"/>
                </a:lnTo>
                <a:lnTo>
                  <a:pt x="512405" y="5583844"/>
                </a:lnTo>
                <a:lnTo>
                  <a:pt x="515244" y="5522764"/>
                </a:lnTo>
                <a:lnTo>
                  <a:pt x="512405" y="5461684"/>
                </a:lnTo>
                <a:lnTo>
                  <a:pt x="506726" y="5407707"/>
                </a:lnTo>
                <a:lnTo>
                  <a:pt x="496788" y="5360831"/>
                </a:lnTo>
                <a:lnTo>
                  <a:pt x="482592" y="5319638"/>
                </a:lnTo>
                <a:lnTo>
                  <a:pt x="468395" y="5282706"/>
                </a:lnTo>
                <a:lnTo>
                  <a:pt x="454199" y="5250035"/>
                </a:lnTo>
                <a:lnTo>
                  <a:pt x="437163" y="5215944"/>
                </a:lnTo>
                <a:lnTo>
                  <a:pt x="420127" y="5181852"/>
                </a:lnTo>
                <a:lnTo>
                  <a:pt x="403092" y="5149182"/>
                </a:lnTo>
                <a:lnTo>
                  <a:pt x="388895" y="5112250"/>
                </a:lnTo>
                <a:lnTo>
                  <a:pt x="376119" y="5071056"/>
                </a:lnTo>
                <a:lnTo>
                  <a:pt x="366181" y="5024181"/>
                </a:lnTo>
                <a:lnTo>
                  <a:pt x="359083" y="4970204"/>
                </a:lnTo>
                <a:lnTo>
                  <a:pt x="357663" y="4909123"/>
                </a:lnTo>
                <a:lnTo>
                  <a:pt x="359083" y="4848044"/>
                </a:lnTo>
                <a:lnTo>
                  <a:pt x="366181" y="4794066"/>
                </a:lnTo>
                <a:lnTo>
                  <a:pt x="376119" y="4747191"/>
                </a:lnTo>
                <a:lnTo>
                  <a:pt x="388895" y="4705998"/>
                </a:lnTo>
                <a:lnTo>
                  <a:pt x="403092" y="4669065"/>
                </a:lnTo>
                <a:lnTo>
                  <a:pt x="420127" y="4636394"/>
                </a:lnTo>
                <a:lnTo>
                  <a:pt x="437163" y="4602303"/>
                </a:lnTo>
                <a:lnTo>
                  <a:pt x="454199" y="4568212"/>
                </a:lnTo>
                <a:lnTo>
                  <a:pt x="468395" y="4535542"/>
                </a:lnTo>
                <a:lnTo>
                  <a:pt x="482591" y="4498610"/>
                </a:lnTo>
                <a:lnTo>
                  <a:pt x="496788" y="4457416"/>
                </a:lnTo>
                <a:lnTo>
                  <a:pt x="506726" y="4410541"/>
                </a:lnTo>
                <a:lnTo>
                  <a:pt x="512404" y="4356563"/>
                </a:lnTo>
                <a:lnTo>
                  <a:pt x="515244" y="4295483"/>
                </a:lnTo>
                <a:lnTo>
                  <a:pt x="512404" y="4234404"/>
                </a:lnTo>
                <a:lnTo>
                  <a:pt x="506726" y="4180426"/>
                </a:lnTo>
                <a:lnTo>
                  <a:pt x="496788" y="4133550"/>
                </a:lnTo>
                <a:lnTo>
                  <a:pt x="482591" y="4092357"/>
                </a:lnTo>
                <a:lnTo>
                  <a:pt x="468395" y="4055425"/>
                </a:lnTo>
                <a:lnTo>
                  <a:pt x="454199" y="4022754"/>
                </a:lnTo>
                <a:lnTo>
                  <a:pt x="420127" y="3954572"/>
                </a:lnTo>
                <a:lnTo>
                  <a:pt x="403091" y="3921902"/>
                </a:lnTo>
                <a:lnTo>
                  <a:pt x="388895" y="3884970"/>
                </a:lnTo>
                <a:lnTo>
                  <a:pt x="376118" y="3843776"/>
                </a:lnTo>
                <a:lnTo>
                  <a:pt x="366180" y="3796901"/>
                </a:lnTo>
                <a:lnTo>
                  <a:pt x="359083" y="3742923"/>
                </a:lnTo>
                <a:lnTo>
                  <a:pt x="357663" y="3681843"/>
                </a:lnTo>
                <a:lnTo>
                  <a:pt x="359083" y="3620763"/>
                </a:lnTo>
                <a:lnTo>
                  <a:pt x="366180" y="3566786"/>
                </a:lnTo>
                <a:lnTo>
                  <a:pt x="376118" y="3519910"/>
                </a:lnTo>
                <a:lnTo>
                  <a:pt x="388895" y="3478717"/>
                </a:lnTo>
                <a:lnTo>
                  <a:pt x="403091" y="3441785"/>
                </a:lnTo>
                <a:lnTo>
                  <a:pt x="420127" y="3409114"/>
                </a:lnTo>
                <a:lnTo>
                  <a:pt x="437163" y="3375023"/>
                </a:lnTo>
                <a:lnTo>
                  <a:pt x="454199" y="3340932"/>
                </a:lnTo>
                <a:lnTo>
                  <a:pt x="468395" y="3308261"/>
                </a:lnTo>
                <a:lnTo>
                  <a:pt x="482591" y="3271329"/>
                </a:lnTo>
                <a:lnTo>
                  <a:pt x="496788" y="3230135"/>
                </a:lnTo>
                <a:lnTo>
                  <a:pt x="506726" y="3183261"/>
                </a:lnTo>
                <a:lnTo>
                  <a:pt x="512404" y="3129283"/>
                </a:lnTo>
                <a:lnTo>
                  <a:pt x="515244" y="3066783"/>
                </a:lnTo>
                <a:lnTo>
                  <a:pt x="512404" y="3007123"/>
                </a:lnTo>
                <a:lnTo>
                  <a:pt x="506726" y="2953145"/>
                </a:lnTo>
                <a:lnTo>
                  <a:pt x="496788" y="2906271"/>
                </a:lnTo>
                <a:lnTo>
                  <a:pt x="482591" y="2865077"/>
                </a:lnTo>
                <a:lnTo>
                  <a:pt x="468395" y="2828145"/>
                </a:lnTo>
                <a:lnTo>
                  <a:pt x="454199" y="2795473"/>
                </a:lnTo>
                <a:lnTo>
                  <a:pt x="437163" y="2761383"/>
                </a:lnTo>
                <a:lnTo>
                  <a:pt x="420127" y="2727291"/>
                </a:lnTo>
                <a:lnTo>
                  <a:pt x="403091" y="2694621"/>
                </a:lnTo>
                <a:lnTo>
                  <a:pt x="388895" y="2657689"/>
                </a:lnTo>
                <a:lnTo>
                  <a:pt x="376118" y="2616496"/>
                </a:lnTo>
                <a:lnTo>
                  <a:pt x="366180" y="2569620"/>
                </a:lnTo>
                <a:lnTo>
                  <a:pt x="359083" y="2515643"/>
                </a:lnTo>
                <a:lnTo>
                  <a:pt x="357663" y="2454562"/>
                </a:lnTo>
                <a:lnTo>
                  <a:pt x="359083" y="2393483"/>
                </a:lnTo>
                <a:lnTo>
                  <a:pt x="366180" y="2339505"/>
                </a:lnTo>
                <a:lnTo>
                  <a:pt x="376118" y="2292630"/>
                </a:lnTo>
                <a:lnTo>
                  <a:pt x="388895" y="2251437"/>
                </a:lnTo>
                <a:lnTo>
                  <a:pt x="403091" y="2214504"/>
                </a:lnTo>
                <a:lnTo>
                  <a:pt x="420127" y="2181833"/>
                </a:lnTo>
                <a:lnTo>
                  <a:pt x="437163" y="2147742"/>
                </a:lnTo>
                <a:lnTo>
                  <a:pt x="454199" y="2113651"/>
                </a:lnTo>
                <a:lnTo>
                  <a:pt x="468395" y="2080981"/>
                </a:lnTo>
                <a:lnTo>
                  <a:pt x="482591" y="2044049"/>
                </a:lnTo>
                <a:lnTo>
                  <a:pt x="496788" y="2002856"/>
                </a:lnTo>
                <a:lnTo>
                  <a:pt x="506726" y="1955980"/>
                </a:lnTo>
                <a:lnTo>
                  <a:pt x="512404" y="1902002"/>
                </a:lnTo>
                <a:lnTo>
                  <a:pt x="515244" y="1840922"/>
                </a:lnTo>
                <a:lnTo>
                  <a:pt x="512404" y="1779842"/>
                </a:lnTo>
                <a:lnTo>
                  <a:pt x="506726" y="1725865"/>
                </a:lnTo>
                <a:lnTo>
                  <a:pt x="496788" y="1678990"/>
                </a:lnTo>
                <a:lnTo>
                  <a:pt x="482591" y="1637796"/>
                </a:lnTo>
                <a:lnTo>
                  <a:pt x="468395" y="1600864"/>
                </a:lnTo>
                <a:lnTo>
                  <a:pt x="454199" y="1568193"/>
                </a:lnTo>
                <a:lnTo>
                  <a:pt x="437163" y="1534102"/>
                </a:lnTo>
                <a:lnTo>
                  <a:pt x="420127" y="1500011"/>
                </a:lnTo>
                <a:lnTo>
                  <a:pt x="403091" y="1467340"/>
                </a:lnTo>
                <a:lnTo>
                  <a:pt x="388895" y="1430408"/>
                </a:lnTo>
                <a:lnTo>
                  <a:pt x="376118" y="1389215"/>
                </a:lnTo>
                <a:lnTo>
                  <a:pt x="366180" y="1342340"/>
                </a:lnTo>
                <a:lnTo>
                  <a:pt x="359083" y="1288362"/>
                </a:lnTo>
                <a:lnTo>
                  <a:pt x="357663" y="1227282"/>
                </a:lnTo>
                <a:lnTo>
                  <a:pt x="359083" y="1166202"/>
                </a:lnTo>
                <a:lnTo>
                  <a:pt x="366180" y="1112225"/>
                </a:lnTo>
                <a:lnTo>
                  <a:pt x="376118" y="1065350"/>
                </a:lnTo>
                <a:lnTo>
                  <a:pt x="388895" y="1024156"/>
                </a:lnTo>
                <a:lnTo>
                  <a:pt x="403091" y="987224"/>
                </a:lnTo>
                <a:lnTo>
                  <a:pt x="420127" y="954553"/>
                </a:lnTo>
                <a:lnTo>
                  <a:pt x="437163" y="920461"/>
                </a:lnTo>
                <a:lnTo>
                  <a:pt x="454199" y="886370"/>
                </a:lnTo>
                <a:lnTo>
                  <a:pt x="468395" y="853700"/>
                </a:lnTo>
                <a:lnTo>
                  <a:pt x="482591" y="816768"/>
                </a:lnTo>
                <a:lnTo>
                  <a:pt x="496788" y="775575"/>
                </a:lnTo>
                <a:lnTo>
                  <a:pt x="506726" y="728699"/>
                </a:lnTo>
                <a:lnTo>
                  <a:pt x="512404" y="674722"/>
                </a:lnTo>
                <a:lnTo>
                  <a:pt x="515244" y="613641"/>
                </a:lnTo>
                <a:lnTo>
                  <a:pt x="512404" y="552562"/>
                </a:lnTo>
                <a:lnTo>
                  <a:pt x="506726" y="498584"/>
                </a:lnTo>
                <a:lnTo>
                  <a:pt x="496788" y="451709"/>
                </a:lnTo>
                <a:lnTo>
                  <a:pt x="482591" y="410515"/>
                </a:lnTo>
                <a:lnTo>
                  <a:pt x="468395" y="373583"/>
                </a:lnTo>
                <a:lnTo>
                  <a:pt x="454199" y="340912"/>
                </a:lnTo>
                <a:lnTo>
                  <a:pt x="437163" y="306821"/>
                </a:lnTo>
                <a:lnTo>
                  <a:pt x="420127" y="272730"/>
                </a:lnTo>
                <a:lnTo>
                  <a:pt x="403092" y="240060"/>
                </a:lnTo>
                <a:lnTo>
                  <a:pt x="388896" y="203128"/>
                </a:lnTo>
                <a:lnTo>
                  <a:pt x="376118" y="161935"/>
                </a:lnTo>
                <a:lnTo>
                  <a:pt x="366181" y="115059"/>
                </a:lnTo>
                <a:lnTo>
                  <a:pt x="359083" y="61081"/>
                </a:lnTo>
                <a:lnTo>
                  <a:pt x="357663" y="0"/>
                </a:lnTo>
                <a:lnTo>
                  <a:pt x="0" y="0"/>
                </a:lnTo>
                <a:lnTo>
                  <a:pt x="0" y="12192001"/>
                </a:lnTo>
                <a:lnTo>
                  <a:pt x="357663" y="12192001"/>
                </a:lnTo>
                <a:lnTo>
                  <a:pt x="359083" y="12130921"/>
                </a:lnTo>
                <a:lnTo>
                  <a:pt x="366181" y="12076943"/>
                </a:lnTo>
                <a:lnTo>
                  <a:pt x="376119" y="12030068"/>
                </a:lnTo>
                <a:lnTo>
                  <a:pt x="388895" y="11988874"/>
                </a:lnTo>
                <a:lnTo>
                  <a:pt x="403092" y="11951942"/>
                </a:lnTo>
                <a:lnTo>
                  <a:pt x="420127" y="11919272"/>
                </a:lnTo>
                <a:lnTo>
                  <a:pt x="437163" y="11885181"/>
                </a:lnTo>
                <a:lnTo>
                  <a:pt x="454199" y="11851090"/>
                </a:lnTo>
                <a:lnTo>
                  <a:pt x="468395" y="11818419"/>
                </a:lnTo>
                <a:lnTo>
                  <a:pt x="482592" y="11781487"/>
                </a:lnTo>
                <a:lnTo>
                  <a:pt x="496788" y="11740294"/>
                </a:lnTo>
                <a:lnTo>
                  <a:pt x="506726" y="11693418"/>
                </a:lnTo>
                <a:lnTo>
                  <a:pt x="512405" y="11639440"/>
                </a:lnTo>
                <a:close/>
              </a:path>
            </a:pathLst>
          </a:custGeom>
          <a:solidFill>
            <a:schemeClr val="bg2"/>
          </a:solidFill>
          <a:ln w="0">
            <a:noFill/>
            <a:prstDash val="solid"/>
            <a:round/>
            <a:headEnd/>
            <a:tailEnd/>
          </a:ln>
        </p:spPr>
        <p:txBody>
          <a:bodyPr wrap="square">
            <a:noAutofit/>
          </a:bodyPr>
          <a:lstStyle/>
          <a:p>
            <a:endParaRPr lang="en-CA"/>
          </a:p>
        </p:txBody>
      </p:sp>
      <p:sp>
        <p:nvSpPr>
          <p:cNvPr id="7" name="Title Placeholder 1">
            <a:extLst>
              <a:ext uri="{FF2B5EF4-FFF2-40B4-BE49-F238E27FC236}">
                <a16:creationId xmlns:a16="http://schemas.microsoft.com/office/drawing/2014/main" id="{8A94DFA5-414E-8372-FC38-0F81C8BA3550}"/>
              </a:ext>
            </a:extLst>
          </p:cNvPr>
          <p:cNvSpPr>
            <a:spLocks noGrp="1"/>
          </p:cNvSpPr>
          <p:nvPr>
            <p:ph type="title"/>
          </p:nvPr>
        </p:nvSpPr>
        <p:spPr>
          <a:xfrm>
            <a:off x="253103" y="383066"/>
            <a:ext cx="11685794" cy="756317"/>
          </a:xfrm>
          <a:prstGeom prst="rect">
            <a:avLst/>
          </a:prstGeom>
        </p:spPr>
        <p:txBody>
          <a:bodyPr vert="horz" lIns="91440" tIns="45720" rIns="91440" bIns="45720" rtlCol="0" anchor="ctr">
            <a:normAutofit/>
          </a:bodyPr>
          <a:lstStyle/>
          <a:p>
            <a:r>
              <a:rPr lang="en-US" dirty="0"/>
              <a:t>Click to edit Master title style</a:t>
            </a:r>
            <a:endParaRPr lang="en-CA" dirty="0"/>
          </a:p>
        </p:txBody>
      </p:sp>
      <p:sp>
        <p:nvSpPr>
          <p:cNvPr id="8" name="Text Placeholder 2">
            <a:extLst>
              <a:ext uri="{FF2B5EF4-FFF2-40B4-BE49-F238E27FC236}">
                <a16:creationId xmlns:a16="http://schemas.microsoft.com/office/drawing/2014/main" id="{81707D1E-DD76-4BBF-4E10-BF55C10BB1A1}"/>
              </a:ext>
            </a:extLst>
          </p:cNvPr>
          <p:cNvSpPr>
            <a:spLocks noGrp="1"/>
          </p:cNvSpPr>
          <p:nvPr>
            <p:ph type="body" idx="1"/>
          </p:nvPr>
        </p:nvSpPr>
        <p:spPr>
          <a:xfrm>
            <a:off x="253104" y="1226246"/>
            <a:ext cx="11693333" cy="518428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9" name="Date Placeholder 2">
            <a:extLst>
              <a:ext uri="{FF2B5EF4-FFF2-40B4-BE49-F238E27FC236}">
                <a16:creationId xmlns:a16="http://schemas.microsoft.com/office/drawing/2014/main" id="{DC370E72-1EB6-7C33-CAB8-C22A18FCDA16}"/>
              </a:ext>
            </a:extLst>
          </p:cNvPr>
          <p:cNvSpPr>
            <a:spLocks noGrp="1"/>
          </p:cNvSpPr>
          <p:nvPr>
            <p:ph type="dt" sz="half" idx="2"/>
          </p:nvPr>
        </p:nvSpPr>
        <p:spPr>
          <a:xfrm>
            <a:off x="4055226" y="6536944"/>
            <a:ext cx="2743200" cy="271482"/>
          </a:xfrm>
          <a:prstGeom prst="rect">
            <a:avLst/>
          </a:prstGeom>
        </p:spPr>
        <p:txBody>
          <a:bodyPr/>
          <a:lstStyle>
            <a:lvl1pPr algn="ctr">
              <a:defRPr sz="900">
                <a:solidFill>
                  <a:schemeClr val="bg2">
                    <a:lumMod val="50000"/>
                  </a:schemeClr>
                </a:solidFill>
                <a:latin typeface="+mn-lt"/>
              </a:defRPr>
            </a:lvl1pPr>
          </a:lstStyle>
          <a:p>
            <a:fld id="{935C675C-8C4F-488C-B288-72ADD2D2C0F7}" type="datetime1">
              <a:rPr lang="en-US" smtClean="0"/>
              <a:t>3/30/2025</a:t>
            </a:fld>
            <a:endParaRPr lang="en-IN" dirty="0"/>
          </a:p>
        </p:txBody>
      </p:sp>
      <p:sp>
        <p:nvSpPr>
          <p:cNvPr id="10" name="Footer Placeholder 3">
            <a:extLst>
              <a:ext uri="{FF2B5EF4-FFF2-40B4-BE49-F238E27FC236}">
                <a16:creationId xmlns:a16="http://schemas.microsoft.com/office/drawing/2014/main" id="{95F5926E-1BDA-75A9-791B-6732F5F5B7F3}"/>
              </a:ext>
            </a:extLst>
          </p:cNvPr>
          <p:cNvSpPr>
            <a:spLocks noGrp="1"/>
          </p:cNvSpPr>
          <p:nvPr>
            <p:ph type="ftr" sz="quarter" idx="3"/>
          </p:nvPr>
        </p:nvSpPr>
        <p:spPr>
          <a:xfrm>
            <a:off x="7831636" y="6536944"/>
            <a:ext cx="4114800" cy="271482"/>
          </a:xfrm>
          <a:prstGeom prst="rect">
            <a:avLst/>
          </a:prstGeom>
        </p:spPr>
        <p:txBody>
          <a:bodyPr/>
          <a:lstStyle>
            <a:lvl1pPr algn="r">
              <a:defRPr sz="900">
                <a:solidFill>
                  <a:schemeClr val="bg2">
                    <a:lumMod val="50000"/>
                  </a:schemeClr>
                </a:solidFill>
                <a:latin typeface="+mn-lt"/>
              </a:defRPr>
            </a:lvl1pPr>
          </a:lstStyle>
          <a:p>
            <a:r>
              <a:rPr lang="en-US"/>
              <a:t>www.yourwebsite.com</a:t>
            </a:r>
            <a:endParaRPr lang="en-US" dirty="0"/>
          </a:p>
        </p:txBody>
      </p:sp>
      <p:sp>
        <p:nvSpPr>
          <p:cNvPr id="11" name="Slide Number Placeholder 4">
            <a:extLst>
              <a:ext uri="{FF2B5EF4-FFF2-40B4-BE49-F238E27FC236}">
                <a16:creationId xmlns:a16="http://schemas.microsoft.com/office/drawing/2014/main" id="{10AD02DE-E766-6B48-0DC9-52AE86EC676F}"/>
              </a:ext>
            </a:extLst>
          </p:cNvPr>
          <p:cNvSpPr>
            <a:spLocks noGrp="1"/>
          </p:cNvSpPr>
          <p:nvPr>
            <p:ph type="sldNum" sz="quarter" idx="4"/>
          </p:nvPr>
        </p:nvSpPr>
        <p:spPr>
          <a:xfrm>
            <a:off x="253104" y="6536944"/>
            <a:ext cx="2743200" cy="271482"/>
          </a:xfrm>
          <a:prstGeom prst="rect">
            <a:avLst/>
          </a:prstGeom>
        </p:spPr>
        <p:txBody>
          <a:bodyPr/>
          <a:lstStyle>
            <a:lvl1pPr algn="l">
              <a:defRPr sz="900">
                <a:solidFill>
                  <a:schemeClr val="bg2">
                    <a:lumMod val="50000"/>
                  </a:schemeClr>
                </a:solidFill>
                <a:latin typeface="+mn-lt"/>
              </a:defRPr>
            </a:lvl1pPr>
          </a:lstStyle>
          <a:p>
            <a:r>
              <a:rPr lang="en-US" dirty="0"/>
              <a:t>Slide </a:t>
            </a:r>
            <a:fld id="{6CB62808-88BB-4E82-9200-19DAFECDBB5A}" type="slidenum">
              <a:rPr lang="en-IN" smtClean="0"/>
              <a:pPr/>
              <a:t>‹#›</a:t>
            </a:fld>
            <a:endParaRPr lang="en-IN" dirty="0"/>
          </a:p>
        </p:txBody>
      </p:sp>
    </p:spTree>
    <p:extLst>
      <p:ext uri="{BB962C8B-B14F-4D97-AF65-F5344CB8AC3E}">
        <p14:creationId xmlns:p14="http://schemas.microsoft.com/office/powerpoint/2010/main" val="25347965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72" r:id="rId3"/>
    <p:sldLayoutId id="2147483675" r:id="rId4"/>
    <p:sldLayoutId id="2147483673" r:id="rId5"/>
    <p:sldLayoutId id="2147483651" r:id="rId6"/>
    <p:sldLayoutId id="2147483652" r:id="rId7"/>
    <p:sldLayoutId id="2147483653" r:id="rId8"/>
    <p:sldLayoutId id="2147483654" r:id="rId9"/>
    <p:sldLayoutId id="2147483671" r:id="rId10"/>
    <p:sldLayoutId id="2147483668" r:id="rId11"/>
    <p:sldLayoutId id="2147483670" r:id="rId12"/>
    <p:sldLayoutId id="2147483664" r:id="rId13"/>
    <p:sldLayoutId id="2147483661" r:id="rId14"/>
    <p:sldLayoutId id="2147483667" r:id="rId15"/>
    <p:sldLayoutId id="2147483669" r:id="rId16"/>
    <p:sldLayoutId id="2147483674" r:id="rId17"/>
    <p:sldLayoutId id="2147483655" r:id="rId18"/>
    <p:sldLayoutId id="2147483666" r:id="rId19"/>
    <p:sldLayoutId id="2147483660" r:id="rId20"/>
    <p:sldLayoutId id="2147483656" r:id="rId21"/>
    <p:sldLayoutId id="2147483657" r:id="rId22"/>
    <p:sldLayoutId id="2147483658" r:id="rId23"/>
    <p:sldLayoutId id="2147483659" r:id="rId24"/>
    <p:sldLayoutId id="2147483676" r:id="rId25"/>
    <p:sldLayoutId id="2147483677" r:id="rId26"/>
  </p:sldLayoutIdLst>
  <p:hf hdr="0" dt="0"/>
  <p:txStyles>
    <p:titleStyle>
      <a:lvl1pPr algn="l" defTabSz="914400" rtl="0" eaLnBrk="1" latinLnBrk="0" hangingPunct="1">
        <a:lnSpc>
          <a:spcPct val="90000"/>
        </a:lnSpc>
        <a:spcBef>
          <a:spcPct val="0"/>
        </a:spcBef>
        <a:buNone/>
        <a:defRPr sz="3600" b="0" kern="1200">
          <a:solidFill>
            <a:schemeClr val="bg2"/>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2"/>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2"/>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2"/>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2"/>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731">
          <p15:clr>
            <a:srgbClr val="F26B43"/>
          </p15:clr>
        </p15:guide>
        <p15:guide id="2" pos="3840">
          <p15:clr>
            <a:srgbClr val="F26B43"/>
          </p15:clr>
        </p15:guide>
        <p15:guide id="3" orient="horz" pos="232">
          <p15:clr>
            <a:srgbClr val="F26B43"/>
          </p15:clr>
        </p15:guide>
        <p15:guide id="4" orient="horz" pos="777">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9.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5.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jpe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jpeg"/><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jpeg"/><Relationship Id="rId1" Type="http://schemas.openxmlformats.org/officeDocument/2006/relationships/slideLayout" Target="../slideLayouts/slideLayout16.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5.xml"/><Relationship Id="rId6" Type="http://schemas.openxmlformats.org/officeDocument/2006/relationships/image" Target="../media/image14.png"/><Relationship Id="rId5" Type="http://schemas.openxmlformats.org/officeDocument/2006/relationships/image" Target="../media/image13.jpeg"/><Relationship Id="rId4" Type="http://schemas.openxmlformats.org/officeDocument/2006/relationships/image" Target="../media/image12.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5.jpeg"/><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6.jpe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2.png"/><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6">
            <a:extLst>
              <a:ext uri="{FF2B5EF4-FFF2-40B4-BE49-F238E27FC236}">
                <a16:creationId xmlns:a16="http://schemas.microsoft.com/office/drawing/2014/main" id="{66F74D84-9DF7-9C30-D2D7-ECEDA37AD462}"/>
              </a:ext>
              <a:ext uri="{C183D7F6-B498-43B3-948B-1728B52AA6E4}">
                <adec:decorative xmlns:adec="http://schemas.microsoft.com/office/drawing/2017/decorative" val="1"/>
              </a:ext>
            </a:extLst>
          </p:cNvPr>
          <p:cNvSpPr/>
          <p:nvPr/>
        </p:nvSpPr>
        <p:spPr bwMode="auto">
          <a:xfrm>
            <a:off x="191334" y="531087"/>
            <a:ext cx="5802866" cy="5795826"/>
          </a:xfrm>
          <a:custGeom>
            <a:avLst/>
            <a:gdLst/>
            <a:ahLst/>
            <a:cxnLst/>
            <a:rect l="0" t="0" r="r" b="b"/>
            <a:pathLst>
              <a:path w="3298" h="3294">
                <a:moveTo>
                  <a:pt x="1649" y="0"/>
                </a:moveTo>
                <a:lnTo>
                  <a:pt x="1681" y="3"/>
                </a:lnTo>
                <a:lnTo>
                  <a:pt x="1712" y="11"/>
                </a:lnTo>
                <a:lnTo>
                  <a:pt x="1742" y="23"/>
                </a:lnTo>
                <a:lnTo>
                  <a:pt x="1773" y="38"/>
                </a:lnTo>
                <a:lnTo>
                  <a:pt x="1802" y="55"/>
                </a:lnTo>
                <a:lnTo>
                  <a:pt x="1832" y="73"/>
                </a:lnTo>
                <a:lnTo>
                  <a:pt x="1862" y="89"/>
                </a:lnTo>
                <a:lnTo>
                  <a:pt x="1892" y="105"/>
                </a:lnTo>
                <a:lnTo>
                  <a:pt x="1921" y="117"/>
                </a:lnTo>
                <a:lnTo>
                  <a:pt x="1953" y="125"/>
                </a:lnTo>
                <a:lnTo>
                  <a:pt x="1984" y="129"/>
                </a:lnTo>
                <a:lnTo>
                  <a:pt x="2017" y="129"/>
                </a:lnTo>
                <a:lnTo>
                  <a:pt x="2051" y="127"/>
                </a:lnTo>
                <a:lnTo>
                  <a:pt x="2085" y="123"/>
                </a:lnTo>
                <a:lnTo>
                  <a:pt x="2119" y="118"/>
                </a:lnTo>
                <a:lnTo>
                  <a:pt x="2153" y="114"/>
                </a:lnTo>
                <a:lnTo>
                  <a:pt x="2187" y="111"/>
                </a:lnTo>
                <a:lnTo>
                  <a:pt x="2219" y="112"/>
                </a:lnTo>
                <a:lnTo>
                  <a:pt x="2250" y="116"/>
                </a:lnTo>
                <a:lnTo>
                  <a:pt x="2280" y="125"/>
                </a:lnTo>
                <a:lnTo>
                  <a:pt x="2305" y="138"/>
                </a:lnTo>
                <a:lnTo>
                  <a:pt x="2329" y="155"/>
                </a:lnTo>
                <a:lnTo>
                  <a:pt x="2350" y="175"/>
                </a:lnTo>
                <a:lnTo>
                  <a:pt x="2371" y="198"/>
                </a:lnTo>
                <a:lnTo>
                  <a:pt x="2390" y="222"/>
                </a:lnTo>
                <a:lnTo>
                  <a:pt x="2409" y="247"/>
                </a:lnTo>
                <a:lnTo>
                  <a:pt x="2428" y="272"/>
                </a:lnTo>
                <a:lnTo>
                  <a:pt x="2447" y="296"/>
                </a:lnTo>
                <a:lnTo>
                  <a:pt x="2467" y="319"/>
                </a:lnTo>
                <a:lnTo>
                  <a:pt x="2490" y="339"/>
                </a:lnTo>
                <a:lnTo>
                  <a:pt x="2512" y="357"/>
                </a:lnTo>
                <a:lnTo>
                  <a:pt x="2537" y="371"/>
                </a:lnTo>
                <a:lnTo>
                  <a:pt x="2564" y="383"/>
                </a:lnTo>
                <a:lnTo>
                  <a:pt x="2593" y="393"/>
                </a:lnTo>
                <a:lnTo>
                  <a:pt x="2623" y="402"/>
                </a:lnTo>
                <a:lnTo>
                  <a:pt x="2653" y="410"/>
                </a:lnTo>
                <a:lnTo>
                  <a:pt x="2684" y="418"/>
                </a:lnTo>
                <a:lnTo>
                  <a:pt x="2713" y="427"/>
                </a:lnTo>
                <a:lnTo>
                  <a:pt x="2742" y="437"/>
                </a:lnTo>
                <a:lnTo>
                  <a:pt x="2769" y="449"/>
                </a:lnTo>
                <a:lnTo>
                  <a:pt x="2793" y="464"/>
                </a:lnTo>
                <a:lnTo>
                  <a:pt x="2815" y="482"/>
                </a:lnTo>
                <a:lnTo>
                  <a:pt x="2833" y="504"/>
                </a:lnTo>
                <a:lnTo>
                  <a:pt x="2848" y="528"/>
                </a:lnTo>
                <a:lnTo>
                  <a:pt x="2860" y="555"/>
                </a:lnTo>
                <a:lnTo>
                  <a:pt x="2870" y="584"/>
                </a:lnTo>
                <a:lnTo>
                  <a:pt x="2879" y="613"/>
                </a:lnTo>
                <a:lnTo>
                  <a:pt x="2887" y="644"/>
                </a:lnTo>
                <a:lnTo>
                  <a:pt x="2895" y="674"/>
                </a:lnTo>
                <a:lnTo>
                  <a:pt x="2904" y="704"/>
                </a:lnTo>
                <a:lnTo>
                  <a:pt x="2914" y="733"/>
                </a:lnTo>
                <a:lnTo>
                  <a:pt x="2926" y="760"/>
                </a:lnTo>
                <a:lnTo>
                  <a:pt x="2940" y="785"/>
                </a:lnTo>
                <a:lnTo>
                  <a:pt x="2958" y="807"/>
                </a:lnTo>
                <a:lnTo>
                  <a:pt x="2978" y="830"/>
                </a:lnTo>
                <a:lnTo>
                  <a:pt x="3001" y="850"/>
                </a:lnTo>
                <a:lnTo>
                  <a:pt x="3025" y="869"/>
                </a:lnTo>
                <a:lnTo>
                  <a:pt x="3051" y="888"/>
                </a:lnTo>
                <a:lnTo>
                  <a:pt x="3076" y="907"/>
                </a:lnTo>
                <a:lnTo>
                  <a:pt x="3100" y="926"/>
                </a:lnTo>
                <a:lnTo>
                  <a:pt x="3123" y="947"/>
                </a:lnTo>
                <a:lnTo>
                  <a:pt x="3143" y="968"/>
                </a:lnTo>
                <a:lnTo>
                  <a:pt x="3160" y="992"/>
                </a:lnTo>
                <a:lnTo>
                  <a:pt x="3173" y="1017"/>
                </a:lnTo>
                <a:lnTo>
                  <a:pt x="3182" y="1047"/>
                </a:lnTo>
                <a:lnTo>
                  <a:pt x="3186" y="1078"/>
                </a:lnTo>
                <a:lnTo>
                  <a:pt x="3187" y="1110"/>
                </a:lnTo>
                <a:lnTo>
                  <a:pt x="3184" y="1144"/>
                </a:lnTo>
                <a:lnTo>
                  <a:pt x="3180" y="1178"/>
                </a:lnTo>
                <a:lnTo>
                  <a:pt x="3175" y="1212"/>
                </a:lnTo>
                <a:lnTo>
                  <a:pt x="3171" y="1246"/>
                </a:lnTo>
                <a:lnTo>
                  <a:pt x="3169" y="1280"/>
                </a:lnTo>
                <a:lnTo>
                  <a:pt x="3169" y="1313"/>
                </a:lnTo>
                <a:lnTo>
                  <a:pt x="3173" y="1344"/>
                </a:lnTo>
                <a:lnTo>
                  <a:pt x="3181" y="1375"/>
                </a:lnTo>
                <a:lnTo>
                  <a:pt x="3193" y="1404"/>
                </a:lnTo>
                <a:lnTo>
                  <a:pt x="3209" y="1434"/>
                </a:lnTo>
                <a:lnTo>
                  <a:pt x="3225" y="1464"/>
                </a:lnTo>
                <a:lnTo>
                  <a:pt x="3243" y="1494"/>
                </a:lnTo>
                <a:lnTo>
                  <a:pt x="3260" y="1523"/>
                </a:lnTo>
                <a:lnTo>
                  <a:pt x="3275" y="1554"/>
                </a:lnTo>
                <a:lnTo>
                  <a:pt x="3287" y="1584"/>
                </a:lnTo>
                <a:lnTo>
                  <a:pt x="3295" y="1615"/>
                </a:lnTo>
                <a:lnTo>
                  <a:pt x="3298" y="1647"/>
                </a:lnTo>
                <a:lnTo>
                  <a:pt x="3295" y="1679"/>
                </a:lnTo>
                <a:lnTo>
                  <a:pt x="3287" y="1710"/>
                </a:lnTo>
                <a:lnTo>
                  <a:pt x="3275" y="1740"/>
                </a:lnTo>
                <a:lnTo>
                  <a:pt x="3260" y="1771"/>
                </a:lnTo>
                <a:lnTo>
                  <a:pt x="3243" y="1800"/>
                </a:lnTo>
                <a:lnTo>
                  <a:pt x="3225" y="1830"/>
                </a:lnTo>
                <a:lnTo>
                  <a:pt x="3209" y="1860"/>
                </a:lnTo>
                <a:lnTo>
                  <a:pt x="3193" y="1890"/>
                </a:lnTo>
                <a:lnTo>
                  <a:pt x="3181" y="1919"/>
                </a:lnTo>
                <a:lnTo>
                  <a:pt x="3173" y="1950"/>
                </a:lnTo>
                <a:lnTo>
                  <a:pt x="3169" y="1981"/>
                </a:lnTo>
                <a:lnTo>
                  <a:pt x="3169" y="2014"/>
                </a:lnTo>
                <a:lnTo>
                  <a:pt x="3171" y="2048"/>
                </a:lnTo>
                <a:lnTo>
                  <a:pt x="3175" y="2082"/>
                </a:lnTo>
                <a:lnTo>
                  <a:pt x="3180" y="2116"/>
                </a:lnTo>
                <a:lnTo>
                  <a:pt x="3184" y="2150"/>
                </a:lnTo>
                <a:lnTo>
                  <a:pt x="3187" y="2184"/>
                </a:lnTo>
                <a:lnTo>
                  <a:pt x="3186" y="2216"/>
                </a:lnTo>
                <a:lnTo>
                  <a:pt x="3182" y="2247"/>
                </a:lnTo>
                <a:lnTo>
                  <a:pt x="3173" y="2277"/>
                </a:lnTo>
                <a:lnTo>
                  <a:pt x="3160" y="2302"/>
                </a:lnTo>
                <a:lnTo>
                  <a:pt x="3143" y="2326"/>
                </a:lnTo>
                <a:lnTo>
                  <a:pt x="3123" y="2347"/>
                </a:lnTo>
                <a:lnTo>
                  <a:pt x="3100" y="2368"/>
                </a:lnTo>
                <a:lnTo>
                  <a:pt x="3076" y="2387"/>
                </a:lnTo>
                <a:lnTo>
                  <a:pt x="3051" y="2406"/>
                </a:lnTo>
                <a:lnTo>
                  <a:pt x="3025" y="2425"/>
                </a:lnTo>
                <a:lnTo>
                  <a:pt x="3001" y="2444"/>
                </a:lnTo>
                <a:lnTo>
                  <a:pt x="2978" y="2464"/>
                </a:lnTo>
                <a:lnTo>
                  <a:pt x="2958" y="2487"/>
                </a:lnTo>
                <a:lnTo>
                  <a:pt x="2940" y="2509"/>
                </a:lnTo>
                <a:lnTo>
                  <a:pt x="2926" y="2534"/>
                </a:lnTo>
                <a:lnTo>
                  <a:pt x="2914" y="2561"/>
                </a:lnTo>
                <a:lnTo>
                  <a:pt x="2904" y="2590"/>
                </a:lnTo>
                <a:lnTo>
                  <a:pt x="2895" y="2620"/>
                </a:lnTo>
                <a:lnTo>
                  <a:pt x="2887" y="2650"/>
                </a:lnTo>
                <a:lnTo>
                  <a:pt x="2879" y="2681"/>
                </a:lnTo>
                <a:lnTo>
                  <a:pt x="2870" y="2710"/>
                </a:lnTo>
                <a:lnTo>
                  <a:pt x="2860" y="2739"/>
                </a:lnTo>
                <a:lnTo>
                  <a:pt x="2848" y="2766"/>
                </a:lnTo>
                <a:lnTo>
                  <a:pt x="2833" y="2790"/>
                </a:lnTo>
                <a:lnTo>
                  <a:pt x="2815" y="2812"/>
                </a:lnTo>
                <a:lnTo>
                  <a:pt x="2793" y="2830"/>
                </a:lnTo>
                <a:lnTo>
                  <a:pt x="2769" y="2845"/>
                </a:lnTo>
                <a:lnTo>
                  <a:pt x="2742" y="2857"/>
                </a:lnTo>
                <a:lnTo>
                  <a:pt x="2713" y="2867"/>
                </a:lnTo>
                <a:lnTo>
                  <a:pt x="2684" y="2876"/>
                </a:lnTo>
                <a:lnTo>
                  <a:pt x="2653" y="2884"/>
                </a:lnTo>
                <a:lnTo>
                  <a:pt x="2623" y="2892"/>
                </a:lnTo>
                <a:lnTo>
                  <a:pt x="2593" y="2901"/>
                </a:lnTo>
                <a:lnTo>
                  <a:pt x="2564" y="2911"/>
                </a:lnTo>
                <a:lnTo>
                  <a:pt x="2537" y="2923"/>
                </a:lnTo>
                <a:lnTo>
                  <a:pt x="2512" y="2937"/>
                </a:lnTo>
                <a:lnTo>
                  <a:pt x="2490" y="2955"/>
                </a:lnTo>
                <a:lnTo>
                  <a:pt x="2467" y="2975"/>
                </a:lnTo>
                <a:lnTo>
                  <a:pt x="2447" y="2998"/>
                </a:lnTo>
                <a:lnTo>
                  <a:pt x="2428" y="3022"/>
                </a:lnTo>
                <a:lnTo>
                  <a:pt x="2409" y="3047"/>
                </a:lnTo>
                <a:lnTo>
                  <a:pt x="2390" y="3072"/>
                </a:lnTo>
                <a:lnTo>
                  <a:pt x="2371" y="3096"/>
                </a:lnTo>
                <a:lnTo>
                  <a:pt x="2350" y="3119"/>
                </a:lnTo>
                <a:lnTo>
                  <a:pt x="2329" y="3139"/>
                </a:lnTo>
                <a:lnTo>
                  <a:pt x="2305" y="3156"/>
                </a:lnTo>
                <a:lnTo>
                  <a:pt x="2280" y="3169"/>
                </a:lnTo>
                <a:lnTo>
                  <a:pt x="2250" y="3178"/>
                </a:lnTo>
                <a:lnTo>
                  <a:pt x="2219" y="3182"/>
                </a:lnTo>
                <a:lnTo>
                  <a:pt x="2187" y="3183"/>
                </a:lnTo>
                <a:lnTo>
                  <a:pt x="2153" y="3180"/>
                </a:lnTo>
                <a:lnTo>
                  <a:pt x="2119" y="3176"/>
                </a:lnTo>
                <a:lnTo>
                  <a:pt x="2085" y="3171"/>
                </a:lnTo>
                <a:lnTo>
                  <a:pt x="2051" y="3167"/>
                </a:lnTo>
                <a:lnTo>
                  <a:pt x="2017" y="3165"/>
                </a:lnTo>
                <a:lnTo>
                  <a:pt x="1984" y="3165"/>
                </a:lnTo>
                <a:lnTo>
                  <a:pt x="1953" y="3169"/>
                </a:lnTo>
                <a:lnTo>
                  <a:pt x="1921" y="3177"/>
                </a:lnTo>
                <a:lnTo>
                  <a:pt x="1892" y="3189"/>
                </a:lnTo>
                <a:lnTo>
                  <a:pt x="1862" y="3205"/>
                </a:lnTo>
                <a:lnTo>
                  <a:pt x="1832" y="3221"/>
                </a:lnTo>
                <a:lnTo>
                  <a:pt x="1802" y="3239"/>
                </a:lnTo>
                <a:lnTo>
                  <a:pt x="1773" y="3256"/>
                </a:lnTo>
                <a:lnTo>
                  <a:pt x="1742" y="3271"/>
                </a:lnTo>
                <a:lnTo>
                  <a:pt x="1712" y="3283"/>
                </a:lnTo>
                <a:lnTo>
                  <a:pt x="1681" y="3291"/>
                </a:lnTo>
                <a:lnTo>
                  <a:pt x="1649" y="3294"/>
                </a:lnTo>
                <a:lnTo>
                  <a:pt x="1617" y="3291"/>
                </a:lnTo>
                <a:lnTo>
                  <a:pt x="1586" y="3283"/>
                </a:lnTo>
                <a:lnTo>
                  <a:pt x="1556" y="3271"/>
                </a:lnTo>
                <a:lnTo>
                  <a:pt x="1525" y="3256"/>
                </a:lnTo>
                <a:lnTo>
                  <a:pt x="1496" y="3239"/>
                </a:lnTo>
                <a:lnTo>
                  <a:pt x="1466" y="3221"/>
                </a:lnTo>
                <a:lnTo>
                  <a:pt x="1436" y="3205"/>
                </a:lnTo>
                <a:lnTo>
                  <a:pt x="1406" y="3189"/>
                </a:lnTo>
                <a:lnTo>
                  <a:pt x="1376" y="3177"/>
                </a:lnTo>
                <a:lnTo>
                  <a:pt x="1345" y="3169"/>
                </a:lnTo>
                <a:lnTo>
                  <a:pt x="1314" y="3165"/>
                </a:lnTo>
                <a:lnTo>
                  <a:pt x="1281" y="3165"/>
                </a:lnTo>
                <a:lnTo>
                  <a:pt x="1247" y="3167"/>
                </a:lnTo>
                <a:lnTo>
                  <a:pt x="1213" y="3171"/>
                </a:lnTo>
                <a:lnTo>
                  <a:pt x="1179" y="3176"/>
                </a:lnTo>
                <a:lnTo>
                  <a:pt x="1145" y="3180"/>
                </a:lnTo>
                <a:lnTo>
                  <a:pt x="1111" y="3183"/>
                </a:lnTo>
                <a:lnTo>
                  <a:pt x="1079" y="3182"/>
                </a:lnTo>
                <a:lnTo>
                  <a:pt x="1048" y="3178"/>
                </a:lnTo>
                <a:lnTo>
                  <a:pt x="1018" y="3169"/>
                </a:lnTo>
                <a:lnTo>
                  <a:pt x="993" y="3156"/>
                </a:lnTo>
                <a:lnTo>
                  <a:pt x="969" y="3139"/>
                </a:lnTo>
                <a:lnTo>
                  <a:pt x="948" y="3119"/>
                </a:lnTo>
                <a:lnTo>
                  <a:pt x="927" y="3096"/>
                </a:lnTo>
                <a:lnTo>
                  <a:pt x="908" y="3072"/>
                </a:lnTo>
                <a:lnTo>
                  <a:pt x="889" y="3047"/>
                </a:lnTo>
                <a:lnTo>
                  <a:pt x="870" y="3022"/>
                </a:lnTo>
                <a:lnTo>
                  <a:pt x="851" y="2998"/>
                </a:lnTo>
                <a:lnTo>
                  <a:pt x="831" y="2975"/>
                </a:lnTo>
                <a:lnTo>
                  <a:pt x="808" y="2955"/>
                </a:lnTo>
                <a:lnTo>
                  <a:pt x="786" y="2937"/>
                </a:lnTo>
                <a:lnTo>
                  <a:pt x="761" y="2923"/>
                </a:lnTo>
                <a:lnTo>
                  <a:pt x="734" y="2911"/>
                </a:lnTo>
                <a:lnTo>
                  <a:pt x="705" y="2901"/>
                </a:lnTo>
                <a:lnTo>
                  <a:pt x="675" y="2892"/>
                </a:lnTo>
                <a:lnTo>
                  <a:pt x="645" y="2884"/>
                </a:lnTo>
                <a:lnTo>
                  <a:pt x="614" y="2876"/>
                </a:lnTo>
                <a:lnTo>
                  <a:pt x="585" y="2867"/>
                </a:lnTo>
                <a:lnTo>
                  <a:pt x="556" y="2857"/>
                </a:lnTo>
                <a:lnTo>
                  <a:pt x="529" y="2845"/>
                </a:lnTo>
                <a:lnTo>
                  <a:pt x="505" y="2830"/>
                </a:lnTo>
                <a:lnTo>
                  <a:pt x="483" y="2812"/>
                </a:lnTo>
                <a:lnTo>
                  <a:pt x="465" y="2790"/>
                </a:lnTo>
                <a:lnTo>
                  <a:pt x="450" y="2766"/>
                </a:lnTo>
                <a:lnTo>
                  <a:pt x="438" y="2739"/>
                </a:lnTo>
                <a:lnTo>
                  <a:pt x="428" y="2710"/>
                </a:lnTo>
                <a:lnTo>
                  <a:pt x="419" y="2681"/>
                </a:lnTo>
                <a:lnTo>
                  <a:pt x="411" y="2650"/>
                </a:lnTo>
                <a:lnTo>
                  <a:pt x="403" y="2620"/>
                </a:lnTo>
                <a:lnTo>
                  <a:pt x="394" y="2590"/>
                </a:lnTo>
                <a:lnTo>
                  <a:pt x="384" y="2561"/>
                </a:lnTo>
                <a:lnTo>
                  <a:pt x="372" y="2534"/>
                </a:lnTo>
                <a:lnTo>
                  <a:pt x="358" y="2509"/>
                </a:lnTo>
                <a:lnTo>
                  <a:pt x="340" y="2487"/>
                </a:lnTo>
                <a:lnTo>
                  <a:pt x="320" y="2464"/>
                </a:lnTo>
                <a:lnTo>
                  <a:pt x="297" y="2444"/>
                </a:lnTo>
                <a:lnTo>
                  <a:pt x="272" y="2425"/>
                </a:lnTo>
                <a:lnTo>
                  <a:pt x="247" y="2406"/>
                </a:lnTo>
                <a:lnTo>
                  <a:pt x="222" y="2387"/>
                </a:lnTo>
                <a:lnTo>
                  <a:pt x="198" y="2368"/>
                </a:lnTo>
                <a:lnTo>
                  <a:pt x="175" y="2347"/>
                </a:lnTo>
                <a:lnTo>
                  <a:pt x="155" y="2326"/>
                </a:lnTo>
                <a:lnTo>
                  <a:pt x="138" y="2302"/>
                </a:lnTo>
                <a:lnTo>
                  <a:pt x="125" y="2277"/>
                </a:lnTo>
                <a:lnTo>
                  <a:pt x="116" y="2247"/>
                </a:lnTo>
                <a:lnTo>
                  <a:pt x="112" y="2216"/>
                </a:lnTo>
                <a:lnTo>
                  <a:pt x="111" y="2184"/>
                </a:lnTo>
                <a:lnTo>
                  <a:pt x="114" y="2150"/>
                </a:lnTo>
                <a:lnTo>
                  <a:pt x="118" y="2116"/>
                </a:lnTo>
                <a:lnTo>
                  <a:pt x="123" y="2082"/>
                </a:lnTo>
                <a:lnTo>
                  <a:pt x="127" y="2048"/>
                </a:lnTo>
                <a:lnTo>
                  <a:pt x="129" y="2014"/>
                </a:lnTo>
                <a:lnTo>
                  <a:pt x="129" y="1981"/>
                </a:lnTo>
                <a:lnTo>
                  <a:pt x="125" y="1950"/>
                </a:lnTo>
                <a:lnTo>
                  <a:pt x="117" y="1919"/>
                </a:lnTo>
                <a:lnTo>
                  <a:pt x="105" y="1890"/>
                </a:lnTo>
                <a:lnTo>
                  <a:pt x="90" y="1860"/>
                </a:lnTo>
                <a:lnTo>
                  <a:pt x="73" y="1830"/>
                </a:lnTo>
                <a:lnTo>
                  <a:pt x="55" y="1800"/>
                </a:lnTo>
                <a:lnTo>
                  <a:pt x="38" y="1771"/>
                </a:lnTo>
                <a:lnTo>
                  <a:pt x="23" y="1740"/>
                </a:lnTo>
                <a:lnTo>
                  <a:pt x="11" y="1710"/>
                </a:lnTo>
                <a:lnTo>
                  <a:pt x="3" y="1679"/>
                </a:lnTo>
                <a:lnTo>
                  <a:pt x="0" y="1647"/>
                </a:lnTo>
                <a:lnTo>
                  <a:pt x="3" y="1615"/>
                </a:lnTo>
                <a:lnTo>
                  <a:pt x="11" y="1584"/>
                </a:lnTo>
                <a:lnTo>
                  <a:pt x="23" y="1554"/>
                </a:lnTo>
                <a:lnTo>
                  <a:pt x="38" y="1523"/>
                </a:lnTo>
                <a:lnTo>
                  <a:pt x="55" y="1494"/>
                </a:lnTo>
                <a:lnTo>
                  <a:pt x="73" y="1464"/>
                </a:lnTo>
                <a:lnTo>
                  <a:pt x="90" y="1434"/>
                </a:lnTo>
                <a:lnTo>
                  <a:pt x="105" y="1404"/>
                </a:lnTo>
                <a:lnTo>
                  <a:pt x="117" y="1375"/>
                </a:lnTo>
                <a:lnTo>
                  <a:pt x="125" y="1344"/>
                </a:lnTo>
                <a:lnTo>
                  <a:pt x="129" y="1313"/>
                </a:lnTo>
                <a:lnTo>
                  <a:pt x="129" y="1280"/>
                </a:lnTo>
                <a:lnTo>
                  <a:pt x="127" y="1246"/>
                </a:lnTo>
                <a:lnTo>
                  <a:pt x="123" y="1212"/>
                </a:lnTo>
                <a:lnTo>
                  <a:pt x="118" y="1178"/>
                </a:lnTo>
                <a:lnTo>
                  <a:pt x="114" y="1144"/>
                </a:lnTo>
                <a:lnTo>
                  <a:pt x="111" y="1110"/>
                </a:lnTo>
                <a:lnTo>
                  <a:pt x="112" y="1078"/>
                </a:lnTo>
                <a:lnTo>
                  <a:pt x="116" y="1047"/>
                </a:lnTo>
                <a:lnTo>
                  <a:pt x="125" y="1017"/>
                </a:lnTo>
                <a:lnTo>
                  <a:pt x="138" y="992"/>
                </a:lnTo>
                <a:lnTo>
                  <a:pt x="155" y="968"/>
                </a:lnTo>
                <a:lnTo>
                  <a:pt x="175" y="947"/>
                </a:lnTo>
                <a:lnTo>
                  <a:pt x="198" y="926"/>
                </a:lnTo>
                <a:lnTo>
                  <a:pt x="222" y="907"/>
                </a:lnTo>
                <a:lnTo>
                  <a:pt x="247" y="888"/>
                </a:lnTo>
                <a:lnTo>
                  <a:pt x="272" y="869"/>
                </a:lnTo>
                <a:lnTo>
                  <a:pt x="297" y="850"/>
                </a:lnTo>
                <a:lnTo>
                  <a:pt x="320" y="830"/>
                </a:lnTo>
                <a:lnTo>
                  <a:pt x="340" y="807"/>
                </a:lnTo>
                <a:lnTo>
                  <a:pt x="358" y="785"/>
                </a:lnTo>
                <a:lnTo>
                  <a:pt x="372" y="760"/>
                </a:lnTo>
                <a:lnTo>
                  <a:pt x="384" y="733"/>
                </a:lnTo>
                <a:lnTo>
                  <a:pt x="394" y="704"/>
                </a:lnTo>
                <a:lnTo>
                  <a:pt x="403" y="674"/>
                </a:lnTo>
                <a:lnTo>
                  <a:pt x="411" y="644"/>
                </a:lnTo>
                <a:lnTo>
                  <a:pt x="419" y="613"/>
                </a:lnTo>
                <a:lnTo>
                  <a:pt x="428" y="584"/>
                </a:lnTo>
                <a:lnTo>
                  <a:pt x="438" y="555"/>
                </a:lnTo>
                <a:lnTo>
                  <a:pt x="450" y="528"/>
                </a:lnTo>
                <a:lnTo>
                  <a:pt x="465" y="504"/>
                </a:lnTo>
                <a:lnTo>
                  <a:pt x="483" y="482"/>
                </a:lnTo>
                <a:lnTo>
                  <a:pt x="505" y="464"/>
                </a:lnTo>
                <a:lnTo>
                  <a:pt x="529" y="449"/>
                </a:lnTo>
                <a:lnTo>
                  <a:pt x="556" y="437"/>
                </a:lnTo>
                <a:lnTo>
                  <a:pt x="585" y="427"/>
                </a:lnTo>
                <a:lnTo>
                  <a:pt x="614" y="418"/>
                </a:lnTo>
                <a:lnTo>
                  <a:pt x="645" y="410"/>
                </a:lnTo>
                <a:lnTo>
                  <a:pt x="675" y="402"/>
                </a:lnTo>
                <a:lnTo>
                  <a:pt x="705" y="393"/>
                </a:lnTo>
                <a:lnTo>
                  <a:pt x="734" y="383"/>
                </a:lnTo>
                <a:lnTo>
                  <a:pt x="761" y="371"/>
                </a:lnTo>
                <a:lnTo>
                  <a:pt x="786" y="357"/>
                </a:lnTo>
                <a:lnTo>
                  <a:pt x="808" y="339"/>
                </a:lnTo>
                <a:lnTo>
                  <a:pt x="831" y="319"/>
                </a:lnTo>
                <a:lnTo>
                  <a:pt x="851" y="296"/>
                </a:lnTo>
                <a:lnTo>
                  <a:pt x="870" y="272"/>
                </a:lnTo>
                <a:lnTo>
                  <a:pt x="889" y="247"/>
                </a:lnTo>
                <a:lnTo>
                  <a:pt x="908" y="222"/>
                </a:lnTo>
                <a:lnTo>
                  <a:pt x="927" y="198"/>
                </a:lnTo>
                <a:lnTo>
                  <a:pt x="948" y="175"/>
                </a:lnTo>
                <a:lnTo>
                  <a:pt x="969" y="155"/>
                </a:lnTo>
                <a:lnTo>
                  <a:pt x="993" y="138"/>
                </a:lnTo>
                <a:lnTo>
                  <a:pt x="1018" y="125"/>
                </a:lnTo>
                <a:lnTo>
                  <a:pt x="1048" y="116"/>
                </a:lnTo>
                <a:lnTo>
                  <a:pt x="1079" y="112"/>
                </a:lnTo>
                <a:lnTo>
                  <a:pt x="1111" y="111"/>
                </a:lnTo>
                <a:lnTo>
                  <a:pt x="1145" y="114"/>
                </a:lnTo>
                <a:lnTo>
                  <a:pt x="1179" y="118"/>
                </a:lnTo>
                <a:lnTo>
                  <a:pt x="1213" y="123"/>
                </a:lnTo>
                <a:lnTo>
                  <a:pt x="1247" y="127"/>
                </a:lnTo>
                <a:lnTo>
                  <a:pt x="1281" y="129"/>
                </a:lnTo>
                <a:lnTo>
                  <a:pt x="1314" y="129"/>
                </a:lnTo>
                <a:lnTo>
                  <a:pt x="1345" y="125"/>
                </a:lnTo>
                <a:lnTo>
                  <a:pt x="1376" y="117"/>
                </a:lnTo>
                <a:lnTo>
                  <a:pt x="1406" y="105"/>
                </a:lnTo>
                <a:lnTo>
                  <a:pt x="1436" y="89"/>
                </a:lnTo>
                <a:lnTo>
                  <a:pt x="1466" y="73"/>
                </a:lnTo>
                <a:lnTo>
                  <a:pt x="1496" y="55"/>
                </a:lnTo>
                <a:lnTo>
                  <a:pt x="1525" y="38"/>
                </a:lnTo>
                <a:lnTo>
                  <a:pt x="1556" y="23"/>
                </a:lnTo>
                <a:lnTo>
                  <a:pt x="1586" y="11"/>
                </a:lnTo>
                <a:lnTo>
                  <a:pt x="1617" y="3"/>
                </a:lnTo>
                <a:lnTo>
                  <a:pt x="1649" y="0"/>
                </a:lnTo>
                <a:close/>
              </a:path>
            </a:pathLst>
          </a:custGeom>
          <a:solidFill>
            <a:schemeClr val="bg2"/>
          </a:solidFill>
          <a:ln w="0">
            <a:noFill/>
            <a:prstDash val="solid"/>
            <a:round/>
            <a:headEnd/>
            <a:tailEnd/>
          </a:ln>
        </p:spPr>
        <p:txBody>
          <a:bodyPr/>
          <a:lstStyle/>
          <a:p>
            <a:endParaRPr lang="en-CA"/>
          </a:p>
        </p:txBody>
      </p:sp>
      <p:sp>
        <p:nvSpPr>
          <p:cNvPr id="2" name="Title 1">
            <a:extLst>
              <a:ext uri="{FF2B5EF4-FFF2-40B4-BE49-F238E27FC236}">
                <a16:creationId xmlns:a16="http://schemas.microsoft.com/office/drawing/2014/main" id="{2575910E-375F-3AA5-729A-A3E594A7359C}"/>
              </a:ext>
            </a:extLst>
          </p:cNvPr>
          <p:cNvSpPr>
            <a:spLocks noGrp="1"/>
          </p:cNvSpPr>
          <p:nvPr>
            <p:ph type="ctrTitle"/>
          </p:nvPr>
        </p:nvSpPr>
        <p:spPr/>
        <p:txBody>
          <a:bodyPr/>
          <a:lstStyle/>
          <a:p>
            <a:r>
              <a:rPr lang="en-US" sz="7200" spc="-300" dirty="0">
                <a:solidFill>
                  <a:schemeClr val="accent4"/>
                </a:solidFill>
                <a:effectLst>
                  <a:outerShdw blurRad="38100" dist="38100" dir="2700000" algn="tl">
                    <a:srgbClr val="000000">
                      <a:alpha val="43137"/>
                    </a:srgbClr>
                  </a:outerShdw>
                </a:effectLst>
              </a:rPr>
              <a:t>AGRICULTURE</a:t>
            </a:r>
            <a:r>
              <a:rPr lang="en-US" dirty="0">
                <a:solidFill>
                  <a:schemeClr val="accent4"/>
                </a:solidFill>
                <a:effectLst>
                  <a:outerShdw blurRad="38100" dist="38100" dir="2700000" algn="tl">
                    <a:srgbClr val="000000">
                      <a:alpha val="43137"/>
                    </a:srgbClr>
                  </a:outerShdw>
                </a:effectLst>
              </a:rPr>
              <a:t> </a:t>
            </a:r>
            <a:r>
              <a:rPr lang="en-US" dirty="0">
                <a:effectLst>
                  <a:outerShdw blurRad="38100" dist="38100" dir="2700000" algn="tl">
                    <a:srgbClr val="000000">
                      <a:alpha val="43137"/>
                    </a:srgbClr>
                  </a:outerShdw>
                </a:effectLst>
              </a:rPr>
              <a:t>PITCH DECK</a:t>
            </a:r>
            <a:endParaRPr lang="en-CA" dirty="0">
              <a:effectLst>
                <a:outerShdw blurRad="38100" dist="38100" dir="2700000" algn="tl">
                  <a:srgbClr val="000000">
                    <a:alpha val="43137"/>
                  </a:srgbClr>
                </a:outerShdw>
              </a:effectLst>
            </a:endParaRPr>
          </a:p>
        </p:txBody>
      </p:sp>
      <p:sp>
        <p:nvSpPr>
          <p:cNvPr id="3" name="Subtitle 2">
            <a:extLst>
              <a:ext uri="{FF2B5EF4-FFF2-40B4-BE49-F238E27FC236}">
                <a16:creationId xmlns:a16="http://schemas.microsoft.com/office/drawing/2014/main" id="{1CBC2178-3C06-E727-1B57-B632EDAC9E51}"/>
              </a:ext>
            </a:extLst>
          </p:cNvPr>
          <p:cNvSpPr>
            <a:spLocks noGrp="1"/>
          </p:cNvSpPr>
          <p:nvPr>
            <p:ph type="subTitle" idx="1"/>
          </p:nvPr>
        </p:nvSpPr>
        <p:spPr/>
        <p:txBody>
          <a:bodyPr/>
          <a:lstStyle/>
          <a:p>
            <a:r>
              <a:rPr lang="en-CA" dirty="0"/>
              <a:t>John Doe, Founder &amp; CEO</a:t>
            </a:r>
          </a:p>
        </p:txBody>
      </p:sp>
      <p:sp>
        <p:nvSpPr>
          <p:cNvPr id="11" name="Rectangle 10">
            <a:extLst>
              <a:ext uri="{FF2B5EF4-FFF2-40B4-BE49-F238E27FC236}">
                <a16:creationId xmlns:a16="http://schemas.microsoft.com/office/drawing/2014/main" id="{A7D8D7A0-7861-E4FB-8EAD-48DEAB8CA71B}"/>
              </a:ext>
            </a:extLst>
          </p:cNvPr>
          <p:cNvSpPr/>
          <p:nvPr/>
        </p:nvSpPr>
        <p:spPr>
          <a:xfrm>
            <a:off x="5892222" y="5664321"/>
            <a:ext cx="2961904" cy="30241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CA" sz="1200" spc="300" dirty="0">
                <a:solidFill>
                  <a:schemeClr val="accent5"/>
                </a:solidFill>
              </a:rPr>
              <a:t>11 August,2026</a:t>
            </a:r>
          </a:p>
        </p:txBody>
      </p:sp>
      <p:sp>
        <p:nvSpPr>
          <p:cNvPr id="12" name="Rectangle 11">
            <a:extLst>
              <a:ext uri="{FF2B5EF4-FFF2-40B4-BE49-F238E27FC236}">
                <a16:creationId xmlns:a16="http://schemas.microsoft.com/office/drawing/2014/main" id="{038074FE-C490-12CD-ACAE-CD1B0FF7C4C5}"/>
              </a:ext>
            </a:extLst>
          </p:cNvPr>
          <p:cNvSpPr/>
          <p:nvPr/>
        </p:nvSpPr>
        <p:spPr>
          <a:xfrm>
            <a:off x="5892222" y="783937"/>
            <a:ext cx="1482436" cy="30241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CA" sz="1200" b="1" spc="300" dirty="0">
                <a:solidFill>
                  <a:schemeClr val="bg2"/>
                </a:solidFill>
                <a:latin typeface="+mj-lt"/>
              </a:rPr>
              <a:t>your logo</a:t>
            </a:r>
          </a:p>
        </p:txBody>
      </p:sp>
      <p:pic>
        <p:nvPicPr>
          <p:cNvPr id="17" name="Picture Placeholder 16" descr="A drone flying over a field of green plants&#10;&#10;AI-generated content may be incorrect.">
            <a:extLst>
              <a:ext uri="{FF2B5EF4-FFF2-40B4-BE49-F238E27FC236}">
                <a16:creationId xmlns:a16="http://schemas.microsoft.com/office/drawing/2014/main" id="{816D0FA3-3C0E-FE15-2FDD-427847A4776C}"/>
              </a:ext>
            </a:extLst>
          </p:cNvPr>
          <p:cNvPicPr>
            <a:picLocks noGrp="1" noChangeAspect="1"/>
          </p:cNvPicPr>
          <p:nvPr>
            <p:ph type="pic" sz="quarter" idx="13"/>
          </p:nvPr>
        </p:nvPicPr>
        <p:blipFill>
          <a:blip r:embed="rId3" cstate="screen">
            <a:extLst>
              <a:ext uri="{28A0092B-C50C-407E-A947-70E740481C1C}">
                <a14:useLocalDpi xmlns:a14="http://schemas.microsoft.com/office/drawing/2010/main"/>
              </a:ext>
            </a:extLst>
          </a:blip>
          <a:srcRect/>
          <a:stretch>
            <a:fillRect/>
          </a:stretch>
        </p:blipFill>
        <p:spPr/>
      </p:pic>
      <p:pic>
        <p:nvPicPr>
          <p:cNvPr id="4" name="Picture 3" descr="A green plant with leaves&#10;&#10;AI-generated content may be incorrect.">
            <a:extLst>
              <a:ext uri="{FF2B5EF4-FFF2-40B4-BE49-F238E27FC236}">
                <a16:creationId xmlns:a16="http://schemas.microsoft.com/office/drawing/2014/main" id="{C1FD2B9B-6CAF-7938-6C00-F7E75F44927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252085" y="436647"/>
            <a:ext cx="1445622" cy="1445622"/>
          </a:xfrm>
          <a:prstGeom prst="rect">
            <a:avLst/>
          </a:prstGeom>
        </p:spPr>
      </p:pic>
    </p:spTree>
    <p:extLst>
      <p:ext uri="{BB962C8B-B14F-4D97-AF65-F5344CB8AC3E}">
        <p14:creationId xmlns:p14="http://schemas.microsoft.com/office/powerpoint/2010/main" val="19134611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7879D4-C9E6-474E-E354-450A68B3CAB1}"/>
              </a:ext>
            </a:extLst>
          </p:cNvPr>
          <p:cNvSpPr>
            <a:spLocks noGrp="1"/>
          </p:cNvSpPr>
          <p:nvPr>
            <p:ph type="title"/>
          </p:nvPr>
        </p:nvSpPr>
        <p:spPr/>
        <p:txBody>
          <a:bodyPr/>
          <a:lstStyle/>
          <a:p>
            <a:r>
              <a:rPr lang="en-CA" b="0" dirty="0"/>
              <a:t>Agenda</a:t>
            </a:r>
            <a:endParaRPr lang="en-CA" dirty="0"/>
          </a:p>
        </p:txBody>
      </p:sp>
      <p:sp>
        <p:nvSpPr>
          <p:cNvPr id="3" name="Footer Placeholder 2">
            <a:extLst>
              <a:ext uri="{FF2B5EF4-FFF2-40B4-BE49-F238E27FC236}">
                <a16:creationId xmlns:a16="http://schemas.microsoft.com/office/drawing/2014/main" id="{8252508B-1D7C-6079-612B-48B562CBD1C9}"/>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4" name="Slide Number Placeholder 3">
            <a:extLst>
              <a:ext uri="{FF2B5EF4-FFF2-40B4-BE49-F238E27FC236}">
                <a16:creationId xmlns:a16="http://schemas.microsoft.com/office/drawing/2014/main" id="{863BB688-9A44-9BB0-EAB3-A777268199D5}"/>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2</a:t>
            </a:fld>
            <a:endParaRPr lang="en-IN" dirty="0"/>
          </a:p>
        </p:txBody>
      </p:sp>
      <p:sp>
        <p:nvSpPr>
          <p:cNvPr id="16" name="TextBox 4">
            <a:extLst>
              <a:ext uri="{FF2B5EF4-FFF2-40B4-BE49-F238E27FC236}">
                <a16:creationId xmlns:a16="http://schemas.microsoft.com/office/drawing/2014/main" id="{48505F3D-E78F-06EE-2CF5-B10A1CBDB292}"/>
              </a:ext>
            </a:extLst>
          </p:cNvPr>
          <p:cNvSpPr txBox="1"/>
          <p:nvPr/>
        </p:nvSpPr>
        <p:spPr>
          <a:xfrm>
            <a:off x="6660258" y="1140469"/>
            <a:ext cx="4745891" cy="5124993"/>
          </a:xfrm>
          <a:prstGeom prst="rect">
            <a:avLst/>
          </a:prstGeom>
        </p:spPr>
        <p:txBody>
          <a:bodyPr wrap="square" lIns="0" tIns="0" rIns="0" bIns="0" rtlCol="0" anchor="t">
            <a:spAutoFit/>
          </a:bodyPr>
          <a:lstStyle/>
          <a:p>
            <a:pPr marL="645159" lvl="1" indent="-342900" algn="l">
              <a:lnSpc>
                <a:spcPct val="150000"/>
              </a:lnSpc>
              <a:buFont typeface="+mj-lt"/>
              <a:buAutoNum type="arabicPeriod"/>
            </a:pPr>
            <a:r>
              <a:rPr lang="en-US" sz="1600" dirty="0">
                <a:solidFill>
                  <a:schemeClr val="bg2"/>
                </a:solidFill>
                <a:sym typeface="Public Sans"/>
              </a:rPr>
              <a:t>Our Mission</a:t>
            </a:r>
          </a:p>
          <a:p>
            <a:pPr marL="645159" lvl="1" indent="-342900" algn="l">
              <a:lnSpc>
                <a:spcPct val="150000"/>
              </a:lnSpc>
              <a:buFont typeface="+mj-lt"/>
              <a:buAutoNum type="arabicPeriod"/>
            </a:pPr>
            <a:r>
              <a:rPr lang="en-CA" sz="1600" dirty="0">
                <a:solidFill>
                  <a:schemeClr val="bg2"/>
                </a:solidFill>
              </a:rPr>
              <a:t>The solution</a:t>
            </a:r>
            <a:endParaRPr lang="en-US" sz="1600" dirty="0">
              <a:solidFill>
                <a:schemeClr val="bg2"/>
              </a:solidFill>
              <a:sym typeface="Public Sans"/>
            </a:endParaRPr>
          </a:p>
          <a:p>
            <a:pPr marL="645159" lvl="1" indent="-342900" algn="l">
              <a:lnSpc>
                <a:spcPct val="150000"/>
              </a:lnSpc>
              <a:buFont typeface="+mj-lt"/>
              <a:buAutoNum type="arabicPeriod"/>
            </a:pPr>
            <a:r>
              <a:rPr lang="en-US" sz="1600" dirty="0">
                <a:solidFill>
                  <a:schemeClr val="bg2"/>
                </a:solidFill>
                <a:sym typeface="Public Sans"/>
              </a:rPr>
              <a:t>Problem Statement</a:t>
            </a:r>
          </a:p>
          <a:p>
            <a:pPr marL="645159" lvl="1" indent="-342900" algn="l">
              <a:lnSpc>
                <a:spcPct val="150000"/>
              </a:lnSpc>
              <a:buFont typeface="+mj-lt"/>
              <a:buAutoNum type="arabicPeriod"/>
            </a:pPr>
            <a:r>
              <a:rPr lang="en-US" sz="1600" dirty="0">
                <a:solidFill>
                  <a:schemeClr val="bg2"/>
                </a:solidFill>
                <a:sym typeface="Public Sans"/>
              </a:rPr>
              <a:t>Market opportunity</a:t>
            </a:r>
          </a:p>
          <a:p>
            <a:pPr marL="645159" lvl="1" indent="-342900" algn="l">
              <a:lnSpc>
                <a:spcPct val="150000"/>
              </a:lnSpc>
              <a:buFont typeface="+mj-lt"/>
              <a:buAutoNum type="arabicPeriod"/>
            </a:pPr>
            <a:r>
              <a:rPr lang="en-CA" sz="1600" i="0" dirty="0">
                <a:solidFill>
                  <a:schemeClr val="bg2"/>
                </a:solidFill>
                <a:effectLst/>
              </a:rPr>
              <a:t>Technology/Innovation</a:t>
            </a:r>
            <a:endParaRPr lang="en-US" sz="1600" dirty="0">
              <a:solidFill>
                <a:schemeClr val="bg2"/>
              </a:solidFill>
              <a:sym typeface="Public Sans"/>
            </a:endParaRPr>
          </a:p>
          <a:p>
            <a:pPr marL="645159" lvl="1" indent="-342900" algn="l">
              <a:lnSpc>
                <a:spcPct val="150000"/>
              </a:lnSpc>
              <a:buFont typeface="+mj-lt"/>
              <a:buAutoNum type="arabicPeriod"/>
            </a:pPr>
            <a:r>
              <a:rPr lang="en-US" sz="1600" dirty="0">
                <a:solidFill>
                  <a:schemeClr val="bg2"/>
                </a:solidFill>
                <a:sym typeface="Public Sans"/>
              </a:rPr>
              <a:t>Products and Services</a:t>
            </a:r>
          </a:p>
          <a:p>
            <a:pPr marL="645159" lvl="1" indent="-342900" algn="l">
              <a:lnSpc>
                <a:spcPct val="150000"/>
              </a:lnSpc>
              <a:buFont typeface="+mj-lt"/>
              <a:buAutoNum type="arabicPeriod"/>
            </a:pPr>
            <a:r>
              <a:rPr lang="en-US" sz="1600" dirty="0">
                <a:solidFill>
                  <a:schemeClr val="bg2"/>
                </a:solidFill>
                <a:sym typeface="Public Sans"/>
              </a:rPr>
              <a:t>Our Product</a:t>
            </a:r>
          </a:p>
          <a:p>
            <a:pPr marL="645159" lvl="1" indent="-342900">
              <a:lnSpc>
                <a:spcPct val="150000"/>
              </a:lnSpc>
              <a:buFont typeface="+mj-lt"/>
              <a:buAutoNum type="arabicPeriod"/>
            </a:pPr>
            <a:r>
              <a:rPr lang="en-US" sz="1600" dirty="0">
                <a:solidFill>
                  <a:schemeClr val="bg2"/>
                </a:solidFill>
                <a:sym typeface="Public Sans"/>
              </a:rPr>
              <a:t>Meet The Team</a:t>
            </a:r>
          </a:p>
          <a:p>
            <a:pPr marL="645159" lvl="1" indent="-342900" algn="l">
              <a:lnSpc>
                <a:spcPct val="150000"/>
              </a:lnSpc>
              <a:buFont typeface="+mj-lt"/>
              <a:buAutoNum type="arabicPeriod"/>
            </a:pPr>
            <a:r>
              <a:rPr lang="en-US" sz="1600" dirty="0">
                <a:solidFill>
                  <a:schemeClr val="bg2"/>
                </a:solidFill>
                <a:sym typeface="Public Sans"/>
              </a:rPr>
              <a:t>Competitive Analysis </a:t>
            </a:r>
          </a:p>
          <a:p>
            <a:pPr marL="645159" lvl="1" indent="-342900" algn="l">
              <a:lnSpc>
                <a:spcPct val="150000"/>
              </a:lnSpc>
              <a:buFont typeface="+mj-lt"/>
              <a:buAutoNum type="arabicPeriod"/>
            </a:pPr>
            <a:r>
              <a:rPr lang="en-US" sz="1600" dirty="0">
                <a:solidFill>
                  <a:schemeClr val="bg2"/>
                </a:solidFill>
                <a:sym typeface="Public Sans"/>
              </a:rPr>
              <a:t>Size of Market</a:t>
            </a:r>
          </a:p>
          <a:p>
            <a:pPr marL="645159" lvl="1" indent="-342900" algn="l">
              <a:lnSpc>
                <a:spcPct val="150000"/>
              </a:lnSpc>
              <a:buFont typeface="+mj-lt"/>
              <a:buAutoNum type="arabicPeriod"/>
            </a:pPr>
            <a:r>
              <a:rPr lang="en-US" sz="1600" dirty="0">
                <a:solidFill>
                  <a:schemeClr val="bg2"/>
                </a:solidFill>
                <a:sym typeface="Public Sans"/>
              </a:rPr>
              <a:t>Our Numbers</a:t>
            </a:r>
          </a:p>
          <a:p>
            <a:pPr marL="645159" lvl="1" indent="-342900" algn="l">
              <a:lnSpc>
                <a:spcPct val="150000"/>
              </a:lnSpc>
              <a:buFont typeface="+mj-lt"/>
              <a:buAutoNum type="arabicPeriod"/>
            </a:pPr>
            <a:r>
              <a:rPr lang="en-US" sz="1600" dirty="0">
                <a:solidFill>
                  <a:schemeClr val="bg2"/>
                </a:solidFill>
                <a:sym typeface="Public Sans"/>
              </a:rPr>
              <a:t>Use of Funds</a:t>
            </a:r>
          </a:p>
          <a:p>
            <a:pPr marL="645159" lvl="1" indent="-342900" algn="l">
              <a:lnSpc>
                <a:spcPct val="150000"/>
              </a:lnSpc>
              <a:buFont typeface="+mj-lt"/>
              <a:buAutoNum type="arabicPeriod"/>
            </a:pPr>
            <a:r>
              <a:rPr lang="en-US" sz="1600" i="0" dirty="0">
                <a:solidFill>
                  <a:schemeClr val="bg2"/>
                </a:solidFill>
                <a:effectLst/>
              </a:rPr>
              <a:t>Key Goals for the Next Years</a:t>
            </a:r>
          </a:p>
          <a:p>
            <a:pPr marL="645159" lvl="1" indent="-342900" algn="l">
              <a:lnSpc>
                <a:spcPct val="150000"/>
              </a:lnSpc>
              <a:buFont typeface="+mj-lt"/>
              <a:buAutoNum type="arabicPeriod"/>
            </a:pPr>
            <a:r>
              <a:rPr lang="en-CA" sz="1600" i="0" dirty="0">
                <a:solidFill>
                  <a:schemeClr val="bg2"/>
                </a:solidFill>
                <a:effectLst/>
              </a:rPr>
              <a:t>Marketing Strategy</a:t>
            </a:r>
            <a:endParaRPr lang="en-US" sz="1600" dirty="0">
              <a:solidFill>
                <a:schemeClr val="bg2"/>
              </a:solidFill>
              <a:sym typeface="Public Sans"/>
            </a:endParaRPr>
          </a:p>
        </p:txBody>
      </p:sp>
      <p:grpSp>
        <p:nvGrpSpPr>
          <p:cNvPr id="10" name="Group 9">
            <a:extLst>
              <a:ext uri="{FF2B5EF4-FFF2-40B4-BE49-F238E27FC236}">
                <a16:creationId xmlns:a16="http://schemas.microsoft.com/office/drawing/2014/main" id="{5BE76F5D-ECC7-9D09-CE36-7F987DA3FE87}"/>
              </a:ext>
            </a:extLst>
          </p:cNvPr>
          <p:cNvGrpSpPr/>
          <p:nvPr/>
        </p:nvGrpSpPr>
        <p:grpSpPr>
          <a:xfrm>
            <a:off x="10234770" y="3912037"/>
            <a:ext cx="2400505" cy="2624907"/>
            <a:chOff x="10234770" y="3912037"/>
            <a:chExt cx="2400505" cy="2624907"/>
          </a:xfrm>
        </p:grpSpPr>
        <p:pic>
          <p:nvPicPr>
            <p:cNvPr id="8" name="Picture 7" descr="A green plant with leaves&#10;&#10;AI-generated content may be incorrect.">
              <a:extLst>
                <a:ext uri="{FF2B5EF4-FFF2-40B4-BE49-F238E27FC236}">
                  <a16:creationId xmlns:a16="http://schemas.microsoft.com/office/drawing/2014/main" id="{7FDFEEAC-6BC6-719E-E9B2-694F4CC1949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991554" y="3912037"/>
              <a:ext cx="1643721" cy="1643721"/>
            </a:xfrm>
            <a:prstGeom prst="rect">
              <a:avLst/>
            </a:prstGeom>
          </p:spPr>
        </p:pic>
        <p:pic>
          <p:nvPicPr>
            <p:cNvPr id="9" name="Picture 8" descr="A green plant with leaves&#10;&#10;AI-generated content may be incorrect.">
              <a:extLst>
                <a:ext uri="{FF2B5EF4-FFF2-40B4-BE49-F238E27FC236}">
                  <a16:creationId xmlns:a16="http://schemas.microsoft.com/office/drawing/2014/main" id="{39E6D54E-233C-E977-77D2-2E68D2C553A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flipH="1">
              <a:off x="10234770" y="5091322"/>
              <a:ext cx="1445622" cy="1445622"/>
            </a:xfrm>
            <a:prstGeom prst="rect">
              <a:avLst/>
            </a:prstGeom>
          </p:spPr>
        </p:pic>
      </p:grpSp>
      <p:pic>
        <p:nvPicPr>
          <p:cNvPr id="11" name="Picture Placeholder 10" descr="A group of people working in a field&#10;&#10;AI-generated content may be incorrect.">
            <a:extLst>
              <a:ext uri="{FF2B5EF4-FFF2-40B4-BE49-F238E27FC236}">
                <a16:creationId xmlns:a16="http://schemas.microsoft.com/office/drawing/2014/main" id="{BB9A7410-AB02-7285-D72E-C716C5BE8F9F}"/>
              </a:ext>
            </a:extLst>
          </p:cNvPr>
          <p:cNvPicPr>
            <a:picLocks noGrp="1" noChangeAspect="1"/>
          </p:cNvPicPr>
          <p:nvPr>
            <p:ph type="pic" sz="quarter" idx="13"/>
          </p:nvPr>
        </p:nvPicPr>
        <p:blipFill>
          <a:blip r:embed="rId4"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32657185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5D48AA-3DD9-8ADB-F0B7-110E16B7066D}"/>
              </a:ext>
            </a:extLst>
          </p:cNvPr>
          <p:cNvSpPr>
            <a:spLocks noGrp="1"/>
          </p:cNvSpPr>
          <p:nvPr>
            <p:ph type="title"/>
          </p:nvPr>
        </p:nvSpPr>
        <p:spPr/>
        <p:txBody>
          <a:bodyPr/>
          <a:lstStyle/>
          <a:p>
            <a:r>
              <a:rPr lang="en-CA" dirty="0"/>
              <a:t>Our mission</a:t>
            </a:r>
          </a:p>
        </p:txBody>
      </p:sp>
      <p:sp>
        <p:nvSpPr>
          <p:cNvPr id="4" name="Footer Placeholder 3">
            <a:extLst>
              <a:ext uri="{FF2B5EF4-FFF2-40B4-BE49-F238E27FC236}">
                <a16:creationId xmlns:a16="http://schemas.microsoft.com/office/drawing/2014/main" id="{FE6C5060-6B33-1E30-5171-41A03FDEEDAE}"/>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5" name="Slide Number Placeholder 4">
            <a:extLst>
              <a:ext uri="{FF2B5EF4-FFF2-40B4-BE49-F238E27FC236}">
                <a16:creationId xmlns:a16="http://schemas.microsoft.com/office/drawing/2014/main" id="{F4F46CFE-0B07-118F-2474-8F6879B3E98B}"/>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3</a:t>
            </a:fld>
            <a:endParaRPr lang="en-IN" dirty="0"/>
          </a:p>
        </p:txBody>
      </p:sp>
      <p:sp>
        <p:nvSpPr>
          <p:cNvPr id="7" name="TextBox 6">
            <a:extLst>
              <a:ext uri="{FF2B5EF4-FFF2-40B4-BE49-F238E27FC236}">
                <a16:creationId xmlns:a16="http://schemas.microsoft.com/office/drawing/2014/main" id="{6106CB2A-6A5A-CEBA-B7CB-E777184B93E9}"/>
              </a:ext>
            </a:extLst>
          </p:cNvPr>
          <p:cNvSpPr txBox="1"/>
          <p:nvPr/>
        </p:nvSpPr>
        <p:spPr>
          <a:xfrm>
            <a:off x="444138" y="1233488"/>
            <a:ext cx="11502298" cy="1708160"/>
          </a:xfrm>
          <a:prstGeom prst="rect">
            <a:avLst/>
          </a:prstGeom>
          <a:noFill/>
        </p:spPr>
        <p:txBody>
          <a:bodyPr wrap="square">
            <a:spAutoFit/>
          </a:bodyPr>
          <a:lstStyle/>
          <a:p>
            <a:pPr>
              <a:lnSpc>
                <a:spcPct val="150000"/>
              </a:lnSpc>
            </a:pPr>
            <a:r>
              <a:rPr lang="en-US" sz="2400" b="1" i="0" dirty="0">
                <a:solidFill>
                  <a:schemeClr val="bg2"/>
                </a:solidFill>
                <a:effectLst/>
                <a:latin typeface="+mj-lt"/>
              </a:rPr>
              <a:t>To revolutionize sustainable agriculture by empowering farmers with innovative technologies that increase yields, conserve resources, and build climate resilience – ensuring food security for future generations.</a:t>
            </a:r>
            <a:endParaRPr lang="en-CA" sz="2400" dirty="0">
              <a:solidFill>
                <a:schemeClr val="bg2"/>
              </a:solidFill>
              <a:latin typeface="+mj-lt"/>
            </a:endParaRPr>
          </a:p>
        </p:txBody>
      </p:sp>
      <p:grpSp>
        <p:nvGrpSpPr>
          <p:cNvPr id="12" name="Group 11">
            <a:extLst>
              <a:ext uri="{FF2B5EF4-FFF2-40B4-BE49-F238E27FC236}">
                <a16:creationId xmlns:a16="http://schemas.microsoft.com/office/drawing/2014/main" id="{753795D3-91A9-8A89-A970-5B95414B1B9D}"/>
              </a:ext>
            </a:extLst>
          </p:cNvPr>
          <p:cNvGrpSpPr/>
          <p:nvPr/>
        </p:nvGrpSpPr>
        <p:grpSpPr>
          <a:xfrm>
            <a:off x="507934" y="3556007"/>
            <a:ext cx="11176132" cy="2399502"/>
            <a:chOff x="253104" y="3895817"/>
            <a:chExt cx="11529487" cy="2475367"/>
          </a:xfrm>
        </p:grpSpPr>
        <p:sp>
          <p:nvSpPr>
            <p:cNvPr id="8" name="Oval 7">
              <a:extLst>
                <a:ext uri="{FF2B5EF4-FFF2-40B4-BE49-F238E27FC236}">
                  <a16:creationId xmlns:a16="http://schemas.microsoft.com/office/drawing/2014/main" id="{8F83E5AB-C144-F355-33A8-27E16CD34293}"/>
                </a:ext>
              </a:extLst>
            </p:cNvPr>
            <p:cNvSpPr/>
            <p:nvPr/>
          </p:nvSpPr>
          <p:spPr>
            <a:xfrm flipH="1">
              <a:off x="253104" y="3895817"/>
              <a:ext cx="2475393" cy="2475367"/>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sz="1600" i="0" dirty="0">
                  <a:solidFill>
                    <a:schemeClr val="tx2">
                      <a:lumMod val="85000"/>
                      <a:lumOff val="15000"/>
                    </a:schemeClr>
                  </a:solidFill>
                  <a:effectLst/>
                </a:rPr>
                <a:t> Farmer-Centric Innovation</a:t>
              </a:r>
              <a:endParaRPr lang="en-US" sz="1600" i="0" dirty="0">
                <a:solidFill>
                  <a:schemeClr val="tx2">
                    <a:lumMod val="85000"/>
                    <a:lumOff val="15000"/>
                  </a:schemeClr>
                </a:solidFill>
                <a:effectLst/>
              </a:endParaRPr>
            </a:p>
          </p:txBody>
        </p:sp>
        <p:sp>
          <p:nvSpPr>
            <p:cNvPr id="9" name="Oval 8">
              <a:extLst>
                <a:ext uri="{FF2B5EF4-FFF2-40B4-BE49-F238E27FC236}">
                  <a16:creationId xmlns:a16="http://schemas.microsoft.com/office/drawing/2014/main" id="{F8E03E68-FFA6-D4AB-8B9B-BEC3C7A1A098}"/>
                </a:ext>
              </a:extLst>
            </p:cNvPr>
            <p:cNvSpPr/>
            <p:nvPr/>
          </p:nvSpPr>
          <p:spPr>
            <a:xfrm flipH="1">
              <a:off x="3271135" y="3895817"/>
              <a:ext cx="2475393" cy="2475367"/>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sz="1600" i="0" dirty="0">
                  <a:solidFill>
                    <a:schemeClr val="tx2">
                      <a:lumMod val="85000"/>
                      <a:lumOff val="15000"/>
                    </a:schemeClr>
                  </a:solidFill>
                  <a:effectLst/>
                </a:rPr>
                <a:t>Resource Stewardship</a:t>
              </a:r>
              <a:endParaRPr lang="en-US" sz="1600" i="0" dirty="0">
                <a:solidFill>
                  <a:schemeClr val="tx2">
                    <a:lumMod val="85000"/>
                    <a:lumOff val="15000"/>
                  </a:schemeClr>
                </a:solidFill>
                <a:effectLst/>
              </a:endParaRPr>
            </a:p>
          </p:txBody>
        </p:sp>
        <p:sp>
          <p:nvSpPr>
            <p:cNvPr id="10" name="Oval 9">
              <a:extLst>
                <a:ext uri="{FF2B5EF4-FFF2-40B4-BE49-F238E27FC236}">
                  <a16:creationId xmlns:a16="http://schemas.microsoft.com/office/drawing/2014/main" id="{E532FBF2-F78F-FE73-E9A2-41CB0479C982}"/>
                </a:ext>
              </a:extLst>
            </p:cNvPr>
            <p:cNvSpPr/>
            <p:nvPr/>
          </p:nvSpPr>
          <p:spPr>
            <a:xfrm flipH="1">
              <a:off x="6289166" y="3895817"/>
              <a:ext cx="2475393" cy="2475367"/>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sz="1600" i="0" dirty="0">
                  <a:solidFill>
                    <a:schemeClr val="tx2">
                      <a:lumMod val="85000"/>
                      <a:lumOff val="15000"/>
                    </a:schemeClr>
                  </a:solidFill>
                  <a:effectLst/>
                </a:rPr>
                <a:t>Collaborative Growth</a:t>
              </a:r>
              <a:endParaRPr lang="en-US" sz="1600" i="0" dirty="0">
                <a:solidFill>
                  <a:schemeClr val="tx2">
                    <a:lumMod val="85000"/>
                    <a:lumOff val="15000"/>
                  </a:schemeClr>
                </a:solidFill>
                <a:effectLst/>
              </a:endParaRPr>
            </a:p>
          </p:txBody>
        </p:sp>
        <p:sp>
          <p:nvSpPr>
            <p:cNvPr id="11" name="Oval 10">
              <a:extLst>
                <a:ext uri="{FF2B5EF4-FFF2-40B4-BE49-F238E27FC236}">
                  <a16:creationId xmlns:a16="http://schemas.microsoft.com/office/drawing/2014/main" id="{A2D0E7BB-714C-F1DC-6709-93FE6068113C}"/>
                </a:ext>
              </a:extLst>
            </p:cNvPr>
            <p:cNvSpPr/>
            <p:nvPr/>
          </p:nvSpPr>
          <p:spPr>
            <a:xfrm flipH="1">
              <a:off x="9307198" y="3895817"/>
              <a:ext cx="2475393" cy="2475367"/>
            </a:xfrm>
            <a:prstGeom prst="ellipse">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sz="1600" i="0" dirty="0">
                  <a:solidFill>
                    <a:schemeClr val="tx2">
                      <a:lumMod val="85000"/>
                      <a:lumOff val="15000"/>
                    </a:schemeClr>
                  </a:solidFill>
                  <a:effectLst/>
                </a:rPr>
                <a:t>Data-Driven Integrity</a:t>
              </a:r>
              <a:endParaRPr lang="en-US" sz="1600" i="0" dirty="0">
                <a:solidFill>
                  <a:schemeClr val="tx2">
                    <a:lumMod val="85000"/>
                    <a:lumOff val="15000"/>
                  </a:schemeClr>
                </a:solidFill>
                <a:effectLst/>
              </a:endParaRPr>
            </a:p>
          </p:txBody>
        </p:sp>
      </p:grpSp>
      <p:pic>
        <p:nvPicPr>
          <p:cNvPr id="14" name="Picture 13" descr="A green plant with leaves&#10;&#10;AI-generated content may be incorrect.">
            <a:extLst>
              <a:ext uri="{FF2B5EF4-FFF2-40B4-BE49-F238E27FC236}">
                <a16:creationId xmlns:a16="http://schemas.microsoft.com/office/drawing/2014/main" id="{71BE47EC-5BA1-3A60-4221-E61903DEDA3D}"/>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924131" y="5124246"/>
            <a:ext cx="1445622" cy="1445622"/>
          </a:xfrm>
          <a:prstGeom prst="rect">
            <a:avLst/>
          </a:prstGeom>
        </p:spPr>
      </p:pic>
      <p:pic>
        <p:nvPicPr>
          <p:cNvPr id="15" name="Picture 14" descr="A green plant with leaves&#10;&#10;AI-generated content may be incorrect.">
            <a:extLst>
              <a:ext uri="{FF2B5EF4-FFF2-40B4-BE49-F238E27FC236}">
                <a16:creationId xmlns:a16="http://schemas.microsoft.com/office/drawing/2014/main" id="{9E33BA77-FE0B-463F-C054-C33350C2AC05}"/>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flipH="1">
            <a:off x="2967078" y="5124246"/>
            <a:ext cx="1445622" cy="1445622"/>
          </a:xfrm>
          <a:prstGeom prst="rect">
            <a:avLst/>
          </a:prstGeom>
        </p:spPr>
      </p:pic>
    </p:spTree>
    <p:extLst>
      <p:ext uri="{BB962C8B-B14F-4D97-AF65-F5344CB8AC3E}">
        <p14:creationId xmlns:p14="http://schemas.microsoft.com/office/powerpoint/2010/main" val="40441789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0902E6-A7C4-06A5-9C85-70CA78A63794}"/>
              </a:ext>
            </a:extLst>
          </p:cNvPr>
          <p:cNvSpPr>
            <a:spLocks noGrp="1"/>
          </p:cNvSpPr>
          <p:nvPr>
            <p:ph type="title"/>
          </p:nvPr>
        </p:nvSpPr>
        <p:spPr/>
        <p:txBody>
          <a:bodyPr/>
          <a:lstStyle/>
          <a:p>
            <a:r>
              <a:rPr lang="en-CA" dirty="0"/>
              <a:t>The solution</a:t>
            </a:r>
          </a:p>
        </p:txBody>
      </p:sp>
      <p:sp>
        <p:nvSpPr>
          <p:cNvPr id="4" name="Footer Placeholder 3">
            <a:extLst>
              <a:ext uri="{FF2B5EF4-FFF2-40B4-BE49-F238E27FC236}">
                <a16:creationId xmlns:a16="http://schemas.microsoft.com/office/drawing/2014/main" id="{5C73A13F-C699-A5B2-8127-48C549B20802}"/>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5" name="Slide Number Placeholder 4">
            <a:extLst>
              <a:ext uri="{FF2B5EF4-FFF2-40B4-BE49-F238E27FC236}">
                <a16:creationId xmlns:a16="http://schemas.microsoft.com/office/drawing/2014/main" id="{B288D2AF-0BFC-8853-8419-83AE88076330}"/>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4</a:t>
            </a:fld>
            <a:endParaRPr lang="en-IN" dirty="0"/>
          </a:p>
        </p:txBody>
      </p:sp>
      <p:grpSp>
        <p:nvGrpSpPr>
          <p:cNvPr id="11" name="Group 10">
            <a:extLst>
              <a:ext uri="{FF2B5EF4-FFF2-40B4-BE49-F238E27FC236}">
                <a16:creationId xmlns:a16="http://schemas.microsoft.com/office/drawing/2014/main" id="{72ECA03B-4604-019A-15B8-2200E05A807D}"/>
              </a:ext>
            </a:extLst>
          </p:cNvPr>
          <p:cNvGrpSpPr/>
          <p:nvPr/>
        </p:nvGrpSpPr>
        <p:grpSpPr>
          <a:xfrm>
            <a:off x="7473279" y="1160462"/>
            <a:ext cx="3768944" cy="4787579"/>
            <a:chOff x="7824095" y="1928515"/>
            <a:chExt cx="4114801" cy="4361885"/>
          </a:xfrm>
        </p:grpSpPr>
        <p:sp>
          <p:nvSpPr>
            <p:cNvPr id="10" name="Rectangle: Top Corners Rounded 9">
              <a:extLst>
                <a:ext uri="{FF2B5EF4-FFF2-40B4-BE49-F238E27FC236}">
                  <a16:creationId xmlns:a16="http://schemas.microsoft.com/office/drawing/2014/main" id="{003DCD3F-FBB9-D40C-49BF-82D17CEDE190}"/>
                </a:ext>
              </a:extLst>
            </p:cNvPr>
            <p:cNvSpPr/>
            <p:nvPr/>
          </p:nvSpPr>
          <p:spPr>
            <a:xfrm flipV="1">
              <a:off x="7824095" y="1928515"/>
              <a:ext cx="4114801" cy="4361885"/>
            </a:xfrm>
            <a:prstGeom prst="round2SameRect">
              <a:avLst>
                <a:gd name="adj1" fmla="val 50000"/>
                <a:gd name="adj2" fmla="val 0"/>
              </a:avLst>
            </a:prstGeom>
            <a:solidFill>
              <a:schemeClr val="accent2"/>
            </a:solidFill>
            <a:ln w="254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9" name="TextBox 8">
              <a:extLst>
                <a:ext uri="{FF2B5EF4-FFF2-40B4-BE49-F238E27FC236}">
                  <a16:creationId xmlns:a16="http://schemas.microsoft.com/office/drawing/2014/main" id="{D69EFB49-4F83-2495-77B6-C32CE320397E}"/>
                </a:ext>
              </a:extLst>
            </p:cNvPr>
            <p:cNvSpPr txBox="1"/>
            <p:nvPr/>
          </p:nvSpPr>
          <p:spPr>
            <a:xfrm>
              <a:off x="8187932" y="2282307"/>
              <a:ext cx="3387125" cy="3224717"/>
            </a:xfrm>
            <a:prstGeom prst="rect">
              <a:avLst/>
            </a:prstGeom>
            <a:noFill/>
          </p:spPr>
          <p:txBody>
            <a:bodyPr wrap="square">
              <a:spAutoFit/>
            </a:bodyPr>
            <a:lstStyle/>
            <a:p>
              <a:pPr marL="285750" indent="-285750" algn="l">
                <a:buFont typeface="Courier New" panose="02070309020205020404" pitchFamily="49" charset="0"/>
                <a:buChar char="o"/>
              </a:pPr>
              <a:r>
                <a:rPr lang="en-US" sz="1400" b="1" dirty="0">
                  <a:solidFill>
                    <a:schemeClr val="tx2">
                      <a:lumMod val="85000"/>
                      <a:lumOff val="15000"/>
                    </a:schemeClr>
                  </a:solidFill>
                  <a:effectLst/>
                </a:rPr>
                <a:t>Precision Farming Tech</a:t>
              </a:r>
              <a:br>
                <a:rPr lang="en-US" sz="1400" b="0" dirty="0">
                  <a:solidFill>
                    <a:schemeClr val="tx2">
                      <a:lumMod val="85000"/>
                      <a:lumOff val="15000"/>
                    </a:schemeClr>
                  </a:solidFill>
                  <a:effectLst/>
                </a:rPr>
              </a:br>
              <a:r>
                <a:rPr lang="en-US" sz="1400" b="0" dirty="0">
                  <a:solidFill>
                    <a:schemeClr val="tx2">
                      <a:lumMod val="85000"/>
                      <a:lumOff val="15000"/>
                    </a:schemeClr>
                  </a:solidFill>
                  <a:effectLst/>
                </a:rPr>
                <a:t>AI-powered soil sensors + irrigation control cut water use by 50% while boosting yields.</a:t>
              </a:r>
            </a:p>
            <a:p>
              <a:pPr marL="285750" indent="-285750" algn="l">
                <a:buFont typeface="Courier New" panose="02070309020205020404" pitchFamily="49" charset="0"/>
                <a:buChar char="o"/>
              </a:pPr>
              <a:r>
                <a:rPr lang="en-US" sz="1400" b="1" dirty="0">
                  <a:solidFill>
                    <a:schemeClr val="tx2">
                      <a:lumMod val="85000"/>
                      <a:lumOff val="15000"/>
                    </a:schemeClr>
                  </a:solidFill>
                  <a:effectLst/>
                </a:rPr>
                <a:t>Climate-Resilient Seeds</a:t>
              </a:r>
              <a:br>
                <a:rPr lang="en-US" sz="1400" b="0" dirty="0">
                  <a:solidFill>
                    <a:schemeClr val="tx2">
                      <a:lumMod val="85000"/>
                      <a:lumOff val="15000"/>
                    </a:schemeClr>
                  </a:solidFill>
                  <a:effectLst/>
                </a:rPr>
              </a:br>
              <a:r>
                <a:rPr lang="en-US" sz="1400" b="0" dirty="0">
                  <a:solidFill>
                    <a:schemeClr val="tx2">
                      <a:lumMod val="85000"/>
                      <a:lumOff val="15000"/>
                    </a:schemeClr>
                  </a:solidFill>
                  <a:effectLst/>
                </a:rPr>
                <a:t>Patented drought-resistant crops deliver 40% higher productivity in arid conditions.</a:t>
              </a:r>
            </a:p>
            <a:p>
              <a:pPr marL="285750" indent="-285750" algn="l">
                <a:buFont typeface="Courier New" panose="02070309020205020404" pitchFamily="49" charset="0"/>
                <a:buChar char="o"/>
              </a:pPr>
              <a:r>
                <a:rPr lang="en-US" sz="1400" b="1" dirty="0">
                  <a:solidFill>
                    <a:schemeClr val="tx2">
                      <a:lumMod val="85000"/>
                      <a:lumOff val="15000"/>
                    </a:schemeClr>
                  </a:solidFill>
                  <a:effectLst/>
                </a:rPr>
                <a:t>Direct Market Access</a:t>
              </a:r>
              <a:br>
                <a:rPr lang="en-US" sz="1400" b="0" dirty="0">
                  <a:solidFill>
                    <a:schemeClr val="tx2">
                      <a:lumMod val="85000"/>
                      <a:lumOff val="15000"/>
                    </a:schemeClr>
                  </a:solidFill>
                  <a:effectLst/>
                </a:rPr>
              </a:br>
              <a:r>
                <a:rPr lang="en-US" sz="1400" b="0" dirty="0">
                  <a:solidFill>
                    <a:schemeClr val="tx2">
                      <a:lumMod val="85000"/>
                      <a:lumOff val="15000"/>
                    </a:schemeClr>
                  </a:solidFill>
                  <a:effectLst/>
                </a:rPr>
                <a:t>Mobile platform connects farmers to buyers, increasing incomes by 30%.</a:t>
              </a:r>
            </a:p>
            <a:p>
              <a:pPr marL="285750" indent="-285750" algn="l">
                <a:buFont typeface="Courier New" panose="02070309020205020404" pitchFamily="49" charset="0"/>
                <a:buChar char="o"/>
              </a:pPr>
              <a:r>
                <a:rPr lang="en-US" sz="1400" b="1" dirty="0">
                  <a:solidFill>
                    <a:schemeClr val="tx2">
                      <a:lumMod val="85000"/>
                      <a:lumOff val="15000"/>
                    </a:schemeClr>
                  </a:solidFill>
                  <a:effectLst/>
                </a:rPr>
                <a:t>Circular Sustainability</a:t>
              </a:r>
              <a:br>
                <a:rPr lang="en-US" sz="1400" b="0" dirty="0">
                  <a:solidFill>
                    <a:schemeClr val="tx2">
                      <a:lumMod val="85000"/>
                      <a:lumOff val="15000"/>
                    </a:schemeClr>
                  </a:solidFill>
                  <a:effectLst/>
                </a:rPr>
              </a:br>
              <a:r>
                <a:rPr lang="en-US" sz="1400" b="0" dirty="0">
                  <a:solidFill>
                    <a:schemeClr val="tx2">
                      <a:lumMod val="85000"/>
                      <a:lumOff val="15000"/>
                    </a:schemeClr>
                  </a:solidFill>
                  <a:effectLst/>
                </a:rPr>
                <a:t>Zero-waste processing turns crop waste into organic fertilizer, closing the loop.</a:t>
              </a:r>
            </a:p>
          </p:txBody>
        </p:sp>
      </p:grpSp>
      <p:sp>
        <p:nvSpPr>
          <p:cNvPr id="12" name="TextBox 11">
            <a:extLst>
              <a:ext uri="{FF2B5EF4-FFF2-40B4-BE49-F238E27FC236}">
                <a16:creationId xmlns:a16="http://schemas.microsoft.com/office/drawing/2014/main" id="{0BDFC14D-A982-A09B-68EA-EB935D36C224}"/>
              </a:ext>
            </a:extLst>
          </p:cNvPr>
          <p:cNvSpPr txBox="1"/>
          <p:nvPr/>
        </p:nvSpPr>
        <p:spPr>
          <a:xfrm>
            <a:off x="391887" y="1869175"/>
            <a:ext cx="6858000" cy="3366499"/>
          </a:xfrm>
          <a:prstGeom prst="rect">
            <a:avLst/>
          </a:prstGeom>
          <a:noFill/>
        </p:spPr>
        <p:txBody>
          <a:bodyPr wrap="square">
            <a:spAutoFit/>
          </a:bodyPr>
          <a:lstStyle/>
          <a:p>
            <a:pPr>
              <a:lnSpc>
                <a:spcPct val="150000"/>
              </a:lnSpc>
            </a:pPr>
            <a:r>
              <a:rPr lang="en-US" sz="2400" b="0" dirty="0">
                <a:solidFill>
                  <a:schemeClr val="bg2"/>
                </a:solidFill>
                <a:effectLst/>
                <a:latin typeface="+mj-lt"/>
              </a:rPr>
              <a:t>We combine cutting-edge technology/practice with farmer-friendly design to deliver quantifiable benefit. </a:t>
            </a:r>
            <a:r>
              <a:rPr lang="en-CA" sz="2400" b="0" i="0" dirty="0">
                <a:solidFill>
                  <a:schemeClr val="bg2"/>
                </a:solidFill>
                <a:effectLst/>
                <a:latin typeface="+mj-lt"/>
                <a:cs typeface="Aparajita" panose="02020603050405020304" pitchFamily="18" charset="0"/>
              </a:rPr>
              <a:t>Lorem ipsum dolor sit </a:t>
            </a:r>
            <a:r>
              <a:rPr lang="en-CA" sz="2400" b="0" i="0" dirty="0" err="1">
                <a:solidFill>
                  <a:schemeClr val="bg2"/>
                </a:solidFill>
                <a:effectLst/>
                <a:latin typeface="+mj-lt"/>
                <a:cs typeface="Aparajita" panose="02020603050405020304" pitchFamily="18" charset="0"/>
              </a:rPr>
              <a:t>amet</a:t>
            </a:r>
            <a:r>
              <a:rPr lang="en-CA" sz="2400" b="0" i="0" dirty="0">
                <a:solidFill>
                  <a:schemeClr val="bg2"/>
                </a:solidFill>
                <a:effectLst/>
                <a:latin typeface="+mj-lt"/>
                <a:cs typeface="Aparajita" panose="02020603050405020304" pitchFamily="18" charset="0"/>
              </a:rPr>
              <a:t>, </a:t>
            </a:r>
            <a:r>
              <a:rPr lang="en-CA" sz="2400" b="0" i="0" dirty="0" err="1">
                <a:solidFill>
                  <a:schemeClr val="bg2"/>
                </a:solidFill>
                <a:effectLst/>
                <a:latin typeface="+mj-lt"/>
                <a:cs typeface="Aparajita" panose="02020603050405020304" pitchFamily="18" charset="0"/>
              </a:rPr>
              <a:t>consectetur</a:t>
            </a:r>
            <a:r>
              <a:rPr lang="en-CA" sz="2400" b="0" i="0" dirty="0">
                <a:solidFill>
                  <a:schemeClr val="bg2"/>
                </a:solidFill>
                <a:effectLst/>
                <a:latin typeface="+mj-lt"/>
                <a:cs typeface="Aparajita" panose="02020603050405020304" pitchFamily="18" charset="0"/>
              </a:rPr>
              <a:t> </a:t>
            </a:r>
            <a:r>
              <a:rPr lang="en-CA" sz="2400" b="0" i="0" dirty="0" err="1">
                <a:solidFill>
                  <a:schemeClr val="bg2"/>
                </a:solidFill>
                <a:effectLst/>
                <a:latin typeface="+mj-lt"/>
                <a:cs typeface="Aparajita" panose="02020603050405020304" pitchFamily="18" charset="0"/>
              </a:rPr>
              <a:t>adipiscing</a:t>
            </a:r>
            <a:r>
              <a:rPr lang="en-CA" sz="2400" b="0" i="0" dirty="0">
                <a:solidFill>
                  <a:schemeClr val="bg2"/>
                </a:solidFill>
                <a:effectLst/>
                <a:latin typeface="+mj-lt"/>
                <a:cs typeface="Aparajita" panose="02020603050405020304" pitchFamily="18" charset="0"/>
              </a:rPr>
              <a:t> </a:t>
            </a:r>
            <a:r>
              <a:rPr lang="en-CA" sz="2400" b="0" i="0" dirty="0" err="1">
                <a:solidFill>
                  <a:schemeClr val="bg2"/>
                </a:solidFill>
                <a:effectLst/>
                <a:latin typeface="+mj-lt"/>
                <a:cs typeface="Aparajita" panose="02020603050405020304" pitchFamily="18" charset="0"/>
              </a:rPr>
              <a:t>elit</a:t>
            </a:r>
            <a:r>
              <a:rPr lang="en-CA" sz="2400" b="0" i="0" dirty="0">
                <a:solidFill>
                  <a:schemeClr val="bg2"/>
                </a:solidFill>
                <a:effectLst/>
                <a:latin typeface="+mj-lt"/>
                <a:cs typeface="Aparajita" panose="02020603050405020304" pitchFamily="18" charset="0"/>
              </a:rPr>
              <a:t>, sed do </a:t>
            </a:r>
            <a:r>
              <a:rPr lang="en-CA" sz="2400" b="0" i="0" dirty="0" err="1">
                <a:solidFill>
                  <a:schemeClr val="bg2"/>
                </a:solidFill>
                <a:effectLst/>
                <a:latin typeface="+mj-lt"/>
                <a:cs typeface="Aparajita" panose="02020603050405020304" pitchFamily="18" charset="0"/>
              </a:rPr>
              <a:t>eiusmod</a:t>
            </a:r>
            <a:r>
              <a:rPr lang="en-CA" sz="2400" b="0" i="0" dirty="0">
                <a:solidFill>
                  <a:schemeClr val="bg2"/>
                </a:solidFill>
                <a:effectLst/>
                <a:latin typeface="+mj-lt"/>
                <a:cs typeface="Aparajita" panose="02020603050405020304" pitchFamily="18" charset="0"/>
              </a:rPr>
              <a:t> </a:t>
            </a:r>
            <a:r>
              <a:rPr lang="en-CA" sz="2400" b="0" i="0" dirty="0" err="1">
                <a:solidFill>
                  <a:schemeClr val="bg2"/>
                </a:solidFill>
                <a:effectLst/>
                <a:latin typeface="+mj-lt"/>
                <a:cs typeface="Aparajita" panose="02020603050405020304" pitchFamily="18" charset="0"/>
              </a:rPr>
              <a:t>tempor</a:t>
            </a:r>
            <a:r>
              <a:rPr lang="en-CA" sz="2400" b="0" i="0" dirty="0">
                <a:solidFill>
                  <a:schemeClr val="bg2"/>
                </a:solidFill>
                <a:effectLst/>
                <a:latin typeface="+mj-lt"/>
                <a:cs typeface="Aparajita" panose="02020603050405020304" pitchFamily="18" charset="0"/>
              </a:rPr>
              <a:t> </a:t>
            </a:r>
            <a:r>
              <a:rPr lang="en-CA" sz="2400" b="0" i="0" dirty="0" err="1">
                <a:solidFill>
                  <a:schemeClr val="bg2"/>
                </a:solidFill>
                <a:effectLst/>
                <a:latin typeface="+mj-lt"/>
                <a:cs typeface="Aparajita" panose="02020603050405020304" pitchFamily="18" charset="0"/>
              </a:rPr>
              <a:t>incididunt</a:t>
            </a:r>
            <a:r>
              <a:rPr lang="en-CA" sz="2400" b="0" i="0" dirty="0">
                <a:solidFill>
                  <a:schemeClr val="bg2"/>
                </a:solidFill>
                <a:effectLst/>
                <a:latin typeface="+mj-lt"/>
                <a:cs typeface="Aparajita" panose="02020603050405020304" pitchFamily="18" charset="0"/>
              </a:rPr>
              <a:t> </a:t>
            </a:r>
            <a:r>
              <a:rPr lang="en-CA" sz="2400" b="0" i="0" dirty="0" err="1">
                <a:solidFill>
                  <a:schemeClr val="bg2"/>
                </a:solidFill>
                <a:effectLst/>
                <a:latin typeface="+mj-lt"/>
                <a:cs typeface="Aparajita" panose="02020603050405020304" pitchFamily="18" charset="0"/>
              </a:rPr>
              <a:t>ut</a:t>
            </a:r>
            <a:r>
              <a:rPr lang="en-CA" sz="2400" b="0" i="0" dirty="0">
                <a:solidFill>
                  <a:schemeClr val="bg2"/>
                </a:solidFill>
                <a:effectLst/>
                <a:latin typeface="+mj-lt"/>
                <a:cs typeface="Aparajita" panose="02020603050405020304" pitchFamily="18" charset="0"/>
              </a:rPr>
              <a:t> labore et dolore magna </a:t>
            </a:r>
            <a:r>
              <a:rPr lang="en-CA" sz="2400" b="0" i="0" dirty="0" err="1">
                <a:solidFill>
                  <a:schemeClr val="bg2"/>
                </a:solidFill>
                <a:effectLst/>
                <a:latin typeface="+mj-lt"/>
                <a:cs typeface="Aparajita" panose="02020603050405020304" pitchFamily="18" charset="0"/>
              </a:rPr>
              <a:t>aliqua</a:t>
            </a:r>
            <a:r>
              <a:rPr lang="en-CA" sz="2400" b="0" i="0" dirty="0">
                <a:solidFill>
                  <a:schemeClr val="bg2"/>
                </a:solidFill>
                <a:effectLst/>
                <a:latin typeface="+mj-lt"/>
                <a:cs typeface="Aparajita" panose="02020603050405020304" pitchFamily="18" charset="0"/>
              </a:rPr>
              <a:t>. </a:t>
            </a:r>
            <a:endParaRPr lang="en-CA" sz="2400" dirty="0">
              <a:solidFill>
                <a:schemeClr val="bg2"/>
              </a:solidFill>
              <a:latin typeface="+mj-lt"/>
            </a:endParaRPr>
          </a:p>
        </p:txBody>
      </p:sp>
      <p:sp>
        <p:nvSpPr>
          <p:cNvPr id="13" name="Freeform: Shape 12">
            <a:extLst>
              <a:ext uri="{FF2B5EF4-FFF2-40B4-BE49-F238E27FC236}">
                <a16:creationId xmlns:a16="http://schemas.microsoft.com/office/drawing/2014/main" id="{694B01D2-48A6-2F63-430A-B726907FC19F}"/>
              </a:ext>
            </a:extLst>
          </p:cNvPr>
          <p:cNvSpPr/>
          <p:nvPr/>
        </p:nvSpPr>
        <p:spPr>
          <a:xfrm rot="16200000">
            <a:off x="5644190" y="588300"/>
            <a:ext cx="1036270" cy="1144326"/>
          </a:xfrm>
          <a:custGeom>
            <a:avLst/>
            <a:gdLst>
              <a:gd name="connsiteX0" fmla="*/ 576620 w 1149276"/>
              <a:gd name="connsiteY0" fmla="*/ 0 h 1679152"/>
              <a:gd name="connsiteX1" fmla="*/ 576620 w 1149276"/>
              <a:gd name="connsiteY1" fmla="*/ 293541 h 1679152"/>
              <a:gd name="connsiteX2" fmla="*/ 1149276 w 1149276"/>
              <a:gd name="connsiteY2" fmla="*/ 866197 h 1679152"/>
              <a:gd name="connsiteX3" fmla="*/ 576620 w 1149276"/>
              <a:gd name="connsiteY3" fmla="*/ 1438853 h 1679152"/>
              <a:gd name="connsiteX4" fmla="*/ 576620 w 1149276"/>
              <a:gd name="connsiteY4" fmla="*/ 1679152 h 1679152"/>
              <a:gd name="connsiteX5" fmla="*/ 572656 w 1149276"/>
              <a:gd name="connsiteY5" fmla="*/ 1678952 h 1679152"/>
              <a:gd name="connsiteX6" fmla="*/ 572656 w 1149276"/>
              <a:gd name="connsiteY6" fmla="*/ 1438853 h 1679152"/>
              <a:gd name="connsiteX7" fmla="*/ 0 w 1149276"/>
              <a:gd name="connsiteY7" fmla="*/ 866197 h 1679152"/>
              <a:gd name="connsiteX8" fmla="*/ 572656 w 1149276"/>
              <a:gd name="connsiteY8" fmla="*/ 293541 h 1679152"/>
              <a:gd name="connsiteX9" fmla="*/ 572656 w 1149276"/>
              <a:gd name="connsiteY9" fmla="*/ 200 h 1679152"/>
              <a:gd name="connsiteX10" fmla="*/ 576620 w 1149276"/>
              <a:gd name="connsiteY10" fmla="*/ 0 h 1679152"/>
              <a:gd name="connsiteX0" fmla="*/ 572656 w 1149276"/>
              <a:gd name="connsiteY0" fmla="*/ 0 h 1678952"/>
              <a:gd name="connsiteX1" fmla="*/ 576620 w 1149276"/>
              <a:gd name="connsiteY1" fmla="*/ 293341 h 1678952"/>
              <a:gd name="connsiteX2" fmla="*/ 1149276 w 1149276"/>
              <a:gd name="connsiteY2" fmla="*/ 865997 h 1678952"/>
              <a:gd name="connsiteX3" fmla="*/ 576620 w 1149276"/>
              <a:gd name="connsiteY3" fmla="*/ 1438653 h 1678952"/>
              <a:gd name="connsiteX4" fmla="*/ 576620 w 1149276"/>
              <a:gd name="connsiteY4" fmla="*/ 1678952 h 1678952"/>
              <a:gd name="connsiteX5" fmla="*/ 572656 w 1149276"/>
              <a:gd name="connsiteY5" fmla="*/ 1678752 h 1678952"/>
              <a:gd name="connsiteX6" fmla="*/ 572656 w 1149276"/>
              <a:gd name="connsiteY6" fmla="*/ 1438653 h 1678952"/>
              <a:gd name="connsiteX7" fmla="*/ 0 w 1149276"/>
              <a:gd name="connsiteY7" fmla="*/ 865997 h 1678952"/>
              <a:gd name="connsiteX8" fmla="*/ 572656 w 1149276"/>
              <a:gd name="connsiteY8" fmla="*/ 293341 h 1678952"/>
              <a:gd name="connsiteX9" fmla="*/ 572656 w 1149276"/>
              <a:gd name="connsiteY9" fmla="*/ 0 h 1678952"/>
              <a:gd name="connsiteX0" fmla="*/ 572656 w 1149276"/>
              <a:gd name="connsiteY0" fmla="*/ 0 h 1385611"/>
              <a:gd name="connsiteX1" fmla="*/ 576620 w 1149276"/>
              <a:gd name="connsiteY1" fmla="*/ 0 h 1385611"/>
              <a:gd name="connsiteX2" fmla="*/ 1149276 w 1149276"/>
              <a:gd name="connsiteY2" fmla="*/ 572656 h 1385611"/>
              <a:gd name="connsiteX3" fmla="*/ 576620 w 1149276"/>
              <a:gd name="connsiteY3" fmla="*/ 1145312 h 1385611"/>
              <a:gd name="connsiteX4" fmla="*/ 576620 w 1149276"/>
              <a:gd name="connsiteY4" fmla="*/ 1385611 h 1385611"/>
              <a:gd name="connsiteX5" fmla="*/ 572656 w 1149276"/>
              <a:gd name="connsiteY5" fmla="*/ 1385411 h 1385611"/>
              <a:gd name="connsiteX6" fmla="*/ 572656 w 1149276"/>
              <a:gd name="connsiteY6" fmla="*/ 1145312 h 1385611"/>
              <a:gd name="connsiteX7" fmla="*/ 0 w 1149276"/>
              <a:gd name="connsiteY7" fmla="*/ 572656 h 1385611"/>
              <a:gd name="connsiteX8" fmla="*/ 572656 w 1149276"/>
              <a:gd name="connsiteY8" fmla="*/ 0 h 1385611"/>
              <a:gd name="connsiteX0" fmla="*/ 572656 w 1149276"/>
              <a:gd name="connsiteY0" fmla="*/ 0 h 1385611"/>
              <a:gd name="connsiteX1" fmla="*/ 576620 w 1149276"/>
              <a:gd name="connsiteY1" fmla="*/ 0 h 1385611"/>
              <a:gd name="connsiteX2" fmla="*/ 1149276 w 1149276"/>
              <a:gd name="connsiteY2" fmla="*/ 572656 h 1385611"/>
              <a:gd name="connsiteX3" fmla="*/ 576620 w 1149276"/>
              <a:gd name="connsiteY3" fmla="*/ 1145312 h 1385611"/>
              <a:gd name="connsiteX4" fmla="*/ 576620 w 1149276"/>
              <a:gd name="connsiteY4" fmla="*/ 1385611 h 1385611"/>
              <a:gd name="connsiteX5" fmla="*/ 572656 w 1149276"/>
              <a:gd name="connsiteY5" fmla="*/ 1145312 h 1385611"/>
              <a:gd name="connsiteX6" fmla="*/ 0 w 1149276"/>
              <a:gd name="connsiteY6" fmla="*/ 572656 h 1385611"/>
              <a:gd name="connsiteX7" fmla="*/ 572656 w 1149276"/>
              <a:gd name="connsiteY7" fmla="*/ 0 h 1385611"/>
              <a:gd name="connsiteX0" fmla="*/ 572656 w 1149276"/>
              <a:gd name="connsiteY0" fmla="*/ 0 h 1145312"/>
              <a:gd name="connsiteX1" fmla="*/ 576620 w 1149276"/>
              <a:gd name="connsiteY1" fmla="*/ 0 h 1145312"/>
              <a:gd name="connsiteX2" fmla="*/ 1149276 w 1149276"/>
              <a:gd name="connsiteY2" fmla="*/ 572656 h 1145312"/>
              <a:gd name="connsiteX3" fmla="*/ 576620 w 1149276"/>
              <a:gd name="connsiteY3" fmla="*/ 1145312 h 1145312"/>
              <a:gd name="connsiteX4" fmla="*/ 572656 w 1149276"/>
              <a:gd name="connsiteY4" fmla="*/ 1145312 h 1145312"/>
              <a:gd name="connsiteX5" fmla="*/ 0 w 1149276"/>
              <a:gd name="connsiteY5" fmla="*/ 572656 h 1145312"/>
              <a:gd name="connsiteX6" fmla="*/ 572656 w 1149276"/>
              <a:gd name="connsiteY6" fmla="*/ 0 h 11453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49276" h="1145312">
                <a:moveTo>
                  <a:pt x="572656" y="0"/>
                </a:moveTo>
                <a:lnTo>
                  <a:pt x="576620" y="0"/>
                </a:lnTo>
                <a:cubicBezTo>
                  <a:pt x="576620" y="316269"/>
                  <a:pt x="833007" y="572656"/>
                  <a:pt x="1149276" y="572656"/>
                </a:cubicBezTo>
                <a:cubicBezTo>
                  <a:pt x="833007" y="572656"/>
                  <a:pt x="576620" y="829043"/>
                  <a:pt x="576620" y="1145312"/>
                </a:cubicBezTo>
                <a:lnTo>
                  <a:pt x="572656" y="1145312"/>
                </a:lnTo>
                <a:cubicBezTo>
                  <a:pt x="572656" y="829043"/>
                  <a:pt x="316269" y="572656"/>
                  <a:pt x="0" y="572656"/>
                </a:cubicBezTo>
                <a:cubicBezTo>
                  <a:pt x="316269" y="572656"/>
                  <a:pt x="572656" y="316269"/>
                  <a:pt x="572656"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CA" dirty="0"/>
          </a:p>
        </p:txBody>
      </p:sp>
      <p:pic>
        <p:nvPicPr>
          <p:cNvPr id="3" name="Picture 2" descr="A green plant with leaves&#10;&#10;AI-generated content may be incorrect.">
            <a:extLst>
              <a:ext uri="{FF2B5EF4-FFF2-40B4-BE49-F238E27FC236}">
                <a16:creationId xmlns:a16="http://schemas.microsoft.com/office/drawing/2014/main" id="{0A496433-7C5F-7605-C181-A8FAC139ED8D}"/>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825078" y="4890740"/>
            <a:ext cx="1445622" cy="1445622"/>
          </a:xfrm>
          <a:prstGeom prst="rect">
            <a:avLst/>
          </a:prstGeom>
        </p:spPr>
      </p:pic>
      <p:pic>
        <p:nvPicPr>
          <p:cNvPr id="6" name="Picture 5" descr="A green plant with leaves&#10;&#10;AI-generated content may be incorrect.">
            <a:extLst>
              <a:ext uri="{FF2B5EF4-FFF2-40B4-BE49-F238E27FC236}">
                <a16:creationId xmlns:a16="http://schemas.microsoft.com/office/drawing/2014/main" id="{0E029864-E43D-8BA1-9DE0-7A2F72CA57FE}"/>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flipH="1">
            <a:off x="7172028" y="187148"/>
            <a:ext cx="1445622" cy="1445622"/>
          </a:xfrm>
          <a:prstGeom prst="rect">
            <a:avLst/>
          </a:prstGeom>
        </p:spPr>
      </p:pic>
    </p:spTree>
    <p:extLst>
      <p:ext uri="{BB962C8B-B14F-4D97-AF65-F5344CB8AC3E}">
        <p14:creationId xmlns:p14="http://schemas.microsoft.com/office/powerpoint/2010/main" val="28990698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9B814B-D3BC-56FD-66BF-255350A26113}"/>
              </a:ext>
            </a:extLst>
          </p:cNvPr>
          <p:cNvSpPr>
            <a:spLocks noGrp="1"/>
          </p:cNvSpPr>
          <p:nvPr>
            <p:ph type="title"/>
          </p:nvPr>
        </p:nvSpPr>
        <p:spPr/>
        <p:txBody>
          <a:bodyPr/>
          <a:lstStyle/>
          <a:p>
            <a:r>
              <a:rPr lang="en-CA" sz="6600" dirty="0"/>
              <a:t>Solution</a:t>
            </a:r>
          </a:p>
        </p:txBody>
      </p:sp>
      <p:sp>
        <p:nvSpPr>
          <p:cNvPr id="3" name="Footer Placeholder 2">
            <a:extLst>
              <a:ext uri="{FF2B5EF4-FFF2-40B4-BE49-F238E27FC236}">
                <a16:creationId xmlns:a16="http://schemas.microsoft.com/office/drawing/2014/main" id="{F4478D86-F51F-A6A5-D30B-80CA0EDAD642}"/>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4" name="Slide Number Placeholder 3">
            <a:extLst>
              <a:ext uri="{FF2B5EF4-FFF2-40B4-BE49-F238E27FC236}">
                <a16:creationId xmlns:a16="http://schemas.microsoft.com/office/drawing/2014/main" id="{44C6C520-B1CE-ADC3-6F2C-079C0E513AAB}"/>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5</a:t>
            </a:fld>
            <a:endParaRPr lang="en-IN" dirty="0"/>
          </a:p>
        </p:txBody>
      </p:sp>
      <p:grpSp>
        <p:nvGrpSpPr>
          <p:cNvPr id="5" name="Group 4">
            <a:extLst>
              <a:ext uri="{FF2B5EF4-FFF2-40B4-BE49-F238E27FC236}">
                <a16:creationId xmlns:a16="http://schemas.microsoft.com/office/drawing/2014/main" id="{2E88C194-931D-85A1-62FC-E6CDE5E4DCEA}"/>
              </a:ext>
            </a:extLst>
          </p:cNvPr>
          <p:cNvGrpSpPr/>
          <p:nvPr/>
        </p:nvGrpSpPr>
        <p:grpSpPr>
          <a:xfrm>
            <a:off x="6096000" y="1356973"/>
            <a:ext cx="5533420" cy="4144053"/>
            <a:chOff x="6372658" y="1475522"/>
            <a:chExt cx="5533420" cy="4144053"/>
          </a:xfrm>
        </p:grpSpPr>
        <p:grpSp>
          <p:nvGrpSpPr>
            <p:cNvPr id="26" name="Group 25">
              <a:extLst>
                <a:ext uri="{FF2B5EF4-FFF2-40B4-BE49-F238E27FC236}">
                  <a16:creationId xmlns:a16="http://schemas.microsoft.com/office/drawing/2014/main" id="{2241F65A-B644-BA7F-FC2A-25C99968AA08}"/>
                </a:ext>
              </a:extLst>
            </p:cNvPr>
            <p:cNvGrpSpPr/>
            <p:nvPr/>
          </p:nvGrpSpPr>
          <p:grpSpPr>
            <a:xfrm>
              <a:off x="6372658" y="1475522"/>
              <a:ext cx="5523129" cy="1743676"/>
              <a:chOff x="6085709" y="1468524"/>
              <a:chExt cx="5523129" cy="1743676"/>
            </a:xfrm>
          </p:grpSpPr>
          <p:grpSp>
            <p:nvGrpSpPr>
              <p:cNvPr id="8" name="Group 7">
                <a:extLst>
                  <a:ext uri="{FF2B5EF4-FFF2-40B4-BE49-F238E27FC236}">
                    <a16:creationId xmlns:a16="http://schemas.microsoft.com/office/drawing/2014/main" id="{8C49B38E-37DC-CC1C-EFA1-EF2EEEEBEA87}"/>
                  </a:ext>
                </a:extLst>
              </p:cNvPr>
              <p:cNvGrpSpPr/>
              <p:nvPr/>
            </p:nvGrpSpPr>
            <p:grpSpPr>
              <a:xfrm>
                <a:off x="6085709" y="1468524"/>
                <a:ext cx="2333615" cy="1743676"/>
                <a:chOff x="914399" y="4358719"/>
                <a:chExt cx="2333615" cy="1743676"/>
              </a:xfrm>
            </p:grpSpPr>
            <p:sp>
              <p:nvSpPr>
                <p:cNvPr id="9" name="TextBox 8">
                  <a:extLst>
                    <a:ext uri="{FF2B5EF4-FFF2-40B4-BE49-F238E27FC236}">
                      <a16:creationId xmlns:a16="http://schemas.microsoft.com/office/drawing/2014/main" id="{4B84BDBD-961F-B0C1-D0E1-F044622B253B}"/>
                    </a:ext>
                  </a:extLst>
                </p:cNvPr>
                <p:cNvSpPr txBox="1"/>
                <p:nvPr/>
              </p:nvSpPr>
              <p:spPr>
                <a:xfrm>
                  <a:off x="914399" y="4358719"/>
                  <a:ext cx="2081905" cy="369332"/>
                </a:xfrm>
                <a:prstGeom prst="rect">
                  <a:avLst/>
                </a:prstGeom>
                <a:noFill/>
              </p:spPr>
              <p:txBody>
                <a:bodyPr wrap="square">
                  <a:spAutoFit/>
                </a:bodyPr>
                <a:lstStyle/>
                <a:p>
                  <a:r>
                    <a:rPr lang="en-CA" sz="1800" dirty="0">
                      <a:solidFill>
                        <a:schemeClr val="accent2"/>
                      </a:solidFill>
                    </a:rPr>
                    <a:t>Solution #1</a:t>
                  </a:r>
                  <a:endParaRPr lang="en-CA" dirty="0">
                    <a:solidFill>
                      <a:schemeClr val="accent2"/>
                    </a:solidFill>
                  </a:endParaRPr>
                </a:p>
              </p:txBody>
            </p:sp>
            <p:sp>
              <p:nvSpPr>
                <p:cNvPr id="10" name="TextBox 9">
                  <a:extLst>
                    <a:ext uri="{FF2B5EF4-FFF2-40B4-BE49-F238E27FC236}">
                      <a16:creationId xmlns:a16="http://schemas.microsoft.com/office/drawing/2014/main" id="{BC702741-157E-F526-E667-2EF0A2761CC6}"/>
                    </a:ext>
                  </a:extLst>
                </p:cNvPr>
                <p:cNvSpPr txBox="1"/>
                <p:nvPr/>
              </p:nvSpPr>
              <p:spPr>
                <a:xfrm>
                  <a:off x="914399" y="4717400"/>
                  <a:ext cx="2333615" cy="1384995"/>
                </a:xfrm>
                <a:prstGeom prst="rect">
                  <a:avLst/>
                </a:prstGeom>
                <a:noFill/>
              </p:spPr>
              <p:txBody>
                <a:bodyPr wrap="square">
                  <a:spAutoFit/>
                </a:bodyPr>
                <a:lstStyle/>
                <a:p>
                  <a:r>
                    <a:rPr lang="en-CA" sz="1200" b="0" i="0" dirty="0">
                      <a:solidFill>
                        <a:schemeClr val="bg2"/>
                      </a:solidFill>
                      <a:effectLst/>
                      <a:latin typeface="+mn-lt"/>
                      <a:cs typeface="Aparajita" panose="02020603050405020304" pitchFamily="18" charset="0"/>
                    </a:rPr>
                    <a:t>Lorem ipsum dolor sit </a:t>
                  </a:r>
                  <a:r>
                    <a:rPr lang="en-CA" sz="1200" b="0" i="0" dirty="0" err="1">
                      <a:solidFill>
                        <a:schemeClr val="bg2"/>
                      </a:solidFill>
                      <a:effectLst/>
                      <a:latin typeface="+mn-lt"/>
                      <a:cs typeface="Aparajita" panose="02020603050405020304" pitchFamily="18" charset="0"/>
                    </a:rPr>
                    <a:t>amet</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consectetur</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adipiscing</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elit</a:t>
                  </a:r>
                  <a:r>
                    <a:rPr lang="en-CA" sz="1200" b="0" i="0" dirty="0">
                      <a:solidFill>
                        <a:schemeClr val="bg2"/>
                      </a:solidFill>
                      <a:effectLst/>
                      <a:latin typeface="+mn-lt"/>
                      <a:cs typeface="Aparajita" panose="02020603050405020304" pitchFamily="18" charset="0"/>
                    </a:rPr>
                    <a:t>, sed do </a:t>
                  </a:r>
                  <a:r>
                    <a:rPr lang="en-CA" sz="1200" b="0" i="0" dirty="0" err="1">
                      <a:solidFill>
                        <a:schemeClr val="bg2"/>
                      </a:solidFill>
                      <a:effectLst/>
                      <a:latin typeface="+mn-lt"/>
                      <a:cs typeface="Aparajita" panose="02020603050405020304" pitchFamily="18" charset="0"/>
                    </a:rPr>
                    <a:t>eiusmod</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tempor</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incididunt</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ut</a:t>
                  </a:r>
                  <a:r>
                    <a:rPr lang="en-CA" sz="1200" b="0" i="0" dirty="0">
                      <a:solidFill>
                        <a:schemeClr val="bg2"/>
                      </a:solidFill>
                      <a:effectLst/>
                      <a:latin typeface="+mn-lt"/>
                      <a:cs typeface="Aparajita" panose="02020603050405020304" pitchFamily="18" charset="0"/>
                    </a:rPr>
                    <a:t> labore et dolore magna </a:t>
                  </a:r>
                  <a:r>
                    <a:rPr lang="en-CA" sz="1200" b="0" i="0" dirty="0" err="1">
                      <a:solidFill>
                        <a:schemeClr val="bg2"/>
                      </a:solidFill>
                      <a:effectLst/>
                      <a:latin typeface="+mn-lt"/>
                      <a:cs typeface="Aparajita" panose="02020603050405020304" pitchFamily="18" charset="0"/>
                    </a:rPr>
                    <a:t>aliqua</a:t>
                  </a:r>
                  <a:r>
                    <a:rPr lang="en-CA" sz="1200" b="0" i="0" dirty="0">
                      <a:solidFill>
                        <a:schemeClr val="bg2"/>
                      </a:solidFill>
                      <a:effectLst/>
                      <a:latin typeface="+mn-lt"/>
                      <a:cs typeface="Aparajita" panose="02020603050405020304" pitchFamily="18" charset="0"/>
                    </a:rPr>
                    <a:t>. Ut </a:t>
                  </a:r>
                  <a:r>
                    <a:rPr lang="en-CA" sz="1200" b="0" i="0" dirty="0" err="1">
                      <a:solidFill>
                        <a:schemeClr val="bg2"/>
                      </a:solidFill>
                      <a:effectLst/>
                      <a:latin typeface="+mn-lt"/>
                      <a:cs typeface="Aparajita" panose="02020603050405020304" pitchFamily="18" charset="0"/>
                    </a:rPr>
                    <a:t>enim</a:t>
                  </a:r>
                  <a:r>
                    <a:rPr lang="en-CA" sz="1200" b="0" i="0" dirty="0">
                      <a:solidFill>
                        <a:schemeClr val="bg2"/>
                      </a:solidFill>
                      <a:effectLst/>
                      <a:latin typeface="+mn-lt"/>
                      <a:cs typeface="Aparajita" panose="02020603050405020304" pitchFamily="18" charset="0"/>
                    </a:rPr>
                    <a:t> ad minim </a:t>
                  </a:r>
                  <a:r>
                    <a:rPr lang="en-CA" sz="1200" b="0" i="0" dirty="0" err="1">
                      <a:solidFill>
                        <a:schemeClr val="bg2"/>
                      </a:solidFill>
                      <a:effectLst/>
                      <a:latin typeface="+mn-lt"/>
                      <a:cs typeface="Aparajita" panose="02020603050405020304" pitchFamily="18" charset="0"/>
                    </a:rPr>
                    <a:t>veniam</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quis</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nostrud</a:t>
                  </a:r>
                  <a:r>
                    <a:rPr lang="en-CA" sz="1200" b="0" i="0" dirty="0">
                      <a:solidFill>
                        <a:schemeClr val="bg2"/>
                      </a:solidFill>
                      <a:effectLst/>
                      <a:latin typeface="+mn-lt"/>
                      <a:cs typeface="Aparajita" panose="02020603050405020304" pitchFamily="18" charset="0"/>
                    </a:rPr>
                    <a:t> exercitation.</a:t>
                  </a:r>
                  <a:r>
                    <a:rPr lang="en-CA" sz="1200" dirty="0">
                      <a:solidFill>
                        <a:schemeClr val="bg2"/>
                      </a:solidFill>
                      <a:cs typeface="Aparajita" panose="02020603050405020304" pitchFamily="18" charset="0"/>
                    </a:rPr>
                    <a:t> </a:t>
                  </a:r>
                  <a:endParaRPr lang="en-CA" sz="1200" dirty="0">
                    <a:solidFill>
                      <a:schemeClr val="bg2"/>
                    </a:solidFill>
                  </a:endParaRPr>
                </a:p>
              </p:txBody>
            </p:sp>
          </p:grpSp>
          <p:grpSp>
            <p:nvGrpSpPr>
              <p:cNvPr id="22" name="Group 21">
                <a:extLst>
                  <a:ext uri="{FF2B5EF4-FFF2-40B4-BE49-F238E27FC236}">
                    <a16:creationId xmlns:a16="http://schemas.microsoft.com/office/drawing/2014/main" id="{E14104E1-C8A7-A23D-5D4D-D7C7A1F24B44}"/>
                  </a:ext>
                </a:extLst>
              </p:cNvPr>
              <p:cNvGrpSpPr/>
              <p:nvPr/>
            </p:nvGrpSpPr>
            <p:grpSpPr>
              <a:xfrm>
                <a:off x="9275223" y="1468524"/>
                <a:ext cx="2333615" cy="1743676"/>
                <a:chOff x="914399" y="4358719"/>
                <a:chExt cx="2333615" cy="1743676"/>
              </a:xfrm>
            </p:grpSpPr>
            <p:sp>
              <p:nvSpPr>
                <p:cNvPr id="24" name="TextBox 23">
                  <a:extLst>
                    <a:ext uri="{FF2B5EF4-FFF2-40B4-BE49-F238E27FC236}">
                      <a16:creationId xmlns:a16="http://schemas.microsoft.com/office/drawing/2014/main" id="{500195F4-AE3B-8A11-3E75-4B240F0F320E}"/>
                    </a:ext>
                  </a:extLst>
                </p:cNvPr>
                <p:cNvSpPr txBox="1"/>
                <p:nvPr/>
              </p:nvSpPr>
              <p:spPr>
                <a:xfrm>
                  <a:off x="914399" y="4358719"/>
                  <a:ext cx="2081905" cy="369332"/>
                </a:xfrm>
                <a:prstGeom prst="rect">
                  <a:avLst/>
                </a:prstGeom>
                <a:noFill/>
              </p:spPr>
              <p:txBody>
                <a:bodyPr wrap="square">
                  <a:spAutoFit/>
                </a:bodyPr>
                <a:lstStyle/>
                <a:p>
                  <a:r>
                    <a:rPr lang="en-CA" sz="1800" dirty="0">
                      <a:solidFill>
                        <a:schemeClr val="accent3"/>
                      </a:solidFill>
                    </a:rPr>
                    <a:t>Solution #2</a:t>
                  </a:r>
                  <a:endParaRPr lang="en-CA" dirty="0">
                    <a:solidFill>
                      <a:schemeClr val="accent3"/>
                    </a:solidFill>
                  </a:endParaRPr>
                </a:p>
              </p:txBody>
            </p:sp>
            <p:sp>
              <p:nvSpPr>
                <p:cNvPr id="25" name="TextBox 24">
                  <a:extLst>
                    <a:ext uri="{FF2B5EF4-FFF2-40B4-BE49-F238E27FC236}">
                      <a16:creationId xmlns:a16="http://schemas.microsoft.com/office/drawing/2014/main" id="{7218329D-E265-DFA3-4F2B-F4D39E8134A1}"/>
                    </a:ext>
                  </a:extLst>
                </p:cNvPr>
                <p:cNvSpPr txBox="1"/>
                <p:nvPr/>
              </p:nvSpPr>
              <p:spPr>
                <a:xfrm>
                  <a:off x="914399" y="4717400"/>
                  <a:ext cx="2333615" cy="1384995"/>
                </a:xfrm>
                <a:prstGeom prst="rect">
                  <a:avLst/>
                </a:prstGeom>
                <a:noFill/>
              </p:spPr>
              <p:txBody>
                <a:bodyPr wrap="square">
                  <a:spAutoFit/>
                </a:bodyPr>
                <a:lstStyle/>
                <a:p>
                  <a:r>
                    <a:rPr lang="en-CA" sz="1200" b="0" i="0" dirty="0">
                      <a:solidFill>
                        <a:schemeClr val="bg2"/>
                      </a:solidFill>
                      <a:effectLst/>
                      <a:latin typeface="+mn-lt"/>
                      <a:cs typeface="Aparajita" panose="02020603050405020304" pitchFamily="18" charset="0"/>
                    </a:rPr>
                    <a:t>Lorem ipsum dolor sit </a:t>
                  </a:r>
                  <a:r>
                    <a:rPr lang="en-CA" sz="1200" b="0" i="0" dirty="0" err="1">
                      <a:solidFill>
                        <a:schemeClr val="bg2"/>
                      </a:solidFill>
                      <a:effectLst/>
                      <a:latin typeface="+mn-lt"/>
                      <a:cs typeface="Aparajita" panose="02020603050405020304" pitchFamily="18" charset="0"/>
                    </a:rPr>
                    <a:t>amet</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consectetur</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adipiscing</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elit</a:t>
                  </a:r>
                  <a:r>
                    <a:rPr lang="en-CA" sz="1200" b="0" i="0" dirty="0">
                      <a:solidFill>
                        <a:schemeClr val="bg2"/>
                      </a:solidFill>
                      <a:effectLst/>
                      <a:latin typeface="+mn-lt"/>
                      <a:cs typeface="Aparajita" panose="02020603050405020304" pitchFamily="18" charset="0"/>
                    </a:rPr>
                    <a:t>, sed do </a:t>
                  </a:r>
                  <a:r>
                    <a:rPr lang="en-CA" sz="1200" b="0" i="0" dirty="0" err="1">
                      <a:solidFill>
                        <a:schemeClr val="bg2"/>
                      </a:solidFill>
                      <a:effectLst/>
                      <a:latin typeface="+mn-lt"/>
                      <a:cs typeface="Aparajita" panose="02020603050405020304" pitchFamily="18" charset="0"/>
                    </a:rPr>
                    <a:t>eiusmod</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tempor</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incididunt</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ut</a:t>
                  </a:r>
                  <a:r>
                    <a:rPr lang="en-CA" sz="1200" b="0" i="0" dirty="0">
                      <a:solidFill>
                        <a:schemeClr val="bg2"/>
                      </a:solidFill>
                      <a:effectLst/>
                      <a:latin typeface="+mn-lt"/>
                      <a:cs typeface="Aparajita" panose="02020603050405020304" pitchFamily="18" charset="0"/>
                    </a:rPr>
                    <a:t> labore et dolore magna </a:t>
                  </a:r>
                  <a:r>
                    <a:rPr lang="en-CA" sz="1200" b="0" i="0" dirty="0" err="1">
                      <a:solidFill>
                        <a:schemeClr val="bg2"/>
                      </a:solidFill>
                      <a:effectLst/>
                      <a:latin typeface="+mn-lt"/>
                      <a:cs typeface="Aparajita" panose="02020603050405020304" pitchFamily="18" charset="0"/>
                    </a:rPr>
                    <a:t>aliqua</a:t>
                  </a:r>
                  <a:r>
                    <a:rPr lang="en-CA" sz="1200" b="0" i="0" dirty="0">
                      <a:solidFill>
                        <a:schemeClr val="bg2"/>
                      </a:solidFill>
                      <a:effectLst/>
                      <a:latin typeface="+mn-lt"/>
                      <a:cs typeface="Aparajita" panose="02020603050405020304" pitchFamily="18" charset="0"/>
                    </a:rPr>
                    <a:t>. Ut </a:t>
                  </a:r>
                  <a:r>
                    <a:rPr lang="en-CA" sz="1200" b="0" i="0" dirty="0" err="1">
                      <a:solidFill>
                        <a:schemeClr val="bg2"/>
                      </a:solidFill>
                      <a:effectLst/>
                      <a:latin typeface="+mn-lt"/>
                      <a:cs typeface="Aparajita" panose="02020603050405020304" pitchFamily="18" charset="0"/>
                    </a:rPr>
                    <a:t>enim</a:t>
                  </a:r>
                  <a:r>
                    <a:rPr lang="en-CA" sz="1200" b="0" i="0" dirty="0">
                      <a:solidFill>
                        <a:schemeClr val="bg2"/>
                      </a:solidFill>
                      <a:effectLst/>
                      <a:latin typeface="+mn-lt"/>
                      <a:cs typeface="Aparajita" panose="02020603050405020304" pitchFamily="18" charset="0"/>
                    </a:rPr>
                    <a:t> ad minim </a:t>
                  </a:r>
                  <a:r>
                    <a:rPr lang="en-CA" sz="1200" b="0" i="0" dirty="0" err="1">
                      <a:solidFill>
                        <a:schemeClr val="bg2"/>
                      </a:solidFill>
                      <a:effectLst/>
                      <a:latin typeface="+mn-lt"/>
                      <a:cs typeface="Aparajita" panose="02020603050405020304" pitchFamily="18" charset="0"/>
                    </a:rPr>
                    <a:t>veniam</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quis</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nostrud</a:t>
                  </a:r>
                  <a:r>
                    <a:rPr lang="en-CA" sz="1200" b="0" i="0" dirty="0">
                      <a:solidFill>
                        <a:schemeClr val="bg2"/>
                      </a:solidFill>
                      <a:effectLst/>
                      <a:latin typeface="+mn-lt"/>
                      <a:cs typeface="Aparajita" panose="02020603050405020304" pitchFamily="18" charset="0"/>
                    </a:rPr>
                    <a:t> exercitation.</a:t>
                  </a:r>
                  <a:r>
                    <a:rPr lang="en-CA" sz="1200" dirty="0">
                      <a:solidFill>
                        <a:schemeClr val="bg2"/>
                      </a:solidFill>
                      <a:cs typeface="Aparajita" panose="02020603050405020304" pitchFamily="18" charset="0"/>
                    </a:rPr>
                    <a:t> </a:t>
                  </a:r>
                  <a:endParaRPr lang="en-CA" sz="1200" dirty="0">
                    <a:solidFill>
                      <a:schemeClr val="bg2"/>
                    </a:solidFill>
                  </a:endParaRPr>
                </a:p>
              </p:txBody>
            </p:sp>
          </p:grpSp>
        </p:grpSp>
        <p:grpSp>
          <p:nvGrpSpPr>
            <p:cNvPr id="27" name="Group 26">
              <a:extLst>
                <a:ext uri="{FF2B5EF4-FFF2-40B4-BE49-F238E27FC236}">
                  <a16:creationId xmlns:a16="http://schemas.microsoft.com/office/drawing/2014/main" id="{F5DA5E79-46C5-9DF8-F1EC-0B934BCF612C}"/>
                </a:ext>
              </a:extLst>
            </p:cNvPr>
            <p:cNvGrpSpPr/>
            <p:nvPr/>
          </p:nvGrpSpPr>
          <p:grpSpPr>
            <a:xfrm>
              <a:off x="6382949" y="3875899"/>
              <a:ext cx="5523129" cy="1743676"/>
              <a:chOff x="6085709" y="1468524"/>
              <a:chExt cx="5523129" cy="1743676"/>
            </a:xfrm>
          </p:grpSpPr>
          <p:grpSp>
            <p:nvGrpSpPr>
              <p:cNvPr id="34" name="Group 33">
                <a:extLst>
                  <a:ext uri="{FF2B5EF4-FFF2-40B4-BE49-F238E27FC236}">
                    <a16:creationId xmlns:a16="http://schemas.microsoft.com/office/drawing/2014/main" id="{B7870501-04A7-C26D-2BD6-029BDE3D3B71}"/>
                  </a:ext>
                </a:extLst>
              </p:cNvPr>
              <p:cNvGrpSpPr/>
              <p:nvPr/>
            </p:nvGrpSpPr>
            <p:grpSpPr>
              <a:xfrm>
                <a:off x="6085709" y="1468524"/>
                <a:ext cx="2333615" cy="1743676"/>
                <a:chOff x="914399" y="4358719"/>
                <a:chExt cx="2333615" cy="1743676"/>
              </a:xfrm>
            </p:grpSpPr>
            <p:sp>
              <p:nvSpPr>
                <p:cNvPr id="36" name="TextBox 35">
                  <a:extLst>
                    <a:ext uri="{FF2B5EF4-FFF2-40B4-BE49-F238E27FC236}">
                      <a16:creationId xmlns:a16="http://schemas.microsoft.com/office/drawing/2014/main" id="{BA0309EF-29EC-B6CD-C992-5DA4414A1D0F}"/>
                    </a:ext>
                  </a:extLst>
                </p:cNvPr>
                <p:cNvSpPr txBox="1"/>
                <p:nvPr/>
              </p:nvSpPr>
              <p:spPr>
                <a:xfrm>
                  <a:off x="914399" y="4358719"/>
                  <a:ext cx="2081905" cy="369332"/>
                </a:xfrm>
                <a:prstGeom prst="rect">
                  <a:avLst/>
                </a:prstGeom>
                <a:noFill/>
              </p:spPr>
              <p:txBody>
                <a:bodyPr wrap="square">
                  <a:spAutoFit/>
                </a:bodyPr>
                <a:lstStyle/>
                <a:p>
                  <a:r>
                    <a:rPr lang="en-CA" sz="1800" dirty="0">
                      <a:solidFill>
                        <a:schemeClr val="accent2"/>
                      </a:solidFill>
                    </a:rPr>
                    <a:t>Solution #3</a:t>
                  </a:r>
                  <a:endParaRPr lang="en-CA" dirty="0">
                    <a:solidFill>
                      <a:schemeClr val="accent2"/>
                    </a:solidFill>
                  </a:endParaRPr>
                </a:p>
              </p:txBody>
            </p:sp>
            <p:sp>
              <p:nvSpPr>
                <p:cNvPr id="37" name="TextBox 36">
                  <a:extLst>
                    <a:ext uri="{FF2B5EF4-FFF2-40B4-BE49-F238E27FC236}">
                      <a16:creationId xmlns:a16="http://schemas.microsoft.com/office/drawing/2014/main" id="{AADAF6F7-2784-5770-AA16-D44770D49513}"/>
                    </a:ext>
                  </a:extLst>
                </p:cNvPr>
                <p:cNvSpPr txBox="1"/>
                <p:nvPr/>
              </p:nvSpPr>
              <p:spPr>
                <a:xfrm>
                  <a:off x="914399" y="4717400"/>
                  <a:ext cx="2333615" cy="1384995"/>
                </a:xfrm>
                <a:prstGeom prst="rect">
                  <a:avLst/>
                </a:prstGeom>
                <a:noFill/>
              </p:spPr>
              <p:txBody>
                <a:bodyPr wrap="square">
                  <a:spAutoFit/>
                </a:bodyPr>
                <a:lstStyle/>
                <a:p>
                  <a:r>
                    <a:rPr lang="en-CA" sz="1200" b="0" i="0" dirty="0">
                      <a:solidFill>
                        <a:schemeClr val="bg2"/>
                      </a:solidFill>
                      <a:effectLst/>
                      <a:latin typeface="+mn-lt"/>
                      <a:cs typeface="Aparajita" panose="02020603050405020304" pitchFamily="18" charset="0"/>
                    </a:rPr>
                    <a:t>Lorem ipsum dolor sit </a:t>
                  </a:r>
                  <a:r>
                    <a:rPr lang="en-CA" sz="1200" b="0" i="0" dirty="0" err="1">
                      <a:solidFill>
                        <a:schemeClr val="bg2"/>
                      </a:solidFill>
                      <a:effectLst/>
                      <a:latin typeface="+mn-lt"/>
                      <a:cs typeface="Aparajita" panose="02020603050405020304" pitchFamily="18" charset="0"/>
                    </a:rPr>
                    <a:t>amet</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consectetur</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adipiscing</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elit</a:t>
                  </a:r>
                  <a:r>
                    <a:rPr lang="en-CA" sz="1200" b="0" i="0" dirty="0">
                      <a:solidFill>
                        <a:schemeClr val="bg2"/>
                      </a:solidFill>
                      <a:effectLst/>
                      <a:latin typeface="+mn-lt"/>
                      <a:cs typeface="Aparajita" panose="02020603050405020304" pitchFamily="18" charset="0"/>
                    </a:rPr>
                    <a:t>, sed do </a:t>
                  </a:r>
                  <a:r>
                    <a:rPr lang="en-CA" sz="1200" b="0" i="0" dirty="0" err="1">
                      <a:solidFill>
                        <a:schemeClr val="bg2"/>
                      </a:solidFill>
                      <a:effectLst/>
                      <a:latin typeface="+mn-lt"/>
                      <a:cs typeface="Aparajita" panose="02020603050405020304" pitchFamily="18" charset="0"/>
                    </a:rPr>
                    <a:t>eiusmod</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tempor</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incididunt</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ut</a:t>
                  </a:r>
                  <a:r>
                    <a:rPr lang="en-CA" sz="1200" b="0" i="0" dirty="0">
                      <a:solidFill>
                        <a:schemeClr val="bg2"/>
                      </a:solidFill>
                      <a:effectLst/>
                      <a:latin typeface="+mn-lt"/>
                      <a:cs typeface="Aparajita" panose="02020603050405020304" pitchFamily="18" charset="0"/>
                    </a:rPr>
                    <a:t> labore et dolore magna </a:t>
                  </a:r>
                  <a:r>
                    <a:rPr lang="en-CA" sz="1200" b="0" i="0" dirty="0" err="1">
                      <a:solidFill>
                        <a:schemeClr val="bg2"/>
                      </a:solidFill>
                      <a:effectLst/>
                      <a:latin typeface="+mn-lt"/>
                      <a:cs typeface="Aparajita" panose="02020603050405020304" pitchFamily="18" charset="0"/>
                    </a:rPr>
                    <a:t>aliqua</a:t>
                  </a:r>
                  <a:r>
                    <a:rPr lang="en-CA" sz="1200" b="0" i="0" dirty="0">
                      <a:solidFill>
                        <a:schemeClr val="bg2"/>
                      </a:solidFill>
                      <a:effectLst/>
                      <a:latin typeface="+mn-lt"/>
                      <a:cs typeface="Aparajita" panose="02020603050405020304" pitchFamily="18" charset="0"/>
                    </a:rPr>
                    <a:t>. Ut </a:t>
                  </a:r>
                  <a:r>
                    <a:rPr lang="en-CA" sz="1200" b="0" i="0" dirty="0" err="1">
                      <a:solidFill>
                        <a:schemeClr val="bg2"/>
                      </a:solidFill>
                      <a:effectLst/>
                      <a:latin typeface="+mn-lt"/>
                      <a:cs typeface="Aparajita" panose="02020603050405020304" pitchFamily="18" charset="0"/>
                    </a:rPr>
                    <a:t>enim</a:t>
                  </a:r>
                  <a:r>
                    <a:rPr lang="en-CA" sz="1200" b="0" i="0" dirty="0">
                      <a:solidFill>
                        <a:schemeClr val="bg2"/>
                      </a:solidFill>
                      <a:effectLst/>
                      <a:latin typeface="+mn-lt"/>
                      <a:cs typeface="Aparajita" panose="02020603050405020304" pitchFamily="18" charset="0"/>
                    </a:rPr>
                    <a:t> ad minim </a:t>
                  </a:r>
                  <a:r>
                    <a:rPr lang="en-CA" sz="1200" b="0" i="0" dirty="0" err="1">
                      <a:solidFill>
                        <a:schemeClr val="bg2"/>
                      </a:solidFill>
                      <a:effectLst/>
                      <a:latin typeface="+mn-lt"/>
                      <a:cs typeface="Aparajita" panose="02020603050405020304" pitchFamily="18" charset="0"/>
                    </a:rPr>
                    <a:t>veniam</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quis</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nostrud</a:t>
                  </a:r>
                  <a:r>
                    <a:rPr lang="en-CA" sz="1200" b="0" i="0" dirty="0">
                      <a:solidFill>
                        <a:schemeClr val="bg2"/>
                      </a:solidFill>
                      <a:effectLst/>
                      <a:latin typeface="+mn-lt"/>
                      <a:cs typeface="Aparajita" panose="02020603050405020304" pitchFamily="18" charset="0"/>
                    </a:rPr>
                    <a:t> exercitation.</a:t>
                  </a:r>
                  <a:r>
                    <a:rPr lang="en-CA" sz="1200" dirty="0">
                      <a:solidFill>
                        <a:schemeClr val="bg2"/>
                      </a:solidFill>
                      <a:cs typeface="Aparajita" panose="02020603050405020304" pitchFamily="18" charset="0"/>
                    </a:rPr>
                    <a:t> </a:t>
                  </a:r>
                  <a:endParaRPr lang="en-CA" sz="1200" dirty="0">
                    <a:solidFill>
                      <a:schemeClr val="bg2"/>
                    </a:solidFill>
                  </a:endParaRPr>
                </a:p>
              </p:txBody>
            </p:sp>
          </p:grpSp>
          <p:grpSp>
            <p:nvGrpSpPr>
              <p:cNvPr id="30" name="Group 29">
                <a:extLst>
                  <a:ext uri="{FF2B5EF4-FFF2-40B4-BE49-F238E27FC236}">
                    <a16:creationId xmlns:a16="http://schemas.microsoft.com/office/drawing/2014/main" id="{3A693FB9-5D79-CDD1-125D-E3F1FC67CE87}"/>
                  </a:ext>
                </a:extLst>
              </p:cNvPr>
              <p:cNvGrpSpPr/>
              <p:nvPr/>
            </p:nvGrpSpPr>
            <p:grpSpPr>
              <a:xfrm>
                <a:off x="9275223" y="1468524"/>
                <a:ext cx="2333615" cy="1743676"/>
                <a:chOff x="914399" y="4358719"/>
                <a:chExt cx="2333615" cy="1743676"/>
              </a:xfrm>
            </p:grpSpPr>
            <p:sp>
              <p:nvSpPr>
                <p:cNvPr id="32" name="TextBox 31">
                  <a:extLst>
                    <a:ext uri="{FF2B5EF4-FFF2-40B4-BE49-F238E27FC236}">
                      <a16:creationId xmlns:a16="http://schemas.microsoft.com/office/drawing/2014/main" id="{0FE85FE9-1334-D7F0-7C1A-30335D40D56F}"/>
                    </a:ext>
                  </a:extLst>
                </p:cNvPr>
                <p:cNvSpPr txBox="1"/>
                <p:nvPr/>
              </p:nvSpPr>
              <p:spPr>
                <a:xfrm>
                  <a:off x="914399" y="4358719"/>
                  <a:ext cx="2081905" cy="369332"/>
                </a:xfrm>
                <a:prstGeom prst="rect">
                  <a:avLst/>
                </a:prstGeom>
                <a:noFill/>
              </p:spPr>
              <p:txBody>
                <a:bodyPr wrap="square">
                  <a:spAutoFit/>
                </a:bodyPr>
                <a:lstStyle/>
                <a:p>
                  <a:r>
                    <a:rPr lang="en-CA" sz="1800" dirty="0">
                      <a:solidFill>
                        <a:schemeClr val="accent4"/>
                      </a:solidFill>
                    </a:rPr>
                    <a:t>Solution #4</a:t>
                  </a:r>
                  <a:endParaRPr lang="en-CA" dirty="0">
                    <a:solidFill>
                      <a:schemeClr val="accent4"/>
                    </a:solidFill>
                  </a:endParaRPr>
                </a:p>
              </p:txBody>
            </p:sp>
            <p:sp>
              <p:nvSpPr>
                <p:cNvPr id="33" name="TextBox 32">
                  <a:extLst>
                    <a:ext uri="{FF2B5EF4-FFF2-40B4-BE49-F238E27FC236}">
                      <a16:creationId xmlns:a16="http://schemas.microsoft.com/office/drawing/2014/main" id="{9FABA2DE-C7EA-1F53-4C91-9EA5010E7E1A}"/>
                    </a:ext>
                  </a:extLst>
                </p:cNvPr>
                <p:cNvSpPr txBox="1"/>
                <p:nvPr/>
              </p:nvSpPr>
              <p:spPr>
                <a:xfrm>
                  <a:off x="914399" y="4717400"/>
                  <a:ext cx="2333615" cy="1384995"/>
                </a:xfrm>
                <a:prstGeom prst="rect">
                  <a:avLst/>
                </a:prstGeom>
                <a:noFill/>
              </p:spPr>
              <p:txBody>
                <a:bodyPr wrap="square">
                  <a:spAutoFit/>
                </a:bodyPr>
                <a:lstStyle/>
                <a:p>
                  <a:r>
                    <a:rPr lang="en-CA" sz="1200" b="0" i="0" dirty="0">
                      <a:solidFill>
                        <a:schemeClr val="bg2"/>
                      </a:solidFill>
                      <a:effectLst/>
                      <a:latin typeface="+mn-lt"/>
                      <a:cs typeface="Aparajita" panose="02020603050405020304" pitchFamily="18" charset="0"/>
                    </a:rPr>
                    <a:t>Lorem ipsum dolor sit </a:t>
                  </a:r>
                  <a:r>
                    <a:rPr lang="en-CA" sz="1200" b="0" i="0" dirty="0" err="1">
                      <a:solidFill>
                        <a:schemeClr val="bg2"/>
                      </a:solidFill>
                      <a:effectLst/>
                      <a:latin typeface="+mn-lt"/>
                      <a:cs typeface="Aparajita" panose="02020603050405020304" pitchFamily="18" charset="0"/>
                    </a:rPr>
                    <a:t>amet</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consectetur</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adipiscing</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elit</a:t>
                  </a:r>
                  <a:r>
                    <a:rPr lang="en-CA" sz="1200" b="0" i="0" dirty="0">
                      <a:solidFill>
                        <a:schemeClr val="bg2"/>
                      </a:solidFill>
                      <a:effectLst/>
                      <a:latin typeface="+mn-lt"/>
                      <a:cs typeface="Aparajita" panose="02020603050405020304" pitchFamily="18" charset="0"/>
                    </a:rPr>
                    <a:t>, sed do </a:t>
                  </a:r>
                  <a:r>
                    <a:rPr lang="en-CA" sz="1200" b="0" i="0" dirty="0" err="1">
                      <a:solidFill>
                        <a:schemeClr val="bg2"/>
                      </a:solidFill>
                      <a:effectLst/>
                      <a:latin typeface="+mn-lt"/>
                      <a:cs typeface="Aparajita" panose="02020603050405020304" pitchFamily="18" charset="0"/>
                    </a:rPr>
                    <a:t>eiusmod</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tempor</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incididunt</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ut</a:t>
                  </a:r>
                  <a:r>
                    <a:rPr lang="en-CA" sz="1200" b="0" i="0" dirty="0">
                      <a:solidFill>
                        <a:schemeClr val="bg2"/>
                      </a:solidFill>
                      <a:effectLst/>
                      <a:latin typeface="+mn-lt"/>
                      <a:cs typeface="Aparajita" panose="02020603050405020304" pitchFamily="18" charset="0"/>
                    </a:rPr>
                    <a:t> labore et dolore magna </a:t>
                  </a:r>
                  <a:r>
                    <a:rPr lang="en-CA" sz="1200" b="0" i="0" dirty="0" err="1">
                      <a:solidFill>
                        <a:schemeClr val="bg2"/>
                      </a:solidFill>
                      <a:effectLst/>
                      <a:latin typeface="+mn-lt"/>
                      <a:cs typeface="Aparajita" panose="02020603050405020304" pitchFamily="18" charset="0"/>
                    </a:rPr>
                    <a:t>aliqua</a:t>
                  </a:r>
                  <a:r>
                    <a:rPr lang="en-CA" sz="1200" b="0" i="0" dirty="0">
                      <a:solidFill>
                        <a:schemeClr val="bg2"/>
                      </a:solidFill>
                      <a:effectLst/>
                      <a:latin typeface="+mn-lt"/>
                      <a:cs typeface="Aparajita" panose="02020603050405020304" pitchFamily="18" charset="0"/>
                    </a:rPr>
                    <a:t>. Ut </a:t>
                  </a:r>
                  <a:r>
                    <a:rPr lang="en-CA" sz="1200" b="0" i="0" dirty="0" err="1">
                      <a:solidFill>
                        <a:schemeClr val="bg2"/>
                      </a:solidFill>
                      <a:effectLst/>
                      <a:latin typeface="+mn-lt"/>
                      <a:cs typeface="Aparajita" panose="02020603050405020304" pitchFamily="18" charset="0"/>
                    </a:rPr>
                    <a:t>enim</a:t>
                  </a:r>
                  <a:r>
                    <a:rPr lang="en-CA" sz="1200" b="0" i="0" dirty="0">
                      <a:solidFill>
                        <a:schemeClr val="bg2"/>
                      </a:solidFill>
                      <a:effectLst/>
                      <a:latin typeface="+mn-lt"/>
                      <a:cs typeface="Aparajita" panose="02020603050405020304" pitchFamily="18" charset="0"/>
                    </a:rPr>
                    <a:t> ad minim </a:t>
                  </a:r>
                  <a:r>
                    <a:rPr lang="en-CA" sz="1200" b="0" i="0" dirty="0" err="1">
                      <a:solidFill>
                        <a:schemeClr val="bg2"/>
                      </a:solidFill>
                      <a:effectLst/>
                      <a:latin typeface="+mn-lt"/>
                      <a:cs typeface="Aparajita" panose="02020603050405020304" pitchFamily="18" charset="0"/>
                    </a:rPr>
                    <a:t>veniam</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quis</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nostrud</a:t>
                  </a:r>
                  <a:r>
                    <a:rPr lang="en-CA" sz="1200" b="0" i="0" dirty="0">
                      <a:solidFill>
                        <a:schemeClr val="bg2"/>
                      </a:solidFill>
                      <a:effectLst/>
                      <a:latin typeface="+mn-lt"/>
                      <a:cs typeface="Aparajita" panose="02020603050405020304" pitchFamily="18" charset="0"/>
                    </a:rPr>
                    <a:t> exercitation.</a:t>
                  </a:r>
                  <a:r>
                    <a:rPr lang="en-CA" sz="1200" dirty="0">
                      <a:solidFill>
                        <a:schemeClr val="bg2"/>
                      </a:solidFill>
                      <a:cs typeface="Aparajita" panose="02020603050405020304" pitchFamily="18" charset="0"/>
                    </a:rPr>
                    <a:t> </a:t>
                  </a:r>
                  <a:endParaRPr lang="en-CA" sz="1200" dirty="0">
                    <a:solidFill>
                      <a:schemeClr val="bg2"/>
                    </a:solidFill>
                  </a:endParaRPr>
                </a:p>
              </p:txBody>
            </p:sp>
          </p:grpSp>
        </p:grpSp>
      </p:grpSp>
      <p:sp>
        <p:nvSpPr>
          <p:cNvPr id="38" name="TextBox 37">
            <a:extLst>
              <a:ext uri="{FF2B5EF4-FFF2-40B4-BE49-F238E27FC236}">
                <a16:creationId xmlns:a16="http://schemas.microsoft.com/office/drawing/2014/main" id="{97706762-F3B4-2EFB-BC13-6A06296C0175}"/>
              </a:ext>
            </a:extLst>
          </p:cNvPr>
          <p:cNvSpPr txBox="1"/>
          <p:nvPr/>
        </p:nvSpPr>
        <p:spPr>
          <a:xfrm>
            <a:off x="253104" y="5108633"/>
            <a:ext cx="4997288" cy="738664"/>
          </a:xfrm>
          <a:prstGeom prst="rect">
            <a:avLst/>
          </a:prstGeom>
          <a:noFill/>
        </p:spPr>
        <p:txBody>
          <a:bodyPr wrap="square">
            <a:spAutoFit/>
          </a:bodyPr>
          <a:lstStyle/>
          <a:p>
            <a:r>
              <a:rPr lang="en-CA" sz="1400" b="0" i="0" dirty="0">
                <a:solidFill>
                  <a:schemeClr val="bg2"/>
                </a:solidFill>
                <a:effectLst/>
                <a:latin typeface="+mj-lt"/>
                <a:cs typeface="Aparajita" panose="02020603050405020304" pitchFamily="18" charset="0"/>
              </a:rPr>
              <a:t>Lorem ipsum dolor sit </a:t>
            </a:r>
            <a:r>
              <a:rPr lang="en-CA" sz="1400" b="0" i="0" dirty="0" err="1">
                <a:solidFill>
                  <a:schemeClr val="bg2"/>
                </a:solidFill>
                <a:effectLst/>
                <a:latin typeface="+mj-lt"/>
                <a:cs typeface="Aparajita" panose="02020603050405020304" pitchFamily="18" charset="0"/>
              </a:rPr>
              <a:t>amet</a:t>
            </a:r>
            <a:r>
              <a:rPr lang="en-CA" sz="1400" b="0" i="0" dirty="0">
                <a:solidFill>
                  <a:schemeClr val="bg2"/>
                </a:solidFill>
                <a:effectLst/>
                <a:latin typeface="+mj-lt"/>
                <a:cs typeface="Aparajita" panose="02020603050405020304" pitchFamily="18" charset="0"/>
              </a:rPr>
              <a:t>, </a:t>
            </a:r>
            <a:r>
              <a:rPr lang="en-CA" sz="1400" b="0" i="0" dirty="0" err="1">
                <a:solidFill>
                  <a:schemeClr val="bg2"/>
                </a:solidFill>
                <a:effectLst/>
                <a:latin typeface="+mj-lt"/>
                <a:cs typeface="Aparajita" panose="02020603050405020304" pitchFamily="18" charset="0"/>
              </a:rPr>
              <a:t>consectetur</a:t>
            </a:r>
            <a:r>
              <a:rPr lang="en-CA" sz="1400" b="0" i="0" dirty="0">
                <a:solidFill>
                  <a:schemeClr val="bg2"/>
                </a:solidFill>
                <a:effectLst/>
                <a:latin typeface="+mj-lt"/>
                <a:cs typeface="Aparajita" panose="02020603050405020304" pitchFamily="18" charset="0"/>
              </a:rPr>
              <a:t> </a:t>
            </a:r>
            <a:r>
              <a:rPr lang="en-CA" sz="1400" b="0" i="0" dirty="0" err="1">
                <a:solidFill>
                  <a:schemeClr val="bg2"/>
                </a:solidFill>
                <a:effectLst/>
                <a:latin typeface="+mj-lt"/>
                <a:cs typeface="Aparajita" panose="02020603050405020304" pitchFamily="18" charset="0"/>
              </a:rPr>
              <a:t>adipiscing</a:t>
            </a:r>
            <a:r>
              <a:rPr lang="en-CA" sz="1400" b="0" i="0" dirty="0">
                <a:solidFill>
                  <a:schemeClr val="bg2"/>
                </a:solidFill>
                <a:effectLst/>
                <a:latin typeface="+mj-lt"/>
                <a:cs typeface="Aparajita" panose="02020603050405020304" pitchFamily="18" charset="0"/>
              </a:rPr>
              <a:t> </a:t>
            </a:r>
            <a:r>
              <a:rPr lang="en-CA" sz="1400" b="0" i="0" dirty="0" err="1">
                <a:solidFill>
                  <a:schemeClr val="bg2"/>
                </a:solidFill>
                <a:effectLst/>
                <a:latin typeface="+mj-lt"/>
                <a:cs typeface="Aparajita" panose="02020603050405020304" pitchFamily="18" charset="0"/>
              </a:rPr>
              <a:t>elit</a:t>
            </a:r>
            <a:r>
              <a:rPr lang="en-CA" sz="1400" b="0" i="0" dirty="0">
                <a:solidFill>
                  <a:schemeClr val="bg2"/>
                </a:solidFill>
                <a:effectLst/>
                <a:latin typeface="+mj-lt"/>
                <a:cs typeface="Aparajita" panose="02020603050405020304" pitchFamily="18" charset="0"/>
              </a:rPr>
              <a:t>, sed do </a:t>
            </a:r>
            <a:r>
              <a:rPr lang="en-CA" sz="1400" b="0" i="0" dirty="0" err="1">
                <a:solidFill>
                  <a:schemeClr val="bg2"/>
                </a:solidFill>
                <a:effectLst/>
                <a:latin typeface="+mj-lt"/>
                <a:cs typeface="Aparajita" panose="02020603050405020304" pitchFamily="18" charset="0"/>
              </a:rPr>
              <a:t>eiusmod</a:t>
            </a:r>
            <a:r>
              <a:rPr lang="en-CA" sz="1400" b="0" i="0" dirty="0">
                <a:solidFill>
                  <a:schemeClr val="bg2"/>
                </a:solidFill>
                <a:effectLst/>
                <a:latin typeface="+mj-lt"/>
                <a:cs typeface="Aparajita" panose="02020603050405020304" pitchFamily="18" charset="0"/>
              </a:rPr>
              <a:t> </a:t>
            </a:r>
            <a:r>
              <a:rPr lang="en-CA" sz="1400" b="0" i="0" dirty="0" err="1">
                <a:solidFill>
                  <a:schemeClr val="bg2"/>
                </a:solidFill>
                <a:effectLst/>
                <a:latin typeface="+mj-lt"/>
                <a:cs typeface="Aparajita" panose="02020603050405020304" pitchFamily="18" charset="0"/>
              </a:rPr>
              <a:t>tempor</a:t>
            </a:r>
            <a:r>
              <a:rPr lang="en-CA" sz="1400" b="0" i="0" dirty="0">
                <a:solidFill>
                  <a:schemeClr val="bg2"/>
                </a:solidFill>
                <a:effectLst/>
                <a:latin typeface="+mj-lt"/>
                <a:cs typeface="Aparajita" panose="02020603050405020304" pitchFamily="18" charset="0"/>
              </a:rPr>
              <a:t> </a:t>
            </a:r>
            <a:r>
              <a:rPr lang="en-CA" sz="1400" b="0" i="0" dirty="0" err="1">
                <a:solidFill>
                  <a:schemeClr val="bg2"/>
                </a:solidFill>
                <a:effectLst/>
                <a:latin typeface="+mj-lt"/>
                <a:cs typeface="Aparajita" panose="02020603050405020304" pitchFamily="18" charset="0"/>
              </a:rPr>
              <a:t>incididunt</a:t>
            </a:r>
            <a:r>
              <a:rPr lang="en-CA" sz="1400" b="0" i="0" dirty="0">
                <a:solidFill>
                  <a:schemeClr val="bg2"/>
                </a:solidFill>
                <a:effectLst/>
                <a:latin typeface="+mj-lt"/>
                <a:cs typeface="Aparajita" panose="02020603050405020304" pitchFamily="18" charset="0"/>
              </a:rPr>
              <a:t> </a:t>
            </a:r>
            <a:r>
              <a:rPr lang="en-CA" sz="1400" b="0" i="0" dirty="0" err="1">
                <a:solidFill>
                  <a:schemeClr val="bg2"/>
                </a:solidFill>
                <a:effectLst/>
                <a:latin typeface="+mj-lt"/>
                <a:cs typeface="Aparajita" panose="02020603050405020304" pitchFamily="18" charset="0"/>
              </a:rPr>
              <a:t>ut</a:t>
            </a:r>
            <a:r>
              <a:rPr lang="en-CA" sz="1400" b="0" i="0" dirty="0">
                <a:solidFill>
                  <a:schemeClr val="bg2"/>
                </a:solidFill>
                <a:effectLst/>
                <a:latin typeface="+mj-lt"/>
                <a:cs typeface="Aparajita" panose="02020603050405020304" pitchFamily="18" charset="0"/>
              </a:rPr>
              <a:t> labore et dolore magna </a:t>
            </a:r>
            <a:r>
              <a:rPr lang="en-CA" sz="1400" b="0" i="0" dirty="0" err="1">
                <a:solidFill>
                  <a:schemeClr val="bg2"/>
                </a:solidFill>
                <a:effectLst/>
                <a:latin typeface="+mj-lt"/>
                <a:cs typeface="Aparajita" panose="02020603050405020304" pitchFamily="18" charset="0"/>
              </a:rPr>
              <a:t>aliqua</a:t>
            </a:r>
            <a:r>
              <a:rPr lang="en-CA" sz="1400" b="0" i="0" dirty="0">
                <a:solidFill>
                  <a:schemeClr val="bg2"/>
                </a:solidFill>
                <a:effectLst/>
                <a:latin typeface="+mj-lt"/>
                <a:cs typeface="Aparajita" panose="02020603050405020304" pitchFamily="18" charset="0"/>
              </a:rPr>
              <a:t>. </a:t>
            </a:r>
            <a:endParaRPr lang="en-CA" sz="1400" dirty="0">
              <a:solidFill>
                <a:schemeClr val="bg2"/>
              </a:solidFill>
              <a:latin typeface="+mj-lt"/>
            </a:endParaRPr>
          </a:p>
        </p:txBody>
      </p:sp>
      <p:pic>
        <p:nvPicPr>
          <p:cNvPr id="14" name="Picture Placeholder 13" descr="Rows of lettuce plants in a field&#10;&#10;AI-generated content may be incorrect.">
            <a:extLst>
              <a:ext uri="{FF2B5EF4-FFF2-40B4-BE49-F238E27FC236}">
                <a16:creationId xmlns:a16="http://schemas.microsoft.com/office/drawing/2014/main" id="{1CDBE1C0-87FE-3E6F-85DA-6CDB97D55C28}"/>
              </a:ext>
            </a:extLst>
          </p:cNvPr>
          <p:cNvPicPr>
            <a:picLocks noGrp="1" noChangeAspect="1"/>
          </p:cNvPicPr>
          <p:nvPr>
            <p:ph type="pic" sz="quarter" idx="13"/>
          </p:nvPr>
        </p:nvPicPr>
        <p:blipFill>
          <a:blip r:embed="rId2"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18214735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Placeholder 23" descr="A group of cows grazing on grass&#10;&#10;AI-generated content may be incorrect.">
            <a:extLst>
              <a:ext uri="{FF2B5EF4-FFF2-40B4-BE49-F238E27FC236}">
                <a16:creationId xmlns:a16="http://schemas.microsoft.com/office/drawing/2014/main" id="{73B94494-C96E-66F7-9716-A1EA1A19F0EA}"/>
              </a:ext>
            </a:extLst>
          </p:cNvPr>
          <p:cNvPicPr>
            <a:picLocks noGrp="1" noChangeAspect="1"/>
          </p:cNvPicPr>
          <p:nvPr>
            <p:ph type="pic" sz="quarter" idx="13"/>
          </p:nvPr>
        </p:nvPicPr>
        <p:blipFill>
          <a:blip r:embed="rId2" cstate="screen">
            <a:extLst>
              <a:ext uri="{28A0092B-C50C-407E-A947-70E740481C1C}">
                <a14:useLocalDpi xmlns:a14="http://schemas.microsoft.com/office/drawing/2010/main"/>
              </a:ext>
            </a:extLst>
          </a:blip>
          <a:srcRect/>
          <a:stretch>
            <a:fillRect/>
          </a:stretch>
        </p:blipFill>
        <p:spPr/>
      </p:pic>
      <p:sp>
        <p:nvSpPr>
          <p:cNvPr id="2" name="Title 1">
            <a:extLst>
              <a:ext uri="{FF2B5EF4-FFF2-40B4-BE49-F238E27FC236}">
                <a16:creationId xmlns:a16="http://schemas.microsoft.com/office/drawing/2014/main" id="{C5DFC9F8-245E-027F-CB8E-93C38556D03C}"/>
              </a:ext>
            </a:extLst>
          </p:cNvPr>
          <p:cNvSpPr>
            <a:spLocks noGrp="1"/>
          </p:cNvSpPr>
          <p:nvPr>
            <p:ph type="title"/>
          </p:nvPr>
        </p:nvSpPr>
        <p:spPr/>
        <p:txBody>
          <a:bodyPr/>
          <a:lstStyle/>
          <a:p>
            <a:r>
              <a:rPr lang="en-CA" i="0" dirty="0">
                <a:effectLst/>
              </a:rPr>
              <a:t>Problem Statement</a:t>
            </a:r>
            <a:endParaRPr lang="en-CA" dirty="0"/>
          </a:p>
        </p:txBody>
      </p:sp>
      <p:sp>
        <p:nvSpPr>
          <p:cNvPr id="3" name="Footer Placeholder 2">
            <a:extLst>
              <a:ext uri="{FF2B5EF4-FFF2-40B4-BE49-F238E27FC236}">
                <a16:creationId xmlns:a16="http://schemas.microsoft.com/office/drawing/2014/main" id="{4700FB5D-AB30-529B-E068-511A787CEC79}"/>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4" name="Slide Number Placeholder 3">
            <a:extLst>
              <a:ext uri="{FF2B5EF4-FFF2-40B4-BE49-F238E27FC236}">
                <a16:creationId xmlns:a16="http://schemas.microsoft.com/office/drawing/2014/main" id="{B51BB549-FCA0-C272-2043-599F831D6C19}"/>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6</a:t>
            </a:fld>
            <a:endParaRPr lang="en-IN" dirty="0"/>
          </a:p>
        </p:txBody>
      </p:sp>
      <p:grpSp>
        <p:nvGrpSpPr>
          <p:cNvPr id="20" name="Group 19">
            <a:extLst>
              <a:ext uri="{FF2B5EF4-FFF2-40B4-BE49-F238E27FC236}">
                <a16:creationId xmlns:a16="http://schemas.microsoft.com/office/drawing/2014/main" id="{F5E367DB-BCFD-5FEF-FFED-CFCFAD6A9A50}"/>
              </a:ext>
            </a:extLst>
          </p:cNvPr>
          <p:cNvGrpSpPr/>
          <p:nvPr/>
        </p:nvGrpSpPr>
        <p:grpSpPr>
          <a:xfrm>
            <a:off x="374604" y="3848100"/>
            <a:ext cx="5172074" cy="2475367"/>
            <a:chOff x="1230086" y="3848100"/>
            <a:chExt cx="4789714" cy="2475367"/>
          </a:xfrm>
        </p:grpSpPr>
        <p:sp>
          <p:nvSpPr>
            <p:cNvPr id="13" name="Rectangle: Rounded Corners 12">
              <a:extLst>
                <a:ext uri="{FF2B5EF4-FFF2-40B4-BE49-F238E27FC236}">
                  <a16:creationId xmlns:a16="http://schemas.microsoft.com/office/drawing/2014/main" id="{C11466B2-36EA-C528-C292-441C61B19DCF}"/>
                </a:ext>
              </a:extLst>
            </p:cNvPr>
            <p:cNvSpPr/>
            <p:nvPr/>
          </p:nvSpPr>
          <p:spPr>
            <a:xfrm flipH="1">
              <a:off x="1230086" y="3848100"/>
              <a:ext cx="4789714" cy="2475367"/>
            </a:xfrm>
            <a:prstGeom prst="roundRect">
              <a:avLst>
                <a:gd name="adj" fmla="val 12005"/>
              </a:avLst>
            </a:prstGeom>
            <a:solidFill>
              <a:schemeClr val="accent1">
                <a:lumMod val="90000"/>
                <a:lumOff val="1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sz="1200" dirty="0">
                <a:solidFill>
                  <a:schemeClr val="tx2">
                    <a:lumMod val="85000"/>
                    <a:lumOff val="15000"/>
                  </a:schemeClr>
                </a:solidFill>
              </a:endParaRPr>
            </a:p>
          </p:txBody>
        </p:sp>
        <p:sp>
          <p:nvSpPr>
            <p:cNvPr id="14" name="Google Shape;4822;p73">
              <a:extLst>
                <a:ext uri="{FF2B5EF4-FFF2-40B4-BE49-F238E27FC236}">
                  <a16:creationId xmlns:a16="http://schemas.microsoft.com/office/drawing/2014/main" id="{BD85076C-F811-3241-96EF-B1FF420C5B48}"/>
                </a:ext>
              </a:extLst>
            </p:cNvPr>
            <p:cNvSpPr txBox="1">
              <a:spLocks/>
            </p:cNvSpPr>
            <p:nvPr/>
          </p:nvSpPr>
          <p:spPr>
            <a:xfrm>
              <a:off x="1479350" y="4056730"/>
              <a:ext cx="4291185" cy="2004436"/>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ctr" rtl="0">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1pPr>
              <a:lvl2pPr marL="914400" marR="0" lvl="1" indent="-317500" algn="ctr" rtl="0">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2pPr>
              <a:lvl3pPr marL="1371600" marR="0" lvl="2" indent="-317500" algn="ctr" rtl="0">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3pPr>
              <a:lvl4pPr marL="1828800" marR="0" lvl="3" indent="-317500" algn="ctr" rtl="0">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4pPr>
              <a:lvl5pPr marL="2286000" marR="0" lvl="4" indent="-317500" algn="ctr" rtl="0">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5pPr>
              <a:lvl6pPr marL="2743200" marR="0" lvl="5" indent="-317500" algn="ctr" rtl="0">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6pPr>
              <a:lvl7pPr marL="3200400" marR="0" lvl="6" indent="-317500" algn="ctr" rtl="0">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7pPr>
              <a:lvl8pPr marL="3657600" marR="0" lvl="7" indent="-317500" algn="ctr" rtl="0">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8pPr>
              <a:lvl9pPr marL="4114800" marR="0" lvl="8" indent="-317500" algn="ctr" rtl="0">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9pPr>
            </a:lstStyle>
            <a:p>
              <a:pPr marL="0" marR="0" lvl="0" indent="0" defTabSz="914400" rtl="0" eaLnBrk="1" fontAlgn="auto" latinLnBrk="0" hangingPunct="1">
                <a:lnSpc>
                  <a:spcPct val="150000"/>
                </a:lnSpc>
                <a:spcBef>
                  <a:spcPts val="0"/>
                </a:spcBef>
                <a:spcAft>
                  <a:spcPts val="0"/>
                </a:spcAft>
                <a:buClrTx/>
                <a:buSzTx/>
                <a:tabLst/>
                <a:defRPr/>
              </a:pPr>
              <a:r>
                <a:rPr lang="en-US" sz="2000" b="1" i="0" dirty="0">
                  <a:solidFill>
                    <a:schemeClr val="bg2"/>
                  </a:solidFill>
                  <a:effectLst/>
                  <a:latin typeface="+mn-lt"/>
                </a:rPr>
                <a:t>Today’s consumers face significant challenges when it comes to finding agriculture that align with their values and needs.</a:t>
              </a:r>
              <a:endParaRPr lang="en-CA" sz="1200" b="1" i="0" dirty="0">
                <a:solidFill>
                  <a:schemeClr val="bg2"/>
                </a:solidFill>
                <a:effectLst/>
                <a:latin typeface="+mn-lt"/>
                <a:cs typeface="Aparajita" panose="02020603050405020304" pitchFamily="18" charset="0"/>
              </a:endParaRPr>
            </a:p>
          </p:txBody>
        </p:sp>
      </p:grpSp>
      <p:pic>
        <p:nvPicPr>
          <p:cNvPr id="5" name="Picture 4" descr="A green plant with leaves&#10;&#10;AI-generated content may be incorrect.">
            <a:extLst>
              <a:ext uri="{FF2B5EF4-FFF2-40B4-BE49-F238E27FC236}">
                <a16:creationId xmlns:a16="http://schemas.microsoft.com/office/drawing/2014/main" id="{87D4B8A1-F667-02CF-8955-89F6CABA9A3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554704" y="5227063"/>
            <a:ext cx="1445622" cy="1445622"/>
          </a:xfrm>
          <a:prstGeom prst="rect">
            <a:avLst/>
          </a:prstGeom>
        </p:spPr>
      </p:pic>
      <p:graphicFrame>
        <p:nvGraphicFramePr>
          <p:cNvPr id="6" name="Table 5">
            <a:extLst>
              <a:ext uri="{FF2B5EF4-FFF2-40B4-BE49-F238E27FC236}">
                <a16:creationId xmlns:a16="http://schemas.microsoft.com/office/drawing/2014/main" id="{106DCED0-2087-0783-B40B-50D05DEE25E1}"/>
              </a:ext>
            </a:extLst>
          </p:cNvPr>
          <p:cNvGraphicFramePr>
            <a:graphicFrameLocks noGrp="1"/>
          </p:cNvGraphicFramePr>
          <p:nvPr>
            <p:extLst>
              <p:ext uri="{D42A27DB-BD31-4B8C-83A1-F6EECF244321}">
                <p14:modId xmlns:p14="http://schemas.microsoft.com/office/powerpoint/2010/main" val="231420609"/>
              </p:ext>
            </p:extLst>
          </p:nvPr>
        </p:nvGraphicFramePr>
        <p:xfrm>
          <a:off x="5815841" y="1320753"/>
          <a:ext cx="6130596" cy="4740412"/>
        </p:xfrm>
        <a:graphic>
          <a:graphicData uri="http://schemas.openxmlformats.org/drawingml/2006/table">
            <a:tbl>
              <a:tblPr/>
              <a:tblGrid>
                <a:gridCol w="1532649">
                  <a:extLst>
                    <a:ext uri="{9D8B030D-6E8A-4147-A177-3AD203B41FA5}">
                      <a16:colId xmlns:a16="http://schemas.microsoft.com/office/drawing/2014/main" val="4291673950"/>
                    </a:ext>
                  </a:extLst>
                </a:gridCol>
                <a:gridCol w="1532649">
                  <a:extLst>
                    <a:ext uri="{9D8B030D-6E8A-4147-A177-3AD203B41FA5}">
                      <a16:colId xmlns:a16="http://schemas.microsoft.com/office/drawing/2014/main" val="1106770312"/>
                    </a:ext>
                  </a:extLst>
                </a:gridCol>
                <a:gridCol w="1532649">
                  <a:extLst>
                    <a:ext uri="{9D8B030D-6E8A-4147-A177-3AD203B41FA5}">
                      <a16:colId xmlns:a16="http://schemas.microsoft.com/office/drawing/2014/main" val="4102604459"/>
                    </a:ext>
                  </a:extLst>
                </a:gridCol>
                <a:gridCol w="1532649">
                  <a:extLst>
                    <a:ext uri="{9D8B030D-6E8A-4147-A177-3AD203B41FA5}">
                      <a16:colId xmlns:a16="http://schemas.microsoft.com/office/drawing/2014/main" val="2404425912"/>
                    </a:ext>
                  </a:extLst>
                </a:gridCol>
              </a:tblGrid>
              <a:tr h="730379">
                <a:tc>
                  <a:txBody>
                    <a:bodyPr/>
                    <a:lstStyle/>
                    <a:p>
                      <a:pPr algn="l"/>
                      <a:r>
                        <a:rPr lang="en-CA" sz="1800" b="1" dirty="0">
                          <a:solidFill>
                            <a:schemeClr val="bg2"/>
                          </a:solidFill>
                          <a:effectLst/>
                          <a:latin typeface="+mj-lt"/>
                        </a:rPr>
                        <a:t>Problem</a:t>
                      </a: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algn="l"/>
                      <a:r>
                        <a:rPr lang="en-CA" sz="1800" b="1" dirty="0">
                          <a:solidFill>
                            <a:schemeClr val="bg2"/>
                          </a:solidFill>
                          <a:effectLst/>
                          <a:latin typeface="+mj-lt"/>
                        </a:rPr>
                        <a:t>Our Innovation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l"/>
                      <a:r>
                        <a:rPr lang="en-CA" sz="1800" b="1" dirty="0">
                          <a:solidFill>
                            <a:schemeClr val="bg2"/>
                          </a:solidFill>
                          <a:effectLst/>
                          <a:latin typeface="+mj-lt"/>
                        </a:rPr>
                        <a:t>Farmer Impact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algn="l"/>
                      <a:r>
                        <a:rPr lang="en-CA" sz="1800" b="1" dirty="0">
                          <a:solidFill>
                            <a:schemeClr val="bg2"/>
                          </a:solidFill>
                          <a:effectLst/>
                          <a:latin typeface="+mj-lt"/>
                        </a:rPr>
                        <a:t>Proof Point</a:t>
                      </a:r>
                    </a:p>
                  </a:txBody>
                  <a:tcPr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extLst>
                  <a:ext uri="{0D108BD9-81ED-4DB2-BD59-A6C34878D82A}">
                    <a16:rowId xmlns:a16="http://schemas.microsoft.com/office/drawing/2014/main" val="1269713744"/>
                  </a:ext>
                </a:extLst>
              </a:tr>
              <a:tr h="1067477">
                <a:tc>
                  <a:txBody>
                    <a:bodyPr/>
                    <a:lstStyle/>
                    <a:p>
                      <a:r>
                        <a:rPr lang="en-CA" sz="1400">
                          <a:solidFill>
                            <a:schemeClr val="bg2"/>
                          </a:solidFill>
                          <a:effectLst/>
                        </a:rPr>
                        <a:t>Unpredictable water access</a:t>
                      </a: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CA" sz="1400">
                          <a:solidFill>
                            <a:schemeClr val="bg2"/>
                          </a:solidFill>
                          <a:effectLst/>
                        </a:rPr>
                        <a:t>Solar-powered micro-irrigation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400">
                          <a:solidFill>
                            <a:schemeClr val="bg2"/>
                          </a:solidFill>
                          <a:effectLst/>
                        </a:rPr>
                        <a:t>60% less water, 2x yield stability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CA" sz="1400" b="0" i="0" kern="1200" dirty="0">
                          <a:solidFill>
                            <a:schemeClr val="bg2"/>
                          </a:solidFill>
                          <a:effectLst/>
                          <a:latin typeface="+mn-lt"/>
                          <a:ea typeface="+mn-ea"/>
                          <a:cs typeface="Aparajita" panose="02020603050405020304" pitchFamily="18" charset="0"/>
                        </a:rPr>
                        <a:t>Lorem ipsum dolor sit </a:t>
                      </a:r>
                      <a:r>
                        <a:rPr lang="en-CA" sz="1400" b="0" i="0" kern="1200" dirty="0" err="1">
                          <a:solidFill>
                            <a:schemeClr val="bg2"/>
                          </a:solidFill>
                          <a:effectLst/>
                          <a:latin typeface="+mn-lt"/>
                          <a:ea typeface="+mn-ea"/>
                          <a:cs typeface="Aparajita" panose="02020603050405020304" pitchFamily="18" charset="0"/>
                        </a:rPr>
                        <a:t>amet</a:t>
                      </a:r>
                      <a:r>
                        <a:rPr lang="en-CA" sz="1400" b="0" i="0" kern="1200" dirty="0">
                          <a:solidFill>
                            <a:schemeClr val="bg2"/>
                          </a:solidFill>
                          <a:effectLst/>
                          <a:latin typeface="+mn-lt"/>
                          <a:ea typeface="+mn-ea"/>
                          <a:cs typeface="Aparajita" panose="02020603050405020304" pitchFamily="18" charset="0"/>
                        </a:rPr>
                        <a:t>, </a:t>
                      </a:r>
                      <a:r>
                        <a:rPr lang="en-CA" sz="1400" b="0" i="0" kern="1200" dirty="0" err="1">
                          <a:solidFill>
                            <a:schemeClr val="bg2"/>
                          </a:solidFill>
                          <a:effectLst/>
                          <a:latin typeface="+mn-lt"/>
                          <a:ea typeface="+mn-ea"/>
                          <a:cs typeface="Aparajita" panose="02020603050405020304" pitchFamily="18" charset="0"/>
                        </a:rPr>
                        <a:t>consectetur</a:t>
                      </a:r>
                      <a:r>
                        <a:rPr lang="en-CA" sz="1400" b="0" i="0" kern="1200" dirty="0">
                          <a:solidFill>
                            <a:schemeClr val="bg2"/>
                          </a:solidFill>
                          <a:effectLst/>
                          <a:latin typeface="+mn-lt"/>
                          <a:ea typeface="+mn-ea"/>
                          <a:cs typeface="Aparajita" panose="02020603050405020304" pitchFamily="18" charset="0"/>
                        </a:rPr>
                        <a:t> </a:t>
                      </a:r>
                      <a:r>
                        <a:rPr lang="en-CA" sz="1400" b="0" i="0" kern="1200" dirty="0" err="1">
                          <a:solidFill>
                            <a:schemeClr val="bg2"/>
                          </a:solidFill>
                          <a:effectLst/>
                          <a:latin typeface="+mn-lt"/>
                          <a:ea typeface="+mn-ea"/>
                          <a:cs typeface="Aparajita" panose="02020603050405020304" pitchFamily="18" charset="0"/>
                        </a:rPr>
                        <a:t>adipiscing</a:t>
                      </a:r>
                      <a:endParaRPr lang="en-CA" sz="1400" dirty="0">
                        <a:solidFill>
                          <a:schemeClr val="bg2"/>
                        </a:solidFill>
                        <a:effectLst/>
                      </a:endParaRPr>
                    </a:p>
                  </a:txBody>
                  <a:tcPr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31983232"/>
                  </a:ext>
                </a:extLst>
              </a:tr>
              <a:tr h="1067477">
                <a:tc>
                  <a:txBody>
                    <a:bodyPr/>
                    <a:lstStyle/>
                    <a:p>
                      <a:r>
                        <a:rPr lang="en-CA" sz="1400">
                          <a:solidFill>
                            <a:schemeClr val="bg2"/>
                          </a:solidFill>
                          <a:effectLst/>
                        </a:rPr>
                        <a:t>Soil degradation</a:t>
                      </a: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CA" sz="1400" b="0" i="0" kern="1200" dirty="0">
                          <a:solidFill>
                            <a:schemeClr val="bg2"/>
                          </a:solidFill>
                          <a:effectLst/>
                          <a:latin typeface="+mn-lt"/>
                          <a:ea typeface="+mn-ea"/>
                          <a:cs typeface="Aparajita" panose="02020603050405020304" pitchFamily="18" charset="0"/>
                        </a:rPr>
                        <a:t>Lorem ipsum dolor sit </a:t>
                      </a:r>
                      <a:r>
                        <a:rPr lang="en-CA" sz="1400" b="0" i="0" kern="1200" dirty="0" err="1">
                          <a:solidFill>
                            <a:schemeClr val="bg2"/>
                          </a:solidFill>
                          <a:effectLst/>
                          <a:latin typeface="+mn-lt"/>
                          <a:ea typeface="+mn-ea"/>
                          <a:cs typeface="Aparajita" panose="02020603050405020304" pitchFamily="18" charset="0"/>
                        </a:rPr>
                        <a:t>amet</a:t>
                      </a:r>
                      <a:r>
                        <a:rPr lang="en-CA" sz="1400" b="0" i="0" kern="1200" dirty="0">
                          <a:solidFill>
                            <a:schemeClr val="bg2"/>
                          </a:solidFill>
                          <a:effectLst/>
                          <a:latin typeface="+mn-lt"/>
                          <a:ea typeface="+mn-ea"/>
                          <a:cs typeface="Aparajita" panose="02020603050405020304" pitchFamily="18" charset="0"/>
                        </a:rPr>
                        <a:t>, </a:t>
                      </a:r>
                      <a:r>
                        <a:rPr lang="en-CA" sz="1400" b="0" i="0" kern="1200" dirty="0" err="1">
                          <a:solidFill>
                            <a:schemeClr val="bg2"/>
                          </a:solidFill>
                          <a:effectLst/>
                          <a:latin typeface="+mn-lt"/>
                          <a:ea typeface="+mn-ea"/>
                          <a:cs typeface="Aparajita" panose="02020603050405020304" pitchFamily="18" charset="0"/>
                        </a:rPr>
                        <a:t>consectetur</a:t>
                      </a:r>
                      <a:r>
                        <a:rPr lang="en-CA" sz="1400" b="0" i="0" kern="1200" dirty="0">
                          <a:solidFill>
                            <a:schemeClr val="bg2"/>
                          </a:solidFill>
                          <a:effectLst/>
                          <a:latin typeface="+mn-lt"/>
                          <a:ea typeface="+mn-ea"/>
                          <a:cs typeface="Aparajita" panose="02020603050405020304" pitchFamily="18" charset="0"/>
                        </a:rPr>
                        <a:t> </a:t>
                      </a:r>
                      <a:r>
                        <a:rPr lang="en-CA" sz="1400" b="0" i="0" kern="1200" dirty="0" err="1">
                          <a:solidFill>
                            <a:schemeClr val="bg2"/>
                          </a:solidFill>
                          <a:effectLst/>
                          <a:latin typeface="+mn-lt"/>
                          <a:ea typeface="+mn-ea"/>
                          <a:cs typeface="Aparajita" panose="02020603050405020304" pitchFamily="18" charset="0"/>
                        </a:rPr>
                        <a:t>adipiscing</a:t>
                      </a:r>
                      <a:endParaRPr lang="en-CA" sz="1400" dirty="0">
                        <a:solidFill>
                          <a:schemeClr val="bg2"/>
                        </a:solidFill>
                        <a:effectLs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CA" sz="1400">
                          <a:solidFill>
                            <a:schemeClr val="bg2"/>
                          </a:solidFill>
                          <a:effectLst/>
                        </a:rPr>
                        <a:t>40% faster crop recovery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CA" sz="1400">
                          <a:solidFill>
                            <a:schemeClr val="bg2"/>
                          </a:solidFill>
                          <a:effectLst/>
                        </a:rPr>
                        <a:t>500 acres successfully treated</a:t>
                      </a:r>
                    </a:p>
                  </a:txBody>
                  <a:tcPr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74174785"/>
                  </a:ext>
                </a:extLst>
              </a:tr>
              <a:tr h="1067477">
                <a:tc>
                  <a:txBody>
                    <a:bodyPr/>
                    <a:lstStyle/>
                    <a:p>
                      <a:r>
                        <a:rPr lang="en-CA" sz="1400">
                          <a:solidFill>
                            <a:schemeClr val="bg2"/>
                          </a:solidFill>
                          <a:effectLst/>
                        </a:rPr>
                        <a:t>Market price volatility</a:t>
                      </a: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CA" sz="1400" dirty="0">
                          <a:solidFill>
                            <a:schemeClr val="bg2"/>
                          </a:solidFill>
                          <a:effectLst/>
                        </a:rPr>
                        <a:t>Blockchain-enabled direct sales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CA" sz="1400">
                          <a:solidFill>
                            <a:schemeClr val="bg2"/>
                          </a:solidFill>
                          <a:effectLst/>
                        </a:rPr>
                        <a:t>30% higher farmer income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CA" sz="1400" dirty="0">
                          <a:solidFill>
                            <a:schemeClr val="bg2"/>
                          </a:solidFill>
                          <a:effectLst/>
                        </a:rPr>
                        <a:t>Partnered with 10 </a:t>
                      </a:r>
                      <a:r>
                        <a:rPr lang="en-CA" sz="1400" dirty="0" err="1">
                          <a:solidFill>
                            <a:schemeClr val="bg2"/>
                          </a:solidFill>
                          <a:effectLst/>
                        </a:rPr>
                        <a:t>agri</a:t>
                      </a:r>
                      <a:r>
                        <a:rPr lang="en-CA" sz="1400" dirty="0">
                          <a:solidFill>
                            <a:schemeClr val="bg2"/>
                          </a:solidFill>
                          <a:effectLst/>
                        </a:rPr>
                        <a:t>-buyers</a:t>
                      </a:r>
                    </a:p>
                  </a:txBody>
                  <a:tcPr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49327322"/>
                  </a:ext>
                </a:extLst>
              </a:tr>
              <a:tr h="807602">
                <a:tc>
                  <a:txBody>
                    <a:bodyPr/>
                    <a:lstStyle/>
                    <a:p>
                      <a:r>
                        <a:rPr lang="en-CA" sz="1400">
                          <a:solidFill>
                            <a:schemeClr val="bg2"/>
                          </a:solidFill>
                          <a:effectLst/>
                        </a:rPr>
                        <a:t>Labor shortages</a:t>
                      </a: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CA" sz="1400">
                          <a:solidFill>
                            <a:schemeClr val="bg2"/>
                          </a:solidFill>
                          <a:effectLst/>
                        </a:rPr>
                        <a:t>AI-assisted harvesting robots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CA" sz="1400" dirty="0">
                          <a:solidFill>
                            <a:schemeClr val="bg2"/>
                          </a:solidFill>
                          <a:effectLst/>
                        </a:rPr>
                        <a:t>50% lower labor costs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CA" sz="1400" dirty="0">
                          <a:solidFill>
                            <a:schemeClr val="bg2"/>
                          </a:solidFill>
                          <a:effectLst/>
                        </a:rPr>
                        <a:t>Operational in 3 countries</a:t>
                      </a:r>
                    </a:p>
                  </a:txBody>
                  <a:tcPr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45885475"/>
                  </a:ext>
                </a:extLst>
              </a:tr>
            </a:tbl>
          </a:graphicData>
        </a:graphic>
      </p:graphicFrame>
    </p:spTree>
    <p:extLst>
      <p:ext uri="{BB962C8B-B14F-4D97-AF65-F5344CB8AC3E}">
        <p14:creationId xmlns:p14="http://schemas.microsoft.com/office/powerpoint/2010/main" val="32137794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B6CF80A6-B2E5-C0F7-F24C-3CBB25CD2E32}"/>
              </a:ext>
            </a:extLst>
          </p:cNvPr>
          <p:cNvSpPr/>
          <p:nvPr/>
        </p:nvSpPr>
        <p:spPr>
          <a:xfrm>
            <a:off x="7223307" y="3690258"/>
            <a:ext cx="4426822" cy="2504333"/>
          </a:xfrm>
          <a:prstGeom prst="rect">
            <a:avLst/>
          </a:prstGeom>
          <a:solidFill>
            <a:schemeClr val="accent1">
              <a:lumMod val="90000"/>
              <a:lumOff val="1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 name="Footer Placeholder 2">
            <a:extLst>
              <a:ext uri="{FF2B5EF4-FFF2-40B4-BE49-F238E27FC236}">
                <a16:creationId xmlns:a16="http://schemas.microsoft.com/office/drawing/2014/main" id="{AEFC96C0-46E5-2BF0-F4AA-B495428C37B7}"/>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4" name="Slide Number Placeholder 3">
            <a:extLst>
              <a:ext uri="{FF2B5EF4-FFF2-40B4-BE49-F238E27FC236}">
                <a16:creationId xmlns:a16="http://schemas.microsoft.com/office/drawing/2014/main" id="{2FCDA036-CF9B-F533-5FA9-41BC833329B7}"/>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7</a:t>
            </a:fld>
            <a:endParaRPr lang="en-IN" dirty="0"/>
          </a:p>
        </p:txBody>
      </p:sp>
      <p:sp>
        <p:nvSpPr>
          <p:cNvPr id="6" name="Title 5">
            <a:extLst>
              <a:ext uri="{FF2B5EF4-FFF2-40B4-BE49-F238E27FC236}">
                <a16:creationId xmlns:a16="http://schemas.microsoft.com/office/drawing/2014/main" id="{65FCEE72-12A9-3D40-590F-4FF78AA303D7}"/>
              </a:ext>
            </a:extLst>
          </p:cNvPr>
          <p:cNvSpPr>
            <a:spLocks noGrp="1"/>
          </p:cNvSpPr>
          <p:nvPr>
            <p:ph type="title"/>
          </p:nvPr>
        </p:nvSpPr>
        <p:spPr>
          <a:xfrm>
            <a:off x="253105" y="368300"/>
            <a:ext cx="11693330" cy="792163"/>
          </a:xfrm>
        </p:spPr>
        <p:txBody>
          <a:bodyPr/>
          <a:lstStyle/>
          <a:p>
            <a:r>
              <a:rPr lang="en-CA" i="0" dirty="0">
                <a:effectLst/>
              </a:rPr>
              <a:t>Market Opportunity</a:t>
            </a:r>
            <a:endParaRPr lang="en-CA" dirty="0"/>
          </a:p>
        </p:txBody>
      </p:sp>
      <p:pic>
        <p:nvPicPr>
          <p:cNvPr id="13" name="Picture Placeholder 12" descr="A person holding a small plant&#10;&#10;AI-generated content may be incorrect.">
            <a:extLst>
              <a:ext uri="{FF2B5EF4-FFF2-40B4-BE49-F238E27FC236}">
                <a16:creationId xmlns:a16="http://schemas.microsoft.com/office/drawing/2014/main" id="{83DD7EBF-8110-A5C2-459A-02FC6AE0EB30}"/>
              </a:ext>
            </a:extLst>
          </p:cNvPr>
          <p:cNvPicPr>
            <a:picLocks noGrp="1" noChangeAspect="1"/>
          </p:cNvPicPr>
          <p:nvPr>
            <p:ph type="pic" sz="quarter" idx="13"/>
          </p:nvPr>
        </p:nvPicPr>
        <p:blipFill rotWithShape="1">
          <a:blip r:embed="rId2" cstate="screen">
            <a:extLst>
              <a:ext uri="{28A0092B-C50C-407E-A947-70E740481C1C}">
                <a14:useLocalDpi xmlns:a14="http://schemas.microsoft.com/office/drawing/2010/main"/>
              </a:ext>
            </a:extLst>
          </a:blip>
          <a:srcRect/>
          <a:stretch/>
        </p:blipFill>
        <p:spPr/>
      </p:pic>
      <p:sp>
        <p:nvSpPr>
          <p:cNvPr id="17" name="TextBox 16">
            <a:extLst>
              <a:ext uri="{FF2B5EF4-FFF2-40B4-BE49-F238E27FC236}">
                <a16:creationId xmlns:a16="http://schemas.microsoft.com/office/drawing/2014/main" id="{C13421AF-C1A0-2DB2-B6B6-EE9C205D7ECB}"/>
              </a:ext>
            </a:extLst>
          </p:cNvPr>
          <p:cNvSpPr txBox="1"/>
          <p:nvPr/>
        </p:nvSpPr>
        <p:spPr>
          <a:xfrm>
            <a:off x="7223307" y="3851717"/>
            <a:ext cx="4115489" cy="1738938"/>
          </a:xfrm>
          <a:prstGeom prst="rect">
            <a:avLst/>
          </a:prstGeom>
          <a:noFill/>
        </p:spPr>
        <p:txBody>
          <a:bodyPr wrap="square">
            <a:spAutoFit/>
          </a:bodyPr>
          <a:lstStyle/>
          <a:p>
            <a:pPr algn="l">
              <a:buNone/>
            </a:pPr>
            <a:r>
              <a:rPr lang="en-US" sz="1600" b="1" i="0" dirty="0">
                <a:solidFill>
                  <a:schemeClr val="bg2"/>
                </a:solidFill>
                <a:effectLst/>
                <a:latin typeface="+mj-lt"/>
              </a:rPr>
              <a:t>Key Takeaways</a:t>
            </a:r>
            <a:r>
              <a:rPr lang="en-US" sz="1600" b="0" i="0" dirty="0">
                <a:solidFill>
                  <a:schemeClr val="bg2"/>
                </a:solidFill>
                <a:effectLst/>
                <a:latin typeface="+mj-lt"/>
              </a:rPr>
              <a:t> -</a:t>
            </a:r>
          </a:p>
          <a:p>
            <a:pPr algn="l">
              <a:buNone/>
            </a:pPr>
            <a:endParaRPr lang="en-US" sz="1600" b="0" i="0" dirty="0">
              <a:solidFill>
                <a:schemeClr val="bg2"/>
              </a:solidFill>
              <a:effectLst/>
              <a:latin typeface="+mj-lt"/>
            </a:endParaRPr>
          </a:p>
          <a:p>
            <a:pPr marL="285750" indent="-285750" algn="l">
              <a:buFont typeface="Arial" panose="020B0604020202020204" pitchFamily="34" charset="0"/>
              <a:buChar char="•"/>
            </a:pPr>
            <a:r>
              <a:rPr lang="en-US" sz="1400" b="0" i="0" dirty="0">
                <a:solidFill>
                  <a:schemeClr val="bg2"/>
                </a:solidFill>
                <a:effectLst/>
              </a:rPr>
              <a:t>$2.97B </a:t>
            </a:r>
            <a:r>
              <a:rPr lang="en-US" sz="1400" b="1" i="0" dirty="0">
                <a:solidFill>
                  <a:schemeClr val="bg2"/>
                </a:solidFill>
                <a:effectLst/>
              </a:rPr>
              <a:t>total addressable market</a:t>
            </a:r>
            <a:r>
              <a:rPr lang="en-US" sz="1400" b="0" i="0" dirty="0">
                <a:solidFill>
                  <a:schemeClr val="bg2"/>
                </a:solidFill>
                <a:effectLst/>
              </a:rPr>
              <a:t> across core segments</a:t>
            </a:r>
          </a:p>
          <a:p>
            <a:pPr marL="285750" indent="-285750" algn="l">
              <a:spcBef>
                <a:spcPts val="300"/>
              </a:spcBef>
              <a:buFont typeface="Arial" panose="020B0604020202020204" pitchFamily="34" charset="0"/>
              <a:buChar char="•"/>
            </a:pPr>
            <a:r>
              <a:rPr lang="en-US" sz="1400" b="0" i="0" dirty="0">
                <a:solidFill>
                  <a:schemeClr val="bg2"/>
                </a:solidFill>
                <a:effectLst/>
              </a:rPr>
              <a:t>16.1% </a:t>
            </a:r>
            <a:r>
              <a:rPr lang="en-US" sz="1400" b="1" i="0" dirty="0">
                <a:solidFill>
                  <a:schemeClr val="bg2"/>
                </a:solidFill>
                <a:effectLst/>
              </a:rPr>
              <a:t>weighted average growth rate</a:t>
            </a:r>
            <a:endParaRPr lang="en-US" sz="1400" b="0" i="0" dirty="0">
              <a:solidFill>
                <a:schemeClr val="bg2"/>
              </a:solidFill>
              <a:effectLst/>
            </a:endParaRPr>
          </a:p>
          <a:p>
            <a:pPr marL="285750" indent="-285750" algn="l">
              <a:spcBef>
                <a:spcPts val="300"/>
              </a:spcBef>
              <a:buFont typeface="Arial" panose="020B0604020202020204" pitchFamily="34" charset="0"/>
              <a:buChar char="•"/>
            </a:pPr>
            <a:r>
              <a:rPr lang="en-US" sz="1400" b="0" i="0" dirty="0">
                <a:solidFill>
                  <a:schemeClr val="bg2"/>
                </a:solidFill>
                <a:effectLst/>
              </a:rPr>
              <a:t>3x </a:t>
            </a:r>
            <a:r>
              <a:rPr lang="en-US" sz="1400" b="1" i="0" dirty="0">
                <a:solidFill>
                  <a:schemeClr val="bg2"/>
                </a:solidFill>
                <a:effectLst/>
              </a:rPr>
              <a:t>underserved market potential</a:t>
            </a:r>
            <a:r>
              <a:rPr lang="en-US" sz="1400" b="0" i="0" dirty="0">
                <a:solidFill>
                  <a:schemeClr val="bg2"/>
                </a:solidFill>
                <a:effectLst/>
              </a:rPr>
              <a:t> in [Your Target Region]</a:t>
            </a:r>
          </a:p>
        </p:txBody>
      </p:sp>
      <p:pic>
        <p:nvPicPr>
          <p:cNvPr id="18" name="Picture 17" descr="A green plant with leaves&#10;&#10;AI-generated content may be incorrect.">
            <a:extLst>
              <a:ext uri="{FF2B5EF4-FFF2-40B4-BE49-F238E27FC236}">
                <a16:creationId xmlns:a16="http://schemas.microsoft.com/office/drawing/2014/main" id="{5051E2B0-4606-56CB-F9A5-33F52853CAB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615985" y="5091322"/>
            <a:ext cx="1445622" cy="1445622"/>
          </a:xfrm>
          <a:prstGeom prst="rect">
            <a:avLst/>
          </a:prstGeom>
        </p:spPr>
      </p:pic>
      <p:graphicFrame>
        <p:nvGraphicFramePr>
          <p:cNvPr id="2" name="Table 1">
            <a:extLst>
              <a:ext uri="{FF2B5EF4-FFF2-40B4-BE49-F238E27FC236}">
                <a16:creationId xmlns:a16="http://schemas.microsoft.com/office/drawing/2014/main" id="{1C2C491C-F627-B9EC-CC01-6D6623B8D191}"/>
              </a:ext>
            </a:extLst>
          </p:cNvPr>
          <p:cNvGraphicFramePr>
            <a:graphicFrameLocks noGrp="1"/>
          </p:cNvGraphicFramePr>
          <p:nvPr>
            <p:extLst>
              <p:ext uri="{D42A27DB-BD31-4B8C-83A1-F6EECF244321}">
                <p14:modId xmlns:p14="http://schemas.microsoft.com/office/powerpoint/2010/main" val="3190129766"/>
              </p:ext>
            </p:extLst>
          </p:nvPr>
        </p:nvGraphicFramePr>
        <p:xfrm>
          <a:off x="260479" y="1160463"/>
          <a:ext cx="6962830" cy="5034128"/>
        </p:xfrm>
        <a:graphic>
          <a:graphicData uri="http://schemas.openxmlformats.org/drawingml/2006/table">
            <a:tbl>
              <a:tblPr/>
              <a:tblGrid>
                <a:gridCol w="1392566">
                  <a:extLst>
                    <a:ext uri="{9D8B030D-6E8A-4147-A177-3AD203B41FA5}">
                      <a16:colId xmlns:a16="http://schemas.microsoft.com/office/drawing/2014/main" val="167977952"/>
                    </a:ext>
                  </a:extLst>
                </a:gridCol>
                <a:gridCol w="1392566">
                  <a:extLst>
                    <a:ext uri="{9D8B030D-6E8A-4147-A177-3AD203B41FA5}">
                      <a16:colId xmlns:a16="http://schemas.microsoft.com/office/drawing/2014/main" val="59173183"/>
                    </a:ext>
                  </a:extLst>
                </a:gridCol>
                <a:gridCol w="1392566">
                  <a:extLst>
                    <a:ext uri="{9D8B030D-6E8A-4147-A177-3AD203B41FA5}">
                      <a16:colId xmlns:a16="http://schemas.microsoft.com/office/drawing/2014/main" val="741736845"/>
                    </a:ext>
                  </a:extLst>
                </a:gridCol>
                <a:gridCol w="1392566">
                  <a:extLst>
                    <a:ext uri="{9D8B030D-6E8A-4147-A177-3AD203B41FA5}">
                      <a16:colId xmlns:a16="http://schemas.microsoft.com/office/drawing/2014/main" val="880385428"/>
                    </a:ext>
                  </a:extLst>
                </a:gridCol>
                <a:gridCol w="1392566">
                  <a:extLst>
                    <a:ext uri="{9D8B030D-6E8A-4147-A177-3AD203B41FA5}">
                      <a16:colId xmlns:a16="http://schemas.microsoft.com/office/drawing/2014/main" val="1641447343"/>
                    </a:ext>
                  </a:extLst>
                </a:gridCol>
              </a:tblGrid>
              <a:tr h="765667">
                <a:tc>
                  <a:txBody>
                    <a:bodyPr/>
                    <a:lstStyle/>
                    <a:p>
                      <a:pPr algn="ctr"/>
                      <a:r>
                        <a:rPr lang="en-CA" sz="1600" b="1" dirty="0">
                          <a:solidFill>
                            <a:schemeClr val="bg2"/>
                          </a:solidFill>
                          <a:effectLst/>
                          <a:latin typeface="+mj-lt"/>
                        </a:rPr>
                        <a:t>Segment</a:t>
                      </a:r>
                    </a:p>
                  </a:txBody>
                  <a:tcPr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algn="ctr"/>
                      <a:r>
                        <a:rPr lang="en-CA" sz="1600" b="1" dirty="0">
                          <a:solidFill>
                            <a:schemeClr val="bg2"/>
                          </a:solidFill>
                          <a:effectLst/>
                          <a:latin typeface="+mj-lt"/>
                        </a:rPr>
                        <a:t>Market Size (2024)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pPr algn="ctr"/>
                      <a:r>
                        <a:rPr lang="en-CA" sz="1600" b="1" dirty="0">
                          <a:solidFill>
                            <a:schemeClr val="bg2"/>
                          </a:solidFill>
                          <a:effectLst/>
                          <a:latin typeface="+mj-lt"/>
                        </a:rPr>
                        <a:t>Growth Rate (CAGR)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algn="ctr"/>
                      <a:r>
                        <a:rPr lang="en-CA" sz="1600" b="1" dirty="0">
                          <a:solidFill>
                            <a:schemeClr val="bg2"/>
                          </a:solidFill>
                          <a:effectLst/>
                          <a:latin typeface="+mj-lt"/>
                        </a:rPr>
                        <a:t>Our Addressable Share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algn="ctr"/>
                      <a:r>
                        <a:rPr lang="en-CA" sz="1600" b="1" dirty="0">
                          <a:solidFill>
                            <a:schemeClr val="bg2"/>
                          </a:solidFill>
                          <a:effectLst/>
                          <a:latin typeface="+mj-lt"/>
                        </a:rPr>
                        <a:t>Key Drivers</a:t>
                      </a:r>
                    </a:p>
                  </a:txBody>
                  <a:tcPr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extLst>
                  <a:ext uri="{0D108BD9-81ED-4DB2-BD59-A6C34878D82A}">
                    <a16:rowId xmlns:a16="http://schemas.microsoft.com/office/drawing/2014/main" val="589097807"/>
                  </a:ext>
                </a:extLst>
              </a:tr>
              <a:tr h="1225067">
                <a:tc>
                  <a:txBody>
                    <a:bodyPr/>
                    <a:lstStyle/>
                    <a:p>
                      <a:pPr algn="ctr"/>
                      <a:r>
                        <a:rPr lang="en-CA" sz="1200" b="1" dirty="0">
                          <a:solidFill>
                            <a:schemeClr val="bg2"/>
                          </a:solidFill>
                          <a:effectLst/>
                        </a:rPr>
                        <a:t>Precision Farming</a:t>
                      </a:r>
                      <a:endParaRPr lang="en-CA" sz="1200" dirty="0">
                        <a:solidFill>
                          <a:schemeClr val="bg2"/>
                        </a:solidFill>
                        <a:effectLst/>
                      </a:endParaRPr>
                    </a:p>
                  </a:txBody>
                  <a:tcPr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CA" sz="1200" b="1" dirty="0">
                          <a:solidFill>
                            <a:schemeClr val="accent3"/>
                          </a:solidFill>
                          <a:effectLst/>
                        </a:rPr>
                        <a:t>$12.4B</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CA" sz="1200" b="1" dirty="0">
                          <a:solidFill>
                            <a:schemeClr val="accent4"/>
                          </a:solidFill>
                          <a:effectLst/>
                        </a:rPr>
                        <a:t>14.2%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CA" sz="1200" b="1" dirty="0">
                          <a:solidFill>
                            <a:schemeClr val="accent2"/>
                          </a:solidFill>
                          <a:effectLst/>
                        </a:rPr>
                        <a:t>8% ($992M)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CA" sz="1200" dirty="0">
                          <a:solidFill>
                            <a:schemeClr val="bg2"/>
                          </a:solidFill>
                          <a:effectLst/>
                        </a:rPr>
                        <a:t>Climate adaptation, yield optimization</a:t>
                      </a:r>
                    </a:p>
                  </a:txBody>
                  <a:tcPr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4489399"/>
                  </a:ext>
                </a:extLst>
              </a:tr>
              <a:tr h="995367">
                <a:tc>
                  <a:txBody>
                    <a:bodyPr/>
                    <a:lstStyle/>
                    <a:p>
                      <a:pPr algn="ctr"/>
                      <a:r>
                        <a:rPr lang="en-CA" sz="1200" b="1">
                          <a:solidFill>
                            <a:schemeClr val="bg2"/>
                          </a:solidFill>
                          <a:effectLst/>
                        </a:rPr>
                        <a:t>Agri-Biotech</a:t>
                      </a:r>
                      <a:endParaRPr lang="en-CA" sz="1200">
                        <a:solidFill>
                          <a:schemeClr val="bg2"/>
                        </a:solidFill>
                        <a:effectLst/>
                      </a:endParaRPr>
                    </a:p>
                  </a:txBody>
                  <a:tcPr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CA" sz="1200" b="1" dirty="0">
                          <a:solidFill>
                            <a:schemeClr val="accent3"/>
                          </a:solidFill>
                          <a:effectLst/>
                        </a:rPr>
                        <a:t>$7.8B</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CA" sz="1200" b="1" dirty="0">
                          <a:solidFill>
                            <a:schemeClr val="accent4"/>
                          </a:solidFill>
                          <a:effectLst/>
                        </a:rPr>
                        <a:t>9.7%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CA" sz="1200" b="1">
                          <a:solidFill>
                            <a:schemeClr val="accent2"/>
                          </a:solidFill>
                          <a:effectLst/>
                        </a:rPr>
                        <a:t>12% ($936M)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CA" sz="1200">
                          <a:solidFill>
                            <a:schemeClr val="bg2"/>
                          </a:solidFill>
                          <a:effectLst/>
                        </a:rPr>
                        <a:t>GMO demand in emerging markets</a:t>
                      </a:r>
                    </a:p>
                  </a:txBody>
                  <a:tcPr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231539943"/>
                  </a:ext>
                </a:extLst>
              </a:tr>
              <a:tr h="995367">
                <a:tc>
                  <a:txBody>
                    <a:bodyPr/>
                    <a:lstStyle/>
                    <a:p>
                      <a:pPr algn="ctr"/>
                      <a:r>
                        <a:rPr lang="en-CA" sz="1200" b="1">
                          <a:solidFill>
                            <a:schemeClr val="bg2"/>
                          </a:solidFill>
                          <a:effectLst/>
                        </a:rPr>
                        <a:t>Farm Management Software</a:t>
                      </a:r>
                      <a:endParaRPr lang="en-CA" sz="1200">
                        <a:solidFill>
                          <a:schemeClr val="bg2"/>
                        </a:solidFill>
                        <a:effectLst/>
                      </a:endParaRPr>
                    </a:p>
                  </a:txBody>
                  <a:tcPr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CA" sz="1200" b="1" dirty="0">
                          <a:solidFill>
                            <a:schemeClr val="accent3"/>
                          </a:solidFill>
                          <a:effectLst/>
                        </a:rPr>
                        <a:t>$3.2B</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CA" sz="1200" b="1" dirty="0">
                          <a:solidFill>
                            <a:schemeClr val="accent4"/>
                          </a:solidFill>
                          <a:effectLst/>
                        </a:rPr>
                        <a:t>22.1%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CA" sz="1200" b="1">
                          <a:solidFill>
                            <a:schemeClr val="accent2"/>
                          </a:solidFill>
                          <a:effectLst/>
                        </a:rPr>
                        <a:t>15% ($480M)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CA" sz="1200">
                          <a:solidFill>
                            <a:schemeClr val="bg2"/>
                          </a:solidFill>
                          <a:effectLst/>
                        </a:rPr>
                        <a:t>Smallholder digital adoption</a:t>
                      </a:r>
                    </a:p>
                  </a:txBody>
                  <a:tcPr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75054208"/>
                  </a:ext>
                </a:extLst>
              </a:tr>
              <a:tr h="995367">
                <a:tc>
                  <a:txBody>
                    <a:bodyPr/>
                    <a:lstStyle/>
                    <a:p>
                      <a:pPr algn="ctr"/>
                      <a:r>
                        <a:rPr lang="en-CA" sz="1200" b="1">
                          <a:solidFill>
                            <a:schemeClr val="bg2"/>
                          </a:solidFill>
                          <a:effectLst/>
                        </a:rPr>
                        <a:t>Sustainable Inputs</a:t>
                      </a:r>
                      <a:endParaRPr lang="en-CA" sz="1200">
                        <a:solidFill>
                          <a:schemeClr val="bg2"/>
                        </a:solidFill>
                        <a:effectLst/>
                      </a:endParaRPr>
                    </a:p>
                  </a:txBody>
                  <a:tcPr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CA" sz="1200" b="1" dirty="0">
                          <a:solidFill>
                            <a:schemeClr val="accent3"/>
                          </a:solidFill>
                          <a:effectLst/>
                        </a:rPr>
                        <a:t>$5.6B</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CA" sz="1200" b="1" dirty="0">
                          <a:solidFill>
                            <a:schemeClr val="accent4"/>
                          </a:solidFill>
                          <a:effectLst/>
                        </a:rPr>
                        <a:t>18.4%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CA" sz="1200" b="1" dirty="0">
                          <a:solidFill>
                            <a:schemeClr val="accent2"/>
                          </a:solidFill>
                          <a:effectLst/>
                        </a:rPr>
                        <a:t>10% ($560M)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CA" sz="1200" dirty="0">
                          <a:solidFill>
                            <a:schemeClr val="bg2"/>
                          </a:solidFill>
                          <a:effectLst/>
                        </a:rPr>
                        <a:t>Organic certification mandates</a:t>
                      </a:r>
                    </a:p>
                  </a:txBody>
                  <a:tcPr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3243982"/>
                  </a:ext>
                </a:extLst>
              </a:tr>
            </a:tbl>
          </a:graphicData>
        </a:graphic>
      </p:graphicFrame>
    </p:spTree>
    <p:extLst>
      <p:ext uri="{BB962C8B-B14F-4D97-AF65-F5344CB8AC3E}">
        <p14:creationId xmlns:p14="http://schemas.microsoft.com/office/powerpoint/2010/main" val="32004747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0B7095-C685-CD0E-3AA9-A8F28E825915}"/>
              </a:ext>
            </a:extLst>
          </p:cNvPr>
          <p:cNvSpPr>
            <a:spLocks noGrp="1"/>
          </p:cNvSpPr>
          <p:nvPr>
            <p:ph type="title"/>
          </p:nvPr>
        </p:nvSpPr>
        <p:spPr>
          <a:xfrm>
            <a:off x="253105" y="368300"/>
            <a:ext cx="11693330" cy="1308100"/>
          </a:xfrm>
        </p:spPr>
        <p:txBody>
          <a:bodyPr>
            <a:normAutofit/>
          </a:bodyPr>
          <a:lstStyle/>
          <a:p>
            <a:r>
              <a:rPr lang="en-CA" sz="4400" b="1" i="0" dirty="0">
                <a:effectLst/>
              </a:rPr>
              <a:t>Technology/Innovation</a:t>
            </a:r>
            <a:endParaRPr lang="en-CA" sz="4400" dirty="0"/>
          </a:p>
        </p:txBody>
      </p:sp>
      <p:sp>
        <p:nvSpPr>
          <p:cNvPr id="3" name="Footer Placeholder 2">
            <a:extLst>
              <a:ext uri="{FF2B5EF4-FFF2-40B4-BE49-F238E27FC236}">
                <a16:creationId xmlns:a16="http://schemas.microsoft.com/office/drawing/2014/main" id="{67886C3A-4EB9-9901-17A2-E176F8E135FA}"/>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4" name="Slide Number Placeholder 3">
            <a:extLst>
              <a:ext uri="{FF2B5EF4-FFF2-40B4-BE49-F238E27FC236}">
                <a16:creationId xmlns:a16="http://schemas.microsoft.com/office/drawing/2014/main" id="{2D99E1C8-9BA1-767D-B401-94DA34E88E6D}"/>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8</a:t>
            </a:fld>
            <a:endParaRPr lang="en-IN" dirty="0"/>
          </a:p>
        </p:txBody>
      </p:sp>
      <p:grpSp>
        <p:nvGrpSpPr>
          <p:cNvPr id="20" name="Group 19">
            <a:extLst>
              <a:ext uri="{FF2B5EF4-FFF2-40B4-BE49-F238E27FC236}">
                <a16:creationId xmlns:a16="http://schemas.microsoft.com/office/drawing/2014/main" id="{DE528DCA-A574-63C3-AE1C-6D8C35D51C6A}"/>
              </a:ext>
            </a:extLst>
          </p:cNvPr>
          <p:cNvGrpSpPr/>
          <p:nvPr/>
        </p:nvGrpSpPr>
        <p:grpSpPr>
          <a:xfrm>
            <a:off x="253105" y="1664168"/>
            <a:ext cx="11693330" cy="1769550"/>
            <a:chOff x="909462" y="1895988"/>
            <a:chExt cx="10543277" cy="1769550"/>
          </a:xfrm>
        </p:grpSpPr>
        <p:grpSp>
          <p:nvGrpSpPr>
            <p:cNvPr id="17" name="Group 16">
              <a:extLst>
                <a:ext uri="{FF2B5EF4-FFF2-40B4-BE49-F238E27FC236}">
                  <a16:creationId xmlns:a16="http://schemas.microsoft.com/office/drawing/2014/main" id="{E5C26D9C-04F0-423B-9072-B14091F73689}"/>
                </a:ext>
              </a:extLst>
            </p:cNvPr>
            <p:cNvGrpSpPr/>
            <p:nvPr/>
          </p:nvGrpSpPr>
          <p:grpSpPr>
            <a:xfrm>
              <a:off x="909462" y="1895988"/>
              <a:ext cx="3127406" cy="1769550"/>
              <a:chOff x="909462" y="1872407"/>
              <a:chExt cx="3127406" cy="1769550"/>
            </a:xfrm>
          </p:grpSpPr>
          <p:sp>
            <p:nvSpPr>
              <p:cNvPr id="7" name="Rectangle: Rounded Corners 6">
                <a:extLst>
                  <a:ext uri="{FF2B5EF4-FFF2-40B4-BE49-F238E27FC236}">
                    <a16:creationId xmlns:a16="http://schemas.microsoft.com/office/drawing/2014/main" id="{D625383E-876F-B453-A403-A820781905CD}"/>
                  </a:ext>
                </a:extLst>
              </p:cNvPr>
              <p:cNvSpPr/>
              <p:nvPr/>
            </p:nvSpPr>
            <p:spPr>
              <a:xfrm>
                <a:off x="909462" y="1872407"/>
                <a:ext cx="3127406" cy="1769550"/>
              </a:xfrm>
              <a:prstGeom prst="round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sz="2000">
                  <a:solidFill>
                    <a:schemeClr val="bg2"/>
                  </a:solidFill>
                </a:endParaRPr>
              </a:p>
            </p:txBody>
          </p:sp>
          <p:sp>
            <p:nvSpPr>
              <p:cNvPr id="14" name="TextBox 13">
                <a:extLst>
                  <a:ext uri="{FF2B5EF4-FFF2-40B4-BE49-F238E27FC236}">
                    <a16:creationId xmlns:a16="http://schemas.microsoft.com/office/drawing/2014/main" id="{4DF03612-ECAC-32A3-AB26-20412E1EF3E6}"/>
                  </a:ext>
                </a:extLst>
              </p:cNvPr>
              <p:cNvSpPr txBox="1"/>
              <p:nvPr/>
            </p:nvSpPr>
            <p:spPr>
              <a:xfrm>
                <a:off x="1128235" y="2193981"/>
                <a:ext cx="2689861" cy="892552"/>
              </a:xfrm>
              <a:prstGeom prst="rect">
                <a:avLst/>
              </a:prstGeom>
              <a:noFill/>
              <a:ln>
                <a:noFill/>
              </a:ln>
            </p:spPr>
            <p:txBody>
              <a:bodyPr wrap="square" anchor="ctr">
                <a:spAutoFit/>
              </a:bodyPr>
              <a:lstStyle/>
              <a:p>
                <a:pPr algn="ctr"/>
                <a:r>
                  <a:rPr lang="en-US" sz="2000" b="1" i="0" dirty="0">
                    <a:solidFill>
                      <a:schemeClr val="bg2"/>
                    </a:solidFill>
                    <a:effectLst/>
                    <a:latin typeface="+mj-lt"/>
                  </a:rPr>
                  <a:t>Hydroponic System</a:t>
                </a:r>
                <a:r>
                  <a:rPr lang="en-US" sz="2000" b="0" i="0" dirty="0">
                    <a:solidFill>
                      <a:schemeClr val="bg2"/>
                    </a:solidFill>
                    <a:effectLst/>
                    <a:latin typeface="+mj-lt"/>
                  </a:rPr>
                  <a:t>: </a:t>
                </a:r>
              </a:p>
              <a:p>
                <a:pPr algn="ctr"/>
                <a:r>
                  <a:rPr lang="en-US" sz="1600" b="0" i="0" dirty="0">
                    <a:solidFill>
                      <a:schemeClr val="bg2"/>
                    </a:solidFill>
                    <a:effectLst/>
                  </a:rPr>
                  <a:t>90% less water than traditional farming.</a:t>
                </a:r>
                <a:endParaRPr lang="en-US" sz="2000" b="0" i="0" dirty="0">
                  <a:solidFill>
                    <a:schemeClr val="bg2"/>
                  </a:solidFill>
                  <a:effectLst/>
                </a:endParaRPr>
              </a:p>
            </p:txBody>
          </p:sp>
        </p:grpSp>
        <p:grpSp>
          <p:nvGrpSpPr>
            <p:cNvPr id="18" name="Group 17">
              <a:extLst>
                <a:ext uri="{FF2B5EF4-FFF2-40B4-BE49-F238E27FC236}">
                  <a16:creationId xmlns:a16="http://schemas.microsoft.com/office/drawing/2014/main" id="{4BA50A7C-89E9-5E1B-F1EB-39FD0BA7C89B}"/>
                </a:ext>
              </a:extLst>
            </p:cNvPr>
            <p:cNvGrpSpPr/>
            <p:nvPr/>
          </p:nvGrpSpPr>
          <p:grpSpPr>
            <a:xfrm>
              <a:off x="4617397" y="1895988"/>
              <a:ext cx="3127406" cy="1769550"/>
              <a:chOff x="4636335" y="1919570"/>
              <a:chExt cx="3127406" cy="1769550"/>
            </a:xfrm>
          </p:grpSpPr>
          <p:sp>
            <p:nvSpPr>
              <p:cNvPr id="8" name="Rectangle: Rounded Corners 7">
                <a:extLst>
                  <a:ext uri="{FF2B5EF4-FFF2-40B4-BE49-F238E27FC236}">
                    <a16:creationId xmlns:a16="http://schemas.microsoft.com/office/drawing/2014/main" id="{0EB6831F-8E38-8134-8A9C-91323207343D}"/>
                  </a:ext>
                </a:extLst>
              </p:cNvPr>
              <p:cNvSpPr/>
              <p:nvPr/>
            </p:nvSpPr>
            <p:spPr>
              <a:xfrm>
                <a:off x="4636335" y="1919570"/>
                <a:ext cx="3127406" cy="1769550"/>
              </a:xfrm>
              <a:prstGeom prst="round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sz="2000">
                  <a:solidFill>
                    <a:schemeClr val="bg2"/>
                  </a:solidFill>
                </a:endParaRPr>
              </a:p>
            </p:txBody>
          </p:sp>
          <p:sp>
            <p:nvSpPr>
              <p:cNvPr id="15" name="TextBox 14">
                <a:extLst>
                  <a:ext uri="{FF2B5EF4-FFF2-40B4-BE49-F238E27FC236}">
                    <a16:creationId xmlns:a16="http://schemas.microsoft.com/office/drawing/2014/main" id="{69E02F6B-8C77-F6A2-7C98-97B63BF0530F}"/>
                  </a:ext>
                </a:extLst>
              </p:cNvPr>
              <p:cNvSpPr txBox="1"/>
              <p:nvPr/>
            </p:nvSpPr>
            <p:spPr>
              <a:xfrm>
                <a:off x="4855108" y="2241144"/>
                <a:ext cx="2689861" cy="892552"/>
              </a:xfrm>
              <a:prstGeom prst="rect">
                <a:avLst/>
              </a:prstGeom>
              <a:noFill/>
              <a:ln>
                <a:noFill/>
              </a:ln>
            </p:spPr>
            <p:txBody>
              <a:bodyPr wrap="square" anchor="ctr">
                <a:spAutoFit/>
              </a:bodyPr>
              <a:lstStyle/>
              <a:p>
                <a:pPr algn="ctr">
                  <a:spcBef>
                    <a:spcPts val="300"/>
                  </a:spcBef>
                </a:pPr>
                <a:r>
                  <a:rPr lang="en-US" sz="2000" b="1" i="0" dirty="0">
                    <a:solidFill>
                      <a:schemeClr val="bg2"/>
                    </a:solidFill>
                    <a:effectLst/>
                    <a:latin typeface="+mj-lt"/>
                  </a:rPr>
                  <a:t>AI Climate Control</a:t>
                </a:r>
                <a:r>
                  <a:rPr lang="en-US" sz="2000" b="0" i="0" dirty="0">
                    <a:solidFill>
                      <a:schemeClr val="bg2"/>
                    </a:solidFill>
                    <a:effectLst/>
                    <a:latin typeface="+mj-lt"/>
                  </a:rPr>
                  <a:t>: </a:t>
                </a:r>
                <a:r>
                  <a:rPr lang="en-US" sz="1600" b="0" i="0" dirty="0">
                    <a:solidFill>
                      <a:schemeClr val="bg2"/>
                    </a:solidFill>
                    <a:effectLst/>
                  </a:rPr>
                  <a:t>Optimizes growth cycles (+3 harvests/year).</a:t>
                </a:r>
                <a:endParaRPr lang="en-US" sz="2000" b="0" i="0" dirty="0">
                  <a:solidFill>
                    <a:schemeClr val="bg2"/>
                  </a:solidFill>
                  <a:effectLst/>
                </a:endParaRPr>
              </a:p>
            </p:txBody>
          </p:sp>
        </p:grpSp>
        <p:grpSp>
          <p:nvGrpSpPr>
            <p:cNvPr id="19" name="Group 18">
              <a:extLst>
                <a:ext uri="{FF2B5EF4-FFF2-40B4-BE49-F238E27FC236}">
                  <a16:creationId xmlns:a16="http://schemas.microsoft.com/office/drawing/2014/main" id="{945DDDF1-EAC5-DB51-8BDE-F8F3E73F1855}"/>
                </a:ext>
              </a:extLst>
            </p:cNvPr>
            <p:cNvGrpSpPr/>
            <p:nvPr/>
          </p:nvGrpSpPr>
          <p:grpSpPr>
            <a:xfrm>
              <a:off x="8325333" y="1895988"/>
              <a:ext cx="3127406" cy="1769550"/>
              <a:chOff x="9142267" y="2044261"/>
              <a:chExt cx="3127406" cy="1769550"/>
            </a:xfrm>
          </p:grpSpPr>
          <p:sp>
            <p:nvSpPr>
              <p:cNvPr id="9" name="Rectangle: Rounded Corners 8">
                <a:extLst>
                  <a:ext uri="{FF2B5EF4-FFF2-40B4-BE49-F238E27FC236}">
                    <a16:creationId xmlns:a16="http://schemas.microsoft.com/office/drawing/2014/main" id="{06669863-A01D-2CE2-E925-2B34F48DEE31}"/>
                  </a:ext>
                </a:extLst>
              </p:cNvPr>
              <p:cNvSpPr/>
              <p:nvPr/>
            </p:nvSpPr>
            <p:spPr>
              <a:xfrm>
                <a:off x="9142267" y="2044261"/>
                <a:ext cx="3127406" cy="1769550"/>
              </a:xfrm>
              <a:prstGeom prst="round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sz="2000">
                  <a:solidFill>
                    <a:schemeClr val="bg2"/>
                  </a:solidFill>
                </a:endParaRPr>
              </a:p>
            </p:txBody>
          </p:sp>
          <p:sp>
            <p:nvSpPr>
              <p:cNvPr id="16" name="TextBox 15">
                <a:extLst>
                  <a:ext uri="{FF2B5EF4-FFF2-40B4-BE49-F238E27FC236}">
                    <a16:creationId xmlns:a16="http://schemas.microsoft.com/office/drawing/2014/main" id="{12F4D38E-D363-0B41-DE43-32B43E1ADB91}"/>
                  </a:ext>
                </a:extLst>
              </p:cNvPr>
              <p:cNvSpPr txBox="1"/>
              <p:nvPr/>
            </p:nvSpPr>
            <p:spPr>
              <a:xfrm>
                <a:off x="9361040" y="2315821"/>
                <a:ext cx="2689861" cy="931024"/>
              </a:xfrm>
              <a:prstGeom prst="rect">
                <a:avLst/>
              </a:prstGeom>
              <a:noFill/>
              <a:ln>
                <a:noFill/>
              </a:ln>
            </p:spPr>
            <p:txBody>
              <a:bodyPr wrap="square" anchor="ctr">
                <a:spAutoFit/>
              </a:bodyPr>
              <a:lstStyle/>
              <a:p>
                <a:pPr algn="ctr">
                  <a:spcBef>
                    <a:spcPts val="300"/>
                  </a:spcBef>
                </a:pPr>
                <a:r>
                  <a:rPr lang="en-US" sz="2000" b="1" i="0" dirty="0">
                    <a:solidFill>
                      <a:schemeClr val="bg2"/>
                    </a:solidFill>
                    <a:effectLst/>
                    <a:latin typeface="+mj-lt"/>
                  </a:rPr>
                  <a:t>Modular Design</a:t>
                </a:r>
                <a:r>
                  <a:rPr lang="en-US" sz="2000" b="0" i="0" dirty="0">
                    <a:solidFill>
                      <a:schemeClr val="bg2"/>
                    </a:solidFill>
                    <a:effectLst/>
                    <a:latin typeface="+mj-lt"/>
                  </a:rPr>
                  <a:t>: </a:t>
                </a:r>
              </a:p>
              <a:p>
                <a:pPr algn="ctr">
                  <a:spcBef>
                    <a:spcPts val="300"/>
                  </a:spcBef>
                </a:pPr>
                <a:r>
                  <a:rPr lang="en-US" sz="1600" b="0" i="0" dirty="0">
                    <a:solidFill>
                      <a:schemeClr val="bg2"/>
                    </a:solidFill>
                    <a:effectLst/>
                  </a:rPr>
                  <a:t>Scales from 1-acre to 1,000-acre deployments.</a:t>
                </a:r>
                <a:endParaRPr lang="en-US" sz="2000" b="0" i="0" dirty="0">
                  <a:solidFill>
                    <a:schemeClr val="bg2"/>
                  </a:solidFill>
                  <a:effectLst/>
                </a:endParaRPr>
              </a:p>
            </p:txBody>
          </p:sp>
        </p:grpSp>
      </p:grpSp>
      <p:graphicFrame>
        <p:nvGraphicFramePr>
          <p:cNvPr id="21" name="Table 20">
            <a:extLst>
              <a:ext uri="{FF2B5EF4-FFF2-40B4-BE49-F238E27FC236}">
                <a16:creationId xmlns:a16="http://schemas.microsoft.com/office/drawing/2014/main" id="{BA2C9D5C-73AD-A007-2AF5-F35387BCE3B8}"/>
              </a:ext>
            </a:extLst>
          </p:cNvPr>
          <p:cNvGraphicFramePr>
            <a:graphicFrameLocks noGrp="1"/>
          </p:cNvGraphicFramePr>
          <p:nvPr>
            <p:extLst>
              <p:ext uri="{D42A27DB-BD31-4B8C-83A1-F6EECF244321}">
                <p14:modId xmlns:p14="http://schemas.microsoft.com/office/powerpoint/2010/main" val="1907376007"/>
              </p:ext>
            </p:extLst>
          </p:nvPr>
        </p:nvGraphicFramePr>
        <p:xfrm>
          <a:off x="253105" y="3940349"/>
          <a:ext cx="11693331" cy="2355273"/>
        </p:xfrm>
        <a:graphic>
          <a:graphicData uri="http://schemas.openxmlformats.org/drawingml/2006/table">
            <a:tbl>
              <a:tblPr/>
              <a:tblGrid>
                <a:gridCol w="3897777">
                  <a:extLst>
                    <a:ext uri="{9D8B030D-6E8A-4147-A177-3AD203B41FA5}">
                      <a16:colId xmlns:a16="http://schemas.microsoft.com/office/drawing/2014/main" val="78117494"/>
                    </a:ext>
                  </a:extLst>
                </a:gridCol>
                <a:gridCol w="3897777">
                  <a:extLst>
                    <a:ext uri="{9D8B030D-6E8A-4147-A177-3AD203B41FA5}">
                      <a16:colId xmlns:a16="http://schemas.microsoft.com/office/drawing/2014/main" val="3363424002"/>
                    </a:ext>
                  </a:extLst>
                </a:gridCol>
                <a:gridCol w="3897777">
                  <a:extLst>
                    <a:ext uri="{9D8B030D-6E8A-4147-A177-3AD203B41FA5}">
                      <a16:colId xmlns:a16="http://schemas.microsoft.com/office/drawing/2014/main" val="2674044995"/>
                    </a:ext>
                  </a:extLst>
                </a:gridCol>
              </a:tblGrid>
              <a:tr h="432452">
                <a:tc>
                  <a:txBody>
                    <a:bodyPr/>
                    <a:lstStyle/>
                    <a:p>
                      <a:pPr algn="l"/>
                      <a:r>
                        <a:rPr lang="en-CA" b="1" dirty="0">
                          <a:solidFill>
                            <a:schemeClr val="bg2"/>
                          </a:solidFill>
                          <a:effectLst/>
                          <a:latin typeface="+mj-lt"/>
                        </a:rPr>
                        <a:t>Metric</a:t>
                      </a: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algn="l"/>
                      <a:r>
                        <a:rPr lang="en-CA" b="1" dirty="0">
                          <a:solidFill>
                            <a:schemeClr val="bg2"/>
                          </a:solidFill>
                          <a:effectLst/>
                          <a:latin typeface="+mj-lt"/>
                        </a:rPr>
                        <a:t>Our Tech</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l"/>
                      <a:r>
                        <a:rPr lang="en-CA" b="1" dirty="0">
                          <a:solidFill>
                            <a:schemeClr val="bg2"/>
                          </a:solidFill>
                          <a:effectLst/>
                          <a:latin typeface="+mj-lt"/>
                        </a:rPr>
                        <a:t>Traditional Farming</a:t>
                      </a:r>
                    </a:p>
                  </a:txBody>
                  <a:tcPr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extLst>
                  <a:ext uri="{0D108BD9-81ED-4DB2-BD59-A6C34878D82A}">
                    <a16:rowId xmlns:a16="http://schemas.microsoft.com/office/drawing/2014/main" val="567606182"/>
                  </a:ext>
                </a:extLst>
              </a:tr>
              <a:tr h="694352">
                <a:tc>
                  <a:txBody>
                    <a:bodyPr/>
                    <a:lstStyle/>
                    <a:p>
                      <a:r>
                        <a:rPr lang="en-CA" sz="1400" dirty="0">
                          <a:solidFill>
                            <a:schemeClr val="bg2"/>
                          </a:solidFill>
                          <a:effectLst/>
                        </a:rPr>
                        <a:t>Water Usage</a:t>
                      </a: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CA" sz="1400">
                          <a:solidFill>
                            <a:schemeClr val="bg2"/>
                          </a:solidFill>
                          <a:effectLst/>
                        </a:rPr>
                        <a:t>10L/kg produce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CA" sz="1400">
                          <a:solidFill>
                            <a:schemeClr val="bg2"/>
                          </a:solidFill>
                          <a:effectLst/>
                        </a:rPr>
                        <a:t>100L/kg produce</a:t>
                      </a:r>
                    </a:p>
                  </a:txBody>
                  <a:tcPr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88872588"/>
                  </a:ext>
                </a:extLst>
              </a:tr>
              <a:tr h="534117">
                <a:tc>
                  <a:txBody>
                    <a:bodyPr/>
                    <a:lstStyle/>
                    <a:p>
                      <a:r>
                        <a:rPr lang="en-CA" sz="1400">
                          <a:solidFill>
                            <a:schemeClr val="bg2"/>
                          </a:solidFill>
                          <a:effectLst/>
                        </a:rPr>
                        <a:t>Yield per Acre</a:t>
                      </a: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CA" sz="1400">
                          <a:solidFill>
                            <a:schemeClr val="bg2"/>
                          </a:solidFill>
                          <a:effectLst/>
                        </a:rPr>
                        <a:t>200 tons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CA" sz="1400" dirty="0">
                          <a:solidFill>
                            <a:schemeClr val="bg2"/>
                          </a:solidFill>
                          <a:effectLst/>
                        </a:rPr>
                        <a:t>50 tons</a:t>
                      </a:r>
                    </a:p>
                  </a:txBody>
                  <a:tcPr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0151573"/>
                  </a:ext>
                </a:extLst>
              </a:tr>
              <a:tr h="694352">
                <a:tc>
                  <a:txBody>
                    <a:bodyPr/>
                    <a:lstStyle/>
                    <a:p>
                      <a:r>
                        <a:rPr kumimoji="0" lang="en-CA" sz="1400" b="0" i="0" u="none" strike="noStrike" kern="1200" cap="none" spc="0" normalizeH="0" baseline="0" noProof="0" dirty="0">
                          <a:ln>
                            <a:noFill/>
                          </a:ln>
                          <a:solidFill>
                            <a:schemeClr val="bg2"/>
                          </a:solidFill>
                          <a:effectLst/>
                          <a:uLnTx/>
                          <a:uFillTx/>
                          <a:latin typeface="Century Gothic"/>
                          <a:ea typeface="+mn-ea"/>
                          <a:cs typeface="Aparajita" panose="02020603050405020304" pitchFamily="18" charset="0"/>
                        </a:rPr>
                        <a:t>Lorem ipsum dolor </a:t>
                      </a:r>
                      <a:endParaRPr lang="en-CA" sz="1400" dirty="0">
                        <a:solidFill>
                          <a:schemeClr val="bg2"/>
                        </a:solidFill>
                        <a:effectLst/>
                      </a:endParaRPr>
                    </a:p>
                  </a:txBody>
                  <a:tcPr marL="90961" marR="90961" marT="45480" marB="4548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0" lang="en-CA" sz="1400" b="0" i="0" u="none" strike="noStrike" kern="1200" cap="none" spc="0" normalizeH="0" baseline="0" noProof="0" dirty="0">
                          <a:ln>
                            <a:noFill/>
                          </a:ln>
                          <a:solidFill>
                            <a:schemeClr val="bg2"/>
                          </a:solidFill>
                          <a:effectLst/>
                          <a:uLnTx/>
                          <a:uFillTx/>
                          <a:latin typeface="Century Gothic"/>
                          <a:ea typeface="+mn-ea"/>
                          <a:cs typeface="Aparajita" panose="02020603050405020304" pitchFamily="18" charset="0"/>
                        </a:rPr>
                        <a:t>Lorem ipsum dolor </a:t>
                      </a:r>
                      <a:endParaRPr lang="en-US" sz="1400" dirty="0">
                        <a:solidFill>
                          <a:schemeClr val="bg2"/>
                        </a:solidFill>
                        <a:effectLst/>
                      </a:endParaRPr>
                    </a:p>
                  </a:txBody>
                  <a:tcPr marL="90961" marR="90961" marT="45480" marB="454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0" lang="en-CA" sz="1400" b="0" i="0" u="none" strike="noStrike" kern="1200" cap="none" spc="0" normalizeH="0" baseline="0" noProof="0" dirty="0">
                          <a:ln>
                            <a:noFill/>
                          </a:ln>
                          <a:solidFill>
                            <a:schemeClr val="bg2"/>
                          </a:solidFill>
                          <a:effectLst/>
                          <a:uLnTx/>
                          <a:uFillTx/>
                          <a:latin typeface="Century Gothic"/>
                          <a:ea typeface="+mn-ea"/>
                          <a:cs typeface="Aparajita" panose="02020603050405020304" pitchFamily="18" charset="0"/>
                        </a:rPr>
                        <a:t>Lorem ipsum dolor </a:t>
                      </a:r>
                      <a:endParaRPr lang="en-US" sz="1400" dirty="0">
                        <a:solidFill>
                          <a:schemeClr val="bg2"/>
                        </a:solidFill>
                        <a:effectLst/>
                      </a:endParaRPr>
                    </a:p>
                  </a:txBody>
                  <a:tcPr marL="90961" marR="90961" marT="45480" marB="4548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94334260"/>
                  </a:ext>
                </a:extLst>
              </a:tr>
            </a:tbl>
          </a:graphicData>
        </a:graphic>
      </p:graphicFrame>
    </p:spTree>
    <p:extLst>
      <p:ext uri="{BB962C8B-B14F-4D97-AF65-F5344CB8AC3E}">
        <p14:creationId xmlns:p14="http://schemas.microsoft.com/office/powerpoint/2010/main" val="19370677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Placeholder 13" descr="A person using a lawnmower&#10;&#10;AI-generated content may be incorrect.">
            <a:extLst>
              <a:ext uri="{FF2B5EF4-FFF2-40B4-BE49-F238E27FC236}">
                <a16:creationId xmlns:a16="http://schemas.microsoft.com/office/drawing/2014/main" id="{C1FFC4DF-C3FF-BEC6-6C53-AC7253047A4C}"/>
              </a:ext>
            </a:extLst>
          </p:cNvPr>
          <p:cNvPicPr>
            <a:picLocks noGrp="1" noChangeAspect="1"/>
          </p:cNvPicPr>
          <p:nvPr>
            <p:ph type="pic" sz="quarter" idx="14"/>
          </p:nvPr>
        </p:nvPicPr>
        <p:blipFill rotWithShape="1">
          <a:blip r:embed="rId2" cstate="screen">
            <a:extLst>
              <a:ext uri="{28A0092B-C50C-407E-A947-70E740481C1C}">
                <a14:useLocalDpi xmlns:a14="http://schemas.microsoft.com/office/drawing/2010/main"/>
              </a:ext>
            </a:extLst>
          </a:blip>
          <a:srcRect r="-126"/>
          <a:stretch/>
        </p:blipFill>
        <p:spPr>
          <a:xfrm>
            <a:off x="385799" y="1233488"/>
            <a:ext cx="5710201" cy="3338512"/>
          </a:xfrm>
        </p:spPr>
      </p:pic>
      <p:sp>
        <p:nvSpPr>
          <p:cNvPr id="2" name="Title 1">
            <a:extLst>
              <a:ext uri="{FF2B5EF4-FFF2-40B4-BE49-F238E27FC236}">
                <a16:creationId xmlns:a16="http://schemas.microsoft.com/office/drawing/2014/main" id="{EB87A6F7-3993-5737-FA24-AB8F4C5EBF90}"/>
              </a:ext>
            </a:extLst>
          </p:cNvPr>
          <p:cNvSpPr>
            <a:spLocks noGrp="1"/>
          </p:cNvSpPr>
          <p:nvPr>
            <p:ph type="title"/>
          </p:nvPr>
        </p:nvSpPr>
        <p:spPr/>
        <p:txBody>
          <a:bodyPr/>
          <a:lstStyle/>
          <a:p>
            <a:r>
              <a:rPr lang="en-US" sz="3600" dirty="0">
                <a:ea typeface="Public Sans Bold"/>
                <a:cs typeface="Public Sans Bold"/>
                <a:sym typeface="Public Sans Bold"/>
              </a:rPr>
              <a:t>Products And Services</a:t>
            </a:r>
            <a:endParaRPr lang="en-CA" dirty="0"/>
          </a:p>
        </p:txBody>
      </p:sp>
      <p:sp>
        <p:nvSpPr>
          <p:cNvPr id="3" name="Footer Placeholder 2">
            <a:extLst>
              <a:ext uri="{FF2B5EF4-FFF2-40B4-BE49-F238E27FC236}">
                <a16:creationId xmlns:a16="http://schemas.microsoft.com/office/drawing/2014/main" id="{7DCEAE53-B5FD-3010-4E36-870D6C6FF4EA}"/>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4" name="Slide Number Placeholder 3">
            <a:extLst>
              <a:ext uri="{FF2B5EF4-FFF2-40B4-BE49-F238E27FC236}">
                <a16:creationId xmlns:a16="http://schemas.microsoft.com/office/drawing/2014/main" id="{43B54CF0-5A24-5D3E-7E42-DB33EDF7CBB9}"/>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9</a:t>
            </a:fld>
            <a:endParaRPr lang="en-IN" dirty="0"/>
          </a:p>
        </p:txBody>
      </p:sp>
      <p:sp>
        <p:nvSpPr>
          <p:cNvPr id="11" name="TextBox 10">
            <a:extLst>
              <a:ext uri="{FF2B5EF4-FFF2-40B4-BE49-F238E27FC236}">
                <a16:creationId xmlns:a16="http://schemas.microsoft.com/office/drawing/2014/main" id="{FBC5A1B9-AA03-55C2-502E-C786CBA81A2A}"/>
              </a:ext>
            </a:extLst>
          </p:cNvPr>
          <p:cNvSpPr txBox="1"/>
          <p:nvPr/>
        </p:nvSpPr>
        <p:spPr>
          <a:xfrm>
            <a:off x="321395" y="4754768"/>
            <a:ext cx="5725424" cy="1169551"/>
          </a:xfrm>
          <a:prstGeom prst="rect">
            <a:avLst/>
          </a:prstGeom>
          <a:noFill/>
        </p:spPr>
        <p:txBody>
          <a:bodyPr wrap="square">
            <a:spAutoFit/>
          </a:bodyPr>
          <a:lstStyle/>
          <a:p>
            <a:pPr>
              <a:lnSpc>
                <a:spcPct val="150000"/>
              </a:lnSpc>
            </a:pPr>
            <a:r>
              <a:rPr lang="en-US" sz="1600" i="0" dirty="0">
                <a:solidFill>
                  <a:schemeClr val="bg2"/>
                </a:solidFill>
                <a:effectLst/>
                <a:latin typeface="+mj-lt"/>
              </a:rPr>
              <a:t>Our platform, </a:t>
            </a:r>
            <a:r>
              <a:rPr lang="en-US" sz="1600" b="0" i="0" dirty="0">
                <a:solidFill>
                  <a:schemeClr val="bg2"/>
                </a:solidFill>
                <a:effectLst/>
                <a:latin typeface="+mj-lt"/>
              </a:rPr>
              <a:t> Precision Agriculture for Sustainable Yields. </a:t>
            </a:r>
            <a:r>
              <a:rPr lang="en-CA" sz="1600" b="0" i="0" dirty="0">
                <a:solidFill>
                  <a:schemeClr val="bg2"/>
                </a:solidFill>
                <a:effectLst/>
                <a:latin typeface="+mj-lt"/>
                <a:cs typeface="Aparajita" panose="02020603050405020304" pitchFamily="18" charset="0"/>
              </a:rPr>
              <a:t>Lorem ipsum dolor sit </a:t>
            </a:r>
            <a:r>
              <a:rPr lang="en-CA" sz="1600" b="0" i="0" dirty="0" err="1">
                <a:solidFill>
                  <a:schemeClr val="bg2"/>
                </a:solidFill>
                <a:effectLst/>
                <a:latin typeface="+mj-lt"/>
                <a:cs typeface="Aparajita" panose="02020603050405020304" pitchFamily="18" charset="0"/>
              </a:rPr>
              <a:t>amet</a:t>
            </a:r>
            <a:r>
              <a:rPr lang="en-CA" sz="1600" b="0" i="0" dirty="0">
                <a:solidFill>
                  <a:schemeClr val="bg2"/>
                </a:solidFill>
                <a:effectLst/>
                <a:latin typeface="+mj-lt"/>
                <a:cs typeface="Aparajita" panose="02020603050405020304" pitchFamily="18" charset="0"/>
              </a:rPr>
              <a:t>, </a:t>
            </a:r>
            <a:r>
              <a:rPr lang="en-CA" sz="1600" b="0" i="0" dirty="0" err="1">
                <a:solidFill>
                  <a:schemeClr val="bg2"/>
                </a:solidFill>
                <a:effectLst/>
                <a:latin typeface="+mj-lt"/>
                <a:cs typeface="Aparajita" panose="02020603050405020304" pitchFamily="18" charset="0"/>
              </a:rPr>
              <a:t>consectetur</a:t>
            </a:r>
            <a:r>
              <a:rPr lang="en-CA" sz="1600" b="0" i="0" dirty="0">
                <a:solidFill>
                  <a:schemeClr val="bg2"/>
                </a:solidFill>
                <a:effectLst/>
                <a:latin typeface="+mj-lt"/>
                <a:cs typeface="Aparajita" panose="02020603050405020304" pitchFamily="18" charset="0"/>
              </a:rPr>
              <a:t> </a:t>
            </a:r>
            <a:r>
              <a:rPr lang="en-CA" sz="1600" b="0" i="0" dirty="0" err="1">
                <a:solidFill>
                  <a:schemeClr val="bg2"/>
                </a:solidFill>
                <a:effectLst/>
                <a:latin typeface="+mj-lt"/>
                <a:cs typeface="Aparajita" panose="02020603050405020304" pitchFamily="18" charset="0"/>
              </a:rPr>
              <a:t>adipiscing</a:t>
            </a:r>
            <a:r>
              <a:rPr lang="en-CA" sz="1600" b="0" i="0" dirty="0">
                <a:solidFill>
                  <a:schemeClr val="bg2"/>
                </a:solidFill>
                <a:effectLst/>
                <a:latin typeface="+mj-lt"/>
                <a:cs typeface="Aparajita" panose="02020603050405020304" pitchFamily="18" charset="0"/>
              </a:rPr>
              <a:t> </a:t>
            </a:r>
            <a:r>
              <a:rPr lang="en-CA" sz="1600" b="0" i="0" dirty="0" err="1">
                <a:solidFill>
                  <a:schemeClr val="bg2"/>
                </a:solidFill>
                <a:effectLst/>
                <a:latin typeface="+mj-lt"/>
                <a:cs typeface="Aparajita" panose="02020603050405020304" pitchFamily="18" charset="0"/>
              </a:rPr>
              <a:t>elit</a:t>
            </a:r>
            <a:r>
              <a:rPr lang="en-CA" sz="1600" b="0" i="0" dirty="0">
                <a:solidFill>
                  <a:schemeClr val="bg2"/>
                </a:solidFill>
                <a:effectLst/>
                <a:latin typeface="+mj-lt"/>
                <a:cs typeface="Aparajita" panose="02020603050405020304" pitchFamily="18" charset="0"/>
              </a:rPr>
              <a:t>, sed do</a:t>
            </a:r>
            <a:endParaRPr lang="en-CA" sz="1600" dirty="0">
              <a:solidFill>
                <a:schemeClr val="bg2"/>
              </a:solidFill>
              <a:latin typeface="+mj-lt"/>
            </a:endParaRPr>
          </a:p>
        </p:txBody>
      </p:sp>
      <p:grpSp>
        <p:nvGrpSpPr>
          <p:cNvPr id="17" name="Group 16">
            <a:extLst>
              <a:ext uri="{FF2B5EF4-FFF2-40B4-BE49-F238E27FC236}">
                <a16:creationId xmlns:a16="http://schemas.microsoft.com/office/drawing/2014/main" id="{C525CA9D-ADD3-2963-A45A-46B744AF9460}"/>
              </a:ext>
            </a:extLst>
          </p:cNvPr>
          <p:cNvGrpSpPr/>
          <p:nvPr/>
        </p:nvGrpSpPr>
        <p:grpSpPr>
          <a:xfrm>
            <a:off x="6626382" y="1351845"/>
            <a:ext cx="5210214" cy="4515330"/>
            <a:chOff x="511856" y="1292319"/>
            <a:chExt cx="5210214" cy="4515330"/>
          </a:xfrm>
        </p:grpSpPr>
        <p:grpSp>
          <p:nvGrpSpPr>
            <p:cNvPr id="18" name="Group 17">
              <a:extLst>
                <a:ext uri="{FF2B5EF4-FFF2-40B4-BE49-F238E27FC236}">
                  <a16:creationId xmlns:a16="http://schemas.microsoft.com/office/drawing/2014/main" id="{448E6E6E-CBC6-F30D-6711-87D7F67CB1EE}"/>
                </a:ext>
              </a:extLst>
            </p:cNvPr>
            <p:cNvGrpSpPr/>
            <p:nvPr/>
          </p:nvGrpSpPr>
          <p:grpSpPr>
            <a:xfrm>
              <a:off x="511856" y="1292319"/>
              <a:ext cx="5210214" cy="1366018"/>
              <a:chOff x="1527895" y="2770382"/>
              <a:chExt cx="5210214" cy="1366018"/>
            </a:xfrm>
          </p:grpSpPr>
          <p:sp>
            <p:nvSpPr>
              <p:cNvPr id="33" name="Google Shape;4822;p73">
                <a:extLst>
                  <a:ext uri="{FF2B5EF4-FFF2-40B4-BE49-F238E27FC236}">
                    <a16:creationId xmlns:a16="http://schemas.microsoft.com/office/drawing/2014/main" id="{38079DBE-F612-98A0-BB47-4239A674EDE2}"/>
                  </a:ext>
                </a:extLst>
              </p:cNvPr>
              <p:cNvSpPr txBox="1">
                <a:spLocks/>
              </p:cNvSpPr>
              <p:nvPr/>
            </p:nvSpPr>
            <p:spPr>
              <a:xfrm>
                <a:off x="2364512" y="3445445"/>
                <a:ext cx="4373597" cy="690955"/>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17500" algn="ctr" rtl="0">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1pPr>
                <a:lvl2pPr marL="914400" marR="0" lvl="1" indent="-317500" algn="ctr" rtl="0">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2pPr>
                <a:lvl3pPr marL="1371600" marR="0" lvl="2" indent="-317500" algn="ctr" rtl="0">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3pPr>
                <a:lvl4pPr marL="1828800" marR="0" lvl="3" indent="-317500" algn="ctr" rtl="0">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4pPr>
                <a:lvl5pPr marL="2286000" marR="0" lvl="4" indent="-317500" algn="ctr" rtl="0">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5pPr>
                <a:lvl6pPr marL="2743200" marR="0" lvl="5" indent="-317500" algn="ctr" rtl="0">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6pPr>
                <a:lvl7pPr marL="3200400" marR="0" lvl="6" indent="-317500" algn="ctr" rtl="0">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7pPr>
                <a:lvl8pPr marL="3657600" marR="0" lvl="7" indent="-317500" algn="ctr" rtl="0">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8pPr>
                <a:lvl9pPr marL="4114800" marR="0" lvl="8" indent="-317500" algn="ctr" rtl="0">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b="0" i="0" dirty="0">
                    <a:solidFill>
                      <a:schemeClr val="bg2"/>
                    </a:solidFill>
                    <a:effectLst/>
                    <a:latin typeface="+mn-lt"/>
                    <a:cs typeface="Aparajita" panose="02020603050405020304" pitchFamily="18" charset="0"/>
                  </a:rPr>
                  <a:t>Lorem ipsum dolor sit </a:t>
                </a:r>
                <a:r>
                  <a:rPr lang="en-CA" sz="1200" b="0" i="0" dirty="0" err="1">
                    <a:solidFill>
                      <a:schemeClr val="bg2"/>
                    </a:solidFill>
                    <a:effectLst/>
                    <a:latin typeface="+mn-lt"/>
                    <a:cs typeface="Aparajita" panose="02020603050405020304" pitchFamily="18" charset="0"/>
                  </a:rPr>
                  <a:t>amet</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consectetur</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adipiscing</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elit</a:t>
                </a:r>
                <a:r>
                  <a:rPr lang="en-CA" sz="1200" b="0" i="0" dirty="0">
                    <a:solidFill>
                      <a:schemeClr val="bg2"/>
                    </a:solidFill>
                    <a:effectLst/>
                    <a:latin typeface="+mn-lt"/>
                    <a:cs typeface="Aparajita" panose="02020603050405020304" pitchFamily="18" charset="0"/>
                  </a:rPr>
                  <a:t>, sed do </a:t>
                </a:r>
                <a:r>
                  <a:rPr lang="en-CA" sz="1200" b="0" i="0" dirty="0" err="1">
                    <a:solidFill>
                      <a:schemeClr val="bg2"/>
                    </a:solidFill>
                    <a:effectLst/>
                    <a:latin typeface="+mn-lt"/>
                    <a:cs typeface="Aparajita" panose="02020603050405020304" pitchFamily="18" charset="0"/>
                  </a:rPr>
                  <a:t>eiusmod</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tempor</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incididunt</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ut</a:t>
                </a:r>
                <a:r>
                  <a:rPr lang="en-CA" sz="1200" b="0" i="0" dirty="0">
                    <a:solidFill>
                      <a:schemeClr val="bg2"/>
                    </a:solidFill>
                    <a:effectLst/>
                    <a:latin typeface="+mn-lt"/>
                    <a:cs typeface="Aparajita" panose="02020603050405020304" pitchFamily="18" charset="0"/>
                  </a:rPr>
                  <a:t> labore et dolore magna </a:t>
                </a:r>
                <a:r>
                  <a:rPr lang="en-CA" sz="1200" b="0" i="0" dirty="0" err="1">
                    <a:solidFill>
                      <a:schemeClr val="bg2"/>
                    </a:solidFill>
                    <a:effectLst/>
                    <a:latin typeface="+mn-lt"/>
                    <a:cs typeface="Aparajita" panose="02020603050405020304" pitchFamily="18" charset="0"/>
                  </a:rPr>
                  <a:t>aliqua</a:t>
                </a:r>
                <a:r>
                  <a:rPr lang="en-CA" sz="1200" b="0" i="0" dirty="0">
                    <a:solidFill>
                      <a:schemeClr val="bg2"/>
                    </a:solidFill>
                    <a:effectLst/>
                    <a:latin typeface="+mn-lt"/>
                    <a:cs typeface="Aparajita" panose="02020603050405020304" pitchFamily="18" charset="0"/>
                  </a:rPr>
                  <a:t>. Ut </a:t>
                </a:r>
                <a:r>
                  <a:rPr lang="en-CA" sz="1200" b="0" i="0" dirty="0" err="1">
                    <a:solidFill>
                      <a:schemeClr val="bg2"/>
                    </a:solidFill>
                    <a:effectLst/>
                    <a:latin typeface="+mn-lt"/>
                    <a:cs typeface="Aparajita" panose="02020603050405020304" pitchFamily="18" charset="0"/>
                  </a:rPr>
                  <a:t>enim</a:t>
                </a:r>
                <a:r>
                  <a:rPr lang="en-CA" sz="1200" b="0" i="0" dirty="0">
                    <a:solidFill>
                      <a:schemeClr val="bg2"/>
                    </a:solidFill>
                    <a:effectLst/>
                    <a:latin typeface="+mn-lt"/>
                    <a:cs typeface="Aparajita" panose="02020603050405020304" pitchFamily="18" charset="0"/>
                  </a:rPr>
                  <a:t> ad minim </a:t>
                </a:r>
                <a:r>
                  <a:rPr lang="en-CA" sz="1200" b="0" i="0" dirty="0" err="1">
                    <a:solidFill>
                      <a:schemeClr val="bg2"/>
                    </a:solidFill>
                    <a:effectLst/>
                    <a:latin typeface="+mn-lt"/>
                    <a:cs typeface="Aparajita" panose="02020603050405020304" pitchFamily="18" charset="0"/>
                  </a:rPr>
                  <a:t>veniam</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quis</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nostrud</a:t>
                </a:r>
                <a:r>
                  <a:rPr lang="en-CA" sz="1200" b="0" i="0" dirty="0">
                    <a:solidFill>
                      <a:schemeClr val="bg2"/>
                    </a:solidFill>
                    <a:effectLst/>
                    <a:latin typeface="+mn-lt"/>
                    <a:cs typeface="Aparajita" panose="02020603050405020304" pitchFamily="18" charset="0"/>
                  </a:rPr>
                  <a:t> exercitation.</a:t>
                </a:r>
                <a:endParaRPr kumimoji="0" lang="en-CA" sz="1200" b="0" i="0" u="none" strike="noStrike" kern="1200" cap="none" spc="0" normalizeH="0" baseline="0" noProof="0" dirty="0">
                  <a:ln>
                    <a:noFill/>
                  </a:ln>
                  <a:solidFill>
                    <a:schemeClr val="bg2"/>
                  </a:solidFill>
                  <a:effectLst/>
                  <a:uLnTx/>
                  <a:uFillTx/>
                  <a:latin typeface="+mn-lt"/>
                  <a:ea typeface="Cambria" panose="02040503050406030204" pitchFamily="18" charset="0"/>
                  <a:cs typeface="Arial" panose="020B0604020202020204" pitchFamily="34" charset="0"/>
                </a:endParaRPr>
              </a:p>
            </p:txBody>
          </p:sp>
          <p:grpSp>
            <p:nvGrpSpPr>
              <p:cNvPr id="34" name="Group 33">
                <a:extLst>
                  <a:ext uri="{FF2B5EF4-FFF2-40B4-BE49-F238E27FC236}">
                    <a16:creationId xmlns:a16="http://schemas.microsoft.com/office/drawing/2014/main" id="{FC1AD12E-A09E-2A56-FDCC-C33943AC25B5}"/>
                  </a:ext>
                </a:extLst>
              </p:cNvPr>
              <p:cNvGrpSpPr/>
              <p:nvPr/>
            </p:nvGrpSpPr>
            <p:grpSpPr>
              <a:xfrm>
                <a:off x="1527895" y="2770382"/>
                <a:ext cx="3624071" cy="828000"/>
                <a:chOff x="444868" y="1359465"/>
                <a:chExt cx="3624071" cy="828000"/>
              </a:xfrm>
            </p:grpSpPr>
            <p:sp>
              <p:nvSpPr>
                <p:cNvPr id="35" name="Google Shape;4547;p70">
                  <a:extLst>
                    <a:ext uri="{FF2B5EF4-FFF2-40B4-BE49-F238E27FC236}">
                      <a16:creationId xmlns:a16="http://schemas.microsoft.com/office/drawing/2014/main" id="{EA82910B-FB62-B4AA-B42C-8CA65F233DEA}"/>
                    </a:ext>
                  </a:extLst>
                </p:cNvPr>
                <p:cNvSpPr/>
                <p:nvPr/>
              </p:nvSpPr>
              <p:spPr>
                <a:xfrm>
                  <a:off x="444868" y="1359465"/>
                  <a:ext cx="828000" cy="8280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050">
                    <a:solidFill>
                      <a:schemeClr val="bg2"/>
                    </a:solidFill>
                  </a:endParaRPr>
                </a:p>
              </p:txBody>
            </p:sp>
            <p:sp>
              <p:nvSpPr>
                <p:cNvPr id="37" name="Google Shape;4550;p70">
                  <a:extLst>
                    <a:ext uri="{FF2B5EF4-FFF2-40B4-BE49-F238E27FC236}">
                      <a16:creationId xmlns:a16="http://schemas.microsoft.com/office/drawing/2014/main" id="{69C1F9EE-BD96-8178-AD81-3E68EE77862F}"/>
                    </a:ext>
                  </a:extLst>
                </p:cNvPr>
                <p:cNvSpPr txBox="1">
                  <a:spLocks/>
                </p:cNvSpPr>
                <p:nvPr/>
              </p:nvSpPr>
              <p:spPr>
                <a:xfrm>
                  <a:off x="566482" y="1573216"/>
                  <a:ext cx="584773" cy="409500"/>
                </a:xfrm>
                <a:prstGeom prst="rect">
                  <a:avLst/>
                </a:prstGeom>
              </p:spPr>
              <p:txBody>
                <a:bodyPr spcFirstLastPara="1" vert="horz" wrap="square" lIns="91425" tIns="91425" rIns="91425" bIns="91425" rtlCol="0" anchor="ctr" anchorCtr="0">
                  <a:noAutofit/>
                </a:bodyPr>
                <a:lstStyle>
                  <a:lvl1pPr algn="l" defTabSz="914400" rtl="0" eaLnBrk="1" latinLnBrk="0" hangingPunct="1">
                    <a:lnSpc>
                      <a:spcPct val="90000"/>
                    </a:lnSpc>
                    <a:spcBef>
                      <a:spcPct val="0"/>
                    </a:spcBef>
                    <a:buNone/>
                    <a:defRPr sz="3200" b="1" kern="1200">
                      <a:solidFill>
                        <a:schemeClr val="accent6"/>
                      </a:solidFill>
                      <a:latin typeface="+mj-lt"/>
                      <a:ea typeface="+mj-ea"/>
                      <a:cs typeface="+mj-cs"/>
                    </a:defRPr>
                  </a:lvl1pPr>
                </a:lstStyle>
                <a:p>
                  <a:pPr algn="ctr">
                    <a:spcBef>
                      <a:spcPts val="0"/>
                    </a:spcBef>
                  </a:pPr>
                  <a:r>
                    <a:rPr lang="en" sz="2000" dirty="0">
                      <a:solidFill>
                        <a:schemeClr val="bg2"/>
                      </a:solidFill>
                    </a:rPr>
                    <a:t>01.</a:t>
                  </a:r>
                </a:p>
              </p:txBody>
            </p:sp>
            <p:sp>
              <p:nvSpPr>
                <p:cNvPr id="38" name="Google Shape;4563;p70">
                  <a:extLst>
                    <a:ext uri="{FF2B5EF4-FFF2-40B4-BE49-F238E27FC236}">
                      <a16:creationId xmlns:a16="http://schemas.microsoft.com/office/drawing/2014/main" id="{1501A89E-0AA7-43C4-AF02-5200BC02EA6D}"/>
                    </a:ext>
                  </a:extLst>
                </p:cNvPr>
                <p:cNvSpPr txBox="1">
                  <a:spLocks/>
                </p:cNvSpPr>
                <p:nvPr/>
              </p:nvSpPr>
              <p:spPr>
                <a:xfrm>
                  <a:off x="1272868" y="1719480"/>
                  <a:ext cx="2796071" cy="214022"/>
                </a:xfrm>
                <a:prstGeom prst="rect">
                  <a:avLst/>
                </a:prstGeom>
              </p:spPr>
              <p:txBody>
                <a:bodyPr spcFirstLastPara="1" wrap="square" lIns="91425" tIns="91425" rIns="91425" bIns="91425"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accent6"/>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6"/>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6"/>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6"/>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6"/>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eaLnBrk="0" fontAlgn="base" hangingPunct="0">
                    <a:lnSpc>
                      <a:spcPct val="100000"/>
                    </a:lnSpc>
                    <a:spcBef>
                      <a:spcPct val="0"/>
                    </a:spcBef>
                    <a:spcAft>
                      <a:spcPct val="0"/>
                    </a:spcAft>
                    <a:buNone/>
                  </a:pPr>
                  <a:r>
                    <a:rPr lang="en-CA" sz="1600" i="0" dirty="0">
                      <a:solidFill>
                        <a:schemeClr val="bg2"/>
                      </a:solidFill>
                      <a:effectLst/>
                      <a:latin typeface="+mj-lt"/>
                      <a:cs typeface="Aparajita" panose="02020603050405020304" pitchFamily="18" charset="0"/>
                    </a:rPr>
                    <a:t>Lorem ipsum dolor</a:t>
                  </a:r>
                  <a:endParaRPr kumimoji="0" lang="en-US" altLang="en-US" sz="1600" i="0" u="none" strike="noStrike" cap="none" normalizeH="0" baseline="0" dirty="0">
                    <a:ln>
                      <a:noFill/>
                    </a:ln>
                    <a:solidFill>
                      <a:schemeClr val="bg2"/>
                    </a:solidFill>
                    <a:effectLst/>
                    <a:latin typeface="+mj-lt"/>
                  </a:endParaRPr>
                </a:p>
              </p:txBody>
            </p:sp>
          </p:grpSp>
        </p:grpSp>
        <p:grpSp>
          <p:nvGrpSpPr>
            <p:cNvPr id="19" name="Group 18">
              <a:extLst>
                <a:ext uri="{FF2B5EF4-FFF2-40B4-BE49-F238E27FC236}">
                  <a16:creationId xmlns:a16="http://schemas.microsoft.com/office/drawing/2014/main" id="{22D9DA41-9E1B-D4B0-AAFD-03550A390194}"/>
                </a:ext>
              </a:extLst>
            </p:cNvPr>
            <p:cNvGrpSpPr/>
            <p:nvPr/>
          </p:nvGrpSpPr>
          <p:grpSpPr>
            <a:xfrm>
              <a:off x="511856" y="2866975"/>
              <a:ext cx="5210214" cy="1366018"/>
              <a:chOff x="1527895" y="2770382"/>
              <a:chExt cx="5210214" cy="1366018"/>
            </a:xfrm>
          </p:grpSpPr>
          <p:sp>
            <p:nvSpPr>
              <p:cNvPr id="27" name="Google Shape;4822;p73">
                <a:extLst>
                  <a:ext uri="{FF2B5EF4-FFF2-40B4-BE49-F238E27FC236}">
                    <a16:creationId xmlns:a16="http://schemas.microsoft.com/office/drawing/2014/main" id="{039B3204-AE39-C9D0-6E32-120EAEF117E7}"/>
                  </a:ext>
                </a:extLst>
              </p:cNvPr>
              <p:cNvSpPr txBox="1">
                <a:spLocks/>
              </p:cNvSpPr>
              <p:nvPr/>
            </p:nvSpPr>
            <p:spPr>
              <a:xfrm>
                <a:off x="2364512" y="3445445"/>
                <a:ext cx="4373597" cy="690955"/>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17500" algn="ctr" rtl="0">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1pPr>
                <a:lvl2pPr marL="914400" marR="0" lvl="1" indent="-317500" algn="ctr" rtl="0">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2pPr>
                <a:lvl3pPr marL="1371600" marR="0" lvl="2" indent="-317500" algn="ctr" rtl="0">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3pPr>
                <a:lvl4pPr marL="1828800" marR="0" lvl="3" indent="-317500" algn="ctr" rtl="0">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4pPr>
                <a:lvl5pPr marL="2286000" marR="0" lvl="4" indent="-317500" algn="ctr" rtl="0">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5pPr>
                <a:lvl6pPr marL="2743200" marR="0" lvl="5" indent="-317500" algn="ctr" rtl="0">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6pPr>
                <a:lvl7pPr marL="3200400" marR="0" lvl="6" indent="-317500" algn="ctr" rtl="0">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7pPr>
                <a:lvl8pPr marL="3657600" marR="0" lvl="7" indent="-317500" algn="ctr" rtl="0">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8pPr>
                <a:lvl9pPr marL="4114800" marR="0" lvl="8" indent="-317500" algn="ctr" rtl="0">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b="0" i="0" dirty="0">
                    <a:solidFill>
                      <a:schemeClr val="bg2"/>
                    </a:solidFill>
                    <a:effectLst/>
                    <a:latin typeface="+mn-lt"/>
                    <a:cs typeface="Aparajita" panose="02020603050405020304" pitchFamily="18" charset="0"/>
                  </a:rPr>
                  <a:t>Lorem ipsum dolor sit </a:t>
                </a:r>
                <a:r>
                  <a:rPr lang="en-CA" sz="1200" b="0" i="0" dirty="0" err="1">
                    <a:solidFill>
                      <a:schemeClr val="bg2"/>
                    </a:solidFill>
                    <a:effectLst/>
                    <a:latin typeface="+mn-lt"/>
                    <a:cs typeface="Aparajita" panose="02020603050405020304" pitchFamily="18" charset="0"/>
                  </a:rPr>
                  <a:t>amet</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consectetur</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adipiscing</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elit</a:t>
                </a:r>
                <a:r>
                  <a:rPr lang="en-CA" sz="1200" b="0" i="0" dirty="0">
                    <a:solidFill>
                      <a:schemeClr val="bg2"/>
                    </a:solidFill>
                    <a:effectLst/>
                    <a:latin typeface="+mn-lt"/>
                    <a:cs typeface="Aparajita" panose="02020603050405020304" pitchFamily="18" charset="0"/>
                  </a:rPr>
                  <a:t>, sed do </a:t>
                </a:r>
                <a:r>
                  <a:rPr lang="en-CA" sz="1200" b="0" i="0" dirty="0" err="1">
                    <a:solidFill>
                      <a:schemeClr val="bg2"/>
                    </a:solidFill>
                    <a:effectLst/>
                    <a:latin typeface="+mn-lt"/>
                    <a:cs typeface="Aparajita" panose="02020603050405020304" pitchFamily="18" charset="0"/>
                  </a:rPr>
                  <a:t>eiusmod</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tempor</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incididunt</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ut</a:t>
                </a:r>
                <a:r>
                  <a:rPr lang="en-CA" sz="1200" b="0" i="0" dirty="0">
                    <a:solidFill>
                      <a:schemeClr val="bg2"/>
                    </a:solidFill>
                    <a:effectLst/>
                    <a:latin typeface="+mn-lt"/>
                    <a:cs typeface="Aparajita" panose="02020603050405020304" pitchFamily="18" charset="0"/>
                  </a:rPr>
                  <a:t> labore et dolore magna </a:t>
                </a:r>
                <a:r>
                  <a:rPr lang="en-CA" sz="1200" b="0" i="0" dirty="0" err="1">
                    <a:solidFill>
                      <a:schemeClr val="bg2"/>
                    </a:solidFill>
                    <a:effectLst/>
                    <a:latin typeface="+mn-lt"/>
                    <a:cs typeface="Aparajita" panose="02020603050405020304" pitchFamily="18" charset="0"/>
                  </a:rPr>
                  <a:t>aliqua</a:t>
                </a:r>
                <a:r>
                  <a:rPr lang="en-CA" sz="1200" b="0" i="0" dirty="0">
                    <a:solidFill>
                      <a:schemeClr val="bg2"/>
                    </a:solidFill>
                    <a:effectLst/>
                    <a:latin typeface="+mn-lt"/>
                    <a:cs typeface="Aparajita" panose="02020603050405020304" pitchFamily="18" charset="0"/>
                  </a:rPr>
                  <a:t>. Ut </a:t>
                </a:r>
                <a:r>
                  <a:rPr lang="en-CA" sz="1200" b="0" i="0" dirty="0" err="1">
                    <a:solidFill>
                      <a:schemeClr val="bg2"/>
                    </a:solidFill>
                    <a:effectLst/>
                    <a:latin typeface="+mn-lt"/>
                    <a:cs typeface="Aparajita" panose="02020603050405020304" pitchFamily="18" charset="0"/>
                  </a:rPr>
                  <a:t>enim</a:t>
                </a:r>
                <a:r>
                  <a:rPr lang="en-CA" sz="1200" b="0" i="0" dirty="0">
                    <a:solidFill>
                      <a:schemeClr val="bg2"/>
                    </a:solidFill>
                    <a:effectLst/>
                    <a:latin typeface="+mn-lt"/>
                    <a:cs typeface="Aparajita" panose="02020603050405020304" pitchFamily="18" charset="0"/>
                  </a:rPr>
                  <a:t> ad minim </a:t>
                </a:r>
                <a:r>
                  <a:rPr lang="en-CA" sz="1200" b="0" i="0" dirty="0" err="1">
                    <a:solidFill>
                      <a:schemeClr val="bg2"/>
                    </a:solidFill>
                    <a:effectLst/>
                    <a:latin typeface="+mn-lt"/>
                    <a:cs typeface="Aparajita" panose="02020603050405020304" pitchFamily="18" charset="0"/>
                  </a:rPr>
                  <a:t>veniam</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quis</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nostrud</a:t>
                </a:r>
                <a:r>
                  <a:rPr lang="en-CA" sz="1200" b="0" i="0" dirty="0">
                    <a:solidFill>
                      <a:schemeClr val="bg2"/>
                    </a:solidFill>
                    <a:effectLst/>
                    <a:latin typeface="+mn-lt"/>
                    <a:cs typeface="Aparajita" panose="02020603050405020304" pitchFamily="18" charset="0"/>
                  </a:rPr>
                  <a:t> exercitation.</a:t>
                </a:r>
                <a:endParaRPr kumimoji="0" lang="en-CA" sz="1200" b="0" i="0" u="none" strike="noStrike" kern="1200" cap="none" spc="0" normalizeH="0" baseline="0" noProof="0" dirty="0">
                  <a:ln>
                    <a:noFill/>
                  </a:ln>
                  <a:solidFill>
                    <a:schemeClr val="bg2"/>
                  </a:solidFill>
                  <a:effectLst/>
                  <a:uLnTx/>
                  <a:uFillTx/>
                  <a:latin typeface="+mn-lt"/>
                  <a:ea typeface="Cambria" panose="02040503050406030204" pitchFamily="18" charset="0"/>
                  <a:cs typeface="Arial" panose="020B0604020202020204" pitchFamily="34" charset="0"/>
                </a:endParaRPr>
              </a:p>
            </p:txBody>
          </p:sp>
          <p:grpSp>
            <p:nvGrpSpPr>
              <p:cNvPr id="28" name="Group 27">
                <a:extLst>
                  <a:ext uri="{FF2B5EF4-FFF2-40B4-BE49-F238E27FC236}">
                    <a16:creationId xmlns:a16="http://schemas.microsoft.com/office/drawing/2014/main" id="{8A808F64-3F11-8A78-0679-D57F0E1AE9BF}"/>
                  </a:ext>
                </a:extLst>
              </p:cNvPr>
              <p:cNvGrpSpPr/>
              <p:nvPr/>
            </p:nvGrpSpPr>
            <p:grpSpPr>
              <a:xfrm>
                <a:off x="1527895" y="2770382"/>
                <a:ext cx="3624071" cy="828000"/>
                <a:chOff x="444868" y="1359465"/>
                <a:chExt cx="3624071" cy="828000"/>
              </a:xfrm>
            </p:grpSpPr>
            <p:sp>
              <p:nvSpPr>
                <p:cNvPr id="29" name="Google Shape;4547;p70">
                  <a:extLst>
                    <a:ext uri="{FF2B5EF4-FFF2-40B4-BE49-F238E27FC236}">
                      <a16:creationId xmlns:a16="http://schemas.microsoft.com/office/drawing/2014/main" id="{1D5B2C12-D2E8-F89F-83FE-5B70B414E11A}"/>
                    </a:ext>
                  </a:extLst>
                </p:cNvPr>
                <p:cNvSpPr/>
                <p:nvPr/>
              </p:nvSpPr>
              <p:spPr>
                <a:xfrm>
                  <a:off x="444868" y="1359465"/>
                  <a:ext cx="828000" cy="8280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050">
                    <a:solidFill>
                      <a:schemeClr val="bg2"/>
                    </a:solidFill>
                  </a:endParaRPr>
                </a:p>
              </p:txBody>
            </p:sp>
            <p:sp>
              <p:nvSpPr>
                <p:cNvPr id="31" name="Google Shape;4550;p70">
                  <a:extLst>
                    <a:ext uri="{FF2B5EF4-FFF2-40B4-BE49-F238E27FC236}">
                      <a16:creationId xmlns:a16="http://schemas.microsoft.com/office/drawing/2014/main" id="{2C374D05-3D2A-FEDC-D3EF-C68941D6FBF7}"/>
                    </a:ext>
                  </a:extLst>
                </p:cNvPr>
                <p:cNvSpPr txBox="1">
                  <a:spLocks/>
                </p:cNvSpPr>
                <p:nvPr/>
              </p:nvSpPr>
              <p:spPr>
                <a:xfrm>
                  <a:off x="566482" y="1573216"/>
                  <a:ext cx="584773" cy="409500"/>
                </a:xfrm>
                <a:prstGeom prst="rect">
                  <a:avLst/>
                </a:prstGeom>
              </p:spPr>
              <p:txBody>
                <a:bodyPr spcFirstLastPara="1" vert="horz" wrap="square" lIns="91425" tIns="91425" rIns="91425" bIns="91425" rtlCol="0" anchor="ctr" anchorCtr="0">
                  <a:noAutofit/>
                </a:bodyPr>
                <a:lstStyle>
                  <a:lvl1pPr algn="l" defTabSz="914400" rtl="0" eaLnBrk="1" latinLnBrk="0" hangingPunct="1">
                    <a:lnSpc>
                      <a:spcPct val="90000"/>
                    </a:lnSpc>
                    <a:spcBef>
                      <a:spcPct val="0"/>
                    </a:spcBef>
                    <a:buNone/>
                    <a:defRPr sz="3200" b="1" kern="1200">
                      <a:solidFill>
                        <a:schemeClr val="accent6"/>
                      </a:solidFill>
                      <a:latin typeface="+mj-lt"/>
                      <a:ea typeface="+mj-ea"/>
                      <a:cs typeface="+mj-cs"/>
                    </a:defRPr>
                  </a:lvl1pPr>
                </a:lstStyle>
                <a:p>
                  <a:pPr algn="ctr">
                    <a:spcBef>
                      <a:spcPts val="0"/>
                    </a:spcBef>
                  </a:pPr>
                  <a:r>
                    <a:rPr lang="en" sz="2000" dirty="0">
                      <a:solidFill>
                        <a:schemeClr val="bg2"/>
                      </a:solidFill>
                    </a:rPr>
                    <a:t>02.</a:t>
                  </a:r>
                </a:p>
              </p:txBody>
            </p:sp>
            <p:sp>
              <p:nvSpPr>
                <p:cNvPr id="32" name="Google Shape;4563;p70">
                  <a:extLst>
                    <a:ext uri="{FF2B5EF4-FFF2-40B4-BE49-F238E27FC236}">
                      <a16:creationId xmlns:a16="http://schemas.microsoft.com/office/drawing/2014/main" id="{05E48E85-7787-3731-A341-ED0E390B0547}"/>
                    </a:ext>
                  </a:extLst>
                </p:cNvPr>
                <p:cNvSpPr txBox="1">
                  <a:spLocks/>
                </p:cNvSpPr>
                <p:nvPr/>
              </p:nvSpPr>
              <p:spPr>
                <a:xfrm>
                  <a:off x="1272868" y="1719480"/>
                  <a:ext cx="2796071" cy="214022"/>
                </a:xfrm>
                <a:prstGeom prst="rect">
                  <a:avLst/>
                </a:prstGeom>
              </p:spPr>
              <p:txBody>
                <a:bodyPr spcFirstLastPara="1" wrap="square" lIns="91425" tIns="91425" rIns="91425" bIns="91425"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accent6"/>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6"/>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6"/>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6"/>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6"/>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eaLnBrk="0" fontAlgn="base" hangingPunct="0">
                    <a:lnSpc>
                      <a:spcPct val="100000"/>
                    </a:lnSpc>
                    <a:spcBef>
                      <a:spcPct val="0"/>
                    </a:spcBef>
                    <a:spcAft>
                      <a:spcPct val="0"/>
                    </a:spcAft>
                    <a:buNone/>
                  </a:pPr>
                  <a:r>
                    <a:rPr lang="en-CA" sz="1600" i="0" dirty="0">
                      <a:solidFill>
                        <a:schemeClr val="bg2"/>
                      </a:solidFill>
                      <a:effectLst/>
                      <a:latin typeface="+mj-lt"/>
                      <a:cs typeface="Aparajita" panose="02020603050405020304" pitchFamily="18" charset="0"/>
                    </a:rPr>
                    <a:t>Lorem ipsum dolor</a:t>
                  </a:r>
                  <a:endParaRPr kumimoji="0" lang="en-US" altLang="en-US" sz="1600" i="0" u="none" strike="noStrike" cap="none" normalizeH="0" baseline="0" dirty="0">
                    <a:ln>
                      <a:noFill/>
                    </a:ln>
                    <a:solidFill>
                      <a:schemeClr val="bg2"/>
                    </a:solidFill>
                    <a:effectLst/>
                    <a:latin typeface="+mj-lt"/>
                  </a:endParaRPr>
                </a:p>
              </p:txBody>
            </p:sp>
          </p:grpSp>
        </p:grpSp>
        <p:grpSp>
          <p:nvGrpSpPr>
            <p:cNvPr id="20" name="Group 19">
              <a:extLst>
                <a:ext uri="{FF2B5EF4-FFF2-40B4-BE49-F238E27FC236}">
                  <a16:creationId xmlns:a16="http://schemas.microsoft.com/office/drawing/2014/main" id="{93FEDC0D-9369-C8DC-D30A-151387622061}"/>
                </a:ext>
              </a:extLst>
            </p:cNvPr>
            <p:cNvGrpSpPr/>
            <p:nvPr/>
          </p:nvGrpSpPr>
          <p:grpSpPr>
            <a:xfrm>
              <a:off x="511856" y="4441631"/>
              <a:ext cx="5210214" cy="1366018"/>
              <a:chOff x="1527895" y="2770382"/>
              <a:chExt cx="5210214" cy="1366018"/>
            </a:xfrm>
          </p:grpSpPr>
          <p:sp>
            <p:nvSpPr>
              <p:cNvPr id="21" name="Google Shape;4822;p73">
                <a:extLst>
                  <a:ext uri="{FF2B5EF4-FFF2-40B4-BE49-F238E27FC236}">
                    <a16:creationId xmlns:a16="http://schemas.microsoft.com/office/drawing/2014/main" id="{3D83A46D-16BA-5752-BAD1-6B32C5755853}"/>
                  </a:ext>
                </a:extLst>
              </p:cNvPr>
              <p:cNvSpPr txBox="1">
                <a:spLocks/>
              </p:cNvSpPr>
              <p:nvPr/>
            </p:nvSpPr>
            <p:spPr>
              <a:xfrm>
                <a:off x="2364512" y="3445445"/>
                <a:ext cx="4373597" cy="690955"/>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17500" algn="ctr" rtl="0">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1pPr>
                <a:lvl2pPr marL="914400" marR="0" lvl="1" indent="-317500" algn="ctr" rtl="0">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2pPr>
                <a:lvl3pPr marL="1371600" marR="0" lvl="2" indent="-317500" algn="ctr" rtl="0">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3pPr>
                <a:lvl4pPr marL="1828800" marR="0" lvl="3" indent="-317500" algn="ctr" rtl="0">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4pPr>
                <a:lvl5pPr marL="2286000" marR="0" lvl="4" indent="-317500" algn="ctr" rtl="0">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5pPr>
                <a:lvl6pPr marL="2743200" marR="0" lvl="5" indent="-317500" algn="ctr" rtl="0">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6pPr>
                <a:lvl7pPr marL="3200400" marR="0" lvl="6" indent="-317500" algn="ctr" rtl="0">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7pPr>
                <a:lvl8pPr marL="3657600" marR="0" lvl="7" indent="-317500" algn="ctr" rtl="0">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8pPr>
                <a:lvl9pPr marL="4114800" marR="0" lvl="8" indent="-317500" algn="ctr" rtl="0">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b="0" i="0" dirty="0">
                    <a:solidFill>
                      <a:schemeClr val="bg2"/>
                    </a:solidFill>
                    <a:effectLst/>
                    <a:latin typeface="+mn-lt"/>
                    <a:cs typeface="Aparajita" panose="02020603050405020304" pitchFamily="18" charset="0"/>
                  </a:rPr>
                  <a:t>Lorem ipsum dolor sit </a:t>
                </a:r>
                <a:r>
                  <a:rPr lang="en-CA" sz="1200" b="0" i="0" dirty="0" err="1">
                    <a:solidFill>
                      <a:schemeClr val="bg2"/>
                    </a:solidFill>
                    <a:effectLst/>
                    <a:latin typeface="+mn-lt"/>
                    <a:cs typeface="Aparajita" panose="02020603050405020304" pitchFamily="18" charset="0"/>
                  </a:rPr>
                  <a:t>amet</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consectetur</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adipiscing</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elit</a:t>
                </a:r>
                <a:r>
                  <a:rPr lang="en-CA" sz="1200" b="0" i="0" dirty="0">
                    <a:solidFill>
                      <a:schemeClr val="bg2"/>
                    </a:solidFill>
                    <a:effectLst/>
                    <a:latin typeface="+mn-lt"/>
                    <a:cs typeface="Aparajita" panose="02020603050405020304" pitchFamily="18" charset="0"/>
                  </a:rPr>
                  <a:t>, sed do </a:t>
                </a:r>
                <a:r>
                  <a:rPr lang="en-CA" sz="1200" b="0" i="0" dirty="0" err="1">
                    <a:solidFill>
                      <a:schemeClr val="bg2"/>
                    </a:solidFill>
                    <a:effectLst/>
                    <a:latin typeface="+mn-lt"/>
                    <a:cs typeface="Aparajita" panose="02020603050405020304" pitchFamily="18" charset="0"/>
                  </a:rPr>
                  <a:t>eiusmod</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tempor</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incididunt</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ut</a:t>
                </a:r>
                <a:r>
                  <a:rPr lang="en-CA" sz="1200" b="0" i="0" dirty="0">
                    <a:solidFill>
                      <a:schemeClr val="bg2"/>
                    </a:solidFill>
                    <a:effectLst/>
                    <a:latin typeface="+mn-lt"/>
                    <a:cs typeface="Aparajita" panose="02020603050405020304" pitchFamily="18" charset="0"/>
                  </a:rPr>
                  <a:t> labore et dolore magna </a:t>
                </a:r>
                <a:r>
                  <a:rPr lang="en-CA" sz="1200" b="0" i="0" dirty="0" err="1">
                    <a:solidFill>
                      <a:schemeClr val="bg2"/>
                    </a:solidFill>
                    <a:effectLst/>
                    <a:latin typeface="+mn-lt"/>
                    <a:cs typeface="Aparajita" panose="02020603050405020304" pitchFamily="18" charset="0"/>
                  </a:rPr>
                  <a:t>aliqua</a:t>
                </a:r>
                <a:r>
                  <a:rPr lang="en-CA" sz="1200" b="0" i="0" dirty="0">
                    <a:solidFill>
                      <a:schemeClr val="bg2"/>
                    </a:solidFill>
                    <a:effectLst/>
                    <a:latin typeface="+mn-lt"/>
                    <a:cs typeface="Aparajita" panose="02020603050405020304" pitchFamily="18" charset="0"/>
                  </a:rPr>
                  <a:t>. Ut </a:t>
                </a:r>
                <a:r>
                  <a:rPr lang="en-CA" sz="1200" b="0" i="0" dirty="0" err="1">
                    <a:solidFill>
                      <a:schemeClr val="bg2"/>
                    </a:solidFill>
                    <a:effectLst/>
                    <a:latin typeface="+mn-lt"/>
                    <a:cs typeface="Aparajita" panose="02020603050405020304" pitchFamily="18" charset="0"/>
                  </a:rPr>
                  <a:t>enim</a:t>
                </a:r>
                <a:r>
                  <a:rPr lang="en-CA" sz="1200" b="0" i="0" dirty="0">
                    <a:solidFill>
                      <a:schemeClr val="bg2"/>
                    </a:solidFill>
                    <a:effectLst/>
                    <a:latin typeface="+mn-lt"/>
                    <a:cs typeface="Aparajita" panose="02020603050405020304" pitchFamily="18" charset="0"/>
                  </a:rPr>
                  <a:t> ad minim </a:t>
                </a:r>
                <a:r>
                  <a:rPr lang="en-CA" sz="1200" b="0" i="0" dirty="0" err="1">
                    <a:solidFill>
                      <a:schemeClr val="bg2"/>
                    </a:solidFill>
                    <a:effectLst/>
                    <a:latin typeface="+mn-lt"/>
                    <a:cs typeface="Aparajita" panose="02020603050405020304" pitchFamily="18" charset="0"/>
                  </a:rPr>
                  <a:t>veniam</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quis</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nostrud</a:t>
                </a:r>
                <a:r>
                  <a:rPr lang="en-CA" sz="1200" b="0" i="0" dirty="0">
                    <a:solidFill>
                      <a:schemeClr val="bg2"/>
                    </a:solidFill>
                    <a:effectLst/>
                    <a:latin typeface="+mn-lt"/>
                    <a:cs typeface="Aparajita" panose="02020603050405020304" pitchFamily="18" charset="0"/>
                  </a:rPr>
                  <a:t> exercitation.</a:t>
                </a:r>
                <a:endParaRPr kumimoji="0" lang="en-CA" sz="1200" b="0" i="0" u="none" strike="noStrike" kern="1200" cap="none" spc="0" normalizeH="0" baseline="0" noProof="0" dirty="0">
                  <a:ln>
                    <a:noFill/>
                  </a:ln>
                  <a:solidFill>
                    <a:schemeClr val="bg2"/>
                  </a:solidFill>
                  <a:effectLst/>
                  <a:uLnTx/>
                  <a:uFillTx/>
                  <a:latin typeface="+mn-lt"/>
                  <a:ea typeface="Cambria" panose="02040503050406030204" pitchFamily="18" charset="0"/>
                  <a:cs typeface="Arial" panose="020B0604020202020204" pitchFamily="34" charset="0"/>
                </a:endParaRPr>
              </a:p>
            </p:txBody>
          </p:sp>
          <p:grpSp>
            <p:nvGrpSpPr>
              <p:cNvPr id="22" name="Group 21">
                <a:extLst>
                  <a:ext uri="{FF2B5EF4-FFF2-40B4-BE49-F238E27FC236}">
                    <a16:creationId xmlns:a16="http://schemas.microsoft.com/office/drawing/2014/main" id="{F2E50579-CC51-09B3-52C2-C3DD6ACC1B80}"/>
                  </a:ext>
                </a:extLst>
              </p:cNvPr>
              <p:cNvGrpSpPr/>
              <p:nvPr/>
            </p:nvGrpSpPr>
            <p:grpSpPr>
              <a:xfrm>
                <a:off x="1527895" y="2770382"/>
                <a:ext cx="3624071" cy="828000"/>
                <a:chOff x="444868" y="1359465"/>
                <a:chExt cx="3624071" cy="828000"/>
              </a:xfrm>
            </p:grpSpPr>
            <p:sp>
              <p:nvSpPr>
                <p:cNvPr id="23" name="Google Shape;4547;p70">
                  <a:extLst>
                    <a:ext uri="{FF2B5EF4-FFF2-40B4-BE49-F238E27FC236}">
                      <a16:creationId xmlns:a16="http://schemas.microsoft.com/office/drawing/2014/main" id="{42DD7AEE-E2C5-B4F3-9D49-131AE6128DBE}"/>
                    </a:ext>
                  </a:extLst>
                </p:cNvPr>
                <p:cNvSpPr/>
                <p:nvPr/>
              </p:nvSpPr>
              <p:spPr>
                <a:xfrm>
                  <a:off x="444868" y="1359465"/>
                  <a:ext cx="828000" cy="828000"/>
                </a:xfrm>
                <a:prstGeom prst="ellipse">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050">
                    <a:solidFill>
                      <a:schemeClr val="bg2"/>
                    </a:solidFill>
                  </a:endParaRPr>
                </a:p>
              </p:txBody>
            </p:sp>
            <p:sp>
              <p:nvSpPr>
                <p:cNvPr id="25" name="Google Shape;4550;p70">
                  <a:extLst>
                    <a:ext uri="{FF2B5EF4-FFF2-40B4-BE49-F238E27FC236}">
                      <a16:creationId xmlns:a16="http://schemas.microsoft.com/office/drawing/2014/main" id="{5A6E2C90-231A-E65E-04C0-72594A058DCE}"/>
                    </a:ext>
                  </a:extLst>
                </p:cNvPr>
                <p:cNvSpPr txBox="1">
                  <a:spLocks/>
                </p:cNvSpPr>
                <p:nvPr/>
              </p:nvSpPr>
              <p:spPr>
                <a:xfrm>
                  <a:off x="566482" y="1573216"/>
                  <a:ext cx="584773" cy="409500"/>
                </a:xfrm>
                <a:prstGeom prst="rect">
                  <a:avLst/>
                </a:prstGeom>
              </p:spPr>
              <p:txBody>
                <a:bodyPr spcFirstLastPara="1" vert="horz" wrap="square" lIns="91425" tIns="91425" rIns="91425" bIns="91425" rtlCol="0" anchor="ctr" anchorCtr="0">
                  <a:noAutofit/>
                </a:bodyPr>
                <a:lstStyle>
                  <a:lvl1pPr algn="l" defTabSz="914400" rtl="0" eaLnBrk="1" latinLnBrk="0" hangingPunct="1">
                    <a:lnSpc>
                      <a:spcPct val="90000"/>
                    </a:lnSpc>
                    <a:spcBef>
                      <a:spcPct val="0"/>
                    </a:spcBef>
                    <a:buNone/>
                    <a:defRPr sz="3200" b="1" kern="1200">
                      <a:solidFill>
                        <a:schemeClr val="accent6"/>
                      </a:solidFill>
                      <a:latin typeface="+mj-lt"/>
                      <a:ea typeface="+mj-ea"/>
                      <a:cs typeface="+mj-cs"/>
                    </a:defRPr>
                  </a:lvl1pPr>
                </a:lstStyle>
                <a:p>
                  <a:pPr algn="ctr">
                    <a:spcBef>
                      <a:spcPts val="0"/>
                    </a:spcBef>
                  </a:pPr>
                  <a:r>
                    <a:rPr lang="en" sz="2000" dirty="0">
                      <a:solidFill>
                        <a:schemeClr val="bg2"/>
                      </a:solidFill>
                    </a:rPr>
                    <a:t>03.</a:t>
                  </a:r>
                </a:p>
              </p:txBody>
            </p:sp>
            <p:sp>
              <p:nvSpPr>
                <p:cNvPr id="26" name="Google Shape;4563;p70">
                  <a:extLst>
                    <a:ext uri="{FF2B5EF4-FFF2-40B4-BE49-F238E27FC236}">
                      <a16:creationId xmlns:a16="http://schemas.microsoft.com/office/drawing/2014/main" id="{121A0736-1C67-4CC7-ACAF-4C815CCC7801}"/>
                    </a:ext>
                  </a:extLst>
                </p:cNvPr>
                <p:cNvSpPr txBox="1">
                  <a:spLocks/>
                </p:cNvSpPr>
                <p:nvPr/>
              </p:nvSpPr>
              <p:spPr>
                <a:xfrm>
                  <a:off x="1272868" y="1719480"/>
                  <a:ext cx="2796071" cy="214022"/>
                </a:xfrm>
                <a:prstGeom prst="rect">
                  <a:avLst/>
                </a:prstGeom>
              </p:spPr>
              <p:txBody>
                <a:bodyPr spcFirstLastPara="1" wrap="square" lIns="91425" tIns="91425" rIns="91425" bIns="91425"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accent6"/>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6"/>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6"/>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6"/>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6"/>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eaLnBrk="0" fontAlgn="base" hangingPunct="0">
                    <a:lnSpc>
                      <a:spcPct val="100000"/>
                    </a:lnSpc>
                    <a:spcBef>
                      <a:spcPct val="0"/>
                    </a:spcBef>
                    <a:spcAft>
                      <a:spcPct val="0"/>
                    </a:spcAft>
                    <a:buNone/>
                  </a:pPr>
                  <a:r>
                    <a:rPr lang="en-CA" sz="1600" i="0" dirty="0">
                      <a:solidFill>
                        <a:schemeClr val="bg2"/>
                      </a:solidFill>
                      <a:effectLst/>
                      <a:latin typeface="+mj-lt"/>
                      <a:cs typeface="Aparajita" panose="02020603050405020304" pitchFamily="18" charset="0"/>
                    </a:rPr>
                    <a:t>Lorem ipsum dolor</a:t>
                  </a:r>
                  <a:endParaRPr kumimoji="0" lang="en-US" altLang="en-US" sz="1600" i="0" u="none" strike="noStrike" cap="none" normalizeH="0" baseline="0" dirty="0">
                    <a:ln>
                      <a:noFill/>
                    </a:ln>
                    <a:solidFill>
                      <a:schemeClr val="bg2"/>
                    </a:solidFill>
                    <a:effectLst/>
                    <a:latin typeface="+mj-lt"/>
                  </a:endParaRPr>
                </a:p>
              </p:txBody>
            </p:sp>
          </p:grpSp>
        </p:grpSp>
      </p:grpSp>
      <p:sp>
        <p:nvSpPr>
          <p:cNvPr id="9" name="Freeform: Shape 8">
            <a:extLst>
              <a:ext uri="{FF2B5EF4-FFF2-40B4-BE49-F238E27FC236}">
                <a16:creationId xmlns:a16="http://schemas.microsoft.com/office/drawing/2014/main" id="{5D431E6E-3EA6-CBBD-889E-5E5D4D933051}"/>
              </a:ext>
            </a:extLst>
          </p:cNvPr>
          <p:cNvSpPr/>
          <p:nvPr/>
        </p:nvSpPr>
        <p:spPr>
          <a:xfrm>
            <a:off x="9436456" y="21106"/>
            <a:ext cx="647402" cy="645168"/>
          </a:xfrm>
          <a:custGeom>
            <a:avLst/>
            <a:gdLst>
              <a:gd name="connsiteX0" fmla="*/ 576620 w 1149276"/>
              <a:gd name="connsiteY0" fmla="*/ 0 h 1679152"/>
              <a:gd name="connsiteX1" fmla="*/ 576620 w 1149276"/>
              <a:gd name="connsiteY1" fmla="*/ 293541 h 1679152"/>
              <a:gd name="connsiteX2" fmla="*/ 1149276 w 1149276"/>
              <a:gd name="connsiteY2" fmla="*/ 866197 h 1679152"/>
              <a:gd name="connsiteX3" fmla="*/ 576620 w 1149276"/>
              <a:gd name="connsiteY3" fmla="*/ 1438853 h 1679152"/>
              <a:gd name="connsiteX4" fmla="*/ 576620 w 1149276"/>
              <a:gd name="connsiteY4" fmla="*/ 1679152 h 1679152"/>
              <a:gd name="connsiteX5" fmla="*/ 572656 w 1149276"/>
              <a:gd name="connsiteY5" fmla="*/ 1678952 h 1679152"/>
              <a:gd name="connsiteX6" fmla="*/ 572656 w 1149276"/>
              <a:gd name="connsiteY6" fmla="*/ 1438853 h 1679152"/>
              <a:gd name="connsiteX7" fmla="*/ 0 w 1149276"/>
              <a:gd name="connsiteY7" fmla="*/ 866197 h 1679152"/>
              <a:gd name="connsiteX8" fmla="*/ 572656 w 1149276"/>
              <a:gd name="connsiteY8" fmla="*/ 293541 h 1679152"/>
              <a:gd name="connsiteX9" fmla="*/ 572656 w 1149276"/>
              <a:gd name="connsiteY9" fmla="*/ 200 h 1679152"/>
              <a:gd name="connsiteX10" fmla="*/ 576620 w 1149276"/>
              <a:gd name="connsiteY10" fmla="*/ 0 h 1679152"/>
              <a:gd name="connsiteX0" fmla="*/ 572656 w 1149276"/>
              <a:gd name="connsiteY0" fmla="*/ 0 h 1678952"/>
              <a:gd name="connsiteX1" fmla="*/ 576620 w 1149276"/>
              <a:gd name="connsiteY1" fmla="*/ 293341 h 1678952"/>
              <a:gd name="connsiteX2" fmla="*/ 1149276 w 1149276"/>
              <a:gd name="connsiteY2" fmla="*/ 865997 h 1678952"/>
              <a:gd name="connsiteX3" fmla="*/ 576620 w 1149276"/>
              <a:gd name="connsiteY3" fmla="*/ 1438653 h 1678952"/>
              <a:gd name="connsiteX4" fmla="*/ 576620 w 1149276"/>
              <a:gd name="connsiteY4" fmla="*/ 1678952 h 1678952"/>
              <a:gd name="connsiteX5" fmla="*/ 572656 w 1149276"/>
              <a:gd name="connsiteY5" fmla="*/ 1678752 h 1678952"/>
              <a:gd name="connsiteX6" fmla="*/ 572656 w 1149276"/>
              <a:gd name="connsiteY6" fmla="*/ 1438653 h 1678952"/>
              <a:gd name="connsiteX7" fmla="*/ 0 w 1149276"/>
              <a:gd name="connsiteY7" fmla="*/ 865997 h 1678952"/>
              <a:gd name="connsiteX8" fmla="*/ 572656 w 1149276"/>
              <a:gd name="connsiteY8" fmla="*/ 293341 h 1678952"/>
              <a:gd name="connsiteX9" fmla="*/ 572656 w 1149276"/>
              <a:gd name="connsiteY9" fmla="*/ 0 h 1678952"/>
              <a:gd name="connsiteX0" fmla="*/ 572656 w 1149276"/>
              <a:gd name="connsiteY0" fmla="*/ 0 h 1385611"/>
              <a:gd name="connsiteX1" fmla="*/ 576620 w 1149276"/>
              <a:gd name="connsiteY1" fmla="*/ 0 h 1385611"/>
              <a:gd name="connsiteX2" fmla="*/ 1149276 w 1149276"/>
              <a:gd name="connsiteY2" fmla="*/ 572656 h 1385611"/>
              <a:gd name="connsiteX3" fmla="*/ 576620 w 1149276"/>
              <a:gd name="connsiteY3" fmla="*/ 1145312 h 1385611"/>
              <a:gd name="connsiteX4" fmla="*/ 576620 w 1149276"/>
              <a:gd name="connsiteY4" fmla="*/ 1385611 h 1385611"/>
              <a:gd name="connsiteX5" fmla="*/ 572656 w 1149276"/>
              <a:gd name="connsiteY5" fmla="*/ 1385411 h 1385611"/>
              <a:gd name="connsiteX6" fmla="*/ 572656 w 1149276"/>
              <a:gd name="connsiteY6" fmla="*/ 1145312 h 1385611"/>
              <a:gd name="connsiteX7" fmla="*/ 0 w 1149276"/>
              <a:gd name="connsiteY7" fmla="*/ 572656 h 1385611"/>
              <a:gd name="connsiteX8" fmla="*/ 572656 w 1149276"/>
              <a:gd name="connsiteY8" fmla="*/ 0 h 1385611"/>
              <a:gd name="connsiteX0" fmla="*/ 572656 w 1149276"/>
              <a:gd name="connsiteY0" fmla="*/ 0 h 1385611"/>
              <a:gd name="connsiteX1" fmla="*/ 576620 w 1149276"/>
              <a:gd name="connsiteY1" fmla="*/ 0 h 1385611"/>
              <a:gd name="connsiteX2" fmla="*/ 1149276 w 1149276"/>
              <a:gd name="connsiteY2" fmla="*/ 572656 h 1385611"/>
              <a:gd name="connsiteX3" fmla="*/ 576620 w 1149276"/>
              <a:gd name="connsiteY3" fmla="*/ 1145312 h 1385611"/>
              <a:gd name="connsiteX4" fmla="*/ 576620 w 1149276"/>
              <a:gd name="connsiteY4" fmla="*/ 1385611 h 1385611"/>
              <a:gd name="connsiteX5" fmla="*/ 572656 w 1149276"/>
              <a:gd name="connsiteY5" fmla="*/ 1145312 h 1385611"/>
              <a:gd name="connsiteX6" fmla="*/ 0 w 1149276"/>
              <a:gd name="connsiteY6" fmla="*/ 572656 h 1385611"/>
              <a:gd name="connsiteX7" fmla="*/ 572656 w 1149276"/>
              <a:gd name="connsiteY7" fmla="*/ 0 h 1385611"/>
              <a:gd name="connsiteX0" fmla="*/ 572656 w 1149276"/>
              <a:gd name="connsiteY0" fmla="*/ 0 h 1145312"/>
              <a:gd name="connsiteX1" fmla="*/ 576620 w 1149276"/>
              <a:gd name="connsiteY1" fmla="*/ 0 h 1145312"/>
              <a:gd name="connsiteX2" fmla="*/ 1149276 w 1149276"/>
              <a:gd name="connsiteY2" fmla="*/ 572656 h 1145312"/>
              <a:gd name="connsiteX3" fmla="*/ 576620 w 1149276"/>
              <a:gd name="connsiteY3" fmla="*/ 1145312 h 1145312"/>
              <a:gd name="connsiteX4" fmla="*/ 572656 w 1149276"/>
              <a:gd name="connsiteY4" fmla="*/ 1145312 h 1145312"/>
              <a:gd name="connsiteX5" fmla="*/ 0 w 1149276"/>
              <a:gd name="connsiteY5" fmla="*/ 572656 h 1145312"/>
              <a:gd name="connsiteX6" fmla="*/ 572656 w 1149276"/>
              <a:gd name="connsiteY6" fmla="*/ 0 h 11453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49276" h="1145312">
                <a:moveTo>
                  <a:pt x="572656" y="0"/>
                </a:moveTo>
                <a:lnTo>
                  <a:pt x="576620" y="0"/>
                </a:lnTo>
                <a:cubicBezTo>
                  <a:pt x="576620" y="316269"/>
                  <a:pt x="833007" y="572656"/>
                  <a:pt x="1149276" y="572656"/>
                </a:cubicBezTo>
                <a:cubicBezTo>
                  <a:pt x="833007" y="572656"/>
                  <a:pt x="576620" y="829043"/>
                  <a:pt x="576620" y="1145312"/>
                </a:cubicBezTo>
                <a:lnTo>
                  <a:pt x="572656" y="1145312"/>
                </a:lnTo>
                <a:cubicBezTo>
                  <a:pt x="572656" y="829043"/>
                  <a:pt x="316269" y="572656"/>
                  <a:pt x="0" y="572656"/>
                </a:cubicBezTo>
                <a:cubicBezTo>
                  <a:pt x="316269" y="572656"/>
                  <a:pt x="572656" y="316269"/>
                  <a:pt x="572656" y="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CA"/>
          </a:p>
        </p:txBody>
      </p:sp>
      <p:pic>
        <p:nvPicPr>
          <p:cNvPr id="15" name="Picture 14" descr="A green plant with leaves&#10;&#10;AI-generated content may be incorrect.">
            <a:extLst>
              <a:ext uri="{FF2B5EF4-FFF2-40B4-BE49-F238E27FC236}">
                <a16:creationId xmlns:a16="http://schemas.microsoft.com/office/drawing/2014/main" id="{5CE53A16-3DC3-8666-D3B2-AE0196D84F6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894641" y="713351"/>
            <a:ext cx="1445622" cy="1445622"/>
          </a:xfrm>
          <a:prstGeom prst="rect">
            <a:avLst/>
          </a:prstGeom>
        </p:spPr>
      </p:pic>
    </p:spTree>
    <p:extLst>
      <p:ext uri="{BB962C8B-B14F-4D97-AF65-F5344CB8AC3E}">
        <p14:creationId xmlns:p14="http://schemas.microsoft.com/office/powerpoint/2010/main" val="15230361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6B220A-0B92-3545-6AB1-0A62A121D44D}"/>
              </a:ext>
            </a:extLst>
          </p:cNvPr>
          <p:cNvSpPr>
            <a:spLocks noGrp="1"/>
          </p:cNvSpPr>
          <p:nvPr>
            <p:ph type="title"/>
          </p:nvPr>
        </p:nvSpPr>
        <p:spPr>
          <a:xfrm>
            <a:off x="4898571" y="388257"/>
            <a:ext cx="6945086" cy="792163"/>
          </a:xfrm>
        </p:spPr>
        <p:txBody>
          <a:bodyPr/>
          <a:lstStyle/>
          <a:p>
            <a:pPr algn="l"/>
            <a:r>
              <a:rPr lang="en-CA" b="1" i="0" dirty="0">
                <a:effectLst/>
              </a:rPr>
              <a:t>Our Product</a:t>
            </a:r>
          </a:p>
        </p:txBody>
      </p:sp>
      <p:sp>
        <p:nvSpPr>
          <p:cNvPr id="3" name="Footer Placeholder 2">
            <a:extLst>
              <a:ext uri="{FF2B5EF4-FFF2-40B4-BE49-F238E27FC236}">
                <a16:creationId xmlns:a16="http://schemas.microsoft.com/office/drawing/2014/main" id="{43205D26-BA6A-A67B-B17D-C82CF30F1860}"/>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4" name="Slide Number Placeholder 3">
            <a:extLst>
              <a:ext uri="{FF2B5EF4-FFF2-40B4-BE49-F238E27FC236}">
                <a16:creationId xmlns:a16="http://schemas.microsoft.com/office/drawing/2014/main" id="{CD655DBE-41A7-2155-F246-1823C7B0808D}"/>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10</a:t>
            </a:fld>
            <a:endParaRPr lang="en-IN" dirty="0"/>
          </a:p>
        </p:txBody>
      </p:sp>
      <p:graphicFrame>
        <p:nvGraphicFramePr>
          <p:cNvPr id="12" name="Table 11">
            <a:extLst>
              <a:ext uri="{FF2B5EF4-FFF2-40B4-BE49-F238E27FC236}">
                <a16:creationId xmlns:a16="http://schemas.microsoft.com/office/drawing/2014/main" id="{D6DC34FF-565A-4233-D711-9B5195128A6F}"/>
              </a:ext>
            </a:extLst>
          </p:cNvPr>
          <p:cNvGraphicFramePr>
            <a:graphicFrameLocks noGrp="1"/>
          </p:cNvGraphicFramePr>
          <p:nvPr>
            <p:extLst>
              <p:ext uri="{D42A27DB-BD31-4B8C-83A1-F6EECF244321}">
                <p14:modId xmlns:p14="http://schemas.microsoft.com/office/powerpoint/2010/main" val="1777362676"/>
              </p:ext>
            </p:extLst>
          </p:nvPr>
        </p:nvGraphicFramePr>
        <p:xfrm>
          <a:off x="4461568" y="1142095"/>
          <a:ext cx="7327392" cy="4984387"/>
        </p:xfrm>
        <a:graphic>
          <a:graphicData uri="http://schemas.openxmlformats.org/drawingml/2006/table">
            <a:tbl>
              <a:tblPr/>
              <a:tblGrid>
                <a:gridCol w="2442464">
                  <a:extLst>
                    <a:ext uri="{9D8B030D-6E8A-4147-A177-3AD203B41FA5}">
                      <a16:colId xmlns:a16="http://schemas.microsoft.com/office/drawing/2014/main" val="78117494"/>
                    </a:ext>
                  </a:extLst>
                </a:gridCol>
                <a:gridCol w="2442464">
                  <a:extLst>
                    <a:ext uri="{9D8B030D-6E8A-4147-A177-3AD203B41FA5}">
                      <a16:colId xmlns:a16="http://schemas.microsoft.com/office/drawing/2014/main" val="3363424002"/>
                    </a:ext>
                  </a:extLst>
                </a:gridCol>
                <a:gridCol w="2442464">
                  <a:extLst>
                    <a:ext uri="{9D8B030D-6E8A-4147-A177-3AD203B41FA5}">
                      <a16:colId xmlns:a16="http://schemas.microsoft.com/office/drawing/2014/main" val="2674044995"/>
                    </a:ext>
                  </a:extLst>
                </a:gridCol>
              </a:tblGrid>
              <a:tr h="641252">
                <a:tc>
                  <a:txBody>
                    <a:bodyPr/>
                    <a:lstStyle/>
                    <a:p>
                      <a:pPr algn="l"/>
                      <a:r>
                        <a:rPr lang="en-CA" sz="1800" b="0" dirty="0">
                          <a:solidFill>
                            <a:schemeClr val="bg2"/>
                          </a:solidFill>
                          <a:effectLst/>
                          <a:latin typeface="+mj-lt"/>
                        </a:rPr>
                        <a:t>Feature</a:t>
                      </a: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algn="l"/>
                      <a:r>
                        <a:rPr lang="en-CA" sz="1800" b="0" dirty="0">
                          <a:solidFill>
                            <a:schemeClr val="bg2"/>
                          </a:solidFill>
                          <a:effectLst/>
                          <a:latin typeface="+mj-lt"/>
                        </a:rPr>
                        <a:t>Benefit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l"/>
                      <a:r>
                        <a:rPr lang="en-CA" sz="1800" b="0" i="0" kern="1200" dirty="0">
                          <a:solidFill>
                            <a:schemeClr val="bg2"/>
                          </a:solidFill>
                          <a:effectLst/>
                          <a:latin typeface="+mj-lt"/>
                          <a:ea typeface="+mn-ea"/>
                          <a:cs typeface="+mn-cs"/>
                        </a:rPr>
                        <a:t>Competitor Comparison</a:t>
                      </a:r>
                      <a:endParaRPr lang="en-CA" sz="1800" b="0" dirty="0">
                        <a:solidFill>
                          <a:schemeClr val="bg2"/>
                        </a:solidFill>
                        <a:effectLst/>
                        <a:latin typeface="+mj-lt"/>
                      </a:endParaRPr>
                    </a:p>
                  </a:txBody>
                  <a:tcPr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extLst>
                  <a:ext uri="{0D108BD9-81ED-4DB2-BD59-A6C34878D82A}">
                    <a16:rowId xmlns:a16="http://schemas.microsoft.com/office/drawing/2014/main" val="567606182"/>
                  </a:ext>
                </a:extLst>
              </a:tr>
              <a:tr h="1065297">
                <a:tc>
                  <a:txBody>
                    <a:bodyPr/>
                    <a:lstStyle/>
                    <a:p>
                      <a:r>
                        <a:rPr lang="en-CA" sz="1400" dirty="0">
                          <a:solidFill>
                            <a:schemeClr val="bg2"/>
                          </a:solidFill>
                          <a:effectLst/>
                        </a:rPr>
                        <a:t>Solar-powered sensors</a:t>
                      </a: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CA" sz="1400" dirty="0">
                          <a:solidFill>
                            <a:schemeClr val="bg2"/>
                          </a:solidFill>
                          <a:effectLst/>
                        </a:rPr>
                        <a:t>Zero energy costs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CA" sz="1400">
                          <a:solidFill>
                            <a:schemeClr val="bg2"/>
                          </a:solidFill>
                          <a:effectLst/>
                        </a:rPr>
                        <a:t>Competitors use grid power</a:t>
                      </a:r>
                    </a:p>
                  </a:txBody>
                  <a:tcPr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88872588"/>
                  </a:ext>
                </a:extLst>
              </a:tr>
              <a:tr h="819460">
                <a:tc>
                  <a:txBody>
                    <a:bodyPr/>
                    <a:lstStyle/>
                    <a:p>
                      <a:r>
                        <a:rPr lang="en-CA" sz="1400" dirty="0">
                          <a:solidFill>
                            <a:schemeClr val="bg2"/>
                          </a:solidFill>
                          <a:effectLst/>
                        </a:rPr>
                        <a:t>Blockchain traceability</a:t>
                      </a: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CA" sz="1400" dirty="0">
                          <a:solidFill>
                            <a:schemeClr val="bg2"/>
                          </a:solidFill>
                          <a:effectLst/>
                        </a:rPr>
                        <a:t>Premium market pricing (+20%)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CA" sz="1400" dirty="0">
                          <a:solidFill>
                            <a:schemeClr val="bg2"/>
                          </a:solidFill>
                          <a:effectLst/>
                        </a:rPr>
                        <a:t>Rare in </a:t>
                      </a:r>
                      <a:r>
                        <a:rPr lang="en-CA" sz="1400" dirty="0" err="1">
                          <a:solidFill>
                            <a:schemeClr val="bg2"/>
                          </a:solidFill>
                          <a:effectLst/>
                        </a:rPr>
                        <a:t>agri</a:t>
                      </a:r>
                      <a:r>
                        <a:rPr lang="en-CA" sz="1400" dirty="0">
                          <a:solidFill>
                            <a:schemeClr val="bg2"/>
                          </a:solidFill>
                          <a:effectLst/>
                        </a:rPr>
                        <a:t>-tech</a:t>
                      </a:r>
                    </a:p>
                  </a:txBody>
                  <a:tcPr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0151573"/>
                  </a:ext>
                </a:extLst>
              </a:tr>
              <a:tr h="1065297">
                <a:tc>
                  <a:txBody>
                    <a:bodyPr/>
                    <a:lstStyle/>
                    <a:p>
                      <a:r>
                        <a:rPr kumimoji="0" lang="en-CA" sz="1400" b="0" i="0" u="none" strike="noStrike" kern="1200" cap="none" spc="0" normalizeH="0" baseline="0" noProof="0" dirty="0">
                          <a:ln>
                            <a:noFill/>
                          </a:ln>
                          <a:solidFill>
                            <a:schemeClr val="bg2"/>
                          </a:solidFill>
                          <a:effectLst/>
                          <a:uLnTx/>
                          <a:uFillTx/>
                          <a:latin typeface="+mn-lt"/>
                          <a:ea typeface="+mn-ea"/>
                          <a:cs typeface="Aparajita" panose="02020603050405020304" pitchFamily="18" charset="0"/>
                        </a:rPr>
                        <a:t>Lorem ipsum dolor </a:t>
                      </a:r>
                      <a:endParaRPr lang="en-CA" sz="1400" dirty="0">
                        <a:solidFill>
                          <a:schemeClr val="bg2"/>
                        </a:solidFill>
                        <a:effectLst/>
                        <a:latin typeface="+mn-lt"/>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0" lang="en-CA" sz="1400" b="0" i="0" u="none" strike="noStrike" kern="1200" cap="none" spc="0" normalizeH="0" baseline="0" noProof="0" dirty="0">
                          <a:ln>
                            <a:noFill/>
                          </a:ln>
                          <a:solidFill>
                            <a:schemeClr val="bg2"/>
                          </a:solidFill>
                          <a:effectLst/>
                          <a:uLnTx/>
                          <a:uFillTx/>
                          <a:latin typeface="+mn-lt"/>
                          <a:ea typeface="+mn-ea"/>
                          <a:cs typeface="Aparajita" panose="02020603050405020304" pitchFamily="18" charset="0"/>
                        </a:rPr>
                        <a:t>Lorem ipsum dolor </a:t>
                      </a:r>
                      <a:endParaRPr lang="en-CA" sz="1400" dirty="0">
                        <a:solidFill>
                          <a:schemeClr val="bg2"/>
                        </a:solidFill>
                        <a:effectLst/>
                        <a:latin typeface="+mn-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0" lang="en-CA" sz="1400" b="0" i="0" u="none" strike="noStrike" kern="1200" cap="none" spc="0" normalizeH="0" baseline="0" noProof="0" dirty="0">
                          <a:ln>
                            <a:noFill/>
                          </a:ln>
                          <a:solidFill>
                            <a:schemeClr val="bg2"/>
                          </a:solidFill>
                          <a:effectLst/>
                          <a:uLnTx/>
                          <a:uFillTx/>
                          <a:latin typeface="+mn-lt"/>
                          <a:ea typeface="+mn-ea"/>
                          <a:cs typeface="Aparajita" panose="02020603050405020304" pitchFamily="18" charset="0"/>
                        </a:rPr>
                        <a:t>Lorem ipsum dolor </a:t>
                      </a:r>
                      <a:endParaRPr lang="en-CA" sz="1400" dirty="0">
                        <a:solidFill>
                          <a:schemeClr val="bg2"/>
                        </a:solidFill>
                        <a:effectLst/>
                        <a:latin typeface="+mn-lt"/>
                      </a:endParaRPr>
                    </a:p>
                  </a:txBody>
                  <a:tcPr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94334260"/>
                  </a:ext>
                </a:extLst>
              </a:tr>
              <a:tr h="819460">
                <a:tc>
                  <a:txBody>
                    <a:bodyPr/>
                    <a:lstStyle/>
                    <a:p>
                      <a:r>
                        <a:rPr kumimoji="0" lang="en-CA" sz="1400" b="0" i="0" u="none" strike="noStrike" kern="1200" cap="none" spc="0" normalizeH="0" baseline="0" noProof="0" dirty="0">
                          <a:ln>
                            <a:noFill/>
                          </a:ln>
                          <a:solidFill>
                            <a:schemeClr val="bg2"/>
                          </a:solidFill>
                          <a:effectLst/>
                          <a:uLnTx/>
                          <a:uFillTx/>
                          <a:latin typeface="+mn-lt"/>
                          <a:ea typeface="+mn-ea"/>
                          <a:cs typeface="Aparajita" panose="02020603050405020304" pitchFamily="18" charset="0"/>
                        </a:rPr>
                        <a:t>Lorem ipsum dolor </a:t>
                      </a:r>
                      <a:endParaRPr lang="en-CA" sz="1400" dirty="0">
                        <a:solidFill>
                          <a:schemeClr val="bg2"/>
                        </a:solidFill>
                        <a:effectLst/>
                        <a:latin typeface="+mn-lt"/>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0" lang="en-CA" sz="1400" b="0" i="0" u="none" strike="noStrike" kern="1200" cap="none" spc="0" normalizeH="0" baseline="0" noProof="0" dirty="0">
                          <a:ln>
                            <a:noFill/>
                          </a:ln>
                          <a:solidFill>
                            <a:schemeClr val="bg2"/>
                          </a:solidFill>
                          <a:effectLst/>
                          <a:uLnTx/>
                          <a:uFillTx/>
                          <a:latin typeface="+mn-lt"/>
                          <a:ea typeface="+mn-ea"/>
                          <a:cs typeface="Aparajita" panose="02020603050405020304" pitchFamily="18" charset="0"/>
                        </a:rPr>
                        <a:t>Lorem ipsum dolor </a:t>
                      </a:r>
                      <a:endParaRPr lang="en-CA" sz="1400" dirty="0">
                        <a:solidFill>
                          <a:schemeClr val="bg2"/>
                        </a:solidFill>
                        <a:effectLst/>
                        <a:latin typeface="+mn-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0" lang="en-CA" sz="1400" b="0" i="0" u="none" strike="noStrike" kern="1200" cap="none" spc="0" normalizeH="0" baseline="0" noProof="0" dirty="0">
                          <a:ln>
                            <a:noFill/>
                          </a:ln>
                          <a:solidFill>
                            <a:schemeClr val="bg2"/>
                          </a:solidFill>
                          <a:effectLst/>
                          <a:uLnTx/>
                          <a:uFillTx/>
                          <a:latin typeface="+mn-lt"/>
                          <a:ea typeface="+mn-ea"/>
                          <a:cs typeface="Aparajita" panose="02020603050405020304" pitchFamily="18" charset="0"/>
                        </a:rPr>
                        <a:t>Lorem ipsum dolor </a:t>
                      </a:r>
                      <a:endParaRPr lang="en-CA" sz="1400" dirty="0">
                        <a:solidFill>
                          <a:schemeClr val="bg2"/>
                        </a:solidFill>
                        <a:effectLst/>
                        <a:latin typeface="+mn-lt"/>
                      </a:endParaRPr>
                    </a:p>
                  </a:txBody>
                  <a:tcPr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881005363"/>
                  </a:ext>
                </a:extLst>
              </a:tr>
              <a:tr h="573621">
                <a:tc>
                  <a:txBody>
                    <a:bodyPr/>
                    <a:lstStyle/>
                    <a:p>
                      <a:r>
                        <a:rPr kumimoji="0" lang="en-CA" sz="1400" b="0" i="0" u="none" strike="noStrike" kern="1200" cap="none" spc="0" normalizeH="0" baseline="0" noProof="0" dirty="0">
                          <a:ln>
                            <a:noFill/>
                          </a:ln>
                          <a:solidFill>
                            <a:schemeClr val="bg2"/>
                          </a:solidFill>
                          <a:effectLst/>
                          <a:uLnTx/>
                          <a:uFillTx/>
                          <a:latin typeface="+mn-lt"/>
                          <a:ea typeface="+mn-ea"/>
                          <a:cs typeface="Aparajita" panose="02020603050405020304" pitchFamily="18" charset="0"/>
                        </a:rPr>
                        <a:t>Lorem ipsum dolor </a:t>
                      </a:r>
                      <a:endParaRPr lang="en-CA" sz="1400" dirty="0">
                        <a:solidFill>
                          <a:schemeClr val="bg2"/>
                        </a:solidFill>
                        <a:effectLst/>
                        <a:latin typeface="+mn-lt"/>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0" lang="en-CA" sz="1400" b="0" i="0" u="none" strike="noStrike" kern="1200" cap="none" spc="0" normalizeH="0" baseline="0" noProof="0" dirty="0">
                          <a:ln>
                            <a:noFill/>
                          </a:ln>
                          <a:solidFill>
                            <a:schemeClr val="bg2"/>
                          </a:solidFill>
                          <a:effectLst/>
                          <a:uLnTx/>
                          <a:uFillTx/>
                          <a:latin typeface="+mn-lt"/>
                          <a:ea typeface="+mn-ea"/>
                          <a:cs typeface="Aparajita" panose="02020603050405020304" pitchFamily="18" charset="0"/>
                        </a:rPr>
                        <a:t>Lorem ipsum dolor </a:t>
                      </a:r>
                      <a:endParaRPr lang="en-CA" sz="1400" dirty="0">
                        <a:solidFill>
                          <a:schemeClr val="bg2"/>
                        </a:solidFill>
                        <a:effectLst/>
                        <a:latin typeface="+mn-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0" lang="en-CA" sz="1400" b="0" i="0" u="none" strike="noStrike" kern="1200" cap="none" spc="0" normalizeH="0" baseline="0" noProof="0" dirty="0">
                          <a:ln>
                            <a:noFill/>
                          </a:ln>
                          <a:solidFill>
                            <a:schemeClr val="bg2"/>
                          </a:solidFill>
                          <a:effectLst/>
                          <a:uLnTx/>
                          <a:uFillTx/>
                          <a:latin typeface="+mn-lt"/>
                          <a:ea typeface="+mn-ea"/>
                          <a:cs typeface="Aparajita" panose="02020603050405020304" pitchFamily="18" charset="0"/>
                        </a:rPr>
                        <a:t>Lorem ipsum dolor </a:t>
                      </a:r>
                      <a:endParaRPr lang="en-CA" sz="1400" dirty="0">
                        <a:solidFill>
                          <a:schemeClr val="bg2"/>
                        </a:solidFill>
                        <a:effectLst/>
                        <a:latin typeface="+mn-lt"/>
                      </a:endParaRPr>
                    </a:p>
                  </a:txBody>
                  <a:tcPr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4404144"/>
                  </a:ext>
                </a:extLst>
              </a:tr>
            </a:tbl>
          </a:graphicData>
        </a:graphic>
      </p:graphicFrame>
      <p:pic>
        <p:nvPicPr>
          <p:cNvPr id="8" name="Picture Placeholder 7" descr="A drone flying in the air&#10;&#10;AI-generated content may be incorrect.">
            <a:extLst>
              <a:ext uri="{FF2B5EF4-FFF2-40B4-BE49-F238E27FC236}">
                <a16:creationId xmlns:a16="http://schemas.microsoft.com/office/drawing/2014/main" id="{FF211341-6D30-0128-73CB-3B8096CA3363}"/>
              </a:ext>
            </a:extLst>
          </p:cNvPr>
          <p:cNvPicPr>
            <a:picLocks noGrp="1" noChangeAspect="1"/>
          </p:cNvPicPr>
          <p:nvPr>
            <p:ph type="pic" sz="quarter" idx="14"/>
          </p:nvPr>
        </p:nvPicPr>
        <p:blipFill>
          <a:blip r:embed="rId2"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23495549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674BBC34-5E68-E551-75D8-BD4D219F7F5D}"/>
              </a:ext>
            </a:extLst>
          </p:cNvPr>
          <p:cNvSpPr/>
          <p:nvPr/>
        </p:nvSpPr>
        <p:spPr>
          <a:xfrm>
            <a:off x="0" y="1085223"/>
            <a:ext cx="2348581" cy="2898947"/>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sz="2000">
              <a:solidFill>
                <a:schemeClr val="bg2"/>
              </a:solidFill>
            </a:endParaRPr>
          </a:p>
        </p:txBody>
      </p:sp>
      <p:sp>
        <p:nvSpPr>
          <p:cNvPr id="16" name="Rectangle 15">
            <a:extLst>
              <a:ext uri="{FF2B5EF4-FFF2-40B4-BE49-F238E27FC236}">
                <a16:creationId xmlns:a16="http://schemas.microsoft.com/office/drawing/2014/main" id="{0C37E8EB-EC25-9B4B-9F15-8670BF4F0912}"/>
              </a:ext>
            </a:extLst>
          </p:cNvPr>
          <p:cNvSpPr/>
          <p:nvPr/>
        </p:nvSpPr>
        <p:spPr>
          <a:xfrm>
            <a:off x="3015796" y="1085223"/>
            <a:ext cx="2348581" cy="2898947"/>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sz="2000">
              <a:solidFill>
                <a:schemeClr val="bg2"/>
              </a:solidFill>
            </a:endParaRPr>
          </a:p>
        </p:txBody>
      </p:sp>
      <p:sp>
        <p:nvSpPr>
          <p:cNvPr id="18" name="Rectangle 17">
            <a:extLst>
              <a:ext uri="{FF2B5EF4-FFF2-40B4-BE49-F238E27FC236}">
                <a16:creationId xmlns:a16="http://schemas.microsoft.com/office/drawing/2014/main" id="{FB9A0759-DFBF-6D58-48B1-A38295ADC14F}"/>
              </a:ext>
            </a:extLst>
          </p:cNvPr>
          <p:cNvSpPr/>
          <p:nvPr/>
        </p:nvSpPr>
        <p:spPr>
          <a:xfrm>
            <a:off x="9047387" y="1096405"/>
            <a:ext cx="2348581" cy="2898947"/>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sz="2000">
              <a:solidFill>
                <a:schemeClr val="bg2"/>
              </a:solidFill>
            </a:endParaRPr>
          </a:p>
        </p:txBody>
      </p:sp>
      <p:sp>
        <p:nvSpPr>
          <p:cNvPr id="19" name="Rectangle 18">
            <a:extLst>
              <a:ext uri="{FF2B5EF4-FFF2-40B4-BE49-F238E27FC236}">
                <a16:creationId xmlns:a16="http://schemas.microsoft.com/office/drawing/2014/main" id="{6C92ABD7-F28C-255B-1051-CAB169D4AD59}"/>
              </a:ext>
            </a:extLst>
          </p:cNvPr>
          <p:cNvSpPr/>
          <p:nvPr/>
        </p:nvSpPr>
        <p:spPr>
          <a:xfrm>
            <a:off x="6031592" y="1085223"/>
            <a:ext cx="2348581" cy="2898947"/>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sz="2000">
              <a:solidFill>
                <a:schemeClr val="bg2"/>
              </a:solidFill>
            </a:endParaRPr>
          </a:p>
        </p:txBody>
      </p:sp>
      <p:grpSp>
        <p:nvGrpSpPr>
          <p:cNvPr id="50" name="Group 49">
            <a:extLst>
              <a:ext uri="{FF2B5EF4-FFF2-40B4-BE49-F238E27FC236}">
                <a16:creationId xmlns:a16="http://schemas.microsoft.com/office/drawing/2014/main" id="{FE2EAA9E-2D35-2C41-DDDF-7F51D5C05043}"/>
              </a:ext>
            </a:extLst>
          </p:cNvPr>
          <p:cNvGrpSpPr/>
          <p:nvPr/>
        </p:nvGrpSpPr>
        <p:grpSpPr>
          <a:xfrm>
            <a:off x="455067" y="3173650"/>
            <a:ext cx="11442312" cy="3038410"/>
            <a:chOff x="455067" y="3113718"/>
            <a:chExt cx="11442312" cy="3038410"/>
          </a:xfrm>
        </p:grpSpPr>
        <p:grpSp>
          <p:nvGrpSpPr>
            <p:cNvPr id="47" name="Group 46">
              <a:extLst>
                <a:ext uri="{FF2B5EF4-FFF2-40B4-BE49-F238E27FC236}">
                  <a16:creationId xmlns:a16="http://schemas.microsoft.com/office/drawing/2014/main" id="{220EA332-0DA5-D5FF-15D3-2B006C5A065A}"/>
                </a:ext>
              </a:extLst>
            </p:cNvPr>
            <p:cNvGrpSpPr/>
            <p:nvPr/>
          </p:nvGrpSpPr>
          <p:grpSpPr>
            <a:xfrm>
              <a:off x="3444311" y="3113718"/>
              <a:ext cx="2511562" cy="2822967"/>
              <a:chOff x="3468986" y="3059706"/>
              <a:chExt cx="2511562" cy="2822967"/>
            </a:xfrm>
          </p:grpSpPr>
          <p:sp>
            <p:nvSpPr>
              <p:cNvPr id="24" name="TextBox 23">
                <a:extLst>
                  <a:ext uri="{FF2B5EF4-FFF2-40B4-BE49-F238E27FC236}">
                    <a16:creationId xmlns:a16="http://schemas.microsoft.com/office/drawing/2014/main" id="{4C3B9517-BB00-587B-D1BD-911C0E7CDCBC}"/>
                  </a:ext>
                </a:extLst>
              </p:cNvPr>
              <p:cNvSpPr txBox="1"/>
              <p:nvPr/>
            </p:nvSpPr>
            <p:spPr>
              <a:xfrm>
                <a:off x="3468986" y="3059706"/>
                <a:ext cx="2036966" cy="369332"/>
              </a:xfrm>
              <a:prstGeom prst="rect">
                <a:avLst/>
              </a:prstGeom>
              <a:noFill/>
            </p:spPr>
            <p:txBody>
              <a:bodyPr wrap="square">
                <a:spAutoFit/>
              </a:bodyPr>
              <a:lstStyle/>
              <a:p>
                <a:r>
                  <a:rPr lang="en-CA" sz="1800" b="1" dirty="0">
                    <a:solidFill>
                      <a:schemeClr val="bg2"/>
                    </a:solidFill>
                    <a:effectLst/>
                    <a:latin typeface="+mj-lt"/>
                  </a:rPr>
                  <a:t>John Smith</a:t>
                </a:r>
              </a:p>
            </p:txBody>
          </p:sp>
          <p:sp>
            <p:nvSpPr>
              <p:cNvPr id="26" name="TextBox 25">
                <a:extLst>
                  <a:ext uri="{FF2B5EF4-FFF2-40B4-BE49-F238E27FC236}">
                    <a16:creationId xmlns:a16="http://schemas.microsoft.com/office/drawing/2014/main" id="{8A5F4943-C33E-A37C-7FF5-8B79D949A383}"/>
                  </a:ext>
                </a:extLst>
              </p:cNvPr>
              <p:cNvSpPr txBox="1"/>
              <p:nvPr/>
            </p:nvSpPr>
            <p:spPr>
              <a:xfrm>
                <a:off x="3468986" y="3454888"/>
                <a:ext cx="1149531" cy="338554"/>
              </a:xfrm>
              <a:prstGeom prst="rect">
                <a:avLst/>
              </a:prstGeom>
              <a:noFill/>
            </p:spPr>
            <p:txBody>
              <a:bodyPr wrap="square">
                <a:spAutoFit/>
              </a:bodyPr>
              <a:lstStyle/>
              <a:p>
                <a:r>
                  <a:rPr lang="en-CA" sz="1600" dirty="0">
                    <a:solidFill>
                      <a:schemeClr val="bg2"/>
                    </a:solidFill>
                    <a:effectLst/>
                  </a:rPr>
                  <a:t>CTO</a:t>
                </a:r>
              </a:p>
            </p:txBody>
          </p:sp>
          <p:sp>
            <p:nvSpPr>
              <p:cNvPr id="28" name="TextBox 27">
                <a:extLst>
                  <a:ext uri="{FF2B5EF4-FFF2-40B4-BE49-F238E27FC236}">
                    <a16:creationId xmlns:a16="http://schemas.microsoft.com/office/drawing/2014/main" id="{53749AAE-A106-36E3-02CE-505EF0D2424A}"/>
                  </a:ext>
                </a:extLst>
              </p:cNvPr>
              <p:cNvSpPr txBox="1"/>
              <p:nvPr/>
            </p:nvSpPr>
            <p:spPr>
              <a:xfrm>
                <a:off x="3468986" y="4066791"/>
                <a:ext cx="2511562" cy="1815882"/>
              </a:xfrm>
              <a:prstGeom prst="rect">
                <a:avLst/>
              </a:prstGeom>
              <a:noFill/>
            </p:spPr>
            <p:txBody>
              <a:bodyPr wrap="square">
                <a:spAutoFit/>
              </a:bodyPr>
              <a:lstStyle/>
              <a:p>
                <a:r>
                  <a:rPr lang="en-CA" sz="1400" dirty="0">
                    <a:solidFill>
                      <a:schemeClr val="bg2"/>
                    </a:solidFill>
                    <a:effectLst/>
                  </a:rPr>
                  <a:t>Built 3 SaaS platforms. </a:t>
                </a:r>
                <a:r>
                  <a:rPr lang="en-CA" sz="1400" b="0" i="0" dirty="0">
                    <a:solidFill>
                      <a:schemeClr val="bg2"/>
                    </a:solidFill>
                    <a:effectLst/>
                    <a:latin typeface="+mn-lt"/>
                    <a:cs typeface="Aparajita" panose="02020603050405020304" pitchFamily="18" charset="0"/>
                  </a:rPr>
                  <a:t>Lorem ipsum dolor sit </a:t>
                </a:r>
                <a:r>
                  <a:rPr lang="en-CA" sz="1400" b="0" i="0" dirty="0" err="1">
                    <a:solidFill>
                      <a:schemeClr val="bg2"/>
                    </a:solidFill>
                    <a:effectLst/>
                    <a:latin typeface="+mn-lt"/>
                    <a:cs typeface="Aparajita" panose="02020603050405020304" pitchFamily="18" charset="0"/>
                  </a:rPr>
                  <a:t>amet</a:t>
                </a:r>
                <a:r>
                  <a:rPr lang="en-CA" sz="1400" b="0" i="0" dirty="0">
                    <a:solidFill>
                      <a:schemeClr val="bg2"/>
                    </a:solidFill>
                    <a:effectLst/>
                    <a:latin typeface="+mn-lt"/>
                    <a:cs typeface="Aparajita" panose="02020603050405020304" pitchFamily="18" charset="0"/>
                  </a:rPr>
                  <a:t>, </a:t>
                </a:r>
                <a:r>
                  <a:rPr lang="en-CA" sz="1400" b="0" i="0" dirty="0" err="1">
                    <a:solidFill>
                      <a:schemeClr val="bg2"/>
                    </a:solidFill>
                    <a:effectLst/>
                    <a:latin typeface="+mn-lt"/>
                    <a:cs typeface="Aparajita" panose="02020603050405020304" pitchFamily="18" charset="0"/>
                  </a:rPr>
                  <a:t>consectetur</a:t>
                </a:r>
                <a:r>
                  <a:rPr lang="en-CA" sz="1400" b="0" i="0" dirty="0">
                    <a:solidFill>
                      <a:schemeClr val="bg2"/>
                    </a:solidFill>
                    <a:effectLst/>
                    <a:latin typeface="+mn-lt"/>
                    <a:cs typeface="Aparajita" panose="02020603050405020304" pitchFamily="18" charset="0"/>
                  </a:rPr>
                  <a:t> </a:t>
                </a:r>
                <a:r>
                  <a:rPr lang="en-CA" sz="1400" b="0" i="0" dirty="0" err="1">
                    <a:solidFill>
                      <a:schemeClr val="bg2"/>
                    </a:solidFill>
                    <a:effectLst/>
                    <a:latin typeface="+mn-lt"/>
                    <a:cs typeface="Aparajita" panose="02020603050405020304" pitchFamily="18" charset="0"/>
                  </a:rPr>
                  <a:t>adipiscing</a:t>
                </a:r>
                <a:r>
                  <a:rPr lang="en-CA" sz="1400" b="0" i="0" dirty="0">
                    <a:solidFill>
                      <a:schemeClr val="bg2"/>
                    </a:solidFill>
                    <a:effectLst/>
                    <a:latin typeface="+mn-lt"/>
                    <a:cs typeface="Aparajita" panose="02020603050405020304" pitchFamily="18" charset="0"/>
                  </a:rPr>
                  <a:t> </a:t>
                </a:r>
                <a:r>
                  <a:rPr lang="en-CA" sz="1400" b="0" i="0" dirty="0" err="1">
                    <a:solidFill>
                      <a:schemeClr val="bg2"/>
                    </a:solidFill>
                    <a:effectLst/>
                    <a:latin typeface="+mn-lt"/>
                    <a:cs typeface="Aparajita" panose="02020603050405020304" pitchFamily="18" charset="0"/>
                  </a:rPr>
                  <a:t>elit</a:t>
                </a:r>
                <a:r>
                  <a:rPr lang="en-CA" sz="1400" b="0" i="0" dirty="0">
                    <a:solidFill>
                      <a:schemeClr val="bg2"/>
                    </a:solidFill>
                    <a:effectLst/>
                    <a:latin typeface="+mn-lt"/>
                    <a:cs typeface="Aparajita" panose="02020603050405020304" pitchFamily="18" charset="0"/>
                  </a:rPr>
                  <a:t>, sed do </a:t>
                </a:r>
                <a:r>
                  <a:rPr lang="en-CA" sz="1400" b="0" i="0" dirty="0" err="1">
                    <a:solidFill>
                      <a:schemeClr val="bg2"/>
                    </a:solidFill>
                    <a:effectLst/>
                    <a:latin typeface="+mn-lt"/>
                    <a:cs typeface="Aparajita" panose="02020603050405020304" pitchFamily="18" charset="0"/>
                  </a:rPr>
                  <a:t>eiusmod</a:t>
                </a:r>
                <a:r>
                  <a:rPr lang="en-CA" sz="1400" b="0" i="0" dirty="0">
                    <a:solidFill>
                      <a:schemeClr val="bg2"/>
                    </a:solidFill>
                    <a:effectLst/>
                    <a:latin typeface="+mn-lt"/>
                    <a:cs typeface="Aparajita" panose="02020603050405020304" pitchFamily="18" charset="0"/>
                  </a:rPr>
                  <a:t> </a:t>
                </a:r>
                <a:r>
                  <a:rPr lang="en-CA" sz="1400" b="0" i="0" dirty="0" err="1">
                    <a:solidFill>
                      <a:schemeClr val="bg2"/>
                    </a:solidFill>
                    <a:effectLst/>
                    <a:latin typeface="+mn-lt"/>
                    <a:cs typeface="Aparajita" panose="02020603050405020304" pitchFamily="18" charset="0"/>
                  </a:rPr>
                  <a:t>tempor</a:t>
                </a:r>
                <a:r>
                  <a:rPr lang="en-CA" sz="1400" b="0" i="0" dirty="0">
                    <a:solidFill>
                      <a:schemeClr val="bg2"/>
                    </a:solidFill>
                    <a:effectLst/>
                    <a:latin typeface="+mn-lt"/>
                    <a:cs typeface="Aparajita" panose="02020603050405020304" pitchFamily="18" charset="0"/>
                  </a:rPr>
                  <a:t> </a:t>
                </a:r>
                <a:r>
                  <a:rPr lang="en-CA" sz="1400" b="0" i="0" dirty="0" err="1">
                    <a:solidFill>
                      <a:schemeClr val="bg2"/>
                    </a:solidFill>
                    <a:effectLst/>
                    <a:latin typeface="+mn-lt"/>
                    <a:cs typeface="Aparajita" panose="02020603050405020304" pitchFamily="18" charset="0"/>
                  </a:rPr>
                  <a:t>incididunt</a:t>
                </a:r>
                <a:r>
                  <a:rPr lang="en-CA" sz="1400" b="0" i="0" dirty="0">
                    <a:solidFill>
                      <a:schemeClr val="bg2"/>
                    </a:solidFill>
                    <a:effectLst/>
                    <a:latin typeface="+mn-lt"/>
                    <a:cs typeface="Aparajita" panose="02020603050405020304" pitchFamily="18" charset="0"/>
                  </a:rPr>
                  <a:t> </a:t>
                </a:r>
                <a:r>
                  <a:rPr lang="en-CA" sz="1400" b="0" i="0" dirty="0" err="1">
                    <a:solidFill>
                      <a:schemeClr val="bg2"/>
                    </a:solidFill>
                    <a:effectLst/>
                    <a:latin typeface="+mn-lt"/>
                    <a:cs typeface="Aparajita" panose="02020603050405020304" pitchFamily="18" charset="0"/>
                  </a:rPr>
                  <a:t>ut</a:t>
                </a:r>
                <a:r>
                  <a:rPr lang="en-CA" sz="1400" b="0" i="0" dirty="0">
                    <a:solidFill>
                      <a:schemeClr val="bg2"/>
                    </a:solidFill>
                    <a:effectLst/>
                    <a:latin typeface="+mn-lt"/>
                    <a:cs typeface="Aparajita" panose="02020603050405020304" pitchFamily="18" charset="0"/>
                  </a:rPr>
                  <a:t> labore et dolore magna </a:t>
                </a:r>
                <a:r>
                  <a:rPr lang="en-CA" sz="1400" b="0" i="0" dirty="0" err="1">
                    <a:solidFill>
                      <a:schemeClr val="bg2"/>
                    </a:solidFill>
                    <a:effectLst/>
                    <a:latin typeface="+mn-lt"/>
                    <a:cs typeface="Aparajita" panose="02020603050405020304" pitchFamily="18" charset="0"/>
                  </a:rPr>
                  <a:t>aliqua</a:t>
                </a:r>
                <a:r>
                  <a:rPr lang="en-CA" sz="1400" b="0" i="0" dirty="0">
                    <a:solidFill>
                      <a:schemeClr val="bg2"/>
                    </a:solidFill>
                    <a:effectLst/>
                    <a:latin typeface="+mn-lt"/>
                    <a:cs typeface="Aparajita" panose="02020603050405020304" pitchFamily="18" charset="0"/>
                  </a:rPr>
                  <a:t>. Ut </a:t>
                </a:r>
                <a:r>
                  <a:rPr lang="en-CA" sz="1400" b="0" i="0" dirty="0" err="1">
                    <a:solidFill>
                      <a:schemeClr val="bg2"/>
                    </a:solidFill>
                    <a:effectLst/>
                    <a:latin typeface="+mn-lt"/>
                    <a:cs typeface="Aparajita" panose="02020603050405020304" pitchFamily="18" charset="0"/>
                  </a:rPr>
                  <a:t>enim</a:t>
                </a:r>
                <a:r>
                  <a:rPr lang="en-CA" sz="1400" b="0" i="0" dirty="0">
                    <a:solidFill>
                      <a:schemeClr val="bg2"/>
                    </a:solidFill>
                    <a:effectLst/>
                    <a:latin typeface="+mn-lt"/>
                    <a:cs typeface="Aparajita" panose="02020603050405020304" pitchFamily="18" charset="0"/>
                  </a:rPr>
                  <a:t> ad minim </a:t>
                </a:r>
                <a:r>
                  <a:rPr lang="en-CA" sz="1400" b="0" i="0" dirty="0" err="1">
                    <a:solidFill>
                      <a:schemeClr val="bg2"/>
                    </a:solidFill>
                    <a:effectLst/>
                    <a:latin typeface="+mn-lt"/>
                    <a:cs typeface="Aparajita" panose="02020603050405020304" pitchFamily="18" charset="0"/>
                  </a:rPr>
                  <a:t>veniam</a:t>
                </a:r>
                <a:r>
                  <a:rPr lang="en-CA" sz="1400" b="0" i="0" dirty="0">
                    <a:solidFill>
                      <a:schemeClr val="bg2"/>
                    </a:solidFill>
                    <a:effectLst/>
                    <a:latin typeface="+mn-lt"/>
                    <a:cs typeface="Aparajita" panose="02020603050405020304" pitchFamily="18" charset="0"/>
                  </a:rPr>
                  <a:t>, </a:t>
                </a:r>
                <a:r>
                  <a:rPr lang="en-CA" sz="1400" b="0" i="0" dirty="0" err="1">
                    <a:solidFill>
                      <a:schemeClr val="bg2"/>
                    </a:solidFill>
                    <a:effectLst/>
                    <a:latin typeface="+mn-lt"/>
                    <a:cs typeface="Aparajita" panose="02020603050405020304" pitchFamily="18" charset="0"/>
                  </a:rPr>
                  <a:t>quis</a:t>
                </a:r>
                <a:r>
                  <a:rPr lang="en-CA" sz="1400" b="0" i="0" dirty="0">
                    <a:solidFill>
                      <a:schemeClr val="bg2"/>
                    </a:solidFill>
                    <a:effectLst/>
                    <a:latin typeface="+mn-lt"/>
                    <a:cs typeface="Aparajita" panose="02020603050405020304" pitchFamily="18" charset="0"/>
                  </a:rPr>
                  <a:t> </a:t>
                </a:r>
                <a:r>
                  <a:rPr lang="en-CA" sz="1400" b="0" i="0" dirty="0" err="1">
                    <a:solidFill>
                      <a:schemeClr val="bg2"/>
                    </a:solidFill>
                    <a:effectLst/>
                    <a:latin typeface="+mn-lt"/>
                    <a:cs typeface="Aparajita" panose="02020603050405020304" pitchFamily="18" charset="0"/>
                  </a:rPr>
                  <a:t>nostrud</a:t>
                </a:r>
                <a:r>
                  <a:rPr lang="en-CA" sz="1400" b="0" i="0" dirty="0">
                    <a:solidFill>
                      <a:schemeClr val="bg2"/>
                    </a:solidFill>
                    <a:effectLst/>
                    <a:latin typeface="+mn-lt"/>
                    <a:cs typeface="Aparajita" panose="02020603050405020304" pitchFamily="18" charset="0"/>
                  </a:rPr>
                  <a:t> exercitation.</a:t>
                </a:r>
                <a:endParaRPr kumimoji="0" lang="en-CA" sz="1400" b="0" i="0" u="none" strike="noStrike" kern="1200" cap="none" spc="0" normalizeH="0" baseline="0" noProof="0" dirty="0">
                  <a:ln>
                    <a:noFill/>
                  </a:ln>
                  <a:solidFill>
                    <a:schemeClr val="bg2"/>
                  </a:solidFill>
                  <a:effectLst/>
                  <a:uLnTx/>
                  <a:uFillTx/>
                  <a:latin typeface="+mn-lt"/>
                  <a:ea typeface="Cambria" panose="02040503050406030204" pitchFamily="18" charset="0"/>
                  <a:cs typeface="Arial" panose="020B0604020202020204" pitchFamily="34" charset="0"/>
                </a:endParaRPr>
              </a:p>
            </p:txBody>
          </p:sp>
        </p:grpSp>
        <p:grpSp>
          <p:nvGrpSpPr>
            <p:cNvPr id="46" name="Group 45">
              <a:extLst>
                <a:ext uri="{FF2B5EF4-FFF2-40B4-BE49-F238E27FC236}">
                  <a16:creationId xmlns:a16="http://schemas.microsoft.com/office/drawing/2014/main" id="{AA44C1CA-2451-2B11-4403-3110185DEDA9}"/>
                </a:ext>
              </a:extLst>
            </p:cNvPr>
            <p:cNvGrpSpPr/>
            <p:nvPr/>
          </p:nvGrpSpPr>
          <p:grpSpPr>
            <a:xfrm>
              <a:off x="455067" y="3113718"/>
              <a:ext cx="2511562" cy="3038410"/>
              <a:chOff x="455067" y="3059706"/>
              <a:chExt cx="2511562" cy="3038410"/>
            </a:xfrm>
          </p:grpSpPr>
          <p:sp>
            <p:nvSpPr>
              <p:cNvPr id="32" name="TextBox 31">
                <a:extLst>
                  <a:ext uri="{FF2B5EF4-FFF2-40B4-BE49-F238E27FC236}">
                    <a16:creationId xmlns:a16="http://schemas.microsoft.com/office/drawing/2014/main" id="{05F61C88-CFA1-5155-68CD-07B2BAFC3024}"/>
                  </a:ext>
                </a:extLst>
              </p:cNvPr>
              <p:cNvSpPr txBox="1"/>
              <p:nvPr/>
            </p:nvSpPr>
            <p:spPr>
              <a:xfrm>
                <a:off x="455067" y="3059706"/>
                <a:ext cx="2036966" cy="369332"/>
              </a:xfrm>
              <a:prstGeom prst="rect">
                <a:avLst/>
              </a:prstGeom>
              <a:noFill/>
            </p:spPr>
            <p:txBody>
              <a:bodyPr wrap="square">
                <a:spAutoFit/>
              </a:bodyPr>
              <a:lstStyle/>
              <a:p>
                <a:r>
                  <a:rPr lang="en-CA" sz="1800" b="1" dirty="0">
                    <a:solidFill>
                      <a:schemeClr val="bg2"/>
                    </a:solidFill>
                    <a:effectLst/>
                    <a:latin typeface="+mj-lt"/>
                  </a:rPr>
                  <a:t>Jane Doe</a:t>
                </a:r>
              </a:p>
            </p:txBody>
          </p:sp>
          <p:sp>
            <p:nvSpPr>
              <p:cNvPr id="33" name="TextBox 32">
                <a:extLst>
                  <a:ext uri="{FF2B5EF4-FFF2-40B4-BE49-F238E27FC236}">
                    <a16:creationId xmlns:a16="http://schemas.microsoft.com/office/drawing/2014/main" id="{9CA3F520-E4DF-363A-EBC0-F48F21585D22}"/>
                  </a:ext>
                </a:extLst>
              </p:cNvPr>
              <p:cNvSpPr txBox="1"/>
              <p:nvPr/>
            </p:nvSpPr>
            <p:spPr>
              <a:xfrm>
                <a:off x="455067" y="3454888"/>
                <a:ext cx="1149531" cy="338554"/>
              </a:xfrm>
              <a:prstGeom prst="rect">
                <a:avLst/>
              </a:prstGeom>
              <a:noFill/>
            </p:spPr>
            <p:txBody>
              <a:bodyPr wrap="square">
                <a:spAutoFit/>
              </a:bodyPr>
              <a:lstStyle/>
              <a:p>
                <a:r>
                  <a:rPr lang="en-CA" sz="1600" dirty="0">
                    <a:solidFill>
                      <a:schemeClr val="bg2"/>
                    </a:solidFill>
                    <a:effectLst/>
                  </a:rPr>
                  <a:t>CEO</a:t>
                </a:r>
              </a:p>
            </p:txBody>
          </p:sp>
          <p:sp>
            <p:nvSpPr>
              <p:cNvPr id="34" name="TextBox 33">
                <a:extLst>
                  <a:ext uri="{FF2B5EF4-FFF2-40B4-BE49-F238E27FC236}">
                    <a16:creationId xmlns:a16="http://schemas.microsoft.com/office/drawing/2014/main" id="{D1B94E68-73D8-FF85-DA87-7D53C8A0CAEE}"/>
                  </a:ext>
                </a:extLst>
              </p:cNvPr>
              <p:cNvSpPr txBox="1"/>
              <p:nvPr/>
            </p:nvSpPr>
            <p:spPr>
              <a:xfrm>
                <a:off x="455067" y="4066791"/>
                <a:ext cx="2511562" cy="2031325"/>
              </a:xfrm>
              <a:prstGeom prst="rect">
                <a:avLst/>
              </a:prstGeom>
              <a:noFill/>
            </p:spPr>
            <p:txBody>
              <a:bodyPr wrap="square">
                <a:spAutoFit/>
              </a:bodyPr>
              <a:lstStyle/>
              <a:p>
                <a:r>
                  <a:rPr lang="en-CA" sz="1400" dirty="0">
                    <a:solidFill>
                      <a:schemeClr val="bg2"/>
                    </a:solidFill>
                    <a:effectLst/>
                  </a:rPr>
                  <a:t>10+ years in agriculture industry. </a:t>
                </a:r>
                <a:r>
                  <a:rPr lang="en-CA" sz="1400" b="0" i="0" dirty="0">
                    <a:solidFill>
                      <a:schemeClr val="bg2"/>
                    </a:solidFill>
                    <a:effectLst/>
                    <a:latin typeface="+mn-lt"/>
                    <a:cs typeface="Aparajita" panose="02020603050405020304" pitchFamily="18" charset="0"/>
                  </a:rPr>
                  <a:t>Lorem ipsum dolor sit </a:t>
                </a:r>
                <a:r>
                  <a:rPr lang="en-CA" sz="1400" b="0" i="0" dirty="0" err="1">
                    <a:solidFill>
                      <a:schemeClr val="bg2"/>
                    </a:solidFill>
                    <a:effectLst/>
                    <a:latin typeface="+mn-lt"/>
                    <a:cs typeface="Aparajita" panose="02020603050405020304" pitchFamily="18" charset="0"/>
                  </a:rPr>
                  <a:t>amet</a:t>
                </a:r>
                <a:r>
                  <a:rPr lang="en-CA" sz="1400" b="0" i="0" dirty="0">
                    <a:solidFill>
                      <a:schemeClr val="bg2"/>
                    </a:solidFill>
                    <a:effectLst/>
                    <a:latin typeface="+mn-lt"/>
                    <a:cs typeface="Aparajita" panose="02020603050405020304" pitchFamily="18" charset="0"/>
                  </a:rPr>
                  <a:t>, </a:t>
                </a:r>
                <a:r>
                  <a:rPr lang="en-CA" sz="1400" b="0" i="0" dirty="0" err="1">
                    <a:solidFill>
                      <a:schemeClr val="bg2"/>
                    </a:solidFill>
                    <a:effectLst/>
                    <a:latin typeface="+mn-lt"/>
                    <a:cs typeface="Aparajita" panose="02020603050405020304" pitchFamily="18" charset="0"/>
                  </a:rPr>
                  <a:t>consectetur</a:t>
                </a:r>
                <a:r>
                  <a:rPr lang="en-CA" sz="1400" b="0" i="0" dirty="0">
                    <a:solidFill>
                      <a:schemeClr val="bg2"/>
                    </a:solidFill>
                    <a:effectLst/>
                    <a:latin typeface="+mn-lt"/>
                    <a:cs typeface="Aparajita" panose="02020603050405020304" pitchFamily="18" charset="0"/>
                  </a:rPr>
                  <a:t> </a:t>
                </a:r>
                <a:r>
                  <a:rPr lang="en-CA" sz="1400" b="0" i="0" dirty="0" err="1">
                    <a:solidFill>
                      <a:schemeClr val="bg2"/>
                    </a:solidFill>
                    <a:effectLst/>
                    <a:latin typeface="+mn-lt"/>
                    <a:cs typeface="Aparajita" panose="02020603050405020304" pitchFamily="18" charset="0"/>
                  </a:rPr>
                  <a:t>adipiscing</a:t>
                </a:r>
                <a:r>
                  <a:rPr lang="en-CA" sz="1400" b="0" i="0" dirty="0">
                    <a:solidFill>
                      <a:schemeClr val="bg2"/>
                    </a:solidFill>
                    <a:effectLst/>
                    <a:latin typeface="+mn-lt"/>
                    <a:cs typeface="Aparajita" panose="02020603050405020304" pitchFamily="18" charset="0"/>
                  </a:rPr>
                  <a:t> </a:t>
                </a:r>
                <a:r>
                  <a:rPr lang="en-CA" sz="1400" b="0" i="0" dirty="0" err="1">
                    <a:solidFill>
                      <a:schemeClr val="bg2"/>
                    </a:solidFill>
                    <a:effectLst/>
                    <a:latin typeface="+mn-lt"/>
                    <a:cs typeface="Aparajita" panose="02020603050405020304" pitchFamily="18" charset="0"/>
                  </a:rPr>
                  <a:t>elit</a:t>
                </a:r>
                <a:r>
                  <a:rPr lang="en-CA" sz="1400" b="0" i="0" dirty="0">
                    <a:solidFill>
                      <a:schemeClr val="bg2"/>
                    </a:solidFill>
                    <a:effectLst/>
                    <a:latin typeface="+mn-lt"/>
                    <a:cs typeface="Aparajita" panose="02020603050405020304" pitchFamily="18" charset="0"/>
                  </a:rPr>
                  <a:t>, sed do </a:t>
                </a:r>
                <a:r>
                  <a:rPr lang="en-CA" sz="1400" b="0" i="0" dirty="0" err="1">
                    <a:solidFill>
                      <a:schemeClr val="bg2"/>
                    </a:solidFill>
                    <a:effectLst/>
                    <a:latin typeface="+mn-lt"/>
                    <a:cs typeface="Aparajita" panose="02020603050405020304" pitchFamily="18" charset="0"/>
                  </a:rPr>
                  <a:t>eiusmod</a:t>
                </a:r>
                <a:r>
                  <a:rPr lang="en-CA" sz="1400" b="0" i="0" dirty="0">
                    <a:solidFill>
                      <a:schemeClr val="bg2"/>
                    </a:solidFill>
                    <a:effectLst/>
                    <a:latin typeface="+mn-lt"/>
                    <a:cs typeface="Aparajita" panose="02020603050405020304" pitchFamily="18" charset="0"/>
                  </a:rPr>
                  <a:t> </a:t>
                </a:r>
                <a:r>
                  <a:rPr lang="en-CA" sz="1400" b="0" i="0" dirty="0" err="1">
                    <a:solidFill>
                      <a:schemeClr val="bg2"/>
                    </a:solidFill>
                    <a:effectLst/>
                    <a:latin typeface="+mn-lt"/>
                    <a:cs typeface="Aparajita" panose="02020603050405020304" pitchFamily="18" charset="0"/>
                  </a:rPr>
                  <a:t>tempor</a:t>
                </a:r>
                <a:r>
                  <a:rPr lang="en-CA" sz="1400" b="0" i="0" dirty="0">
                    <a:solidFill>
                      <a:schemeClr val="bg2"/>
                    </a:solidFill>
                    <a:effectLst/>
                    <a:latin typeface="+mn-lt"/>
                    <a:cs typeface="Aparajita" panose="02020603050405020304" pitchFamily="18" charset="0"/>
                  </a:rPr>
                  <a:t> </a:t>
                </a:r>
                <a:r>
                  <a:rPr lang="en-CA" sz="1400" b="0" i="0" dirty="0" err="1">
                    <a:solidFill>
                      <a:schemeClr val="bg2"/>
                    </a:solidFill>
                    <a:effectLst/>
                    <a:latin typeface="+mn-lt"/>
                    <a:cs typeface="Aparajita" panose="02020603050405020304" pitchFamily="18" charset="0"/>
                  </a:rPr>
                  <a:t>incididunt</a:t>
                </a:r>
                <a:r>
                  <a:rPr lang="en-CA" sz="1400" b="0" i="0" dirty="0">
                    <a:solidFill>
                      <a:schemeClr val="bg2"/>
                    </a:solidFill>
                    <a:effectLst/>
                    <a:latin typeface="+mn-lt"/>
                    <a:cs typeface="Aparajita" panose="02020603050405020304" pitchFamily="18" charset="0"/>
                  </a:rPr>
                  <a:t> </a:t>
                </a:r>
                <a:r>
                  <a:rPr lang="en-CA" sz="1400" b="0" i="0" dirty="0" err="1">
                    <a:solidFill>
                      <a:schemeClr val="bg2"/>
                    </a:solidFill>
                    <a:effectLst/>
                    <a:latin typeface="+mn-lt"/>
                    <a:cs typeface="Aparajita" panose="02020603050405020304" pitchFamily="18" charset="0"/>
                  </a:rPr>
                  <a:t>ut</a:t>
                </a:r>
                <a:r>
                  <a:rPr lang="en-CA" sz="1400" b="0" i="0" dirty="0">
                    <a:solidFill>
                      <a:schemeClr val="bg2"/>
                    </a:solidFill>
                    <a:effectLst/>
                    <a:latin typeface="+mn-lt"/>
                    <a:cs typeface="Aparajita" panose="02020603050405020304" pitchFamily="18" charset="0"/>
                  </a:rPr>
                  <a:t> labore et dolore magna </a:t>
                </a:r>
                <a:r>
                  <a:rPr lang="en-CA" sz="1400" b="0" i="0" dirty="0" err="1">
                    <a:solidFill>
                      <a:schemeClr val="bg2"/>
                    </a:solidFill>
                    <a:effectLst/>
                    <a:latin typeface="+mn-lt"/>
                    <a:cs typeface="Aparajita" panose="02020603050405020304" pitchFamily="18" charset="0"/>
                  </a:rPr>
                  <a:t>aliqua</a:t>
                </a:r>
                <a:r>
                  <a:rPr lang="en-CA" sz="1400" b="0" i="0" dirty="0">
                    <a:solidFill>
                      <a:schemeClr val="bg2"/>
                    </a:solidFill>
                    <a:effectLst/>
                    <a:latin typeface="+mn-lt"/>
                    <a:cs typeface="Aparajita" panose="02020603050405020304" pitchFamily="18" charset="0"/>
                  </a:rPr>
                  <a:t>. Ut </a:t>
                </a:r>
                <a:r>
                  <a:rPr lang="en-CA" sz="1400" b="0" i="0" dirty="0" err="1">
                    <a:solidFill>
                      <a:schemeClr val="bg2"/>
                    </a:solidFill>
                    <a:effectLst/>
                    <a:latin typeface="+mn-lt"/>
                    <a:cs typeface="Aparajita" panose="02020603050405020304" pitchFamily="18" charset="0"/>
                  </a:rPr>
                  <a:t>enim</a:t>
                </a:r>
                <a:r>
                  <a:rPr lang="en-CA" sz="1400" b="0" i="0" dirty="0">
                    <a:solidFill>
                      <a:schemeClr val="bg2"/>
                    </a:solidFill>
                    <a:effectLst/>
                    <a:latin typeface="+mn-lt"/>
                    <a:cs typeface="Aparajita" panose="02020603050405020304" pitchFamily="18" charset="0"/>
                  </a:rPr>
                  <a:t> ad minim </a:t>
                </a:r>
                <a:r>
                  <a:rPr lang="en-CA" sz="1400" b="0" i="0" dirty="0" err="1">
                    <a:solidFill>
                      <a:schemeClr val="bg2"/>
                    </a:solidFill>
                    <a:effectLst/>
                    <a:latin typeface="+mn-lt"/>
                    <a:cs typeface="Aparajita" panose="02020603050405020304" pitchFamily="18" charset="0"/>
                  </a:rPr>
                  <a:t>veniam</a:t>
                </a:r>
                <a:r>
                  <a:rPr lang="en-CA" sz="1400" b="0" i="0" dirty="0">
                    <a:solidFill>
                      <a:schemeClr val="bg2"/>
                    </a:solidFill>
                    <a:effectLst/>
                    <a:latin typeface="+mn-lt"/>
                    <a:cs typeface="Aparajita" panose="02020603050405020304" pitchFamily="18" charset="0"/>
                  </a:rPr>
                  <a:t>, </a:t>
                </a:r>
                <a:r>
                  <a:rPr lang="en-CA" sz="1400" b="0" i="0" dirty="0" err="1">
                    <a:solidFill>
                      <a:schemeClr val="bg2"/>
                    </a:solidFill>
                    <a:effectLst/>
                    <a:latin typeface="+mn-lt"/>
                    <a:cs typeface="Aparajita" panose="02020603050405020304" pitchFamily="18" charset="0"/>
                  </a:rPr>
                  <a:t>quis</a:t>
                </a:r>
                <a:r>
                  <a:rPr lang="en-CA" sz="1400" b="0" i="0" dirty="0">
                    <a:solidFill>
                      <a:schemeClr val="bg2"/>
                    </a:solidFill>
                    <a:effectLst/>
                    <a:latin typeface="+mn-lt"/>
                    <a:cs typeface="Aparajita" panose="02020603050405020304" pitchFamily="18" charset="0"/>
                  </a:rPr>
                  <a:t> </a:t>
                </a:r>
                <a:r>
                  <a:rPr lang="en-CA" sz="1400" b="0" i="0" dirty="0" err="1">
                    <a:solidFill>
                      <a:schemeClr val="bg2"/>
                    </a:solidFill>
                    <a:effectLst/>
                    <a:latin typeface="+mn-lt"/>
                    <a:cs typeface="Aparajita" panose="02020603050405020304" pitchFamily="18" charset="0"/>
                  </a:rPr>
                  <a:t>nostrud</a:t>
                </a:r>
                <a:r>
                  <a:rPr lang="en-CA" sz="1400" b="0" i="0" dirty="0">
                    <a:solidFill>
                      <a:schemeClr val="bg2"/>
                    </a:solidFill>
                    <a:effectLst/>
                    <a:latin typeface="+mn-lt"/>
                    <a:cs typeface="Aparajita" panose="02020603050405020304" pitchFamily="18" charset="0"/>
                  </a:rPr>
                  <a:t> exercitation.</a:t>
                </a:r>
                <a:endParaRPr kumimoji="0" lang="en-CA" sz="1400" b="0" i="0" u="none" strike="noStrike" kern="1200" cap="none" spc="0" normalizeH="0" baseline="0" noProof="0" dirty="0">
                  <a:ln>
                    <a:noFill/>
                  </a:ln>
                  <a:solidFill>
                    <a:schemeClr val="bg2"/>
                  </a:solidFill>
                  <a:effectLst/>
                  <a:uLnTx/>
                  <a:uFillTx/>
                  <a:latin typeface="+mn-lt"/>
                  <a:ea typeface="Cambria" panose="02040503050406030204" pitchFamily="18" charset="0"/>
                  <a:cs typeface="Arial" panose="020B0604020202020204" pitchFamily="34" charset="0"/>
                </a:endParaRPr>
              </a:p>
            </p:txBody>
          </p:sp>
        </p:grpSp>
        <p:grpSp>
          <p:nvGrpSpPr>
            <p:cNvPr id="48" name="Group 47">
              <a:extLst>
                <a:ext uri="{FF2B5EF4-FFF2-40B4-BE49-F238E27FC236}">
                  <a16:creationId xmlns:a16="http://schemas.microsoft.com/office/drawing/2014/main" id="{8CC15773-4DFF-B951-DE98-C1BB2B1EE1A2}"/>
                </a:ext>
              </a:extLst>
            </p:cNvPr>
            <p:cNvGrpSpPr/>
            <p:nvPr/>
          </p:nvGrpSpPr>
          <p:grpSpPr>
            <a:xfrm>
              <a:off x="6482905" y="3113718"/>
              <a:ext cx="2511562" cy="3038410"/>
              <a:chOff x="6482905" y="3059706"/>
              <a:chExt cx="2511562" cy="3038410"/>
            </a:xfrm>
          </p:grpSpPr>
          <p:sp>
            <p:nvSpPr>
              <p:cNvPr id="37" name="TextBox 36">
                <a:extLst>
                  <a:ext uri="{FF2B5EF4-FFF2-40B4-BE49-F238E27FC236}">
                    <a16:creationId xmlns:a16="http://schemas.microsoft.com/office/drawing/2014/main" id="{3ECB25DD-F8B4-3FB4-9F99-05BF91FD188D}"/>
                  </a:ext>
                </a:extLst>
              </p:cNvPr>
              <p:cNvSpPr txBox="1"/>
              <p:nvPr/>
            </p:nvSpPr>
            <p:spPr>
              <a:xfrm>
                <a:off x="6482905" y="3059706"/>
                <a:ext cx="2036966" cy="369332"/>
              </a:xfrm>
              <a:prstGeom prst="rect">
                <a:avLst/>
              </a:prstGeom>
              <a:noFill/>
            </p:spPr>
            <p:txBody>
              <a:bodyPr wrap="square">
                <a:spAutoFit/>
              </a:bodyPr>
              <a:lstStyle/>
              <a:p>
                <a:r>
                  <a:rPr lang="en-CA" sz="1800" b="1" dirty="0">
                    <a:solidFill>
                      <a:schemeClr val="bg2"/>
                    </a:solidFill>
                    <a:effectLst/>
                    <a:latin typeface="+mj-lt"/>
                  </a:rPr>
                  <a:t>Mark Doe</a:t>
                </a:r>
              </a:p>
            </p:txBody>
          </p:sp>
          <p:sp>
            <p:nvSpPr>
              <p:cNvPr id="38" name="TextBox 37">
                <a:extLst>
                  <a:ext uri="{FF2B5EF4-FFF2-40B4-BE49-F238E27FC236}">
                    <a16:creationId xmlns:a16="http://schemas.microsoft.com/office/drawing/2014/main" id="{03F4438D-7771-C052-01F4-3F21502404F8}"/>
                  </a:ext>
                </a:extLst>
              </p:cNvPr>
              <p:cNvSpPr txBox="1"/>
              <p:nvPr/>
            </p:nvSpPr>
            <p:spPr>
              <a:xfrm>
                <a:off x="6482905" y="3454888"/>
                <a:ext cx="1149531" cy="338554"/>
              </a:xfrm>
              <a:prstGeom prst="rect">
                <a:avLst/>
              </a:prstGeom>
              <a:noFill/>
            </p:spPr>
            <p:txBody>
              <a:bodyPr wrap="square">
                <a:spAutoFit/>
              </a:bodyPr>
              <a:lstStyle/>
              <a:p>
                <a:r>
                  <a:rPr lang="en-CA" sz="1600" dirty="0">
                    <a:solidFill>
                      <a:schemeClr val="bg2"/>
                    </a:solidFill>
                    <a:effectLst/>
                  </a:rPr>
                  <a:t>CEO</a:t>
                </a:r>
              </a:p>
            </p:txBody>
          </p:sp>
          <p:sp>
            <p:nvSpPr>
              <p:cNvPr id="39" name="TextBox 38">
                <a:extLst>
                  <a:ext uri="{FF2B5EF4-FFF2-40B4-BE49-F238E27FC236}">
                    <a16:creationId xmlns:a16="http://schemas.microsoft.com/office/drawing/2014/main" id="{4937D490-C06B-8029-60BF-7709E809BA79}"/>
                  </a:ext>
                </a:extLst>
              </p:cNvPr>
              <p:cNvSpPr txBox="1"/>
              <p:nvPr/>
            </p:nvSpPr>
            <p:spPr>
              <a:xfrm>
                <a:off x="6482905" y="4066791"/>
                <a:ext cx="2511562" cy="2031325"/>
              </a:xfrm>
              <a:prstGeom prst="rect">
                <a:avLst/>
              </a:prstGeom>
              <a:noFill/>
            </p:spPr>
            <p:txBody>
              <a:bodyPr wrap="square">
                <a:spAutoFit/>
              </a:bodyPr>
              <a:lstStyle/>
              <a:p>
                <a:r>
                  <a:rPr lang="en-CA" sz="1400" dirty="0">
                    <a:solidFill>
                      <a:schemeClr val="bg2"/>
                    </a:solidFill>
                    <a:effectLst/>
                  </a:rPr>
                  <a:t>10+ years in agriculture industry. </a:t>
                </a:r>
                <a:r>
                  <a:rPr lang="en-CA" sz="1400" b="0" i="0" dirty="0">
                    <a:solidFill>
                      <a:schemeClr val="bg2"/>
                    </a:solidFill>
                    <a:effectLst/>
                    <a:latin typeface="+mn-lt"/>
                    <a:cs typeface="Aparajita" panose="02020603050405020304" pitchFamily="18" charset="0"/>
                  </a:rPr>
                  <a:t>Lorem ipsum dolor sit </a:t>
                </a:r>
                <a:r>
                  <a:rPr lang="en-CA" sz="1400" b="0" i="0" dirty="0" err="1">
                    <a:solidFill>
                      <a:schemeClr val="bg2"/>
                    </a:solidFill>
                    <a:effectLst/>
                    <a:latin typeface="+mn-lt"/>
                    <a:cs typeface="Aparajita" panose="02020603050405020304" pitchFamily="18" charset="0"/>
                  </a:rPr>
                  <a:t>amet</a:t>
                </a:r>
                <a:r>
                  <a:rPr lang="en-CA" sz="1400" b="0" i="0" dirty="0">
                    <a:solidFill>
                      <a:schemeClr val="bg2"/>
                    </a:solidFill>
                    <a:effectLst/>
                    <a:latin typeface="+mn-lt"/>
                    <a:cs typeface="Aparajita" panose="02020603050405020304" pitchFamily="18" charset="0"/>
                  </a:rPr>
                  <a:t>, </a:t>
                </a:r>
                <a:r>
                  <a:rPr lang="en-CA" sz="1400" b="0" i="0" dirty="0" err="1">
                    <a:solidFill>
                      <a:schemeClr val="bg2"/>
                    </a:solidFill>
                    <a:effectLst/>
                    <a:latin typeface="+mn-lt"/>
                    <a:cs typeface="Aparajita" panose="02020603050405020304" pitchFamily="18" charset="0"/>
                  </a:rPr>
                  <a:t>consectetur</a:t>
                </a:r>
                <a:r>
                  <a:rPr lang="en-CA" sz="1400" b="0" i="0" dirty="0">
                    <a:solidFill>
                      <a:schemeClr val="bg2"/>
                    </a:solidFill>
                    <a:effectLst/>
                    <a:latin typeface="+mn-lt"/>
                    <a:cs typeface="Aparajita" panose="02020603050405020304" pitchFamily="18" charset="0"/>
                  </a:rPr>
                  <a:t> </a:t>
                </a:r>
                <a:r>
                  <a:rPr lang="en-CA" sz="1400" b="0" i="0" dirty="0" err="1">
                    <a:solidFill>
                      <a:schemeClr val="bg2"/>
                    </a:solidFill>
                    <a:effectLst/>
                    <a:latin typeface="+mn-lt"/>
                    <a:cs typeface="Aparajita" panose="02020603050405020304" pitchFamily="18" charset="0"/>
                  </a:rPr>
                  <a:t>adipiscing</a:t>
                </a:r>
                <a:r>
                  <a:rPr lang="en-CA" sz="1400" b="0" i="0" dirty="0">
                    <a:solidFill>
                      <a:schemeClr val="bg2"/>
                    </a:solidFill>
                    <a:effectLst/>
                    <a:latin typeface="+mn-lt"/>
                    <a:cs typeface="Aparajita" panose="02020603050405020304" pitchFamily="18" charset="0"/>
                  </a:rPr>
                  <a:t> </a:t>
                </a:r>
                <a:r>
                  <a:rPr lang="en-CA" sz="1400" b="0" i="0" dirty="0" err="1">
                    <a:solidFill>
                      <a:schemeClr val="bg2"/>
                    </a:solidFill>
                    <a:effectLst/>
                    <a:latin typeface="+mn-lt"/>
                    <a:cs typeface="Aparajita" panose="02020603050405020304" pitchFamily="18" charset="0"/>
                  </a:rPr>
                  <a:t>elit</a:t>
                </a:r>
                <a:r>
                  <a:rPr lang="en-CA" sz="1400" b="0" i="0" dirty="0">
                    <a:solidFill>
                      <a:schemeClr val="bg2"/>
                    </a:solidFill>
                    <a:effectLst/>
                    <a:latin typeface="+mn-lt"/>
                    <a:cs typeface="Aparajita" panose="02020603050405020304" pitchFamily="18" charset="0"/>
                  </a:rPr>
                  <a:t>, sed do </a:t>
                </a:r>
                <a:r>
                  <a:rPr lang="en-CA" sz="1400" b="0" i="0" dirty="0" err="1">
                    <a:solidFill>
                      <a:schemeClr val="bg2"/>
                    </a:solidFill>
                    <a:effectLst/>
                    <a:latin typeface="+mn-lt"/>
                    <a:cs typeface="Aparajita" panose="02020603050405020304" pitchFamily="18" charset="0"/>
                  </a:rPr>
                  <a:t>eiusmod</a:t>
                </a:r>
                <a:r>
                  <a:rPr lang="en-CA" sz="1400" b="0" i="0" dirty="0">
                    <a:solidFill>
                      <a:schemeClr val="bg2"/>
                    </a:solidFill>
                    <a:effectLst/>
                    <a:latin typeface="+mn-lt"/>
                    <a:cs typeface="Aparajita" panose="02020603050405020304" pitchFamily="18" charset="0"/>
                  </a:rPr>
                  <a:t> </a:t>
                </a:r>
                <a:r>
                  <a:rPr lang="en-CA" sz="1400" b="0" i="0" dirty="0" err="1">
                    <a:solidFill>
                      <a:schemeClr val="bg2"/>
                    </a:solidFill>
                    <a:effectLst/>
                    <a:latin typeface="+mn-lt"/>
                    <a:cs typeface="Aparajita" panose="02020603050405020304" pitchFamily="18" charset="0"/>
                  </a:rPr>
                  <a:t>tempor</a:t>
                </a:r>
                <a:r>
                  <a:rPr lang="en-CA" sz="1400" b="0" i="0" dirty="0">
                    <a:solidFill>
                      <a:schemeClr val="bg2"/>
                    </a:solidFill>
                    <a:effectLst/>
                    <a:latin typeface="+mn-lt"/>
                    <a:cs typeface="Aparajita" panose="02020603050405020304" pitchFamily="18" charset="0"/>
                  </a:rPr>
                  <a:t> </a:t>
                </a:r>
                <a:r>
                  <a:rPr lang="en-CA" sz="1400" b="0" i="0" dirty="0" err="1">
                    <a:solidFill>
                      <a:schemeClr val="bg2"/>
                    </a:solidFill>
                    <a:effectLst/>
                    <a:latin typeface="+mn-lt"/>
                    <a:cs typeface="Aparajita" panose="02020603050405020304" pitchFamily="18" charset="0"/>
                  </a:rPr>
                  <a:t>incididunt</a:t>
                </a:r>
                <a:r>
                  <a:rPr lang="en-CA" sz="1400" b="0" i="0" dirty="0">
                    <a:solidFill>
                      <a:schemeClr val="bg2"/>
                    </a:solidFill>
                    <a:effectLst/>
                    <a:latin typeface="+mn-lt"/>
                    <a:cs typeface="Aparajita" panose="02020603050405020304" pitchFamily="18" charset="0"/>
                  </a:rPr>
                  <a:t> </a:t>
                </a:r>
                <a:r>
                  <a:rPr lang="en-CA" sz="1400" b="0" i="0" dirty="0" err="1">
                    <a:solidFill>
                      <a:schemeClr val="bg2"/>
                    </a:solidFill>
                    <a:effectLst/>
                    <a:latin typeface="+mn-lt"/>
                    <a:cs typeface="Aparajita" panose="02020603050405020304" pitchFamily="18" charset="0"/>
                  </a:rPr>
                  <a:t>ut</a:t>
                </a:r>
                <a:r>
                  <a:rPr lang="en-CA" sz="1400" b="0" i="0" dirty="0">
                    <a:solidFill>
                      <a:schemeClr val="bg2"/>
                    </a:solidFill>
                    <a:effectLst/>
                    <a:latin typeface="+mn-lt"/>
                    <a:cs typeface="Aparajita" panose="02020603050405020304" pitchFamily="18" charset="0"/>
                  </a:rPr>
                  <a:t> labore et dolore magna </a:t>
                </a:r>
                <a:r>
                  <a:rPr lang="en-CA" sz="1400" b="0" i="0" dirty="0" err="1">
                    <a:solidFill>
                      <a:schemeClr val="bg2"/>
                    </a:solidFill>
                    <a:effectLst/>
                    <a:latin typeface="+mn-lt"/>
                    <a:cs typeface="Aparajita" panose="02020603050405020304" pitchFamily="18" charset="0"/>
                  </a:rPr>
                  <a:t>aliqua</a:t>
                </a:r>
                <a:r>
                  <a:rPr lang="en-CA" sz="1400" b="0" i="0" dirty="0">
                    <a:solidFill>
                      <a:schemeClr val="bg2"/>
                    </a:solidFill>
                    <a:effectLst/>
                    <a:latin typeface="+mn-lt"/>
                    <a:cs typeface="Aparajita" panose="02020603050405020304" pitchFamily="18" charset="0"/>
                  </a:rPr>
                  <a:t>. Ut </a:t>
                </a:r>
                <a:r>
                  <a:rPr lang="en-CA" sz="1400" b="0" i="0" dirty="0" err="1">
                    <a:solidFill>
                      <a:schemeClr val="bg2"/>
                    </a:solidFill>
                    <a:effectLst/>
                    <a:latin typeface="+mn-lt"/>
                    <a:cs typeface="Aparajita" panose="02020603050405020304" pitchFamily="18" charset="0"/>
                  </a:rPr>
                  <a:t>enim</a:t>
                </a:r>
                <a:r>
                  <a:rPr lang="en-CA" sz="1400" b="0" i="0" dirty="0">
                    <a:solidFill>
                      <a:schemeClr val="bg2"/>
                    </a:solidFill>
                    <a:effectLst/>
                    <a:latin typeface="+mn-lt"/>
                    <a:cs typeface="Aparajita" panose="02020603050405020304" pitchFamily="18" charset="0"/>
                  </a:rPr>
                  <a:t> ad minim </a:t>
                </a:r>
                <a:r>
                  <a:rPr lang="en-CA" sz="1400" b="0" i="0" dirty="0" err="1">
                    <a:solidFill>
                      <a:schemeClr val="bg2"/>
                    </a:solidFill>
                    <a:effectLst/>
                    <a:latin typeface="+mn-lt"/>
                    <a:cs typeface="Aparajita" panose="02020603050405020304" pitchFamily="18" charset="0"/>
                  </a:rPr>
                  <a:t>veniam</a:t>
                </a:r>
                <a:r>
                  <a:rPr lang="en-CA" sz="1400" b="0" i="0" dirty="0">
                    <a:solidFill>
                      <a:schemeClr val="bg2"/>
                    </a:solidFill>
                    <a:effectLst/>
                    <a:latin typeface="+mn-lt"/>
                    <a:cs typeface="Aparajita" panose="02020603050405020304" pitchFamily="18" charset="0"/>
                  </a:rPr>
                  <a:t>, </a:t>
                </a:r>
                <a:r>
                  <a:rPr lang="en-CA" sz="1400" b="0" i="0" dirty="0" err="1">
                    <a:solidFill>
                      <a:schemeClr val="bg2"/>
                    </a:solidFill>
                    <a:effectLst/>
                    <a:latin typeface="+mn-lt"/>
                    <a:cs typeface="Aparajita" panose="02020603050405020304" pitchFamily="18" charset="0"/>
                  </a:rPr>
                  <a:t>quis</a:t>
                </a:r>
                <a:r>
                  <a:rPr lang="en-CA" sz="1400" b="0" i="0" dirty="0">
                    <a:solidFill>
                      <a:schemeClr val="bg2"/>
                    </a:solidFill>
                    <a:effectLst/>
                    <a:latin typeface="+mn-lt"/>
                    <a:cs typeface="Aparajita" panose="02020603050405020304" pitchFamily="18" charset="0"/>
                  </a:rPr>
                  <a:t> </a:t>
                </a:r>
                <a:r>
                  <a:rPr lang="en-CA" sz="1400" b="0" i="0" dirty="0" err="1">
                    <a:solidFill>
                      <a:schemeClr val="bg2"/>
                    </a:solidFill>
                    <a:effectLst/>
                    <a:latin typeface="+mn-lt"/>
                    <a:cs typeface="Aparajita" panose="02020603050405020304" pitchFamily="18" charset="0"/>
                  </a:rPr>
                  <a:t>nostrud</a:t>
                </a:r>
                <a:r>
                  <a:rPr lang="en-CA" sz="1400" b="0" i="0" dirty="0">
                    <a:solidFill>
                      <a:schemeClr val="bg2"/>
                    </a:solidFill>
                    <a:effectLst/>
                    <a:latin typeface="+mn-lt"/>
                    <a:cs typeface="Aparajita" panose="02020603050405020304" pitchFamily="18" charset="0"/>
                  </a:rPr>
                  <a:t> exercitation.</a:t>
                </a:r>
                <a:endParaRPr kumimoji="0" lang="en-CA" sz="1400" b="0" i="0" u="none" strike="noStrike" kern="1200" cap="none" spc="0" normalizeH="0" baseline="0" noProof="0" dirty="0">
                  <a:ln>
                    <a:noFill/>
                  </a:ln>
                  <a:solidFill>
                    <a:schemeClr val="bg2"/>
                  </a:solidFill>
                  <a:effectLst/>
                  <a:uLnTx/>
                  <a:uFillTx/>
                  <a:latin typeface="+mn-lt"/>
                  <a:ea typeface="Cambria" panose="02040503050406030204" pitchFamily="18" charset="0"/>
                  <a:cs typeface="Arial" panose="020B0604020202020204" pitchFamily="34" charset="0"/>
                </a:endParaRPr>
              </a:p>
            </p:txBody>
          </p:sp>
        </p:grpSp>
        <p:grpSp>
          <p:nvGrpSpPr>
            <p:cNvPr id="49" name="Group 48">
              <a:extLst>
                <a:ext uri="{FF2B5EF4-FFF2-40B4-BE49-F238E27FC236}">
                  <a16:creationId xmlns:a16="http://schemas.microsoft.com/office/drawing/2014/main" id="{C0D83A48-D294-51E0-BF33-76BBD9148DFA}"/>
                </a:ext>
              </a:extLst>
            </p:cNvPr>
            <p:cNvGrpSpPr/>
            <p:nvPr/>
          </p:nvGrpSpPr>
          <p:grpSpPr>
            <a:xfrm>
              <a:off x="9385817" y="3113718"/>
              <a:ext cx="2511562" cy="3038410"/>
              <a:chOff x="9496824" y="3059706"/>
              <a:chExt cx="2511562" cy="3038410"/>
            </a:xfrm>
          </p:grpSpPr>
          <p:sp>
            <p:nvSpPr>
              <p:cNvPr id="42" name="TextBox 41">
                <a:extLst>
                  <a:ext uri="{FF2B5EF4-FFF2-40B4-BE49-F238E27FC236}">
                    <a16:creationId xmlns:a16="http://schemas.microsoft.com/office/drawing/2014/main" id="{8366C71B-C078-27E8-9D04-B7E66A515A7F}"/>
                  </a:ext>
                </a:extLst>
              </p:cNvPr>
              <p:cNvSpPr txBox="1"/>
              <p:nvPr/>
            </p:nvSpPr>
            <p:spPr>
              <a:xfrm>
                <a:off x="9496824" y="3059706"/>
                <a:ext cx="2036966" cy="369332"/>
              </a:xfrm>
              <a:prstGeom prst="rect">
                <a:avLst/>
              </a:prstGeom>
              <a:noFill/>
            </p:spPr>
            <p:txBody>
              <a:bodyPr wrap="square">
                <a:spAutoFit/>
              </a:bodyPr>
              <a:lstStyle/>
              <a:p>
                <a:r>
                  <a:rPr lang="en-CA" sz="1800" b="1" dirty="0">
                    <a:solidFill>
                      <a:schemeClr val="bg2"/>
                    </a:solidFill>
                    <a:effectLst/>
                    <a:latin typeface="+mj-lt"/>
                  </a:rPr>
                  <a:t>Emily Brown</a:t>
                </a:r>
              </a:p>
            </p:txBody>
          </p:sp>
          <p:sp>
            <p:nvSpPr>
              <p:cNvPr id="43" name="TextBox 42">
                <a:extLst>
                  <a:ext uri="{FF2B5EF4-FFF2-40B4-BE49-F238E27FC236}">
                    <a16:creationId xmlns:a16="http://schemas.microsoft.com/office/drawing/2014/main" id="{8B42985A-ACA1-8128-2085-8B573B7C9104}"/>
                  </a:ext>
                </a:extLst>
              </p:cNvPr>
              <p:cNvSpPr txBox="1"/>
              <p:nvPr/>
            </p:nvSpPr>
            <p:spPr>
              <a:xfrm>
                <a:off x="9496824" y="3454888"/>
                <a:ext cx="2240110" cy="338554"/>
              </a:xfrm>
              <a:prstGeom prst="rect">
                <a:avLst/>
              </a:prstGeom>
              <a:noFill/>
            </p:spPr>
            <p:txBody>
              <a:bodyPr wrap="square">
                <a:spAutoFit/>
              </a:bodyPr>
              <a:lstStyle/>
              <a:p>
                <a:r>
                  <a:rPr lang="en-CA" sz="1600" dirty="0">
                    <a:solidFill>
                      <a:schemeClr val="bg2"/>
                    </a:solidFill>
                    <a:effectLst/>
                  </a:rPr>
                  <a:t>Head of Marketing</a:t>
                </a:r>
              </a:p>
            </p:txBody>
          </p:sp>
          <p:sp>
            <p:nvSpPr>
              <p:cNvPr id="44" name="TextBox 43">
                <a:extLst>
                  <a:ext uri="{FF2B5EF4-FFF2-40B4-BE49-F238E27FC236}">
                    <a16:creationId xmlns:a16="http://schemas.microsoft.com/office/drawing/2014/main" id="{6178C33D-2178-2FA0-1043-F125D40D4467}"/>
                  </a:ext>
                </a:extLst>
              </p:cNvPr>
              <p:cNvSpPr txBox="1"/>
              <p:nvPr/>
            </p:nvSpPr>
            <p:spPr>
              <a:xfrm>
                <a:off x="9496824" y="4066791"/>
                <a:ext cx="2511562" cy="2031325"/>
              </a:xfrm>
              <a:prstGeom prst="rect">
                <a:avLst/>
              </a:prstGeom>
              <a:noFill/>
            </p:spPr>
            <p:txBody>
              <a:bodyPr wrap="square">
                <a:spAutoFit/>
              </a:bodyPr>
              <a:lstStyle/>
              <a:p>
                <a:r>
                  <a:rPr lang="en-US" sz="1400" dirty="0">
                    <a:solidFill>
                      <a:schemeClr val="bg2"/>
                    </a:solidFill>
                    <a:effectLst/>
                  </a:rPr>
                  <a:t>Scaled 2 startups to $10M+ revenue. </a:t>
                </a:r>
                <a:r>
                  <a:rPr lang="en-CA" sz="1400" b="0" i="0" dirty="0">
                    <a:solidFill>
                      <a:schemeClr val="bg2"/>
                    </a:solidFill>
                    <a:effectLst/>
                    <a:latin typeface="+mn-lt"/>
                    <a:cs typeface="Aparajita" panose="02020603050405020304" pitchFamily="18" charset="0"/>
                  </a:rPr>
                  <a:t>Lorem ipsum dolor sit </a:t>
                </a:r>
                <a:r>
                  <a:rPr lang="en-CA" sz="1400" b="0" i="0" dirty="0" err="1">
                    <a:solidFill>
                      <a:schemeClr val="bg2"/>
                    </a:solidFill>
                    <a:effectLst/>
                    <a:latin typeface="+mn-lt"/>
                    <a:cs typeface="Aparajita" panose="02020603050405020304" pitchFamily="18" charset="0"/>
                  </a:rPr>
                  <a:t>amet</a:t>
                </a:r>
                <a:r>
                  <a:rPr lang="en-CA" sz="1400" b="0" i="0" dirty="0">
                    <a:solidFill>
                      <a:schemeClr val="bg2"/>
                    </a:solidFill>
                    <a:effectLst/>
                    <a:latin typeface="+mn-lt"/>
                    <a:cs typeface="Aparajita" panose="02020603050405020304" pitchFamily="18" charset="0"/>
                  </a:rPr>
                  <a:t>, </a:t>
                </a:r>
                <a:r>
                  <a:rPr lang="en-CA" sz="1400" b="0" i="0" dirty="0" err="1">
                    <a:solidFill>
                      <a:schemeClr val="bg2"/>
                    </a:solidFill>
                    <a:effectLst/>
                    <a:latin typeface="+mn-lt"/>
                    <a:cs typeface="Aparajita" panose="02020603050405020304" pitchFamily="18" charset="0"/>
                  </a:rPr>
                  <a:t>consectetur</a:t>
                </a:r>
                <a:r>
                  <a:rPr lang="en-CA" sz="1400" b="0" i="0" dirty="0">
                    <a:solidFill>
                      <a:schemeClr val="bg2"/>
                    </a:solidFill>
                    <a:effectLst/>
                    <a:latin typeface="+mn-lt"/>
                    <a:cs typeface="Aparajita" panose="02020603050405020304" pitchFamily="18" charset="0"/>
                  </a:rPr>
                  <a:t> </a:t>
                </a:r>
                <a:r>
                  <a:rPr lang="en-CA" sz="1400" b="0" i="0" dirty="0" err="1">
                    <a:solidFill>
                      <a:schemeClr val="bg2"/>
                    </a:solidFill>
                    <a:effectLst/>
                    <a:latin typeface="+mn-lt"/>
                    <a:cs typeface="Aparajita" panose="02020603050405020304" pitchFamily="18" charset="0"/>
                  </a:rPr>
                  <a:t>adipiscing</a:t>
                </a:r>
                <a:r>
                  <a:rPr lang="en-CA" sz="1400" b="0" i="0" dirty="0">
                    <a:solidFill>
                      <a:schemeClr val="bg2"/>
                    </a:solidFill>
                    <a:effectLst/>
                    <a:latin typeface="+mn-lt"/>
                    <a:cs typeface="Aparajita" panose="02020603050405020304" pitchFamily="18" charset="0"/>
                  </a:rPr>
                  <a:t> </a:t>
                </a:r>
                <a:r>
                  <a:rPr lang="en-CA" sz="1400" b="0" i="0" dirty="0" err="1">
                    <a:solidFill>
                      <a:schemeClr val="bg2"/>
                    </a:solidFill>
                    <a:effectLst/>
                    <a:latin typeface="+mn-lt"/>
                    <a:cs typeface="Aparajita" panose="02020603050405020304" pitchFamily="18" charset="0"/>
                  </a:rPr>
                  <a:t>elit</a:t>
                </a:r>
                <a:r>
                  <a:rPr lang="en-CA" sz="1400" b="0" i="0" dirty="0">
                    <a:solidFill>
                      <a:schemeClr val="bg2"/>
                    </a:solidFill>
                    <a:effectLst/>
                    <a:latin typeface="+mn-lt"/>
                    <a:cs typeface="Aparajita" panose="02020603050405020304" pitchFamily="18" charset="0"/>
                  </a:rPr>
                  <a:t>, sed do </a:t>
                </a:r>
                <a:r>
                  <a:rPr lang="en-CA" sz="1400" b="0" i="0" dirty="0" err="1">
                    <a:solidFill>
                      <a:schemeClr val="bg2"/>
                    </a:solidFill>
                    <a:effectLst/>
                    <a:latin typeface="+mn-lt"/>
                    <a:cs typeface="Aparajita" panose="02020603050405020304" pitchFamily="18" charset="0"/>
                  </a:rPr>
                  <a:t>eiusmod</a:t>
                </a:r>
                <a:r>
                  <a:rPr lang="en-CA" sz="1400" b="0" i="0" dirty="0">
                    <a:solidFill>
                      <a:schemeClr val="bg2"/>
                    </a:solidFill>
                    <a:effectLst/>
                    <a:latin typeface="+mn-lt"/>
                    <a:cs typeface="Aparajita" panose="02020603050405020304" pitchFamily="18" charset="0"/>
                  </a:rPr>
                  <a:t> </a:t>
                </a:r>
                <a:r>
                  <a:rPr lang="en-CA" sz="1400" b="0" i="0" dirty="0" err="1">
                    <a:solidFill>
                      <a:schemeClr val="bg2"/>
                    </a:solidFill>
                    <a:effectLst/>
                    <a:latin typeface="+mn-lt"/>
                    <a:cs typeface="Aparajita" panose="02020603050405020304" pitchFamily="18" charset="0"/>
                  </a:rPr>
                  <a:t>tempor</a:t>
                </a:r>
                <a:r>
                  <a:rPr lang="en-CA" sz="1400" b="0" i="0" dirty="0">
                    <a:solidFill>
                      <a:schemeClr val="bg2"/>
                    </a:solidFill>
                    <a:effectLst/>
                    <a:latin typeface="+mn-lt"/>
                    <a:cs typeface="Aparajita" panose="02020603050405020304" pitchFamily="18" charset="0"/>
                  </a:rPr>
                  <a:t> </a:t>
                </a:r>
                <a:r>
                  <a:rPr lang="en-CA" sz="1400" b="0" i="0" dirty="0" err="1">
                    <a:solidFill>
                      <a:schemeClr val="bg2"/>
                    </a:solidFill>
                    <a:effectLst/>
                    <a:latin typeface="+mn-lt"/>
                    <a:cs typeface="Aparajita" panose="02020603050405020304" pitchFamily="18" charset="0"/>
                  </a:rPr>
                  <a:t>incididunt</a:t>
                </a:r>
                <a:r>
                  <a:rPr lang="en-CA" sz="1400" b="0" i="0" dirty="0">
                    <a:solidFill>
                      <a:schemeClr val="bg2"/>
                    </a:solidFill>
                    <a:effectLst/>
                    <a:latin typeface="+mn-lt"/>
                    <a:cs typeface="Aparajita" panose="02020603050405020304" pitchFamily="18" charset="0"/>
                  </a:rPr>
                  <a:t> </a:t>
                </a:r>
                <a:r>
                  <a:rPr lang="en-CA" sz="1400" b="0" i="0" dirty="0" err="1">
                    <a:solidFill>
                      <a:schemeClr val="bg2"/>
                    </a:solidFill>
                    <a:effectLst/>
                    <a:latin typeface="+mn-lt"/>
                    <a:cs typeface="Aparajita" panose="02020603050405020304" pitchFamily="18" charset="0"/>
                  </a:rPr>
                  <a:t>ut</a:t>
                </a:r>
                <a:r>
                  <a:rPr lang="en-CA" sz="1400" b="0" i="0" dirty="0">
                    <a:solidFill>
                      <a:schemeClr val="bg2"/>
                    </a:solidFill>
                    <a:effectLst/>
                    <a:latin typeface="+mn-lt"/>
                    <a:cs typeface="Aparajita" panose="02020603050405020304" pitchFamily="18" charset="0"/>
                  </a:rPr>
                  <a:t> labore et dolore magna </a:t>
                </a:r>
                <a:r>
                  <a:rPr lang="en-CA" sz="1400" b="0" i="0" dirty="0" err="1">
                    <a:solidFill>
                      <a:schemeClr val="bg2"/>
                    </a:solidFill>
                    <a:effectLst/>
                    <a:latin typeface="+mn-lt"/>
                    <a:cs typeface="Aparajita" panose="02020603050405020304" pitchFamily="18" charset="0"/>
                  </a:rPr>
                  <a:t>aliqua</a:t>
                </a:r>
                <a:r>
                  <a:rPr lang="en-CA" sz="1400" b="0" i="0" dirty="0">
                    <a:solidFill>
                      <a:schemeClr val="bg2"/>
                    </a:solidFill>
                    <a:effectLst/>
                    <a:latin typeface="+mn-lt"/>
                    <a:cs typeface="Aparajita" panose="02020603050405020304" pitchFamily="18" charset="0"/>
                  </a:rPr>
                  <a:t>. Ut </a:t>
                </a:r>
                <a:r>
                  <a:rPr lang="en-CA" sz="1400" b="0" i="0" dirty="0" err="1">
                    <a:solidFill>
                      <a:schemeClr val="bg2"/>
                    </a:solidFill>
                    <a:effectLst/>
                    <a:latin typeface="+mn-lt"/>
                    <a:cs typeface="Aparajita" panose="02020603050405020304" pitchFamily="18" charset="0"/>
                  </a:rPr>
                  <a:t>enim</a:t>
                </a:r>
                <a:r>
                  <a:rPr lang="en-CA" sz="1400" b="0" i="0" dirty="0">
                    <a:solidFill>
                      <a:schemeClr val="bg2"/>
                    </a:solidFill>
                    <a:effectLst/>
                    <a:latin typeface="+mn-lt"/>
                    <a:cs typeface="Aparajita" panose="02020603050405020304" pitchFamily="18" charset="0"/>
                  </a:rPr>
                  <a:t> ad minim </a:t>
                </a:r>
                <a:r>
                  <a:rPr lang="en-CA" sz="1400" b="0" i="0" dirty="0" err="1">
                    <a:solidFill>
                      <a:schemeClr val="bg2"/>
                    </a:solidFill>
                    <a:effectLst/>
                    <a:latin typeface="+mn-lt"/>
                    <a:cs typeface="Aparajita" panose="02020603050405020304" pitchFamily="18" charset="0"/>
                  </a:rPr>
                  <a:t>veniam</a:t>
                </a:r>
                <a:r>
                  <a:rPr lang="en-CA" sz="1400" b="0" i="0" dirty="0">
                    <a:solidFill>
                      <a:schemeClr val="bg2"/>
                    </a:solidFill>
                    <a:effectLst/>
                    <a:latin typeface="+mn-lt"/>
                    <a:cs typeface="Aparajita" panose="02020603050405020304" pitchFamily="18" charset="0"/>
                  </a:rPr>
                  <a:t>, </a:t>
                </a:r>
                <a:r>
                  <a:rPr lang="en-CA" sz="1400" b="0" i="0" dirty="0" err="1">
                    <a:solidFill>
                      <a:schemeClr val="bg2"/>
                    </a:solidFill>
                    <a:effectLst/>
                    <a:latin typeface="+mn-lt"/>
                    <a:cs typeface="Aparajita" panose="02020603050405020304" pitchFamily="18" charset="0"/>
                  </a:rPr>
                  <a:t>quis</a:t>
                </a:r>
                <a:r>
                  <a:rPr lang="en-CA" sz="1400" b="0" i="0" dirty="0">
                    <a:solidFill>
                      <a:schemeClr val="bg2"/>
                    </a:solidFill>
                    <a:effectLst/>
                    <a:latin typeface="+mn-lt"/>
                    <a:cs typeface="Aparajita" panose="02020603050405020304" pitchFamily="18" charset="0"/>
                  </a:rPr>
                  <a:t> </a:t>
                </a:r>
                <a:r>
                  <a:rPr lang="en-CA" sz="1400" b="0" i="0" dirty="0" err="1">
                    <a:solidFill>
                      <a:schemeClr val="bg2"/>
                    </a:solidFill>
                    <a:effectLst/>
                    <a:latin typeface="+mn-lt"/>
                    <a:cs typeface="Aparajita" panose="02020603050405020304" pitchFamily="18" charset="0"/>
                  </a:rPr>
                  <a:t>nostrud</a:t>
                </a:r>
                <a:r>
                  <a:rPr lang="en-CA" sz="1400" b="0" i="0" dirty="0">
                    <a:solidFill>
                      <a:schemeClr val="bg2"/>
                    </a:solidFill>
                    <a:effectLst/>
                    <a:latin typeface="+mn-lt"/>
                    <a:cs typeface="Aparajita" panose="02020603050405020304" pitchFamily="18" charset="0"/>
                  </a:rPr>
                  <a:t> exercitation.</a:t>
                </a:r>
                <a:endParaRPr kumimoji="0" lang="en-CA" sz="1400" b="0" i="0" u="none" strike="noStrike" kern="1200" cap="none" spc="0" normalizeH="0" baseline="0" noProof="0" dirty="0">
                  <a:ln>
                    <a:noFill/>
                  </a:ln>
                  <a:solidFill>
                    <a:schemeClr val="bg2"/>
                  </a:solidFill>
                  <a:effectLst/>
                  <a:uLnTx/>
                  <a:uFillTx/>
                  <a:latin typeface="+mn-lt"/>
                  <a:ea typeface="Cambria" panose="02040503050406030204" pitchFamily="18" charset="0"/>
                  <a:cs typeface="Arial" panose="020B0604020202020204" pitchFamily="34" charset="0"/>
                </a:endParaRPr>
              </a:p>
            </p:txBody>
          </p:sp>
        </p:grpSp>
      </p:grpSp>
      <p:sp>
        <p:nvSpPr>
          <p:cNvPr id="2" name="Title 1">
            <a:extLst>
              <a:ext uri="{FF2B5EF4-FFF2-40B4-BE49-F238E27FC236}">
                <a16:creationId xmlns:a16="http://schemas.microsoft.com/office/drawing/2014/main" id="{55466DE9-566C-31FE-6122-23B8D4AEAE68}"/>
              </a:ext>
            </a:extLst>
          </p:cNvPr>
          <p:cNvSpPr>
            <a:spLocks noGrp="1"/>
          </p:cNvSpPr>
          <p:nvPr>
            <p:ph type="title"/>
          </p:nvPr>
        </p:nvSpPr>
        <p:spPr/>
        <p:txBody>
          <a:bodyPr/>
          <a:lstStyle/>
          <a:p>
            <a:r>
              <a:rPr lang="en-CA" dirty="0"/>
              <a:t>Meet the team</a:t>
            </a:r>
          </a:p>
        </p:txBody>
      </p:sp>
      <p:sp>
        <p:nvSpPr>
          <p:cNvPr id="3" name="Footer Placeholder 2">
            <a:extLst>
              <a:ext uri="{FF2B5EF4-FFF2-40B4-BE49-F238E27FC236}">
                <a16:creationId xmlns:a16="http://schemas.microsoft.com/office/drawing/2014/main" id="{40319987-2B46-3B68-48A2-EC8BEBD01718}"/>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4" name="Slide Number Placeholder 3">
            <a:extLst>
              <a:ext uri="{FF2B5EF4-FFF2-40B4-BE49-F238E27FC236}">
                <a16:creationId xmlns:a16="http://schemas.microsoft.com/office/drawing/2014/main" id="{17A3E329-ADF2-E2AE-83A1-7DAC83570C08}"/>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11</a:t>
            </a:fld>
            <a:endParaRPr lang="en-IN" dirty="0"/>
          </a:p>
        </p:txBody>
      </p:sp>
      <p:pic>
        <p:nvPicPr>
          <p:cNvPr id="17" name="Picture Placeholder 16" descr="A person in a white shirt&#10;&#10;AI-generated content may be incorrect.">
            <a:extLst>
              <a:ext uri="{FF2B5EF4-FFF2-40B4-BE49-F238E27FC236}">
                <a16:creationId xmlns:a16="http://schemas.microsoft.com/office/drawing/2014/main" id="{4F68FB46-BA52-99B9-790E-7FCD3125D0F5}"/>
              </a:ext>
            </a:extLst>
          </p:cNvPr>
          <p:cNvPicPr>
            <a:picLocks noGrp="1" noChangeAspect="1"/>
          </p:cNvPicPr>
          <p:nvPr>
            <p:ph type="pic" sz="quarter" idx="14"/>
          </p:nvPr>
        </p:nvPicPr>
        <p:blipFill rotWithShape="1">
          <a:blip r:embed="rId2" cstate="screen">
            <a:extLst>
              <a:ext uri="{28A0092B-C50C-407E-A947-70E740481C1C}">
                <a14:useLocalDpi xmlns:a14="http://schemas.microsoft.com/office/drawing/2010/main"/>
              </a:ext>
            </a:extLst>
          </a:blip>
          <a:srcRect/>
          <a:stretch/>
        </p:blipFill>
        <p:spPr/>
      </p:pic>
      <p:pic>
        <p:nvPicPr>
          <p:cNvPr id="20" name="Picture Placeholder 19" descr="A person with glasses and a hand on his face&#10;&#10;AI-generated content may be incorrect.">
            <a:extLst>
              <a:ext uri="{FF2B5EF4-FFF2-40B4-BE49-F238E27FC236}">
                <a16:creationId xmlns:a16="http://schemas.microsoft.com/office/drawing/2014/main" id="{B4225639-8AF7-94E7-D45D-7E3116870E8C}"/>
              </a:ext>
            </a:extLst>
          </p:cNvPr>
          <p:cNvPicPr>
            <a:picLocks noGrp="1" noChangeAspect="1"/>
          </p:cNvPicPr>
          <p:nvPr>
            <p:ph type="pic" sz="quarter" idx="16"/>
          </p:nvPr>
        </p:nvPicPr>
        <p:blipFill rotWithShape="1">
          <a:blip r:embed="rId3" cstate="screen">
            <a:extLst>
              <a:ext uri="{28A0092B-C50C-407E-A947-70E740481C1C}">
                <a14:useLocalDpi xmlns:a14="http://schemas.microsoft.com/office/drawing/2010/main"/>
              </a:ext>
            </a:extLst>
          </a:blip>
          <a:srcRect/>
          <a:stretch/>
        </p:blipFill>
        <p:spPr/>
      </p:pic>
      <p:pic>
        <p:nvPicPr>
          <p:cNvPr id="9" name="Picture Placeholder 8" descr="A person in a hat in a field&#10;&#10;AI-generated content may be incorrect.">
            <a:extLst>
              <a:ext uri="{FF2B5EF4-FFF2-40B4-BE49-F238E27FC236}">
                <a16:creationId xmlns:a16="http://schemas.microsoft.com/office/drawing/2014/main" id="{253017A6-9F99-4E14-512B-97F233750C38}"/>
              </a:ext>
            </a:extLst>
          </p:cNvPr>
          <p:cNvPicPr>
            <a:picLocks noGrp="1" noChangeAspect="1"/>
          </p:cNvPicPr>
          <p:nvPr>
            <p:ph type="pic" sz="quarter" idx="15"/>
          </p:nvPr>
        </p:nvPicPr>
        <p:blipFill>
          <a:blip r:embed="rId4" cstate="screen">
            <a:extLst>
              <a:ext uri="{28A0092B-C50C-407E-A947-70E740481C1C}">
                <a14:useLocalDpi xmlns:a14="http://schemas.microsoft.com/office/drawing/2010/main"/>
              </a:ext>
            </a:extLst>
          </a:blip>
          <a:srcRect/>
          <a:stretch>
            <a:fillRect/>
          </a:stretch>
        </p:blipFill>
        <p:spPr/>
      </p:pic>
      <p:pic>
        <p:nvPicPr>
          <p:cNvPr id="13" name="Picture Placeholder 12" descr="A person in a cowboy hat&#10;&#10;AI-generated content may be incorrect.">
            <a:extLst>
              <a:ext uri="{FF2B5EF4-FFF2-40B4-BE49-F238E27FC236}">
                <a16:creationId xmlns:a16="http://schemas.microsoft.com/office/drawing/2014/main" id="{C976BC23-2A65-D556-9C68-6C330750EBA2}"/>
              </a:ext>
            </a:extLst>
          </p:cNvPr>
          <p:cNvPicPr>
            <a:picLocks noGrp="1" noChangeAspect="1"/>
          </p:cNvPicPr>
          <p:nvPr>
            <p:ph type="pic" sz="quarter" idx="13"/>
          </p:nvPr>
        </p:nvPicPr>
        <p:blipFill>
          <a:blip r:embed="rId5" cstate="screen">
            <a:extLst>
              <a:ext uri="{28A0092B-C50C-407E-A947-70E740481C1C}">
                <a14:useLocalDpi xmlns:a14="http://schemas.microsoft.com/office/drawing/2010/main"/>
              </a:ext>
            </a:extLst>
          </a:blip>
          <a:srcRect/>
          <a:stretch>
            <a:fillRect/>
          </a:stretch>
        </p:blipFill>
        <p:spPr/>
      </p:pic>
      <p:pic>
        <p:nvPicPr>
          <p:cNvPr id="21" name="Picture 20" descr="A green plant with leaves&#10;&#10;AI-generated content may be incorrect.">
            <a:extLst>
              <a:ext uri="{FF2B5EF4-FFF2-40B4-BE49-F238E27FC236}">
                <a16:creationId xmlns:a16="http://schemas.microsoft.com/office/drawing/2014/main" id="{8B506912-1687-9594-9958-B4B8AD39DD73}"/>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229122" y="5792505"/>
            <a:ext cx="1400738" cy="1400738"/>
          </a:xfrm>
          <a:prstGeom prst="rect">
            <a:avLst/>
          </a:prstGeom>
        </p:spPr>
      </p:pic>
    </p:spTree>
    <p:extLst>
      <p:ext uri="{BB962C8B-B14F-4D97-AF65-F5344CB8AC3E}">
        <p14:creationId xmlns:p14="http://schemas.microsoft.com/office/powerpoint/2010/main" val="8787367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927669-B5B6-4B45-BE14-95790AEE8166}"/>
              </a:ext>
            </a:extLst>
          </p:cNvPr>
          <p:cNvSpPr>
            <a:spLocks noGrp="1"/>
          </p:cNvSpPr>
          <p:nvPr>
            <p:ph type="title"/>
          </p:nvPr>
        </p:nvSpPr>
        <p:spPr/>
        <p:txBody>
          <a:bodyPr>
            <a:normAutofit/>
          </a:bodyPr>
          <a:lstStyle/>
          <a:p>
            <a:r>
              <a:rPr lang="en-CA" i="0" dirty="0">
                <a:effectLst/>
              </a:rPr>
              <a:t>Competitive Analysis</a:t>
            </a:r>
            <a:endParaRPr lang="en-CA" dirty="0"/>
          </a:p>
        </p:txBody>
      </p:sp>
      <p:sp>
        <p:nvSpPr>
          <p:cNvPr id="4" name="Footer Placeholder 3">
            <a:extLst>
              <a:ext uri="{FF2B5EF4-FFF2-40B4-BE49-F238E27FC236}">
                <a16:creationId xmlns:a16="http://schemas.microsoft.com/office/drawing/2014/main" id="{CD4D6260-9139-0FC0-95D5-0E8C6DFEA008}"/>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5" name="Slide Number Placeholder 4">
            <a:extLst>
              <a:ext uri="{FF2B5EF4-FFF2-40B4-BE49-F238E27FC236}">
                <a16:creationId xmlns:a16="http://schemas.microsoft.com/office/drawing/2014/main" id="{700FF9C0-EBEF-44A7-D691-76C15B4C79B6}"/>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12</a:t>
            </a:fld>
            <a:endParaRPr lang="en-IN" dirty="0"/>
          </a:p>
        </p:txBody>
      </p:sp>
      <p:graphicFrame>
        <p:nvGraphicFramePr>
          <p:cNvPr id="6" name="Table 5">
            <a:extLst>
              <a:ext uri="{FF2B5EF4-FFF2-40B4-BE49-F238E27FC236}">
                <a16:creationId xmlns:a16="http://schemas.microsoft.com/office/drawing/2014/main" id="{D0844B0A-CC87-2493-377A-DBD7D920D3D6}"/>
              </a:ext>
            </a:extLst>
          </p:cNvPr>
          <p:cNvGraphicFramePr>
            <a:graphicFrameLocks noGrp="1"/>
          </p:cNvGraphicFramePr>
          <p:nvPr>
            <p:extLst>
              <p:ext uri="{D42A27DB-BD31-4B8C-83A1-F6EECF244321}">
                <p14:modId xmlns:p14="http://schemas.microsoft.com/office/powerpoint/2010/main" val="3314925713"/>
              </p:ext>
            </p:extLst>
          </p:nvPr>
        </p:nvGraphicFramePr>
        <p:xfrm>
          <a:off x="249334" y="2424104"/>
          <a:ext cx="11693332" cy="3793818"/>
        </p:xfrm>
        <a:graphic>
          <a:graphicData uri="http://schemas.openxmlformats.org/drawingml/2006/table">
            <a:tbl>
              <a:tblPr/>
              <a:tblGrid>
                <a:gridCol w="2923333">
                  <a:extLst>
                    <a:ext uri="{9D8B030D-6E8A-4147-A177-3AD203B41FA5}">
                      <a16:colId xmlns:a16="http://schemas.microsoft.com/office/drawing/2014/main" val="1698883854"/>
                    </a:ext>
                  </a:extLst>
                </a:gridCol>
                <a:gridCol w="2923333">
                  <a:extLst>
                    <a:ext uri="{9D8B030D-6E8A-4147-A177-3AD203B41FA5}">
                      <a16:colId xmlns:a16="http://schemas.microsoft.com/office/drawing/2014/main" val="4049003629"/>
                    </a:ext>
                  </a:extLst>
                </a:gridCol>
                <a:gridCol w="2923333">
                  <a:extLst>
                    <a:ext uri="{9D8B030D-6E8A-4147-A177-3AD203B41FA5}">
                      <a16:colId xmlns:a16="http://schemas.microsoft.com/office/drawing/2014/main" val="2748059997"/>
                    </a:ext>
                  </a:extLst>
                </a:gridCol>
                <a:gridCol w="2923333">
                  <a:extLst>
                    <a:ext uri="{9D8B030D-6E8A-4147-A177-3AD203B41FA5}">
                      <a16:colId xmlns:a16="http://schemas.microsoft.com/office/drawing/2014/main" val="2405410397"/>
                    </a:ext>
                  </a:extLst>
                </a:gridCol>
              </a:tblGrid>
              <a:tr h="632303">
                <a:tc>
                  <a:txBody>
                    <a:bodyPr/>
                    <a:lstStyle/>
                    <a:p>
                      <a:pPr algn="l"/>
                      <a:r>
                        <a:rPr lang="en-CA" b="1" dirty="0">
                          <a:solidFill>
                            <a:schemeClr val="bg2"/>
                          </a:solidFill>
                          <a:effectLst/>
                          <a:latin typeface="+mj-lt"/>
                        </a:rPr>
                        <a:t>Feature/Capability</a:t>
                      </a:r>
                    </a:p>
                  </a:txBody>
                  <a:tcPr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pPr algn="l"/>
                      <a:r>
                        <a:rPr lang="en-CA" b="1" dirty="0">
                          <a:solidFill>
                            <a:schemeClr val="bg2"/>
                          </a:solidFill>
                          <a:effectLst/>
                          <a:latin typeface="+mj-lt"/>
                        </a:rPr>
                        <a:t>Your Company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algn="l"/>
                      <a:r>
                        <a:rPr lang="en-CA" b="1" dirty="0">
                          <a:solidFill>
                            <a:schemeClr val="bg2"/>
                          </a:solidFill>
                          <a:effectLst/>
                          <a:latin typeface="+mj-lt"/>
                        </a:rPr>
                        <a:t>Competitor 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pPr algn="l"/>
                      <a:r>
                        <a:rPr lang="en-CA" b="1" dirty="0">
                          <a:solidFill>
                            <a:schemeClr val="bg2"/>
                          </a:solidFill>
                          <a:effectLst/>
                          <a:latin typeface="+mj-lt"/>
                        </a:rPr>
                        <a:t>Competitor B</a:t>
                      </a:r>
                    </a:p>
                  </a:txBody>
                  <a:tcPr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extLst>
                  <a:ext uri="{0D108BD9-81ED-4DB2-BD59-A6C34878D82A}">
                    <a16:rowId xmlns:a16="http://schemas.microsoft.com/office/drawing/2014/main" val="1411219073"/>
                  </a:ext>
                </a:extLst>
              </a:tr>
              <a:tr h="632303">
                <a:tc>
                  <a:txBody>
                    <a:bodyPr/>
                    <a:lstStyle/>
                    <a:p>
                      <a:r>
                        <a:rPr lang="en-CA" sz="1400" b="0" dirty="0">
                          <a:solidFill>
                            <a:schemeClr val="bg2"/>
                          </a:solidFill>
                          <a:effectLst/>
                        </a:rPr>
                        <a:t>Technology</a:t>
                      </a:r>
                    </a:p>
                  </a:txBody>
                  <a:tcPr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CA" sz="1400" b="0">
                          <a:solidFill>
                            <a:schemeClr val="bg2"/>
                          </a:solidFill>
                          <a:effectLst/>
                        </a:rPr>
                        <a:t>AI + IoT real-time monitoring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CA" sz="1400" b="0">
                          <a:solidFill>
                            <a:schemeClr val="bg2"/>
                          </a:solidFill>
                          <a:effectLst/>
                        </a:rPr>
                        <a:t>Manual soil testing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CA" sz="1400" b="0">
                          <a:solidFill>
                            <a:schemeClr val="bg2"/>
                          </a:solidFill>
                          <a:effectLst/>
                        </a:rPr>
                        <a:t>Satellite imaging only</a:t>
                      </a:r>
                    </a:p>
                  </a:txBody>
                  <a:tcPr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06451147"/>
                  </a:ext>
                </a:extLst>
              </a:tr>
              <a:tr h="632303">
                <a:tc>
                  <a:txBody>
                    <a:bodyPr/>
                    <a:lstStyle/>
                    <a:p>
                      <a:r>
                        <a:rPr lang="en-CA" sz="1400" b="0">
                          <a:solidFill>
                            <a:schemeClr val="bg2"/>
                          </a:solidFill>
                          <a:effectLst/>
                        </a:rPr>
                        <a:t>Farmer Reach</a:t>
                      </a:r>
                    </a:p>
                  </a:txBody>
                  <a:tcPr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CA" sz="1400" b="0" dirty="0">
                          <a:solidFill>
                            <a:schemeClr val="bg2"/>
                          </a:solidFill>
                          <a:effectLst/>
                        </a:rPr>
                        <a:t>5,000+ smallholders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CA" sz="1400" b="0">
                          <a:solidFill>
                            <a:schemeClr val="bg2"/>
                          </a:solidFill>
                          <a:effectLst/>
                        </a:rPr>
                        <a:t>Large agribusinesses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CA" sz="1400" b="0">
                          <a:solidFill>
                            <a:schemeClr val="bg2"/>
                          </a:solidFill>
                          <a:effectLst/>
                        </a:rPr>
                        <a:t>1,200 mid-size farms</a:t>
                      </a:r>
                    </a:p>
                  </a:txBody>
                  <a:tcPr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84989083"/>
                  </a:ext>
                </a:extLst>
              </a:tr>
              <a:tr h="632303">
                <a:tc>
                  <a:txBody>
                    <a:bodyPr/>
                    <a:lstStyle/>
                    <a:p>
                      <a:r>
                        <a:rPr lang="en-CA" sz="1400" b="0">
                          <a:solidFill>
                            <a:schemeClr val="bg2"/>
                          </a:solidFill>
                          <a:effectLst/>
                        </a:rPr>
                        <a:t>Water Efficiency</a:t>
                      </a:r>
                    </a:p>
                  </a:txBody>
                  <a:tcPr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CA" sz="1400" b="0">
                          <a:solidFill>
                            <a:schemeClr val="bg2"/>
                          </a:solidFill>
                          <a:effectLst/>
                        </a:rPr>
                        <a:t>50% reduction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CA" sz="1400" b="0">
                          <a:solidFill>
                            <a:schemeClr val="bg2"/>
                          </a:solidFill>
                          <a:effectLst/>
                        </a:rPr>
                        <a:t>30% reduction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CA" sz="1400" b="0">
                          <a:solidFill>
                            <a:schemeClr val="bg2"/>
                          </a:solidFill>
                          <a:effectLst/>
                        </a:rPr>
                        <a:t>No data</a:t>
                      </a:r>
                    </a:p>
                  </a:txBody>
                  <a:tcPr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94443152"/>
                  </a:ext>
                </a:extLst>
              </a:tr>
              <a:tr h="632303">
                <a:tc>
                  <a:txBody>
                    <a:bodyPr/>
                    <a:lstStyle/>
                    <a:p>
                      <a:r>
                        <a:rPr lang="en-CA" sz="1400" b="0">
                          <a:solidFill>
                            <a:schemeClr val="bg2"/>
                          </a:solidFill>
                          <a:effectLst/>
                        </a:rPr>
                        <a:t>Pricing Model</a:t>
                      </a:r>
                    </a:p>
                  </a:txBody>
                  <a:tcPr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CA" sz="1400" b="0">
                          <a:solidFill>
                            <a:schemeClr val="bg2"/>
                          </a:solidFill>
                          <a:effectLst/>
                        </a:rPr>
                        <a:t>Pay-per-acre ($10)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CA" sz="1400" b="0" dirty="0">
                          <a:solidFill>
                            <a:schemeClr val="bg2"/>
                          </a:solidFill>
                          <a:effectLst/>
                        </a:rPr>
                        <a:t>Hardware sales ($500+)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CA" sz="1400" b="0" dirty="0">
                          <a:solidFill>
                            <a:schemeClr val="bg2"/>
                          </a:solidFill>
                          <a:effectLst/>
                        </a:rPr>
                        <a:t>Subscription-only</a:t>
                      </a:r>
                    </a:p>
                  </a:txBody>
                  <a:tcPr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11178617"/>
                  </a:ext>
                </a:extLst>
              </a:tr>
              <a:tr h="632303">
                <a:tc>
                  <a:txBody>
                    <a:bodyPr/>
                    <a:lstStyle/>
                    <a:p>
                      <a:r>
                        <a:rPr lang="en-CA" sz="1400" b="0">
                          <a:solidFill>
                            <a:schemeClr val="bg2"/>
                          </a:solidFill>
                          <a:effectLst/>
                        </a:rPr>
                        <a:t>Local Support</a:t>
                      </a:r>
                    </a:p>
                  </a:txBody>
                  <a:tcPr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CA" sz="1400" b="0">
                          <a:solidFill>
                            <a:schemeClr val="bg2"/>
                          </a:solidFill>
                          <a:effectLst/>
                        </a:rPr>
                        <a:t>20 regional agronomists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CA" sz="1400" b="0">
                          <a:solidFill>
                            <a:schemeClr val="bg2"/>
                          </a:solidFill>
                          <a:effectLst/>
                        </a:rPr>
                        <a:t>Call center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CA" sz="1400" b="0" dirty="0">
                          <a:solidFill>
                            <a:schemeClr val="bg2"/>
                          </a:solidFill>
                          <a:effectLst/>
                        </a:rPr>
                        <a:t>No field staff</a:t>
                      </a:r>
                    </a:p>
                  </a:txBody>
                  <a:tcPr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35824281"/>
                  </a:ext>
                </a:extLst>
              </a:tr>
            </a:tbl>
          </a:graphicData>
        </a:graphic>
      </p:graphicFrame>
      <p:sp>
        <p:nvSpPr>
          <p:cNvPr id="9" name="TextBox 8">
            <a:extLst>
              <a:ext uri="{FF2B5EF4-FFF2-40B4-BE49-F238E27FC236}">
                <a16:creationId xmlns:a16="http://schemas.microsoft.com/office/drawing/2014/main" id="{CA874F4D-C8B3-FA64-F43B-19526FEF2C2E}"/>
              </a:ext>
            </a:extLst>
          </p:cNvPr>
          <p:cNvSpPr txBox="1"/>
          <p:nvPr/>
        </p:nvSpPr>
        <p:spPr>
          <a:xfrm>
            <a:off x="249334" y="1232459"/>
            <a:ext cx="11693332" cy="830997"/>
          </a:xfrm>
          <a:prstGeom prst="rect">
            <a:avLst/>
          </a:prstGeom>
          <a:noFill/>
        </p:spPr>
        <p:txBody>
          <a:bodyPr wrap="square">
            <a:spAutoFit/>
          </a:bodyPr>
          <a:lstStyle/>
          <a:p>
            <a:r>
              <a:rPr lang="en-US" sz="2400" b="0" dirty="0">
                <a:solidFill>
                  <a:schemeClr val="bg2"/>
                </a:solidFill>
                <a:effectLst/>
                <a:latin typeface="+mj-lt"/>
              </a:rPr>
              <a:t>No competitor serves both smallholders AND commercial farms – our hybrid model captures 100% of the market.</a:t>
            </a:r>
            <a:endParaRPr lang="en-CA" sz="2400" dirty="0">
              <a:solidFill>
                <a:schemeClr val="bg2"/>
              </a:solidFill>
              <a:latin typeface="+mj-lt"/>
            </a:endParaRPr>
          </a:p>
        </p:txBody>
      </p:sp>
    </p:spTree>
    <p:extLst>
      <p:ext uri="{BB962C8B-B14F-4D97-AF65-F5344CB8AC3E}">
        <p14:creationId xmlns:p14="http://schemas.microsoft.com/office/powerpoint/2010/main" val="16099665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9108D0-F33B-AC60-32A0-150529EA920F}"/>
              </a:ext>
            </a:extLst>
          </p:cNvPr>
          <p:cNvSpPr>
            <a:spLocks noGrp="1"/>
          </p:cNvSpPr>
          <p:nvPr>
            <p:ph type="title"/>
          </p:nvPr>
        </p:nvSpPr>
        <p:spPr/>
        <p:txBody>
          <a:bodyPr>
            <a:normAutofit/>
          </a:bodyPr>
          <a:lstStyle/>
          <a:p>
            <a:r>
              <a:rPr lang="en-US" sz="3600" dirty="0">
                <a:ea typeface="Public Sans Bold"/>
                <a:cs typeface="Public Sans Bold"/>
                <a:sym typeface="Public Sans Bold"/>
              </a:rPr>
              <a:t>Size of market</a:t>
            </a:r>
            <a:endParaRPr lang="en-CA" dirty="0"/>
          </a:p>
        </p:txBody>
      </p:sp>
      <p:sp>
        <p:nvSpPr>
          <p:cNvPr id="4" name="Footer Placeholder 3">
            <a:extLst>
              <a:ext uri="{FF2B5EF4-FFF2-40B4-BE49-F238E27FC236}">
                <a16:creationId xmlns:a16="http://schemas.microsoft.com/office/drawing/2014/main" id="{18EB1145-D4B3-CB6A-E5D3-B9D84AA2003C}"/>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5" name="Slide Number Placeholder 4">
            <a:extLst>
              <a:ext uri="{FF2B5EF4-FFF2-40B4-BE49-F238E27FC236}">
                <a16:creationId xmlns:a16="http://schemas.microsoft.com/office/drawing/2014/main" id="{178F5718-85CD-EC1A-35E6-2A4AE0257370}"/>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13</a:t>
            </a:fld>
            <a:endParaRPr lang="en-IN" dirty="0"/>
          </a:p>
        </p:txBody>
      </p:sp>
      <p:grpSp>
        <p:nvGrpSpPr>
          <p:cNvPr id="9" name="Group 18">
            <a:extLst>
              <a:ext uri="{FF2B5EF4-FFF2-40B4-BE49-F238E27FC236}">
                <a16:creationId xmlns:a16="http://schemas.microsoft.com/office/drawing/2014/main" id="{5B26609E-527A-6A08-7302-A87D00854ED0}"/>
              </a:ext>
            </a:extLst>
          </p:cNvPr>
          <p:cNvGrpSpPr/>
          <p:nvPr/>
        </p:nvGrpSpPr>
        <p:grpSpPr>
          <a:xfrm>
            <a:off x="6678310" y="1402564"/>
            <a:ext cx="5049664" cy="4474612"/>
            <a:chOff x="0" y="-66675"/>
            <a:chExt cx="7742332" cy="7185562"/>
          </a:xfrm>
        </p:grpSpPr>
        <p:sp>
          <p:nvSpPr>
            <p:cNvPr id="10" name="TextBox 19">
              <a:extLst>
                <a:ext uri="{FF2B5EF4-FFF2-40B4-BE49-F238E27FC236}">
                  <a16:creationId xmlns:a16="http://schemas.microsoft.com/office/drawing/2014/main" id="{C3C937D5-DD36-1670-5F85-D28839410C89}"/>
                </a:ext>
              </a:extLst>
            </p:cNvPr>
            <p:cNvSpPr txBox="1"/>
            <p:nvPr/>
          </p:nvSpPr>
          <p:spPr>
            <a:xfrm>
              <a:off x="0" y="-66675"/>
              <a:ext cx="6861860" cy="549845"/>
            </a:xfrm>
            <a:prstGeom prst="rect">
              <a:avLst/>
            </a:prstGeom>
          </p:spPr>
          <p:txBody>
            <a:bodyPr lIns="0" tIns="0" rIns="0" bIns="0" rtlCol="0" anchor="t">
              <a:spAutoFit/>
            </a:bodyPr>
            <a:lstStyle/>
            <a:p>
              <a:pPr>
                <a:lnSpc>
                  <a:spcPts val="2613"/>
                </a:lnSpc>
              </a:pPr>
              <a:r>
                <a:rPr lang="en-US" sz="2400" b="1" dirty="0">
                  <a:solidFill>
                    <a:schemeClr val="bg2"/>
                  </a:solidFill>
                  <a:latin typeface="+mj-lt"/>
                  <a:ea typeface="Public Sans Bold"/>
                  <a:cs typeface="Public Sans Bold"/>
                  <a:sym typeface="Public Sans Bold"/>
                </a:rPr>
                <a:t>TAM</a:t>
              </a:r>
            </a:p>
          </p:txBody>
        </p:sp>
        <p:sp>
          <p:nvSpPr>
            <p:cNvPr id="11" name="TextBox 20">
              <a:extLst>
                <a:ext uri="{FF2B5EF4-FFF2-40B4-BE49-F238E27FC236}">
                  <a16:creationId xmlns:a16="http://schemas.microsoft.com/office/drawing/2014/main" id="{E28D6A17-4F2D-5AE3-341E-9D331CF339C6}"/>
                </a:ext>
              </a:extLst>
            </p:cNvPr>
            <p:cNvSpPr txBox="1"/>
            <p:nvPr/>
          </p:nvSpPr>
          <p:spPr>
            <a:xfrm>
              <a:off x="0" y="743373"/>
              <a:ext cx="7742332" cy="1084968"/>
            </a:xfrm>
            <a:prstGeom prst="rect">
              <a:avLst/>
            </a:prstGeom>
          </p:spPr>
          <p:txBody>
            <a:bodyPr wrap="square" lIns="0" tIns="0" rIns="0" bIns="0" rtlCol="0" anchor="t">
              <a:spAutoFit/>
            </a:bodyPr>
            <a:lstStyle/>
            <a:p>
              <a:pPr>
                <a:lnSpc>
                  <a:spcPts val="1773"/>
                </a:lnSpc>
              </a:pPr>
              <a:r>
                <a:rPr lang="en-US" sz="1400" dirty="0">
                  <a:solidFill>
                    <a:schemeClr val="bg2"/>
                  </a:solidFill>
                  <a:ea typeface="Public Sans"/>
                  <a:cs typeface="Public Sans"/>
                  <a:sym typeface="Public Sans"/>
                </a:rPr>
                <a:t>Lorem ipsum dolor sit </a:t>
              </a:r>
              <a:r>
                <a:rPr lang="en-US" sz="1400" dirty="0" err="1">
                  <a:solidFill>
                    <a:schemeClr val="bg2"/>
                  </a:solidFill>
                  <a:ea typeface="Public Sans"/>
                  <a:cs typeface="Public Sans"/>
                  <a:sym typeface="Public Sans"/>
                </a:rPr>
                <a:t>amet</a:t>
              </a:r>
              <a:r>
                <a:rPr lang="en-US" sz="1400" dirty="0">
                  <a:solidFill>
                    <a:schemeClr val="bg2"/>
                  </a:solidFill>
                  <a:ea typeface="Public Sans"/>
                  <a:cs typeface="Public Sans"/>
                  <a:sym typeface="Public Sans"/>
                </a:rPr>
                <a:t>, </a:t>
              </a:r>
              <a:r>
                <a:rPr lang="en-US" sz="1400" dirty="0" err="1">
                  <a:solidFill>
                    <a:schemeClr val="bg2"/>
                  </a:solidFill>
                  <a:ea typeface="Public Sans"/>
                  <a:cs typeface="Public Sans"/>
                  <a:sym typeface="Public Sans"/>
                </a:rPr>
                <a:t>adipiscing</a:t>
              </a:r>
              <a:r>
                <a:rPr lang="en-US" sz="1400" dirty="0">
                  <a:solidFill>
                    <a:schemeClr val="bg2"/>
                  </a:solidFill>
                  <a:ea typeface="Public Sans"/>
                  <a:cs typeface="Public Sans"/>
                  <a:sym typeface="Public Sans"/>
                </a:rPr>
                <a:t> </a:t>
              </a:r>
              <a:r>
                <a:rPr lang="en-US" sz="1400" dirty="0" err="1">
                  <a:solidFill>
                    <a:schemeClr val="bg2"/>
                  </a:solidFill>
                  <a:ea typeface="Public Sans"/>
                  <a:cs typeface="Public Sans"/>
                  <a:sym typeface="Public Sans"/>
                </a:rPr>
                <a:t>elit</a:t>
              </a:r>
              <a:r>
                <a:rPr lang="en-US" sz="1400" dirty="0">
                  <a:solidFill>
                    <a:schemeClr val="bg2"/>
                  </a:solidFill>
                  <a:ea typeface="Public Sans"/>
                  <a:cs typeface="Public Sans"/>
                  <a:sym typeface="Public Sans"/>
                </a:rPr>
                <a:t>, sed do </a:t>
              </a:r>
              <a:r>
                <a:rPr lang="en-US" sz="1400" dirty="0" err="1">
                  <a:solidFill>
                    <a:schemeClr val="bg2"/>
                  </a:solidFill>
                  <a:ea typeface="Public Sans"/>
                  <a:cs typeface="Public Sans"/>
                  <a:sym typeface="Public Sans"/>
                </a:rPr>
                <a:t>eiusmod</a:t>
              </a:r>
              <a:r>
                <a:rPr lang="en-US" sz="1400" dirty="0">
                  <a:solidFill>
                    <a:schemeClr val="bg2"/>
                  </a:solidFill>
                  <a:ea typeface="Public Sans"/>
                  <a:cs typeface="Public Sans"/>
                  <a:sym typeface="Public Sans"/>
                </a:rPr>
                <a:t> tempo. Ut </a:t>
              </a:r>
              <a:r>
                <a:rPr lang="en-US" sz="1400" dirty="0" err="1">
                  <a:solidFill>
                    <a:schemeClr val="bg2"/>
                  </a:solidFill>
                  <a:ea typeface="Public Sans"/>
                  <a:cs typeface="Public Sans"/>
                  <a:sym typeface="Public Sans"/>
                </a:rPr>
                <a:t>enim</a:t>
              </a:r>
              <a:r>
                <a:rPr lang="en-US" sz="1400" dirty="0">
                  <a:solidFill>
                    <a:schemeClr val="bg2"/>
                  </a:solidFill>
                  <a:ea typeface="Public Sans"/>
                  <a:cs typeface="Public Sans"/>
                  <a:sym typeface="Public Sans"/>
                </a:rPr>
                <a:t> ad minim lore </a:t>
              </a:r>
              <a:r>
                <a:rPr lang="en-US" sz="1400" dirty="0" err="1">
                  <a:solidFill>
                    <a:schemeClr val="bg2"/>
                  </a:solidFill>
                  <a:ea typeface="Public Sans"/>
                  <a:cs typeface="Public Sans"/>
                  <a:sym typeface="Public Sans"/>
                </a:rPr>
                <a:t>veniam</a:t>
              </a:r>
              <a:r>
                <a:rPr lang="en-US" sz="1400" dirty="0">
                  <a:solidFill>
                    <a:schemeClr val="bg2"/>
                  </a:solidFill>
                  <a:ea typeface="Public Sans"/>
                  <a:cs typeface="Public Sans"/>
                  <a:sym typeface="Public Sans"/>
                </a:rPr>
                <a:t>, </a:t>
              </a:r>
              <a:r>
                <a:rPr lang="en-US" sz="1400" dirty="0" err="1">
                  <a:solidFill>
                    <a:schemeClr val="bg2"/>
                  </a:solidFill>
                  <a:ea typeface="Public Sans"/>
                  <a:cs typeface="Public Sans"/>
                  <a:sym typeface="Public Sans"/>
                </a:rPr>
                <a:t>quis</a:t>
              </a:r>
              <a:r>
                <a:rPr lang="en-US" sz="1400" dirty="0">
                  <a:solidFill>
                    <a:schemeClr val="bg2"/>
                  </a:solidFill>
                  <a:ea typeface="Public Sans"/>
                  <a:cs typeface="Public Sans"/>
                  <a:sym typeface="Public Sans"/>
                </a:rPr>
                <a:t> </a:t>
              </a:r>
              <a:r>
                <a:rPr lang="en-US" sz="1400" dirty="0" err="1">
                  <a:solidFill>
                    <a:schemeClr val="bg2"/>
                  </a:solidFill>
                  <a:ea typeface="Public Sans"/>
                  <a:cs typeface="Public Sans"/>
                  <a:sym typeface="Public Sans"/>
                </a:rPr>
                <a:t>nostrud</a:t>
              </a:r>
              <a:r>
                <a:rPr lang="en-US" sz="1400" dirty="0">
                  <a:solidFill>
                    <a:schemeClr val="bg2"/>
                  </a:solidFill>
                  <a:ea typeface="Public Sans"/>
                  <a:cs typeface="Public Sans"/>
                  <a:sym typeface="Public Sans"/>
                </a:rPr>
                <a:t> exercitation </a:t>
              </a:r>
              <a:r>
                <a:rPr lang="en-US" sz="1400" dirty="0" err="1">
                  <a:solidFill>
                    <a:schemeClr val="bg2"/>
                  </a:solidFill>
                  <a:ea typeface="Public Sans"/>
                  <a:cs typeface="Public Sans"/>
                  <a:sym typeface="Public Sans"/>
                </a:rPr>
                <a:t>ullamco</a:t>
              </a:r>
              <a:r>
                <a:rPr lang="en-US" sz="1400" dirty="0">
                  <a:solidFill>
                    <a:schemeClr val="bg2"/>
                  </a:solidFill>
                  <a:ea typeface="Public Sans"/>
                  <a:cs typeface="Public Sans"/>
                  <a:sym typeface="Public Sans"/>
                </a:rPr>
                <a:t> </a:t>
              </a:r>
              <a:r>
                <a:rPr lang="en-US" sz="1400" dirty="0" err="1">
                  <a:solidFill>
                    <a:schemeClr val="bg2"/>
                  </a:solidFill>
                  <a:ea typeface="Public Sans"/>
                  <a:cs typeface="Public Sans"/>
                  <a:sym typeface="Public Sans"/>
                </a:rPr>
                <a:t>ips</a:t>
              </a:r>
              <a:r>
                <a:rPr lang="en-US" sz="1400" dirty="0">
                  <a:solidFill>
                    <a:schemeClr val="bg2"/>
                  </a:solidFill>
                  <a:ea typeface="Public Sans"/>
                  <a:cs typeface="Public Sans"/>
                  <a:sym typeface="Public Sans"/>
                </a:rPr>
                <a:t> </a:t>
              </a:r>
              <a:r>
                <a:rPr lang="en-US" sz="1400" dirty="0" err="1">
                  <a:solidFill>
                    <a:schemeClr val="bg2"/>
                  </a:solidFill>
                  <a:ea typeface="Public Sans"/>
                  <a:cs typeface="Public Sans"/>
                  <a:sym typeface="Public Sans"/>
                </a:rPr>
                <a:t>laboris</a:t>
              </a:r>
              <a:r>
                <a:rPr lang="en-US" sz="1400" dirty="0">
                  <a:solidFill>
                    <a:schemeClr val="bg2"/>
                  </a:solidFill>
                  <a:ea typeface="Public Sans"/>
                  <a:cs typeface="Public Sans"/>
                  <a:sym typeface="Public Sans"/>
                </a:rPr>
                <a:t> nisi </a:t>
              </a:r>
              <a:r>
                <a:rPr lang="en-US" sz="1400" dirty="0" err="1">
                  <a:solidFill>
                    <a:schemeClr val="bg2"/>
                  </a:solidFill>
                  <a:ea typeface="Public Sans"/>
                  <a:cs typeface="Public Sans"/>
                  <a:sym typeface="Public Sans"/>
                </a:rPr>
                <a:t>ut</a:t>
              </a:r>
              <a:r>
                <a:rPr lang="en-US" sz="1400" dirty="0">
                  <a:solidFill>
                    <a:schemeClr val="bg2"/>
                  </a:solidFill>
                  <a:ea typeface="Public Sans"/>
                  <a:cs typeface="Public Sans"/>
                  <a:sym typeface="Public Sans"/>
                </a:rPr>
                <a:t> </a:t>
              </a:r>
              <a:r>
                <a:rPr lang="en-US" sz="1400" dirty="0" err="1">
                  <a:solidFill>
                    <a:schemeClr val="bg2"/>
                  </a:solidFill>
                  <a:ea typeface="Public Sans"/>
                  <a:cs typeface="Public Sans"/>
                  <a:sym typeface="Public Sans"/>
                </a:rPr>
                <a:t>aliquip</a:t>
              </a:r>
              <a:r>
                <a:rPr lang="en-US" sz="1400" dirty="0">
                  <a:solidFill>
                    <a:schemeClr val="bg2"/>
                  </a:solidFill>
                  <a:ea typeface="Public Sans"/>
                  <a:cs typeface="Public Sans"/>
                  <a:sym typeface="Public Sans"/>
                </a:rPr>
                <a:t>.</a:t>
              </a:r>
            </a:p>
          </p:txBody>
        </p:sp>
        <p:sp>
          <p:nvSpPr>
            <p:cNvPr id="12" name="TextBox 21">
              <a:extLst>
                <a:ext uri="{FF2B5EF4-FFF2-40B4-BE49-F238E27FC236}">
                  <a16:creationId xmlns:a16="http://schemas.microsoft.com/office/drawing/2014/main" id="{6CC73A1A-3A5C-D5C0-D82E-EBA22DBFA562}"/>
                </a:ext>
              </a:extLst>
            </p:cNvPr>
            <p:cNvSpPr txBox="1"/>
            <p:nvPr/>
          </p:nvSpPr>
          <p:spPr>
            <a:xfrm>
              <a:off x="0" y="2986190"/>
              <a:ext cx="6861860" cy="549845"/>
            </a:xfrm>
            <a:prstGeom prst="rect">
              <a:avLst/>
            </a:prstGeom>
          </p:spPr>
          <p:txBody>
            <a:bodyPr lIns="0" tIns="0" rIns="0" bIns="0" rtlCol="0" anchor="t">
              <a:spAutoFit/>
            </a:bodyPr>
            <a:lstStyle/>
            <a:p>
              <a:pPr>
                <a:lnSpc>
                  <a:spcPts val="2613"/>
                </a:lnSpc>
              </a:pPr>
              <a:r>
                <a:rPr lang="en-US" sz="2400" b="1">
                  <a:solidFill>
                    <a:schemeClr val="bg2"/>
                  </a:solidFill>
                  <a:latin typeface="+mj-lt"/>
                  <a:ea typeface="Public Sans Bold"/>
                  <a:cs typeface="Public Sans Bold"/>
                  <a:sym typeface="Public Sans Bold"/>
                </a:rPr>
                <a:t>SAM</a:t>
              </a:r>
            </a:p>
          </p:txBody>
        </p:sp>
        <p:sp>
          <p:nvSpPr>
            <p:cNvPr id="13" name="TextBox 22">
              <a:extLst>
                <a:ext uri="{FF2B5EF4-FFF2-40B4-BE49-F238E27FC236}">
                  <a16:creationId xmlns:a16="http://schemas.microsoft.com/office/drawing/2014/main" id="{FED62745-CD58-74A9-F941-C6E58736E49E}"/>
                </a:ext>
              </a:extLst>
            </p:cNvPr>
            <p:cNvSpPr txBox="1"/>
            <p:nvPr/>
          </p:nvSpPr>
          <p:spPr>
            <a:xfrm>
              <a:off x="0" y="3796236"/>
              <a:ext cx="7742332" cy="714286"/>
            </a:xfrm>
            <a:prstGeom prst="rect">
              <a:avLst/>
            </a:prstGeom>
          </p:spPr>
          <p:txBody>
            <a:bodyPr wrap="square" lIns="0" tIns="0" rIns="0" bIns="0" rtlCol="0" anchor="t">
              <a:spAutoFit/>
            </a:bodyPr>
            <a:lstStyle/>
            <a:p>
              <a:pPr>
                <a:lnSpc>
                  <a:spcPts val="1773"/>
                </a:lnSpc>
              </a:pPr>
              <a:r>
                <a:rPr lang="en-US" sz="1400">
                  <a:solidFill>
                    <a:schemeClr val="bg2"/>
                  </a:solidFill>
                  <a:ea typeface="Public Sans"/>
                  <a:cs typeface="Public Sans"/>
                  <a:sym typeface="Public Sans"/>
                </a:rPr>
                <a:t>Lorem ipsum dolor sit amet, adipiscing elit, sed do eiusmod tempor incididunt ut labore et dolore magna aliqua.</a:t>
              </a:r>
            </a:p>
          </p:txBody>
        </p:sp>
        <p:sp>
          <p:nvSpPr>
            <p:cNvPr id="14" name="TextBox 23">
              <a:extLst>
                <a:ext uri="{FF2B5EF4-FFF2-40B4-BE49-F238E27FC236}">
                  <a16:creationId xmlns:a16="http://schemas.microsoft.com/office/drawing/2014/main" id="{BD948E96-319D-0174-6590-60295023E72D}"/>
                </a:ext>
              </a:extLst>
            </p:cNvPr>
            <p:cNvSpPr txBox="1"/>
            <p:nvPr/>
          </p:nvSpPr>
          <p:spPr>
            <a:xfrm>
              <a:off x="0" y="5594552"/>
              <a:ext cx="6861860" cy="549845"/>
            </a:xfrm>
            <a:prstGeom prst="rect">
              <a:avLst/>
            </a:prstGeom>
          </p:spPr>
          <p:txBody>
            <a:bodyPr lIns="0" tIns="0" rIns="0" bIns="0" rtlCol="0" anchor="t">
              <a:spAutoFit/>
            </a:bodyPr>
            <a:lstStyle/>
            <a:p>
              <a:pPr>
                <a:lnSpc>
                  <a:spcPts val="2613"/>
                </a:lnSpc>
              </a:pPr>
              <a:r>
                <a:rPr lang="en-US" sz="2400" b="1">
                  <a:solidFill>
                    <a:schemeClr val="bg2"/>
                  </a:solidFill>
                  <a:latin typeface="+mj-lt"/>
                  <a:ea typeface="Public Sans Bold"/>
                  <a:cs typeface="Public Sans Bold"/>
                  <a:sym typeface="Public Sans Bold"/>
                </a:rPr>
                <a:t>SOM</a:t>
              </a:r>
            </a:p>
          </p:txBody>
        </p:sp>
        <p:sp>
          <p:nvSpPr>
            <p:cNvPr id="15" name="TextBox 24">
              <a:extLst>
                <a:ext uri="{FF2B5EF4-FFF2-40B4-BE49-F238E27FC236}">
                  <a16:creationId xmlns:a16="http://schemas.microsoft.com/office/drawing/2014/main" id="{8AC79721-AD80-BB14-54F4-D3B49090973F}"/>
                </a:ext>
              </a:extLst>
            </p:cNvPr>
            <p:cNvSpPr txBox="1"/>
            <p:nvPr/>
          </p:nvSpPr>
          <p:spPr>
            <a:xfrm>
              <a:off x="0" y="6404601"/>
              <a:ext cx="7742332" cy="714286"/>
            </a:xfrm>
            <a:prstGeom prst="rect">
              <a:avLst/>
            </a:prstGeom>
          </p:spPr>
          <p:txBody>
            <a:bodyPr wrap="square" lIns="0" tIns="0" rIns="0" bIns="0" rtlCol="0" anchor="t">
              <a:spAutoFit/>
            </a:bodyPr>
            <a:lstStyle/>
            <a:p>
              <a:pPr>
                <a:lnSpc>
                  <a:spcPts val="1773"/>
                </a:lnSpc>
              </a:pPr>
              <a:r>
                <a:rPr lang="en-US" sz="1400">
                  <a:solidFill>
                    <a:schemeClr val="bg2"/>
                  </a:solidFill>
                  <a:ea typeface="Public Sans"/>
                  <a:cs typeface="Public Sans"/>
                  <a:sym typeface="Public Sans"/>
                </a:rPr>
                <a:t>Lorem ipsum dolor sit amet, adipiscing elit, sed do eiusmod tempor incididunt ut labore et dolore magna aliqua.</a:t>
              </a:r>
            </a:p>
          </p:txBody>
        </p:sp>
      </p:grpSp>
      <p:grpSp>
        <p:nvGrpSpPr>
          <p:cNvPr id="30" name="Group 29">
            <a:extLst>
              <a:ext uri="{FF2B5EF4-FFF2-40B4-BE49-F238E27FC236}">
                <a16:creationId xmlns:a16="http://schemas.microsoft.com/office/drawing/2014/main" id="{80591C4C-1EF4-95BF-DC82-B1F3F44CE05D}"/>
              </a:ext>
            </a:extLst>
          </p:cNvPr>
          <p:cNvGrpSpPr/>
          <p:nvPr/>
        </p:nvGrpSpPr>
        <p:grpSpPr>
          <a:xfrm>
            <a:off x="490484" y="1160463"/>
            <a:ext cx="5011640" cy="5024084"/>
            <a:chOff x="719894" y="1110828"/>
            <a:chExt cx="5576404" cy="5590252"/>
          </a:xfrm>
        </p:grpSpPr>
        <p:sp>
          <p:nvSpPr>
            <p:cNvPr id="29" name="Freeform 7">
              <a:extLst>
                <a:ext uri="{FF2B5EF4-FFF2-40B4-BE49-F238E27FC236}">
                  <a16:creationId xmlns:a16="http://schemas.microsoft.com/office/drawing/2014/main" id="{3BFBA0A3-78B7-96C0-3BDC-E806A273AE42}"/>
                </a:ext>
              </a:extLst>
            </p:cNvPr>
            <p:cNvSpPr/>
            <p:nvPr/>
          </p:nvSpPr>
          <p:spPr>
            <a:xfrm>
              <a:off x="719894" y="1110828"/>
              <a:ext cx="5576404" cy="55764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chemeClr val="accent3"/>
            </a:solidFill>
            <a:ln w="6350" cap="sq">
              <a:solidFill>
                <a:srgbClr val="2B2C30"/>
              </a:solidFill>
              <a:prstDash val="solid"/>
              <a:miter/>
            </a:ln>
          </p:spPr>
          <p:txBody>
            <a:bodyPr/>
            <a:lstStyle/>
            <a:p>
              <a:endParaRPr lang="en-CA" sz="1200">
                <a:solidFill>
                  <a:schemeClr val="bg2"/>
                </a:solidFill>
              </a:endParaRPr>
            </a:p>
          </p:txBody>
        </p:sp>
        <p:grpSp>
          <p:nvGrpSpPr>
            <p:cNvPr id="16" name="Group 15">
              <a:extLst>
                <a:ext uri="{FF2B5EF4-FFF2-40B4-BE49-F238E27FC236}">
                  <a16:creationId xmlns:a16="http://schemas.microsoft.com/office/drawing/2014/main" id="{CB3BA014-55AD-4241-1919-D343842B6DF0}"/>
                </a:ext>
              </a:extLst>
            </p:cNvPr>
            <p:cNvGrpSpPr/>
            <p:nvPr/>
          </p:nvGrpSpPr>
          <p:grpSpPr>
            <a:xfrm>
              <a:off x="1320787" y="1120035"/>
              <a:ext cx="4374622" cy="5581045"/>
              <a:chOff x="515223" y="1095525"/>
              <a:chExt cx="6372622" cy="8130050"/>
            </a:xfrm>
          </p:grpSpPr>
          <p:sp>
            <p:nvSpPr>
              <p:cNvPr id="28" name="TextBox 8">
                <a:extLst>
                  <a:ext uri="{FF2B5EF4-FFF2-40B4-BE49-F238E27FC236}">
                    <a16:creationId xmlns:a16="http://schemas.microsoft.com/office/drawing/2014/main" id="{4F7DD423-39C0-CBDC-75AD-A120FD318D41}"/>
                  </a:ext>
                </a:extLst>
              </p:cNvPr>
              <p:cNvSpPr txBox="1"/>
              <p:nvPr/>
            </p:nvSpPr>
            <p:spPr>
              <a:xfrm>
                <a:off x="638515" y="2302296"/>
                <a:ext cx="6126034" cy="6037677"/>
              </a:xfrm>
              <a:prstGeom prst="rect">
                <a:avLst/>
              </a:prstGeom>
            </p:spPr>
            <p:txBody>
              <a:bodyPr lIns="33867" tIns="33867" rIns="33867" bIns="33867" rtlCol="0" anchor="ctr"/>
              <a:lstStyle/>
              <a:p>
                <a:pPr algn="ctr">
                  <a:lnSpc>
                    <a:spcPts val="1413"/>
                  </a:lnSpc>
                </a:pPr>
                <a:endParaRPr sz="1200">
                  <a:solidFill>
                    <a:schemeClr val="bg2"/>
                  </a:solidFill>
                </a:endParaRPr>
              </a:p>
            </p:txBody>
          </p:sp>
          <p:grpSp>
            <p:nvGrpSpPr>
              <p:cNvPr id="18" name="Group 9">
                <a:extLst>
                  <a:ext uri="{FF2B5EF4-FFF2-40B4-BE49-F238E27FC236}">
                    <a16:creationId xmlns:a16="http://schemas.microsoft.com/office/drawing/2014/main" id="{E7625E3E-8537-4575-8CEA-50F3E9D7D313}"/>
                  </a:ext>
                </a:extLst>
              </p:cNvPr>
              <p:cNvGrpSpPr/>
              <p:nvPr/>
            </p:nvGrpSpPr>
            <p:grpSpPr>
              <a:xfrm>
                <a:off x="515223" y="2837270"/>
                <a:ext cx="6372622" cy="6372622"/>
                <a:chOff x="-25229" y="-25229"/>
                <a:chExt cx="863259" cy="863259"/>
              </a:xfrm>
            </p:grpSpPr>
            <p:sp>
              <p:nvSpPr>
                <p:cNvPr id="25" name="Freeform 10">
                  <a:extLst>
                    <a:ext uri="{FF2B5EF4-FFF2-40B4-BE49-F238E27FC236}">
                      <a16:creationId xmlns:a16="http://schemas.microsoft.com/office/drawing/2014/main" id="{D845409C-8E89-966B-B2B4-28D75588F037}"/>
                    </a:ext>
                  </a:extLst>
                </p:cNvPr>
                <p:cNvSpPr/>
                <p:nvPr/>
              </p:nvSpPr>
              <p:spPr>
                <a:xfrm>
                  <a:off x="-25229" y="-25229"/>
                  <a:ext cx="863259" cy="863259"/>
                </a:xfrm>
                <a:prstGeom prst="ellipse">
                  <a:avLst/>
                </a:prstGeom>
                <a:solidFill>
                  <a:schemeClr val="accent2"/>
                </a:solidFill>
                <a:ln w="6350" cap="sq">
                  <a:solidFill>
                    <a:srgbClr val="2B2C30"/>
                  </a:solidFill>
                  <a:prstDash val="solid"/>
                  <a:miter/>
                </a:ln>
              </p:spPr>
              <p:txBody>
                <a:bodyPr/>
                <a:lstStyle/>
                <a:p>
                  <a:endParaRPr lang="en-CA" sz="1200" dirty="0">
                    <a:solidFill>
                      <a:schemeClr val="bg2"/>
                    </a:solidFill>
                  </a:endParaRPr>
                </a:p>
              </p:txBody>
            </p:sp>
            <p:sp>
              <p:nvSpPr>
                <p:cNvPr id="26" name="TextBox 11">
                  <a:extLst>
                    <a:ext uri="{FF2B5EF4-FFF2-40B4-BE49-F238E27FC236}">
                      <a16:creationId xmlns:a16="http://schemas.microsoft.com/office/drawing/2014/main" id="{70F6DDF9-CF29-D133-7765-0D4AF2B4CAAC}"/>
                    </a:ext>
                  </a:extLst>
                </p:cNvPr>
                <p:cNvSpPr txBox="1"/>
                <p:nvPr/>
              </p:nvSpPr>
              <p:spPr>
                <a:xfrm>
                  <a:off x="76200" y="85725"/>
                  <a:ext cx="660400" cy="650875"/>
                </a:xfrm>
                <a:prstGeom prst="rect">
                  <a:avLst/>
                </a:prstGeom>
              </p:spPr>
              <p:txBody>
                <a:bodyPr lIns="33867" tIns="33867" rIns="33867" bIns="33867" rtlCol="0" anchor="ctr"/>
                <a:lstStyle/>
                <a:p>
                  <a:pPr algn="ctr">
                    <a:lnSpc>
                      <a:spcPts val="1413"/>
                    </a:lnSpc>
                  </a:pPr>
                  <a:endParaRPr sz="1200">
                    <a:solidFill>
                      <a:schemeClr val="bg2"/>
                    </a:solidFill>
                  </a:endParaRPr>
                </a:p>
              </p:txBody>
            </p:sp>
          </p:grpSp>
          <p:grpSp>
            <p:nvGrpSpPr>
              <p:cNvPr id="19" name="Group 12">
                <a:extLst>
                  <a:ext uri="{FF2B5EF4-FFF2-40B4-BE49-F238E27FC236}">
                    <a16:creationId xmlns:a16="http://schemas.microsoft.com/office/drawing/2014/main" id="{DE14D0B7-D37E-61CB-04CB-98648C410BF8}"/>
                  </a:ext>
                </a:extLst>
              </p:cNvPr>
              <p:cNvGrpSpPr/>
              <p:nvPr/>
            </p:nvGrpSpPr>
            <p:grpSpPr>
              <a:xfrm>
                <a:off x="1506922" y="4836358"/>
                <a:ext cx="4389217" cy="4389217"/>
                <a:chOff x="0" y="0"/>
                <a:chExt cx="812800" cy="812800"/>
              </a:xfrm>
            </p:grpSpPr>
            <p:sp>
              <p:nvSpPr>
                <p:cNvPr id="23" name="Freeform 13">
                  <a:extLst>
                    <a:ext uri="{FF2B5EF4-FFF2-40B4-BE49-F238E27FC236}">
                      <a16:creationId xmlns:a16="http://schemas.microsoft.com/office/drawing/2014/main" id="{AF31442C-31E8-CD6F-DEF6-04635D5F0F85}"/>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chemeClr val="accent4"/>
                </a:solidFill>
                <a:ln w="6350" cap="sq">
                  <a:solidFill>
                    <a:srgbClr val="2B2C30"/>
                  </a:solidFill>
                  <a:prstDash val="solid"/>
                  <a:miter/>
                </a:ln>
              </p:spPr>
              <p:txBody>
                <a:bodyPr/>
                <a:lstStyle/>
                <a:p>
                  <a:endParaRPr lang="en-CA" sz="1200">
                    <a:solidFill>
                      <a:schemeClr val="bg2"/>
                    </a:solidFill>
                  </a:endParaRPr>
                </a:p>
              </p:txBody>
            </p:sp>
            <p:sp>
              <p:nvSpPr>
                <p:cNvPr id="24" name="TextBox 14">
                  <a:extLst>
                    <a:ext uri="{FF2B5EF4-FFF2-40B4-BE49-F238E27FC236}">
                      <a16:creationId xmlns:a16="http://schemas.microsoft.com/office/drawing/2014/main" id="{CFEAE183-3991-A32D-FE96-266E7908F1F7}"/>
                    </a:ext>
                  </a:extLst>
                </p:cNvPr>
                <p:cNvSpPr txBox="1"/>
                <p:nvPr/>
              </p:nvSpPr>
              <p:spPr>
                <a:xfrm>
                  <a:off x="76200" y="85725"/>
                  <a:ext cx="660400" cy="650875"/>
                </a:xfrm>
                <a:prstGeom prst="rect">
                  <a:avLst/>
                </a:prstGeom>
              </p:spPr>
              <p:txBody>
                <a:bodyPr lIns="33867" tIns="33867" rIns="33867" bIns="33867" rtlCol="0" anchor="ctr"/>
                <a:lstStyle/>
                <a:p>
                  <a:pPr algn="ctr">
                    <a:lnSpc>
                      <a:spcPts val="1413"/>
                    </a:lnSpc>
                  </a:pPr>
                  <a:endParaRPr sz="1200">
                    <a:solidFill>
                      <a:schemeClr val="bg2"/>
                    </a:solidFill>
                  </a:endParaRPr>
                </a:p>
              </p:txBody>
            </p:sp>
          </p:grpSp>
          <p:sp>
            <p:nvSpPr>
              <p:cNvPr id="20" name="TextBox 15">
                <a:extLst>
                  <a:ext uri="{FF2B5EF4-FFF2-40B4-BE49-F238E27FC236}">
                    <a16:creationId xmlns:a16="http://schemas.microsoft.com/office/drawing/2014/main" id="{F5619BBF-F79E-B681-B203-8479CC05C5B2}"/>
                  </a:ext>
                </a:extLst>
              </p:cNvPr>
              <p:cNvSpPr txBox="1"/>
              <p:nvPr/>
            </p:nvSpPr>
            <p:spPr>
              <a:xfrm>
                <a:off x="1994618" y="3064263"/>
                <a:ext cx="3413822" cy="1580653"/>
              </a:xfrm>
              <a:prstGeom prst="rect">
                <a:avLst/>
              </a:prstGeom>
            </p:spPr>
            <p:txBody>
              <a:bodyPr lIns="0" tIns="0" rIns="0" bIns="0" rtlCol="0" anchor="t">
                <a:spAutoFit/>
              </a:bodyPr>
              <a:lstStyle/>
              <a:p>
                <a:pPr algn="ctr">
                  <a:lnSpc>
                    <a:spcPts val="9106"/>
                  </a:lnSpc>
                </a:pPr>
                <a:r>
                  <a:rPr lang="en-US" sz="4800" b="1" dirty="0">
                    <a:solidFill>
                      <a:schemeClr val="bg2"/>
                    </a:solidFill>
                    <a:latin typeface="+mj-lt"/>
                    <a:ea typeface="Public Sans Bold"/>
                    <a:cs typeface="Public Sans Bold"/>
                    <a:sym typeface="Public Sans Bold"/>
                  </a:rPr>
                  <a:t>488M</a:t>
                </a:r>
              </a:p>
            </p:txBody>
          </p:sp>
          <p:sp>
            <p:nvSpPr>
              <p:cNvPr id="21" name="TextBox 16">
                <a:extLst>
                  <a:ext uri="{FF2B5EF4-FFF2-40B4-BE49-F238E27FC236}">
                    <a16:creationId xmlns:a16="http://schemas.microsoft.com/office/drawing/2014/main" id="{83E739B9-4CAF-FCDD-E820-E317EB4D4366}"/>
                  </a:ext>
                </a:extLst>
              </p:cNvPr>
              <p:cNvSpPr txBox="1"/>
              <p:nvPr/>
            </p:nvSpPr>
            <p:spPr>
              <a:xfrm>
                <a:off x="1751862" y="6117608"/>
                <a:ext cx="3899339" cy="1580653"/>
              </a:xfrm>
              <a:prstGeom prst="rect">
                <a:avLst/>
              </a:prstGeom>
            </p:spPr>
            <p:txBody>
              <a:bodyPr lIns="0" tIns="0" rIns="0" bIns="0" rtlCol="0" anchor="t">
                <a:spAutoFit/>
              </a:bodyPr>
              <a:lstStyle/>
              <a:p>
                <a:pPr algn="ctr">
                  <a:lnSpc>
                    <a:spcPts val="9106"/>
                  </a:lnSpc>
                </a:pPr>
                <a:r>
                  <a:rPr lang="en-US" sz="4800" b="1" dirty="0">
                    <a:solidFill>
                      <a:schemeClr val="bg2"/>
                    </a:solidFill>
                    <a:latin typeface="+mj-lt"/>
                    <a:ea typeface="Public Sans Bold"/>
                    <a:cs typeface="Public Sans Bold"/>
                    <a:sym typeface="Public Sans Bold"/>
                  </a:rPr>
                  <a:t>228M</a:t>
                </a:r>
              </a:p>
            </p:txBody>
          </p:sp>
          <p:sp>
            <p:nvSpPr>
              <p:cNvPr id="22" name="TextBox 17">
                <a:extLst>
                  <a:ext uri="{FF2B5EF4-FFF2-40B4-BE49-F238E27FC236}">
                    <a16:creationId xmlns:a16="http://schemas.microsoft.com/office/drawing/2014/main" id="{BA5B5FCA-D761-ED82-0FA2-9B291B63E40A}"/>
                  </a:ext>
                </a:extLst>
              </p:cNvPr>
              <p:cNvSpPr txBox="1"/>
              <p:nvPr/>
            </p:nvSpPr>
            <p:spPr>
              <a:xfrm>
                <a:off x="1994618" y="1095525"/>
                <a:ext cx="3413822" cy="1580653"/>
              </a:xfrm>
              <a:prstGeom prst="rect">
                <a:avLst/>
              </a:prstGeom>
            </p:spPr>
            <p:txBody>
              <a:bodyPr lIns="0" tIns="0" rIns="0" bIns="0" rtlCol="0" anchor="t">
                <a:spAutoFit/>
              </a:bodyPr>
              <a:lstStyle/>
              <a:p>
                <a:pPr algn="ctr">
                  <a:lnSpc>
                    <a:spcPts val="9106"/>
                  </a:lnSpc>
                </a:pPr>
                <a:r>
                  <a:rPr lang="en-US" sz="4800" b="1" dirty="0">
                    <a:solidFill>
                      <a:schemeClr val="bg2"/>
                    </a:solidFill>
                    <a:latin typeface="+mj-lt"/>
                    <a:ea typeface="Public Sans Bold"/>
                    <a:cs typeface="Public Sans Bold"/>
                    <a:sym typeface="Public Sans Bold"/>
                  </a:rPr>
                  <a:t>1.3B</a:t>
                </a:r>
              </a:p>
            </p:txBody>
          </p:sp>
        </p:grpSp>
      </p:grpSp>
      <p:pic>
        <p:nvPicPr>
          <p:cNvPr id="3" name="Picture 2" descr="A green plant with leaves&#10;&#10;AI-generated content may be incorrect.">
            <a:extLst>
              <a:ext uri="{FF2B5EF4-FFF2-40B4-BE49-F238E27FC236}">
                <a16:creationId xmlns:a16="http://schemas.microsoft.com/office/drawing/2014/main" id="{7F0B4BEE-C2D0-B651-36A0-683BDEBDDAA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265965" y="4179864"/>
            <a:ext cx="1445622" cy="1445622"/>
          </a:xfrm>
          <a:prstGeom prst="rect">
            <a:avLst/>
          </a:prstGeom>
        </p:spPr>
      </p:pic>
    </p:spTree>
    <p:extLst>
      <p:ext uri="{BB962C8B-B14F-4D97-AF65-F5344CB8AC3E}">
        <p14:creationId xmlns:p14="http://schemas.microsoft.com/office/powerpoint/2010/main" val="42762461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2CD5E67-97D3-1F13-32DB-8168DDBC6E3F}"/>
              </a:ext>
            </a:extLst>
          </p:cNvPr>
          <p:cNvSpPr/>
          <p:nvPr/>
        </p:nvSpPr>
        <p:spPr>
          <a:xfrm>
            <a:off x="258210" y="1526709"/>
            <a:ext cx="2723913" cy="751496"/>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9" name="Rectangle 18">
            <a:extLst>
              <a:ext uri="{FF2B5EF4-FFF2-40B4-BE49-F238E27FC236}">
                <a16:creationId xmlns:a16="http://schemas.microsoft.com/office/drawing/2014/main" id="{8F1BD22C-2F25-7195-F8CE-8A490A93B5D9}"/>
              </a:ext>
            </a:extLst>
          </p:cNvPr>
          <p:cNvSpPr/>
          <p:nvPr/>
        </p:nvSpPr>
        <p:spPr>
          <a:xfrm>
            <a:off x="3190485" y="1526709"/>
            <a:ext cx="2723913" cy="751496"/>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0" name="Rectangle 19">
            <a:extLst>
              <a:ext uri="{FF2B5EF4-FFF2-40B4-BE49-F238E27FC236}">
                <a16:creationId xmlns:a16="http://schemas.microsoft.com/office/drawing/2014/main" id="{0388D975-E8CF-2178-161F-A35058AA553F}"/>
              </a:ext>
            </a:extLst>
          </p:cNvPr>
          <p:cNvSpPr/>
          <p:nvPr/>
        </p:nvSpPr>
        <p:spPr>
          <a:xfrm>
            <a:off x="6122760" y="1526709"/>
            <a:ext cx="2723913" cy="751496"/>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1" name="Rectangle 20">
            <a:extLst>
              <a:ext uri="{FF2B5EF4-FFF2-40B4-BE49-F238E27FC236}">
                <a16:creationId xmlns:a16="http://schemas.microsoft.com/office/drawing/2014/main" id="{55739646-4EFE-C915-564A-1924A32663DB}"/>
              </a:ext>
            </a:extLst>
          </p:cNvPr>
          <p:cNvSpPr/>
          <p:nvPr/>
        </p:nvSpPr>
        <p:spPr>
          <a:xfrm>
            <a:off x="9055036" y="1526709"/>
            <a:ext cx="2723913" cy="751496"/>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 name="Title 1">
            <a:extLst>
              <a:ext uri="{FF2B5EF4-FFF2-40B4-BE49-F238E27FC236}">
                <a16:creationId xmlns:a16="http://schemas.microsoft.com/office/drawing/2014/main" id="{5B08651C-9578-5F45-0B1C-5C47434E5804}"/>
              </a:ext>
            </a:extLst>
          </p:cNvPr>
          <p:cNvSpPr>
            <a:spLocks noGrp="1"/>
          </p:cNvSpPr>
          <p:nvPr>
            <p:ph type="title"/>
          </p:nvPr>
        </p:nvSpPr>
        <p:spPr/>
        <p:txBody>
          <a:bodyPr/>
          <a:lstStyle/>
          <a:p>
            <a:r>
              <a:rPr lang="en-CA" dirty="0"/>
              <a:t>Our Numbers</a:t>
            </a:r>
          </a:p>
        </p:txBody>
      </p:sp>
      <p:sp>
        <p:nvSpPr>
          <p:cNvPr id="4" name="Footer Placeholder 3">
            <a:extLst>
              <a:ext uri="{FF2B5EF4-FFF2-40B4-BE49-F238E27FC236}">
                <a16:creationId xmlns:a16="http://schemas.microsoft.com/office/drawing/2014/main" id="{B73106C7-1151-FEDB-B0F6-ACC20A66B268}"/>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5" name="Slide Number Placeholder 4">
            <a:extLst>
              <a:ext uri="{FF2B5EF4-FFF2-40B4-BE49-F238E27FC236}">
                <a16:creationId xmlns:a16="http://schemas.microsoft.com/office/drawing/2014/main" id="{028088FE-F2F0-9CDF-F842-E2FED293ABA8}"/>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14</a:t>
            </a:fld>
            <a:endParaRPr lang="en-IN" dirty="0"/>
          </a:p>
        </p:txBody>
      </p:sp>
      <p:grpSp>
        <p:nvGrpSpPr>
          <p:cNvPr id="6" name="Group 5">
            <a:extLst>
              <a:ext uri="{FF2B5EF4-FFF2-40B4-BE49-F238E27FC236}">
                <a16:creationId xmlns:a16="http://schemas.microsoft.com/office/drawing/2014/main" id="{A4BD949F-3E9D-29C6-A216-2CB7AD0CE0F3}"/>
              </a:ext>
            </a:extLst>
          </p:cNvPr>
          <p:cNvGrpSpPr/>
          <p:nvPr/>
        </p:nvGrpSpPr>
        <p:grpSpPr>
          <a:xfrm>
            <a:off x="431497" y="1499352"/>
            <a:ext cx="11329006" cy="3765927"/>
            <a:chOff x="677605" y="1499352"/>
            <a:chExt cx="10860898" cy="3610321"/>
          </a:xfrm>
        </p:grpSpPr>
        <p:sp>
          <p:nvSpPr>
            <p:cNvPr id="7" name="TextBox 6">
              <a:extLst>
                <a:ext uri="{FF2B5EF4-FFF2-40B4-BE49-F238E27FC236}">
                  <a16:creationId xmlns:a16="http://schemas.microsoft.com/office/drawing/2014/main" id="{011EFB44-B1E6-1BF7-EFA2-560E0DC8A0E6}"/>
                </a:ext>
              </a:extLst>
            </p:cNvPr>
            <p:cNvSpPr txBox="1"/>
            <p:nvPr/>
          </p:nvSpPr>
          <p:spPr>
            <a:xfrm>
              <a:off x="685800" y="1936402"/>
              <a:ext cx="2507773" cy="270472"/>
            </a:xfrm>
            <a:prstGeom prst="rect">
              <a:avLst/>
            </a:prstGeom>
          </p:spPr>
          <p:txBody>
            <a:bodyPr lIns="0" tIns="0" rIns="0" bIns="0" rtlCol="0" anchor="t">
              <a:spAutoFit/>
            </a:bodyPr>
            <a:lstStyle/>
            <a:p>
              <a:pPr>
                <a:lnSpc>
                  <a:spcPts val="2184"/>
                </a:lnSpc>
              </a:pPr>
              <a:r>
                <a:rPr lang="en-US" sz="2000" i="1" spc="12" dirty="0">
                  <a:solidFill>
                    <a:schemeClr val="bg2"/>
                  </a:solidFill>
                  <a:ea typeface="Playfair Display Italics"/>
                  <a:cs typeface="Playfair Display Italics"/>
                  <a:sym typeface="Playfair Display Italics"/>
                </a:rPr>
                <a:t>in operation</a:t>
              </a:r>
            </a:p>
          </p:txBody>
        </p:sp>
        <p:sp>
          <p:nvSpPr>
            <p:cNvPr id="8" name="TextBox 7">
              <a:extLst>
                <a:ext uri="{FF2B5EF4-FFF2-40B4-BE49-F238E27FC236}">
                  <a16:creationId xmlns:a16="http://schemas.microsoft.com/office/drawing/2014/main" id="{E254369F-2618-4E92-B73C-3235F726FD70}"/>
                </a:ext>
              </a:extLst>
            </p:cNvPr>
            <p:cNvSpPr txBox="1"/>
            <p:nvPr/>
          </p:nvSpPr>
          <p:spPr>
            <a:xfrm>
              <a:off x="3459045" y="1936402"/>
              <a:ext cx="2507773" cy="270472"/>
            </a:xfrm>
            <a:prstGeom prst="rect">
              <a:avLst/>
            </a:prstGeom>
          </p:spPr>
          <p:txBody>
            <a:bodyPr lIns="0" tIns="0" rIns="0" bIns="0" rtlCol="0" anchor="t">
              <a:spAutoFit/>
            </a:bodyPr>
            <a:lstStyle/>
            <a:p>
              <a:pPr>
                <a:lnSpc>
                  <a:spcPts val="2184"/>
                </a:lnSpc>
              </a:pPr>
              <a:r>
                <a:rPr lang="en-US" sz="2000" i="1" spc="12">
                  <a:solidFill>
                    <a:schemeClr val="bg2"/>
                  </a:solidFill>
                  <a:ea typeface="Playfair Display Italics"/>
                  <a:cs typeface="Playfair Display Italics"/>
                  <a:sym typeface="Playfair Display Italics"/>
                </a:rPr>
                <a:t>subscribers</a:t>
              </a:r>
            </a:p>
          </p:txBody>
        </p:sp>
        <p:sp>
          <p:nvSpPr>
            <p:cNvPr id="9" name="TextBox 8">
              <a:extLst>
                <a:ext uri="{FF2B5EF4-FFF2-40B4-BE49-F238E27FC236}">
                  <a16:creationId xmlns:a16="http://schemas.microsoft.com/office/drawing/2014/main" id="{E9E807D8-828E-A313-0F63-91845FCDF605}"/>
                </a:ext>
              </a:extLst>
            </p:cNvPr>
            <p:cNvSpPr txBox="1"/>
            <p:nvPr/>
          </p:nvSpPr>
          <p:spPr>
            <a:xfrm>
              <a:off x="6241712" y="1936402"/>
              <a:ext cx="2507773" cy="270472"/>
            </a:xfrm>
            <a:prstGeom prst="rect">
              <a:avLst/>
            </a:prstGeom>
          </p:spPr>
          <p:txBody>
            <a:bodyPr lIns="0" tIns="0" rIns="0" bIns="0" rtlCol="0" anchor="t">
              <a:spAutoFit/>
            </a:bodyPr>
            <a:lstStyle/>
            <a:p>
              <a:pPr>
                <a:lnSpc>
                  <a:spcPts val="2184"/>
                </a:lnSpc>
              </a:pPr>
              <a:r>
                <a:rPr lang="en-US" sz="2000" i="1" spc="12">
                  <a:solidFill>
                    <a:schemeClr val="bg2"/>
                  </a:solidFill>
                  <a:ea typeface="Playfair Display Italics"/>
                  <a:cs typeface="Playfair Display Italics"/>
                  <a:sym typeface="Playfair Display Italics"/>
                </a:rPr>
                <a:t>raised</a:t>
              </a:r>
            </a:p>
          </p:txBody>
        </p:sp>
        <p:sp>
          <p:nvSpPr>
            <p:cNvPr id="10" name="TextBox 9">
              <a:extLst>
                <a:ext uri="{FF2B5EF4-FFF2-40B4-BE49-F238E27FC236}">
                  <a16:creationId xmlns:a16="http://schemas.microsoft.com/office/drawing/2014/main" id="{E47C21C2-D105-CF5A-4925-CCEFF1D59B02}"/>
                </a:ext>
              </a:extLst>
            </p:cNvPr>
            <p:cNvSpPr txBox="1"/>
            <p:nvPr/>
          </p:nvSpPr>
          <p:spPr>
            <a:xfrm>
              <a:off x="677605" y="1499352"/>
              <a:ext cx="2515968" cy="390339"/>
            </a:xfrm>
            <a:prstGeom prst="rect">
              <a:avLst/>
            </a:prstGeom>
          </p:spPr>
          <p:txBody>
            <a:bodyPr lIns="0" tIns="0" rIns="0" bIns="0" rtlCol="0" anchor="t">
              <a:spAutoFit/>
            </a:bodyPr>
            <a:lstStyle/>
            <a:p>
              <a:pPr>
                <a:lnSpc>
                  <a:spcPts val="3267"/>
                </a:lnSpc>
              </a:pPr>
              <a:r>
                <a:rPr lang="en-US" sz="2333" b="1" dirty="0">
                  <a:solidFill>
                    <a:schemeClr val="bg2"/>
                  </a:solidFill>
                  <a:latin typeface="+mj-lt"/>
                  <a:ea typeface="Public Sans Bold"/>
                  <a:cs typeface="Public Sans Bold"/>
                  <a:sym typeface="Public Sans Bold"/>
                </a:rPr>
                <a:t>1 year</a:t>
              </a:r>
            </a:p>
          </p:txBody>
        </p:sp>
        <p:sp>
          <p:nvSpPr>
            <p:cNvPr id="11" name="TextBox 10">
              <a:extLst>
                <a:ext uri="{FF2B5EF4-FFF2-40B4-BE49-F238E27FC236}">
                  <a16:creationId xmlns:a16="http://schemas.microsoft.com/office/drawing/2014/main" id="{BF2F91B9-A1B8-B148-0E07-26111F77FB1D}"/>
                </a:ext>
              </a:extLst>
            </p:cNvPr>
            <p:cNvSpPr txBox="1"/>
            <p:nvPr/>
          </p:nvSpPr>
          <p:spPr>
            <a:xfrm>
              <a:off x="3450849" y="1499352"/>
              <a:ext cx="2515968" cy="390339"/>
            </a:xfrm>
            <a:prstGeom prst="rect">
              <a:avLst/>
            </a:prstGeom>
          </p:spPr>
          <p:txBody>
            <a:bodyPr lIns="0" tIns="0" rIns="0" bIns="0" rtlCol="0" anchor="t">
              <a:spAutoFit/>
            </a:bodyPr>
            <a:lstStyle/>
            <a:p>
              <a:pPr>
                <a:lnSpc>
                  <a:spcPts val="3267"/>
                </a:lnSpc>
              </a:pPr>
              <a:r>
                <a:rPr lang="en-US" sz="2333" b="1" dirty="0">
                  <a:solidFill>
                    <a:schemeClr val="bg2"/>
                  </a:solidFill>
                  <a:latin typeface="+mj-lt"/>
                  <a:ea typeface="Public Sans Bold"/>
                  <a:cs typeface="Public Sans Bold"/>
                  <a:sym typeface="Public Sans Bold"/>
                </a:rPr>
                <a:t>290 k</a:t>
              </a:r>
            </a:p>
          </p:txBody>
        </p:sp>
        <p:sp>
          <p:nvSpPr>
            <p:cNvPr id="12" name="TextBox 11">
              <a:extLst>
                <a:ext uri="{FF2B5EF4-FFF2-40B4-BE49-F238E27FC236}">
                  <a16:creationId xmlns:a16="http://schemas.microsoft.com/office/drawing/2014/main" id="{19F75CF1-332A-B27A-BBA7-6D838662FCF4}"/>
                </a:ext>
              </a:extLst>
            </p:cNvPr>
            <p:cNvSpPr txBox="1"/>
            <p:nvPr/>
          </p:nvSpPr>
          <p:spPr>
            <a:xfrm>
              <a:off x="6233517" y="1499352"/>
              <a:ext cx="2515968" cy="390339"/>
            </a:xfrm>
            <a:prstGeom prst="rect">
              <a:avLst/>
            </a:prstGeom>
          </p:spPr>
          <p:txBody>
            <a:bodyPr lIns="0" tIns="0" rIns="0" bIns="0" rtlCol="0" anchor="t">
              <a:spAutoFit/>
            </a:bodyPr>
            <a:lstStyle/>
            <a:p>
              <a:pPr>
                <a:lnSpc>
                  <a:spcPts val="3267"/>
                </a:lnSpc>
              </a:pPr>
              <a:r>
                <a:rPr lang="en-US" sz="2333" b="1" dirty="0">
                  <a:solidFill>
                    <a:schemeClr val="bg2"/>
                  </a:solidFill>
                  <a:latin typeface="+mj-lt"/>
                  <a:ea typeface="Public Sans Bold"/>
                  <a:cs typeface="Public Sans Bold"/>
                  <a:sym typeface="Public Sans Bold"/>
                </a:rPr>
                <a:t>5 million</a:t>
              </a:r>
            </a:p>
          </p:txBody>
        </p:sp>
        <p:sp>
          <p:nvSpPr>
            <p:cNvPr id="13" name="TextBox 12">
              <a:extLst>
                <a:ext uri="{FF2B5EF4-FFF2-40B4-BE49-F238E27FC236}">
                  <a16:creationId xmlns:a16="http://schemas.microsoft.com/office/drawing/2014/main" id="{0EC608C7-865F-88A8-4EC4-2070F3527202}"/>
                </a:ext>
              </a:extLst>
            </p:cNvPr>
            <p:cNvSpPr txBox="1"/>
            <p:nvPr/>
          </p:nvSpPr>
          <p:spPr>
            <a:xfrm>
              <a:off x="9030730" y="1936402"/>
              <a:ext cx="2507773" cy="270472"/>
            </a:xfrm>
            <a:prstGeom prst="rect">
              <a:avLst/>
            </a:prstGeom>
          </p:spPr>
          <p:txBody>
            <a:bodyPr lIns="0" tIns="0" rIns="0" bIns="0" rtlCol="0" anchor="t">
              <a:spAutoFit/>
            </a:bodyPr>
            <a:lstStyle/>
            <a:p>
              <a:pPr>
                <a:lnSpc>
                  <a:spcPts val="2184"/>
                </a:lnSpc>
              </a:pPr>
              <a:r>
                <a:rPr lang="en-US" sz="2000" i="1" spc="12" dirty="0">
                  <a:solidFill>
                    <a:schemeClr val="tx2">
                      <a:lumMod val="85000"/>
                      <a:lumOff val="15000"/>
                    </a:schemeClr>
                  </a:solidFill>
                  <a:ea typeface="Playfair Display Italics"/>
                  <a:cs typeface="Playfair Display Italics"/>
                  <a:sym typeface="Playfair Display Italics"/>
                </a:rPr>
                <a:t>employees</a:t>
              </a:r>
            </a:p>
          </p:txBody>
        </p:sp>
        <p:sp>
          <p:nvSpPr>
            <p:cNvPr id="14" name="TextBox 13">
              <a:extLst>
                <a:ext uri="{FF2B5EF4-FFF2-40B4-BE49-F238E27FC236}">
                  <a16:creationId xmlns:a16="http://schemas.microsoft.com/office/drawing/2014/main" id="{99D68441-1A5E-4D14-8A09-7C454F35323D}"/>
                </a:ext>
              </a:extLst>
            </p:cNvPr>
            <p:cNvSpPr txBox="1"/>
            <p:nvPr/>
          </p:nvSpPr>
          <p:spPr>
            <a:xfrm>
              <a:off x="9022535" y="1499352"/>
              <a:ext cx="2515968" cy="390339"/>
            </a:xfrm>
            <a:prstGeom prst="rect">
              <a:avLst/>
            </a:prstGeom>
          </p:spPr>
          <p:txBody>
            <a:bodyPr lIns="0" tIns="0" rIns="0" bIns="0" rtlCol="0" anchor="t">
              <a:spAutoFit/>
            </a:bodyPr>
            <a:lstStyle/>
            <a:p>
              <a:pPr>
                <a:lnSpc>
                  <a:spcPts val="3267"/>
                </a:lnSpc>
              </a:pPr>
              <a:r>
                <a:rPr lang="en-US" sz="2333" b="1" dirty="0">
                  <a:solidFill>
                    <a:schemeClr val="tx2">
                      <a:lumMod val="85000"/>
                      <a:lumOff val="15000"/>
                    </a:schemeClr>
                  </a:solidFill>
                  <a:latin typeface="+mj-lt"/>
                  <a:ea typeface="Public Sans Bold"/>
                  <a:cs typeface="Public Sans Bold"/>
                  <a:sym typeface="Public Sans Bold"/>
                </a:rPr>
                <a:t>65</a:t>
              </a:r>
            </a:p>
          </p:txBody>
        </p:sp>
        <p:sp>
          <p:nvSpPr>
            <p:cNvPr id="15" name="TextBox 14">
              <a:extLst>
                <a:ext uri="{FF2B5EF4-FFF2-40B4-BE49-F238E27FC236}">
                  <a16:creationId xmlns:a16="http://schemas.microsoft.com/office/drawing/2014/main" id="{3DD7170C-F56A-7A22-7D81-65F541BF97D1}"/>
                </a:ext>
              </a:extLst>
            </p:cNvPr>
            <p:cNvSpPr txBox="1"/>
            <p:nvPr/>
          </p:nvSpPr>
          <p:spPr>
            <a:xfrm>
              <a:off x="677605" y="2697131"/>
              <a:ext cx="2515968" cy="2412542"/>
            </a:xfrm>
            <a:prstGeom prst="rect">
              <a:avLst/>
            </a:prstGeom>
          </p:spPr>
          <p:txBody>
            <a:bodyPr lIns="0" tIns="0" rIns="0" bIns="0" rtlCol="0" anchor="t">
              <a:spAutoFit/>
            </a:bodyPr>
            <a:lstStyle/>
            <a:p>
              <a:pPr>
                <a:lnSpc>
                  <a:spcPts val="1773"/>
                </a:lnSpc>
              </a:pPr>
              <a:r>
                <a:rPr lang="en-CA" sz="1200" b="0" i="0" dirty="0">
                  <a:solidFill>
                    <a:schemeClr val="bg2"/>
                  </a:solidFill>
                  <a:effectLst/>
                  <a:latin typeface="+mn-lt"/>
                  <a:cs typeface="Aparajita" panose="02020603050405020304" pitchFamily="18" charset="0"/>
                </a:rPr>
                <a:t>Lorem ipsum dolor sit </a:t>
              </a:r>
              <a:r>
                <a:rPr lang="en-CA" sz="1200" b="0" i="0" dirty="0" err="1">
                  <a:solidFill>
                    <a:schemeClr val="bg2"/>
                  </a:solidFill>
                  <a:effectLst/>
                  <a:latin typeface="+mn-lt"/>
                  <a:cs typeface="Aparajita" panose="02020603050405020304" pitchFamily="18" charset="0"/>
                </a:rPr>
                <a:t>amet</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consectetur</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adipiscing</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elit</a:t>
              </a:r>
              <a:r>
                <a:rPr lang="en-CA" sz="1200" b="0" i="0" dirty="0">
                  <a:solidFill>
                    <a:schemeClr val="bg2"/>
                  </a:solidFill>
                  <a:effectLst/>
                  <a:latin typeface="+mn-lt"/>
                  <a:cs typeface="Aparajita" panose="02020603050405020304" pitchFamily="18" charset="0"/>
                </a:rPr>
                <a:t>, sed do </a:t>
              </a:r>
              <a:r>
                <a:rPr lang="en-CA" sz="1200" b="0" i="0" dirty="0" err="1">
                  <a:solidFill>
                    <a:schemeClr val="bg2"/>
                  </a:solidFill>
                  <a:effectLst/>
                  <a:latin typeface="+mn-lt"/>
                  <a:cs typeface="Aparajita" panose="02020603050405020304" pitchFamily="18" charset="0"/>
                </a:rPr>
                <a:t>eiusmod</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tempor</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incididunt</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ut</a:t>
              </a:r>
              <a:r>
                <a:rPr lang="en-CA" sz="1200" b="0" i="0" dirty="0">
                  <a:solidFill>
                    <a:schemeClr val="bg2"/>
                  </a:solidFill>
                  <a:effectLst/>
                  <a:latin typeface="+mn-lt"/>
                  <a:cs typeface="Aparajita" panose="02020603050405020304" pitchFamily="18" charset="0"/>
                </a:rPr>
                <a:t> labore et dolore magna </a:t>
              </a:r>
              <a:r>
                <a:rPr lang="en-CA" sz="1200" b="0" i="0" dirty="0" err="1">
                  <a:solidFill>
                    <a:schemeClr val="bg2"/>
                  </a:solidFill>
                  <a:effectLst/>
                  <a:latin typeface="+mn-lt"/>
                  <a:cs typeface="Aparajita" panose="02020603050405020304" pitchFamily="18" charset="0"/>
                </a:rPr>
                <a:t>aliqua</a:t>
              </a:r>
              <a:r>
                <a:rPr lang="en-CA" sz="1200" b="0" i="0" dirty="0">
                  <a:solidFill>
                    <a:schemeClr val="bg2"/>
                  </a:solidFill>
                  <a:effectLst/>
                  <a:latin typeface="+mn-lt"/>
                  <a:cs typeface="Aparajita" panose="02020603050405020304" pitchFamily="18" charset="0"/>
                </a:rPr>
                <a:t>. Ut </a:t>
              </a:r>
              <a:r>
                <a:rPr lang="en-CA" sz="1200" b="0" i="0" dirty="0" err="1">
                  <a:solidFill>
                    <a:schemeClr val="bg2"/>
                  </a:solidFill>
                  <a:effectLst/>
                  <a:latin typeface="+mn-lt"/>
                  <a:cs typeface="Aparajita" panose="02020603050405020304" pitchFamily="18" charset="0"/>
                </a:rPr>
                <a:t>enim</a:t>
              </a:r>
              <a:r>
                <a:rPr lang="en-CA" sz="1200" b="0" i="0" dirty="0">
                  <a:solidFill>
                    <a:schemeClr val="bg2"/>
                  </a:solidFill>
                  <a:effectLst/>
                  <a:latin typeface="+mn-lt"/>
                  <a:cs typeface="Aparajita" panose="02020603050405020304" pitchFamily="18" charset="0"/>
                </a:rPr>
                <a:t> ad minim </a:t>
              </a:r>
              <a:r>
                <a:rPr lang="en-CA" sz="1200" b="0" i="0" dirty="0" err="1">
                  <a:solidFill>
                    <a:schemeClr val="bg2"/>
                  </a:solidFill>
                  <a:effectLst/>
                  <a:latin typeface="+mn-lt"/>
                  <a:cs typeface="Aparajita" panose="02020603050405020304" pitchFamily="18" charset="0"/>
                </a:rPr>
                <a:t>veniam</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quis</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nostrud</a:t>
              </a:r>
              <a:r>
                <a:rPr lang="en-CA" sz="1200" b="0" i="0" dirty="0">
                  <a:solidFill>
                    <a:schemeClr val="bg2"/>
                  </a:solidFill>
                  <a:effectLst/>
                  <a:latin typeface="+mn-lt"/>
                  <a:cs typeface="Aparajita" panose="02020603050405020304" pitchFamily="18" charset="0"/>
                </a:rPr>
                <a:t> exercitation. Lorem ipsum dolor sit </a:t>
              </a:r>
              <a:r>
                <a:rPr lang="en-CA" sz="1200" b="0" i="0" dirty="0" err="1">
                  <a:solidFill>
                    <a:schemeClr val="bg2"/>
                  </a:solidFill>
                  <a:effectLst/>
                  <a:latin typeface="+mn-lt"/>
                  <a:cs typeface="Aparajita" panose="02020603050405020304" pitchFamily="18" charset="0"/>
                </a:rPr>
                <a:t>amet</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consectetur</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adipiscing</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elit</a:t>
              </a:r>
              <a:r>
                <a:rPr lang="en-CA" sz="1200" b="0" i="0" dirty="0">
                  <a:solidFill>
                    <a:schemeClr val="bg2"/>
                  </a:solidFill>
                  <a:effectLst/>
                  <a:latin typeface="+mn-lt"/>
                  <a:cs typeface="Aparajita" panose="02020603050405020304" pitchFamily="18" charset="0"/>
                </a:rPr>
                <a:t>, sed do </a:t>
              </a:r>
              <a:r>
                <a:rPr lang="en-CA" sz="1200" b="0" i="0" dirty="0" err="1">
                  <a:solidFill>
                    <a:schemeClr val="bg2"/>
                  </a:solidFill>
                  <a:effectLst/>
                  <a:latin typeface="+mn-lt"/>
                  <a:cs typeface="Aparajita" panose="02020603050405020304" pitchFamily="18" charset="0"/>
                </a:rPr>
                <a:t>eiusmod</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tempor</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incididunt</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ut</a:t>
              </a:r>
              <a:r>
                <a:rPr lang="en-CA" sz="1200" b="0" i="0" dirty="0">
                  <a:solidFill>
                    <a:schemeClr val="bg2"/>
                  </a:solidFill>
                  <a:effectLst/>
                  <a:latin typeface="+mn-lt"/>
                  <a:cs typeface="Aparajita" panose="02020603050405020304" pitchFamily="18" charset="0"/>
                </a:rPr>
                <a:t> labore et dolore magna </a:t>
              </a:r>
              <a:r>
                <a:rPr lang="en-CA" sz="1200" b="0" i="0" dirty="0" err="1">
                  <a:solidFill>
                    <a:schemeClr val="bg2"/>
                  </a:solidFill>
                  <a:effectLst/>
                  <a:latin typeface="+mn-lt"/>
                  <a:cs typeface="Aparajita" panose="02020603050405020304" pitchFamily="18" charset="0"/>
                </a:rPr>
                <a:t>aliqua</a:t>
              </a:r>
              <a:r>
                <a:rPr lang="en-CA" sz="1200" b="0" i="0" dirty="0">
                  <a:solidFill>
                    <a:schemeClr val="bg2"/>
                  </a:solidFill>
                  <a:effectLst/>
                  <a:latin typeface="+mn-lt"/>
                  <a:cs typeface="Aparajita" panose="02020603050405020304" pitchFamily="18" charset="0"/>
                </a:rPr>
                <a:t>. Ut </a:t>
              </a:r>
              <a:r>
                <a:rPr lang="en-CA" sz="1200" b="0" i="0" dirty="0" err="1">
                  <a:solidFill>
                    <a:schemeClr val="bg2"/>
                  </a:solidFill>
                  <a:effectLst/>
                  <a:latin typeface="+mn-lt"/>
                  <a:cs typeface="Aparajita" panose="02020603050405020304" pitchFamily="18" charset="0"/>
                </a:rPr>
                <a:t>enim</a:t>
              </a:r>
              <a:r>
                <a:rPr lang="en-CA" sz="1200" b="0" i="0" dirty="0">
                  <a:solidFill>
                    <a:schemeClr val="bg2"/>
                  </a:solidFill>
                  <a:effectLst/>
                  <a:latin typeface="+mn-lt"/>
                  <a:cs typeface="Aparajita" panose="02020603050405020304" pitchFamily="18" charset="0"/>
                </a:rPr>
                <a:t> ad minim </a:t>
              </a:r>
              <a:r>
                <a:rPr lang="en-CA" sz="1200" b="0" i="0" dirty="0" err="1">
                  <a:solidFill>
                    <a:schemeClr val="bg2"/>
                  </a:solidFill>
                  <a:effectLst/>
                  <a:latin typeface="+mn-lt"/>
                  <a:cs typeface="Aparajita" panose="02020603050405020304" pitchFamily="18" charset="0"/>
                </a:rPr>
                <a:t>veniam</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quis</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nostrud</a:t>
              </a:r>
              <a:r>
                <a:rPr lang="en-CA" sz="1200" b="0" i="0" dirty="0">
                  <a:solidFill>
                    <a:schemeClr val="bg2"/>
                  </a:solidFill>
                  <a:effectLst/>
                  <a:latin typeface="+mn-lt"/>
                  <a:cs typeface="Aparajita" panose="02020603050405020304" pitchFamily="18" charset="0"/>
                </a:rPr>
                <a:t> exercitation.</a:t>
              </a:r>
              <a:endParaRPr lang="en-US" sz="1200" dirty="0">
                <a:solidFill>
                  <a:schemeClr val="bg2"/>
                </a:solidFill>
                <a:ea typeface="Public Sans"/>
                <a:cs typeface="Public Sans"/>
                <a:sym typeface="Public Sans"/>
              </a:endParaRPr>
            </a:p>
          </p:txBody>
        </p:sp>
        <p:sp>
          <p:nvSpPr>
            <p:cNvPr id="16" name="TextBox 15">
              <a:extLst>
                <a:ext uri="{FF2B5EF4-FFF2-40B4-BE49-F238E27FC236}">
                  <a16:creationId xmlns:a16="http://schemas.microsoft.com/office/drawing/2014/main" id="{AB5D517A-E4B3-CFAA-3DFC-1D8F37D845FB}"/>
                </a:ext>
              </a:extLst>
            </p:cNvPr>
            <p:cNvSpPr txBox="1"/>
            <p:nvPr/>
          </p:nvSpPr>
          <p:spPr>
            <a:xfrm>
              <a:off x="3450850" y="2697131"/>
              <a:ext cx="2514705" cy="2412542"/>
            </a:xfrm>
            <a:prstGeom prst="rect">
              <a:avLst/>
            </a:prstGeom>
          </p:spPr>
          <p:txBody>
            <a:bodyPr lIns="0" tIns="0" rIns="0" bIns="0" rtlCol="0" anchor="t">
              <a:spAutoFit/>
            </a:bodyPr>
            <a:lstStyle/>
            <a:p>
              <a:pPr>
                <a:lnSpc>
                  <a:spcPts val="1773"/>
                </a:lnSpc>
              </a:pPr>
              <a:r>
                <a:rPr lang="en-CA" sz="1200" b="0" i="0" dirty="0">
                  <a:solidFill>
                    <a:schemeClr val="bg2"/>
                  </a:solidFill>
                  <a:effectLst/>
                  <a:latin typeface="+mn-lt"/>
                  <a:cs typeface="Aparajita" panose="02020603050405020304" pitchFamily="18" charset="0"/>
                </a:rPr>
                <a:t>Lorem ipsum dolor sit </a:t>
              </a:r>
              <a:r>
                <a:rPr lang="en-CA" sz="1200" b="0" i="0" dirty="0" err="1">
                  <a:solidFill>
                    <a:schemeClr val="bg2"/>
                  </a:solidFill>
                  <a:effectLst/>
                  <a:latin typeface="+mn-lt"/>
                  <a:cs typeface="Aparajita" panose="02020603050405020304" pitchFamily="18" charset="0"/>
                </a:rPr>
                <a:t>amet</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consectetur</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adipiscing</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elit</a:t>
              </a:r>
              <a:r>
                <a:rPr lang="en-CA" sz="1200" b="0" i="0" dirty="0">
                  <a:solidFill>
                    <a:schemeClr val="bg2"/>
                  </a:solidFill>
                  <a:effectLst/>
                  <a:latin typeface="+mn-lt"/>
                  <a:cs typeface="Aparajita" panose="02020603050405020304" pitchFamily="18" charset="0"/>
                </a:rPr>
                <a:t>, sed do </a:t>
              </a:r>
              <a:r>
                <a:rPr lang="en-CA" sz="1200" b="0" i="0" dirty="0" err="1">
                  <a:solidFill>
                    <a:schemeClr val="bg2"/>
                  </a:solidFill>
                  <a:effectLst/>
                  <a:latin typeface="+mn-lt"/>
                  <a:cs typeface="Aparajita" panose="02020603050405020304" pitchFamily="18" charset="0"/>
                </a:rPr>
                <a:t>eiusmod</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tempor</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incididunt</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ut</a:t>
              </a:r>
              <a:r>
                <a:rPr lang="en-CA" sz="1200" b="0" i="0" dirty="0">
                  <a:solidFill>
                    <a:schemeClr val="bg2"/>
                  </a:solidFill>
                  <a:effectLst/>
                  <a:latin typeface="+mn-lt"/>
                  <a:cs typeface="Aparajita" panose="02020603050405020304" pitchFamily="18" charset="0"/>
                </a:rPr>
                <a:t> labore et dolore magna </a:t>
              </a:r>
              <a:r>
                <a:rPr lang="en-CA" sz="1200" b="0" i="0" dirty="0" err="1">
                  <a:solidFill>
                    <a:schemeClr val="bg2"/>
                  </a:solidFill>
                  <a:effectLst/>
                  <a:latin typeface="+mn-lt"/>
                  <a:cs typeface="Aparajita" panose="02020603050405020304" pitchFamily="18" charset="0"/>
                </a:rPr>
                <a:t>aliqua</a:t>
              </a:r>
              <a:r>
                <a:rPr lang="en-CA" sz="1200" b="0" i="0" dirty="0">
                  <a:solidFill>
                    <a:schemeClr val="bg2"/>
                  </a:solidFill>
                  <a:effectLst/>
                  <a:latin typeface="+mn-lt"/>
                  <a:cs typeface="Aparajita" panose="02020603050405020304" pitchFamily="18" charset="0"/>
                </a:rPr>
                <a:t>. Ut </a:t>
              </a:r>
              <a:r>
                <a:rPr lang="en-CA" sz="1200" b="0" i="0" dirty="0" err="1">
                  <a:solidFill>
                    <a:schemeClr val="bg2"/>
                  </a:solidFill>
                  <a:effectLst/>
                  <a:latin typeface="+mn-lt"/>
                  <a:cs typeface="Aparajita" panose="02020603050405020304" pitchFamily="18" charset="0"/>
                </a:rPr>
                <a:t>enim</a:t>
              </a:r>
              <a:r>
                <a:rPr lang="en-CA" sz="1200" b="0" i="0" dirty="0">
                  <a:solidFill>
                    <a:schemeClr val="bg2"/>
                  </a:solidFill>
                  <a:effectLst/>
                  <a:latin typeface="+mn-lt"/>
                  <a:cs typeface="Aparajita" panose="02020603050405020304" pitchFamily="18" charset="0"/>
                </a:rPr>
                <a:t> ad minim </a:t>
              </a:r>
              <a:r>
                <a:rPr lang="en-CA" sz="1200" b="0" i="0" dirty="0" err="1">
                  <a:solidFill>
                    <a:schemeClr val="bg2"/>
                  </a:solidFill>
                  <a:effectLst/>
                  <a:latin typeface="+mn-lt"/>
                  <a:cs typeface="Aparajita" panose="02020603050405020304" pitchFamily="18" charset="0"/>
                </a:rPr>
                <a:t>veniam</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quis</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nostrud</a:t>
              </a:r>
              <a:r>
                <a:rPr lang="en-CA" sz="1200" b="0" i="0" dirty="0">
                  <a:solidFill>
                    <a:schemeClr val="bg2"/>
                  </a:solidFill>
                  <a:effectLst/>
                  <a:latin typeface="+mn-lt"/>
                  <a:cs typeface="Aparajita" panose="02020603050405020304" pitchFamily="18" charset="0"/>
                </a:rPr>
                <a:t> exercitation. Lorem ipsum dolor sit </a:t>
              </a:r>
              <a:r>
                <a:rPr lang="en-CA" sz="1200" b="0" i="0" dirty="0" err="1">
                  <a:solidFill>
                    <a:schemeClr val="bg2"/>
                  </a:solidFill>
                  <a:effectLst/>
                  <a:latin typeface="+mn-lt"/>
                  <a:cs typeface="Aparajita" panose="02020603050405020304" pitchFamily="18" charset="0"/>
                </a:rPr>
                <a:t>amet</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consectetur</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adipiscing</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elit</a:t>
              </a:r>
              <a:r>
                <a:rPr lang="en-CA" sz="1200" b="0" i="0" dirty="0">
                  <a:solidFill>
                    <a:schemeClr val="bg2"/>
                  </a:solidFill>
                  <a:effectLst/>
                  <a:latin typeface="+mn-lt"/>
                  <a:cs typeface="Aparajita" panose="02020603050405020304" pitchFamily="18" charset="0"/>
                </a:rPr>
                <a:t>, sed do </a:t>
              </a:r>
              <a:r>
                <a:rPr lang="en-CA" sz="1200" b="0" i="0" dirty="0" err="1">
                  <a:solidFill>
                    <a:schemeClr val="bg2"/>
                  </a:solidFill>
                  <a:effectLst/>
                  <a:latin typeface="+mn-lt"/>
                  <a:cs typeface="Aparajita" panose="02020603050405020304" pitchFamily="18" charset="0"/>
                </a:rPr>
                <a:t>eiusmod</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tempor</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incididunt</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ut</a:t>
              </a:r>
              <a:r>
                <a:rPr lang="en-CA" sz="1200" b="0" i="0" dirty="0">
                  <a:solidFill>
                    <a:schemeClr val="bg2"/>
                  </a:solidFill>
                  <a:effectLst/>
                  <a:latin typeface="+mn-lt"/>
                  <a:cs typeface="Aparajita" panose="02020603050405020304" pitchFamily="18" charset="0"/>
                </a:rPr>
                <a:t> labore et dolore magna </a:t>
              </a:r>
              <a:r>
                <a:rPr lang="en-CA" sz="1200" b="0" i="0" dirty="0" err="1">
                  <a:solidFill>
                    <a:schemeClr val="bg2"/>
                  </a:solidFill>
                  <a:effectLst/>
                  <a:latin typeface="+mn-lt"/>
                  <a:cs typeface="Aparajita" panose="02020603050405020304" pitchFamily="18" charset="0"/>
                </a:rPr>
                <a:t>aliqua</a:t>
              </a:r>
              <a:r>
                <a:rPr lang="en-CA" sz="1200" b="0" i="0" dirty="0">
                  <a:solidFill>
                    <a:schemeClr val="bg2"/>
                  </a:solidFill>
                  <a:effectLst/>
                  <a:latin typeface="+mn-lt"/>
                  <a:cs typeface="Aparajita" panose="02020603050405020304" pitchFamily="18" charset="0"/>
                </a:rPr>
                <a:t>. Ut </a:t>
              </a:r>
              <a:r>
                <a:rPr lang="en-CA" sz="1200" b="0" i="0" dirty="0" err="1">
                  <a:solidFill>
                    <a:schemeClr val="bg2"/>
                  </a:solidFill>
                  <a:effectLst/>
                  <a:latin typeface="+mn-lt"/>
                  <a:cs typeface="Aparajita" panose="02020603050405020304" pitchFamily="18" charset="0"/>
                </a:rPr>
                <a:t>enim</a:t>
              </a:r>
              <a:r>
                <a:rPr lang="en-CA" sz="1200" b="0" i="0" dirty="0">
                  <a:solidFill>
                    <a:schemeClr val="bg2"/>
                  </a:solidFill>
                  <a:effectLst/>
                  <a:latin typeface="+mn-lt"/>
                  <a:cs typeface="Aparajita" panose="02020603050405020304" pitchFamily="18" charset="0"/>
                </a:rPr>
                <a:t> ad minim </a:t>
              </a:r>
              <a:r>
                <a:rPr lang="en-CA" sz="1200" b="0" i="0" dirty="0" err="1">
                  <a:solidFill>
                    <a:schemeClr val="bg2"/>
                  </a:solidFill>
                  <a:effectLst/>
                  <a:latin typeface="+mn-lt"/>
                  <a:cs typeface="Aparajita" panose="02020603050405020304" pitchFamily="18" charset="0"/>
                </a:rPr>
                <a:t>veniam</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quis</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nostrud</a:t>
              </a:r>
              <a:r>
                <a:rPr lang="en-CA" sz="1200" b="0" i="0" dirty="0">
                  <a:solidFill>
                    <a:schemeClr val="bg2"/>
                  </a:solidFill>
                  <a:effectLst/>
                  <a:latin typeface="+mn-lt"/>
                  <a:cs typeface="Aparajita" panose="02020603050405020304" pitchFamily="18" charset="0"/>
                </a:rPr>
                <a:t> exercitation.</a:t>
              </a:r>
              <a:endParaRPr lang="en-US" sz="1200" dirty="0">
                <a:solidFill>
                  <a:schemeClr val="bg2"/>
                </a:solidFill>
                <a:ea typeface="Public Sans"/>
                <a:cs typeface="Public Sans"/>
                <a:sym typeface="Public Sans"/>
              </a:endParaRPr>
            </a:p>
          </p:txBody>
        </p:sp>
        <p:sp>
          <p:nvSpPr>
            <p:cNvPr id="17" name="TextBox 16">
              <a:extLst>
                <a:ext uri="{FF2B5EF4-FFF2-40B4-BE49-F238E27FC236}">
                  <a16:creationId xmlns:a16="http://schemas.microsoft.com/office/drawing/2014/main" id="{45601245-0892-6E98-0439-1FEC2BFA917B}"/>
                </a:ext>
              </a:extLst>
            </p:cNvPr>
            <p:cNvSpPr txBox="1"/>
            <p:nvPr/>
          </p:nvSpPr>
          <p:spPr>
            <a:xfrm>
              <a:off x="6222832" y="2697131"/>
              <a:ext cx="2514705" cy="2412542"/>
            </a:xfrm>
            <a:prstGeom prst="rect">
              <a:avLst/>
            </a:prstGeom>
          </p:spPr>
          <p:txBody>
            <a:bodyPr lIns="0" tIns="0" rIns="0" bIns="0" rtlCol="0" anchor="t">
              <a:spAutoFit/>
            </a:bodyPr>
            <a:lstStyle/>
            <a:p>
              <a:pPr>
                <a:lnSpc>
                  <a:spcPts val="1773"/>
                </a:lnSpc>
              </a:pPr>
              <a:r>
                <a:rPr lang="en-CA" sz="1200" b="0" i="0" dirty="0">
                  <a:solidFill>
                    <a:schemeClr val="bg2"/>
                  </a:solidFill>
                  <a:effectLst/>
                  <a:latin typeface="+mn-lt"/>
                  <a:cs typeface="Aparajita" panose="02020603050405020304" pitchFamily="18" charset="0"/>
                </a:rPr>
                <a:t>Lorem ipsum dolor sit </a:t>
              </a:r>
              <a:r>
                <a:rPr lang="en-CA" sz="1200" b="0" i="0" dirty="0" err="1">
                  <a:solidFill>
                    <a:schemeClr val="bg2"/>
                  </a:solidFill>
                  <a:effectLst/>
                  <a:latin typeface="+mn-lt"/>
                  <a:cs typeface="Aparajita" panose="02020603050405020304" pitchFamily="18" charset="0"/>
                </a:rPr>
                <a:t>amet</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consectetur</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adipiscing</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elit</a:t>
              </a:r>
              <a:r>
                <a:rPr lang="en-CA" sz="1200" b="0" i="0" dirty="0">
                  <a:solidFill>
                    <a:schemeClr val="bg2"/>
                  </a:solidFill>
                  <a:effectLst/>
                  <a:latin typeface="+mn-lt"/>
                  <a:cs typeface="Aparajita" panose="02020603050405020304" pitchFamily="18" charset="0"/>
                </a:rPr>
                <a:t>, sed do </a:t>
              </a:r>
              <a:r>
                <a:rPr lang="en-CA" sz="1200" b="0" i="0" dirty="0" err="1">
                  <a:solidFill>
                    <a:schemeClr val="bg2"/>
                  </a:solidFill>
                  <a:effectLst/>
                  <a:latin typeface="+mn-lt"/>
                  <a:cs typeface="Aparajita" panose="02020603050405020304" pitchFamily="18" charset="0"/>
                </a:rPr>
                <a:t>eiusmod</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tempor</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incididunt</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ut</a:t>
              </a:r>
              <a:r>
                <a:rPr lang="en-CA" sz="1200" b="0" i="0" dirty="0">
                  <a:solidFill>
                    <a:schemeClr val="bg2"/>
                  </a:solidFill>
                  <a:effectLst/>
                  <a:latin typeface="+mn-lt"/>
                  <a:cs typeface="Aparajita" panose="02020603050405020304" pitchFamily="18" charset="0"/>
                </a:rPr>
                <a:t> labore et dolore magna </a:t>
              </a:r>
              <a:r>
                <a:rPr lang="en-CA" sz="1200" b="0" i="0" dirty="0" err="1">
                  <a:solidFill>
                    <a:schemeClr val="bg2"/>
                  </a:solidFill>
                  <a:effectLst/>
                  <a:latin typeface="+mn-lt"/>
                  <a:cs typeface="Aparajita" panose="02020603050405020304" pitchFamily="18" charset="0"/>
                </a:rPr>
                <a:t>aliqua</a:t>
              </a:r>
              <a:r>
                <a:rPr lang="en-CA" sz="1200" b="0" i="0" dirty="0">
                  <a:solidFill>
                    <a:schemeClr val="bg2"/>
                  </a:solidFill>
                  <a:effectLst/>
                  <a:latin typeface="+mn-lt"/>
                  <a:cs typeface="Aparajita" panose="02020603050405020304" pitchFamily="18" charset="0"/>
                </a:rPr>
                <a:t>. Ut </a:t>
              </a:r>
              <a:r>
                <a:rPr lang="en-CA" sz="1200" b="0" i="0" dirty="0" err="1">
                  <a:solidFill>
                    <a:schemeClr val="bg2"/>
                  </a:solidFill>
                  <a:effectLst/>
                  <a:latin typeface="+mn-lt"/>
                  <a:cs typeface="Aparajita" panose="02020603050405020304" pitchFamily="18" charset="0"/>
                </a:rPr>
                <a:t>enim</a:t>
              </a:r>
              <a:r>
                <a:rPr lang="en-CA" sz="1200" b="0" i="0" dirty="0">
                  <a:solidFill>
                    <a:schemeClr val="bg2"/>
                  </a:solidFill>
                  <a:effectLst/>
                  <a:latin typeface="+mn-lt"/>
                  <a:cs typeface="Aparajita" panose="02020603050405020304" pitchFamily="18" charset="0"/>
                </a:rPr>
                <a:t> ad minim </a:t>
              </a:r>
              <a:r>
                <a:rPr lang="en-CA" sz="1200" b="0" i="0" dirty="0" err="1">
                  <a:solidFill>
                    <a:schemeClr val="bg2"/>
                  </a:solidFill>
                  <a:effectLst/>
                  <a:latin typeface="+mn-lt"/>
                  <a:cs typeface="Aparajita" panose="02020603050405020304" pitchFamily="18" charset="0"/>
                </a:rPr>
                <a:t>veniam</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quis</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nostrud</a:t>
              </a:r>
              <a:r>
                <a:rPr lang="en-CA" sz="1200" b="0" i="0" dirty="0">
                  <a:solidFill>
                    <a:schemeClr val="bg2"/>
                  </a:solidFill>
                  <a:effectLst/>
                  <a:latin typeface="+mn-lt"/>
                  <a:cs typeface="Aparajita" panose="02020603050405020304" pitchFamily="18" charset="0"/>
                </a:rPr>
                <a:t> exercitation. Lorem ipsum dolor sit </a:t>
              </a:r>
              <a:r>
                <a:rPr lang="en-CA" sz="1200" b="0" i="0" dirty="0" err="1">
                  <a:solidFill>
                    <a:schemeClr val="bg2"/>
                  </a:solidFill>
                  <a:effectLst/>
                  <a:latin typeface="+mn-lt"/>
                  <a:cs typeface="Aparajita" panose="02020603050405020304" pitchFamily="18" charset="0"/>
                </a:rPr>
                <a:t>amet</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consectetur</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adipiscing</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elit</a:t>
              </a:r>
              <a:r>
                <a:rPr lang="en-CA" sz="1200" b="0" i="0" dirty="0">
                  <a:solidFill>
                    <a:schemeClr val="bg2"/>
                  </a:solidFill>
                  <a:effectLst/>
                  <a:latin typeface="+mn-lt"/>
                  <a:cs typeface="Aparajita" panose="02020603050405020304" pitchFamily="18" charset="0"/>
                </a:rPr>
                <a:t>, sed do </a:t>
              </a:r>
              <a:r>
                <a:rPr lang="en-CA" sz="1200" b="0" i="0" dirty="0" err="1">
                  <a:solidFill>
                    <a:schemeClr val="bg2"/>
                  </a:solidFill>
                  <a:effectLst/>
                  <a:latin typeface="+mn-lt"/>
                  <a:cs typeface="Aparajita" panose="02020603050405020304" pitchFamily="18" charset="0"/>
                </a:rPr>
                <a:t>eiusmod</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tempor</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incididunt</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ut</a:t>
              </a:r>
              <a:r>
                <a:rPr lang="en-CA" sz="1200" b="0" i="0" dirty="0">
                  <a:solidFill>
                    <a:schemeClr val="bg2"/>
                  </a:solidFill>
                  <a:effectLst/>
                  <a:latin typeface="+mn-lt"/>
                  <a:cs typeface="Aparajita" panose="02020603050405020304" pitchFamily="18" charset="0"/>
                </a:rPr>
                <a:t> labore et dolore magna </a:t>
              </a:r>
              <a:r>
                <a:rPr lang="en-CA" sz="1200" b="0" i="0" dirty="0" err="1">
                  <a:solidFill>
                    <a:schemeClr val="bg2"/>
                  </a:solidFill>
                  <a:effectLst/>
                  <a:latin typeface="+mn-lt"/>
                  <a:cs typeface="Aparajita" panose="02020603050405020304" pitchFamily="18" charset="0"/>
                </a:rPr>
                <a:t>aliqua</a:t>
              </a:r>
              <a:r>
                <a:rPr lang="en-CA" sz="1200" b="0" i="0" dirty="0">
                  <a:solidFill>
                    <a:schemeClr val="bg2"/>
                  </a:solidFill>
                  <a:effectLst/>
                  <a:latin typeface="+mn-lt"/>
                  <a:cs typeface="Aparajita" panose="02020603050405020304" pitchFamily="18" charset="0"/>
                </a:rPr>
                <a:t>. Ut </a:t>
              </a:r>
              <a:r>
                <a:rPr lang="en-CA" sz="1200" b="0" i="0" dirty="0" err="1">
                  <a:solidFill>
                    <a:schemeClr val="bg2"/>
                  </a:solidFill>
                  <a:effectLst/>
                  <a:latin typeface="+mn-lt"/>
                  <a:cs typeface="Aparajita" panose="02020603050405020304" pitchFamily="18" charset="0"/>
                </a:rPr>
                <a:t>enim</a:t>
              </a:r>
              <a:r>
                <a:rPr lang="en-CA" sz="1200" b="0" i="0" dirty="0">
                  <a:solidFill>
                    <a:schemeClr val="bg2"/>
                  </a:solidFill>
                  <a:effectLst/>
                  <a:latin typeface="+mn-lt"/>
                  <a:cs typeface="Aparajita" panose="02020603050405020304" pitchFamily="18" charset="0"/>
                </a:rPr>
                <a:t> ad minim </a:t>
              </a:r>
              <a:r>
                <a:rPr lang="en-CA" sz="1200" b="0" i="0" dirty="0" err="1">
                  <a:solidFill>
                    <a:schemeClr val="bg2"/>
                  </a:solidFill>
                  <a:effectLst/>
                  <a:latin typeface="+mn-lt"/>
                  <a:cs typeface="Aparajita" panose="02020603050405020304" pitchFamily="18" charset="0"/>
                </a:rPr>
                <a:t>veniam</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quis</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nostrud</a:t>
              </a:r>
              <a:r>
                <a:rPr lang="en-CA" sz="1200" b="0" i="0" dirty="0">
                  <a:solidFill>
                    <a:schemeClr val="bg2"/>
                  </a:solidFill>
                  <a:effectLst/>
                  <a:latin typeface="+mn-lt"/>
                  <a:cs typeface="Aparajita" panose="02020603050405020304" pitchFamily="18" charset="0"/>
                </a:rPr>
                <a:t> exercitation.</a:t>
              </a:r>
              <a:endParaRPr lang="en-US" sz="1200" dirty="0">
                <a:solidFill>
                  <a:schemeClr val="bg2"/>
                </a:solidFill>
                <a:ea typeface="Public Sans"/>
                <a:cs typeface="Public Sans"/>
                <a:sym typeface="Public Sans"/>
              </a:endParaRPr>
            </a:p>
          </p:txBody>
        </p:sp>
        <p:sp>
          <p:nvSpPr>
            <p:cNvPr id="18" name="TextBox 17">
              <a:extLst>
                <a:ext uri="{FF2B5EF4-FFF2-40B4-BE49-F238E27FC236}">
                  <a16:creationId xmlns:a16="http://schemas.microsoft.com/office/drawing/2014/main" id="{A32078FF-CC89-94EB-F06A-57F96CA3E4F6}"/>
                </a:ext>
              </a:extLst>
            </p:cNvPr>
            <p:cNvSpPr txBox="1"/>
            <p:nvPr/>
          </p:nvSpPr>
          <p:spPr>
            <a:xfrm>
              <a:off x="8994813" y="2697131"/>
              <a:ext cx="2511387" cy="2412542"/>
            </a:xfrm>
            <a:prstGeom prst="rect">
              <a:avLst/>
            </a:prstGeom>
          </p:spPr>
          <p:txBody>
            <a:bodyPr lIns="0" tIns="0" rIns="0" bIns="0" rtlCol="0" anchor="t">
              <a:spAutoFit/>
            </a:bodyPr>
            <a:lstStyle/>
            <a:p>
              <a:pPr>
                <a:lnSpc>
                  <a:spcPts val="1773"/>
                </a:lnSpc>
              </a:pPr>
              <a:r>
                <a:rPr lang="en-CA" sz="1200" b="0" i="0" dirty="0">
                  <a:solidFill>
                    <a:schemeClr val="bg2"/>
                  </a:solidFill>
                  <a:effectLst/>
                  <a:latin typeface="+mn-lt"/>
                  <a:cs typeface="Aparajita" panose="02020603050405020304" pitchFamily="18" charset="0"/>
                </a:rPr>
                <a:t>Lorem ipsum dolor sit </a:t>
              </a:r>
              <a:r>
                <a:rPr lang="en-CA" sz="1200" b="0" i="0" dirty="0" err="1">
                  <a:solidFill>
                    <a:schemeClr val="bg2"/>
                  </a:solidFill>
                  <a:effectLst/>
                  <a:latin typeface="+mn-lt"/>
                  <a:cs typeface="Aparajita" panose="02020603050405020304" pitchFamily="18" charset="0"/>
                </a:rPr>
                <a:t>amet</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consectetur</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adipiscing</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elit</a:t>
              </a:r>
              <a:r>
                <a:rPr lang="en-CA" sz="1200" b="0" i="0" dirty="0">
                  <a:solidFill>
                    <a:schemeClr val="bg2"/>
                  </a:solidFill>
                  <a:effectLst/>
                  <a:latin typeface="+mn-lt"/>
                  <a:cs typeface="Aparajita" panose="02020603050405020304" pitchFamily="18" charset="0"/>
                </a:rPr>
                <a:t>, sed do </a:t>
              </a:r>
              <a:r>
                <a:rPr lang="en-CA" sz="1200" b="0" i="0" dirty="0" err="1">
                  <a:solidFill>
                    <a:schemeClr val="bg2"/>
                  </a:solidFill>
                  <a:effectLst/>
                  <a:latin typeface="+mn-lt"/>
                  <a:cs typeface="Aparajita" panose="02020603050405020304" pitchFamily="18" charset="0"/>
                </a:rPr>
                <a:t>eiusmod</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tempor</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incididunt</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ut</a:t>
              </a:r>
              <a:r>
                <a:rPr lang="en-CA" sz="1200" b="0" i="0" dirty="0">
                  <a:solidFill>
                    <a:schemeClr val="bg2"/>
                  </a:solidFill>
                  <a:effectLst/>
                  <a:latin typeface="+mn-lt"/>
                  <a:cs typeface="Aparajita" panose="02020603050405020304" pitchFamily="18" charset="0"/>
                </a:rPr>
                <a:t> labore et dolore magna </a:t>
              </a:r>
              <a:r>
                <a:rPr lang="en-CA" sz="1200" b="0" i="0" dirty="0" err="1">
                  <a:solidFill>
                    <a:schemeClr val="bg2"/>
                  </a:solidFill>
                  <a:effectLst/>
                  <a:latin typeface="+mn-lt"/>
                  <a:cs typeface="Aparajita" panose="02020603050405020304" pitchFamily="18" charset="0"/>
                </a:rPr>
                <a:t>aliqua</a:t>
              </a:r>
              <a:r>
                <a:rPr lang="en-CA" sz="1200" b="0" i="0" dirty="0">
                  <a:solidFill>
                    <a:schemeClr val="bg2"/>
                  </a:solidFill>
                  <a:effectLst/>
                  <a:latin typeface="+mn-lt"/>
                  <a:cs typeface="Aparajita" panose="02020603050405020304" pitchFamily="18" charset="0"/>
                </a:rPr>
                <a:t>. Ut </a:t>
              </a:r>
              <a:r>
                <a:rPr lang="en-CA" sz="1200" b="0" i="0" dirty="0" err="1">
                  <a:solidFill>
                    <a:schemeClr val="bg2"/>
                  </a:solidFill>
                  <a:effectLst/>
                  <a:latin typeface="+mn-lt"/>
                  <a:cs typeface="Aparajita" panose="02020603050405020304" pitchFamily="18" charset="0"/>
                </a:rPr>
                <a:t>enim</a:t>
              </a:r>
              <a:r>
                <a:rPr lang="en-CA" sz="1200" b="0" i="0" dirty="0">
                  <a:solidFill>
                    <a:schemeClr val="bg2"/>
                  </a:solidFill>
                  <a:effectLst/>
                  <a:latin typeface="+mn-lt"/>
                  <a:cs typeface="Aparajita" panose="02020603050405020304" pitchFamily="18" charset="0"/>
                </a:rPr>
                <a:t> ad minim </a:t>
              </a:r>
              <a:r>
                <a:rPr lang="en-CA" sz="1200" b="0" i="0" dirty="0" err="1">
                  <a:solidFill>
                    <a:schemeClr val="bg2"/>
                  </a:solidFill>
                  <a:effectLst/>
                  <a:latin typeface="+mn-lt"/>
                  <a:cs typeface="Aparajita" panose="02020603050405020304" pitchFamily="18" charset="0"/>
                </a:rPr>
                <a:t>veniam</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quis</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nostrud</a:t>
              </a:r>
              <a:r>
                <a:rPr lang="en-CA" sz="1200" b="0" i="0" dirty="0">
                  <a:solidFill>
                    <a:schemeClr val="bg2"/>
                  </a:solidFill>
                  <a:effectLst/>
                  <a:latin typeface="+mn-lt"/>
                  <a:cs typeface="Aparajita" panose="02020603050405020304" pitchFamily="18" charset="0"/>
                </a:rPr>
                <a:t> exercitation. Lorem ipsum dolor sit </a:t>
              </a:r>
              <a:r>
                <a:rPr lang="en-CA" sz="1200" b="0" i="0" dirty="0" err="1">
                  <a:solidFill>
                    <a:schemeClr val="bg2"/>
                  </a:solidFill>
                  <a:effectLst/>
                  <a:latin typeface="+mn-lt"/>
                  <a:cs typeface="Aparajita" panose="02020603050405020304" pitchFamily="18" charset="0"/>
                </a:rPr>
                <a:t>amet</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consectetur</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adipiscing</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elit</a:t>
              </a:r>
              <a:r>
                <a:rPr lang="en-CA" sz="1200" b="0" i="0" dirty="0">
                  <a:solidFill>
                    <a:schemeClr val="bg2"/>
                  </a:solidFill>
                  <a:effectLst/>
                  <a:latin typeface="+mn-lt"/>
                  <a:cs typeface="Aparajita" panose="02020603050405020304" pitchFamily="18" charset="0"/>
                </a:rPr>
                <a:t>, sed do </a:t>
              </a:r>
              <a:r>
                <a:rPr lang="en-CA" sz="1200" b="0" i="0" dirty="0" err="1">
                  <a:solidFill>
                    <a:schemeClr val="bg2"/>
                  </a:solidFill>
                  <a:effectLst/>
                  <a:latin typeface="+mn-lt"/>
                  <a:cs typeface="Aparajita" panose="02020603050405020304" pitchFamily="18" charset="0"/>
                </a:rPr>
                <a:t>eiusmod</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tempor</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incididunt</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ut</a:t>
              </a:r>
              <a:r>
                <a:rPr lang="en-CA" sz="1200" b="0" i="0" dirty="0">
                  <a:solidFill>
                    <a:schemeClr val="bg2"/>
                  </a:solidFill>
                  <a:effectLst/>
                  <a:latin typeface="+mn-lt"/>
                  <a:cs typeface="Aparajita" panose="02020603050405020304" pitchFamily="18" charset="0"/>
                </a:rPr>
                <a:t> labore et dolore magna </a:t>
              </a:r>
              <a:r>
                <a:rPr lang="en-CA" sz="1200" b="0" i="0" dirty="0" err="1">
                  <a:solidFill>
                    <a:schemeClr val="bg2"/>
                  </a:solidFill>
                  <a:effectLst/>
                  <a:latin typeface="+mn-lt"/>
                  <a:cs typeface="Aparajita" panose="02020603050405020304" pitchFamily="18" charset="0"/>
                </a:rPr>
                <a:t>aliqua</a:t>
              </a:r>
              <a:r>
                <a:rPr lang="en-CA" sz="1200" b="0" i="0" dirty="0">
                  <a:solidFill>
                    <a:schemeClr val="bg2"/>
                  </a:solidFill>
                  <a:effectLst/>
                  <a:latin typeface="+mn-lt"/>
                  <a:cs typeface="Aparajita" panose="02020603050405020304" pitchFamily="18" charset="0"/>
                </a:rPr>
                <a:t>. Ut </a:t>
              </a:r>
              <a:r>
                <a:rPr lang="en-CA" sz="1200" b="0" i="0" dirty="0" err="1">
                  <a:solidFill>
                    <a:schemeClr val="bg2"/>
                  </a:solidFill>
                  <a:effectLst/>
                  <a:latin typeface="+mn-lt"/>
                  <a:cs typeface="Aparajita" panose="02020603050405020304" pitchFamily="18" charset="0"/>
                </a:rPr>
                <a:t>enim</a:t>
              </a:r>
              <a:r>
                <a:rPr lang="en-CA" sz="1200" b="0" i="0" dirty="0">
                  <a:solidFill>
                    <a:schemeClr val="bg2"/>
                  </a:solidFill>
                  <a:effectLst/>
                  <a:latin typeface="+mn-lt"/>
                  <a:cs typeface="Aparajita" panose="02020603050405020304" pitchFamily="18" charset="0"/>
                </a:rPr>
                <a:t> ad minim </a:t>
              </a:r>
              <a:r>
                <a:rPr lang="en-CA" sz="1200" b="0" i="0" dirty="0" err="1">
                  <a:solidFill>
                    <a:schemeClr val="bg2"/>
                  </a:solidFill>
                  <a:effectLst/>
                  <a:latin typeface="+mn-lt"/>
                  <a:cs typeface="Aparajita" panose="02020603050405020304" pitchFamily="18" charset="0"/>
                </a:rPr>
                <a:t>veniam</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quis</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nostrud</a:t>
              </a:r>
              <a:r>
                <a:rPr lang="en-CA" sz="1200" b="0" i="0" dirty="0">
                  <a:solidFill>
                    <a:schemeClr val="bg2"/>
                  </a:solidFill>
                  <a:effectLst/>
                  <a:latin typeface="+mn-lt"/>
                  <a:cs typeface="Aparajita" panose="02020603050405020304" pitchFamily="18" charset="0"/>
                </a:rPr>
                <a:t> exercitation.</a:t>
              </a:r>
              <a:endParaRPr lang="en-US" sz="1200" dirty="0">
                <a:solidFill>
                  <a:schemeClr val="bg2"/>
                </a:solidFill>
                <a:ea typeface="Public Sans"/>
                <a:cs typeface="Public Sans"/>
                <a:sym typeface="Public Sans"/>
              </a:endParaRPr>
            </a:p>
          </p:txBody>
        </p:sp>
      </p:grpSp>
      <p:sp>
        <p:nvSpPr>
          <p:cNvPr id="30" name="Freeform: Shape 29">
            <a:extLst>
              <a:ext uri="{FF2B5EF4-FFF2-40B4-BE49-F238E27FC236}">
                <a16:creationId xmlns:a16="http://schemas.microsoft.com/office/drawing/2014/main" id="{070DE8E2-E68B-9E94-9F57-0E218CE6EC8D}"/>
              </a:ext>
            </a:extLst>
          </p:cNvPr>
          <p:cNvSpPr/>
          <p:nvPr/>
        </p:nvSpPr>
        <p:spPr>
          <a:xfrm>
            <a:off x="11475639" y="5227392"/>
            <a:ext cx="284864" cy="317122"/>
          </a:xfrm>
          <a:custGeom>
            <a:avLst/>
            <a:gdLst>
              <a:gd name="connsiteX0" fmla="*/ 576620 w 1149276"/>
              <a:gd name="connsiteY0" fmla="*/ 0 h 1679152"/>
              <a:gd name="connsiteX1" fmla="*/ 576620 w 1149276"/>
              <a:gd name="connsiteY1" fmla="*/ 293541 h 1679152"/>
              <a:gd name="connsiteX2" fmla="*/ 1149276 w 1149276"/>
              <a:gd name="connsiteY2" fmla="*/ 866197 h 1679152"/>
              <a:gd name="connsiteX3" fmla="*/ 576620 w 1149276"/>
              <a:gd name="connsiteY3" fmla="*/ 1438853 h 1679152"/>
              <a:gd name="connsiteX4" fmla="*/ 576620 w 1149276"/>
              <a:gd name="connsiteY4" fmla="*/ 1679152 h 1679152"/>
              <a:gd name="connsiteX5" fmla="*/ 572656 w 1149276"/>
              <a:gd name="connsiteY5" fmla="*/ 1678952 h 1679152"/>
              <a:gd name="connsiteX6" fmla="*/ 572656 w 1149276"/>
              <a:gd name="connsiteY6" fmla="*/ 1438853 h 1679152"/>
              <a:gd name="connsiteX7" fmla="*/ 0 w 1149276"/>
              <a:gd name="connsiteY7" fmla="*/ 866197 h 1679152"/>
              <a:gd name="connsiteX8" fmla="*/ 572656 w 1149276"/>
              <a:gd name="connsiteY8" fmla="*/ 293541 h 1679152"/>
              <a:gd name="connsiteX9" fmla="*/ 572656 w 1149276"/>
              <a:gd name="connsiteY9" fmla="*/ 200 h 1679152"/>
              <a:gd name="connsiteX10" fmla="*/ 576620 w 1149276"/>
              <a:gd name="connsiteY10" fmla="*/ 0 h 1679152"/>
              <a:gd name="connsiteX0" fmla="*/ 572656 w 1149276"/>
              <a:gd name="connsiteY0" fmla="*/ 0 h 1678952"/>
              <a:gd name="connsiteX1" fmla="*/ 576620 w 1149276"/>
              <a:gd name="connsiteY1" fmla="*/ 293341 h 1678952"/>
              <a:gd name="connsiteX2" fmla="*/ 1149276 w 1149276"/>
              <a:gd name="connsiteY2" fmla="*/ 865997 h 1678952"/>
              <a:gd name="connsiteX3" fmla="*/ 576620 w 1149276"/>
              <a:gd name="connsiteY3" fmla="*/ 1438653 h 1678952"/>
              <a:gd name="connsiteX4" fmla="*/ 576620 w 1149276"/>
              <a:gd name="connsiteY4" fmla="*/ 1678952 h 1678952"/>
              <a:gd name="connsiteX5" fmla="*/ 572656 w 1149276"/>
              <a:gd name="connsiteY5" fmla="*/ 1678752 h 1678952"/>
              <a:gd name="connsiteX6" fmla="*/ 572656 w 1149276"/>
              <a:gd name="connsiteY6" fmla="*/ 1438653 h 1678952"/>
              <a:gd name="connsiteX7" fmla="*/ 0 w 1149276"/>
              <a:gd name="connsiteY7" fmla="*/ 865997 h 1678952"/>
              <a:gd name="connsiteX8" fmla="*/ 572656 w 1149276"/>
              <a:gd name="connsiteY8" fmla="*/ 293341 h 1678952"/>
              <a:gd name="connsiteX9" fmla="*/ 572656 w 1149276"/>
              <a:gd name="connsiteY9" fmla="*/ 0 h 1678952"/>
              <a:gd name="connsiteX0" fmla="*/ 572656 w 1149276"/>
              <a:gd name="connsiteY0" fmla="*/ 0 h 1385611"/>
              <a:gd name="connsiteX1" fmla="*/ 576620 w 1149276"/>
              <a:gd name="connsiteY1" fmla="*/ 0 h 1385611"/>
              <a:gd name="connsiteX2" fmla="*/ 1149276 w 1149276"/>
              <a:gd name="connsiteY2" fmla="*/ 572656 h 1385611"/>
              <a:gd name="connsiteX3" fmla="*/ 576620 w 1149276"/>
              <a:gd name="connsiteY3" fmla="*/ 1145312 h 1385611"/>
              <a:gd name="connsiteX4" fmla="*/ 576620 w 1149276"/>
              <a:gd name="connsiteY4" fmla="*/ 1385611 h 1385611"/>
              <a:gd name="connsiteX5" fmla="*/ 572656 w 1149276"/>
              <a:gd name="connsiteY5" fmla="*/ 1385411 h 1385611"/>
              <a:gd name="connsiteX6" fmla="*/ 572656 w 1149276"/>
              <a:gd name="connsiteY6" fmla="*/ 1145312 h 1385611"/>
              <a:gd name="connsiteX7" fmla="*/ 0 w 1149276"/>
              <a:gd name="connsiteY7" fmla="*/ 572656 h 1385611"/>
              <a:gd name="connsiteX8" fmla="*/ 572656 w 1149276"/>
              <a:gd name="connsiteY8" fmla="*/ 0 h 1385611"/>
              <a:gd name="connsiteX0" fmla="*/ 572656 w 1149276"/>
              <a:gd name="connsiteY0" fmla="*/ 0 h 1385611"/>
              <a:gd name="connsiteX1" fmla="*/ 576620 w 1149276"/>
              <a:gd name="connsiteY1" fmla="*/ 0 h 1385611"/>
              <a:gd name="connsiteX2" fmla="*/ 1149276 w 1149276"/>
              <a:gd name="connsiteY2" fmla="*/ 572656 h 1385611"/>
              <a:gd name="connsiteX3" fmla="*/ 576620 w 1149276"/>
              <a:gd name="connsiteY3" fmla="*/ 1145312 h 1385611"/>
              <a:gd name="connsiteX4" fmla="*/ 576620 w 1149276"/>
              <a:gd name="connsiteY4" fmla="*/ 1385611 h 1385611"/>
              <a:gd name="connsiteX5" fmla="*/ 572656 w 1149276"/>
              <a:gd name="connsiteY5" fmla="*/ 1145312 h 1385611"/>
              <a:gd name="connsiteX6" fmla="*/ 0 w 1149276"/>
              <a:gd name="connsiteY6" fmla="*/ 572656 h 1385611"/>
              <a:gd name="connsiteX7" fmla="*/ 572656 w 1149276"/>
              <a:gd name="connsiteY7" fmla="*/ 0 h 1385611"/>
              <a:gd name="connsiteX0" fmla="*/ 572656 w 1149276"/>
              <a:gd name="connsiteY0" fmla="*/ 0 h 1145312"/>
              <a:gd name="connsiteX1" fmla="*/ 576620 w 1149276"/>
              <a:gd name="connsiteY1" fmla="*/ 0 h 1145312"/>
              <a:gd name="connsiteX2" fmla="*/ 1149276 w 1149276"/>
              <a:gd name="connsiteY2" fmla="*/ 572656 h 1145312"/>
              <a:gd name="connsiteX3" fmla="*/ 576620 w 1149276"/>
              <a:gd name="connsiteY3" fmla="*/ 1145312 h 1145312"/>
              <a:gd name="connsiteX4" fmla="*/ 572656 w 1149276"/>
              <a:gd name="connsiteY4" fmla="*/ 1145312 h 1145312"/>
              <a:gd name="connsiteX5" fmla="*/ 0 w 1149276"/>
              <a:gd name="connsiteY5" fmla="*/ 572656 h 1145312"/>
              <a:gd name="connsiteX6" fmla="*/ 572656 w 1149276"/>
              <a:gd name="connsiteY6" fmla="*/ 0 h 11453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49276" h="1145312">
                <a:moveTo>
                  <a:pt x="572656" y="0"/>
                </a:moveTo>
                <a:lnTo>
                  <a:pt x="576620" y="0"/>
                </a:lnTo>
                <a:cubicBezTo>
                  <a:pt x="576620" y="316269"/>
                  <a:pt x="833007" y="572656"/>
                  <a:pt x="1149276" y="572656"/>
                </a:cubicBezTo>
                <a:cubicBezTo>
                  <a:pt x="833007" y="572656"/>
                  <a:pt x="576620" y="829043"/>
                  <a:pt x="576620" y="1145312"/>
                </a:cubicBezTo>
                <a:lnTo>
                  <a:pt x="572656" y="1145312"/>
                </a:lnTo>
                <a:cubicBezTo>
                  <a:pt x="572656" y="829043"/>
                  <a:pt x="316269" y="572656"/>
                  <a:pt x="0" y="572656"/>
                </a:cubicBezTo>
                <a:cubicBezTo>
                  <a:pt x="316269" y="572656"/>
                  <a:pt x="572656" y="316269"/>
                  <a:pt x="572656"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CA"/>
          </a:p>
        </p:txBody>
      </p:sp>
      <p:sp>
        <p:nvSpPr>
          <p:cNvPr id="32" name="Freeform: Shape 31">
            <a:extLst>
              <a:ext uri="{FF2B5EF4-FFF2-40B4-BE49-F238E27FC236}">
                <a16:creationId xmlns:a16="http://schemas.microsoft.com/office/drawing/2014/main" id="{5E26277C-9762-A28D-03AA-6102558B6894}"/>
              </a:ext>
            </a:extLst>
          </p:cNvPr>
          <p:cNvSpPr/>
          <p:nvPr/>
        </p:nvSpPr>
        <p:spPr>
          <a:xfrm>
            <a:off x="5136983" y="2368859"/>
            <a:ext cx="284864" cy="317122"/>
          </a:xfrm>
          <a:custGeom>
            <a:avLst/>
            <a:gdLst>
              <a:gd name="connsiteX0" fmla="*/ 576620 w 1149276"/>
              <a:gd name="connsiteY0" fmla="*/ 0 h 1679152"/>
              <a:gd name="connsiteX1" fmla="*/ 576620 w 1149276"/>
              <a:gd name="connsiteY1" fmla="*/ 293541 h 1679152"/>
              <a:gd name="connsiteX2" fmla="*/ 1149276 w 1149276"/>
              <a:gd name="connsiteY2" fmla="*/ 866197 h 1679152"/>
              <a:gd name="connsiteX3" fmla="*/ 576620 w 1149276"/>
              <a:gd name="connsiteY3" fmla="*/ 1438853 h 1679152"/>
              <a:gd name="connsiteX4" fmla="*/ 576620 w 1149276"/>
              <a:gd name="connsiteY4" fmla="*/ 1679152 h 1679152"/>
              <a:gd name="connsiteX5" fmla="*/ 572656 w 1149276"/>
              <a:gd name="connsiteY5" fmla="*/ 1678952 h 1679152"/>
              <a:gd name="connsiteX6" fmla="*/ 572656 w 1149276"/>
              <a:gd name="connsiteY6" fmla="*/ 1438853 h 1679152"/>
              <a:gd name="connsiteX7" fmla="*/ 0 w 1149276"/>
              <a:gd name="connsiteY7" fmla="*/ 866197 h 1679152"/>
              <a:gd name="connsiteX8" fmla="*/ 572656 w 1149276"/>
              <a:gd name="connsiteY8" fmla="*/ 293541 h 1679152"/>
              <a:gd name="connsiteX9" fmla="*/ 572656 w 1149276"/>
              <a:gd name="connsiteY9" fmla="*/ 200 h 1679152"/>
              <a:gd name="connsiteX10" fmla="*/ 576620 w 1149276"/>
              <a:gd name="connsiteY10" fmla="*/ 0 h 1679152"/>
              <a:gd name="connsiteX0" fmla="*/ 572656 w 1149276"/>
              <a:gd name="connsiteY0" fmla="*/ 0 h 1678952"/>
              <a:gd name="connsiteX1" fmla="*/ 576620 w 1149276"/>
              <a:gd name="connsiteY1" fmla="*/ 293341 h 1678952"/>
              <a:gd name="connsiteX2" fmla="*/ 1149276 w 1149276"/>
              <a:gd name="connsiteY2" fmla="*/ 865997 h 1678952"/>
              <a:gd name="connsiteX3" fmla="*/ 576620 w 1149276"/>
              <a:gd name="connsiteY3" fmla="*/ 1438653 h 1678952"/>
              <a:gd name="connsiteX4" fmla="*/ 576620 w 1149276"/>
              <a:gd name="connsiteY4" fmla="*/ 1678952 h 1678952"/>
              <a:gd name="connsiteX5" fmla="*/ 572656 w 1149276"/>
              <a:gd name="connsiteY5" fmla="*/ 1678752 h 1678952"/>
              <a:gd name="connsiteX6" fmla="*/ 572656 w 1149276"/>
              <a:gd name="connsiteY6" fmla="*/ 1438653 h 1678952"/>
              <a:gd name="connsiteX7" fmla="*/ 0 w 1149276"/>
              <a:gd name="connsiteY7" fmla="*/ 865997 h 1678952"/>
              <a:gd name="connsiteX8" fmla="*/ 572656 w 1149276"/>
              <a:gd name="connsiteY8" fmla="*/ 293341 h 1678952"/>
              <a:gd name="connsiteX9" fmla="*/ 572656 w 1149276"/>
              <a:gd name="connsiteY9" fmla="*/ 0 h 1678952"/>
              <a:gd name="connsiteX0" fmla="*/ 572656 w 1149276"/>
              <a:gd name="connsiteY0" fmla="*/ 0 h 1385611"/>
              <a:gd name="connsiteX1" fmla="*/ 576620 w 1149276"/>
              <a:gd name="connsiteY1" fmla="*/ 0 h 1385611"/>
              <a:gd name="connsiteX2" fmla="*/ 1149276 w 1149276"/>
              <a:gd name="connsiteY2" fmla="*/ 572656 h 1385611"/>
              <a:gd name="connsiteX3" fmla="*/ 576620 w 1149276"/>
              <a:gd name="connsiteY3" fmla="*/ 1145312 h 1385611"/>
              <a:gd name="connsiteX4" fmla="*/ 576620 w 1149276"/>
              <a:gd name="connsiteY4" fmla="*/ 1385611 h 1385611"/>
              <a:gd name="connsiteX5" fmla="*/ 572656 w 1149276"/>
              <a:gd name="connsiteY5" fmla="*/ 1385411 h 1385611"/>
              <a:gd name="connsiteX6" fmla="*/ 572656 w 1149276"/>
              <a:gd name="connsiteY6" fmla="*/ 1145312 h 1385611"/>
              <a:gd name="connsiteX7" fmla="*/ 0 w 1149276"/>
              <a:gd name="connsiteY7" fmla="*/ 572656 h 1385611"/>
              <a:gd name="connsiteX8" fmla="*/ 572656 w 1149276"/>
              <a:gd name="connsiteY8" fmla="*/ 0 h 1385611"/>
              <a:gd name="connsiteX0" fmla="*/ 572656 w 1149276"/>
              <a:gd name="connsiteY0" fmla="*/ 0 h 1385611"/>
              <a:gd name="connsiteX1" fmla="*/ 576620 w 1149276"/>
              <a:gd name="connsiteY1" fmla="*/ 0 h 1385611"/>
              <a:gd name="connsiteX2" fmla="*/ 1149276 w 1149276"/>
              <a:gd name="connsiteY2" fmla="*/ 572656 h 1385611"/>
              <a:gd name="connsiteX3" fmla="*/ 576620 w 1149276"/>
              <a:gd name="connsiteY3" fmla="*/ 1145312 h 1385611"/>
              <a:gd name="connsiteX4" fmla="*/ 576620 w 1149276"/>
              <a:gd name="connsiteY4" fmla="*/ 1385611 h 1385611"/>
              <a:gd name="connsiteX5" fmla="*/ 572656 w 1149276"/>
              <a:gd name="connsiteY5" fmla="*/ 1145312 h 1385611"/>
              <a:gd name="connsiteX6" fmla="*/ 0 w 1149276"/>
              <a:gd name="connsiteY6" fmla="*/ 572656 h 1385611"/>
              <a:gd name="connsiteX7" fmla="*/ 572656 w 1149276"/>
              <a:gd name="connsiteY7" fmla="*/ 0 h 1385611"/>
              <a:gd name="connsiteX0" fmla="*/ 572656 w 1149276"/>
              <a:gd name="connsiteY0" fmla="*/ 0 h 1145312"/>
              <a:gd name="connsiteX1" fmla="*/ 576620 w 1149276"/>
              <a:gd name="connsiteY1" fmla="*/ 0 h 1145312"/>
              <a:gd name="connsiteX2" fmla="*/ 1149276 w 1149276"/>
              <a:gd name="connsiteY2" fmla="*/ 572656 h 1145312"/>
              <a:gd name="connsiteX3" fmla="*/ 576620 w 1149276"/>
              <a:gd name="connsiteY3" fmla="*/ 1145312 h 1145312"/>
              <a:gd name="connsiteX4" fmla="*/ 572656 w 1149276"/>
              <a:gd name="connsiteY4" fmla="*/ 1145312 h 1145312"/>
              <a:gd name="connsiteX5" fmla="*/ 0 w 1149276"/>
              <a:gd name="connsiteY5" fmla="*/ 572656 h 1145312"/>
              <a:gd name="connsiteX6" fmla="*/ 572656 w 1149276"/>
              <a:gd name="connsiteY6" fmla="*/ 0 h 11453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49276" h="1145312">
                <a:moveTo>
                  <a:pt x="572656" y="0"/>
                </a:moveTo>
                <a:lnTo>
                  <a:pt x="576620" y="0"/>
                </a:lnTo>
                <a:cubicBezTo>
                  <a:pt x="576620" y="316269"/>
                  <a:pt x="833007" y="572656"/>
                  <a:pt x="1149276" y="572656"/>
                </a:cubicBezTo>
                <a:cubicBezTo>
                  <a:pt x="833007" y="572656"/>
                  <a:pt x="576620" y="829043"/>
                  <a:pt x="576620" y="1145312"/>
                </a:cubicBezTo>
                <a:lnTo>
                  <a:pt x="572656" y="1145312"/>
                </a:lnTo>
                <a:cubicBezTo>
                  <a:pt x="572656" y="829043"/>
                  <a:pt x="316269" y="572656"/>
                  <a:pt x="0" y="572656"/>
                </a:cubicBezTo>
                <a:cubicBezTo>
                  <a:pt x="316269" y="572656"/>
                  <a:pt x="572656" y="316269"/>
                  <a:pt x="572656"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CA" dirty="0"/>
          </a:p>
        </p:txBody>
      </p:sp>
    </p:spTree>
    <p:extLst>
      <p:ext uri="{BB962C8B-B14F-4D97-AF65-F5344CB8AC3E}">
        <p14:creationId xmlns:p14="http://schemas.microsoft.com/office/powerpoint/2010/main" val="33031431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4A67A4-DF7E-74D1-4CBC-B235D2F810AA}"/>
              </a:ext>
            </a:extLst>
          </p:cNvPr>
          <p:cNvSpPr>
            <a:spLocks noGrp="1"/>
          </p:cNvSpPr>
          <p:nvPr>
            <p:ph type="title"/>
          </p:nvPr>
        </p:nvSpPr>
        <p:spPr/>
        <p:txBody>
          <a:bodyPr/>
          <a:lstStyle/>
          <a:p>
            <a:r>
              <a:rPr lang="en-CA" dirty="0"/>
              <a:t>Our Numbers</a:t>
            </a:r>
          </a:p>
        </p:txBody>
      </p:sp>
      <p:sp>
        <p:nvSpPr>
          <p:cNvPr id="3" name="Footer Placeholder 2">
            <a:extLst>
              <a:ext uri="{FF2B5EF4-FFF2-40B4-BE49-F238E27FC236}">
                <a16:creationId xmlns:a16="http://schemas.microsoft.com/office/drawing/2014/main" id="{85A6D9B3-19CF-1BD2-8CD1-4D937821976C}"/>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4" name="Slide Number Placeholder 3">
            <a:extLst>
              <a:ext uri="{FF2B5EF4-FFF2-40B4-BE49-F238E27FC236}">
                <a16:creationId xmlns:a16="http://schemas.microsoft.com/office/drawing/2014/main" id="{E414F74B-9E1B-6E37-E695-ADBE3BC17AA8}"/>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15</a:t>
            </a:fld>
            <a:endParaRPr lang="en-IN" dirty="0"/>
          </a:p>
        </p:txBody>
      </p:sp>
      <p:pic>
        <p:nvPicPr>
          <p:cNvPr id="7" name="Picture Placeholder 6" descr="A field of green grass&#10;&#10;AI-generated content may be incorrect.">
            <a:extLst>
              <a:ext uri="{FF2B5EF4-FFF2-40B4-BE49-F238E27FC236}">
                <a16:creationId xmlns:a16="http://schemas.microsoft.com/office/drawing/2014/main" id="{6F343246-D2C3-0121-8B31-369A951882AF}"/>
              </a:ext>
            </a:extLst>
          </p:cNvPr>
          <p:cNvPicPr>
            <a:picLocks noGrp="1" noChangeAspect="1"/>
          </p:cNvPicPr>
          <p:nvPr>
            <p:ph type="pic" sz="quarter" idx="13"/>
          </p:nvPr>
        </p:nvPicPr>
        <p:blipFill>
          <a:blip r:embed="rId2" cstate="screen">
            <a:extLst>
              <a:ext uri="{28A0092B-C50C-407E-A947-70E740481C1C}">
                <a14:useLocalDpi xmlns:a14="http://schemas.microsoft.com/office/drawing/2010/main"/>
              </a:ext>
            </a:extLst>
          </a:blip>
          <a:srcRect/>
          <a:stretch/>
        </p:blipFill>
        <p:spPr>
          <a:xfrm>
            <a:off x="0" y="4440025"/>
            <a:ext cx="12192000" cy="1942745"/>
          </a:xfrm>
        </p:spPr>
      </p:pic>
      <p:grpSp>
        <p:nvGrpSpPr>
          <p:cNvPr id="50" name="Group 49">
            <a:extLst>
              <a:ext uri="{FF2B5EF4-FFF2-40B4-BE49-F238E27FC236}">
                <a16:creationId xmlns:a16="http://schemas.microsoft.com/office/drawing/2014/main" id="{2A4C3DA0-00DF-3A4C-A095-5FF11F5FFFF2}"/>
              </a:ext>
            </a:extLst>
          </p:cNvPr>
          <p:cNvGrpSpPr/>
          <p:nvPr/>
        </p:nvGrpSpPr>
        <p:grpSpPr>
          <a:xfrm>
            <a:off x="348518" y="1430422"/>
            <a:ext cx="11479275" cy="2628138"/>
            <a:chOff x="348518" y="1430422"/>
            <a:chExt cx="11479275" cy="2628138"/>
          </a:xfrm>
        </p:grpSpPr>
        <p:grpSp>
          <p:nvGrpSpPr>
            <p:cNvPr id="26" name="Group 25">
              <a:extLst>
                <a:ext uri="{FF2B5EF4-FFF2-40B4-BE49-F238E27FC236}">
                  <a16:creationId xmlns:a16="http://schemas.microsoft.com/office/drawing/2014/main" id="{9C87333F-A880-41B1-7012-88E17E5670E3}"/>
                </a:ext>
              </a:extLst>
            </p:cNvPr>
            <p:cNvGrpSpPr/>
            <p:nvPr/>
          </p:nvGrpSpPr>
          <p:grpSpPr>
            <a:xfrm>
              <a:off x="355372" y="1430422"/>
              <a:ext cx="2712386" cy="856662"/>
              <a:chOff x="355372" y="1467208"/>
              <a:chExt cx="2712386" cy="856662"/>
            </a:xfrm>
          </p:grpSpPr>
          <p:sp>
            <p:nvSpPr>
              <p:cNvPr id="27" name="TextBox 26">
                <a:extLst>
                  <a:ext uri="{FF2B5EF4-FFF2-40B4-BE49-F238E27FC236}">
                    <a16:creationId xmlns:a16="http://schemas.microsoft.com/office/drawing/2014/main" id="{9ED52662-6F81-51A9-7BDC-F9720DAD74E9}"/>
                  </a:ext>
                </a:extLst>
              </p:cNvPr>
              <p:cNvSpPr txBox="1"/>
              <p:nvPr/>
            </p:nvSpPr>
            <p:spPr>
              <a:xfrm>
                <a:off x="364207" y="2030841"/>
                <a:ext cx="2703551" cy="293029"/>
              </a:xfrm>
              <a:prstGeom prst="rect">
                <a:avLst/>
              </a:prstGeom>
            </p:spPr>
            <p:txBody>
              <a:bodyPr lIns="0" tIns="0" rIns="0" bIns="0" rtlCol="0" anchor="t">
                <a:spAutoFit/>
              </a:bodyPr>
              <a:lstStyle/>
              <a:p>
                <a:pPr>
                  <a:lnSpc>
                    <a:spcPts val="2487"/>
                  </a:lnSpc>
                </a:pPr>
                <a:r>
                  <a:rPr lang="en-US" i="1" spc="13" dirty="0">
                    <a:solidFill>
                      <a:schemeClr val="bg2"/>
                    </a:solidFill>
                    <a:ea typeface="Playfair Display Italics"/>
                    <a:cs typeface="Playfair Display Italics"/>
                    <a:sym typeface="Playfair Display Italics"/>
                  </a:rPr>
                  <a:t>in operation</a:t>
                </a:r>
              </a:p>
            </p:txBody>
          </p:sp>
          <p:sp>
            <p:nvSpPr>
              <p:cNvPr id="28" name="TextBox 27">
                <a:extLst>
                  <a:ext uri="{FF2B5EF4-FFF2-40B4-BE49-F238E27FC236}">
                    <a16:creationId xmlns:a16="http://schemas.microsoft.com/office/drawing/2014/main" id="{C4A491BF-DDFB-0490-9F70-305300BBCDBA}"/>
                  </a:ext>
                </a:extLst>
              </p:cNvPr>
              <p:cNvSpPr txBox="1"/>
              <p:nvPr/>
            </p:nvSpPr>
            <p:spPr>
              <a:xfrm>
                <a:off x="355372" y="1467208"/>
                <a:ext cx="2712386" cy="503984"/>
              </a:xfrm>
              <a:prstGeom prst="rect">
                <a:avLst/>
              </a:prstGeom>
            </p:spPr>
            <p:txBody>
              <a:bodyPr lIns="0" tIns="0" rIns="0" bIns="0" rtlCol="0" anchor="t">
                <a:spAutoFit/>
              </a:bodyPr>
              <a:lstStyle/>
              <a:p>
                <a:pPr>
                  <a:lnSpc>
                    <a:spcPts val="3827"/>
                  </a:lnSpc>
                </a:pPr>
                <a:r>
                  <a:rPr lang="en-US" sz="3600" b="1" dirty="0">
                    <a:solidFill>
                      <a:schemeClr val="accent2"/>
                    </a:solidFill>
                    <a:latin typeface="+mj-lt"/>
                    <a:ea typeface="Public Sans Bold"/>
                    <a:cs typeface="Public Sans Bold"/>
                    <a:sym typeface="Public Sans Bold"/>
                  </a:rPr>
                  <a:t>1 year</a:t>
                </a:r>
              </a:p>
            </p:txBody>
          </p:sp>
        </p:grpSp>
        <p:grpSp>
          <p:nvGrpSpPr>
            <p:cNvPr id="29" name="Group 28">
              <a:extLst>
                <a:ext uri="{FF2B5EF4-FFF2-40B4-BE49-F238E27FC236}">
                  <a16:creationId xmlns:a16="http://schemas.microsoft.com/office/drawing/2014/main" id="{7D51E2B0-59D8-58A1-F08C-69E01A4ABE01}"/>
                </a:ext>
              </a:extLst>
            </p:cNvPr>
            <p:cNvGrpSpPr/>
            <p:nvPr/>
          </p:nvGrpSpPr>
          <p:grpSpPr>
            <a:xfrm>
              <a:off x="348518" y="3201898"/>
              <a:ext cx="2712387" cy="856662"/>
              <a:chOff x="348518" y="2791995"/>
              <a:chExt cx="2712387" cy="856662"/>
            </a:xfrm>
          </p:grpSpPr>
          <p:sp>
            <p:nvSpPr>
              <p:cNvPr id="30" name="TextBox 29">
                <a:extLst>
                  <a:ext uri="{FF2B5EF4-FFF2-40B4-BE49-F238E27FC236}">
                    <a16:creationId xmlns:a16="http://schemas.microsoft.com/office/drawing/2014/main" id="{077E6FAC-40CE-71CD-72D6-AD083932EF7A}"/>
                  </a:ext>
                </a:extLst>
              </p:cNvPr>
              <p:cNvSpPr txBox="1"/>
              <p:nvPr/>
            </p:nvSpPr>
            <p:spPr>
              <a:xfrm>
                <a:off x="357354" y="3355628"/>
                <a:ext cx="2703551" cy="293029"/>
              </a:xfrm>
              <a:prstGeom prst="rect">
                <a:avLst/>
              </a:prstGeom>
            </p:spPr>
            <p:txBody>
              <a:bodyPr lIns="0" tIns="0" rIns="0" bIns="0" rtlCol="0" anchor="t">
                <a:spAutoFit/>
              </a:bodyPr>
              <a:lstStyle/>
              <a:p>
                <a:pPr>
                  <a:lnSpc>
                    <a:spcPts val="2487"/>
                  </a:lnSpc>
                </a:pPr>
                <a:r>
                  <a:rPr lang="en-US" i="1" spc="13" dirty="0">
                    <a:solidFill>
                      <a:schemeClr val="bg2"/>
                    </a:solidFill>
                    <a:ea typeface="Playfair Display Italics"/>
                    <a:cs typeface="Playfair Display Italics"/>
                    <a:sym typeface="Playfair Display Italics"/>
                  </a:rPr>
                  <a:t>subscribers</a:t>
                </a:r>
              </a:p>
            </p:txBody>
          </p:sp>
          <p:sp>
            <p:nvSpPr>
              <p:cNvPr id="31" name="TextBox 30">
                <a:extLst>
                  <a:ext uri="{FF2B5EF4-FFF2-40B4-BE49-F238E27FC236}">
                    <a16:creationId xmlns:a16="http://schemas.microsoft.com/office/drawing/2014/main" id="{508E3571-4505-5513-CAFB-AC31FC7367F1}"/>
                  </a:ext>
                </a:extLst>
              </p:cNvPr>
              <p:cNvSpPr txBox="1"/>
              <p:nvPr/>
            </p:nvSpPr>
            <p:spPr>
              <a:xfrm>
                <a:off x="348518" y="2791995"/>
                <a:ext cx="2712386" cy="503984"/>
              </a:xfrm>
              <a:prstGeom prst="rect">
                <a:avLst/>
              </a:prstGeom>
            </p:spPr>
            <p:txBody>
              <a:bodyPr lIns="0" tIns="0" rIns="0" bIns="0" rtlCol="0" anchor="t">
                <a:spAutoFit/>
              </a:bodyPr>
              <a:lstStyle/>
              <a:p>
                <a:pPr>
                  <a:lnSpc>
                    <a:spcPts val="3827"/>
                  </a:lnSpc>
                </a:pPr>
                <a:r>
                  <a:rPr lang="en-US" sz="3600" b="1" dirty="0">
                    <a:solidFill>
                      <a:schemeClr val="accent4"/>
                    </a:solidFill>
                    <a:latin typeface="+mj-lt"/>
                    <a:ea typeface="Public Sans Bold"/>
                    <a:cs typeface="Public Sans Bold"/>
                    <a:sym typeface="Public Sans Bold"/>
                  </a:rPr>
                  <a:t>290 k</a:t>
                </a:r>
              </a:p>
            </p:txBody>
          </p:sp>
        </p:grpSp>
        <p:grpSp>
          <p:nvGrpSpPr>
            <p:cNvPr id="32" name="Group 31">
              <a:extLst>
                <a:ext uri="{FF2B5EF4-FFF2-40B4-BE49-F238E27FC236}">
                  <a16:creationId xmlns:a16="http://schemas.microsoft.com/office/drawing/2014/main" id="{C330B964-233A-EF17-B5F3-831A53111C54}"/>
                </a:ext>
              </a:extLst>
            </p:cNvPr>
            <p:cNvGrpSpPr/>
            <p:nvPr/>
          </p:nvGrpSpPr>
          <p:grpSpPr>
            <a:xfrm>
              <a:off x="3275383" y="1430422"/>
              <a:ext cx="2712387" cy="856662"/>
              <a:chOff x="3345120" y="1467208"/>
              <a:chExt cx="2712387" cy="856662"/>
            </a:xfrm>
          </p:grpSpPr>
          <p:sp>
            <p:nvSpPr>
              <p:cNvPr id="33" name="TextBox 32">
                <a:extLst>
                  <a:ext uri="{FF2B5EF4-FFF2-40B4-BE49-F238E27FC236}">
                    <a16:creationId xmlns:a16="http://schemas.microsoft.com/office/drawing/2014/main" id="{0AAC0E03-0C00-B8F9-0D3E-A97170B1859A}"/>
                  </a:ext>
                </a:extLst>
              </p:cNvPr>
              <p:cNvSpPr txBox="1"/>
              <p:nvPr/>
            </p:nvSpPr>
            <p:spPr>
              <a:xfrm>
                <a:off x="3353956" y="2030841"/>
                <a:ext cx="2703551" cy="293029"/>
              </a:xfrm>
              <a:prstGeom prst="rect">
                <a:avLst/>
              </a:prstGeom>
            </p:spPr>
            <p:txBody>
              <a:bodyPr lIns="0" tIns="0" rIns="0" bIns="0" rtlCol="0" anchor="t">
                <a:spAutoFit/>
              </a:bodyPr>
              <a:lstStyle/>
              <a:p>
                <a:pPr>
                  <a:lnSpc>
                    <a:spcPts val="2487"/>
                  </a:lnSpc>
                </a:pPr>
                <a:r>
                  <a:rPr lang="en-US" i="1" spc="13" dirty="0">
                    <a:solidFill>
                      <a:schemeClr val="bg2"/>
                    </a:solidFill>
                    <a:ea typeface="Playfair Display Italics"/>
                    <a:cs typeface="Playfair Display Italics"/>
                    <a:sym typeface="Playfair Display Italics"/>
                  </a:rPr>
                  <a:t>raised</a:t>
                </a:r>
              </a:p>
            </p:txBody>
          </p:sp>
          <p:sp>
            <p:nvSpPr>
              <p:cNvPr id="34" name="TextBox 33">
                <a:extLst>
                  <a:ext uri="{FF2B5EF4-FFF2-40B4-BE49-F238E27FC236}">
                    <a16:creationId xmlns:a16="http://schemas.microsoft.com/office/drawing/2014/main" id="{2F2ABE73-2019-D9C7-A8C6-8CEC6F2A0F66}"/>
                  </a:ext>
                </a:extLst>
              </p:cNvPr>
              <p:cNvSpPr txBox="1"/>
              <p:nvPr/>
            </p:nvSpPr>
            <p:spPr>
              <a:xfrm>
                <a:off x="3345120" y="1467208"/>
                <a:ext cx="2712386" cy="503984"/>
              </a:xfrm>
              <a:prstGeom prst="rect">
                <a:avLst/>
              </a:prstGeom>
            </p:spPr>
            <p:txBody>
              <a:bodyPr lIns="0" tIns="0" rIns="0" bIns="0" rtlCol="0" anchor="t">
                <a:spAutoFit/>
              </a:bodyPr>
              <a:lstStyle/>
              <a:p>
                <a:pPr>
                  <a:lnSpc>
                    <a:spcPts val="3827"/>
                  </a:lnSpc>
                </a:pPr>
                <a:r>
                  <a:rPr lang="en-US" sz="3600" b="1" dirty="0">
                    <a:solidFill>
                      <a:schemeClr val="accent3"/>
                    </a:solidFill>
                    <a:latin typeface="+mj-lt"/>
                    <a:ea typeface="Public Sans Bold"/>
                    <a:cs typeface="Public Sans Bold"/>
                    <a:sym typeface="Public Sans Bold"/>
                  </a:rPr>
                  <a:t>5 million</a:t>
                </a:r>
              </a:p>
            </p:txBody>
          </p:sp>
        </p:grpSp>
        <p:grpSp>
          <p:nvGrpSpPr>
            <p:cNvPr id="35" name="Group 34">
              <a:extLst>
                <a:ext uri="{FF2B5EF4-FFF2-40B4-BE49-F238E27FC236}">
                  <a16:creationId xmlns:a16="http://schemas.microsoft.com/office/drawing/2014/main" id="{2790A242-9EA6-F1EB-DCFE-7200AE64851B}"/>
                </a:ext>
              </a:extLst>
            </p:cNvPr>
            <p:cNvGrpSpPr/>
            <p:nvPr/>
          </p:nvGrpSpPr>
          <p:grpSpPr>
            <a:xfrm>
              <a:off x="3270814" y="3201898"/>
              <a:ext cx="2712387" cy="856662"/>
              <a:chOff x="3345120" y="2791995"/>
              <a:chExt cx="2712387" cy="856662"/>
            </a:xfrm>
          </p:grpSpPr>
          <p:sp>
            <p:nvSpPr>
              <p:cNvPr id="36" name="TextBox 35">
                <a:extLst>
                  <a:ext uri="{FF2B5EF4-FFF2-40B4-BE49-F238E27FC236}">
                    <a16:creationId xmlns:a16="http://schemas.microsoft.com/office/drawing/2014/main" id="{2FED4EF6-7AC5-CABB-3E1D-EA70A831E9C6}"/>
                  </a:ext>
                </a:extLst>
              </p:cNvPr>
              <p:cNvSpPr txBox="1"/>
              <p:nvPr/>
            </p:nvSpPr>
            <p:spPr>
              <a:xfrm>
                <a:off x="3353956" y="3355628"/>
                <a:ext cx="2703551" cy="293029"/>
              </a:xfrm>
              <a:prstGeom prst="rect">
                <a:avLst/>
              </a:prstGeom>
            </p:spPr>
            <p:txBody>
              <a:bodyPr lIns="0" tIns="0" rIns="0" bIns="0" rtlCol="0" anchor="t">
                <a:spAutoFit/>
              </a:bodyPr>
              <a:lstStyle/>
              <a:p>
                <a:pPr>
                  <a:lnSpc>
                    <a:spcPts val="2487"/>
                  </a:lnSpc>
                </a:pPr>
                <a:r>
                  <a:rPr lang="en-US" i="1" spc="13" dirty="0">
                    <a:solidFill>
                      <a:schemeClr val="bg2"/>
                    </a:solidFill>
                    <a:ea typeface="Playfair Display Italics"/>
                    <a:cs typeface="Playfair Display Italics"/>
                    <a:sym typeface="Playfair Display Italics"/>
                  </a:rPr>
                  <a:t>employees</a:t>
                </a:r>
              </a:p>
            </p:txBody>
          </p:sp>
          <p:sp>
            <p:nvSpPr>
              <p:cNvPr id="37" name="TextBox 36">
                <a:extLst>
                  <a:ext uri="{FF2B5EF4-FFF2-40B4-BE49-F238E27FC236}">
                    <a16:creationId xmlns:a16="http://schemas.microsoft.com/office/drawing/2014/main" id="{30A69543-1950-6747-2074-EE051BCC42ED}"/>
                  </a:ext>
                </a:extLst>
              </p:cNvPr>
              <p:cNvSpPr txBox="1"/>
              <p:nvPr/>
            </p:nvSpPr>
            <p:spPr>
              <a:xfrm>
                <a:off x="3345120" y="2791995"/>
                <a:ext cx="2712386" cy="503984"/>
              </a:xfrm>
              <a:prstGeom prst="rect">
                <a:avLst/>
              </a:prstGeom>
            </p:spPr>
            <p:txBody>
              <a:bodyPr lIns="0" tIns="0" rIns="0" bIns="0" rtlCol="0" anchor="t">
                <a:spAutoFit/>
              </a:bodyPr>
              <a:lstStyle/>
              <a:p>
                <a:pPr>
                  <a:lnSpc>
                    <a:spcPts val="3827"/>
                  </a:lnSpc>
                </a:pPr>
                <a:r>
                  <a:rPr lang="en-US" sz="3600" b="1" dirty="0">
                    <a:solidFill>
                      <a:schemeClr val="bg2"/>
                    </a:solidFill>
                    <a:latin typeface="+mj-lt"/>
                    <a:ea typeface="Public Sans Bold"/>
                    <a:cs typeface="Public Sans Bold"/>
                    <a:sym typeface="Public Sans Bold"/>
                  </a:rPr>
                  <a:t>65</a:t>
                </a:r>
              </a:p>
            </p:txBody>
          </p:sp>
        </p:grpSp>
        <p:grpSp>
          <p:nvGrpSpPr>
            <p:cNvPr id="38" name="Group 37">
              <a:extLst>
                <a:ext uri="{FF2B5EF4-FFF2-40B4-BE49-F238E27FC236}">
                  <a16:creationId xmlns:a16="http://schemas.microsoft.com/office/drawing/2014/main" id="{E0CF7BD1-037A-76A7-BEF3-A9B7CA0AB488}"/>
                </a:ext>
              </a:extLst>
            </p:cNvPr>
            <p:cNvGrpSpPr/>
            <p:nvPr/>
          </p:nvGrpSpPr>
          <p:grpSpPr>
            <a:xfrm>
              <a:off x="6195395" y="1430422"/>
              <a:ext cx="2712386" cy="856660"/>
              <a:chOff x="355372" y="4114501"/>
              <a:chExt cx="2712386" cy="856660"/>
            </a:xfrm>
          </p:grpSpPr>
          <p:sp>
            <p:nvSpPr>
              <p:cNvPr id="39" name="TextBox 38">
                <a:extLst>
                  <a:ext uri="{FF2B5EF4-FFF2-40B4-BE49-F238E27FC236}">
                    <a16:creationId xmlns:a16="http://schemas.microsoft.com/office/drawing/2014/main" id="{E273717F-14ED-6D7D-649D-169AD8914638}"/>
                  </a:ext>
                </a:extLst>
              </p:cNvPr>
              <p:cNvSpPr txBox="1"/>
              <p:nvPr/>
            </p:nvSpPr>
            <p:spPr>
              <a:xfrm>
                <a:off x="364207" y="4678132"/>
                <a:ext cx="2703551" cy="293029"/>
              </a:xfrm>
              <a:prstGeom prst="rect">
                <a:avLst/>
              </a:prstGeom>
            </p:spPr>
            <p:txBody>
              <a:bodyPr lIns="0" tIns="0" rIns="0" bIns="0" rtlCol="0" anchor="t">
                <a:spAutoFit/>
              </a:bodyPr>
              <a:lstStyle/>
              <a:p>
                <a:pPr>
                  <a:lnSpc>
                    <a:spcPts val="2487"/>
                  </a:lnSpc>
                </a:pPr>
                <a:r>
                  <a:rPr lang="en-US" i="1" spc="13" dirty="0">
                    <a:solidFill>
                      <a:schemeClr val="bg2"/>
                    </a:solidFill>
                    <a:ea typeface="Playfair Display Italics"/>
                    <a:cs typeface="Playfair Display Italics"/>
                    <a:sym typeface="Playfair Display Italics"/>
                  </a:rPr>
                  <a:t>Lorem</a:t>
                </a:r>
              </a:p>
            </p:txBody>
          </p:sp>
          <p:sp>
            <p:nvSpPr>
              <p:cNvPr id="40" name="TextBox 39">
                <a:extLst>
                  <a:ext uri="{FF2B5EF4-FFF2-40B4-BE49-F238E27FC236}">
                    <a16:creationId xmlns:a16="http://schemas.microsoft.com/office/drawing/2014/main" id="{B6D9F3E6-A80F-8B03-4E18-0A0BB1F933DD}"/>
                  </a:ext>
                </a:extLst>
              </p:cNvPr>
              <p:cNvSpPr txBox="1"/>
              <p:nvPr/>
            </p:nvSpPr>
            <p:spPr>
              <a:xfrm>
                <a:off x="355372" y="4114501"/>
                <a:ext cx="2712386" cy="503984"/>
              </a:xfrm>
              <a:prstGeom prst="rect">
                <a:avLst/>
              </a:prstGeom>
            </p:spPr>
            <p:txBody>
              <a:bodyPr lIns="0" tIns="0" rIns="0" bIns="0" rtlCol="0" anchor="t">
                <a:spAutoFit/>
              </a:bodyPr>
              <a:lstStyle/>
              <a:p>
                <a:pPr>
                  <a:lnSpc>
                    <a:spcPts val="3827"/>
                  </a:lnSpc>
                </a:pPr>
                <a:r>
                  <a:rPr lang="en-US" sz="3600" b="1" dirty="0">
                    <a:solidFill>
                      <a:schemeClr val="accent4"/>
                    </a:solidFill>
                    <a:latin typeface="+mj-lt"/>
                    <a:ea typeface="Public Sans Bold"/>
                    <a:cs typeface="Public Sans Bold"/>
                    <a:sym typeface="Public Sans Bold"/>
                  </a:rPr>
                  <a:t>54k</a:t>
                </a:r>
              </a:p>
            </p:txBody>
          </p:sp>
        </p:grpSp>
        <p:grpSp>
          <p:nvGrpSpPr>
            <p:cNvPr id="41" name="Group 40">
              <a:extLst>
                <a:ext uri="{FF2B5EF4-FFF2-40B4-BE49-F238E27FC236}">
                  <a16:creationId xmlns:a16="http://schemas.microsoft.com/office/drawing/2014/main" id="{EAC9A946-49AE-3A78-535F-354481643C13}"/>
                </a:ext>
              </a:extLst>
            </p:cNvPr>
            <p:cNvGrpSpPr/>
            <p:nvPr/>
          </p:nvGrpSpPr>
          <p:grpSpPr>
            <a:xfrm>
              <a:off x="6193110" y="3201898"/>
              <a:ext cx="2712387" cy="856660"/>
              <a:chOff x="348518" y="5439288"/>
              <a:chExt cx="2712387" cy="856660"/>
            </a:xfrm>
          </p:grpSpPr>
          <p:sp>
            <p:nvSpPr>
              <p:cNvPr id="42" name="TextBox 41">
                <a:extLst>
                  <a:ext uri="{FF2B5EF4-FFF2-40B4-BE49-F238E27FC236}">
                    <a16:creationId xmlns:a16="http://schemas.microsoft.com/office/drawing/2014/main" id="{3C5F7B4F-1EF7-4338-DAC3-7542E9CF1292}"/>
                  </a:ext>
                </a:extLst>
              </p:cNvPr>
              <p:cNvSpPr txBox="1"/>
              <p:nvPr/>
            </p:nvSpPr>
            <p:spPr>
              <a:xfrm>
                <a:off x="357354" y="6002919"/>
                <a:ext cx="2703551" cy="293029"/>
              </a:xfrm>
              <a:prstGeom prst="rect">
                <a:avLst/>
              </a:prstGeom>
            </p:spPr>
            <p:txBody>
              <a:bodyPr lIns="0" tIns="0" rIns="0" bIns="0" rtlCol="0" anchor="t">
                <a:spAutoFit/>
              </a:bodyPr>
              <a:lstStyle/>
              <a:p>
                <a:pPr>
                  <a:lnSpc>
                    <a:spcPts val="2487"/>
                  </a:lnSpc>
                </a:pPr>
                <a:r>
                  <a:rPr lang="en-US" i="1" spc="13" dirty="0">
                    <a:solidFill>
                      <a:schemeClr val="bg2"/>
                    </a:solidFill>
                    <a:ea typeface="Playfair Display Italics"/>
                    <a:cs typeface="Playfair Display Italics"/>
                    <a:sym typeface="Playfair Display Italics"/>
                  </a:rPr>
                  <a:t>Lorem</a:t>
                </a:r>
              </a:p>
            </p:txBody>
          </p:sp>
          <p:sp>
            <p:nvSpPr>
              <p:cNvPr id="43" name="TextBox 42">
                <a:extLst>
                  <a:ext uri="{FF2B5EF4-FFF2-40B4-BE49-F238E27FC236}">
                    <a16:creationId xmlns:a16="http://schemas.microsoft.com/office/drawing/2014/main" id="{053728CB-DC87-0A3B-1EB6-686454FD40E2}"/>
                  </a:ext>
                </a:extLst>
              </p:cNvPr>
              <p:cNvSpPr txBox="1"/>
              <p:nvPr/>
            </p:nvSpPr>
            <p:spPr>
              <a:xfrm>
                <a:off x="348518" y="5439288"/>
                <a:ext cx="2712386" cy="503984"/>
              </a:xfrm>
              <a:prstGeom prst="rect">
                <a:avLst/>
              </a:prstGeom>
            </p:spPr>
            <p:txBody>
              <a:bodyPr lIns="0" tIns="0" rIns="0" bIns="0" rtlCol="0" anchor="t">
                <a:spAutoFit/>
              </a:bodyPr>
              <a:lstStyle/>
              <a:p>
                <a:pPr>
                  <a:lnSpc>
                    <a:spcPts val="3827"/>
                  </a:lnSpc>
                </a:pPr>
                <a:r>
                  <a:rPr lang="en-US" sz="3600" b="1" dirty="0">
                    <a:solidFill>
                      <a:schemeClr val="accent3"/>
                    </a:solidFill>
                    <a:latin typeface="+mj-lt"/>
                    <a:ea typeface="Public Sans Bold"/>
                    <a:cs typeface="Public Sans Bold"/>
                    <a:sym typeface="Public Sans Bold"/>
                  </a:rPr>
                  <a:t>10.8k</a:t>
                </a:r>
              </a:p>
            </p:txBody>
          </p:sp>
        </p:grpSp>
        <p:grpSp>
          <p:nvGrpSpPr>
            <p:cNvPr id="44" name="Group 43">
              <a:extLst>
                <a:ext uri="{FF2B5EF4-FFF2-40B4-BE49-F238E27FC236}">
                  <a16:creationId xmlns:a16="http://schemas.microsoft.com/office/drawing/2014/main" id="{82818070-553F-E0DE-4301-CA70E508C781}"/>
                </a:ext>
              </a:extLst>
            </p:cNvPr>
            <p:cNvGrpSpPr/>
            <p:nvPr/>
          </p:nvGrpSpPr>
          <p:grpSpPr>
            <a:xfrm>
              <a:off x="9115406" y="1430422"/>
              <a:ext cx="2712387" cy="856660"/>
              <a:chOff x="3345120" y="4114501"/>
              <a:chExt cx="2712387" cy="856660"/>
            </a:xfrm>
          </p:grpSpPr>
          <p:sp>
            <p:nvSpPr>
              <p:cNvPr id="45" name="TextBox 44">
                <a:extLst>
                  <a:ext uri="{FF2B5EF4-FFF2-40B4-BE49-F238E27FC236}">
                    <a16:creationId xmlns:a16="http://schemas.microsoft.com/office/drawing/2014/main" id="{6388CB3A-4057-978E-C9B1-9FA2E0491765}"/>
                  </a:ext>
                </a:extLst>
              </p:cNvPr>
              <p:cNvSpPr txBox="1"/>
              <p:nvPr/>
            </p:nvSpPr>
            <p:spPr>
              <a:xfrm>
                <a:off x="3353956" y="4678132"/>
                <a:ext cx="2703551" cy="293029"/>
              </a:xfrm>
              <a:prstGeom prst="rect">
                <a:avLst/>
              </a:prstGeom>
            </p:spPr>
            <p:txBody>
              <a:bodyPr lIns="0" tIns="0" rIns="0" bIns="0" rtlCol="0" anchor="t">
                <a:spAutoFit/>
              </a:bodyPr>
              <a:lstStyle/>
              <a:p>
                <a:pPr>
                  <a:lnSpc>
                    <a:spcPts val="2487"/>
                  </a:lnSpc>
                </a:pPr>
                <a:r>
                  <a:rPr lang="en-US" i="1" spc="13">
                    <a:solidFill>
                      <a:schemeClr val="bg2"/>
                    </a:solidFill>
                    <a:ea typeface="Playfair Display Italics"/>
                    <a:cs typeface="Playfair Display Italics"/>
                    <a:sym typeface="Playfair Display Italics"/>
                  </a:rPr>
                  <a:t>churn rate</a:t>
                </a:r>
              </a:p>
            </p:txBody>
          </p:sp>
          <p:sp>
            <p:nvSpPr>
              <p:cNvPr id="46" name="TextBox 45">
                <a:extLst>
                  <a:ext uri="{FF2B5EF4-FFF2-40B4-BE49-F238E27FC236}">
                    <a16:creationId xmlns:a16="http://schemas.microsoft.com/office/drawing/2014/main" id="{C2556FCF-3F4E-E511-A0D9-EF467C1FB32B}"/>
                  </a:ext>
                </a:extLst>
              </p:cNvPr>
              <p:cNvSpPr txBox="1"/>
              <p:nvPr/>
            </p:nvSpPr>
            <p:spPr>
              <a:xfrm>
                <a:off x="3345120" y="4114501"/>
                <a:ext cx="2712386" cy="503984"/>
              </a:xfrm>
              <a:prstGeom prst="rect">
                <a:avLst/>
              </a:prstGeom>
            </p:spPr>
            <p:txBody>
              <a:bodyPr lIns="0" tIns="0" rIns="0" bIns="0" rtlCol="0" anchor="t">
                <a:spAutoFit/>
              </a:bodyPr>
              <a:lstStyle/>
              <a:p>
                <a:pPr>
                  <a:lnSpc>
                    <a:spcPts val="3827"/>
                  </a:lnSpc>
                </a:pPr>
                <a:r>
                  <a:rPr lang="en-US" sz="3600" b="1" dirty="0">
                    <a:solidFill>
                      <a:schemeClr val="bg2"/>
                    </a:solidFill>
                    <a:latin typeface="+mj-lt"/>
                    <a:ea typeface="Public Sans Bold"/>
                    <a:cs typeface="Public Sans Bold"/>
                    <a:sym typeface="Public Sans Bold"/>
                  </a:rPr>
                  <a:t>9%</a:t>
                </a:r>
              </a:p>
            </p:txBody>
          </p:sp>
        </p:grpSp>
        <p:grpSp>
          <p:nvGrpSpPr>
            <p:cNvPr id="47" name="Group 46">
              <a:extLst>
                <a:ext uri="{FF2B5EF4-FFF2-40B4-BE49-F238E27FC236}">
                  <a16:creationId xmlns:a16="http://schemas.microsoft.com/office/drawing/2014/main" id="{09AF5D68-AFB7-0077-15C6-1346AFC15FD6}"/>
                </a:ext>
              </a:extLst>
            </p:cNvPr>
            <p:cNvGrpSpPr/>
            <p:nvPr/>
          </p:nvGrpSpPr>
          <p:grpSpPr>
            <a:xfrm>
              <a:off x="9115406" y="3201898"/>
              <a:ext cx="2712387" cy="856660"/>
              <a:chOff x="3345120" y="5439288"/>
              <a:chExt cx="2712387" cy="856660"/>
            </a:xfrm>
          </p:grpSpPr>
          <p:sp>
            <p:nvSpPr>
              <p:cNvPr id="48" name="TextBox 47">
                <a:extLst>
                  <a:ext uri="{FF2B5EF4-FFF2-40B4-BE49-F238E27FC236}">
                    <a16:creationId xmlns:a16="http://schemas.microsoft.com/office/drawing/2014/main" id="{EAC30D61-7BA2-E963-44E7-8D46F9181F97}"/>
                  </a:ext>
                </a:extLst>
              </p:cNvPr>
              <p:cNvSpPr txBox="1"/>
              <p:nvPr/>
            </p:nvSpPr>
            <p:spPr>
              <a:xfrm>
                <a:off x="3353956" y="6002919"/>
                <a:ext cx="2703551" cy="293029"/>
              </a:xfrm>
              <a:prstGeom prst="rect">
                <a:avLst/>
              </a:prstGeom>
            </p:spPr>
            <p:txBody>
              <a:bodyPr lIns="0" tIns="0" rIns="0" bIns="0" rtlCol="0" anchor="t">
                <a:spAutoFit/>
              </a:bodyPr>
              <a:lstStyle/>
              <a:p>
                <a:pPr>
                  <a:lnSpc>
                    <a:spcPts val="2487"/>
                  </a:lnSpc>
                </a:pPr>
                <a:r>
                  <a:rPr lang="en-US" i="1" spc="13" dirty="0">
                    <a:solidFill>
                      <a:schemeClr val="bg2"/>
                    </a:solidFill>
                    <a:ea typeface="Playfair Display Italics"/>
                    <a:cs typeface="Playfair Display Italics"/>
                    <a:sym typeface="Playfair Display Italics"/>
                  </a:rPr>
                  <a:t>Lorem Ipsum</a:t>
                </a:r>
              </a:p>
            </p:txBody>
          </p:sp>
          <p:sp>
            <p:nvSpPr>
              <p:cNvPr id="49" name="TextBox 48">
                <a:extLst>
                  <a:ext uri="{FF2B5EF4-FFF2-40B4-BE49-F238E27FC236}">
                    <a16:creationId xmlns:a16="http://schemas.microsoft.com/office/drawing/2014/main" id="{ECC01078-F261-EB0A-1E70-348C31514776}"/>
                  </a:ext>
                </a:extLst>
              </p:cNvPr>
              <p:cNvSpPr txBox="1"/>
              <p:nvPr/>
            </p:nvSpPr>
            <p:spPr>
              <a:xfrm>
                <a:off x="3345120" y="5439288"/>
                <a:ext cx="2712386" cy="503984"/>
              </a:xfrm>
              <a:prstGeom prst="rect">
                <a:avLst/>
              </a:prstGeom>
            </p:spPr>
            <p:txBody>
              <a:bodyPr lIns="0" tIns="0" rIns="0" bIns="0" rtlCol="0" anchor="t">
                <a:spAutoFit/>
              </a:bodyPr>
              <a:lstStyle/>
              <a:p>
                <a:pPr>
                  <a:lnSpc>
                    <a:spcPts val="3827"/>
                  </a:lnSpc>
                </a:pPr>
                <a:r>
                  <a:rPr lang="en-US" sz="3600" b="1" dirty="0">
                    <a:solidFill>
                      <a:schemeClr val="accent2"/>
                    </a:solidFill>
                    <a:latin typeface="+mj-lt"/>
                    <a:ea typeface="Public Sans Bold"/>
                    <a:cs typeface="Public Sans Bold"/>
                    <a:sym typeface="Public Sans Bold"/>
                  </a:rPr>
                  <a:t>44%</a:t>
                </a:r>
              </a:p>
            </p:txBody>
          </p:sp>
        </p:grpSp>
      </p:grpSp>
      <p:pic>
        <p:nvPicPr>
          <p:cNvPr id="8" name="Picture 7" descr="A green plant with leaves&#10;&#10;AI-generated content may be incorrect.">
            <a:extLst>
              <a:ext uri="{FF2B5EF4-FFF2-40B4-BE49-F238E27FC236}">
                <a16:creationId xmlns:a16="http://schemas.microsoft.com/office/drawing/2014/main" id="{1F36D5B2-3408-1AC7-EDC9-74CB2A19732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604626" y="694945"/>
            <a:ext cx="1445622" cy="1445622"/>
          </a:xfrm>
          <a:prstGeom prst="rect">
            <a:avLst/>
          </a:prstGeom>
        </p:spPr>
      </p:pic>
    </p:spTree>
    <p:extLst>
      <p:ext uri="{BB962C8B-B14F-4D97-AF65-F5344CB8AC3E}">
        <p14:creationId xmlns:p14="http://schemas.microsoft.com/office/powerpoint/2010/main" val="26093690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43FE2B-3EAE-C033-705E-1B38511FC651}"/>
              </a:ext>
            </a:extLst>
          </p:cNvPr>
          <p:cNvSpPr>
            <a:spLocks noGrp="1"/>
          </p:cNvSpPr>
          <p:nvPr>
            <p:ph type="title"/>
          </p:nvPr>
        </p:nvSpPr>
        <p:spPr/>
        <p:txBody>
          <a:bodyPr>
            <a:normAutofit fontScale="90000"/>
          </a:bodyPr>
          <a:lstStyle/>
          <a:p>
            <a:pPr>
              <a:lnSpc>
                <a:spcPts val="5973"/>
              </a:lnSpc>
              <a:spcBef>
                <a:spcPct val="0"/>
              </a:spcBef>
            </a:pPr>
            <a:r>
              <a:rPr lang="en-CA" dirty="0"/>
              <a:t>Our Numbers</a:t>
            </a:r>
            <a:endParaRPr lang="en-US" b="0" dirty="0">
              <a:ea typeface="Cormorant Garamond Bold Italics"/>
              <a:cs typeface="Cormorant Garamond Bold Italics"/>
              <a:sym typeface="Cormorant Garamond Bold Italics"/>
            </a:endParaRPr>
          </a:p>
        </p:txBody>
      </p:sp>
      <p:sp>
        <p:nvSpPr>
          <p:cNvPr id="4" name="Footer Placeholder 3">
            <a:extLst>
              <a:ext uri="{FF2B5EF4-FFF2-40B4-BE49-F238E27FC236}">
                <a16:creationId xmlns:a16="http://schemas.microsoft.com/office/drawing/2014/main" id="{1FD8027B-2F6D-C954-FC5B-A3276C07DF4F}"/>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5" name="Slide Number Placeholder 4">
            <a:extLst>
              <a:ext uri="{FF2B5EF4-FFF2-40B4-BE49-F238E27FC236}">
                <a16:creationId xmlns:a16="http://schemas.microsoft.com/office/drawing/2014/main" id="{ADA12AD5-7645-093E-589B-953E4970BE6C}"/>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16</a:t>
            </a:fld>
            <a:endParaRPr lang="en-IN" dirty="0"/>
          </a:p>
        </p:txBody>
      </p:sp>
      <p:grpSp>
        <p:nvGrpSpPr>
          <p:cNvPr id="12" name="Group 11">
            <a:extLst>
              <a:ext uri="{FF2B5EF4-FFF2-40B4-BE49-F238E27FC236}">
                <a16:creationId xmlns:a16="http://schemas.microsoft.com/office/drawing/2014/main" id="{414229F6-7F07-9910-F71D-61EE487A59E3}"/>
              </a:ext>
            </a:extLst>
          </p:cNvPr>
          <p:cNvGrpSpPr/>
          <p:nvPr/>
        </p:nvGrpSpPr>
        <p:grpSpPr>
          <a:xfrm>
            <a:off x="4264558" y="1307708"/>
            <a:ext cx="7681877" cy="4870868"/>
            <a:chOff x="4118786" y="1453732"/>
            <a:chExt cx="7681877" cy="4870868"/>
          </a:xfrm>
        </p:grpSpPr>
        <p:sp>
          <p:nvSpPr>
            <p:cNvPr id="10" name="Rectangle: Rounded Corners 9">
              <a:extLst>
                <a:ext uri="{FF2B5EF4-FFF2-40B4-BE49-F238E27FC236}">
                  <a16:creationId xmlns:a16="http://schemas.microsoft.com/office/drawing/2014/main" id="{ADE615B3-B0E6-3880-1D0F-0E2A8BD7FD3D}"/>
                </a:ext>
              </a:extLst>
            </p:cNvPr>
            <p:cNvSpPr/>
            <p:nvPr/>
          </p:nvSpPr>
          <p:spPr>
            <a:xfrm>
              <a:off x="4150456" y="1453732"/>
              <a:ext cx="7618536" cy="4870868"/>
            </a:xfrm>
            <a:prstGeom prst="roundRect">
              <a:avLst>
                <a:gd name="adj" fmla="val 4375"/>
              </a:avLst>
            </a:prstGeom>
            <a:solidFill>
              <a:schemeClr val="accent1">
                <a:lumMod val="90000"/>
                <a:lumOff val="1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grpSp>
          <p:nvGrpSpPr>
            <p:cNvPr id="54" name="Group 53">
              <a:extLst>
                <a:ext uri="{FF2B5EF4-FFF2-40B4-BE49-F238E27FC236}">
                  <a16:creationId xmlns:a16="http://schemas.microsoft.com/office/drawing/2014/main" id="{C599643B-73C6-568D-4798-3BE2AF116239}"/>
                </a:ext>
              </a:extLst>
            </p:cNvPr>
            <p:cNvGrpSpPr/>
            <p:nvPr/>
          </p:nvGrpSpPr>
          <p:grpSpPr>
            <a:xfrm>
              <a:off x="4118786" y="1650627"/>
              <a:ext cx="7681877" cy="4500712"/>
              <a:chOff x="3990697" y="1547447"/>
              <a:chExt cx="7681877" cy="4500712"/>
            </a:xfrm>
          </p:grpSpPr>
          <p:graphicFrame>
            <p:nvGraphicFramePr>
              <p:cNvPr id="3" name="Chart 2">
                <a:extLst>
                  <a:ext uri="{FF2B5EF4-FFF2-40B4-BE49-F238E27FC236}">
                    <a16:creationId xmlns:a16="http://schemas.microsoft.com/office/drawing/2014/main" id="{28EA3426-BF5D-04C8-3139-1673B7EE701B}"/>
                  </a:ext>
                </a:extLst>
              </p:cNvPr>
              <p:cNvGraphicFramePr/>
              <p:nvPr>
                <p:extLst>
                  <p:ext uri="{D42A27DB-BD31-4B8C-83A1-F6EECF244321}">
                    <p14:modId xmlns:p14="http://schemas.microsoft.com/office/powerpoint/2010/main" val="2853068325"/>
                  </p:ext>
                </p:extLst>
              </p:nvPr>
            </p:nvGraphicFramePr>
            <p:xfrm>
              <a:off x="3990697" y="1547447"/>
              <a:ext cx="7681877" cy="4396152"/>
            </p:xfrm>
            <a:graphic>
              <a:graphicData uri="http://schemas.openxmlformats.org/drawingml/2006/chart">
                <c:chart xmlns:c="http://schemas.openxmlformats.org/drawingml/2006/chart" xmlns:r="http://schemas.openxmlformats.org/officeDocument/2006/relationships" r:id="rId2"/>
              </a:graphicData>
            </a:graphic>
          </p:graphicFrame>
          <p:sp>
            <p:nvSpPr>
              <p:cNvPr id="22" name="TextBox 25">
                <a:extLst>
                  <a:ext uri="{FF2B5EF4-FFF2-40B4-BE49-F238E27FC236}">
                    <a16:creationId xmlns:a16="http://schemas.microsoft.com/office/drawing/2014/main" id="{EF45C690-C2CC-0165-10B6-641D3D4009DE}"/>
                  </a:ext>
                </a:extLst>
              </p:cNvPr>
              <p:cNvSpPr txBox="1"/>
              <p:nvPr/>
            </p:nvSpPr>
            <p:spPr>
              <a:xfrm>
                <a:off x="4345584" y="5817327"/>
                <a:ext cx="6972103" cy="230832"/>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900" i="1" dirty="0">
                    <a:solidFill>
                      <a:schemeClr val="accent1">
                        <a:lumMod val="75000"/>
                        <a:lumOff val="25000"/>
                      </a:schemeClr>
                    </a:solidFill>
                  </a:rPr>
                  <a:t>“This editable PowerPoint graph allows easy customization of colors, values, and legends.”</a:t>
                </a:r>
                <a:endParaRPr lang="en-CA" sz="900" i="1" dirty="0">
                  <a:solidFill>
                    <a:schemeClr val="accent1">
                      <a:lumMod val="75000"/>
                      <a:lumOff val="25000"/>
                    </a:schemeClr>
                  </a:solidFill>
                  <a:ea typeface="Roboto" panose="02000000000000000000" pitchFamily="2" charset="0"/>
                  <a:cs typeface="Biome Light" panose="020B0303030204020804" pitchFamily="34" charset="0"/>
                </a:endParaRPr>
              </a:p>
            </p:txBody>
          </p:sp>
        </p:grpSp>
      </p:grpSp>
      <p:grpSp>
        <p:nvGrpSpPr>
          <p:cNvPr id="26" name="Group 25">
            <a:extLst>
              <a:ext uri="{FF2B5EF4-FFF2-40B4-BE49-F238E27FC236}">
                <a16:creationId xmlns:a16="http://schemas.microsoft.com/office/drawing/2014/main" id="{EA30C8B4-E8C7-7CD3-074A-51A8A0A094C3}"/>
              </a:ext>
            </a:extLst>
          </p:cNvPr>
          <p:cNvGrpSpPr/>
          <p:nvPr/>
        </p:nvGrpSpPr>
        <p:grpSpPr>
          <a:xfrm>
            <a:off x="416830" y="1453732"/>
            <a:ext cx="3556183" cy="4789941"/>
            <a:chOff x="537108" y="1472454"/>
            <a:chExt cx="3556183" cy="4789941"/>
          </a:xfrm>
        </p:grpSpPr>
        <p:grpSp>
          <p:nvGrpSpPr>
            <p:cNvPr id="18" name="Group 17">
              <a:extLst>
                <a:ext uri="{FF2B5EF4-FFF2-40B4-BE49-F238E27FC236}">
                  <a16:creationId xmlns:a16="http://schemas.microsoft.com/office/drawing/2014/main" id="{ED3C6A94-29A2-F6AE-D12B-15CE60DCF167}"/>
                </a:ext>
              </a:extLst>
            </p:cNvPr>
            <p:cNvGrpSpPr/>
            <p:nvPr/>
          </p:nvGrpSpPr>
          <p:grpSpPr>
            <a:xfrm>
              <a:off x="537108" y="1472454"/>
              <a:ext cx="3556183" cy="1039144"/>
              <a:chOff x="5304630" y="1366462"/>
              <a:chExt cx="5497871" cy="1039144"/>
            </a:xfrm>
          </p:grpSpPr>
          <p:sp>
            <p:nvSpPr>
              <p:cNvPr id="20" name="TextBox 19">
                <a:extLst>
                  <a:ext uri="{FF2B5EF4-FFF2-40B4-BE49-F238E27FC236}">
                    <a16:creationId xmlns:a16="http://schemas.microsoft.com/office/drawing/2014/main" id="{F1A5D983-1F88-63B9-755F-A09D8357A0BC}"/>
                  </a:ext>
                </a:extLst>
              </p:cNvPr>
              <p:cNvSpPr txBox="1"/>
              <p:nvPr/>
            </p:nvSpPr>
            <p:spPr>
              <a:xfrm>
                <a:off x="5304630" y="1366462"/>
                <a:ext cx="4240997" cy="369332"/>
              </a:xfrm>
              <a:prstGeom prst="rect">
                <a:avLst/>
              </a:prstGeom>
              <a:noFill/>
            </p:spPr>
            <p:txBody>
              <a:bodyPr wrap="square" rtlCol="0" anchor="t">
                <a:spAutoFit/>
              </a:bodyPr>
              <a:lstStyle/>
              <a:p>
                <a:r>
                  <a:rPr lang="en-US" b="1" dirty="0">
                    <a:solidFill>
                      <a:schemeClr val="bg2"/>
                    </a:solidFill>
                    <a:latin typeface="+mj-lt"/>
                    <a:cs typeface="Biome Light" panose="020B0303030204020804" pitchFamily="34" charset="0"/>
                  </a:rPr>
                  <a:t>Year  2022</a:t>
                </a:r>
              </a:p>
            </p:txBody>
          </p:sp>
          <p:sp>
            <p:nvSpPr>
              <p:cNvPr id="21" name="TextBox 20">
                <a:extLst>
                  <a:ext uri="{FF2B5EF4-FFF2-40B4-BE49-F238E27FC236}">
                    <a16:creationId xmlns:a16="http://schemas.microsoft.com/office/drawing/2014/main" id="{23EFF85F-5EDC-7D03-F10F-14BCE8AED060}"/>
                  </a:ext>
                </a:extLst>
              </p:cNvPr>
              <p:cNvSpPr txBox="1"/>
              <p:nvPr/>
            </p:nvSpPr>
            <p:spPr>
              <a:xfrm>
                <a:off x="5304630" y="1759275"/>
                <a:ext cx="5497871" cy="646331"/>
              </a:xfrm>
              <a:prstGeom prst="rect">
                <a:avLst/>
              </a:prstGeom>
              <a:noFill/>
            </p:spPr>
            <p:txBody>
              <a:bodyPr wrap="square" rtlCol="0">
                <a:spAutoFit/>
              </a:bodyPr>
              <a:lstStyle/>
              <a:p>
                <a:r>
                  <a:rPr lang="en-CA" sz="1200" b="0" i="0" dirty="0">
                    <a:solidFill>
                      <a:schemeClr val="bg2"/>
                    </a:solidFill>
                    <a:effectLst/>
                    <a:cs typeface="Arial" panose="020B0604020202020204" pitchFamily="34" charset="0"/>
                  </a:rPr>
                  <a:t>Lorem ipsum dolor sit </a:t>
                </a:r>
                <a:r>
                  <a:rPr lang="en-CA" sz="1200" b="0" i="0" dirty="0" err="1">
                    <a:solidFill>
                      <a:schemeClr val="bg2"/>
                    </a:solidFill>
                    <a:effectLst/>
                    <a:cs typeface="Arial" panose="020B0604020202020204" pitchFamily="34" charset="0"/>
                  </a:rPr>
                  <a:t>amet</a:t>
                </a:r>
                <a:r>
                  <a:rPr lang="en-CA" sz="1200" b="0" i="0" dirty="0">
                    <a:solidFill>
                      <a:schemeClr val="bg2"/>
                    </a:solidFill>
                    <a:effectLst/>
                    <a:cs typeface="Arial" panose="020B0604020202020204" pitchFamily="34" charset="0"/>
                  </a:rPr>
                  <a:t>, </a:t>
                </a:r>
                <a:r>
                  <a:rPr lang="en-CA" sz="1200" b="0" i="0" dirty="0" err="1">
                    <a:solidFill>
                      <a:schemeClr val="bg2"/>
                    </a:solidFill>
                    <a:effectLst/>
                    <a:cs typeface="Arial" panose="020B0604020202020204" pitchFamily="34" charset="0"/>
                  </a:rPr>
                  <a:t>consectetur</a:t>
                </a:r>
                <a:r>
                  <a:rPr lang="en-CA" sz="1200" b="0" i="0" dirty="0">
                    <a:solidFill>
                      <a:schemeClr val="bg2"/>
                    </a:solidFill>
                    <a:effectLst/>
                    <a:cs typeface="Arial" panose="020B0604020202020204" pitchFamily="34" charset="0"/>
                  </a:rPr>
                  <a:t> </a:t>
                </a:r>
                <a:r>
                  <a:rPr lang="en-CA" sz="1200" b="0" i="0" dirty="0" err="1">
                    <a:solidFill>
                      <a:schemeClr val="bg2"/>
                    </a:solidFill>
                    <a:effectLst/>
                    <a:cs typeface="Arial" panose="020B0604020202020204" pitchFamily="34" charset="0"/>
                  </a:rPr>
                  <a:t>adipiscing</a:t>
                </a:r>
                <a:r>
                  <a:rPr lang="en-CA" sz="1200" b="0" i="0" dirty="0">
                    <a:solidFill>
                      <a:schemeClr val="bg2"/>
                    </a:solidFill>
                    <a:effectLst/>
                    <a:cs typeface="Arial" panose="020B0604020202020204" pitchFamily="34" charset="0"/>
                  </a:rPr>
                  <a:t> </a:t>
                </a:r>
                <a:r>
                  <a:rPr lang="en-CA" sz="1200" b="0" i="0" dirty="0" err="1">
                    <a:solidFill>
                      <a:schemeClr val="bg2"/>
                    </a:solidFill>
                    <a:effectLst/>
                    <a:cs typeface="Arial" panose="020B0604020202020204" pitchFamily="34" charset="0"/>
                  </a:rPr>
                  <a:t>elit</a:t>
                </a:r>
                <a:r>
                  <a:rPr lang="en-CA" sz="1200" b="0" i="0" dirty="0">
                    <a:solidFill>
                      <a:schemeClr val="bg2"/>
                    </a:solidFill>
                    <a:effectLst/>
                    <a:cs typeface="Arial" panose="020B0604020202020204" pitchFamily="34" charset="0"/>
                  </a:rPr>
                  <a:t>, sed do </a:t>
                </a:r>
                <a:r>
                  <a:rPr lang="en-CA" sz="1200" b="0" i="0" dirty="0" err="1">
                    <a:solidFill>
                      <a:schemeClr val="bg2"/>
                    </a:solidFill>
                    <a:effectLst/>
                    <a:cs typeface="Arial" panose="020B0604020202020204" pitchFamily="34" charset="0"/>
                  </a:rPr>
                  <a:t>eiusmod</a:t>
                </a:r>
                <a:r>
                  <a:rPr lang="en-CA" sz="1200" b="0" i="0" dirty="0">
                    <a:solidFill>
                      <a:schemeClr val="bg2"/>
                    </a:solidFill>
                    <a:effectLst/>
                    <a:cs typeface="Arial" panose="020B0604020202020204" pitchFamily="34" charset="0"/>
                  </a:rPr>
                  <a:t> </a:t>
                </a:r>
                <a:r>
                  <a:rPr lang="en-CA" sz="1200" b="0" i="0" dirty="0" err="1">
                    <a:solidFill>
                      <a:schemeClr val="bg2"/>
                    </a:solidFill>
                    <a:effectLst/>
                    <a:cs typeface="Arial" panose="020B0604020202020204" pitchFamily="34" charset="0"/>
                  </a:rPr>
                  <a:t>tempor</a:t>
                </a:r>
                <a:r>
                  <a:rPr lang="en-CA" sz="1200" b="0" i="0" dirty="0">
                    <a:solidFill>
                      <a:schemeClr val="bg2"/>
                    </a:solidFill>
                    <a:effectLst/>
                    <a:cs typeface="Arial" panose="020B0604020202020204" pitchFamily="34" charset="0"/>
                  </a:rPr>
                  <a:t> </a:t>
                </a:r>
                <a:r>
                  <a:rPr lang="en-CA" sz="1200" b="0" i="0" dirty="0" err="1">
                    <a:solidFill>
                      <a:schemeClr val="bg2"/>
                    </a:solidFill>
                    <a:effectLst/>
                    <a:cs typeface="Arial" panose="020B0604020202020204" pitchFamily="34" charset="0"/>
                  </a:rPr>
                  <a:t>incididunt</a:t>
                </a:r>
                <a:r>
                  <a:rPr lang="en-CA" sz="1200" b="0" i="0" dirty="0">
                    <a:solidFill>
                      <a:schemeClr val="bg2"/>
                    </a:solidFill>
                    <a:effectLst/>
                    <a:cs typeface="Arial" panose="020B0604020202020204" pitchFamily="34" charset="0"/>
                  </a:rPr>
                  <a:t> </a:t>
                </a:r>
                <a:r>
                  <a:rPr lang="en-CA" sz="1200" b="0" i="0" dirty="0" err="1">
                    <a:solidFill>
                      <a:schemeClr val="bg2"/>
                    </a:solidFill>
                    <a:effectLst/>
                    <a:cs typeface="Arial" panose="020B0604020202020204" pitchFamily="34" charset="0"/>
                  </a:rPr>
                  <a:t>ut</a:t>
                </a:r>
                <a:r>
                  <a:rPr lang="en-CA" sz="1200" b="0" i="0" dirty="0">
                    <a:solidFill>
                      <a:schemeClr val="bg2"/>
                    </a:solidFill>
                    <a:effectLst/>
                    <a:cs typeface="Arial" panose="020B0604020202020204" pitchFamily="34" charset="0"/>
                  </a:rPr>
                  <a:t> labore et dolore magna </a:t>
                </a:r>
                <a:r>
                  <a:rPr lang="en-CA" sz="1200" b="0" i="0" dirty="0" err="1">
                    <a:solidFill>
                      <a:schemeClr val="bg2"/>
                    </a:solidFill>
                    <a:effectLst/>
                    <a:cs typeface="Arial" panose="020B0604020202020204" pitchFamily="34" charset="0"/>
                  </a:rPr>
                  <a:t>aliqua</a:t>
                </a:r>
                <a:r>
                  <a:rPr lang="en-CA" sz="1200" b="0" i="0" dirty="0">
                    <a:solidFill>
                      <a:schemeClr val="bg2"/>
                    </a:solidFill>
                    <a:effectLst/>
                    <a:cs typeface="Arial" panose="020B0604020202020204" pitchFamily="34" charset="0"/>
                  </a:rPr>
                  <a:t>. </a:t>
                </a:r>
              </a:p>
            </p:txBody>
          </p:sp>
        </p:grpSp>
        <p:grpSp>
          <p:nvGrpSpPr>
            <p:cNvPr id="7" name="Group 6">
              <a:extLst>
                <a:ext uri="{FF2B5EF4-FFF2-40B4-BE49-F238E27FC236}">
                  <a16:creationId xmlns:a16="http://schemas.microsoft.com/office/drawing/2014/main" id="{42C6A6D0-726E-5A4D-088E-6DA74C4B5E05}"/>
                </a:ext>
              </a:extLst>
            </p:cNvPr>
            <p:cNvGrpSpPr/>
            <p:nvPr/>
          </p:nvGrpSpPr>
          <p:grpSpPr>
            <a:xfrm>
              <a:off x="537108" y="2722720"/>
              <a:ext cx="3556183" cy="1039144"/>
              <a:chOff x="5304630" y="1366462"/>
              <a:chExt cx="5497871" cy="1039144"/>
            </a:xfrm>
          </p:grpSpPr>
          <p:sp>
            <p:nvSpPr>
              <p:cNvPr id="8" name="TextBox 7">
                <a:extLst>
                  <a:ext uri="{FF2B5EF4-FFF2-40B4-BE49-F238E27FC236}">
                    <a16:creationId xmlns:a16="http://schemas.microsoft.com/office/drawing/2014/main" id="{AA14B79B-DD4D-7AEA-6A8A-F8E13CA1755E}"/>
                  </a:ext>
                </a:extLst>
              </p:cNvPr>
              <p:cNvSpPr txBox="1"/>
              <p:nvPr/>
            </p:nvSpPr>
            <p:spPr>
              <a:xfrm>
                <a:off x="5304630" y="1366462"/>
                <a:ext cx="4240997" cy="369332"/>
              </a:xfrm>
              <a:prstGeom prst="rect">
                <a:avLst/>
              </a:prstGeom>
              <a:noFill/>
            </p:spPr>
            <p:txBody>
              <a:bodyPr wrap="square" rtlCol="0" anchor="t">
                <a:spAutoFit/>
              </a:bodyPr>
              <a:lstStyle/>
              <a:p>
                <a:r>
                  <a:rPr lang="en-US" b="1" dirty="0">
                    <a:solidFill>
                      <a:schemeClr val="bg2"/>
                    </a:solidFill>
                    <a:latin typeface="+mj-lt"/>
                    <a:cs typeface="Biome Light" panose="020B0303030204020804" pitchFamily="34" charset="0"/>
                  </a:rPr>
                  <a:t>Year  2023</a:t>
                </a:r>
              </a:p>
            </p:txBody>
          </p:sp>
          <p:sp>
            <p:nvSpPr>
              <p:cNvPr id="9" name="TextBox 8">
                <a:extLst>
                  <a:ext uri="{FF2B5EF4-FFF2-40B4-BE49-F238E27FC236}">
                    <a16:creationId xmlns:a16="http://schemas.microsoft.com/office/drawing/2014/main" id="{AE26150B-0714-1E1A-A3EE-AEA47016397E}"/>
                  </a:ext>
                </a:extLst>
              </p:cNvPr>
              <p:cNvSpPr txBox="1"/>
              <p:nvPr/>
            </p:nvSpPr>
            <p:spPr>
              <a:xfrm>
                <a:off x="5304630" y="1759275"/>
                <a:ext cx="5497871" cy="646331"/>
              </a:xfrm>
              <a:prstGeom prst="rect">
                <a:avLst/>
              </a:prstGeom>
              <a:noFill/>
            </p:spPr>
            <p:txBody>
              <a:bodyPr wrap="square" rtlCol="0">
                <a:spAutoFit/>
              </a:bodyPr>
              <a:lstStyle/>
              <a:p>
                <a:r>
                  <a:rPr lang="en-CA" sz="1200" b="0" i="0" dirty="0">
                    <a:solidFill>
                      <a:schemeClr val="bg2"/>
                    </a:solidFill>
                    <a:effectLst/>
                    <a:cs typeface="Arial" panose="020B0604020202020204" pitchFamily="34" charset="0"/>
                  </a:rPr>
                  <a:t>Lorem ipsum dolor sit </a:t>
                </a:r>
                <a:r>
                  <a:rPr lang="en-CA" sz="1200" b="0" i="0" dirty="0" err="1">
                    <a:solidFill>
                      <a:schemeClr val="bg2"/>
                    </a:solidFill>
                    <a:effectLst/>
                    <a:cs typeface="Arial" panose="020B0604020202020204" pitchFamily="34" charset="0"/>
                  </a:rPr>
                  <a:t>amet</a:t>
                </a:r>
                <a:r>
                  <a:rPr lang="en-CA" sz="1200" b="0" i="0" dirty="0">
                    <a:solidFill>
                      <a:schemeClr val="bg2"/>
                    </a:solidFill>
                    <a:effectLst/>
                    <a:cs typeface="Arial" panose="020B0604020202020204" pitchFamily="34" charset="0"/>
                  </a:rPr>
                  <a:t>, </a:t>
                </a:r>
                <a:r>
                  <a:rPr lang="en-CA" sz="1200" b="0" i="0" dirty="0" err="1">
                    <a:solidFill>
                      <a:schemeClr val="bg2"/>
                    </a:solidFill>
                    <a:effectLst/>
                    <a:cs typeface="Arial" panose="020B0604020202020204" pitchFamily="34" charset="0"/>
                  </a:rPr>
                  <a:t>consectetur</a:t>
                </a:r>
                <a:r>
                  <a:rPr lang="en-CA" sz="1200" b="0" i="0" dirty="0">
                    <a:solidFill>
                      <a:schemeClr val="bg2"/>
                    </a:solidFill>
                    <a:effectLst/>
                    <a:cs typeface="Arial" panose="020B0604020202020204" pitchFamily="34" charset="0"/>
                  </a:rPr>
                  <a:t> </a:t>
                </a:r>
                <a:r>
                  <a:rPr lang="en-CA" sz="1200" b="0" i="0" dirty="0" err="1">
                    <a:solidFill>
                      <a:schemeClr val="bg2"/>
                    </a:solidFill>
                    <a:effectLst/>
                    <a:cs typeface="Arial" panose="020B0604020202020204" pitchFamily="34" charset="0"/>
                  </a:rPr>
                  <a:t>adipiscing</a:t>
                </a:r>
                <a:r>
                  <a:rPr lang="en-CA" sz="1200" b="0" i="0" dirty="0">
                    <a:solidFill>
                      <a:schemeClr val="bg2"/>
                    </a:solidFill>
                    <a:effectLst/>
                    <a:cs typeface="Arial" panose="020B0604020202020204" pitchFamily="34" charset="0"/>
                  </a:rPr>
                  <a:t> </a:t>
                </a:r>
                <a:r>
                  <a:rPr lang="en-CA" sz="1200" b="0" i="0" dirty="0" err="1">
                    <a:solidFill>
                      <a:schemeClr val="bg2"/>
                    </a:solidFill>
                    <a:effectLst/>
                    <a:cs typeface="Arial" panose="020B0604020202020204" pitchFamily="34" charset="0"/>
                  </a:rPr>
                  <a:t>elit</a:t>
                </a:r>
                <a:r>
                  <a:rPr lang="en-CA" sz="1200" b="0" i="0" dirty="0">
                    <a:solidFill>
                      <a:schemeClr val="bg2"/>
                    </a:solidFill>
                    <a:effectLst/>
                    <a:cs typeface="Arial" panose="020B0604020202020204" pitchFamily="34" charset="0"/>
                  </a:rPr>
                  <a:t>, sed do </a:t>
                </a:r>
                <a:r>
                  <a:rPr lang="en-CA" sz="1200" b="0" i="0" dirty="0" err="1">
                    <a:solidFill>
                      <a:schemeClr val="bg2"/>
                    </a:solidFill>
                    <a:effectLst/>
                    <a:cs typeface="Arial" panose="020B0604020202020204" pitchFamily="34" charset="0"/>
                  </a:rPr>
                  <a:t>eiusmod</a:t>
                </a:r>
                <a:r>
                  <a:rPr lang="en-CA" sz="1200" b="0" i="0" dirty="0">
                    <a:solidFill>
                      <a:schemeClr val="bg2"/>
                    </a:solidFill>
                    <a:effectLst/>
                    <a:cs typeface="Arial" panose="020B0604020202020204" pitchFamily="34" charset="0"/>
                  </a:rPr>
                  <a:t> </a:t>
                </a:r>
                <a:r>
                  <a:rPr lang="en-CA" sz="1200" b="0" i="0" dirty="0" err="1">
                    <a:solidFill>
                      <a:schemeClr val="bg2"/>
                    </a:solidFill>
                    <a:effectLst/>
                    <a:cs typeface="Arial" panose="020B0604020202020204" pitchFamily="34" charset="0"/>
                  </a:rPr>
                  <a:t>tempor</a:t>
                </a:r>
                <a:r>
                  <a:rPr lang="en-CA" sz="1200" b="0" i="0" dirty="0">
                    <a:solidFill>
                      <a:schemeClr val="bg2"/>
                    </a:solidFill>
                    <a:effectLst/>
                    <a:cs typeface="Arial" panose="020B0604020202020204" pitchFamily="34" charset="0"/>
                  </a:rPr>
                  <a:t> </a:t>
                </a:r>
                <a:r>
                  <a:rPr lang="en-CA" sz="1200" b="0" i="0" dirty="0" err="1">
                    <a:solidFill>
                      <a:schemeClr val="bg2"/>
                    </a:solidFill>
                    <a:effectLst/>
                    <a:cs typeface="Arial" panose="020B0604020202020204" pitchFamily="34" charset="0"/>
                  </a:rPr>
                  <a:t>incididunt</a:t>
                </a:r>
                <a:r>
                  <a:rPr lang="en-CA" sz="1200" b="0" i="0" dirty="0">
                    <a:solidFill>
                      <a:schemeClr val="bg2"/>
                    </a:solidFill>
                    <a:effectLst/>
                    <a:cs typeface="Arial" panose="020B0604020202020204" pitchFamily="34" charset="0"/>
                  </a:rPr>
                  <a:t> </a:t>
                </a:r>
                <a:r>
                  <a:rPr lang="en-CA" sz="1200" b="0" i="0" dirty="0" err="1">
                    <a:solidFill>
                      <a:schemeClr val="bg2"/>
                    </a:solidFill>
                    <a:effectLst/>
                    <a:cs typeface="Arial" panose="020B0604020202020204" pitchFamily="34" charset="0"/>
                  </a:rPr>
                  <a:t>ut</a:t>
                </a:r>
                <a:r>
                  <a:rPr lang="en-CA" sz="1200" b="0" i="0" dirty="0">
                    <a:solidFill>
                      <a:schemeClr val="bg2"/>
                    </a:solidFill>
                    <a:effectLst/>
                    <a:cs typeface="Arial" panose="020B0604020202020204" pitchFamily="34" charset="0"/>
                  </a:rPr>
                  <a:t> labore et dolore magna </a:t>
                </a:r>
                <a:r>
                  <a:rPr lang="en-CA" sz="1200" b="0" i="0" dirty="0" err="1">
                    <a:solidFill>
                      <a:schemeClr val="bg2"/>
                    </a:solidFill>
                    <a:effectLst/>
                    <a:cs typeface="Arial" panose="020B0604020202020204" pitchFamily="34" charset="0"/>
                  </a:rPr>
                  <a:t>aliqua</a:t>
                </a:r>
                <a:r>
                  <a:rPr lang="en-CA" sz="1200" b="0" i="0" dirty="0">
                    <a:solidFill>
                      <a:schemeClr val="bg2"/>
                    </a:solidFill>
                    <a:effectLst/>
                    <a:cs typeface="Arial" panose="020B0604020202020204" pitchFamily="34" charset="0"/>
                  </a:rPr>
                  <a:t>. </a:t>
                </a:r>
              </a:p>
            </p:txBody>
          </p:sp>
        </p:grpSp>
        <p:grpSp>
          <p:nvGrpSpPr>
            <p:cNvPr id="11" name="Group 10">
              <a:extLst>
                <a:ext uri="{FF2B5EF4-FFF2-40B4-BE49-F238E27FC236}">
                  <a16:creationId xmlns:a16="http://schemas.microsoft.com/office/drawing/2014/main" id="{02B7F603-4F5F-232E-8C28-16E03A27DFE1}"/>
                </a:ext>
              </a:extLst>
            </p:cNvPr>
            <p:cNvGrpSpPr/>
            <p:nvPr/>
          </p:nvGrpSpPr>
          <p:grpSpPr>
            <a:xfrm>
              <a:off x="537108" y="3972986"/>
              <a:ext cx="3556183" cy="1039144"/>
              <a:chOff x="5304630" y="1366462"/>
              <a:chExt cx="5497871" cy="1039144"/>
            </a:xfrm>
          </p:grpSpPr>
          <p:sp>
            <p:nvSpPr>
              <p:cNvPr id="15" name="TextBox 14">
                <a:extLst>
                  <a:ext uri="{FF2B5EF4-FFF2-40B4-BE49-F238E27FC236}">
                    <a16:creationId xmlns:a16="http://schemas.microsoft.com/office/drawing/2014/main" id="{0D97530C-48D2-7D24-75DB-B196216D1A53}"/>
                  </a:ext>
                </a:extLst>
              </p:cNvPr>
              <p:cNvSpPr txBox="1"/>
              <p:nvPr/>
            </p:nvSpPr>
            <p:spPr>
              <a:xfrm>
                <a:off x="5304630" y="1366462"/>
                <a:ext cx="4240997" cy="369332"/>
              </a:xfrm>
              <a:prstGeom prst="rect">
                <a:avLst/>
              </a:prstGeom>
              <a:noFill/>
            </p:spPr>
            <p:txBody>
              <a:bodyPr wrap="square" rtlCol="0" anchor="t">
                <a:spAutoFit/>
              </a:bodyPr>
              <a:lstStyle/>
              <a:p>
                <a:r>
                  <a:rPr lang="en-US" b="1" dirty="0">
                    <a:solidFill>
                      <a:schemeClr val="bg2"/>
                    </a:solidFill>
                    <a:latin typeface="+mj-lt"/>
                    <a:cs typeface="Biome Light" panose="020B0303030204020804" pitchFamily="34" charset="0"/>
                  </a:rPr>
                  <a:t>Year  2024</a:t>
                </a:r>
              </a:p>
            </p:txBody>
          </p:sp>
          <p:sp>
            <p:nvSpPr>
              <p:cNvPr id="19" name="TextBox 18">
                <a:extLst>
                  <a:ext uri="{FF2B5EF4-FFF2-40B4-BE49-F238E27FC236}">
                    <a16:creationId xmlns:a16="http://schemas.microsoft.com/office/drawing/2014/main" id="{284C6B7B-FDEF-222E-828F-FD523FEB2C7C}"/>
                  </a:ext>
                </a:extLst>
              </p:cNvPr>
              <p:cNvSpPr txBox="1"/>
              <p:nvPr/>
            </p:nvSpPr>
            <p:spPr>
              <a:xfrm>
                <a:off x="5304630" y="1759275"/>
                <a:ext cx="5497871" cy="646331"/>
              </a:xfrm>
              <a:prstGeom prst="rect">
                <a:avLst/>
              </a:prstGeom>
              <a:noFill/>
            </p:spPr>
            <p:txBody>
              <a:bodyPr wrap="square" rtlCol="0">
                <a:spAutoFit/>
              </a:bodyPr>
              <a:lstStyle/>
              <a:p>
                <a:r>
                  <a:rPr lang="en-CA" sz="1200" b="0" i="0" dirty="0">
                    <a:solidFill>
                      <a:schemeClr val="bg2"/>
                    </a:solidFill>
                    <a:effectLst/>
                    <a:cs typeface="Arial" panose="020B0604020202020204" pitchFamily="34" charset="0"/>
                  </a:rPr>
                  <a:t>Lorem ipsum dolor sit </a:t>
                </a:r>
                <a:r>
                  <a:rPr lang="en-CA" sz="1200" b="0" i="0" dirty="0" err="1">
                    <a:solidFill>
                      <a:schemeClr val="bg2"/>
                    </a:solidFill>
                    <a:effectLst/>
                    <a:cs typeface="Arial" panose="020B0604020202020204" pitchFamily="34" charset="0"/>
                  </a:rPr>
                  <a:t>amet</a:t>
                </a:r>
                <a:r>
                  <a:rPr lang="en-CA" sz="1200" b="0" i="0" dirty="0">
                    <a:solidFill>
                      <a:schemeClr val="bg2"/>
                    </a:solidFill>
                    <a:effectLst/>
                    <a:cs typeface="Arial" panose="020B0604020202020204" pitchFamily="34" charset="0"/>
                  </a:rPr>
                  <a:t>, </a:t>
                </a:r>
                <a:r>
                  <a:rPr lang="en-CA" sz="1200" b="0" i="0" dirty="0" err="1">
                    <a:solidFill>
                      <a:schemeClr val="bg2"/>
                    </a:solidFill>
                    <a:effectLst/>
                    <a:cs typeface="Arial" panose="020B0604020202020204" pitchFamily="34" charset="0"/>
                  </a:rPr>
                  <a:t>consectetur</a:t>
                </a:r>
                <a:r>
                  <a:rPr lang="en-CA" sz="1200" b="0" i="0" dirty="0">
                    <a:solidFill>
                      <a:schemeClr val="bg2"/>
                    </a:solidFill>
                    <a:effectLst/>
                    <a:cs typeface="Arial" panose="020B0604020202020204" pitchFamily="34" charset="0"/>
                  </a:rPr>
                  <a:t> </a:t>
                </a:r>
                <a:r>
                  <a:rPr lang="en-CA" sz="1200" b="0" i="0" dirty="0" err="1">
                    <a:solidFill>
                      <a:schemeClr val="bg2"/>
                    </a:solidFill>
                    <a:effectLst/>
                    <a:cs typeface="Arial" panose="020B0604020202020204" pitchFamily="34" charset="0"/>
                  </a:rPr>
                  <a:t>adipiscing</a:t>
                </a:r>
                <a:r>
                  <a:rPr lang="en-CA" sz="1200" b="0" i="0" dirty="0">
                    <a:solidFill>
                      <a:schemeClr val="bg2"/>
                    </a:solidFill>
                    <a:effectLst/>
                    <a:cs typeface="Arial" panose="020B0604020202020204" pitchFamily="34" charset="0"/>
                  </a:rPr>
                  <a:t> </a:t>
                </a:r>
                <a:r>
                  <a:rPr lang="en-CA" sz="1200" b="0" i="0" dirty="0" err="1">
                    <a:solidFill>
                      <a:schemeClr val="bg2"/>
                    </a:solidFill>
                    <a:effectLst/>
                    <a:cs typeface="Arial" panose="020B0604020202020204" pitchFamily="34" charset="0"/>
                  </a:rPr>
                  <a:t>elit</a:t>
                </a:r>
                <a:r>
                  <a:rPr lang="en-CA" sz="1200" b="0" i="0" dirty="0">
                    <a:solidFill>
                      <a:schemeClr val="bg2"/>
                    </a:solidFill>
                    <a:effectLst/>
                    <a:cs typeface="Arial" panose="020B0604020202020204" pitchFamily="34" charset="0"/>
                  </a:rPr>
                  <a:t>, sed do </a:t>
                </a:r>
                <a:r>
                  <a:rPr lang="en-CA" sz="1200" b="0" i="0" dirty="0" err="1">
                    <a:solidFill>
                      <a:schemeClr val="bg2"/>
                    </a:solidFill>
                    <a:effectLst/>
                    <a:cs typeface="Arial" panose="020B0604020202020204" pitchFamily="34" charset="0"/>
                  </a:rPr>
                  <a:t>eiusmod</a:t>
                </a:r>
                <a:r>
                  <a:rPr lang="en-CA" sz="1200" b="0" i="0" dirty="0">
                    <a:solidFill>
                      <a:schemeClr val="bg2"/>
                    </a:solidFill>
                    <a:effectLst/>
                    <a:cs typeface="Arial" panose="020B0604020202020204" pitchFamily="34" charset="0"/>
                  </a:rPr>
                  <a:t> </a:t>
                </a:r>
                <a:r>
                  <a:rPr lang="en-CA" sz="1200" b="0" i="0" dirty="0" err="1">
                    <a:solidFill>
                      <a:schemeClr val="bg2"/>
                    </a:solidFill>
                    <a:effectLst/>
                    <a:cs typeface="Arial" panose="020B0604020202020204" pitchFamily="34" charset="0"/>
                  </a:rPr>
                  <a:t>tempor</a:t>
                </a:r>
                <a:r>
                  <a:rPr lang="en-CA" sz="1200" b="0" i="0" dirty="0">
                    <a:solidFill>
                      <a:schemeClr val="bg2"/>
                    </a:solidFill>
                    <a:effectLst/>
                    <a:cs typeface="Arial" panose="020B0604020202020204" pitchFamily="34" charset="0"/>
                  </a:rPr>
                  <a:t> </a:t>
                </a:r>
                <a:r>
                  <a:rPr lang="en-CA" sz="1200" b="0" i="0" dirty="0" err="1">
                    <a:solidFill>
                      <a:schemeClr val="bg2"/>
                    </a:solidFill>
                    <a:effectLst/>
                    <a:cs typeface="Arial" panose="020B0604020202020204" pitchFamily="34" charset="0"/>
                  </a:rPr>
                  <a:t>incididunt</a:t>
                </a:r>
                <a:r>
                  <a:rPr lang="en-CA" sz="1200" b="0" i="0" dirty="0">
                    <a:solidFill>
                      <a:schemeClr val="bg2"/>
                    </a:solidFill>
                    <a:effectLst/>
                    <a:cs typeface="Arial" panose="020B0604020202020204" pitchFamily="34" charset="0"/>
                  </a:rPr>
                  <a:t> </a:t>
                </a:r>
                <a:r>
                  <a:rPr lang="en-CA" sz="1200" b="0" i="0" dirty="0" err="1">
                    <a:solidFill>
                      <a:schemeClr val="bg2"/>
                    </a:solidFill>
                    <a:effectLst/>
                    <a:cs typeface="Arial" panose="020B0604020202020204" pitchFamily="34" charset="0"/>
                  </a:rPr>
                  <a:t>ut</a:t>
                </a:r>
                <a:r>
                  <a:rPr lang="en-CA" sz="1200" b="0" i="0" dirty="0">
                    <a:solidFill>
                      <a:schemeClr val="bg2"/>
                    </a:solidFill>
                    <a:effectLst/>
                    <a:cs typeface="Arial" panose="020B0604020202020204" pitchFamily="34" charset="0"/>
                  </a:rPr>
                  <a:t> labore et dolore magna </a:t>
                </a:r>
                <a:r>
                  <a:rPr lang="en-CA" sz="1200" b="0" i="0" dirty="0" err="1">
                    <a:solidFill>
                      <a:schemeClr val="bg2"/>
                    </a:solidFill>
                    <a:effectLst/>
                    <a:cs typeface="Arial" panose="020B0604020202020204" pitchFamily="34" charset="0"/>
                  </a:rPr>
                  <a:t>aliqua</a:t>
                </a:r>
                <a:r>
                  <a:rPr lang="en-CA" sz="1200" b="0" i="0" dirty="0">
                    <a:solidFill>
                      <a:schemeClr val="bg2"/>
                    </a:solidFill>
                    <a:effectLst/>
                    <a:cs typeface="Arial" panose="020B0604020202020204" pitchFamily="34" charset="0"/>
                  </a:rPr>
                  <a:t>. </a:t>
                </a:r>
              </a:p>
            </p:txBody>
          </p:sp>
        </p:grpSp>
        <p:grpSp>
          <p:nvGrpSpPr>
            <p:cNvPr id="23" name="Group 22">
              <a:extLst>
                <a:ext uri="{FF2B5EF4-FFF2-40B4-BE49-F238E27FC236}">
                  <a16:creationId xmlns:a16="http://schemas.microsoft.com/office/drawing/2014/main" id="{0538E24D-D3CC-C7F6-E69B-C2D6C9472EAD}"/>
                </a:ext>
              </a:extLst>
            </p:cNvPr>
            <p:cNvGrpSpPr/>
            <p:nvPr/>
          </p:nvGrpSpPr>
          <p:grpSpPr>
            <a:xfrm>
              <a:off x="537108" y="5223251"/>
              <a:ext cx="3556183" cy="1039144"/>
              <a:chOff x="5304630" y="1366462"/>
              <a:chExt cx="5497871" cy="1039144"/>
            </a:xfrm>
          </p:grpSpPr>
          <p:sp>
            <p:nvSpPr>
              <p:cNvPr id="24" name="TextBox 23">
                <a:extLst>
                  <a:ext uri="{FF2B5EF4-FFF2-40B4-BE49-F238E27FC236}">
                    <a16:creationId xmlns:a16="http://schemas.microsoft.com/office/drawing/2014/main" id="{F6E1AE67-9383-50F1-6176-BCA741BD0DA2}"/>
                  </a:ext>
                </a:extLst>
              </p:cNvPr>
              <p:cNvSpPr txBox="1"/>
              <p:nvPr/>
            </p:nvSpPr>
            <p:spPr>
              <a:xfrm>
                <a:off x="5304630" y="1366462"/>
                <a:ext cx="4240997" cy="369332"/>
              </a:xfrm>
              <a:prstGeom prst="rect">
                <a:avLst/>
              </a:prstGeom>
              <a:noFill/>
            </p:spPr>
            <p:txBody>
              <a:bodyPr wrap="square" rtlCol="0" anchor="t">
                <a:spAutoFit/>
              </a:bodyPr>
              <a:lstStyle/>
              <a:p>
                <a:r>
                  <a:rPr lang="en-US" b="1" dirty="0">
                    <a:solidFill>
                      <a:schemeClr val="bg2"/>
                    </a:solidFill>
                    <a:latin typeface="+mj-lt"/>
                    <a:cs typeface="Biome Light" panose="020B0303030204020804" pitchFamily="34" charset="0"/>
                  </a:rPr>
                  <a:t>Year  2025</a:t>
                </a:r>
              </a:p>
            </p:txBody>
          </p:sp>
          <p:sp>
            <p:nvSpPr>
              <p:cNvPr id="25" name="TextBox 24">
                <a:extLst>
                  <a:ext uri="{FF2B5EF4-FFF2-40B4-BE49-F238E27FC236}">
                    <a16:creationId xmlns:a16="http://schemas.microsoft.com/office/drawing/2014/main" id="{D1B17487-EA93-27CA-E3C7-9B6DB8D52C11}"/>
                  </a:ext>
                </a:extLst>
              </p:cNvPr>
              <p:cNvSpPr txBox="1"/>
              <p:nvPr/>
            </p:nvSpPr>
            <p:spPr>
              <a:xfrm>
                <a:off x="5304630" y="1759275"/>
                <a:ext cx="5497871" cy="646331"/>
              </a:xfrm>
              <a:prstGeom prst="rect">
                <a:avLst/>
              </a:prstGeom>
              <a:noFill/>
            </p:spPr>
            <p:txBody>
              <a:bodyPr wrap="square" rtlCol="0">
                <a:spAutoFit/>
              </a:bodyPr>
              <a:lstStyle/>
              <a:p>
                <a:r>
                  <a:rPr lang="en-CA" sz="1200" b="0" i="0" dirty="0">
                    <a:solidFill>
                      <a:schemeClr val="bg2"/>
                    </a:solidFill>
                    <a:effectLst/>
                    <a:cs typeface="Arial" panose="020B0604020202020204" pitchFamily="34" charset="0"/>
                  </a:rPr>
                  <a:t>Lorem ipsum dolor sit </a:t>
                </a:r>
                <a:r>
                  <a:rPr lang="en-CA" sz="1200" b="0" i="0" dirty="0" err="1">
                    <a:solidFill>
                      <a:schemeClr val="bg2"/>
                    </a:solidFill>
                    <a:effectLst/>
                    <a:cs typeface="Arial" panose="020B0604020202020204" pitchFamily="34" charset="0"/>
                  </a:rPr>
                  <a:t>amet</a:t>
                </a:r>
                <a:r>
                  <a:rPr lang="en-CA" sz="1200" b="0" i="0" dirty="0">
                    <a:solidFill>
                      <a:schemeClr val="bg2"/>
                    </a:solidFill>
                    <a:effectLst/>
                    <a:cs typeface="Arial" panose="020B0604020202020204" pitchFamily="34" charset="0"/>
                  </a:rPr>
                  <a:t>, </a:t>
                </a:r>
                <a:r>
                  <a:rPr lang="en-CA" sz="1200" b="0" i="0" dirty="0" err="1">
                    <a:solidFill>
                      <a:schemeClr val="bg2"/>
                    </a:solidFill>
                    <a:effectLst/>
                    <a:cs typeface="Arial" panose="020B0604020202020204" pitchFamily="34" charset="0"/>
                  </a:rPr>
                  <a:t>consectetur</a:t>
                </a:r>
                <a:r>
                  <a:rPr lang="en-CA" sz="1200" b="0" i="0" dirty="0">
                    <a:solidFill>
                      <a:schemeClr val="bg2"/>
                    </a:solidFill>
                    <a:effectLst/>
                    <a:cs typeface="Arial" panose="020B0604020202020204" pitchFamily="34" charset="0"/>
                  </a:rPr>
                  <a:t> </a:t>
                </a:r>
                <a:r>
                  <a:rPr lang="en-CA" sz="1200" b="0" i="0" dirty="0" err="1">
                    <a:solidFill>
                      <a:schemeClr val="bg2"/>
                    </a:solidFill>
                    <a:effectLst/>
                    <a:cs typeface="Arial" panose="020B0604020202020204" pitchFamily="34" charset="0"/>
                  </a:rPr>
                  <a:t>adipiscing</a:t>
                </a:r>
                <a:r>
                  <a:rPr lang="en-CA" sz="1200" b="0" i="0" dirty="0">
                    <a:solidFill>
                      <a:schemeClr val="bg2"/>
                    </a:solidFill>
                    <a:effectLst/>
                    <a:cs typeface="Arial" panose="020B0604020202020204" pitchFamily="34" charset="0"/>
                  </a:rPr>
                  <a:t> </a:t>
                </a:r>
                <a:r>
                  <a:rPr lang="en-CA" sz="1200" b="0" i="0" dirty="0" err="1">
                    <a:solidFill>
                      <a:schemeClr val="bg2"/>
                    </a:solidFill>
                    <a:effectLst/>
                    <a:cs typeface="Arial" panose="020B0604020202020204" pitchFamily="34" charset="0"/>
                  </a:rPr>
                  <a:t>elit</a:t>
                </a:r>
                <a:r>
                  <a:rPr lang="en-CA" sz="1200" b="0" i="0" dirty="0">
                    <a:solidFill>
                      <a:schemeClr val="bg2"/>
                    </a:solidFill>
                    <a:effectLst/>
                    <a:cs typeface="Arial" panose="020B0604020202020204" pitchFamily="34" charset="0"/>
                  </a:rPr>
                  <a:t>, sed do </a:t>
                </a:r>
                <a:r>
                  <a:rPr lang="en-CA" sz="1200" b="0" i="0" dirty="0" err="1">
                    <a:solidFill>
                      <a:schemeClr val="bg2"/>
                    </a:solidFill>
                    <a:effectLst/>
                    <a:cs typeface="Arial" panose="020B0604020202020204" pitchFamily="34" charset="0"/>
                  </a:rPr>
                  <a:t>eiusmod</a:t>
                </a:r>
                <a:r>
                  <a:rPr lang="en-CA" sz="1200" b="0" i="0" dirty="0">
                    <a:solidFill>
                      <a:schemeClr val="bg2"/>
                    </a:solidFill>
                    <a:effectLst/>
                    <a:cs typeface="Arial" panose="020B0604020202020204" pitchFamily="34" charset="0"/>
                  </a:rPr>
                  <a:t> </a:t>
                </a:r>
                <a:r>
                  <a:rPr lang="en-CA" sz="1200" b="0" i="0" dirty="0" err="1">
                    <a:solidFill>
                      <a:schemeClr val="bg2"/>
                    </a:solidFill>
                    <a:effectLst/>
                    <a:cs typeface="Arial" panose="020B0604020202020204" pitchFamily="34" charset="0"/>
                  </a:rPr>
                  <a:t>tempor</a:t>
                </a:r>
                <a:r>
                  <a:rPr lang="en-CA" sz="1200" b="0" i="0" dirty="0">
                    <a:solidFill>
                      <a:schemeClr val="bg2"/>
                    </a:solidFill>
                    <a:effectLst/>
                    <a:cs typeface="Arial" panose="020B0604020202020204" pitchFamily="34" charset="0"/>
                  </a:rPr>
                  <a:t> </a:t>
                </a:r>
                <a:r>
                  <a:rPr lang="en-CA" sz="1200" b="0" i="0" dirty="0" err="1">
                    <a:solidFill>
                      <a:schemeClr val="bg2"/>
                    </a:solidFill>
                    <a:effectLst/>
                    <a:cs typeface="Arial" panose="020B0604020202020204" pitchFamily="34" charset="0"/>
                  </a:rPr>
                  <a:t>incididunt</a:t>
                </a:r>
                <a:r>
                  <a:rPr lang="en-CA" sz="1200" b="0" i="0" dirty="0">
                    <a:solidFill>
                      <a:schemeClr val="bg2"/>
                    </a:solidFill>
                    <a:effectLst/>
                    <a:cs typeface="Arial" panose="020B0604020202020204" pitchFamily="34" charset="0"/>
                  </a:rPr>
                  <a:t> </a:t>
                </a:r>
                <a:r>
                  <a:rPr lang="en-CA" sz="1200" b="0" i="0" dirty="0" err="1">
                    <a:solidFill>
                      <a:schemeClr val="bg2"/>
                    </a:solidFill>
                    <a:effectLst/>
                    <a:cs typeface="Arial" panose="020B0604020202020204" pitchFamily="34" charset="0"/>
                  </a:rPr>
                  <a:t>ut</a:t>
                </a:r>
                <a:r>
                  <a:rPr lang="en-CA" sz="1200" b="0" i="0" dirty="0">
                    <a:solidFill>
                      <a:schemeClr val="bg2"/>
                    </a:solidFill>
                    <a:effectLst/>
                    <a:cs typeface="Arial" panose="020B0604020202020204" pitchFamily="34" charset="0"/>
                  </a:rPr>
                  <a:t> labore et dolore magna </a:t>
                </a:r>
                <a:r>
                  <a:rPr lang="en-CA" sz="1200" b="0" i="0" dirty="0" err="1">
                    <a:solidFill>
                      <a:schemeClr val="bg2"/>
                    </a:solidFill>
                    <a:effectLst/>
                    <a:cs typeface="Arial" panose="020B0604020202020204" pitchFamily="34" charset="0"/>
                  </a:rPr>
                  <a:t>aliqua</a:t>
                </a:r>
                <a:r>
                  <a:rPr lang="en-CA" sz="1200" b="0" i="0" dirty="0">
                    <a:solidFill>
                      <a:schemeClr val="bg2"/>
                    </a:solidFill>
                    <a:effectLst/>
                    <a:cs typeface="Arial" panose="020B0604020202020204" pitchFamily="34" charset="0"/>
                  </a:rPr>
                  <a:t>. </a:t>
                </a:r>
              </a:p>
            </p:txBody>
          </p:sp>
        </p:grpSp>
      </p:grpSp>
      <p:pic>
        <p:nvPicPr>
          <p:cNvPr id="6" name="Picture 5" descr="A green plant with leaves&#10;&#10;AI-generated content may be incorrect.">
            <a:extLst>
              <a:ext uri="{FF2B5EF4-FFF2-40B4-BE49-F238E27FC236}">
                <a16:creationId xmlns:a16="http://schemas.microsoft.com/office/drawing/2014/main" id="{E69C9312-58E9-369F-1AFA-7A0B2C4C99E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360702" y="1258376"/>
            <a:ext cx="1445622" cy="1445622"/>
          </a:xfrm>
          <a:prstGeom prst="rect">
            <a:avLst/>
          </a:prstGeom>
        </p:spPr>
      </p:pic>
    </p:spTree>
    <p:extLst>
      <p:ext uri="{BB962C8B-B14F-4D97-AF65-F5344CB8AC3E}">
        <p14:creationId xmlns:p14="http://schemas.microsoft.com/office/powerpoint/2010/main" val="9014983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3B3D19-8FB0-92C2-49CB-CA7711721CC4}"/>
              </a:ext>
            </a:extLst>
          </p:cNvPr>
          <p:cNvSpPr>
            <a:spLocks noGrp="1"/>
          </p:cNvSpPr>
          <p:nvPr>
            <p:ph type="title"/>
          </p:nvPr>
        </p:nvSpPr>
        <p:spPr/>
        <p:txBody>
          <a:bodyPr>
            <a:normAutofit fontScale="90000"/>
          </a:bodyPr>
          <a:lstStyle/>
          <a:p>
            <a:pPr>
              <a:lnSpc>
                <a:spcPts val="5973"/>
              </a:lnSpc>
              <a:spcBef>
                <a:spcPct val="0"/>
              </a:spcBef>
            </a:pPr>
            <a:r>
              <a:rPr lang="en-US" b="0" dirty="0">
                <a:ea typeface="Cormorant Garamond Bold Italics"/>
                <a:cs typeface="Cormorant Garamond Bold Italics"/>
                <a:sym typeface="Cormorant Garamond Bold Italics"/>
              </a:rPr>
              <a:t>Use of Funds</a:t>
            </a:r>
          </a:p>
        </p:txBody>
      </p:sp>
      <p:sp>
        <p:nvSpPr>
          <p:cNvPr id="4" name="Footer Placeholder 3">
            <a:extLst>
              <a:ext uri="{FF2B5EF4-FFF2-40B4-BE49-F238E27FC236}">
                <a16:creationId xmlns:a16="http://schemas.microsoft.com/office/drawing/2014/main" id="{32DE1824-EA28-296D-8577-A359AC1052CB}"/>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5" name="Slide Number Placeholder 4">
            <a:extLst>
              <a:ext uri="{FF2B5EF4-FFF2-40B4-BE49-F238E27FC236}">
                <a16:creationId xmlns:a16="http://schemas.microsoft.com/office/drawing/2014/main" id="{43F0C507-1B1F-4659-7C89-1A30799A925A}"/>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17</a:t>
            </a:fld>
            <a:endParaRPr lang="en-IN" dirty="0"/>
          </a:p>
        </p:txBody>
      </p:sp>
      <p:grpSp>
        <p:nvGrpSpPr>
          <p:cNvPr id="3" name="Group 2">
            <a:extLst>
              <a:ext uri="{FF2B5EF4-FFF2-40B4-BE49-F238E27FC236}">
                <a16:creationId xmlns:a16="http://schemas.microsoft.com/office/drawing/2014/main" id="{0480836D-E2CA-4F8E-F4E9-B066C875BD4F}"/>
              </a:ext>
            </a:extLst>
          </p:cNvPr>
          <p:cNvGrpSpPr/>
          <p:nvPr/>
        </p:nvGrpSpPr>
        <p:grpSpPr>
          <a:xfrm>
            <a:off x="456144" y="1335195"/>
            <a:ext cx="11279712" cy="4187610"/>
            <a:chOff x="438286" y="2222146"/>
            <a:chExt cx="11279712" cy="4187610"/>
          </a:xfrm>
        </p:grpSpPr>
        <p:graphicFrame>
          <p:nvGraphicFramePr>
            <p:cNvPr id="6" name="Chart 5">
              <a:extLst>
                <a:ext uri="{FF2B5EF4-FFF2-40B4-BE49-F238E27FC236}">
                  <a16:creationId xmlns:a16="http://schemas.microsoft.com/office/drawing/2014/main" id="{A33870E0-41A9-8D9B-F2F9-FF9A8BB1F985}"/>
                </a:ext>
              </a:extLst>
            </p:cNvPr>
            <p:cNvGraphicFramePr/>
            <p:nvPr>
              <p:extLst>
                <p:ext uri="{D42A27DB-BD31-4B8C-83A1-F6EECF244321}">
                  <p14:modId xmlns:p14="http://schemas.microsoft.com/office/powerpoint/2010/main" val="1402455934"/>
                </p:ext>
              </p:extLst>
            </p:nvPr>
          </p:nvGraphicFramePr>
          <p:xfrm>
            <a:off x="3106469" y="2298095"/>
            <a:ext cx="5981328" cy="4111661"/>
          </p:xfrm>
          <a:graphic>
            <a:graphicData uri="http://schemas.openxmlformats.org/drawingml/2006/chart">
              <c:chart xmlns:c="http://schemas.openxmlformats.org/drawingml/2006/chart" xmlns:r="http://schemas.openxmlformats.org/officeDocument/2006/relationships" r:id="rId2"/>
            </a:graphicData>
          </a:graphic>
        </p:graphicFrame>
        <p:grpSp>
          <p:nvGrpSpPr>
            <p:cNvPr id="7" name="Group 6">
              <a:extLst>
                <a:ext uri="{FF2B5EF4-FFF2-40B4-BE49-F238E27FC236}">
                  <a16:creationId xmlns:a16="http://schemas.microsoft.com/office/drawing/2014/main" id="{EBE60694-F272-4216-89C5-8245A9933C90}"/>
                </a:ext>
              </a:extLst>
            </p:cNvPr>
            <p:cNvGrpSpPr/>
            <p:nvPr/>
          </p:nvGrpSpPr>
          <p:grpSpPr>
            <a:xfrm>
              <a:off x="438286" y="2222146"/>
              <a:ext cx="11279712" cy="3774141"/>
              <a:chOff x="438286" y="2059356"/>
              <a:chExt cx="11279712" cy="3774141"/>
            </a:xfrm>
          </p:grpSpPr>
          <p:grpSp>
            <p:nvGrpSpPr>
              <p:cNvPr id="24" name="Group 23">
                <a:extLst>
                  <a:ext uri="{FF2B5EF4-FFF2-40B4-BE49-F238E27FC236}">
                    <a16:creationId xmlns:a16="http://schemas.microsoft.com/office/drawing/2014/main" id="{F00DE6E8-755F-26F4-DA9F-FCE83CB03CAB}"/>
                  </a:ext>
                </a:extLst>
              </p:cNvPr>
              <p:cNvGrpSpPr/>
              <p:nvPr/>
            </p:nvGrpSpPr>
            <p:grpSpPr>
              <a:xfrm>
                <a:off x="8377171" y="2059356"/>
                <a:ext cx="3340827" cy="1548152"/>
                <a:chOff x="1130087" y="3599110"/>
                <a:chExt cx="3340827" cy="1548152"/>
              </a:xfrm>
            </p:grpSpPr>
            <p:sp>
              <p:nvSpPr>
                <p:cNvPr id="26" name="TextBox 25">
                  <a:extLst>
                    <a:ext uri="{FF2B5EF4-FFF2-40B4-BE49-F238E27FC236}">
                      <a16:creationId xmlns:a16="http://schemas.microsoft.com/office/drawing/2014/main" id="{E2D67306-D906-0504-0F87-5BEE8C89D4EF}"/>
                    </a:ext>
                  </a:extLst>
                </p:cNvPr>
                <p:cNvSpPr txBox="1"/>
                <p:nvPr/>
              </p:nvSpPr>
              <p:spPr>
                <a:xfrm>
                  <a:off x="1130087" y="3599110"/>
                  <a:ext cx="2493524" cy="338554"/>
                </a:xfrm>
                <a:prstGeom prst="rect">
                  <a:avLst/>
                </a:prstGeom>
                <a:noFill/>
              </p:spPr>
              <p:txBody>
                <a:bodyPr wrap="square" rtlCol="0" anchor="t">
                  <a:spAutoFit/>
                </a:bodyPr>
                <a:lstStyle/>
                <a:p>
                  <a:r>
                    <a:rPr lang="en-CA" sz="1600" i="0" dirty="0">
                      <a:solidFill>
                        <a:schemeClr val="bg2"/>
                      </a:solidFill>
                      <a:effectLst/>
                      <a:latin typeface="+mj-lt"/>
                    </a:rPr>
                    <a:t>Hiring &amp; Operations</a:t>
                  </a:r>
                  <a:endParaRPr lang="en-US" sz="1600" dirty="0">
                    <a:solidFill>
                      <a:schemeClr val="bg2"/>
                    </a:solidFill>
                    <a:latin typeface="+mj-lt"/>
                  </a:endParaRPr>
                </a:p>
              </p:txBody>
            </p:sp>
            <p:sp>
              <p:nvSpPr>
                <p:cNvPr id="27" name="TextBox 26">
                  <a:extLst>
                    <a:ext uri="{FF2B5EF4-FFF2-40B4-BE49-F238E27FC236}">
                      <a16:creationId xmlns:a16="http://schemas.microsoft.com/office/drawing/2014/main" id="{B4F8329D-D68C-D25E-65D3-C319C0B4C9CD}"/>
                    </a:ext>
                  </a:extLst>
                </p:cNvPr>
                <p:cNvSpPr txBox="1"/>
                <p:nvPr/>
              </p:nvSpPr>
              <p:spPr>
                <a:xfrm>
                  <a:off x="1130087" y="4039266"/>
                  <a:ext cx="3340827" cy="1107996"/>
                </a:xfrm>
                <a:prstGeom prst="rect">
                  <a:avLst/>
                </a:prstGeom>
                <a:noFill/>
              </p:spPr>
              <p:txBody>
                <a:bodyPr wrap="square" rtlCol="0">
                  <a:spAutoFit/>
                </a:bodyPr>
                <a:lstStyle/>
                <a:p>
                  <a:r>
                    <a:rPr lang="en-CA" sz="1100" b="0" i="0" dirty="0">
                      <a:solidFill>
                        <a:schemeClr val="bg2"/>
                      </a:solidFill>
                      <a:effectLst/>
                      <a:cs typeface="Arial" panose="020B0604020202020204" pitchFamily="34" charset="0"/>
                    </a:rPr>
                    <a:t>Lorem ipsum dolor sit </a:t>
                  </a:r>
                  <a:r>
                    <a:rPr lang="en-CA" sz="1100" b="0" i="0" dirty="0" err="1">
                      <a:solidFill>
                        <a:schemeClr val="bg2"/>
                      </a:solidFill>
                      <a:effectLst/>
                      <a:cs typeface="Arial" panose="020B0604020202020204" pitchFamily="34" charset="0"/>
                    </a:rPr>
                    <a:t>amet</a:t>
                  </a:r>
                  <a:r>
                    <a:rPr lang="en-CA" sz="1100" b="0" i="0" dirty="0">
                      <a:solidFill>
                        <a:schemeClr val="bg2"/>
                      </a:solidFill>
                      <a:effectLst/>
                      <a:cs typeface="Arial" panose="020B0604020202020204" pitchFamily="34" charset="0"/>
                    </a:rPr>
                    <a:t>, </a:t>
                  </a:r>
                  <a:r>
                    <a:rPr lang="en-CA" sz="1100" b="0" i="0" dirty="0" err="1">
                      <a:solidFill>
                        <a:schemeClr val="bg2"/>
                      </a:solidFill>
                      <a:effectLst/>
                      <a:cs typeface="Arial" panose="020B0604020202020204" pitchFamily="34" charset="0"/>
                    </a:rPr>
                    <a:t>consectetur</a:t>
                  </a:r>
                  <a:r>
                    <a:rPr lang="en-CA" sz="1100" b="0" i="0" dirty="0">
                      <a:solidFill>
                        <a:schemeClr val="bg2"/>
                      </a:solidFill>
                      <a:effectLst/>
                      <a:cs typeface="Arial" panose="020B0604020202020204" pitchFamily="34" charset="0"/>
                    </a:rPr>
                    <a:t> </a:t>
                  </a:r>
                  <a:r>
                    <a:rPr lang="en-CA" sz="1100" b="0" i="0" dirty="0" err="1">
                      <a:solidFill>
                        <a:schemeClr val="bg2"/>
                      </a:solidFill>
                      <a:effectLst/>
                      <a:cs typeface="Arial" panose="020B0604020202020204" pitchFamily="34" charset="0"/>
                    </a:rPr>
                    <a:t>adipiscing</a:t>
                  </a:r>
                  <a:r>
                    <a:rPr lang="en-CA" sz="1100" b="0" i="0" dirty="0">
                      <a:solidFill>
                        <a:schemeClr val="bg2"/>
                      </a:solidFill>
                      <a:effectLst/>
                      <a:cs typeface="Arial" panose="020B0604020202020204" pitchFamily="34" charset="0"/>
                    </a:rPr>
                    <a:t> </a:t>
                  </a:r>
                  <a:r>
                    <a:rPr lang="en-CA" sz="1100" b="0" i="0" dirty="0" err="1">
                      <a:solidFill>
                        <a:schemeClr val="bg2"/>
                      </a:solidFill>
                      <a:effectLst/>
                      <a:cs typeface="Arial" panose="020B0604020202020204" pitchFamily="34" charset="0"/>
                    </a:rPr>
                    <a:t>elit</a:t>
                  </a:r>
                  <a:r>
                    <a:rPr lang="en-CA" sz="1100" b="0" i="0" dirty="0">
                      <a:solidFill>
                        <a:schemeClr val="bg2"/>
                      </a:solidFill>
                      <a:effectLst/>
                      <a:cs typeface="Arial" panose="020B0604020202020204" pitchFamily="34" charset="0"/>
                    </a:rPr>
                    <a:t>, sed do </a:t>
                  </a:r>
                  <a:r>
                    <a:rPr lang="en-CA" sz="1100" b="0" i="0" dirty="0" err="1">
                      <a:solidFill>
                        <a:schemeClr val="bg2"/>
                      </a:solidFill>
                      <a:effectLst/>
                      <a:cs typeface="Arial" panose="020B0604020202020204" pitchFamily="34" charset="0"/>
                    </a:rPr>
                    <a:t>eiusmod</a:t>
                  </a:r>
                  <a:r>
                    <a:rPr lang="en-CA" sz="1100" b="0" i="0" dirty="0">
                      <a:solidFill>
                        <a:schemeClr val="bg2"/>
                      </a:solidFill>
                      <a:effectLst/>
                      <a:cs typeface="Arial" panose="020B0604020202020204" pitchFamily="34" charset="0"/>
                    </a:rPr>
                    <a:t> </a:t>
                  </a:r>
                  <a:r>
                    <a:rPr lang="en-CA" sz="1100" b="0" i="0" dirty="0" err="1">
                      <a:solidFill>
                        <a:schemeClr val="bg2"/>
                      </a:solidFill>
                      <a:effectLst/>
                      <a:cs typeface="Arial" panose="020B0604020202020204" pitchFamily="34" charset="0"/>
                    </a:rPr>
                    <a:t>tempor</a:t>
                  </a:r>
                  <a:r>
                    <a:rPr lang="en-CA" sz="1100" b="0" i="0" dirty="0">
                      <a:solidFill>
                        <a:schemeClr val="bg2"/>
                      </a:solidFill>
                      <a:effectLst/>
                      <a:cs typeface="Arial" panose="020B0604020202020204" pitchFamily="34" charset="0"/>
                    </a:rPr>
                    <a:t> </a:t>
                  </a:r>
                  <a:r>
                    <a:rPr lang="en-CA" sz="1100" b="0" i="0" dirty="0" err="1">
                      <a:solidFill>
                        <a:schemeClr val="bg2"/>
                      </a:solidFill>
                      <a:effectLst/>
                      <a:cs typeface="Arial" panose="020B0604020202020204" pitchFamily="34" charset="0"/>
                    </a:rPr>
                    <a:t>incididunt</a:t>
                  </a:r>
                  <a:r>
                    <a:rPr lang="en-CA" sz="1100" b="0" i="0" dirty="0">
                      <a:solidFill>
                        <a:schemeClr val="bg2"/>
                      </a:solidFill>
                      <a:effectLst/>
                      <a:cs typeface="Arial" panose="020B0604020202020204" pitchFamily="34" charset="0"/>
                    </a:rPr>
                    <a:t> </a:t>
                  </a:r>
                  <a:r>
                    <a:rPr lang="en-CA" sz="1100" b="0" i="0" dirty="0" err="1">
                      <a:solidFill>
                        <a:schemeClr val="bg2"/>
                      </a:solidFill>
                      <a:effectLst/>
                      <a:cs typeface="Arial" panose="020B0604020202020204" pitchFamily="34" charset="0"/>
                    </a:rPr>
                    <a:t>ut</a:t>
                  </a:r>
                  <a:r>
                    <a:rPr lang="en-CA" sz="1100" b="0" i="0" dirty="0">
                      <a:solidFill>
                        <a:schemeClr val="bg2"/>
                      </a:solidFill>
                      <a:effectLst/>
                      <a:cs typeface="Arial" panose="020B0604020202020204" pitchFamily="34" charset="0"/>
                    </a:rPr>
                    <a:t> labore et dolore magna </a:t>
                  </a:r>
                  <a:r>
                    <a:rPr lang="en-CA" sz="1100" b="0" i="0" dirty="0" err="1">
                      <a:solidFill>
                        <a:schemeClr val="bg2"/>
                      </a:solidFill>
                      <a:effectLst/>
                      <a:cs typeface="Arial" panose="020B0604020202020204" pitchFamily="34" charset="0"/>
                    </a:rPr>
                    <a:t>aliqua</a:t>
                  </a:r>
                  <a:r>
                    <a:rPr lang="en-CA" sz="1100" b="0" i="0" dirty="0">
                      <a:solidFill>
                        <a:schemeClr val="bg2"/>
                      </a:solidFill>
                      <a:effectLst/>
                      <a:cs typeface="Arial" panose="020B0604020202020204" pitchFamily="34" charset="0"/>
                    </a:rPr>
                    <a:t>. </a:t>
                  </a:r>
                </a:p>
                <a:p>
                  <a:r>
                    <a:rPr lang="en-CA" sz="1100" b="0" i="0" dirty="0">
                      <a:solidFill>
                        <a:schemeClr val="bg2"/>
                      </a:solidFill>
                      <a:effectLst/>
                      <a:cs typeface="Arial" panose="020B0604020202020204" pitchFamily="34" charset="0"/>
                    </a:rPr>
                    <a:t>Ut </a:t>
                  </a:r>
                  <a:r>
                    <a:rPr lang="en-CA" sz="1100" b="0" i="0" dirty="0" err="1">
                      <a:solidFill>
                        <a:schemeClr val="bg2"/>
                      </a:solidFill>
                      <a:effectLst/>
                      <a:cs typeface="Arial" panose="020B0604020202020204" pitchFamily="34" charset="0"/>
                    </a:rPr>
                    <a:t>enim</a:t>
                  </a:r>
                  <a:r>
                    <a:rPr lang="en-CA" sz="1100" b="0" i="0" dirty="0">
                      <a:solidFill>
                        <a:schemeClr val="bg2"/>
                      </a:solidFill>
                      <a:effectLst/>
                      <a:cs typeface="Arial" panose="020B0604020202020204" pitchFamily="34" charset="0"/>
                    </a:rPr>
                    <a:t> ad minim </a:t>
                  </a:r>
                  <a:r>
                    <a:rPr lang="en-CA" sz="1100" b="0" i="0" dirty="0" err="1">
                      <a:solidFill>
                        <a:schemeClr val="bg2"/>
                      </a:solidFill>
                      <a:effectLst/>
                      <a:cs typeface="Arial" panose="020B0604020202020204" pitchFamily="34" charset="0"/>
                    </a:rPr>
                    <a:t>veniam</a:t>
                  </a:r>
                  <a:r>
                    <a:rPr lang="en-CA" sz="1100" b="0" i="0" dirty="0">
                      <a:solidFill>
                        <a:schemeClr val="bg2"/>
                      </a:solidFill>
                      <a:effectLst/>
                      <a:cs typeface="Arial" panose="020B0604020202020204" pitchFamily="34" charset="0"/>
                    </a:rPr>
                    <a:t>, </a:t>
                  </a:r>
                  <a:r>
                    <a:rPr lang="en-CA" sz="1100" b="0" i="0" dirty="0" err="1">
                      <a:solidFill>
                        <a:schemeClr val="bg2"/>
                      </a:solidFill>
                      <a:effectLst/>
                      <a:cs typeface="Arial" panose="020B0604020202020204" pitchFamily="34" charset="0"/>
                    </a:rPr>
                    <a:t>quis</a:t>
                  </a:r>
                  <a:r>
                    <a:rPr lang="en-CA" sz="1100" b="0" i="0" dirty="0">
                      <a:solidFill>
                        <a:schemeClr val="bg2"/>
                      </a:solidFill>
                      <a:effectLst/>
                      <a:cs typeface="Arial" panose="020B0604020202020204" pitchFamily="34" charset="0"/>
                    </a:rPr>
                    <a:t> </a:t>
                  </a:r>
                  <a:r>
                    <a:rPr lang="en-CA" sz="1100" b="0" i="0" dirty="0" err="1">
                      <a:solidFill>
                        <a:schemeClr val="bg2"/>
                      </a:solidFill>
                      <a:effectLst/>
                      <a:cs typeface="Arial" panose="020B0604020202020204" pitchFamily="34" charset="0"/>
                    </a:rPr>
                    <a:t>nostrud</a:t>
                  </a:r>
                  <a:r>
                    <a:rPr lang="en-CA" sz="1100" b="0" i="0" dirty="0">
                      <a:solidFill>
                        <a:schemeClr val="bg2"/>
                      </a:solidFill>
                      <a:effectLst/>
                      <a:cs typeface="Arial" panose="020B0604020202020204" pitchFamily="34" charset="0"/>
                    </a:rPr>
                    <a:t> exercitation </a:t>
                  </a:r>
                  <a:r>
                    <a:rPr lang="en-CA" sz="1100" b="0" i="0" dirty="0" err="1">
                      <a:solidFill>
                        <a:schemeClr val="bg2"/>
                      </a:solidFill>
                      <a:effectLst/>
                      <a:cs typeface="Arial" panose="020B0604020202020204" pitchFamily="34" charset="0"/>
                    </a:rPr>
                    <a:t>ullamco</a:t>
                  </a:r>
                  <a:r>
                    <a:rPr lang="en-CA" sz="1100" b="0" i="0" dirty="0">
                      <a:solidFill>
                        <a:schemeClr val="bg2"/>
                      </a:solidFill>
                      <a:effectLst/>
                      <a:cs typeface="Arial" panose="020B0604020202020204" pitchFamily="34" charset="0"/>
                    </a:rPr>
                    <a:t> </a:t>
                  </a:r>
                  <a:r>
                    <a:rPr lang="en-CA" sz="1100" b="0" i="0" dirty="0" err="1">
                      <a:solidFill>
                        <a:schemeClr val="bg2"/>
                      </a:solidFill>
                      <a:effectLst/>
                      <a:cs typeface="Arial" panose="020B0604020202020204" pitchFamily="34" charset="0"/>
                    </a:rPr>
                    <a:t>laboris</a:t>
                  </a:r>
                  <a:r>
                    <a:rPr lang="en-CA" sz="1100" b="0" i="0" dirty="0">
                      <a:solidFill>
                        <a:schemeClr val="bg2"/>
                      </a:solidFill>
                      <a:effectLst/>
                      <a:cs typeface="Arial" panose="020B0604020202020204" pitchFamily="34" charset="0"/>
                    </a:rPr>
                    <a:t> nisi </a:t>
                  </a:r>
                  <a:r>
                    <a:rPr lang="en-CA" sz="1100" b="0" i="0" dirty="0" err="1">
                      <a:solidFill>
                        <a:schemeClr val="bg2"/>
                      </a:solidFill>
                      <a:effectLst/>
                      <a:cs typeface="Arial" panose="020B0604020202020204" pitchFamily="34" charset="0"/>
                    </a:rPr>
                    <a:t>ut</a:t>
                  </a:r>
                  <a:r>
                    <a:rPr lang="en-CA" sz="1100" b="0" i="0" dirty="0">
                      <a:solidFill>
                        <a:schemeClr val="bg2"/>
                      </a:solidFill>
                      <a:effectLst/>
                      <a:cs typeface="Arial" panose="020B0604020202020204" pitchFamily="34" charset="0"/>
                    </a:rPr>
                    <a:t> </a:t>
                  </a:r>
                  <a:r>
                    <a:rPr lang="en-CA" sz="1100" b="0" i="0" dirty="0" err="1">
                      <a:solidFill>
                        <a:schemeClr val="bg2"/>
                      </a:solidFill>
                      <a:effectLst/>
                      <a:cs typeface="Arial" panose="020B0604020202020204" pitchFamily="34" charset="0"/>
                    </a:rPr>
                    <a:t>aliquip</a:t>
                  </a:r>
                  <a:r>
                    <a:rPr lang="en-CA" sz="1100" b="0" i="0" dirty="0">
                      <a:solidFill>
                        <a:schemeClr val="bg2"/>
                      </a:solidFill>
                      <a:effectLst/>
                      <a:cs typeface="Arial" panose="020B0604020202020204" pitchFamily="34" charset="0"/>
                    </a:rPr>
                    <a:t> ex </a:t>
                  </a:r>
                  <a:r>
                    <a:rPr lang="en-CA" sz="1100" b="0" i="0" dirty="0" err="1">
                      <a:solidFill>
                        <a:schemeClr val="bg2"/>
                      </a:solidFill>
                      <a:effectLst/>
                      <a:cs typeface="Arial" panose="020B0604020202020204" pitchFamily="34" charset="0"/>
                    </a:rPr>
                    <a:t>ea</a:t>
                  </a:r>
                  <a:r>
                    <a:rPr lang="en-CA" sz="1100" b="0" i="0" dirty="0">
                      <a:solidFill>
                        <a:schemeClr val="bg2"/>
                      </a:solidFill>
                      <a:effectLst/>
                      <a:cs typeface="Arial" panose="020B0604020202020204" pitchFamily="34" charset="0"/>
                    </a:rPr>
                    <a:t> </a:t>
                  </a:r>
                  <a:r>
                    <a:rPr lang="en-CA" sz="1100" b="0" i="0" dirty="0" err="1">
                      <a:solidFill>
                        <a:schemeClr val="bg2"/>
                      </a:solidFill>
                      <a:effectLst/>
                      <a:cs typeface="Arial" panose="020B0604020202020204" pitchFamily="34" charset="0"/>
                    </a:rPr>
                    <a:t>commodo</a:t>
                  </a:r>
                  <a:r>
                    <a:rPr lang="en-CA" sz="1100" b="0" i="0" dirty="0">
                      <a:solidFill>
                        <a:schemeClr val="bg2"/>
                      </a:solidFill>
                      <a:effectLst/>
                      <a:cs typeface="Arial" panose="020B0604020202020204" pitchFamily="34" charset="0"/>
                    </a:rPr>
                    <a:t> </a:t>
                  </a:r>
                  <a:r>
                    <a:rPr lang="en-CA" sz="1100" b="0" i="0" dirty="0" err="1">
                      <a:solidFill>
                        <a:schemeClr val="bg2"/>
                      </a:solidFill>
                      <a:effectLst/>
                      <a:cs typeface="Arial" panose="020B0604020202020204" pitchFamily="34" charset="0"/>
                    </a:rPr>
                    <a:t>consequat</a:t>
                  </a:r>
                  <a:r>
                    <a:rPr lang="en-CA" sz="1100" b="0" i="0" dirty="0">
                      <a:solidFill>
                        <a:schemeClr val="bg2"/>
                      </a:solidFill>
                      <a:effectLst/>
                      <a:cs typeface="Arial" panose="020B0604020202020204" pitchFamily="34" charset="0"/>
                    </a:rPr>
                    <a:t>. </a:t>
                  </a:r>
                </a:p>
              </p:txBody>
            </p:sp>
          </p:grpSp>
          <p:grpSp>
            <p:nvGrpSpPr>
              <p:cNvPr id="20" name="Group 19">
                <a:extLst>
                  <a:ext uri="{FF2B5EF4-FFF2-40B4-BE49-F238E27FC236}">
                    <a16:creationId xmlns:a16="http://schemas.microsoft.com/office/drawing/2014/main" id="{07A3535D-A5F9-ED08-0E20-59A9717A2915}"/>
                  </a:ext>
                </a:extLst>
              </p:cNvPr>
              <p:cNvGrpSpPr/>
              <p:nvPr/>
            </p:nvGrpSpPr>
            <p:grpSpPr>
              <a:xfrm>
                <a:off x="8377171" y="4285345"/>
                <a:ext cx="3340827" cy="1548152"/>
                <a:chOff x="1130087" y="4008038"/>
                <a:chExt cx="3340827" cy="1548152"/>
              </a:xfrm>
            </p:grpSpPr>
            <p:sp>
              <p:nvSpPr>
                <p:cNvPr id="22" name="TextBox 21">
                  <a:extLst>
                    <a:ext uri="{FF2B5EF4-FFF2-40B4-BE49-F238E27FC236}">
                      <a16:creationId xmlns:a16="http://schemas.microsoft.com/office/drawing/2014/main" id="{5800EF9B-0F69-2F92-6A64-6C1DFECBD2F7}"/>
                    </a:ext>
                  </a:extLst>
                </p:cNvPr>
                <p:cNvSpPr txBox="1"/>
                <p:nvPr/>
              </p:nvSpPr>
              <p:spPr>
                <a:xfrm>
                  <a:off x="1130087" y="4008038"/>
                  <a:ext cx="2493524" cy="338554"/>
                </a:xfrm>
                <a:prstGeom prst="rect">
                  <a:avLst/>
                </a:prstGeom>
                <a:noFill/>
              </p:spPr>
              <p:txBody>
                <a:bodyPr wrap="square" rtlCol="0" anchor="t">
                  <a:spAutoFit/>
                </a:bodyPr>
                <a:lstStyle/>
                <a:p>
                  <a:r>
                    <a:rPr lang="en-CA" sz="1600" i="0" dirty="0">
                      <a:solidFill>
                        <a:schemeClr val="bg2"/>
                      </a:solidFill>
                      <a:effectLst/>
                      <a:latin typeface="+mj-lt"/>
                    </a:rPr>
                    <a:t>Contingency</a:t>
                  </a:r>
                  <a:endParaRPr lang="en-US" sz="1600" dirty="0">
                    <a:solidFill>
                      <a:schemeClr val="bg2"/>
                    </a:solidFill>
                    <a:latin typeface="+mj-lt"/>
                  </a:endParaRPr>
                </a:p>
              </p:txBody>
            </p:sp>
            <p:sp>
              <p:nvSpPr>
                <p:cNvPr id="23" name="TextBox 22">
                  <a:extLst>
                    <a:ext uri="{FF2B5EF4-FFF2-40B4-BE49-F238E27FC236}">
                      <a16:creationId xmlns:a16="http://schemas.microsoft.com/office/drawing/2014/main" id="{14DE0D7F-7E0E-F96B-C804-FA36375ADFFD}"/>
                    </a:ext>
                  </a:extLst>
                </p:cNvPr>
                <p:cNvSpPr txBox="1"/>
                <p:nvPr/>
              </p:nvSpPr>
              <p:spPr>
                <a:xfrm>
                  <a:off x="1130087" y="4448194"/>
                  <a:ext cx="3340827" cy="1107996"/>
                </a:xfrm>
                <a:prstGeom prst="rect">
                  <a:avLst/>
                </a:prstGeom>
                <a:noFill/>
              </p:spPr>
              <p:txBody>
                <a:bodyPr wrap="square" rtlCol="0">
                  <a:spAutoFit/>
                </a:bodyPr>
                <a:lstStyle/>
                <a:p>
                  <a:r>
                    <a:rPr lang="en-CA" sz="1100" b="0" i="0" dirty="0">
                      <a:solidFill>
                        <a:schemeClr val="bg2"/>
                      </a:solidFill>
                      <a:effectLst/>
                      <a:cs typeface="Arial" panose="020B0604020202020204" pitchFamily="34" charset="0"/>
                    </a:rPr>
                    <a:t>Lorem ipsum dolor sit </a:t>
                  </a:r>
                  <a:r>
                    <a:rPr lang="en-CA" sz="1100" b="0" i="0" dirty="0" err="1">
                      <a:solidFill>
                        <a:schemeClr val="bg2"/>
                      </a:solidFill>
                      <a:effectLst/>
                      <a:cs typeface="Arial" panose="020B0604020202020204" pitchFamily="34" charset="0"/>
                    </a:rPr>
                    <a:t>amet</a:t>
                  </a:r>
                  <a:r>
                    <a:rPr lang="en-CA" sz="1100" b="0" i="0" dirty="0">
                      <a:solidFill>
                        <a:schemeClr val="bg2"/>
                      </a:solidFill>
                      <a:effectLst/>
                      <a:cs typeface="Arial" panose="020B0604020202020204" pitchFamily="34" charset="0"/>
                    </a:rPr>
                    <a:t>, </a:t>
                  </a:r>
                  <a:r>
                    <a:rPr lang="en-CA" sz="1100" b="0" i="0" dirty="0" err="1">
                      <a:solidFill>
                        <a:schemeClr val="bg2"/>
                      </a:solidFill>
                      <a:effectLst/>
                      <a:cs typeface="Arial" panose="020B0604020202020204" pitchFamily="34" charset="0"/>
                    </a:rPr>
                    <a:t>consectetur</a:t>
                  </a:r>
                  <a:r>
                    <a:rPr lang="en-CA" sz="1100" b="0" i="0" dirty="0">
                      <a:solidFill>
                        <a:schemeClr val="bg2"/>
                      </a:solidFill>
                      <a:effectLst/>
                      <a:cs typeface="Arial" panose="020B0604020202020204" pitchFamily="34" charset="0"/>
                    </a:rPr>
                    <a:t> </a:t>
                  </a:r>
                  <a:r>
                    <a:rPr lang="en-CA" sz="1100" b="0" i="0" dirty="0" err="1">
                      <a:solidFill>
                        <a:schemeClr val="bg2"/>
                      </a:solidFill>
                      <a:effectLst/>
                      <a:cs typeface="Arial" panose="020B0604020202020204" pitchFamily="34" charset="0"/>
                    </a:rPr>
                    <a:t>adipiscing</a:t>
                  </a:r>
                  <a:r>
                    <a:rPr lang="en-CA" sz="1100" b="0" i="0" dirty="0">
                      <a:solidFill>
                        <a:schemeClr val="bg2"/>
                      </a:solidFill>
                      <a:effectLst/>
                      <a:cs typeface="Arial" panose="020B0604020202020204" pitchFamily="34" charset="0"/>
                    </a:rPr>
                    <a:t> </a:t>
                  </a:r>
                  <a:r>
                    <a:rPr lang="en-CA" sz="1100" b="0" i="0" dirty="0" err="1">
                      <a:solidFill>
                        <a:schemeClr val="bg2"/>
                      </a:solidFill>
                      <a:effectLst/>
                      <a:cs typeface="Arial" panose="020B0604020202020204" pitchFamily="34" charset="0"/>
                    </a:rPr>
                    <a:t>elit</a:t>
                  </a:r>
                  <a:r>
                    <a:rPr lang="en-CA" sz="1100" b="0" i="0" dirty="0">
                      <a:solidFill>
                        <a:schemeClr val="bg2"/>
                      </a:solidFill>
                      <a:effectLst/>
                      <a:cs typeface="Arial" panose="020B0604020202020204" pitchFamily="34" charset="0"/>
                    </a:rPr>
                    <a:t>, sed do </a:t>
                  </a:r>
                  <a:r>
                    <a:rPr lang="en-CA" sz="1100" b="0" i="0" dirty="0" err="1">
                      <a:solidFill>
                        <a:schemeClr val="bg2"/>
                      </a:solidFill>
                      <a:effectLst/>
                      <a:cs typeface="Arial" panose="020B0604020202020204" pitchFamily="34" charset="0"/>
                    </a:rPr>
                    <a:t>eiusmod</a:t>
                  </a:r>
                  <a:r>
                    <a:rPr lang="en-CA" sz="1100" b="0" i="0" dirty="0">
                      <a:solidFill>
                        <a:schemeClr val="bg2"/>
                      </a:solidFill>
                      <a:effectLst/>
                      <a:cs typeface="Arial" panose="020B0604020202020204" pitchFamily="34" charset="0"/>
                    </a:rPr>
                    <a:t> </a:t>
                  </a:r>
                  <a:r>
                    <a:rPr lang="en-CA" sz="1100" b="0" i="0" dirty="0" err="1">
                      <a:solidFill>
                        <a:schemeClr val="bg2"/>
                      </a:solidFill>
                      <a:effectLst/>
                      <a:cs typeface="Arial" panose="020B0604020202020204" pitchFamily="34" charset="0"/>
                    </a:rPr>
                    <a:t>tempor</a:t>
                  </a:r>
                  <a:r>
                    <a:rPr lang="en-CA" sz="1100" b="0" i="0" dirty="0">
                      <a:solidFill>
                        <a:schemeClr val="bg2"/>
                      </a:solidFill>
                      <a:effectLst/>
                      <a:cs typeface="Arial" panose="020B0604020202020204" pitchFamily="34" charset="0"/>
                    </a:rPr>
                    <a:t> </a:t>
                  </a:r>
                  <a:r>
                    <a:rPr lang="en-CA" sz="1100" b="0" i="0" dirty="0" err="1">
                      <a:solidFill>
                        <a:schemeClr val="bg2"/>
                      </a:solidFill>
                      <a:effectLst/>
                      <a:cs typeface="Arial" panose="020B0604020202020204" pitchFamily="34" charset="0"/>
                    </a:rPr>
                    <a:t>incididunt</a:t>
                  </a:r>
                  <a:r>
                    <a:rPr lang="en-CA" sz="1100" b="0" i="0" dirty="0">
                      <a:solidFill>
                        <a:schemeClr val="bg2"/>
                      </a:solidFill>
                      <a:effectLst/>
                      <a:cs typeface="Arial" panose="020B0604020202020204" pitchFamily="34" charset="0"/>
                    </a:rPr>
                    <a:t> </a:t>
                  </a:r>
                  <a:r>
                    <a:rPr lang="en-CA" sz="1100" b="0" i="0" dirty="0" err="1">
                      <a:solidFill>
                        <a:schemeClr val="bg2"/>
                      </a:solidFill>
                      <a:effectLst/>
                      <a:cs typeface="Arial" panose="020B0604020202020204" pitchFamily="34" charset="0"/>
                    </a:rPr>
                    <a:t>ut</a:t>
                  </a:r>
                  <a:r>
                    <a:rPr lang="en-CA" sz="1100" b="0" i="0" dirty="0">
                      <a:solidFill>
                        <a:schemeClr val="bg2"/>
                      </a:solidFill>
                      <a:effectLst/>
                      <a:cs typeface="Arial" panose="020B0604020202020204" pitchFamily="34" charset="0"/>
                    </a:rPr>
                    <a:t> labore et dolore magna </a:t>
                  </a:r>
                  <a:r>
                    <a:rPr lang="en-CA" sz="1100" b="0" i="0" dirty="0" err="1">
                      <a:solidFill>
                        <a:schemeClr val="bg2"/>
                      </a:solidFill>
                      <a:effectLst/>
                      <a:cs typeface="Arial" panose="020B0604020202020204" pitchFamily="34" charset="0"/>
                    </a:rPr>
                    <a:t>aliqua</a:t>
                  </a:r>
                  <a:r>
                    <a:rPr lang="en-CA" sz="1100" b="0" i="0" dirty="0">
                      <a:solidFill>
                        <a:schemeClr val="bg2"/>
                      </a:solidFill>
                      <a:effectLst/>
                      <a:cs typeface="Arial" panose="020B0604020202020204" pitchFamily="34" charset="0"/>
                    </a:rPr>
                    <a:t>. </a:t>
                  </a:r>
                </a:p>
                <a:p>
                  <a:r>
                    <a:rPr lang="en-CA" sz="1100" b="0" i="0" dirty="0">
                      <a:solidFill>
                        <a:schemeClr val="bg2"/>
                      </a:solidFill>
                      <a:effectLst/>
                      <a:cs typeface="Arial" panose="020B0604020202020204" pitchFamily="34" charset="0"/>
                    </a:rPr>
                    <a:t>Ut </a:t>
                  </a:r>
                  <a:r>
                    <a:rPr lang="en-CA" sz="1100" b="0" i="0" dirty="0" err="1">
                      <a:solidFill>
                        <a:schemeClr val="bg2"/>
                      </a:solidFill>
                      <a:effectLst/>
                      <a:cs typeface="Arial" panose="020B0604020202020204" pitchFamily="34" charset="0"/>
                    </a:rPr>
                    <a:t>enim</a:t>
                  </a:r>
                  <a:r>
                    <a:rPr lang="en-CA" sz="1100" b="0" i="0" dirty="0">
                      <a:solidFill>
                        <a:schemeClr val="bg2"/>
                      </a:solidFill>
                      <a:effectLst/>
                      <a:cs typeface="Arial" panose="020B0604020202020204" pitchFamily="34" charset="0"/>
                    </a:rPr>
                    <a:t> ad minim </a:t>
                  </a:r>
                  <a:r>
                    <a:rPr lang="en-CA" sz="1100" b="0" i="0" dirty="0" err="1">
                      <a:solidFill>
                        <a:schemeClr val="bg2"/>
                      </a:solidFill>
                      <a:effectLst/>
                      <a:cs typeface="Arial" panose="020B0604020202020204" pitchFamily="34" charset="0"/>
                    </a:rPr>
                    <a:t>veniam</a:t>
                  </a:r>
                  <a:r>
                    <a:rPr lang="en-CA" sz="1100" b="0" i="0" dirty="0">
                      <a:solidFill>
                        <a:schemeClr val="bg2"/>
                      </a:solidFill>
                      <a:effectLst/>
                      <a:cs typeface="Arial" panose="020B0604020202020204" pitchFamily="34" charset="0"/>
                    </a:rPr>
                    <a:t>, </a:t>
                  </a:r>
                  <a:r>
                    <a:rPr lang="en-CA" sz="1100" b="0" i="0" dirty="0" err="1">
                      <a:solidFill>
                        <a:schemeClr val="bg2"/>
                      </a:solidFill>
                      <a:effectLst/>
                      <a:cs typeface="Arial" panose="020B0604020202020204" pitchFamily="34" charset="0"/>
                    </a:rPr>
                    <a:t>quis</a:t>
                  </a:r>
                  <a:r>
                    <a:rPr lang="en-CA" sz="1100" b="0" i="0" dirty="0">
                      <a:solidFill>
                        <a:schemeClr val="bg2"/>
                      </a:solidFill>
                      <a:effectLst/>
                      <a:cs typeface="Arial" panose="020B0604020202020204" pitchFamily="34" charset="0"/>
                    </a:rPr>
                    <a:t> </a:t>
                  </a:r>
                  <a:r>
                    <a:rPr lang="en-CA" sz="1100" b="0" i="0" dirty="0" err="1">
                      <a:solidFill>
                        <a:schemeClr val="bg2"/>
                      </a:solidFill>
                      <a:effectLst/>
                      <a:cs typeface="Arial" panose="020B0604020202020204" pitchFamily="34" charset="0"/>
                    </a:rPr>
                    <a:t>nostrud</a:t>
                  </a:r>
                  <a:r>
                    <a:rPr lang="en-CA" sz="1100" b="0" i="0" dirty="0">
                      <a:solidFill>
                        <a:schemeClr val="bg2"/>
                      </a:solidFill>
                      <a:effectLst/>
                      <a:cs typeface="Arial" panose="020B0604020202020204" pitchFamily="34" charset="0"/>
                    </a:rPr>
                    <a:t> exercitation </a:t>
                  </a:r>
                  <a:r>
                    <a:rPr lang="en-CA" sz="1100" b="0" i="0" dirty="0" err="1">
                      <a:solidFill>
                        <a:schemeClr val="bg2"/>
                      </a:solidFill>
                      <a:effectLst/>
                      <a:cs typeface="Arial" panose="020B0604020202020204" pitchFamily="34" charset="0"/>
                    </a:rPr>
                    <a:t>ullamco</a:t>
                  </a:r>
                  <a:r>
                    <a:rPr lang="en-CA" sz="1100" b="0" i="0" dirty="0">
                      <a:solidFill>
                        <a:schemeClr val="bg2"/>
                      </a:solidFill>
                      <a:effectLst/>
                      <a:cs typeface="Arial" panose="020B0604020202020204" pitchFamily="34" charset="0"/>
                    </a:rPr>
                    <a:t> </a:t>
                  </a:r>
                  <a:r>
                    <a:rPr lang="en-CA" sz="1100" b="0" i="0" dirty="0" err="1">
                      <a:solidFill>
                        <a:schemeClr val="bg2"/>
                      </a:solidFill>
                      <a:effectLst/>
                      <a:cs typeface="Arial" panose="020B0604020202020204" pitchFamily="34" charset="0"/>
                    </a:rPr>
                    <a:t>laboris</a:t>
                  </a:r>
                  <a:r>
                    <a:rPr lang="en-CA" sz="1100" b="0" i="0" dirty="0">
                      <a:solidFill>
                        <a:schemeClr val="bg2"/>
                      </a:solidFill>
                      <a:effectLst/>
                      <a:cs typeface="Arial" panose="020B0604020202020204" pitchFamily="34" charset="0"/>
                    </a:rPr>
                    <a:t> nisi </a:t>
                  </a:r>
                  <a:r>
                    <a:rPr lang="en-CA" sz="1100" b="0" i="0" dirty="0" err="1">
                      <a:solidFill>
                        <a:schemeClr val="bg2"/>
                      </a:solidFill>
                      <a:effectLst/>
                      <a:cs typeface="Arial" panose="020B0604020202020204" pitchFamily="34" charset="0"/>
                    </a:rPr>
                    <a:t>ut</a:t>
                  </a:r>
                  <a:r>
                    <a:rPr lang="en-CA" sz="1100" b="0" i="0" dirty="0">
                      <a:solidFill>
                        <a:schemeClr val="bg2"/>
                      </a:solidFill>
                      <a:effectLst/>
                      <a:cs typeface="Arial" panose="020B0604020202020204" pitchFamily="34" charset="0"/>
                    </a:rPr>
                    <a:t> </a:t>
                  </a:r>
                  <a:r>
                    <a:rPr lang="en-CA" sz="1100" b="0" i="0" dirty="0" err="1">
                      <a:solidFill>
                        <a:schemeClr val="bg2"/>
                      </a:solidFill>
                      <a:effectLst/>
                      <a:cs typeface="Arial" panose="020B0604020202020204" pitchFamily="34" charset="0"/>
                    </a:rPr>
                    <a:t>aliquip</a:t>
                  </a:r>
                  <a:r>
                    <a:rPr lang="en-CA" sz="1100" b="0" i="0" dirty="0">
                      <a:solidFill>
                        <a:schemeClr val="bg2"/>
                      </a:solidFill>
                      <a:effectLst/>
                      <a:cs typeface="Arial" panose="020B0604020202020204" pitchFamily="34" charset="0"/>
                    </a:rPr>
                    <a:t> ex </a:t>
                  </a:r>
                  <a:r>
                    <a:rPr lang="en-CA" sz="1100" b="0" i="0" dirty="0" err="1">
                      <a:solidFill>
                        <a:schemeClr val="bg2"/>
                      </a:solidFill>
                      <a:effectLst/>
                      <a:cs typeface="Arial" panose="020B0604020202020204" pitchFamily="34" charset="0"/>
                    </a:rPr>
                    <a:t>ea</a:t>
                  </a:r>
                  <a:r>
                    <a:rPr lang="en-CA" sz="1100" b="0" i="0" dirty="0">
                      <a:solidFill>
                        <a:schemeClr val="bg2"/>
                      </a:solidFill>
                      <a:effectLst/>
                      <a:cs typeface="Arial" panose="020B0604020202020204" pitchFamily="34" charset="0"/>
                    </a:rPr>
                    <a:t> </a:t>
                  </a:r>
                  <a:r>
                    <a:rPr lang="en-CA" sz="1100" b="0" i="0" dirty="0" err="1">
                      <a:solidFill>
                        <a:schemeClr val="bg2"/>
                      </a:solidFill>
                      <a:effectLst/>
                      <a:cs typeface="Arial" panose="020B0604020202020204" pitchFamily="34" charset="0"/>
                    </a:rPr>
                    <a:t>commodo</a:t>
                  </a:r>
                  <a:r>
                    <a:rPr lang="en-CA" sz="1100" b="0" i="0" dirty="0">
                      <a:solidFill>
                        <a:schemeClr val="bg2"/>
                      </a:solidFill>
                      <a:effectLst/>
                      <a:cs typeface="Arial" panose="020B0604020202020204" pitchFamily="34" charset="0"/>
                    </a:rPr>
                    <a:t> </a:t>
                  </a:r>
                  <a:r>
                    <a:rPr lang="en-CA" sz="1100" b="0" i="0" dirty="0" err="1">
                      <a:solidFill>
                        <a:schemeClr val="bg2"/>
                      </a:solidFill>
                      <a:effectLst/>
                      <a:cs typeface="Arial" panose="020B0604020202020204" pitchFamily="34" charset="0"/>
                    </a:rPr>
                    <a:t>consequat</a:t>
                  </a:r>
                  <a:r>
                    <a:rPr lang="en-CA" sz="1100" b="0" i="0" dirty="0">
                      <a:solidFill>
                        <a:schemeClr val="bg2"/>
                      </a:solidFill>
                      <a:effectLst/>
                      <a:cs typeface="Arial" panose="020B0604020202020204" pitchFamily="34" charset="0"/>
                    </a:rPr>
                    <a:t>. </a:t>
                  </a:r>
                </a:p>
              </p:txBody>
            </p:sp>
          </p:grpSp>
          <p:grpSp>
            <p:nvGrpSpPr>
              <p:cNvPr id="16" name="Group 15">
                <a:extLst>
                  <a:ext uri="{FF2B5EF4-FFF2-40B4-BE49-F238E27FC236}">
                    <a16:creationId xmlns:a16="http://schemas.microsoft.com/office/drawing/2014/main" id="{5893BC60-ADA7-D506-960D-82990E5448B8}"/>
                  </a:ext>
                </a:extLst>
              </p:cNvPr>
              <p:cNvGrpSpPr/>
              <p:nvPr/>
            </p:nvGrpSpPr>
            <p:grpSpPr>
              <a:xfrm flipH="1">
                <a:off x="438286" y="2059356"/>
                <a:ext cx="3340827" cy="1548152"/>
                <a:chOff x="1139818" y="3599110"/>
                <a:chExt cx="3340827" cy="1548152"/>
              </a:xfrm>
            </p:grpSpPr>
            <p:sp>
              <p:nvSpPr>
                <p:cNvPr id="18" name="TextBox 17">
                  <a:extLst>
                    <a:ext uri="{FF2B5EF4-FFF2-40B4-BE49-F238E27FC236}">
                      <a16:creationId xmlns:a16="http://schemas.microsoft.com/office/drawing/2014/main" id="{9959C656-7BA5-579A-0303-0851D99D59C4}"/>
                    </a:ext>
                  </a:extLst>
                </p:cNvPr>
                <p:cNvSpPr txBox="1"/>
                <p:nvPr/>
              </p:nvSpPr>
              <p:spPr>
                <a:xfrm>
                  <a:off x="1139818" y="3599110"/>
                  <a:ext cx="2493524" cy="338554"/>
                </a:xfrm>
                <a:prstGeom prst="rect">
                  <a:avLst/>
                </a:prstGeom>
                <a:noFill/>
              </p:spPr>
              <p:txBody>
                <a:bodyPr wrap="square" rtlCol="0" anchor="t">
                  <a:spAutoFit/>
                </a:bodyPr>
                <a:lstStyle/>
                <a:p>
                  <a:pPr algn="r"/>
                  <a:r>
                    <a:rPr lang="en-CA" sz="1600" i="0" dirty="0">
                      <a:solidFill>
                        <a:schemeClr val="bg2"/>
                      </a:solidFill>
                      <a:effectLst/>
                      <a:latin typeface="+mj-lt"/>
                    </a:rPr>
                    <a:t>Product Development</a:t>
                  </a:r>
                  <a:endParaRPr lang="en-US" sz="1600" dirty="0">
                    <a:solidFill>
                      <a:schemeClr val="bg2"/>
                    </a:solidFill>
                    <a:latin typeface="+mj-lt"/>
                  </a:endParaRPr>
                </a:p>
              </p:txBody>
            </p:sp>
            <p:sp>
              <p:nvSpPr>
                <p:cNvPr id="19" name="TextBox 18">
                  <a:extLst>
                    <a:ext uri="{FF2B5EF4-FFF2-40B4-BE49-F238E27FC236}">
                      <a16:creationId xmlns:a16="http://schemas.microsoft.com/office/drawing/2014/main" id="{F4F09C98-48BB-969B-6B37-97E840106AD7}"/>
                    </a:ext>
                  </a:extLst>
                </p:cNvPr>
                <p:cNvSpPr txBox="1"/>
                <p:nvPr/>
              </p:nvSpPr>
              <p:spPr>
                <a:xfrm>
                  <a:off x="1139818" y="4039266"/>
                  <a:ext cx="3340827" cy="1107996"/>
                </a:xfrm>
                <a:prstGeom prst="rect">
                  <a:avLst/>
                </a:prstGeom>
                <a:noFill/>
              </p:spPr>
              <p:txBody>
                <a:bodyPr wrap="square" rtlCol="0">
                  <a:spAutoFit/>
                </a:bodyPr>
                <a:lstStyle/>
                <a:p>
                  <a:pPr algn="r"/>
                  <a:r>
                    <a:rPr lang="en-CA" sz="1100" b="0" i="0" dirty="0">
                      <a:solidFill>
                        <a:schemeClr val="bg2"/>
                      </a:solidFill>
                      <a:effectLst/>
                      <a:cs typeface="Arial" panose="020B0604020202020204" pitchFamily="34" charset="0"/>
                    </a:rPr>
                    <a:t>Lorem ipsum dolor sit </a:t>
                  </a:r>
                  <a:r>
                    <a:rPr lang="en-CA" sz="1100" b="0" i="0" dirty="0" err="1">
                      <a:solidFill>
                        <a:schemeClr val="bg2"/>
                      </a:solidFill>
                      <a:effectLst/>
                      <a:cs typeface="Arial" panose="020B0604020202020204" pitchFamily="34" charset="0"/>
                    </a:rPr>
                    <a:t>amet</a:t>
                  </a:r>
                  <a:r>
                    <a:rPr lang="en-CA" sz="1100" b="0" i="0" dirty="0">
                      <a:solidFill>
                        <a:schemeClr val="bg2"/>
                      </a:solidFill>
                      <a:effectLst/>
                      <a:cs typeface="Arial" panose="020B0604020202020204" pitchFamily="34" charset="0"/>
                    </a:rPr>
                    <a:t>, </a:t>
                  </a:r>
                  <a:r>
                    <a:rPr lang="en-CA" sz="1100" b="0" i="0" dirty="0" err="1">
                      <a:solidFill>
                        <a:schemeClr val="bg2"/>
                      </a:solidFill>
                      <a:effectLst/>
                      <a:cs typeface="Arial" panose="020B0604020202020204" pitchFamily="34" charset="0"/>
                    </a:rPr>
                    <a:t>consectetur</a:t>
                  </a:r>
                  <a:r>
                    <a:rPr lang="en-CA" sz="1100" b="0" i="0" dirty="0">
                      <a:solidFill>
                        <a:schemeClr val="bg2"/>
                      </a:solidFill>
                      <a:effectLst/>
                      <a:cs typeface="Arial" panose="020B0604020202020204" pitchFamily="34" charset="0"/>
                    </a:rPr>
                    <a:t> </a:t>
                  </a:r>
                  <a:r>
                    <a:rPr lang="en-CA" sz="1100" b="0" i="0" dirty="0" err="1">
                      <a:solidFill>
                        <a:schemeClr val="bg2"/>
                      </a:solidFill>
                      <a:effectLst/>
                      <a:cs typeface="Arial" panose="020B0604020202020204" pitchFamily="34" charset="0"/>
                    </a:rPr>
                    <a:t>adipiscing</a:t>
                  </a:r>
                  <a:r>
                    <a:rPr lang="en-CA" sz="1100" b="0" i="0" dirty="0">
                      <a:solidFill>
                        <a:schemeClr val="bg2"/>
                      </a:solidFill>
                      <a:effectLst/>
                      <a:cs typeface="Arial" panose="020B0604020202020204" pitchFamily="34" charset="0"/>
                    </a:rPr>
                    <a:t> </a:t>
                  </a:r>
                  <a:r>
                    <a:rPr lang="en-CA" sz="1100" b="0" i="0" dirty="0" err="1">
                      <a:solidFill>
                        <a:schemeClr val="bg2"/>
                      </a:solidFill>
                      <a:effectLst/>
                      <a:cs typeface="Arial" panose="020B0604020202020204" pitchFamily="34" charset="0"/>
                    </a:rPr>
                    <a:t>elit</a:t>
                  </a:r>
                  <a:r>
                    <a:rPr lang="en-CA" sz="1100" b="0" i="0" dirty="0">
                      <a:solidFill>
                        <a:schemeClr val="bg2"/>
                      </a:solidFill>
                      <a:effectLst/>
                      <a:cs typeface="Arial" panose="020B0604020202020204" pitchFamily="34" charset="0"/>
                    </a:rPr>
                    <a:t>, sed do </a:t>
                  </a:r>
                  <a:r>
                    <a:rPr lang="en-CA" sz="1100" b="0" i="0" dirty="0" err="1">
                      <a:solidFill>
                        <a:schemeClr val="bg2"/>
                      </a:solidFill>
                      <a:effectLst/>
                      <a:cs typeface="Arial" panose="020B0604020202020204" pitchFamily="34" charset="0"/>
                    </a:rPr>
                    <a:t>eiusmod</a:t>
                  </a:r>
                  <a:r>
                    <a:rPr lang="en-CA" sz="1100" b="0" i="0" dirty="0">
                      <a:solidFill>
                        <a:schemeClr val="bg2"/>
                      </a:solidFill>
                      <a:effectLst/>
                      <a:cs typeface="Arial" panose="020B0604020202020204" pitchFamily="34" charset="0"/>
                    </a:rPr>
                    <a:t> </a:t>
                  </a:r>
                  <a:r>
                    <a:rPr lang="en-CA" sz="1100" b="0" i="0" dirty="0" err="1">
                      <a:solidFill>
                        <a:schemeClr val="bg2"/>
                      </a:solidFill>
                      <a:effectLst/>
                      <a:cs typeface="Arial" panose="020B0604020202020204" pitchFamily="34" charset="0"/>
                    </a:rPr>
                    <a:t>tempor</a:t>
                  </a:r>
                  <a:r>
                    <a:rPr lang="en-CA" sz="1100" b="0" i="0" dirty="0">
                      <a:solidFill>
                        <a:schemeClr val="bg2"/>
                      </a:solidFill>
                      <a:effectLst/>
                      <a:cs typeface="Arial" panose="020B0604020202020204" pitchFamily="34" charset="0"/>
                    </a:rPr>
                    <a:t> </a:t>
                  </a:r>
                  <a:r>
                    <a:rPr lang="en-CA" sz="1100" b="0" i="0" dirty="0" err="1">
                      <a:solidFill>
                        <a:schemeClr val="bg2"/>
                      </a:solidFill>
                      <a:effectLst/>
                      <a:cs typeface="Arial" panose="020B0604020202020204" pitchFamily="34" charset="0"/>
                    </a:rPr>
                    <a:t>incididunt</a:t>
                  </a:r>
                  <a:r>
                    <a:rPr lang="en-CA" sz="1100" b="0" i="0" dirty="0">
                      <a:solidFill>
                        <a:schemeClr val="bg2"/>
                      </a:solidFill>
                      <a:effectLst/>
                      <a:cs typeface="Arial" panose="020B0604020202020204" pitchFamily="34" charset="0"/>
                    </a:rPr>
                    <a:t> </a:t>
                  </a:r>
                  <a:r>
                    <a:rPr lang="en-CA" sz="1100" b="0" i="0" dirty="0" err="1">
                      <a:solidFill>
                        <a:schemeClr val="bg2"/>
                      </a:solidFill>
                      <a:effectLst/>
                      <a:cs typeface="Arial" panose="020B0604020202020204" pitchFamily="34" charset="0"/>
                    </a:rPr>
                    <a:t>ut</a:t>
                  </a:r>
                  <a:r>
                    <a:rPr lang="en-CA" sz="1100" b="0" i="0" dirty="0">
                      <a:solidFill>
                        <a:schemeClr val="bg2"/>
                      </a:solidFill>
                      <a:effectLst/>
                      <a:cs typeface="Arial" panose="020B0604020202020204" pitchFamily="34" charset="0"/>
                    </a:rPr>
                    <a:t> labore et dolore magna </a:t>
                  </a:r>
                  <a:r>
                    <a:rPr lang="en-CA" sz="1100" b="0" i="0" dirty="0" err="1">
                      <a:solidFill>
                        <a:schemeClr val="bg2"/>
                      </a:solidFill>
                      <a:effectLst/>
                      <a:cs typeface="Arial" panose="020B0604020202020204" pitchFamily="34" charset="0"/>
                    </a:rPr>
                    <a:t>aliqua</a:t>
                  </a:r>
                  <a:r>
                    <a:rPr lang="en-CA" sz="1100" b="0" i="0" dirty="0">
                      <a:solidFill>
                        <a:schemeClr val="bg2"/>
                      </a:solidFill>
                      <a:effectLst/>
                      <a:cs typeface="Arial" panose="020B0604020202020204" pitchFamily="34" charset="0"/>
                    </a:rPr>
                    <a:t>. </a:t>
                  </a:r>
                </a:p>
                <a:p>
                  <a:pPr algn="r"/>
                  <a:r>
                    <a:rPr lang="en-CA" sz="1100" b="0" i="0" dirty="0">
                      <a:solidFill>
                        <a:schemeClr val="bg2"/>
                      </a:solidFill>
                      <a:effectLst/>
                      <a:cs typeface="Arial" panose="020B0604020202020204" pitchFamily="34" charset="0"/>
                    </a:rPr>
                    <a:t>Ut </a:t>
                  </a:r>
                  <a:r>
                    <a:rPr lang="en-CA" sz="1100" b="0" i="0" dirty="0" err="1">
                      <a:solidFill>
                        <a:schemeClr val="bg2"/>
                      </a:solidFill>
                      <a:effectLst/>
                      <a:cs typeface="Arial" panose="020B0604020202020204" pitchFamily="34" charset="0"/>
                    </a:rPr>
                    <a:t>enim</a:t>
                  </a:r>
                  <a:r>
                    <a:rPr lang="en-CA" sz="1100" b="0" i="0" dirty="0">
                      <a:solidFill>
                        <a:schemeClr val="bg2"/>
                      </a:solidFill>
                      <a:effectLst/>
                      <a:cs typeface="Arial" panose="020B0604020202020204" pitchFamily="34" charset="0"/>
                    </a:rPr>
                    <a:t> ad minim </a:t>
                  </a:r>
                  <a:r>
                    <a:rPr lang="en-CA" sz="1100" b="0" i="0" dirty="0" err="1">
                      <a:solidFill>
                        <a:schemeClr val="bg2"/>
                      </a:solidFill>
                      <a:effectLst/>
                      <a:cs typeface="Arial" panose="020B0604020202020204" pitchFamily="34" charset="0"/>
                    </a:rPr>
                    <a:t>veniam</a:t>
                  </a:r>
                  <a:r>
                    <a:rPr lang="en-CA" sz="1100" b="0" i="0" dirty="0">
                      <a:solidFill>
                        <a:schemeClr val="bg2"/>
                      </a:solidFill>
                      <a:effectLst/>
                      <a:cs typeface="Arial" panose="020B0604020202020204" pitchFamily="34" charset="0"/>
                    </a:rPr>
                    <a:t>, </a:t>
                  </a:r>
                  <a:r>
                    <a:rPr lang="en-CA" sz="1100" b="0" i="0" dirty="0" err="1">
                      <a:solidFill>
                        <a:schemeClr val="bg2"/>
                      </a:solidFill>
                      <a:effectLst/>
                      <a:cs typeface="Arial" panose="020B0604020202020204" pitchFamily="34" charset="0"/>
                    </a:rPr>
                    <a:t>quis</a:t>
                  </a:r>
                  <a:r>
                    <a:rPr lang="en-CA" sz="1100" b="0" i="0" dirty="0">
                      <a:solidFill>
                        <a:schemeClr val="bg2"/>
                      </a:solidFill>
                      <a:effectLst/>
                      <a:cs typeface="Arial" panose="020B0604020202020204" pitchFamily="34" charset="0"/>
                    </a:rPr>
                    <a:t> </a:t>
                  </a:r>
                  <a:r>
                    <a:rPr lang="en-CA" sz="1100" b="0" i="0" dirty="0" err="1">
                      <a:solidFill>
                        <a:schemeClr val="bg2"/>
                      </a:solidFill>
                      <a:effectLst/>
                      <a:cs typeface="Arial" panose="020B0604020202020204" pitchFamily="34" charset="0"/>
                    </a:rPr>
                    <a:t>nostrud</a:t>
                  </a:r>
                  <a:r>
                    <a:rPr lang="en-CA" sz="1100" b="0" i="0" dirty="0">
                      <a:solidFill>
                        <a:schemeClr val="bg2"/>
                      </a:solidFill>
                      <a:effectLst/>
                      <a:cs typeface="Arial" panose="020B0604020202020204" pitchFamily="34" charset="0"/>
                    </a:rPr>
                    <a:t> exercitation </a:t>
                  </a:r>
                  <a:r>
                    <a:rPr lang="en-CA" sz="1100" b="0" i="0" dirty="0" err="1">
                      <a:solidFill>
                        <a:schemeClr val="bg2"/>
                      </a:solidFill>
                      <a:effectLst/>
                      <a:cs typeface="Arial" panose="020B0604020202020204" pitchFamily="34" charset="0"/>
                    </a:rPr>
                    <a:t>ullamco</a:t>
                  </a:r>
                  <a:r>
                    <a:rPr lang="en-CA" sz="1100" b="0" i="0" dirty="0">
                      <a:solidFill>
                        <a:schemeClr val="bg2"/>
                      </a:solidFill>
                      <a:effectLst/>
                      <a:cs typeface="Arial" panose="020B0604020202020204" pitchFamily="34" charset="0"/>
                    </a:rPr>
                    <a:t> </a:t>
                  </a:r>
                  <a:r>
                    <a:rPr lang="en-CA" sz="1100" b="0" i="0" dirty="0" err="1">
                      <a:solidFill>
                        <a:schemeClr val="bg2"/>
                      </a:solidFill>
                      <a:effectLst/>
                      <a:cs typeface="Arial" panose="020B0604020202020204" pitchFamily="34" charset="0"/>
                    </a:rPr>
                    <a:t>laboris</a:t>
                  </a:r>
                  <a:r>
                    <a:rPr lang="en-CA" sz="1100" b="0" i="0" dirty="0">
                      <a:solidFill>
                        <a:schemeClr val="bg2"/>
                      </a:solidFill>
                      <a:effectLst/>
                      <a:cs typeface="Arial" panose="020B0604020202020204" pitchFamily="34" charset="0"/>
                    </a:rPr>
                    <a:t> nisi </a:t>
                  </a:r>
                  <a:r>
                    <a:rPr lang="en-CA" sz="1100" b="0" i="0" dirty="0" err="1">
                      <a:solidFill>
                        <a:schemeClr val="bg2"/>
                      </a:solidFill>
                      <a:effectLst/>
                      <a:cs typeface="Arial" panose="020B0604020202020204" pitchFamily="34" charset="0"/>
                    </a:rPr>
                    <a:t>ut</a:t>
                  </a:r>
                  <a:r>
                    <a:rPr lang="en-CA" sz="1100" b="0" i="0" dirty="0">
                      <a:solidFill>
                        <a:schemeClr val="bg2"/>
                      </a:solidFill>
                      <a:effectLst/>
                      <a:cs typeface="Arial" panose="020B0604020202020204" pitchFamily="34" charset="0"/>
                    </a:rPr>
                    <a:t> </a:t>
                  </a:r>
                  <a:r>
                    <a:rPr lang="en-CA" sz="1100" b="0" i="0" dirty="0" err="1">
                      <a:solidFill>
                        <a:schemeClr val="bg2"/>
                      </a:solidFill>
                      <a:effectLst/>
                      <a:cs typeface="Arial" panose="020B0604020202020204" pitchFamily="34" charset="0"/>
                    </a:rPr>
                    <a:t>aliquip</a:t>
                  </a:r>
                  <a:r>
                    <a:rPr lang="en-CA" sz="1100" b="0" i="0" dirty="0">
                      <a:solidFill>
                        <a:schemeClr val="bg2"/>
                      </a:solidFill>
                      <a:effectLst/>
                      <a:cs typeface="Arial" panose="020B0604020202020204" pitchFamily="34" charset="0"/>
                    </a:rPr>
                    <a:t> ex </a:t>
                  </a:r>
                  <a:r>
                    <a:rPr lang="en-CA" sz="1100" b="0" i="0" dirty="0" err="1">
                      <a:solidFill>
                        <a:schemeClr val="bg2"/>
                      </a:solidFill>
                      <a:effectLst/>
                      <a:cs typeface="Arial" panose="020B0604020202020204" pitchFamily="34" charset="0"/>
                    </a:rPr>
                    <a:t>ea</a:t>
                  </a:r>
                  <a:r>
                    <a:rPr lang="en-CA" sz="1100" b="0" i="0" dirty="0">
                      <a:solidFill>
                        <a:schemeClr val="bg2"/>
                      </a:solidFill>
                      <a:effectLst/>
                      <a:cs typeface="Arial" panose="020B0604020202020204" pitchFamily="34" charset="0"/>
                    </a:rPr>
                    <a:t> </a:t>
                  </a:r>
                  <a:r>
                    <a:rPr lang="en-CA" sz="1100" b="0" i="0" dirty="0" err="1">
                      <a:solidFill>
                        <a:schemeClr val="bg2"/>
                      </a:solidFill>
                      <a:effectLst/>
                      <a:cs typeface="Arial" panose="020B0604020202020204" pitchFamily="34" charset="0"/>
                    </a:rPr>
                    <a:t>commodo</a:t>
                  </a:r>
                  <a:r>
                    <a:rPr lang="en-CA" sz="1100" b="0" i="0" dirty="0">
                      <a:solidFill>
                        <a:schemeClr val="bg2"/>
                      </a:solidFill>
                      <a:effectLst/>
                      <a:cs typeface="Arial" panose="020B0604020202020204" pitchFamily="34" charset="0"/>
                    </a:rPr>
                    <a:t> </a:t>
                  </a:r>
                  <a:r>
                    <a:rPr lang="en-CA" sz="1100" b="0" i="0" dirty="0" err="1">
                      <a:solidFill>
                        <a:schemeClr val="bg2"/>
                      </a:solidFill>
                      <a:effectLst/>
                      <a:cs typeface="Arial" panose="020B0604020202020204" pitchFamily="34" charset="0"/>
                    </a:rPr>
                    <a:t>consequat</a:t>
                  </a:r>
                  <a:r>
                    <a:rPr lang="en-CA" sz="1100" b="0" i="0" dirty="0">
                      <a:solidFill>
                        <a:schemeClr val="bg2"/>
                      </a:solidFill>
                      <a:effectLst/>
                      <a:cs typeface="Arial" panose="020B0604020202020204" pitchFamily="34" charset="0"/>
                    </a:rPr>
                    <a:t>. </a:t>
                  </a:r>
                </a:p>
              </p:txBody>
            </p:sp>
          </p:grpSp>
          <p:grpSp>
            <p:nvGrpSpPr>
              <p:cNvPr id="12" name="Group 11">
                <a:extLst>
                  <a:ext uri="{FF2B5EF4-FFF2-40B4-BE49-F238E27FC236}">
                    <a16:creationId xmlns:a16="http://schemas.microsoft.com/office/drawing/2014/main" id="{767622D5-E181-306C-16EB-4AFC89301095}"/>
                  </a:ext>
                </a:extLst>
              </p:cNvPr>
              <p:cNvGrpSpPr/>
              <p:nvPr/>
            </p:nvGrpSpPr>
            <p:grpSpPr>
              <a:xfrm flipH="1">
                <a:off x="438286" y="4285345"/>
                <a:ext cx="3340827" cy="1548152"/>
                <a:chOff x="1139818" y="4008038"/>
                <a:chExt cx="3340827" cy="1548152"/>
              </a:xfrm>
            </p:grpSpPr>
            <p:sp>
              <p:nvSpPr>
                <p:cNvPr id="14" name="TextBox 13">
                  <a:extLst>
                    <a:ext uri="{FF2B5EF4-FFF2-40B4-BE49-F238E27FC236}">
                      <a16:creationId xmlns:a16="http://schemas.microsoft.com/office/drawing/2014/main" id="{86DED6A6-5478-2BC6-6905-B106D73184B4}"/>
                    </a:ext>
                  </a:extLst>
                </p:cNvPr>
                <p:cNvSpPr txBox="1"/>
                <p:nvPr/>
              </p:nvSpPr>
              <p:spPr>
                <a:xfrm>
                  <a:off x="1139818" y="4008038"/>
                  <a:ext cx="2493524" cy="338554"/>
                </a:xfrm>
                <a:prstGeom prst="rect">
                  <a:avLst/>
                </a:prstGeom>
                <a:noFill/>
              </p:spPr>
              <p:txBody>
                <a:bodyPr wrap="square" rtlCol="0" anchor="t">
                  <a:spAutoFit/>
                </a:bodyPr>
                <a:lstStyle/>
                <a:p>
                  <a:pPr algn="r"/>
                  <a:r>
                    <a:rPr lang="en-CA" sz="1600" i="0" dirty="0">
                      <a:solidFill>
                        <a:schemeClr val="bg2"/>
                      </a:solidFill>
                      <a:effectLst/>
                      <a:latin typeface="+mj-lt"/>
                    </a:rPr>
                    <a:t>Marketing &amp; Sales</a:t>
                  </a:r>
                  <a:endParaRPr lang="en-US" sz="1600" dirty="0">
                    <a:solidFill>
                      <a:schemeClr val="bg2"/>
                    </a:solidFill>
                    <a:latin typeface="+mj-lt"/>
                  </a:endParaRPr>
                </a:p>
              </p:txBody>
            </p:sp>
            <p:sp>
              <p:nvSpPr>
                <p:cNvPr id="15" name="TextBox 14">
                  <a:extLst>
                    <a:ext uri="{FF2B5EF4-FFF2-40B4-BE49-F238E27FC236}">
                      <a16:creationId xmlns:a16="http://schemas.microsoft.com/office/drawing/2014/main" id="{14125E6F-FC68-901C-67C7-A52FAC2FBFBD}"/>
                    </a:ext>
                  </a:extLst>
                </p:cNvPr>
                <p:cNvSpPr txBox="1"/>
                <p:nvPr/>
              </p:nvSpPr>
              <p:spPr>
                <a:xfrm>
                  <a:off x="1139818" y="4448194"/>
                  <a:ext cx="3340827" cy="1107996"/>
                </a:xfrm>
                <a:prstGeom prst="rect">
                  <a:avLst/>
                </a:prstGeom>
                <a:noFill/>
              </p:spPr>
              <p:txBody>
                <a:bodyPr wrap="square" rtlCol="0">
                  <a:spAutoFit/>
                </a:bodyPr>
                <a:lstStyle/>
                <a:p>
                  <a:pPr algn="r"/>
                  <a:r>
                    <a:rPr lang="en-CA" sz="1100" b="0" i="0" dirty="0">
                      <a:solidFill>
                        <a:schemeClr val="bg2"/>
                      </a:solidFill>
                      <a:effectLst/>
                      <a:cs typeface="Arial" panose="020B0604020202020204" pitchFamily="34" charset="0"/>
                    </a:rPr>
                    <a:t>Lorem ipsum dolor sit </a:t>
                  </a:r>
                  <a:r>
                    <a:rPr lang="en-CA" sz="1100" b="0" i="0" dirty="0" err="1">
                      <a:solidFill>
                        <a:schemeClr val="bg2"/>
                      </a:solidFill>
                      <a:effectLst/>
                      <a:cs typeface="Arial" panose="020B0604020202020204" pitchFamily="34" charset="0"/>
                    </a:rPr>
                    <a:t>amet</a:t>
                  </a:r>
                  <a:r>
                    <a:rPr lang="en-CA" sz="1100" b="0" i="0" dirty="0">
                      <a:solidFill>
                        <a:schemeClr val="bg2"/>
                      </a:solidFill>
                      <a:effectLst/>
                      <a:cs typeface="Arial" panose="020B0604020202020204" pitchFamily="34" charset="0"/>
                    </a:rPr>
                    <a:t>, </a:t>
                  </a:r>
                  <a:r>
                    <a:rPr lang="en-CA" sz="1100" b="0" i="0" dirty="0" err="1">
                      <a:solidFill>
                        <a:schemeClr val="bg2"/>
                      </a:solidFill>
                      <a:effectLst/>
                      <a:cs typeface="Arial" panose="020B0604020202020204" pitchFamily="34" charset="0"/>
                    </a:rPr>
                    <a:t>consectetur</a:t>
                  </a:r>
                  <a:r>
                    <a:rPr lang="en-CA" sz="1100" b="0" i="0" dirty="0">
                      <a:solidFill>
                        <a:schemeClr val="bg2"/>
                      </a:solidFill>
                      <a:effectLst/>
                      <a:cs typeface="Arial" panose="020B0604020202020204" pitchFamily="34" charset="0"/>
                    </a:rPr>
                    <a:t> </a:t>
                  </a:r>
                  <a:r>
                    <a:rPr lang="en-CA" sz="1100" b="0" i="0" dirty="0" err="1">
                      <a:solidFill>
                        <a:schemeClr val="bg2"/>
                      </a:solidFill>
                      <a:effectLst/>
                      <a:cs typeface="Arial" panose="020B0604020202020204" pitchFamily="34" charset="0"/>
                    </a:rPr>
                    <a:t>adipiscing</a:t>
                  </a:r>
                  <a:r>
                    <a:rPr lang="en-CA" sz="1100" b="0" i="0" dirty="0">
                      <a:solidFill>
                        <a:schemeClr val="bg2"/>
                      </a:solidFill>
                      <a:effectLst/>
                      <a:cs typeface="Arial" panose="020B0604020202020204" pitchFamily="34" charset="0"/>
                    </a:rPr>
                    <a:t> </a:t>
                  </a:r>
                  <a:r>
                    <a:rPr lang="en-CA" sz="1100" b="0" i="0" dirty="0" err="1">
                      <a:solidFill>
                        <a:schemeClr val="bg2"/>
                      </a:solidFill>
                      <a:effectLst/>
                      <a:cs typeface="Arial" panose="020B0604020202020204" pitchFamily="34" charset="0"/>
                    </a:rPr>
                    <a:t>elit</a:t>
                  </a:r>
                  <a:r>
                    <a:rPr lang="en-CA" sz="1100" b="0" i="0" dirty="0">
                      <a:solidFill>
                        <a:schemeClr val="bg2"/>
                      </a:solidFill>
                      <a:effectLst/>
                      <a:cs typeface="Arial" panose="020B0604020202020204" pitchFamily="34" charset="0"/>
                    </a:rPr>
                    <a:t>, sed do </a:t>
                  </a:r>
                  <a:r>
                    <a:rPr lang="en-CA" sz="1100" b="0" i="0" dirty="0" err="1">
                      <a:solidFill>
                        <a:schemeClr val="bg2"/>
                      </a:solidFill>
                      <a:effectLst/>
                      <a:cs typeface="Arial" panose="020B0604020202020204" pitchFamily="34" charset="0"/>
                    </a:rPr>
                    <a:t>eiusmod</a:t>
                  </a:r>
                  <a:r>
                    <a:rPr lang="en-CA" sz="1100" b="0" i="0" dirty="0">
                      <a:solidFill>
                        <a:schemeClr val="bg2"/>
                      </a:solidFill>
                      <a:effectLst/>
                      <a:cs typeface="Arial" panose="020B0604020202020204" pitchFamily="34" charset="0"/>
                    </a:rPr>
                    <a:t> </a:t>
                  </a:r>
                  <a:r>
                    <a:rPr lang="en-CA" sz="1100" b="0" i="0" dirty="0" err="1">
                      <a:solidFill>
                        <a:schemeClr val="bg2"/>
                      </a:solidFill>
                      <a:effectLst/>
                      <a:cs typeface="Arial" panose="020B0604020202020204" pitchFamily="34" charset="0"/>
                    </a:rPr>
                    <a:t>tempor</a:t>
                  </a:r>
                  <a:r>
                    <a:rPr lang="en-CA" sz="1100" b="0" i="0" dirty="0">
                      <a:solidFill>
                        <a:schemeClr val="bg2"/>
                      </a:solidFill>
                      <a:effectLst/>
                      <a:cs typeface="Arial" panose="020B0604020202020204" pitchFamily="34" charset="0"/>
                    </a:rPr>
                    <a:t> </a:t>
                  </a:r>
                  <a:r>
                    <a:rPr lang="en-CA" sz="1100" b="0" i="0" dirty="0" err="1">
                      <a:solidFill>
                        <a:schemeClr val="bg2"/>
                      </a:solidFill>
                      <a:effectLst/>
                      <a:cs typeface="Arial" panose="020B0604020202020204" pitchFamily="34" charset="0"/>
                    </a:rPr>
                    <a:t>incididunt</a:t>
                  </a:r>
                  <a:r>
                    <a:rPr lang="en-CA" sz="1100" b="0" i="0" dirty="0">
                      <a:solidFill>
                        <a:schemeClr val="bg2"/>
                      </a:solidFill>
                      <a:effectLst/>
                      <a:cs typeface="Arial" panose="020B0604020202020204" pitchFamily="34" charset="0"/>
                    </a:rPr>
                    <a:t> </a:t>
                  </a:r>
                  <a:r>
                    <a:rPr lang="en-CA" sz="1100" b="0" i="0" dirty="0" err="1">
                      <a:solidFill>
                        <a:schemeClr val="bg2"/>
                      </a:solidFill>
                      <a:effectLst/>
                      <a:cs typeface="Arial" panose="020B0604020202020204" pitchFamily="34" charset="0"/>
                    </a:rPr>
                    <a:t>ut</a:t>
                  </a:r>
                  <a:r>
                    <a:rPr lang="en-CA" sz="1100" b="0" i="0" dirty="0">
                      <a:solidFill>
                        <a:schemeClr val="bg2"/>
                      </a:solidFill>
                      <a:effectLst/>
                      <a:cs typeface="Arial" panose="020B0604020202020204" pitchFamily="34" charset="0"/>
                    </a:rPr>
                    <a:t> labore et dolore magna </a:t>
                  </a:r>
                  <a:r>
                    <a:rPr lang="en-CA" sz="1100" b="0" i="0" dirty="0" err="1">
                      <a:solidFill>
                        <a:schemeClr val="bg2"/>
                      </a:solidFill>
                      <a:effectLst/>
                      <a:cs typeface="Arial" panose="020B0604020202020204" pitchFamily="34" charset="0"/>
                    </a:rPr>
                    <a:t>aliqua</a:t>
                  </a:r>
                  <a:r>
                    <a:rPr lang="en-CA" sz="1100" b="0" i="0" dirty="0">
                      <a:solidFill>
                        <a:schemeClr val="bg2"/>
                      </a:solidFill>
                      <a:effectLst/>
                      <a:cs typeface="Arial" panose="020B0604020202020204" pitchFamily="34" charset="0"/>
                    </a:rPr>
                    <a:t>. </a:t>
                  </a:r>
                </a:p>
                <a:p>
                  <a:pPr algn="r"/>
                  <a:r>
                    <a:rPr lang="en-CA" sz="1100" b="0" i="0" dirty="0">
                      <a:solidFill>
                        <a:schemeClr val="bg2"/>
                      </a:solidFill>
                      <a:effectLst/>
                      <a:cs typeface="Arial" panose="020B0604020202020204" pitchFamily="34" charset="0"/>
                    </a:rPr>
                    <a:t>Ut </a:t>
                  </a:r>
                  <a:r>
                    <a:rPr lang="en-CA" sz="1100" b="0" i="0" dirty="0" err="1">
                      <a:solidFill>
                        <a:schemeClr val="bg2"/>
                      </a:solidFill>
                      <a:effectLst/>
                      <a:cs typeface="Arial" panose="020B0604020202020204" pitchFamily="34" charset="0"/>
                    </a:rPr>
                    <a:t>enim</a:t>
                  </a:r>
                  <a:r>
                    <a:rPr lang="en-CA" sz="1100" b="0" i="0" dirty="0">
                      <a:solidFill>
                        <a:schemeClr val="bg2"/>
                      </a:solidFill>
                      <a:effectLst/>
                      <a:cs typeface="Arial" panose="020B0604020202020204" pitchFamily="34" charset="0"/>
                    </a:rPr>
                    <a:t> ad minim </a:t>
                  </a:r>
                  <a:r>
                    <a:rPr lang="en-CA" sz="1100" b="0" i="0" dirty="0" err="1">
                      <a:solidFill>
                        <a:schemeClr val="bg2"/>
                      </a:solidFill>
                      <a:effectLst/>
                      <a:cs typeface="Arial" panose="020B0604020202020204" pitchFamily="34" charset="0"/>
                    </a:rPr>
                    <a:t>veniam</a:t>
                  </a:r>
                  <a:r>
                    <a:rPr lang="en-CA" sz="1100" b="0" i="0" dirty="0">
                      <a:solidFill>
                        <a:schemeClr val="bg2"/>
                      </a:solidFill>
                      <a:effectLst/>
                      <a:cs typeface="Arial" panose="020B0604020202020204" pitchFamily="34" charset="0"/>
                    </a:rPr>
                    <a:t>, </a:t>
                  </a:r>
                  <a:r>
                    <a:rPr lang="en-CA" sz="1100" b="0" i="0" dirty="0" err="1">
                      <a:solidFill>
                        <a:schemeClr val="bg2"/>
                      </a:solidFill>
                      <a:effectLst/>
                      <a:cs typeface="Arial" panose="020B0604020202020204" pitchFamily="34" charset="0"/>
                    </a:rPr>
                    <a:t>quis</a:t>
                  </a:r>
                  <a:r>
                    <a:rPr lang="en-CA" sz="1100" b="0" i="0" dirty="0">
                      <a:solidFill>
                        <a:schemeClr val="bg2"/>
                      </a:solidFill>
                      <a:effectLst/>
                      <a:cs typeface="Arial" panose="020B0604020202020204" pitchFamily="34" charset="0"/>
                    </a:rPr>
                    <a:t> </a:t>
                  </a:r>
                  <a:r>
                    <a:rPr lang="en-CA" sz="1100" b="0" i="0" dirty="0" err="1">
                      <a:solidFill>
                        <a:schemeClr val="bg2"/>
                      </a:solidFill>
                      <a:effectLst/>
                      <a:cs typeface="Arial" panose="020B0604020202020204" pitchFamily="34" charset="0"/>
                    </a:rPr>
                    <a:t>nostrud</a:t>
                  </a:r>
                  <a:r>
                    <a:rPr lang="en-CA" sz="1100" b="0" i="0" dirty="0">
                      <a:solidFill>
                        <a:schemeClr val="bg2"/>
                      </a:solidFill>
                      <a:effectLst/>
                      <a:cs typeface="Arial" panose="020B0604020202020204" pitchFamily="34" charset="0"/>
                    </a:rPr>
                    <a:t> exercitation </a:t>
                  </a:r>
                  <a:r>
                    <a:rPr lang="en-CA" sz="1100" b="0" i="0" dirty="0" err="1">
                      <a:solidFill>
                        <a:schemeClr val="bg2"/>
                      </a:solidFill>
                      <a:effectLst/>
                      <a:cs typeface="Arial" panose="020B0604020202020204" pitchFamily="34" charset="0"/>
                    </a:rPr>
                    <a:t>ullamco</a:t>
                  </a:r>
                  <a:r>
                    <a:rPr lang="en-CA" sz="1100" b="0" i="0" dirty="0">
                      <a:solidFill>
                        <a:schemeClr val="bg2"/>
                      </a:solidFill>
                      <a:effectLst/>
                      <a:cs typeface="Arial" panose="020B0604020202020204" pitchFamily="34" charset="0"/>
                    </a:rPr>
                    <a:t> </a:t>
                  </a:r>
                  <a:r>
                    <a:rPr lang="en-CA" sz="1100" b="0" i="0" dirty="0" err="1">
                      <a:solidFill>
                        <a:schemeClr val="bg2"/>
                      </a:solidFill>
                      <a:effectLst/>
                      <a:cs typeface="Arial" panose="020B0604020202020204" pitchFamily="34" charset="0"/>
                    </a:rPr>
                    <a:t>laboris</a:t>
                  </a:r>
                  <a:r>
                    <a:rPr lang="en-CA" sz="1100" b="0" i="0" dirty="0">
                      <a:solidFill>
                        <a:schemeClr val="bg2"/>
                      </a:solidFill>
                      <a:effectLst/>
                      <a:cs typeface="Arial" panose="020B0604020202020204" pitchFamily="34" charset="0"/>
                    </a:rPr>
                    <a:t> nisi </a:t>
                  </a:r>
                  <a:r>
                    <a:rPr lang="en-CA" sz="1100" b="0" i="0" dirty="0" err="1">
                      <a:solidFill>
                        <a:schemeClr val="bg2"/>
                      </a:solidFill>
                      <a:effectLst/>
                      <a:cs typeface="Arial" panose="020B0604020202020204" pitchFamily="34" charset="0"/>
                    </a:rPr>
                    <a:t>ut</a:t>
                  </a:r>
                  <a:r>
                    <a:rPr lang="en-CA" sz="1100" b="0" i="0" dirty="0">
                      <a:solidFill>
                        <a:schemeClr val="bg2"/>
                      </a:solidFill>
                      <a:effectLst/>
                      <a:cs typeface="Arial" panose="020B0604020202020204" pitchFamily="34" charset="0"/>
                    </a:rPr>
                    <a:t> </a:t>
                  </a:r>
                  <a:r>
                    <a:rPr lang="en-CA" sz="1100" b="0" i="0" dirty="0" err="1">
                      <a:solidFill>
                        <a:schemeClr val="bg2"/>
                      </a:solidFill>
                      <a:effectLst/>
                      <a:cs typeface="Arial" panose="020B0604020202020204" pitchFamily="34" charset="0"/>
                    </a:rPr>
                    <a:t>aliquip</a:t>
                  </a:r>
                  <a:r>
                    <a:rPr lang="en-CA" sz="1100" b="0" i="0" dirty="0">
                      <a:solidFill>
                        <a:schemeClr val="bg2"/>
                      </a:solidFill>
                      <a:effectLst/>
                      <a:cs typeface="Arial" panose="020B0604020202020204" pitchFamily="34" charset="0"/>
                    </a:rPr>
                    <a:t> ex </a:t>
                  </a:r>
                  <a:r>
                    <a:rPr lang="en-CA" sz="1100" b="0" i="0" dirty="0" err="1">
                      <a:solidFill>
                        <a:schemeClr val="bg2"/>
                      </a:solidFill>
                      <a:effectLst/>
                      <a:cs typeface="Arial" panose="020B0604020202020204" pitchFamily="34" charset="0"/>
                    </a:rPr>
                    <a:t>ea</a:t>
                  </a:r>
                  <a:r>
                    <a:rPr lang="en-CA" sz="1100" b="0" i="0" dirty="0">
                      <a:solidFill>
                        <a:schemeClr val="bg2"/>
                      </a:solidFill>
                      <a:effectLst/>
                      <a:cs typeface="Arial" panose="020B0604020202020204" pitchFamily="34" charset="0"/>
                    </a:rPr>
                    <a:t> </a:t>
                  </a:r>
                  <a:r>
                    <a:rPr lang="en-CA" sz="1100" b="0" i="0" dirty="0" err="1">
                      <a:solidFill>
                        <a:schemeClr val="bg2"/>
                      </a:solidFill>
                      <a:effectLst/>
                      <a:cs typeface="Arial" panose="020B0604020202020204" pitchFamily="34" charset="0"/>
                    </a:rPr>
                    <a:t>commodo</a:t>
                  </a:r>
                  <a:r>
                    <a:rPr lang="en-CA" sz="1100" b="0" i="0" dirty="0">
                      <a:solidFill>
                        <a:schemeClr val="bg2"/>
                      </a:solidFill>
                      <a:effectLst/>
                      <a:cs typeface="Arial" panose="020B0604020202020204" pitchFamily="34" charset="0"/>
                    </a:rPr>
                    <a:t> </a:t>
                  </a:r>
                  <a:r>
                    <a:rPr lang="en-CA" sz="1100" b="0" i="0" dirty="0" err="1">
                      <a:solidFill>
                        <a:schemeClr val="bg2"/>
                      </a:solidFill>
                      <a:effectLst/>
                      <a:cs typeface="Arial" panose="020B0604020202020204" pitchFamily="34" charset="0"/>
                    </a:rPr>
                    <a:t>consequat</a:t>
                  </a:r>
                  <a:r>
                    <a:rPr lang="en-CA" sz="1100" b="0" i="0" dirty="0">
                      <a:solidFill>
                        <a:schemeClr val="bg2"/>
                      </a:solidFill>
                      <a:effectLst/>
                      <a:cs typeface="Arial" panose="020B0604020202020204" pitchFamily="34" charset="0"/>
                    </a:rPr>
                    <a:t>. </a:t>
                  </a:r>
                </a:p>
              </p:txBody>
            </p:sp>
          </p:grpSp>
        </p:grpSp>
        <p:sp>
          <p:nvSpPr>
            <p:cNvPr id="28" name="TextBox 25">
              <a:extLst>
                <a:ext uri="{FF2B5EF4-FFF2-40B4-BE49-F238E27FC236}">
                  <a16:creationId xmlns:a16="http://schemas.microsoft.com/office/drawing/2014/main" id="{865B4B32-C88E-A62D-89A7-991FA84D1251}"/>
                </a:ext>
              </a:extLst>
            </p:cNvPr>
            <p:cNvSpPr txBox="1"/>
            <p:nvPr/>
          </p:nvSpPr>
          <p:spPr>
            <a:xfrm>
              <a:off x="1283110" y="6089075"/>
              <a:ext cx="9625781" cy="230832"/>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900" i="1" dirty="0">
                  <a:solidFill>
                    <a:schemeClr val="bg2">
                      <a:lumMod val="65000"/>
                    </a:schemeClr>
                  </a:solidFill>
                </a:rPr>
                <a:t>“This editable PowerPoint graph allows easy customization of colors, values, and legends.”</a:t>
              </a:r>
              <a:endParaRPr lang="en-CA" sz="900" i="1" dirty="0">
                <a:solidFill>
                  <a:schemeClr val="bg2">
                    <a:lumMod val="65000"/>
                  </a:schemeClr>
                </a:solidFill>
                <a:ea typeface="Roboto" panose="02000000000000000000" pitchFamily="2" charset="0"/>
                <a:cs typeface="Biome Light" panose="020B0303030204020804" pitchFamily="34" charset="0"/>
              </a:endParaRPr>
            </a:p>
          </p:txBody>
        </p:sp>
      </p:grpSp>
      <p:sp>
        <p:nvSpPr>
          <p:cNvPr id="8" name="TextBox 7">
            <a:extLst>
              <a:ext uri="{FF2B5EF4-FFF2-40B4-BE49-F238E27FC236}">
                <a16:creationId xmlns:a16="http://schemas.microsoft.com/office/drawing/2014/main" id="{F07F54D7-E92D-1B52-171F-91DED85202B0}"/>
              </a:ext>
            </a:extLst>
          </p:cNvPr>
          <p:cNvSpPr txBox="1"/>
          <p:nvPr/>
        </p:nvSpPr>
        <p:spPr>
          <a:xfrm>
            <a:off x="334290" y="5578493"/>
            <a:ext cx="11523420" cy="861774"/>
          </a:xfrm>
          <a:prstGeom prst="rect">
            <a:avLst/>
          </a:prstGeom>
          <a:noFill/>
        </p:spPr>
        <p:txBody>
          <a:bodyPr wrap="square">
            <a:spAutoFit/>
          </a:bodyPr>
          <a:lstStyle/>
          <a:p>
            <a:pPr algn="ctr"/>
            <a:r>
              <a:rPr lang="en-US" b="1" i="0" dirty="0">
                <a:solidFill>
                  <a:schemeClr val="bg2"/>
                </a:solidFill>
                <a:effectLst/>
                <a:latin typeface="+mj-lt"/>
              </a:rPr>
              <a:t>We are seeking </a:t>
            </a:r>
            <a:r>
              <a:rPr lang="en-US" sz="3200" b="1" i="0" dirty="0">
                <a:solidFill>
                  <a:schemeClr val="accent4"/>
                </a:solidFill>
                <a:effectLst/>
                <a:latin typeface="+mj-lt"/>
              </a:rPr>
              <a:t>$1 </a:t>
            </a:r>
            <a:r>
              <a:rPr lang="en-US" sz="2400" b="1" i="0" dirty="0">
                <a:solidFill>
                  <a:schemeClr val="accent4"/>
                </a:solidFill>
                <a:effectLst/>
                <a:latin typeface="+mj-lt"/>
              </a:rPr>
              <a:t>million</a:t>
            </a:r>
            <a:r>
              <a:rPr lang="en-US" b="1" i="0" dirty="0">
                <a:solidFill>
                  <a:schemeClr val="accent4"/>
                </a:solidFill>
                <a:effectLst/>
                <a:latin typeface="+mj-lt"/>
              </a:rPr>
              <a:t> </a:t>
            </a:r>
            <a:r>
              <a:rPr lang="en-US" b="1" i="0" dirty="0">
                <a:solidFill>
                  <a:schemeClr val="bg2"/>
                </a:solidFill>
                <a:effectLst/>
                <a:latin typeface="+mj-lt"/>
              </a:rPr>
              <a:t>in funding to scale our operations, expand our product line, and grow our marketing efforts. This investment will help us capture a larger share of the </a:t>
            </a:r>
            <a:r>
              <a:rPr lang="en-CA" b="1" i="0" dirty="0">
                <a:solidFill>
                  <a:schemeClr val="bg2"/>
                </a:solidFill>
                <a:effectLst/>
                <a:latin typeface="+mj-lt"/>
              </a:rPr>
              <a:t>Farm Partnerships.</a:t>
            </a:r>
            <a:endParaRPr lang="en-CA" b="1" dirty="0">
              <a:solidFill>
                <a:schemeClr val="bg2"/>
              </a:solidFill>
              <a:latin typeface="+mj-lt"/>
            </a:endParaRPr>
          </a:p>
        </p:txBody>
      </p:sp>
      <p:pic>
        <p:nvPicPr>
          <p:cNvPr id="17" name="Picture 16" descr="A green plant with leaves&#10;&#10;AI-generated content may be incorrect.">
            <a:extLst>
              <a:ext uri="{FF2B5EF4-FFF2-40B4-BE49-F238E27FC236}">
                <a16:creationId xmlns:a16="http://schemas.microsoft.com/office/drawing/2014/main" id="{AA55E6E7-43CA-ABCE-416B-E86FC1ED805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532611" y="2597114"/>
            <a:ext cx="1445622" cy="1445622"/>
          </a:xfrm>
          <a:prstGeom prst="rect">
            <a:avLst/>
          </a:prstGeom>
        </p:spPr>
      </p:pic>
    </p:spTree>
    <p:extLst>
      <p:ext uri="{BB962C8B-B14F-4D97-AF65-F5344CB8AC3E}">
        <p14:creationId xmlns:p14="http://schemas.microsoft.com/office/powerpoint/2010/main" val="6278764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41E2B6-736C-51B6-FDA4-00B27A792581}"/>
              </a:ext>
            </a:extLst>
          </p:cNvPr>
          <p:cNvSpPr>
            <a:spLocks noGrp="1"/>
          </p:cNvSpPr>
          <p:nvPr>
            <p:ph type="title"/>
          </p:nvPr>
        </p:nvSpPr>
        <p:spPr/>
        <p:txBody>
          <a:bodyPr>
            <a:normAutofit/>
          </a:bodyPr>
          <a:lstStyle/>
          <a:p>
            <a:pPr algn="l"/>
            <a:r>
              <a:rPr lang="en-US" i="0" dirty="0">
                <a:effectLst/>
              </a:rPr>
              <a:t>Key Goals for the Next 3-5 Years</a:t>
            </a:r>
          </a:p>
        </p:txBody>
      </p:sp>
      <p:sp>
        <p:nvSpPr>
          <p:cNvPr id="4" name="Footer Placeholder 3">
            <a:extLst>
              <a:ext uri="{FF2B5EF4-FFF2-40B4-BE49-F238E27FC236}">
                <a16:creationId xmlns:a16="http://schemas.microsoft.com/office/drawing/2014/main" id="{9C0F6D8F-9DC3-8051-3F34-5A1412182767}"/>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5" name="Slide Number Placeholder 4">
            <a:extLst>
              <a:ext uri="{FF2B5EF4-FFF2-40B4-BE49-F238E27FC236}">
                <a16:creationId xmlns:a16="http://schemas.microsoft.com/office/drawing/2014/main" id="{6001C500-4B52-CC80-FAA3-5736AFC623CE}"/>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18</a:t>
            </a:fld>
            <a:endParaRPr lang="en-IN" dirty="0"/>
          </a:p>
        </p:txBody>
      </p:sp>
      <p:grpSp>
        <p:nvGrpSpPr>
          <p:cNvPr id="43" name="Group 42">
            <a:extLst>
              <a:ext uri="{FF2B5EF4-FFF2-40B4-BE49-F238E27FC236}">
                <a16:creationId xmlns:a16="http://schemas.microsoft.com/office/drawing/2014/main" id="{E2BC4AC8-4013-1416-593C-F9E63763C57C}"/>
              </a:ext>
            </a:extLst>
          </p:cNvPr>
          <p:cNvGrpSpPr/>
          <p:nvPr/>
        </p:nvGrpSpPr>
        <p:grpSpPr>
          <a:xfrm>
            <a:off x="279789" y="1315309"/>
            <a:ext cx="11886085" cy="4604727"/>
            <a:chOff x="279789" y="1315309"/>
            <a:chExt cx="11886085" cy="4604727"/>
          </a:xfrm>
        </p:grpSpPr>
        <p:grpSp>
          <p:nvGrpSpPr>
            <p:cNvPr id="42" name="Group 41">
              <a:extLst>
                <a:ext uri="{FF2B5EF4-FFF2-40B4-BE49-F238E27FC236}">
                  <a16:creationId xmlns:a16="http://schemas.microsoft.com/office/drawing/2014/main" id="{9FCC5987-EAD6-2DA4-B131-215ACD332E85}"/>
                </a:ext>
              </a:extLst>
            </p:cNvPr>
            <p:cNvGrpSpPr/>
            <p:nvPr/>
          </p:nvGrpSpPr>
          <p:grpSpPr>
            <a:xfrm>
              <a:off x="279789" y="1315309"/>
              <a:ext cx="9991936" cy="1066756"/>
              <a:chOff x="388648" y="869191"/>
              <a:chExt cx="9991936" cy="1718021"/>
            </a:xfrm>
            <a:solidFill>
              <a:schemeClr val="accent4"/>
            </a:solidFill>
          </p:grpSpPr>
          <p:sp>
            <p:nvSpPr>
              <p:cNvPr id="3" name="Rectangle: Top Corners Rounded 2">
                <a:extLst>
                  <a:ext uri="{FF2B5EF4-FFF2-40B4-BE49-F238E27FC236}">
                    <a16:creationId xmlns:a16="http://schemas.microsoft.com/office/drawing/2014/main" id="{C2F985F4-070C-382E-63AF-1D984AB5F108}"/>
                  </a:ext>
                </a:extLst>
              </p:cNvPr>
              <p:cNvSpPr/>
              <p:nvPr/>
            </p:nvSpPr>
            <p:spPr>
              <a:xfrm>
                <a:off x="388648" y="869191"/>
                <a:ext cx="1195110" cy="1718021"/>
              </a:xfrm>
              <a:prstGeom prst="round2SameRect">
                <a:avLst>
                  <a:gd name="adj1" fmla="val 50000"/>
                  <a:gd name="adj2" fmla="val 0"/>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solidFill>
                    <a:schemeClr val="bg2"/>
                  </a:solidFill>
                </a:endParaRPr>
              </a:p>
            </p:txBody>
          </p:sp>
          <p:sp>
            <p:nvSpPr>
              <p:cNvPr id="6" name="Rectangle: Top Corners Rounded 5">
                <a:extLst>
                  <a:ext uri="{FF2B5EF4-FFF2-40B4-BE49-F238E27FC236}">
                    <a16:creationId xmlns:a16="http://schemas.microsoft.com/office/drawing/2014/main" id="{AF42C707-CD9C-E98C-7D79-FED3A9F79B54}"/>
                  </a:ext>
                </a:extLst>
              </p:cNvPr>
              <p:cNvSpPr/>
              <p:nvPr/>
            </p:nvSpPr>
            <p:spPr>
              <a:xfrm>
                <a:off x="4787062" y="869191"/>
                <a:ext cx="1195110" cy="1718021"/>
              </a:xfrm>
              <a:prstGeom prst="round2SameRect">
                <a:avLst>
                  <a:gd name="adj1" fmla="val 50000"/>
                  <a:gd name="adj2" fmla="val 0"/>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solidFill>
                    <a:schemeClr val="bg2"/>
                  </a:solidFill>
                </a:endParaRPr>
              </a:p>
            </p:txBody>
          </p:sp>
          <p:sp>
            <p:nvSpPr>
              <p:cNvPr id="7" name="Rectangle: Top Corners Rounded 6">
                <a:extLst>
                  <a:ext uri="{FF2B5EF4-FFF2-40B4-BE49-F238E27FC236}">
                    <a16:creationId xmlns:a16="http://schemas.microsoft.com/office/drawing/2014/main" id="{61D30F27-4CCA-29EC-AF46-45226232FD91}"/>
                  </a:ext>
                </a:extLst>
              </p:cNvPr>
              <p:cNvSpPr/>
              <p:nvPr/>
            </p:nvSpPr>
            <p:spPr>
              <a:xfrm>
                <a:off x="6986269" y="869191"/>
                <a:ext cx="1195110" cy="1718021"/>
              </a:xfrm>
              <a:prstGeom prst="round2SameRect">
                <a:avLst>
                  <a:gd name="adj1" fmla="val 50000"/>
                  <a:gd name="adj2" fmla="val 0"/>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solidFill>
                    <a:schemeClr val="bg2"/>
                  </a:solidFill>
                </a:endParaRPr>
              </a:p>
            </p:txBody>
          </p:sp>
          <p:sp>
            <p:nvSpPr>
              <p:cNvPr id="40" name="Rectangle: Top Corners Rounded 39">
                <a:extLst>
                  <a:ext uri="{FF2B5EF4-FFF2-40B4-BE49-F238E27FC236}">
                    <a16:creationId xmlns:a16="http://schemas.microsoft.com/office/drawing/2014/main" id="{9CBADA3E-570C-C1F2-FD80-451CFB5C3307}"/>
                  </a:ext>
                </a:extLst>
              </p:cNvPr>
              <p:cNvSpPr/>
              <p:nvPr/>
            </p:nvSpPr>
            <p:spPr>
              <a:xfrm>
                <a:off x="9185474" y="869191"/>
                <a:ext cx="1195110" cy="1718021"/>
              </a:xfrm>
              <a:prstGeom prst="round2SameRect">
                <a:avLst>
                  <a:gd name="adj1" fmla="val 50000"/>
                  <a:gd name="adj2" fmla="val 0"/>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solidFill>
                    <a:schemeClr val="bg2"/>
                  </a:solidFill>
                </a:endParaRPr>
              </a:p>
            </p:txBody>
          </p:sp>
          <p:sp>
            <p:nvSpPr>
              <p:cNvPr id="41" name="Rectangle: Top Corners Rounded 40">
                <a:extLst>
                  <a:ext uri="{FF2B5EF4-FFF2-40B4-BE49-F238E27FC236}">
                    <a16:creationId xmlns:a16="http://schemas.microsoft.com/office/drawing/2014/main" id="{DACE5294-D048-8E15-C5D8-DAC5BBDC4199}"/>
                  </a:ext>
                </a:extLst>
              </p:cNvPr>
              <p:cNvSpPr/>
              <p:nvPr/>
            </p:nvSpPr>
            <p:spPr>
              <a:xfrm>
                <a:off x="2587855" y="869191"/>
                <a:ext cx="1195110" cy="1718021"/>
              </a:xfrm>
              <a:prstGeom prst="round2SameRect">
                <a:avLst>
                  <a:gd name="adj1" fmla="val 50000"/>
                  <a:gd name="adj2" fmla="val 0"/>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solidFill>
                    <a:schemeClr val="bg2"/>
                  </a:solidFill>
                </a:endParaRPr>
              </a:p>
            </p:txBody>
          </p:sp>
        </p:grpSp>
        <p:grpSp>
          <p:nvGrpSpPr>
            <p:cNvPr id="8" name="Group 7">
              <a:extLst>
                <a:ext uri="{FF2B5EF4-FFF2-40B4-BE49-F238E27FC236}">
                  <a16:creationId xmlns:a16="http://schemas.microsoft.com/office/drawing/2014/main" id="{CC5D4AED-45BE-015F-C18F-73DCD2C8527F}"/>
                </a:ext>
              </a:extLst>
            </p:cNvPr>
            <p:cNvGrpSpPr/>
            <p:nvPr/>
          </p:nvGrpSpPr>
          <p:grpSpPr>
            <a:xfrm>
              <a:off x="487680" y="1873251"/>
              <a:ext cx="11678194" cy="4046785"/>
              <a:chOff x="671247" y="1379800"/>
              <a:chExt cx="11678194" cy="4046785"/>
            </a:xfrm>
          </p:grpSpPr>
          <p:sp>
            <p:nvSpPr>
              <p:cNvPr id="9" name="TextBox 6">
                <a:extLst>
                  <a:ext uri="{FF2B5EF4-FFF2-40B4-BE49-F238E27FC236}">
                    <a16:creationId xmlns:a16="http://schemas.microsoft.com/office/drawing/2014/main" id="{A879BDD2-C502-58CB-391C-923033E10E2A}"/>
                  </a:ext>
                </a:extLst>
              </p:cNvPr>
              <p:cNvSpPr txBox="1"/>
              <p:nvPr/>
            </p:nvSpPr>
            <p:spPr>
              <a:xfrm>
                <a:off x="5080000" y="2766432"/>
                <a:ext cx="1897051" cy="1685526"/>
              </a:xfrm>
              <a:prstGeom prst="rect">
                <a:avLst/>
              </a:prstGeom>
            </p:spPr>
            <p:txBody>
              <a:bodyPr wrap="square" lIns="0" tIns="0" rIns="0" bIns="0" rtlCol="0" anchor="t">
                <a:spAutoFit/>
              </a:bodyPr>
              <a:lstStyle/>
              <a:p>
                <a:pPr>
                  <a:lnSpc>
                    <a:spcPts val="1920"/>
                  </a:lnSpc>
                </a:pPr>
                <a:r>
                  <a:rPr lang="en-US" sz="1400">
                    <a:solidFill>
                      <a:schemeClr val="bg2"/>
                    </a:solidFill>
                    <a:ea typeface="Public Sans"/>
                    <a:cs typeface="Public Sans"/>
                    <a:sym typeface="Public Sans"/>
                  </a:rPr>
                  <a:t>Lorem ipsum dolor sit amet, consectetur adipiscing elit. Vivamus pellentesque, urna at ullamcorper commodo, nulla nisi ultrices eros, non bibendum tellus.</a:t>
                </a:r>
              </a:p>
            </p:txBody>
          </p:sp>
          <p:sp>
            <p:nvSpPr>
              <p:cNvPr id="10" name="TextBox 7">
                <a:extLst>
                  <a:ext uri="{FF2B5EF4-FFF2-40B4-BE49-F238E27FC236}">
                    <a16:creationId xmlns:a16="http://schemas.microsoft.com/office/drawing/2014/main" id="{516515F5-ACF3-3E6F-1078-9D4786B7F1E5}"/>
                  </a:ext>
                </a:extLst>
              </p:cNvPr>
              <p:cNvSpPr txBox="1"/>
              <p:nvPr/>
            </p:nvSpPr>
            <p:spPr>
              <a:xfrm>
                <a:off x="5080000" y="2052692"/>
                <a:ext cx="1857098" cy="585417"/>
              </a:xfrm>
              <a:prstGeom prst="rect">
                <a:avLst/>
              </a:prstGeom>
            </p:spPr>
            <p:txBody>
              <a:bodyPr lIns="0" tIns="0" rIns="0" bIns="0" rtlCol="0" anchor="t">
                <a:spAutoFit/>
              </a:bodyPr>
              <a:lstStyle/>
              <a:p>
                <a:pPr>
                  <a:lnSpc>
                    <a:spcPts val="2320"/>
                  </a:lnSpc>
                </a:pPr>
                <a:r>
                  <a:rPr lang="en-CA" b="1" i="0" dirty="0">
                    <a:solidFill>
                      <a:schemeClr val="bg2"/>
                    </a:solidFill>
                    <a:effectLst/>
                    <a:latin typeface="+mj-lt"/>
                  </a:rPr>
                  <a:t>Customer Growth</a:t>
                </a:r>
                <a:endParaRPr lang="en-US" b="1" dirty="0">
                  <a:solidFill>
                    <a:schemeClr val="bg2"/>
                  </a:solidFill>
                  <a:latin typeface="+mj-lt"/>
                  <a:ea typeface="Playfair Display Italics"/>
                  <a:cs typeface="Playfair Display Italics"/>
                  <a:sym typeface="Playfair Display Italics"/>
                </a:endParaRPr>
              </a:p>
            </p:txBody>
          </p:sp>
          <p:sp>
            <p:nvSpPr>
              <p:cNvPr id="11" name="TextBox 8">
                <a:extLst>
                  <a:ext uri="{FF2B5EF4-FFF2-40B4-BE49-F238E27FC236}">
                    <a16:creationId xmlns:a16="http://schemas.microsoft.com/office/drawing/2014/main" id="{B817EC04-7032-14BB-129B-9294F2DC63BC}"/>
                  </a:ext>
                </a:extLst>
              </p:cNvPr>
              <p:cNvSpPr txBox="1"/>
              <p:nvPr/>
            </p:nvSpPr>
            <p:spPr>
              <a:xfrm>
                <a:off x="5080000" y="1379800"/>
                <a:ext cx="765019" cy="319318"/>
              </a:xfrm>
              <a:prstGeom prst="rect">
                <a:avLst/>
              </a:prstGeom>
            </p:spPr>
            <p:txBody>
              <a:bodyPr wrap="square" lIns="0" tIns="0" rIns="0" bIns="0" rtlCol="0" anchor="t">
                <a:spAutoFit/>
              </a:bodyPr>
              <a:lstStyle/>
              <a:p>
                <a:pPr>
                  <a:lnSpc>
                    <a:spcPts val="2239"/>
                  </a:lnSpc>
                </a:pPr>
                <a:r>
                  <a:rPr lang="en-US" sz="2800" b="1">
                    <a:solidFill>
                      <a:schemeClr val="bg2"/>
                    </a:solidFill>
                    <a:latin typeface="+mj-lt"/>
                    <a:ea typeface="Public Sans Bold"/>
                    <a:cs typeface="Public Sans Bold"/>
                    <a:sym typeface="Public Sans Bold"/>
                  </a:rPr>
                  <a:t>Q3</a:t>
                </a:r>
              </a:p>
            </p:txBody>
          </p:sp>
          <p:sp>
            <p:nvSpPr>
              <p:cNvPr id="12" name="TextBox 9">
                <a:extLst>
                  <a:ext uri="{FF2B5EF4-FFF2-40B4-BE49-F238E27FC236}">
                    <a16:creationId xmlns:a16="http://schemas.microsoft.com/office/drawing/2014/main" id="{0E3DA831-BFC4-826F-ADF2-0DE076000AC1}"/>
                  </a:ext>
                </a:extLst>
              </p:cNvPr>
              <p:cNvSpPr txBox="1"/>
              <p:nvPr/>
            </p:nvSpPr>
            <p:spPr>
              <a:xfrm>
                <a:off x="671247" y="2766432"/>
                <a:ext cx="1897051" cy="2660152"/>
              </a:xfrm>
              <a:prstGeom prst="rect">
                <a:avLst/>
              </a:prstGeom>
            </p:spPr>
            <p:txBody>
              <a:bodyPr wrap="square" lIns="0" tIns="0" rIns="0" bIns="0" rtlCol="0" anchor="t">
                <a:spAutoFit/>
              </a:bodyPr>
              <a:lstStyle/>
              <a:p>
                <a:pPr>
                  <a:lnSpc>
                    <a:spcPts val="1920"/>
                  </a:lnSpc>
                </a:pPr>
                <a:r>
                  <a:rPr lang="en-US" sz="1400" dirty="0">
                    <a:solidFill>
                      <a:schemeClr val="bg2"/>
                    </a:solidFill>
                    <a:ea typeface="Public Sans"/>
                    <a:cs typeface="Public Sans"/>
                    <a:sym typeface="Public Sans"/>
                  </a:rPr>
                  <a:t>Lorem ipsum dolor sit </a:t>
                </a:r>
                <a:r>
                  <a:rPr lang="en-US" sz="1400" dirty="0" err="1">
                    <a:solidFill>
                      <a:schemeClr val="bg2"/>
                    </a:solidFill>
                    <a:ea typeface="Public Sans"/>
                    <a:cs typeface="Public Sans"/>
                    <a:sym typeface="Public Sans"/>
                  </a:rPr>
                  <a:t>amet</a:t>
                </a:r>
                <a:r>
                  <a:rPr lang="en-US" sz="1400" dirty="0">
                    <a:solidFill>
                      <a:schemeClr val="bg2"/>
                    </a:solidFill>
                    <a:ea typeface="Public Sans"/>
                    <a:cs typeface="Public Sans"/>
                    <a:sym typeface="Public Sans"/>
                  </a:rPr>
                  <a:t>, </a:t>
                </a:r>
                <a:r>
                  <a:rPr lang="en-US" sz="1400" dirty="0" err="1">
                    <a:solidFill>
                      <a:schemeClr val="bg2"/>
                    </a:solidFill>
                    <a:ea typeface="Public Sans"/>
                    <a:cs typeface="Public Sans"/>
                    <a:sym typeface="Public Sans"/>
                  </a:rPr>
                  <a:t>adipiscing</a:t>
                </a:r>
                <a:r>
                  <a:rPr lang="en-US" sz="1400" dirty="0">
                    <a:solidFill>
                      <a:schemeClr val="bg2"/>
                    </a:solidFill>
                    <a:ea typeface="Public Sans"/>
                    <a:cs typeface="Public Sans"/>
                    <a:sym typeface="Public Sans"/>
                  </a:rPr>
                  <a:t> </a:t>
                </a:r>
                <a:r>
                  <a:rPr lang="en-US" sz="1400" dirty="0" err="1">
                    <a:solidFill>
                      <a:schemeClr val="bg2"/>
                    </a:solidFill>
                    <a:ea typeface="Public Sans"/>
                    <a:cs typeface="Public Sans"/>
                    <a:sym typeface="Public Sans"/>
                  </a:rPr>
                  <a:t>elit</a:t>
                </a:r>
                <a:r>
                  <a:rPr lang="en-US" sz="1400" dirty="0">
                    <a:solidFill>
                      <a:schemeClr val="bg2"/>
                    </a:solidFill>
                    <a:ea typeface="Public Sans"/>
                    <a:cs typeface="Public Sans"/>
                    <a:sym typeface="Public Sans"/>
                  </a:rPr>
                  <a:t>, so </a:t>
                </a:r>
                <a:r>
                  <a:rPr lang="en-US" sz="1400" dirty="0" err="1">
                    <a:solidFill>
                      <a:schemeClr val="bg2"/>
                    </a:solidFill>
                    <a:ea typeface="Public Sans"/>
                    <a:cs typeface="Public Sans"/>
                    <a:sym typeface="Public Sans"/>
                  </a:rPr>
                  <a:t>eiusmod</a:t>
                </a:r>
                <a:r>
                  <a:rPr lang="en-US" sz="1400" dirty="0">
                    <a:solidFill>
                      <a:schemeClr val="bg2"/>
                    </a:solidFill>
                    <a:ea typeface="Public Sans"/>
                    <a:cs typeface="Public Sans"/>
                    <a:sym typeface="Public Sans"/>
                  </a:rPr>
                  <a:t> </a:t>
                </a:r>
                <a:r>
                  <a:rPr lang="en-US" sz="1400" dirty="0" err="1">
                    <a:solidFill>
                      <a:schemeClr val="bg2"/>
                    </a:solidFill>
                    <a:ea typeface="Public Sans"/>
                    <a:cs typeface="Public Sans"/>
                    <a:sym typeface="Public Sans"/>
                  </a:rPr>
                  <a:t>tempor</a:t>
                </a:r>
                <a:r>
                  <a:rPr lang="en-US" sz="1400" dirty="0">
                    <a:solidFill>
                      <a:schemeClr val="bg2"/>
                    </a:solidFill>
                    <a:ea typeface="Public Sans"/>
                    <a:cs typeface="Public Sans"/>
                    <a:sym typeface="Public Sans"/>
                  </a:rPr>
                  <a:t> </a:t>
                </a:r>
                <a:r>
                  <a:rPr lang="en-US" sz="1400" dirty="0" err="1">
                    <a:solidFill>
                      <a:schemeClr val="bg2"/>
                    </a:solidFill>
                    <a:ea typeface="Public Sans"/>
                    <a:cs typeface="Public Sans"/>
                    <a:sym typeface="Public Sans"/>
                  </a:rPr>
                  <a:t>incididunt</a:t>
                </a:r>
                <a:r>
                  <a:rPr lang="en-US" sz="1400" dirty="0">
                    <a:solidFill>
                      <a:schemeClr val="bg2"/>
                    </a:solidFill>
                    <a:ea typeface="Public Sans"/>
                    <a:cs typeface="Public Sans"/>
                    <a:sym typeface="Public Sans"/>
                  </a:rPr>
                  <a:t> </a:t>
                </a:r>
                <a:r>
                  <a:rPr lang="en-US" sz="1400" dirty="0" err="1">
                    <a:solidFill>
                      <a:schemeClr val="bg2"/>
                    </a:solidFill>
                    <a:ea typeface="Public Sans"/>
                    <a:cs typeface="Public Sans"/>
                    <a:sym typeface="Public Sans"/>
                  </a:rPr>
                  <a:t>ut</a:t>
                </a:r>
                <a:r>
                  <a:rPr lang="en-US" sz="1400" dirty="0">
                    <a:solidFill>
                      <a:schemeClr val="bg2"/>
                    </a:solidFill>
                    <a:ea typeface="Public Sans"/>
                    <a:cs typeface="Public Sans"/>
                    <a:sym typeface="Public Sans"/>
                  </a:rPr>
                  <a:t> labore et dolore magna </a:t>
                </a:r>
                <a:r>
                  <a:rPr lang="en-US" sz="1400" dirty="0" err="1">
                    <a:solidFill>
                      <a:schemeClr val="bg2"/>
                    </a:solidFill>
                    <a:ea typeface="Public Sans"/>
                    <a:cs typeface="Public Sans"/>
                    <a:sym typeface="Public Sans"/>
                  </a:rPr>
                  <a:t>aliqua</a:t>
                </a:r>
                <a:r>
                  <a:rPr lang="en-US" sz="1400" dirty="0">
                    <a:solidFill>
                      <a:schemeClr val="bg2"/>
                    </a:solidFill>
                    <a:ea typeface="Public Sans"/>
                    <a:cs typeface="Public Sans"/>
                    <a:sym typeface="Public Sans"/>
                  </a:rPr>
                  <a:t>. Ut </a:t>
                </a:r>
                <a:r>
                  <a:rPr lang="en-US" sz="1400" dirty="0" err="1">
                    <a:solidFill>
                      <a:schemeClr val="bg2"/>
                    </a:solidFill>
                    <a:ea typeface="Public Sans"/>
                    <a:cs typeface="Public Sans"/>
                    <a:sym typeface="Public Sans"/>
                  </a:rPr>
                  <a:t>enim</a:t>
                </a:r>
                <a:r>
                  <a:rPr lang="en-US" sz="1400" dirty="0">
                    <a:solidFill>
                      <a:schemeClr val="bg2"/>
                    </a:solidFill>
                    <a:ea typeface="Public Sans"/>
                    <a:cs typeface="Public Sans"/>
                    <a:sym typeface="Public Sans"/>
                  </a:rPr>
                  <a:t> ad minim </a:t>
                </a:r>
                <a:r>
                  <a:rPr lang="en-US" sz="1400" dirty="0" err="1">
                    <a:solidFill>
                      <a:schemeClr val="bg2"/>
                    </a:solidFill>
                    <a:ea typeface="Public Sans"/>
                    <a:cs typeface="Public Sans"/>
                    <a:sym typeface="Public Sans"/>
                  </a:rPr>
                  <a:t>veniam</a:t>
                </a:r>
                <a:r>
                  <a:rPr lang="en-US" sz="1400" dirty="0">
                    <a:solidFill>
                      <a:schemeClr val="bg2"/>
                    </a:solidFill>
                    <a:ea typeface="Public Sans"/>
                    <a:cs typeface="Public Sans"/>
                    <a:sym typeface="Public Sans"/>
                  </a:rPr>
                  <a:t>, </a:t>
                </a:r>
                <a:r>
                  <a:rPr lang="en-US" sz="1400" dirty="0" err="1">
                    <a:solidFill>
                      <a:schemeClr val="bg2"/>
                    </a:solidFill>
                    <a:ea typeface="Public Sans"/>
                    <a:cs typeface="Public Sans"/>
                    <a:sym typeface="Public Sans"/>
                  </a:rPr>
                  <a:t>quis</a:t>
                </a:r>
                <a:r>
                  <a:rPr lang="en-US" sz="1400" dirty="0">
                    <a:solidFill>
                      <a:schemeClr val="bg2"/>
                    </a:solidFill>
                    <a:ea typeface="Public Sans"/>
                    <a:cs typeface="Public Sans"/>
                    <a:sym typeface="Public Sans"/>
                  </a:rPr>
                  <a:t> </a:t>
                </a:r>
                <a:r>
                  <a:rPr lang="en-US" sz="1400" dirty="0" err="1">
                    <a:solidFill>
                      <a:schemeClr val="bg2"/>
                    </a:solidFill>
                    <a:ea typeface="Public Sans"/>
                    <a:cs typeface="Public Sans"/>
                    <a:sym typeface="Public Sans"/>
                  </a:rPr>
                  <a:t>nostrud</a:t>
                </a:r>
                <a:r>
                  <a:rPr lang="en-US" sz="1400" dirty="0">
                    <a:solidFill>
                      <a:schemeClr val="bg2"/>
                    </a:solidFill>
                    <a:ea typeface="Public Sans"/>
                    <a:cs typeface="Public Sans"/>
                    <a:sym typeface="Public Sans"/>
                  </a:rPr>
                  <a:t> exercitation </a:t>
                </a:r>
                <a:r>
                  <a:rPr lang="en-US" sz="1400" dirty="0" err="1">
                    <a:solidFill>
                      <a:schemeClr val="bg2"/>
                    </a:solidFill>
                    <a:ea typeface="Public Sans"/>
                    <a:cs typeface="Public Sans"/>
                    <a:sym typeface="Public Sans"/>
                  </a:rPr>
                  <a:t>ullamco</a:t>
                </a:r>
                <a:r>
                  <a:rPr lang="en-US" sz="1400" dirty="0">
                    <a:solidFill>
                      <a:schemeClr val="bg2"/>
                    </a:solidFill>
                    <a:ea typeface="Public Sans"/>
                    <a:cs typeface="Public Sans"/>
                    <a:sym typeface="Public Sans"/>
                  </a:rPr>
                  <a:t> </a:t>
                </a:r>
                <a:r>
                  <a:rPr lang="en-US" sz="1400" dirty="0" err="1">
                    <a:solidFill>
                      <a:schemeClr val="bg2"/>
                    </a:solidFill>
                    <a:ea typeface="Public Sans"/>
                    <a:cs typeface="Public Sans"/>
                    <a:sym typeface="Public Sans"/>
                  </a:rPr>
                  <a:t>laboris</a:t>
                </a:r>
                <a:r>
                  <a:rPr lang="en-US" sz="1400" dirty="0">
                    <a:solidFill>
                      <a:schemeClr val="bg2"/>
                    </a:solidFill>
                    <a:ea typeface="Public Sans"/>
                    <a:cs typeface="Public Sans"/>
                    <a:sym typeface="Public Sans"/>
                  </a:rPr>
                  <a:t> nisi </a:t>
                </a:r>
                <a:r>
                  <a:rPr lang="en-US" sz="1400" dirty="0" err="1">
                    <a:solidFill>
                      <a:schemeClr val="bg2"/>
                    </a:solidFill>
                    <a:ea typeface="Public Sans"/>
                    <a:cs typeface="Public Sans"/>
                    <a:sym typeface="Public Sans"/>
                  </a:rPr>
                  <a:t>ut</a:t>
                </a:r>
                <a:r>
                  <a:rPr lang="en-US" sz="1400" dirty="0">
                    <a:solidFill>
                      <a:schemeClr val="bg2"/>
                    </a:solidFill>
                    <a:ea typeface="Public Sans"/>
                    <a:cs typeface="Public Sans"/>
                    <a:sym typeface="Public Sans"/>
                  </a:rPr>
                  <a:t> </a:t>
                </a:r>
                <a:r>
                  <a:rPr lang="en-US" sz="1400" dirty="0" err="1">
                    <a:solidFill>
                      <a:schemeClr val="bg2"/>
                    </a:solidFill>
                    <a:ea typeface="Public Sans"/>
                    <a:cs typeface="Public Sans"/>
                    <a:sym typeface="Public Sans"/>
                  </a:rPr>
                  <a:t>aliquip</a:t>
                </a:r>
                <a:r>
                  <a:rPr lang="en-US" sz="1400" dirty="0">
                    <a:solidFill>
                      <a:schemeClr val="bg2"/>
                    </a:solidFill>
                    <a:ea typeface="Public Sans"/>
                    <a:cs typeface="Public Sans"/>
                    <a:sym typeface="Public Sans"/>
                  </a:rPr>
                  <a:t> ex </a:t>
                </a:r>
                <a:r>
                  <a:rPr lang="en-US" sz="1400" dirty="0" err="1">
                    <a:solidFill>
                      <a:schemeClr val="bg2"/>
                    </a:solidFill>
                    <a:ea typeface="Public Sans"/>
                    <a:cs typeface="Public Sans"/>
                    <a:sym typeface="Public Sans"/>
                  </a:rPr>
                  <a:t>ea</a:t>
                </a:r>
                <a:r>
                  <a:rPr lang="en-US" sz="1400" dirty="0">
                    <a:solidFill>
                      <a:schemeClr val="bg2"/>
                    </a:solidFill>
                    <a:ea typeface="Public Sans"/>
                    <a:cs typeface="Public Sans"/>
                    <a:sym typeface="Public Sans"/>
                  </a:rPr>
                  <a:t> </a:t>
                </a:r>
                <a:r>
                  <a:rPr lang="en-US" sz="1400" dirty="0" err="1">
                    <a:solidFill>
                      <a:schemeClr val="bg2"/>
                    </a:solidFill>
                    <a:ea typeface="Public Sans"/>
                    <a:cs typeface="Public Sans"/>
                    <a:sym typeface="Public Sans"/>
                  </a:rPr>
                  <a:t>commodo</a:t>
                </a:r>
                <a:r>
                  <a:rPr lang="en-US" sz="1400" dirty="0">
                    <a:solidFill>
                      <a:schemeClr val="bg2"/>
                    </a:solidFill>
                    <a:ea typeface="Public Sans"/>
                    <a:cs typeface="Public Sans"/>
                    <a:sym typeface="Public Sans"/>
                  </a:rPr>
                  <a:t> </a:t>
                </a:r>
                <a:r>
                  <a:rPr lang="en-US" sz="1400" dirty="0" err="1">
                    <a:solidFill>
                      <a:schemeClr val="bg2"/>
                    </a:solidFill>
                    <a:ea typeface="Public Sans"/>
                    <a:cs typeface="Public Sans"/>
                    <a:sym typeface="Public Sans"/>
                  </a:rPr>
                  <a:t>consequat</a:t>
                </a:r>
                <a:r>
                  <a:rPr lang="en-US" sz="1400" dirty="0">
                    <a:solidFill>
                      <a:schemeClr val="bg2"/>
                    </a:solidFill>
                    <a:ea typeface="Public Sans"/>
                    <a:cs typeface="Public Sans"/>
                    <a:sym typeface="Public Sans"/>
                  </a:rPr>
                  <a:t>.</a:t>
                </a:r>
              </a:p>
            </p:txBody>
          </p:sp>
          <p:sp>
            <p:nvSpPr>
              <p:cNvPr id="13" name="TextBox 10">
                <a:extLst>
                  <a:ext uri="{FF2B5EF4-FFF2-40B4-BE49-F238E27FC236}">
                    <a16:creationId xmlns:a16="http://schemas.microsoft.com/office/drawing/2014/main" id="{871DA58E-ACC5-1841-C3C6-812EE310F6BF}"/>
                  </a:ext>
                </a:extLst>
              </p:cNvPr>
              <p:cNvSpPr txBox="1"/>
              <p:nvPr/>
            </p:nvSpPr>
            <p:spPr>
              <a:xfrm>
                <a:off x="711200" y="2052692"/>
                <a:ext cx="1857098" cy="585417"/>
              </a:xfrm>
              <a:prstGeom prst="rect">
                <a:avLst/>
              </a:prstGeom>
            </p:spPr>
            <p:txBody>
              <a:bodyPr lIns="0" tIns="0" rIns="0" bIns="0" rtlCol="0" anchor="t">
                <a:spAutoFit/>
              </a:bodyPr>
              <a:lstStyle/>
              <a:p>
                <a:pPr>
                  <a:lnSpc>
                    <a:spcPts val="2320"/>
                  </a:lnSpc>
                </a:pPr>
                <a:r>
                  <a:rPr lang="en-CA" b="1" i="0" dirty="0">
                    <a:solidFill>
                      <a:schemeClr val="bg2"/>
                    </a:solidFill>
                    <a:effectLst/>
                    <a:latin typeface="+mj-lt"/>
                  </a:rPr>
                  <a:t>Product Innovation</a:t>
                </a:r>
                <a:endParaRPr lang="en-US" b="1" dirty="0">
                  <a:solidFill>
                    <a:schemeClr val="bg2"/>
                  </a:solidFill>
                  <a:latin typeface="+mj-lt"/>
                  <a:ea typeface="Playfair Display Italics"/>
                  <a:cs typeface="Playfair Display Italics"/>
                  <a:sym typeface="Playfair Display Italics"/>
                </a:endParaRPr>
              </a:p>
            </p:txBody>
          </p:sp>
          <p:sp>
            <p:nvSpPr>
              <p:cNvPr id="14" name="TextBox 11">
                <a:extLst>
                  <a:ext uri="{FF2B5EF4-FFF2-40B4-BE49-F238E27FC236}">
                    <a16:creationId xmlns:a16="http://schemas.microsoft.com/office/drawing/2014/main" id="{23269A48-A01E-5B2B-4EB5-2D797322936C}"/>
                  </a:ext>
                </a:extLst>
              </p:cNvPr>
              <p:cNvSpPr txBox="1"/>
              <p:nvPr/>
            </p:nvSpPr>
            <p:spPr>
              <a:xfrm>
                <a:off x="711200" y="1379800"/>
                <a:ext cx="765019" cy="319318"/>
              </a:xfrm>
              <a:prstGeom prst="rect">
                <a:avLst/>
              </a:prstGeom>
            </p:spPr>
            <p:txBody>
              <a:bodyPr wrap="square" lIns="0" tIns="0" rIns="0" bIns="0" rtlCol="0" anchor="t">
                <a:spAutoFit/>
              </a:bodyPr>
              <a:lstStyle/>
              <a:p>
                <a:pPr>
                  <a:lnSpc>
                    <a:spcPts val="2239"/>
                  </a:lnSpc>
                </a:pPr>
                <a:r>
                  <a:rPr lang="en-US" sz="2800" b="1" dirty="0">
                    <a:solidFill>
                      <a:schemeClr val="bg2"/>
                    </a:solidFill>
                    <a:latin typeface="+mj-lt"/>
                    <a:ea typeface="Public Sans Bold"/>
                    <a:cs typeface="Public Sans Bold"/>
                    <a:sym typeface="Public Sans Bold"/>
                  </a:rPr>
                  <a:t>Q1</a:t>
                </a:r>
              </a:p>
            </p:txBody>
          </p:sp>
          <p:sp>
            <p:nvSpPr>
              <p:cNvPr id="15" name="TextBox 12">
                <a:extLst>
                  <a:ext uri="{FF2B5EF4-FFF2-40B4-BE49-F238E27FC236}">
                    <a16:creationId xmlns:a16="http://schemas.microsoft.com/office/drawing/2014/main" id="{DEAD64AA-740B-FAF5-5AFC-180B7861416F}"/>
                  </a:ext>
                </a:extLst>
              </p:cNvPr>
              <p:cNvSpPr txBox="1"/>
              <p:nvPr/>
            </p:nvSpPr>
            <p:spPr>
              <a:xfrm>
                <a:off x="2895600" y="2766432"/>
                <a:ext cx="1897051" cy="1685526"/>
              </a:xfrm>
              <a:prstGeom prst="rect">
                <a:avLst/>
              </a:prstGeom>
            </p:spPr>
            <p:txBody>
              <a:bodyPr wrap="square" lIns="0" tIns="0" rIns="0" bIns="0" rtlCol="0" anchor="t">
                <a:spAutoFit/>
              </a:bodyPr>
              <a:lstStyle/>
              <a:p>
                <a:pPr>
                  <a:lnSpc>
                    <a:spcPts val="1920"/>
                  </a:lnSpc>
                </a:pPr>
                <a:r>
                  <a:rPr lang="en-US" sz="1400">
                    <a:solidFill>
                      <a:schemeClr val="bg2"/>
                    </a:solidFill>
                    <a:ea typeface="Public Sans"/>
                    <a:cs typeface="Public Sans"/>
                    <a:sym typeface="Public Sans"/>
                  </a:rPr>
                  <a:t>Lorem ipsum dolor sit amet, consectetur adipiscing elit. Vivamus pellentesque, urna at ullamcorper commodo, nulla nisi ultrices eros, non bibendum tellus.</a:t>
                </a:r>
              </a:p>
            </p:txBody>
          </p:sp>
          <p:sp>
            <p:nvSpPr>
              <p:cNvPr id="16" name="TextBox 13">
                <a:extLst>
                  <a:ext uri="{FF2B5EF4-FFF2-40B4-BE49-F238E27FC236}">
                    <a16:creationId xmlns:a16="http://schemas.microsoft.com/office/drawing/2014/main" id="{D751CEC4-FB70-5108-E708-3E47CE1784EC}"/>
                  </a:ext>
                </a:extLst>
              </p:cNvPr>
              <p:cNvSpPr txBox="1"/>
              <p:nvPr/>
            </p:nvSpPr>
            <p:spPr>
              <a:xfrm>
                <a:off x="2895600" y="2038373"/>
                <a:ext cx="1487294" cy="585417"/>
              </a:xfrm>
              <a:prstGeom prst="rect">
                <a:avLst/>
              </a:prstGeom>
            </p:spPr>
            <p:txBody>
              <a:bodyPr wrap="square" lIns="0" tIns="0" rIns="0" bIns="0" rtlCol="0" anchor="t">
                <a:spAutoFit/>
              </a:bodyPr>
              <a:lstStyle/>
              <a:p>
                <a:pPr>
                  <a:lnSpc>
                    <a:spcPts val="2320"/>
                  </a:lnSpc>
                </a:pPr>
                <a:r>
                  <a:rPr lang="en-CA" b="1" i="0" dirty="0">
                    <a:solidFill>
                      <a:schemeClr val="bg2"/>
                    </a:solidFill>
                    <a:effectLst/>
                    <a:latin typeface="+mj-lt"/>
                  </a:rPr>
                  <a:t>Global Expansion</a:t>
                </a:r>
                <a:endParaRPr lang="en-US" b="1" dirty="0">
                  <a:solidFill>
                    <a:schemeClr val="bg2"/>
                  </a:solidFill>
                  <a:latin typeface="+mj-lt"/>
                  <a:ea typeface="Playfair Display Italics"/>
                  <a:cs typeface="Playfair Display Italics"/>
                  <a:sym typeface="Playfair Display Italics"/>
                </a:endParaRPr>
              </a:p>
            </p:txBody>
          </p:sp>
          <p:sp>
            <p:nvSpPr>
              <p:cNvPr id="17" name="TextBox 14">
                <a:extLst>
                  <a:ext uri="{FF2B5EF4-FFF2-40B4-BE49-F238E27FC236}">
                    <a16:creationId xmlns:a16="http://schemas.microsoft.com/office/drawing/2014/main" id="{1C7578E3-96E3-F563-3AAF-1504F3B39310}"/>
                  </a:ext>
                </a:extLst>
              </p:cNvPr>
              <p:cNvSpPr txBox="1"/>
              <p:nvPr/>
            </p:nvSpPr>
            <p:spPr>
              <a:xfrm>
                <a:off x="2895600" y="1379800"/>
                <a:ext cx="765019" cy="319318"/>
              </a:xfrm>
              <a:prstGeom prst="rect">
                <a:avLst/>
              </a:prstGeom>
            </p:spPr>
            <p:txBody>
              <a:bodyPr wrap="square" lIns="0" tIns="0" rIns="0" bIns="0" rtlCol="0" anchor="t">
                <a:spAutoFit/>
              </a:bodyPr>
              <a:lstStyle/>
              <a:p>
                <a:pPr>
                  <a:lnSpc>
                    <a:spcPts val="2239"/>
                  </a:lnSpc>
                </a:pPr>
                <a:r>
                  <a:rPr lang="en-US" sz="2800" b="1">
                    <a:solidFill>
                      <a:schemeClr val="bg2"/>
                    </a:solidFill>
                    <a:latin typeface="+mj-lt"/>
                    <a:ea typeface="Public Sans Bold"/>
                    <a:cs typeface="Public Sans Bold"/>
                    <a:sym typeface="Public Sans Bold"/>
                  </a:rPr>
                  <a:t>Q2</a:t>
                </a:r>
              </a:p>
            </p:txBody>
          </p:sp>
          <p:sp>
            <p:nvSpPr>
              <p:cNvPr id="18" name="TextBox 15">
                <a:extLst>
                  <a:ext uri="{FF2B5EF4-FFF2-40B4-BE49-F238E27FC236}">
                    <a16:creationId xmlns:a16="http://schemas.microsoft.com/office/drawing/2014/main" id="{8079794C-790A-9AF1-45B8-BA92C7E8156C}"/>
                  </a:ext>
                </a:extLst>
              </p:cNvPr>
              <p:cNvSpPr txBox="1"/>
              <p:nvPr/>
            </p:nvSpPr>
            <p:spPr>
              <a:xfrm>
                <a:off x="7264400" y="2766433"/>
                <a:ext cx="1897051" cy="2660152"/>
              </a:xfrm>
              <a:prstGeom prst="rect">
                <a:avLst/>
              </a:prstGeom>
            </p:spPr>
            <p:txBody>
              <a:bodyPr wrap="square" lIns="0" tIns="0" rIns="0" bIns="0" rtlCol="0" anchor="t">
                <a:spAutoFit/>
              </a:bodyPr>
              <a:lstStyle/>
              <a:p>
                <a:pPr>
                  <a:lnSpc>
                    <a:spcPts val="1920"/>
                  </a:lnSpc>
                </a:pPr>
                <a:r>
                  <a:rPr lang="en-US" sz="1400">
                    <a:solidFill>
                      <a:schemeClr val="bg2"/>
                    </a:solidFill>
                    <a:ea typeface="Public Sans"/>
                    <a:cs typeface="Public Sans"/>
                    <a:sym typeface="Public Sans"/>
                  </a:rPr>
                  <a:t>Lorem ipsum dolor sit amet, adipiscing elit, sed do eiusmod tempor incididunt ut labore et dolore magna aliqua. Ut enim ad minim veniam, quis nostrud exercitation ullamco laboris nisi ut aliquip ex ea commodo consequat.</a:t>
                </a:r>
              </a:p>
            </p:txBody>
          </p:sp>
          <p:sp>
            <p:nvSpPr>
              <p:cNvPr id="19" name="TextBox 16">
                <a:extLst>
                  <a:ext uri="{FF2B5EF4-FFF2-40B4-BE49-F238E27FC236}">
                    <a16:creationId xmlns:a16="http://schemas.microsoft.com/office/drawing/2014/main" id="{65609A5E-64AE-AB1A-2BF5-3A6EC145577B}"/>
                  </a:ext>
                </a:extLst>
              </p:cNvPr>
              <p:cNvSpPr txBox="1"/>
              <p:nvPr/>
            </p:nvSpPr>
            <p:spPr>
              <a:xfrm>
                <a:off x="7264400" y="2052692"/>
                <a:ext cx="1857098" cy="585417"/>
              </a:xfrm>
              <a:prstGeom prst="rect">
                <a:avLst/>
              </a:prstGeom>
            </p:spPr>
            <p:txBody>
              <a:bodyPr lIns="0" tIns="0" rIns="0" bIns="0" rtlCol="0" anchor="t">
                <a:spAutoFit/>
              </a:bodyPr>
              <a:lstStyle/>
              <a:p>
                <a:pPr>
                  <a:lnSpc>
                    <a:spcPts val="2320"/>
                  </a:lnSpc>
                </a:pPr>
                <a:r>
                  <a:rPr lang="en-CA" b="1" i="0" dirty="0">
                    <a:solidFill>
                      <a:schemeClr val="bg2"/>
                    </a:solidFill>
                    <a:effectLst/>
                    <a:latin typeface="+mj-lt"/>
                  </a:rPr>
                  <a:t>Strategic Partnerships</a:t>
                </a:r>
                <a:endParaRPr lang="en-US" b="1" dirty="0">
                  <a:solidFill>
                    <a:schemeClr val="bg2"/>
                  </a:solidFill>
                  <a:latin typeface="+mj-lt"/>
                  <a:ea typeface="Playfair Display Italics"/>
                  <a:cs typeface="Playfair Display Italics"/>
                  <a:sym typeface="Playfair Display Italics"/>
                </a:endParaRPr>
              </a:p>
            </p:txBody>
          </p:sp>
          <p:sp>
            <p:nvSpPr>
              <p:cNvPr id="20" name="TextBox 17">
                <a:extLst>
                  <a:ext uri="{FF2B5EF4-FFF2-40B4-BE49-F238E27FC236}">
                    <a16:creationId xmlns:a16="http://schemas.microsoft.com/office/drawing/2014/main" id="{770ACE8D-7618-33C6-F4EC-AB670A91170A}"/>
                  </a:ext>
                </a:extLst>
              </p:cNvPr>
              <p:cNvSpPr txBox="1"/>
              <p:nvPr/>
            </p:nvSpPr>
            <p:spPr>
              <a:xfrm>
                <a:off x="7264400" y="1379800"/>
                <a:ext cx="765019" cy="319318"/>
              </a:xfrm>
              <a:prstGeom prst="rect">
                <a:avLst/>
              </a:prstGeom>
            </p:spPr>
            <p:txBody>
              <a:bodyPr wrap="square" lIns="0" tIns="0" rIns="0" bIns="0" rtlCol="0" anchor="t">
                <a:spAutoFit/>
              </a:bodyPr>
              <a:lstStyle/>
              <a:p>
                <a:pPr>
                  <a:lnSpc>
                    <a:spcPts val="2239"/>
                  </a:lnSpc>
                </a:pPr>
                <a:r>
                  <a:rPr lang="en-US" sz="2800" b="1" dirty="0">
                    <a:solidFill>
                      <a:schemeClr val="tx2">
                        <a:lumMod val="85000"/>
                        <a:lumOff val="15000"/>
                      </a:schemeClr>
                    </a:solidFill>
                    <a:latin typeface="+mj-lt"/>
                    <a:ea typeface="Public Sans Bold"/>
                    <a:cs typeface="Public Sans Bold"/>
                    <a:sym typeface="Public Sans Bold"/>
                  </a:rPr>
                  <a:t>Q4</a:t>
                </a:r>
              </a:p>
            </p:txBody>
          </p:sp>
          <p:sp>
            <p:nvSpPr>
              <p:cNvPr id="21" name="TextBox 18">
                <a:extLst>
                  <a:ext uri="{FF2B5EF4-FFF2-40B4-BE49-F238E27FC236}">
                    <a16:creationId xmlns:a16="http://schemas.microsoft.com/office/drawing/2014/main" id="{29077E56-99DA-A779-3DC8-F4B54FD0CD30}"/>
                  </a:ext>
                </a:extLst>
              </p:cNvPr>
              <p:cNvSpPr txBox="1"/>
              <p:nvPr/>
            </p:nvSpPr>
            <p:spPr>
              <a:xfrm>
                <a:off x="9448800" y="2766432"/>
                <a:ext cx="1897051" cy="1685526"/>
              </a:xfrm>
              <a:prstGeom prst="rect">
                <a:avLst/>
              </a:prstGeom>
            </p:spPr>
            <p:txBody>
              <a:bodyPr wrap="square" lIns="0" tIns="0" rIns="0" bIns="0" rtlCol="0" anchor="t">
                <a:spAutoFit/>
              </a:bodyPr>
              <a:lstStyle/>
              <a:p>
                <a:pPr>
                  <a:lnSpc>
                    <a:spcPts val="1920"/>
                  </a:lnSpc>
                </a:pPr>
                <a:r>
                  <a:rPr lang="en-US" sz="1400">
                    <a:solidFill>
                      <a:schemeClr val="bg2"/>
                    </a:solidFill>
                    <a:ea typeface="Public Sans"/>
                    <a:cs typeface="Public Sans"/>
                    <a:sym typeface="Public Sans"/>
                  </a:rPr>
                  <a:t>Lorem ipsum dolor sit amet, consectetur adipiscing elit. Vivamus pellentesque, urna at ullamcorper commodo, nulla nisi ultrices eros, non bibendum tellus.</a:t>
                </a:r>
              </a:p>
            </p:txBody>
          </p:sp>
          <p:sp>
            <p:nvSpPr>
              <p:cNvPr id="22" name="TextBox 19">
                <a:extLst>
                  <a:ext uri="{FF2B5EF4-FFF2-40B4-BE49-F238E27FC236}">
                    <a16:creationId xmlns:a16="http://schemas.microsoft.com/office/drawing/2014/main" id="{1563C3C8-B99F-9C87-9FA0-237B100E0BC0}"/>
                  </a:ext>
                </a:extLst>
              </p:cNvPr>
              <p:cNvSpPr txBox="1"/>
              <p:nvPr/>
            </p:nvSpPr>
            <p:spPr>
              <a:xfrm>
                <a:off x="9448800" y="2052692"/>
                <a:ext cx="1857098" cy="585417"/>
              </a:xfrm>
              <a:prstGeom prst="rect">
                <a:avLst/>
              </a:prstGeom>
            </p:spPr>
            <p:txBody>
              <a:bodyPr lIns="0" tIns="0" rIns="0" bIns="0" rtlCol="0" anchor="t">
                <a:spAutoFit/>
              </a:bodyPr>
              <a:lstStyle/>
              <a:p>
                <a:pPr>
                  <a:lnSpc>
                    <a:spcPts val="2320"/>
                  </a:lnSpc>
                </a:pPr>
                <a:r>
                  <a:rPr lang="en-CA" b="1" i="0" dirty="0">
                    <a:solidFill>
                      <a:schemeClr val="bg2"/>
                    </a:solidFill>
                    <a:effectLst/>
                    <a:latin typeface="+mj-lt"/>
                  </a:rPr>
                  <a:t>Sustainability and Impact</a:t>
                </a:r>
                <a:endParaRPr lang="en-US" b="1" dirty="0">
                  <a:solidFill>
                    <a:schemeClr val="bg2"/>
                  </a:solidFill>
                  <a:latin typeface="+mj-lt"/>
                  <a:ea typeface="Playfair Display Italics"/>
                  <a:cs typeface="Playfair Display Italics"/>
                  <a:sym typeface="Playfair Display Italics"/>
                </a:endParaRPr>
              </a:p>
            </p:txBody>
          </p:sp>
          <p:sp>
            <p:nvSpPr>
              <p:cNvPr id="23" name="TextBox 20">
                <a:extLst>
                  <a:ext uri="{FF2B5EF4-FFF2-40B4-BE49-F238E27FC236}">
                    <a16:creationId xmlns:a16="http://schemas.microsoft.com/office/drawing/2014/main" id="{FEF1FDB1-0C57-DF15-8382-823E4E155560}"/>
                  </a:ext>
                </a:extLst>
              </p:cNvPr>
              <p:cNvSpPr txBox="1"/>
              <p:nvPr/>
            </p:nvSpPr>
            <p:spPr>
              <a:xfrm>
                <a:off x="9448800" y="1379800"/>
                <a:ext cx="765019" cy="319318"/>
              </a:xfrm>
              <a:prstGeom prst="rect">
                <a:avLst/>
              </a:prstGeom>
            </p:spPr>
            <p:txBody>
              <a:bodyPr wrap="square" lIns="0" tIns="0" rIns="0" bIns="0" rtlCol="0" anchor="t">
                <a:spAutoFit/>
              </a:bodyPr>
              <a:lstStyle/>
              <a:p>
                <a:pPr>
                  <a:lnSpc>
                    <a:spcPts val="2239"/>
                  </a:lnSpc>
                </a:pPr>
                <a:r>
                  <a:rPr lang="en-US" sz="2800" b="1">
                    <a:solidFill>
                      <a:schemeClr val="bg2"/>
                    </a:solidFill>
                    <a:latin typeface="+mj-lt"/>
                    <a:ea typeface="Public Sans Bold"/>
                    <a:cs typeface="Public Sans Bold"/>
                    <a:sym typeface="Public Sans Bold"/>
                  </a:rPr>
                  <a:t>Q1</a:t>
                </a:r>
              </a:p>
            </p:txBody>
          </p:sp>
          <p:grpSp>
            <p:nvGrpSpPr>
              <p:cNvPr id="24" name="Group 21">
                <a:extLst>
                  <a:ext uri="{FF2B5EF4-FFF2-40B4-BE49-F238E27FC236}">
                    <a16:creationId xmlns:a16="http://schemas.microsoft.com/office/drawing/2014/main" id="{836739EF-A1A0-580E-A393-81CB749CA6E9}"/>
                  </a:ext>
                </a:extLst>
              </p:cNvPr>
              <p:cNvGrpSpPr/>
              <p:nvPr/>
            </p:nvGrpSpPr>
            <p:grpSpPr>
              <a:xfrm>
                <a:off x="2895601" y="1837776"/>
                <a:ext cx="92451" cy="92451"/>
                <a:chOff x="0" y="0"/>
                <a:chExt cx="812800" cy="812800"/>
              </a:xfrm>
            </p:grpSpPr>
            <p:sp>
              <p:nvSpPr>
                <p:cNvPr id="38" name="Freeform 22">
                  <a:extLst>
                    <a:ext uri="{FF2B5EF4-FFF2-40B4-BE49-F238E27FC236}">
                      <a16:creationId xmlns:a16="http://schemas.microsoft.com/office/drawing/2014/main" id="{039C9E00-D767-8896-9DB2-EEA90FB6255C}"/>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B2C30"/>
                </a:solidFill>
              </p:spPr>
              <p:txBody>
                <a:bodyPr/>
                <a:lstStyle/>
                <a:p>
                  <a:endParaRPr lang="en-CA" b="1">
                    <a:solidFill>
                      <a:schemeClr val="bg2"/>
                    </a:solidFill>
                    <a:latin typeface="+mj-lt"/>
                  </a:endParaRPr>
                </a:p>
              </p:txBody>
            </p:sp>
            <p:sp>
              <p:nvSpPr>
                <p:cNvPr id="39" name="TextBox 23">
                  <a:extLst>
                    <a:ext uri="{FF2B5EF4-FFF2-40B4-BE49-F238E27FC236}">
                      <a16:creationId xmlns:a16="http://schemas.microsoft.com/office/drawing/2014/main" id="{C0E91931-83DC-A31A-5177-0FE445179AE8}"/>
                    </a:ext>
                  </a:extLst>
                </p:cNvPr>
                <p:cNvSpPr txBox="1"/>
                <p:nvPr/>
              </p:nvSpPr>
              <p:spPr>
                <a:xfrm>
                  <a:off x="76200" y="85725"/>
                  <a:ext cx="660400" cy="650875"/>
                </a:xfrm>
                <a:prstGeom prst="rect">
                  <a:avLst/>
                </a:prstGeom>
              </p:spPr>
              <p:txBody>
                <a:bodyPr lIns="33867" tIns="33867" rIns="33867" bIns="33867" rtlCol="0" anchor="ctr"/>
                <a:lstStyle/>
                <a:p>
                  <a:pPr algn="ctr">
                    <a:lnSpc>
                      <a:spcPts val="1413"/>
                    </a:lnSpc>
                  </a:pPr>
                  <a:endParaRPr b="1">
                    <a:solidFill>
                      <a:schemeClr val="bg2"/>
                    </a:solidFill>
                    <a:latin typeface="+mj-lt"/>
                  </a:endParaRPr>
                </a:p>
              </p:txBody>
            </p:sp>
          </p:grpSp>
          <p:grpSp>
            <p:nvGrpSpPr>
              <p:cNvPr id="25" name="Group 24">
                <a:extLst>
                  <a:ext uri="{FF2B5EF4-FFF2-40B4-BE49-F238E27FC236}">
                    <a16:creationId xmlns:a16="http://schemas.microsoft.com/office/drawing/2014/main" id="{419C226B-0EBE-868D-45BF-71E192C51681}"/>
                  </a:ext>
                </a:extLst>
              </p:cNvPr>
              <p:cNvGrpSpPr/>
              <p:nvPr/>
            </p:nvGrpSpPr>
            <p:grpSpPr>
              <a:xfrm>
                <a:off x="685801" y="1837776"/>
                <a:ext cx="92451" cy="92451"/>
                <a:chOff x="0" y="0"/>
                <a:chExt cx="812800" cy="812800"/>
              </a:xfrm>
            </p:grpSpPr>
            <p:sp>
              <p:nvSpPr>
                <p:cNvPr id="36" name="Freeform 25">
                  <a:extLst>
                    <a:ext uri="{FF2B5EF4-FFF2-40B4-BE49-F238E27FC236}">
                      <a16:creationId xmlns:a16="http://schemas.microsoft.com/office/drawing/2014/main" id="{12435276-F9C6-7C35-289C-9A225D83AC67}"/>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B2C30"/>
                </a:solidFill>
              </p:spPr>
              <p:txBody>
                <a:bodyPr/>
                <a:lstStyle/>
                <a:p>
                  <a:endParaRPr lang="en-CA" b="1">
                    <a:solidFill>
                      <a:schemeClr val="bg2"/>
                    </a:solidFill>
                    <a:latin typeface="+mj-lt"/>
                  </a:endParaRPr>
                </a:p>
              </p:txBody>
            </p:sp>
            <p:sp>
              <p:nvSpPr>
                <p:cNvPr id="37" name="TextBox 26">
                  <a:extLst>
                    <a:ext uri="{FF2B5EF4-FFF2-40B4-BE49-F238E27FC236}">
                      <a16:creationId xmlns:a16="http://schemas.microsoft.com/office/drawing/2014/main" id="{9BA410A0-098E-822F-6823-566DB2F2C321}"/>
                    </a:ext>
                  </a:extLst>
                </p:cNvPr>
                <p:cNvSpPr txBox="1"/>
                <p:nvPr/>
              </p:nvSpPr>
              <p:spPr>
                <a:xfrm>
                  <a:off x="76200" y="85725"/>
                  <a:ext cx="660400" cy="650875"/>
                </a:xfrm>
                <a:prstGeom prst="rect">
                  <a:avLst/>
                </a:prstGeom>
              </p:spPr>
              <p:txBody>
                <a:bodyPr lIns="33867" tIns="33867" rIns="33867" bIns="33867" rtlCol="0" anchor="ctr"/>
                <a:lstStyle/>
                <a:p>
                  <a:pPr algn="ctr">
                    <a:lnSpc>
                      <a:spcPts val="1413"/>
                    </a:lnSpc>
                  </a:pPr>
                  <a:endParaRPr b="1">
                    <a:solidFill>
                      <a:schemeClr val="bg2"/>
                    </a:solidFill>
                    <a:latin typeface="+mj-lt"/>
                  </a:endParaRPr>
                </a:p>
              </p:txBody>
            </p:sp>
          </p:grpSp>
          <p:grpSp>
            <p:nvGrpSpPr>
              <p:cNvPr id="26" name="Group 27">
                <a:extLst>
                  <a:ext uri="{FF2B5EF4-FFF2-40B4-BE49-F238E27FC236}">
                    <a16:creationId xmlns:a16="http://schemas.microsoft.com/office/drawing/2014/main" id="{CA3BEFDF-5F79-B919-E536-62590C8B1FDA}"/>
                  </a:ext>
                </a:extLst>
              </p:cNvPr>
              <p:cNvGrpSpPr/>
              <p:nvPr/>
            </p:nvGrpSpPr>
            <p:grpSpPr>
              <a:xfrm>
                <a:off x="5080001" y="1837776"/>
                <a:ext cx="92451" cy="92451"/>
                <a:chOff x="0" y="0"/>
                <a:chExt cx="812800" cy="812800"/>
              </a:xfrm>
            </p:grpSpPr>
            <p:sp>
              <p:nvSpPr>
                <p:cNvPr id="34" name="Freeform 28">
                  <a:extLst>
                    <a:ext uri="{FF2B5EF4-FFF2-40B4-BE49-F238E27FC236}">
                      <a16:creationId xmlns:a16="http://schemas.microsoft.com/office/drawing/2014/main" id="{B59F5676-49D6-AAE2-278F-E6A2195C0E7F}"/>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B2C30"/>
                </a:solidFill>
              </p:spPr>
              <p:txBody>
                <a:bodyPr/>
                <a:lstStyle/>
                <a:p>
                  <a:endParaRPr lang="en-CA" b="1">
                    <a:solidFill>
                      <a:schemeClr val="bg2"/>
                    </a:solidFill>
                    <a:latin typeface="+mj-lt"/>
                  </a:endParaRPr>
                </a:p>
              </p:txBody>
            </p:sp>
            <p:sp>
              <p:nvSpPr>
                <p:cNvPr id="35" name="TextBox 29">
                  <a:extLst>
                    <a:ext uri="{FF2B5EF4-FFF2-40B4-BE49-F238E27FC236}">
                      <a16:creationId xmlns:a16="http://schemas.microsoft.com/office/drawing/2014/main" id="{E403C972-C54C-CCA8-7C78-9A27AA668FC9}"/>
                    </a:ext>
                  </a:extLst>
                </p:cNvPr>
                <p:cNvSpPr txBox="1"/>
                <p:nvPr/>
              </p:nvSpPr>
              <p:spPr>
                <a:xfrm>
                  <a:off x="76200" y="85725"/>
                  <a:ext cx="660400" cy="650875"/>
                </a:xfrm>
                <a:prstGeom prst="rect">
                  <a:avLst/>
                </a:prstGeom>
              </p:spPr>
              <p:txBody>
                <a:bodyPr lIns="33867" tIns="33867" rIns="33867" bIns="33867" rtlCol="0" anchor="ctr"/>
                <a:lstStyle/>
                <a:p>
                  <a:pPr algn="ctr">
                    <a:lnSpc>
                      <a:spcPts val="1413"/>
                    </a:lnSpc>
                  </a:pPr>
                  <a:endParaRPr b="1">
                    <a:solidFill>
                      <a:schemeClr val="bg2"/>
                    </a:solidFill>
                    <a:latin typeface="+mj-lt"/>
                  </a:endParaRPr>
                </a:p>
              </p:txBody>
            </p:sp>
          </p:grpSp>
          <p:grpSp>
            <p:nvGrpSpPr>
              <p:cNvPr id="27" name="Group 30">
                <a:extLst>
                  <a:ext uri="{FF2B5EF4-FFF2-40B4-BE49-F238E27FC236}">
                    <a16:creationId xmlns:a16="http://schemas.microsoft.com/office/drawing/2014/main" id="{7E6DB720-0BBE-7B2D-F805-43BDA18772E7}"/>
                  </a:ext>
                </a:extLst>
              </p:cNvPr>
              <p:cNvGrpSpPr/>
              <p:nvPr/>
            </p:nvGrpSpPr>
            <p:grpSpPr>
              <a:xfrm>
                <a:off x="7264401" y="1837776"/>
                <a:ext cx="92451" cy="92451"/>
                <a:chOff x="0" y="0"/>
                <a:chExt cx="812800" cy="812800"/>
              </a:xfrm>
            </p:grpSpPr>
            <p:sp>
              <p:nvSpPr>
                <p:cNvPr id="32" name="Freeform 31">
                  <a:extLst>
                    <a:ext uri="{FF2B5EF4-FFF2-40B4-BE49-F238E27FC236}">
                      <a16:creationId xmlns:a16="http://schemas.microsoft.com/office/drawing/2014/main" id="{333ED824-7D19-A393-5A40-86129EE008AC}"/>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B2C30"/>
                </a:solidFill>
              </p:spPr>
              <p:txBody>
                <a:bodyPr/>
                <a:lstStyle/>
                <a:p>
                  <a:endParaRPr lang="en-CA" b="1">
                    <a:solidFill>
                      <a:schemeClr val="bg2"/>
                    </a:solidFill>
                    <a:latin typeface="+mj-lt"/>
                  </a:endParaRPr>
                </a:p>
              </p:txBody>
            </p:sp>
            <p:sp>
              <p:nvSpPr>
                <p:cNvPr id="33" name="TextBox 32">
                  <a:extLst>
                    <a:ext uri="{FF2B5EF4-FFF2-40B4-BE49-F238E27FC236}">
                      <a16:creationId xmlns:a16="http://schemas.microsoft.com/office/drawing/2014/main" id="{AE94B654-D0DE-D309-1A93-9600E6D542C4}"/>
                    </a:ext>
                  </a:extLst>
                </p:cNvPr>
                <p:cNvSpPr txBox="1"/>
                <p:nvPr/>
              </p:nvSpPr>
              <p:spPr>
                <a:xfrm>
                  <a:off x="76200" y="85725"/>
                  <a:ext cx="660400" cy="650875"/>
                </a:xfrm>
                <a:prstGeom prst="rect">
                  <a:avLst/>
                </a:prstGeom>
              </p:spPr>
              <p:txBody>
                <a:bodyPr lIns="33867" tIns="33867" rIns="33867" bIns="33867" rtlCol="0" anchor="ctr"/>
                <a:lstStyle/>
                <a:p>
                  <a:pPr algn="ctr">
                    <a:lnSpc>
                      <a:spcPts val="1413"/>
                    </a:lnSpc>
                  </a:pPr>
                  <a:endParaRPr b="1">
                    <a:solidFill>
                      <a:schemeClr val="bg2"/>
                    </a:solidFill>
                    <a:latin typeface="+mj-lt"/>
                  </a:endParaRPr>
                </a:p>
              </p:txBody>
            </p:sp>
          </p:grpSp>
          <p:grpSp>
            <p:nvGrpSpPr>
              <p:cNvPr id="28" name="Group 33">
                <a:extLst>
                  <a:ext uri="{FF2B5EF4-FFF2-40B4-BE49-F238E27FC236}">
                    <a16:creationId xmlns:a16="http://schemas.microsoft.com/office/drawing/2014/main" id="{D5F53944-F046-F239-6BB6-70826B1CA508}"/>
                  </a:ext>
                </a:extLst>
              </p:cNvPr>
              <p:cNvGrpSpPr/>
              <p:nvPr/>
            </p:nvGrpSpPr>
            <p:grpSpPr>
              <a:xfrm>
                <a:off x="9448801" y="1837776"/>
                <a:ext cx="92451" cy="92451"/>
                <a:chOff x="0" y="0"/>
                <a:chExt cx="812800" cy="812800"/>
              </a:xfrm>
            </p:grpSpPr>
            <p:sp>
              <p:nvSpPr>
                <p:cNvPr id="30" name="Freeform 34">
                  <a:extLst>
                    <a:ext uri="{FF2B5EF4-FFF2-40B4-BE49-F238E27FC236}">
                      <a16:creationId xmlns:a16="http://schemas.microsoft.com/office/drawing/2014/main" id="{55979782-5BC8-A024-BD25-60BAB0B52100}"/>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B2C30"/>
                </a:solidFill>
              </p:spPr>
              <p:txBody>
                <a:bodyPr/>
                <a:lstStyle/>
                <a:p>
                  <a:endParaRPr lang="en-CA" b="1">
                    <a:solidFill>
                      <a:schemeClr val="bg2"/>
                    </a:solidFill>
                    <a:latin typeface="+mj-lt"/>
                  </a:endParaRPr>
                </a:p>
              </p:txBody>
            </p:sp>
            <p:sp>
              <p:nvSpPr>
                <p:cNvPr id="31" name="TextBox 35">
                  <a:extLst>
                    <a:ext uri="{FF2B5EF4-FFF2-40B4-BE49-F238E27FC236}">
                      <a16:creationId xmlns:a16="http://schemas.microsoft.com/office/drawing/2014/main" id="{D07E7715-9F4B-970E-1DFC-E4F9414DEB72}"/>
                    </a:ext>
                  </a:extLst>
                </p:cNvPr>
                <p:cNvSpPr txBox="1"/>
                <p:nvPr/>
              </p:nvSpPr>
              <p:spPr>
                <a:xfrm>
                  <a:off x="76200" y="85725"/>
                  <a:ext cx="660400" cy="650875"/>
                </a:xfrm>
                <a:prstGeom prst="rect">
                  <a:avLst/>
                </a:prstGeom>
              </p:spPr>
              <p:txBody>
                <a:bodyPr lIns="33867" tIns="33867" rIns="33867" bIns="33867" rtlCol="0" anchor="ctr"/>
                <a:lstStyle/>
                <a:p>
                  <a:pPr algn="ctr">
                    <a:lnSpc>
                      <a:spcPts val="1413"/>
                    </a:lnSpc>
                  </a:pPr>
                  <a:endParaRPr b="1">
                    <a:solidFill>
                      <a:schemeClr val="bg2"/>
                    </a:solidFill>
                    <a:latin typeface="+mj-lt"/>
                  </a:endParaRPr>
                </a:p>
              </p:txBody>
            </p:sp>
          </p:grpSp>
          <p:sp>
            <p:nvSpPr>
              <p:cNvPr id="29" name="AutoShape 36">
                <a:extLst>
                  <a:ext uri="{FF2B5EF4-FFF2-40B4-BE49-F238E27FC236}">
                    <a16:creationId xmlns:a16="http://schemas.microsoft.com/office/drawing/2014/main" id="{D103F401-81F7-24A6-6ABC-991FA6A5148B}"/>
                  </a:ext>
                </a:extLst>
              </p:cNvPr>
              <p:cNvSpPr/>
              <p:nvPr/>
            </p:nvSpPr>
            <p:spPr>
              <a:xfrm>
                <a:off x="751840" y="1880826"/>
                <a:ext cx="11597601" cy="0"/>
              </a:xfrm>
              <a:prstGeom prst="line">
                <a:avLst/>
              </a:prstGeom>
              <a:ln w="12700" cap="flat">
                <a:solidFill>
                  <a:schemeClr val="bg2"/>
                </a:solidFill>
                <a:prstDash val="solid"/>
                <a:headEnd type="none" w="sm" len="sm"/>
                <a:tailEnd type="none" w="sm" len="sm"/>
              </a:ln>
            </p:spPr>
            <p:txBody>
              <a:bodyPr/>
              <a:lstStyle/>
              <a:p>
                <a:endParaRPr lang="en-CA" b="1">
                  <a:solidFill>
                    <a:schemeClr val="bg2"/>
                  </a:solidFill>
                  <a:latin typeface="+mj-lt"/>
                </a:endParaRPr>
              </a:p>
            </p:txBody>
          </p:sp>
        </p:grpSp>
      </p:grpSp>
      <p:pic>
        <p:nvPicPr>
          <p:cNvPr id="46" name="Picture 45" descr="A green plant with leaves&#10;&#10;AI-generated content may be incorrect.">
            <a:extLst>
              <a:ext uri="{FF2B5EF4-FFF2-40B4-BE49-F238E27FC236}">
                <a16:creationId xmlns:a16="http://schemas.microsoft.com/office/drawing/2014/main" id="{94D016C9-4AAB-E27A-249D-F0BC17F226B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830136" y="5227063"/>
            <a:ext cx="1445622" cy="1445622"/>
          </a:xfrm>
          <a:prstGeom prst="rect">
            <a:avLst/>
          </a:prstGeom>
        </p:spPr>
      </p:pic>
    </p:spTree>
    <p:extLst>
      <p:ext uri="{BB962C8B-B14F-4D97-AF65-F5344CB8AC3E}">
        <p14:creationId xmlns:p14="http://schemas.microsoft.com/office/powerpoint/2010/main" val="26826061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E8E891-1594-51D4-14E9-73A1AEAA9E5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4765FE0-6105-ADC0-CEAB-4E69D74334B5}"/>
              </a:ext>
            </a:extLst>
          </p:cNvPr>
          <p:cNvSpPr>
            <a:spLocks noGrp="1"/>
          </p:cNvSpPr>
          <p:nvPr>
            <p:ph type="title"/>
          </p:nvPr>
        </p:nvSpPr>
        <p:spPr/>
        <p:txBody>
          <a:bodyPr>
            <a:normAutofit/>
          </a:bodyPr>
          <a:lstStyle/>
          <a:p>
            <a:r>
              <a:rPr lang="en-CA" b="1" i="0" dirty="0">
                <a:effectLst/>
              </a:rPr>
              <a:t>Marketing Strategy</a:t>
            </a:r>
            <a:endParaRPr lang="en-CA" dirty="0"/>
          </a:p>
        </p:txBody>
      </p:sp>
      <p:sp>
        <p:nvSpPr>
          <p:cNvPr id="4" name="Footer Placeholder 3">
            <a:extLst>
              <a:ext uri="{FF2B5EF4-FFF2-40B4-BE49-F238E27FC236}">
                <a16:creationId xmlns:a16="http://schemas.microsoft.com/office/drawing/2014/main" id="{C89F5AB2-ED1D-91F6-5F4C-417AF4C038FB}"/>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5" name="Slide Number Placeholder 4">
            <a:extLst>
              <a:ext uri="{FF2B5EF4-FFF2-40B4-BE49-F238E27FC236}">
                <a16:creationId xmlns:a16="http://schemas.microsoft.com/office/drawing/2014/main" id="{10839CA5-4862-D162-D8F6-D08B872B48B0}"/>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19</a:t>
            </a:fld>
            <a:endParaRPr lang="en-IN" dirty="0"/>
          </a:p>
        </p:txBody>
      </p:sp>
      <p:graphicFrame>
        <p:nvGraphicFramePr>
          <p:cNvPr id="6" name="Table 5">
            <a:extLst>
              <a:ext uri="{FF2B5EF4-FFF2-40B4-BE49-F238E27FC236}">
                <a16:creationId xmlns:a16="http://schemas.microsoft.com/office/drawing/2014/main" id="{0AE56843-0F37-88B3-1CDF-B0F782C46629}"/>
              </a:ext>
            </a:extLst>
          </p:cNvPr>
          <p:cNvGraphicFramePr>
            <a:graphicFrameLocks noGrp="1"/>
          </p:cNvGraphicFramePr>
          <p:nvPr>
            <p:extLst>
              <p:ext uri="{D42A27DB-BD31-4B8C-83A1-F6EECF244321}">
                <p14:modId xmlns:p14="http://schemas.microsoft.com/office/powerpoint/2010/main" val="654652250"/>
              </p:ext>
            </p:extLst>
          </p:nvPr>
        </p:nvGraphicFramePr>
        <p:xfrm>
          <a:off x="252413" y="1303337"/>
          <a:ext cx="11693525" cy="4901521"/>
        </p:xfrm>
        <a:graphic>
          <a:graphicData uri="http://schemas.openxmlformats.org/drawingml/2006/table">
            <a:tbl>
              <a:tblPr/>
              <a:tblGrid>
                <a:gridCol w="2338705">
                  <a:extLst>
                    <a:ext uri="{9D8B030D-6E8A-4147-A177-3AD203B41FA5}">
                      <a16:colId xmlns:a16="http://schemas.microsoft.com/office/drawing/2014/main" val="3935909846"/>
                    </a:ext>
                  </a:extLst>
                </a:gridCol>
                <a:gridCol w="2338705">
                  <a:extLst>
                    <a:ext uri="{9D8B030D-6E8A-4147-A177-3AD203B41FA5}">
                      <a16:colId xmlns:a16="http://schemas.microsoft.com/office/drawing/2014/main" val="531835140"/>
                    </a:ext>
                  </a:extLst>
                </a:gridCol>
                <a:gridCol w="2338705">
                  <a:extLst>
                    <a:ext uri="{9D8B030D-6E8A-4147-A177-3AD203B41FA5}">
                      <a16:colId xmlns:a16="http://schemas.microsoft.com/office/drawing/2014/main" val="1731106032"/>
                    </a:ext>
                  </a:extLst>
                </a:gridCol>
                <a:gridCol w="2338705">
                  <a:extLst>
                    <a:ext uri="{9D8B030D-6E8A-4147-A177-3AD203B41FA5}">
                      <a16:colId xmlns:a16="http://schemas.microsoft.com/office/drawing/2014/main" val="2218982891"/>
                    </a:ext>
                  </a:extLst>
                </a:gridCol>
                <a:gridCol w="2338705">
                  <a:extLst>
                    <a:ext uri="{9D8B030D-6E8A-4147-A177-3AD203B41FA5}">
                      <a16:colId xmlns:a16="http://schemas.microsoft.com/office/drawing/2014/main" val="839074070"/>
                    </a:ext>
                  </a:extLst>
                </a:gridCol>
              </a:tblGrid>
              <a:tr h="510749">
                <a:tc>
                  <a:txBody>
                    <a:bodyPr/>
                    <a:lstStyle/>
                    <a:p>
                      <a:pPr algn="l"/>
                      <a:r>
                        <a:rPr lang="en-CA" b="1" dirty="0">
                          <a:solidFill>
                            <a:schemeClr val="bg2"/>
                          </a:solidFill>
                          <a:effectLst/>
                          <a:latin typeface="+mj-lt"/>
                        </a:rPr>
                        <a:t>Channel</a:t>
                      </a:r>
                    </a:p>
                  </a:txBody>
                  <a:tcPr anchor="ctr">
                    <a:lnL>
                      <a:noFill/>
                    </a:lnL>
                    <a:lnR>
                      <a:noFill/>
                    </a:lnR>
                    <a:lnT>
                      <a:noFill/>
                    </a:lnT>
                    <a:lnB w="12700" cap="flat" cmpd="sng" algn="ctr">
                      <a:solidFill>
                        <a:schemeClr val="tx1"/>
                      </a:solidFill>
                      <a:prstDash val="solid"/>
                      <a:round/>
                      <a:headEnd type="none" w="med" len="med"/>
                      <a:tailEnd type="none" w="med" len="med"/>
                    </a:lnB>
                    <a:solidFill>
                      <a:schemeClr val="accent2"/>
                    </a:solidFill>
                  </a:tcPr>
                </a:tc>
                <a:tc>
                  <a:txBody>
                    <a:bodyPr/>
                    <a:lstStyle/>
                    <a:p>
                      <a:pPr algn="l"/>
                      <a:r>
                        <a:rPr lang="en-CA" b="1" dirty="0">
                          <a:solidFill>
                            <a:schemeClr val="bg2"/>
                          </a:solidFill>
                          <a:effectLst/>
                          <a:latin typeface="+mj-lt"/>
                        </a:rPr>
                        <a:t>Tactic</a:t>
                      </a:r>
                    </a:p>
                  </a:txBody>
                  <a:tcPr anchor="ctr">
                    <a:lnL>
                      <a:noFill/>
                    </a:lnL>
                    <a:lnR>
                      <a:noFill/>
                    </a:lnR>
                    <a:lnT>
                      <a:noFill/>
                    </a:lnT>
                    <a:lnB w="12700" cap="flat" cmpd="sng" algn="ctr">
                      <a:solidFill>
                        <a:schemeClr val="tx1"/>
                      </a:solidFill>
                      <a:prstDash val="solid"/>
                      <a:round/>
                      <a:headEnd type="none" w="med" len="med"/>
                      <a:tailEnd type="none" w="med" len="med"/>
                    </a:lnB>
                    <a:solidFill>
                      <a:schemeClr val="accent3"/>
                    </a:solidFill>
                  </a:tcPr>
                </a:tc>
                <a:tc>
                  <a:txBody>
                    <a:bodyPr/>
                    <a:lstStyle/>
                    <a:p>
                      <a:pPr algn="l"/>
                      <a:r>
                        <a:rPr lang="en-CA" b="1" dirty="0">
                          <a:solidFill>
                            <a:schemeClr val="bg2"/>
                          </a:solidFill>
                          <a:effectLst/>
                          <a:latin typeface="+mj-lt"/>
                        </a:rPr>
                        <a:t>Target Audience</a:t>
                      </a:r>
                    </a:p>
                  </a:txBody>
                  <a:tcPr anchor="ctr">
                    <a:lnL>
                      <a:noFill/>
                    </a:lnL>
                    <a:lnR>
                      <a:noFill/>
                    </a:lnR>
                    <a:lnT>
                      <a:noFill/>
                    </a:lnT>
                    <a:lnB w="12700" cap="flat" cmpd="sng" algn="ctr">
                      <a:solidFill>
                        <a:schemeClr val="tx1"/>
                      </a:solidFill>
                      <a:prstDash val="solid"/>
                      <a:round/>
                      <a:headEnd type="none" w="med" len="med"/>
                      <a:tailEnd type="none" w="med" len="med"/>
                    </a:lnB>
                    <a:solidFill>
                      <a:schemeClr val="accent4"/>
                    </a:solidFill>
                  </a:tcPr>
                </a:tc>
                <a:tc>
                  <a:txBody>
                    <a:bodyPr/>
                    <a:lstStyle/>
                    <a:p>
                      <a:pPr algn="l"/>
                      <a:r>
                        <a:rPr lang="en-CA" b="1" dirty="0">
                          <a:solidFill>
                            <a:schemeClr val="bg2"/>
                          </a:solidFill>
                          <a:effectLst/>
                          <a:latin typeface="+mj-lt"/>
                        </a:rPr>
                        <a:t>Key Metric</a:t>
                      </a:r>
                    </a:p>
                  </a:txBody>
                  <a:tcPr anchor="ctr">
                    <a:lnL>
                      <a:noFill/>
                    </a:lnL>
                    <a:lnR>
                      <a:noFill/>
                    </a:lnR>
                    <a:lnT>
                      <a:noFill/>
                    </a:lnT>
                    <a:lnB w="12700" cap="flat" cmpd="sng" algn="ctr">
                      <a:solidFill>
                        <a:schemeClr val="tx1"/>
                      </a:solidFill>
                      <a:prstDash val="solid"/>
                      <a:round/>
                      <a:headEnd type="none" w="med" len="med"/>
                      <a:tailEnd type="none" w="med" len="med"/>
                    </a:lnB>
                    <a:solidFill>
                      <a:schemeClr val="accent2"/>
                    </a:solidFill>
                  </a:tcPr>
                </a:tc>
                <a:tc>
                  <a:txBody>
                    <a:bodyPr/>
                    <a:lstStyle/>
                    <a:p>
                      <a:pPr algn="l"/>
                      <a:r>
                        <a:rPr lang="en-CA" b="1" dirty="0">
                          <a:solidFill>
                            <a:schemeClr val="bg2"/>
                          </a:solidFill>
                          <a:effectLst/>
                          <a:latin typeface="+mj-lt"/>
                        </a:rPr>
                        <a:t>Budget Allocation</a:t>
                      </a:r>
                    </a:p>
                  </a:txBody>
                  <a:tcPr anchor="ctr">
                    <a:lnL>
                      <a:noFill/>
                    </a:lnL>
                    <a:lnR>
                      <a:noFill/>
                    </a:lnR>
                    <a:lnT>
                      <a:noFill/>
                    </a:lnT>
                    <a:lnB w="12700" cap="flat" cmpd="sng" algn="ctr">
                      <a:solidFill>
                        <a:schemeClr val="tx1"/>
                      </a:solidFill>
                      <a:prstDash val="solid"/>
                      <a:round/>
                      <a:headEnd type="none" w="med" len="med"/>
                      <a:tailEnd type="none" w="med" len="med"/>
                    </a:lnB>
                    <a:solidFill>
                      <a:schemeClr val="accent3"/>
                    </a:solidFill>
                  </a:tcPr>
                </a:tc>
                <a:extLst>
                  <a:ext uri="{0D108BD9-81ED-4DB2-BD59-A6C34878D82A}">
                    <a16:rowId xmlns:a16="http://schemas.microsoft.com/office/drawing/2014/main" val="3070415751"/>
                  </a:ext>
                </a:extLst>
              </a:tr>
              <a:tr h="911930">
                <a:tc>
                  <a:txBody>
                    <a:bodyPr/>
                    <a:lstStyle/>
                    <a:p>
                      <a:r>
                        <a:rPr lang="en-CA" sz="1400" b="0" dirty="0">
                          <a:solidFill>
                            <a:schemeClr val="bg2"/>
                          </a:solidFill>
                          <a:effectLst/>
                        </a:rPr>
                        <a:t>Farmer Education</a:t>
                      </a:r>
                    </a:p>
                  </a:txBody>
                  <a:tcPr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400" b="0" dirty="0">
                          <a:solidFill>
                            <a:schemeClr val="bg2"/>
                          </a:solidFill>
                          <a:effectLst/>
                        </a:rPr>
                        <a:t>Free training workshops + demo farms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CA" sz="1400" b="0">
                          <a:solidFill>
                            <a:schemeClr val="bg2"/>
                          </a:solidFill>
                          <a:effectLst/>
                        </a:rPr>
                        <a:t>Smallholder farmers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400" b="0" dirty="0">
                          <a:solidFill>
                            <a:schemeClr val="bg2"/>
                          </a:solidFill>
                          <a:effectLst/>
                        </a:rPr>
                        <a:t># of farmers trained (Goal: 5,000 Year 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CA" sz="1400" b="0" dirty="0">
                          <a:solidFill>
                            <a:schemeClr val="bg2"/>
                          </a:solidFill>
                          <a:effectLst/>
                        </a:rPr>
                        <a:t>20%</a:t>
                      </a:r>
                    </a:p>
                  </a:txBody>
                  <a:tcPr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14673060"/>
                  </a:ext>
                </a:extLst>
              </a:tr>
              <a:tr h="911930">
                <a:tc>
                  <a:txBody>
                    <a:bodyPr/>
                    <a:lstStyle/>
                    <a:p>
                      <a:r>
                        <a:rPr lang="en-CA" sz="1400" b="0">
                          <a:solidFill>
                            <a:schemeClr val="bg2"/>
                          </a:solidFill>
                          <a:effectLst/>
                        </a:rPr>
                        <a:t>Mobile Outreach</a:t>
                      </a:r>
                    </a:p>
                  </a:txBody>
                  <a:tcPr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400" b="0" dirty="0">
                          <a:solidFill>
                            <a:schemeClr val="bg2"/>
                          </a:solidFill>
                          <a:effectLst/>
                        </a:rPr>
                        <a:t>SMS/WhatsApp crop alerts in local languages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CA" sz="1400" b="0">
                          <a:solidFill>
                            <a:schemeClr val="bg2"/>
                          </a:solidFill>
                          <a:effectLst/>
                        </a:rPr>
                        <a:t>Rural farmers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400" b="0">
                          <a:solidFill>
                            <a:schemeClr val="bg2"/>
                          </a:solidFill>
                          <a:effectLst/>
                        </a:rPr>
                        <a:t>Subscription rate (Goal: 30% opt-in)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CA" sz="1400" b="0">
                          <a:solidFill>
                            <a:schemeClr val="bg2"/>
                          </a:solidFill>
                          <a:effectLst/>
                        </a:rPr>
                        <a:t>15%</a:t>
                      </a:r>
                    </a:p>
                  </a:txBody>
                  <a:tcPr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816046783"/>
                  </a:ext>
                </a:extLst>
              </a:tr>
              <a:tr h="641728">
                <a:tc>
                  <a:txBody>
                    <a:bodyPr/>
                    <a:lstStyle/>
                    <a:p>
                      <a:r>
                        <a:rPr lang="en-CA" sz="1400" b="0">
                          <a:solidFill>
                            <a:schemeClr val="bg2"/>
                          </a:solidFill>
                          <a:effectLst/>
                        </a:rPr>
                        <a:t>Agri-Tech Partnerships</a:t>
                      </a:r>
                    </a:p>
                  </a:txBody>
                  <a:tcPr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400" b="0">
                          <a:solidFill>
                            <a:schemeClr val="bg2"/>
                          </a:solidFill>
                          <a:effectLst/>
                        </a:rPr>
                        <a:t>Bundle our sensors with tractor suppliers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CA" sz="1400" b="0" dirty="0">
                          <a:solidFill>
                            <a:schemeClr val="bg2"/>
                          </a:solidFill>
                          <a:effectLst/>
                        </a:rPr>
                        <a:t>Commercial farms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400" b="0" dirty="0">
                          <a:solidFill>
                            <a:schemeClr val="bg2"/>
                          </a:solidFill>
                          <a:effectLst/>
                        </a:rPr>
                        <a:t># of bundled deals (Goal: 200 Year 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CA" sz="1400" b="0">
                          <a:solidFill>
                            <a:schemeClr val="bg2"/>
                          </a:solidFill>
                          <a:effectLst/>
                        </a:rPr>
                        <a:t>25%</a:t>
                      </a:r>
                    </a:p>
                  </a:txBody>
                  <a:tcPr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119572436"/>
                  </a:ext>
                </a:extLst>
              </a:tr>
              <a:tr h="641728">
                <a:tc>
                  <a:txBody>
                    <a:bodyPr/>
                    <a:lstStyle/>
                    <a:p>
                      <a:r>
                        <a:rPr lang="en-CA" sz="1400" b="0">
                          <a:solidFill>
                            <a:schemeClr val="bg2"/>
                          </a:solidFill>
                          <a:effectLst/>
                        </a:rPr>
                        <a:t>Government Programs</a:t>
                      </a:r>
                    </a:p>
                  </a:txBody>
                  <a:tcPr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400" b="0">
                          <a:solidFill>
                            <a:schemeClr val="bg2"/>
                          </a:solidFill>
                          <a:effectLst/>
                        </a:rPr>
                        <a:t>Bid for agricultural subsidy schemes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CA" sz="1400" b="0">
                          <a:solidFill>
                            <a:schemeClr val="bg2"/>
                          </a:solidFill>
                          <a:effectLst/>
                        </a:rPr>
                        <a:t>National agencies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400" b="0">
                          <a:solidFill>
                            <a:schemeClr val="bg2"/>
                          </a:solidFill>
                          <a:effectLst/>
                        </a:rPr>
                        <a:t>% of production costs covered (Goal: 50%)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CA" sz="1400" b="0" dirty="0">
                          <a:solidFill>
                            <a:schemeClr val="bg2"/>
                          </a:solidFill>
                          <a:effectLst/>
                        </a:rPr>
                        <a:t>10%</a:t>
                      </a:r>
                    </a:p>
                  </a:txBody>
                  <a:tcPr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55891097"/>
                  </a:ext>
                </a:extLst>
              </a:tr>
              <a:tr h="641728">
                <a:tc>
                  <a:txBody>
                    <a:bodyPr/>
                    <a:lstStyle/>
                    <a:p>
                      <a:r>
                        <a:rPr lang="en-CA" sz="1400" b="0">
                          <a:solidFill>
                            <a:schemeClr val="bg2"/>
                          </a:solidFill>
                          <a:effectLst/>
                        </a:rPr>
                        <a:t>Digital Ads</a:t>
                      </a:r>
                    </a:p>
                  </a:txBody>
                  <a:tcPr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CA" sz="1400" b="0">
                          <a:solidFill>
                            <a:schemeClr val="bg2"/>
                          </a:solidFill>
                          <a:effectLst/>
                        </a:rPr>
                        <a:t>LinkedIn (B2B) + Facebook (B2C)</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CA" sz="1400" b="0">
                          <a:solidFill>
                            <a:schemeClr val="bg2"/>
                          </a:solidFill>
                          <a:effectLst/>
                        </a:rPr>
                        <a:t>Farm managers/owners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CA" sz="1400" b="0" dirty="0">
                          <a:solidFill>
                            <a:schemeClr val="bg2"/>
                          </a:solidFill>
                          <a:effectLst/>
                        </a:rPr>
                        <a:t>Cost per lead (&lt;$5)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CA" sz="1400" b="0" dirty="0">
                          <a:solidFill>
                            <a:schemeClr val="bg2"/>
                          </a:solidFill>
                          <a:effectLst/>
                        </a:rPr>
                        <a:t>20%</a:t>
                      </a:r>
                    </a:p>
                  </a:txBody>
                  <a:tcPr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43145058"/>
                  </a:ext>
                </a:extLst>
              </a:tr>
              <a:tr h="641728">
                <a:tc>
                  <a:txBody>
                    <a:bodyPr/>
                    <a:lstStyle/>
                    <a:p>
                      <a:r>
                        <a:rPr lang="en-CA" sz="1400" b="0">
                          <a:solidFill>
                            <a:schemeClr val="bg2"/>
                          </a:solidFill>
                          <a:effectLst/>
                        </a:rPr>
                        <a:t>Trade Shows</a:t>
                      </a:r>
                    </a:p>
                  </a:txBody>
                  <a:tcPr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400" b="0">
                          <a:solidFill>
                            <a:schemeClr val="bg2"/>
                          </a:solidFill>
                          <a:effectLst/>
                        </a:rPr>
                        <a:t>Exhibit at AgriTech Expo Africa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CA" sz="1400" b="0">
                          <a:solidFill>
                            <a:schemeClr val="bg2"/>
                          </a:solidFill>
                          <a:effectLst/>
                        </a:rPr>
                        <a:t>Distributors, investors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400" b="0">
                          <a:solidFill>
                            <a:schemeClr val="bg2"/>
                          </a:solidFill>
                          <a:effectLst/>
                        </a:rPr>
                        <a:t># of qualified leads (Goal: 100/event)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CA" sz="1400" b="0" dirty="0">
                          <a:solidFill>
                            <a:schemeClr val="bg2"/>
                          </a:solidFill>
                          <a:effectLst/>
                        </a:rPr>
                        <a:t>10%</a:t>
                      </a:r>
                    </a:p>
                  </a:txBody>
                  <a:tcPr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46076121"/>
                  </a:ext>
                </a:extLst>
              </a:tr>
            </a:tbl>
          </a:graphicData>
        </a:graphic>
      </p:graphicFrame>
    </p:spTree>
    <p:extLst>
      <p:ext uri="{BB962C8B-B14F-4D97-AF65-F5344CB8AC3E}">
        <p14:creationId xmlns:p14="http://schemas.microsoft.com/office/powerpoint/2010/main" val="6061091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8CB79BB3-7925-56E6-96B6-24551559E98B}"/>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4" name="Slide Number Placeholder 3">
            <a:extLst>
              <a:ext uri="{FF2B5EF4-FFF2-40B4-BE49-F238E27FC236}">
                <a16:creationId xmlns:a16="http://schemas.microsoft.com/office/drawing/2014/main" id="{C315AF05-31CF-843A-961D-4343AE620F5E}"/>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20</a:t>
            </a:fld>
            <a:endParaRPr lang="en-IN" dirty="0"/>
          </a:p>
        </p:txBody>
      </p:sp>
      <p:pic>
        <p:nvPicPr>
          <p:cNvPr id="7" name="Picture Placeholder 6" descr="A group of people working in a field&#10;&#10;AI-generated content may be incorrect.">
            <a:extLst>
              <a:ext uri="{FF2B5EF4-FFF2-40B4-BE49-F238E27FC236}">
                <a16:creationId xmlns:a16="http://schemas.microsoft.com/office/drawing/2014/main" id="{B52EDF5D-A69D-BB2A-8A03-E8F46DFB3B60}"/>
              </a:ext>
            </a:extLst>
          </p:cNvPr>
          <p:cNvPicPr>
            <a:picLocks noGrp="1" noChangeAspect="1"/>
          </p:cNvPicPr>
          <p:nvPr>
            <p:ph type="pic" sz="quarter" idx="13"/>
          </p:nvPr>
        </p:nvPicPr>
        <p:blipFill rotWithShape="1">
          <a:blip r:embed="rId2" cstate="screen">
            <a:extLst>
              <a:ext uri="{28A0092B-C50C-407E-A947-70E740481C1C}">
                <a14:useLocalDpi xmlns:a14="http://schemas.microsoft.com/office/drawing/2010/main"/>
              </a:ext>
            </a:extLst>
          </a:blip>
          <a:srcRect/>
          <a:stretch/>
        </p:blipFill>
        <p:spPr>
          <a:xfrm>
            <a:off x="1729331" y="4500924"/>
            <a:ext cx="8733339" cy="1868783"/>
          </a:xfrm>
        </p:spPr>
      </p:pic>
      <p:sp>
        <p:nvSpPr>
          <p:cNvPr id="8" name="TextBox 7">
            <a:extLst>
              <a:ext uri="{FF2B5EF4-FFF2-40B4-BE49-F238E27FC236}">
                <a16:creationId xmlns:a16="http://schemas.microsoft.com/office/drawing/2014/main" id="{FB3CEDCC-014C-18CB-87AD-DEA1CDA5E89F}"/>
              </a:ext>
            </a:extLst>
          </p:cNvPr>
          <p:cNvSpPr txBox="1"/>
          <p:nvPr/>
        </p:nvSpPr>
        <p:spPr>
          <a:xfrm>
            <a:off x="523527" y="1233488"/>
            <a:ext cx="11147105" cy="2554545"/>
          </a:xfrm>
          <a:prstGeom prst="rect">
            <a:avLst/>
          </a:prstGeom>
          <a:noFill/>
        </p:spPr>
        <p:txBody>
          <a:bodyPr wrap="square">
            <a:spAutoFit/>
          </a:bodyPr>
          <a:lstStyle/>
          <a:p>
            <a:pPr algn="ctr"/>
            <a:r>
              <a:rPr lang="en-US" sz="4000" dirty="0">
                <a:solidFill>
                  <a:schemeClr val="bg2"/>
                </a:solidFill>
                <a:latin typeface="+mj-lt"/>
              </a:rPr>
              <a:t>T</a:t>
            </a:r>
            <a:r>
              <a:rPr lang="en-US" sz="4000" b="0" dirty="0">
                <a:solidFill>
                  <a:schemeClr val="bg2"/>
                </a:solidFill>
                <a:effectLst/>
                <a:latin typeface="+mj-lt"/>
              </a:rPr>
              <a:t>hank you for your time and shared vision for sustainable agriculture. Join us as [investor/partner/distributor] to scale impact. Let’s discuss how we can collaborate.</a:t>
            </a:r>
          </a:p>
        </p:txBody>
      </p:sp>
      <p:pic>
        <p:nvPicPr>
          <p:cNvPr id="9" name="Picture 8" descr="A green plant with leaves&#10;&#10;AI-generated content may be incorrect.">
            <a:extLst>
              <a:ext uri="{FF2B5EF4-FFF2-40B4-BE49-F238E27FC236}">
                <a16:creationId xmlns:a16="http://schemas.microsoft.com/office/drawing/2014/main" id="{92739314-94A1-99B1-94E1-E78244C3A92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222851" y="3610876"/>
            <a:ext cx="1445622" cy="1445622"/>
          </a:xfrm>
          <a:prstGeom prst="rect">
            <a:avLst/>
          </a:prstGeom>
        </p:spPr>
      </p:pic>
      <p:pic>
        <p:nvPicPr>
          <p:cNvPr id="10" name="Picture 9" descr="A green plant with leaves&#10;&#10;AI-generated content may be incorrect.">
            <a:extLst>
              <a:ext uri="{FF2B5EF4-FFF2-40B4-BE49-F238E27FC236}">
                <a16:creationId xmlns:a16="http://schemas.microsoft.com/office/drawing/2014/main" id="{AAB065B2-EBDE-4663-8C2D-11E304E24D9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flipH="1">
            <a:off x="283708" y="5091322"/>
            <a:ext cx="1445622" cy="1445622"/>
          </a:xfrm>
          <a:prstGeom prst="rect">
            <a:avLst/>
          </a:prstGeom>
        </p:spPr>
      </p:pic>
    </p:spTree>
    <p:extLst>
      <p:ext uri="{BB962C8B-B14F-4D97-AF65-F5344CB8AC3E}">
        <p14:creationId xmlns:p14="http://schemas.microsoft.com/office/powerpoint/2010/main" val="342704132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EDF2B9-5B11-C30F-4A49-1879D6C62AB7}"/>
              </a:ext>
            </a:extLst>
          </p:cNvPr>
          <p:cNvSpPr>
            <a:spLocks noGrp="1"/>
          </p:cNvSpPr>
          <p:nvPr>
            <p:ph type="title"/>
          </p:nvPr>
        </p:nvSpPr>
        <p:spPr/>
        <p:txBody>
          <a:bodyPr/>
          <a:lstStyle/>
          <a:p>
            <a:r>
              <a:rPr lang="en-US" altLang="en-US" b="0" dirty="0"/>
              <a:t>Thank you for your time</a:t>
            </a:r>
            <a:endParaRPr lang="en-CA" dirty="0"/>
          </a:p>
        </p:txBody>
      </p:sp>
      <p:sp>
        <p:nvSpPr>
          <p:cNvPr id="3" name="Footer Placeholder 2">
            <a:extLst>
              <a:ext uri="{FF2B5EF4-FFF2-40B4-BE49-F238E27FC236}">
                <a16:creationId xmlns:a16="http://schemas.microsoft.com/office/drawing/2014/main" id="{FA4448AE-71B9-15B6-F382-40D9B3ECC11E}"/>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4" name="Slide Number Placeholder 3">
            <a:extLst>
              <a:ext uri="{FF2B5EF4-FFF2-40B4-BE49-F238E27FC236}">
                <a16:creationId xmlns:a16="http://schemas.microsoft.com/office/drawing/2014/main" id="{7C2AB817-8000-81BF-92D9-51F7EEFBE377}"/>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21</a:t>
            </a:fld>
            <a:endParaRPr lang="en-IN" dirty="0"/>
          </a:p>
        </p:txBody>
      </p:sp>
      <p:grpSp>
        <p:nvGrpSpPr>
          <p:cNvPr id="13" name="Group 12">
            <a:extLst>
              <a:ext uri="{FF2B5EF4-FFF2-40B4-BE49-F238E27FC236}">
                <a16:creationId xmlns:a16="http://schemas.microsoft.com/office/drawing/2014/main" id="{F6BE0E2C-41B2-8073-352B-E7C1F6F67404}"/>
              </a:ext>
            </a:extLst>
          </p:cNvPr>
          <p:cNvGrpSpPr/>
          <p:nvPr/>
        </p:nvGrpSpPr>
        <p:grpSpPr>
          <a:xfrm>
            <a:off x="1723295" y="1865098"/>
            <a:ext cx="3092726" cy="3937456"/>
            <a:chOff x="1389107" y="1299746"/>
            <a:chExt cx="3344898" cy="4258507"/>
          </a:xfrm>
        </p:grpSpPr>
        <p:grpSp>
          <p:nvGrpSpPr>
            <p:cNvPr id="14" name="Group 13">
              <a:extLst>
                <a:ext uri="{FF2B5EF4-FFF2-40B4-BE49-F238E27FC236}">
                  <a16:creationId xmlns:a16="http://schemas.microsoft.com/office/drawing/2014/main" id="{F819E152-5580-0982-0C76-2EFDA5D51010}"/>
                </a:ext>
              </a:extLst>
            </p:cNvPr>
            <p:cNvGrpSpPr/>
            <p:nvPr/>
          </p:nvGrpSpPr>
          <p:grpSpPr>
            <a:xfrm>
              <a:off x="1389107" y="1299746"/>
              <a:ext cx="3344898" cy="4258507"/>
              <a:chOff x="384374" y="1138369"/>
              <a:chExt cx="3344898" cy="4258507"/>
            </a:xfrm>
          </p:grpSpPr>
          <p:grpSp>
            <p:nvGrpSpPr>
              <p:cNvPr id="18" name="Group 17">
                <a:extLst>
                  <a:ext uri="{FF2B5EF4-FFF2-40B4-BE49-F238E27FC236}">
                    <a16:creationId xmlns:a16="http://schemas.microsoft.com/office/drawing/2014/main" id="{9349B3C8-AA87-6C39-B2EA-618BAA76CB0E}"/>
                  </a:ext>
                </a:extLst>
              </p:cNvPr>
              <p:cNvGrpSpPr/>
              <p:nvPr/>
            </p:nvGrpSpPr>
            <p:grpSpPr>
              <a:xfrm>
                <a:off x="384374" y="1138369"/>
                <a:ext cx="3344898" cy="848876"/>
                <a:chOff x="5462984" y="2992029"/>
                <a:chExt cx="3344898" cy="848876"/>
              </a:xfrm>
            </p:grpSpPr>
            <p:sp>
              <p:nvSpPr>
                <p:cNvPr id="25" name="Oval 24">
                  <a:extLst>
                    <a:ext uri="{FF2B5EF4-FFF2-40B4-BE49-F238E27FC236}">
                      <a16:creationId xmlns:a16="http://schemas.microsoft.com/office/drawing/2014/main" id="{A79281CD-EA1B-7B16-60C9-B0C871D5AFCA}"/>
                    </a:ext>
                  </a:extLst>
                </p:cNvPr>
                <p:cNvSpPr/>
                <p:nvPr/>
              </p:nvSpPr>
              <p:spPr>
                <a:xfrm>
                  <a:off x="5462984" y="2992029"/>
                  <a:ext cx="847705" cy="848876"/>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sz="1600" dirty="0">
                    <a:solidFill>
                      <a:schemeClr val="bg2"/>
                    </a:solidFill>
                  </a:endParaRPr>
                </a:p>
              </p:txBody>
            </p:sp>
            <p:sp>
              <p:nvSpPr>
                <p:cNvPr id="26" name="TextBox 25">
                  <a:extLst>
                    <a:ext uri="{FF2B5EF4-FFF2-40B4-BE49-F238E27FC236}">
                      <a16:creationId xmlns:a16="http://schemas.microsoft.com/office/drawing/2014/main" id="{24562737-AFEE-3825-73C0-73DFEFF2B6E0}"/>
                    </a:ext>
                  </a:extLst>
                </p:cNvPr>
                <p:cNvSpPr txBox="1"/>
                <p:nvPr/>
              </p:nvSpPr>
              <p:spPr>
                <a:xfrm>
                  <a:off x="6347942" y="3247190"/>
                  <a:ext cx="2459940" cy="366159"/>
                </a:xfrm>
                <a:prstGeom prst="rect">
                  <a:avLst/>
                </a:prstGeom>
                <a:noFill/>
              </p:spPr>
              <p:txBody>
                <a:bodyPr wrap="square">
                  <a:spAutoFit/>
                </a:bodyPr>
                <a:lstStyle/>
                <a:p>
                  <a:r>
                    <a:rPr lang="en-US" sz="1600" b="1" spc="0" dirty="0">
                      <a:solidFill>
                        <a:schemeClr val="bg2"/>
                      </a:solidFill>
                      <a:cs typeface="Aharoni" panose="02010803020104030203" pitchFamily="2" charset="-79"/>
                    </a:rPr>
                    <a:t>Placeholder Title</a:t>
                  </a:r>
                </a:p>
              </p:txBody>
            </p:sp>
          </p:grpSp>
          <p:grpSp>
            <p:nvGrpSpPr>
              <p:cNvPr id="19" name="Group 18">
                <a:extLst>
                  <a:ext uri="{FF2B5EF4-FFF2-40B4-BE49-F238E27FC236}">
                    <a16:creationId xmlns:a16="http://schemas.microsoft.com/office/drawing/2014/main" id="{679327D2-8294-DE72-AD0C-F8855491A068}"/>
                  </a:ext>
                </a:extLst>
              </p:cNvPr>
              <p:cNvGrpSpPr/>
              <p:nvPr/>
            </p:nvGrpSpPr>
            <p:grpSpPr>
              <a:xfrm>
                <a:off x="384374" y="2843184"/>
                <a:ext cx="3344898" cy="848876"/>
                <a:chOff x="5462984" y="2992029"/>
                <a:chExt cx="3344898" cy="848876"/>
              </a:xfrm>
            </p:grpSpPr>
            <p:sp>
              <p:nvSpPr>
                <p:cNvPr id="23" name="Oval 22">
                  <a:extLst>
                    <a:ext uri="{FF2B5EF4-FFF2-40B4-BE49-F238E27FC236}">
                      <a16:creationId xmlns:a16="http://schemas.microsoft.com/office/drawing/2014/main" id="{4FDC96D2-8399-6166-DCF2-F3E99DD2FD79}"/>
                    </a:ext>
                  </a:extLst>
                </p:cNvPr>
                <p:cNvSpPr/>
                <p:nvPr/>
              </p:nvSpPr>
              <p:spPr>
                <a:xfrm>
                  <a:off x="5462984" y="2992029"/>
                  <a:ext cx="847705" cy="848876"/>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sz="1600" dirty="0">
                    <a:solidFill>
                      <a:schemeClr val="bg2"/>
                    </a:solidFill>
                  </a:endParaRPr>
                </a:p>
              </p:txBody>
            </p:sp>
            <p:sp>
              <p:nvSpPr>
                <p:cNvPr id="24" name="TextBox 23">
                  <a:extLst>
                    <a:ext uri="{FF2B5EF4-FFF2-40B4-BE49-F238E27FC236}">
                      <a16:creationId xmlns:a16="http://schemas.microsoft.com/office/drawing/2014/main" id="{DE4181F2-E5DB-623D-19B0-4AD772A0E8D2}"/>
                    </a:ext>
                  </a:extLst>
                </p:cNvPr>
                <p:cNvSpPr txBox="1"/>
                <p:nvPr/>
              </p:nvSpPr>
              <p:spPr>
                <a:xfrm>
                  <a:off x="6347942" y="3247190"/>
                  <a:ext cx="2459940" cy="366159"/>
                </a:xfrm>
                <a:prstGeom prst="rect">
                  <a:avLst/>
                </a:prstGeom>
                <a:noFill/>
              </p:spPr>
              <p:txBody>
                <a:bodyPr wrap="square">
                  <a:spAutoFit/>
                </a:bodyPr>
                <a:lstStyle/>
                <a:p>
                  <a:r>
                    <a:rPr lang="en-US" sz="1600" b="1" spc="0" dirty="0">
                      <a:solidFill>
                        <a:schemeClr val="bg2"/>
                      </a:solidFill>
                      <a:cs typeface="Aharoni" panose="02010803020104030203" pitchFamily="2" charset="-79"/>
                    </a:rPr>
                    <a:t>Placeholder Title</a:t>
                  </a:r>
                </a:p>
              </p:txBody>
            </p:sp>
          </p:grpSp>
          <p:grpSp>
            <p:nvGrpSpPr>
              <p:cNvPr id="20" name="Group 19">
                <a:extLst>
                  <a:ext uri="{FF2B5EF4-FFF2-40B4-BE49-F238E27FC236}">
                    <a16:creationId xmlns:a16="http://schemas.microsoft.com/office/drawing/2014/main" id="{4462AF32-DF9E-DFF3-BF17-AAFA5D0B1D14}"/>
                  </a:ext>
                </a:extLst>
              </p:cNvPr>
              <p:cNvGrpSpPr/>
              <p:nvPr/>
            </p:nvGrpSpPr>
            <p:grpSpPr>
              <a:xfrm>
                <a:off x="384374" y="4548000"/>
                <a:ext cx="3344898" cy="848876"/>
                <a:chOff x="5462984" y="2992029"/>
                <a:chExt cx="3344898" cy="848876"/>
              </a:xfrm>
            </p:grpSpPr>
            <p:sp>
              <p:nvSpPr>
                <p:cNvPr id="21" name="Oval 20">
                  <a:extLst>
                    <a:ext uri="{FF2B5EF4-FFF2-40B4-BE49-F238E27FC236}">
                      <a16:creationId xmlns:a16="http://schemas.microsoft.com/office/drawing/2014/main" id="{9EDA7D3B-5EF8-1811-AE07-AE3ECC206FE0}"/>
                    </a:ext>
                  </a:extLst>
                </p:cNvPr>
                <p:cNvSpPr/>
                <p:nvPr/>
              </p:nvSpPr>
              <p:spPr>
                <a:xfrm>
                  <a:off x="5462984" y="2992029"/>
                  <a:ext cx="847705" cy="848876"/>
                </a:xfrm>
                <a:prstGeom prst="ellipse">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sz="1600" dirty="0">
                    <a:solidFill>
                      <a:schemeClr val="bg2"/>
                    </a:solidFill>
                  </a:endParaRPr>
                </a:p>
              </p:txBody>
            </p:sp>
            <p:sp>
              <p:nvSpPr>
                <p:cNvPr id="22" name="TextBox 21">
                  <a:extLst>
                    <a:ext uri="{FF2B5EF4-FFF2-40B4-BE49-F238E27FC236}">
                      <a16:creationId xmlns:a16="http://schemas.microsoft.com/office/drawing/2014/main" id="{E3532D5A-6EE9-D7F0-3713-C487499CC0A2}"/>
                    </a:ext>
                  </a:extLst>
                </p:cNvPr>
                <p:cNvSpPr txBox="1"/>
                <p:nvPr/>
              </p:nvSpPr>
              <p:spPr>
                <a:xfrm>
                  <a:off x="6347942" y="3247190"/>
                  <a:ext cx="2459940" cy="366159"/>
                </a:xfrm>
                <a:prstGeom prst="rect">
                  <a:avLst/>
                </a:prstGeom>
                <a:noFill/>
              </p:spPr>
              <p:txBody>
                <a:bodyPr wrap="square">
                  <a:spAutoFit/>
                </a:bodyPr>
                <a:lstStyle/>
                <a:p>
                  <a:r>
                    <a:rPr lang="en-US" sz="1600" b="1" spc="0" dirty="0">
                      <a:solidFill>
                        <a:schemeClr val="bg2"/>
                      </a:solidFill>
                      <a:cs typeface="Aharoni" panose="02010803020104030203" pitchFamily="2" charset="-79"/>
                    </a:rPr>
                    <a:t>Placeholder Title</a:t>
                  </a:r>
                </a:p>
              </p:txBody>
            </p:sp>
          </p:grpSp>
        </p:grpSp>
        <p:sp>
          <p:nvSpPr>
            <p:cNvPr id="15" name="Graphic 8">
              <a:extLst>
                <a:ext uri="{FF2B5EF4-FFF2-40B4-BE49-F238E27FC236}">
                  <a16:creationId xmlns:a16="http://schemas.microsoft.com/office/drawing/2014/main" id="{7E587E42-673D-F822-26CB-86EDC7DED4E7}"/>
                </a:ext>
              </a:extLst>
            </p:cNvPr>
            <p:cNvSpPr/>
            <p:nvPr/>
          </p:nvSpPr>
          <p:spPr>
            <a:xfrm>
              <a:off x="1622455" y="1565502"/>
              <a:ext cx="381008" cy="317364"/>
            </a:xfrm>
            <a:custGeom>
              <a:avLst/>
              <a:gdLst>
                <a:gd name="connsiteX0" fmla="*/ 162211 w 232539"/>
                <a:gd name="connsiteY0" fmla="*/ 140895 h 219619"/>
                <a:gd name="connsiteX1" fmla="*/ 156327 w 232539"/>
                <a:gd name="connsiteY1" fmla="*/ 146745 h 219619"/>
                <a:gd name="connsiteX2" fmla="*/ 104166 w 232539"/>
                <a:gd name="connsiteY2" fmla="*/ 122693 h 219619"/>
                <a:gd name="connsiteX3" fmla="*/ 79977 w 232539"/>
                <a:gd name="connsiteY3" fmla="*/ 70828 h 219619"/>
                <a:gd name="connsiteX4" fmla="*/ 83682 w 232539"/>
                <a:gd name="connsiteY4" fmla="*/ 67144 h 219619"/>
                <a:gd name="connsiteX5" fmla="*/ 85706 w 232539"/>
                <a:gd name="connsiteY5" fmla="*/ 32859 h 219619"/>
                <a:gd name="connsiteX6" fmla="*/ 69416 w 232539"/>
                <a:gd name="connsiteY6" fmla="*/ 11098 h 219619"/>
                <a:gd name="connsiteX7" fmla="*/ 29215 w 232539"/>
                <a:gd name="connsiteY7" fmla="*/ 7426 h 219619"/>
                <a:gd name="connsiteX8" fmla="*/ 8938 w 232539"/>
                <a:gd name="connsiteY8" fmla="*/ 27588 h 219619"/>
                <a:gd name="connsiteX9" fmla="*/ 37 w 232539"/>
                <a:gd name="connsiteY9" fmla="*/ 48389 h 219619"/>
                <a:gd name="connsiteX10" fmla="*/ 62209 w 232539"/>
                <a:gd name="connsiteY10" fmla="*/ 164413 h 219619"/>
                <a:gd name="connsiteX11" fmla="*/ 189601 w 232539"/>
                <a:gd name="connsiteY11" fmla="*/ 219169 h 219619"/>
                <a:gd name="connsiteX12" fmla="*/ 206716 w 232539"/>
                <a:gd name="connsiteY12" fmla="*/ 210518 h 219619"/>
                <a:gd name="connsiteX13" fmla="*/ 225068 w 232539"/>
                <a:gd name="connsiteY13" fmla="*/ 192271 h 219619"/>
                <a:gd name="connsiteX14" fmla="*/ 218113 w 232539"/>
                <a:gd name="connsiteY14" fmla="*/ 150220 h 219619"/>
                <a:gd name="connsiteX15" fmla="*/ 193431 w 232539"/>
                <a:gd name="connsiteY15" fmla="*/ 136803 h 219619"/>
                <a:gd name="connsiteX16" fmla="*/ 162211 w 232539"/>
                <a:gd name="connsiteY16" fmla="*/ 140895 h 2196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32539" h="219619">
                  <a:moveTo>
                    <a:pt x="162211" y="140895"/>
                  </a:moveTo>
                  <a:lnTo>
                    <a:pt x="156327" y="146745"/>
                  </a:lnTo>
                  <a:cubicBezTo>
                    <a:pt x="156327" y="146745"/>
                    <a:pt x="142341" y="160652"/>
                    <a:pt x="104166" y="122693"/>
                  </a:cubicBezTo>
                  <a:cubicBezTo>
                    <a:pt x="65991" y="84735"/>
                    <a:pt x="79977" y="70828"/>
                    <a:pt x="79977" y="70828"/>
                  </a:cubicBezTo>
                  <a:lnTo>
                    <a:pt x="83682" y="67144"/>
                  </a:lnTo>
                  <a:cubicBezTo>
                    <a:pt x="92810" y="58068"/>
                    <a:pt x="93671" y="43497"/>
                    <a:pt x="85706" y="32859"/>
                  </a:cubicBezTo>
                  <a:lnTo>
                    <a:pt x="69416" y="11098"/>
                  </a:lnTo>
                  <a:cubicBezTo>
                    <a:pt x="59559" y="-2068"/>
                    <a:pt x="40513" y="-3807"/>
                    <a:pt x="29215" y="7426"/>
                  </a:cubicBezTo>
                  <a:lnTo>
                    <a:pt x="8938" y="27588"/>
                  </a:lnTo>
                  <a:cubicBezTo>
                    <a:pt x="3336" y="33158"/>
                    <a:pt x="-418" y="40379"/>
                    <a:pt x="37" y="48389"/>
                  </a:cubicBezTo>
                  <a:cubicBezTo>
                    <a:pt x="1202" y="68881"/>
                    <a:pt x="10473" y="112971"/>
                    <a:pt x="62209" y="164413"/>
                  </a:cubicBezTo>
                  <a:cubicBezTo>
                    <a:pt x="117072" y="218964"/>
                    <a:pt x="168549" y="221132"/>
                    <a:pt x="189601" y="219169"/>
                  </a:cubicBezTo>
                  <a:cubicBezTo>
                    <a:pt x="196259" y="218549"/>
                    <a:pt x="202049" y="215158"/>
                    <a:pt x="206716" y="210518"/>
                  </a:cubicBezTo>
                  <a:lnTo>
                    <a:pt x="225068" y="192271"/>
                  </a:lnTo>
                  <a:cubicBezTo>
                    <a:pt x="237456" y="179953"/>
                    <a:pt x="233963" y="158836"/>
                    <a:pt x="218113" y="150220"/>
                  </a:cubicBezTo>
                  <a:lnTo>
                    <a:pt x="193431" y="136803"/>
                  </a:lnTo>
                  <a:cubicBezTo>
                    <a:pt x="183024" y="131145"/>
                    <a:pt x="170345" y="132807"/>
                    <a:pt x="162211" y="140895"/>
                  </a:cubicBezTo>
                  <a:close/>
                </a:path>
              </a:pathLst>
            </a:custGeom>
            <a:solidFill>
              <a:schemeClr val="tx2">
                <a:lumMod val="85000"/>
                <a:lumOff val="15000"/>
              </a:schemeClr>
            </a:solidFill>
            <a:ln w="12700"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600" dirty="0">
                <a:solidFill>
                  <a:schemeClr val="bg2"/>
                </a:solidFill>
              </a:endParaRPr>
            </a:p>
          </p:txBody>
        </p:sp>
        <p:sp>
          <p:nvSpPr>
            <p:cNvPr id="16" name="Freeform: Shape 15">
              <a:extLst>
                <a:ext uri="{FF2B5EF4-FFF2-40B4-BE49-F238E27FC236}">
                  <a16:creationId xmlns:a16="http://schemas.microsoft.com/office/drawing/2014/main" id="{F51B5C1F-3ABF-D06C-CF89-21C552DB540B}"/>
                </a:ext>
              </a:extLst>
            </p:cNvPr>
            <p:cNvSpPr/>
            <p:nvPr/>
          </p:nvSpPr>
          <p:spPr>
            <a:xfrm>
              <a:off x="1631680" y="4973934"/>
              <a:ext cx="362558" cy="319762"/>
            </a:xfrm>
            <a:custGeom>
              <a:avLst/>
              <a:gdLst>
                <a:gd name="connsiteX0" fmla="*/ 212062 w 310052"/>
                <a:gd name="connsiteY0" fmla="*/ 185357 h 310051"/>
                <a:gd name="connsiteX1" fmla="*/ 238671 w 310052"/>
                <a:gd name="connsiteY1" fmla="*/ 185357 h 310051"/>
                <a:gd name="connsiteX2" fmla="*/ 196309 w 310052"/>
                <a:gd name="connsiteY2" fmla="*/ 248669 h 310051"/>
                <a:gd name="connsiteX3" fmla="*/ 197432 w 310052"/>
                <a:gd name="connsiteY3" fmla="*/ 246493 h 310051"/>
                <a:gd name="connsiteX4" fmla="*/ 212062 w 310052"/>
                <a:gd name="connsiteY4" fmla="*/ 185357 h 310051"/>
                <a:gd name="connsiteX5" fmla="*/ 165136 w 310052"/>
                <a:gd name="connsiteY5" fmla="*/ 185357 h 310051"/>
                <a:gd name="connsiteX6" fmla="*/ 191807 w 310052"/>
                <a:gd name="connsiteY6" fmla="*/ 185357 h 310051"/>
                <a:gd name="connsiteX7" fmla="*/ 179345 w 310052"/>
                <a:gd name="connsiteY7" fmla="*/ 237451 h 310051"/>
                <a:gd name="connsiteX8" fmla="*/ 165136 w 310052"/>
                <a:gd name="connsiteY8" fmla="*/ 255829 h 310051"/>
                <a:gd name="connsiteX9" fmla="*/ 118244 w 310052"/>
                <a:gd name="connsiteY9" fmla="*/ 185357 h 310051"/>
                <a:gd name="connsiteX10" fmla="*/ 144915 w 310052"/>
                <a:gd name="connsiteY10" fmla="*/ 185357 h 310051"/>
                <a:gd name="connsiteX11" fmla="*/ 144915 w 310052"/>
                <a:gd name="connsiteY11" fmla="*/ 255829 h 310051"/>
                <a:gd name="connsiteX12" fmla="*/ 130705 w 310052"/>
                <a:gd name="connsiteY12" fmla="*/ 237451 h 310051"/>
                <a:gd name="connsiteX13" fmla="*/ 118244 w 310052"/>
                <a:gd name="connsiteY13" fmla="*/ 185357 h 310051"/>
                <a:gd name="connsiteX14" fmla="*/ 71382 w 310052"/>
                <a:gd name="connsiteY14" fmla="*/ 185357 h 310051"/>
                <a:gd name="connsiteX15" fmla="*/ 97990 w 310052"/>
                <a:gd name="connsiteY15" fmla="*/ 185357 h 310051"/>
                <a:gd name="connsiteX16" fmla="*/ 112620 w 310052"/>
                <a:gd name="connsiteY16" fmla="*/ 246493 h 310051"/>
                <a:gd name="connsiteX17" fmla="*/ 113744 w 310052"/>
                <a:gd name="connsiteY17" fmla="*/ 248669 h 310051"/>
                <a:gd name="connsiteX18" fmla="*/ 71382 w 310052"/>
                <a:gd name="connsiteY18" fmla="*/ 185357 h 310051"/>
                <a:gd name="connsiteX19" fmla="*/ 196308 w 310052"/>
                <a:gd name="connsiteY19" fmla="*/ 101824 h 310051"/>
                <a:gd name="connsiteX20" fmla="*/ 238670 w 310052"/>
                <a:gd name="connsiteY20" fmla="*/ 165136 h 310051"/>
                <a:gd name="connsiteX21" fmla="*/ 212062 w 310052"/>
                <a:gd name="connsiteY21" fmla="*/ 165136 h 310051"/>
                <a:gd name="connsiteX22" fmla="*/ 197431 w 310052"/>
                <a:gd name="connsiteY22" fmla="*/ 104000 h 310051"/>
                <a:gd name="connsiteX23" fmla="*/ 196308 w 310052"/>
                <a:gd name="connsiteY23" fmla="*/ 101824 h 310051"/>
                <a:gd name="connsiteX24" fmla="*/ 113742 w 310052"/>
                <a:gd name="connsiteY24" fmla="*/ 101824 h 310051"/>
                <a:gd name="connsiteX25" fmla="*/ 112619 w 310052"/>
                <a:gd name="connsiteY25" fmla="*/ 104000 h 310051"/>
                <a:gd name="connsiteX26" fmla="*/ 97989 w 310052"/>
                <a:gd name="connsiteY26" fmla="*/ 165136 h 310051"/>
                <a:gd name="connsiteX27" fmla="*/ 71380 w 310052"/>
                <a:gd name="connsiteY27" fmla="*/ 165136 h 310051"/>
                <a:gd name="connsiteX28" fmla="*/ 113742 w 310052"/>
                <a:gd name="connsiteY28" fmla="*/ 101824 h 310051"/>
                <a:gd name="connsiteX29" fmla="*/ 165136 w 310052"/>
                <a:gd name="connsiteY29" fmla="*/ 94664 h 310051"/>
                <a:gd name="connsiteX30" fmla="*/ 179345 w 310052"/>
                <a:gd name="connsiteY30" fmla="*/ 113042 h 310051"/>
                <a:gd name="connsiteX31" fmla="*/ 191807 w 310052"/>
                <a:gd name="connsiteY31" fmla="*/ 165136 h 310051"/>
                <a:gd name="connsiteX32" fmla="*/ 165136 w 310052"/>
                <a:gd name="connsiteY32" fmla="*/ 165136 h 310051"/>
                <a:gd name="connsiteX33" fmla="*/ 144915 w 310052"/>
                <a:gd name="connsiteY33" fmla="*/ 94664 h 310051"/>
                <a:gd name="connsiteX34" fmla="*/ 144915 w 310052"/>
                <a:gd name="connsiteY34" fmla="*/ 165136 h 310051"/>
                <a:gd name="connsiteX35" fmla="*/ 118244 w 310052"/>
                <a:gd name="connsiteY35" fmla="*/ 165136 h 310051"/>
                <a:gd name="connsiteX36" fmla="*/ 130705 w 310052"/>
                <a:gd name="connsiteY36" fmla="*/ 113042 h 310051"/>
                <a:gd name="connsiteX37" fmla="*/ 144915 w 310052"/>
                <a:gd name="connsiteY37" fmla="*/ 94664 h 310051"/>
                <a:gd name="connsiteX38" fmla="*/ 155026 w 310052"/>
                <a:gd name="connsiteY38" fmla="*/ 70772 h 310051"/>
                <a:gd name="connsiteX39" fmla="*/ 50552 w 310052"/>
                <a:gd name="connsiteY39" fmla="*/ 175246 h 310051"/>
                <a:gd name="connsiteX40" fmla="*/ 155026 w 310052"/>
                <a:gd name="connsiteY40" fmla="*/ 279720 h 310051"/>
                <a:gd name="connsiteX41" fmla="*/ 259500 w 310052"/>
                <a:gd name="connsiteY41" fmla="*/ 175246 h 310051"/>
                <a:gd name="connsiteX42" fmla="*/ 155026 w 310052"/>
                <a:gd name="connsiteY42" fmla="*/ 70772 h 310051"/>
                <a:gd name="connsiteX43" fmla="*/ 0 w 310052"/>
                <a:gd name="connsiteY43" fmla="*/ 50551 h 310051"/>
                <a:gd name="connsiteX44" fmla="*/ 310052 w 310052"/>
                <a:gd name="connsiteY44" fmla="*/ 50551 h 310051"/>
                <a:gd name="connsiteX45" fmla="*/ 310052 w 310052"/>
                <a:gd name="connsiteY45" fmla="*/ 310051 h 310051"/>
                <a:gd name="connsiteX46" fmla="*/ 0 w 310052"/>
                <a:gd name="connsiteY46" fmla="*/ 310051 h 310051"/>
                <a:gd name="connsiteX47" fmla="*/ 266240 w 310052"/>
                <a:gd name="connsiteY47" fmla="*/ 0 h 310051"/>
                <a:gd name="connsiteX48" fmla="*/ 310052 w 310052"/>
                <a:gd name="connsiteY48" fmla="*/ 0 h 310051"/>
                <a:gd name="connsiteX49" fmla="*/ 310052 w 310052"/>
                <a:gd name="connsiteY49" fmla="*/ 30331 h 310051"/>
                <a:gd name="connsiteX50" fmla="*/ 266240 w 310052"/>
                <a:gd name="connsiteY50" fmla="*/ 30331 h 310051"/>
                <a:gd name="connsiteX51" fmla="*/ 0 w 310052"/>
                <a:gd name="connsiteY51" fmla="*/ 0 h 310051"/>
                <a:gd name="connsiteX52" fmla="*/ 246020 w 310052"/>
                <a:gd name="connsiteY52" fmla="*/ 0 h 310051"/>
                <a:gd name="connsiteX53" fmla="*/ 246020 w 310052"/>
                <a:gd name="connsiteY53" fmla="*/ 30331 h 310051"/>
                <a:gd name="connsiteX54" fmla="*/ 0 w 310052"/>
                <a:gd name="connsiteY54" fmla="*/ 30331 h 3100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310052" h="310051">
                  <a:moveTo>
                    <a:pt x="212062" y="185357"/>
                  </a:moveTo>
                  <a:lnTo>
                    <a:pt x="238671" y="185357"/>
                  </a:lnTo>
                  <a:cubicBezTo>
                    <a:pt x="235405" y="212537"/>
                    <a:pt x="219150" y="235776"/>
                    <a:pt x="196309" y="248669"/>
                  </a:cubicBezTo>
                  <a:cubicBezTo>
                    <a:pt x="196687" y="247954"/>
                    <a:pt x="197063" y="247231"/>
                    <a:pt x="197432" y="246493"/>
                  </a:cubicBezTo>
                  <a:cubicBezTo>
                    <a:pt x="205812" y="229732"/>
                    <a:pt x="210904" y="208319"/>
                    <a:pt x="212062" y="185357"/>
                  </a:cubicBezTo>
                  <a:close/>
                  <a:moveTo>
                    <a:pt x="165136" y="185357"/>
                  </a:moveTo>
                  <a:lnTo>
                    <a:pt x="191807" y="185357"/>
                  </a:lnTo>
                  <a:cubicBezTo>
                    <a:pt x="190705" y="205154"/>
                    <a:pt x="186384" y="223373"/>
                    <a:pt x="179345" y="237451"/>
                  </a:cubicBezTo>
                  <a:cubicBezTo>
                    <a:pt x="175119" y="245903"/>
                    <a:pt x="170216" y="252178"/>
                    <a:pt x="165136" y="255829"/>
                  </a:cubicBezTo>
                  <a:close/>
                  <a:moveTo>
                    <a:pt x="118244" y="185357"/>
                  </a:moveTo>
                  <a:lnTo>
                    <a:pt x="144915" y="185357"/>
                  </a:lnTo>
                  <a:lnTo>
                    <a:pt x="144915" y="255829"/>
                  </a:lnTo>
                  <a:cubicBezTo>
                    <a:pt x="139835" y="252177"/>
                    <a:pt x="134932" y="245904"/>
                    <a:pt x="130705" y="237451"/>
                  </a:cubicBezTo>
                  <a:cubicBezTo>
                    <a:pt x="123666" y="223373"/>
                    <a:pt x="119346" y="205154"/>
                    <a:pt x="118244" y="185357"/>
                  </a:cubicBezTo>
                  <a:close/>
                  <a:moveTo>
                    <a:pt x="71382" y="185357"/>
                  </a:moveTo>
                  <a:lnTo>
                    <a:pt x="97990" y="185357"/>
                  </a:lnTo>
                  <a:cubicBezTo>
                    <a:pt x="99149" y="208319"/>
                    <a:pt x="104240" y="229732"/>
                    <a:pt x="112620" y="246493"/>
                  </a:cubicBezTo>
                  <a:cubicBezTo>
                    <a:pt x="112989" y="247231"/>
                    <a:pt x="113364" y="247954"/>
                    <a:pt x="113744" y="248669"/>
                  </a:cubicBezTo>
                  <a:cubicBezTo>
                    <a:pt x="90903" y="235776"/>
                    <a:pt x="74648" y="212537"/>
                    <a:pt x="71382" y="185357"/>
                  </a:cubicBezTo>
                  <a:close/>
                  <a:moveTo>
                    <a:pt x="196308" y="101824"/>
                  </a:moveTo>
                  <a:cubicBezTo>
                    <a:pt x="219148" y="114717"/>
                    <a:pt x="235404" y="137956"/>
                    <a:pt x="238670" y="165136"/>
                  </a:cubicBezTo>
                  <a:lnTo>
                    <a:pt x="212062" y="165136"/>
                  </a:lnTo>
                  <a:cubicBezTo>
                    <a:pt x="210903" y="142174"/>
                    <a:pt x="205812" y="120761"/>
                    <a:pt x="197431" y="104000"/>
                  </a:cubicBezTo>
                  <a:cubicBezTo>
                    <a:pt x="197063" y="103262"/>
                    <a:pt x="196688" y="102539"/>
                    <a:pt x="196308" y="101824"/>
                  </a:cubicBezTo>
                  <a:close/>
                  <a:moveTo>
                    <a:pt x="113742" y="101824"/>
                  </a:moveTo>
                  <a:cubicBezTo>
                    <a:pt x="113364" y="102539"/>
                    <a:pt x="112988" y="103262"/>
                    <a:pt x="112619" y="104000"/>
                  </a:cubicBezTo>
                  <a:cubicBezTo>
                    <a:pt x="104239" y="120761"/>
                    <a:pt x="99147" y="142174"/>
                    <a:pt x="97989" y="165136"/>
                  </a:cubicBezTo>
                  <a:lnTo>
                    <a:pt x="71380" y="165136"/>
                  </a:lnTo>
                  <a:cubicBezTo>
                    <a:pt x="74645" y="137955"/>
                    <a:pt x="90901" y="114717"/>
                    <a:pt x="113742" y="101824"/>
                  </a:cubicBezTo>
                  <a:close/>
                  <a:moveTo>
                    <a:pt x="165136" y="94664"/>
                  </a:moveTo>
                  <a:cubicBezTo>
                    <a:pt x="170216" y="98316"/>
                    <a:pt x="175119" y="104589"/>
                    <a:pt x="179345" y="113042"/>
                  </a:cubicBezTo>
                  <a:cubicBezTo>
                    <a:pt x="186384" y="127120"/>
                    <a:pt x="190704" y="145338"/>
                    <a:pt x="191807" y="165136"/>
                  </a:cubicBezTo>
                  <a:lnTo>
                    <a:pt x="165136" y="165136"/>
                  </a:lnTo>
                  <a:close/>
                  <a:moveTo>
                    <a:pt x="144915" y="94664"/>
                  </a:moveTo>
                  <a:lnTo>
                    <a:pt x="144915" y="165136"/>
                  </a:lnTo>
                  <a:lnTo>
                    <a:pt x="118244" y="165136"/>
                  </a:lnTo>
                  <a:cubicBezTo>
                    <a:pt x="119346" y="145339"/>
                    <a:pt x="123667" y="127120"/>
                    <a:pt x="130705" y="113042"/>
                  </a:cubicBezTo>
                  <a:cubicBezTo>
                    <a:pt x="134932" y="104589"/>
                    <a:pt x="139835" y="98315"/>
                    <a:pt x="144915" y="94664"/>
                  </a:cubicBezTo>
                  <a:close/>
                  <a:moveTo>
                    <a:pt x="155026" y="70772"/>
                  </a:moveTo>
                  <a:cubicBezTo>
                    <a:pt x="97419" y="70772"/>
                    <a:pt x="50552" y="117638"/>
                    <a:pt x="50552" y="175246"/>
                  </a:cubicBezTo>
                  <a:cubicBezTo>
                    <a:pt x="50552" y="232854"/>
                    <a:pt x="97419" y="279720"/>
                    <a:pt x="155026" y="279720"/>
                  </a:cubicBezTo>
                  <a:cubicBezTo>
                    <a:pt x="212633" y="279720"/>
                    <a:pt x="259500" y="232854"/>
                    <a:pt x="259500" y="175246"/>
                  </a:cubicBezTo>
                  <a:cubicBezTo>
                    <a:pt x="259500" y="117639"/>
                    <a:pt x="212633" y="70772"/>
                    <a:pt x="155026" y="70772"/>
                  </a:cubicBezTo>
                  <a:close/>
                  <a:moveTo>
                    <a:pt x="0" y="50551"/>
                  </a:moveTo>
                  <a:lnTo>
                    <a:pt x="310052" y="50551"/>
                  </a:lnTo>
                  <a:lnTo>
                    <a:pt x="310052" y="310051"/>
                  </a:lnTo>
                  <a:lnTo>
                    <a:pt x="0" y="310051"/>
                  </a:lnTo>
                  <a:close/>
                  <a:moveTo>
                    <a:pt x="266240" y="0"/>
                  </a:moveTo>
                  <a:lnTo>
                    <a:pt x="310052" y="0"/>
                  </a:lnTo>
                  <a:lnTo>
                    <a:pt x="310052" y="30331"/>
                  </a:lnTo>
                  <a:lnTo>
                    <a:pt x="266240" y="30331"/>
                  </a:lnTo>
                  <a:close/>
                  <a:moveTo>
                    <a:pt x="0" y="0"/>
                  </a:moveTo>
                  <a:lnTo>
                    <a:pt x="246020" y="0"/>
                  </a:lnTo>
                  <a:lnTo>
                    <a:pt x="246020" y="30331"/>
                  </a:lnTo>
                  <a:lnTo>
                    <a:pt x="0" y="30331"/>
                  </a:lnTo>
                  <a:close/>
                </a:path>
              </a:pathLst>
            </a:custGeom>
            <a:solidFill>
              <a:schemeClr val="tx2">
                <a:lumMod val="85000"/>
                <a:lumOff val="15000"/>
              </a:schemeClr>
            </a:solidFill>
            <a:ln w="595"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600" dirty="0">
                <a:solidFill>
                  <a:schemeClr val="bg2"/>
                </a:solidFill>
              </a:endParaRPr>
            </a:p>
          </p:txBody>
        </p:sp>
        <p:sp>
          <p:nvSpPr>
            <p:cNvPr id="17" name="Freeform: Shape 16">
              <a:extLst>
                <a:ext uri="{FF2B5EF4-FFF2-40B4-BE49-F238E27FC236}">
                  <a16:creationId xmlns:a16="http://schemas.microsoft.com/office/drawing/2014/main" id="{79088AD2-672E-FCD7-611A-DC96BAE92AF1}"/>
                </a:ext>
              </a:extLst>
            </p:cNvPr>
            <p:cNvSpPr/>
            <p:nvPr/>
          </p:nvSpPr>
          <p:spPr>
            <a:xfrm>
              <a:off x="1622456" y="3284426"/>
              <a:ext cx="381006" cy="289146"/>
            </a:xfrm>
            <a:custGeom>
              <a:avLst/>
              <a:gdLst>
                <a:gd name="connsiteX0" fmla="*/ 74283 w 277754"/>
                <a:gd name="connsiteY0" fmla="*/ 0 h 238998"/>
                <a:gd name="connsiteX1" fmla="*/ 20860 w 277754"/>
                <a:gd name="connsiteY1" fmla="*/ 17930 h 238998"/>
                <a:gd name="connsiteX2" fmla="*/ 0 w 277754"/>
                <a:gd name="connsiteY2" fmla="*/ 74283 h 238998"/>
                <a:gd name="connsiteX3" fmla="*/ 0 w 277754"/>
                <a:gd name="connsiteY3" fmla="*/ 164715 h 238998"/>
                <a:gd name="connsiteX4" fmla="*/ 20860 w 277754"/>
                <a:gd name="connsiteY4" fmla="*/ 221068 h 238998"/>
                <a:gd name="connsiteX5" fmla="*/ 74283 w 277754"/>
                <a:gd name="connsiteY5" fmla="*/ 238998 h 238998"/>
                <a:gd name="connsiteX6" fmla="*/ 203472 w 277754"/>
                <a:gd name="connsiteY6" fmla="*/ 238998 h 238998"/>
                <a:gd name="connsiteX7" fmla="*/ 256895 w 277754"/>
                <a:gd name="connsiteY7" fmla="*/ 221068 h 238998"/>
                <a:gd name="connsiteX8" fmla="*/ 277755 w 277754"/>
                <a:gd name="connsiteY8" fmla="*/ 164715 h 238998"/>
                <a:gd name="connsiteX9" fmla="*/ 277755 w 277754"/>
                <a:gd name="connsiteY9" fmla="*/ 74283 h 238998"/>
                <a:gd name="connsiteX10" fmla="*/ 256895 w 277754"/>
                <a:gd name="connsiteY10" fmla="*/ 17930 h 238998"/>
                <a:gd name="connsiteX11" fmla="*/ 203472 w 277754"/>
                <a:gd name="connsiteY11" fmla="*/ 0 h 238998"/>
                <a:gd name="connsiteX12" fmla="*/ 74283 w 277754"/>
                <a:gd name="connsiteY12" fmla="*/ 0 h 238998"/>
                <a:gd name="connsiteX13" fmla="*/ 232261 w 277754"/>
                <a:gd name="connsiteY13" fmla="*/ 72504 h 238998"/>
                <a:gd name="connsiteX14" fmla="*/ 234003 w 277754"/>
                <a:gd name="connsiteY14" fmla="*/ 58913 h 238998"/>
                <a:gd name="connsiteX15" fmla="*/ 220412 w 277754"/>
                <a:gd name="connsiteY15" fmla="*/ 57171 h 238998"/>
                <a:gd name="connsiteX16" fmla="*/ 148750 w 277754"/>
                <a:gd name="connsiteY16" fmla="*/ 112544 h 238998"/>
                <a:gd name="connsiteX17" fmla="*/ 129002 w 277754"/>
                <a:gd name="connsiteY17" fmla="*/ 112544 h 238998"/>
                <a:gd name="connsiteX18" fmla="*/ 57342 w 277754"/>
                <a:gd name="connsiteY18" fmla="*/ 57171 h 238998"/>
                <a:gd name="connsiteX19" fmla="*/ 43750 w 277754"/>
                <a:gd name="connsiteY19" fmla="*/ 58913 h 238998"/>
                <a:gd name="connsiteX20" fmla="*/ 45493 w 277754"/>
                <a:gd name="connsiteY20" fmla="*/ 72504 h 238998"/>
                <a:gd name="connsiteX21" fmla="*/ 117154 w 277754"/>
                <a:gd name="connsiteY21" fmla="*/ 127878 h 238998"/>
                <a:gd name="connsiteX22" fmla="*/ 160599 w 277754"/>
                <a:gd name="connsiteY22" fmla="*/ 127878 h 238998"/>
                <a:gd name="connsiteX23" fmla="*/ 232261 w 277754"/>
                <a:gd name="connsiteY23" fmla="*/ 72504 h 238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77754" h="238998">
                  <a:moveTo>
                    <a:pt x="74283" y="0"/>
                  </a:moveTo>
                  <a:cubicBezTo>
                    <a:pt x="53420" y="0"/>
                    <a:pt x="34553" y="5214"/>
                    <a:pt x="20860" y="17930"/>
                  </a:cubicBezTo>
                  <a:cubicBezTo>
                    <a:pt x="7036" y="30766"/>
                    <a:pt x="0" y="49829"/>
                    <a:pt x="0" y="74283"/>
                  </a:cubicBezTo>
                  <a:lnTo>
                    <a:pt x="0" y="164715"/>
                  </a:lnTo>
                  <a:cubicBezTo>
                    <a:pt x="0" y="189170"/>
                    <a:pt x="7036" y="208232"/>
                    <a:pt x="20860" y="221068"/>
                  </a:cubicBezTo>
                  <a:cubicBezTo>
                    <a:pt x="34553" y="233784"/>
                    <a:pt x="53420" y="238998"/>
                    <a:pt x="74283" y="238998"/>
                  </a:cubicBezTo>
                  <a:lnTo>
                    <a:pt x="203472" y="238998"/>
                  </a:lnTo>
                  <a:cubicBezTo>
                    <a:pt x="224336" y="238998"/>
                    <a:pt x="243202" y="233784"/>
                    <a:pt x="256895" y="221068"/>
                  </a:cubicBezTo>
                  <a:cubicBezTo>
                    <a:pt x="270719" y="208232"/>
                    <a:pt x="277755" y="189170"/>
                    <a:pt x="277755" y="164715"/>
                  </a:cubicBezTo>
                  <a:lnTo>
                    <a:pt x="277755" y="74283"/>
                  </a:lnTo>
                  <a:cubicBezTo>
                    <a:pt x="277755" y="49829"/>
                    <a:pt x="270719" y="30766"/>
                    <a:pt x="256895" y="17930"/>
                  </a:cubicBezTo>
                  <a:cubicBezTo>
                    <a:pt x="243202" y="5214"/>
                    <a:pt x="224336" y="0"/>
                    <a:pt x="203472" y="0"/>
                  </a:cubicBezTo>
                  <a:lnTo>
                    <a:pt x="74283" y="0"/>
                  </a:lnTo>
                  <a:close/>
                  <a:moveTo>
                    <a:pt x="232261" y="72504"/>
                  </a:moveTo>
                  <a:cubicBezTo>
                    <a:pt x="236495" y="69233"/>
                    <a:pt x="237275" y="63148"/>
                    <a:pt x="234003" y="58913"/>
                  </a:cubicBezTo>
                  <a:cubicBezTo>
                    <a:pt x="230732" y="54679"/>
                    <a:pt x="224647" y="53899"/>
                    <a:pt x="220412" y="57171"/>
                  </a:cubicBezTo>
                  <a:lnTo>
                    <a:pt x="148750" y="112544"/>
                  </a:lnTo>
                  <a:cubicBezTo>
                    <a:pt x="142935" y="117038"/>
                    <a:pt x="134818" y="117038"/>
                    <a:pt x="129002" y="112544"/>
                  </a:cubicBezTo>
                  <a:lnTo>
                    <a:pt x="57342" y="57171"/>
                  </a:lnTo>
                  <a:cubicBezTo>
                    <a:pt x="53107" y="53899"/>
                    <a:pt x="47022" y="54679"/>
                    <a:pt x="43750" y="58913"/>
                  </a:cubicBezTo>
                  <a:cubicBezTo>
                    <a:pt x="40478" y="63148"/>
                    <a:pt x="41258" y="69233"/>
                    <a:pt x="45493" y="72504"/>
                  </a:cubicBezTo>
                  <a:lnTo>
                    <a:pt x="117154" y="127878"/>
                  </a:lnTo>
                  <a:cubicBezTo>
                    <a:pt x="129949" y="137764"/>
                    <a:pt x="147804" y="137764"/>
                    <a:pt x="160599" y="127878"/>
                  </a:cubicBezTo>
                  <a:lnTo>
                    <a:pt x="232261" y="72504"/>
                  </a:lnTo>
                  <a:close/>
                </a:path>
              </a:pathLst>
            </a:custGeom>
            <a:solidFill>
              <a:schemeClr val="tx2">
                <a:lumMod val="85000"/>
                <a:lumOff val="15000"/>
              </a:schemeClr>
            </a:solidFill>
            <a:ln w="12700"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600" dirty="0">
                <a:solidFill>
                  <a:schemeClr val="bg2"/>
                </a:solidFill>
              </a:endParaRPr>
            </a:p>
          </p:txBody>
        </p:sp>
      </p:grpSp>
      <p:pic>
        <p:nvPicPr>
          <p:cNvPr id="29" name="Picture 28" descr="A green plant with leaves&#10;&#10;AI-generated content may be incorrect.">
            <a:extLst>
              <a:ext uri="{FF2B5EF4-FFF2-40B4-BE49-F238E27FC236}">
                <a16:creationId xmlns:a16="http://schemas.microsoft.com/office/drawing/2014/main" id="{271A0587-B6F0-80A8-A02B-4537C13F69B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rot="4755781">
            <a:off x="6247620" y="5307649"/>
            <a:ext cx="1445622" cy="1445622"/>
          </a:xfrm>
          <a:prstGeom prst="rect">
            <a:avLst/>
          </a:prstGeom>
        </p:spPr>
      </p:pic>
      <p:pic>
        <p:nvPicPr>
          <p:cNvPr id="30" name="Picture 29" descr="A green plant with leaves&#10;&#10;AI-generated content may be incorrect.">
            <a:extLst>
              <a:ext uri="{FF2B5EF4-FFF2-40B4-BE49-F238E27FC236}">
                <a16:creationId xmlns:a16="http://schemas.microsoft.com/office/drawing/2014/main" id="{9A3CC818-EE86-BACD-51C5-B3190A9C72A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936449" y="993954"/>
            <a:ext cx="1445622" cy="1445622"/>
          </a:xfrm>
          <a:prstGeom prst="rect">
            <a:avLst/>
          </a:prstGeom>
        </p:spPr>
      </p:pic>
      <p:pic>
        <p:nvPicPr>
          <p:cNvPr id="8" name="Picture Placeholder 7" descr="A cow standing in a grassy field&#10;&#10;AI-generated content may be incorrect.">
            <a:extLst>
              <a:ext uri="{FF2B5EF4-FFF2-40B4-BE49-F238E27FC236}">
                <a16:creationId xmlns:a16="http://schemas.microsoft.com/office/drawing/2014/main" id="{58F110C5-9D16-A9BF-06EE-3F06254F51D8}"/>
              </a:ext>
            </a:extLst>
          </p:cNvPr>
          <p:cNvPicPr>
            <a:picLocks noGrp="1" noChangeAspect="1"/>
          </p:cNvPicPr>
          <p:nvPr>
            <p:ph type="pic" sz="quarter" idx="14"/>
          </p:nvPr>
        </p:nvPicPr>
        <p:blipFill>
          <a:blip r:embed="rId3"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3757064151"/>
      </p:ext>
    </p:extLst>
  </p:cSld>
  <p:clrMapOvr>
    <a:masterClrMapping/>
  </p:clrMapOvr>
</p:sld>
</file>

<file path=ppt/theme/theme1.xml><?xml version="1.0" encoding="utf-8"?>
<a:theme xmlns:a="http://schemas.openxmlformats.org/drawingml/2006/main" name="Office Theme">
  <a:themeElements>
    <a:clrScheme name="Custom 793">
      <a:dk1>
        <a:sysClr val="windowText" lastClr="000000"/>
      </a:dk1>
      <a:lt1>
        <a:sysClr val="window" lastClr="FFFFFF"/>
      </a:lt1>
      <a:dk2>
        <a:srgbClr val="000000"/>
      </a:dk2>
      <a:lt2>
        <a:srgbClr val="FFFFFF"/>
      </a:lt2>
      <a:accent1>
        <a:srgbClr val="014726"/>
      </a:accent1>
      <a:accent2>
        <a:srgbClr val="02C567"/>
      </a:accent2>
      <a:accent3>
        <a:srgbClr val="00C7A2"/>
      </a:accent3>
      <a:accent4>
        <a:srgbClr val="FFC000"/>
      </a:accent4>
      <a:accent5>
        <a:srgbClr val="00604E"/>
      </a:accent5>
      <a:accent6>
        <a:srgbClr val="D0B38C"/>
      </a:accent6>
      <a:hlink>
        <a:srgbClr val="00B0F0"/>
      </a:hlink>
      <a:folHlink>
        <a:srgbClr val="C00000"/>
      </a:folHlink>
    </a:clrScheme>
    <a:fontScheme name="Custom 1">
      <a:majorFont>
        <a:latin typeface="Aharoni"/>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2013 - 2022 Theme</Template>
  <TotalTime>0</TotalTime>
  <Words>2315</Words>
  <Application>Microsoft Office PowerPoint</Application>
  <PresentationFormat>Widescreen</PresentationFormat>
  <Paragraphs>347</Paragraphs>
  <Slides>21</Slides>
  <Notes>1</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21</vt:i4>
      </vt:variant>
    </vt:vector>
  </HeadingPairs>
  <TitlesOfParts>
    <vt:vector size="34" baseType="lpstr">
      <vt:lpstr>Aharoni</vt:lpstr>
      <vt:lpstr>Aparajita</vt:lpstr>
      <vt:lpstr>Aptos</vt:lpstr>
      <vt:lpstr>Arial</vt:lpstr>
      <vt:lpstr>Calibri</vt:lpstr>
      <vt:lpstr>Century Gothic</vt:lpstr>
      <vt:lpstr>Cormorant Garamond Bold Italics</vt:lpstr>
      <vt:lpstr>Courier New</vt:lpstr>
      <vt:lpstr>Playfair Display Italics</vt:lpstr>
      <vt:lpstr>Public Sans</vt:lpstr>
      <vt:lpstr>Public Sans Bold</vt:lpstr>
      <vt:lpstr>Roboto</vt:lpstr>
      <vt:lpstr>Office Theme</vt:lpstr>
      <vt:lpstr>AGRICULTURE PITCH DECK</vt:lpstr>
      <vt:lpstr>Agenda</vt:lpstr>
      <vt:lpstr>Our mission</vt:lpstr>
      <vt:lpstr>The solution</vt:lpstr>
      <vt:lpstr>Solution</vt:lpstr>
      <vt:lpstr>Problem Statement</vt:lpstr>
      <vt:lpstr>Market Opportunity</vt:lpstr>
      <vt:lpstr>Technology/Innovation</vt:lpstr>
      <vt:lpstr>Products And Services</vt:lpstr>
      <vt:lpstr>Our Product</vt:lpstr>
      <vt:lpstr>Meet the team</vt:lpstr>
      <vt:lpstr>Competitive Analysis</vt:lpstr>
      <vt:lpstr>Size of market</vt:lpstr>
      <vt:lpstr>Our Numbers</vt:lpstr>
      <vt:lpstr>Our Numbers</vt:lpstr>
      <vt:lpstr>Our Numbers</vt:lpstr>
      <vt:lpstr>Use of Funds</vt:lpstr>
      <vt:lpstr>Key Goals for the Next 3-5 Years</vt:lpstr>
      <vt:lpstr>Marketing Strategy</vt:lpstr>
      <vt:lpstr>PowerPoint Presentation</vt:lpstr>
      <vt:lpstr>Thank you for your time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2025-03-30T22:13:44Z</dcterms:created>
  <dcterms:modified xsi:type="dcterms:W3CDTF">2025-03-30T22:14:09Z</dcterms:modified>
</cp:coreProperties>
</file>